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61" r:id="rId9"/>
    <p:sldId id="268" r:id="rId10"/>
    <p:sldId id="279" r:id="rId11"/>
    <p:sldId id="275" r:id="rId12"/>
    <p:sldId id="274" r:id="rId13"/>
    <p:sldId id="276" r:id="rId14"/>
    <p:sldId id="277" r:id="rId15"/>
    <p:sldId id="278" r:id="rId16"/>
    <p:sldId id="272" r:id="rId17"/>
    <p:sldId id="266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0189A-2137-4795-AB58-CA98B077469A}" v="23" dt="2023-03-31T00:24:54.200"/>
    <p1510:client id="{16599CA4-056F-4FFF-879B-6C6CCBB2393F}" v="31" dt="2023-03-31T00:27:46.883"/>
    <p1510:client id="{1993F1E9-4494-49E7-8E85-08A4C93E14A9}" v="317" dt="2023-03-31T00:00:23.411"/>
    <p1510:client id="{259C2778-8FED-40D4-9872-D92FC1D706FD}" v="15" dt="2023-03-31T00:27:03.924"/>
    <p1510:client id="{3683DAAA-9A41-4638-B1A5-A505C57DDCF0}" v="31" dt="2023-03-30T00:55:32.684"/>
    <p1510:client id="{3EEF20C5-DC31-4BF6-A888-1D4989039E29}" v="91" dt="2023-03-31T00:20:48.390"/>
    <p1510:client id="{42794496-E962-42D2-B892-B348F758CE6F}" v="240" dt="2023-03-30T02:03:22.275"/>
    <p1510:client id="{5ACFDC8D-5F28-4BDE-AE9F-B1EDCC671411}" v="77" dt="2023-03-30T02:05:55.383"/>
    <p1510:client id="{6C4DC167-6B3C-4D6D-91AA-D8F7AC9C782E}" v="109" dt="2023-03-28T00:51:26.212"/>
    <p1510:client id="{70B4C12B-2702-4F6F-BA74-10FF075F8345}" v="8" dt="2023-03-28T19:32:45.410"/>
    <p1510:client id="{73025A70-2C56-4761-ADFD-59DAF3F876C3}" v="7" dt="2023-03-30T23:57:15.651"/>
    <p1510:client id="{75D86141-C2DA-42D6-9C75-06DC709E3F38}" v="53" dt="2023-03-30T23:55:26.987"/>
    <p1510:client id="{7F98691B-9828-4862-B90D-31B8520D0295}" v="1" dt="2023-03-30T23:56:45.734"/>
    <p1510:client id="{945439ED-C2AC-46E2-98DA-65A154A04B7A}" v="203" dt="2023-03-28T01:14:49.810"/>
    <p1510:client id="{97CFF8D4-BC49-44F6-B894-3D841C32CBB8}" v="78" dt="2023-03-30T02:07:57.570"/>
    <p1510:client id="{A0B7A419-900C-4E55-9C31-0A94DBE6AE43}" v="578" dt="2023-03-30T01:37:27.606"/>
    <p1510:client id="{C25D9DC2-431A-472E-88E1-4E9DF72DB60A}" v="160" dt="2023-03-31T00:03:43.253"/>
    <p1510:client id="{C789125B-A478-4245-879A-55B8E74B33D4}" v="1355" dt="2023-03-31T00:23:12.898"/>
    <p1510:client id="{CD59FF9B-4273-43E2-9813-1FE26983A3EA}" v="136" vWet="137" dt="2023-03-31T00:11:47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Roach" userId="S::loroach@syr.edu::f4136ad8-1583-4c54-bd50-095a11e7ae5a" providerId="AD" clId="Web-{259C2778-8FED-40D4-9872-D92FC1D706FD}"/>
    <pc:docChg chg="addSld delSld modSld">
      <pc:chgData name="Logan Roach" userId="S::loroach@syr.edu::f4136ad8-1583-4c54-bd50-095a11e7ae5a" providerId="AD" clId="Web-{259C2778-8FED-40D4-9872-D92FC1D706FD}" dt="2023-03-31T00:27:00.768" v="13" actId="20577"/>
      <pc:docMkLst>
        <pc:docMk/>
      </pc:docMkLst>
      <pc:sldChg chg="addSp delSp modSp mod modClrScheme chgLayout">
        <pc:chgData name="Logan Roach" userId="S::loroach@syr.edu::f4136ad8-1583-4c54-bd50-095a11e7ae5a" providerId="AD" clId="Web-{259C2778-8FED-40D4-9872-D92FC1D706FD}" dt="2023-03-31T00:27:00.768" v="13" actId="20577"/>
        <pc:sldMkLst>
          <pc:docMk/>
          <pc:sldMk cId="930643487" sldId="280"/>
        </pc:sldMkLst>
        <pc:spChg chg="mod ord">
          <ac:chgData name="Logan Roach" userId="S::loroach@syr.edu::f4136ad8-1583-4c54-bd50-095a11e7ae5a" providerId="AD" clId="Web-{259C2778-8FED-40D4-9872-D92FC1D706FD}" dt="2023-03-31T00:25:34.528" v="2"/>
          <ac:spMkLst>
            <pc:docMk/>
            <pc:sldMk cId="930643487" sldId="280"/>
            <ac:spMk id="2" creationId="{655F0E8B-7EED-1F43-FE5B-7DDEF6437872}"/>
          </ac:spMkLst>
        </pc:spChg>
        <pc:spChg chg="add mod ord">
          <ac:chgData name="Logan Roach" userId="S::loroach@syr.edu::f4136ad8-1583-4c54-bd50-095a11e7ae5a" providerId="AD" clId="Web-{259C2778-8FED-40D4-9872-D92FC1D706FD}" dt="2023-03-31T00:27:00.768" v="13" actId="20577"/>
          <ac:spMkLst>
            <pc:docMk/>
            <pc:sldMk cId="930643487" sldId="280"/>
            <ac:spMk id="3" creationId="{DE5086CD-589B-BAA8-AA15-D659E0B142B7}"/>
          </ac:spMkLst>
        </pc:spChg>
        <pc:spChg chg="mod ord">
          <ac:chgData name="Logan Roach" userId="S::loroach@syr.edu::f4136ad8-1583-4c54-bd50-095a11e7ae5a" providerId="AD" clId="Web-{259C2778-8FED-40D4-9872-D92FC1D706FD}" dt="2023-03-31T00:25:34.528" v="2"/>
          <ac:spMkLst>
            <pc:docMk/>
            <pc:sldMk cId="930643487" sldId="280"/>
            <ac:spMk id="4" creationId="{8E985A36-C50F-97E5-4A83-3F935FCFCFB5}"/>
          </ac:spMkLst>
        </pc:spChg>
        <pc:spChg chg="mod ord">
          <ac:chgData name="Logan Roach" userId="S::loroach@syr.edu::f4136ad8-1583-4c54-bd50-095a11e7ae5a" providerId="AD" clId="Web-{259C2778-8FED-40D4-9872-D92FC1D706FD}" dt="2023-03-31T00:25:34.528" v="2"/>
          <ac:spMkLst>
            <pc:docMk/>
            <pc:sldMk cId="930643487" sldId="280"/>
            <ac:spMk id="5" creationId="{218A722C-7AB5-077C-9EDF-DB76A8289D90}"/>
          </ac:spMkLst>
        </pc:spChg>
        <pc:spChg chg="mod ord">
          <ac:chgData name="Logan Roach" userId="S::loroach@syr.edu::f4136ad8-1583-4c54-bd50-095a11e7ae5a" providerId="AD" clId="Web-{259C2778-8FED-40D4-9872-D92FC1D706FD}" dt="2023-03-31T00:25:34.528" v="2"/>
          <ac:spMkLst>
            <pc:docMk/>
            <pc:sldMk cId="930643487" sldId="280"/>
            <ac:spMk id="6" creationId="{E430F54F-9479-2413-C4B3-D0B3CD525B21}"/>
          </ac:spMkLst>
        </pc:spChg>
        <pc:spChg chg="del">
          <ac:chgData name="Logan Roach" userId="S::loroach@syr.edu::f4136ad8-1583-4c54-bd50-095a11e7ae5a" providerId="AD" clId="Web-{259C2778-8FED-40D4-9872-D92FC1D706FD}" dt="2023-03-31T00:25:34.528" v="2"/>
          <ac:spMkLst>
            <pc:docMk/>
            <pc:sldMk cId="930643487" sldId="280"/>
            <ac:spMk id="7" creationId="{F2E366C6-1C47-FAAD-1DF6-8C52DCCBD05B}"/>
          </ac:spMkLst>
        </pc:spChg>
      </pc:sldChg>
      <pc:sldChg chg="new del">
        <pc:chgData name="Logan Roach" userId="S::loroach@syr.edu::f4136ad8-1583-4c54-bd50-095a11e7ae5a" providerId="AD" clId="Web-{259C2778-8FED-40D4-9872-D92FC1D706FD}" dt="2023-03-31T00:25:30.074" v="1"/>
        <pc:sldMkLst>
          <pc:docMk/>
          <pc:sldMk cId="4205265869" sldId="281"/>
        </pc:sldMkLst>
      </pc:sldChg>
    </pc:docChg>
  </pc:docChgLst>
  <pc:docChgLst>
    <pc:chgData name="Diganta Rashed" userId="S::dirashed@syr.edu::29175126-3886-4769-bd17-b7f8595d46cb" providerId="AD" clId="Web-{CD59FF9B-4273-43E2-9813-1FE26983A3EA}"/>
    <pc:docChg chg="modSld">
      <pc:chgData name="Diganta Rashed" userId="S::dirashed@syr.edu::29175126-3886-4769-bd17-b7f8595d46cb" providerId="AD" clId="Web-{CD59FF9B-4273-43E2-9813-1FE26983A3EA}" dt="2023-03-31T00:11:46.281" v="133"/>
      <pc:docMkLst>
        <pc:docMk/>
      </pc:docMkLst>
      <pc:sldChg chg="modTransition">
        <pc:chgData name="Diganta Rashed" userId="S::dirashed@syr.edu::29175126-3886-4769-bd17-b7f8595d46cb" providerId="AD" clId="Web-{CD59FF9B-4273-43E2-9813-1FE26983A3EA}" dt="2023-03-31T00:11:46.281" v="133"/>
        <pc:sldMkLst>
          <pc:docMk/>
          <pc:sldMk cId="2586058810" sldId="256"/>
        </pc:sldMkLst>
      </pc:sldChg>
      <pc:sldChg chg="modSp">
        <pc:chgData name="Diganta Rashed" userId="S::dirashed@syr.edu::29175126-3886-4769-bd17-b7f8595d46cb" providerId="AD" clId="Web-{CD59FF9B-4273-43E2-9813-1FE26983A3EA}" dt="2023-03-31T00:06:39.833" v="10" actId="20577"/>
        <pc:sldMkLst>
          <pc:docMk/>
          <pc:sldMk cId="3571516367" sldId="258"/>
        </pc:sldMkLst>
        <pc:spChg chg="mod">
          <ac:chgData name="Diganta Rashed" userId="S::dirashed@syr.edu::29175126-3886-4769-bd17-b7f8595d46cb" providerId="AD" clId="Web-{CD59FF9B-4273-43E2-9813-1FE26983A3EA}" dt="2023-03-31T00:06:39.833" v="10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">
        <pc:chgData name="Diganta Rashed" userId="S::dirashed@syr.edu::29175126-3886-4769-bd17-b7f8595d46cb" providerId="AD" clId="Web-{CD59FF9B-4273-43E2-9813-1FE26983A3EA}" dt="2023-03-31T00:11:21.030" v="131" actId="1076"/>
        <pc:sldMkLst>
          <pc:docMk/>
          <pc:sldMk cId="1742861620" sldId="266"/>
        </pc:sldMkLst>
        <pc:spChg chg="mod">
          <ac:chgData name="Diganta Rashed" userId="S::dirashed@syr.edu::29175126-3886-4769-bd17-b7f8595d46cb" providerId="AD" clId="Web-{CD59FF9B-4273-43E2-9813-1FE26983A3EA}" dt="2023-03-31T00:11:14.467" v="130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Diganta Rashed" userId="S::dirashed@syr.edu::29175126-3886-4769-bd17-b7f8595d46cb" providerId="AD" clId="Web-{CD59FF9B-4273-43E2-9813-1FE26983A3EA}" dt="2023-03-31T00:11:21.030" v="131" actId="1076"/>
          <ac:spMkLst>
            <pc:docMk/>
            <pc:sldMk cId="1742861620" sldId="266"/>
            <ac:spMk id="3" creationId="{FED19BCA-B61F-4EA6-A1FB-CCA3BD8506FB}"/>
          </ac:spMkLst>
        </pc:spChg>
      </pc:sldChg>
      <pc:sldChg chg="addSp delSp modSp mod modClrScheme chgLayout">
        <pc:chgData name="Diganta Rashed" userId="S::dirashed@syr.edu::29175126-3886-4769-bd17-b7f8595d46cb" providerId="AD" clId="Web-{CD59FF9B-4273-43E2-9813-1FE26983A3EA}" dt="2023-03-31T00:10:17.574" v="18"/>
        <pc:sldMkLst>
          <pc:docMk/>
          <pc:sldMk cId="2578558757" sldId="274"/>
        </pc:sldMkLst>
        <pc:spChg chg="mod ord">
          <ac:chgData name="Diganta Rashed" userId="S::dirashed@syr.edu::29175126-3886-4769-bd17-b7f8595d46cb" providerId="AD" clId="Web-{CD59FF9B-4273-43E2-9813-1FE26983A3EA}" dt="2023-03-31T00:07:08.974" v="13"/>
          <ac:spMkLst>
            <pc:docMk/>
            <pc:sldMk cId="2578558757" sldId="274"/>
            <ac:spMk id="2" creationId="{C720D37A-987C-0E11-E59F-2629C4BB933F}"/>
          </ac:spMkLst>
        </pc:spChg>
        <pc:spChg chg="mod ord">
          <ac:chgData name="Diganta Rashed" userId="S::dirashed@syr.edu::29175126-3886-4769-bd17-b7f8595d46cb" providerId="AD" clId="Web-{CD59FF9B-4273-43E2-9813-1FE26983A3EA}" dt="2023-03-31T00:07:08.974" v="13"/>
          <ac:spMkLst>
            <pc:docMk/>
            <pc:sldMk cId="2578558757" sldId="274"/>
            <ac:spMk id="3" creationId="{3AE3581D-ECFD-D594-E299-2B6A139627E3}"/>
          </ac:spMkLst>
        </pc:spChg>
        <pc:spChg chg="del mod ord">
          <ac:chgData name="Diganta Rashed" userId="S::dirashed@syr.edu::29175126-3886-4769-bd17-b7f8595d46cb" providerId="AD" clId="Web-{CD59FF9B-4273-43E2-9813-1FE26983A3EA}" dt="2023-03-31T00:10:17.574" v="18"/>
          <ac:spMkLst>
            <pc:docMk/>
            <pc:sldMk cId="2578558757" sldId="274"/>
            <ac:spMk id="4" creationId="{2FC6FCB1-25D5-BC7B-4DAE-7B516388F43B}"/>
          </ac:spMkLst>
        </pc:spChg>
        <pc:spChg chg="mod ord">
          <ac:chgData name="Diganta Rashed" userId="S::dirashed@syr.edu::29175126-3886-4769-bd17-b7f8595d46cb" providerId="AD" clId="Web-{CD59FF9B-4273-43E2-9813-1FE26983A3EA}" dt="2023-03-31T00:07:08.974" v="13"/>
          <ac:spMkLst>
            <pc:docMk/>
            <pc:sldMk cId="2578558757" sldId="274"/>
            <ac:spMk id="5" creationId="{30D0F953-E5F3-A026-37FD-C5E28C4CBD19}"/>
          </ac:spMkLst>
        </pc:spChg>
        <pc:spChg chg="add del mod">
          <ac:chgData name="Diganta Rashed" userId="S::dirashed@syr.edu::29175126-3886-4769-bd17-b7f8595d46cb" providerId="AD" clId="Web-{CD59FF9B-4273-43E2-9813-1FE26983A3EA}" dt="2023-03-31T00:10:08.043" v="16" actId="20577"/>
          <ac:spMkLst>
            <pc:docMk/>
            <pc:sldMk cId="2578558757" sldId="274"/>
            <ac:spMk id="6" creationId="{4F26F0DC-AE3E-F0C3-FD38-3CD9B418C48F}"/>
          </ac:spMkLst>
        </pc:spChg>
        <pc:spChg chg="add del mod ord">
          <ac:chgData name="Diganta Rashed" userId="S::dirashed@syr.edu::29175126-3886-4769-bd17-b7f8595d46cb" providerId="AD" clId="Web-{CD59FF9B-4273-43E2-9813-1FE26983A3EA}" dt="2023-03-31T00:07:08.974" v="13"/>
          <ac:spMkLst>
            <pc:docMk/>
            <pc:sldMk cId="2578558757" sldId="274"/>
            <ac:spMk id="8" creationId="{18595361-00B5-5392-DB26-8AC810F2F0F0}"/>
          </ac:spMkLst>
        </pc:spChg>
        <pc:spChg chg="del">
          <ac:chgData name="Diganta Rashed" userId="S::dirashed@syr.edu::29175126-3886-4769-bd17-b7f8595d46cb" providerId="AD" clId="Web-{CD59FF9B-4273-43E2-9813-1FE26983A3EA}" dt="2023-03-31T00:09:59.636" v="14"/>
          <ac:spMkLst>
            <pc:docMk/>
            <pc:sldMk cId="2578558757" sldId="274"/>
            <ac:spMk id="9" creationId="{C580C3F6-C82D-B3B1-B8FA-46D8C72D9586}"/>
          </ac:spMkLst>
        </pc:spChg>
      </pc:sldChg>
      <pc:sldChg chg="delSp">
        <pc:chgData name="Diganta Rashed" userId="S::dirashed@syr.edu::29175126-3886-4769-bd17-b7f8595d46cb" providerId="AD" clId="Web-{CD59FF9B-4273-43E2-9813-1FE26983A3EA}" dt="2023-03-31T00:06:48.942" v="11"/>
        <pc:sldMkLst>
          <pc:docMk/>
          <pc:sldMk cId="1403866239" sldId="275"/>
        </pc:sldMkLst>
        <pc:spChg chg="del">
          <ac:chgData name="Diganta Rashed" userId="S::dirashed@syr.edu::29175126-3886-4769-bd17-b7f8595d46cb" providerId="AD" clId="Web-{CD59FF9B-4273-43E2-9813-1FE26983A3EA}" dt="2023-03-31T00:06:48.942" v="11"/>
          <ac:spMkLst>
            <pc:docMk/>
            <pc:sldMk cId="1403866239" sldId="275"/>
            <ac:spMk id="8" creationId="{7D15B011-849E-53DF-D204-30437C62C1BC}"/>
          </ac:spMkLst>
        </pc:spChg>
      </pc:sldChg>
      <pc:sldChg chg="delSp">
        <pc:chgData name="Diganta Rashed" userId="S::dirashed@syr.edu::29175126-3886-4769-bd17-b7f8595d46cb" providerId="AD" clId="Web-{CD59FF9B-4273-43E2-9813-1FE26983A3EA}" dt="2023-03-31T00:10:13.309" v="17"/>
        <pc:sldMkLst>
          <pc:docMk/>
          <pc:sldMk cId="4242415588" sldId="276"/>
        </pc:sldMkLst>
        <pc:spChg chg="del">
          <ac:chgData name="Diganta Rashed" userId="S::dirashed@syr.edu::29175126-3886-4769-bd17-b7f8595d46cb" providerId="AD" clId="Web-{CD59FF9B-4273-43E2-9813-1FE26983A3EA}" dt="2023-03-31T00:10:13.309" v="17"/>
          <ac:spMkLst>
            <pc:docMk/>
            <pc:sldMk cId="4242415588" sldId="276"/>
            <ac:spMk id="4" creationId="{DDBA21F2-519A-B7D8-D0BB-B089026800DC}"/>
          </ac:spMkLst>
        </pc:spChg>
      </pc:sldChg>
    </pc:docChg>
  </pc:docChgLst>
  <pc:docChgLst>
    <pc:chgData name="Diganta Rashed" userId="S::dirashed@syr.edu::29175126-3886-4769-bd17-b7f8595d46cb" providerId="AD" clId="Web-{70B4C12B-2702-4F6F-BA74-10FF075F8345}"/>
    <pc:docChg chg="modSld">
      <pc:chgData name="Diganta Rashed" userId="S::dirashed@syr.edu::29175126-3886-4769-bd17-b7f8595d46cb" providerId="AD" clId="Web-{70B4C12B-2702-4F6F-BA74-10FF075F8345}" dt="2023-03-28T19:32:45.410" v="7" actId="20577"/>
      <pc:docMkLst>
        <pc:docMk/>
      </pc:docMkLst>
      <pc:sldChg chg="modSp">
        <pc:chgData name="Diganta Rashed" userId="S::dirashed@syr.edu::29175126-3886-4769-bd17-b7f8595d46cb" providerId="AD" clId="Web-{70B4C12B-2702-4F6F-BA74-10FF075F8345}" dt="2023-03-28T19:32:45.410" v="7" actId="20577"/>
        <pc:sldMkLst>
          <pc:docMk/>
          <pc:sldMk cId="1429429409" sldId="261"/>
        </pc:sldMkLst>
        <pc:spChg chg="mod">
          <ac:chgData name="Diganta Rashed" userId="S::dirashed@syr.edu::29175126-3886-4769-bd17-b7f8595d46cb" providerId="AD" clId="Web-{70B4C12B-2702-4F6F-BA74-10FF075F8345}" dt="2023-03-28T19:32:45.410" v="7" actId="20577"/>
          <ac:spMkLst>
            <pc:docMk/>
            <pc:sldMk cId="1429429409" sldId="261"/>
            <ac:spMk id="2" creationId="{C4CA0637-CCAA-425E-A57A-6205AFDC8B8C}"/>
          </ac:spMkLst>
        </pc:spChg>
      </pc:sldChg>
    </pc:docChg>
  </pc:docChgLst>
  <pc:docChgLst>
    <pc:chgData name="Diganta Rashed" userId="S::dirashed@syr.edu::29175126-3886-4769-bd17-b7f8595d46cb" providerId="AD" clId="Web-{3EEF20C5-DC31-4BF6-A888-1D4989039E29}"/>
    <pc:docChg chg="modSld">
      <pc:chgData name="Diganta Rashed" userId="S::dirashed@syr.edu::29175126-3886-4769-bd17-b7f8595d46cb" providerId="AD" clId="Web-{3EEF20C5-DC31-4BF6-A888-1D4989039E29}" dt="2023-03-31T00:20:48.390" v="91" actId="20577"/>
      <pc:docMkLst>
        <pc:docMk/>
      </pc:docMkLst>
      <pc:sldChg chg="modSp">
        <pc:chgData name="Diganta Rashed" userId="S::dirashed@syr.edu::29175126-3886-4769-bd17-b7f8595d46cb" providerId="AD" clId="Web-{3EEF20C5-DC31-4BF6-A888-1D4989039E29}" dt="2023-03-31T00:15:11.036" v="87" actId="14100"/>
        <pc:sldMkLst>
          <pc:docMk/>
          <pc:sldMk cId="2578558757" sldId="274"/>
        </pc:sldMkLst>
        <pc:spChg chg="mod">
          <ac:chgData name="Diganta Rashed" userId="S::dirashed@syr.edu::29175126-3886-4769-bd17-b7f8595d46cb" providerId="AD" clId="Web-{3EEF20C5-DC31-4BF6-A888-1D4989039E29}" dt="2023-03-31T00:15:11.036" v="87" actId="14100"/>
          <ac:spMkLst>
            <pc:docMk/>
            <pc:sldMk cId="2578558757" sldId="274"/>
            <ac:spMk id="6" creationId="{4F26F0DC-AE3E-F0C3-FD38-3CD9B418C48F}"/>
          </ac:spMkLst>
        </pc:spChg>
      </pc:sldChg>
      <pc:sldChg chg="modSp">
        <pc:chgData name="Diganta Rashed" userId="S::dirashed@syr.edu::29175126-3886-4769-bd17-b7f8595d46cb" providerId="AD" clId="Web-{3EEF20C5-DC31-4BF6-A888-1D4989039E29}" dt="2023-03-31T00:20:48.390" v="91" actId="20577"/>
        <pc:sldMkLst>
          <pc:docMk/>
          <pc:sldMk cId="1403866239" sldId="275"/>
        </pc:sldMkLst>
        <pc:spChg chg="mod">
          <ac:chgData name="Diganta Rashed" userId="S::dirashed@syr.edu::29175126-3886-4769-bd17-b7f8595d46cb" providerId="AD" clId="Web-{3EEF20C5-DC31-4BF6-A888-1D4989039E29}" dt="2023-03-31T00:20:48.390" v="91" actId="20577"/>
          <ac:spMkLst>
            <pc:docMk/>
            <pc:sldMk cId="1403866239" sldId="275"/>
            <ac:spMk id="6" creationId="{A35A9F93-5997-0E8F-7011-97008ED9F7F3}"/>
          </ac:spMkLst>
        </pc:spChg>
      </pc:sldChg>
      <pc:sldChg chg="delSp modSp">
        <pc:chgData name="Diganta Rashed" userId="S::dirashed@syr.edu::29175126-3886-4769-bd17-b7f8595d46cb" providerId="AD" clId="Web-{3EEF20C5-DC31-4BF6-A888-1D4989039E29}" dt="2023-03-31T00:14:58.770" v="84" actId="20577"/>
        <pc:sldMkLst>
          <pc:docMk/>
          <pc:sldMk cId="4242415588" sldId="276"/>
        </pc:sldMkLst>
        <pc:spChg chg="mod">
          <ac:chgData name="Diganta Rashed" userId="S::dirashed@syr.edu::29175126-3886-4769-bd17-b7f8595d46cb" providerId="AD" clId="Web-{3EEF20C5-DC31-4BF6-A888-1D4989039E29}" dt="2023-03-31T00:14:58.770" v="84" actId="20577"/>
          <ac:spMkLst>
            <pc:docMk/>
            <pc:sldMk cId="4242415588" sldId="276"/>
            <ac:spMk id="6" creationId="{1CF4DD04-3795-E009-70C9-62E487705DAF}"/>
          </ac:spMkLst>
        </pc:spChg>
        <pc:spChg chg="del mod">
          <ac:chgData name="Diganta Rashed" userId="S::dirashed@syr.edu::29175126-3886-4769-bd17-b7f8595d46cb" providerId="AD" clId="Web-{3EEF20C5-DC31-4BF6-A888-1D4989039E29}" dt="2023-03-31T00:14:18.847" v="1"/>
          <ac:spMkLst>
            <pc:docMk/>
            <pc:sldMk cId="4242415588" sldId="276"/>
            <ac:spMk id="8" creationId="{6696B880-DF8C-69DE-3F6F-D4D00D254A9D}"/>
          </ac:spMkLst>
        </pc:spChg>
        <pc:spChg chg="mod">
          <ac:chgData name="Diganta Rashed" userId="S::dirashed@syr.edu::29175126-3886-4769-bd17-b7f8595d46cb" providerId="AD" clId="Web-{3EEF20C5-DC31-4BF6-A888-1D4989039E29}" dt="2023-03-31T00:14:32.832" v="6" actId="14100"/>
          <ac:spMkLst>
            <pc:docMk/>
            <pc:sldMk cId="4242415588" sldId="276"/>
            <ac:spMk id="10" creationId="{96ECBA9F-5703-3F79-900E-CE143F042B7C}"/>
          </ac:spMkLst>
        </pc:spChg>
      </pc:sldChg>
      <pc:sldChg chg="delSp">
        <pc:chgData name="Diganta Rashed" userId="S::dirashed@syr.edu::29175126-3886-4769-bd17-b7f8595d46cb" providerId="AD" clId="Web-{3EEF20C5-DC31-4BF6-A888-1D4989039E29}" dt="2023-03-31T00:15:01.473" v="85"/>
        <pc:sldMkLst>
          <pc:docMk/>
          <pc:sldMk cId="652290607" sldId="277"/>
        </pc:sldMkLst>
        <pc:spChg chg="del">
          <ac:chgData name="Diganta Rashed" userId="S::dirashed@syr.edu::29175126-3886-4769-bd17-b7f8595d46cb" providerId="AD" clId="Web-{3EEF20C5-DC31-4BF6-A888-1D4989039E29}" dt="2023-03-31T00:15:01.473" v="85"/>
          <ac:spMkLst>
            <pc:docMk/>
            <pc:sldMk cId="652290607" sldId="277"/>
            <ac:spMk id="8" creationId="{F72F4A87-1E94-0C0C-40F5-E40DBAF507BE}"/>
          </ac:spMkLst>
        </pc:spChg>
      </pc:sldChg>
    </pc:docChg>
  </pc:docChgLst>
  <pc:docChgLst>
    <pc:chgData name="Diganta Rashed" userId="S::dirashed@syr.edu::29175126-3886-4769-bd17-b7f8595d46cb" providerId="AD" clId="Web-{945439ED-C2AC-46E2-98DA-65A154A04B7A}"/>
    <pc:docChg chg="addSld delSld modSld sldOrd">
      <pc:chgData name="Diganta Rashed" userId="S::dirashed@syr.edu::29175126-3886-4769-bd17-b7f8595d46cb" providerId="AD" clId="Web-{945439ED-C2AC-46E2-98DA-65A154A04B7A}" dt="2023-03-28T01:14:49.810" v="200" actId="20577"/>
      <pc:docMkLst>
        <pc:docMk/>
      </pc:docMkLst>
      <pc:sldChg chg="del">
        <pc:chgData name="Diganta Rashed" userId="S::dirashed@syr.edu::29175126-3886-4769-bd17-b7f8595d46cb" providerId="AD" clId="Web-{945439ED-C2AC-46E2-98DA-65A154A04B7A}" dt="2023-03-28T01:02:04.990" v="6"/>
        <pc:sldMkLst>
          <pc:docMk/>
          <pc:sldMk cId="1663780162" sldId="260"/>
        </pc:sldMkLst>
      </pc:sldChg>
      <pc:sldChg chg="modSp ord">
        <pc:chgData name="Diganta Rashed" userId="S::dirashed@syr.edu::29175126-3886-4769-bd17-b7f8595d46cb" providerId="AD" clId="Web-{945439ED-C2AC-46E2-98DA-65A154A04B7A}" dt="2023-03-28T01:14:49.810" v="200" actId="20577"/>
        <pc:sldMkLst>
          <pc:docMk/>
          <pc:sldMk cId="1429429409" sldId="261"/>
        </pc:sldMkLst>
        <pc:spChg chg="mod">
          <ac:chgData name="Diganta Rashed" userId="S::dirashed@syr.edu::29175126-3886-4769-bd17-b7f8595d46cb" providerId="AD" clId="Web-{945439ED-C2AC-46E2-98DA-65A154A04B7A}" dt="2023-03-28T01:02:20.772" v="12" actId="20577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Diganta Rashed" userId="S::dirashed@syr.edu::29175126-3886-4769-bd17-b7f8595d46cb" providerId="AD" clId="Web-{945439ED-C2AC-46E2-98DA-65A154A04B7A}" dt="2023-03-28T01:02:27.037" v="25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Diganta Rashed" userId="S::dirashed@syr.edu::29175126-3886-4769-bd17-b7f8595d46cb" providerId="AD" clId="Web-{945439ED-C2AC-46E2-98DA-65A154A04B7A}" dt="2023-03-28T01:02:55.163" v="49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Diganta Rashed" userId="S::dirashed@syr.edu::29175126-3886-4769-bd17-b7f8595d46cb" providerId="AD" clId="Web-{945439ED-C2AC-46E2-98DA-65A154A04B7A}" dt="2023-03-28T01:02:59.242" v="50" actId="20577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Diganta Rashed" userId="S::dirashed@syr.edu::29175126-3886-4769-bd17-b7f8595d46cb" providerId="AD" clId="Web-{945439ED-C2AC-46E2-98DA-65A154A04B7A}" dt="2023-03-28T01:09:22.831" v="112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Diganta Rashed" userId="S::dirashed@syr.edu::29175126-3886-4769-bd17-b7f8595d46cb" providerId="AD" clId="Web-{945439ED-C2AC-46E2-98DA-65A154A04B7A}" dt="2023-03-28T01:09:29.363" v="11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Diganta Rashed" userId="S::dirashed@syr.edu::29175126-3886-4769-bd17-b7f8595d46cb" providerId="AD" clId="Web-{945439ED-C2AC-46E2-98DA-65A154A04B7A}" dt="2023-03-28T01:14:49.810" v="200" actId="20577"/>
          <ac:spMkLst>
            <pc:docMk/>
            <pc:sldMk cId="1429429409" sldId="261"/>
            <ac:spMk id="8" creationId="{C9FA0B0D-7B36-4D63-86BD-20E6E1B6A0D8}"/>
          </ac:spMkLst>
        </pc:spChg>
      </pc:sldChg>
      <pc:sldChg chg="del">
        <pc:chgData name="Diganta Rashed" userId="S::dirashed@syr.edu::29175126-3886-4769-bd17-b7f8595d46cb" providerId="AD" clId="Web-{945439ED-C2AC-46E2-98DA-65A154A04B7A}" dt="2023-03-28T01:01:50.380" v="2"/>
        <pc:sldMkLst>
          <pc:docMk/>
          <pc:sldMk cId="4055079983" sldId="263"/>
        </pc:sldMkLst>
      </pc:sldChg>
      <pc:sldChg chg="del">
        <pc:chgData name="Diganta Rashed" userId="S::dirashed@syr.edu::29175126-3886-4769-bd17-b7f8595d46cb" providerId="AD" clId="Web-{945439ED-C2AC-46E2-98DA-65A154A04B7A}" dt="2023-03-28T01:01:48.224" v="1"/>
        <pc:sldMkLst>
          <pc:docMk/>
          <pc:sldMk cId="2619301236" sldId="264"/>
        </pc:sldMkLst>
      </pc:sldChg>
      <pc:sldChg chg="del">
        <pc:chgData name="Diganta Rashed" userId="S::dirashed@syr.edu::29175126-3886-4769-bd17-b7f8595d46cb" providerId="AD" clId="Web-{945439ED-C2AC-46E2-98DA-65A154A04B7A}" dt="2023-03-28T01:01:44.849" v="0"/>
        <pc:sldMkLst>
          <pc:docMk/>
          <pc:sldMk cId="744379741" sldId="265"/>
        </pc:sldMkLst>
      </pc:sldChg>
      <pc:sldChg chg="del">
        <pc:chgData name="Diganta Rashed" userId="S::dirashed@syr.edu::29175126-3886-4769-bd17-b7f8595d46cb" providerId="AD" clId="Web-{945439ED-C2AC-46E2-98DA-65A154A04B7A}" dt="2023-03-28T01:01:54.146" v="3"/>
        <pc:sldMkLst>
          <pc:docMk/>
          <pc:sldMk cId="2896385493" sldId="270"/>
        </pc:sldMkLst>
      </pc:sldChg>
      <pc:sldChg chg="new del">
        <pc:chgData name="Diganta Rashed" userId="S::dirashed@syr.edu::29175126-3886-4769-bd17-b7f8595d46cb" providerId="AD" clId="Web-{945439ED-C2AC-46E2-98DA-65A154A04B7A}" dt="2023-03-28T01:02:03.068" v="5"/>
        <pc:sldMkLst>
          <pc:docMk/>
          <pc:sldMk cId="3161241242" sldId="272"/>
        </pc:sldMkLst>
      </pc:sldChg>
    </pc:docChg>
  </pc:docChgLst>
  <pc:docChgLst>
    <pc:chgData name="Diganta Rashed" userId="S::dirashed@syr.edu::29175126-3886-4769-bd17-b7f8595d46cb" providerId="AD" clId="Web-{73025A70-2C56-4761-ADFD-59DAF3F876C3}"/>
    <pc:docChg chg="modSld">
      <pc:chgData name="Diganta Rashed" userId="S::dirashed@syr.edu::29175126-3886-4769-bd17-b7f8595d46cb" providerId="AD" clId="Web-{73025A70-2C56-4761-ADFD-59DAF3F876C3}" dt="2023-03-30T23:57:15.651" v="6" actId="20577"/>
      <pc:docMkLst>
        <pc:docMk/>
      </pc:docMkLst>
      <pc:sldChg chg="modSp">
        <pc:chgData name="Diganta Rashed" userId="S::dirashed@syr.edu::29175126-3886-4769-bd17-b7f8595d46cb" providerId="AD" clId="Web-{73025A70-2C56-4761-ADFD-59DAF3F876C3}" dt="2023-03-30T23:56:52.993" v="2" actId="14100"/>
        <pc:sldMkLst>
          <pc:docMk/>
          <pc:sldMk cId="1403866239" sldId="275"/>
        </pc:sldMkLst>
        <pc:picChg chg="mod">
          <ac:chgData name="Diganta Rashed" userId="S::dirashed@syr.edu::29175126-3886-4769-bd17-b7f8595d46cb" providerId="AD" clId="Web-{73025A70-2C56-4761-ADFD-59DAF3F876C3}" dt="2023-03-30T23:56:52.993" v="2" actId="14100"/>
          <ac:picMkLst>
            <pc:docMk/>
            <pc:sldMk cId="1403866239" sldId="275"/>
            <ac:picMk id="7" creationId="{4F1CAE51-AEE9-2CD4-A7DC-895A0EE27EE7}"/>
          </ac:picMkLst>
        </pc:picChg>
      </pc:sldChg>
      <pc:sldChg chg="delSp modSp">
        <pc:chgData name="Diganta Rashed" userId="S::dirashed@syr.edu::29175126-3886-4769-bd17-b7f8595d46cb" providerId="AD" clId="Web-{73025A70-2C56-4761-ADFD-59DAF3F876C3}" dt="2023-03-30T23:57:15.651" v="6" actId="20577"/>
        <pc:sldMkLst>
          <pc:docMk/>
          <pc:sldMk cId="1660924416" sldId="279"/>
        </pc:sldMkLst>
        <pc:spChg chg="mod">
          <ac:chgData name="Diganta Rashed" userId="S::dirashed@syr.edu::29175126-3886-4769-bd17-b7f8595d46cb" providerId="AD" clId="Web-{73025A70-2C56-4761-ADFD-59DAF3F876C3}" dt="2023-03-30T23:57:15.651" v="6" actId="20577"/>
          <ac:spMkLst>
            <pc:docMk/>
            <pc:sldMk cId="1660924416" sldId="279"/>
            <ac:spMk id="6" creationId="{E82FAC49-F74C-7339-D420-DC793F3DF117}"/>
          </ac:spMkLst>
        </pc:spChg>
        <pc:spChg chg="del mod">
          <ac:chgData name="Diganta Rashed" userId="S::dirashed@syr.edu::29175126-3886-4769-bd17-b7f8595d46cb" providerId="AD" clId="Web-{73025A70-2C56-4761-ADFD-59DAF3F876C3}" dt="2023-03-30T23:57:04.666" v="3"/>
          <ac:spMkLst>
            <pc:docMk/>
            <pc:sldMk cId="1660924416" sldId="279"/>
            <ac:spMk id="8" creationId="{7C92D122-D665-8BB5-F933-2BAA9A6D298A}"/>
          </ac:spMkLst>
        </pc:spChg>
      </pc:sldChg>
    </pc:docChg>
  </pc:docChgLst>
  <pc:docChgLst>
    <pc:chgData name="Diganta Rashed" userId="S::dirashed@syr.edu::29175126-3886-4769-bd17-b7f8595d46cb" providerId="AD" clId="Web-{06C0189A-2137-4795-AB58-CA98B077469A}"/>
    <pc:docChg chg="addSld delSld modSld">
      <pc:chgData name="Diganta Rashed" userId="S::dirashed@syr.edu::29175126-3886-4769-bd17-b7f8595d46cb" providerId="AD" clId="Web-{06C0189A-2137-4795-AB58-CA98B077469A}" dt="2023-03-31T00:24:54.200" v="14" actId="20577"/>
      <pc:docMkLst>
        <pc:docMk/>
      </pc:docMkLst>
      <pc:sldChg chg="addSp delSp modSp mod modClrScheme chgLayout">
        <pc:chgData name="Diganta Rashed" userId="S::dirashed@syr.edu::29175126-3886-4769-bd17-b7f8595d46cb" providerId="AD" clId="Web-{06C0189A-2137-4795-AB58-CA98B077469A}" dt="2023-03-31T00:24:32.949" v="3"/>
        <pc:sldMkLst>
          <pc:docMk/>
          <pc:sldMk cId="1742861620" sldId="266"/>
        </pc:sldMkLst>
        <pc:spChg chg="mod ord">
          <ac:chgData name="Diganta Rashed" userId="S::dirashed@syr.edu::29175126-3886-4769-bd17-b7f8595d46cb" providerId="AD" clId="Web-{06C0189A-2137-4795-AB58-CA98B077469A}" dt="2023-03-31T00:24:32.949" v="3"/>
          <ac:spMkLst>
            <pc:docMk/>
            <pc:sldMk cId="1742861620" sldId="266"/>
            <ac:spMk id="2" creationId="{4518FC28-E0BD-4387-B8BE-9965D1A57FF1}"/>
          </ac:spMkLst>
        </pc:spChg>
        <pc:spChg chg="mod ord">
          <ac:chgData name="Diganta Rashed" userId="S::dirashed@syr.edu::29175126-3886-4769-bd17-b7f8595d46cb" providerId="AD" clId="Web-{06C0189A-2137-4795-AB58-CA98B077469A}" dt="2023-03-31T00:24:32.949" v="3"/>
          <ac:spMkLst>
            <pc:docMk/>
            <pc:sldMk cId="1742861620" sldId="266"/>
            <ac:spMk id="3" creationId="{FED19BCA-B61F-4EA6-A1FB-CCA3BD8506FB}"/>
          </ac:spMkLst>
        </pc:spChg>
        <pc:spChg chg="mod ord">
          <ac:chgData name="Diganta Rashed" userId="S::dirashed@syr.edu::29175126-3886-4769-bd17-b7f8595d46cb" providerId="AD" clId="Web-{06C0189A-2137-4795-AB58-CA98B077469A}" dt="2023-03-31T00:24:32.949" v="3"/>
          <ac:spMkLst>
            <pc:docMk/>
            <pc:sldMk cId="1742861620" sldId="266"/>
            <ac:spMk id="4" creationId="{00560550-EE65-43CE-B899-F421E74287A1}"/>
          </ac:spMkLst>
        </pc:spChg>
        <pc:spChg chg="mod ord">
          <ac:chgData name="Diganta Rashed" userId="S::dirashed@syr.edu::29175126-3886-4769-bd17-b7f8595d46cb" providerId="AD" clId="Web-{06C0189A-2137-4795-AB58-CA98B077469A}" dt="2023-03-31T00:24:32.949" v="3"/>
          <ac:spMkLst>
            <pc:docMk/>
            <pc:sldMk cId="1742861620" sldId="266"/>
            <ac:spMk id="5" creationId="{4135E32A-1A8C-43D2-9C6E-12887B4DEDFB}"/>
          </ac:spMkLst>
        </pc:spChg>
        <pc:spChg chg="mod ord">
          <ac:chgData name="Diganta Rashed" userId="S::dirashed@syr.edu::29175126-3886-4769-bd17-b7f8595d46cb" providerId="AD" clId="Web-{06C0189A-2137-4795-AB58-CA98B077469A}" dt="2023-03-31T00:24:32.949" v="3"/>
          <ac:spMkLst>
            <pc:docMk/>
            <pc:sldMk cId="1742861620" sldId="266"/>
            <ac:spMk id="6" creationId="{7C4B8313-9270-4128-8674-3A3E42B806BC}"/>
          </ac:spMkLst>
        </pc:spChg>
        <pc:spChg chg="add del mod ord">
          <ac:chgData name="Diganta Rashed" userId="S::dirashed@syr.edu::29175126-3886-4769-bd17-b7f8595d46cb" providerId="AD" clId="Web-{06C0189A-2137-4795-AB58-CA98B077469A}" dt="2023-03-31T00:24:32.949" v="3"/>
          <ac:spMkLst>
            <pc:docMk/>
            <pc:sldMk cId="1742861620" sldId="266"/>
            <ac:spMk id="7" creationId="{B4A1FFE1-6A19-D1DB-4D36-FB7902888794}"/>
          </ac:spMkLst>
        </pc:spChg>
      </pc:sldChg>
      <pc:sldChg chg="del">
        <pc:chgData name="Diganta Rashed" userId="S::dirashed@syr.edu::29175126-3886-4769-bd17-b7f8595d46cb" providerId="AD" clId="Web-{06C0189A-2137-4795-AB58-CA98B077469A}" dt="2023-03-31T00:24:12.152" v="1"/>
        <pc:sldMkLst>
          <pc:docMk/>
          <pc:sldMk cId="1969787568" sldId="271"/>
        </pc:sldMkLst>
      </pc:sldChg>
      <pc:sldChg chg="modSp">
        <pc:chgData name="Diganta Rashed" userId="S::dirashed@syr.edu::29175126-3886-4769-bd17-b7f8595d46cb" providerId="AD" clId="Web-{06C0189A-2137-4795-AB58-CA98B077469A}" dt="2023-03-31T00:23:48.198" v="0" actId="1076"/>
        <pc:sldMkLst>
          <pc:docMk/>
          <pc:sldMk cId="652290607" sldId="277"/>
        </pc:sldMkLst>
        <pc:spChg chg="mod">
          <ac:chgData name="Diganta Rashed" userId="S::dirashed@syr.edu::29175126-3886-4769-bd17-b7f8595d46cb" providerId="AD" clId="Web-{06C0189A-2137-4795-AB58-CA98B077469A}" dt="2023-03-31T00:23:48.198" v="0" actId="1076"/>
          <ac:spMkLst>
            <pc:docMk/>
            <pc:sldMk cId="652290607" sldId="277"/>
            <ac:spMk id="6" creationId="{05ADD449-BB8F-5741-48DB-36463196F450}"/>
          </ac:spMkLst>
        </pc:spChg>
      </pc:sldChg>
      <pc:sldChg chg="addSp delSp modSp new mod modClrScheme chgLayout">
        <pc:chgData name="Diganta Rashed" userId="S::dirashed@syr.edu::29175126-3886-4769-bd17-b7f8595d46cb" providerId="AD" clId="Web-{06C0189A-2137-4795-AB58-CA98B077469A}" dt="2023-03-31T00:24:54.200" v="14" actId="20577"/>
        <pc:sldMkLst>
          <pc:docMk/>
          <pc:sldMk cId="930643487" sldId="280"/>
        </pc:sldMkLst>
        <pc:spChg chg="mod ord">
          <ac:chgData name="Diganta Rashed" userId="S::dirashed@syr.edu::29175126-3886-4769-bd17-b7f8595d46cb" providerId="AD" clId="Web-{06C0189A-2137-4795-AB58-CA98B077469A}" dt="2023-03-31T00:24:54.200" v="14" actId="20577"/>
          <ac:spMkLst>
            <pc:docMk/>
            <pc:sldMk cId="930643487" sldId="280"/>
            <ac:spMk id="2" creationId="{655F0E8B-7EED-1F43-FE5B-7DDEF6437872}"/>
          </ac:spMkLst>
        </pc:spChg>
        <pc:spChg chg="del">
          <ac:chgData name="Diganta Rashed" userId="S::dirashed@syr.edu::29175126-3886-4769-bd17-b7f8595d46cb" providerId="AD" clId="Web-{06C0189A-2137-4795-AB58-CA98B077469A}" dt="2023-03-31T00:24:41.403" v="5"/>
          <ac:spMkLst>
            <pc:docMk/>
            <pc:sldMk cId="930643487" sldId="280"/>
            <ac:spMk id="3" creationId="{660E681B-CD14-D88D-AF8C-7D13AE63355D}"/>
          </ac:spMkLst>
        </pc:spChg>
        <pc:spChg chg="mod ord">
          <ac:chgData name="Diganta Rashed" userId="S::dirashed@syr.edu::29175126-3886-4769-bd17-b7f8595d46cb" providerId="AD" clId="Web-{06C0189A-2137-4795-AB58-CA98B077469A}" dt="2023-03-31T00:24:41.403" v="5"/>
          <ac:spMkLst>
            <pc:docMk/>
            <pc:sldMk cId="930643487" sldId="280"/>
            <ac:spMk id="4" creationId="{8E985A36-C50F-97E5-4A83-3F935FCFCFB5}"/>
          </ac:spMkLst>
        </pc:spChg>
        <pc:spChg chg="mod ord">
          <ac:chgData name="Diganta Rashed" userId="S::dirashed@syr.edu::29175126-3886-4769-bd17-b7f8595d46cb" providerId="AD" clId="Web-{06C0189A-2137-4795-AB58-CA98B077469A}" dt="2023-03-31T00:24:41.403" v="5"/>
          <ac:spMkLst>
            <pc:docMk/>
            <pc:sldMk cId="930643487" sldId="280"/>
            <ac:spMk id="5" creationId="{218A722C-7AB5-077C-9EDF-DB76A8289D90}"/>
          </ac:spMkLst>
        </pc:spChg>
        <pc:spChg chg="mod ord">
          <ac:chgData name="Diganta Rashed" userId="S::dirashed@syr.edu::29175126-3886-4769-bd17-b7f8595d46cb" providerId="AD" clId="Web-{06C0189A-2137-4795-AB58-CA98B077469A}" dt="2023-03-31T00:24:41.403" v="5"/>
          <ac:spMkLst>
            <pc:docMk/>
            <pc:sldMk cId="930643487" sldId="280"/>
            <ac:spMk id="6" creationId="{E430F54F-9479-2413-C4B3-D0B3CD525B21}"/>
          </ac:spMkLst>
        </pc:spChg>
        <pc:spChg chg="add mod ord">
          <ac:chgData name="Diganta Rashed" userId="S::dirashed@syr.edu::29175126-3886-4769-bd17-b7f8595d46cb" providerId="AD" clId="Web-{06C0189A-2137-4795-AB58-CA98B077469A}" dt="2023-03-31T00:24:41.403" v="5"/>
          <ac:spMkLst>
            <pc:docMk/>
            <pc:sldMk cId="930643487" sldId="280"/>
            <ac:spMk id="7" creationId="{F2E366C6-1C47-FAAD-1DF6-8C52DCCBD05B}"/>
          </ac:spMkLst>
        </pc:spChg>
      </pc:sldChg>
    </pc:docChg>
  </pc:docChgLst>
  <pc:docChgLst>
    <pc:chgData name="Logan Roach" userId="S::loroach@syr.edu::f4136ad8-1583-4c54-bd50-095a11e7ae5a" providerId="AD" clId="Web-{5ACFDC8D-5F28-4BDE-AE9F-B1EDCC671411}"/>
    <pc:docChg chg="addSld modSld">
      <pc:chgData name="Logan Roach" userId="S::loroach@syr.edu::f4136ad8-1583-4c54-bd50-095a11e7ae5a" providerId="AD" clId="Web-{5ACFDC8D-5F28-4BDE-AE9F-B1EDCC671411}" dt="2023-03-30T02:05:55.383" v="75" actId="20577"/>
      <pc:docMkLst>
        <pc:docMk/>
      </pc:docMkLst>
      <pc:sldChg chg="modSp">
        <pc:chgData name="Logan Roach" userId="S::loroach@syr.edu::f4136ad8-1583-4c54-bd50-095a11e7ae5a" providerId="AD" clId="Web-{5ACFDC8D-5F28-4BDE-AE9F-B1EDCC671411}" dt="2023-03-30T02:04:49.910" v="27" actId="20577"/>
        <pc:sldMkLst>
          <pc:docMk/>
          <pc:sldMk cId="652290607" sldId="277"/>
        </pc:sldMkLst>
        <pc:spChg chg="mod">
          <ac:chgData name="Logan Roach" userId="S::loroach@syr.edu::f4136ad8-1583-4c54-bd50-095a11e7ae5a" providerId="AD" clId="Web-{5ACFDC8D-5F28-4BDE-AE9F-B1EDCC671411}" dt="2023-03-30T02:04:49.910" v="27" actId="20577"/>
          <ac:spMkLst>
            <pc:docMk/>
            <pc:sldMk cId="652290607" sldId="277"/>
            <ac:spMk id="2" creationId="{56432269-2738-3A4E-59F5-9434ACD9E302}"/>
          </ac:spMkLst>
        </pc:spChg>
      </pc:sldChg>
      <pc:sldChg chg="addSp modSp new">
        <pc:chgData name="Logan Roach" userId="S::loroach@syr.edu::f4136ad8-1583-4c54-bd50-095a11e7ae5a" providerId="AD" clId="Web-{5ACFDC8D-5F28-4BDE-AE9F-B1EDCC671411}" dt="2023-03-30T02:05:55.383" v="75" actId="20577"/>
        <pc:sldMkLst>
          <pc:docMk/>
          <pc:sldMk cId="464668800" sldId="278"/>
        </pc:sldMkLst>
        <pc:spChg chg="mod">
          <ac:chgData name="Logan Roach" userId="S::loroach@syr.edu::f4136ad8-1583-4c54-bd50-095a11e7ae5a" providerId="AD" clId="Web-{5ACFDC8D-5F28-4BDE-AE9F-B1EDCC671411}" dt="2023-03-30T02:05:55.383" v="75" actId="20577"/>
          <ac:spMkLst>
            <pc:docMk/>
            <pc:sldMk cId="464668800" sldId="278"/>
            <ac:spMk id="2" creationId="{5AB55AEB-B38B-6D77-B8D5-301FFEB5C676}"/>
          </ac:spMkLst>
        </pc:spChg>
        <pc:picChg chg="add mod">
          <ac:chgData name="Logan Roach" userId="S::loroach@syr.edu::f4136ad8-1583-4c54-bd50-095a11e7ae5a" providerId="AD" clId="Web-{5ACFDC8D-5F28-4BDE-AE9F-B1EDCC671411}" dt="2023-03-30T02:05:23.522" v="29"/>
          <ac:picMkLst>
            <pc:docMk/>
            <pc:sldMk cId="464668800" sldId="278"/>
            <ac:picMk id="7" creationId="{06A3451F-E182-5172-29D7-8D004C0888D1}"/>
          </ac:picMkLst>
        </pc:picChg>
      </pc:sldChg>
    </pc:docChg>
  </pc:docChgLst>
  <pc:docChgLst>
    <pc:chgData name="Logan Roach" userId="S::loroach@syr.edu::f4136ad8-1583-4c54-bd50-095a11e7ae5a" providerId="AD" clId="Web-{C25D9DC2-431A-472E-88E1-4E9DF72DB60A}"/>
    <pc:docChg chg="modSld">
      <pc:chgData name="Logan Roach" userId="S::loroach@syr.edu::f4136ad8-1583-4c54-bd50-095a11e7ae5a" providerId="AD" clId="Web-{C25D9DC2-431A-472E-88E1-4E9DF72DB60A}" dt="2023-03-31T00:03:43.253" v="159" actId="20577"/>
      <pc:docMkLst>
        <pc:docMk/>
      </pc:docMkLst>
      <pc:sldChg chg="addSp modSp mod modClrScheme chgLayout">
        <pc:chgData name="Logan Roach" userId="S::loroach@syr.edu::f4136ad8-1583-4c54-bd50-095a11e7ae5a" providerId="AD" clId="Web-{C25D9DC2-431A-472E-88E1-4E9DF72DB60A}" dt="2023-03-31T00:03:43.253" v="159" actId="20577"/>
        <pc:sldMkLst>
          <pc:docMk/>
          <pc:sldMk cId="1403866239" sldId="275"/>
        </pc:sldMkLst>
        <pc:spChg chg="mod ord">
          <ac:chgData name="Logan Roach" userId="S::loroach@syr.edu::f4136ad8-1583-4c54-bd50-095a11e7ae5a" providerId="AD" clId="Web-{C25D9DC2-431A-472E-88E1-4E9DF72DB60A}" dt="2023-03-30T23:59:55.173" v="0"/>
          <ac:spMkLst>
            <pc:docMk/>
            <pc:sldMk cId="1403866239" sldId="275"/>
            <ac:spMk id="2" creationId="{54DB41CF-275D-2D10-2B39-8EDDA615AF3A}"/>
          </ac:spMkLst>
        </pc:spChg>
        <pc:spChg chg="mod ord">
          <ac:chgData name="Logan Roach" userId="S::loroach@syr.edu::f4136ad8-1583-4c54-bd50-095a11e7ae5a" providerId="AD" clId="Web-{C25D9DC2-431A-472E-88E1-4E9DF72DB60A}" dt="2023-03-30T23:59:55.173" v="0"/>
          <ac:spMkLst>
            <pc:docMk/>
            <pc:sldMk cId="1403866239" sldId="275"/>
            <ac:spMk id="3" creationId="{D99C42FE-00EF-9B37-21E7-0B52EF10E85F}"/>
          </ac:spMkLst>
        </pc:spChg>
        <pc:spChg chg="mod ord">
          <ac:chgData name="Logan Roach" userId="S::loroach@syr.edu::f4136ad8-1583-4c54-bd50-095a11e7ae5a" providerId="AD" clId="Web-{C25D9DC2-431A-472E-88E1-4E9DF72DB60A}" dt="2023-03-30T23:59:55.173" v="0"/>
          <ac:spMkLst>
            <pc:docMk/>
            <pc:sldMk cId="1403866239" sldId="275"/>
            <ac:spMk id="4" creationId="{91414056-B8A1-44DB-EFC2-808F9FEDB5FF}"/>
          </ac:spMkLst>
        </pc:spChg>
        <pc:spChg chg="mod ord">
          <ac:chgData name="Logan Roach" userId="S::loroach@syr.edu::f4136ad8-1583-4c54-bd50-095a11e7ae5a" providerId="AD" clId="Web-{C25D9DC2-431A-472E-88E1-4E9DF72DB60A}" dt="2023-03-30T23:59:55.173" v="0"/>
          <ac:spMkLst>
            <pc:docMk/>
            <pc:sldMk cId="1403866239" sldId="275"/>
            <ac:spMk id="5" creationId="{B7B466AB-19B8-759A-08D3-DE4701396E22}"/>
          </ac:spMkLst>
        </pc:spChg>
        <pc:spChg chg="mod ord">
          <ac:chgData name="Logan Roach" userId="S::loroach@syr.edu::f4136ad8-1583-4c54-bd50-095a11e7ae5a" providerId="AD" clId="Web-{C25D9DC2-431A-472E-88E1-4E9DF72DB60A}" dt="2023-03-31T00:03:43.253" v="159" actId="20577"/>
          <ac:spMkLst>
            <pc:docMk/>
            <pc:sldMk cId="1403866239" sldId="275"/>
            <ac:spMk id="6" creationId="{A35A9F93-5997-0E8F-7011-97008ED9F7F3}"/>
          </ac:spMkLst>
        </pc:spChg>
        <pc:spChg chg="add mod ord">
          <ac:chgData name="Logan Roach" userId="S::loroach@syr.edu::f4136ad8-1583-4c54-bd50-095a11e7ae5a" providerId="AD" clId="Web-{C25D9DC2-431A-472E-88E1-4E9DF72DB60A}" dt="2023-03-31T00:00:30.689" v="34" actId="20577"/>
          <ac:spMkLst>
            <pc:docMk/>
            <pc:sldMk cId="1403866239" sldId="275"/>
            <ac:spMk id="8" creationId="{7D15B011-849E-53DF-D204-30437C62C1BC}"/>
          </ac:spMkLst>
        </pc:spChg>
        <pc:spChg chg="add mod ord">
          <ac:chgData name="Logan Roach" userId="S::loroach@syr.edu::f4136ad8-1583-4c54-bd50-095a11e7ae5a" providerId="AD" clId="Web-{C25D9DC2-431A-472E-88E1-4E9DF72DB60A}" dt="2023-03-30T23:59:55.173" v="0"/>
          <ac:spMkLst>
            <pc:docMk/>
            <pc:sldMk cId="1403866239" sldId="275"/>
            <ac:spMk id="9" creationId="{85FADF4D-658C-97B2-6FDD-1579CABC27A9}"/>
          </ac:spMkLst>
        </pc:spChg>
        <pc:spChg chg="add mod ord">
          <ac:chgData name="Logan Roach" userId="S::loroach@syr.edu::f4136ad8-1583-4c54-bd50-095a11e7ae5a" providerId="AD" clId="Web-{C25D9DC2-431A-472E-88E1-4E9DF72DB60A}" dt="2023-03-30T23:59:55.173" v="0"/>
          <ac:spMkLst>
            <pc:docMk/>
            <pc:sldMk cId="1403866239" sldId="275"/>
            <ac:spMk id="10" creationId="{12BFA263-7F21-6D33-8BD8-A07078A29185}"/>
          </ac:spMkLst>
        </pc:spChg>
        <pc:picChg chg="mod">
          <ac:chgData name="Logan Roach" userId="S::loroach@syr.edu::f4136ad8-1583-4c54-bd50-095a11e7ae5a" providerId="AD" clId="Web-{C25D9DC2-431A-472E-88E1-4E9DF72DB60A}" dt="2023-03-30T23:59:59.939" v="1" actId="1076"/>
          <ac:picMkLst>
            <pc:docMk/>
            <pc:sldMk cId="1403866239" sldId="275"/>
            <ac:picMk id="7" creationId="{4F1CAE51-AEE9-2CD4-A7DC-895A0EE27EE7}"/>
          </ac:picMkLst>
        </pc:picChg>
      </pc:sldChg>
    </pc:docChg>
  </pc:docChgLst>
  <pc:docChgLst>
    <pc:chgData name="Diganta Rashed" userId="S::dirashed@syr.edu::29175126-3886-4769-bd17-b7f8595d46cb" providerId="AD" clId="Web-{3683DAAA-9A41-4638-B1A5-A505C57DDCF0}"/>
    <pc:docChg chg="modSld">
      <pc:chgData name="Diganta Rashed" userId="S::dirashed@syr.edu::29175126-3886-4769-bd17-b7f8595d46cb" providerId="AD" clId="Web-{3683DAAA-9A41-4638-B1A5-A505C57DDCF0}" dt="2023-03-30T00:55:32.684" v="30" actId="20577"/>
      <pc:docMkLst>
        <pc:docMk/>
      </pc:docMkLst>
      <pc:sldChg chg="addSp delSp modSp mod modClrScheme chgLayout">
        <pc:chgData name="Diganta Rashed" userId="S::dirashed@syr.edu::29175126-3886-4769-bd17-b7f8595d46cb" providerId="AD" clId="Web-{3683DAAA-9A41-4638-B1A5-A505C57DDCF0}" dt="2023-03-30T00:55:32.684" v="30" actId="20577"/>
        <pc:sldMkLst>
          <pc:docMk/>
          <pc:sldMk cId="2303579910" sldId="268"/>
        </pc:sldMkLst>
        <pc:spChg chg="mod ord">
          <ac:chgData name="Diganta Rashed" userId="S::dirashed@syr.edu::29175126-3886-4769-bd17-b7f8595d46cb" providerId="AD" clId="Web-{3683DAAA-9A41-4638-B1A5-A505C57DDCF0}" dt="2023-03-30T00:55:07.823" v="21" actId="20577"/>
          <ac:spMkLst>
            <pc:docMk/>
            <pc:sldMk cId="2303579910" sldId="268"/>
            <ac:spMk id="2" creationId="{AFC6D044-C704-4974-935B-AE3D7EFC9BC4}"/>
          </ac:spMkLst>
        </pc:spChg>
        <pc:spChg chg="add mod ord">
          <ac:chgData name="Diganta Rashed" userId="S::dirashed@syr.edu::29175126-3886-4769-bd17-b7f8595d46cb" providerId="AD" clId="Web-{3683DAAA-9A41-4638-B1A5-A505C57DDCF0}" dt="2023-03-30T00:55:32.684" v="30" actId="20577"/>
          <ac:spMkLst>
            <pc:docMk/>
            <pc:sldMk cId="2303579910" sldId="268"/>
            <ac:spMk id="3" creationId="{B6F14674-9919-F461-2A1E-ABCE603B4531}"/>
          </ac:spMkLst>
        </pc:spChg>
        <pc:spChg chg="mod ord">
          <ac:chgData name="Diganta Rashed" userId="S::dirashed@syr.edu::29175126-3886-4769-bd17-b7f8595d46cb" providerId="AD" clId="Web-{3683DAAA-9A41-4638-B1A5-A505C57DDCF0}" dt="2023-03-30T00:54:41.431" v="0"/>
          <ac:spMkLst>
            <pc:docMk/>
            <pc:sldMk cId="2303579910" sldId="268"/>
            <ac:spMk id="9" creationId="{A672774E-BCBF-4B44-9E79-28E9153ABA7E}"/>
          </ac:spMkLst>
        </pc:spChg>
        <pc:spChg chg="mod ord">
          <ac:chgData name="Diganta Rashed" userId="S::dirashed@syr.edu::29175126-3886-4769-bd17-b7f8595d46cb" providerId="AD" clId="Web-{3683DAAA-9A41-4638-B1A5-A505C57DDCF0}" dt="2023-03-30T00:54:41.431" v="0"/>
          <ac:spMkLst>
            <pc:docMk/>
            <pc:sldMk cId="2303579910" sldId="268"/>
            <ac:spMk id="10" creationId="{18FAD6D3-B1FB-463D-87D0-FA9A4AEA13D6}"/>
          </ac:spMkLst>
        </pc:spChg>
        <pc:spChg chg="mod ord">
          <ac:chgData name="Diganta Rashed" userId="S::dirashed@syr.edu::29175126-3886-4769-bd17-b7f8595d46cb" providerId="AD" clId="Web-{3683DAAA-9A41-4638-B1A5-A505C57DDCF0}" dt="2023-03-30T00:54:41.431" v="0"/>
          <ac:spMkLst>
            <pc:docMk/>
            <pc:sldMk cId="2303579910" sldId="268"/>
            <ac:spMk id="11" creationId="{6D5843A7-CBF3-441B-919C-8467B2BB19B5}"/>
          </ac:spMkLst>
        </pc:spChg>
        <pc:graphicFrameChg chg="del mod ord">
          <ac:chgData name="Diganta Rashed" userId="S::dirashed@syr.edu::29175126-3886-4769-bd17-b7f8595d46cb" providerId="AD" clId="Web-{3683DAAA-9A41-4638-B1A5-A505C57DDCF0}" dt="2023-03-30T00:54:45.790" v="1"/>
          <ac:graphicFrameMkLst>
            <pc:docMk/>
            <pc:sldMk cId="2303579910" sldId="268"/>
            <ac:graphicFrameMk id="6" creationId="{6F154ED7-FC5F-4626-9DAE-6254091B6B49}"/>
          </ac:graphicFrameMkLst>
        </pc:graphicFrameChg>
      </pc:sldChg>
    </pc:docChg>
  </pc:docChgLst>
  <pc:docChgLst>
    <pc:chgData name="Diganta Rashed" userId="S::dirashed@syr.edu::29175126-3886-4769-bd17-b7f8595d46cb" providerId="AD" clId="Web-{6C4DC167-6B3C-4D6D-91AA-D8F7AC9C782E}"/>
    <pc:docChg chg="modSld">
      <pc:chgData name="Diganta Rashed" userId="S::dirashed@syr.edu::29175126-3886-4769-bd17-b7f8595d46cb" providerId="AD" clId="Web-{6C4DC167-6B3C-4D6D-91AA-D8F7AC9C782E}" dt="2023-03-28T00:51:26.212" v="108" actId="1076"/>
      <pc:docMkLst>
        <pc:docMk/>
      </pc:docMkLst>
      <pc:sldChg chg="modSp">
        <pc:chgData name="Diganta Rashed" userId="S::dirashed@syr.edu::29175126-3886-4769-bd17-b7f8595d46cb" providerId="AD" clId="Web-{6C4DC167-6B3C-4D6D-91AA-D8F7AC9C782E}" dt="2023-03-28T00:51:26.212" v="108" actId="1076"/>
        <pc:sldMkLst>
          <pc:docMk/>
          <pc:sldMk cId="379728094" sldId="262"/>
        </pc:sldMkLst>
        <pc:spChg chg="mod">
          <ac:chgData name="Diganta Rashed" userId="S::dirashed@syr.edu::29175126-3886-4769-bd17-b7f8595d46cb" providerId="AD" clId="Web-{6C4DC167-6B3C-4D6D-91AA-D8F7AC9C782E}" dt="2023-03-28T00:46:17.310" v="1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Diganta Rashed" userId="S::dirashed@syr.edu::29175126-3886-4769-bd17-b7f8595d46cb" providerId="AD" clId="Web-{6C4DC167-6B3C-4D6D-91AA-D8F7AC9C782E}" dt="2023-03-28T00:51:26.212" v="108" actId="1076"/>
          <ac:spMkLst>
            <pc:docMk/>
            <pc:sldMk cId="379728094" sldId="262"/>
            <ac:spMk id="3" creationId="{DA8AFAA9-633A-475C-B8ED-840A34F7294D}"/>
          </ac:spMkLst>
        </pc:spChg>
      </pc:sldChg>
    </pc:docChg>
  </pc:docChgLst>
  <pc:docChgLst>
    <pc:chgData name="Logan Roach" userId="S::loroach@syr.edu::f4136ad8-1583-4c54-bd50-095a11e7ae5a" providerId="AD" clId="Web-{7F98691B-9828-4862-B90D-31B8520D0295}"/>
    <pc:docChg chg="modSld">
      <pc:chgData name="Logan Roach" userId="S::loroach@syr.edu::f4136ad8-1583-4c54-bd50-095a11e7ae5a" providerId="AD" clId="Web-{7F98691B-9828-4862-B90D-31B8520D0295}" dt="2023-03-30T23:56:45.734" v="0" actId="1076"/>
      <pc:docMkLst>
        <pc:docMk/>
      </pc:docMkLst>
      <pc:sldChg chg="modSp">
        <pc:chgData name="Logan Roach" userId="S::loroach@syr.edu::f4136ad8-1583-4c54-bd50-095a11e7ae5a" providerId="AD" clId="Web-{7F98691B-9828-4862-B90D-31B8520D0295}" dt="2023-03-30T23:56:45.734" v="0" actId="1076"/>
        <pc:sldMkLst>
          <pc:docMk/>
          <pc:sldMk cId="1660924416" sldId="279"/>
        </pc:sldMkLst>
        <pc:spChg chg="mod">
          <ac:chgData name="Logan Roach" userId="S::loroach@syr.edu::f4136ad8-1583-4c54-bd50-095a11e7ae5a" providerId="AD" clId="Web-{7F98691B-9828-4862-B90D-31B8520D0295}" dt="2023-03-30T23:56:45.734" v="0" actId="1076"/>
          <ac:spMkLst>
            <pc:docMk/>
            <pc:sldMk cId="1660924416" sldId="279"/>
            <ac:spMk id="8" creationId="{7C92D122-D665-8BB5-F933-2BAA9A6D298A}"/>
          </ac:spMkLst>
        </pc:spChg>
      </pc:sldChg>
    </pc:docChg>
  </pc:docChgLst>
  <pc:docChgLst>
    <pc:chgData name="Logan Roach" userId="S::loroach@syr.edu::f4136ad8-1583-4c54-bd50-095a11e7ae5a" providerId="AD" clId="Web-{C789125B-A478-4245-879A-55B8E74B33D4}"/>
    <pc:docChg chg="addSld delSld modSld">
      <pc:chgData name="Logan Roach" userId="S::loroach@syr.edu::f4136ad8-1583-4c54-bd50-095a11e7ae5a" providerId="AD" clId="Web-{C789125B-A478-4245-879A-55B8E74B33D4}" dt="2023-03-31T00:23:12.820" v="1341" actId="14100"/>
      <pc:docMkLst>
        <pc:docMk/>
      </pc:docMkLst>
      <pc:sldChg chg="addSp modSp mod modClrScheme chgLayout">
        <pc:chgData name="Logan Roach" userId="S::loroach@syr.edu::f4136ad8-1583-4c54-bd50-095a11e7ae5a" providerId="AD" clId="Web-{C789125B-A478-4245-879A-55B8E74B33D4}" dt="2023-03-31T00:10:16.968" v="306" actId="20577"/>
        <pc:sldMkLst>
          <pc:docMk/>
          <pc:sldMk cId="2578558757" sldId="274"/>
        </pc:sldMkLst>
        <pc:spChg chg="mod ord">
          <ac:chgData name="Logan Roach" userId="S::loroach@syr.edu::f4136ad8-1583-4c54-bd50-095a11e7ae5a" providerId="AD" clId="Web-{C789125B-A478-4245-879A-55B8E74B33D4}" dt="2023-03-31T00:07:15.853" v="74"/>
          <ac:spMkLst>
            <pc:docMk/>
            <pc:sldMk cId="2578558757" sldId="274"/>
            <ac:spMk id="2" creationId="{C720D37A-987C-0E11-E59F-2629C4BB933F}"/>
          </ac:spMkLst>
        </pc:spChg>
        <pc:spChg chg="mod ord">
          <ac:chgData name="Logan Roach" userId="S::loroach@syr.edu::f4136ad8-1583-4c54-bd50-095a11e7ae5a" providerId="AD" clId="Web-{C789125B-A478-4245-879A-55B8E74B33D4}" dt="2023-03-31T00:07:15.853" v="74"/>
          <ac:spMkLst>
            <pc:docMk/>
            <pc:sldMk cId="2578558757" sldId="274"/>
            <ac:spMk id="3" creationId="{3AE3581D-ECFD-D594-E299-2B6A139627E3}"/>
          </ac:spMkLst>
        </pc:spChg>
        <pc:spChg chg="mod ord">
          <ac:chgData name="Logan Roach" userId="S::loroach@syr.edu::f4136ad8-1583-4c54-bd50-095a11e7ae5a" providerId="AD" clId="Web-{C789125B-A478-4245-879A-55B8E74B33D4}" dt="2023-03-31T00:07:15.853" v="74"/>
          <ac:spMkLst>
            <pc:docMk/>
            <pc:sldMk cId="2578558757" sldId="274"/>
            <ac:spMk id="4" creationId="{2FC6FCB1-25D5-BC7B-4DAE-7B516388F43B}"/>
          </ac:spMkLst>
        </pc:spChg>
        <pc:spChg chg="mod ord">
          <ac:chgData name="Logan Roach" userId="S::loroach@syr.edu::f4136ad8-1583-4c54-bd50-095a11e7ae5a" providerId="AD" clId="Web-{C789125B-A478-4245-879A-55B8E74B33D4}" dt="2023-03-31T00:07:15.853" v="74"/>
          <ac:spMkLst>
            <pc:docMk/>
            <pc:sldMk cId="2578558757" sldId="274"/>
            <ac:spMk id="5" creationId="{30D0F953-E5F3-A026-37FD-C5E28C4CBD19}"/>
          </ac:spMkLst>
        </pc:spChg>
        <pc:spChg chg="mod ord">
          <ac:chgData name="Logan Roach" userId="S::loroach@syr.edu::f4136ad8-1583-4c54-bd50-095a11e7ae5a" providerId="AD" clId="Web-{C789125B-A478-4245-879A-55B8E74B33D4}" dt="2023-03-31T00:10:16.968" v="306" actId="20577"/>
          <ac:spMkLst>
            <pc:docMk/>
            <pc:sldMk cId="2578558757" sldId="274"/>
            <ac:spMk id="6" creationId="{4F26F0DC-AE3E-F0C3-FD38-3CD9B418C48F}"/>
          </ac:spMkLst>
        </pc:spChg>
        <pc:spChg chg="add mod ord">
          <ac:chgData name="Logan Roach" userId="S::loroach@syr.edu::f4136ad8-1583-4c54-bd50-095a11e7ae5a" providerId="AD" clId="Web-{C789125B-A478-4245-879A-55B8E74B33D4}" dt="2023-03-31T00:07:25.197" v="76" actId="1076"/>
          <ac:spMkLst>
            <pc:docMk/>
            <pc:sldMk cId="2578558757" sldId="274"/>
            <ac:spMk id="9" creationId="{C580C3F6-C82D-B3B1-B8FA-46D8C72D9586}"/>
          </ac:spMkLst>
        </pc:spChg>
        <pc:spChg chg="add mod ord">
          <ac:chgData name="Logan Roach" userId="S::loroach@syr.edu::f4136ad8-1583-4c54-bd50-095a11e7ae5a" providerId="AD" clId="Web-{C789125B-A478-4245-879A-55B8E74B33D4}" dt="2023-03-31T00:07:15.853" v="74"/>
          <ac:spMkLst>
            <pc:docMk/>
            <pc:sldMk cId="2578558757" sldId="274"/>
            <ac:spMk id="10" creationId="{1A296EAC-6DEB-659F-FA19-4B78DC7227BE}"/>
          </ac:spMkLst>
        </pc:spChg>
        <pc:spChg chg="add mod ord">
          <ac:chgData name="Logan Roach" userId="S::loroach@syr.edu::f4136ad8-1583-4c54-bd50-095a11e7ae5a" providerId="AD" clId="Web-{C789125B-A478-4245-879A-55B8E74B33D4}" dt="2023-03-31T00:07:15.853" v="74"/>
          <ac:spMkLst>
            <pc:docMk/>
            <pc:sldMk cId="2578558757" sldId="274"/>
            <ac:spMk id="11" creationId="{F904853E-80B8-E23C-8E20-08BACFAE0879}"/>
          </ac:spMkLst>
        </pc:spChg>
        <pc:picChg chg="mod">
          <ac:chgData name="Logan Roach" userId="S::loroach@syr.edu::f4136ad8-1583-4c54-bd50-095a11e7ae5a" providerId="AD" clId="Web-{C789125B-A478-4245-879A-55B8E74B33D4}" dt="2023-03-31T00:07:22.322" v="75" actId="1076"/>
          <ac:picMkLst>
            <pc:docMk/>
            <pc:sldMk cId="2578558757" sldId="274"/>
            <ac:picMk id="7" creationId="{667EC067-F693-9C14-81E9-151303DC7CBD}"/>
          </ac:picMkLst>
        </pc:picChg>
      </pc:sldChg>
      <pc:sldChg chg="modSp">
        <pc:chgData name="Logan Roach" userId="S::loroach@syr.edu::f4136ad8-1583-4c54-bd50-095a11e7ae5a" providerId="AD" clId="Web-{C789125B-A478-4245-879A-55B8E74B33D4}" dt="2023-03-31T00:10:36.844" v="331" actId="20577"/>
        <pc:sldMkLst>
          <pc:docMk/>
          <pc:sldMk cId="1403866239" sldId="275"/>
        </pc:sldMkLst>
        <pc:spChg chg="mod">
          <ac:chgData name="Logan Roach" userId="S::loroach@syr.edu::f4136ad8-1583-4c54-bd50-095a11e7ae5a" providerId="AD" clId="Web-{C789125B-A478-4245-879A-55B8E74B33D4}" dt="2023-03-31T00:10:36.844" v="331" actId="20577"/>
          <ac:spMkLst>
            <pc:docMk/>
            <pc:sldMk cId="1403866239" sldId="275"/>
            <ac:spMk id="6" creationId="{A35A9F93-5997-0E8F-7011-97008ED9F7F3}"/>
          </ac:spMkLst>
        </pc:spChg>
      </pc:sldChg>
      <pc:sldChg chg="addSp modSp mod modClrScheme chgLayout">
        <pc:chgData name="Logan Roach" userId="S::loroach@syr.edu::f4136ad8-1583-4c54-bd50-095a11e7ae5a" providerId="AD" clId="Web-{C789125B-A478-4245-879A-55B8E74B33D4}" dt="2023-03-31T00:23:12.820" v="1341" actId="14100"/>
        <pc:sldMkLst>
          <pc:docMk/>
          <pc:sldMk cId="4242415588" sldId="276"/>
        </pc:sldMkLst>
        <pc:spChg chg="mod ord">
          <ac:chgData name="Logan Roach" userId="S::loroach@syr.edu::f4136ad8-1583-4c54-bd50-095a11e7ae5a" providerId="AD" clId="Web-{C789125B-A478-4245-879A-55B8E74B33D4}" dt="2023-03-31T00:09:40.139" v="279"/>
          <ac:spMkLst>
            <pc:docMk/>
            <pc:sldMk cId="4242415588" sldId="276"/>
            <ac:spMk id="2" creationId="{DBD177E2-5F2D-828A-89A3-81631B9B3145}"/>
          </ac:spMkLst>
        </pc:spChg>
        <pc:spChg chg="mod ord">
          <ac:chgData name="Logan Roach" userId="S::loroach@syr.edu::f4136ad8-1583-4c54-bd50-095a11e7ae5a" providerId="AD" clId="Web-{C789125B-A478-4245-879A-55B8E74B33D4}" dt="2023-03-31T00:09:40.139" v="279"/>
          <ac:spMkLst>
            <pc:docMk/>
            <pc:sldMk cId="4242415588" sldId="276"/>
            <ac:spMk id="3" creationId="{BF820B95-9EC7-1DA6-ED09-FCBCA3669635}"/>
          </ac:spMkLst>
        </pc:spChg>
        <pc:spChg chg="mod ord">
          <ac:chgData name="Logan Roach" userId="S::loroach@syr.edu::f4136ad8-1583-4c54-bd50-095a11e7ae5a" providerId="AD" clId="Web-{C789125B-A478-4245-879A-55B8E74B33D4}" dt="2023-03-31T00:09:40.139" v="279"/>
          <ac:spMkLst>
            <pc:docMk/>
            <pc:sldMk cId="4242415588" sldId="276"/>
            <ac:spMk id="4" creationId="{DDBA21F2-519A-B7D8-D0BB-B089026800DC}"/>
          </ac:spMkLst>
        </pc:spChg>
        <pc:spChg chg="mod ord">
          <ac:chgData name="Logan Roach" userId="S::loroach@syr.edu::f4136ad8-1583-4c54-bd50-095a11e7ae5a" providerId="AD" clId="Web-{C789125B-A478-4245-879A-55B8E74B33D4}" dt="2023-03-31T00:09:40.139" v="279"/>
          <ac:spMkLst>
            <pc:docMk/>
            <pc:sldMk cId="4242415588" sldId="276"/>
            <ac:spMk id="5" creationId="{3D95777C-68C5-F4E4-DC00-FB52C736E417}"/>
          </ac:spMkLst>
        </pc:spChg>
        <pc:spChg chg="mod ord">
          <ac:chgData name="Logan Roach" userId="S::loroach@syr.edu::f4136ad8-1583-4c54-bd50-095a11e7ae5a" providerId="AD" clId="Web-{C789125B-A478-4245-879A-55B8E74B33D4}" dt="2023-03-31T00:23:12.820" v="1341" actId="14100"/>
          <ac:spMkLst>
            <pc:docMk/>
            <pc:sldMk cId="4242415588" sldId="276"/>
            <ac:spMk id="6" creationId="{1CF4DD04-3795-E009-70C9-62E487705DAF}"/>
          </ac:spMkLst>
        </pc:spChg>
        <pc:spChg chg="add mod ord">
          <ac:chgData name="Logan Roach" userId="S::loroach@syr.edu::f4136ad8-1583-4c54-bd50-095a11e7ae5a" providerId="AD" clId="Web-{C789125B-A478-4245-879A-55B8E74B33D4}" dt="2023-03-31T00:09:53.014" v="282" actId="1076"/>
          <ac:spMkLst>
            <pc:docMk/>
            <pc:sldMk cId="4242415588" sldId="276"/>
            <ac:spMk id="8" creationId="{6696B880-DF8C-69DE-3F6F-D4D00D254A9D}"/>
          </ac:spMkLst>
        </pc:spChg>
        <pc:spChg chg="add mod ord">
          <ac:chgData name="Logan Roach" userId="S::loroach@syr.edu::f4136ad8-1583-4c54-bd50-095a11e7ae5a" providerId="AD" clId="Web-{C789125B-A478-4245-879A-55B8E74B33D4}" dt="2023-03-31T00:09:40.139" v="279"/>
          <ac:spMkLst>
            <pc:docMk/>
            <pc:sldMk cId="4242415588" sldId="276"/>
            <ac:spMk id="9" creationId="{2DE3C912-D781-57F7-D885-2D722F514C5D}"/>
          </ac:spMkLst>
        </pc:spChg>
        <pc:spChg chg="add mod ord">
          <ac:chgData name="Logan Roach" userId="S::loroach@syr.edu::f4136ad8-1583-4c54-bd50-095a11e7ae5a" providerId="AD" clId="Web-{C789125B-A478-4245-879A-55B8E74B33D4}" dt="2023-03-31T00:09:40.139" v="279"/>
          <ac:spMkLst>
            <pc:docMk/>
            <pc:sldMk cId="4242415588" sldId="276"/>
            <ac:spMk id="10" creationId="{96ECBA9F-5703-3F79-900E-CE143F042B7C}"/>
          </ac:spMkLst>
        </pc:spChg>
        <pc:picChg chg="mod">
          <ac:chgData name="Logan Roach" userId="S::loroach@syr.edu::f4136ad8-1583-4c54-bd50-095a11e7ae5a" providerId="AD" clId="Web-{C789125B-A478-4245-879A-55B8E74B33D4}" dt="2023-03-31T00:09:43.217" v="280" actId="1076"/>
          <ac:picMkLst>
            <pc:docMk/>
            <pc:sldMk cId="4242415588" sldId="276"/>
            <ac:picMk id="7" creationId="{24A6CFC6-B19C-FD2B-77F3-31A41242B9A4}"/>
          </ac:picMkLst>
        </pc:picChg>
      </pc:sldChg>
      <pc:sldChg chg="addSp modSp mod modClrScheme chgLayout">
        <pc:chgData name="Logan Roach" userId="S::loroach@syr.edu::f4136ad8-1583-4c54-bd50-095a11e7ae5a" providerId="AD" clId="Web-{C789125B-A478-4245-879A-55B8E74B33D4}" dt="2023-03-31T00:22:50.475" v="1336" actId="20577"/>
        <pc:sldMkLst>
          <pc:docMk/>
          <pc:sldMk cId="652290607" sldId="277"/>
        </pc:sldMkLst>
        <pc:spChg chg="mod ord">
          <ac:chgData name="Logan Roach" userId="S::loroach@syr.edu::f4136ad8-1583-4c54-bd50-095a11e7ae5a" providerId="AD" clId="Web-{C789125B-A478-4245-879A-55B8E74B33D4}" dt="2023-03-31T00:14:26.648" v="751" actId="20577"/>
          <ac:spMkLst>
            <pc:docMk/>
            <pc:sldMk cId="652290607" sldId="277"/>
            <ac:spMk id="2" creationId="{56432269-2738-3A4E-59F5-9434ACD9E302}"/>
          </ac:spMkLst>
        </pc:spChg>
        <pc:spChg chg="mod ord">
          <ac:chgData name="Logan Roach" userId="S::loroach@syr.edu::f4136ad8-1583-4c54-bd50-095a11e7ae5a" providerId="AD" clId="Web-{C789125B-A478-4245-879A-55B8E74B33D4}" dt="2023-03-31T00:13:39.818" v="720"/>
          <ac:spMkLst>
            <pc:docMk/>
            <pc:sldMk cId="652290607" sldId="277"/>
            <ac:spMk id="3" creationId="{90C06CE7-2702-EFBE-5B0C-551642D783A6}"/>
          </ac:spMkLst>
        </pc:spChg>
        <pc:spChg chg="mod ord">
          <ac:chgData name="Logan Roach" userId="S::loroach@syr.edu::f4136ad8-1583-4c54-bd50-095a11e7ae5a" providerId="AD" clId="Web-{C789125B-A478-4245-879A-55B8E74B33D4}" dt="2023-03-31T00:13:39.818" v="720"/>
          <ac:spMkLst>
            <pc:docMk/>
            <pc:sldMk cId="652290607" sldId="277"/>
            <ac:spMk id="4" creationId="{289DA07A-3222-9FFB-93B4-DA42ECD97E9B}"/>
          </ac:spMkLst>
        </pc:spChg>
        <pc:spChg chg="mod ord">
          <ac:chgData name="Logan Roach" userId="S::loroach@syr.edu::f4136ad8-1583-4c54-bd50-095a11e7ae5a" providerId="AD" clId="Web-{C789125B-A478-4245-879A-55B8E74B33D4}" dt="2023-03-31T00:13:39.818" v="720"/>
          <ac:spMkLst>
            <pc:docMk/>
            <pc:sldMk cId="652290607" sldId="277"/>
            <ac:spMk id="5" creationId="{6393555A-9AC3-CE43-438E-B6DACC05958C}"/>
          </ac:spMkLst>
        </pc:spChg>
        <pc:spChg chg="mod ord">
          <ac:chgData name="Logan Roach" userId="S::loroach@syr.edu::f4136ad8-1583-4c54-bd50-095a11e7ae5a" providerId="AD" clId="Web-{C789125B-A478-4245-879A-55B8E74B33D4}" dt="2023-03-31T00:22:50.475" v="1336" actId="20577"/>
          <ac:spMkLst>
            <pc:docMk/>
            <pc:sldMk cId="652290607" sldId="277"/>
            <ac:spMk id="6" creationId="{05ADD449-BB8F-5741-48DB-36463196F450}"/>
          </ac:spMkLst>
        </pc:spChg>
        <pc:spChg chg="add mod ord">
          <ac:chgData name="Logan Roach" userId="S::loroach@syr.edu::f4136ad8-1583-4c54-bd50-095a11e7ae5a" providerId="AD" clId="Web-{C789125B-A478-4245-879A-55B8E74B33D4}" dt="2023-03-31T00:13:48.584" v="722" actId="1076"/>
          <ac:spMkLst>
            <pc:docMk/>
            <pc:sldMk cId="652290607" sldId="277"/>
            <ac:spMk id="8" creationId="{F72F4A87-1E94-0C0C-40F5-E40DBAF507BE}"/>
          </ac:spMkLst>
        </pc:spChg>
        <pc:spChg chg="add mod ord">
          <ac:chgData name="Logan Roach" userId="S::loroach@syr.edu::f4136ad8-1583-4c54-bd50-095a11e7ae5a" providerId="AD" clId="Web-{C789125B-A478-4245-879A-55B8E74B33D4}" dt="2023-03-31T00:13:39.818" v="720"/>
          <ac:spMkLst>
            <pc:docMk/>
            <pc:sldMk cId="652290607" sldId="277"/>
            <ac:spMk id="9" creationId="{DC3DA44A-AE20-78A8-F839-165474F9D39A}"/>
          </ac:spMkLst>
        </pc:spChg>
        <pc:spChg chg="add mod ord">
          <ac:chgData name="Logan Roach" userId="S::loroach@syr.edu::f4136ad8-1583-4c54-bd50-095a11e7ae5a" providerId="AD" clId="Web-{C789125B-A478-4245-879A-55B8E74B33D4}" dt="2023-03-31T00:13:39.818" v="720"/>
          <ac:spMkLst>
            <pc:docMk/>
            <pc:sldMk cId="652290607" sldId="277"/>
            <ac:spMk id="10" creationId="{4C90C68A-D447-82A6-28D1-CAC8ABF6FAE2}"/>
          </ac:spMkLst>
        </pc:spChg>
        <pc:picChg chg="mod">
          <ac:chgData name="Logan Roach" userId="S::loroach@syr.edu::f4136ad8-1583-4c54-bd50-095a11e7ae5a" providerId="AD" clId="Web-{C789125B-A478-4245-879A-55B8E74B33D4}" dt="2023-03-31T00:13:45.006" v="721" actId="1076"/>
          <ac:picMkLst>
            <pc:docMk/>
            <pc:sldMk cId="652290607" sldId="277"/>
            <ac:picMk id="7" creationId="{CB3160E4-8778-B276-1689-1185203E2232}"/>
          </ac:picMkLst>
        </pc:picChg>
      </pc:sldChg>
      <pc:sldChg chg="addSp delSp modSp mod modClrScheme chgLayout">
        <pc:chgData name="Logan Roach" userId="S::loroach@syr.edu::f4136ad8-1583-4c54-bd50-095a11e7ae5a" providerId="AD" clId="Web-{C789125B-A478-4245-879A-55B8E74B33D4}" dt="2023-03-31T00:22:45.116" v="1335" actId="20577"/>
        <pc:sldMkLst>
          <pc:docMk/>
          <pc:sldMk cId="464668800" sldId="278"/>
        </pc:sldMkLst>
        <pc:spChg chg="mod ord">
          <ac:chgData name="Logan Roach" userId="S::loroach@syr.edu::f4136ad8-1583-4c54-bd50-095a11e7ae5a" providerId="AD" clId="Web-{C789125B-A478-4245-879A-55B8E74B33D4}" dt="2023-03-31T00:19:30.891" v="1111"/>
          <ac:spMkLst>
            <pc:docMk/>
            <pc:sldMk cId="464668800" sldId="278"/>
            <ac:spMk id="2" creationId="{5AB55AEB-B38B-6D77-B8D5-301FFEB5C676}"/>
          </ac:spMkLst>
        </pc:spChg>
        <pc:spChg chg="mod ord">
          <ac:chgData name="Logan Roach" userId="S::loroach@syr.edu::f4136ad8-1583-4c54-bd50-095a11e7ae5a" providerId="AD" clId="Web-{C789125B-A478-4245-879A-55B8E74B33D4}" dt="2023-03-31T00:19:30.891" v="1111"/>
          <ac:spMkLst>
            <pc:docMk/>
            <pc:sldMk cId="464668800" sldId="278"/>
            <ac:spMk id="3" creationId="{F8C62C69-0763-C0CC-D8A9-219403A33741}"/>
          </ac:spMkLst>
        </pc:spChg>
        <pc:spChg chg="mod ord">
          <ac:chgData name="Logan Roach" userId="S::loroach@syr.edu::f4136ad8-1583-4c54-bd50-095a11e7ae5a" providerId="AD" clId="Web-{C789125B-A478-4245-879A-55B8E74B33D4}" dt="2023-03-31T00:19:30.891" v="1111"/>
          <ac:spMkLst>
            <pc:docMk/>
            <pc:sldMk cId="464668800" sldId="278"/>
            <ac:spMk id="4" creationId="{66BC5D99-1288-CBA1-3176-2CB85E106AFE}"/>
          </ac:spMkLst>
        </pc:spChg>
        <pc:spChg chg="mod ord">
          <ac:chgData name="Logan Roach" userId="S::loroach@syr.edu::f4136ad8-1583-4c54-bd50-095a11e7ae5a" providerId="AD" clId="Web-{C789125B-A478-4245-879A-55B8E74B33D4}" dt="2023-03-31T00:19:30.891" v="1111"/>
          <ac:spMkLst>
            <pc:docMk/>
            <pc:sldMk cId="464668800" sldId="278"/>
            <ac:spMk id="5" creationId="{DD374EC4-A15F-6002-E4C7-9E6C63FBCE14}"/>
          </ac:spMkLst>
        </pc:spChg>
        <pc:spChg chg="mod ord">
          <ac:chgData name="Logan Roach" userId="S::loroach@syr.edu::f4136ad8-1583-4c54-bd50-095a11e7ae5a" providerId="AD" clId="Web-{C789125B-A478-4245-879A-55B8E74B33D4}" dt="2023-03-31T00:22:45.116" v="1335" actId="20577"/>
          <ac:spMkLst>
            <pc:docMk/>
            <pc:sldMk cId="464668800" sldId="278"/>
            <ac:spMk id="6" creationId="{A1CB9F19-1311-DA12-5F3F-35F98E3FEDAC}"/>
          </ac:spMkLst>
        </pc:spChg>
        <pc:spChg chg="add del mod ord">
          <ac:chgData name="Logan Roach" userId="S::loroach@syr.edu::f4136ad8-1583-4c54-bd50-095a11e7ae5a" providerId="AD" clId="Web-{C789125B-A478-4245-879A-55B8E74B33D4}" dt="2023-03-31T00:19:40.345" v="1114"/>
          <ac:spMkLst>
            <pc:docMk/>
            <pc:sldMk cId="464668800" sldId="278"/>
            <ac:spMk id="8" creationId="{E0923221-F526-04A2-CA6E-235EAF0B0A86}"/>
          </ac:spMkLst>
        </pc:spChg>
        <pc:spChg chg="add mod ord">
          <ac:chgData name="Logan Roach" userId="S::loroach@syr.edu::f4136ad8-1583-4c54-bd50-095a11e7ae5a" providerId="AD" clId="Web-{C789125B-A478-4245-879A-55B8E74B33D4}" dt="2023-03-31T00:19:30.891" v="1111"/>
          <ac:spMkLst>
            <pc:docMk/>
            <pc:sldMk cId="464668800" sldId="278"/>
            <ac:spMk id="9" creationId="{5B9DC7D2-2885-274A-0400-08A0B02876B2}"/>
          </ac:spMkLst>
        </pc:spChg>
        <pc:spChg chg="add mod ord">
          <ac:chgData name="Logan Roach" userId="S::loroach@syr.edu::f4136ad8-1583-4c54-bd50-095a11e7ae5a" providerId="AD" clId="Web-{C789125B-A478-4245-879A-55B8E74B33D4}" dt="2023-03-31T00:19:30.891" v="1111"/>
          <ac:spMkLst>
            <pc:docMk/>
            <pc:sldMk cId="464668800" sldId="278"/>
            <ac:spMk id="10" creationId="{C30BD266-3AD5-4D04-2D24-F2648239D646}"/>
          </ac:spMkLst>
        </pc:spChg>
        <pc:picChg chg="mod">
          <ac:chgData name="Logan Roach" userId="S::loroach@syr.edu::f4136ad8-1583-4c54-bd50-095a11e7ae5a" providerId="AD" clId="Web-{C789125B-A478-4245-879A-55B8E74B33D4}" dt="2023-03-31T00:19:35.173" v="1112" actId="1076"/>
          <ac:picMkLst>
            <pc:docMk/>
            <pc:sldMk cId="464668800" sldId="278"/>
            <ac:picMk id="7" creationId="{06A3451F-E182-5172-29D7-8D004C0888D1}"/>
          </ac:picMkLst>
        </pc:picChg>
      </pc:sldChg>
      <pc:sldChg chg="new del">
        <pc:chgData name="Logan Roach" userId="S::loroach@syr.edu::f4136ad8-1583-4c54-bd50-095a11e7ae5a" providerId="AD" clId="Web-{C789125B-A478-4245-879A-55B8E74B33D4}" dt="2023-03-31T00:09:36.576" v="278"/>
        <pc:sldMkLst>
          <pc:docMk/>
          <pc:sldMk cId="1791138861" sldId="280"/>
        </pc:sldMkLst>
      </pc:sldChg>
      <pc:sldChg chg="new del">
        <pc:chgData name="Logan Roach" userId="S::loroach@syr.edu::f4136ad8-1583-4c54-bd50-095a11e7ae5a" providerId="AD" clId="Web-{C789125B-A478-4245-879A-55B8E74B33D4}" dt="2023-03-31T00:07:08.244" v="73"/>
        <pc:sldMkLst>
          <pc:docMk/>
          <pc:sldMk cId="3200334188" sldId="280"/>
        </pc:sldMkLst>
      </pc:sldChg>
    </pc:docChg>
  </pc:docChgLst>
  <pc:docChgLst>
    <pc:chgData name="Logan Roach" userId="S::loroach@syr.edu::f4136ad8-1583-4c54-bd50-095a11e7ae5a" providerId="AD" clId="Web-{75D86141-C2DA-42D6-9C75-06DC709E3F38}"/>
    <pc:docChg chg="modSld sldOrd">
      <pc:chgData name="Logan Roach" userId="S::loroach@syr.edu::f4136ad8-1583-4c54-bd50-095a11e7ae5a" providerId="AD" clId="Web-{75D86141-C2DA-42D6-9C75-06DC709E3F38}" dt="2023-03-30T23:55:26.346" v="47"/>
      <pc:docMkLst>
        <pc:docMk/>
      </pc:docMkLst>
      <pc:sldChg chg="modSp">
        <pc:chgData name="Logan Roach" userId="S::loroach@syr.edu::f4136ad8-1583-4c54-bd50-095a11e7ae5a" providerId="AD" clId="Web-{75D86141-C2DA-42D6-9C75-06DC709E3F38}" dt="2023-03-30T23:53:46.281" v="33" actId="20577"/>
        <pc:sldMkLst>
          <pc:docMk/>
          <pc:sldMk cId="1529878275" sldId="272"/>
        </pc:sldMkLst>
        <pc:spChg chg="mod">
          <ac:chgData name="Logan Roach" userId="S::loroach@syr.edu::f4136ad8-1583-4c54-bd50-095a11e7ae5a" providerId="AD" clId="Web-{75D86141-C2DA-42D6-9C75-06DC709E3F38}" dt="2023-03-30T23:53:46.281" v="33" actId="20577"/>
          <ac:spMkLst>
            <pc:docMk/>
            <pc:sldMk cId="1529878275" sldId="272"/>
            <ac:spMk id="14" creationId="{130BC74B-25E7-1A99-EE2F-999D5B37BE66}"/>
          </ac:spMkLst>
        </pc:spChg>
      </pc:sldChg>
      <pc:sldChg chg="addSp delSp modSp mod modClrScheme chgLayout">
        <pc:chgData name="Logan Roach" userId="S::loroach@syr.edu::f4136ad8-1583-4c54-bd50-095a11e7ae5a" providerId="AD" clId="Web-{75D86141-C2DA-42D6-9C75-06DC709E3F38}" dt="2023-03-30T23:55:21.674" v="46" actId="20577"/>
        <pc:sldMkLst>
          <pc:docMk/>
          <pc:sldMk cId="1403866239" sldId="275"/>
        </pc:sldMkLst>
        <pc:spChg chg="mod ord">
          <ac:chgData name="Logan Roach" userId="S::loroach@syr.edu::f4136ad8-1583-4c54-bd50-095a11e7ae5a" providerId="AD" clId="Web-{75D86141-C2DA-42D6-9C75-06DC709E3F38}" dt="2023-03-30T23:53:13.967" v="14"/>
          <ac:spMkLst>
            <pc:docMk/>
            <pc:sldMk cId="1403866239" sldId="275"/>
            <ac:spMk id="2" creationId="{54DB41CF-275D-2D10-2B39-8EDDA615AF3A}"/>
          </ac:spMkLst>
        </pc:spChg>
        <pc:spChg chg="mod ord">
          <ac:chgData name="Logan Roach" userId="S::loroach@syr.edu::f4136ad8-1583-4c54-bd50-095a11e7ae5a" providerId="AD" clId="Web-{75D86141-C2DA-42D6-9C75-06DC709E3F38}" dt="2023-03-30T23:53:13.967" v="14"/>
          <ac:spMkLst>
            <pc:docMk/>
            <pc:sldMk cId="1403866239" sldId="275"/>
            <ac:spMk id="3" creationId="{D99C42FE-00EF-9B37-21E7-0B52EF10E85F}"/>
          </ac:spMkLst>
        </pc:spChg>
        <pc:spChg chg="mod ord">
          <ac:chgData name="Logan Roach" userId="S::loroach@syr.edu::f4136ad8-1583-4c54-bd50-095a11e7ae5a" providerId="AD" clId="Web-{75D86141-C2DA-42D6-9C75-06DC709E3F38}" dt="2023-03-30T23:55:21.674" v="46" actId="20577"/>
          <ac:spMkLst>
            <pc:docMk/>
            <pc:sldMk cId="1403866239" sldId="275"/>
            <ac:spMk id="4" creationId="{91414056-B8A1-44DB-EFC2-808F9FEDB5FF}"/>
          </ac:spMkLst>
        </pc:spChg>
        <pc:spChg chg="mod ord">
          <ac:chgData name="Logan Roach" userId="S::loroach@syr.edu::f4136ad8-1583-4c54-bd50-095a11e7ae5a" providerId="AD" clId="Web-{75D86141-C2DA-42D6-9C75-06DC709E3F38}" dt="2023-03-30T23:53:13.967" v="14"/>
          <ac:spMkLst>
            <pc:docMk/>
            <pc:sldMk cId="1403866239" sldId="275"/>
            <ac:spMk id="5" creationId="{B7B466AB-19B8-759A-08D3-DE4701396E22}"/>
          </ac:spMkLst>
        </pc:spChg>
        <pc:spChg chg="mod ord">
          <ac:chgData name="Logan Roach" userId="S::loroach@syr.edu::f4136ad8-1583-4c54-bd50-095a11e7ae5a" providerId="AD" clId="Web-{75D86141-C2DA-42D6-9C75-06DC709E3F38}" dt="2023-03-30T23:53:13.967" v="14"/>
          <ac:spMkLst>
            <pc:docMk/>
            <pc:sldMk cId="1403866239" sldId="275"/>
            <ac:spMk id="6" creationId="{A35A9F93-5997-0E8F-7011-97008ED9F7F3}"/>
          </ac:spMkLst>
        </pc:spChg>
        <pc:spChg chg="add del mod ord">
          <ac:chgData name="Logan Roach" userId="S::loroach@syr.edu::f4136ad8-1583-4c54-bd50-095a11e7ae5a" providerId="AD" clId="Web-{75D86141-C2DA-42D6-9C75-06DC709E3F38}" dt="2023-03-30T23:53:13.967" v="14"/>
          <ac:spMkLst>
            <pc:docMk/>
            <pc:sldMk cId="1403866239" sldId="275"/>
            <ac:spMk id="8" creationId="{FBC1C18A-41D5-9E7D-EDCF-EDE14E167DD6}"/>
          </ac:spMkLst>
        </pc:spChg>
        <pc:spChg chg="add del mod ord">
          <ac:chgData name="Logan Roach" userId="S::loroach@syr.edu::f4136ad8-1583-4c54-bd50-095a11e7ae5a" providerId="AD" clId="Web-{75D86141-C2DA-42D6-9C75-06DC709E3F38}" dt="2023-03-30T23:53:13.967" v="14"/>
          <ac:spMkLst>
            <pc:docMk/>
            <pc:sldMk cId="1403866239" sldId="275"/>
            <ac:spMk id="9" creationId="{6E31B74A-604F-6F30-2BA8-15EE20BD5852}"/>
          </ac:spMkLst>
        </pc:spChg>
        <pc:spChg chg="add del mod ord">
          <ac:chgData name="Logan Roach" userId="S::loroach@syr.edu::f4136ad8-1583-4c54-bd50-095a11e7ae5a" providerId="AD" clId="Web-{75D86141-C2DA-42D6-9C75-06DC709E3F38}" dt="2023-03-30T23:53:13.967" v="14"/>
          <ac:spMkLst>
            <pc:docMk/>
            <pc:sldMk cId="1403866239" sldId="275"/>
            <ac:spMk id="10" creationId="{B5A39024-7C57-8DE7-6C29-1A6688BD047A}"/>
          </ac:spMkLst>
        </pc:spChg>
        <pc:picChg chg="mod">
          <ac:chgData name="Logan Roach" userId="S::loroach@syr.edu::f4136ad8-1583-4c54-bd50-095a11e7ae5a" providerId="AD" clId="Web-{75D86141-C2DA-42D6-9C75-06DC709E3F38}" dt="2023-03-30T23:53:23.186" v="16" actId="1076"/>
          <ac:picMkLst>
            <pc:docMk/>
            <pc:sldMk cId="1403866239" sldId="275"/>
            <ac:picMk id="7" creationId="{4F1CAE51-AEE9-2CD4-A7DC-895A0EE27EE7}"/>
          </ac:picMkLst>
        </pc:picChg>
        <pc:picChg chg="add del mod">
          <ac:chgData name="Logan Roach" userId="S::loroach@syr.edu::f4136ad8-1583-4c54-bd50-095a11e7ae5a" providerId="AD" clId="Web-{75D86141-C2DA-42D6-9C75-06DC709E3F38}" dt="2023-03-30T23:53:11.733" v="12"/>
          <ac:picMkLst>
            <pc:docMk/>
            <pc:sldMk cId="1403866239" sldId="275"/>
            <ac:picMk id="11" creationId="{9B18723E-FCB8-1DCE-E1C7-6B119DB7A7F5}"/>
          </ac:picMkLst>
        </pc:picChg>
      </pc:sldChg>
      <pc:sldChg chg="addSp delSp modSp mod ord modClrScheme chgLayout">
        <pc:chgData name="Logan Roach" userId="S::loroach@syr.edu::f4136ad8-1583-4c54-bd50-095a11e7ae5a" providerId="AD" clId="Web-{75D86141-C2DA-42D6-9C75-06DC709E3F38}" dt="2023-03-30T23:55:26.346" v="47"/>
        <pc:sldMkLst>
          <pc:docMk/>
          <pc:sldMk cId="1660924416" sldId="279"/>
        </pc:sldMkLst>
        <pc:spChg chg="mod ord">
          <ac:chgData name="Logan Roach" userId="S::loroach@syr.edu::f4136ad8-1583-4c54-bd50-095a11e7ae5a" providerId="AD" clId="Web-{75D86141-C2DA-42D6-9C75-06DC709E3F38}" dt="2023-03-30T23:54:24.860" v="36"/>
          <ac:spMkLst>
            <pc:docMk/>
            <pc:sldMk cId="1660924416" sldId="279"/>
            <ac:spMk id="2" creationId="{19A94D9D-3BD3-39C6-E075-6959AE3D1D17}"/>
          </ac:spMkLst>
        </pc:spChg>
        <pc:spChg chg="mod ord">
          <ac:chgData name="Logan Roach" userId="S::loroach@syr.edu::f4136ad8-1583-4c54-bd50-095a11e7ae5a" providerId="AD" clId="Web-{75D86141-C2DA-42D6-9C75-06DC709E3F38}" dt="2023-03-30T23:54:24.860" v="36"/>
          <ac:spMkLst>
            <pc:docMk/>
            <pc:sldMk cId="1660924416" sldId="279"/>
            <ac:spMk id="3" creationId="{9E8C2A81-D6CA-B1C3-8D20-933AFB2A8F1E}"/>
          </ac:spMkLst>
        </pc:spChg>
        <pc:spChg chg="mod ord">
          <ac:chgData name="Logan Roach" userId="S::loroach@syr.edu::f4136ad8-1583-4c54-bd50-095a11e7ae5a" providerId="AD" clId="Web-{75D86141-C2DA-42D6-9C75-06DC709E3F38}" dt="2023-03-30T23:54:24.860" v="36"/>
          <ac:spMkLst>
            <pc:docMk/>
            <pc:sldMk cId="1660924416" sldId="279"/>
            <ac:spMk id="4" creationId="{8F794FAB-B339-0476-8451-A8E42FE376A6}"/>
          </ac:spMkLst>
        </pc:spChg>
        <pc:spChg chg="mod ord">
          <ac:chgData name="Logan Roach" userId="S::loroach@syr.edu::f4136ad8-1583-4c54-bd50-095a11e7ae5a" providerId="AD" clId="Web-{75D86141-C2DA-42D6-9C75-06DC709E3F38}" dt="2023-03-30T23:54:24.860" v="36"/>
          <ac:spMkLst>
            <pc:docMk/>
            <pc:sldMk cId="1660924416" sldId="279"/>
            <ac:spMk id="5" creationId="{D30925C9-4C84-039D-BC99-DF96F97C68C6}"/>
          </ac:spMkLst>
        </pc:spChg>
        <pc:spChg chg="add del mod ord">
          <ac:chgData name="Logan Roach" userId="S::loroach@syr.edu::f4136ad8-1583-4c54-bd50-095a11e7ae5a" providerId="AD" clId="Web-{75D86141-C2DA-42D6-9C75-06DC709E3F38}" dt="2023-03-30T23:54:52.251" v="44" actId="1076"/>
          <ac:spMkLst>
            <pc:docMk/>
            <pc:sldMk cId="1660924416" sldId="279"/>
            <ac:spMk id="6" creationId="{E82FAC49-F74C-7339-D420-DC793F3DF117}"/>
          </ac:spMkLst>
        </pc:spChg>
        <pc:spChg chg="add mod ord">
          <ac:chgData name="Logan Roach" userId="S::loroach@syr.edu::f4136ad8-1583-4c54-bd50-095a11e7ae5a" providerId="AD" clId="Web-{75D86141-C2DA-42D6-9C75-06DC709E3F38}" dt="2023-03-30T23:54:49.017" v="43" actId="1076"/>
          <ac:spMkLst>
            <pc:docMk/>
            <pc:sldMk cId="1660924416" sldId="279"/>
            <ac:spMk id="8" creationId="{7C92D122-D665-8BB5-F933-2BAA9A6D298A}"/>
          </ac:spMkLst>
        </pc:spChg>
        <pc:spChg chg="add mod ord">
          <ac:chgData name="Logan Roach" userId="S::loroach@syr.edu::f4136ad8-1583-4c54-bd50-095a11e7ae5a" providerId="AD" clId="Web-{75D86141-C2DA-42D6-9C75-06DC709E3F38}" dt="2023-03-30T23:54:24.860" v="36"/>
          <ac:spMkLst>
            <pc:docMk/>
            <pc:sldMk cId="1660924416" sldId="279"/>
            <ac:spMk id="9" creationId="{1EF5EACD-AD81-D04F-69C4-772E7A2A1C02}"/>
          </ac:spMkLst>
        </pc:spChg>
        <pc:spChg chg="add mod ord">
          <ac:chgData name="Logan Roach" userId="S::loroach@syr.edu::f4136ad8-1583-4c54-bd50-095a11e7ae5a" providerId="AD" clId="Web-{75D86141-C2DA-42D6-9C75-06DC709E3F38}" dt="2023-03-30T23:54:24.860" v="36"/>
          <ac:spMkLst>
            <pc:docMk/>
            <pc:sldMk cId="1660924416" sldId="279"/>
            <ac:spMk id="10" creationId="{61BFCCD0-D55C-B136-40E8-598F49B4B540}"/>
          </ac:spMkLst>
        </pc:spChg>
        <pc:spChg chg="add del mod">
          <ac:chgData name="Logan Roach" userId="S::loroach@syr.edu::f4136ad8-1583-4c54-bd50-095a11e7ae5a" providerId="AD" clId="Web-{75D86141-C2DA-42D6-9C75-06DC709E3F38}" dt="2023-03-30T23:54:09.719" v="35"/>
          <ac:spMkLst>
            <pc:docMk/>
            <pc:sldMk cId="1660924416" sldId="279"/>
            <ac:spMk id="12" creationId="{E35D08B1-F581-CE06-8396-ED6195B22B3D}"/>
          </ac:spMkLst>
        </pc:spChg>
        <pc:spChg chg="add del mod">
          <ac:chgData name="Logan Roach" userId="S::loroach@syr.edu::f4136ad8-1583-4c54-bd50-095a11e7ae5a" providerId="AD" clId="Web-{75D86141-C2DA-42D6-9C75-06DC709E3F38}" dt="2023-03-30T23:54:09.719" v="35"/>
          <ac:spMkLst>
            <pc:docMk/>
            <pc:sldMk cId="1660924416" sldId="279"/>
            <ac:spMk id="14" creationId="{0C312049-C08B-91BA-1C2B-71CB59AEB6D5}"/>
          </ac:spMkLst>
        </pc:spChg>
        <pc:spChg chg="add del mod">
          <ac:chgData name="Logan Roach" userId="S::loroach@syr.edu::f4136ad8-1583-4c54-bd50-095a11e7ae5a" providerId="AD" clId="Web-{75D86141-C2DA-42D6-9C75-06DC709E3F38}" dt="2023-03-30T23:54:09.719" v="35"/>
          <ac:spMkLst>
            <pc:docMk/>
            <pc:sldMk cId="1660924416" sldId="279"/>
            <ac:spMk id="16" creationId="{E8818979-3D4C-AB72-D1F2-30301159F8E0}"/>
          </ac:spMkLst>
        </pc:spChg>
        <pc:graphicFrameChg chg="add del mod ord modGraphic">
          <ac:chgData name="Logan Roach" userId="S::loroach@syr.edu::f4136ad8-1583-4c54-bd50-095a11e7ae5a" providerId="AD" clId="Web-{75D86141-C2DA-42D6-9C75-06DC709E3F38}" dt="2023-03-30T23:54:30.907" v="39"/>
          <ac:graphicFrameMkLst>
            <pc:docMk/>
            <pc:sldMk cId="1660924416" sldId="279"/>
            <ac:graphicFrameMk id="11" creationId="{89DF99A0-4AD2-06D6-0EB6-70BFE558DE66}"/>
          </ac:graphicFrameMkLst>
        </pc:graphicFrameChg>
        <pc:picChg chg="mod ord">
          <ac:chgData name="Logan Roach" userId="S::loroach@syr.edu::f4136ad8-1583-4c54-bd50-095a11e7ae5a" providerId="AD" clId="Web-{75D86141-C2DA-42D6-9C75-06DC709E3F38}" dt="2023-03-30T23:54:41.735" v="42" actId="1076"/>
          <ac:picMkLst>
            <pc:docMk/>
            <pc:sldMk cId="1660924416" sldId="279"/>
            <ac:picMk id="7" creationId="{B5E9B5F4-B1D8-285E-AAE5-16901D3EBDAD}"/>
          </ac:picMkLst>
        </pc:picChg>
      </pc:sldChg>
    </pc:docChg>
  </pc:docChgLst>
  <pc:docChgLst>
    <pc:chgData name="Diganta Rashed" userId="S::dirashed@syr.edu::29175126-3886-4769-bd17-b7f8595d46cb" providerId="AD" clId="Web-{1993F1E9-4494-49E7-8E85-08A4C93E14A9}"/>
    <pc:docChg chg="modSld sldOrd">
      <pc:chgData name="Diganta Rashed" userId="S::dirashed@syr.edu::29175126-3886-4769-bd17-b7f8595d46cb" providerId="AD" clId="Web-{1993F1E9-4494-49E7-8E85-08A4C93E14A9}" dt="2023-03-31T00:00:23.411" v="315" actId="20577"/>
      <pc:docMkLst>
        <pc:docMk/>
      </pc:docMkLst>
      <pc:sldChg chg="ord">
        <pc:chgData name="Diganta Rashed" userId="S::dirashed@syr.edu::29175126-3886-4769-bd17-b7f8595d46cb" providerId="AD" clId="Web-{1993F1E9-4494-49E7-8E85-08A4C93E14A9}" dt="2023-03-30T23:59:51.563" v="237"/>
        <pc:sldMkLst>
          <pc:docMk/>
          <pc:sldMk cId="1742861620" sldId="266"/>
        </pc:sldMkLst>
      </pc:sldChg>
      <pc:sldChg chg="modSp">
        <pc:chgData name="Diganta Rashed" userId="S::dirashed@syr.edu::29175126-3886-4769-bd17-b7f8595d46cb" providerId="AD" clId="Web-{1993F1E9-4494-49E7-8E85-08A4C93E14A9}" dt="2023-03-31T00:00:23.411" v="315" actId="20577"/>
        <pc:sldMkLst>
          <pc:docMk/>
          <pc:sldMk cId="2303579910" sldId="268"/>
        </pc:sldMkLst>
        <pc:spChg chg="mod">
          <ac:chgData name="Diganta Rashed" userId="S::dirashed@syr.edu::29175126-3886-4769-bd17-b7f8595d46cb" providerId="AD" clId="Web-{1993F1E9-4494-49E7-8E85-08A4C93E14A9}" dt="2023-03-31T00:00:23.411" v="315" actId="20577"/>
          <ac:spMkLst>
            <pc:docMk/>
            <pc:sldMk cId="2303579910" sldId="268"/>
            <ac:spMk id="3" creationId="{B6F14674-9919-F461-2A1E-ABCE603B4531}"/>
          </ac:spMkLst>
        </pc:spChg>
      </pc:sldChg>
      <pc:sldChg chg="ord">
        <pc:chgData name="Diganta Rashed" userId="S::dirashed@syr.edu::29175126-3886-4769-bd17-b7f8595d46cb" providerId="AD" clId="Web-{1993F1E9-4494-49E7-8E85-08A4C93E14A9}" dt="2023-03-30T23:59:14.202" v="217"/>
        <pc:sldMkLst>
          <pc:docMk/>
          <pc:sldMk cId="1529878275" sldId="272"/>
        </pc:sldMkLst>
      </pc:sldChg>
      <pc:sldChg chg="delSp modSp">
        <pc:chgData name="Diganta Rashed" userId="S::dirashed@syr.edu::29175126-3886-4769-bd17-b7f8595d46cb" providerId="AD" clId="Web-{1993F1E9-4494-49E7-8E85-08A4C93E14A9}" dt="2023-03-30T23:59:44.391" v="236" actId="1076"/>
        <pc:sldMkLst>
          <pc:docMk/>
          <pc:sldMk cId="1660924416" sldId="279"/>
        </pc:sldMkLst>
        <pc:spChg chg="del">
          <ac:chgData name="Diganta Rashed" userId="S::dirashed@syr.edu::29175126-3886-4769-bd17-b7f8595d46cb" providerId="AD" clId="Web-{1993F1E9-4494-49E7-8E85-08A4C93E14A9}" dt="2023-03-30T23:59:35.891" v="234"/>
          <ac:spMkLst>
            <pc:docMk/>
            <pc:sldMk cId="1660924416" sldId="279"/>
            <ac:spMk id="4" creationId="{8F794FAB-B339-0476-8451-A8E42FE376A6}"/>
          </ac:spMkLst>
        </pc:spChg>
        <pc:spChg chg="mod">
          <ac:chgData name="Diganta Rashed" userId="S::dirashed@syr.edu::29175126-3886-4769-bd17-b7f8595d46cb" providerId="AD" clId="Web-{1993F1E9-4494-49E7-8E85-08A4C93E14A9}" dt="2023-03-30T23:59:44.391" v="236" actId="1076"/>
          <ac:spMkLst>
            <pc:docMk/>
            <pc:sldMk cId="1660924416" sldId="279"/>
            <ac:spMk id="6" creationId="{E82FAC49-F74C-7339-D420-DC793F3DF117}"/>
          </ac:spMkLst>
        </pc:spChg>
        <pc:picChg chg="mod">
          <ac:chgData name="Diganta Rashed" userId="S::dirashed@syr.edu::29175126-3886-4769-bd17-b7f8595d46cb" providerId="AD" clId="Web-{1993F1E9-4494-49E7-8E85-08A4C93E14A9}" dt="2023-03-30T23:59:41.094" v="235" actId="14100"/>
          <ac:picMkLst>
            <pc:docMk/>
            <pc:sldMk cId="1660924416" sldId="279"/>
            <ac:picMk id="7" creationId="{B5E9B5F4-B1D8-285E-AAE5-16901D3EBDAD}"/>
          </ac:picMkLst>
        </pc:picChg>
      </pc:sldChg>
    </pc:docChg>
  </pc:docChgLst>
  <pc:docChgLst>
    <pc:chgData name="Logan Roach" userId="S::loroach@syr.edu::f4136ad8-1583-4c54-bd50-095a11e7ae5a" providerId="AD" clId="Web-{42794496-E962-42D2-B892-B348F758CE6F}"/>
    <pc:docChg chg="addSld delSld modSld sldOrd">
      <pc:chgData name="Logan Roach" userId="S::loroach@syr.edu::f4136ad8-1583-4c54-bd50-095a11e7ae5a" providerId="AD" clId="Web-{42794496-E962-42D2-B892-B348F758CE6F}" dt="2023-03-30T02:03:22.275" v="235" actId="20577"/>
      <pc:docMkLst>
        <pc:docMk/>
      </pc:docMkLst>
      <pc:sldChg chg="modSp">
        <pc:chgData name="Logan Roach" userId="S::loroach@syr.edu::f4136ad8-1583-4c54-bd50-095a11e7ae5a" providerId="AD" clId="Web-{42794496-E962-42D2-B892-B348F758CE6F}" dt="2023-03-30T01:48:57.199" v="0" actId="20577"/>
        <pc:sldMkLst>
          <pc:docMk/>
          <pc:sldMk cId="1969787568" sldId="271"/>
        </pc:sldMkLst>
        <pc:spChg chg="mod">
          <ac:chgData name="Logan Roach" userId="S::loroach@syr.edu::f4136ad8-1583-4c54-bd50-095a11e7ae5a" providerId="AD" clId="Web-{42794496-E962-42D2-B892-B348F758CE6F}" dt="2023-03-30T01:48:57.199" v="0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new">
        <pc:chgData name="Logan Roach" userId="S::loroach@syr.edu::f4136ad8-1583-4c54-bd50-095a11e7ae5a" providerId="AD" clId="Web-{42794496-E962-42D2-B892-B348F758CE6F}" dt="2023-03-30T01:49:08.122" v="1"/>
        <pc:sldMkLst>
          <pc:docMk/>
          <pc:sldMk cId="1988317519" sldId="273"/>
        </pc:sldMkLst>
      </pc:sldChg>
      <pc:sldChg chg="new del">
        <pc:chgData name="Logan Roach" userId="S::loroach@syr.edu::f4136ad8-1583-4c54-bd50-095a11e7ae5a" providerId="AD" clId="Web-{42794496-E962-42D2-B892-B348F758CE6F}" dt="2023-03-30T01:54:59.240" v="6"/>
        <pc:sldMkLst>
          <pc:docMk/>
          <pc:sldMk cId="133880166" sldId="274"/>
        </pc:sldMkLst>
      </pc:sldChg>
      <pc:sldChg chg="addSp modSp new">
        <pc:chgData name="Logan Roach" userId="S::loroach@syr.edu::f4136ad8-1583-4c54-bd50-095a11e7ae5a" providerId="AD" clId="Web-{42794496-E962-42D2-B892-B348F758CE6F}" dt="2023-03-30T02:02:50.711" v="206" actId="20577"/>
        <pc:sldMkLst>
          <pc:docMk/>
          <pc:sldMk cId="2578558757" sldId="274"/>
        </pc:sldMkLst>
        <pc:spChg chg="mod">
          <ac:chgData name="Logan Roach" userId="S::loroach@syr.edu::f4136ad8-1583-4c54-bd50-095a11e7ae5a" providerId="AD" clId="Web-{42794496-E962-42D2-B892-B348F758CE6F}" dt="2023-03-30T02:02:50.711" v="206" actId="20577"/>
          <ac:spMkLst>
            <pc:docMk/>
            <pc:sldMk cId="2578558757" sldId="274"/>
            <ac:spMk id="2" creationId="{C720D37A-987C-0E11-E59F-2629C4BB933F}"/>
          </ac:spMkLst>
        </pc:spChg>
        <pc:spChg chg="mod">
          <ac:chgData name="Logan Roach" userId="S::loroach@syr.edu::f4136ad8-1583-4c54-bd50-095a11e7ae5a" providerId="AD" clId="Web-{42794496-E962-42D2-B892-B348F758CE6F}" dt="2023-03-30T01:57:07.609" v="9" actId="1076"/>
          <ac:spMkLst>
            <pc:docMk/>
            <pc:sldMk cId="2578558757" sldId="274"/>
            <ac:spMk id="6" creationId="{4F26F0DC-AE3E-F0C3-FD38-3CD9B418C48F}"/>
          </ac:spMkLst>
        </pc:spChg>
        <pc:picChg chg="add mod">
          <ac:chgData name="Logan Roach" userId="S::loroach@syr.edu::f4136ad8-1583-4c54-bd50-095a11e7ae5a" providerId="AD" clId="Web-{42794496-E962-42D2-B892-B348F758CE6F}" dt="2023-03-30T01:58:18.801" v="10"/>
          <ac:picMkLst>
            <pc:docMk/>
            <pc:sldMk cId="2578558757" sldId="274"/>
            <ac:picMk id="7" creationId="{667EC067-F693-9C14-81E9-151303DC7CBD}"/>
          </ac:picMkLst>
        </pc:picChg>
      </pc:sldChg>
      <pc:sldChg chg="addSp delSp modSp new del">
        <pc:chgData name="Logan Roach" userId="S::loroach@syr.edu::f4136ad8-1583-4c54-bd50-095a11e7ae5a" providerId="AD" clId="Web-{42794496-E962-42D2-B892-B348F758CE6F}" dt="2023-03-30T01:54:44.896" v="4"/>
        <pc:sldMkLst>
          <pc:docMk/>
          <pc:sldMk cId="2675050195" sldId="274"/>
        </pc:sldMkLst>
        <pc:spChg chg="del">
          <ac:chgData name="Logan Roach" userId="S::loroach@syr.edu::f4136ad8-1583-4c54-bd50-095a11e7ae5a" providerId="AD" clId="Web-{42794496-E962-42D2-B892-B348F758CE6F}" dt="2023-03-30T01:54:37.442" v="3"/>
          <ac:spMkLst>
            <pc:docMk/>
            <pc:sldMk cId="2675050195" sldId="274"/>
            <ac:spMk id="3" creationId="{486F5268-3D0A-6DBE-B715-B8EC744B508E}"/>
          </ac:spMkLst>
        </pc:spChg>
        <pc:graphicFrameChg chg="add mod ord modGraphic">
          <ac:chgData name="Logan Roach" userId="S::loroach@syr.edu::f4136ad8-1583-4c54-bd50-095a11e7ae5a" providerId="AD" clId="Web-{42794496-E962-42D2-B892-B348F758CE6F}" dt="2023-03-30T01:54:37.442" v="3"/>
          <ac:graphicFrameMkLst>
            <pc:docMk/>
            <pc:sldMk cId="2675050195" sldId="274"/>
            <ac:graphicFrameMk id="7" creationId="{AFFE733E-37C2-6C83-C8B7-C448D909A6C9}"/>
          </ac:graphicFrameMkLst>
        </pc:graphicFrameChg>
      </pc:sldChg>
      <pc:sldChg chg="addSp modSp new ord">
        <pc:chgData name="Logan Roach" userId="S::loroach@syr.edu::f4136ad8-1583-4c54-bd50-095a11e7ae5a" providerId="AD" clId="Web-{42794496-E962-42D2-B892-B348F758CE6F}" dt="2023-03-30T02:02:39.147" v="201" actId="20577"/>
        <pc:sldMkLst>
          <pc:docMk/>
          <pc:sldMk cId="1403866239" sldId="275"/>
        </pc:sldMkLst>
        <pc:spChg chg="mod">
          <ac:chgData name="Logan Roach" userId="S::loroach@syr.edu::f4136ad8-1583-4c54-bd50-095a11e7ae5a" providerId="AD" clId="Web-{42794496-E962-42D2-B892-B348F758CE6F}" dt="2023-03-30T02:02:39.147" v="201" actId="20577"/>
          <ac:spMkLst>
            <pc:docMk/>
            <pc:sldMk cId="1403866239" sldId="275"/>
            <ac:spMk id="2" creationId="{54DB41CF-275D-2D10-2B39-8EDDA615AF3A}"/>
          </ac:spMkLst>
        </pc:spChg>
        <pc:picChg chg="add mod">
          <ac:chgData name="Logan Roach" userId="S::loroach@syr.edu::f4136ad8-1583-4c54-bd50-095a11e7ae5a" providerId="AD" clId="Web-{42794496-E962-42D2-B892-B348F758CE6F}" dt="2023-03-30T02:00:29.576" v="64"/>
          <ac:picMkLst>
            <pc:docMk/>
            <pc:sldMk cId="1403866239" sldId="275"/>
            <ac:picMk id="7" creationId="{4F1CAE51-AEE9-2CD4-A7DC-895A0EE27EE7}"/>
          </ac:picMkLst>
        </pc:picChg>
      </pc:sldChg>
      <pc:sldChg chg="addSp modSp new">
        <pc:chgData name="Logan Roach" userId="S::loroach@syr.edu::f4136ad8-1583-4c54-bd50-095a11e7ae5a" providerId="AD" clId="Web-{42794496-E962-42D2-B892-B348F758CE6F}" dt="2023-03-30T02:02:05.973" v="165" actId="20577"/>
        <pc:sldMkLst>
          <pc:docMk/>
          <pc:sldMk cId="4242415588" sldId="276"/>
        </pc:sldMkLst>
        <pc:spChg chg="mod">
          <ac:chgData name="Logan Roach" userId="S::loroach@syr.edu::f4136ad8-1583-4c54-bd50-095a11e7ae5a" providerId="AD" clId="Web-{42794496-E962-42D2-B892-B348F758CE6F}" dt="2023-03-30T02:02:05.973" v="165" actId="20577"/>
          <ac:spMkLst>
            <pc:docMk/>
            <pc:sldMk cId="4242415588" sldId="276"/>
            <ac:spMk id="2" creationId="{DBD177E2-5F2D-828A-89A3-81631B9B3145}"/>
          </ac:spMkLst>
        </pc:spChg>
        <pc:picChg chg="add mod">
          <ac:chgData name="Logan Roach" userId="S::loroach@syr.edu::f4136ad8-1583-4c54-bd50-095a11e7ae5a" providerId="AD" clId="Web-{42794496-E962-42D2-B892-B348F758CE6F}" dt="2023-03-30T02:01:33.361" v="99"/>
          <ac:picMkLst>
            <pc:docMk/>
            <pc:sldMk cId="4242415588" sldId="276"/>
            <ac:picMk id="7" creationId="{24A6CFC6-B19C-FD2B-77F3-31A41242B9A4}"/>
          </ac:picMkLst>
        </pc:picChg>
      </pc:sldChg>
      <pc:sldChg chg="addSp modSp new">
        <pc:chgData name="Logan Roach" userId="S::loroach@syr.edu::f4136ad8-1583-4c54-bd50-095a11e7ae5a" providerId="AD" clId="Web-{42794496-E962-42D2-B892-B348F758CE6F}" dt="2023-03-30T02:03:22.275" v="235" actId="20577"/>
        <pc:sldMkLst>
          <pc:docMk/>
          <pc:sldMk cId="652290607" sldId="277"/>
        </pc:sldMkLst>
        <pc:spChg chg="mod">
          <ac:chgData name="Logan Roach" userId="S::loroach@syr.edu::f4136ad8-1583-4c54-bd50-095a11e7ae5a" providerId="AD" clId="Web-{42794496-E962-42D2-B892-B348F758CE6F}" dt="2023-03-30T02:03:22.275" v="235" actId="20577"/>
          <ac:spMkLst>
            <pc:docMk/>
            <pc:sldMk cId="652290607" sldId="277"/>
            <ac:spMk id="2" creationId="{56432269-2738-3A4E-59F5-9434ACD9E302}"/>
          </ac:spMkLst>
        </pc:spChg>
        <pc:picChg chg="add mod">
          <ac:chgData name="Logan Roach" userId="S::loroach@syr.edu::f4136ad8-1583-4c54-bd50-095a11e7ae5a" providerId="AD" clId="Web-{42794496-E962-42D2-B892-B348F758CE6F}" dt="2023-03-30T02:03:10.415" v="208"/>
          <ac:picMkLst>
            <pc:docMk/>
            <pc:sldMk cId="652290607" sldId="277"/>
            <ac:picMk id="7" creationId="{CB3160E4-8778-B276-1689-1185203E2232}"/>
          </ac:picMkLst>
        </pc:picChg>
      </pc:sldChg>
    </pc:docChg>
  </pc:docChgLst>
  <pc:docChgLst>
    <pc:chgData name="Diganta Rashed" userId="S::dirashed@syr.edu::29175126-3886-4769-bd17-b7f8595d46cb" providerId="AD" clId="Web-{16599CA4-056F-4FFF-879B-6C6CCBB2393F}"/>
    <pc:docChg chg="modSld">
      <pc:chgData name="Diganta Rashed" userId="S::dirashed@syr.edu::29175126-3886-4769-bd17-b7f8595d46cb" providerId="AD" clId="Web-{16599CA4-056F-4FFF-879B-6C6CCBB2393F}" dt="2023-03-31T00:27:46.883" v="29"/>
      <pc:docMkLst>
        <pc:docMk/>
      </pc:docMkLst>
      <pc:sldChg chg="delSp">
        <pc:chgData name="Diganta Rashed" userId="S::dirashed@syr.edu::29175126-3886-4769-bd17-b7f8595d46cb" providerId="AD" clId="Web-{16599CA4-056F-4FFF-879B-6C6CCBB2393F}" dt="2023-03-31T00:27:46.883" v="29"/>
        <pc:sldMkLst>
          <pc:docMk/>
          <pc:sldMk cId="3571516367" sldId="258"/>
        </pc:sldMkLst>
        <pc:spChg chg="del">
          <ac:chgData name="Diganta Rashed" userId="S::dirashed@syr.edu::29175126-3886-4769-bd17-b7f8595d46cb" providerId="AD" clId="Web-{16599CA4-056F-4FFF-879B-6C6CCBB2393F}" dt="2023-03-31T00:27:46.883" v="29"/>
          <ac:spMkLst>
            <pc:docMk/>
            <pc:sldMk cId="3571516367" sldId="258"/>
            <ac:spMk id="5" creationId="{8D51ED20-04D4-4894-B0C2-9C541A61A734}"/>
          </ac:spMkLst>
        </pc:spChg>
      </pc:sldChg>
      <pc:sldChg chg="delSp">
        <pc:chgData name="Diganta Rashed" userId="S::dirashed@syr.edu::29175126-3886-4769-bd17-b7f8595d46cb" providerId="AD" clId="Web-{16599CA4-056F-4FFF-879B-6C6CCBB2393F}" dt="2023-03-31T00:27:43.539" v="28"/>
        <pc:sldMkLst>
          <pc:docMk/>
          <pc:sldMk cId="1429429409" sldId="261"/>
        </pc:sldMkLst>
        <pc:spChg chg="del">
          <ac:chgData name="Diganta Rashed" userId="S::dirashed@syr.edu::29175126-3886-4769-bd17-b7f8595d46cb" providerId="AD" clId="Web-{16599CA4-056F-4FFF-879B-6C6CCBB2393F}" dt="2023-03-31T00:27:43.539" v="28"/>
          <ac:spMkLst>
            <pc:docMk/>
            <pc:sldMk cId="1429429409" sldId="261"/>
            <ac:spMk id="10" creationId="{A865CC01-A53B-495A-820C-BEC2680EDC42}"/>
          </ac:spMkLst>
        </pc:spChg>
      </pc:sldChg>
      <pc:sldChg chg="delSp">
        <pc:chgData name="Diganta Rashed" userId="S::dirashed@syr.edu::29175126-3886-4769-bd17-b7f8595d46cb" providerId="AD" clId="Web-{16599CA4-056F-4FFF-879B-6C6CCBB2393F}" dt="2023-03-31T00:27:22.116" v="22"/>
        <pc:sldMkLst>
          <pc:docMk/>
          <pc:sldMk cId="1742861620" sldId="266"/>
        </pc:sldMkLst>
        <pc:spChg chg="del">
          <ac:chgData name="Diganta Rashed" userId="S::dirashed@syr.edu::29175126-3886-4769-bd17-b7f8595d46cb" providerId="AD" clId="Web-{16599CA4-056F-4FFF-879B-6C6CCBB2393F}" dt="2023-03-31T00:27:22.116" v="22"/>
          <ac:spMkLst>
            <pc:docMk/>
            <pc:sldMk cId="1742861620" sldId="266"/>
            <ac:spMk id="5" creationId="{4135E32A-1A8C-43D2-9C6E-12887B4DEDFB}"/>
          </ac:spMkLst>
        </pc:spChg>
      </pc:sldChg>
      <pc:sldChg chg="delSp">
        <pc:chgData name="Diganta Rashed" userId="S::dirashed@syr.edu::29175126-3886-4769-bd17-b7f8595d46cb" providerId="AD" clId="Web-{16599CA4-056F-4FFF-879B-6C6CCBB2393F}" dt="2023-03-31T00:27:41.132" v="27"/>
        <pc:sldMkLst>
          <pc:docMk/>
          <pc:sldMk cId="2303579910" sldId="268"/>
        </pc:sldMkLst>
        <pc:spChg chg="del">
          <ac:chgData name="Diganta Rashed" userId="S::dirashed@syr.edu::29175126-3886-4769-bd17-b7f8595d46cb" providerId="AD" clId="Web-{16599CA4-056F-4FFF-879B-6C6CCBB2393F}" dt="2023-03-31T00:27:41.132" v="27"/>
          <ac:spMkLst>
            <pc:docMk/>
            <pc:sldMk cId="2303579910" sldId="268"/>
            <ac:spMk id="10" creationId="{18FAD6D3-B1FB-463D-87D0-FA9A4AEA13D6}"/>
          </ac:spMkLst>
        </pc:spChg>
      </pc:sldChg>
      <pc:sldChg chg="delSp">
        <pc:chgData name="Diganta Rashed" userId="S::dirashed@syr.edu::29175126-3886-4769-bd17-b7f8595d46cb" providerId="AD" clId="Web-{16599CA4-056F-4FFF-879B-6C6CCBB2393F}" dt="2023-03-31T00:27:25.398" v="23"/>
        <pc:sldMkLst>
          <pc:docMk/>
          <pc:sldMk cId="1529878275" sldId="272"/>
        </pc:sldMkLst>
        <pc:spChg chg="del">
          <ac:chgData name="Diganta Rashed" userId="S::dirashed@syr.edu::29175126-3886-4769-bd17-b7f8595d46cb" providerId="AD" clId="Web-{16599CA4-056F-4FFF-879B-6C6CCBB2393F}" dt="2023-03-31T00:27:25.398" v="23"/>
          <ac:spMkLst>
            <pc:docMk/>
            <pc:sldMk cId="1529878275" sldId="272"/>
            <ac:spMk id="5" creationId="{9B624A3D-76B6-FCA5-4D98-77E707E70BB8}"/>
          </ac:spMkLst>
        </pc:spChg>
      </pc:sldChg>
      <pc:sldChg chg="delSp">
        <pc:chgData name="Diganta Rashed" userId="S::dirashed@syr.edu::29175126-3886-4769-bd17-b7f8595d46cb" providerId="AD" clId="Web-{16599CA4-056F-4FFF-879B-6C6CCBB2393F}" dt="2023-03-31T00:27:36.554" v="26"/>
        <pc:sldMkLst>
          <pc:docMk/>
          <pc:sldMk cId="1403866239" sldId="275"/>
        </pc:sldMkLst>
        <pc:spChg chg="del">
          <ac:chgData name="Diganta Rashed" userId="S::dirashed@syr.edu::29175126-3886-4769-bd17-b7f8595d46cb" providerId="AD" clId="Web-{16599CA4-056F-4FFF-879B-6C6CCBB2393F}" dt="2023-03-31T00:27:36.554" v="26"/>
          <ac:spMkLst>
            <pc:docMk/>
            <pc:sldMk cId="1403866239" sldId="275"/>
            <ac:spMk id="4" creationId="{91414056-B8A1-44DB-EFC2-808F9FEDB5FF}"/>
          </ac:spMkLst>
        </pc:spChg>
      </pc:sldChg>
      <pc:sldChg chg="delSp">
        <pc:chgData name="Diganta Rashed" userId="S::dirashed@syr.edu::29175126-3886-4769-bd17-b7f8595d46cb" providerId="AD" clId="Web-{16599CA4-056F-4FFF-879B-6C6CCBB2393F}" dt="2023-03-31T00:27:30.116" v="25"/>
        <pc:sldMkLst>
          <pc:docMk/>
          <pc:sldMk cId="652290607" sldId="277"/>
        </pc:sldMkLst>
        <pc:spChg chg="del">
          <ac:chgData name="Diganta Rashed" userId="S::dirashed@syr.edu::29175126-3886-4769-bd17-b7f8595d46cb" providerId="AD" clId="Web-{16599CA4-056F-4FFF-879B-6C6CCBB2393F}" dt="2023-03-31T00:27:30.116" v="25"/>
          <ac:spMkLst>
            <pc:docMk/>
            <pc:sldMk cId="652290607" sldId="277"/>
            <ac:spMk id="4" creationId="{289DA07A-3222-9FFB-93B4-DA42ECD97E9B}"/>
          </ac:spMkLst>
        </pc:spChg>
      </pc:sldChg>
      <pc:sldChg chg="delSp">
        <pc:chgData name="Diganta Rashed" userId="S::dirashed@syr.edu::29175126-3886-4769-bd17-b7f8595d46cb" providerId="AD" clId="Web-{16599CA4-056F-4FFF-879B-6C6CCBB2393F}" dt="2023-03-31T00:27:28.241" v="24"/>
        <pc:sldMkLst>
          <pc:docMk/>
          <pc:sldMk cId="464668800" sldId="278"/>
        </pc:sldMkLst>
        <pc:spChg chg="del">
          <ac:chgData name="Diganta Rashed" userId="S::dirashed@syr.edu::29175126-3886-4769-bd17-b7f8595d46cb" providerId="AD" clId="Web-{16599CA4-056F-4FFF-879B-6C6CCBB2393F}" dt="2023-03-31T00:27:28.241" v="24"/>
          <ac:spMkLst>
            <pc:docMk/>
            <pc:sldMk cId="464668800" sldId="278"/>
            <ac:spMk id="4" creationId="{66BC5D99-1288-CBA1-3176-2CB85E106AFE}"/>
          </ac:spMkLst>
        </pc:spChg>
      </pc:sldChg>
      <pc:sldChg chg="delSp modSp">
        <pc:chgData name="Diganta Rashed" userId="S::dirashed@syr.edu::29175126-3886-4769-bd17-b7f8595d46cb" providerId="AD" clId="Web-{16599CA4-056F-4FFF-879B-6C6CCBB2393F}" dt="2023-03-31T00:27:19.491" v="21"/>
        <pc:sldMkLst>
          <pc:docMk/>
          <pc:sldMk cId="930643487" sldId="280"/>
        </pc:sldMkLst>
        <pc:spChg chg="mod">
          <ac:chgData name="Diganta Rashed" userId="S::dirashed@syr.edu::29175126-3886-4769-bd17-b7f8595d46cb" providerId="AD" clId="Web-{16599CA4-056F-4FFF-879B-6C6CCBB2393F}" dt="2023-03-31T00:27:17.210" v="20" actId="20577"/>
          <ac:spMkLst>
            <pc:docMk/>
            <pc:sldMk cId="930643487" sldId="280"/>
            <ac:spMk id="3" creationId="{DE5086CD-589B-BAA8-AA15-D659E0B142B7}"/>
          </ac:spMkLst>
        </pc:spChg>
        <pc:spChg chg="del">
          <ac:chgData name="Diganta Rashed" userId="S::dirashed@syr.edu::29175126-3886-4769-bd17-b7f8595d46cb" providerId="AD" clId="Web-{16599CA4-056F-4FFF-879B-6C6CCBB2393F}" dt="2023-03-31T00:27:19.491" v="21"/>
          <ac:spMkLst>
            <pc:docMk/>
            <pc:sldMk cId="930643487" sldId="280"/>
            <ac:spMk id="5" creationId="{218A722C-7AB5-077C-9EDF-DB76A8289D90}"/>
          </ac:spMkLst>
        </pc:spChg>
      </pc:sldChg>
    </pc:docChg>
  </pc:docChgLst>
  <pc:docChgLst>
    <pc:chgData name="Logan Roach" userId="S::loroach@syr.edu::f4136ad8-1583-4c54-bd50-095a11e7ae5a" providerId="AD" clId="Web-{97CFF8D4-BC49-44F6-B894-3D841C32CBB8}"/>
    <pc:docChg chg="addSld delSld modSld">
      <pc:chgData name="Logan Roach" userId="S::loroach@syr.edu::f4136ad8-1583-4c54-bd50-095a11e7ae5a" providerId="AD" clId="Web-{97CFF8D4-BC49-44F6-B894-3D841C32CBB8}" dt="2023-03-30T02:07:57.570" v="76"/>
      <pc:docMkLst>
        <pc:docMk/>
      </pc:docMkLst>
      <pc:sldChg chg="del">
        <pc:chgData name="Logan Roach" userId="S::loroach@syr.edu::f4136ad8-1583-4c54-bd50-095a11e7ae5a" providerId="AD" clId="Web-{97CFF8D4-BC49-44F6-B894-3D841C32CBB8}" dt="2023-03-30T02:07:57.570" v="76"/>
        <pc:sldMkLst>
          <pc:docMk/>
          <pc:sldMk cId="1988317519" sldId="273"/>
        </pc:sldMkLst>
      </pc:sldChg>
      <pc:sldChg chg="addSp modSp new">
        <pc:chgData name="Logan Roach" userId="S::loroach@syr.edu::f4136ad8-1583-4c54-bd50-095a11e7ae5a" providerId="AD" clId="Web-{97CFF8D4-BC49-44F6-B894-3D841C32CBB8}" dt="2023-03-30T02:07:44.960" v="75" actId="20577"/>
        <pc:sldMkLst>
          <pc:docMk/>
          <pc:sldMk cId="1660924416" sldId="279"/>
        </pc:sldMkLst>
        <pc:spChg chg="mod">
          <ac:chgData name="Logan Roach" userId="S::loroach@syr.edu::f4136ad8-1583-4c54-bd50-095a11e7ae5a" providerId="AD" clId="Web-{97CFF8D4-BC49-44F6-B894-3D841C32CBB8}" dt="2023-03-30T02:07:44.960" v="75" actId="20577"/>
          <ac:spMkLst>
            <pc:docMk/>
            <pc:sldMk cId="1660924416" sldId="279"/>
            <ac:spMk id="2" creationId="{19A94D9D-3BD3-39C6-E075-6959AE3D1D17}"/>
          </ac:spMkLst>
        </pc:spChg>
        <pc:picChg chg="add mod">
          <ac:chgData name="Logan Roach" userId="S::loroach@syr.edu::f4136ad8-1583-4c54-bd50-095a11e7ae5a" providerId="AD" clId="Web-{97CFF8D4-BC49-44F6-B894-3D841C32CBB8}" dt="2023-03-30T02:06:54.068" v="1"/>
          <ac:picMkLst>
            <pc:docMk/>
            <pc:sldMk cId="1660924416" sldId="279"/>
            <ac:picMk id="7" creationId="{B5E9B5F4-B1D8-285E-AAE5-16901D3EBDAD}"/>
          </ac:picMkLst>
        </pc:picChg>
      </pc:sldChg>
    </pc:docChg>
  </pc:docChgLst>
  <pc:docChgLst>
    <pc:chgData name="Diganta Rashed" userId="S::dirashed@syr.edu::29175126-3886-4769-bd17-b7f8595d46cb" providerId="AD" clId="Web-{A0B7A419-900C-4E55-9C31-0A94DBE6AE43}"/>
    <pc:docChg chg="addSld delSld modSld sldOrd">
      <pc:chgData name="Diganta Rashed" userId="S::dirashed@syr.edu::29175126-3886-4769-bd17-b7f8595d46cb" providerId="AD" clId="Web-{A0B7A419-900C-4E55-9C31-0A94DBE6AE43}" dt="2023-03-30T01:37:27.606" v="401"/>
      <pc:docMkLst>
        <pc:docMk/>
      </pc:docMkLst>
      <pc:sldChg chg="del">
        <pc:chgData name="Diganta Rashed" userId="S::dirashed@syr.edu::29175126-3886-4769-bd17-b7f8595d46cb" providerId="AD" clId="Web-{A0B7A419-900C-4E55-9C31-0A94DBE6AE43}" dt="2023-03-30T01:30:18.376" v="287"/>
        <pc:sldMkLst>
          <pc:docMk/>
          <pc:sldMk cId="332104327" sldId="259"/>
        </pc:sldMkLst>
      </pc:sldChg>
      <pc:sldChg chg="modSp">
        <pc:chgData name="Diganta Rashed" userId="S::dirashed@syr.edu::29175126-3886-4769-bd17-b7f8595d46cb" providerId="AD" clId="Web-{A0B7A419-900C-4E55-9C31-0A94DBE6AE43}" dt="2023-03-30T01:24:58.007" v="254" actId="20577"/>
        <pc:sldMkLst>
          <pc:docMk/>
          <pc:sldMk cId="1742861620" sldId="266"/>
        </pc:sldMkLst>
        <pc:spChg chg="mod">
          <ac:chgData name="Diganta Rashed" userId="S::dirashed@syr.edu::29175126-3886-4769-bd17-b7f8595d46cb" providerId="AD" clId="Web-{A0B7A419-900C-4E55-9C31-0A94DBE6AE43}" dt="2023-03-30T01:21:06.876" v="103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Diganta Rashed" userId="S::dirashed@syr.edu::29175126-3886-4769-bd17-b7f8595d46cb" providerId="AD" clId="Web-{A0B7A419-900C-4E55-9C31-0A94DBE6AE43}" dt="2023-03-30T01:24:58.007" v="254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addSp delSp modSp mod chgLayout">
        <pc:chgData name="Diganta Rashed" userId="S::dirashed@syr.edu::29175126-3886-4769-bd17-b7f8595d46cb" providerId="AD" clId="Web-{A0B7A419-900C-4E55-9C31-0A94DBE6AE43}" dt="2023-03-30T01:32:12.285" v="350"/>
        <pc:sldMkLst>
          <pc:docMk/>
          <pc:sldMk cId="2303579910" sldId="268"/>
        </pc:sldMkLst>
        <pc:spChg chg="mod ord">
          <ac:chgData name="Diganta Rashed" userId="S::dirashed@syr.edu::29175126-3886-4769-bd17-b7f8595d46cb" providerId="AD" clId="Web-{A0B7A419-900C-4E55-9C31-0A94DBE6AE43}" dt="2023-03-30T01:32:12.285" v="350"/>
          <ac:spMkLst>
            <pc:docMk/>
            <pc:sldMk cId="2303579910" sldId="268"/>
            <ac:spMk id="2" creationId="{AFC6D044-C704-4974-935B-AE3D7EFC9BC4}"/>
          </ac:spMkLst>
        </pc:spChg>
        <pc:spChg chg="mod ord">
          <ac:chgData name="Diganta Rashed" userId="S::dirashed@syr.edu::29175126-3886-4769-bd17-b7f8595d46cb" providerId="AD" clId="Web-{A0B7A419-900C-4E55-9C31-0A94DBE6AE43}" dt="2023-03-30T01:32:12.285" v="350"/>
          <ac:spMkLst>
            <pc:docMk/>
            <pc:sldMk cId="2303579910" sldId="268"/>
            <ac:spMk id="3" creationId="{B6F14674-9919-F461-2A1E-ABCE603B4531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2:12.285" v="350"/>
          <ac:spMkLst>
            <pc:docMk/>
            <pc:sldMk cId="2303579910" sldId="268"/>
            <ac:spMk id="4" creationId="{D1E0A55B-83A8-9AF2-BAE7-BA14CAEE24D0}"/>
          </ac:spMkLst>
        </pc:spChg>
        <pc:spChg chg="mod ord">
          <ac:chgData name="Diganta Rashed" userId="S::dirashed@syr.edu::29175126-3886-4769-bd17-b7f8595d46cb" providerId="AD" clId="Web-{A0B7A419-900C-4E55-9C31-0A94DBE6AE43}" dt="2023-03-30T01:32:12.285" v="350"/>
          <ac:spMkLst>
            <pc:docMk/>
            <pc:sldMk cId="2303579910" sldId="268"/>
            <ac:spMk id="9" creationId="{A672774E-BCBF-4B44-9E79-28E9153ABA7E}"/>
          </ac:spMkLst>
        </pc:spChg>
        <pc:spChg chg="mod ord">
          <ac:chgData name="Diganta Rashed" userId="S::dirashed@syr.edu::29175126-3886-4769-bd17-b7f8595d46cb" providerId="AD" clId="Web-{A0B7A419-900C-4E55-9C31-0A94DBE6AE43}" dt="2023-03-30T01:32:12.285" v="350"/>
          <ac:spMkLst>
            <pc:docMk/>
            <pc:sldMk cId="2303579910" sldId="268"/>
            <ac:spMk id="10" creationId="{18FAD6D3-B1FB-463D-87D0-FA9A4AEA13D6}"/>
          </ac:spMkLst>
        </pc:spChg>
        <pc:spChg chg="mod ord">
          <ac:chgData name="Diganta Rashed" userId="S::dirashed@syr.edu::29175126-3886-4769-bd17-b7f8595d46cb" providerId="AD" clId="Web-{A0B7A419-900C-4E55-9C31-0A94DBE6AE43}" dt="2023-03-30T01:32:12.285" v="350"/>
          <ac:spMkLst>
            <pc:docMk/>
            <pc:sldMk cId="2303579910" sldId="268"/>
            <ac:spMk id="11" creationId="{6D5843A7-CBF3-441B-919C-8467B2BB19B5}"/>
          </ac:spMkLst>
        </pc:spChg>
      </pc:sldChg>
      <pc:sldChg chg="addSp modSp del mod modClrScheme chgLayout">
        <pc:chgData name="Diganta Rashed" userId="S::dirashed@syr.edu::29175126-3886-4769-bd17-b7f8595d46cb" providerId="AD" clId="Web-{A0B7A419-900C-4E55-9C31-0A94DBE6AE43}" dt="2023-03-30T01:25:25.196" v="284"/>
        <pc:sldMkLst>
          <pc:docMk/>
          <pc:sldMk cId="2499682613" sldId="269"/>
        </pc:sldMkLst>
        <pc:spChg chg="add 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2" creationId="{080F12D2-3275-D7AC-58F7-C0B2CAFFB248}"/>
          </ac:spMkLst>
        </pc:spChg>
        <pc:spChg chg="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3" creationId="{3E5FEE2D-79E5-4C1D-8BF7-EE619CA7039A}"/>
          </ac:spMkLst>
        </pc:spChg>
        <pc:spChg chg="add 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5" creationId="{DE95A768-0CFC-7BEE-A8B1-51F6ECC68567}"/>
          </ac:spMkLst>
        </pc:spChg>
        <pc:spChg chg="add 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6" creationId="{AEAEAA4E-9D2C-9509-1B89-A0F95D3D50AA}"/>
          </ac:spMkLst>
        </pc:spChg>
        <pc:spChg chg="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7" creationId="{E7F1AE66-47AA-4110-86B9-0626D4953989}"/>
          </ac:spMkLst>
        </pc:spChg>
        <pc:spChg chg="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8" creationId="{8BA5A93F-DCAE-40B8-8E94-3239A1A6A21A}"/>
          </ac:spMkLst>
        </pc:spChg>
        <pc:spChg chg="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9" creationId="{03091613-153A-4005-9F4D-2F185AE5F7BF}"/>
          </ac:spMkLst>
        </pc:spChg>
        <pc:spChg chg="add 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10" creationId="{E2462564-753C-697F-4A47-7BA862C9F188}"/>
          </ac:spMkLst>
        </pc:spChg>
        <pc:spChg chg="add mod ord">
          <ac:chgData name="Diganta Rashed" userId="S::dirashed@syr.edu::29175126-3886-4769-bd17-b7f8595d46cb" providerId="AD" clId="Web-{A0B7A419-900C-4E55-9C31-0A94DBE6AE43}" dt="2023-03-30T01:25:12.305" v="255"/>
          <ac:spMkLst>
            <pc:docMk/>
            <pc:sldMk cId="2499682613" sldId="269"/>
            <ac:spMk id="11" creationId="{6CDC9A3C-2F31-FE8E-D42C-79AA04A4644D}"/>
          </ac:spMkLst>
        </pc:spChg>
        <pc:graphicFrameChg chg="mod ord modGraphic">
          <ac:chgData name="Diganta Rashed" userId="S::dirashed@syr.edu::29175126-3886-4769-bd17-b7f8595d46cb" providerId="AD" clId="Web-{A0B7A419-900C-4E55-9C31-0A94DBE6AE43}" dt="2023-03-30T01:25:18.399" v="283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addSp delSp modSp new mod modClrScheme chgLayout">
        <pc:chgData name="Diganta Rashed" userId="S::dirashed@syr.edu::29175126-3886-4769-bd17-b7f8595d46cb" providerId="AD" clId="Web-{A0B7A419-900C-4E55-9C31-0A94DBE6AE43}" dt="2023-03-30T01:37:27.606" v="401"/>
        <pc:sldMkLst>
          <pc:docMk/>
          <pc:sldMk cId="1529878275" sldId="272"/>
        </pc:sldMkLst>
        <pc:spChg chg="del mod ord">
          <ac:chgData name="Diganta Rashed" userId="S::dirashed@syr.edu::29175126-3886-4769-bd17-b7f8595d46cb" providerId="AD" clId="Web-{A0B7A419-900C-4E55-9C31-0A94DBE6AE43}" dt="2023-03-30T01:34:20.632" v="358"/>
          <ac:spMkLst>
            <pc:docMk/>
            <pc:sldMk cId="1529878275" sldId="272"/>
            <ac:spMk id="2" creationId="{41ED085C-1A43-FE66-5B80-FED4BAE72B60}"/>
          </ac:spMkLst>
        </pc:spChg>
        <pc:spChg chg="del">
          <ac:chgData name="Diganta Rashed" userId="S::dirashed@syr.edu::29175126-3886-4769-bd17-b7f8595d46cb" providerId="AD" clId="Web-{A0B7A419-900C-4E55-9C31-0A94DBE6AE43}" dt="2023-03-30T01:33:52.710" v="352"/>
          <ac:spMkLst>
            <pc:docMk/>
            <pc:sldMk cId="1529878275" sldId="272"/>
            <ac:spMk id="3" creationId="{1B5E165C-DA94-805A-D770-F2E713FC82EF}"/>
          </ac:spMkLst>
        </pc:spChg>
        <pc:spChg chg="mod ord">
          <ac:chgData name="Diganta Rashed" userId="S::dirashed@syr.edu::29175126-3886-4769-bd17-b7f8595d46cb" providerId="AD" clId="Web-{A0B7A419-900C-4E55-9C31-0A94DBE6AE43}" dt="2023-03-30T01:34:20.632" v="358"/>
          <ac:spMkLst>
            <pc:docMk/>
            <pc:sldMk cId="1529878275" sldId="272"/>
            <ac:spMk id="4" creationId="{CB69DFBC-6D3A-8BFA-64FE-F2FCD0664D93}"/>
          </ac:spMkLst>
        </pc:spChg>
        <pc:spChg chg="mod ord">
          <ac:chgData name="Diganta Rashed" userId="S::dirashed@syr.edu::29175126-3886-4769-bd17-b7f8595d46cb" providerId="AD" clId="Web-{A0B7A419-900C-4E55-9C31-0A94DBE6AE43}" dt="2023-03-30T01:34:20.632" v="358"/>
          <ac:spMkLst>
            <pc:docMk/>
            <pc:sldMk cId="1529878275" sldId="272"/>
            <ac:spMk id="5" creationId="{9B624A3D-76B6-FCA5-4D98-77E707E70BB8}"/>
          </ac:spMkLst>
        </pc:spChg>
        <pc:spChg chg="mod ord">
          <ac:chgData name="Diganta Rashed" userId="S::dirashed@syr.edu::29175126-3886-4769-bd17-b7f8595d46cb" providerId="AD" clId="Web-{A0B7A419-900C-4E55-9C31-0A94DBE6AE43}" dt="2023-03-30T01:34:20.632" v="358"/>
          <ac:spMkLst>
            <pc:docMk/>
            <pc:sldMk cId="1529878275" sldId="272"/>
            <ac:spMk id="6" creationId="{C2DC0B1A-A218-487B-E1C8-DBAC1B533075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4:13.210" v="357"/>
          <ac:spMkLst>
            <pc:docMk/>
            <pc:sldMk cId="1529878275" sldId="272"/>
            <ac:spMk id="7" creationId="{B744F107-EAC8-F127-211B-110517719B81}"/>
          </ac:spMkLst>
        </pc:spChg>
        <pc:spChg chg="add mod">
          <ac:chgData name="Diganta Rashed" userId="S::dirashed@syr.edu::29175126-3886-4769-bd17-b7f8595d46cb" providerId="AD" clId="Web-{A0B7A419-900C-4E55-9C31-0A94DBE6AE43}" dt="2023-03-30T01:35:48.479" v="395" actId="14100"/>
          <ac:spMkLst>
            <pc:docMk/>
            <pc:sldMk cId="1529878275" sldId="272"/>
            <ac:spMk id="14" creationId="{130BC74B-25E7-1A99-EE2F-999D5B37BE66}"/>
          </ac:spMkLst>
        </pc:spChg>
        <pc:graphicFrameChg chg="add mod ord modGraphic">
          <ac:chgData name="Diganta Rashed" userId="S::dirashed@syr.edu::29175126-3886-4769-bd17-b7f8595d46cb" providerId="AD" clId="Web-{A0B7A419-900C-4E55-9C31-0A94DBE6AE43}" dt="2023-03-30T01:37:27.606" v="401"/>
          <ac:graphicFrameMkLst>
            <pc:docMk/>
            <pc:sldMk cId="1529878275" sldId="272"/>
            <ac:graphicFrameMk id="9" creationId="{B4B22F85-39FF-9D62-C404-F65712CF36D7}"/>
          </ac:graphicFrameMkLst>
        </pc:graphicFrameChg>
      </pc:sldChg>
      <pc:sldChg chg="addSp delSp modSp new del mod modClrScheme chgLayout">
        <pc:chgData name="Diganta Rashed" userId="S::dirashed@syr.edu::29175126-3886-4769-bd17-b7f8595d46cb" providerId="AD" clId="Web-{A0B7A419-900C-4E55-9C31-0A94DBE6AE43}" dt="2023-03-30T01:30:58.846" v="298"/>
        <pc:sldMkLst>
          <pc:docMk/>
          <pc:sldMk cId="3220972693" sldId="272"/>
        </pc:sldMkLst>
        <pc:spChg chg="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2" creationId="{61A78EAF-1EB5-AFBF-F193-F802274E24D3}"/>
          </ac:spMkLst>
        </pc:spChg>
        <pc:spChg chg="del 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3" creationId="{E24E2C98-1433-8363-ADDE-372E13DE0B5E}"/>
          </ac:spMkLst>
        </pc:spChg>
        <pc:spChg chg="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4" creationId="{B14F6CE8-C75C-C68A-C2F5-F1ED06DABF57}"/>
          </ac:spMkLst>
        </pc:spChg>
        <pc:spChg chg="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5" creationId="{E16A7E6D-01CA-8474-FBCA-B8ED1CB742AC}"/>
          </ac:spMkLst>
        </pc:spChg>
        <pc:spChg chg="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6" creationId="{DFB3B848-C029-6358-3EAC-EFEBC5C4BAD9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0:28.454" v="290"/>
          <ac:spMkLst>
            <pc:docMk/>
            <pc:sldMk cId="3220972693" sldId="272"/>
            <ac:spMk id="7" creationId="{69FF268E-396F-5E4F-2DC4-069FB1DCD6A5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8" creationId="{C19A6D9B-47A9-3A32-ABFB-EF9BFE1898FB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9" creationId="{9E6084AC-103F-17F6-09BA-BFCFB686AAAA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10" creationId="{36BE2327-DFFF-9D53-57D9-4DB143783E23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0:23.626" v="288"/>
          <ac:spMkLst>
            <pc:docMk/>
            <pc:sldMk cId="3220972693" sldId="272"/>
            <ac:spMk id="11" creationId="{F843C58F-A001-E06F-0C55-04C907203420}"/>
          </ac:spMkLst>
        </pc:spChg>
        <pc:graphicFrameChg chg="add mod ord modGraphic">
          <ac:chgData name="Diganta Rashed" userId="S::dirashed@syr.edu::29175126-3886-4769-bd17-b7f8595d46cb" providerId="AD" clId="Web-{A0B7A419-900C-4E55-9C31-0A94DBE6AE43}" dt="2023-03-30T01:30:56.502" v="297"/>
          <ac:graphicFrameMkLst>
            <pc:docMk/>
            <pc:sldMk cId="3220972693" sldId="272"/>
            <ac:graphicFrameMk id="13" creationId="{CD9701A3-64A8-27D7-B037-C256C34239B3}"/>
          </ac:graphicFrameMkLst>
        </pc:graphicFrameChg>
        <pc:graphicFrameChg chg="add mod">
          <ac:chgData name="Diganta Rashed" userId="S::dirashed@syr.edu::29175126-3886-4769-bd17-b7f8595d46cb" providerId="AD" clId="Web-{A0B7A419-900C-4E55-9C31-0A94DBE6AE43}" dt="2023-03-30T01:30:47.908" v="293" actId="1076"/>
          <ac:graphicFrameMkLst>
            <pc:docMk/>
            <pc:sldMk cId="3220972693" sldId="272"/>
            <ac:graphicFrameMk id="15" creationId="{7A53E4D7-FA3E-ED19-162D-CD2368890CEC}"/>
          </ac:graphicFrameMkLst>
        </pc:graphicFrameChg>
      </pc:sldChg>
      <pc:sldChg chg="addSp delSp modSp new del mod ord chgLayout">
        <pc:chgData name="Diganta Rashed" userId="S::dirashed@syr.edu::29175126-3886-4769-bd17-b7f8595d46cb" providerId="AD" clId="Web-{A0B7A419-900C-4E55-9C31-0A94DBE6AE43}" dt="2023-03-30T01:31:56.597" v="348"/>
        <pc:sldMkLst>
          <pc:docMk/>
          <pc:sldMk cId="3975124226" sldId="272"/>
        </pc:sldMkLst>
        <pc:spChg chg="mod ord">
          <ac:chgData name="Diganta Rashed" userId="S::dirashed@syr.edu::29175126-3886-4769-bd17-b7f8595d46cb" providerId="AD" clId="Web-{A0B7A419-900C-4E55-9C31-0A94DBE6AE43}" dt="2023-03-30T01:31:22.346" v="339" actId="20577"/>
          <ac:spMkLst>
            <pc:docMk/>
            <pc:sldMk cId="3975124226" sldId="272"/>
            <ac:spMk id="2" creationId="{77F1FD81-DCAE-46B3-F2AE-BB01879162FF}"/>
          </ac:spMkLst>
        </pc:spChg>
        <pc:spChg chg="del">
          <ac:chgData name="Diganta Rashed" userId="S::dirashed@syr.edu::29175126-3886-4769-bd17-b7f8595d46cb" providerId="AD" clId="Web-{A0B7A419-900C-4E55-9C31-0A94DBE6AE43}" dt="2023-03-30T01:31:07.393" v="301"/>
          <ac:spMkLst>
            <pc:docMk/>
            <pc:sldMk cId="3975124226" sldId="272"/>
            <ac:spMk id="3" creationId="{81C40281-8985-2D86-29B7-BB62338CD6B6}"/>
          </ac:spMkLst>
        </pc:spChg>
        <pc:spChg chg="mod ord">
          <ac:chgData name="Diganta Rashed" userId="S::dirashed@syr.edu::29175126-3886-4769-bd17-b7f8595d46cb" providerId="AD" clId="Web-{A0B7A419-900C-4E55-9C31-0A94DBE6AE43}" dt="2023-03-30T01:31:07.393" v="301"/>
          <ac:spMkLst>
            <pc:docMk/>
            <pc:sldMk cId="3975124226" sldId="272"/>
            <ac:spMk id="4" creationId="{3A514814-A524-81D1-01B1-C31BB8583C9C}"/>
          </ac:spMkLst>
        </pc:spChg>
        <pc:spChg chg="mod ord">
          <ac:chgData name="Diganta Rashed" userId="S::dirashed@syr.edu::29175126-3886-4769-bd17-b7f8595d46cb" providerId="AD" clId="Web-{A0B7A419-900C-4E55-9C31-0A94DBE6AE43}" dt="2023-03-30T01:31:07.393" v="301"/>
          <ac:spMkLst>
            <pc:docMk/>
            <pc:sldMk cId="3975124226" sldId="272"/>
            <ac:spMk id="5" creationId="{3D8BC15D-EC85-2F67-B820-233F6EA2F07F}"/>
          </ac:spMkLst>
        </pc:spChg>
        <pc:spChg chg="mod ord">
          <ac:chgData name="Diganta Rashed" userId="S::dirashed@syr.edu::29175126-3886-4769-bd17-b7f8595d46cb" providerId="AD" clId="Web-{A0B7A419-900C-4E55-9C31-0A94DBE6AE43}" dt="2023-03-30T01:31:07.393" v="301"/>
          <ac:spMkLst>
            <pc:docMk/>
            <pc:sldMk cId="3975124226" sldId="272"/>
            <ac:spMk id="6" creationId="{92D8C7D3-E650-8A77-E858-4765C47E5F50}"/>
          </ac:spMkLst>
        </pc:spChg>
        <pc:spChg chg="add del mod ord">
          <ac:chgData name="Diganta Rashed" userId="S::dirashed@syr.edu::29175126-3886-4769-bd17-b7f8595d46cb" providerId="AD" clId="Web-{A0B7A419-900C-4E55-9C31-0A94DBE6AE43}" dt="2023-03-30T01:31:09.533" v="302"/>
          <ac:spMkLst>
            <pc:docMk/>
            <pc:sldMk cId="3975124226" sldId="272"/>
            <ac:spMk id="7" creationId="{384C71EA-BC14-4D82-736A-176A0832A57B}"/>
          </ac:spMkLst>
        </pc:spChg>
        <pc:graphicFrameChg chg="add mod ord modGraphic">
          <ac:chgData name="Diganta Rashed" userId="S::dirashed@syr.edu::29175126-3886-4769-bd17-b7f8595d46cb" providerId="AD" clId="Web-{A0B7A419-900C-4E55-9C31-0A94DBE6AE43}" dt="2023-03-30T01:31:54.410" v="347"/>
          <ac:graphicFrameMkLst>
            <pc:docMk/>
            <pc:sldMk cId="3975124226" sldId="272"/>
            <ac:graphicFrameMk id="9" creationId="{03A057F5-CCAD-D1DF-7273-D28AD8931A8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z-PtEJEaqY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498" y="4399444"/>
            <a:ext cx="4941771" cy="1122202"/>
          </a:xfrm>
        </p:spPr>
        <p:txBody>
          <a:bodyPr/>
          <a:lstStyle/>
          <a:p>
            <a:r>
              <a:rPr lang="en-US"/>
              <a:t>Stock Performances in Nasdaq– A predictive outlook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498" y="5521646"/>
            <a:ext cx="4941770" cy="396660"/>
          </a:xfrm>
        </p:spPr>
        <p:txBody>
          <a:bodyPr>
            <a:normAutofit/>
          </a:bodyPr>
          <a:lstStyle/>
          <a:p>
            <a:r>
              <a:rPr lang="en-US"/>
              <a:t>Logan Roach and Diganta Rashed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77E2-5F2D-828A-89A3-81631B9B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Beta (Measure of Stock Volatility) Relationship to Price of the Stock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F4DD04-3795-E009-70C9-62E487705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1545" y="2417553"/>
            <a:ext cx="3924300" cy="3749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There seems to be a weak negative correlation between the price of a stock and associated measure of volatility </a:t>
            </a:r>
            <a:r>
              <a:rPr lang="en-US">
                <a:ea typeface="+mn-lt"/>
                <a:cs typeface="+mn-lt"/>
              </a:rPr>
              <a:t>relative to the market</a:t>
            </a:r>
            <a:r>
              <a:rPr lang="en-US"/>
              <a:t> (beta).</a:t>
            </a:r>
          </a:p>
          <a:p>
            <a:pPr marL="285750" indent="-285750">
              <a:buChar char="•"/>
            </a:pPr>
            <a:r>
              <a:rPr lang="en-US"/>
              <a:t>Volatility can shake the confidence of investors looking to purchase stock in company which would lead to a decrease in the price as investors look to invest in more secure investments.</a:t>
            </a:r>
          </a:p>
          <a:p>
            <a:pPr marL="742950" lvl="1" indent="-285750">
              <a:buChar char="•"/>
            </a:pPr>
            <a:r>
              <a:rPr lang="en-US"/>
              <a:t>This potentially indicates a higher priority towards stability than maximizing profit.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E3C912-D781-57F7-D885-2D722F514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ECBA9F-5703-3F79-900E-CE143F042B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20B95-9EC7-1DA6-ED09-FCBCA366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777C-68C5-F4E4-DC00-FB52C736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4A6CFC6-B19C-FD2B-77F3-31A41242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65" y="2416408"/>
            <a:ext cx="6186871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1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2269-2738-3A4E-59F5-9434ACD9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of Earnings Per Share on the OveraLl Price of the Stock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5ADD449-BB8F-5741-48DB-36463196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6320" y="2860215"/>
            <a:ext cx="3924300" cy="3359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There seems to be a mildly strong relationship between price and earnings per share for a company's stock.</a:t>
            </a:r>
          </a:p>
          <a:p>
            <a:pPr marL="285750" indent="-285750">
              <a:buChar char="•"/>
            </a:pPr>
            <a:r>
              <a:rPr lang="en-US"/>
              <a:t>A strong earnings report would send a strong buy signal to investors, especially regarding the volume of shares a stock has in the market or earnings per share.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3DA44A-AE20-78A8-F839-165474F9D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90C68A-D447-82A6-28D1-CAC8ABF6FA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06CE7-2702-EFBE-5B0C-551642D7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555A-9AC3-CE43-438E-B6DACC05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3160E4-8778-B276-1689-1185203E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90" y="2473558"/>
            <a:ext cx="6186871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5AEB-B38B-6D77-B8D5-301FFEB5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between the percent price change and The Overall Stock Price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1CB9F19-1311-DA12-5F3F-35F98E3FE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5475" y="2301081"/>
            <a:ext cx="3924300" cy="35313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There seems to be a very weak negative correlation between the price of a stock and the pricing percent change in the stock price.</a:t>
            </a:r>
          </a:p>
          <a:p>
            <a:pPr marL="285750" indent="-285750">
              <a:buChar char="•"/>
            </a:pPr>
            <a:r>
              <a:rPr lang="en-US"/>
              <a:t>The percentage change in price can be seen as another way to view volatility although to a lesser extent than the beta (measure of volatility relative to the market).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9DC7D2-2885-274A-0400-08A0B0287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0BD266-3AD5-4D04-2D24-F2648239D6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62C69-0763-C0CC-D8A9-219403A3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74EC4-A15F-6002-E4C7-9E6C63F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6A3451F-E182-5172-29D7-8D004C08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940" y="2302108"/>
            <a:ext cx="6186871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6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30BC74B-25E7-1A99-EE2F-999D5B3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r>
              <a:rPr lang="en-US"/>
              <a:t>Top 5 stocks For the Portfolio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DFBC-6D3A-8BFA-64FE-F2FCD066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0B1A-A218-487B-E1C8-DBAC1B5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B4B22F85-39FF-9D62-C404-F65712CF36D7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52743266"/>
              </p:ext>
            </p:extLst>
          </p:nvPr>
        </p:nvGraphicFramePr>
        <p:xfrm>
          <a:off x="639096" y="1806677"/>
          <a:ext cx="11007246" cy="446915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1106004791"/>
                    </a:ext>
                  </a:extLst>
                </a:gridCol>
                <a:gridCol w="725128">
                  <a:extLst>
                    <a:ext uri="{9D8B030D-6E8A-4147-A177-3AD203B41FA5}">
                      <a16:colId xmlns:a16="http://schemas.microsoft.com/office/drawing/2014/main" val="4283880255"/>
                    </a:ext>
                  </a:extLst>
                </a:gridCol>
                <a:gridCol w="1745225">
                  <a:extLst>
                    <a:ext uri="{9D8B030D-6E8A-4147-A177-3AD203B41FA5}">
                      <a16:colId xmlns:a16="http://schemas.microsoft.com/office/drawing/2014/main" val="13344757"/>
                    </a:ext>
                  </a:extLst>
                </a:gridCol>
                <a:gridCol w="393424">
                  <a:extLst>
                    <a:ext uri="{9D8B030D-6E8A-4147-A177-3AD203B41FA5}">
                      <a16:colId xmlns:a16="http://schemas.microsoft.com/office/drawing/2014/main" val="527160752"/>
                    </a:ext>
                  </a:extLst>
                </a:gridCol>
                <a:gridCol w="1156922">
                  <a:extLst>
                    <a:ext uri="{9D8B030D-6E8A-4147-A177-3AD203B41FA5}">
                      <a16:colId xmlns:a16="http://schemas.microsoft.com/office/drawing/2014/main" val="3366725478"/>
                    </a:ext>
                  </a:extLst>
                </a:gridCol>
                <a:gridCol w="1069258">
                  <a:extLst>
                    <a:ext uri="{9D8B030D-6E8A-4147-A177-3AD203B41FA5}">
                      <a16:colId xmlns:a16="http://schemas.microsoft.com/office/drawing/2014/main" val="3057099767"/>
                    </a:ext>
                  </a:extLst>
                </a:gridCol>
                <a:gridCol w="1764059">
                  <a:extLst>
                    <a:ext uri="{9D8B030D-6E8A-4147-A177-3AD203B41FA5}">
                      <a16:colId xmlns:a16="http://schemas.microsoft.com/office/drawing/2014/main" val="1522088387"/>
                    </a:ext>
                  </a:extLst>
                </a:gridCol>
                <a:gridCol w="934061">
                  <a:extLst>
                    <a:ext uri="{9D8B030D-6E8A-4147-A177-3AD203B41FA5}">
                      <a16:colId xmlns:a16="http://schemas.microsoft.com/office/drawing/2014/main" val="1633110486"/>
                    </a:ext>
                  </a:extLst>
                </a:gridCol>
                <a:gridCol w="970934">
                  <a:extLst>
                    <a:ext uri="{9D8B030D-6E8A-4147-A177-3AD203B41FA5}">
                      <a16:colId xmlns:a16="http://schemas.microsoft.com/office/drawing/2014/main" val="1207767886"/>
                    </a:ext>
                  </a:extLst>
                </a:gridCol>
                <a:gridCol w="1548580">
                  <a:extLst>
                    <a:ext uri="{9D8B030D-6E8A-4147-A177-3AD203B41FA5}">
                      <a16:colId xmlns:a16="http://schemas.microsoft.com/office/drawing/2014/main" val="3475652254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395463033"/>
                    </a:ext>
                  </a:extLst>
                </a:gridCol>
              </a:tblGrid>
              <a:tr h="721341">
                <a:tc>
                  <a:txBody>
                    <a:bodyPr/>
                    <a:lstStyle/>
                    <a:p>
                      <a:endParaRPr lang="en-US" sz="11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  <a:effectLst/>
                        </a:rPr>
                        <a:t>symbol</a:t>
                      </a:r>
                      <a:endParaRPr lang="en-US" sz="11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  <a:effectLst/>
                        </a:rPr>
                        <a:t>price</a:t>
                      </a:r>
                      <a:endParaRPr lang="en-US" sz="11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 err="1">
                          <a:solidFill>
                            <a:schemeClr val="bg1"/>
                          </a:solidFill>
                          <a:effectLst/>
                        </a:rPr>
                        <a:t>pricing_changes</a:t>
                      </a:r>
                      <a:endParaRPr lang="en-US" sz="1100" b="0" cap="none" spc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 err="1">
                          <a:solidFill>
                            <a:schemeClr val="bg1"/>
                          </a:solidFill>
                          <a:effectLst/>
                        </a:rPr>
                        <a:t>pricing_percentage_changes</a:t>
                      </a:r>
                      <a:endParaRPr lang="en-US" sz="1100" b="0" cap="none" spc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 err="1">
                          <a:solidFill>
                            <a:schemeClr val="bg1"/>
                          </a:solidFill>
                          <a:effectLst/>
                        </a:rPr>
                        <a:t>market_cap</a:t>
                      </a:r>
                      <a:endParaRPr lang="en-US" sz="1100" b="0" cap="none" spc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 err="1">
                          <a:solidFill>
                            <a:schemeClr val="bg1"/>
                          </a:solidFill>
                          <a:effectLst/>
                        </a:rPr>
                        <a:t>earnings_per_share</a:t>
                      </a:r>
                      <a:endParaRPr lang="en-US" sz="1100" b="0" cap="none" spc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 err="1">
                          <a:solidFill>
                            <a:schemeClr val="bg1"/>
                          </a:solidFill>
                          <a:effectLst/>
                        </a:rPr>
                        <a:t>annualized_dividend</a:t>
                      </a:r>
                      <a:endParaRPr lang="en-US" sz="1100" b="0" cap="none" spc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 err="1">
                          <a:solidFill>
                            <a:schemeClr val="bg1"/>
                          </a:solidFill>
                          <a:effectLst/>
                        </a:rPr>
                        <a:t>symbol_yield</a:t>
                      </a:r>
                      <a:endParaRPr lang="en-US" sz="1100" b="0" cap="none" spc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  <a:effectLst/>
                        </a:rPr>
                        <a:t>beta</a:t>
                      </a:r>
                      <a:endParaRPr lang="en-US" sz="11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192234"/>
                  </a:ext>
                </a:extLst>
              </a:tr>
              <a:tr h="667907">
                <a:tc>
                  <a:txBody>
                    <a:bodyPr/>
                    <a:lstStyle/>
                    <a:p>
                      <a:pPr algn="r"/>
                      <a:endParaRPr lang="en-US" sz="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BC^C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Brunswick Corporation 6.375% Notes due 2049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136.18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110.18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423.77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239200000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64429.55052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1.764814815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6.546296296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27253"/>
                  </a:ext>
                </a:extLst>
              </a:tr>
              <a:tr h="667907">
                <a:tc>
                  <a:txBody>
                    <a:bodyPr/>
                    <a:lstStyle/>
                    <a:p>
                      <a:pPr algn="r"/>
                      <a:endParaRPr lang="en-US" sz="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BKNG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Booking Holdings Inc. Common Stock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2185.21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105.03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5.05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88723042324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28.12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0.98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1.715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1.21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81431"/>
                  </a:ext>
                </a:extLst>
              </a:tr>
              <a:tr h="667907">
                <a:tc>
                  <a:txBody>
                    <a:bodyPr/>
                    <a:lstStyle/>
                    <a:p>
                      <a:pPr algn="r"/>
                      <a:endParaRPr lang="en-US" sz="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MELI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err="1">
                          <a:solidFill>
                            <a:schemeClr val="bg1"/>
                          </a:solidFill>
                          <a:effectLst/>
                        </a:rPr>
                        <a:t>MercadoLibre</a:t>
                      </a: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, Inc. Common Stock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1041.44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89.1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9.36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51808022899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1.69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1.9456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4.624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1.51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79851"/>
                  </a:ext>
                </a:extLst>
              </a:tr>
              <a:tr h="835741">
                <a:tc>
                  <a:txBody>
                    <a:bodyPr/>
                    <a:lstStyle/>
                    <a:p>
                      <a:pPr algn="r"/>
                      <a:endParaRPr lang="en-US" sz="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AMZN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Amazon.com, Inc. Common Stock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3009.07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61.74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2.09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1.51127E+12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64.78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1.088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0.408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1.11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06157"/>
                  </a:ext>
                </a:extLst>
              </a:tr>
              <a:tr h="908355">
                <a:tc>
                  <a:txBody>
                    <a:bodyPr/>
                    <a:lstStyle/>
                    <a:p>
                      <a:pPr algn="r"/>
                      <a:endParaRPr lang="en-US" sz="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TPL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Texas Pacific Land Corporation Common Stock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1295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51.81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4.17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10030260625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34.84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2.24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63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19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7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08060"/>
            <a:ext cx="5111750" cy="1204912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6980" y="1909511"/>
            <a:ext cx="5285539" cy="3878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Top 5 performing stocks based on our findings:</a:t>
            </a:r>
          </a:p>
          <a:p>
            <a:pPr marL="742950" lvl="1">
              <a:buChar char="•"/>
            </a:pPr>
            <a:r>
              <a:rPr lang="en-US" sz="1800" spc="50">
                <a:solidFill>
                  <a:srgbClr val="000000"/>
                </a:solidFill>
              </a:rPr>
              <a:t>BC^C = Brunswick Corporation</a:t>
            </a:r>
          </a:p>
          <a:p>
            <a:pPr marL="742950" lvl="1">
              <a:buChar char="•"/>
            </a:pPr>
            <a:r>
              <a:rPr lang="en-US" sz="1800" spc="50">
                <a:solidFill>
                  <a:srgbClr val="000000"/>
                </a:solidFill>
              </a:rPr>
              <a:t>BKNG = Booking Holdings Inc. Common Stock</a:t>
            </a:r>
          </a:p>
          <a:p>
            <a:pPr marL="742950" lvl="1">
              <a:buChar char="•"/>
            </a:pPr>
            <a:r>
              <a:rPr lang="en-US" sz="1800" spc="50">
                <a:solidFill>
                  <a:srgbClr val="000000"/>
                </a:solidFill>
              </a:rPr>
              <a:t>MELI = </a:t>
            </a:r>
            <a:r>
              <a:rPr lang="en-US" sz="1800" spc="50" err="1">
                <a:solidFill>
                  <a:srgbClr val="000000"/>
                </a:solidFill>
              </a:rPr>
              <a:t>MercadoLibre</a:t>
            </a:r>
            <a:r>
              <a:rPr lang="en-US" sz="1800" spc="50">
                <a:solidFill>
                  <a:srgbClr val="000000"/>
                </a:solidFill>
              </a:rPr>
              <a:t>, Inc.</a:t>
            </a:r>
          </a:p>
          <a:p>
            <a:pPr marL="742950" lvl="1">
              <a:buChar char="•"/>
            </a:pPr>
            <a:r>
              <a:rPr lang="en-US" sz="1800" spc="50">
                <a:solidFill>
                  <a:srgbClr val="000000"/>
                </a:solidFill>
              </a:rPr>
              <a:t>AMZN = Amazon Inc. </a:t>
            </a:r>
          </a:p>
          <a:p>
            <a:pPr marL="742950" lvl="1">
              <a:buChar char="•"/>
            </a:pPr>
            <a:r>
              <a:rPr lang="en-US" sz="1800" spc="50">
                <a:solidFill>
                  <a:srgbClr val="000000"/>
                </a:solidFill>
              </a:rPr>
              <a:t>TPL = Texas Pacific Land Corporation Common Stock</a:t>
            </a:r>
          </a:p>
          <a:p>
            <a:pPr marL="285750">
              <a:buChar char="•"/>
            </a:pPr>
            <a:r>
              <a:rPr lang="en-US" sz="2000">
                <a:solidFill>
                  <a:srgbClr val="000000"/>
                </a:solidFill>
              </a:rPr>
              <a:t>Based on graphical model and considering outliers, these are best options to buy </a:t>
            </a:r>
            <a:endParaRPr lang="en-US" sz="1200" spc="5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0E8B-7EED-1F43-FE5B-7DDEF643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if our statistics aren't convincing, here's another approach...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86CD-589B-BAA8-AA15-D659E0B14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  <a:hlinkClick r:id="rId2"/>
              </a:rPr>
              <a:t>https://www.youtube.com/watch?v=wz-PtEJEaqY</a:t>
            </a:r>
            <a:endParaRPr lang="en-US" sz="1800">
              <a:ea typeface="+mn-lt"/>
              <a:cs typeface="+mn-lt"/>
            </a:endParaRPr>
          </a:p>
          <a:p>
            <a:r>
              <a:rPr lang="en-US" sz="1800" b="1"/>
              <a:t>**DISCLAIMER – POTENTIALLY NSFW**</a:t>
            </a:r>
            <a:endParaRPr lang="en-US" sz="1800"/>
          </a:p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5A36-C50F-97E5-4A83-3F935FCF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F54F-9479-2413-C4B3-D0B3CD52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Methodology</a:t>
            </a:r>
          </a:p>
          <a:p>
            <a:r>
              <a:rPr lang="en-US"/>
              <a:t>Prediction Model</a:t>
            </a:r>
          </a:p>
          <a:p>
            <a:r>
              <a:rPr lang="en-US"/>
              <a:t>Best Stocks for Purchase</a:t>
            </a:r>
          </a:p>
          <a:p>
            <a:r>
              <a:rPr lang="en-US"/>
              <a:t>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292398" cy="2598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Objective to form best possible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5 performing stocks from 2022 NASDAQ high tech stocks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 provides idea of what factors are important in assessing well performing stocks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Price comparative to market cap, price change, share volume,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43577"/>
            <a:ext cx="4179570" cy="1715531"/>
          </a:xfrm>
        </p:spPr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678635"/>
            <a:ext cx="4179570" cy="1701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Linear Model – What factors directly influence the price?</a:t>
            </a:r>
          </a:p>
          <a:p>
            <a:pPr marL="285750" indent="-285750">
              <a:buChar char="•"/>
            </a:pPr>
            <a:r>
              <a:rPr lang="en-US"/>
              <a:t>Understanding relationships = clearer picture of what we can use to predict</a:t>
            </a:r>
          </a:p>
          <a:p>
            <a:pPr marL="285750" indent="-285750">
              <a:buChar char="•"/>
            </a:pPr>
            <a:r>
              <a:rPr lang="en-US"/>
              <a:t>Prediction based on given factors = accurate model of highest earning stocks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Operation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Multiple Regression Models to understand relationships between different data points</a:t>
            </a:r>
          </a:p>
          <a:p>
            <a:r>
              <a:rPr lang="en-US"/>
              <a:t>​Finding what directly impacts the price and movement of stocks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/>
              <a:t>Prediction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Predictive Functions to identify the performance of stocks given their share value and price changes through 2022 </a:t>
            </a:r>
          </a:p>
          <a:p>
            <a:r>
              <a:rPr lang="en-US"/>
              <a:t>Using multiple regression models to generate most accurate prediction of performance 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/>
              <a:t>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Summarizing and presenting findings of analysis to identify best performing stocks </a:t>
            </a:r>
            <a:endParaRPr lang="en-US"/>
          </a:p>
          <a:p>
            <a:r>
              <a:rPr lang="en-US"/>
              <a:t>With prediction outcome, allocating funds evenly to the top 5 highest performing stocks</a:t>
            </a:r>
          </a:p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894" y="334545"/>
            <a:ext cx="5111750" cy="1204912"/>
          </a:xfrm>
        </p:spPr>
        <p:txBody>
          <a:bodyPr/>
          <a:lstStyle/>
          <a:p>
            <a:r>
              <a:rPr lang="en-US"/>
              <a:t>Regression outcomes and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14674-9919-F461-2A1E-ABCE603B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8199" y="1866631"/>
            <a:ext cx="5125118" cy="29693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600"/>
              <a:t>Based on multiple regression models, best variables to consider:</a:t>
            </a:r>
          </a:p>
          <a:p>
            <a:pPr marL="742950" lvl="1">
              <a:buChar char="•"/>
            </a:pPr>
            <a:r>
              <a:rPr lang="en-US" sz="1400" spc="50">
                <a:solidFill>
                  <a:srgbClr val="000000"/>
                </a:solidFill>
              </a:rPr>
              <a:t>Price Change, Earnings Per Share, Market Cap, Price Percentage Change, Beta Value (Market Volatility)</a:t>
            </a:r>
            <a:endParaRPr lang="en-US" sz="220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1600"/>
              <a:t>Given the values, we can observe trends, significance, and order stock information</a:t>
            </a:r>
            <a:endParaRPr lang="en-US"/>
          </a:p>
          <a:p>
            <a:pPr marL="285750" indent="-285750">
              <a:buChar char="•"/>
            </a:pPr>
            <a:r>
              <a:rPr lang="en-US" sz="1600"/>
              <a:t>Observe P values to identify what elements are statistically significant in our model</a:t>
            </a:r>
            <a:r>
              <a:rPr lang="en-US"/>
              <a:t> </a:t>
            </a:r>
            <a:br>
              <a:rPr lang="en-US" sz="1400" spc="50"/>
            </a:br>
            <a:endParaRPr lang="en-US" sz="1400" spc="50">
              <a:solidFill>
                <a:srgbClr val="000000"/>
              </a:solidFill>
            </a:endParaRPr>
          </a:p>
          <a:p>
            <a:pPr marL="742950" lvl="1">
              <a:buChar char="•"/>
            </a:pPr>
            <a:endParaRPr lang="en-US" sz="1400" spc="50">
              <a:solidFill>
                <a:srgbClr val="000000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D9D-3BD3-39C6-E075-6959AE3D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Model, Multiple Regression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E82FAC49-F74C-7339-D420-DC793F3D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964" y="3520449"/>
            <a:ext cx="4779878" cy="3201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Based on the p-values, the most relevant predictors were: </a:t>
            </a:r>
          </a:p>
          <a:p>
            <a:pPr marL="742950" lvl="1" indent="-285750">
              <a:buChar char="•"/>
            </a:pPr>
            <a:r>
              <a:rPr lang="en-US"/>
              <a:t>Market Cap</a:t>
            </a:r>
          </a:p>
          <a:p>
            <a:pPr marL="742950" lvl="1" indent="-285750">
              <a:buChar char="•"/>
            </a:pPr>
            <a:r>
              <a:rPr lang="en-US"/>
              <a:t>Pricing Changes</a:t>
            </a:r>
          </a:p>
          <a:p>
            <a:pPr marL="742950" lvl="1" indent="-285750">
              <a:buChar char="•"/>
            </a:pPr>
            <a:r>
              <a:rPr lang="en-US"/>
              <a:t>Beta (measure for market volatility)</a:t>
            </a:r>
          </a:p>
          <a:p>
            <a:pPr marL="742950" lvl="1" indent="-285750">
              <a:buChar char="•"/>
            </a:pPr>
            <a:r>
              <a:rPr lang="en-US"/>
              <a:t>Earnings Per Share</a:t>
            </a:r>
          </a:p>
          <a:p>
            <a:pPr marL="742950" lvl="1" indent="-285750">
              <a:buChar char="•"/>
            </a:pPr>
            <a:r>
              <a:rPr lang="en-US"/>
              <a:t>Percentage Changes in Pricing</a:t>
            </a:r>
          </a:p>
          <a:p>
            <a:pPr marL="285750">
              <a:buChar char="•"/>
            </a:pPr>
            <a:r>
              <a:rPr lang="en-US"/>
              <a:t>These variables are all important markers in assessing how to select the most desirable stock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F5EACD-AD81-D04F-69C4-772E7A2A1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BFCCD0-D55C-B136-40E8-598F49B4B5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C2A81-D6CA-B1C3-8D20-933AFB2A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25C9-4C84-039D-BC99-DF96F97C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7</a:t>
            </a:fld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5E9B5F4-B1D8-285E-AAE5-16901D3E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905" y="2450680"/>
            <a:ext cx="6419339" cy="37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2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41CF-275D-2D10-2B39-8EDDA615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Price Change In dollars Relationship on Stock Price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35A9F93-5997-0E8F-7011-97008ED9F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3366" y="3179554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A weak positive relationship between price and pricing changes is seen in the plot (right). </a:t>
            </a:r>
          </a:p>
          <a:p>
            <a:pPr marL="285750" indent="-285750">
              <a:buChar char="•"/>
            </a:pPr>
            <a:r>
              <a:rPr lang="en-US"/>
              <a:t>As expected, an increase in the change of price results in an increase in the overall price.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FADF4D-658C-97B2-6FDD-1579CABC2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BFA263-7F21-6D33-8BD8-A07078A291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2FE-00EF-9B37-21E7-0B52EF10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466AB-19B8-759A-08D3-DE470139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F1CAE51-AEE9-2CD4-A7DC-895A0EE2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01" y="2225908"/>
            <a:ext cx="6494344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D37A-987C-0E11-E59F-2629C4BB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Cap (Volume) Relationship to Overall Stock Price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26F0DC-AE3E-F0C3-FD38-3CD9B418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4325" y="2912352"/>
            <a:ext cx="4164931" cy="275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There seems to be a weak positive relationship between the market cap and the price of a stock. </a:t>
            </a:r>
          </a:p>
          <a:p>
            <a:pPr marL="285750" indent="-285750">
              <a:buChar char="•"/>
            </a:pPr>
            <a:r>
              <a:rPr lang="en-US"/>
              <a:t>This would make sense because confidence in the stock would result in more investors purchasing the stock leading to an increase in price.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296EAC-6DEB-659F-FA19-4B78DC722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04853E-80B8-E23C-8E20-08BACFAE08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581D-ECFD-D594-E299-2B6A1396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F953-E5F3-A026-37FD-C5E28C4C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67EC067-F693-9C14-81E9-151303DC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65" y="2321158"/>
            <a:ext cx="6186871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{4D34B1E7-6A83-41BE-B860-18CD23B003D7}tf67328976_win32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Stock Performances in Nasdaq– A predictive outlook </vt:lpstr>
      <vt:lpstr>overview</vt:lpstr>
      <vt:lpstr>INTRODUCTION</vt:lpstr>
      <vt:lpstr>Method</vt:lpstr>
      <vt:lpstr>Operation strategy</vt:lpstr>
      <vt:lpstr>Regression outcomes and criteria</vt:lpstr>
      <vt:lpstr>Linear Model, Multiple Regression</vt:lpstr>
      <vt:lpstr>Stock Price Change In dollars Relationship on Stock Price</vt:lpstr>
      <vt:lpstr>Market Cap (Volume) Relationship to Overall Stock Price</vt:lpstr>
      <vt:lpstr>Beta (Measure of Stock Volatility) Relationship to Price of the Stock</vt:lpstr>
      <vt:lpstr>Relationship of Earnings Per Share on the OveraLl Price of the Stock</vt:lpstr>
      <vt:lpstr>Relationship between the percent price change and The Overall Stock Price</vt:lpstr>
      <vt:lpstr>Top 5 stocks For the Portfolio</vt:lpstr>
      <vt:lpstr>SUMMARY</vt:lpstr>
      <vt:lpstr>And if our statistics aren't convincing, here's another approach...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Performances in Nasdaq– A predictive outlook </dc:title>
  <dc:creator>Diganta Rashed</dc:creator>
  <cp:revision>1</cp:revision>
  <dcterms:created xsi:type="dcterms:W3CDTF">2023-03-28T00:25:36Z</dcterms:created>
  <dcterms:modified xsi:type="dcterms:W3CDTF">2023-03-31T00:27:50Z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