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4:31:47.962"/>
    </inkml:context>
    <inkml:brush xml:id="br0">
      <inkml:brushProperty name="width" value="0.1" units="cm"/>
      <inkml:brushProperty name="height" value="0.1" units="cm"/>
      <inkml:brushProperty name="color" value="#FFFFFF"/>
    </inkml:brush>
  </inkml:definitions>
  <inkml:trace contextRef="#ctx0" brushRef="#br0">1 0 24575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4:31:43.741"/>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4:31:56.724"/>
    </inkml:context>
    <inkml:brush xml:id="br0">
      <inkml:brushProperty name="width" value="0.1" units="cm"/>
      <inkml:brushProperty name="height" value="0.1" units="cm"/>
      <inkml:brushProperty name="color" value="#FFFFFF"/>
    </inkml:brush>
  </inkml:definitions>
  <inkml:trace contextRef="#ctx0" brushRef="#br0">1 1 24575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4:31:58.601"/>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4:31:59.393"/>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4:32:02.472"/>
    </inkml:context>
    <inkml:brush xml:id="br0">
      <inkml:brushProperty name="width" value="0.1" units="cm"/>
      <inkml:brushProperty name="height" value="0.1" units="cm"/>
      <inkml:brushProperty name="color" value="#FFFFFF"/>
    </inkml:brush>
  </inkml:definitions>
  <inkml:trace contextRef="#ctx0" brushRef="#br0">1 1 24575,'23'26'0,"-1"1"0,30 49 0,-44-65 0,1 5 0,-1 1 0,-1 0 0,0 1 0,-1-1 0,-1 1 0,-1 0 0,3 20 0,-31-123 0,23 81 0,-1 0 0,1 0 0,0 0 0,0 0 0,1 0 0,-1 0 0,1 0 0,0 0 0,0 0 0,0 0 0,1 0 0,-1 0 0,1 0 0,0 0 0,0 0 0,0 0 0,1 1 0,-1-1 0,1 0 0,0 1 0,4-7 0,-3 8 0,-1-1 0,1 1 0,0-1 0,0 1 0,0 0 0,0 0 0,0 0 0,1 1 0,-1-1 0,1 1 0,-1-1 0,1 1 0,-1 0 0,1 1 0,0-1 0,-1 1 0,1-1 0,0 1 0,0 0 0,-1 1 0,1-1 0,0 1 0,6 1 0,-3 0 0,1 1 0,-1 0 0,0 0 0,0 1 0,0 0 0,0 0 0,11 10 0,30 16 0,-45-29 0,-1 1 0,1-1 0,0 1 0,0 0 0,-1 0 0,1 0 0,-1 0 0,0 0 0,1 0 0,-1 1 0,0-1 0,0 1 0,-1 0 0,1-1 0,0 1 0,-1 0 0,0 0 0,0 0 0,0 0 0,0 0 0,0 0 0,0 0 0,-1 1 0,0-1 0,1 0 0,-1 0 0,0 0 0,-1 1 0,1-1 0,0 0 0,-1 0 0,-1 4 0,0-1 0,0 1 0,0-1 0,0 1 0,-1-1 0,0 0 0,-1 0 0,1 0 0,-1 0 0,0-1 0,-1 0 0,1 0 0,-1 0 0,0 0 0,-7 5 0,-1-2 0,0-1 0,-1 0 0,0-1 0,0 0 0,0-1 0,-26 6 0,7-5 0,-66 3 0,97-9 0,1 0 0,0 0 0,-1 0 0,1 0 0,-1 0 0,1 0 0,0 0 0,-1 0 0,1-1 0,0 1 0,-1-1 0,1 1 0,0-1 0,-1 1 0,1-1 0,0 0 0,0 0 0,0 0 0,0 1 0,0-1 0,0 0 0,0 0 0,0-1 0,0 1 0,0 0 0,-1-2 0,1 0 0,0-1 0,0 1 0,0 0 0,1-1 0,-1 1 0,1 0 0,0-1 0,0 1 0,0-1 0,1-5 0,2-5 0,0 0 0,0 0 0,2 0 0,8-18 0,-8 23-30,1 0 0,1 0 0,-1 1-1,1 0 1,0 1 0,1-1 0,0 1 0,0 1-1,17-10 1,-4 0-1033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4:31:50.912"/>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4:31:30.162"/>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4:31:31.391"/>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4:31:33.833"/>
    </inkml:context>
    <inkml:brush xml:id="br0">
      <inkml:brushProperty name="width" value="0.1" units="cm"/>
      <inkml:brushProperty name="height" value="0.1" units="cm"/>
      <inkml:brushProperty name="color" value="#FFFFFF"/>
    </inkml:brush>
  </inkml:definitions>
  <inkml:trace contextRef="#ctx0" brushRef="#br0">1 0 24575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4:31:36.462"/>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4:31:38.220"/>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4:31:39.779"/>
    </inkml:context>
    <inkml:brush xml:id="br0">
      <inkml:brushProperty name="width" value="0.1" units="cm"/>
      <inkml:brushProperty name="height" value="0.1" units="cm"/>
      <inkml:brushProperty name="color" value="#FFFFFF"/>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04:31:41.399"/>
    </inkml:context>
    <inkml:brush xml:id="br0">
      <inkml:brushProperty name="width" value="0.1" units="cm"/>
      <inkml:brushProperty name="height" value="0.1" units="cm"/>
      <inkml:brushProperty name="color" value="#FFFFFF"/>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7128-D9C7-2046-26ED-2AD41849CC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FFC2CE-07F4-2E10-2094-E60D04B3B5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026887-9CE1-1403-BFAD-F9836DA081F7}"/>
              </a:ext>
            </a:extLst>
          </p:cNvPr>
          <p:cNvSpPr>
            <a:spLocks noGrp="1"/>
          </p:cNvSpPr>
          <p:nvPr>
            <p:ph type="dt" sz="half" idx="10"/>
          </p:nvPr>
        </p:nvSpPr>
        <p:spPr/>
        <p:txBody>
          <a:bodyPr/>
          <a:lstStyle/>
          <a:p>
            <a:fld id="{4BDB9E41-CBA7-4D2D-9F67-48438717F0EC}" type="datetimeFigureOut">
              <a:rPr lang="en-IN" smtClean="0"/>
              <a:t>24-04-2023</a:t>
            </a:fld>
            <a:endParaRPr lang="en-IN"/>
          </a:p>
        </p:txBody>
      </p:sp>
      <p:sp>
        <p:nvSpPr>
          <p:cNvPr id="5" name="Footer Placeholder 4">
            <a:extLst>
              <a:ext uri="{FF2B5EF4-FFF2-40B4-BE49-F238E27FC236}">
                <a16:creationId xmlns:a16="http://schemas.microsoft.com/office/drawing/2014/main" id="{C9D5DC0D-66B7-7828-D9A7-6AB282EDF7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2D7E08-C61F-1B4F-E21E-A3ED4C37A8B4}"/>
              </a:ext>
            </a:extLst>
          </p:cNvPr>
          <p:cNvSpPr>
            <a:spLocks noGrp="1"/>
          </p:cNvSpPr>
          <p:nvPr>
            <p:ph type="sldNum" sz="quarter" idx="12"/>
          </p:nvPr>
        </p:nvSpPr>
        <p:spPr/>
        <p:txBody>
          <a:bodyPr/>
          <a:lstStyle/>
          <a:p>
            <a:fld id="{33AA5248-0DD2-4A36-A900-4D5D80B1F6A8}" type="slidenum">
              <a:rPr lang="en-IN" smtClean="0"/>
              <a:t>‹#›</a:t>
            </a:fld>
            <a:endParaRPr lang="en-IN"/>
          </a:p>
        </p:txBody>
      </p:sp>
    </p:spTree>
    <p:extLst>
      <p:ext uri="{BB962C8B-B14F-4D97-AF65-F5344CB8AC3E}">
        <p14:creationId xmlns:p14="http://schemas.microsoft.com/office/powerpoint/2010/main" val="219573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DC90B-2E0A-7F45-C2D1-D33AFA096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68B2F7-F9BE-9F06-4494-98D3A65605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6683C8-E005-E36C-4302-F00E29A53704}"/>
              </a:ext>
            </a:extLst>
          </p:cNvPr>
          <p:cNvSpPr>
            <a:spLocks noGrp="1"/>
          </p:cNvSpPr>
          <p:nvPr>
            <p:ph type="dt" sz="half" idx="10"/>
          </p:nvPr>
        </p:nvSpPr>
        <p:spPr/>
        <p:txBody>
          <a:bodyPr/>
          <a:lstStyle/>
          <a:p>
            <a:fld id="{4BDB9E41-CBA7-4D2D-9F67-48438717F0EC}" type="datetimeFigureOut">
              <a:rPr lang="en-IN" smtClean="0"/>
              <a:t>24-04-2023</a:t>
            </a:fld>
            <a:endParaRPr lang="en-IN"/>
          </a:p>
        </p:txBody>
      </p:sp>
      <p:sp>
        <p:nvSpPr>
          <p:cNvPr id="5" name="Footer Placeholder 4">
            <a:extLst>
              <a:ext uri="{FF2B5EF4-FFF2-40B4-BE49-F238E27FC236}">
                <a16:creationId xmlns:a16="http://schemas.microsoft.com/office/drawing/2014/main" id="{B686468B-33C4-36F0-FD62-9263036759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4B7928-28FE-09AC-25A3-C8ED9AE59CC3}"/>
              </a:ext>
            </a:extLst>
          </p:cNvPr>
          <p:cNvSpPr>
            <a:spLocks noGrp="1"/>
          </p:cNvSpPr>
          <p:nvPr>
            <p:ph type="sldNum" sz="quarter" idx="12"/>
          </p:nvPr>
        </p:nvSpPr>
        <p:spPr/>
        <p:txBody>
          <a:bodyPr/>
          <a:lstStyle/>
          <a:p>
            <a:fld id="{33AA5248-0DD2-4A36-A900-4D5D80B1F6A8}" type="slidenum">
              <a:rPr lang="en-IN" smtClean="0"/>
              <a:t>‹#›</a:t>
            </a:fld>
            <a:endParaRPr lang="en-IN"/>
          </a:p>
        </p:txBody>
      </p:sp>
    </p:spTree>
    <p:extLst>
      <p:ext uri="{BB962C8B-B14F-4D97-AF65-F5344CB8AC3E}">
        <p14:creationId xmlns:p14="http://schemas.microsoft.com/office/powerpoint/2010/main" val="3311231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E6E78D-FBA8-9B15-F887-42B6DD3BD8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689527-7636-FA4A-CB75-E9FE9A9AC7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D51B48-E28F-C452-8E11-1A8E8FC6482F}"/>
              </a:ext>
            </a:extLst>
          </p:cNvPr>
          <p:cNvSpPr>
            <a:spLocks noGrp="1"/>
          </p:cNvSpPr>
          <p:nvPr>
            <p:ph type="dt" sz="half" idx="10"/>
          </p:nvPr>
        </p:nvSpPr>
        <p:spPr/>
        <p:txBody>
          <a:bodyPr/>
          <a:lstStyle/>
          <a:p>
            <a:fld id="{4BDB9E41-CBA7-4D2D-9F67-48438717F0EC}" type="datetimeFigureOut">
              <a:rPr lang="en-IN" smtClean="0"/>
              <a:t>24-04-2023</a:t>
            </a:fld>
            <a:endParaRPr lang="en-IN"/>
          </a:p>
        </p:txBody>
      </p:sp>
      <p:sp>
        <p:nvSpPr>
          <p:cNvPr id="5" name="Footer Placeholder 4">
            <a:extLst>
              <a:ext uri="{FF2B5EF4-FFF2-40B4-BE49-F238E27FC236}">
                <a16:creationId xmlns:a16="http://schemas.microsoft.com/office/drawing/2014/main" id="{15694292-B6BE-BEC4-18A4-06C8038410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247401-64E5-CD77-027F-3F35D0EF2985}"/>
              </a:ext>
            </a:extLst>
          </p:cNvPr>
          <p:cNvSpPr>
            <a:spLocks noGrp="1"/>
          </p:cNvSpPr>
          <p:nvPr>
            <p:ph type="sldNum" sz="quarter" idx="12"/>
          </p:nvPr>
        </p:nvSpPr>
        <p:spPr/>
        <p:txBody>
          <a:bodyPr/>
          <a:lstStyle/>
          <a:p>
            <a:fld id="{33AA5248-0DD2-4A36-A900-4D5D80B1F6A8}" type="slidenum">
              <a:rPr lang="en-IN" smtClean="0"/>
              <a:t>‹#›</a:t>
            </a:fld>
            <a:endParaRPr lang="en-IN"/>
          </a:p>
        </p:txBody>
      </p:sp>
    </p:spTree>
    <p:extLst>
      <p:ext uri="{BB962C8B-B14F-4D97-AF65-F5344CB8AC3E}">
        <p14:creationId xmlns:p14="http://schemas.microsoft.com/office/powerpoint/2010/main" val="171760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91571-B073-E289-14EE-B531FFE9A6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32444F-DF01-0B98-9138-B101CEE7A2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C86F1A-A9CD-257C-2664-51A8A9E14F7F}"/>
              </a:ext>
            </a:extLst>
          </p:cNvPr>
          <p:cNvSpPr>
            <a:spLocks noGrp="1"/>
          </p:cNvSpPr>
          <p:nvPr>
            <p:ph type="dt" sz="half" idx="10"/>
          </p:nvPr>
        </p:nvSpPr>
        <p:spPr/>
        <p:txBody>
          <a:bodyPr/>
          <a:lstStyle/>
          <a:p>
            <a:fld id="{4BDB9E41-CBA7-4D2D-9F67-48438717F0EC}" type="datetimeFigureOut">
              <a:rPr lang="en-IN" smtClean="0"/>
              <a:t>24-04-2023</a:t>
            </a:fld>
            <a:endParaRPr lang="en-IN"/>
          </a:p>
        </p:txBody>
      </p:sp>
      <p:sp>
        <p:nvSpPr>
          <p:cNvPr id="5" name="Footer Placeholder 4">
            <a:extLst>
              <a:ext uri="{FF2B5EF4-FFF2-40B4-BE49-F238E27FC236}">
                <a16:creationId xmlns:a16="http://schemas.microsoft.com/office/drawing/2014/main" id="{CDC85600-FB95-36BA-C5BB-B708F47218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D459D0-4DED-68C3-9591-C58C48340DDD}"/>
              </a:ext>
            </a:extLst>
          </p:cNvPr>
          <p:cNvSpPr>
            <a:spLocks noGrp="1"/>
          </p:cNvSpPr>
          <p:nvPr>
            <p:ph type="sldNum" sz="quarter" idx="12"/>
          </p:nvPr>
        </p:nvSpPr>
        <p:spPr/>
        <p:txBody>
          <a:bodyPr/>
          <a:lstStyle/>
          <a:p>
            <a:fld id="{33AA5248-0DD2-4A36-A900-4D5D80B1F6A8}" type="slidenum">
              <a:rPr lang="en-IN" smtClean="0"/>
              <a:t>‹#›</a:t>
            </a:fld>
            <a:endParaRPr lang="en-IN"/>
          </a:p>
        </p:txBody>
      </p:sp>
    </p:spTree>
    <p:extLst>
      <p:ext uri="{BB962C8B-B14F-4D97-AF65-F5344CB8AC3E}">
        <p14:creationId xmlns:p14="http://schemas.microsoft.com/office/powerpoint/2010/main" val="4246622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DE87-4169-D723-8087-24B5B2EA00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FD3738-1EF4-57D7-0FDE-8B2AC4B1C6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735814-07C1-50BC-79EB-08611C3796B4}"/>
              </a:ext>
            </a:extLst>
          </p:cNvPr>
          <p:cNvSpPr>
            <a:spLocks noGrp="1"/>
          </p:cNvSpPr>
          <p:nvPr>
            <p:ph type="dt" sz="half" idx="10"/>
          </p:nvPr>
        </p:nvSpPr>
        <p:spPr/>
        <p:txBody>
          <a:bodyPr/>
          <a:lstStyle/>
          <a:p>
            <a:fld id="{4BDB9E41-CBA7-4D2D-9F67-48438717F0EC}" type="datetimeFigureOut">
              <a:rPr lang="en-IN" smtClean="0"/>
              <a:t>24-04-2023</a:t>
            </a:fld>
            <a:endParaRPr lang="en-IN"/>
          </a:p>
        </p:txBody>
      </p:sp>
      <p:sp>
        <p:nvSpPr>
          <p:cNvPr id="5" name="Footer Placeholder 4">
            <a:extLst>
              <a:ext uri="{FF2B5EF4-FFF2-40B4-BE49-F238E27FC236}">
                <a16:creationId xmlns:a16="http://schemas.microsoft.com/office/drawing/2014/main" id="{527FDF44-924D-7CF6-32B1-AE0A10CD39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FFA11A-C0B4-B7B5-4446-5B66ED5B583D}"/>
              </a:ext>
            </a:extLst>
          </p:cNvPr>
          <p:cNvSpPr>
            <a:spLocks noGrp="1"/>
          </p:cNvSpPr>
          <p:nvPr>
            <p:ph type="sldNum" sz="quarter" idx="12"/>
          </p:nvPr>
        </p:nvSpPr>
        <p:spPr/>
        <p:txBody>
          <a:bodyPr/>
          <a:lstStyle/>
          <a:p>
            <a:fld id="{33AA5248-0DD2-4A36-A900-4D5D80B1F6A8}" type="slidenum">
              <a:rPr lang="en-IN" smtClean="0"/>
              <a:t>‹#›</a:t>
            </a:fld>
            <a:endParaRPr lang="en-IN"/>
          </a:p>
        </p:txBody>
      </p:sp>
    </p:spTree>
    <p:extLst>
      <p:ext uri="{BB962C8B-B14F-4D97-AF65-F5344CB8AC3E}">
        <p14:creationId xmlns:p14="http://schemas.microsoft.com/office/powerpoint/2010/main" val="3651847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EDB7A-3FFA-F3DB-94A4-492F2B64D4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B2C201-4AD7-2505-AE8A-DB23E8EB67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699C1F-BB8C-9F55-998F-A8D6135F77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E9D144-F63B-43A9-812D-EFE5596B0D5C}"/>
              </a:ext>
            </a:extLst>
          </p:cNvPr>
          <p:cNvSpPr>
            <a:spLocks noGrp="1"/>
          </p:cNvSpPr>
          <p:nvPr>
            <p:ph type="dt" sz="half" idx="10"/>
          </p:nvPr>
        </p:nvSpPr>
        <p:spPr/>
        <p:txBody>
          <a:bodyPr/>
          <a:lstStyle/>
          <a:p>
            <a:fld id="{4BDB9E41-CBA7-4D2D-9F67-48438717F0EC}" type="datetimeFigureOut">
              <a:rPr lang="en-IN" smtClean="0"/>
              <a:t>24-04-2023</a:t>
            </a:fld>
            <a:endParaRPr lang="en-IN"/>
          </a:p>
        </p:txBody>
      </p:sp>
      <p:sp>
        <p:nvSpPr>
          <p:cNvPr id="6" name="Footer Placeholder 5">
            <a:extLst>
              <a:ext uri="{FF2B5EF4-FFF2-40B4-BE49-F238E27FC236}">
                <a16:creationId xmlns:a16="http://schemas.microsoft.com/office/drawing/2014/main" id="{93D36A43-10E0-8B25-477A-93970A78C2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2B3136-3A71-02E9-0B13-528AF5AB6445}"/>
              </a:ext>
            </a:extLst>
          </p:cNvPr>
          <p:cNvSpPr>
            <a:spLocks noGrp="1"/>
          </p:cNvSpPr>
          <p:nvPr>
            <p:ph type="sldNum" sz="quarter" idx="12"/>
          </p:nvPr>
        </p:nvSpPr>
        <p:spPr/>
        <p:txBody>
          <a:bodyPr/>
          <a:lstStyle/>
          <a:p>
            <a:fld id="{33AA5248-0DD2-4A36-A900-4D5D80B1F6A8}" type="slidenum">
              <a:rPr lang="en-IN" smtClean="0"/>
              <a:t>‹#›</a:t>
            </a:fld>
            <a:endParaRPr lang="en-IN"/>
          </a:p>
        </p:txBody>
      </p:sp>
    </p:spTree>
    <p:extLst>
      <p:ext uri="{BB962C8B-B14F-4D97-AF65-F5344CB8AC3E}">
        <p14:creationId xmlns:p14="http://schemas.microsoft.com/office/powerpoint/2010/main" val="1378980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7557F-C364-0282-517D-3037D407749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CF5F53-7E92-22C3-06B1-57C8BFFD34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E7FB3E-5996-521C-DFCD-8AB55F347A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A9BF93-ADB5-69AE-E0C4-E80839CFFD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413461-FFE0-009E-993E-0411D7B676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4BE168-3514-8256-1901-130230371051}"/>
              </a:ext>
            </a:extLst>
          </p:cNvPr>
          <p:cNvSpPr>
            <a:spLocks noGrp="1"/>
          </p:cNvSpPr>
          <p:nvPr>
            <p:ph type="dt" sz="half" idx="10"/>
          </p:nvPr>
        </p:nvSpPr>
        <p:spPr/>
        <p:txBody>
          <a:bodyPr/>
          <a:lstStyle/>
          <a:p>
            <a:fld id="{4BDB9E41-CBA7-4D2D-9F67-48438717F0EC}" type="datetimeFigureOut">
              <a:rPr lang="en-IN" smtClean="0"/>
              <a:t>24-04-2023</a:t>
            </a:fld>
            <a:endParaRPr lang="en-IN"/>
          </a:p>
        </p:txBody>
      </p:sp>
      <p:sp>
        <p:nvSpPr>
          <p:cNvPr id="8" name="Footer Placeholder 7">
            <a:extLst>
              <a:ext uri="{FF2B5EF4-FFF2-40B4-BE49-F238E27FC236}">
                <a16:creationId xmlns:a16="http://schemas.microsoft.com/office/drawing/2014/main" id="{B4873CEE-AD74-6C8C-4920-9143DFDAE8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C1AEC1-D246-D17A-2635-0113150D3495}"/>
              </a:ext>
            </a:extLst>
          </p:cNvPr>
          <p:cNvSpPr>
            <a:spLocks noGrp="1"/>
          </p:cNvSpPr>
          <p:nvPr>
            <p:ph type="sldNum" sz="quarter" idx="12"/>
          </p:nvPr>
        </p:nvSpPr>
        <p:spPr/>
        <p:txBody>
          <a:bodyPr/>
          <a:lstStyle/>
          <a:p>
            <a:fld id="{33AA5248-0DD2-4A36-A900-4D5D80B1F6A8}" type="slidenum">
              <a:rPr lang="en-IN" smtClean="0"/>
              <a:t>‹#›</a:t>
            </a:fld>
            <a:endParaRPr lang="en-IN"/>
          </a:p>
        </p:txBody>
      </p:sp>
    </p:spTree>
    <p:extLst>
      <p:ext uri="{BB962C8B-B14F-4D97-AF65-F5344CB8AC3E}">
        <p14:creationId xmlns:p14="http://schemas.microsoft.com/office/powerpoint/2010/main" val="1863753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E9CE-C5C6-8549-94E9-1CBC6B1BFF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219E37-9C0D-24E5-9ED8-73FAF6F2F31A}"/>
              </a:ext>
            </a:extLst>
          </p:cNvPr>
          <p:cNvSpPr>
            <a:spLocks noGrp="1"/>
          </p:cNvSpPr>
          <p:nvPr>
            <p:ph type="dt" sz="half" idx="10"/>
          </p:nvPr>
        </p:nvSpPr>
        <p:spPr/>
        <p:txBody>
          <a:bodyPr/>
          <a:lstStyle/>
          <a:p>
            <a:fld id="{4BDB9E41-CBA7-4D2D-9F67-48438717F0EC}" type="datetimeFigureOut">
              <a:rPr lang="en-IN" smtClean="0"/>
              <a:t>24-04-2023</a:t>
            </a:fld>
            <a:endParaRPr lang="en-IN"/>
          </a:p>
        </p:txBody>
      </p:sp>
      <p:sp>
        <p:nvSpPr>
          <p:cNvPr id="4" name="Footer Placeholder 3">
            <a:extLst>
              <a:ext uri="{FF2B5EF4-FFF2-40B4-BE49-F238E27FC236}">
                <a16:creationId xmlns:a16="http://schemas.microsoft.com/office/drawing/2014/main" id="{1E286F2B-B297-1173-31A7-AE9801A378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8BDD00-9B74-83F5-54C7-19E9886ED80F}"/>
              </a:ext>
            </a:extLst>
          </p:cNvPr>
          <p:cNvSpPr>
            <a:spLocks noGrp="1"/>
          </p:cNvSpPr>
          <p:nvPr>
            <p:ph type="sldNum" sz="quarter" idx="12"/>
          </p:nvPr>
        </p:nvSpPr>
        <p:spPr/>
        <p:txBody>
          <a:bodyPr/>
          <a:lstStyle/>
          <a:p>
            <a:fld id="{33AA5248-0DD2-4A36-A900-4D5D80B1F6A8}" type="slidenum">
              <a:rPr lang="en-IN" smtClean="0"/>
              <a:t>‹#›</a:t>
            </a:fld>
            <a:endParaRPr lang="en-IN"/>
          </a:p>
        </p:txBody>
      </p:sp>
    </p:spTree>
    <p:extLst>
      <p:ext uri="{BB962C8B-B14F-4D97-AF65-F5344CB8AC3E}">
        <p14:creationId xmlns:p14="http://schemas.microsoft.com/office/powerpoint/2010/main" val="134990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C60433-3348-9999-88C2-EEB502585961}"/>
              </a:ext>
            </a:extLst>
          </p:cNvPr>
          <p:cNvSpPr>
            <a:spLocks noGrp="1"/>
          </p:cNvSpPr>
          <p:nvPr>
            <p:ph type="dt" sz="half" idx="10"/>
          </p:nvPr>
        </p:nvSpPr>
        <p:spPr/>
        <p:txBody>
          <a:bodyPr/>
          <a:lstStyle/>
          <a:p>
            <a:fld id="{4BDB9E41-CBA7-4D2D-9F67-48438717F0EC}" type="datetimeFigureOut">
              <a:rPr lang="en-IN" smtClean="0"/>
              <a:t>24-04-2023</a:t>
            </a:fld>
            <a:endParaRPr lang="en-IN"/>
          </a:p>
        </p:txBody>
      </p:sp>
      <p:sp>
        <p:nvSpPr>
          <p:cNvPr id="3" name="Footer Placeholder 2">
            <a:extLst>
              <a:ext uri="{FF2B5EF4-FFF2-40B4-BE49-F238E27FC236}">
                <a16:creationId xmlns:a16="http://schemas.microsoft.com/office/drawing/2014/main" id="{6440D218-8530-8B32-9B51-AFFE01BD29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5E89C6-E943-164B-394A-F298995B2AE5}"/>
              </a:ext>
            </a:extLst>
          </p:cNvPr>
          <p:cNvSpPr>
            <a:spLocks noGrp="1"/>
          </p:cNvSpPr>
          <p:nvPr>
            <p:ph type="sldNum" sz="quarter" idx="12"/>
          </p:nvPr>
        </p:nvSpPr>
        <p:spPr/>
        <p:txBody>
          <a:bodyPr/>
          <a:lstStyle/>
          <a:p>
            <a:fld id="{33AA5248-0DD2-4A36-A900-4D5D80B1F6A8}" type="slidenum">
              <a:rPr lang="en-IN" smtClean="0"/>
              <a:t>‹#›</a:t>
            </a:fld>
            <a:endParaRPr lang="en-IN"/>
          </a:p>
        </p:txBody>
      </p:sp>
    </p:spTree>
    <p:extLst>
      <p:ext uri="{BB962C8B-B14F-4D97-AF65-F5344CB8AC3E}">
        <p14:creationId xmlns:p14="http://schemas.microsoft.com/office/powerpoint/2010/main" val="4013460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E6EF8-F126-FD65-057A-AD60D8EE52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D74E6F-88D5-757E-0BC7-D00E2D461E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52DFE01-123A-F6FE-BF07-263E85A98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D756AA-B28C-5B72-CF60-A29F088233FE}"/>
              </a:ext>
            </a:extLst>
          </p:cNvPr>
          <p:cNvSpPr>
            <a:spLocks noGrp="1"/>
          </p:cNvSpPr>
          <p:nvPr>
            <p:ph type="dt" sz="half" idx="10"/>
          </p:nvPr>
        </p:nvSpPr>
        <p:spPr/>
        <p:txBody>
          <a:bodyPr/>
          <a:lstStyle/>
          <a:p>
            <a:fld id="{4BDB9E41-CBA7-4D2D-9F67-48438717F0EC}" type="datetimeFigureOut">
              <a:rPr lang="en-IN" smtClean="0"/>
              <a:t>24-04-2023</a:t>
            </a:fld>
            <a:endParaRPr lang="en-IN"/>
          </a:p>
        </p:txBody>
      </p:sp>
      <p:sp>
        <p:nvSpPr>
          <p:cNvPr id="6" name="Footer Placeholder 5">
            <a:extLst>
              <a:ext uri="{FF2B5EF4-FFF2-40B4-BE49-F238E27FC236}">
                <a16:creationId xmlns:a16="http://schemas.microsoft.com/office/drawing/2014/main" id="{BA4C3B02-1ACE-2D2C-226A-6D79744410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B1509C-FD9A-D7B5-1146-9CAFCEB12C86}"/>
              </a:ext>
            </a:extLst>
          </p:cNvPr>
          <p:cNvSpPr>
            <a:spLocks noGrp="1"/>
          </p:cNvSpPr>
          <p:nvPr>
            <p:ph type="sldNum" sz="quarter" idx="12"/>
          </p:nvPr>
        </p:nvSpPr>
        <p:spPr/>
        <p:txBody>
          <a:bodyPr/>
          <a:lstStyle/>
          <a:p>
            <a:fld id="{33AA5248-0DD2-4A36-A900-4D5D80B1F6A8}" type="slidenum">
              <a:rPr lang="en-IN" smtClean="0"/>
              <a:t>‹#›</a:t>
            </a:fld>
            <a:endParaRPr lang="en-IN"/>
          </a:p>
        </p:txBody>
      </p:sp>
    </p:spTree>
    <p:extLst>
      <p:ext uri="{BB962C8B-B14F-4D97-AF65-F5344CB8AC3E}">
        <p14:creationId xmlns:p14="http://schemas.microsoft.com/office/powerpoint/2010/main" val="350895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AD4E4-5B5D-1ACE-98F0-B419E8AB03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380E30-801F-AF56-EACE-1BB4A4031F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6DB96A4-6FC1-891F-48DC-BC8F0B5AB5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B192E3-7D4B-9AA4-7B5D-F82575E9CB9D}"/>
              </a:ext>
            </a:extLst>
          </p:cNvPr>
          <p:cNvSpPr>
            <a:spLocks noGrp="1"/>
          </p:cNvSpPr>
          <p:nvPr>
            <p:ph type="dt" sz="half" idx="10"/>
          </p:nvPr>
        </p:nvSpPr>
        <p:spPr/>
        <p:txBody>
          <a:bodyPr/>
          <a:lstStyle/>
          <a:p>
            <a:fld id="{4BDB9E41-CBA7-4D2D-9F67-48438717F0EC}" type="datetimeFigureOut">
              <a:rPr lang="en-IN" smtClean="0"/>
              <a:t>24-04-2023</a:t>
            </a:fld>
            <a:endParaRPr lang="en-IN"/>
          </a:p>
        </p:txBody>
      </p:sp>
      <p:sp>
        <p:nvSpPr>
          <p:cNvPr id="6" name="Footer Placeholder 5">
            <a:extLst>
              <a:ext uri="{FF2B5EF4-FFF2-40B4-BE49-F238E27FC236}">
                <a16:creationId xmlns:a16="http://schemas.microsoft.com/office/drawing/2014/main" id="{BC7A0C56-60F8-3A83-1402-076FA7DD34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05CCFB-1EA0-2F1F-DF4C-665DA61EDE33}"/>
              </a:ext>
            </a:extLst>
          </p:cNvPr>
          <p:cNvSpPr>
            <a:spLocks noGrp="1"/>
          </p:cNvSpPr>
          <p:nvPr>
            <p:ph type="sldNum" sz="quarter" idx="12"/>
          </p:nvPr>
        </p:nvSpPr>
        <p:spPr/>
        <p:txBody>
          <a:bodyPr/>
          <a:lstStyle/>
          <a:p>
            <a:fld id="{33AA5248-0DD2-4A36-A900-4D5D80B1F6A8}" type="slidenum">
              <a:rPr lang="en-IN" smtClean="0"/>
              <a:t>‹#›</a:t>
            </a:fld>
            <a:endParaRPr lang="en-IN"/>
          </a:p>
        </p:txBody>
      </p:sp>
    </p:spTree>
    <p:extLst>
      <p:ext uri="{BB962C8B-B14F-4D97-AF65-F5344CB8AC3E}">
        <p14:creationId xmlns:p14="http://schemas.microsoft.com/office/powerpoint/2010/main" val="3269139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3B3D95-CB52-0E41-0A55-7B76095C9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92234D-2928-C01B-FC56-5966B8BE5F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747CAA-4461-3AA2-72F8-D7933F4DCF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B9E41-CBA7-4D2D-9F67-48438717F0EC}" type="datetimeFigureOut">
              <a:rPr lang="en-IN" smtClean="0"/>
              <a:t>24-04-2023</a:t>
            </a:fld>
            <a:endParaRPr lang="en-IN"/>
          </a:p>
        </p:txBody>
      </p:sp>
      <p:sp>
        <p:nvSpPr>
          <p:cNvPr id="5" name="Footer Placeholder 4">
            <a:extLst>
              <a:ext uri="{FF2B5EF4-FFF2-40B4-BE49-F238E27FC236}">
                <a16:creationId xmlns:a16="http://schemas.microsoft.com/office/drawing/2014/main" id="{31794371-EC82-7DE1-29F7-842E668502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608FE2F-C2DB-FDAF-B33C-BFA15A9211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A5248-0DD2-4A36-A900-4D5D80B1F6A8}" type="slidenum">
              <a:rPr lang="en-IN" smtClean="0"/>
              <a:t>‹#›</a:t>
            </a:fld>
            <a:endParaRPr lang="en-IN"/>
          </a:p>
        </p:txBody>
      </p:sp>
    </p:spTree>
    <p:extLst>
      <p:ext uri="{BB962C8B-B14F-4D97-AF65-F5344CB8AC3E}">
        <p14:creationId xmlns:p14="http://schemas.microsoft.com/office/powerpoint/2010/main" val="3794821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9.xml"/><Relationship Id="rId18" Type="http://schemas.openxmlformats.org/officeDocument/2006/relationships/customXml" Target="../ink/ink14.xml"/><Relationship Id="rId3" Type="http://schemas.openxmlformats.org/officeDocument/2006/relationships/image" Target="../media/image9.png"/><Relationship Id="rId7" Type="http://schemas.openxmlformats.org/officeDocument/2006/relationships/customXml" Target="../ink/ink3.xml"/><Relationship Id="rId12" Type="http://schemas.openxmlformats.org/officeDocument/2006/relationships/customXml" Target="../ink/ink8.xml"/><Relationship Id="rId17" Type="http://schemas.openxmlformats.org/officeDocument/2006/relationships/customXml" Target="../ink/ink13.xml"/><Relationship Id="rId2" Type="http://schemas.openxmlformats.org/officeDocument/2006/relationships/image" Target="../media/image8.png"/><Relationship Id="rId16" Type="http://schemas.openxmlformats.org/officeDocument/2006/relationships/customXml" Target="../ink/ink12.xml"/><Relationship Id="rId20"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customXml" Target="../ink/ink7.xml"/><Relationship Id="rId5" Type="http://schemas.openxmlformats.org/officeDocument/2006/relationships/image" Target="../media/image10.png"/><Relationship Id="rId15" Type="http://schemas.openxmlformats.org/officeDocument/2006/relationships/customXml" Target="../ink/ink11.xml"/><Relationship Id="rId10" Type="http://schemas.openxmlformats.org/officeDocument/2006/relationships/customXml" Target="../ink/ink6.xml"/><Relationship Id="rId19" Type="http://schemas.openxmlformats.org/officeDocument/2006/relationships/image" Target="../media/image11.png"/><Relationship Id="rId4" Type="http://schemas.openxmlformats.org/officeDocument/2006/relationships/customXml" Target="../ink/ink1.xml"/><Relationship Id="rId9" Type="http://schemas.openxmlformats.org/officeDocument/2006/relationships/customXml" Target="../ink/ink5.xml"/><Relationship Id="rId14" Type="http://schemas.openxmlformats.org/officeDocument/2006/relationships/customXml" Target="../ink/ink10.xml"/></Relationships>
</file>

<file path=ppt/slides/_rels/slide8.xml.rels><?xml version="1.0" encoding="UTF-8" standalone="yes"?>
<Relationships xmlns="http://schemas.openxmlformats.org/package/2006/relationships"><Relationship Id="rId2" Type="http://schemas.openxmlformats.org/officeDocument/2006/relationships/hyperlink" Target="https://youtu.be/l4AYcFuFeG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81643-837A-C5D4-C7E3-6E8152200786}"/>
              </a:ext>
            </a:extLst>
          </p:cNvPr>
          <p:cNvSpPr>
            <a:spLocks noGrp="1"/>
          </p:cNvSpPr>
          <p:nvPr>
            <p:ph type="ctrTitle"/>
          </p:nvPr>
        </p:nvSpPr>
        <p:spPr/>
        <p:txBody>
          <a:bodyPr>
            <a:normAutofit/>
          </a:bodyPr>
          <a:lstStyle/>
          <a:p>
            <a:r>
              <a:rPr lang="en-IN" sz="8000" b="1" dirty="0">
                <a:effectLst/>
                <a:latin typeface="Calibri" panose="020F0502020204030204" pitchFamily="34" charset="0"/>
                <a:ea typeface="Times New Roman" panose="02020603050405020304" pitchFamily="18" charset="0"/>
              </a:rPr>
              <a:t>Google Cloud AI </a:t>
            </a:r>
            <a:endParaRPr lang="en-IN" sz="8000" dirty="0"/>
          </a:p>
        </p:txBody>
      </p:sp>
      <p:sp>
        <p:nvSpPr>
          <p:cNvPr id="3" name="Subtitle 2">
            <a:extLst>
              <a:ext uri="{FF2B5EF4-FFF2-40B4-BE49-F238E27FC236}">
                <a16:creationId xmlns:a16="http://schemas.microsoft.com/office/drawing/2014/main" id="{B3C88A35-6E0D-128F-69C9-B4E4DE44FD50}"/>
              </a:ext>
            </a:extLst>
          </p:cNvPr>
          <p:cNvSpPr>
            <a:spLocks noGrp="1"/>
          </p:cNvSpPr>
          <p:nvPr>
            <p:ph type="subTitle" idx="1"/>
          </p:nvPr>
        </p:nvSpPr>
        <p:spPr/>
        <p:txBody>
          <a:bodyPr/>
          <a:lstStyle/>
          <a:p>
            <a:r>
              <a:rPr lang="en-IN" dirty="0"/>
              <a:t>Drashti Patel | </a:t>
            </a:r>
            <a:r>
              <a:rPr lang="en-IN" sz="1800" dirty="0">
                <a:effectLst/>
                <a:latin typeface="Calibri" panose="020F0502020204030204" pitchFamily="34" charset="0"/>
                <a:ea typeface="Calibri" panose="020F0502020204030204" pitchFamily="34" charset="0"/>
                <a:cs typeface="Calibri" panose="020F0502020204030204" pitchFamily="34" charset="0"/>
              </a:rPr>
              <a:t>0768659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2054" name="Picture 6" descr="Google AI">
            <a:extLst>
              <a:ext uri="{FF2B5EF4-FFF2-40B4-BE49-F238E27FC236}">
                <a16:creationId xmlns:a16="http://schemas.microsoft.com/office/drawing/2014/main" id="{F5BFB51D-3D48-4CFC-1D68-BA33DAAACE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389" y="4258935"/>
            <a:ext cx="5577776" cy="2181879"/>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What Is Google's AI Adoption Framework">
            <a:extLst>
              <a:ext uri="{FF2B5EF4-FFF2-40B4-BE49-F238E27FC236}">
                <a16:creationId xmlns:a16="http://schemas.microsoft.com/office/drawing/2014/main" id="{6602A437-41B9-A2EA-01E3-B8A3D21091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1005" y="3943255"/>
            <a:ext cx="6166156" cy="2813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270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EE39B-8A64-4482-8BA9-64CDCF88D149}"/>
              </a:ext>
            </a:extLst>
          </p:cNvPr>
          <p:cNvSpPr>
            <a:spLocks noGrp="1"/>
          </p:cNvSpPr>
          <p:nvPr>
            <p:ph type="title"/>
          </p:nvPr>
        </p:nvSpPr>
        <p:spPr/>
        <p:txBody>
          <a:bodyPr/>
          <a:lstStyle/>
          <a:p>
            <a:pPr algn="ctr"/>
            <a:r>
              <a:rPr lang="en-IN" b="1" dirty="0"/>
              <a:t>What is google cloud ai?</a:t>
            </a:r>
          </a:p>
        </p:txBody>
      </p:sp>
      <p:sp>
        <p:nvSpPr>
          <p:cNvPr id="3" name="Content Placeholder 2">
            <a:extLst>
              <a:ext uri="{FF2B5EF4-FFF2-40B4-BE49-F238E27FC236}">
                <a16:creationId xmlns:a16="http://schemas.microsoft.com/office/drawing/2014/main" id="{F59AB072-71C7-8855-FCE4-E4FD8C5ABAC7}"/>
              </a:ext>
            </a:extLst>
          </p:cNvPr>
          <p:cNvSpPr>
            <a:spLocks noGrp="1"/>
          </p:cNvSpPr>
          <p:nvPr>
            <p:ph idx="1"/>
          </p:nvPr>
        </p:nvSpPr>
        <p:spPr/>
        <p:txBody>
          <a:bodyPr>
            <a:normAutofit/>
          </a:bodyPr>
          <a:lstStyle/>
          <a:p>
            <a:pPr algn="just"/>
            <a:r>
              <a:rPr lang="en-US" b="0" i="0" dirty="0">
                <a:effectLst/>
              </a:rPr>
              <a:t>Google Cloud AI is a suite of tools and APIs provided by Google Cloud Platform for building and deploying machine learning models on Google's infrastructure. </a:t>
            </a:r>
          </a:p>
          <a:p>
            <a:pPr algn="just"/>
            <a:r>
              <a:rPr lang="en-US" b="0" i="0" dirty="0">
                <a:effectLst/>
              </a:rPr>
              <a:t>It includes pre-trained models for various applications, as well as tools for data preparation, training, and deployment of custom models. </a:t>
            </a:r>
          </a:p>
          <a:p>
            <a:pPr algn="just"/>
            <a:r>
              <a:rPr lang="en-US" b="0" i="0" dirty="0">
                <a:effectLst/>
              </a:rPr>
              <a:t>This makes it easy for businesses and developers to integrate machine learning into their applications without requiring extensive knowledge of the field.</a:t>
            </a:r>
            <a:endParaRPr lang="en-IN" dirty="0"/>
          </a:p>
        </p:txBody>
      </p:sp>
    </p:spTree>
    <p:extLst>
      <p:ext uri="{BB962C8B-B14F-4D97-AF65-F5344CB8AC3E}">
        <p14:creationId xmlns:p14="http://schemas.microsoft.com/office/powerpoint/2010/main" val="3263736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D6471-D885-A09C-9165-AE608F9A9317}"/>
              </a:ext>
            </a:extLst>
          </p:cNvPr>
          <p:cNvSpPr>
            <a:spLocks noGrp="1"/>
          </p:cNvSpPr>
          <p:nvPr>
            <p:ph type="title"/>
          </p:nvPr>
        </p:nvSpPr>
        <p:spPr/>
        <p:txBody>
          <a:bodyPr/>
          <a:lstStyle/>
          <a:p>
            <a:pPr algn="ctr"/>
            <a:r>
              <a:rPr lang="en-IN" b="1" dirty="0"/>
              <a:t>Cloud Computing AI Platform-Dashboard</a:t>
            </a:r>
          </a:p>
        </p:txBody>
      </p:sp>
      <p:pic>
        <p:nvPicPr>
          <p:cNvPr id="1026" name="Picture 2" descr="Giving Vertex AI, the New Unified ML Platform on Google Cloud, a Spin | by  Lak Lakshmanan | Towards Data Science">
            <a:extLst>
              <a:ext uri="{FF2B5EF4-FFF2-40B4-BE49-F238E27FC236}">
                <a16:creationId xmlns:a16="http://schemas.microsoft.com/office/drawing/2014/main" id="{BB85190A-BCAC-6105-870B-6F35E97868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52519"/>
            <a:ext cx="10515599" cy="4404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621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0B80E-C5C9-3373-D653-359EEE976B86}"/>
              </a:ext>
            </a:extLst>
          </p:cNvPr>
          <p:cNvSpPr>
            <a:spLocks noGrp="1"/>
          </p:cNvSpPr>
          <p:nvPr>
            <p:ph type="title"/>
          </p:nvPr>
        </p:nvSpPr>
        <p:spPr/>
        <p:txBody>
          <a:bodyPr/>
          <a:lstStyle/>
          <a:p>
            <a:pPr algn="ctr"/>
            <a:r>
              <a:rPr lang="en-US" b="1" dirty="0"/>
              <a:t>L</a:t>
            </a:r>
            <a:r>
              <a:rPr lang="en-IN" b="1" dirty="0"/>
              <a:t>earning Goals</a:t>
            </a:r>
          </a:p>
        </p:txBody>
      </p:sp>
      <p:sp>
        <p:nvSpPr>
          <p:cNvPr id="3" name="Content Placeholder 2">
            <a:extLst>
              <a:ext uri="{FF2B5EF4-FFF2-40B4-BE49-F238E27FC236}">
                <a16:creationId xmlns:a16="http://schemas.microsoft.com/office/drawing/2014/main" id="{B2EE02BB-FC8C-03AB-EE95-AE4864AB08B1}"/>
              </a:ext>
            </a:extLst>
          </p:cNvPr>
          <p:cNvSpPr>
            <a:spLocks noGrp="1"/>
          </p:cNvSpPr>
          <p:nvPr>
            <p:ph idx="1"/>
          </p:nvPr>
        </p:nvSpPr>
        <p:spPr/>
        <p:txBody>
          <a:bodyPr>
            <a:noAutofit/>
          </a:bodyPr>
          <a:lstStyle/>
          <a:p>
            <a:pPr marL="342900" lvl="0" indent="-342900" algn="just">
              <a:lnSpc>
                <a:spcPct val="107000"/>
              </a:lnSpc>
              <a:buFont typeface="+mj-lt"/>
              <a:buAutoNum type="arabicPeriod"/>
            </a:pPr>
            <a:r>
              <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Learn how to use AutoML tools to train a model on a dataset using Google Cloud AI Platform.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Understanding how to test the trained model to guarantee accuracy and effectiveness.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Learn how to deploy the Trained model on the Google Cloud AI Platform.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Using essential aspects such as accuracy, performance, scalability, and ease of use to assess the success of a project on Google Cloud AI Platform</a:t>
            </a:r>
            <a:r>
              <a:rPr lang="en-IN" dirty="0">
                <a:solidFill>
                  <a:srgbClr val="343541"/>
                </a:solidFill>
                <a:effectLst/>
                <a:latin typeface="Calibri" panose="020F0502020204030204" pitchFamily="34" charset="0"/>
                <a:ea typeface="Calibri" panose="020F0502020204030204" pitchFamily="34" charset="0"/>
                <a:cs typeface="Calibri" panose="020F0502020204030204" pitchFamily="34"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1544620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389F1-BE1C-A6E4-E73B-5B8C9C3D0AF5}"/>
              </a:ext>
            </a:extLst>
          </p:cNvPr>
          <p:cNvSpPr>
            <a:spLocks noGrp="1"/>
          </p:cNvSpPr>
          <p:nvPr>
            <p:ph type="title"/>
          </p:nvPr>
        </p:nvSpPr>
        <p:spPr/>
        <p:txBody>
          <a:bodyPr/>
          <a:lstStyle/>
          <a:p>
            <a:pPr algn="ctr"/>
            <a:r>
              <a:rPr lang="en-IN" b="1" dirty="0"/>
              <a:t>Methodology</a:t>
            </a:r>
          </a:p>
        </p:txBody>
      </p:sp>
      <p:sp>
        <p:nvSpPr>
          <p:cNvPr id="3" name="Content Placeholder 2">
            <a:extLst>
              <a:ext uri="{FF2B5EF4-FFF2-40B4-BE49-F238E27FC236}">
                <a16:creationId xmlns:a16="http://schemas.microsoft.com/office/drawing/2014/main" id="{92D3B706-5BEF-02D8-9084-8A0E5C98092E}"/>
              </a:ext>
            </a:extLst>
          </p:cNvPr>
          <p:cNvSpPr>
            <a:spLocks noGrp="1"/>
          </p:cNvSpPr>
          <p:nvPr>
            <p:ph idx="1"/>
          </p:nvPr>
        </p:nvSpPr>
        <p:spPr/>
        <p:txBody>
          <a:bodyPr/>
          <a:lstStyle/>
          <a:p>
            <a:pPr algn="just"/>
            <a:r>
              <a:rPr lang="en-US" b="0" i="0" dirty="0">
                <a:effectLst/>
              </a:rPr>
              <a:t>Create Dataset, such as Tabular dataset, and image dataset or natural language processing. </a:t>
            </a:r>
          </a:p>
          <a:p>
            <a:pPr algn="just"/>
            <a:r>
              <a:rPr lang="en-US" b="0" i="0" dirty="0">
                <a:effectLst/>
              </a:rPr>
              <a:t>Train the model on a dataset. </a:t>
            </a:r>
          </a:p>
          <a:p>
            <a:pPr algn="just"/>
            <a:r>
              <a:rPr lang="en-US" dirty="0"/>
              <a:t>Evaluate</a:t>
            </a:r>
            <a:r>
              <a:rPr lang="en-US" b="0" i="0" dirty="0">
                <a:effectLst/>
              </a:rPr>
              <a:t> the trained model to ensure it is accurate and effective. </a:t>
            </a:r>
          </a:p>
          <a:p>
            <a:pPr algn="just"/>
            <a:r>
              <a:rPr lang="en-US" b="0" i="0" dirty="0">
                <a:effectLst/>
              </a:rPr>
              <a:t>Deploy the trained model on Google Cloud AI Platform. </a:t>
            </a:r>
          </a:p>
          <a:p>
            <a:pPr algn="just"/>
            <a:r>
              <a:rPr lang="en-US" dirty="0"/>
              <a:t>Test</a:t>
            </a:r>
            <a:r>
              <a:rPr lang="en-US" b="0" i="0" dirty="0">
                <a:effectLst/>
              </a:rPr>
              <a:t> the results of the project, considering factors such as accuracy, performance, scalability, and ease of use. </a:t>
            </a:r>
            <a:endParaRPr lang="en-IN" dirty="0"/>
          </a:p>
        </p:txBody>
      </p:sp>
    </p:spTree>
    <p:extLst>
      <p:ext uri="{BB962C8B-B14F-4D97-AF65-F5344CB8AC3E}">
        <p14:creationId xmlns:p14="http://schemas.microsoft.com/office/powerpoint/2010/main" val="3751360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147EE-6C2C-DD23-737D-1A8E27824691}"/>
              </a:ext>
            </a:extLst>
          </p:cNvPr>
          <p:cNvSpPr>
            <a:spLocks noGrp="1"/>
          </p:cNvSpPr>
          <p:nvPr>
            <p:ph type="title"/>
          </p:nvPr>
        </p:nvSpPr>
        <p:spPr/>
        <p:txBody>
          <a:bodyPr/>
          <a:lstStyle/>
          <a:p>
            <a:pPr algn="ctr"/>
            <a:r>
              <a:rPr lang="en-IN" b="1" dirty="0"/>
              <a:t>Results-Tabular dataset	</a:t>
            </a:r>
          </a:p>
        </p:txBody>
      </p:sp>
      <p:pic>
        <p:nvPicPr>
          <p:cNvPr id="11" name="Content Placeholder 10">
            <a:extLst>
              <a:ext uri="{FF2B5EF4-FFF2-40B4-BE49-F238E27FC236}">
                <a16:creationId xmlns:a16="http://schemas.microsoft.com/office/drawing/2014/main" id="{D3BBC4AB-88BC-DEBD-A17D-D45F8B91416C}"/>
              </a:ext>
            </a:extLst>
          </p:cNvPr>
          <p:cNvPicPr>
            <a:picLocks noGrp="1" noChangeAspect="1"/>
          </p:cNvPicPr>
          <p:nvPr>
            <p:ph idx="1"/>
          </p:nvPr>
        </p:nvPicPr>
        <p:blipFill rotWithShape="1">
          <a:blip r:embed="rId2"/>
          <a:srcRect l="16781" t="29799" r="38137" b="31153"/>
          <a:stretch/>
        </p:blipFill>
        <p:spPr bwMode="auto">
          <a:xfrm>
            <a:off x="134471" y="1488141"/>
            <a:ext cx="5961529" cy="27432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33EB3344-F5AB-838D-676C-682CE8F9A858}"/>
              </a:ext>
            </a:extLst>
          </p:cNvPr>
          <p:cNvPicPr>
            <a:picLocks noChangeAspect="1"/>
          </p:cNvPicPr>
          <p:nvPr/>
        </p:nvPicPr>
        <p:blipFill rotWithShape="1">
          <a:blip r:embed="rId3"/>
          <a:srcRect l="33893" t="37277" r="25575" b="16027"/>
          <a:stretch/>
        </p:blipFill>
        <p:spPr bwMode="auto">
          <a:xfrm>
            <a:off x="6320117" y="1488141"/>
            <a:ext cx="5629836" cy="27432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57BEFB83-60A3-01FD-0F8C-9043747FE052}"/>
              </a:ext>
            </a:extLst>
          </p:cNvPr>
          <p:cNvPicPr>
            <a:picLocks noChangeAspect="1"/>
          </p:cNvPicPr>
          <p:nvPr/>
        </p:nvPicPr>
        <p:blipFill rotWithShape="1">
          <a:blip r:embed="rId4"/>
          <a:srcRect l="35746" t="39839" r="20232" b="4484"/>
          <a:stretch/>
        </p:blipFill>
        <p:spPr bwMode="auto">
          <a:xfrm>
            <a:off x="134471" y="4432441"/>
            <a:ext cx="4249270" cy="21745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663A721A-7FB6-E642-E434-5E7FDE77EFE6}"/>
              </a:ext>
            </a:extLst>
          </p:cNvPr>
          <p:cNvPicPr>
            <a:picLocks noChangeAspect="1"/>
          </p:cNvPicPr>
          <p:nvPr/>
        </p:nvPicPr>
        <p:blipFill rotWithShape="1">
          <a:blip r:embed="rId5"/>
          <a:srcRect t="4925" r="842" b="56481"/>
          <a:stretch/>
        </p:blipFill>
        <p:spPr bwMode="auto">
          <a:xfrm>
            <a:off x="4563222" y="4432440"/>
            <a:ext cx="7352950" cy="20604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937905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147EE-6C2C-DD23-737D-1A8E27824691}"/>
              </a:ext>
            </a:extLst>
          </p:cNvPr>
          <p:cNvSpPr>
            <a:spLocks noGrp="1"/>
          </p:cNvSpPr>
          <p:nvPr>
            <p:ph type="title"/>
          </p:nvPr>
        </p:nvSpPr>
        <p:spPr/>
        <p:txBody>
          <a:bodyPr/>
          <a:lstStyle/>
          <a:p>
            <a:pPr algn="ctr"/>
            <a:r>
              <a:rPr lang="en-IN" b="1" dirty="0"/>
              <a:t>Results-Image dataset	</a:t>
            </a:r>
          </a:p>
        </p:txBody>
      </p:sp>
      <p:pic>
        <p:nvPicPr>
          <p:cNvPr id="5" name="Content Placeholder 4">
            <a:extLst>
              <a:ext uri="{FF2B5EF4-FFF2-40B4-BE49-F238E27FC236}">
                <a16:creationId xmlns:a16="http://schemas.microsoft.com/office/drawing/2014/main" id="{50E0EEE1-AD6B-DFE0-49FD-D41192C7E6C4}"/>
              </a:ext>
            </a:extLst>
          </p:cNvPr>
          <p:cNvPicPr>
            <a:picLocks noGrp="1" noChangeAspect="1"/>
          </p:cNvPicPr>
          <p:nvPr>
            <p:ph idx="1"/>
          </p:nvPr>
        </p:nvPicPr>
        <p:blipFill rotWithShape="1">
          <a:blip r:embed="rId2"/>
          <a:srcRect l="18836" t="25607" r="4992" b="25790"/>
          <a:stretch/>
        </p:blipFill>
        <p:spPr bwMode="auto">
          <a:xfrm>
            <a:off x="1873623" y="1403444"/>
            <a:ext cx="7342250" cy="25845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2B36CE94-837D-4C44-668F-5C27CC7E9F89}"/>
              </a:ext>
            </a:extLst>
          </p:cNvPr>
          <p:cNvPicPr>
            <a:picLocks noChangeAspect="1"/>
          </p:cNvPicPr>
          <p:nvPr/>
        </p:nvPicPr>
        <p:blipFill rotWithShape="1">
          <a:blip r:embed="rId3"/>
          <a:srcRect l="34499" t="38301" r="16145" b="14778"/>
          <a:stretch/>
        </p:blipFill>
        <p:spPr bwMode="auto">
          <a:xfrm>
            <a:off x="161364" y="4179961"/>
            <a:ext cx="4733365" cy="25306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0A42629E-87B7-30F9-4330-574667E72B24}"/>
                  </a:ext>
                </a:extLst>
              </p14:cNvPr>
              <p14:cNvContentPartPr/>
              <p14:nvPr/>
            </p14:nvContentPartPr>
            <p14:xfrm>
              <a:off x="7904120" y="4866520"/>
              <a:ext cx="360" cy="360"/>
            </p14:xfrm>
          </p:contentPart>
        </mc:Choice>
        <mc:Fallback xmlns="">
          <p:pic>
            <p:nvPicPr>
              <p:cNvPr id="21" name="Ink 20">
                <a:extLst>
                  <a:ext uri="{FF2B5EF4-FFF2-40B4-BE49-F238E27FC236}">
                    <a16:creationId xmlns:a16="http://schemas.microsoft.com/office/drawing/2014/main" id="{0A42629E-87B7-30F9-4330-574667E72B24}"/>
                  </a:ext>
                </a:extLst>
              </p:cNvPr>
              <p:cNvPicPr/>
              <p:nvPr/>
            </p:nvPicPr>
            <p:blipFill>
              <a:blip r:embed="rId5"/>
              <a:stretch>
                <a:fillRect/>
              </a:stretch>
            </p:blipFill>
            <p:spPr>
              <a:xfrm>
                <a:off x="7886480" y="48485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CB915FB7-E95B-1B89-8405-BFE585B6B255}"/>
                  </a:ext>
                </a:extLst>
              </p14:cNvPr>
              <p14:cNvContentPartPr/>
              <p14:nvPr/>
            </p14:nvContentPartPr>
            <p14:xfrm>
              <a:off x="7701080" y="5171080"/>
              <a:ext cx="360" cy="360"/>
            </p14:xfrm>
          </p:contentPart>
        </mc:Choice>
        <mc:Fallback xmlns="">
          <p:pic>
            <p:nvPicPr>
              <p:cNvPr id="22" name="Ink 21">
                <a:extLst>
                  <a:ext uri="{FF2B5EF4-FFF2-40B4-BE49-F238E27FC236}">
                    <a16:creationId xmlns:a16="http://schemas.microsoft.com/office/drawing/2014/main" id="{CB915FB7-E95B-1B89-8405-BFE585B6B255}"/>
                  </a:ext>
                </a:extLst>
              </p:cNvPr>
              <p:cNvPicPr/>
              <p:nvPr/>
            </p:nvPicPr>
            <p:blipFill>
              <a:blip r:embed="rId5"/>
              <a:stretch>
                <a:fillRect/>
              </a:stretch>
            </p:blipFill>
            <p:spPr>
              <a:xfrm>
                <a:off x="7683440" y="5153440"/>
                <a:ext cx="36000" cy="36000"/>
              </a:xfrm>
              <a:prstGeom prst="rect">
                <a:avLst/>
              </a:prstGeom>
            </p:spPr>
          </p:pic>
        </mc:Fallback>
      </mc:AlternateContent>
      <p:grpSp>
        <p:nvGrpSpPr>
          <p:cNvPr id="27" name="Group 26">
            <a:extLst>
              <a:ext uri="{FF2B5EF4-FFF2-40B4-BE49-F238E27FC236}">
                <a16:creationId xmlns:a16="http://schemas.microsoft.com/office/drawing/2014/main" id="{EE2E9D71-B9D5-1F13-C6D3-552611FB5418}"/>
              </a:ext>
            </a:extLst>
          </p:cNvPr>
          <p:cNvGrpSpPr/>
          <p:nvPr/>
        </p:nvGrpSpPr>
        <p:grpSpPr>
          <a:xfrm>
            <a:off x="7964960" y="4744480"/>
            <a:ext cx="147610" cy="269750"/>
            <a:chOff x="7964960" y="4744480"/>
            <a:chExt cx="147610" cy="269750"/>
          </a:xfrm>
        </p:grpSpPr>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4DE639C-9CF8-D649-D7E1-A6E5A4261535}"/>
                    </a:ext>
                  </a:extLst>
                </p14:cNvPr>
                <p14:cNvContentPartPr/>
                <p14:nvPr/>
              </p14:nvContentPartPr>
              <p14:xfrm>
                <a:off x="8006000" y="4805320"/>
                <a:ext cx="360" cy="360"/>
              </p14:xfrm>
            </p:contentPart>
          </mc:Choice>
          <mc:Fallback xmlns="">
            <p:pic>
              <p:nvPicPr>
                <p:cNvPr id="7" name="Ink 6">
                  <a:extLst>
                    <a:ext uri="{FF2B5EF4-FFF2-40B4-BE49-F238E27FC236}">
                      <a16:creationId xmlns:a16="http://schemas.microsoft.com/office/drawing/2014/main" id="{94DE639C-9CF8-D649-D7E1-A6E5A4261535}"/>
                    </a:ext>
                  </a:extLst>
                </p:cNvPr>
                <p:cNvPicPr/>
                <p:nvPr/>
              </p:nvPicPr>
              <p:blipFill>
                <a:blip r:embed="rId5"/>
                <a:stretch>
                  <a:fillRect/>
                </a:stretch>
              </p:blipFill>
              <p:spPr>
                <a:xfrm>
                  <a:off x="7988000" y="478768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D769ECB7-0686-4545-4F5A-9F8C4F5A0845}"/>
                    </a:ext>
                  </a:extLst>
                </p14:cNvPr>
                <p14:cNvContentPartPr/>
                <p14:nvPr/>
              </p14:nvContentPartPr>
              <p14:xfrm>
                <a:off x="8036600" y="4744480"/>
                <a:ext cx="360" cy="360"/>
              </p14:xfrm>
            </p:contentPart>
          </mc:Choice>
          <mc:Fallback xmlns="">
            <p:pic>
              <p:nvPicPr>
                <p:cNvPr id="8" name="Ink 7">
                  <a:extLst>
                    <a:ext uri="{FF2B5EF4-FFF2-40B4-BE49-F238E27FC236}">
                      <a16:creationId xmlns:a16="http://schemas.microsoft.com/office/drawing/2014/main" id="{D769ECB7-0686-4545-4F5A-9F8C4F5A0845}"/>
                    </a:ext>
                  </a:extLst>
                </p:cNvPr>
                <p:cNvPicPr/>
                <p:nvPr/>
              </p:nvPicPr>
              <p:blipFill>
                <a:blip r:embed="rId5"/>
                <a:stretch>
                  <a:fillRect/>
                </a:stretch>
              </p:blipFill>
              <p:spPr>
                <a:xfrm>
                  <a:off x="8018960" y="472648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D92B47BD-63A6-4D5A-004C-4445915E6E55}"/>
                    </a:ext>
                  </a:extLst>
                </p14:cNvPr>
                <p14:cNvContentPartPr/>
                <p14:nvPr/>
              </p14:nvContentPartPr>
              <p14:xfrm>
                <a:off x="7964960" y="4866520"/>
                <a:ext cx="360" cy="360"/>
              </p14:xfrm>
            </p:contentPart>
          </mc:Choice>
          <mc:Fallback xmlns="">
            <p:pic>
              <p:nvPicPr>
                <p:cNvPr id="9" name="Ink 8">
                  <a:extLst>
                    <a:ext uri="{FF2B5EF4-FFF2-40B4-BE49-F238E27FC236}">
                      <a16:creationId xmlns:a16="http://schemas.microsoft.com/office/drawing/2014/main" id="{D92B47BD-63A6-4D5A-004C-4445915E6E55}"/>
                    </a:ext>
                  </a:extLst>
                </p:cNvPr>
                <p:cNvPicPr/>
                <p:nvPr/>
              </p:nvPicPr>
              <p:blipFill>
                <a:blip r:embed="rId5"/>
                <a:stretch>
                  <a:fillRect/>
                </a:stretch>
              </p:blipFill>
              <p:spPr>
                <a:xfrm>
                  <a:off x="7947320" y="48485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3C191D36-B82E-0705-56CA-1F925E1C95A8}"/>
                    </a:ext>
                  </a:extLst>
                </p14:cNvPr>
                <p14:cNvContentPartPr/>
                <p14:nvPr/>
              </p14:nvContentPartPr>
              <p14:xfrm>
                <a:off x="7964960" y="4815400"/>
                <a:ext cx="360" cy="360"/>
              </p14:xfrm>
            </p:contentPart>
          </mc:Choice>
          <mc:Fallback xmlns="">
            <p:pic>
              <p:nvPicPr>
                <p:cNvPr id="10" name="Ink 9">
                  <a:extLst>
                    <a:ext uri="{FF2B5EF4-FFF2-40B4-BE49-F238E27FC236}">
                      <a16:creationId xmlns:a16="http://schemas.microsoft.com/office/drawing/2014/main" id="{3C191D36-B82E-0705-56CA-1F925E1C95A8}"/>
                    </a:ext>
                  </a:extLst>
                </p:cNvPr>
                <p:cNvPicPr/>
                <p:nvPr/>
              </p:nvPicPr>
              <p:blipFill>
                <a:blip r:embed="rId5"/>
                <a:stretch>
                  <a:fillRect/>
                </a:stretch>
              </p:blipFill>
              <p:spPr>
                <a:xfrm>
                  <a:off x="7947320" y="479776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52A9F48F-EB01-36B9-C196-159550D721E4}"/>
                    </a:ext>
                  </a:extLst>
                </p14:cNvPr>
                <p14:cNvContentPartPr/>
                <p14:nvPr/>
              </p14:nvContentPartPr>
              <p14:xfrm>
                <a:off x="7964960" y="4876600"/>
                <a:ext cx="360" cy="360"/>
              </p14:xfrm>
            </p:contentPart>
          </mc:Choice>
          <mc:Fallback xmlns="">
            <p:pic>
              <p:nvPicPr>
                <p:cNvPr id="14" name="Ink 13">
                  <a:extLst>
                    <a:ext uri="{FF2B5EF4-FFF2-40B4-BE49-F238E27FC236}">
                      <a16:creationId xmlns:a16="http://schemas.microsoft.com/office/drawing/2014/main" id="{52A9F48F-EB01-36B9-C196-159550D721E4}"/>
                    </a:ext>
                  </a:extLst>
                </p:cNvPr>
                <p:cNvPicPr/>
                <p:nvPr/>
              </p:nvPicPr>
              <p:blipFill>
                <a:blip r:embed="rId5"/>
                <a:stretch>
                  <a:fillRect/>
                </a:stretch>
              </p:blipFill>
              <p:spPr>
                <a:xfrm>
                  <a:off x="7947320" y="485860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FC83BFC1-E93A-4CF4-DA8D-44A4FF09CD6C}"/>
                    </a:ext>
                  </a:extLst>
                </p14:cNvPr>
                <p14:cNvContentPartPr/>
                <p14:nvPr/>
              </p14:nvContentPartPr>
              <p14:xfrm>
                <a:off x="8016080" y="4846360"/>
                <a:ext cx="360" cy="360"/>
              </p14:xfrm>
            </p:contentPart>
          </mc:Choice>
          <mc:Fallback xmlns="">
            <p:pic>
              <p:nvPicPr>
                <p:cNvPr id="15" name="Ink 14">
                  <a:extLst>
                    <a:ext uri="{FF2B5EF4-FFF2-40B4-BE49-F238E27FC236}">
                      <a16:creationId xmlns:a16="http://schemas.microsoft.com/office/drawing/2014/main" id="{FC83BFC1-E93A-4CF4-DA8D-44A4FF09CD6C}"/>
                    </a:ext>
                  </a:extLst>
                </p:cNvPr>
                <p:cNvPicPr/>
                <p:nvPr/>
              </p:nvPicPr>
              <p:blipFill>
                <a:blip r:embed="rId5"/>
                <a:stretch>
                  <a:fillRect/>
                </a:stretch>
              </p:blipFill>
              <p:spPr>
                <a:xfrm>
                  <a:off x="7998080" y="482836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7018687A-32D9-7626-ECF4-D29CF7B029AB}"/>
                    </a:ext>
                  </a:extLst>
                </p14:cNvPr>
                <p14:cNvContentPartPr/>
                <p14:nvPr/>
              </p14:nvContentPartPr>
              <p14:xfrm>
                <a:off x="8006000" y="4836280"/>
                <a:ext cx="360" cy="360"/>
              </p14:xfrm>
            </p:contentPart>
          </mc:Choice>
          <mc:Fallback xmlns="">
            <p:pic>
              <p:nvPicPr>
                <p:cNvPr id="17" name="Ink 16">
                  <a:extLst>
                    <a:ext uri="{FF2B5EF4-FFF2-40B4-BE49-F238E27FC236}">
                      <a16:creationId xmlns:a16="http://schemas.microsoft.com/office/drawing/2014/main" id="{7018687A-32D9-7626-ECF4-D29CF7B029AB}"/>
                    </a:ext>
                  </a:extLst>
                </p:cNvPr>
                <p:cNvPicPr/>
                <p:nvPr/>
              </p:nvPicPr>
              <p:blipFill>
                <a:blip r:embed="rId5"/>
                <a:stretch>
                  <a:fillRect/>
                </a:stretch>
              </p:blipFill>
              <p:spPr>
                <a:xfrm>
                  <a:off x="7988000" y="481828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A3F5F406-3BBB-15E2-7E24-F1F2C0A75382}"/>
                    </a:ext>
                  </a:extLst>
                </p14:cNvPr>
                <p14:cNvContentPartPr/>
                <p14:nvPr/>
              </p14:nvContentPartPr>
              <p14:xfrm>
                <a:off x="7995920" y="4775080"/>
                <a:ext cx="360" cy="360"/>
              </p14:xfrm>
            </p:contentPart>
          </mc:Choice>
          <mc:Fallback xmlns="">
            <p:pic>
              <p:nvPicPr>
                <p:cNvPr id="19" name="Ink 18">
                  <a:extLst>
                    <a:ext uri="{FF2B5EF4-FFF2-40B4-BE49-F238E27FC236}">
                      <a16:creationId xmlns:a16="http://schemas.microsoft.com/office/drawing/2014/main" id="{A3F5F406-3BBB-15E2-7E24-F1F2C0A75382}"/>
                    </a:ext>
                  </a:extLst>
                </p:cNvPr>
                <p:cNvPicPr/>
                <p:nvPr/>
              </p:nvPicPr>
              <p:blipFill>
                <a:blip r:embed="rId5"/>
                <a:stretch>
                  <a:fillRect/>
                </a:stretch>
              </p:blipFill>
              <p:spPr>
                <a:xfrm>
                  <a:off x="7977920" y="475744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 name="Ink 22">
                  <a:extLst>
                    <a:ext uri="{FF2B5EF4-FFF2-40B4-BE49-F238E27FC236}">
                      <a16:creationId xmlns:a16="http://schemas.microsoft.com/office/drawing/2014/main" id="{A3FB63B7-3DCE-125F-A451-20E935FB4DE3}"/>
                    </a:ext>
                  </a:extLst>
                </p14:cNvPr>
                <p14:cNvContentPartPr/>
                <p14:nvPr/>
              </p14:nvContentPartPr>
              <p14:xfrm>
                <a:off x="7977930" y="4788870"/>
                <a:ext cx="360" cy="360"/>
              </p14:xfrm>
            </p:contentPart>
          </mc:Choice>
          <mc:Fallback xmlns="">
            <p:pic>
              <p:nvPicPr>
                <p:cNvPr id="23" name="Ink 22">
                  <a:extLst>
                    <a:ext uri="{FF2B5EF4-FFF2-40B4-BE49-F238E27FC236}">
                      <a16:creationId xmlns:a16="http://schemas.microsoft.com/office/drawing/2014/main" id="{A3FB63B7-3DCE-125F-A451-20E935FB4DE3}"/>
                    </a:ext>
                  </a:extLst>
                </p:cNvPr>
                <p:cNvPicPr/>
                <p:nvPr/>
              </p:nvPicPr>
              <p:blipFill>
                <a:blip r:embed="rId5"/>
                <a:stretch>
                  <a:fillRect/>
                </a:stretch>
              </p:blipFill>
              <p:spPr>
                <a:xfrm>
                  <a:off x="7960290" y="477123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Ink 23">
                  <a:extLst>
                    <a:ext uri="{FF2B5EF4-FFF2-40B4-BE49-F238E27FC236}">
                      <a16:creationId xmlns:a16="http://schemas.microsoft.com/office/drawing/2014/main" id="{61EBB51D-3442-FA1F-46B6-A58DF3BB7AF2}"/>
                    </a:ext>
                  </a:extLst>
                </p14:cNvPr>
                <p14:cNvContentPartPr/>
                <p14:nvPr/>
              </p14:nvContentPartPr>
              <p14:xfrm>
                <a:off x="7970370" y="4865190"/>
                <a:ext cx="360" cy="360"/>
              </p14:xfrm>
            </p:contentPart>
          </mc:Choice>
          <mc:Fallback xmlns="">
            <p:pic>
              <p:nvPicPr>
                <p:cNvPr id="24" name="Ink 23">
                  <a:extLst>
                    <a:ext uri="{FF2B5EF4-FFF2-40B4-BE49-F238E27FC236}">
                      <a16:creationId xmlns:a16="http://schemas.microsoft.com/office/drawing/2014/main" id="{61EBB51D-3442-FA1F-46B6-A58DF3BB7AF2}"/>
                    </a:ext>
                  </a:extLst>
                </p:cNvPr>
                <p:cNvPicPr/>
                <p:nvPr/>
              </p:nvPicPr>
              <p:blipFill>
                <a:blip r:embed="rId5"/>
                <a:stretch>
                  <a:fillRect/>
                </a:stretch>
              </p:blipFill>
              <p:spPr>
                <a:xfrm>
                  <a:off x="7952730" y="484755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5" name="Ink 24">
                  <a:extLst>
                    <a:ext uri="{FF2B5EF4-FFF2-40B4-BE49-F238E27FC236}">
                      <a16:creationId xmlns:a16="http://schemas.microsoft.com/office/drawing/2014/main" id="{CDAA34EF-53E7-5FEB-304D-5EB6A25509DE}"/>
                    </a:ext>
                  </a:extLst>
                </p14:cNvPr>
                <p14:cNvContentPartPr/>
                <p14:nvPr/>
              </p14:nvContentPartPr>
              <p14:xfrm>
                <a:off x="7970370" y="4865190"/>
                <a:ext cx="360" cy="360"/>
              </p14:xfrm>
            </p:contentPart>
          </mc:Choice>
          <mc:Fallback xmlns="">
            <p:pic>
              <p:nvPicPr>
                <p:cNvPr id="25" name="Ink 24">
                  <a:extLst>
                    <a:ext uri="{FF2B5EF4-FFF2-40B4-BE49-F238E27FC236}">
                      <a16:creationId xmlns:a16="http://schemas.microsoft.com/office/drawing/2014/main" id="{CDAA34EF-53E7-5FEB-304D-5EB6A25509DE}"/>
                    </a:ext>
                  </a:extLst>
                </p:cNvPr>
                <p:cNvPicPr/>
                <p:nvPr/>
              </p:nvPicPr>
              <p:blipFill>
                <a:blip r:embed="rId5"/>
                <a:stretch>
                  <a:fillRect/>
                </a:stretch>
              </p:blipFill>
              <p:spPr>
                <a:xfrm>
                  <a:off x="7952730" y="484755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0904B5E7-673E-9275-15BE-0F1D86E443F8}"/>
                    </a:ext>
                  </a:extLst>
                </p14:cNvPr>
                <p14:cNvContentPartPr/>
                <p14:nvPr/>
              </p14:nvContentPartPr>
              <p14:xfrm>
                <a:off x="7970370" y="4865190"/>
                <a:ext cx="142200" cy="149040"/>
              </p14:xfrm>
            </p:contentPart>
          </mc:Choice>
          <mc:Fallback xmlns="">
            <p:pic>
              <p:nvPicPr>
                <p:cNvPr id="26" name="Ink 25">
                  <a:extLst>
                    <a:ext uri="{FF2B5EF4-FFF2-40B4-BE49-F238E27FC236}">
                      <a16:creationId xmlns:a16="http://schemas.microsoft.com/office/drawing/2014/main" id="{0904B5E7-673E-9275-15BE-0F1D86E443F8}"/>
                    </a:ext>
                  </a:extLst>
                </p:cNvPr>
                <p:cNvPicPr/>
                <p:nvPr/>
              </p:nvPicPr>
              <p:blipFill>
                <a:blip r:embed="rId19"/>
                <a:stretch>
                  <a:fillRect/>
                </a:stretch>
              </p:blipFill>
              <p:spPr>
                <a:xfrm>
                  <a:off x="7952730" y="4847550"/>
                  <a:ext cx="177840" cy="184680"/>
                </a:xfrm>
                <a:prstGeom prst="rect">
                  <a:avLst/>
                </a:prstGeom>
              </p:spPr>
            </p:pic>
          </mc:Fallback>
        </mc:AlternateContent>
      </p:grpSp>
      <p:pic>
        <p:nvPicPr>
          <p:cNvPr id="3" name="Picture 2">
            <a:extLst>
              <a:ext uri="{FF2B5EF4-FFF2-40B4-BE49-F238E27FC236}">
                <a16:creationId xmlns:a16="http://schemas.microsoft.com/office/drawing/2014/main" id="{C6DE533C-C85B-D7F6-436B-E6E07DCFD70A}"/>
              </a:ext>
            </a:extLst>
          </p:cNvPr>
          <p:cNvPicPr>
            <a:picLocks noChangeAspect="1"/>
          </p:cNvPicPr>
          <p:nvPr/>
        </p:nvPicPr>
        <p:blipFill rotWithShape="1">
          <a:blip r:embed="rId20"/>
          <a:srcRect l="5022" t="22432" r="7182" b="30144"/>
          <a:stretch/>
        </p:blipFill>
        <p:spPr bwMode="auto">
          <a:xfrm>
            <a:off x="5158380" y="4179960"/>
            <a:ext cx="6486778" cy="2530641"/>
          </a:xfrm>
          <a:prstGeom prst="rect">
            <a:avLst/>
          </a:prstGeom>
          <a:ln w="38100" cap="sq" cmpd="sng" algn="ctr">
            <a:solidFill>
              <a:srgbClr val="000000"/>
            </a:solidFill>
            <a:prstDash val="solid"/>
            <a:miter lim="800000"/>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5062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47831-DC5C-3781-0E8D-E02847B09ED0}"/>
              </a:ext>
            </a:extLst>
          </p:cNvPr>
          <p:cNvSpPr>
            <a:spLocks noGrp="1"/>
          </p:cNvSpPr>
          <p:nvPr>
            <p:ph type="title"/>
          </p:nvPr>
        </p:nvSpPr>
        <p:spPr>
          <a:xfrm>
            <a:off x="838200" y="338231"/>
            <a:ext cx="10515600" cy="1325563"/>
          </a:xfrm>
        </p:spPr>
        <p:txBody>
          <a:bodyPr/>
          <a:lstStyle/>
          <a:p>
            <a:pPr algn="ctr"/>
            <a:r>
              <a:rPr lang="en-IN" b="1" dirty="0"/>
              <a:t>Conclusion</a:t>
            </a:r>
          </a:p>
        </p:txBody>
      </p:sp>
      <p:sp>
        <p:nvSpPr>
          <p:cNvPr id="3" name="Content Placeholder 2">
            <a:extLst>
              <a:ext uri="{FF2B5EF4-FFF2-40B4-BE49-F238E27FC236}">
                <a16:creationId xmlns:a16="http://schemas.microsoft.com/office/drawing/2014/main" id="{8E9DAA54-169C-BB28-24DE-85AADA43F4EB}"/>
              </a:ext>
            </a:extLst>
          </p:cNvPr>
          <p:cNvSpPr>
            <a:spLocks noGrp="1"/>
          </p:cNvSpPr>
          <p:nvPr>
            <p:ph idx="1"/>
          </p:nvPr>
        </p:nvSpPr>
        <p:spPr>
          <a:xfrm>
            <a:off x="838200" y="1852519"/>
            <a:ext cx="10515600" cy="4351338"/>
          </a:xfrm>
        </p:spPr>
        <p:txBody>
          <a:bodyPr>
            <a:noAutofit/>
          </a:bodyPr>
          <a:lstStyle/>
          <a:p>
            <a:pPr marL="0" indent="0" algn="just">
              <a:lnSpc>
                <a:spcPct val="100000"/>
              </a:lnSpc>
              <a:buNone/>
            </a:pPr>
            <a:r>
              <a:rPr lang="en-US" sz="2400" dirty="0"/>
              <a:t>In summary, the goal is to learn about Google Cloud AI Platform, AutoML, and working with different datasets, such as a tabular dataset for credit card fraud detection and an image dataset for flower recognition. G</a:t>
            </a:r>
            <a:r>
              <a:rPr lang="en-US" sz="2400" b="0" i="0" dirty="0">
                <a:effectLst/>
              </a:rPr>
              <a:t>oogle Cloud AI Platform is a powerful tool for building and deploying machine learning models, regardless of the type of dataset. With its AutoML tools and pre-built models, it simplifies and streamlines the process of building and testing machine learning models, while the Vertex AI Dashboard makes it easy to manage and monitor them. Its scalability and ease of use make it a popular choice for businesses and individuals looking to build effective machine learning models quickly and efficiently.</a:t>
            </a:r>
          </a:p>
          <a:p>
            <a:pPr marL="0" indent="0" algn="just">
              <a:lnSpc>
                <a:spcPct val="100000"/>
              </a:lnSpc>
              <a:buNone/>
            </a:pPr>
            <a:endParaRPr lang="en-US" sz="2400" b="0" i="0" dirty="0">
              <a:effectLst/>
            </a:endParaRPr>
          </a:p>
          <a:p>
            <a:pPr marL="0" indent="0" algn="just">
              <a:lnSpc>
                <a:spcPct val="100000"/>
              </a:lnSpc>
              <a:buNone/>
            </a:pPr>
            <a:r>
              <a:rPr lang="en-US" sz="2400" b="1" dirty="0"/>
              <a:t>Video Link </a:t>
            </a:r>
            <a:r>
              <a:rPr lang="en-US" sz="2400" dirty="0"/>
              <a:t>- </a:t>
            </a:r>
            <a:r>
              <a:rPr lang="en-US" sz="2400" dirty="0">
                <a:hlinkClick r:id="rId2"/>
              </a:rPr>
              <a:t>https://youtu.be/l4AYcFuFeGo</a:t>
            </a:r>
            <a:r>
              <a:rPr lang="en-US" sz="2400" dirty="0"/>
              <a:t> </a:t>
            </a:r>
            <a:endParaRPr lang="en-IN" sz="2400" dirty="0"/>
          </a:p>
        </p:txBody>
      </p:sp>
    </p:spTree>
    <p:extLst>
      <p:ext uri="{BB962C8B-B14F-4D97-AF65-F5344CB8AC3E}">
        <p14:creationId xmlns:p14="http://schemas.microsoft.com/office/powerpoint/2010/main" val="2807444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191</TotalTime>
  <Words>377</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Google Cloud AI </vt:lpstr>
      <vt:lpstr>What is google cloud ai?</vt:lpstr>
      <vt:lpstr>Cloud Computing AI Platform-Dashboard</vt:lpstr>
      <vt:lpstr>Learning Goals</vt:lpstr>
      <vt:lpstr>Methodology</vt:lpstr>
      <vt:lpstr>Results-Tabular dataset </vt:lpstr>
      <vt:lpstr>Results-Image dataset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Cloud AI Platform</dc:title>
  <dc:creator>Drashti Patel</dc:creator>
  <cp:lastModifiedBy>Drashti Patel</cp:lastModifiedBy>
  <cp:revision>7</cp:revision>
  <dcterms:created xsi:type="dcterms:W3CDTF">2023-04-24T04:24:01Z</dcterms:created>
  <dcterms:modified xsi:type="dcterms:W3CDTF">2023-04-24T22:36:25Z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