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09-07-2023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a:t>
            </a:r>
            <a:r>
              <a:rPr lang="en-IN" dirty="0"/>
              <a:t>Drashti Patel</a:t>
            </a:r>
          </a:p>
          <a:p>
            <a:r>
              <a:rPr lang="en-IN" dirty="0"/>
              <a:t>Shikha Anand</a:t>
            </a:r>
          </a:p>
          <a:p>
            <a:r>
              <a:rPr lang="en-IN" b="1" cap="all" dirty="0" err="1">
                <a:solidFill>
                  <a:srgbClr val="FFFFFF"/>
                </a:solidFill>
              </a:rPr>
              <a:t>s</a:t>
            </a:r>
            <a:r>
              <a:rPr lang="en-IN" dirty="0" err="1">
                <a:solidFill>
                  <a:srgbClr val="7C8698"/>
                </a:solidFill>
                <a:effectLst/>
              </a:rPr>
              <a:t>Vishwanathreddy</a:t>
            </a:r>
            <a:r>
              <a:rPr lang="en-IN">
                <a:solidFill>
                  <a:srgbClr val="7C8698"/>
                </a:solidFill>
                <a:effectLst/>
              </a:rPr>
              <a:t> Patil</a:t>
            </a:r>
            <a:endParaRPr lang="en-IN"/>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514</TotalTime>
  <Words>619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Drashti Patel</cp:lastModifiedBy>
  <cp:revision>11</cp:revision>
  <dcterms:created xsi:type="dcterms:W3CDTF">2022-01-03T15:55:11Z</dcterms:created>
  <dcterms:modified xsi:type="dcterms:W3CDTF">2023-07-09T15:47:40Z</dcterms:modified>
</cp:coreProperties>
</file>