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0" r:id="rId4"/>
    <p:sldId id="258" r:id="rId5"/>
    <p:sldId id="268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1" autoAdjust="0"/>
  </p:normalViewPr>
  <p:slideViewPr>
    <p:cSldViewPr snapToGrid="0">
      <p:cViewPr varScale="1">
        <p:scale>
          <a:sx n="75" d="100"/>
          <a:sy n="75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Reve Soil AI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755" y="3886835"/>
            <a:ext cx="6831965" cy="2266315"/>
          </a:xfrm>
        </p:spPr>
        <p:txBody>
          <a:bodyPr>
            <a:normAutofit fontScale="85000" lnSpcReduction="10000"/>
          </a:bodyPr>
          <a:lstStyle/>
          <a:p>
            <a:r>
              <a:rPr lang="en-IN" sz="3200" b="1" dirty="0"/>
              <a:t>Team name: Data Pirates</a:t>
            </a:r>
            <a:endParaRPr lang="en-IN" sz="3200" b="1" dirty="0"/>
          </a:p>
          <a:p>
            <a:endParaRPr lang="en-IN" sz="3200" b="1" dirty="0"/>
          </a:p>
          <a:p>
            <a:r>
              <a:rPr lang="en-IN" dirty="0"/>
              <a:t>Leader: Harvy Doshi</a:t>
            </a:r>
            <a:endParaRPr lang="en-IN" dirty="0"/>
          </a:p>
          <a:p>
            <a:r>
              <a:rPr lang="en-IN" dirty="0"/>
              <a:t>Bhimani Yatra</a:t>
            </a:r>
            <a:endParaRPr lang="en-IN" dirty="0"/>
          </a:p>
          <a:p>
            <a:r>
              <a:rPr lang="en-IN" dirty="0"/>
              <a:t>Drashti Vaghasiya</a:t>
            </a:r>
            <a:endParaRPr lang="en-IN" dirty="0"/>
          </a:p>
          <a:p>
            <a:r>
              <a:rPr lang="en-IN" dirty="0"/>
              <a:t>Heli Detroja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1600" y="1814547"/>
            <a:ext cx="96824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 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 Encoder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(Uses self-attention for regression tasks)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Ideal wavelength : 435,460,560,705,860,680 </a:t>
            </a:r>
            <a:r>
              <a:rPr lang="en-US" altLang="en-US" sz="1800" i="0" dirty="0">
                <a:solidFill>
                  <a:schemeClr val="tx1"/>
                </a:solidFill>
                <a:latin typeface="Arial" panose="020B0604020202020204" pitchFamily="34" charset="0"/>
              </a:rPr>
              <a:t>(nm)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(Tree-based ensemble method)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ideal wavelength : 645, 705, 680, 585, 560 </a:t>
            </a:r>
            <a:r>
              <a:rPr lang="en-US" altLang="en-US" sz="1800" i="0" dirty="0">
                <a:solidFill>
                  <a:schemeClr val="tx1"/>
                </a:solidFill>
                <a:latin typeface="Arial" panose="020B0604020202020204" pitchFamily="34" charset="0"/>
              </a:rPr>
              <a:t>(nm)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Pota Nitro(1):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Gradient Boosting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(Boosting-based regression model)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30225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0" dirty="0">
                <a:solidFill>
                  <a:schemeClr val="tx1"/>
                </a:solidFill>
                <a:latin typeface="Arial" panose="020B0604020202020204" pitchFamily="34" charset="0"/>
              </a:rPr>
              <a:t>	ideal wavelength : 410,460,510 (nm)</a:t>
            </a:r>
            <a:endParaRPr lang="en-US" altLang="en-US" sz="1800" i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Pota Nitro(2):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Neural Network with Multi-Head 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(Deep learning model with Swish activation)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ideal wavelength : 410,460,510 (nm)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Posh Nitro: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Connected Regression Head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(Used in different architectures for continuous output prediction)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87425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Ideal wavelength : 460, 860 </a:t>
            </a:r>
            <a:r>
              <a:rPr lang="en-US" altLang="en-US" sz="1800" i="0" dirty="0">
                <a:solidFill>
                  <a:schemeClr val="tx1"/>
                </a:solidFill>
                <a:latin typeface="Arial" panose="020B0604020202020204" pitchFamily="34" charset="0"/>
              </a:rPr>
              <a:t>(nm)</a:t>
            </a:r>
            <a:endParaRPr lang="en-US" altLang="en-US" sz="1800" i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pH: Results: 0ml, 25ml, 50ml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3" y="1640475"/>
            <a:ext cx="4983807" cy="238288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10" y="1640476"/>
            <a:ext cx="4983807" cy="23828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rcRect t="10608"/>
          <a:stretch>
            <a:fillRect/>
          </a:stretch>
        </p:blipFill>
        <p:spPr>
          <a:xfrm>
            <a:off x="1371600" y="4151139"/>
            <a:ext cx="5059679" cy="23828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760" y="4575810"/>
            <a:ext cx="4624070" cy="1656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1351279"/>
            <a:ext cx="5598160" cy="4773023"/>
          </a:xfrm>
        </p:spPr>
      </p:pic>
      <p:pic>
        <p:nvPicPr>
          <p:cNvPr id="2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140" y="2468245"/>
            <a:ext cx="4551680" cy="2095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492760"/>
            <a:ext cx="9601200" cy="1485900"/>
          </a:xfrm>
        </p:spPr>
        <p:txBody>
          <a:bodyPr/>
          <a:lstStyle/>
          <a:p>
            <a:r>
              <a:rPr lang="en-IN" dirty="0"/>
              <a:t>Nitro: Results: 0ml, 25ml, 50ml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Pota Nitro: Results: 0ml, 25ml, 50ml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034" y="1647641"/>
            <a:ext cx="3764374" cy="480713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488" y="1647642"/>
            <a:ext cx="3165566" cy="4807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2497753"/>
            <a:ext cx="9601200" cy="3157894"/>
          </a:xfrm>
        </p:spPr>
      </p:pic>
      <p:sp>
        <p:nvSpPr>
          <p:cNvPr id="3" name="Title 1"/>
          <p:cNvSpPr txBox="1"/>
          <p:nvPr/>
        </p:nvSpPr>
        <p:spPr>
          <a:xfrm>
            <a:off x="1485900" y="8001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Pota Nitro: Results: 0ml, 25ml, 50ml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Posh Nitro: Results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4839" y="2333897"/>
            <a:ext cx="10571455" cy="26276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{F9894347-1DB7-475D-804D-7BFA45DBA370}tf10001105</Template>
  <TotalTime>0</TotalTime>
  <Words>876</Words>
  <Application>WPS Presentation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Franklin Gothic Book</vt:lpstr>
      <vt:lpstr>Microsoft YaHei</vt:lpstr>
      <vt:lpstr>Arial Unicode MS</vt:lpstr>
      <vt:lpstr>Calibri</vt:lpstr>
      <vt:lpstr>Crop</vt:lpstr>
      <vt:lpstr>Reve Soil</vt:lpstr>
      <vt:lpstr>Architecture</vt:lpstr>
      <vt:lpstr>pH: Results: 0ml, 25ml, 50ml</vt:lpstr>
      <vt:lpstr>Nitro: Results: 0ml, 25ml, 50ml</vt:lpstr>
      <vt:lpstr>Pota Nitro: Results: 0ml, 25ml, 50ml</vt:lpstr>
      <vt:lpstr>PowerPoint 演示文稿</vt:lpstr>
      <vt:lpstr>Posh Nitro: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bhimani yatra</dc:creator>
  <cp:lastModifiedBy>Harvy Doshi</cp:lastModifiedBy>
  <cp:revision>6</cp:revision>
  <dcterms:created xsi:type="dcterms:W3CDTF">2025-03-31T06:24:00Z</dcterms:created>
  <dcterms:modified xsi:type="dcterms:W3CDTF">2025-03-31T07:30:41Z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5874D35078564805A1EDDC3078E20424_12</vt:lpwstr>
  </property>
  <property fmtid="{D5CDD505-2E9C-101B-9397-08002B2CF9AE}" pid="3" name="KSOProductBuildVer">
    <vt:lpwstr>1033-12.2.0.20326</vt:lpwstr>
  </property>
</Properties>
</file>