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9" r:id="rId2"/>
  </p:sldMasterIdLst>
  <p:notesMasterIdLst>
    <p:notesMasterId r:id="rId15"/>
  </p:notesMasterIdLst>
  <p:handoutMasterIdLst>
    <p:handoutMasterId r:id="rId16"/>
  </p:handoutMasterIdLst>
  <p:sldIdLst>
    <p:sldId id="256" r:id="rId3"/>
    <p:sldId id="1255" r:id="rId4"/>
    <p:sldId id="287" r:id="rId5"/>
    <p:sldId id="1224" r:id="rId6"/>
    <p:sldId id="1258" r:id="rId7"/>
    <p:sldId id="257" r:id="rId8"/>
    <p:sldId id="1263" r:id="rId9"/>
    <p:sldId id="1261" r:id="rId10"/>
    <p:sldId id="1259" r:id="rId11"/>
    <p:sldId id="1238" r:id="rId12"/>
    <p:sldId id="1262" r:id="rId13"/>
    <p:sldId id="1264"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77" userDrawn="1">
          <p15:clr>
            <a:srgbClr val="A4A3A4"/>
          </p15:clr>
        </p15:guide>
        <p15:guide id="2" pos="3817"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D8D"/>
    <a:srgbClr val="A890FE"/>
    <a:srgbClr val="7030A0"/>
    <a:srgbClr val="027FFC"/>
    <a:srgbClr val="CCD1EC"/>
    <a:srgbClr val="724444"/>
    <a:srgbClr val="0AF8FC"/>
    <a:srgbClr val="D5E9FD"/>
    <a:srgbClr val="FF1F4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5874" autoAdjust="0"/>
  </p:normalViewPr>
  <p:slideViewPr>
    <p:cSldViewPr snapToGrid="0" snapToObjects="1" showGuides="1">
      <p:cViewPr>
        <p:scale>
          <a:sx n="100" d="100"/>
          <a:sy n="100" d="100"/>
        </p:scale>
        <p:origin x="-216" y="120"/>
      </p:cViewPr>
      <p:guideLst>
        <p:guide orient="horz" pos="777"/>
        <p:guide pos="3817"/>
      </p:guideLst>
    </p:cSldViewPr>
  </p:slideViewPr>
  <p:notesTextViewPr>
    <p:cViewPr>
      <p:scale>
        <a:sx n="1" d="1"/>
        <a:sy n="1" d="1"/>
      </p:scale>
      <p:origin x="0" y="0"/>
    </p:cViewPr>
  </p:notesTextViewPr>
  <p:notesViewPr>
    <p:cSldViewPr snapToGrid="0" snapToObjects="1" showGuides="1">
      <p:cViewPr varScale="1">
        <p:scale>
          <a:sx n="109" d="100"/>
          <a:sy n="109" d="100"/>
        </p:scale>
        <p:origin x="413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01C3D021-314B-B246-BD2B-7158067155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xmlns="" id="{2C5AF1F7-3C99-4F4C-B64B-F4D1AC41E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CC809A-047D-4C4C-99AD-66B485108806}" type="datetimeFigureOut">
              <a:rPr lang="es-ES" smtClean="0"/>
              <a:t>20/09/2021</a:t>
            </a:fld>
            <a:endParaRPr lang="es-ES"/>
          </a:p>
        </p:txBody>
      </p:sp>
      <p:sp>
        <p:nvSpPr>
          <p:cNvPr id="4" name="Marcador de pie de página 3">
            <a:extLst>
              <a:ext uri="{FF2B5EF4-FFF2-40B4-BE49-F238E27FC236}">
                <a16:creationId xmlns:a16="http://schemas.microsoft.com/office/drawing/2014/main" xmlns="" id="{B901BD77-0ECA-C741-B2CC-0AD76CD88B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xmlns="" id="{BAE0DFAE-7A61-7440-8660-C57EC75180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117896-8281-814C-90D0-582BBDE888E1}" type="slidenum">
              <a:rPr lang="es-ES" smtClean="0"/>
              <a:t>‹Nº›</a:t>
            </a:fld>
            <a:endParaRPr lang="es-ES"/>
          </a:p>
        </p:txBody>
      </p:sp>
    </p:spTree>
    <p:extLst>
      <p:ext uri="{BB962C8B-B14F-4D97-AF65-F5344CB8AC3E}">
        <p14:creationId xmlns:p14="http://schemas.microsoft.com/office/powerpoint/2010/main" val="928390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ED65C-1759-EA41-A662-092C252C0EBD}" type="datetimeFigureOut">
              <a:rPr lang="es-ES" smtClean="0"/>
              <a:t>20/09/2021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6E274-6C6E-6642-919E-CD4F0B1598BB}" type="slidenum">
              <a:rPr lang="es-ES" smtClean="0"/>
              <a:t>‹Nº›</a:t>
            </a:fld>
            <a:endParaRPr lang="es-ES"/>
          </a:p>
        </p:txBody>
      </p:sp>
    </p:spTree>
    <p:extLst>
      <p:ext uri="{BB962C8B-B14F-4D97-AF65-F5344CB8AC3E}">
        <p14:creationId xmlns:p14="http://schemas.microsoft.com/office/powerpoint/2010/main" val="21015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316E274-6C6E-6642-919E-CD4F0B1598BB}" type="slidenum">
              <a:rPr lang="es-ES" smtClean="0"/>
              <a:t>1</a:t>
            </a:fld>
            <a:endParaRPr lang="es-ES"/>
          </a:p>
        </p:txBody>
      </p:sp>
    </p:spTree>
    <p:extLst>
      <p:ext uri="{BB962C8B-B14F-4D97-AF65-F5344CB8AC3E}">
        <p14:creationId xmlns:p14="http://schemas.microsoft.com/office/powerpoint/2010/main" val="406532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xmlns="" id="{D5A016E1-37C1-924C-ABA9-36F208A10056}"/>
              </a:ext>
            </a:extLst>
          </p:cNvPr>
          <p:cNvGrpSpPr/>
          <p:nvPr userDrawn="1"/>
        </p:nvGrpSpPr>
        <p:grpSpPr>
          <a:xfrm>
            <a:off x="3158897" y="-815460"/>
            <a:ext cx="11705966" cy="11922295"/>
            <a:chOff x="6903721" y="826212"/>
            <a:chExt cx="4900294" cy="5540850"/>
          </a:xfrm>
        </p:grpSpPr>
        <p:sp>
          <p:nvSpPr>
            <p:cNvPr id="7" name="Elipse 17">
              <a:extLst>
                <a:ext uri="{FF2B5EF4-FFF2-40B4-BE49-F238E27FC236}">
                  <a16:creationId xmlns:a16="http://schemas.microsoft.com/office/drawing/2014/main" xmlns="" id="{B297D418-0586-D042-9317-6D31B10AC003}"/>
                </a:ext>
              </a:extLst>
            </p:cNvPr>
            <p:cNvSpPr/>
            <p:nvPr/>
          </p:nvSpPr>
          <p:spPr>
            <a:xfrm rot="581137">
              <a:off x="6986900" y="826212"/>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Elipse 17">
              <a:extLst>
                <a:ext uri="{FF2B5EF4-FFF2-40B4-BE49-F238E27FC236}">
                  <a16:creationId xmlns:a16="http://schemas.microsoft.com/office/drawing/2014/main" xmlns="" id="{775F336D-E150-6C48-A091-E3804D5C785F}"/>
                </a:ext>
              </a:extLst>
            </p:cNvPr>
            <p:cNvSpPr/>
            <p:nvPr/>
          </p:nvSpPr>
          <p:spPr>
            <a:xfrm>
              <a:off x="6903721" y="1061895"/>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423022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3F2F087-B59B-CF45-AED3-5C3953C4EF1E}"/>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xmlns="" id="{5CCB5DA0-CA86-2D4F-AB16-F94ABBC3A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xmlns="" id="{D1B316AE-43C9-B043-B369-53C22D32E8C2}"/>
              </a:ext>
            </a:extLst>
          </p:cNvPr>
          <p:cNvSpPr>
            <a:spLocks noGrp="1"/>
          </p:cNvSpPr>
          <p:nvPr>
            <p:ph type="dt" sz="half" idx="10"/>
          </p:nvPr>
        </p:nvSpPr>
        <p:spPr>
          <a:xfrm>
            <a:off x="838200" y="6356350"/>
            <a:ext cx="2743200" cy="365125"/>
          </a:xfrm>
          <a:prstGeom prst="rect">
            <a:avLst/>
          </a:prstGeom>
        </p:spPr>
        <p:txBody>
          <a:bodyPr/>
          <a:lstStyle/>
          <a:p>
            <a:fld id="{EDBEB5F8-2220-7044-B131-05899ACF52F6}" type="datetimeFigureOut">
              <a:rPr lang="es-ES" smtClean="0"/>
              <a:t>20/09/2021</a:t>
            </a:fld>
            <a:endParaRPr lang="es-ES"/>
          </a:p>
        </p:txBody>
      </p:sp>
      <p:sp>
        <p:nvSpPr>
          <p:cNvPr id="5" name="Marcador de pie de página 4">
            <a:extLst>
              <a:ext uri="{FF2B5EF4-FFF2-40B4-BE49-F238E27FC236}">
                <a16:creationId xmlns:a16="http://schemas.microsoft.com/office/drawing/2014/main" xmlns="" id="{3BC4FAB1-3B9E-1C4D-8DE7-B51021F12EE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xmlns="" id="{51570CF9-4140-D341-8D2C-22A68B318284}"/>
              </a:ext>
            </a:extLst>
          </p:cNvPr>
          <p:cNvSpPr>
            <a:spLocks noGrp="1"/>
          </p:cNvSpPr>
          <p:nvPr>
            <p:ph type="sldNum" sz="quarter" idx="12"/>
          </p:nvPr>
        </p:nvSpPr>
        <p:spPr>
          <a:xfrm>
            <a:off x="8610600" y="6356350"/>
            <a:ext cx="2743200" cy="365125"/>
          </a:xfrm>
          <a:prstGeom prst="rect">
            <a:avLst/>
          </a:prstGeom>
        </p:spPr>
        <p:txBody>
          <a:bodyPr/>
          <a:lstStyle/>
          <a:p>
            <a:fld id="{4A915D20-C43A-534B-9C2F-3B7B9A4C4735}" type="slidenum">
              <a:rPr lang="es-ES" smtClean="0"/>
              <a:t>‹Nº›</a:t>
            </a:fld>
            <a:endParaRPr lang="es-ES"/>
          </a:p>
        </p:txBody>
      </p:sp>
    </p:spTree>
    <p:extLst>
      <p:ext uri="{BB962C8B-B14F-4D97-AF65-F5344CB8AC3E}">
        <p14:creationId xmlns:p14="http://schemas.microsoft.com/office/powerpoint/2010/main" val="253905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C1CA1505-6FAA-FE41-BC05-CE29A6E1D160}"/>
              </a:ext>
            </a:extLst>
          </p:cNvPr>
          <p:cNvSpPr>
            <a:spLocks noGrp="1"/>
          </p:cNvSpPr>
          <p:nvPr>
            <p:ph type="dt" sz="half" idx="10"/>
          </p:nvPr>
        </p:nvSpPr>
        <p:spPr>
          <a:xfrm>
            <a:off x="838200" y="6356350"/>
            <a:ext cx="2743200" cy="365125"/>
          </a:xfrm>
          <a:prstGeom prst="rect">
            <a:avLst/>
          </a:prstGeom>
        </p:spPr>
        <p:txBody>
          <a:bodyPr/>
          <a:lstStyle/>
          <a:p>
            <a:fld id="{EDBEB5F8-2220-7044-B131-05899ACF52F6}" type="datetimeFigureOut">
              <a:rPr lang="es-ES" smtClean="0"/>
              <a:t>20/09/2021</a:t>
            </a:fld>
            <a:endParaRPr lang="es-ES"/>
          </a:p>
        </p:txBody>
      </p:sp>
      <p:sp>
        <p:nvSpPr>
          <p:cNvPr id="3" name="Marcador de pie de página 2">
            <a:extLst>
              <a:ext uri="{FF2B5EF4-FFF2-40B4-BE49-F238E27FC236}">
                <a16:creationId xmlns:a16="http://schemas.microsoft.com/office/drawing/2014/main" xmlns="" id="{A638C2C2-1CCD-0743-9174-9DF7C1E0D7F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Marcador de número de diapositiva 3">
            <a:extLst>
              <a:ext uri="{FF2B5EF4-FFF2-40B4-BE49-F238E27FC236}">
                <a16:creationId xmlns:a16="http://schemas.microsoft.com/office/drawing/2014/main" xmlns="" id="{AC22DC33-948C-FF45-A246-A04E6221244B}"/>
              </a:ext>
            </a:extLst>
          </p:cNvPr>
          <p:cNvSpPr>
            <a:spLocks noGrp="1"/>
          </p:cNvSpPr>
          <p:nvPr>
            <p:ph type="sldNum" sz="quarter" idx="12"/>
          </p:nvPr>
        </p:nvSpPr>
        <p:spPr>
          <a:xfrm>
            <a:off x="8610600" y="6356350"/>
            <a:ext cx="2743200" cy="365125"/>
          </a:xfrm>
          <a:prstGeom prst="rect">
            <a:avLst/>
          </a:prstGeom>
        </p:spPr>
        <p:txBody>
          <a:bodyPr/>
          <a:lstStyle/>
          <a:p>
            <a:fld id="{4A915D20-C43A-534B-9C2F-3B7B9A4C4735}" type="slidenum">
              <a:rPr lang="es-ES" smtClean="0"/>
              <a:t>‹Nº›</a:t>
            </a:fld>
            <a:endParaRPr lang="es-ES"/>
          </a:p>
        </p:txBody>
      </p:sp>
    </p:spTree>
    <p:extLst>
      <p:ext uri="{BB962C8B-B14F-4D97-AF65-F5344CB8AC3E}">
        <p14:creationId xmlns:p14="http://schemas.microsoft.com/office/powerpoint/2010/main" val="21582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ics-2">
    <p:spTree>
      <p:nvGrpSpPr>
        <p:cNvPr id="1" name=""/>
        <p:cNvGrpSpPr/>
        <p:nvPr/>
      </p:nvGrpSpPr>
      <p:grpSpPr>
        <a:xfrm>
          <a:off x="0" y="0"/>
          <a:ext cx="0" cy="0"/>
          <a:chOff x="0" y="0"/>
          <a:chExt cx="0" cy="0"/>
        </a:xfrm>
      </p:grpSpPr>
      <p:sp>
        <p:nvSpPr>
          <p:cNvPr id="7" name="Marcador de posición de imagen 14">
            <a:extLst>
              <a:ext uri="{FF2B5EF4-FFF2-40B4-BE49-F238E27FC236}">
                <a16:creationId xmlns:a16="http://schemas.microsoft.com/office/drawing/2014/main" xmlns="" id="{08AC51FE-0277-B943-BBB8-DE71EE77F1BA}"/>
              </a:ext>
            </a:extLst>
          </p:cNvPr>
          <p:cNvSpPr>
            <a:spLocks noGrp="1"/>
          </p:cNvSpPr>
          <p:nvPr>
            <p:ph type="pic" sz="quarter" idx="10" hasCustomPrompt="1"/>
          </p:nvPr>
        </p:nvSpPr>
        <p:spPr>
          <a:xfrm>
            <a:off x="2135859" y="1527927"/>
            <a:ext cx="2215107" cy="3965703"/>
          </a:xfrm>
          <a:prstGeom prst="roundRect">
            <a:avLst>
              <a:gd name="adj" fmla="val 0"/>
            </a:avLst>
          </a:prstGeom>
          <a:solidFill>
            <a:schemeClr val="bg1">
              <a:lumMod val="95000"/>
            </a:schemeClr>
          </a:solidFill>
          <a:effectLst/>
        </p:spPr>
        <p:txBody>
          <a:bodyPr anchor="ctr">
            <a:normAutofit/>
          </a:bodyPr>
          <a:lstStyle>
            <a:lvl1pPr marL="0" indent="0" algn="ctr">
              <a:lnSpc>
                <a:spcPct val="100000"/>
              </a:lnSpc>
              <a:buNone/>
              <a:defRPr sz="11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322192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slide-2">
    <p:spTree>
      <p:nvGrpSpPr>
        <p:cNvPr id="1" name=""/>
        <p:cNvGrpSpPr/>
        <p:nvPr/>
      </p:nvGrpSpPr>
      <p:grpSpPr>
        <a:xfrm>
          <a:off x="0" y="0"/>
          <a:ext cx="0" cy="0"/>
          <a:chOff x="0" y="0"/>
          <a:chExt cx="0" cy="0"/>
        </a:xfrm>
      </p:grpSpPr>
      <p:sp>
        <p:nvSpPr>
          <p:cNvPr id="6" name="Marcador de posición de imagen 14">
            <a:extLst>
              <a:ext uri="{FF2B5EF4-FFF2-40B4-BE49-F238E27FC236}">
                <a16:creationId xmlns:a16="http://schemas.microsoft.com/office/drawing/2014/main" xmlns="" id="{0F4E1C3F-BF38-4B48-9A42-7B964F1AAA7E}"/>
              </a:ext>
            </a:extLst>
          </p:cNvPr>
          <p:cNvSpPr>
            <a:spLocks noGrp="1"/>
          </p:cNvSpPr>
          <p:nvPr>
            <p:ph type="pic" sz="quarter" idx="10" hasCustomPrompt="1"/>
          </p:nvPr>
        </p:nvSpPr>
        <p:spPr>
          <a:xfrm>
            <a:off x="0" y="0"/>
            <a:ext cx="6132512" cy="6858000"/>
          </a:xfrm>
          <a:prstGeom prst="roundRect">
            <a:avLst>
              <a:gd name="adj" fmla="val 0"/>
            </a:avLst>
          </a:prstGeom>
          <a:noFill/>
          <a:effectLst/>
        </p:spPr>
        <p:txBody>
          <a:bodyPr anchor="ctr">
            <a:normAutofit/>
          </a:bodyPr>
          <a:lstStyle>
            <a:lvl1pPr marL="0" indent="0" algn="ctr">
              <a:lnSpc>
                <a:spcPct val="100000"/>
              </a:lnSpc>
              <a:buNone/>
              <a:defRPr sz="11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240241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10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8" name="Marcador de posición de imagen 14">
            <a:extLst>
              <a:ext uri="{FF2B5EF4-FFF2-40B4-BE49-F238E27FC236}">
                <a16:creationId xmlns:a16="http://schemas.microsoft.com/office/drawing/2014/main" xmlns="" id="{14FB1898-5C39-284E-A562-CAE9D3C43232}"/>
              </a:ext>
            </a:extLst>
          </p:cNvPr>
          <p:cNvSpPr>
            <a:spLocks noGrp="1"/>
          </p:cNvSpPr>
          <p:nvPr>
            <p:ph type="pic" sz="quarter" idx="10" hasCustomPrompt="1"/>
          </p:nvPr>
        </p:nvSpPr>
        <p:spPr>
          <a:xfrm>
            <a:off x="6458593" y="1136179"/>
            <a:ext cx="2215107" cy="3965703"/>
          </a:xfrm>
          <a:prstGeom prst="roundRect">
            <a:avLst>
              <a:gd name="adj" fmla="val 0"/>
            </a:avLst>
          </a:prstGeom>
          <a:solidFill>
            <a:schemeClr val="bg1">
              <a:lumMod val="95000"/>
            </a:schemeClr>
          </a:solidFill>
          <a:effectLst/>
        </p:spPr>
        <p:txBody>
          <a:bodyPr anchor="ctr">
            <a:normAutofit/>
          </a:bodyPr>
          <a:lstStyle>
            <a:lvl1pPr marL="0" indent="0" algn="ctr">
              <a:lnSpc>
                <a:spcPct val="100000"/>
              </a:lnSpc>
              <a:buNone/>
              <a:defRPr sz="11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
        <p:nvSpPr>
          <p:cNvPr id="9" name="Marcador de posición de imagen 14">
            <a:extLst>
              <a:ext uri="{FF2B5EF4-FFF2-40B4-BE49-F238E27FC236}">
                <a16:creationId xmlns:a16="http://schemas.microsoft.com/office/drawing/2014/main" xmlns="" id="{9D9DB674-9E30-0440-BCD7-AEB475AFA3D3}"/>
              </a:ext>
            </a:extLst>
          </p:cNvPr>
          <p:cNvSpPr>
            <a:spLocks noGrp="1"/>
          </p:cNvSpPr>
          <p:nvPr>
            <p:ph type="pic" sz="quarter" idx="11" hasCustomPrompt="1"/>
          </p:nvPr>
        </p:nvSpPr>
        <p:spPr>
          <a:xfrm>
            <a:off x="9543316" y="4275986"/>
            <a:ext cx="2215107" cy="3965703"/>
          </a:xfrm>
          <a:prstGeom prst="roundRect">
            <a:avLst>
              <a:gd name="adj" fmla="val 0"/>
            </a:avLst>
          </a:prstGeom>
          <a:solidFill>
            <a:schemeClr val="bg1">
              <a:lumMod val="95000"/>
            </a:schemeClr>
          </a:solidFill>
          <a:effectLst/>
        </p:spPr>
        <p:txBody>
          <a:bodyPr anchor="ctr">
            <a:normAutofit/>
          </a:bodyPr>
          <a:lstStyle>
            <a:lvl1pPr marL="0" indent="0" algn="ctr">
              <a:buNone/>
              <a:defRPr sz="11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128161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racteristics-2">
    <p:spTree>
      <p:nvGrpSpPr>
        <p:cNvPr id="1" name=""/>
        <p:cNvGrpSpPr/>
        <p:nvPr/>
      </p:nvGrpSpPr>
      <p:grpSpPr>
        <a:xfrm>
          <a:off x="0" y="0"/>
          <a:ext cx="0" cy="0"/>
          <a:chOff x="0" y="0"/>
          <a:chExt cx="0" cy="0"/>
        </a:xfrm>
      </p:grpSpPr>
      <p:sp>
        <p:nvSpPr>
          <p:cNvPr id="15" name="Marcador de posición de imagen 14">
            <a:extLst>
              <a:ext uri="{FF2B5EF4-FFF2-40B4-BE49-F238E27FC236}">
                <a16:creationId xmlns:a16="http://schemas.microsoft.com/office/drawing/2014/main" xmlns="" id="{DE2AC76A-218C-AE4C-AF05-A039EE09A1B3}"/>
              </a:ext>
            </a:extLst>
          </p:cNvPr>
          <p:cNvSpPr>
            <a:spLocks noGrp="1"/>
          </p:cNvSpPr>
          <p:nvPr>
            <p:ph type="pic" sz="quarter" idx="10" hasCustomPrompt="1"/>
          </p:nvPr>
        </p:nvSpPr>
        <p:spPr>
          <a:xfrm>
            <a:off x="3148543" y="-491594"/>
            <a:ext cx="2127250" cy="380841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400">
                <a:solidFill>
                  <a:schemeClr val="bg1">
                    <a:lumMod val="50000"/>
                  </a:schemeClr>
                </a:solidFill>
              </a:defRPr>
            </a:lvl1pPr>
          </a:lstStyle>
          <a:p>
            <a:r>
              <a:rPr lang="es-ES" dirty="0" err="1"/>
              <a:t>Drop</a:t>
            </a:r>
            <a:r>
              <a:rPr lang="es-ES" dirty="0"/>
              <a:t> </a:t>
            </a:r>
            <a:r>
              <a:rPr lang="es-ES" dirty="0" err="1"/>
              <a:t>your</a:t>
            </a:r>
            <a:r>
              <a:rPr lang="es-ES" dirty="0"/>
              <a:t> </a:t>
            </a:r>
          </a:p>
          <a:p>
            <a:r>
              <a:rPr lang="es-ES" dirty="0" err="1"/>
              <a:t>screen</a:t>
            </a:r>
            <a:r>
              <a:rPr lang="es-ES" dirty="0"/>
              <a:t> </a:t>
            </a:r>
            <a:r>
              <a:rPr lang="es-ES" dirty="0" err="1"/>
              <a:t>here</a:t>
            </a:r>
            <a:endParaRPr lang="es-ES" dirty="0"/>
          </a:p>
        </p:txBody>
      </p:sp>
      <p:sp>
        <p:nvSpPr>
          <p:cNvPr id="16" name="Marcador de posición de imagen 14">
            <a:extLst>
              <a:ext uri="{FF2B5EF4-FFF2-40B4-BE49-F238E27FC236}">
                <a16:creationId xmlns:a16="http://schemas.microsoft.com/office/drawing/2014/main" xmlns="" id="{94DB2D1A-9C44-484D-9CDA-210620AB0D4C}"/>
              </a:ext>
            </a:extLst>
          </p:cNvPr>
          <p:cNvSpPr>
            <a:spLocks noGrp="1"/>
          </p:cNvSpPr>
          <p:nvPr>
            <p:ph type="pic" sz="quarter" idx="11" hasCustomPrompt="1"/>
          </p:nvPr>
        </p:nvSpPr>
        <p:spPr>
          <a:xfrm>
            <a:off x="510999" y="609442"/>
            <a:ext cx="2127250" cy="380841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400">
                <a:solidFill>
                  <a:schemeClr val="bg1">
                    <a:lumMod val="50000"/>
                  </a:schemeClr>
                </a:solidFill>
              </a:defRPr>
            </a:lvl1pPr>
          </a:lstStyle>
          <a:p>
            <a:r>
              <a:rPr lang="es-ES" dirty="0" err="1"/>
              <a:t>Drop</a:t>
            </a:r>
            <a:r>
              <a:rPr lang="es-ES" dirty="0"/>
              <a:t> </a:t>
            </a:r>
            <a:r>
              <a:rPr lang="es-ES" dirty="0" err="1"/>
              <a:t>your</a:t>
            </a:r>
            <a:r>
              <a:rPr lang="es-ES" dirty="0"/>
              <a:t> </a:t>
            </a:r>
          </a:p>
          <a:p>
            <a:r>
              <a:rPr lang="es-ES" dirty="0" err="1"/>
              <a:t>screen</a:t>
            </a:r>
            <a:r>
              <a:rPr lang="es-ES" dirty="0"/>
              <a:t> </a:t>
            </a:r>
            <a:r>
              <a:rPr lang="es-ES" dirty="0" err="1"/>
              <a:t>here</a:t>
            </a:r>
            <a:endParaRPr lang="es-ES" dirty="0"/>
          </a:p>
        </p:txBody>
      </p:sp>
      <p:sp>
        <p:nvSpPr>
          <p:cNvPr id="17" name="Marcador de posición de imagen 14">
            <a:extLst>
              <a:ext uri="{FF2B5EF4-FFF2-40B4-BE49-F238E27FC236}">
                <a16:creationId xmlns:a16="http://schemas.microsoft.com/office/drawing/2014/main" xmlns="" id="{F7365EA3-B542-DE4D-8D78-D6AD1300F568}"/>
              </a:ext>
            </a:extLst>
          </p:cNvPr>
          <p:cNvSpPr>
            <a:spLocks noGrp="1"/>
          </p:cNvSpPr>
          <p:nvPr>
            <p:ph type="pic" sz="quarter" idx="12" hasCustomPrompt="1"/>
          </p:nvPr>
        </p:nvSpPr>
        <p:spPr>
          <a:xfrm>
            <a:off x="3198096" y="3803712"/>
            <a:ext cx="2127250" cy="380841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400">
                <a:solidFill>
                  <a:schemeClr val="bg1">
                    <a:lumMod val="50000"/>
                  </a:schemeClr>
                </a:solidFill>
              </a:defRPr>
            </a:lvl1pPr>
          </a:lstStyle>
          <a:p>
            <a:r>
              <a:rPr lang="es-ES" dirty="0" err="1"/>
              <a:t>Drop</a:t>
            </a:r>
            <a:r>
              <a:rPr lang="es-ES" dirty="0"/>
              <a:t> </a:t>
            </a:r>
            <a:r>
              <a:rPr lang="es-ES" dirty="0" err="1"/>
              <a:t>your</a:t>
            </a:r>
            <a:r>
              <a:rPr lang="es-ES" dirty="0"/>
              <a:t> </a:t>
            </a:r>
          </a:p>
          <a:p>
            <a:r>
              <a:rPr lang="es-ES" dirty="0" err="1"/>
              <a:t>screen</a:t>
            </a:r>
            <a:r>
              <a:rPr lang="es-ES" dirty="0"/>
              <a:t> </a:t>
            </a:r>
            <a:r>
              <a:rPr lang="es-ES" dirty="0" err="1"/>
              <a:t>here</a:t>
            </a:r>
            <a:endParaRPr lang="es-ES" dirty="0"/>
          </a:p>
        </p:txBody>
      </p:sp>
      <p:sp>
        <p:nvSpPr>
          <p:cNvPr id="18" name="Marcador de posición de imagen 14">
            <a:extLst>
              <a:ext uri="{FF2B5EF4-FFF2-40B4-BE49-F238E27FC236}">
                <a16:creationId xmlns:a16="http://schemas.microsoft.com/office/drawing/2014/main" xmlns="" id="{AC6872AC-8D1D-A345-8EF8-08F3790A7DAB}"/>
              </a:ext>
            </a:extLst>
          </p:cNvPr>
          <p:cNvSpPr>
            <a:spLocks noGrp="1"/>
          </p:cNvSpPr>
          <p:nvPr>
            <p:ph type="pic" sz="quarter" idx="13" hasCustomPrompt="1"/>
          </p:nvPr>
        </p:nvSpPr>
        <p:spPr>
          <a:xfrm>
            <a:off x="510999" y="5033551"/>
            <a:ext cx="2127250" cy="380841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400">
                <a:solidFill>
                  <a:schemeClr val="bg1">
                    <a:lumMod val="50000"/>
                  </a:schemeClr>
                </a:solidFill>
              </a:defRPr>
            </a:lvl1pPr>
          </a:lstStyle>
          <a:p>
            <a:r>
              <a:rPr lang="es-ES" dirty="0" err="1"/>
              <a:t>Drop</a:t>
            </a:r>
            <a:r>
              <a:rPr lang="es-ES" dirty="0"/>
              <a:t> </a:t>
            </a:r>
            <a:r>
              <a:rPr lang="es-ES" dirty="0" err="1"/>
              <a:t>your</a:t>
            </a:r>
            <a:r>
              <a:rPr lang="es-ES" dirty="0"/>
              <a:t> </a:t>
            </a:r>
          </a:p>
          <a:p>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197305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alf-slide">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xmlns="" id="{FE392207-F995-BD4F-B780-445C0B8F4D97}"/>
              </a:ext>
            </a:extLst>
          </p:cNvPr>
          <p:cNvSpPr/>
          <p:nvPr userDrawn="1"/>
        </p:nvSpPr>
        <p:spPr>
          <a:xfrm>
            <a:off x="6059488" y="0"/>
            <a:ext cx="6132512" cy="6858000"/>
          </a:xfrm>
          <a:prstGeom prst="rect">
            <a:avLst/>
          </a:pr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posición de imagen 14">
            <a:extLst>
              <a:ext uri="{FF2B5EF4-FFF2-40B4-BE49-F238E27FC236}">
                <a16:creationId xmlns:a16="http://schemas.microsoft.com/office/drawing/2014/main" xmlns="" id="{FEB27C5B-A5B2-C244-BF57-A5CBAC172C50}"/>
              </a:ext>
            </a:extLst>
          </p:cNvPr>
          <p:cNvSpPr>
            <a:spLocks noGrp="1"/>
          </p:cNvSpPr>
          <p:nvPr>
            <p:ph type="pic" sz="quarter" idx="10" hasCustomPrompt="1"/>
          </p:nvPr>
        </p:nvSpPr>
        <p:spPr>
          <a:xfrm>
            <a:off x="6059488" y="0"/>
            <a:ext cx="6132512" cy="6858000"/>
          </a:xfrm>
          <a:prstGeom prst="roundRect">
            <a:avLst>
              <a:gd name="adj" fmla="val 0"/>
            </a:avLst>
          </a:prstGeom>
          <a:noFill/>
          <a:effectLst/>
        </p:spPr>
        <p:txBody>
          <a:bodyPr anchor="ctr">
            <a:normAutofit/>
          </a:bodyPr>
          <a:lstStyle>
            <a:lvl1pPr marL="0" indent="0" algn="ctr">
              <a:lnSpc>
                <a:spcPct val="100000"/>
              </a:lnSpc>
              <a:buNone/>
              <a:defRPr sz="11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123835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ics-1">
    <p:spTree>
      <p:nvGrpSpPr>
        <p:cNvPr id="1" name=""/>
        <p:cNvGrpSpPr/>
        <p:nvPr/>
      </p:nvGrpSpPr>
      <p:grpSpPr>
        <a:xfrm>
          <a:off x="0" y="0"/>
          <a:ext cx="0" cy="0"/>
          <a:chOff x="0" y="0"/>
          <a:chExt cx="0" cy="0"/>
        </a:xfrm>
      </p:grpSpPr>
      <p:sp>
        <p:nvSpPr>
          <p:cNvPr id="8" name="Marcador de posición de imagen 14">
            <a:extLst>
              <a:ext uri="{FF2B5EF4-FFF2-40B4-BE49-F238E27FC236}">
                <a16:creationId xmlns:a16="http://schemas.microsoft.com/office/drawing/2014/main" xmlns="" id="{394010A6-60DA-AF4A-9126-0A1B5AB69BBE}"/>
              </a:ext>
            </a:extLst>
          </p:cNvPr>
          <p:cNvSpPr>
            <a:spLocks noGrp="1"/>
          </p:cNvSpPr>
          <p:nvPr>
            <p:ph type="pic" sz="quarter" idx="10" hasCustomPrompt="1"/>
          </p:nvPr>
        </p:nvSpPr>
        <p:spPr>
          <a:xfrm>
            <a:off x="7860097" y="1708337"/>
            <a:ext cx="2215107" cy="3965703"/>
          </a:xfrm>
          <a:prstGeom prst="roundRect">
            <a:avLst>
              <a:gd name="adj" fmla="val 0"/>
            </a:avLst>
          </a:prstGeom>
          <a:solidFill>
            <a:schemeClr val="bg1">
              <a:lumMod val="95000"/>
            </a:schemeClr>
          </a:solidFill>
          <a:effectLst/>
        </p:spPr>
        <p:txBody>
          <a:bodyPr anchor="ctr">
            <a:normAutofit/>
          </a:bodyPr>
          <a:lstStyle>
            <a:lvl1pPr marL="0" indent="0" algn="ctr">
              <a:lnSpc>
                <a:spcPct val="100000"/>
              </a:lnSpc>
              <a:buNone/>
              <a:defRPr sz="11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289603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pp-presentation">
    <p:spTree>
      <p:nvGrpSpPr>
        <p:cNvPr id="1" name=""/>
        <p:cNvGrpSpPr/>
        <p:nvPr/>
      </p:nvGrpSpPr>
      <p:grpSpPr>
        <a:xfrm>
          <a:off x="0" y="0"/>
          <a:ext cx="0" cy="0"/>
          <a:chOff x="0" y="0"/>
          <a:chExt cx="0" cy="0"/>
        </a:xfrm>
      </p:grpSpPr>
      <p:sp>
        <p:nvSpPr>
          <p:cNvPr id="15" name="Marcador de posición de imagen 14">
            <a:extLst>
              <a:ext uri="{FF2B5EF4-FFF2-40B4-BE49-F238E27FC236}">
                <a16:creationId xmlns:a16="http://schemas.microsoft.com/office/drawing/2014/main" xmlns="" id="{AC773809-252C-4E49-A955-C8DFB29DD83F}"/>
              </a:ext>
            </a:extLst>
          </p:cNvPr>
          <p:cNvSpPr>
            <a:spLocks noGrp="1"/>
          </p:cNvSpPr>
          <p:nvPr>
            <p:ph type="pic" sz="quarter" idx="13" hasCustomPrompt="1"/>
          </p:nvPr>
        </p:nvSpPr>
        <p:spPr>
          <a:xfrm>
            <a:off x="7567499" y="2461830"/>
            <a:ext cx="1903013" cy="3406961"/>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
        <p:nvSpPr>
          <p:cNvPr id="13" name="Marcador de posición de imagen 14">
            <a:extLst>
              <a:ext uri="{FF2B5EF4-FFF2-40B4-BE49-F238E27FC236}">
                <a16:creationId xmlns:a16="http://schemas.microsoft.com/office/drawing/2014/main" xmlns="" id="{B0B43BA9-AB9B-194D-BEE3-1F6CED2ABF3D}"/>
              </a:ext>
            </a:extLst>
          </p:cNvPr>
          <p:cNvSpPr>
            <a:spLocks noGrp="1"/>
          </p:cNvSpPr>
          <p:nvPr>
            <p:ph type="pic" sz="quarter" idx="11" hasCustomPrompt="1"/>
          </p:nvPr>
        </p:nvSpPr>
        <p:spPr>
          <a:xfrm>
            <a:off x="2721488" y="2461830"/>
            <a:ext cx="1903013" cy="3406961"/>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pic>
        <p:nvPicPr>
          <p:cNvPr id="12" name="Imagen 11">
            <a:extLst>
              <a:ext uri="{FF2B5EF4-FFF2-40B4-BE49-F238E27FC236}">
                <a16:creationId xmlns:a16="http://schemas.microsoft.com/office/drawing/2014/main" xmlns="" id="{6DA65729-D585-E04C-8B7F-C6072D3CC51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08433" y="1757961"/>
            <a:ext cx="2859066" cy="5100039"/>
          </a:xfrm>
          <a:prstGeom prst="rect">
            <a:avLst/>
          </a:prstGeom>
        </p:spPr>
      </p:pic>
      <p:sp>
        <p:nvSpPr>
          <p:cNvPr id="11" name="Marcador de posición de imagen 14">
            <a:extLst>
              <a:ext uri="{FF2B5EF4-FFF2-40B4-BE49-F238E27FC236}">
                <a16:creationId xmlns:a16="http://schemas.microsoft.com/office/drawing/2014/main" xmlns="" id="{1E079F38-52A3-B546-AA1E-ECF09632A118}"/>
              </a:ext>
            </a:extLst>
          </p:cNvPr>
          <p:cNvSpPr>
            <a:spLocks noGrp="1"/>
          </p:cNvSpPr>
          <p:nvPr>
            <p:ph type="pic" sz="quarter" idx="10" hasCustomPrompt="1"/>
          </p:nvPr>
        </p:nvSpPr>
        <p:spPr>
          <a:xfrm>
            <a:off x="5198776" y="2602339"/>
            <a:ext cx="1894974" cy="3392569"/>
          </a:xfrm>
          <a:prstGeom prst="roundRect">
            <a:avLst>
              <a:gd name="adj" fmla="val 0"/>
            </a:avLst>
          </a:prstGeom>
          <a:solidFill>
            <a:schemeClr val="bg1">
              <a:lumMod val="95000"/>
            </a:schemeClr>
          </a:solidFill>
          <a:effectLst/>
        </p:spPr>
        <p:txBody>
          <a:bodyPr anchor="ctr">
            <a:normAutofit/>
          </a:bodyPr>
          <a:lstStyle>
            <a:lvl1pPr marL="0" indent="0" algn="ctr">
              <a:lnSpc>
                <a:spcPct val="100000"/>
              </a:lnSpc>
              <a:buNone/>
              <a:defRPr sz="11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
        <p:nvSpPr>
          <p:cNvPr id="17" name="Marcador de posición de imagen 14">
            <a:extLst>
              <a:ext uri="{FF2B5EF4-FFF2-40B4-BE49-F238E27FC236}">
                <a16:creationId xmlns:a16="http://schemas.microsoft.com/office/drawing/2014/main" xmlns="" id="{6FBB2B84-5851-BE43-B69F-98B5784ED10C}"/>
              </a:ext>
            </a:extLst>
          </p:cNvPr>
          <p:cNvSpPr>
            <a:spLocks noGrp="1"/>
          </p:cNvSpPr>
          <p:nvPr>
            <p:ph type="pic" sz="quarter" idx="14" hasCustomPrompt="1"/>
          </p:nvPr>
        </p:nvSpPr>
        <p:spPr>
          <a:xfrm>
            <a:off x="9781890" y="2461830"/>
            <a:ext cx="1903013" cy="3406961"/>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
        <p:nvSpPr>
          <p:cNvPr id="18" name="Marcador de posición de imagen 14">
            <a:extLst>
              <a:ext uri="{FF2B5EF4-FFF2-40B4-BE49-F238E27FC236}">
                <a16:creationId xmlns:a16="http://schemas.microsoft.com/office/drawing/2014/main" xmlns="" id="{30486D01-82FC-3645-A986-D00C183751DF}"/>
              </a:ext>
            </a:extLst>
          </p:cNvPr>
          <p:cNvSpPr>
            <a:spLocks noGrp="1"/>
          </p:cNvSpPr>
          <p:nvPr>
            <p:ph type="pic" sz="quarter" idx="15" hasCustomPrompt="1"/>
          </p:nvPr>
        </p:nvSpPr>
        <p:spPr>
          <a:xfrm>
            <a:off x="507097" y="2461830"/>
            <a:ext cx="1903013" cy="3406961"/>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414262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7" name="Marcador de posición de imagen 14">
            <a:extLst>
              <a:ext uri="{FF2B5EF4-FFF2-40B4-BE49-F238E27FC236}">
                <a16:creationId xmlns:a16="http://schemas.microsoft.com/office/drawing/2014/main" xmlns="" id="{C825F312-8925-EB42-853F-21A9E6166FE8}"/>
              </a:ext>
            </a:extLst>
          </p:cNvPr>
          <p:cNvSpPr>
            <a:spLocks noGrp="1"/>
          </p:cNvSpPr>
          <p:nvPr>
            <p:ph type="pic" sz="quarter" idx="10" hasCustomPrompt="1"/>
          </p:nvPr>
        </p:nvSpPr>
        <p:spPr>
          <a:xfrm>
            <a:off x="7527656" y="1718632"/>
            <a:ext cx="3195344" cy="3291068"/>
          </a:xfrm>
          <a:prstGeom prst="roundRect">
            <a:avLst>
              <a:gd name="adj" fmla="val 20821"/>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App logo </a:t>
            </a:r>
            <a:r>
              <a:rPr lang="es-ES" dirty="0" err="1"/>
              <a:t>here</a:t>
            </a:r>
            <a:endParaRPr lang="es-ES" dirty="0"/>
          </a:p>
        </p:txBody>
      </p:sp>
    </p:spTree>
    <p:extLst>
      <p:ext uri="{BB962C8B-B14F-4D97-AF65-F5344CB8AC3E}">
        <p14:creationId xmlns:p14="http://schemas.microsoft.com/office/powerpoint/2010/main" val="90516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eatures">
    <p:spTree>
      <p:nvGrpSpPr>
        <p:cNvPr id="1" name=""/>
        <p:cNvGrpSpPr/>
        <p:nvPr/>
      </p:nvGrpSpPr>
      <p:grpSpPr>
        <a:xfrm>
          <a:off x="0" y="0"/>
          <a:ext cx="0" cy="0"/>
          <a:chOff x="0" y="0"/>
          <a:chExt cx="0" cy="0"/>
        </a:xfrm>
      </p:grpSpPr>
      <p:sp>
        <p:nvSpPr>
          <p:cNvPr id="8" name="Marcador de posición de imagen 14">
            <a:extLst>
              <a:ext uri="{FF2B5EF4-FFF2-40B4-BE49-F238E27FC236}">
                <a16:creationId xmlns:a16="http://schemas.microsoft.com/office/drawing/2014/main" xmlns="" id="{E60CC7CE-F82C-6342-9B02-795CDCF91868}"/>
              </a:ext>
            </a:extLst>
          </p:cNvPr>
          <p:cNvSpPr>
            <a:spLocks noGrp="1"/>
          </p:cNvSpPr>
          <p:nvPr>
            <p:ph type="pic" sz="quarter" idx="15" hasCustomPrompt="1"/>
          </p:nvPr>
        </p:nvSpPr>
        <p:spPr>
          <a:xfrm>
            <a:off x="6096000" y="2013547"/>
            <a:ext cx="2291938" cy="410325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
        <p:nvSpPr>
          <p:cNvPr id="9" name="Marcador de posición de imagen 14">
            <a:extLst>
              <a:ext uri="{FF2B5EF4-FFF2-40B4-BE49-F238E27FC236}">
                <a16:creationId xmlns:a16="http://schemas.microsoft.com/office/drawing/2014/main" xmlns="" id="{6D5A6EA7-E15D-C04B-B6B0-11EDC8DB2E32}"/>
              </a:ext>
            </a:extLst>
          </p:cNvPr>
          <p:cNvSpPr>
            <a:spLocks noGrp="1"/>
          </p:cNvSpPr>
          <p:nvPr>
            <p:ph type="pic" sz="quarter" idx="16" hasCustomPrompt="1"/>
          </p:nvPr>
        </p:nvSpPr>
        <p:spPr>
          <a:xfrm>
            <a:off x="8938351" y="724573"/>
            <a:ext cx="2291938" cy="410325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114503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reen-description">
    <p:spTree>
      <p:nvGrpSpPr>
        <p:cNvPr id="1" name=""/>
        <p:cNvGrpSpPr/>
        <p:nvPr/>
      </p:nvGrpSpPr>
      <p:grpSpPr>
        <a:xfrm>
          <a:off x="0" y="0"/>
          <a:ext cx="0" cy="0"/>
          <a:chOff x="0" y="0"/>
          <a:chExt cx="0" cy="0"/>
        </a:xfrm>
      </p:grpSpPr>
      <p:sp>
        <p:nvSpPr>
          <p:cNvPr id="8" name="Marcador de posición de imagen 14">
            <a:extLst>
              <a:ext uri="{FF2B5EF4-FFF2-40B4-BE49-F238E27FC236}">
                <a16:creationId xmlns:a16="http://schemas.microsoft.com/office/drawing/2014/main" xmlns="" id="{08E02B06-7CAE-EF4B-9106-20D27DC9AFBB}"/>
              </a:ext>
            </a:extLst>
          </p:cNvPr>
          <p:cNvSpPr>
            <a:spLocks noGrp="1"/>
          </p:cNvSpPr>
          <p:nvPr>
            <p:ph type="pic" sz="quarter" idx="10" hasCustomPrompt="1"/>
          </p:nvPr>
        </p:nvSpPr>
        <p:spPr>
          <a:xfrm>
            <a:off x="2161259" y="1527927"/>
            <a:ext cx="2215107" cy="3965703"/>
          </a:xfrm>
          <a:prstGeom prst="roundRect">
            <a:avLst>
              <a:gd name="adj" fmla="val 0"/>
            </a:avLst>
          </a:prstGeom>
          <a:solidFill>
            <a:schemeClr val="bg1">
              <a:lumMod val="95000"/>
            </a:schemeClr>
          </a:solidFill>
          <a:effectLst/>
        </p:spPr>
        <p:txBody>
          <a:bodyPr anchor="ctr">
            <a:normAutofit/>
          </a:bodyPr>
          <a:lstStyle>
            <a:lvl1pPr marL="0" indent="0" algn="ctr">
              <a:lnSpc>
                <a:spcPct val="100000"/>
              </a:lnSpc>
              <a:buNone/>
              <a:defRPr sz="11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205702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19" name="Marcador de posición de imagen 14">
            <a:extLst>
              <a:ext uri="{FF2B5EF4-FFF2-40B4-BE49-F238E27FC236}">
                <a16:creationId xmlns:a16="http://schemas.microsoft.com/office/drawing/2014/main" xmlns="" id="{A3BA9D44-A2FA-374F-8921-210467C0C532}"/>
              </a:ext>
            </a:extLst>
          </p:cNvPr>
          <p:cNvSpPr>
            <a:spLocks noGrp="1"/>
          </p:cNvSpPr>
          <p:nvPr userDrawn="1">
            <p:ph type="pic" sz="quarter" idx="10" hasCustomPrompt="1"/>
          </p:nvPr>
        </p:nvSpPr>
        <p:spPr>
          <a:xfrm>
            <a:off x="719014" y="2115529"/>
            <a:ext cx="1958880" cy="3506979"/>
          </a:xfrm>
          <a:prstGeom prst="roundRect">
            <a:avLst>
              <a:gd name="adj" fmla="val 0"/>
            </a:avLst>
          </a:prstGeom>
          <a:solidFill>
            <a:schemeClr val="bg1">
              <a:lumMod val="95000"/>
            </a:schemeClr>
          </a:solidFill>
          <a:effectLst/>
        </p:spPr>
        <p:txBody>
          <a:bodyPr anchor="ctr">
            <a:normAutofit/>
          </a:bodyPr>
          <a:lstStyle>
            <a:lvl1pPr marL="0" indent="0" algn="ctr">
              <a:lnSpc>
                <a:spcPct val="100000"/>
              </a:lnSpc>
              <a:buNone/>
              <a:defRPr sz="11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
        <p:nvSpPr>
          <p:cNvPr id="13" name="Marcador de posición de imagen 14">
            <a:extLst>
              <a:ext uri="{FF2B5EF4-FFF2-40B4-BE49-F238E27FC236}">
                <a16:creationId xmlns:a16="http://schemas.microsoft.com/office/drawing/2014/main" xmlns="" id="{B0BF181C-FC1F-A543-8D96-433EA783B9DF}"/>
              </a:ext>
            </a:extLst>
          </p:cNvPr>
          <p:cNvSpPr>
            <a:spLocks noGrp="1"/>
          </p:cNvSpPr>
          <p:nvPr userDrawn="1">
            <p:ph type="pic" sz="quarter" idx="15" hasCustomPrompt="1"/>
          </p:nvPr>
        </p:nvSpPr>
        <p:spPr>
          <a:xfrm>
            <a:off x="3119093" y="1927002"/>
            <a:ext cx="1983548" cy="355114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
        <p:nvSpPr>
          <p:cNvPr id="15" name="Marcador de posición de imagen 14">
            <a:extLst>
              <a:ext uri="{FF2B5EF4-FFF2-40B4-BE49-F238E27FC236}">
                <a16:creationId xmlns:a16="http://schemas.microsoft.com/office/drawing/2014/main" xmlns="" id="{E4C4B386-01CD-3845-8ABC-699A50C65C9A}"/>
              </a:ext>
            </a:extLst>
          </p:cNvPr>
          <p:cNvSpPr>
            <a:spLocks noGrp="1"/>
          </p:cNvSpPr>
          <p:nvPr userDrawn="1">
            <p:ph type="pic" sz="quarter" idx="16" hasCustomPrompt="1"/>
          </p:nvPr>
        </p:nvSpPr>
        <p:spPr>
          <a:xfrm>
            <a:off x="5304342" y="1927002"/>
            <a:ext cx="1983548" cy="355114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
        <p:nvSpPr>
          <p:cNvPr id="16" name="Marcador de posición de imagen 14">
            <a:extLst>
              <a:ext uri="{FF2B5EF4-FFF2-40B4-BE49-F238E27FC236}">
                <a16:creationId xmlns:a16="http://schemas.microsoft.com/office/drawing/2014/main" xmlns="" id="{01BE4639-31E4-F14E-8D67-2FBFF27027C3}"/>
              </a:ext>
            </a:extLst>
          </p:cNvPr>
          <p:cNvSpPr>
            <a:spLocks noGrp="1"/>
          </p:cNvSpPr>
          <p:nvPr userDrawn="1">
            <p:ph type="pic" sz="quarter" idx="17" hasCustomPrompt="1"/>
          </p:nvPr>
        </p:nvSpPr>
        <p:spPr>
          <a:xfrm>
            <a:off x="7489592" y="1927002"/>
            <a:ext cx="1983548" cy="355114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
        <p:nvSpPr>
          <p:cNvPr id="17" name="Marcador de posición de imagen 14">
            <a:extLst>
              <a:ext uri="{FF2B5EF4-FFF2-40B4-BE49-F238E27FC236}">
                <a16:creationId xmlns:a16="http://schemas.microsoft.com/office/drawing/2014/main" xmlns="" id="{512D4630-75CE-8C40-B226-8E6F2063B122}"/>
              </a:ext>
            </a:extLst>
          </p:cNvPr>
          <p:cNvSpPr>
            <a:spLocks noGrp="1"/>
          </p:cNvSpPr>
          <p:nvPr userDrawn="1">
            <p:ph type="pic" sz="quarter" idx="18" hasCustomPrompt="1"/>
          </p:nvPr>
        </p:nvSpPr>
        <p:spPr>
          <a:xfrm>
            <a:off x="9674842" y="1927002"/>
            <a:ext cx="1983548" cy="3551143"/>
          </a:xfrm>
          <a:prstGeom prst="roundRect">
            <a:avLst>
              <a:gd name="adj" fmla="val 4238"/>
            </a:avLst>
          </a:prstGeom>
          <a:solidFill>
            <a:schemeClr val="bg1">
              <a:lumMod val="95000"/>
            </a:schemeClr>
          </a:solidFill>
          <a:effectLst>
            <a:outerShdw blurRad="1016000" dist="38100" dir="5400000" algn="t" rotWithShape="0">
              <a:prstClr val="black">
                <a:alpha val="20000"/>
              </a:prstClr>
            </a:outerShdw>
          </a:effectLst>
        </p:spPr>
        <p:txBody>
          <a:bodyPr anchor="ctr">
            <a:normAutofit/>
          </a:bodyPr>
          <a:lstStyle>
            <a:lvl1pPr marL="0" indent="0" algn="ctr">
              <a:buNone/>
              <a:defRPr sz="1000">
                <a:solidFill>
                  <a:schemeClr val="bg1">
                    <a:lumMod val="50000"/>
                  </a:schemeClr>
                </a:solidFill>
              </a:defRPr>
            </a:lvl1pPr>
          </a:lstStyle>
          <a:p>
            <a:r>
              <a:rPr lang="es-ES" dirty="0" err="1"/>
              <a:t>Drop</a:t>
            </a:r>
            <a:r>
              <a:rPr lang="es-ES" dirty="0"/>
              <a:t> </a:t>
            </a:r>
            <a:r>
              <a:rPr lang="es-ES" dirty="0" err="1"/>
              <a:t>your</a:t>
            </a:r>
            <a:r>
              <a:rPr lang="es-ES" dirty="0"/>
              <a:t>  </a:t>
            </a:r>
            <a:r>
              <a:rPr lang="es-ES" dirty="0" err="1"/>
              <a:t>screen</a:t>
            </a:r>
            <a:r>
              <a:rPr lang="es-ES" dirty="0"/>
              <a:t> </a:t>
            </a:r>
            <a:r>
              <a:rPr lang="es-ES" dirty="0" err="1"/>
              <a:t>here</a:t>
            </a:r>
            <a:endParaRPr lang="es-ES" dirty="0"/>
          </a:p>
        </p:txBody>
      </p:sp>
    </p:spTree>
    <p:extLst>
      <p:ext uri="{BB962C8B-B14F-4D97-AF65-F5344CB8AC3E}">
        <p14:creationId xmlns:p14="http://schemas.microsoft.com/office/powerpoint/2010/main" val="344295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BCAA100-0AC5-874F-BA1D-6B82D2CCAE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D1E95DD7-F96D-E24B-93B3-FDAD71F58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Slide Number Placeholder 5">
            <a:extLst>
              <a:ext uri="{FF2B5EF4-FFF2-40B4-BE49-F238E27FC236}">
                <a16:creationId xmlns:a16="http://schemas.microsoft.com/office/drawing/2014/main" xmlns="" id="{9652B973-4366-4B43-8527-64B3B25198E6}"/>
              </a:ext>
            </a:extLst>
          </p:cNvPr>
          <p:cNvSpPr txBox="1">
            <a:spLocks/>
          </p:cNvSpPr>
          <p:nvPr userDrawn="1"/>
        </p:nvSpPr>
        <p:spPr>
          <a:xfrm>
            <a:off x="11676887" y="66977"/>
            <a:ext cx="641381"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0" i="0" spc="300" smtClean="0">
                <a:solidFill>
                  <a:srgbClr val="A890FE"/>
                </a:solidFill>
                <a:latin typeface="Arial" panose="020B0604020202020204" pitchFamily="34" charset="0"/>
                <a:ea typeface="Source Sans Pro" charset="0"/>
                <a:cs typeface="Arial" panose="020B0604020202020204" pitchFamily="34" charset="0"/>
              </a:rPr>
              <a:pPr algn="ctr"/>
              <a:t>‹Nº›</a:t>
            </a:fld>
            <a:endParaRPr lang="en-US" sz="1100" b="0" i="0" spc="300" dirty="0">
              <a:solidFill>
                <a:srgbClr val="A890FE"/>
              </a:solidFill>
              <a:latin typeface="Arial" panose="020B0604020202020204" pitchFamily="34" charset="0"/>
              <a:ea typeface="Source Sans Pro" charset="0"/>
              <a:cs typeface="Arial" panose="020B0604020202020204" pitchFamily="34" charset="0"/>
            </a:endParaRPr>
          </a:p>
        </p:txBody>
      </p:sp>
      <p:sp>
        <p:nvSpPr>
          <p:cNvPr id="12" name="Rectángulo 11">
            <a:extLst>
              <a:ext uri="{FF2B5EF4-FFF2-40B4-BE49-F238E27FC236}">
                <a16:creationId xmlns:a16="http://schemas.microsoft.com/office/drawing/2014/main" xmlns="" id="{2E687685-24BC-D648-9E4A-13FFA8D440C4}"/>
              </a:ext>
            </a:extLst>
          </p:cNvPr>
          <p:cNvSpPr/>
          <p:nvPr userDrawn="1"/>
        </p:nvSpPr>
        <p:spPr>
          <a:xfrm rot="5400000">
            <a:off x="11989584" y="283363"/>
            <a:ext cx="46055" cy="358775"/>
          </a:xfrm>
          <a:prstGeom prst="rect">
            <a:avLst/>
          </a:pr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186305061"/>
      </p:ext>
    </p:extLst>
  </p:cSld>
  <p:clrMap bg1="lt1" tx1="dk1" bg2="lt2" tx2="dk2" accent1="accent1" accent2="accent2" accent3="accent3" accent4="accent4" accent5="accent5" accent6="accent6" hlink="hlink" folHlink="folHlink"/>
  <p:sldLayoutIdLst>
    <p:sldLayoutId id="2147483664" r:id="rId1"/>
    <p:sldLayoutId id="2147483668" r:id="rId2"/>
    <p:sldLayoutId id="2147483670" r:id="rId3"/>
    <p:sldLayoutId id="2147483671" r:id="rId4"/>
    <p:sldLayoutId id="2147483672" r:id="rId5"/>
    <p:sldLayoutId id="2147483673" r:id="rId6"/>
    <p:sldLayoutId id="2147483674" r:id="rId7"/>
    <p:sldLayoutId id="2147483675" r:id="rId8"/>
    <p:sldLayoutId id="2147483676" r:id="rId9"/>
    <p:sldLayoutId id="2147483649" r:id="rId10"/>
    <p:sldLayoutId id="2147483655" r:id="rId11"/>
    <p:sldLayoutId id="2147483677" r:id="rId12"/>
    <p:sldLayoutId id="2147483678" r:id="rId13"/>
    <p:sldLayoutId id="214748366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8ED2E113-25DF-ED42-AAC8-28F96D076E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0354D46D-72C0-C246-9CFA-9673F2FE0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331E6EA9-ED19-C347-9C80-557695B0B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C57A4-A4BD-254B-A2D6-FC8851E329C2}" type="datetimeFigureOut">
              <a:rPr lang="es-ES" smtClean="0"/>
              <a:t>20/09/2021</a:t>
            </a:fld>
            <a:endParaRPr lang="es-ES" dirty="0"/>
          </a:p>
        </p:txBody>
      </p:sp>
      <p:sp>
        <p:nvSpPr>
          <p:cNvPr id="5" name="Marcador de pie de página 4">
            <a:extLst>
              <a:ext uri="{FF2B5EF4-FFF2-40B4-BE49-F238E27FC236}">
                <a16:creationId xmlns:a16="http://schemas.microsoft.com/office/drawing/2014/main" xmlns="" id="{0C369F6D-49A4-D04C-A59A-3D715CB8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xmlns="" id="{3E65899D-A3D0-CB48-9752-EE51D80B2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EDB3D-782C-5A41-96D7-C4479BC91185}" type="slidenum">
              <a:rPr lang="es-ES" smtClean="0"/>
              <a:t>‹Nº›</a:t>
            </a:fld>
            <a:endParaRPr lang="es-ES" dirty="0"/>
          </a:p>
        </p:txBody>
      </p:sp>
    </p:spTree>
    <p:extLst>
      <p:ext uri="{BB962C8B-B14F-4D97-AF65-F5344CB8AC3E}">
        <p14:creationId xmlns:p14="http://schemas.microsoft.com/office/powerpoint/2010/main" val="3103524330"/>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A8D8D">
                <a:alpha val="20000"/>
              </a:srgbClr>
            </a:gs>
            <a:gs pos="99000">
              <a:srgbClr val="A890FE">
                <a:alpha val="20000"/>
              </a:srgbClr>
            </a:gs>
          </a:gsLst>
          <a:lin ang="5400000" scaled="1"/>
        </a:gradFill>
        <a:effectLst/>
      </p:bgPr>
    </p:bg>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xmlns="" id="{A77FF9CC-5A4B-124E-8619-2ADE442EF069}"/>
              </a:ext>
            </a:extLst>
          </p:cNvPr>
          <p:cNvGrpSpPr/>
          <p:nvPr/>
        </p:nvGrpSpPr>
        <p:grpSpPr>
          <a:xfrm>
            <a:off x="6903721" y="826212"/>
            <a:ext cx="4900294" cy="5540850"/>
            <a:chOff x="6903721" y="826212"/>
            <a:chExt cx="4900294" cy="5540850"/>
          </a:xfrm>
        </p:grpSpPr>
        <p:sp>
          <p:nvSpPr>
            <p:cNvPr id="21" name="Elipse 17">
              <a:extLst>
                <a:ext uri="{FF2B5EF4-FFF2-40B4-BE49-F238E27FC236}">
                  <a16:creationId xmlns:a16="http://schemas.microsoft.com/office/drawing/2014/main" xmlns="" id="{9174B849-8F1C-2241-8A91-6E99AF0C82BF}"/>
                </a:ext>
              </a:extLst>
            </p:cNvPr>
            <p:cNvSpPr/>
            <p:nvPr/>
          </p:nvSpPr>
          <p:spPr>
            <a:xfrm rot="581137">
              <a:off x="6986900" y="826212"/>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xmlns="" id="{C6344A08-C101-354E-87D9-1FC810517685}"/>
                </a:ext>
              </a:extLst>
            </p:cNvPr>
            <p:cNvSpPr/>
            <p:nvPr/>
          </p:nvSpPr>
          <p:spPr>
            <a:xfrm>
              <a:off x="6903721" y="1061895"/>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3" name="Rectángulo 12">
            <a:extLst>
              <a:ext uri="{FF2B5EF4-FFF2-40B4-BE49-F238E27FC236}">
                <a16:creationId xmlns:a16="http://schemas.microsoft.com/office/drawing/2014/main" xmlns="" id="{82691E90-8960-7D4E-9DC8-5F2227D34BEA}"/>
              </a:ext>
            </a:extLst>
          </p:cNvPr>
          <p:cNvSpPr/>
          <p:nvPr/>
        </p:nvSpPr>
        <p:spPr>
          <a:xfrm>
            <a:off x="844502" y="4435997"/>
            <a:ext cx="4314526" cy="1169551"/>
          </a:xfrm>
          <a:prstGeom prst="rect">
            <a:avLst/>
          </a:prstGeom>
        </p:spPr>
        <p:txBody>
          <a:bodyPr wrap="square">
            <a:spAutoFit/>
          </a:bodyPr>
          <a:lstStyle/>
          <a:p>
            <a:pPr>
              <a:lnSpc>
                <a:spcPts val="2080"/>
              </a:lnSpc>
            </a:pPr>
            <a:r>
              <a:rPr lang="es-ES" sz="1400" dirty="0" smtClean="0">
                <a:solidFill>
                  <a:schemeClr val="tx1">
                    <a:lumMod val="75000"/>
                    <a:lumOff val="25000"/>
                  </a:schemeClr>
                </a:solidFill>
                <a:cs typeface="Arial" panose="020B0604020202020204" pitchFamily="34" charset="0"/>
              </a:rPr>
              <a:t>Profesor: Patricio Yáñez</a:t>
            </a:r>
          </a:p>
          <a:p>
            <a:pPr>
              <a:lnSpc>
                <a:spcPts val="2080"/>
              </a:lnSpc>
            </a:pPr>
            <a:r>
              <a:rPr lang="es-ES" sz="1400" dirty="0" smtClean="0">
                <a:solidFill>
                  <a:schemeClr val="tx1">
                    <a:lumMod val="75000"/>
                    <a:lumOff val="25000"/>
                  </a:schemeClr>
                </a:solidFill>
                <a:cs typeface="Arial" panose="020B0604020202020204" pitchFamily="34" charset="0"/>
              </a:rPr>
              <a:t>Autores: Daniel Orellana - Ricardo Hernández</a:t>
            </a:r>
          </a:p>
          <a:p>
            <a:pPr>
              <a:lnSpc>
                <a:spcPts val="2080"/>
              </a:lnSpc>
            </a:pPr>
            <a:r>
              <a:rPr lang="es-ES" sz="1400" dirty="0" smtClean="0">
                <a:solidFill>
                  <a:schemeClr val="tx1">
                    <a:lumMod val="75000"/>
                    <a:lumOff val="25000"/>
                  </a:schemeClr>
                </a:solidFill>
                <a:cs typeface="Arial" panose="020B0604020202020204" pitchFamily="34" charset="0"/>
              </a:rPr>
              <a:t>Sección: 001D</a:t>
            </a:r>
          </a:p>
          <a:p>
            <a:pPr>
              <a:lnSpc>
                <a:spcPts val="2080"/>
              </a:lnSpc>
            </a:pPr>
            <a:r>
              <a:rPr lang="es-ES" sz="1400" dirty="0" smtClean="0">
                <a:solidFill>
                  <a:schemeClr val="tx1">
                    <a:lumMod val="75000"/>
                    <a:lumOff val="25000"/>
                  </a:schemeClr>
                </a:solidFill>
                <a:cs typeface="Arial" panose="020B0604020202020204" pitchFamily="34" charset="0"/>
              </a:rPr>
              <a:t>Asignatura: Aplicaciones Móviles</a:t>
            </a:r>
            <a:endParaRPr lang="es-ES" sz="1400" dirty="0">
              <a:solidFill>
                <a:schemeClr val="tx1">
                  <a:lumMod val="75000"/>
                  <a:lumOff val="25000"/>
                </a:schemeClr>
              </a:solidFill>
              <a:cs typeface="Arial" panose="020B0604020202020204" pitchFamily="34" charset="0"/>
            </a:endParaRPr>
          </a:p>
        </p:txBody>
      </p:sp>
      <p:sp>
        <p:nvSpPr>
          <p:cNvPr id="15" name="Rectángulo 14">
            <a:extLst>
              <a:ext uri="{FF2B5EF4-FFF2-40B4-BE49-F238E27FC236}">
                <a16:creationId xmlns:a16="http://schemas.microsoft.com/office/drawing/2014/main" xmlns="" id="{864DD5E1-BB22-9C4A-A210-30B76D581805}"/>
              </a:ext>
            </a:extLst>
          </p:cNvPr>
          <p:cNvSpPr/>
          <p:nvPr/>
        </p:nvSpPr>
        <p:spPr>
          <a:xfrm>
            <a:off x="384426" y="1373856"/>
            <a:ext cx="5428648" cy="1656864"/>
          </a:xfrm>
          <a:prstGeom prst="rect">
            <a:avLst/>
          </a:prstGeom>
        </p:spPr>
        <p:txBody>
          <a:bodyPr wrap="square">
            <a:spAutoFit/>
          </a:bodyPr>
          <a:lstStyle/>
          <a:p>
            <a:pPr>
              <a:lnSpc>
                <a:spcPts val="6080"/>
              </a:lnSpc>
            </a:pPr>
            <a:r>
              <a:rPr lang="es-ES" sz="6000" b="1" dirty="0" err="1" smtClean="0">
                <a:solidFill>
                  <a:schemeClr val="tx1">
                    <a:lumMod val="85000"/>
                    <a:lumOff val="15000"/>
                  </a:schemeClr>
                </a:solidFill>
                <a:cs typeface="Arial" panose="020B0604020202020204" pitchFamily="34" charset="0"/>
              </a:rPr>
              <a:t>Registr</a:t>
            </a:r>
            <a:endParaRPr lang="es-ES" sz="6000" b="1" dirty="0" smtClean="0">
              <a:solidFill>
                <a:schemeClr val="tx1">
                  <a:lumMod val="85000"/>
                  <a:lumOff val="15000"/>
                </a:schemeClr>
              </a:solidFill>
              <a:cs typeface="Arial" panose="020B0604020202020204" pitchFamily="34" charset="0"/>
            </a:endParaRPr>
          </a:p>
          <a:p>
            <a:pPr>
              <a:lnSpc>
                <a:spcPts val="6080"/>
              </a:lnSpc>
            </a:pPr>
            <a:r>
              <a:rPr lang="es-ES" sz="6000" b="1" dirty="0">
                <a:solidFill>
                  <a:schemeClr val="tx1">
                    <a:lumMod val="85000"/>
                    <a:lumOff val="15000"/>
                  </a:schemeClr>
                </a:solidFill>
                <a:cs typeface="Arial" panose="020B0604020202020204" pitchFamily="34" charset="0"/>
              </a:rPr>
              <a:t> </a:t>
            </a:r>
            <a:r>
              <a:rPr lang="es-ES" sz="6000" b="1" dirty="0" smtClean="0">
                <a:solidFill>
                  <a:schemeClr val="tx1">
                    <a:lumMod val="85000"/>
                    <a:lumOff val="15000"/>
                  </a:schemeClr>
                </a:solidFill>
                <a:cs typeface="Arial" panose="020B0604020202020204" pitchFamily="34" charset="0"/>
              </a:rPr>
              <a:t>             App</a:t>
            </a:r>
            <a:endParaRPr lang="es-ES" sz="6000" b="1" dirty="0">
              <a:solidFill>
                <a:schemeClr val="tx1">
                  <a:lumMod val="85000"/>
                  <a:lumOff val="15000"/>
                </a:schemeClr>
              </a:solidFill>
              <a:cs typeface="Arial" panose="020B0604020202020204" pitchFamily="34" charset="0"/>
            </a:endParaRPr>
          </a:p>
        </p:txBody>
      </p:sp>
      <p:sp>
        <p:nvSpPr>
          <p:cNvPr id="19" name="Elipse 17">
            <a:extLst>
              <a:ext uri="{FF2B5EF4-FFF2-40B4-BE49-F238E27FC236}">
                <a16:creationId xmlns:a16="http://schemas.microsoft.com/office/drawing/2014/main" xmlns="" id="{B3EFCA60-79A2-6C49-A9ED-4EBC7D064980}"/>
              </a:ext>
            </a:extLst>
          </p:cNvPr>
          <p:cNvSpPr/>
          <p:nvPr/>
        </p:nvSpPr>
        <p:spPr>
          <a:xfrm rot="14478672">
            <a:off x="5890100" y="404686"/>
            <a:ext cx="1193498" cy="1314418"/>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6" name="Imagen 25">
            <a:extLst>
              <a:ext uri="{FF2B5EF4-FFF2-40B4-BE49-F238E27FC236}">
                <a16:creationId xmlns:a16="http://schemas.microsoft.com/office/drawing/2014/main" xmlns="" id="{33A74D2D-3CE8-5646-9F3A-8435962C28E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24881" y="887413"/>
            <a:ext cx="3342071" cy="5788413"/>
          </a:xfrm>
          <a:prstGeom prst="rect">
            <a:avLst/>
          </a:prstGeom>
        </p:spPr>
      </p:pic>
      <p:grpSp>
        <p:nvGrpSpPr>
          <p:cNvPr id="33" name="Grupo 32">
            <a:extLst>
              <a:ext uri="{FF2B5EF4-FFF2-40B4-BE49-F238E27FC236}">
                <a16:creationId xmlns:a16="http://schemas.microsoft.com/office/drawing/2014/main" xmlns="" id="{C92B51AB-4CEE-4B4D-A4A2-1029439C3A40}"/>
              </a:ext>
            </a:extLst>
          </p:cNvPr>
          <p:cNvGrpSpPr/>
          <p:nvPr/>
        </p:nvGrpSpPr>
        <p:grpSpPr>
          <a:xfrm>
            <a:off x="881805" y="5843874"/>
            <a:ext cx="1672048" cy="538843"/>
            <a:chOff x="889534" y="5477990"/>
            <a:chExt cx="1672048" cy="538843"/>
          </a:xfrm>
        </p:grpSpPr>
        <p:sp>
          <p:nvSpPr>
            <p:cNvPr id="3" name="Rectángulo redondeado 2">
              <a:extLst>
                <a:ext uri="{FF2B5EF4-FFF2-40B4-BE49-F238E27FC236}">
                  <a16:creationId xmlns:a16="http://schemas.microsoft.com/office/drawing/2014/main" xmlns="" id="{E52260E2-132F-CD46-8DEC-694933888FBB}"/>
                </a:ext>
              </a:extLst>
            </p:cNvPr>
            <p:cNvSpPr/>
            <p:nvPr/>
          </p:nvSpPr>
          <p:spPr>
            <a:xfrm>
              <a:off x="889534" y="5477990"/>
              <a:ext cx="1672048" cy="538843"/>
            </a:xfrm>
            <a:prstGeom prst="roundRect">
              <a:avLst>
                <a:gd name="adj" fmla="val 13636"/>
              </a:avLst>
            </a:prstGeom>
            <a:noFill/>
            <a:ln w="19050">
              <a:gradFill>
                <a:gsLst>
                  <a:gs pos="0">
                    <a:srgbClr val="A890FE"/>
                  </a:gs>
                  <a:gs pos="100000">
                    <a:srgbClr val="EA8D8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xmlns="" id="{46F3361F-F988-C54A-80F7-542E56499B2F}"/>
                </a:ext>
              </a:extLst>
            </p:cNvPr>
            <p:cNvSpPr/>
            <p:nvPr/>
          </p:nvSpPr>
          <p:spPr>
            <a:xfrm>
              <a:off x="1030201" y="5568817"/>
              <a:ext cx="1491264" cy="335156"/>
            </a:xfrm>
            <a:prstGeom prst="rect">
              <a:avLst/>
            </a:prstGeom>
          </p:spPr>
          <p:txBody>
            <a:bodyPr wrap="square">
              <a:spAutoFit/>
            </a:bodyPr>
            <a:lstStyle/>
            <a:p>
              <a:pPr>
                <a:lnSpc>
                  <a:spcPts val="2080"/>
                </a:lnSpc>
              </a:pPr>
              <a:r>
                <a:rPr lang="es-ES" sz="1400" dirty="0">
                  <a:solidFill>
                    <a:schemeClr val="tx1">
                      <a:lumMod val="75000"/>
                      <a:lumOff val="25000"/>
                    </a:schemeClr>
                  </a:solidFill>
                  <a:cs typeface="Arial" panose="020B0604020202020204" pitchFamily="34" charset="0"/>
                </a:rPr>
                <a:t>Apple Store</a:t>
              </a:r>
            </a:p>
          </p:txBody>
        </p:sp>
        <p:grpSp>
          <p:nvGrpSpPr>
            <p:cNvPr id="8" name="Gráfico 5">
              <a:extLst>
                <a:ext uri="{FF2B5EF4-FFF2-40B4-BE49-F238E27FC236}">
                  <a16:creationId xmlns:a16="http://schemas.microsoft.com/office/drawing/2014/main" xmlns="" id="{8B9DC9E8-3947-7743-8324-D2778E728FC7}"/>
                </a:ext>
              </a:extLst>
            </p:cNvPr>
            <p:cNvGrpSpPr/>
            <p:nvPr/>
          </p:nvGrpSpPr>
          <p:grpSpPr>
            <a:xfrm>
              <a:off x="2160262" y="5595949"/>
              <a:ext cx="264815" cy="264815"/>
              <a:chOff x="4648200" y="3733730"/>
              <a:chExt cx="1143070" cy="1143070"/>
            </a:xfrm>
            <a:gradFill>
              <a:gsLst>
                <a:gs pos="0">
                  <a:srgbClr val="EA8D8D"/>
                </a:gs>
                <a:gs pos="99000">
                  <a:srgbClr val="A890FE"/>
                </a:gs>
              </a:gsLst>
              <a:lin ang="5400000" scaled="1"/>
            </a:gradFill>
          </p:grpSpPr>
          <p:sp>
            <p:nvSpPr>
              <p:cNvPr id="9" name="Forma libre 8">
                <a:extLst>
                  <a:ext uri="{FF2B5EF4-FFF2-40B4-BE49-F238E27FC236}">
                    <a16:creationId xmlns:a16="http://schemas.microsoft.com/office/drawing/2014/main" xmlns="" id="{09319D4F-6857-4845-A212-03AFD72E75CB}"/>
                  </a:ext>
                </a:extLst>
              </p:cNvPr>
              <p:cNvSpPr/>
              <p:nvPr/>
            </p:nvSpPr>
            <p:spPr>
              <a:xfrm>
                <a:off x="4752670" y="4004769"/>
                <a:ext cx="933195" cy="869483"/>
              </a:xfrm>
              <a:custGeom>
                <a:avLst/>
                <a:gdLst>
                  <a:gd name="connsiteX0" fmla="*/ 48207 w 933194"/>
                  <a:gd name="connsiteY0" fmla="*/ 149158 h 869482"/>
                  <a:gd name="connsiteX1" fmla="*/ 119868 w 933194"/>
                  <a:gd name="connsiteY1" fmla="*/ 725640 h 869482"/>
                  <a:gd name="connsiteX2" fmla="*/ 301185 w 933194"/>
                  <a:gd name="connsiteY2" fmla="*/ 872031 h 869482"/>
                  <a:gd name="connsiteX3" fmla="*/ 305409 w 933194"/>
                  <a:gd name="connsiteY3" fmla="*/ 871949 h 869482"/>
                  <a:gd name="connsiteX4" fmla="*/ 389558 w 933194"/>
                  <a:gd name="connsiteY4" fmla="*/ 849522 h 869482"/>
                  <a:gd name="connsiteX5" fmla="*/ 489237 w 933194"/>
                  <a:gd name="connsiteY5" fmla="*/ 825892 h 869482"/>
                  <a:gd name="connsiteX6" fmla="*/ 584123 w 933194"/>
                  <a:gd name="connsiteY6" fmla="*/ 848750 h 869482"/>
                  <a:gd name="connsiteX7" fmla="*/ 675018 w 933194"/>
                  <a:gd name="connsiteY7" fmla="*/ 870543 h 869482"/>
                  <a:gd name="connsiteX8" fmla="*/ 854630 w 933194"/>
                  <a:gd name="connsiteY8" fmla="*/ 728349 h 869482"/>
                  <a:gd name="connsiteX9" fmla="*/ 933326 w 933194"/>
                  <a:gd name="connsiteY9" fmla="*/ 567158 h 869482"/>
                  <a:gd name="connsiteX10" fmla="*/ 933648 w 933194"/>
                  <a:gd name="connsiteY10" fmla="*/ 566142 h 869482"/>
                  <a:gd name="connsiteX11" fmla="*/ 928671 w 933194"/>
                  <a:gd name="connsiteY11" fmla="*/ 554651 h 869482"/>
                  <a:gd name="connsiteX12" fmla="*/ 927985 w 933194"/>
                  <a:gd name="connsiteY12" fmla="*/ 554359 h 869482"/>
                  <a:gd name="connsiteX13" fmla="*/ 783254 w 933194"/>
                  <a:gd name="connsiteY13" fmla="*/ 335639 h 869482"/>
                  <a:gd name="connsiteX14" fmla="*/ 899423 w 933194"/>
                  <a:gd name="connsiteY14" fmla="*/ 130115 h 869482"/>
                  <a:gd name="connsiteX15" fmla="*/ 900338 w 933194"/>
                  <a:gd name="connsiteY15" fmla="*/ 129545 h 869482"/>
                  <a:gd name="connsiteX16" fmla="*/ 904445 w 933194"/>
                  <a:gd name="connsiteY16" fmla="*/ 123527 h 869482"/>
                  <a:gd name="connsiteX17" fmla="*/ 902999 w 933194"/>
                  <a:gd name="connsiteY17" fmla="*/ 116387 h 869482"/>
                  <a:gd name="connsiteX18" fmla="*/ 690350 w 933194"/>
                  <a:gd name="connsiteY18" fmla="*/ 907 h 869482"/>
                  <a:gd name="connsiteX19" fmla="*/ 671799 w 933194"/>
                  <a:gd name="connsiteY19" fmla="*/ 0 h 869482"/>
                  <a:gd name="connsiteX20" fmla="*/ 538337 w 933194"/>
                  <a:gd name="connsiteY20" fmla="*/ 33329 h 869482"/>
                  <a:gd name="connsiteX21" fmla="*/ 474404 w 933194"/>
                  <a:gd name="connsiteY21" fmla="*/ 52431 h 869482"/>
                  <a:gd name="connsiteX22" fmla="*/ 408274 w 933194"/>
                  <a:gd name="connsiteY22" fmla="*/ 33097 h 869482"/>
                  <a:gd name="connsiteX23" fmla="*/ 291719 w 933194"/>
                  <a:gd name="connsiteY23" fmla="*/ 3493 h 869482"/>
                  <a:gd name="connsiteX24" fmla="*/ 288762 w 933194"/>
                  <a:gd name="connsiteY24" fmla="*/ 3523 h 869482"/>
                  <a:gd name="connsiteX25" fmla="*/ 48207 w 933194"/>
                  <a:gd name="connsiteY25" fmla="*/ 149158 h 86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3194" h="869482">
                    <a:moveTo>
                      <a:pt x="48207" y="149158"/>
                    </a:moveTo>
                    <a:cubicBezTo>
                      <a:pt x="-48429" y="316852"/>
                      <a:pt x="13004" y="571336"/>
                      <a:pt x="119868" y="725640"/>
                    </a:cubicBezTo>
                    <a:cubicBezTo>
                      <a:pt x="173210" y="802784"/>
                      <a:pt x="227216" y="872031"/>
                      <a:pt x="301185" y="872031"/>
                    </a:cubicBezTo>
                    <a:cubicBezTo>
                      <a:pt x="302580" y="872031"/>
                      <a:pt x="303978" y="872005"/>
                      <a:pt x="305409" y="871949"/>
                    </a:cubicBezTo>
                    <a:cubicBezTo>
                      <a:pt x="340162" y="870562"/>
                      <a:pt x="365276" y="859862"/>
                      <a:pt x="389558" y="849522"/>
                    </a:cubicBezTo>
                    <a:cubicBezTo>
                      <a:pt x="416819" y="837904"/>
                      <a:pt x="445014" y="825892"/>
                      <a:pt x="489237" y="825892"/>
                    </a:cubicBezTo>
                    <a:cubicBezTo>
                      <a:pt x="531310" y="825892"/>
                      <a:pt x="558159" y="837514"/>
                      <a:pt x="584123" y="848750"/>
                    </a:cubicBezTo>
                    <a:cubicBezTo>
                      <a:pt x="609713" y="859821"/>
                      <a:pt x="636071" y="871274"/>
                      <a:pt x="675018" y="870543"/>
                    </a:cubicBezTo>
                    <a:cubicBezTo>
                      <a:pt x="758338" y="868992"/>
                      <a:pt x="809496" y="794269"/>
                      <a:pt x="854630" y="728349"/>
                    </a:cubicBezTo>
                    <a:cubicBezTo>
                      <a:pt x="901728" y="659521"/>
                      <a:pt x="925354" y="592695"/>
                      <a:pt x="933326" y="567158"/>
                    </a:cubicBezTo>
                    <a:lnTo>
                      <a:pt x="933648" y="566142"/>
                    </a:lnTo>
                    <a:cubicBezTo>
                      <a:pt x="935166" y="561603"/>
                      <a:pt x="933022" y="556649"/>
                      <a:pt x="928671" y="554651"/>
                    </a:cubicBezTo>
                    <a:cubicBezTo>
                      <a:pt x="928551" y="554595"/>
                      <a:pt x="928109" y="554411"/>
                      <a:pt x="927985" y="554359"/>
                    </a:cubicBezTo>
                    <a:cubicBezTo>
                      <a:pt x="913313" y="548359"/>
                      <a:pt x="784607" y="491262"/>
                      <a:pt x="783254" y="335639"/>
                    </a:cubicBezTo>
                    <a:cubicBezTo>
                      <a:pt x="781998" y="209204"/>
                      <a:pt x="879807" y="142250"/>
                      <a:pt x="899423" y="130115"/>
                    </a:cubicBezTo>
                    <a:lnTo>
                      <a:pt x="900338" y="129545"/>
                    </a:lnTo>
                    <a:cubicBezTo>
                      <a:pt x="902463" y="128178"/>
                      <a:pt x="903943" y="126008"/>
                      <a:pt x="904445" y="123527"/>
                    </a:cubicBezTo>
                    <a:cubicBezTo>
                      <a:pt x="904948" y="121049"/>
                      <a:pt x="904423" y="118471"/>
                      <a:pt x="902999" y="116387"/>
                    </a:cubicBezTo>
                    <a:cubicBezTo>
                      <a:pt x="835486" y="17588"/>
                      <a:pt x="732010" y="2698"/>
                      <a:pt x="690350" y="907"/>
                    </a:cubicBezTo>
                    <a:cubicBezTo>
                      <a:pt x="684305" y="304"/>
                      <a:pt x="678065" y="0"/>
                      <a:pt x="671799" y="0"/>
                    </a:cubicBezTo>
                    <a:cubicBezTo>
                      <a:pt x="622868" y="0"/>
                      <a:pt x="575994" y="18480"/>
                      <a:pt x="538337" y="33329"/>
                    </a:cubicBezTo>
                    <a:cubicBezTo>
                      <a:pt x="512342" y="43579"/>
                      <a:pt x="489889" y="52431"/>
                      <a:pt x="474404" y="52431"/>
                    </a:cubicBezTo>
                    <a:cubicBezTo>
                      <a:pt x="457003" y="52431"/>
                      <a:pt x="434422" y="43470"/>
                      <a:pt x="408274" y="33097"/>
                    </a:cubicBezTo>
                    <a:cubicBezTo>
                      <a:pt x="373308" y="19219"/>
                      <a:pt x="333675" y="3493"/>
                      <a:pt x="291719" y="3493"/>
                    </a:cubicBezTo>
                    <a:cubicBezTo>
                      <a:pt x="290718" y="3493"/>
                      <a:pt x="289732" y="3504"/>
                      <a:pt x="288762" y="3523"/>
                    </a:cubicBezTo>
                    <a:cubicBezTo>
                      <a:pt x="191207" y="4958"/>
                      <a:pt x="99027" y="60770"/>
                      <a:pt x="48207" y="149158"/>
                    </a:cubicBezTo>
                    <a:close/>
                  </a:path>
                </a:pathLst>
              </a:custGeom>
              <a:grpFill/>
              <a:ln w="3748" cap="flat">
                <a:noFill/>
                <a:prstDash val="solid"/>
                <a:miter/>
              </a:ln>
            </p:spPr>
            <p:txBody>
              <a:bodyPr rtlCol="0" anchor="ctr"/>
              <a:lstStyle/>
              <a:p>
                <a:endParaRPr lang="es-ES"/>
              </a:p>
            </p:txBody>
          </p:sp>
          <p:sp>
            <p:nvSpPr>
              <p:cNvPr id="10" name="Forma libre 9">
                <a:extLst>
                  <a:ext uri="{FF2B5EF4-FFF2-40B4-BE49-F238E27FC236}">
                    <a16:creationId xmlns:a16="http://schemas.microsoft.com/office/drawing/2014/main" xmlns="" id="{76413E83-3D0D-094E-833E-4A60E1D1055E}"/>
                  </a:ext>
                </a:extLst>
              </p:cNvPr>
              <p:cNvSpPr/>
              <p:nvPr/>
            </p:nvSpPr>
            <p:spPr>
              <a:xfrm>
                <a:off x="5207405" y="3733730"/>
                <a:ext cx="243605" cy="277335"/>
              </a:xfrm>
              <a:custGeom>
                <a:avLst/>
                <a:gdLst>
                  <a:gd name="connsiteX0" fmla="*/ 235701 w 243605"/>
                  <a:gd name="connsiteY0" fmla="*/ 7 h 277335"/>
                  <a:gd name="connsiteX1" fmla="*/ 63401 w 243605"/>
                  <a:gd name="connsiteY1" fmla="*/ 88391 h 277335"/>
                  <a:gd name="connsiteX2" fmla="*/ 1502 w 243605"/>
                  <a:gd name="connsiteY2" fmla="*/ 269704 h 277335"/>
                  <a:gd name="connsiteX3" fmla="*/ 10062 w 243605"/>
                  <a:gd name="connsiteY3" fmla="*/ 277814 h 277335"/>
                  <a:gd name="connsiteX4" fmla="*/ 22175 w 243605"/>
                  <a:gd name="connsiteY4" fmla="*/ 278287 h 277335"/>
                  <a:gd name="connsiteX5" fmla="*/ 184810 w 243605"/>
                  <a:gd name="connsiteY5" fmla="*/ 194873 h 277335"/>
                  <a:gd name="connsiteX6" fmla="*/ 245396 w 243605"/>
                  <a:gd name="connsiteY6" fmla="*/ 8346 h 277335"/>
                  <a:gd name="connsiteX7" fmla="*/ 235701 w 243605"/>
                  <a:gd name="connsiteY7" fmla="*/ 7 h 27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605" h="277335">
                    <a:moveTo>
                      <a:pt x="235701" y="7"/>
                    </a:moveTo>
                    <a:cubicBezTo>
                      <a:pt x="176625" y="2413"/>
                      <a:pt x="105758" y="38778"/>
                      <a:pt x="63401" y="88391"/>
                    </a:cubicBezTo>
                    <a:cubicBezTo>
                      <a:pt x="27403" y="130092"/>
                      <a:pt x="-7762" y="199621"/>
                      <a:pt x="1502" y="269704"/>
                    </a:cubicBezTo>
                    <a:cubicBezTo>
                      <a:pt x="2083" y="274089"/>
                      <a:pt x="5651" y="277473"/>
                      <a:pt x="10062" y="277814"/>
                    </a:cubicBezTo>
                    <a:cubicBezTo>
                      <a:pt x="14050" y="278126"/>
                      <a:pt x="18120" y="278283"/>
                      <a:pt x="22175" y="278287"/>
                    </a:cubicBezTo>
                    <a:cubicBezTo>
                      <a:pt x="79940" y="278287"/>
                      <a:pt x="142254" y="246329"/>
                      <a:pt x="184810" y="194873"/>
                    </a:cubicBezTo>
                    <a:cubicBezTo>
                      <a:pt x="229599" y="140537"/>
                      <a:pt x="252247" y="70806"/>
                      <a:pt x="245396" y="8346"/>
                    </a:cubicBezTo>
                    <a:cubicBezTo>
                      <a:pt x="244857" y="3451"/>
                      <a:pt x="240550" y="-184"/>
                      <a:pt x="235701" y="7"/>
                    </a:cubicBezTo>
                    <a:close/>
                  </a:path>
                </a:pathLst>
              </a:custGeom>
              <a:grpFill/>
              <a:ln w="3748" cap="flat">
                <a:noFill/>
                <a:prstDash val="solid"/>
                <a:miter/>
              </a:ln>
            </p:spPr>
            <p:txBody>
              <a:bodyPr rtlCol="0" anchor="ctr"/>
              <a:lstStyle/>
              <a:p>
                <a:endParaRPr lang="es-ES"/>
              </a:p>
            </p:txBody>
          </p:sp>
        </p:grpSp>
      </p:grpSp>
      <p:grpSp>
        <p:nvGrpSpPr>
          <p:cNvPr id="34" name="Grupo 33">
            <a:extLst>
              <a:ext uri="{FF2B5EF4-FFF2-40B4-BE49-F238E27FC236}">
                <a16:creationId xmlns:a16="http://schemas.microsoft.com/office/drawing/2014/main" xmlns="" id="{64234622-800F-3340-9AF3-7848B39040CC}"/>
              </a:ext>
            </a:extLst>
          </p:cNvPr>
          <p:cNvGrpSpPr/>
          <p:nvPr/>
        </p:nvGrpSpPr>
        <p:grpSpPr>
          <a:xfrm>
            <a:off x="2754134" y="5843874"/>
            <a:ext cx="1672048" cy="538843"/>
            <a:chOff x="2887149" y="5477990"/>
            <a:chExt cx="1672048" cy="538843"/>
          </a:xfrm>
        </p:grpSpPr>
        <p:sp>
          <p:nvSpPr>
            <p:cNvPr id="28" name="Rectángulo redondeado 27">
              <a:extLst>
                <a:ext uri="{FF2B5EF4-FFF2-40B4-BE49-F238E27FC236}">
                  <a16:creationId xmlns:a16="http://schemas.microsoft.com/office/drawing/2014/main" xmlns="" id="{91565FB6-213E-8A4B-958E-1F48FCD2BF06}"/>
                </a:ext>
              </a:extLst>
            </p:cNvPr>
            <p:cNvSpPr/>
            <p:nvPr/>
          </p:nvSpPr>
          <p:spPr>
            <a:xfrm>
              <a:off x="2887149" y="5477990"/>
              <a:ext cx="1672048" cy="538843"/>
            </a:xfrm>
            <a:prstGeom prst="roundRect">
              <a:avLst>
                <a:gd name="adj" fmla="val 13636"/>
              </a:avLst>
            </a:prstGeom>
            <a:noFill/>
            <a:ln w="19050">
              <a:gradFill>
                <a:gsLst>
                  <a:gs pos="0">
                    <a:srgbClr val="A890FE"/>
                  </a:gs>
                  <a:gs pos="100000">
                    <a:srgbClr val="EA8D8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xmlns="" id="{008BFD2C-09FF-144E-AD5E-8E86E22511BF}"/>
                </a:ext>
              </a:extLst>
            </p:cNvPr>
            <p:cNvSpPr/>
            <p:nvPr/>
          </p:nvSpPr>
          <p:spPr>
            <a:xfrm>
              <a:off x="3007133" y="5559581"/>
              <a:ext cx="1539266" cy="335156"/>
            </a:xfrm>
            <a:prstGeom prst="rect">
              <a:avLst/>
            </a:prstGeom>
          </p:spPr>
          <p:txBody>
            <a:bodyPr wrap="square">
              <a:spAutoFit/>
            </a:bodyPr>
            <a:lstStyle/>
            <a:p>
              <a:pPr>
                <a:lnSpc>
                  <a:spcPts val="2080"/>
                </a:lnSpc>
              </a:pPr>
              <a:r>
                <a:rPr lang="es-ES" sz="1400" dirty="0">
                  <a:solidFill>
                    <a:schemeClr val="tx1">
                      <a:lumMod val="75000"/>
                      <a:lumOff val="25000"/>
                    </a:schemeClr>
                  </a:solidFill>
                  <a:cs typeface="Arial" panose="020B0604020202020204" pitchFamily="34" charset="0"/>
                </a:rPr>
                <a:t>Google Play</a:t>
              </a:r>
            </a:p>
          </p:txBody>
        </p:sp>
        <p:grpSp>
          <p:nvGrpSpPr>
            <p:cNvPr id="14" name="Gráfico 11">
              <a:extLst>
                <a:ext uri="{FF2B5EF4-FFF2-40B4-BE49-F238E27FC236}">
                  <a16:creationId xmlns:a16="http://schemas.microsoft.com/office/drawing/2014/main" xmlns="" id="{EE385A6E-14A2-7145-A915-DECE528A7AAA}"/>
                </a:ext>
              </a:extLst>
            </p:cNvPr>
            <p:cNvGrpSpPr/>
            <p:nvPr/>
          </p:nvGrpSpPr>
          <p:grpSpPr>
            <a:xfrm>
              <a:off x="4197885" y="5636624"/>
              <a:ext cx="195246" cy="208619"/>
              <a:chOff x="3810126" y="990603"/>
              <a:chExt cx="4563320" cy="4875854"/>
            </a:xfrm>
            <a:gradFill>
              <a:gsLst>
                <a:gs pos="0">
                  <a:srgbClr val="EA8D8D"/>
                </a:gs>
                <a:gs pos="99000">
                  <a:srgbClr val="A890FE"/>
                </a:gs>
              </a:gsLst>
              <a:lin ang="5400000" scaled="1"/>
            </a:gradFill>
          </p:grpSpPr>
          <p:sp>
            <p:nvSpPr>
              <p:cNvPr id="16" name="Forma libre 15">
                <a:extLst>
                  <a:ext uri="{FF2B5EF4-FFF2-40B4-BE49-F238E27FC236}">
                    <a16:creationId xmlns:a16="http://schemas.microsoft.com/office/drawing/2014/main" xmlns="" id="{DFC4D31B-CF77-D04B-A1B5-EC2CB9897621}"/>
                  </a:ext>
                </a:extLst>
              </p:cNvPr>
              <p:cNvSpPr/>
              <p:nvPr/>
            </p:nvSpPr>
            <p:spPr>
              <a:xfrm>
                <a:off x="4117677" y="990603"/>
                <a:ext cx="2962275" cy="2124075"/>
              </a:xfrm>
              <a:custGeom>
                <a:avLst/>
                <a:gdLst>
                  <a:gd name="connsiteX0" fmla="*/ 604418 w 2962275"/>
                  <a:gd name="connsiteY0" fmla="*/ 77998 h 2124075"/>
                  <a:gd name="connsiteX1" fmla="*/ 0 w 2962275"/>
                  <a:gd name="connsiteY1" fmla="*/ 79522 h 2124075"/>
                  <a:gd name="connsiteX2" fmla="*/ 2221992 w 2962275"/>
                  <a:gd name="connsiteY2" fmla="*/ 2129302 h 2124075"/>
                  <a:gd name="connsiteX3" fmla="*/ 2968447 w 2962275"/>
                  <a:gd name="connsiteY3" fmla="*/ 1382847 h 2124075"/>
                  <a:gd name="connsiteX4" fmla="*/ 604418 w 2962275"/>
                  <a:gd name="connsiteY4" fmla="*/ 77998 h 2124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2275" h="2124075">
                    <a:moveTo>
                      <a:pt x="604418" y="77998"/>
                    </a:moveTo>
                    <a:cubicBezTo>
                      <a:pt x="413614" y="-27463"/>
                      <a:pt x="189586" y="-25025"/>
                      <a:pt x="0" y="79522"/>
                    </a:cubicBezTo>
                    <a:lnTo>
                      <a:pt x="2221992" y="2129302"/>
                    </a:lnTo>
                    <a:lnTo>
                      <a:pt x="2968447" y="1382847"/>
                    </a:lnTo>
                    <a:lnTo>
                      <a:pt x="604418" y="77998"/>
                    </a:lnTo>
                    <a:close/>
                  </a:path>
                </a:pathLst>
              </a:custGeom>
              <a:grpFill/>
              <a:ln w="9525" cap="flat">
                <a:noFill/>
                <a:prstDash val="solid"/>
                <a:miter/>
              </a:ln>
            </p:spPr>
            <p:txBody>
              <a:bodyPr rtlCol="0" anchor="ctr"/>
              <a:lstStyle/>
              <a:p>
                <a:endParaRPr lang="es-ES"/>
              </a:p>
            </p:txBody>
          </p:sp>
          <p:sp>
            <p:nvSpPr>
              <p:cNvPr id="17" name="Forma libre 16">
                <a:extLst>
                  <a:ext uri="{FF2B5EF4-FFF2-40B4-BE49-F238E27FC236}">
                    <a16:creationId xmlns:a16="http://schemas.microsoft.com/office/drawing/2014/main" xmlns="" id="{58F93DD8-AD76-7542-AA49-F401D817E238}"/>
                  </a:ext>
                </a:extLst>
              </p:cNvPr>
              <p:cNvSpPr/>
              <p:nvPr/>
            </p:nvSpPr>
            <p:spPr>
              <a:xfrm>
                <a:off x="3810126" y="1495696"/>
                <a:ext cx="2305056" cy="4286247"/>
              </a:xfrm>
              <a:custGeom>
                <a:avLst/>
                <a:gdLst>
                  <a:gd name="connsiteX0" fmla="*/ 85344 w 2305050"/>
                  <a:gd name="connsiteY0" fmla="*/ 0 h 4286250"/>
                  <a:gd name="connsiteX1" fmla="*/ 0 w 2305050"/>
                  <a:gd name="connsiteY1" fmla="*/ 297790 h 4286250"/>
                  <a:gd name="connsiteX2" fmla="*/ 0 w 2305050"/>
                  <a:gd name="connsiteY2" fmla="*/ 3999890 h 4286250"/>
                  <a:gd name="connsiteX3" fmla="*/ 79553 w 2305050"/>
                  <a:gd name="connsiteY3" fmla="*/ 4290365 h 4286250"/>
                  <a:gd name="connsiteX4" fmla="*/ 2314042 w 2305050"/>
                  <a:gd name="connsiteY4" fmla="*/ 2055876 h 4286250"/>
                  <a:gd name="connsiteX5" fmla="*/ 85344 w 2305050"/>
                  <a:gd name="connsiteY5" fmla="*/ 0 h 428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5050" h="4286250">
                    <a:moveTo>
                      <a:pt x="85344" y="0"/>
                    </a:moveTo>
                    <a:cubicBezTo>
                      <a:pt x="31090" y="88697"/>
                      <a:pt x="0" y="190195"/>
                      <a:pt x="0" y="297790"/>
                    </a:cubicBezTo>
                    <a:lnTo>
                      <a:pt x="0" y="3999890"/>
                    </a:lnTo>
                    <a:cubicBezTo>
                      <a:pt x="0" y="4104132"/>
                      <a:pt x="28346" y="4203497"/>
                      <a:pt x="79553" y="4290365"/>
                    </a:cubicBezTo>
                    <a:lnTo>
                      <a:pt x="2314042" y="2055876"/>
                    </a:lnTo>
                    <a:lnTo>
                      <a:pt x="85344" y="0"/>
                    </a:lnTo>
                    <a:close/>
                  </a:path>
                </a:pathLst>
              </a:custGeom>
              <a:grpFill/>
              <a:ln w="9525" cap="flat">
                <a:noFill/>
                <a:prstDash val="solid"/>
                <a:miter/>
              </a:ln>
            </p:spPr>
            <p:txBody>
              <a:bodyPr rtlCol="0" anchor="ctr"/>
              <a:lstStyle/>
              <a:p>
                <a:endParaRPr lang="es-ES"/>
              </a:p>
            </p:txBody>
          </p:sp>
          <p:sp>
            <p:nvSpPr>
              <p:cNvPr id="31" name="Forma libre 30">
                <a:extLst>
                  <a:ext uri="{FF2B5EF4-FFF2-40B4-BE49-F238E27FC236}">
                    <a16:creationId xmlns:a16="http://schemas.microsoft.com/office/drawing/2014/main" xmlns="" id="{2933B4CD-E36F-F147-94BE-3E3C4DFC90C9}"/>
                  </a:ext>
                </a:extLst>
              </p:cNvPr>
              <p:cNvSpPr/>
              <p:nvPr/>
            </p:nvSpPr>
            <p:spPr>
              <a:xfrm>
                <a:off x="6563696" y="2526763"/>
                <a:ext cx="1809750" cy="1695450"/>
              </a:xfrm>
              <a:custGeom>
                <a:avLst/>
                <a:gdLst>
                  <a:gd name="connsiteX0" fmla="*/ 1512113 w 1809750"/>
                  <a:gd name="connsiteY0" fmla="*/ 392887 h 1695450"/>
                  <a:gd name="connsiteX1" fmla="*/ 800100 w 1809750"/>
                  <a:gd name="connsiteY1" fmla="*/ 0 h 1695450"/>
                  <a:gd name="connsiteX2" fmla="*/ 0 w 1809750"/>
                  <a:gd name="connsiteY2" fmla="*/ 799795 h 1695450"/>
                  <a:gd name="connsiteX3" fmla="*/ 980542 w 1809750"/>
                  <a:gd name="connsiteY3" fmla="*/ 1704137 h 1695450"/>
                  <a:gd name="connsiteX4" fmla="*/ 1512418 w 1809750"/>
                  <a:gd name="connsiteY4" fmla="*/ 1410614 h 1695450"/>
                  <a:gd name="connsiteX5" fmla="*/ 1818437 w 1809750"/>
                  <a:gd name="connsiteY5" fmla="*/ 901598 h 1695450"/>
                  <a:gd name="connsiteX6" fmla="*/ 1512113 w 1809750"/>
                  <a:gd name="connsiteY6" fmla="*/ 392887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9750" h="1695450">
                    <a:moveTo>
                      <a:pt x="1512113" y="392887"/>
                    </a:moveTo>
                    <a:lnTo>
                      <a:pt x="800100" y="0"/>
                    </a:lnTo>
                    <a:lnTo>
                      <a:pt x="0" y="799795"/>
                    </a:lnTo>
                    <a:lnTo>
                      <a:pt x="980542" y="1704137"/>
                    </a:lnTo>
                    <a:lnTo>
                      <a:pt x="1512418" y="1410614"/>
                    </a:lnTo>
                    <a:cubicBezTo>
                      <a:pt x="1703832" y="1304544"/>
                      <a:pt x="1818437" y="1114349"/>
                      <a:pt x="1818437" y="901598"/>
                    </a:cubicBezTo>
                    <a:cubicBezTo>
                      <a:pt x="1818132" y="688848"/>
                      <a:pt x="1703832" y="498653"/>
                      <a:pt x="1512113" y="392887"/>
                    </a:cubicBezTo>
                    <a:close/>
                  </a:path>
                </a:pathLst>
              </a:custGeom>
              <a:grpFill/>
              <a:ln w="9525" cap="flat">
                <a:noFill/>
                <a:prstDash val="solid"/>
                <a:miter/>
              </a:ln>
            </p:spPr>
            <p:txBody>
              <a:bodyPr rtlCol="0" anchor="ctr"/>
              <a:lstStyle/>
              <a:p>
                <a:endParaRPr lang="es-ES"/>
              </a:p>
            </p:txBody>
          </p:sp>
          <p:sp>
            <p:nvSpPr>
              <p:cNvPr id="32" name="Forma libre 31">
                <a:extLst>
                  <a:ext uri="{FF2B5EF4-FFF2-40B4-BE49-F238E27FC236}">
                    <a16:creationId xmlns:a16="http://schemas.microsoft.com/office/drawing/2014/main" xmlns="" id="{3854FCF7-AA7F-2E45-AE99-1863C3487C6C}"/>
                  </a:ext>
                </a:extLst>
              </p:cNvPr>
              <p:cNvSpPr/>
              <p:nvPr/>
            </p:nvSpPr>
            <p:spPr>
              <a:xfrm>
                <a:off x="4107618" y="3542357"/>
                <a:ext cx="3152775" cy="2324100"/>
              </a:xfrm>
              <a:custGeom>
                <a:avLst/>
                <a:gdLst>
                  <a:gd name="connsiteX0" fmla="*/ 2240585 w 3152775"/>
                  <a:gd name="connsiteY0" fmla="*/ 0 h 2324100"/>
                  <a:gd name="connsiteX1" fmla="*/ 0 w 3152775"/>
                  <a:gd name="connsiteY1" fmla="*/ 2240585 h 2324100"/>
                  <a:gd name="connsiteX2" fmla="*/ 311201 w 3152775"/>
                  <a:gd name="connsiteY2" fmla="*/ 2325319 h 2324100"/>
                  <a:gd name="connsiteX3" fmla="*/ 614477 w 3152775"/>
                  <a:gd name="connsiteY3" fmla="*/ 2246376 h 2324100"/>
                  <a:gd name="connsiteX4" fmla="*/ 3155594 w 3152775"/>
                  <a:gd name="connsiteY4" fmla="*/ 843991 h 2324100"/>
                  <a:gd name="connsiteX5" fmla="*/ 2240585 w 3152775"/>
                  <a:gd name="connsiteY5" fmla="*/ 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2775" h="2324100">
                    <a:moveTo>
                      <a:pt x="2240585" y="0"/>
                    </a:moveTo>
                    <a:lnTo>
                      <a:pt x="0" y="2240585"/>
                    </a:lnTo>
                    <a:cubicBezTo>
                      <a:pt x="97231" y="2296059"/>
                      <a:pt x="203911" y="2325319"/>
                      <a:pt x="311201" y="2325319"/>
                    </a:cubicBezTo>
                    <a:cubicBezTo>
                      <a:pt x="414833" y="2325319"/>
                      <a:pt x="519074" y="2299107"/>
                      <a:pt x="614477" y="2246376"/>
                    </a:cubicBezTo>
                    <a:lnTo>
                      <a:pt x="3155594" y="843991"/>
                    </a:lnTo>
                    <a:lnTo>
                      <a:pt x="2240585" y="0"/>
                    </a:lnTo>
                    <a:close/>
                  </a:path>
                </a:pathLst>
              </a:custGeom>
              <a:grpFill/>
              <a:ln w="9525" cap="flat">
                <a:noFill/>
                <a:prstDash val="solid"/>
                <a:miter/>
              </a:ln>
            </p:spPr>
            <p:txBody>
              <a:bodyPr rtlCol="0" anchor="ctr"/>
              <a:lstStyle/>
              <a:p>
                <a:endParaRPr lang="es-ES"/>
              </a:p>
            </p:txBody>
          </p:sp>
        </p:grpSp>
      </p:grpSp>
      <p:pic>
        <p:nvPicPr>
          <p:cNvPr id="4" name="3 Marcador de posición de imagen"/>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5120" b="5120"/>
          <a:stretch>
            <a:fillRect/>
          </a:stretch>
        </p:blipFill>
        <p:spPr>
          <a:xfrm>
            <a:off x="8588634" y="1731690"/>
            <a:ext cx="2214563" cy="3965575"/>
          </a:xfrm>
        </p:spPr>
      </p:pic>
    </p:spTree>
    <p:extLst>
      <p:ext uri="{BB962C8B-B14F-4D97-AF65-F5344CB8AC3E}">
        <p14:creationId xmlns:p14="http://schemas.microsoft.com/office/powerpoint/2010/main" val="72133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A8D8D">
                <a:alpha val="46000"/>
              </a:srgbClr>
            </a:gs>
            <a:gs pos="99000">
              <a:srgbClr val="A890FE">
                <a:alpha val="32000"/>
              </a:srgbClr>
            </a:gs>
          </a:gsLst>
          <a:lin ang="5400000" scaled="1"/>
        </a:gradFill>
        <a:effectLst/>
      </p:bgPr>
    </p:bg>
    <p:spTree>
      <p:nvGrpSpPr>
        <p:cNvPr id="1" name=""/>
        <p:cNvGrpSpPr/>
        <p:nvPr/>
      </p:nvGrpSpPr>
      <p:grpSpPr>
        <a:xfrm>
          <a:off x="0" y="0"/>
          <a:ext cx="0" cy="0"/>
          <a:chOff x="0" y="0"/>
          <a:chExt cx="0" cy="0"/>
        </a:xfrm>
      </p:grpSpPr>
      <p:pic>
        <p:nvPicPr>
          <p:cNvPr id="8" name="7 Marcador de posición de image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84" b="7684"/>
          <a:stretch>
            <a:fillRect/>
          </a:stretch>
        </p:blipFill>
        <p:spPr/>
      </p:pic>
      <p:pic>
        <p:nvPicPr>
          <p:cNvPr id="3" name="2 Marcador de posición de imagen"/>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4793" b="4793"/>
          <a:stretch>
            <a:fillRect/>
          </a:stretch>
        </p:blipFill>
        <p:spPr/>
      </p:pic>
      <p:pic>
        <p:nvPicPr>
          <p:cNvPr id="2" name="1 Marcador de posición de imagen"/>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5143" b="5143"/>
          <a:stretch>
            <a:fillRect/>
          </a:stretch>
        </p:blipFill>
        <p:spPr/>
      </p:pic>
      <p:pic>
        <p:nvPicPr>
          <p:cNvPr id="9" name="8 Marcador de posición de imagen"/>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t="8128" b="8128"/>
          <a:stretch>
            <a:fillRect/>
          </a:stretch>
        </p:blipFill>
        <p:spPr/>
      </p:pic>
      <p:pic>
        <p:nvPicPr>
          <p:cNvPr id="6" name="5 Marcador de posición de imagen"/>
          <p:cNvPicPr>
            <a:picLocks noGrp="1" noChangeAspect="1"/>
          </p:cNvPicPr>
          <p:nvPr>
            <p:ph type="pic" sz="quarter" idx="15"/>
          </p:nvPr>
        </p:nvPicPr>
        <p:blipFill>
          <a:blip r:embed="rId6">
            <a:extLst>
              <a:ext uri="{28A0092B-C50C-407E-A947-70E740481C1C}">
                <a14:useLocalDpi xmlns:a14="http://schemas.microsoft.com/office/drawing/2010/main" val="0"/>
              </a:ext>
            </a:extLst>
          </a:blip>
          <a:srcRect t="5131" b="5131"/>
          <a:stretch>
            <a:fillRect/>
          </a:stretch>
        </p:blipFill>
        <p:spPr/>
      </p:pic>
      <p:sp>
        <p:nvSpPr>
          <p:cNvPr id="4" name="Rectángulo 3">
            <a:extLst>
              <a:ext uri="{FF2B5EF4-FFF2-40B4-BE49-F238E27FC236}">
                <a16:creationId xmlns:a16="http://schemas.microsoft.com/office/drawing/2014/main" xmlns="" id="{D715B519-ACF3-E04A-BA84-401DED7823C0}"/>
              </a:ext>
            </a:extLst>
          </p:cNvPr>
          <p:cNvSpPr/>
          <p:nvPr/>
        </p:nvSpPr>
        <p:spPr>
          <a:xfrm>
            <a:off x="0" y="465537"/>
            <a:ext cx="12192000" cy="646331"/>
          </a:xfrm>
          <a:prstGeom prst="rect">
            <a:avLst/>
          </a:prstGeom>
        </p:spPr>
        <p:txBody>
          <a:bodyPr wrap="square">
            <a:spAutoFit/>
          </a:bodyPr>
          <a:lstStyle/>
          <a:p>
            <a:pPr lvl="0" algn="ctr" fontAlgn="base"/>
            <a:r>
              <a:rPr lang="es-MX" sz="3600" b="1" dirty="0"/>
              <a:t>Presentación del producto desarrollado. </a:t>
            </a:r>
            <a:r>
              <a:rPr lang="es-ES" sz="3600" b="1" dirty="0" smtClean="0">
                <a:solidFill>
                  <a:schemeClr val="tx1">
                    <a:lumMod val="75000"/>
                    <a:lumOff val="25000"/>
                  </a:schemeClr>
                </a:solidFill>
              </a:rPr>
              <a:t> </a:t>
            </a:r>
            <a:endParaRPr lang="es-ES" sz="3600" b="1" dirty="0">
              <a:solidFill>
                <a:schemeClr val="tx1">
                  <a:lumMod val="75000"/>
                  <a:lumOff val="25000"/>
                </a:schemeClr>
              </a:solidFill>
            </a:endParaRPr>
          </a:p>
        </p:txBody>
      </p:sp>
    </p:spTree>
    <p:extLst>
      <p:ext uri="{BB962C8B-B14F-4D97-AF65-F5344CB8AC3E}">
        <p14:creationId xmlns:p14="http://schemas.microsoft.com/office/powerpoint/2010/main" val="168578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A8D8D">
                <a:alpha val="46000"/>
              </a:srgbClr>
            </a:gs>
            <a:gs pos="99000">
              <a:srgbClr val="A890FE">
                <a:alpha val="32000"/>
              </a:srgbClr>
            </a:gs>
          </a:gsLst>
          <a:lin ang="5400000" scaled="1"/>
        </a:gra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2AD0C8D2-3627-844B-87FC-301092CC8E2D}"/>
              </a:ext>
            </a:extLst>
          </p:cNvPr>
          <p:cNvGrpSpPr/>
          <p:nvPr/>
        </p:nvGrpSpPr>
        <p:grpSpPr>
          <a:xfrm rot="10159727">
            <a:off x="-3107958" y="-1454610"/>
            <a:ext cx="7298135" cy="5263379"/>
            <a:chOff x="6772072" y="986231"/>
            <a:chExt cx="4948764" cy="5380831"/>
          </a:xfrm>
        </p:grpSpPr>
        <p:sp>
          <p:nvSpPr>
            <p:cNvPr id="6" name="Elipse 17">
              <a:extLst>
                <a:ext uri="{FF2B5EF4-FFF2-40B4-BE49-F238E27FC236}">
                  <a16:creationId xmlns:a16="http://schemas.microsoft.com/office/drawing/2014/main" xmlns="" id="{1BDA6319-2F82-EA41-807E-A6A8B95BE775}"/>
                </a:ext>
              </a:extLst>
            </p:cNvPr>
            <p:cNvSpPr/>
            <p:nvPr/>
          </p:nvSpPr>
          <p:spPr>
            <a:xfrm rot="647877">
              <a:off x="6772072" y="986231"/>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Elipse 17">
              <a:extLst>
                <a:ext uri="{FF2B5EF4-FFF2-40B4-BE49-F238E27FC236}">
                  <a16:creationId xmlns:a16="http://schemas.microsoft.com/office/drawing/2014/main" xmlns="" id="{2287FD1B-4EBC-2147-B3B3-DD82729CD43E}"/>
                </a:ext>
              </a:extLst>
            </p:cNvPr>
            <p:cNvSpPr/>
            <p:nvPr/>
          </p:nvSpPr>
          <p:spPr>
            <a:xfrm>
              <a:off x="6903721" y="1061895"/>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4" name="Title 1">
            <a:extLst>
              <a:ext uri="{FF2B5EF4-FFF2-40B4-BE49-F238E27FC236}">
                <a16:creationId xmlns:a16="http://schemas.microsoft.com/office/drawing/2014/main" xmlns="" id="{293EE7F0-6DAB-0C43-AA4F-9498D1D8FE07}"/>
              </a:ext>
            </a:extLst>
          </p:cNvPr>
          <p:cNvSpPr txBox="1">
            <a:spLocks/>
          </p:cNvSpPr>
          <p:nvPr/>
        </p:nvSpPr>
        <p:spPr>
          <a:xfrm>
            <a:off x="3673726" y="1773947"/>
            <a:ext cx="4844548" cy="183466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dirty="0">
                <a:gradFill>
                  <a:gsLst>
                    <a:gs pos="0">
                      <a:srgbClr val="EA8D8D"/>
                    </a:gs>
                    <a:gs pos="99000">
                      <a:srgbClr val="A890FE">
                        <a:alpha val="32000"/>
                      </a:srgbClr>
                    </a:gs>
                  </a:gsLst>
                  <a:lin ang="5400000" scaled="1"/>
                </a:gradFill>
                <a:latin typeface="Arial" panose="020B0604020202020204" pitchFamily="34" charset="0"/>
                <a:cs typeface="Arial" panose="020B0604020202020204" pitchFamily="34" charset="0"/>
              </a:rPr>
              <a:t>04</a:t>
            </a:r>
          </a:p>
        </p:txBody>
      </p:sp>
      <p:sp>
        <p:nvSpPr>
          <p:cNvPr id="3" name="Title 1">
            <a:extLst>
              <a:ext uri="{FF2B5EF4-FFF2-40B4-BE49-F238E27FC236}">
                <a16:creationId xmlns:a16="http://schemas.microsoft.com/office/drawing/2014/main" xmlns="" id="{DE2594C0-8D6B-8C4F-8820-1324D60DEB30}"/>
              </a:ext>
            </a:extLst>
          </p:cNvPr>
          <p:cNvSpPr txBox="1">
            <a:spLocks/>
          </p:cNvSpPr>
          <p:nvPr/>
        </p:nvSpPr>
        <p:spPr>
          <a:xfrm>
            <a:off x="3016661" y="3218068"/>
            <a:ext cx="6158678" cy="1609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7200" b="1" dirty="0" smtClean="0">
                <a:solidFill>
                  <a:schemeClr val="bg1"/>
                </a:solidFill>
                <a:latin typeface="Arial" panose="020B0604020202020204" pitchFamily="34" charset="0"/>
                <a:cs typeface="Arial" panose="020B0604020202020204" pitchFamily="34" charset="0"/>
              </a:rPr>
              <a:t>Conclusión</a:t>
            </a:r>
            <a:endParaRPr lang="es-ES" sz="7200" b="1" dirty="0">
              <a:solidFill>
                <a:schemeClr val="bg1"/>
              </a:solidFill>
              <a:latin typeface="Arial" panose="020B0604020202020204" pitchFamily="34" charset="0"/>
              <a:cs typeface="Arial" panose="020B0604020202020204" pitchFamily="34" charset="0"/>
            </a:endParaRPr>
          </a:p>
        </p:txBody>
      </p:sp>
      <p:sp>
        <p:nvSpPr>
          <p:cNvPr id="8" name="Elipse 17">
            <a:extLst>
              <a:ext uri="{FF2B5EF4-FFF2-40B4-BE49-F238E27FC236}">
                <a16:creationId xmlns:a16="http://schemas.microsoft.com/office/drawing/2014/main" xmlns="" id="{E8B9AE80-04AF-4644-8731-C8B893E02352}"/>
              </a:ext>
            </a:extLst>
          </p:cNvPr>
          <p:cNvSpPr/>
          <p:nvPr/>
        </p:nvSpPr>
        <p:spPr>
          <a:xfrm rot="14478672">
            <a:off x="10057437" y="5361805"/>
            <a:ext cx="1193498" cy="1314418"/>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17">
            <a:extLst>
              <a:ext uri="{FF2B5EF4-FFF2-40B4-BE49-F238E27FC236}">
                <a16:creationId xmlns:a16="http://schemas.microsoft.com/office/drawing/2014/main" xmlns="" id="{EB160DBE-13CD-7B47-B633-BEA697380FA1}"/>
              </a:ext>
            </a:extLst>
          </p:cNvPr>
          <p:cNvSpPr/>
          <p:nvPr/>
        </p:nvSpPr>
        <p:spPr>
          <a:xfrm rot="18879614">
            <a:off x="11444240" y="4534776"/>
            <a:ext cx="498895" cy="549441"/>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Forma libre 10">
            <a:extLst>
              <a:ext uri="{FF2B5EF4-FFF2-40B4-BE49-F238E27FC236}">
                <a16:creationId xmlns:a16="http://schemas.microsoft.com/office/drawing/2014/main" xmlns="" id="{487EE9BA-DA22-A44B-AA2E-F51868A6F392}"/>
              </a:ext>
            </a:extLst>
          </p:cNvPr>
          <p:cNvSpPr/>
          <p:nvPr/>
        </p:nvSpPr>
        <p:spPr>
          <a:xfrm>
            <a:off x="5736689" y="5180124"/>
            <a:ext cx="645598" cy="645598"/>
          </a:xfrm>
          <a:custGeom>
            <a:avLst/>
            <a:gdLst>
              <a:gd name="connsiteX0" fmla="*/ 2915002 w 5829300"/>
              <a:gd name="connsiteY0" fmla="*/ 0 h 5829300"/>
              <a:gd name="connsiteX1" fmla="*/ 0 w 5829300"/>
              <a:gd name="connsiteY1" fmla="*/ 2915002 h 5829300"/>
              <a:gd name="connsiteX2" fmla="*/ 2915002 w 5829300"/>
              <a:gd name="connsiteY2" fmla="*/ 5830005 h 5829300"/>
              <a:gd name="connsiteX3" fmla="*/ 5830005 w 5829300"/>
              <a:gd name="connsiteY3" fmla="*/ 2915002 h 5829300"/>
              <a:gd name="connsiteX4" fmla="*/ 2915002 w 5829300"/>
              <a:gd name="connsiteY4" fmla="*/ 0 h 5829300"/>
              <a:gd name="connsiteX5" fmla="*/ 2915002 w 5829300"/>
              <a:gd name="connsiteY5" fmla="*/ 5547408 h 5829300"/>
              <a:gd name="connsiteX6" fmla="*/ 282597 w 5829300"/>
              <a:gd name="connsiteY6" fmla="*/ 2915002 h 5829300"/>
              <a:gd name="connsiteX7" fmla="*/ 2915002 w 5829300"/>
              <a:gd name="connsiteY7" fmla="*/ 282597 h 5829300"/>
              <a:gd name="connsiteX8" fmla="*/ 5547408 w 5829300"/>
              <a:gd name="connsiteY8" fmla="*/ 2915002 h 5829300"/>
              <a:gd name="connsiteX9" fmla="*/ 2915002 w 5829300"/>
              <a:gd name="connsiteY9" fmla="*/ 5547408 h 5829300"/>
              <a:gd name="connsiteX10" fmla="*/ 4051754 w 5829300"/>
              <a:gd name="connsiteY10" fmla="*/ 3006852 h 5829300"/>
              <a:gd name="connsiteX11" fmla="*/ 4051754 w 5829300"/>
              <a:gd name="connsiteY11" fmla="*/ 3205382 h 5829300"/>
              <a:gd name="connsiteX12" fmla="*/ 3013910 w 5829300"/>
              <a:gd name="connsiteY12" fmla="*/ 4250293 h 5829300"/>
              <a:gd name="connsiteX13" fmla="*/ 2991298 w 5829300"/>
              <a:gd name="connsiteY13" fmla="*/ 4265838 h 5829300"/>
              <a:gd name="connsiteX14" fmla="*/ 2983525 w 5829300"/>
              <a:gd name="connsiteY14" fmla="*/ 4273611 h 5829300"/>
              <a:gd name="connsiteX15" fmla="*/ 2967981 w 5829300"/>
              <a:gd name="connsiteY15" fmla="*/ 4281383 h 5829300"/>
              <a:gd name="connsiteX16" fmla="*/ 2952436 w 5829300"/>
              <a:gd name="connsiteY16" fmla="*/ 4289155 h 5829300"/>
              <a:gd name="connsiteX17" fmla="*/ 2936891 w 5829300"/>
              <a:gd name="connsiteY17" fmla="*/ 4289155 h 5829300"/>
              <a:gd name="connsiteX18" fmla="*/ 2906516 w 5829300"/>
              <a:gd name="connsiteY18" fmla="*/ 4289155 h 5829300"/>
              <a:gd name="connsiteX19" fmla="*/ 2876141 w 5829300"/>
              <a:gd name="connsiteY19" fmla="*/ 4289155 h 5829300"/>
              <a:gd name="connsiteX20" fmla="*/ 2860596 w 5829300"/>
              <a:gd name="connsiteY20" fmla="*/ 4289155 h 5829300"/>
              <a:gd name="connsiteX21" fmla="*/ 2845051 w 5829300"/>
              <a:gd name="connsiteY21" fmla="*/ 4281383 h 5829300"/>
              <a:gd name="connsiteX22" fmla="*/ 2829506 w 5829300"/>
              <a:gd name="connsiteY22" fmla="*/ 4273611 h 5829300"/>
              <a:gd name="connsiteX23" fmla="*/ 2821734 w 5829300"/>
              <a:gd name="connsiteY23" fmla="*/ 4265838 h 5829300"/>
              <a:gd name="connsiteX24" fmla="*/ 2799121 w 5829300"/>
              <a:gd name="connsiteY24" fmla="*/ 4250293 h 5829300"/>
              <a:gd name="connsiteX25" fmla="*/ 1770478 w 5829300"/>
              <a:gd name="connsiteY25" fmla="*/ 3197600 h 5829300"/>
              <a:gd name="connsiteX26" fmla="*/ 1770478 w 5829300"/>
              <a:gd name="connsiteY26" fmla="*/ 2999070 h 5829300"/>
              <a:gd name="connsiteX27" fmla="*/ 1969008 w 5829300"/>
              <a:gd name="connsiteY27" fmla="*/ 2999070 h 5829300"/>
              <a:gd name="connsiteX28" fmla="*/ 2777947 w 5829300"/>
              <a:gd name="connsiteY28" fmla="*/ 3808009 h 5829300"/>
              <a:gd name="connsiteX29" fmla="*/ 2777947 w 5829300"/>
              <a:gd name="connsiteY29" fmla="*/ 1571958 h 5829300"/>
              <a:gd name="connsiteX30" fmla="*/ 2915012 w 5829300"/>
              <a:gd name="connsiteY30" fmla="*/ 1434894 h 5829300"/>
              <a:gd name="connsiteX31" fmla="*/ 3052077 w 5829300"/>
              <a:gd name="connsiteY31" fmla="*/ 1571958 h 5829300"/>
              <a:gd name="connsiteX32" fmla="*/ 3052077 w 5829300"/>
              <a:gd name="connsiteY32" fmla="*/ 3807314 h 5829300"/>
              <a:gd name="connsiteX33" fmla="*/ 3846176 w 5829300"/>
              <a:gd name="connsiteY33" fmla="*/ 3013920 h 5829300"/>
              <a:gd name="connsiteX34" fmla="*/ 4051754 w 5829300"/>
              <a:gd name="connsiteY34" fmla="*/ 300685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829300" h="5829300">
                <a:moveTo>
                  <a:pt x="2915002" y="0"/>
                </a:moveTo>
                <a:cubicBezTo>
                  <a:pt x="1304896" y="0"/>
                  <a:pt x="0" y="1304896"/>
                  <a:pt x="0" y="2915002"/>
                </a:cubicBezTo>
                <a:cubicBezTo>
                  <a:pt x="0" y="4525109"/>
                  <a:pt x="1304896" y="5830005"/>
                  <a:pt x="2915002" y="5830005"/>
                </a:cubicBezTo>
                <a:cubicBezTo>
                  <a:pt x="4525109" y="5830005"/>
                  <a:pt x="5830005" y="4525109"/>
                  <a:pt x="5830005" y="2915002"/>
                </a:cubicBezTo>
                <a:cubicBezTo>
                  <a:pt x="5830005" y="1304896"/>
                  <a:pt x="4525109" y="0"/>
                  <a:pt x="2915002" y="0"/>
                </a:cubicBezTo>
                <a:close/>
                <a:moveTo>
                  <a:pt x="2915002" y="5547408"/>
                </a:moveTo>
                <a:cubicBezTo>
                  <a:pt x="1465269" y="5547408"/>
                  <a:pt x="282597" y="4364736"/>
                  <a:pt x="282597" y="2915002"/>
                </a:cubicBezTo>
                <a:cubicBezTo>
                  <a:pt x="282597" y="1465269"/>
                  <a:pt x="1465269" y="282597"/>
                  <a:pt x="2915002" y="282597"/>
                </a:cubicBezTo>
                <a:cubicBezTo>
                  <a:pt x="4364736" y="282597"/>
                  <a:pt x="5547408" y="1465269"/>
                  <a:pt x="5547408" y="2915002"/>
                </a:cubicBezTo>
                <a:cubicBezTo>
                  <a:pt x="5547408" y="4364736"/>
                  <a:pt x="4364736" y="5547408"/>
                  <a:pt x="2915002" y="5547408"/>
                </a:cubicBezTo>
                <a:close/>
                <a:moveTo>
                  <a:pt x="4051754" y="3006852"/>
                </a:moveTo>
                <a:cubicBezTo>
                  <a:pt x="4105447" y="3060544"/>
                  <a:pt x="4105447" y="3151680"/>
                  <a:pt x="4051754" y="3205382"/>
                </a:cubicBezTo>
                <a:lnTo>
                  <a:pt x="3013910" y="4250293"/>
                </a:lnTo>
                <a:cubicBezTo>
                  <a:pt x="3006138" y="4258066"/>
                  <a:pt x="2998365" y="4265838"/>
                  <a:pt x="2991298" y="4265838"/>
                </a:cubicBezTo>
                <a:lnTo>
                  <a:pt x="2983525" y="4273611"/>
                </a:lnTo>
                <a:cubicBezTo>
                  <a:pt x="2975753" y="4273611"/>
                  <a:pt x="2975753" y="4281383"/>
                  <a:pt x="2967981" y="4281383"/>
                </a:cubicBezTo>
                <a:cubicBezTo>
                  <a:pt x="2960208" y="4281383"/>
                  <a:pt x="2960208" y="4281383"/>
                  <a:pt x="2952436" y="4289155"/>
                </a:cubicBezTo>
                <a:cubicBezTo>
                  <a:pt x="2944663" y="4289155"/>
                  <a:pt x="2944663" y="4289155"/>
                  <a:pt x="2936891" y="4289155"/>
                </a:cubicBezTo>
                <a:cubicBezTo>
                  <a:pt x="2929119" y="4289155"/>
                  <a:pt x="2921346" y="4289155"/>
                  <a:pt x="2906516" y="4289155"/>
                </a:cubicBezTo>
                <a:cubicBezTo>
                  <a:pt x="2898743" y="4289155"/>
                  <a:pt x="2890971" y="4289155"/>
                  <a:pt x="2876141" y="4289155"/>
                </a:cubicBezTo>
                <a:cubicBezTo>
                  <a:pt x="2868368" y="4289155"/>
                  <a:pt x="2868368" y="4289155"/>
                  <a:pt x="2860596" y="4289155"/>
                </a:cubicBezTo>
                <a:cubicBezTo>
                  <a:pt x="2852823" y="4289155"/>
                  <a:pt x="2852823" y="4289155"/>
                  <a:pt x="2845051" y="4281383"/>
                </a:cubicBezTo>
                <a:cubicBezTo>
                  <a:pt x="2837279" y="4281383"/>
                  <a:pt x="2837279" y="4273611"/>
                  <a:pt x="2829506" y="4273611"/>
                </a:cubicBezTo>
                <a:cubicBezTo>
                  <a:pt x="2829506" y="4273611"/>
                  <a:pt x="2821734" y="4273611"/>
                  <a:pt x="2821734" y="4265838"/>
                </a:cubicBezTo>
                <a:cubicBezTo>
                  <a:pt x="2813961" y="4258066"/>
                  <a:pt x="2806189" y="4258066"/>
                  <a:pt x="2799121" y="4250293"/>
                </a:cubicBezTo>
                <a:lnTo>
                  <a:pt x="1770478" y="3197600"/>
                </a:lnTo>
                <a:cubicBezTo>
                  <a:pt x="1716786" y="3143907"/>
                  <a:pt x="1716786" y="3052772"/>
                  <a:pt x="1770478" y="2999070"/>
                </a:cubicBezTo>
                <a:cubicBezTo>
                  <a:pt x="1824171" y="2945368"/>
                  <a:pt x="1915306" y="2945378"/>
                  <a:pt x="1969008" y="2999070"/>
                </a:cubicBezTo>
                <a:lnTo>
                  <a:pt x="2777947" y="3808009"/>
                </a:lnTo>
                <a:lnTo>
                  <a:pt x="2777947" y="1571958"/>
                </a:lnTo>
                <a:cubicBezTo>
                  <a:pt x="2777947" y="1495654"/>
                  <a:pt x="2838707" y="1434894"/>
                  <a:pt x="2915012" y="1434894"/>
                </a:cubicBezTo>
                <a:cubicBezTo>
                  <a:pt x="2991317" y="1434894"/>
                  <a:pt x="3052077" y="1495654"/>
                  <a:pt x="3052077" y="1571958"/>
                </a:cubicBezTo>
                <a:lnTo>
                  <a:pt x="3052077" y="3807314"/>
                </a:lnTo>
                <a:lnTo>
                  <a:pt x="3846176" y="3013920"/>
                </a:lnTo>
                <a:cubicBezTo>
                  <a:pt x="3906926" y="2953150"/>
                  <a:pt x="3998767" y="2953150"/>
                  <a:pt x="4051754" y="3006852"/>
                </a:cubicBezTo>
                <a:close/>
              </a:path>
            </a:pathLst>
          </a:custGeom>
          <a:gradFill>
            <a:gsLst>
              <a:gs pos="0">
                <a:srgbClr val="EA8D8D"/>
              </a:gs>
              <a:gs pos="99000">
                <a:srgbClr val="A890FE"/>
              </a:gs>
            </a:gsLst>
            <a:lin ang="5400000" scaled="1"/>
          </a:gradFill>
          <a:ln w="9525" cap="flat">
            <a:noFill/>
            <a:prstDash val="solid"/>
            <a:miter/>
          </a:ln>
        </p:spPr>
        <p:txBody>
          <a:bodyPr rtlCol="0" anchor="ctr"/>
          <a:lstStyle/>
          <a:p>
            <a:endParaRPr lang="es-ES" dirty="0"/>
          </a:p>
        </p:txBody>
      </p:sp>
    </p:spTree>
    <p:extLst>
      <p:ext uri="{BB962C8B-B14F-4D97-AF65-F5344CB8AC3E}">
        <p14:creationId xmlns:p14="http://schemas.microsoft.com/office/powerpoint/2010/main" val="353037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xmlns="" id="{BBCFF295-820E-7A43-9248-D53D344799B2}"/>
              </a:ext>
            </a:extLst>
          </p:cNvPr>
          <p:cNvSpPr/>
          <p:nvPr/>
        </p:nvSpPr>
        <p:spPr>
          <a:xfrm>
            <a:off x="727076" y="715380"/>
            <a:ext cx="4625974" cy="646331"/>
          </a:xfrm>
          <a:prstGeom prst="rect">
            <a:avLst/>
          </a:prstGeom>
        </p:spPr>
        <p:txBody>
          <a:bodyPr wrap="square">
            <a:spAutoFit/>
          </a:bodyPr>
          <a:lstStyle/>
          <a:p>
            <a:r>
              <a:rPr lang="es-ES" sz="3600" b="1" dirty="0" smtClean="0">
                <a:cs typeface="Arial" panose="020B0604020202020204" pitchFamily="34" charset="0"/>
              </a:rPr>
              <a:t>Reflexión</a:t>
            </a:r>
            <a:endParaRPr lang="es-ES" sz="3600" b="1" dirty="0">
              <a:cs typeface="Arial" panose="020B0604020202020204" pitchFamily="34" charset="0"/>
            </a:endParaRPr>
          </a:p>
        </p:txBody>
      </p:sp>
      <p:sp>
        <p:nvSpPr>
          <p:cNvPr id="4" name="3 CuadroTexto"/>
          <p:cNvSpPr txBox="1"/>
          <p:nvPr/>
        </p:nvSpPr>
        <p:spPr>
          <a:xfrm>
            <a:off x="727076" y="1828800"/>
            <a:ext cx="4991100" cy="3416320"/>
          </a:xfrm>
          <a:prstGeom prst="rect">
            <a:avLst/>
          </a:prstGeom>
          <a:noFill/>
        </p:spPr>
        <p:txBody>
          <a:bodyPr wrap="square" rtlCol="0">
            <a:spAutoFit/>
          </a:bodyPr>
          <a:lstStyle/>
          <a:p>
            <a:r>
              <a:rPr lang="es-ES" dirty="0" smtClean="0"/>
              <a:t>Pudimos entender como realizar una aplicación mediante Ionic, node y angular.</a:t>
            </a:r>
          </a:p>
          <a:p>
            <a:endParaRPr lang="es-ES" dirty="0"/>
          </a:p>
          <a:p>
            <a:r>
              <a:rPr lang="es-ES" dirty="0" smtClean="0"/>
              <a:t>También tomamos los requerimientos y los llevamos a la aplicación para lograr abarcar todos los alcances que se pedían.</a:t>
            </a:r>
          </a:p>
          <a:p>
            <a:endParaRPr lang="es-ES" dirty="0"/>
          </a:p>
          <a:p>
            <a:r>
              <a:rPr lang="es-ES" dirty="0" smtClean="0"/>
              <a:t>Desarrollamos un entorno el cual era amigable y de fácil uso para el usuario.</a:t>
            </a:r>
          </a:p>
          <a:p>
            <a:endParaRPr lang="es-ES" dirty="0"/>
          </a:p>
          <a:p>
            <a:r>
              <a:rPr lang="es-ES" dirty="0" smtClean="0"/>
              <a:t>Realizamos mockups para interactuar mejor con la aplicación.</a:t>
            </a:r>
          </a:p>
        </p:txBody>
      </p:sp>
      <p:pic>
        <p:nvPicPr>
          <p:cNvPr id="12" name="1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630" y="127616"/>
            <a:ext cx="1577340" cy="2899447"/>
          </a:xfrm>
          <a:prstGeom prst="rect">
            <a:avLst/>
          </a:prstGeom>
        </p:spPr>
      </p:pic>
      <p:pic>
        <p:nvPicPr>
          <p:cNvPr id="13" name="1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955" y="127616"/>
            <a:ext cx="1591951" cy="2899447"/>
          </a:xfrm>
          <a:prstGeom prst="rect">
            <a:avLst/>
          </a:prstGeom>
        </p:spPr>
      </p:pic>
      <p:pic>
        <p:nvPicPr>
          <p:cNvPr id="14" name="1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1955" y="3826838"/>
            <a:ext cx="1590046" cy="2836563"/>
          </a:xfrm>
          <a:prstGeom prst="rect">
            <a:avLst/>
          </a:prstGeom>
        </p:spPr>
      </p:pic>
      <p:pic>
        <p:nvPicPr>
          <p:cNvPr id="15" name="1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1826" y="3826838"/>
            <a:ext cx="1539144" cy="2836563"/>
          </a:xfrm>
          <a:prstGeom prst="rect">
            <a:avLst/>
          </a:prstGeom>
        </p:spPr>
      </p:pic>
      <p:sp>
        <p:nvSpPr>
          <p:cNvPr id="16" name="Rectángulo 6">
            <a:extLst>
              <a:ext uri="{FF2B5EF4-FFF2-40B4-BE49-F238E27FC236}">
                <a16:creationId xmlns:a16="http://schemas.microsoft.com/office/drawing/2014/main" xmlns="" id="{BBCFF295-820E-7A43-9248-D53D344799B2}"/>
              </a:ext>
            </a:extLst>
          </p:cNvPr>
          <p:cNvSpPr/>
          <p:nvPr/>
        </p:nvSpPr>
        <p:spPr>
          <a:xfrm>
            <a:off x="7612380" y="3116234"/>
            <a:ext cx="2529840" cy="646331"/>
          </a:xfrm>
          <a:prstGeom prst="rect">
            <a:avLst/>
          </a:prstGeom>
        </p:spPr>
        <p:txBody>
          <a:bodyPr wrap="square">
            <a:spAutoFit/>
          </a:bodyPr>
          <a:lstStyle/>
          <a:p>
            <a:pPr algn="ctr"/>
            <a:r>
              <a:rPr lang="es-ES" sz="3600" b="1" dirty="0" smtClean="0">
                <a:cs typeface="Arial" panose="020B0604020202020204" pitchFamily="34" charset="0"/>
              </a:rPr>
              <a:t>Mockups</a:t>
            </a:r>
            <a:endParaRPr lang="es-ES" sz="3600" b="1" dirty="0">
              <a:cs typeface="Arial" panose="020B0604020202020204" pitchFamily="34" charset="0"/>
            </a:endParaRPr>
          </a:p>
        </p:txBody>
      </p:sp>
    </p:spTree>
    <p:extLst>
      <p:ext uri="{BB962C8B-B14F-4D97-AF65-F5344CB8AC3E}">
        <p14:creationId xmlns:p14="http://schemas.microsoft.com/office/powerpoint/2010/main" val="202150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A8D8D">
                <a:alpha val="46000"/>
              </a:srgbClr>
            </a:gs>
            <a:gs pos="99000">
              <a:srgbClr val="A890FE">
                <a:alpha val="32000"/>
              </a:srgbClr>
            </a:gs>
          </a:gsLst>
          <a:lin ang="5400000" scaled="1"/>
        </a:gra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2AD0C8D2-3627-844B-87FC-301092CC8E2D}"/>
              </a:ext>
            </a:extLst>
          </p:cNvPr>
          <p:cNvGrpSpPr/>
          <p:nvPr/>
        </p:nvGrpSpPr>
        <p:grpSpPr>
          <a:xfrm rot="10159727">
            <a:off x="-3107958" y="-1454610"/>
            <a:ext cx="7298135" cy="5263379"/>
            <a:chOff x="6772072" y="986231"/>
            <a:chExt cx="4948764" cy="5380831"/>
          </a:xfrm>
        </p:grpSpPr>
        <p:sp>
          <p:nvSpPr>
            <p:cNvPr id="6" name="Elipse 17">
              <a:extLst>
                <a:ext uri="{FF2B5EF4-FFF2-40B4-BE49-F238E27FC236}">
                  <a16:creationId xmlns:a16="http://schemas.microsoft.com/office/drawing/2014/main" xmlns="" id="{1BDA6319-2F82-EA41-807E-A6A8B95BE775}"/>
                </a:ext>
              </a:extLst>
            </p:cNvPr>
            <p:cNvSpPr/>
            <p:nvPr/>
          </p:nvSpPr>
          <p:spPr>
            <a:xfrm rot="647877">
              <a:off x="6772072" y="986231"/>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17">
              <a:extLst>
                <a:ext uri="{FF2B5EF4-FFF2-40B4-BE49-F238E27FC236}">
                  <a16:creationId xmlns:a16="http://schemas.microsoft.com/office/drawing/2014/main" xmlns="" id="{2287FD1B-4EBC-2147-B3B3-DD82729CD43E}"/>
                </a:ext>
              </a:extLst>
            </p:cNvPr>
            <p:cNvSpPr/>
            <p:nvPr/>
          </p:nvSpPr>
          <p:spPr>
            <a:xfrm>
              <a:off x="6903721" y="1061895"/>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Title 1">
            <a:extLst>
              <a:ext uri="{FF2B5EF4-FFF2-40B4-BE49-F238E27FC236}">
                <a16:creationId xmlns:a16="http://schemas.microsoft.com/office/drawing/2014/main" xmlns="" id="{293EE7F0-6DAB-0C43-AA4F-9498D1D8FE07}"/>
              </a:ext>
            </a:extLst>
          </p:cNvPr>
          <p:cNvSpPr txBox="1">
            <a:spLocks/>
          </p:cNvSpPr>
          <p:nvPr/>
        </p:nvSpPr>
        <p:spPr>
          <a:xfrm>
            <a:off x="3673726" y="1773947"/>
            <a:ext cx="4844548" cy="183466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dirty="0">
                <a:gradFill>
                  <a:gsLst>
                    <a:gs pos="0">
                      <a:srgbClr val="EA8D8D"/>
                    </a:gs>
                    <a:gs pos="99000">
                      <a:srgbClr val="A890FE">
                        <a:alpha val="32000"/>
                      </a:srgbClr>
                    </a:gs>
                  </a:gsLst>
                  <a:lin ang="5400000" scaled="1"/>
                </a:gradFill>
                <a:latin typeface="Arial" panose="020B0604020202020204" pitchFamily="34" charset="0"/>
                <a:cs typeface="Arial" panose="020B0604020202020204" pitchFamily="34" charset="0"/>
              </a:rPr>
              <a:t>01</a:t>
            </a:r>
          </a:p>
        </p:txBody>
      </p:sp>
      <p:sp>
        <p:nvSpPr>
          <p:cNvPr id="3" name="Title 1">
            <a:extLst>
              <a:ext uri="{FF2B5EF4-FFF2-40B4-BE49-F238E27FC236}">
                <a16:creationId xmlns:a16="http://schemas.microsoft.com/office/drawing/2014/main" xmlns="" id="{DE2594C0-8D6B-8C4F-8820-1324D60DEB30}"/>
              </a:ext>
            </a:extLst>
          </p:cNvPr>
          <p:cNvSpPr txBox="1">
            <a:spLocks/>
          </p:cNvSpPr>
          <p:nvPr/>
        </p:nvSpPr>
        <p:spPr>
          <a:xfrm>
            <a:off x="3016661" y="3218068"/>
            <a:ext cx="6158678" cy="1609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7200" b="1" dirty="0" smtClean="0">
                <a:solidFill>
                  <a:schemeClr val="bg1"/>
                </a:solidFill>
                <a:latin typeface="Arial" panose="020B0604020202020204" pitchFamily="34" charset="0"/>
                <a:cs typeface="Arial" panose="020B0604020202020204" pitchFamily="34" charset="0"/>
              </a:rPr>
              <a:t>Introducción</a:t>
            </a:r>
            <a:endParaRPr lang="es-ES" sz="7200" b="1" dirty="0">
              <a:solidFill>
                <a:schemeClr val="bg1"/>
              </a:solidFill>
              <a:latin typeface="Arial" panose="020B0604020202020204" pitchFamily="34" charset="0"/>
              <a:cs typeface="Arial" panose="020B0604020202020204" pitchFamily="34" charset="0"/>
            </a:endParaRPr>
          </a:p>
        </p:txBody>
      </p:sp>
      <p:sp>
        <p:nvSpPr>
          <p:cNvPr id="8" name="Elipse 17">
            <a:extLst>
              <a:ext uri="{FF2B5EF4-FFF2-40B4-BE49-F238E27FC236}">
                <a16:creationId xmlns:a16="http://schemas.microsoft.com/office/drawing/2014/main" xmlns="" id="{E8B9AE80-04AF-4644-8731-C8B893E02352}"/>
              </a:ext>
            </a:extLst>
          </p:cNvPr>
          <p:cNvSpPr/>
          <p:nvPr/>
        </p:nvSpPr>
        <p:spPr>
          <a:xfrm rot="14478672">
            <a:off x="10057437" y="5361805"/>
            <a:ext cx="1193498" cy="1314418"/>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17">
            <a:extLst>
              <a:ext uri="{FF2B5EF4-FFF2-40B4-BE49-F238E27FC236}">
                <a16:creationId xmlns:a16="http://schemas.microsoft.com/office/drawing/2014/main" xmlns="" id="{EB160DBE-13CD-7B47-B633-BEA697380FA1}"/>
              </a:ext>
            </a:extLst>
          </p:cNvPr>
          <p:cNvSpPr/>
          <p:nvPr/>
        </p:nvSpPr>
        <p:spPr>
          <a:xfrm rot="18879614">
            <a:off x="11444240" y="4534776"/>
            <a:ext cx="498895" cy="549441"/>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orma libre 10">
            <a:extLst>
              <a:ext uri="{FF2B5EF4-FFF2-40B4-BE49-F238E27FC236}">
                <a16:creationId xmlns:a16="http://schemas.microsoft.com/office/drawing/2014/main" xmlns="" id="{487EE9BA-DA22-A44B-AA2E-F51868A6F392}"/>
              </a:ext>
            </a:extLst>
          </p:cNvPr>
          <p:cNvSpPr/>
          <p:nvPr/>
        </p:nvSpPr>
        <p:spPr>
          <a:xfrm>
            <a:off x="5736689" y="5180124"/>
            <a:ext cx="645598" cy="645598"/>
          </a:xfrm>
          <a:custGeom>
            <a:avLst/>
            <a:gdLst>
              <a:gd name="connsiteX0" fmla="*/ 2915002 w 5829300"/>
              <a:gd name="connsiteY0" fmla="*/ 0 h 5829300"/>
              <a:gd name="connsiteX1" fmla="*/ 0 w 5829300"/>
              <a:gd name="connsiteY1" fmla="*/ 2915002 h 5829300"/>
              <a:gd name="connsiteX2" fmla="*/ 2915002 w 5829300"/>
              <a:gd name="connsiteY2" fmla="*/ 5830005 h 5829300"/>
              <a:gd name="connsiteX3" fmla="*/ 5830005 w 5829300"/>
              <a:gd name="connsiteY3" fmla="*/ 2915002 h 5829300"/>
              <a:gd name="connsiteX4" fmla="*/ 2915002 w 5829300"/>
              <a:gd name="connsiteY4" fmla="*/ 0 h 5829300"/>
              <a:gd name="connsiteX5" fmla="*/ 2915002 w 5829300"/>
              <a:gd name="connsiteY5" fmla="*/ 5547408 h 5829300"/>
              <a:gd name="connsiteX6" fmla="*/ 282597 w 5829300"/>
              <a:gd name="connsiteY6" fmla="*/ 2915002 h 5829300"/>
              <a:gd name="connsiteX7" fmla="*/ 2915002 w 5829300"/>
              <a:gd name="connsiteY7" fmla="*/ 282597 h 5829300"/>
              <a:gd name="connsiteX8" fmla="*/ 5547408 w 5829300"/>
              <a:gd name="connsiteY8" fmla="*/ 2915002 h 5829300"/>
              <a:gd name="connsiteX9" fmla="*/ 2915002 w 5829300"/>
              <a:gd name="connsiteY9" fmla="*/ 5547408 h 5829300"/>
              <a:gd name="connsiteX10" fmla="*/ 4051754 w 5829300"/>
              <a:gd name="connsiteY10" fmla="*/ 3006852 h 5829300"/>
              <a:gd name="connsiteX11" fmla="*/ 4051754 w 5829300"/>
              <a:gd name="connsiteY11" fmla="*/ 3205382 h 5829300"/>
              <a:gd name="connsiteX12" fmla="*/ 3013910 w 5829300"/>
              <a:gd name="connsiteY12" fmla="*/ 4250293 h 5829300"/>
              <a:gd name="connsiteX13" fmla="*/ 2991298 w 5829300"/>
              <a:gd name="connsiteY13" fmla="*/ 4265838 h 5829300"/>
              <a:gd name="connsiteX14" fmla="*/ 2983525 w 5829300"/>
              <a:gd name="connsiteY14" fmla="*/ 4273611 h 5829300"/>
              <a:gd name="connsiteX15" fmla="*/ 2967981 w 5829300"/>
              <a:gd name="connsiteY15" fmla="*/ 4281383 h 5829300"/>
              <a:gd name="connsiteX16" fmla="*/ 2952436 w 5829300"/>
              <a:gd name="connsiteY16" fmla="*/ 4289155 h 5829300"/>
              <a:gd name="connsiteX17" fmla="*/ 2936891 w 5829300"/>
              <a:gd name="connsiteY17" fmla="*/ 4289155 h 5829300"/>
              <a:gd name="connsiteX18" fmla="*/ 2906516 w 5829300"/>
              <a:gd name="connsiteY18" fmla="*/ 4289155 h 5829300"/>
              <a:gd name="connsiteX19" fmla="*/ 2876141 w 5829300"/>
              <a:gd name="connsiteY19" fmla="*/ 4289155 h 5829300"/>
              <a:gd name="connsiteX20" fmla="*/ 2860596 w 5829300"/>
              <a:gd name="connsiteY20" fmla="*/ 4289155 h 5829300"/>
              <a:gd name="connsiteX21" fmla="*/ 2845051 w 5829300"/>
              <a:gd name="connsiteY21" fmla="*/ 4281383 h 5829300"/>
              <a:gd name="connsiteX22" fmla="*/ 2829506 w 5829300"/>
              <a:gd name="connsiteY22" fmla="*/ 4273611 h 5829300"/>
              <a:gd name="connsiteX23" fmla="*/ 2821734 w 5829300"/>
              <a:gd name="connsiteY23" fmla="*/ 4265838 h 5829300"/>
              <a:gd name="connsiteX24" fmla="*/ 2799121 w 5829300"/>
              <a:gd name="connsiteY24" fmla="*/ 4250293 h 5829300"/>
              <a:gd name="connsiteX25" fmla="*/ 1770478 w 5829300"/>
              <a:gd name="connsiteY25" fmla="*/ 3197600 h 5829300"/>
              <a:gd name="connsiteX26" fmla="*/ 1770478 w 5829300"/>
              <a:gd name="connsiteY26" fmla="*/ 2999070 h 5829300"/>
              <a:gd name="connsiteX27" fmla="*/ 1969008 w 5829300"/>
              <a:gd name="connsiteY27" fmla="*/ 2999070 h 5829300"/>
              <a:gd name="connsiteX28" fmla="*/ 2777947 w 5829300"/>
              <a:gd name="connsiteY28" fmla="*/ 3808009 h 5829300"/>
              <a:gd name="connsiteX29" fmla="*/ 2777947 w 5829300"/>
              <a:gd name="connsiteY29" fmla="*/ 1571958 h 5829300"/>
              <a:gd name="connsiteX30" fmla="*/ 2915012 w 5829300"/>
              <a:gd name="connsiteY30" fmla="*/ 1434894 h 5829300"/>
              <a:gd name="connsiteX31" fmla="*/ 3052077 w 5829300"/>
              <a:gd name="connsiteY31" fmla="*/ 1571958 h 5829300"/>
              <a:gd name="connsiteX32" fmla="*/ 3052077 w 5829300"/>
              <a:gd name="connsiteY32" fmla="*/ 3807314 h 5829300"/>
              <a:gd name="connsiteX33" fmla="*/ 3846176 w 5829300"/>
              <a:gd name="connsiteY33" fmla="*/ 3013920 h 5829300"/>
              <a:gd name="connsiteX34" fmla="*/ 4051754 w 5829300"/>
              <a:gd name="connsiteY34" fmla="*/ 300685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829300" h="5829300">
                <a:moveTo>
                  <a:pt x="2915002" y="0"/>
                </a:moveTo>
                <a:cubicBezTo>
                  <a:pt x="1304896" y="0"/>
                  <a:pt x="0" y="1304896"/>
                  <a:pt x="0" y="2915002"/>
                </a:cubicBezTo>
                <a:cubicBezTo>
                  <a:pt x="0" y="4525109"/>
                  <a:pt x="1304896" y="5830005"/>
                  <a:pt x="2915002" y="5830005"/>
                </a:cubicBezTo>
                <a:cubicBezTo>
                  <a:pt x="4525109" y="5830005"/>
                  <a:pt x="5830005" y="4525109"/>
                  <a:pt x="5830005" y="2915002"/>
                </a:cubicBezTo>
                <a:cubicBezTo>
                  <a:pt x="5830005" y="1304896"/>
                  <a:pt x="4525109" y="0"/>
                  <a:pt x="2915002" y="0"/>
                </a:cubicBezTo>
                <a:close/>
                <a:moveTo>
                  <a:pt x="2915002" y="5547408"/>
                </a:moveTo>
                <a:cubicBezTo>
                  <a:pt x="1465269" y="5547408"/>
                  <a:pt x="282597" y="4364736"/>
                  <a:pt x="282597" y="2915002"/>
                </a:cubicBezTo>
                <a:cubicBezTo>
                  <a:pt x="282597" y="1465269"/>
                  <a:pt x="1465269" y="282597"/>
                  <a:pt x="2915002" y="282597"/>
                </a:cubicBezTo>
                <a:cubicBezTo>
                  <a:pt x="4364736" y="282597"/>
                  <a:pt x="5547408" y="1465269"/>
                  <a:pt x="5547408" y="2915002"/>
                </a:cubicBezTo>
                <a:cubicBezTo>
                  <a:pt x="5547408" y="4364736"/>
                  <a:pt x="4364736" y="5547408"/>
                  <a:pt x="2915002" y="5547408"/>
                </a:cubicBezTo>
                <a:close/>
                <a:moveTo>
                  <a:pt x="4051754" y="3006852"/>
                </a:moveTo>
                <a:cubicBezTo>
                  <a:pt x="4105447" y="3060544"/>
                  <a:pt x="4105447" y="3151680"/>
                  <a:pt x="4051754" y="3205382"/>
                </a:cubicBezTo>
                <a:lnTo>
                  <a:pt x="3013910" y="4250293"/>
                </a:lnTo>
                <a:cubicBezTo>
                  <a:pt x="3006138" y="4258066"/>
                  <a:pt x="2998365" y="4265838"/>
                  <a:pt x="2991298" y="4265838"/>
                </a:cubicBezTo>
                <a:lnTo>
                  <a:pt x="2983525" y="4273611"/>
                </a:lnTo>
                <a:cubicBezTo>
                  <a:pt x="2975753" y="4273611"/>
                  <a:pt x="2975753" y="4281383"/>
                  <a:pt x="2967981" y="4281383"/>
                </a:cubicBezTo>
                <a:cubicBezTo>
                  <a:pt x="2960208" y="4281383"/>
                  <a:pt x="2960208" y="4281383"/>
                  <a:pt x="2952436" y="4289155"/>
                </a:cubicBezTo>
                <a:cubicBezTo>
                  <a:pt x="2944663" y="4289155"/>
                  <a:pt x="2944663" y="4289155"/>
                  <a:pt x="2936891" y="4289155"/>
                </a:cubicBezTo>
                <a:cubicBezTo>
                  <a:pt x="2929119" y="4289155"/>
                  <a:pt x="2921346" y="4289155"/>
                  <a:pt x="2906516" y="4289155"/>
                </a:cubicBezTo>
                <a:cubicBezTo>
                  <a:pt x="2898743" y="4289155"/>
                  <a:pt x="2890971" y="4289155"/>
                  <a:pt x="2876141" y="4289155"/>
                </a:cubicBezTo>
                <a:cubicBezTo>
                  <a:pt x="2868368" y="4289155"/>
                  <a:pt x="2868368" y="4289155"/>
                  <a:pt x="2860596" y="4289155"/>
                </a:cubicBezTo>
                <a:cubicBezTo>
                  <a:pt x="2852823" y="4289155"/>
                  <a:pt x="2852823" y="4289155"/>
                  <a:pt x="2845051" y="4281383"/>
                </a:cubicBezTo>
                <a:cubicBezTo>
                  <a:pt x="2837279" y="4281383"/>
                  <a:pt x="2837279" y="4273611"/>
                  <a:pt x="2829506" y="4273611"/>
                </a:cubicBezTo>
                <a:cubicBezTo>
                  <a:pt x="2829506" y="4273611"/>
                  <a:pt x="2821734" y="4273611"/>
                  <a:pt x="2821734" y="4265838"/>
                </a:cubicBezTo>
                <a:cubicBezTo>
                  <a:pt x="2813961" y="4258066"/>
                  <a:pt x="2806189" y="4258066"/>
                  <a:pt x="2799121" y="4250293"/>
                </a:cubicBezTo>
                <a:lnTo>
                  <a:pt x="1770478" y="3197600"/>
                </a:lnTo>
                <a:cubicBezTo>
                  <a:pt x="1716786" y="3143907"/>
                  <a:pt x="1716786" y="3052772"/>
                  <a:pt x="1770478" y="2999070"/>
                </a:cubicBezTo>
                <a:cubicBezTo>
                  <a:pt x="1824171" y="2945368"/>
                  <a:pt x="1915306" y="2945378"/>
                  <a:pt x="1969008" y="2999070"/>
                </a:cubicBezTo>
                <a:lnTo>
                  <a:pt x="2777947" y="3808009"/>
                </a:lnTo>
                <a:lnTo>
                  <a:pt x="2777947" y="1571958"/>
                </a:lnTo>
                <a:cubicBezTo>
                  <a:pt x="2777947" y="1495654"/>
                  <a:pt x="2838707" y="1434894"/>
                  <a:pt x="2915012" y="1434894"/>
                </a:cubicBezTo>
                <a:cubicBezTo>
                  <a:pt x="2991317" y="1434894"/>
                  <a:pt x="3052077" y="1495654"/>
                  <a:pt x="3052077" y="1571958"/>
                </a:cubicBezTo>
                <a:lnTo>
                  <a:pt x="3052077" y="3807314"/>
                </a:lnTo>
                <a:lnTo>
                  <a:pt x="3846176" y="3013920"/>
                </a:lnTo>
                <a:cubicBezTo>
                  <a:pt x="3906926" y="2953150"/>
                  <a:pt x="3998767" y="2953150"/>
                  <a:pt x="4051754" y="3006852"/>
                </a:cubicBezTo>
                <a:close/>
              </a:path>
            </a:pathLst>
          </a:custGeom>
          <a:gradFill>
            <a:gsLst>
              <a:gs pos="0">
                <a:srgbClr val="EA8D8D"/>
              </a:gs>
              <a:gs pos="99000">
                <a:srgbClr val="A890FE"/>
              </a:gs>
            </a:gsLst>
            <a:lin ang="5400000" scaled="1"/>
          </a:gradFill>
          <a:ln w="9525" cap="flat">
            <a:noFill/>
            <a:prstDash val="solid"/>
            <a:miter/>
          </a:ln>
        </p:spPr>
        <p:txBody>
          <a:bodyPr rtlCol="0" anchor="ctr"/>
          <a:lstStyle/>
          <a:p>
            <a:endParaRPr lang="es-ES"/>
          </a:p>
        </p:txBody>
      </p:sp>
    </p:spTree>
    <p:extLst>
      <p:ext uri="{BB962C8B-B14F-4D97-AF65-F5344CB8AC3E}">
        <p14:creationId xmlns:p14="http://schemas.microsoft.com/office/powerpoint/2010/main" val="175561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A8D8D">
                <a:alpha val="46000"/>
              </a:srgbClr>
            </a:gs>
            <a:gs pos="99000">
              <a:srgbClr val="A890FE">
                <a:alpha val="32000"/>
              </a:srgbClr>
            </a:gs>
          </a:gsLst>
          <a:lin ang="5400000" scaled="1"/>
        </a:gradFill>
        <a:effectLst/>
      </p:bgPr>
    </p:bg>
    <p:spTree>
      <p:nvGrpSpPr>
        <p:cNvPr id="1" name=""/>
        <p:cNvGrpSpPr/>
        <p:nvPr/>
      </p:nvGrpSpPr>
      <p:grpSpPr>
        <a:xfrm>
          <a:off x="0" y="0"/>
          <a:ext cx="0" cy="0"/>
          <a:chOff x="0" y="0"/>
          <a:chExt cx="0" cy="0"/>
        </a:xfrm>
      </p:grpSpPr>
      <p:pic>
        <p:nvPicPr>
          <p:cNvPr id="40" name="Imagen 39">
            <a:extLst>
              <a:ext uri="{FF2B5EF4-FFF2-40B4-BE49-F238E27FC236}">
                <a16:creationId xmlns:a16="http://schemas.microsoft.com/office/drawing/2014/main" xmlns="" id="{68236D1A-ED28-6E4E-A3D0-C64996C4245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62440" y="1281332"/>
            <a:ext cx="3718100" cy="5576668"/>
          </a:xfrm>
          <a:prstGeom prst="rect">
            <a:avLst/>
          </a:prstGeom>
        </p:spPr>
      </p:pic>
      <p:sp>
        <p:nvSpPr>
          <p:cNvPr id="2" name="Title 1"/>
          <p:cNvSpPr>
            <a:spLocks noGrp="1"/>
          </p:cNvSpPr>
          <p:nvPr>
            <p:ph type="title" idx="4294967295"/>
          </p:nvPr>
        </p:nvSpPr>
        <p:spPr>
          <a:xfrm>
            <a:off x="989576" y="755738"/>
            <a:ext cx="3890963" cy="946026"/>
          </a:xfrm>
        </p:spPr>
        <p:txBody>
          <a:bodyPr>
            <a:normAutofit/>
          </a:bodyPr>
          <a:lstStyle/>
          <a:p>
            <a:r>
              <a:rPr lang="es-ES" sz="5400" b="1" dirty="0" smtClean="0">
                <a:solidFill>
                  <a:schemeClr val="bg1"/>
                </a:solidFill>
                <a:latin typeface="Arial" panose="020B0604020202020204" pitchFamily="34" charset="0"/>
                <a:cs typeface="Arial" panose="020B0604020202020204" pitchFamily="34" charset="0"/>
              </a:rPr>
              <a:t>Contenido</a:t>
            </a:r>
            <a:endParaRPr lang="es-ES" sz="60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7796137" y="2386834"/>
            <a:ext cx="3344863" cy="1754326"/>
          </a:xfrm>
          <a:prstGeom prst="rect">
            <a:avLst/>
          </a:prstGeom>
          <a:noFill/>
        </p:spPr>
        <p:txBody>
          <a:bodyPr wrap="square" lIns="0" rIns="0" rtlCol="0">
            <a:spAutoFit/>
          </a:bodyPr>
          <a:lstStyle/>
          <a:p>
            <a:pPr>
              <a:lnSpc>
                <a:spcPct val="150000"/>
              </a:lnSpc>
            </a:pPr>
            <a:r>
              <a:rPr lang="es-ES" sz="1200" b="1" dirty="0" smtClean="0">
                <a:solidFill>
                  <a:schemeClr val="tx1">
                    <a:lumMod val="75000"/>
                    <a:lumOff val="25000"/>
                  </a:schemeClr>
                </a:solidFill>
                <a:latin typeface="Arial" panose="020B0604020202020204" pitchFamily="34" charset="0"/>
                <a:cs typeface="Arial" panose="020B0604020202020204" pitchFamily="34" charset="0"/>
              </a:rPr>
              <a:t>El alumno deberá ingresar su nombre de usuario y contraseña.</a:t>
            </a:r>
          </a:p>
          <a:p>
            <a:pPr>
              <a:lnSpc>
                <a:spcPct val="150000"/>
              </a:lnSpc>
            </a:pPr>
            <a:r>
              <a:rPr lang="es-ES" sz="1200" b="1" dirty="0" smtClean="0">
                <a:solidFill>
                  <a:schemeClr val="tx1">
                    <a:lumMod val="75000"/>
                    <a:lumOff val="25000"/>
                  </a:schemeClr>
                </a:solidFill>
                <a:latin typeface="Arial" panose="020B0604020202020204" pitchFamily="34" charset="0"/>
                <a:cs typeface="Arial" panose="020B0604020202020204" pitchFamily="34" charset="0"/>
              </a:rPr>
              <a:t>Una vez ingresado podrá ir a la pagina de inicio o recuperar contraseña.</a:t>
            </a:r>
          </a:p>
          <a:p>
            <a:pPr>
              <a:lnSpc>
                <a:spcPct val="150000"/>
              </a:lnSpc>
            </a:pPr>
            <a:r>
              <a:rPr lang="es-ES" sz="1200" b="1" dirty="0" smtClean="0">
                <a:solidFill>
                  <a:schemeClr val="tx1">
                    <a:lumMod val="75000"/>
                    <a:lumOff val="25000"/>
                  </a:schemeClr>
                </a:solidFill>
                <a:latin typeface="Arial" panose="020B0604020202020204" pitchFamily="34" charset="0"/>
                <a:cs typeface="Arial" panose="020B0604020202020204" pitchFamily="34" charset="0"/>
              </a:rPr>
              <a:t>Si presiona recuperar contraseña podrá recuperarla con un correo</a:t>
            </a:r>
            <a:endParaRPr lang="en-US" sz="12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TextBox 3"/>
          <p:cNvSpPr txBox="1"/>
          <p:nvPr/>
        </p:nvSpPr>
        <p:spPr>
          <a:xfrm>
            <a:off x="7796132" y="2022673"/>
            <a:ext cx="763029" cy="338554"/>
          </a:xfrm>
          <a:prstGeom prst="rect">
            <a:avLst/>
          </a:prstGeom>
          <a:noFill/>
        </p:spPr>
        <p:txBody>
          <a:bodyPr wrap="none" lIns="0" rIns="0" rtlCol="0">
            <a:spAutoFit/>
          </a:bodyPr>
          <a:lstStyle/>
          <a:p>
            <a:r>
              <a:rPr lang="es-ES" sz="1600" b="1" dirty="0" smtClean="0">
                <a:latin typeface="Arial" panose="020B0604020202020204" pitchFamily="34" charset="0"/>
                <a:ea typeface="Open Sans" charset="0"/>
                <a:cs typeface="Arial" panose="020B0604020202020204" pitchFamily="34" charset="0"/>
              </a:rPr>
              <a:t>Alumno</a:t>
            </a:r>
            <a:endParaRPr lang="es-ES" sz="1400" b="1" dirty="0">
              <a:latin typeface="Arial" panose="020B0604020202020204" pitchFamily="34" charset="0"/>
              <a:ea typeface="Open Sans" charset="0"/>
              <a:cs typeface="Arial" panose="020B0604020202020204" pitchFamily="34" charset="0"/>
            </a:endParaRPr>
          </a:p>
        </p:txBody>
      </p:sp>
      <p:sp>
        <p:nvSpPr>
          <p:cNvPr id="5" name="TextBox 4"/>
          <p:cNvSpPr txBox="1"/>
          <p:nvPr/>
        </p:nvSpPr>
        <p:spPr>
          <a:xfrm>
            <a:off x="6463379" y="1820599"/>
            <a:ext cx="856004" cy="1015663"/>
          </a:xfrm>
          <a:prstGeom prst="rect">
            <a:avLst/>
          </a:prstGeom>
          <a:noFill/>
        </p:spPr>
        <p:txBody>
          <a:bodyPr wrap="none" lIns="0" rIns="0" rtlCol="0">
            <a:spAutoFit/>
          </a:bodyPr>
          <a:lstStyle/>
          <a:p>
            <a:r>
              <a:rPr lang="en-US" sz="6000" b="1" dirty="0">
                <a:solidFill>
                  <a:schemeClr val="bg1"/>
                </a:solidFill>
                <a:latin typeface="Arial" panose="020B0604020202020204" pitchFamily="34" charset="0"/>
                <a:cs typeface="Arial" panose="020B0604020202020204" pitchFamily="34" charset="0"/>
              </a:rPr>
              <a:t>01</a:t>
            </a:r>
          </a:p>
        </p:txBody>
      </p:sp>
      <p:sp>
        <p:nvSpPr>
          <p:cNvPr id="6" name="TextBox 5"/>
          <p:cNvSpPr txBox="1"/>
          <p:nvPr/>
        </p:nvSpPr>
        <p:spPr>
          <a:xfrm>
            <a:off x="7796132" y="4567548"/>
            <a:ext cx="3344863" cy="2311402"/>
          </a:xfrm>
          <a:prstGeom prst="rect">
            <a:avLst/>
          </a:prstGeom>
          <a:noFill/>
        </p:spPr>
        <p:txBody>
          <a:bodyPr wrap="square" lIns="0" rIns="0" rtlCol="0">
            <a:spAutoFit/>
          </a:bodyPr>
          <a:lstStyle/>
          <a:p>
            <a:pPr>
              <a:lnSpc>
                <a:spcPct val="150000"/>
              </a:lnSpc>
            </a:pPr>
            <a:r>
              <a:rPr lang="es-ES" sz="1200" b="1" dirty="0" smtClean="0">
                <a:solidFill>
                  <a:schemeClr val="tx1">
                    <a:lumMod val="75000"/>
                    <a:lumOff val="25000"/>
                  </a:schemeClr>
                </a:solidFill>
                <a:latin typeface="Arial" panose="020B0604020202020204" pitchFamily="34" charset="0"/>
                <a:cs typeface="Arial" panose="020B0604020202020204" pitchFamily="34" charset="0"/>
              </a:rPr>
              <a:t>El sistema re direccionara a la pagina de inicio.</a:t>
            </a:r>
          </a:p>
          <a:p>
            <a:pPr>
              <a:lnSpc>
                <a:spcPct val="150000"/>
              </a:lnSpc>
            </a:pPr>
            <a:r>
              <a:rPr lang="es-ES" sz="1200" b="1" dirty="0" smtClean="0">
                <a:solidFill>
                  <a:schemeClr val="tx1">
                    <a:lumMod val="75000"/>
                    <a:lumOff val="25000"/>
                  </a:schemeClr>
                </a:solidFill>
                <a:latin typeface="Arial" panose="020B0604020202020204" pitchFamily="34" charset="0"/>
                <a:cs typeface="Arial" panose="020B0604020202020204" pitchFamily="34" charset="0"/>
              </a:rPr>
              <a:t>El sistema re direccionara a la pagina de restablecer contraseña.</a:t>
            </a:r>
          </a:p>
          <a:p>
            <a:pPr>
              <a:lnSpc>
                <a:spcPct val="150000"/>
              </a:lnSpc>
            </a:pPr>
            <a:r>
              <a:rPr lang="es-ES" sz="1200" b="1" dirty="0" smtClean="0">
                <a:solidFill>
                  <a:schemeClr val="tx1">
                    <a:lumMod val="75000"/>
                    <a:lumOff val="25000"/>
                  </a:schemeClr>
                </a:solidFill>
                <a:latin typeface="Arial" panose="020B0604020202020204" pitchFamily="34" charset="0"/>
                <a:cs typeface="Arial" panose="020B0604020202020204" pitchFamily="34" charset="0"/>
              </a:rPr>
              <a:t>El sistema recibirá los datos</a:t>
            </a:r>
          </a:p>
          <a:p>
            <a:pPr>
              <a:lnSpc>
                <a:spcPct val="150000"/>
              </a:lnSpc>
            </a:pPr>
            <a:r>
              <a:rPr lang="es-ES" sz="1200" b="1" dirty="0" smtClean="0">
                <a:solidFill>
                  <a:schemeClr val="tx1">
                    <a:lumMod val="75000"/>
                    <a:lumOff val="25000"/>
                  </a:schemeClr>
                </a:solidFill>
                <a:latin typeface="Arial" panose="020B0604020202020204" pitchFamily="34" charset="0"/>
                <a:cs typeface="Arial" panose="020B0604020202020204" pitchFamily="34" charset="0"/>
              </a:rPr>
              <a:t>El sistema mostrara el perfil.</a:t>
            </a:r>
          </a:p>
          <a:p>
            <a:pPr>
              <a:lnSpc>
                <a:spcPct val="150000"/>
              </a:lnSpc>
            </a:pPr>
            <a:r>
              <a:rPr lang="es-ES" sz="1200" b="1" dirty="0" smtClean="0">
                <a:solidFill>
                  <a:schemeClr val="tx1">
                    <a:lumMod val="75000"/>
                    <a:lumOff val="25000"/>
                  </a:schemeClr>
                </a:solidFill>
                <a:latin typeface="Arial" panose="020B0604020202020204" pitchFamily="34" charset="0"/>
                <a:cs typeface="Arial" panose="020B0604020202020204" pitchFamily="34" charset="0"/>
              </a:rPr>
              <a:t>El sistema saludara al usuario.</a:t>
            </a:r>
            <a:endParaRPr lang="es-ES" sz="1200" b="1" dirty="0" smtClean="0">
              <a:solidFill>
                <a:schemeClr val="tx1">
                  <a:lumMod val="75000"/>
                  <a:lumOff val="25000"/>
                </a:schemeClr>
              </a:solidFill>
              <a:latin typeface="Arial" panose="020B0604020202020204" pitchFamily="34" charset="0"/>
              <a:cs typeface="Arial" panose="020B0604020202020204" pitchFamily="34" charset="0"/>
            </a:endParaRPr>
          </a:p>
          <a:p>
            <a:pPr>
              <a:lnSpc>
                <a:spcPct val="130000"/>
              </a:lnSpc>
            </a:pPr>
            <a:endParaRPr lang="en-US" sz="1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TextBox 6"/>
          <p:cNvSpPr txBox="1"/>
          <p:nvPr/>
        </p:nvSpPr>
        <p:spPr>
          <a:xfrm>
            <a:off x="7796137" y="4242803"/>
            <a:ext cx="787075" cy="338554"/>
          </a:xfrm>
          <a:prstGeom prst="rect">
            <a:avLst/>
          </a:prstGeom>
          <a:noFill/>
        </p:spPr>
        <p:txBody>
          <a:bodyPr wrap="none" lIns="0" rIns="0" rtlCol="0">
            <a:spAutoFit/>
          </a:bodyPr>
          <a:lstStyle/>
          <a:p>
            <a:r>
              <a:rPr lang="es-ES" sz="1600" b="1" dirty="0" smtClean="0">
                <a:latin typeface="Arial" panose="020B0604020202020204" pitchFamily="34" charset="0"/>
                <a:ea typeface="Open Sans" charset="0"/>
                <a:cs typeface="Arial" panose="020B0604020202020204" pitchFamily="34" charset="0"/>
              </a:rPr>
              <a:t>Sistema</a:t>
            </a:r>
            <a:endParaRPr lang="es-ES" sz="1600" b="1" dirty="0">
              <a:latin typeface="Arial" panose="020B0604020202020204" pitchFamily="34" charset="0"/>
              <a:ea typeface="Open Sans" charset="0"/>
              <a:cs typeface="Arial" panose="020B0604020202020204" pitchFamily="34" charset="0"/>
            </a:endParaRPr>
          </a:p>
        </p:txBody>
      </p:sp>
      <p:sp>
        <p:nvSpPr>
          <p:cNvPr id="8" name="TextBox 7"/>
          <p:cNvSpPr txBox="1"/>
          <p:nvPr/>
        </p:nvSpPr>
        <p:spPr>
          <a:xfrm>
            <a:off x="6463379" y="4069666"/>
            <a:ext cx="856004" cy="1015663"/>
          </a:xfrm>
          <a:prstGeom prst="rect">
            <a:avLst/>
          </a:prstGeom>
          <a:noFill/>
        </p:spPr>
        <p:txBody>
          <a:bodyPr wrap="none" lIns="0" rIns="0" rtlCol="0">
            <a:spAutoFit/>
          </a:bodyPr>
          <a:lstStyle/>
          <a:p>
            <a:r>
              <a:rPr lang="en-US" sz="6000" b="1" dirty="0">
                <a:solidFill>
                  <a:schemeClr val="bg1"/>
                </a:solidFill>
                <a:latin typeface="Arial" panose="020B0604020202020204" pitchFamily="34" charset="0"/>
                <a:cs typeface="Arial" panose="020B0604020202020204" pitchFamily="34" charset="0"/>
              </a:rPr>
              <a:t>02</a:t>
            </a:r>
          </a:p>
        </p:txBody>
      </p:sp>
      <p:sp>
        <p:nvSpPr>
          <p:cNvPr id="19" name="Rectángulo 18">
            <a:extLst>
              <a:ext uri="{FF2B5EF4-FFF2-40B4-BE49-F238E27FC236}">
                <a16:creationId xmlns:a16="http://schemas.microsoft.com/office/drawing/2014/main" xmlns="" id="{FD11B9B1-08D7-C748-9708-D2ADC49BFF56}"/>
              </a:ext>
            </a:extLst>
          </p:cNvPr>
          <p:cNvSpPr/>
          <p:nvPr/>
        </p:nvSpPr>
        <p:spPr>
          <a:xfrm rot="5400000">
            <a:off x="5468157" y="525293"/>
            <a:ext cx="45719" cy="1530002"/>
          </a:xfrm>
          <a:prstGeom prst="rect">
            <a:avLst/>
          </a:pr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TextBox 4"/>
          <p:cNvSpPr txBox="1"/>
          <p:nvPr/>
        </p:nvSpPr>
        <p:spPr>
          <a:xfrm>
            <a:off x="6463379" y="782462"/>
            <a:ext cx="856004" cy="1015663"/>
          </a:xfrm>
          <a:prstGeom prst="rect">
            <a:avLst/>
          </a:prstGeom>
          <a:noFill/>
        </p:spPr>
        <p:txBody>
          <a:bodyPr wrap="none" lIns="0" rIns="0" rtlCol="0">
            <a:spAutoFit/>
          </a:bodyPr>
          <a:lstStyle/>
          <a:p>
            <a:r>
              <a:rPr lang="en-US" sz="6000" b="1" dirty="0" smtClean="0">
                <a:solidFill>
                  <a:schemeClr val="bg1"/>
                </a:solidFill>
                <a:latin typeface="Arial" panose="020B0604020202020204" pitchFamily="34" charset="0"/>
                <a:cs typeface="Arial" panose="020B0604020202020204" pitchFamily="34" charset="0"/>
              </a:rPr>
              <a:t>00</a:t>
            </a:r>
            <a:endParaRPr lang="en-US" sz="6000" b="1" dirty="0">
              <a:solidFill>
                <a:schemeClr val="bg1"/>
              </a:solidFill>
              <a:latin typeface="Arial" panose="020B0604020202020204" pitchFamily="34" charset="0"/>
              <a:cs typeface="Arial" panose="020B0604020202020204" pitchFamily="34" charset="0"/>
            </a:endParaRPr>
          </a:p>
        </p:txBody>
      </p:sp>
      <p:sp>
        <p:nvSpPr>
          <p:cNvPr id="23" name="TextBox 3"/>
          <p:cNvSpPr txBox="1"/>
          <p:nvPr/>
        </p:nvSpPr>
        <p:spPr>
          <a:xfrm>
            <a:off x="7796137" y="997906"/>
            <a:ext cx="3344864" cy="584775"/>
          </a:xfrm>
          <a:prstGeom prst="rect">
            <a:avLst/>
          </a:prstGeom>
          <a:noFill/>
        </p:spPr>
        <p:txBody>
          <a:bodyPr wrap="square" lIns="0" rIns="0" rtlCol="0">
            <a:spAutoFit/>
          </a:bodyPr>
          <a:lstStyle/>
          <a:p>
            <a:r>
              <a:rPr lang="es-ES" sz="1600" b="1" dirty="0"/>
              <a:t>Esta aplicación contendrá las siguientes </a:t>
            </a:r>
            <a:r>
              <a:rPr lang="es-ES" sz="1600" b="1" dirty="0" smtClean="0"/>
              <a:t>características : </a:t>
            </a:r>
            <a:endParaRPr lang="es-ES" sz="1600" b="1" dirty="0"/>
          </a:p>
        </p:txBody>
      </p:sp>
    </p:spTree>
    <p:extLst>
      <p:ext uri="{BB962C8B-B14F-4D97-AF65-F5344CB8AC3E}">
        <p14:creationId xmlns:p14="http://schemas.microsoft.com/office/powerpoint/2010/main" val="382578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A8D8D">
                <a:alpha val="20000"/>
              </a:srgbClr>
            </a:gs>
            <a:gs pos="99000">
              <a:srgbClr val="A890FE">
                <a:alpha val="20000"/>
              </a:srgbClr>
            </a:gs>
          </a:gsLst>
          <a:lin ang="5400000" scaled="1"/>
        </a:gradFill>
        <a:effectLst/>
      </p:bgPr>
    </p:bg>
    <p:spTree>
      <p:nvGrpSpPr>
        <p:cNvPr id="1" name=""/>
        <p:cNvGrpSpPr/>
        <p:nvPr/>
      </p:nvGrpSpPr>
      <p:grpSpPr>
        <a:xfrm>
          <a:off x="0" y="0"/>
          <a:ext cx="0" cy="0"/>
          <a:chOff x="0" y="0"/>
          <a:chExt cx="0" cy="0"/>
        </a:xfrm>
      </p:grpSpPr>
      <p:sp>
        <p:nvSpPr>
          <p:cNvPr id="6" name="Google Shape;53;p12">
            <a:extLst>
              <a:ext uri="{FF2B5EF4-FFF2-40B4-BE49-F238E27FC236}">
                <a16:creationId xmlns:a16="http://schemas.microsoft.com/office/drawing/2014/main" xmlns="" id="{EA9E9D82-70A4-C847-B00F-E5E1C2FFA248}"/>
              </a:ext>
            </a:extLst>
          </p:cNvPr>
          <p:cNvSpPr txBox="1">
            <a:spLocks/>
          </p:cNvSpPr>
          <p:nvPr/>
        </p:nvSpPr>
        <p:spPr>
          <a:xfrm>
            <a:off x="637881" y="1828559"/>
            <a:ext cx="10874375" cy="3723027"/>
          </a:xfrm>
          <a:prstGeom prst="rect">
            <a:avLst/>
          </a:prstGeom>
        </p:spPr>
        <p:txBody>
          <a:bodyPr spcFirstLastPara="1" wrap="square" lIns="0" tIns="0" rIns="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s-MX" sz="1400" dirty="0" smtClean="0"/>
              <a:t>En </a:t>
            </a:r>
            <a:r>
              <a:rPr lang="es-MX" sz="1400" dirty="0"/>
              <a:t>el contexto actual de la pandemia que a nivel mundial se está viviendo, han surgido una serie de situaciones por las que las instituciones de educación superior han tenido que sobrellevar. </a:t>
            </a:r>
            <a:endParaRPr lang="es-MX" sz="1400" dirty="0" smtClean="0"/>
          </a:p>
          <a:p>
            <a:pPr marL="0" indent="0">
              <a:lnSpc>
                <a:spcPct val="150000"/>
              </a:lnSpc>
              <a:buNone/>
            </a:pPr>
            <a:r>
              <a:rPr lang="es-MX" sz="1400" dirty="0" smtClean="0"/>
              <a:t>Una </a:t>
            </a:r>
            <a:r>
              <a:rPr lang="es-MX" sz="1400" dirty="0"/>
              <a:t>de ellas es el hecho de tener una continuidad en la educación llevando las clases de la modalidad presencial a la modalidad remota. Sin embargo, con el paso de los meses y con el actuar de distintos actores, a saber, autoridades sanitarias, colaboración con entidades comunales, cuidados y responsabilidad de la ciudadanía, entre otros, ha llevado a volver a cierta </a:t>
            </a:r>
            <a:r>
              <a:rPr lang="es-ES" sz="1400" dirty="0" smtClean="0"/>
              <a:t>presencialidad</a:t>
            </a:r>
            <a:r>
              <a:rPr lang="es-MX" sz="1400" dirty="0" smtClean="0"/>
              <a:t>. </a:t>
            </a:r>
          </a:p>
          <a:p>
            <a:pPr marL="0" indent="0">
              <a:lnSpc>
                <a:spcPct val="150000"/>
              </a:lnSpc>
              <a:buNone/>
            </a:pPr>
            <a:r>
              <a:rPr lang="es-MX" sz="1400" dirty="0" smtClean="0"/>
              <a:t>Este </a:t>
            </a:r>
            <a:r>
              <a:rPr lang="es-MX" sz="1400" dirty="0"/>
              <a:t>retorno a las actividades en forma presencial ha generado una serie de otras dificultades, las cuales han quedado en evidencia con el pasar de los días. </a:t>
            </a:r>
            <a:endParaRPr lang="es-MX" sz="1400" dirty="0" smtClean="0"/>
          </a:p>
          <a:p>
            <a:pPr marL="0" indent="0">
              <a:lnSpc>
                <a:spcPct val="150000"/>
              </a:lnSpc>
              <a:buNone/>
            </a:pPr>
            <a:r>
              <a:rPr lang="es-MX" sz="1400" dirty="0" smtClean="0"/>
              <a:t>Una </a:t>
            </a:r>
            <a:r>
              <a:rPr lang="es-MX" sz="1400" dirty="0"/>
              <a:t>de estas dificultades es el registro de asistencia a las clases de los alumnos. Actualmente cada docente, al realizar sus clases en forma presencial, debe registrar en un sistema informático la asistencia de cada alumno, llevando, en ocasiones, errores en el registro correctamente. </a:t>
            </a:r>
            <a:endParaRPr lang="es-ES" sz="1400" dirty="0"/>
          </a:p>
        </p:txBody>
      </p:sp>
      <p:sp>
        <p:nvSpPr>
          <p:cNvPr id="9" name="Título 1">
            <a:extLst>
              <a:ext uri="{FF2B5EF4-FFF2-40B4-BE49-F238E27FC236}">
                <a16:creationId xmlns:a16="http://schemas.microsoft.com/office/drawing/2014/main" xmlns="" id="{235E1BF1-2963-3A46-92CF-EDEEC291669B}"/>
              </a:ext>
            </a:extLst>
          </p:cNvPr>
          <p:cNvSpPr txBox="1">
            <a:spLocks/>
          </p:cNvSpPr>
          <p:nvPr/>
        </p:nvSpPr>
        <p:spPr>
          <a:xfrm>
            <a:off x="890904" y="497715"/>
            <a:ext cx="10368333" cy="70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4480"/>
              </a:lnSpc>
            </a:pPr>
            <a:r>
              <a:rPr lang="es-ES" sz="3600" b="1" dirty="0" smtClean="0"/>
              <a:t>Contexto</a:t>
            </a:r>
            <a:endParaRPr lang="en" sz="2400" dirty="0"/>
          </a:p>
        </p:txBody>
      </p:sp>
      <p:cxnSp>
        <p:nvCxnSpPr>
          <p:cNvPr id="13" name="Conector recto 12">
            <a:extLst>
              <a:ext uri="{FF2B5EF4-FFF2-40B4-BE49-F238E27FC236}">
                <a16:creationId xmlns:a16="http://schemas.microsoft.com/office/drawing/2014/main" xmlns="" id="{15EEB6E9-8C17-9145-87F8-7B27BCF4F2D3}"/>
              </a:ext>
            </a:extLst>
          </p:cNvPr>
          <p:cNvCxnSpPr>
            <a:cxnSpLocks/>
          </p:cNvCxnSpPr>
          <p:nvPr/>
        </p:nvCxnSpPr>
        <p:spPr>
          <a:xfrm>
            <a:off x="0" y="1739047"/>
            <a:ext cx="12192000" cy="0"/>
          </a:xfrm>
          <a:prstGeom prst="line">
            <a:avLst/>
          </a:prstGeom>
          <a:ln>
            <a:gradFill>
              <a:gsLst>
                <a:gs pos="0">
                  <a:srgbClr val="A890FE"/>
                </a:gs>
                <a:gs pos="99000">
                  <a:srgbClr val="EA8D8D"/>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xmlns="" id="{F0D054A1-820F-1D47-87C9-77F08DC5C9D5}"/>
              </a:ext>
            </a:extLst>
          </p:cNvPr>
          <p:cNvCxnSpPr>
            <a:cxnSpLocks/>
          </p:cNvCxnSpPr>
          <p:nvPr/>
        </p:nvCxnSpPr>
        <p:spPr>
          <a:xfrm>
            <a:off x="0" y="5612547"/>
            <a:ext cx="12192000" cy="0"/>
          </a:xfrm>
          <a:prstGeom prst="line">
            <a:avLst/>
          </a:prstGeom>
          <a:ln>
            <a:gradFill>
              <a:gsLst>
                <a:gs pos="0">
                  <a:srgbClr val="A890FE"/>
                </a:gs>
                <a:gs pos="99000">
                  <a:srgbClr val="EA8D8D"/>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68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A8D8D">
                <a:alpha val="46000"/>
              </a:srgbClr>
            </a:gs>
            <a:gs pos="99000">
              <a:srgbClr val="A890FE">
                <a:alpha val="32000"/>
              </a:srgbClr>
            </a:gs>
          </a:gsLst>
          <a:lin ang="5400000" scaled="1"/>
        </a:gra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2AD0C8D2-3627-844B-87FC-301092CC8E2D}"/>
              </a:ext>
            </a:extLst>
          </p:cNvPr>
          <p:cNvGrpSpPr/>
          <p:nvPr/>
        </p:nvGrpSpPr>
        <p:grpSpPr>
          <a:xfrm rot="10159727">
            <a:off x="-3107958" y="-1454610"/>
            <a:ext cx="7298135" cy="5263379"/>
            <a:chOff x="6772072" y="986231"/>
            <a:chExt cx="4948764" cy="5380831"/>
          </a:xfrm>
        </p:grpSpPr>
        <p:sp>
          <p:nvSpPr>
            <p:cNvPr id="6" name="Elipse 17">
              <a:extLst>
                <a:ext uri="{FF2B5EF4-FFF2-40B4-BE49-F238E27FC236}">
                  <a16:creationId xmlns:a16="http://schemas.microsoft.com/office/drawing/2014/main" xmlns="" id="{1BDA6319-2F82-EA41-807E-A6A8B95BE775}"/>
                </a:ext>
              </a:extLst>
            </p:cNvPr>
            <p:cNvSpPr/>
            <p:nvPr/>
          </p:nvSpPr>
          <p:spPr>
            <a:xfrm rot="647877">
              <a:off x="6772072" y="986231"/>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Elipse 17">
              <a:extLst>
                <a:ext uri="{FF2B5EF4-FFF2-40B4-BE49-F238E27FC236}">
                  <a16:creationId xmlns:a16="http://schemas.microsoft.com/office/drawing/2014/main" xmlns="" id="{2287FD1B-4EBC-2147-B3B3-DD82729CD43E}"/>
                </a:ext>
              </a:extLst>
            </p:cNvPr>
            <p:cNvSpPr/>
            <p:nvPr/>
          </p:nvSpPr>
          <p:spPr>
            <a:xfrm>
              <a:off x="6903721" y="1061895"/>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4" name="Title 1">
            <a:extLst>
              <a:ext uri="{FF2B5EF4-FFF2-40B4-BE49-F238E27FC236}">
                <a16:creationId xmlns:a16="http://schemas.microsoft.com/office/drawing/2014/main" xmlns="" id="{293EE7F0-6DAB-0C43-AA4F-9498D1D8FE07}"/>
              </a:ext>
            </a:extLst>
          </p:cNvPr>
          <p:cNvSpPr txBox="1">
            <a:spLocks/>
          </p:cNvSpPr>
          <p:nvPr/>
        </p:nvSpPr>
        <p:spPr>
          <a:xfrm>
            <a:off x="3673726" y="1773947"/>
            <a:ext cx="4844548" cy="183466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dirty="0">
                <a:gradFill>
                  <a:gsLst>
                    <a:gs pos="0">
                      <a:srgbClr val="EA8D8D"/>
                    </a:gs>
                    <a:gs pos="99000">
                      <a:srgbClr val="A890FE">
                        <a:alpha val="32000"/>
                      </a:srgbClr>
                    </a:gs>
                  </a:gsLst>
                  <a:lin ang="5400000" scaled="1"/>
                </a:gradFill>
                <a:latin typeface="Arial" panose="020B0604020202020204" pitchFamily="34" charset="0"/>
                <a:cs typeface="Arial" panose="020B0604020202020204" pitchFamily="34" charset="0"/>
              </a:rPr>
              <a:t>02</a:t>
            </a:r>
          </a:p>
        </p:txBody>
      </p:sp>
      <p:sp>
        <p:nvSpPr>
          <p:cNvPr id="3" name="Title 1">
            <a:extLst>
              <a:ext uri="{FF2B5EF4-FFF2-40B4-BE49-F238E27FC236}">
                <a16:creationId xmlns:a16="http://schemas.microsoft.com/office/drawing/2014/main" xmlns="" id="{DE2594C0-8D6B-8C4F-8820-1324D60DEB30}"/>
              </a:ext>
            </a:extLst>
          </p:cNvPr>
          <p:cNvSpPr txBox="1">
            <a:spLocks/>
          </p:cNvSpPr>
          <p:nvPr/>
        </p:nvSpPr>
        <p:spPr>
          <a:xfrm>
            <a:off x="3016661" y="3218068"/>
            <a:ext cx="6158678" cy="1609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solidFill>
                  <a:schemeClr val="bg1"/>
                </a:solidFill>
                <a:latin typeface="Arial" panose="020B0604020202020204" pitchFamily="34" charset="0"/>
                <a:cs typeface="Arial" panose="020B0604020202020204" pitchFamily="34" charset="0"/>
              </a:rPr>
              <a:t>El </a:t>
            </a:r>
            <a:r>
              <a:rPr lang="es-ES" sz="7200" b="1" dirty="0" smtClean="0">
                <a:solidFill>
                  <a:schemeClr val="bg1"/>
                </a:solidFill>
                <a:latin typeface="Arial" panose="020B0604020202020204" pitchFamily="34" charset="0"/>
                <a:cs typeface="Arial" panose="020B0604020202020204" pitchFamily="34" charset="0"/>
              </a:rPr>
              <a:t>Problema</a:t>
            </a:r>
            <a:endParaRPr lang="es-ES" sz="7200" b="1" dirty="0">
              <a:solidFill>
                <a:schemeClr val="bg1"/>
              </a:solidFill>
              <a:latin typeface="Arial" panose="020B0604020202020204" pitchFamily="34" charset="0"/>
              <a:cs typeface="Arial" panose="020B0604020202020204" pitchFamily="34" charset="0"/>
            </a:endParaRPr>
          </a:p>
        </p:txBody>
      </p:sp>
      <p:sp>
        <p:nvSpPr>
          <p:cNvPr id="8" name="Elipse 17">
            <a:extLst>
              <a:ext uri="{FF2B5EF4-FFF2-40B4-BE49-F238E27FC236}">
                <a16:creationId xmlns:a16="http://schemas.microsoft.com/office/drawing/2014/main" xmlns="" id="{E8B9AE80-04AF-4644-8731-C8B893E02352}"/>
              </a:ext>
            </a:extLst>
          </p:cNvPr>
          <p:cNvSpPr/>
          <p:nvPr/>
        </p:nvSpPr>
        <p:spPr>
          <a:xfrm rot="14478672">
            <a:off x="10057437" y="5361805"/>
            <a:ext cx="1193498" cy="1314418"/>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17">
            <a:extLst>
              <a:ext uri="{FF2B5EF4-FFF2-40B4-BE49-F238E27FC236}">
                <a16:creationId xmlns:a16="http://schemas.microsoft.com/office/drawing/2014/main" xmlns="" id="{EB160DBE-13CD-7B47-B633-BEA697380FA1}"/>
              </a:ext>
            </a:extLst>
          </p:cNvPr>
          <p:cNvSpPr/>
          <p:nvPr/>
        </p:nvSpPr>
        <p:spPr>
          <a:xfrm rot="18879614">
            <a:off x="11444240" y="4534776"/>
            <a:ext cx="498895" cy="549441"/>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Forma libre 10">
            <a:extLst>
              <a:ext uri="{FF2B5EF4-FFF2-40B4-BE49-F238E27FC236}">
                <a16:creationId xmlns:a16="http://schemas.microsoft.com/office/drawing/2014/main" xmlns="" id="{487EE9BA-DA22-A44B-AA2E-F51868A6F392}"/>
              </a:ext>
            </a:extLst>
          </p:cNvPr>
          <p:cNvSpPr/>
          <p:nvPr/>
        </p:nvSpPr>
        <p:spPr>
          <a:xfrm>
            <a:off x="5736689" y="5180124"/>
            <a:ext cx="645598" cy="645598"/>
          </a:xfrm>
          <a:custGeom>
            <a:avLst/>
            <a:gdLst>
              <a:gd name="connsiteX0" fmla="*/ 2915002 w 5829300"/>
              <a:gd name="connsiteY0" fmla="*/ 0 h 5829300"/>
              <a:gd name="connsiteX1" fmla="*/ 0 w 5829300"/>
              <a:gd name="connsiteY1" fmla="*/ 2915002 h 5829300"/>
              <a:gd name="connsiteX2" fmla="*/ 2915002 w 5829300"/>
              <a:gd name="connsiteY2" fmla="*/ 5830005 h 5829300"/>
              <a:gd name="connsiteX3" fmla="*/ 5830005 w 5829300"/>
              <a:gd name="connsiteY3" fmla="*/ 2915002 h 5829300"/>
              <a:gd name="connsiteX4" fmla="*/ 2915002 w 5829300"/>
              <a:gd name="connsiteY4" fmla="*/ 0 h 5829300"/>
              <a:gd name="connsiteX5" fmla="*/ 2915002 w 5829300"/>
              <a:gd name="connsiteY5" fmla="*/ 5547408 h 5829300"/>
              <a:gd name="connsiteX6" fmla="*/ 282597 w 5829300"/>
              <a:gd name="connsiteY6" fmla="*/ 2915002 h 5829300"/>
              <a:gd name="connsiteX7" fmla="*/ 2915002 w 5829300"/>
              <a:gd name="connsiteY7" fmla="*/ 282597 h 5829300"/>
              <a:gd name="connsiteX8" fmla="*/ 5547408 w 5829300"/>
              <a:gd name="connsiteY8" fmla="*/ 2915002 h 5829300"/>
              <a:gd name="connsiteX9" fmla="*/ 2915002 w 5829300"/>
              <a:gd name="connsiteY9" fmla="*/ 5547408 h 5829300"/>
              <a:gd name="connsiteX10" fmla="*/ 4051754 w 5829300"/>
              <a:gd name="connsiteY10" fmla="*/ 3006852 h 5829300"/>
              <a:gd name="connsiteX11" fmla="*/ 4051754 w 5829300"/>
              <a:gd name="connsiteY11" fmla="*/ 3205382 h 5829300"/>
              <a:gd name="connsiteX12" fmla="*/ 3013910 w 5829300"/>
              <a:gd name="connsiteY12" fmla="*/ 4250293 h 5829300"/>
              <a:gd name="connsiteX13" fmla="*/ 2991298 w 5829300"/>
              <a:gd name="connsiteY13" fmla="*/ 4265838 h 5829300"/>
              <a:gd name="connsiteX14" fmla="*/ 2983525 w 5829300"/>
              <a:gd name="connsiteY14" fmla="*/ 4273611 h 5829300"/>
              <a:gd name="connsiteX15" fmla="*/ 2967981 w 5829300"/>
              <a:gd name="connsiteY15" fmla="*/ 4281383 h 5829300"/>
              <a:gd name="connsiteX16" fmla="*/ 2952436 w 5829300"/>
              <a:gd name="connsiteY16" fmla="*/ 4289155 h 5829300"/>
              <a:gd name="connsiteX17" fmla="*/ 2936891 w 5829300"/>
              <a:gd name="connsiteY17" fmla="*/ 4289155 h 5829300"/>
              <a:gd name="connsiteX18" fmla="*/ 2906516 w 5829300"/>
              <a:gd name="connsiteY18" fmla="*/ 4289155 h 5829300"/>
              <a:gd name="connsiteX19" fmla="*/ 2876141 w 5829300"/>
              <a:gd name="connsiteY19" fmla="*/ 4289155 h 5829300"/>
              <a:gd name="connsiteX20" fmla="*/ 2860596 w 5829300"/>
              <a:gd name="connsiteY20" fmla="*/ 4289155 h 5829300"/>
              <a:gd name="connsiteX21" fmla="*/ 2845051 w 5829300"/>
              <a:gd name="connsiteY21" fmla="*/ 4281383 h 5829300"/>
              <a:gd name="connsiteX22" fmla="*/ 2829506 w 5829300"/>
              <a:gd name="connsiteY22" fmla="*/ 4273611 h 5829300"/>
              <a:gd name="connsiteX23" fmla="*/ 2821734 w 5829300"/>
              <a:gd name="connsiteY23" fmla="*/ 4265838 h 5829300"/>
              <a:gd name="connsiteX24" fmla="*/ 2799121 w 5829300"/>
              <a:gd name="connsiteY24" fmla="*/ 4250293 h 5829300"/>
              <a:gd name="connsiteX25" fmla="*/ 1770478 w 5829300"/>
              <a:gd name="connsiteY25" fmla="*/ 3197600 h 5829300"/>
              <a:gd name="connsiteX26" fmla="*/ 1770478 w 5829300"/>
              <a:gd name="connsiteY26" fmla="*/ 2999070 h 5829300"/>
              <a:gd name="connsiteX27" fmla="*/ 1969008 w 5829300"/>
              <a:gd name="connsiteY27" fmla="*/ 2999070 h 5829300"/>
              <a:gd name="connsiteX28" fmla="*/ 2777947 w 5829300"/>
              <a:gd name="connsiteY28" fmla="*/ 3808009 h 5829300"/>
              <a:gd name="connsiteX29" fmla="*/ 2777947 w 5829300"/>
              <a:gd name="connsiteY29" fmla="*/ 1571958 h 5829300"/>
              <a:gd name="connsiteX30" fmla="*/ 2915012 w 5829300"/>
              <a:gd name="connsiteY30" fmla="*/ 1434894 h 5829300"/>
              <a:gd name="connsiteX31" fmla="*/ 3052077 w 5829300"/>
              <a:gd name="connsiteY31" fmla="*/ 1571958 h 5829300"/>
              <a:gd name="connsiteX32" fmla="*/ 3052077 w 5829300"/>
              <a:gd name="connsiteY32" fmla="*/ 3807314 h 5829300"/>
              <a:gd name="connsiteX33" fmla="*/ 3846176 w 5829300"/>
              <a:gd name="connsiteY33" fmla="*/ 3013920 h 5829300"/>
              <a:gd name="connsiteX34" fmla="*/ 4051754 w 5829300"/>
              <a:gd name="connsiteY34" fmla="*/ 300685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829300" h="5829300">
                <a:moveTo>
                  <a:pt x="2915002" y="0"/>
                </a:moveTo>
                <a:cubicBezTo>
                  <a:pt x="1304896" y="0"/>
                  <a:pt x="0" y="1304896"/>
                  <a:pt x="0" y="2915002"/>
                </a:cubicBezTo>
                <a:cubicBezTo>
                  <a:pt x="0" y="4525109"/>
                  <a:pt x="1304896" y="5830005"/>
                  <a:pt x="2915002" y="5830005"/>
                </a:cubicBezTo>
                <a:cubicBezTo>
                  <a:pt x="4525109" y="5830005"/>
                  <a:pt x="5830005" y="4525109"/>
                  <a:pt x="5830005" y="2915002"/>
                </a:cubicBezTo>
                <a:cubicBezTo>
                  <a:pt x="5830005" y="1304896"/>
                  <a:pt x="4525109" y="0"/>
                  <a:pt x="2915002" y="0"/>
                </a:cubicBezTo>
                <a:close/>
                <a:moveTo>
                  <a:pt x="2915002" y="5547408"/>
                </a:moveTo>
                <a:cubicBezTo>
                  <a:pt x="1465269" y="5547408"/>
                  <a:pt x="282597" y="4364736"/>
                  <a:pt x="282597" y="2915002"/>
                </a:cubicBezTo>
                <a:cubicBezTo>
                  <a:pt x="282597" y="1465269"/>
                  <a:pt x="1465269" y="282597"/>
                  <a:pt x="2915002" y="282597"/>
                </a:cubicBezTo>
                <a:cubicBezTo>
                  <a:pt x="4364736" y="282597"/>
                  <a:pt x="5547408" y="1465269"/>
                  <a:pt x="5547408" y="2915002"/>
                </a:cubicBezTo>
                <a:cubicBezTo>
                  <a:pt x="5547408" y="4364736"/>
                  <a:pt x="4364736" y="5547408"/>
                  <a:pt x="2915002" y="5547408"/>
                </a:cubicBezTo>
                <a:close/>
                <a:moveTo>
                  <a:pt x="4051754" y="3006852"/>
                </a:moveTo>
                <a:cubicBezTo>
                  <a:pt x="4105447" y="3060544"/>
                  <a:pt x="4105447" y="3151680"/>
                  <a:pt x="4051754" y="3205382"/>
                </a:cubicBezTo>
                <a:lnTo>
                  <a:pt x="3013910" y="4250293"/>
                </a:lnTo>
                <a:cubicBezTo>
                  <a:pt x="3006138" y="4258066"/>
                  <a:pt x="2998365" y="4265838"/>
                  <a:pt x="2991298" y="4265838"/>
                </a:cubicBezTo>
                <a:lnTo>
                  <a:pt x="2983525" y="4273611"/>
                </a:lnTo>
                <a:cubicBezTo>
                  <a:pt x="2975753" y="4273611"/>
                  <a:pt x="2975753" y="4281383"/>
                  <a:pt x="2967981" y="4281383"/>
                </a:cubicBezTo>
                <a:cubicBezTo>
                  <a:pt x="2960208" y="4281383"/>
                  <a:pt x="2960208" y="4281383"/>
                  <a:pt x="2952436" y="4289155"/>
                </a:cubicBezTo>
                <a:cubicBezTo>
                  <a:pt x="2944663" y="4289155"/>
                  <a:pt x="2944663" y="4289155"/>
                  <a:pt x="2936891" y="4289155"/>
                </a:cubicBezTo>
                <a:cubicBezTo>
                  <a:pt x="2929119" y="4289155"/>
                  <a:pt x="2921346" y="4289155"/>
                  <a:pt x="2906516" y="4289155"/>
                </a:cubicBezTo>
                <a:cubicBezTo>
                  <a:pt x="2898743" y="4289155"/>
                  <a:pt x="2890971" y="4289155"/>
                  <a:pt x="2876141" y="4289155"/>
                </a:cubicBezTo>
                <a:cubicBezTo>
                  <a:pt x="2868368" y="4289155"/>
                  <a:pt x="2868368" y="4289155"/>
                  <a:pt x="2860596" y="4289155"/>
                </a:cubicBezTo>
                <a:cubicBezTo>
                  <a:pt x="2852823" y="4289155"/>
                  <a:pt x="2852823" y="4289155"/>
                  <a:pt x="2845051" y="4281383"/>
                </a:cubicBezTo>
                <a:cubicBezTo>
                  <a:pt x="2837279" y="4281383"/>
                  <a:pt x="2837279" y="4273611"/>
                  <a:pt x="2829506" y="4273611"/>
                </a:cubicBezTo>
                <a:cubicBezTo>
                  <a:pt x="2829506" y="4273611"/>
                  <a:pt x="2821734" y="4273611"/>
                  <a:pt x="2821734" y="4265838"/>
                </a:cubicBezTo>
                <a:cubicBezTo>
                  <a:pt x="2813961" y="4258066"/>
                  <a:pt x="2806189" y="4258066"/>
                  <a:pt x="2799121" y="4250293"/>
                </a:cubicBezTo>
                <a:lnTo>
                  <a:pt x="1770478" y="3197600"/>
                </a:lnTo>
                <a:cubicBezTo>
                  <a:pt x="1716786" y="3143907"/>
                  <a:pt x="1716786" y="3052772"/>
                  <a:pt x="1770478" y="2999070"/>
                </a:cubicBezTo>
                <a:cubicBezTo>
                  <a:pt x="1824171" y="2945368"/>
                  <a:pt x="1915306" y="2945378"/>
                  <a:pt x="1969008" y="2999070"/>
                </a:cubicBezTo>
                <a:lnTo>
                  <a:pt x="2777947" y="3808009"/>
                </a:lnTo>
                <a:lnTo>
                  <a:pt x="2777947" y="1571958"/>
                </a:lnTo>
                <a:cubicBezTo>
                  <a:pt x="2777947" y="1495654"/>
                  <a:pt x="2838707" y="1434894"/>
                  <a:pt x="2915012" y="1434894"/>
                </a:cubicBezTo>
                <a:cubicBezTo>
                  <a:pt x="2991317" y="1434894"/>
                  <a:pt x="3052077" y="1495654"/>
                  <a:pt x="3052077" y="1571958"/>
                </a:cubicBezTo>
                <a:lnTo>
                  <a:pt x="3052077" y="3807314"/>
                </a:lnTo>
                <a:lnTo>
                  <a:pt x="3846176" y="3013920"/>
                </a:lnTo>
                <a:cubicBezTo>
                  <a:pt x="3906926" y="2953150"/>
                  <a:pt x="3998767" y="2953150"/>
                  <a:pt x="4051754" y="3006852"/>
                </a:cubicBezTo>
                <a:close/>
              </a:path>
            </a:pathLst>
          </a:custGeom>
          <a:gradFill>
            <a:gsLst>
              <a:gs pos="0">
                <a:srgbClr val="EA8D8D"/>
              </a:gs>
              <a:gs pos="99000">
                <a:srgbClr val="A890FE"/>
              </a:gs>
            </a:gsLst>
            <a:lin ang="5400000" scaled="1"/>
          </a:gradFill>
          <a:ln w="9525" cap="flat">
            <a:noFill/>
            <a:prstDash val="solid"/>
            <a:miter/>
          </a:ln>
        </p:spPr>
        <p:txBody>
          <a:bodyPr rtlCol="0" anchor="ctr"/>
          <a:lstStyle/>
          <a:p>
            <a:endParaRPr lang="es-ES" dirty="0"/>
          </a:p>
        </p:txBody>
      </p:sp>
    </p:spTree>
    <p:extLst>
      <p:ext uri="{BB962C8B-B14F-4D97-AF65-F5344CB8AC3E}">
        <p14:creationId xmlns:p14="http://schemas.microsoft.com/office/powerpoint/2010/main" val="98646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xmlns="" id="{4244D6D3-0C9A-D44B-B8CA-76A4D36BA090}"/>
              </a:ext>
            </a:extLst>
          </p:cNvPr>
          <p:cNvSpPr/>
          <p:nvPr/>
        </p:nvSpPr>
        <p:spPr>
          <a:xfrm>
            <a:off x="803276" y="1332748"/>
            <a:ext cx="4309745" cy="3647152"/>
          </a:xfrm>
          <a:prstGeom prst="rect">
            <a:avLst/>
          </a:prstGeom>
        </p:spPr>
        <p:txBody>
          <a:bodyPr wrap="square">
            <a:spAutoFit/>
          </a:bodyPr>
          <a:lstStyle/>
          <a:p>
            <a:pPr lvl="0" fontAlgn="base">
              <a:lnSpc>
                <a:spcPct val="150000"/>
              </a:lnSpc>
            </a:pPr>
            <a:r>
              <a:rPr lang="es-MX" sz="1400" dirty="0"/>
              <a:t>El equipo de trabajo deberá analizar el caso entregado y desarrollar un proyecto Ionic Angular, en el cual deben implementar su interfaz gráfica siguiendo los Mockups creados por el equipo, considerando las funcionalidades solicitadas e implementando la navegación y animaciones, de acuerdo con los requerimientos del caso. </a:t>
            </a:r>
            <a:endParaRPr lang="es-MX" sz="1400" dirty="0" smtClean="0"/>
          </a:p>
          <a:p>
            <a:pPr lvl="0" fontAlgn="base">
              <a:lnSpc>
                <a:spcPct val="150000"/>
              </a:lnSpc>
            </a:pPr>
            <a:endParaRPr lang="es-ES" sz="1400" dirty="0"/>
          </a:p>
          <a:p>
            <a:pPr lvl="0" fontAlgn="base">
              <a:lnSpc>
                <a:spcPct val="150000"/>
              </a:lnSpc>
            </a:pPr>
            <a:r>
              <a:rPr lang="es-MX" sz="1400" dirty="0"/>
              <a:t>El sistema debe ser construido en su totalidad por los integrantes del equipo, intercambiando opiniones y buenas prácticas de programación. </a:t>
            </a:r>
            <a:endParaRPr lang="es-ES" sz="1400" dirty="0"/>
          </a:p>
        </p:txBody>
      </p:sp>
      <p:sp>
        <p:nvSpPr>
          <p:cNvPr id="7" name="Rectángulo 6">
            <a:extLst>
              <a:ext uri="{FF2B5EF4-FFF2-40B4-BE49-F238E27FC236}">
                <a16:creationId xmlns:a16="http://schemas.microsoft.com/office/drawing/2014/main" xmlns="" id="{BBCFF295-820E-7A43-9248-D53D344799B2}"/>
              </a:ext>
            </a:extLst>
          </p:cNvPr>
          <p:cNvSpPr/>
          <p:nvPr/>
        </p:nvSpPr>
        <p:spPr>
          <a:xfrm>
            <a:off x="803276" y="489905"/>
            <a:ext cx="4625974" cy="646331"/>
          </a:xfrm>
          <a:prstGeom prst="rect">
            <a:avLst/>
          </a:prstGeom>
        </p:spPr>
        <p:txBody>
          <a:bodyPr wrap="square">
            <a:spAutoFit/>
          </a:bodyPr>
          <a:lstStyle/>
          <a:p>
            <a:r>
              <a:rPr lang="es-ES" sz="3600" b="1" dirty="0" smtClean="0">
                <a:cs typeface="Arial" panose="020B0604020202020204" pitchFamily="34" charset="0"/>
              </a:rPr>
              <a:t>Problemática</a:t>
            </a:r>
            <a:endParaRPr lang="es-ES" sz="3600" b="1" dirty="0">
              <a:cs typeface="Arial" panose="020B0604020202020204" pitchFamily="34" charset="0"/>
            </a:endParaRPr>
          </a:p>
        </p:txBody>
      </p:sp>
      <p:pic>
        <p:nvPicPr>
          <p:cNvPr id="9" name="Marcador de posición de imagen 39">
            <a:extLst>
              <a:ext uri="{FF2B5EF4-FFF2-40B4-BE49-F238E27FC236}">
                <a16:creationId xmlns:a16="http://schemas.microsoft.com/office/drawing/2014/main" xmlns="" id="{7214E6CE-ED19-B149-A44B-82CC25E3483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32221" y="276392"/>
            <a:ext cx="5396267" cy="6208228"/>
          </a:xfrm>
          <a:prstGeom prst="rect">
            <a:avLst/>
          </a:prstGeom>
          <a:noFill/>
          <a:effectLst/>
        </p:spPr>
      </p:pic>
    </p:spTree>
    <p:extLst>
      <p:ext uri="{BB962C8B-B14F-4D97-AF65-F5344CB8AC3E}">
        <p14:creationId xmlns:p14="http://schemas.microsoft.com/office/powerpoint/2010/main" val="222070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xmlns="" id="{4244D6D3-0C9A-D44B-B8CA-76A4D36BA090}"/>
              </a:ext>
            </a:extLst>
          </p:cNvPr>
          <p:cNvSpPr/>
          <p:nvPr/>
        </p:nvSpPr>
        <p:spPr>
          <a:xfrm>
            <a:off x="803275" y="1368592"/>
            <a:ext cx="3657225" cy="3323987"/>
          </a:xfrm>
          <a:prstGeom prst="rect">
            <a:avLst/>
          </a:prstGeom>
        </p:spPr>
        <p:txBody>
          <a:bodyPr wrap="square">
            <a:spAutoFit/>
          </a:bodyPr>
          <a:lstStyle/>
          <a:p>
            <a:pPr>
              <a:lnSpc>
                <a:spcPct val="150000"/>
              </a:lnSpc>
            </a:pPr>
            <a:r>
              <a:rPr lang="es-ES" sz="1400" dirty="0" smtClean="0">
                <a:solidFill>
                  <a:schemeClr val="tx1">
                    <a:lumMod val="75000"/>
                    <a:lumOff val="25000"/>
                  </a:schemeClr>
                </a:solidFill>
                <a:cs typeface="Arial" panose="020B0604020202020204" pitchFamily="34" charset="0"/>
              </a:rPr>
              <a:t>Se propone una aplicación la cual tendrá un código QR la cual registrara la asistencia del alumno, utilizando la api de Ava-Duoc, mediante una aplicación de teléfono realizada con Angular, node e Ionic.</a:t>
            </a:r>
          </a:p>
          <a:p>
            <a:pPr>
              <a:lnSpc>
                <a:spcPct val="150000"/>
              </a:lnSpc>
            </a:pPr>
            <a:endParaRPr lang="es-ES" sz="1400" dirty="0" smtClean="0">
              <a:solidFill>
                <a:schemeClr val="tx1">
                  <a:lumMod val="75000"/>
                  <a:lumOff val="25000"/>
                </a:schemeClr>
              </a:solidFill>
              <a:cs typeface="Arial" panose="020B0604020202020204" pitchFamily="34" charset="0"/>
            </a:endParaRPr>
          </a:p>
          <a:p>
            <a:pPr>
              <a:lnSpc>
                <a:spcPct val="150000"/>
              </a:lnSpc>
            </a:pPr>
            <a:r>
              <a:rPr lang="es-ES" sz="1400" dirty="0" smtClean="0">
                <a:solidFill>
                  <a:schemeClr val="tx1">
                    <a:lumMod val="75000"/>
                    <a:lumOff val="25000"/>
                  </a:schemeClr>
                </a:solidFill>
                <a:cs typeface="Arial" panose="020B0604020202020204" pitchFamily="34" charset="0"/>
              </a:rPr>
              <a:t>Donde el alumno podrá iniciar sesión con su credencial de alumno, revisar su perfil, cambiar contraseña con su correo electrónico y cerrar sesión.</a:t>
            </a:r>
            <a:endParaRPr lang="es-ES" sz="1400" dirty="0">
              <a:solidFill>
                <a:schemeClr val="tx1">
                  <a:lumMod val="75000"/>
                  <a:lumOff val="25000"/>
                </a:schemeClr>
              </a:solidFill>
              <a:cs typeface="Arial" panose="020B0604020202020204" pitchFamily="34" charset="0"/>
            </a:endParaRPr>
          </a:p>
        </p:txBody>
      </p:sp>
      <p:sp>
        <p:nvSpPr>
          <p:cNvPr id="7" name="Rectángulo 6">
            <a:extLst>
              <a:ext uri="{FF2B5EF4-FFF2-40B4-BE49-F238E27FC236}">
                <a16:creationId xmlns:a16="http://schemas.microsoft.com/office/drawing/2014/main" xmlns="" id="{BBCFF295-820E-7A43-9248-D53D344799B2}"/>
              </a:ext>
            </a:extLst>
          </p:cNvPr>
          <p:cNvSpPr/>
          <p:nvPr/>
        </p:nvSpPr>
        <p:spPr>
          <a:xfrm>
            <a:off x="803275" y="290619"/>
            <a:ext cx="4625974" cy="646331"/>
          </a:xfrm>
          <a:prstGeom prst="rect">
            <a:avLst/>
          </a:prstGeom>
        </p:spPr>
        <p:txBody>
          <a:bodyPr wrap="square">
            <a:spAutoFit/>
          </a:bodyPr>
          <a:lstStyle/>
          <a:p>
            <a:pPr lvl="0" fontAlgn="base"/>
            <a:r>
              <a:rPr lang="es-MX" sz="3600" b="1" dirty="0"/>
              <a:t>Solución propuesta </a:t>
            </a:r>
            <a:endParaRPr lang="es-ES" sz="3600" b="1" dirty="0"/>
          </a:p>
        </p:txBody>
      </p:sp>
      <p:pic>
        <p:nvPicPr>
          <p:cNvPr id="10" name="Marcador de posición de imagen 9">
            <a:extLst>
              <a:ext uri="{FF2B5EF4-FFF2-40B4-BE49-F238E27FC236}">
                <a16:creationId xmlns:a16="http://schemas.microsoft.com/office/drawing/2014/main" xmlns="" id="{4F685FFE-9BF9-AC4E-A70F-7B9E4C2D926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3531" t="-20991" r="-17113"/>
          <a:stretch/>
        </p:blipFill>
        <p:spPr>
          <a:xfrm>
            <a:off x="6059488" y="0"/>
            <a:ext cx="6132512" cy="6858000"/>
          </a:xfrm>
          <a:prstGeom prst="rect">
            <a:avLst/>
          </a:prstGeom>
        </p:spPr>
      </p:pic>
    </p:spTree>
    <p:extLst>
      <p:ext uri="{BB962C8B-B14F-4D97-AF65-F5344CB8AC3E}">
        <p14:creationId xmlns:p14="http://schemas.microsoft.com/office/powerpoint/2010/main" val="395898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A8D8D">
                <a:alpha val="46000"/>
              </a:srgbClr>
            </a:gs>
            <a:gs pos="99000">
              <a:srgbClr val="A890FE">
                <a:alpha val="32000"/>
              </a:srgbClr>
            </a:gs>
          </a:gsLst>
          <a:lin ang="5400000" scaled="1"/>
        </a:gra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2AD0C8D2-3627-844B-87FC-301092CC8E2D}"/>
              </a:ext>
            </a:extLst>
          </p:cNvPr>
          <p:cNvGrpSpPr/>
          <p:nvPr/>
        </p:nvGrpSpPr>
        <p:grpSpPr>
          <a:xfrm rot="10159727">
            <a:off x="-3107958" y="-1454610"/>
            <a:ext cx="7298135" cy="5263379"/>
            <a:chOff x="6772072" y="986231"/>
            <a:chExt cx="4948764" cy="5380831"/>
          </a:xfrm>
        </p:grpSpPr>
        <p:sp>
          <p:nvSpPr>
            <p:cNvPr id="6" name="Elipse 17">
              <a:extLst>
                <a:ext uri="{FF2B5EF4-FFF2-40B4-BE49-F238E27FC236}">
                  <a16:creationId xmlns:a16="http://schemas.microsoft.com/office/drawing/2014/main" xmlns="" id="{1BDA6319-2F82-EA41-807E-A6A8B95BE775}"/>
                </a:ext>
              </a:extLst>
            </p:cNvPr>
            <p:cNvSpPr/>
            <p:nvPr/>
          </p:nvSpPr>
          <p:spPr>
            <a:xfrm rot="647877">
              <a:off x="6772072" y="986231"/>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17">
              <a:extLst>
                <a:ext uri="{FF2B5EF4-FFF2-40B4-BE49-F238E27FC236}">
                  <a16:creationId xmlns:a16="http://schemas.microsoft.com/office/drawing/2014/main" xmlns="" id="{2287FD1B-4EBC-2147-B3B3-DD82729CD43E}"/>
                </a:ext>
              </a:extLst>
            </p:cNvPr>
            <p:cNvSpPr/>
            <p:nvPr/>
          </p:nvSpPr>
          <p:spPr>
            <a:xfrm>
              <a:off x="6903721" y="1061895"/>
              <a:ext cx="4817115" cy="5305167"/>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Title 1">
            <a:extLst>
              <a:ext uri="{FF2B5EF4-FFF2-40B4-BE49-F238E27FC236}">
                <a16:creationId xmlns:a16="http://schemas.microsoft.com/office/drawing/2014/main" xmlns="" id="{293EE7F0-6DAB-0C43-AA4F-9498D1D8FE07}"/>
              </a:ext>
            </a:extLst>
          </p:cNvPr>
          <p:cNvSpPr txBox="1">
            <a:spLocks/>
          </p:cNvSpPr>
          <p:nvPr/>
        </p:nvSpPr>
        <p:spPr>
          <a:xfrm>
            <a:off x="3673726" y="1773947"/>
            <a:ext cx="4844548" cy="183466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dirty="0">
                <a:gradFill>
                  <a:gsLst>
                    <a:gs pos="0">
                      <a:srgbClr val="EA8D8D"/>
                    </a:gs>
                    <a:gs pos="99000">
                      <a:srgbClr val="A890FE">
                        <a:alpha val="32000"/>
                      </a:srgbClr>
                    </a:gs>
                  </a:gsLst>
                  <a:lin ang="5400000" scaled="1"/>
                </a:gradFill>
                <a:latin typeface="Arial" panose="020B0604020202020204" pitchFamily="34" charset="0"/>
                <a:cs typeface="Arial" panose="020B0604020202020204" pitchFamily="34" charset="0"/>
              </a:rPr>
              <a:t>03</a:t>
            </a:r>
          </a:p>
        </p:txBody>
      </p:sp>
      <p:sp>
        <p:nvSpPr>
          <p:cNvPr id="3" name="Title 1">
            <a:extLst>
              <a:ext uri="{FF2B5EF4-FFF2-40B4-BE49-F238E27FC236}">
                <a16:creationId xmlns:a16="http://schemas.microsoft.com/office/drawing/2014/main" xmlns="" id="{DE2594C0-8D6B-8C4F-8820-1324D60DEB30}"/>
              </a:ext>
            </a:extLst>
          </p:cNvPr>
          <p:cNvSpPr txBox="1">
            <a:spLocks/>
          </p:cNvSpPr>
          <p:nvPr/>
        </p:nvSpPr>
        <p:spPr>
          <a:xfrm>
            <a:off x="3016660" y="3218068"/>
            <a:ext cx="6394039" cy="16099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7200" b="1" dirty="0" smtClean="0">
                <a:solidFill>
                  <a:schemeClr val="bg1"/>
                </a:solidFill>
                <a:latin typeface="Arial" panose="020B0604020202020204" pitchFamily="34" charset="0"/>
                <a:cs typeface="Arial" panose="020B0604020202020204" pitchFamily="34" charset="0"/>
              </a:rPr>
              <a:t>Características</a:t>
            </a:r>
            <a:endParaRPr lang="es-ES" sz="7200" b="1" dirty="0">
              <a:solidFill>
                <a:schemeClr val="bg1"/>
              </a:solidFill>
              <a:latin typeface="Arial" panose="020B0604020202020204" pitchFamily="34" charset="0"/>
              <a:cs typeface="Arial" panose="020B0604020202020204" pitchFamily="34" charset="0"/>
            </a:endParaRPr>
          </a:p>
        </p:txBody>
      </p:sp>
      <p:sp>
        <p:nvSpPr>
          <p:cNvPr id="8" name="Elipse 17">
            <a:extLst>
              <a:ext uri="{FF2B5EF4-FFF2-40B4-BE49-F238E27FC236}">
                <a16:creationId xmlns:a16="http://schemas.microsoft.com/office/drawing/2014/main" xmlns="" id="{E8B9AE80-04AF-4644-8731-C8B893E02352}"/>
              </a:ext>
            </a:extLst>
          </p:cNvPr>
          <p:cNvSpPr/>
          <p:nvPr/>
        </p:nvSpPr>
        <p:spPr>
          <a:xfrm rot="14478672">
            <a:off x="10057437" y="5361805"/>
            <a:ext cx="1193498" cy="1314418"/>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17">
            <a:extLst>
              <a:ext uri="{FF2B5EF4-FFF2-40B4-BE49-F238E27FC236}">
                <a16:creationId xmlns:a16="http://schemas.microsoft.com/office/drawing/2014/main" xmlns="" id="{EB160DBE-13CD-7B47-B633-BEA697380FA1}"/>
              </a:ext>
            </a:extLst>
          </p:cNvPr>
          <p:cNvSpPr/>
          <p:nvPr/>
        </p:nvSpPr>
        <p:spPr>
          <a:xfrm rot="18879614">
            <a:off x="11444240" y="4534776"/>
            <a:ext cx="498895" cy="549441"/>
          </a:xfrm>
          <a:custGeom>
            <a:avLst/>
            <a:gdLst>
              <a:gd name="connsiteX0" fmla="*/ 0 w 4109987"/>
              <a:gd name="connsiteY0" fmla="*/ 2054994 h 4109987"/>
              <a:gd name="connsiteX1" fmla="*/ 2054994 w 4109987"/>
              <a:gd name="connsiteY1" fmla="*/ 0 h 4109987"/>
              <a:gd name="connsiteX2" fmla="*/ 4109988 w 4109987"/>
              <a:gd name="connsiteY2" fmla="*/ 2054994 h 4109987"/>
              <a:gd name="connsiteX3" fmla="*/ 2054994 w 4109987"/>
              <a:gd name="connsiteY3" fmla="*/ 4109988 h 4109987"/>
              <a:gd name="connsiteX4" fmla="*/ 0 w 4109987"/>
              <a:gd name="connsiteY4" fmla="*/ 2054994 h 4109987"/>
              <a:gd name="connsiteX0" fmla="*/ 8389 w 4118377"/>
              <a:gd name="connsiteY0" fmla="*/ 2536257 h 4591251"/>
              <a:gd name="connsiteX1" fmla="*/ 2737151 w 4118377"/>
              <a:gd name="connsiteY1" fmla="*/ 0 h 4591251"/>
              <a:gd name="connsiteX2" fmla="*/ 4118377 w 4118377"/>
              <a:gd name="connsiteY2" fmla="*/ 2536257 h 4591251"/>
              <a:gd name="connsiteX3" fmla="*/ 2063383 w 4118377"/>
              <a:gd name="connsiteY3" fmla="*/ 4591251 h 4591251"/>
              <a:gd name="connsiteX4" fmla="*/ 8389 w 4118377"/>
              <a:gd name="connsiteY4" fmla="*/ 2536257 h 4591251"/>
              <a:gd name="connsiteX0" fmla="*/ 3220 w 4142130"/>
              <a:gd name="connsiteY0" fmla="*/ 2536257 h 4860759"/>
              <a:gd name="connsiteX1" fmla="*/ 2731982 w 4142130"/>
              <a:gd name="connsiteY1" fmla="*/ 0 h 4860759"/>
              <a:gd name="connsiteX2" fmla="*/ 4113208 w 4142130"/>
              <a:gd name="connsiteY2" fmla="*/ 2536257 h 4860759"/>
              <a:gd name="connsiteX3" fmla="*/ 3251747 w 4142130"/>
              <a:gd name="connsiteY3" fmla="*/ 4860759 h 4860759"/>
              <a:gd name="connsiteX4" fmla="*/ 3220 w 4142130"/>
              <a:gd name="connsiteY4" fmla="*/ 2536257 h 4860759"/>
              <a:gd name="connsiteX0" fmla="*/ 274681 w 4413591"/>
              <a:gd name="connsiteY0" fmla="*/ 2536257 h 4860759"/>
              <a:gd name="connsiteX1" fmla="*/ 3003443 w 4413591"/>
              <a:gd name="connsiteY1" fmla="*/ 0 h 4860759"/>
              <a:gd name="connsiteX2" fmla="*/ 4384669 w 4413591"/>
              <a:gd name="connsiteY2" fmla="*/ 2536257 h 4860759"/>
              <a:gd name="connsiteX3" fmla="*/ 3523208 w 4413591"/>
              <a:gd name="connsiteY3" fmla="*/ 4860759 h 4860759"/>
              <a:gd name="connsiteX4" fmla="*/ 274681 w 4413591"/>
              <a:gd name="connsiteY4" fmla="*/ 2536257 h 486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3591" h="4860759">
                <a:moveTo>
                  <a:pt x="274681" y="2536257"/>
                </a:moveTo>
                <a:cubicBezTo>
                  <a:pt x="1525966" y="705853"/>
                  <a:pt x="1868501" y="0"/>
                  <a:pt x="3003443" y="0"/>
                </a:cubicBezTo>
                <a:cubicBezTo>
                  <a:pt x="4138385" y="0"/>
                  <a:pt x="4384669" y="1401315"/>
                  <a:pt x="4384669" y="2536257"/>
                </a:cubicBezTo>
                <a:cubicBezTo>
                  <a:pt x="4384669" y="3671199"/>
                  <a:pt x="4658150" y="4860759"/>
                  <a:pt x="3523208" y="4860759"/>
                </a:cubicBezTo>
                <a:cubicBezTo>
                  <a:pt x="2388266" y="4860759"/>
                  <a:pt x="-976604" y="4366661"/>
                  <a:pt x="274681" y="2536257"/>
                </a:cubicBezTo>
                <a:close/>
              </a:path>
            </a:pathLst>
          </a:custGeom>
          <a:gradFill>
            <a:gsLst>
              <a:gs pos="0">
                <a:srgbClr val="EA8D8D"/>
              </a:gs>
              <a:gs pos="99000">
                <a:srgbClr val="A890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orma libre 10">
            <a:extLst>
              <a:ext uri="{FF2B5EF4-FFF2-40B4-BE49-F238E27FC236}">
                <a16:creationId xmlns:a16="http://schemas.microsoft.com/office/drawing/2014/main" xmlns="" id="{487EE9BA-DA22-A44B-AA2E-F51868A6F392}"/>
              </a:ext>
            </a:extLst>
          </p:cNvPr>
          <p:cNvSpPr/>
          <p:nvPr/>
        </p:nvSpPr>
        <p:spPr>
          <a:xfrm>
            <a:off x="5736689" y="5180124"/>
            <a:ext cx="645598" cy="645598"/>
          </a:xfrm>
          <a:custGeom>
            <a:avLst/>
            <a:gdLst>
              <a:gd name="connsiteX0" fmla="*/ 2915002 w 5829300"/>
              <a:gd name="connsiteY0" fmla="*/ 0 h 5829300"/>
              <a:gd name="connsiteX1" fmla="*/ 0 w 5829300"/>
              <a:gd name="connsiteY1" fmla="*/ 2915002 h 5829300"/>
              <a:gd name="connsiteX2" fmla="*/ 2915002 w 5829300"/>
              <a:gd name="connsiteY2" fmla="*/ 5830005 h 5829300"/>
              <a:gd name="connsiteX3" fmla="*/ 5830005 w 5829300"/>
              <a:gd name="connsiteY3" fmla="*/ 2915002 h 5829300"/>
              <a:gd name="connsiteX4" fmla="*/ 2915002 w 5829300"/>
              <a:gd name="connsiteY4" fmla="*/ 0 h 5829300"/>
              <a:gd name="connsiteX5" fmla="*/ 2915002 w 5829300"/>
              <a:gd name="connsiteY5" fmla="*/ 5547408 h 5829300"/>
              <a:gd name="connsiteX6" fmla="*/ 282597 w 5829300"/>
              <a:gd name="connsiteY6" fmla="*/ 2915002 h 5829300"/>
              <a:gd name="connsiteX7" fmla="*/ 2915002 w 5829300"/>
              <a:gd name="connsiteY7" fmla="*/ 282597 h 5829300"/>
              <a:gd name="connsiteX8" fmla="*/ 5547408 w 5829300"/>
              <a:gd name="connsiteY8" fmla="*/ 2915002 h 5829300"/>
              <a:gd name="connsiteX9" fmla="*/ 2915002 w 5829300"/>
              <a:gd name="connsiteY9" fmla="*/ 5547408 h 5829300"/>
              <a:gd name="connsiteX10" fmla="*/ 4051754 w 5829300"/>
              <a:gd name="connsiteY10" fmla="*/ 3006852 h 5829300"/>
              <a:gd name="connsiteX11" fmla="*/ 4051754 w 5829300"/>
              <a:gd name="connsiteY11" fmla="*/ 3205382 h 5829300"/>
              <a:gd name="connsiteX12" fmla="*/ 3013910 w 5829300"/>
              <a:gd name="connsiteY12" fmla="*/ 4250293 h 5829300"/>
              <a:gd name="connsiteX13" fmla="*/ 2991298 w 5829300"/>
              <a:gd name="connsiteY13" fmla="*/ 4265838 h 5829300"/>
              <a:gd name="connsiteX14" fmla="*/ 2983525 w 5829300"/>
              <a:gd name="connsiteY14" fmla="*/ 4273611 h 5829300"/>
              <a:gd name="connsiteX15" fmla="*/ 2967981 w 5829300"/>
              <a:gd name="connsiteY15" fmla="*/ 4281383 h 5829300"/>
              <a:gd name="connsiteX16" fmla="*/ 2952436 w 5829300"/>
              <a:gd name="connsiteY16" fmla="*/ 4289155 h 5829300"/>
              <a:gd name="connsiteX17" fmla="*/ 2936891 w 5829300"/>
              <a:gd name="connsiteY17" fmla="*/ 4289155 h 5829300"/>
              <a:gd name="connsiteX18" fmla="*/ 2906516 w 5829300"/>
              <a:gd name="connsiteY18" fmla="*/ 4289155 h 5829300"/>
              <a:gd name="connsiteX19" fmla="*/ 2876141 w 5829300"/>
              <a:gd name="connsiteY19" fmla="*/ 4289155 h 5829300"/>
              <a:gd name="connsiteX20" fmla="*/ 2860596 w 5829300"/>
              <a:gd name="connsiteY20" fmla="*/ 4289155 h 5829300"/>
              <a:gd name="connsiteX21" fmla="*/ 2845051 w 5829300"/>
              <a:gd name="connsiteY21" fmla="*/ 4281383 h 5829300"/>
              <a:gd name="connsiteX22" fmla="*/ 2829506 w 5829300"/>
              <a:gd name="connsiteY22" fmla="*/ 4273611 h 5829300"/>
              <a:gd name="connsiteX23" fmla="*/ 2821734 w 5829300"/>
              <a:gd name="connsiteY23" fmla="*/ 4265838 h 5829300"/>
              <a:gd name="connsiteX24" fmla="*/ 2799121 w 5829300"/>
              <a:gd name="connsiteY24" fmla="*/ 4250293 h 5829300"/>
              <a:gd name="connsiteX25" fmla="*/ 1770478 w 5829300"/>
              <a:gd name="connsiteY25" fmla="*/ 3197600 h 5829300"/>
              <a:gd name="connsiteX26" fmla="*/ 1770478 w 5829300"/>
              <a:gd name="connsiteY26" fmla="*/ 2999070 h 5829300"/>
              <a:gd name="connsiteX27" fmla="*/ 1969008 w 5829300"/>
              <a:gd name="connsiteY27" fmla="*/ 2999070 h 5829300"/>
              <a:gd name="connsiteX28" fmla="*/ 2777947 w 5829300"/>
              <a:gd name="connsiteY28" fmla="*/ 3808009 h 5829300"/>
              <a:gd name="connsiteX29" fmla="*/ 2777947 w 5829300"/>
              <a:gd name="connsiteY29" fmla="*/ 1571958 h 5829300"/>
              <a:gd name="connsiteX30" fmla="*/ 2915012 w 5829300"/>
              <a:gd name="connsiteY30" fmla="*/ 1434894 h 5829300"/>
              <a:gd name="connsiteX31" fmla="*/ 3052077 w 5829300"/>
              <a:gd name="connsiteY31" fmla="*/ 1571958 h 5829300"/>
              <a:gd name="connsiteX32" fmla="*/ 3052077 w 5829300"/>
              <a:gd name="connsiteY32" fmla="*/ 3807314 h 5829300"/>
              <a:gd name="connsiteX33" fmla="*/ 3846176 w 5829300"/>
              <a:gd name="connsiteY33" fmla="*/ 3013920 h 5829300"/>
              <a:gd name="connsiteX34" fmla="*/ 4051754 w 5829300"/>
              <a:gd name="connsiteY34" fmla="*/ 300685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829300" h="5829300">
                <a:moveTo>
                  <a:pt x="2915002" y="0"/>
                </a:moveTo>
                <a:cubicBezTo>
                  <a:pt x="1304896" y="0"/>
                  <a:pt x="0" y="1304896"/>
                  <a:pt x="0" y="2915002"/>
                </a:cubicBezTo>
                <a:cubicBezTo>
                  <a:pt x="0" y="4525109"/>
                  <a:pt x="1304896" y="5830005"/>
                  <a:pt x="2915002" y="5830005"/>
                </a:cubicBezTo>
                <a:cubicBezTo>
                  <a:pt x="4525109" y="5830005"/>
                  <a:pt x="5830005" y="4525109"/>
                  <a:pt x="5830005" y="2915002"/>
                </a:cubicBezTo>
                <a:cubicBezTo>
                  <a:pt x="5830005" y="1304896"/>
                  <a:pt x="4525109" y="0"/>
                  <a:pt x="2915002" y="0"/>
                </a:cubicBezTo>
                <a:close/>
                <a:moveTo>
                  <a:pt x="2915002" y="5547408"/>
                </a:moveTo>
                <a:cubicBezTo>
                  <a:pt x="1465269" y="5547408"/>
                  <a:pt x="282597" y="4364736"/>
                  <a:pt x="282597" y="2915002"/>
                </a:cubicBezTo>
                <a:cubicBezTo>
                  <a:pt x="282597" y="1465269"/>
                  <a:pt x="1465269" y="282597"/>
                  <a:pt x="2915002" y="282597"/>
                </a:cubicBezTo>
                <a:cubicBezTo>
                  <a:pt x="4364736" y="282597"/>
                  <a:pt x="5547408" y="1465269"/>
                  <a:pt x="5547408" y="2915002"/>
                </a:cubicBezTo>
                <a:cubicBezTo>
                  <a:pt x="5547408" y="4364736"/>
                  <a:pt x="4364736" y="5547408"/>
                  <a:pt x="2915002" y="5547408"/>
                </a:cubicBezTo>
                <a:close/>
                <a:moveTo>
                  <a:pt x="4051754" y="3006852"/>
                </a:moveTo>
                <a:cubicBezTo>
                  <a:pt x="4105447" y="3060544"/>
                  <a:pt x="4105447" y="3151680"/>
                  <a:pt x="4051754" y="3205382"/>
                </a:cubicBezTo>
                <a:lnTo>
                  <a:pt x="3013910" y="4250293"/>
                </a:lnTo>
                <a:cubicBezTo>
                  <a:pt x="3006138" y="4258066"/>
                  <a:pt x="2998365" y="4265838"/>
                  <a:pt x="2991298" y="4265838"/>
                </a:cubicBezTo>
                <a:lnTo>
                  <a:pt x="2983525" y="4273611"/>
                </a:lnTo>
                <a:cubicBezTo>
                  <a:pt x="2975753" y="4273611"/>
                  <a:pt x="2975753" y="4281383"/>
                  <a:pt x="2967981" y="4281383"/>
                </a:cubicBezTo>
                <a:cubicBezTo>
                  <a:pt x="2960208" y="4281383"/>
                  <a:pt x="2960208" y="4281383"/>
                  <a:pt x="2952436" y="4289155"/>
                </a:cubicBezTo>
                <a:cubicBezTo>
                  <a:pt x="2944663" y="4289155"/>
                  <a:pt x="2944663" y="4289155"/>
                  <a:pt x="2936891" y="4289155"/>
                </a:cubicBezTo>
                <a:cubicBezTo>
                  <a:pt x="2929119" y="4289155"/>
                  <a:pt x="2921346" y="4289155"/>
                  <a:pt x="2906516" y="4289155"/>
                </a:cubicBezTo>
                <a:cubicBezTo>
                  <a:pt x="2898743" y="4289155"/>
                  <a:pt x="2890971" y="4289155"/>
                  <a:pt x="2876141" y="4289155"/>
                </a:cubicBezTo>
                <a:cubicBezTo>
                  <a:pt x="2868368" y="4289155"/>
                  <a:pt x="2868368" y="4289155"/>
                  <a:pt x="2860596" y="4289155"/>
                </a:cubicBezTo>
                <a:cubicBezTo>
                  <a:pt x="2852823" y="4289155"/>
                  <a:pt x="2852823" y="4289155"/>
                  <a:pt x="2845051" y="4281383"/>
                </a:cubicBezTo>
                <a:cubicBezTo>
                  <a:pt x="2837279" y="4281383"/>
                  <a:pt x="2837279" y="4273611"/>
                  <a:pt x="2829506" y="4273611"/>
                </a:cubicBezTo>
                <a:cubicBezTo>
                  <a:pt x="2829506" y="4273611"/>
                  <a:pt x="2821734" y="4273611"/>
                  <a:pt x="2821734" y="4265838"/>
                </a:cubicBezTo>
                <a:cubicBezTo>
                  <a:pt x="2813961" y="4258066"/>
                  <a:pt x="2806189" y="4258066"/>
                  <a:pt x="2799121" y="4250293"/>
                </a:cubicBezTo>
                <a:lnTo>
                  <a:pt x="1770478" y="3197600"/>
                </a:lnTo>
                <a:cubicBezTo>
                  <a:pt x="1716786" y="3143907"/>
                  <a:pt x="1716786" y="3052772"/>
                  <a:pt x="1770478" y="2999070"/>
                </a:cubicBezTo>
                <a:cubicBezTo>
                  <a:pt x="1824171" y="2945368"/>
                  <a:pt x="1915306" y="2945378"/>
                  <a:pt x="1969008" y="2999070"/>
                </a:cubicBezTo>
                <a:lnTo>
                  <a:pt x="2777947" y="3808009"/>
                </a:lnTo>
                <a:lnTo>
                  <a:pt x="2777947" y="1571958"/>
                </a:lnTo>
                <a:cubicBezTo>
                  <a:pt x="2777947" y="1495654"/>
                  <a:pt x="2838707" y="1434894"/>
                  <a:pt x="2915012" y="1434894"/>
                </a:cubicBezTo>
                <a:cubicBezTo>
                  <a:pt x="2991317" y="1434894"/>
                  <a:pt x="3052077" y="1495654"/>
                  <a:pt x="3052077" y="1571958"/>
                </a:cubicBezTo>
                <a:lnTo>
                  <a:pt x="3052077" y="3807314"/>
                </a:lnTo>
                <a:lnTo>
                  <a:pt x="3846176" y="3013920"/>
                </a:lnTo>
                <a:cubicBezTo>
                  <a:pt x="3906926" y="2953150"/>
                  <a:pt x="3998767" y="2953150"/>
                  <a:pt x="4051754" y="3006852"/>
                </a:cubicBezTo>
                <a:close/>
              </a:path>
            </a:pathLst>
          </a:custGeom>
          <a:gradFill>
            <a:gsLst>
              <a:gs pos="0">
                <a:srgbClr val="EA8D8D"/>
              </a:gs>
              <a:gs pos="99000">
                <a:srgbClr val="A890FE"/>
              </a:gs>
            </a:gsLst>
            <a:lin ang="5400000" scaled="1"/>
          </a:gradFill>
          <a:ln w="9525" cap="flat">
            <a:noFill/>
            <a:prstDash val="solid"/>
            <a:miter/>
          </a:ln>
        </p:spPr>
        <p:txBody>
          <a:bodyPr rtlCol="0" anchor="ctr"/>
          <a:lstStyle/>
          <a:p>
            <a:endParaRPr lang="es-ES"/>
          </a:p>
        </p:txBody>
      </p:sp>
    </p:spTree>
    <p:extLst>
      <p:ext uri="{BB962C8B-B14F-4D97-AF65-F5344CB8AC3E}">
        <p14:creationId xmlns:p14="http://schemas.microsoft.com/office/powerpoint/2010/main" val="28982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orma libre 21">
            <a:extLst>
              <a:ext uri="{FF2B5EF4-FFF2-40B4-BE49-F238E27FC236}">
                <a16:creationId xmlns:a16="http://schemas.microsoft.com/office/drawing/2014/main" xmlns="" id="{536AFD24-D59E-3547-ACA4-14E2C58B22FE}"/>
              </a:ext>
            </a:extLst>
          </p:cNvPr>
          <p:cNvSpPr/>
          <p:nvPr/>
        </p:nvSpPr>
        <p:spPr>
          <a:xfrm>
            <a:off x="2846116" y="4606292"/>
            <a:ext cx="408428" cy="238639"/>
          </a:xfrm>
          <a:custGeom>
            <a:avLst/>
            <a:gdLst>
              <a:gd name="connsiteX0" fmla="*/ 5753624 w 5819775"/>
              <a:gd name="connsiteY0" fmla="*/ 1494665 h 3400425"/>
              <a:gd name="connsiteX1" fmla="*/ 5697407 w 5819775"/>
              <a:gd name="connsiteY1" fmla="*/ 1424066 h 3400425"/>
              <a:gd name="connsiteX2" fmla="*/ 4151338 w 5819775"/>
              <a:gd name="connsiteY2" fmla="*/ 280037 h 3400425"/>
              <a:gd name="connsiteX3" fmla="*/ 1771764 w 5819775"/>
              <a:gd name="connsiteY3" fmla="*/ 244737 h 3400425"/>
              <a:gd name="connsiteX4" fmla="*/ 126987 w 5819775"/>
              <a:gd name="connsiteY4" fmla="*/ 1437791 h 3400425"/>
              <a:gd name="connsiteX5" fmla="*/ 126987 w 5819775"/>
              <a:gd name="connsiteY5" fmla="*/ 1974506 h 3400425"/>
              <a:gd name="connsiteX6" fmla="*/ 1496539 w 5819775"/>
              <a:gd name="connsiteY6" fmla="*/ 3033534 h 3400425"/>
              <a:gd name="connsiteX7" fmla="*/ 2068554 w 5819775"/>
              <a:gd name="connsiteY7" fmla="*/ 3273449 h 3400425"/>
              <a:gd name="connsiteX8" fmla="*/ 2936710 w 5819775"/>
              <a:gd name="connsiteY8" fmla="*/ 3407466 h 3400425"/>
              <a:gd name="connsiteX9" fmla="*/ 2936710 w 5819775"/>
              <a:gd name="connsiteY9" fmla="*/ 3407466 h 3400425"/>
              <a:gd name="connsiteX10" fmla="*/ 3148517 w 5819775"/>
              <a:gd name="connsiteY10" fmla="*/ 3400275 h 3400425"/>
              <a:gd name="connsiteX11" fmla="*/ 3551215 w 5819775"/>
              <a:gd name="connsiteY11" fmla="*/ 3336867 h 3400425"/>
              <a:gd name="connsiteX12" fmla="*/ 5760815 w 5819775"/>
              <a:gd name="connsiteY12" fmla="*/ 1924814 h 3400425"/>
              <a:gd name="connsiteX13" fmla="*/ 5753624 w 5819775"/>
              <a:gd name="connsiteY13" fmla="*/ 1494665 h 3400425"/>
              <a:gd name="connsiteX14" fmla="*/ 5549008 w 5819775"/>
              <a:gd name="connsiteY14" fmla="*/ 1748964 h 3400425"/>
              <a:gd name="connsiteX15" fmla="*/ 3473415 w 5819775"/>
              <a:gd name="connsiteY15" fmla="*/ 3083226 h 3400425"/>
              <a:gd name="connsiteX16" fmla="*/ 3106017 w 5819775"/>
              <a:gd name="connsiteY16" fmla="*/ 3139442 h 3400425"/>
              <a:gd name="connsiteX17" fmla="*/ 2131962 w 5819775"/>
              <a:gd name="connsiteY17" fmla="*/ 3026352 h 3400425"/>
              <a:gd name="connsiteX18" fmla="*/ 1609630 w 5819775"/>
              <a:gd name="connsiteY18" fmla="*/ 2800162 h 3400425"/>
              <a:gd name="connsiteX19" fmla="*/ 310667 w 5819775"/>
              <a:gd name="connsiteY19" fmla="*/ 1790807 h 3400425"/>
              <a:gd name="connsiteX20" fmla="*/ 310667 w 5819775"/>
              <a:gd name="connsiteY20" fmla="*/ 1607108 h 3400425"/>
              <a:gd name="connsiteX21" fmla="*/ 1863928 w 5819775"/>
              <a:gd name="connsiteY21" fmla="*/ 477462 h 3400425"/>
              <a:gd name="connsiteX22" fmla="*/ 2908583 w 5819775"/>
              <a:gd name="connsiteY22" fmla="*/ 251272 h 3400425"/>
              <a:gd name="connsiteX23" fmla="*/ 4031037 w 5819775"/>
              <a:gd name="connsiteY23" fmla="*/ 512761 h 3400425"/>
              <a:gd name="connsiteX24" fmla="*/ 5499316 w 5819775"/>
              <a:gd name="connsiteY24" fmla="*/ 1599916 h 3400425"/>
              <a:gd name="connsiteX25" fmla="*/ 5541807 w 5819775"/>
              <a:gd name="connsiteY25" fmla="*/ 1649599 h 3400425"/>
              <a:gd name="connsiteX26" fmla="*/ 5549008 w 5819775"/>
              <a:gd name="connsiteY26" fmla="*/ 1748964 h 3400425"/>
              <a:gd name="connsiteX27" fmla="*/ 2894210 w 5819775"/>
              <a:gd name="connsiteY27" fmla="*/ 732408 h 3400425"/>
              <a:gd name="connsiteX28" fmla="*/ 1905772 w 5819775"/>
              <a:gd name="connsiteY28" fmla="*/ 1720846 h 3400425"/>
              <a:gd name="connsiteX29" fmla="*/ 2894210 w 5819775"/>
              <a:gd name="connsiteY29" fmla="*/ 2709284 h 3400425"/>
              <a:gd name="connsiteX30" fmla="*/ 3882647 w 5819775"/>
              <a:gd name="connsiteY30" fmla="*/ 1720846 h 3400425"/>
              <a:gd name="connsiteX31" fmla="*/ 2894210 w 5819775"/>
              <a:gd name="connsiteY31" fmla="*/ 732408 h 3400425"/>
              <a:gd name="connsiteX32" fmla="*/ 2894210 w 5819775"/>
              <a:gd name="connsiteY32" fmla="*/ 2454985 h 3400425"/>
              <a:gd name="connsiteX33" fmla="*/ 2167262 w 5819775"/>
              <a:gd name="connsiteY33" fmla="*/ 1728037 h 3400425"/>
              <a:gd name="connsiteX34" fmla="*/ 2894210 w 5819775"/>
              <a:gd name="connsiteY34" fmla="*/ 1000441 h 3400425"/>
              <a:gd name="connsiteX35" fmla="*/ 3621157 w 5819775"/>
              <a:gd name="connsiteY35" fmla="*/ 1727389 h 3400425"/>
              <a:gd name="connsiteX36" fmla="*/ 2894210 w 5819775"/>
              <a:gd name="connsiteY36" fmla="*/ 2454985 h 34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819775" h="3400425">
                <a:moveTo>
                  <a:pt x="5753624" y="1494665"/>
                </a:moveTo>
                <a:cubicBezTo>
                  <a:pt x="5732707" y="1473748"/>
                  <a:pt x="5711133" y="1444983"/>
                  <a:pt x="5697407" y="1424066"/>
                </a:cubicBezTo>
                <a:cubicBezTo>
                  <a:pt x="5238493" y="922660"/>
                  <a:pt x="4716161" y="541537"/>
                  <a:pt x="4151338" y="280037"/>
                </a:cubicBezTo>
                <a:cubicBezTo>
                  <a:pt x="3360325" y="-80170"/>
                  <a:pt x="2555586" y="-93895"/>
                  <a:pt x="1771764" y="244737"/>
                </a:cubicBezTo>
                <a:cubicBezTo>
                  <a:pt x="1171642" y="499036"/>
                  <a:pt x="627736" y="894542"/>
                  <a:pt x="126987" y="1437791"/>
                </a:cubicBezTo>
                <a:cubicBezTo>
                  <a:pt x="-42329" y="1614299"/>
                  <a:pt x="-42329" y="1790807"/>
                  <a:pt x="126987" y="1974506"/>
                </a:cubicBezTo>
                <a:cubicBezTo>
                  <a:pt x="515293" y="2405303"/>
                  <a:pt x="974207" y="2758318"/>
                  <a:pt x="1496539" y="3033534"/>
                </a:cubicBezTo>
                <a:cubicBezTo>
                  <a:pt x="1687430" y="3132251"/>
                  <a:pt x="1877663" y="3217233"/>
                  <a:pt x="2068554" y="3273449"/>
                </a:cubicBezTo>
                <a:cubicBezTo>
                  <a:pt x="2350961" y="3358431"/>
                  <a:pt x="2640568" y="3407466"/>
                  <a:pt x="2936710" y="3407466"/>
                </a:cubicBezTo>
                <a:lnTo>
                  <a:pt x="2936710" y="3407466"/>
                </a:lnTo>
                <a:cubicBezTo>
                  <a:pt x="3007309" y="3407466"/>
                  <a:pt x="3077918" y="3407466"/>
                  <a:pt x="3148517" y="3400275"/>
                </a:cubicBezTo>
                <a:cubicBezTo>
                  <a:pt x="3275343" y="3385892"/>
                  <a:pt x="3416551" y="3372167"/>
                  <a:pt x="3551215" y="3336867"/>
                </a:cubicBezTo>
                <a:cubicBezTo>
                  <a:pt x="4355954" y="3132251"/>
                  <a:pt x="5083559" y="2673336"/>
                  <a:pt x="5760815" y="1924814"/>
                </a:cubicBezTo>
                <a:cubicBezTo>
                  <a:pt x="5852989" y="1797989"/>
                  <a:pt x="5852989" y="1628672"/>
                  <a:pt x="5753624" y="1494665"/>
                </a:cubicBezTo>
                <a:close/>
                <a:moveTo>
                  <a:pt x="5549008" y="1748964"/>
                </a:moveTo>
                <a:cubicBezTo>
                  <a:pt x="4906394" y="2454995"/>
                  <a:pt x="4228472" y="2892992"/>
                  <a:pt x="3473415" y="3083226"/>
                </a:cubicBezTo>
                <a:cubicBezTo>
                  <a:pt x="3353134" y="3111334"/>
                  <a:pt x="3219117" y="3125717"/>
                  <a:pt x="3106017" y="3139442"/>
                </a:cubicBezTo>
                <a:cubicBezTo>
                  <a:pt x="2781110" y="3160359"/>
                  <a:pt x="2449668" y="3125060"/>
                  <a:pt x="2131962" y="3026352"/>
                </a:cubicBezTo>
                <a:cubicBezTo>
                  <a:pt x="1955454" y="2970135"/>
                  <a:pt x="1778946" y="2899527"/>
                  <a:pt x="1609630" y="2800162"/>
                </a:cubicBezTo>
                <a:cubicBezTo>
                  <a:pt x="1115416" y="2538672"/>
                  <a:pt x="677409" y="2200039"/>
                  <a:pt x="310667" y="1790807"/>
                </a:cubicBezTo>
                <a:cubicBezTo>
                  <a:pt x="232877" y="1705825"/>
                  <a:pt x="232877" y="1684898"/>
                  <a:pt x="310667" y="1607108"/>
                </a:cubicBezTo>
                <a:cubicBezTo>
                  <a:pt x="790508" y="1091967"/>
                  <a:pt x="1299105" y="717387"/>
                  <a:pt x="1863928" y="477462"/>
                </a:cubicBezTo>
                <a:cubicBezTo>
                  <a:pt x="2209753" y="329062"/>
                  <a:pt x="2562768" y="251272"/>
                  <a:pt x="2908583" y="251272"/>
                </a:cubicBezTo>
                <a:cubicBezTo>
                  <a:pt x="3282515" y="251272"/>
                  <a:pt x="3657105" y="336254"/>
                  <a:pt x="4031037" y="512761"/>
                </a:cubicBezTo>
                <a:cubicBezTo>
                  <a:pt x="4567752" y="759869"/>
                  <a:pt x="5061966" y="1127267"/>
                  <a:pt x="5499316" y="1599916"/>
                </a:cubicBezTo>
                <a:cubicBezTo>
                  <a:pt x="5513699" y="1614299"/>
                  <a:pt x="5527424" y="1635216"/>
                  <a:pt x="5541807" y="1649599"/>
                </a:cubicBezTo>
                <a:cubicBezTo>
                  <a:pt x="5570582" y="1685546"/>
                  <a:pt x="5577117" y="1720846"/>
                  <a:pt x="5549008" y="1748964"/>
                </a:cubicBezTo>
                <a:close/>
                <a:moveTo>
                  <a:pt x="2894210" y="732408"/>
                </a:moveTo>
                <a:cubicBezTo>
                  <a:pt x="2350303" y="732408"/>
                  <a:pt x="1905772" y="1176940"/>
                  <a:pt x="1905772" y="1720846"/>
                </a:cubicBezTo>
                <a:cubicBezTo>
                  <a:pt x="1905772" y="2264752"/>
                  <a:pt x="2350303" y="2709284"/>
                  <a:pt x="2894210" y="2709284"/>
                </a:cubicBezTo>
                <a:cubicBezTo>
                  <a:pt x="3438116" y="2709284"/>
                  <a:pt x="3882647" y="2264752"/>
                  <a:pt x="3882647" y="1720846"/>
                </a:cubicBezTo>
                <a:cubicBezTo>
                  <a:pt x="3889839" y="1176949"/>
                  <a:pt x="3445307" y="732408"/>
                  <a:pt x="2894210" y="732408"/>
                </a:cubicBezTo>
                <a:close/>
                <a:moveTo>
                  <a:pt x="2894210" y="2454985"/>
                </a:moveTo>
                <a:cubicBezTo>
                  <a:pt x="2491511" y="2454985"/>
                  <a:pt x="2167262" y="2130078"/>
                  <a:pt x="2167262" y="1728037"/>
                </a:cubicBezTo>
                <a:cubicBezTo>
                  <a:pt x="2167262" y="1325996"/>
                  <a:pt x="2492169" y="1000441"/>
                  <a:pt x="2894210" y="1000441"/>
                </a:cubicBezTo>
                <a:cubicBezTo>
                  <a:pt x="3296250" y="1000441"/>
                  <a:pt x="3621157" y="1325349"/>
                  <a:pt x="3621157" y="1727389"/>
                </a:cubicBezTo>
                <a:cubicBezTo>
                  <a:pt x="3629006" y="2122896"/>
                  <a:pt x="3296907" y="2454985"/>
                  <a:pt x="2894210" y="2454985"/>
                </a:cubicBezTo>
                <a:close/>
              </a:path>
            </a:pathLst>
          </a:custGeom>
          <a:gradFill>
            <a:gsLst>
              <a:gs pos="0">
                <a:srgbClr val="EA8D8D"/>
              </a:gs>
              <a:gs pos="99000">
                <a:srgbClr val="A890FE"/>
              </a:gs>
            </a:gsLst>
            <a:lin ang="5400000" scaled="1"/>
          </a:gradFill>
          <a:ln w="9525" cap="flat">
            <a:noFill/>
            <a:prstDash val="solid"/>
            <a:miter/>
          </a:ln>
        </p:spPr>
        <p:txBody>
          <a:bodyPr rtlCol="0" anchor="ctr"/>
          <a:lstStyle/>
          <a:p>
            <a:endParaRPr lang="es-ES"/>
          </a:p>
        </p:txBody>
      </p:sp>
      <p:sp>
        <p:nvSpPr>
          <p:cNvPr id="9" name="Rectángulo 8">
            <a:extLst>
              <a:ext uri="{FF2B5EF4-FFF2-40B4-BE49-F238E27FC236}">
                <a16:creationId xmlns:a16="http://schemas.microsoft.com/office/drawing/2014/main" xmlns="" id="{CEDD65BD-551F-344E-940B-F5EC30C5E918}"/>
              </a:ext>
            </a:extLst>
          </p:cNvPr>
          <p:cNvSpPr/>
          <p:nvPr/>
        </p:nvSpPr>
        <p:spPr>
          <a:xfrm>
            <a:off x="6096000" y="0"/>
            <a:ext cx="6096000" cy="6858000"/>
          </a:xfrm>
          <a:prstGeom prst="rect">
            <a:avLst/>
          </a:prstGeom>
          <a:gradFill>
            <a:gsLst>
              <a:gs pos="0">
                <a:srgbClr val="EA8D8D">
                  <a:alpha val="46000"/>
                </a:srgbClr>
              </a:gs>
              <a:gs pos="99000">
                <a:srgbClr val="A890FE">
                  <a:alpha val="3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xmlns="" id="{BBCFF295-820E-7A43-9248-D53D344799B2}"/>
              </a:ext>
            </a:extLst>
          </p:cNvPr>
          <p:cNvSpPr/>
          <p:nvPr/>
        </p:nvSpPr>
        <p:spPr>
          <a:xfrm>
            <a:off x="605543" y="494699"/>
            <a:ext cx="5292724" cy="1754326"/>
          </a:xfrm>
          <a:prstGeom prst="rect">
            <a:avLst/>
          </a:prstGeom>
        </p:spPr>
        <p:txBody>
          <a:bodyPr wrap="square">
            <a:spAutoFit/>
          </a:bodyPr>
          <a:lstStyle/>
          <a:p>
            <a:pPr lvl="0" fontAlgn="base"/>
            <a:r>
              <a:rPr lang="es-MX" sz="3600" b="1" dirty="0"/>
              <a:t>Principales características del producto desarrollado </a:t>
            </a:r>
            <a:endParaRPr lang="es-ES" sz="3600" b="1" dirty="0"/>
          </a:p>
        </p:txBody>
      </p:sp>
      <p:sp>
        <p:nvSpPr>
          <p:cNvPr id="15" name="Forma libre 14">
            <a:extLst>
              <a:ext uri="{FF2B5EF4-FFF2-40B4-BE49-F238E27FC236}">
                <a16:creationId xmlns:a16="http://schemas.microsoft.com/office/drawing/2014/main" xmlns="" id="{4F5CB3B0-18A8-E147-BBEE-311826A425F5}"/>
              </a:ext>
            </a:extLst>
          </p:cNvPr>
          <p:cNvSpPr/>
          <p:nvPr/>
        </p:nvSpPr>
        <p:spPr>
          <a:xfrm>
            <a:off x="617002" y="3262859"/>
            <a:ext cx="333873" cy="318025"/>
          </a:xfrm>
          <a:custGeom>
            <a:avLst/>
            <a:gdLst>
              <a:gd name="connsiteX0" fmla="*/ 5820035 w 5819775"/>
              <a:gd name="connsiteY0" fmla="*/ 2089433 h 5543550"/>
              <a:gd name="connsiteX1" fmla="*/ 5602760 w 5819775"/>
              <a:gd name="connsiteY1" fmla="*/ 1928708 h 5543550"/>
              <a:gd name="connsiteX2" fmla="*/ 3891327 w 5819775"/>
              <a:gd name="connsiteY2" fmla="*/ 1679429 h 5543550"/>
              <a:gd name="connsiteX3" fmla="*/ 3144243 w 5819775"/>
              <a:gd name="connsiteY3" fmla="*/ 168907 h 5543550"/>
              <a:gd name="connsiteX4" fmla="*/ 2911338 w 5819775"/>
              <a:gd name="connsiteY4" fmla="*/ 0 h 5543550"/>
              <a:gd name="connsiteX5" fmla="*/ 2670251 w 5819775"/>
              <a:gd name="connsiteY5" fmla="*/ 168907 h 5543550"/>
              <a:gd name="connsiteX6" fmla="*/ 1923167 w 5819775"/>
              <a:gd name="connsiteY6" fmla="*/ 1679438 h 5543550"/>
              <a:gd name="connsiteX7" fmla="*/ 235546 w 5819775"/>
              <a:gd name="connsiteY7" fmla="*/ 1920526 h 5543550"/>
              <a:gd name="connsiteX8" fmla="*/ 10823 w 5819775"/>
              <a:gd name="connsiteY8" fmla="*/ 2089433 h 5543550"/>
              <a:gd name="connsiteX9" fmla="*/ 114998 w 5819775"/>
              <a:gd name="connsiteY9" fmla="*/ 2378888 h 5543550"/>
              <a:gd name="connsiteX10" fmla="*/ 1320444 w 5819775"/>
              <a:gd name="connsiteY10" fmla="*/ 3544157 h 5543550"/>
              <a:gd name="connsiteX11" fmla="*/ 1039180 w 5819775"/>
              <a:gd name="connsiteY11" fmla="*/ 5207975 h 5543550"/>
              <a:gd name="connsiteX12" fmla="*/ 1087548 w 5819775"/>
              <a:gd name="connsiteY12" fmla="*/ 5465436 h 5543550"/>
              <a:gd name="connsiteX13" fmla="*/ 1385185 w 5819775"/>
              <a:gd name="connsiteY13" fmla="*/ 5505622 h 5543550"/>
              <a:gd name="connsiteX14" fmla="*/ 1393367 w 5819775"/>
              <a:gd name="connsiteY14" fmla="*/ 5497439 h 5543550"/>
              <a:gd name="connsiteX15" fmla="*/ 2912081 w 5819775"/>
              <a:gd name="connsiteY15" fmla="*/ 4693806 h 5543550"/>
              <a:gd name="connsiteX16" fmla="*/ 4430795 w 5819775"/>
              <a:gd name="connsiteY16" fmla="*/ 5497439 h 5543550"/>
              <a:gd name="connsiteX17" fmla="*/ 4591520 w 5819775"/>
              <a:gd name="connsiteY17" fmla="*/ 5545807 h 5543550"/>
              <a:gd name="connsiteX18" fmla="*/ 4744062 w 5819775"/>
              <a:gd name="connsiteY18" fmla="*/ 5481819 h 5543550"/>
              <a:gd name="connsiteX19" fmla="*/ 4792430 w 5819775"/>
              <a:gd name="connsiteY19" fmla="*/ 5264544 h 5543550"/>
              <a:gd name="connsiteX20" fmla="*/ 4502232 w 5819775"/>
              <a:gd name="connsiteY20" fmla="*/ 3544157 h 5543550"/>
              <a:gd name="connsiteX21" fmla="*/ 5731491 w 5819775"/>
              <a:gd name="connsiteY21" fmla="*/ 2346894 h 5543550"/>
              <a:gd name="connsiteX22" fmla="*/ 5820035 w 5819775"/>
              <a:gd name="connsiteY22" fmla="*/ 2089433 h 5543550"/>
              <a:gd name="connsiteX23" fmla="*/ 4236580 w 5819775"/>
              <a:gd name="connsiteY23" fmla="*/ 3391614 h 5543550"/>
              <a:gd name="connsiteX24" fmla="*/ 4196394 w 5819775"/>
              <a:gd name="connsiteY24" fmla="*/ 3520345 h 5543550"/>
              <a:gd name="connsiteX25" fmla="*/ 4485849 w 5819775"/>
              <a:gd name="connsiteY25" fmla="*/ 5191602 h 5543550"/>
              <a:gd name="connsiteX26" fmla="*/ 2982766 w 5819775"/>
              <a:gd name="connsiteY26" fmla="*/ 4404341 h 5543550"/>
              <a:gd name="connsiteX27" fmla="*/ 2845854 w 5819775"/>
              <a:gd name="connsiteY27" fmla="*/ 4404341 h 5543550"/>
              <a:gd name="connsiteX28" fmla="*/ 1342770 w 5819775"/>
              <a:gd name="connsiteY28" fmla="*/ 5191602 h 5543550"/>
              <a:gd name="connsiteX29" fmla="*/ 1632226 w 5819775"/>
              <a:gd name="connsiteY29" fmla="*/ 3520345 h 5543550"/>
              <a:gd name="connsiteX30" fmla="*/ 1592040 w 5819775"/>
              <a:gd name="connsiteY30" fmla="*/ 3391614 h 5543550"/>
              <a:gd name="connsiteX31" fmla="*/ 370973 w 5819775"/>
              <a:gd name="connsiteY31" fmla="*/ 2209981 h 5543550"/>
              <a:gd name="connsiteX32" fmla="*/ 2050411 w 5819775"/>
              <a:gd name="connsiteY32" fmla="*/ 1968894 h 5543550"/>
              <a:gd name="connsiteX33" fmla="*/ 2162768 w 5819775"/>
              <a:gd name="connsiteY33" fmla="*/ 1888531 h 5543550"/>
              <a:gd name="connsiteX34" fmla="*/ 2909852 w 5819775"/>
              <a:gd name="connsiteY34" fmla="*/ 369818 h 5543550"/>
              <a:gd name="connsiteX35" fmla="*/ 3656926 w 5819775"/>
              <a:gd name="connsiteY35" fmla="*/ 1888531 h 5543550"/>
              <a:gd name="connsiteX36" fmla="*/ 3769283 w 5819775"/>
              <a:gd name="connsiteY36" fmla="*/ 1968894 h 5543550"/>
              <a:gd name="connsiteX37" fmla="*/ 5448722 w 5819775"/>
              <a:gd name="connsiteY37" fmla="*/ 2209981 h 5543550"/>
              <a:gd name="connsiteX38" fmla="*/ 4236580 w 5819775"/>
              <a:gd name="connsiteY38" fmla="*/ 3391614 h 554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819775" h="5543550">
                <a:moveTo>
                  <a:pt x="5820035" y="2089433"/>
                </a:moveTo>
                <a:cubicBezTo>
                  <a:pt x="5803661" y="2041065"/>
                  <a:pt x="5756046" y="1952520"/>
                  <a:pt x="5602760" y="1928708"/>
                </a:cubicBezTo>
                <a:lnTo>
                  <a:pt x="3891327" y="1679429"/>
                </a:lnTo>
                <a:lnTo>
                  <a:pt x="3144243" y="168907"/>
                </a:lnTo>
                <a:cubicBezTo>
                  <a:pt x="3072063" y="24555"/>
                  <a:pt x="2983518" y="0"/>
                  <a:pt x="2911338" y="0"/>
                </a:cubicBezTo>
                <a:cubicBezTo>
                  <a:pt x="2766977" y="0"/>
                  <a:pt x="2686615" y="144351"/>
                  <a:pt x="2670251" y="168907"/>
                </a:cubicBezTo>
                <a:lnTo>
                  <a:pt x="1923167" y="1679438"/>
                </a:lnTo>
                <a:lnTo>
                  <a:pt x="235546" y="1920526"/>
                </a:lnTo>
                <a:cubicBezTo>
                  <a:pt x="123189" y="1936899"/>
                  <a:pt x="34635" y="2000888"/>
                  <a:pt x="10823" y="2089433"/>
                </a:cubicBezTo>
                <a:cubicBezTo>
                  <a:pt x="-21172" y="2186169"/>
                  <a:pt x="19005" y="2282152"/>
                  <a:pt x="114998" y="2378888"/>
                </a:cubicBezTo>
                <a:lnTo>
                  <a:pt x="1320444" y="3544157"/>
                </a:lnTo>
                <a:lnTo>
                  <a:pt x="1039180" y="5207975"/>
                </a:lnTo>
                <a:cubicBezTo>
                  <a:pt x="1030998" y="5248161"/>
                  <a:pt x="1007186" y="5376882"/>
                  <a:pt x="1087548" y="5465436"/>
                </a:cubicBezTo>
                <a:cubicBezTo>
                  <a:pt x="1151537" y="5545798"/>
                  <a:pt x="1264646" y="5562172"/>
                  <a:pt x="1385185" y="5505622"/>
                </a:cubicBezTo>
                <a:cubicBezTo>
                  <a:pt x="1385185" y="5505622"/>
                  <a:pt x="1393367" y="5505622"/>
                  <a:pt x="1393367" y="5497439"/>
                </a:cubicBezTo>
                <a:lnTo>
                  <a:pt x="2912081" y="4693806"/>
                </a:lnTo>
                <a:lnTo>
                  <a:pt x="4430795" y="5497439"/>
                </a:lnTo>
                <a:cubicBezTo>
                  <a:pt x="4487345" y="5529434"/>
                  <a:pt x="4543152" y="5545807"/>
                  <a:pt x="4591520" y="5545807"/>
                </a:cubicBezTo>
                <a:cubicBezTo>
                  <a:pt x="4655508" y="5545807"/>
                  <a:pt x="4703876" y="5521995"/>
                  <a:pt x="4744062" y="5481819"/>
                </a:cubicBezTo>
                <a:cubicBezTo>
                  <a:pt x="4776057" y="5449824"/>
                  <a:pt x="4808051" y="5385083"/>
                  <a:pt x="4792430" y="5264544"/>
                </a:cubicBezTo>
                <a:lnTo>
                  <a:pt x="4502232" y="3544157"/>
                </a:lnTo>
                <a:lnTo>
                  <a:pt x="5731491" y="2346894"/>
                </a:lnTo>
                <a:cubicBezTo>
                  <a:pt x="5835666" y="2241976"/>
                  <a:pt x="5835666" y="2154174"/>
                  <a:pt x="5820035" y="2089433"/>
                </a:cubicBezTo>
                <a:close/>
                <a:moveTo>
                  <a:pt x="4236580" y="3391614"/>
                </a:moveTo>
                <a:cubicBezTo>
                  <a:pt x="4204585" y="3423609"/>
                  <a:pt x="4188212" y="3471977"/>
                  <a:pt x="4196394" y="3520345"/>
                </a:cubicBezTo>
                <a:lnTo>
                  <a:pt x="4485849" y="5191602"/>
                </a:lnTo>
                <a:lnTo>
                  <a:pt x="2982766" y="4404341"/>
                </a:lnTo>
                <a:cubicBezTo>
                  <a:pt x="2942580" y="4380529"/>
                  <a:pt x="2886030" y="4380529"/>
                  <a:pt x="2845854" y="4404341"/>
                </a:cubicBezTo>
                <a:lnTo>
                  <a:pt x="1342770" y="5191602"/>
                </a:lnTo>
                <a:lnTo>
                  <a:pt x="1632226" y="3520345"/>
                </a:lnTo>
                <a:cubicBezTo>
                  <a:pt x="1640408" y="3471977"/>
                  <a:pt x="1624044" y="3423609"/>
                  <a:pt x="1592040" y="3391614"/>
                </a:cubicBezTo>
                <a:lnTo>
                  <a:pt x="370973" y="2209981"/>
                </a:lnTo>
                <a:lnTo>
                  <a:pt x="2050411" y="1968894"/>
                </a:lnTo>
                <a:cubicBezTo>
                  <a:pt x="2098779" y="1960712"/>
                  <a:pt x="2138956" y="1928708"/>
                  <a:pt x="2162768" y="1888531"/>
                </a:cubicBezTo>
                <a:lnTo>
                  <a:pt x="2909852" y="369818"/>
                </a:lnTo>
                <a:lnTo>
                  <a:pt x="3656926" y="1888531"/>
                </a:lnTo>
                <a:cubicBezTo>
                  <a:pt x="3680739" y="1928717"/>
                  <a:pt x="3720915" y="1960712"/>
                  <a:pt x="3769283" y="1968894"/>
                </a:cubicBezTo>
                <a:lnTo>
                  <a:pt x="5448722" y="2209981"/>
                </a:lnTo>
                <a:lnTo>
                  <a:pt x="4236580" y="3391614"/>
                </a:lnTo>
                <a:close/>
              </a:path>
            </a:pathLst>
          </a:custGeom>
          <a:gradFill>
            <a:gsLst>
              <a:gs pos="0">
                <a:srgbClr val="EA8D8D"/>
              </a:gs>
              <a:gs pos="99000">
                <a:srgbClr val="A890FE"/>
              </a:gs>
            </a:gsLst>
            <a:lin ang="5400000" scaled="1"/>
          </a:gradFill>
          <a:ln w="9525" cap="flat">
            <a:noFill/>
            <a:prstDash val="solid"/>
            <a:miter/>
          </a:ln>
        </p:spPr>
        <p:txBody>
          <a:bodyPr rtlCol="0" anchor="ctr"/>
          <a:lstStyle/>
          <a:p>
            <a:endParaRPr lang="es-ES"/>
          </a:p>
        </p:txBody>
      </p:sp>
      <p:sp>
        <p:nvSpPr>
          <p:cNvPr id="17" name="Rectángulo 16">
            <a:extLst>
              <a:ext uri="{FF2B5EF4-FFF2-40B4-BE49-F238E27FC236}">
                <a16:creationId xmlns:a16="http://schemas.microsoft.com/office/drawing/2014/main" xmlns="" id="{0AA2E4E4-3D7F-F94D-A3D5-FD61A9D4A336}"/>
              </a:ext>
            </a:extLst>
          </p:cNvPr>
          <p:cNvSpPr/>
          <p:nvPr/>
        </p:nvSpPr>
        <p:spPr>
          <a:xfrm>
            <a:off x="1085248" y="3277727"/>
            <a:ext cx="1255504" cy="338554"/>
          </a:xfrm>
          <a:prstGeom prst="rect">
            <a:avLst/>
          </a:prstGeom>
        </p:spPr>
        <p:txBody>
          <a:bodyPr wrap="square">
            <a:spAutoFit/>
          </a:bodyPr>
          <a:lstStyle/>
          <a:p>
            <a:pPr fontAlgn="base"/>
            <a:r>
              <a:rPr lang="es-ES" sz="1600" b="1" dirty="0" smtClean="0">
                <a:solidFill>
                  <a:schemeClr val="tx1">
                    <a:lumMod val="85000"/>
                    <a:lumOff val="15000"/>
                  </a:schemeClr>
                </a:solidFill>
              </a:rPr>
              <a:t>Amigable</a:t>
            </a:r>
            <a:endParaRPr lang="es-ES" sz="1600" dirty="0">
              <a:solidFill>
                <a:schemeClr val="tx1">
                  <a:lumMod val="85000"/>
                  <a:lumOff val="15000"/>
                </a:schemeClr>
              </a:solidFill>
            </a:endParaRPr>
          </a:p>
        </p:txBody>
      </p:sp>
      <p:sp>
        <p:nvSpPr>
          <p:cNvPr id="19" name="Rectángulo 18">
            <a:extLst>
              <a:ext uri="{FF2B5EF4-FFF2-40B4-BE49-F238E27FC236}">
                <a16:creationId xmlns:a16="http://schemas.microsoft.com/office/drawing/2014/main" xmlns="" id="{AFA84B5A-B548-804E-BE95-CB0FC6F149B6}"/>
              </a:ext>
            </a:extLst>
          </p:cNvPr>
          <p:cNvSpPr/>
          <p:nvPr/>
        </p:nvSpPr>
        <p:spPr>
          <a:xfrm>
            <a:off x="1085248" y="3887885"/>
            <a:ext cx="1255504" cy="338554"/>
          </a:xfrm>
          <a:prstGeom prst="rect">
            <a:avLst/>
          </a:prstGeom>
        </p:spPr>
        <p:txBody>
          <a:bodyPr wrap="square">
            <a:spAutoFit/>
          </a:bodyPr>
          <a:lstStyle/>
          <a:p>
            <a:pPr fontAlgn="base"/>
            <a:r>
              <a:rPr lang="es-ES" sz="1600" b="1" dirty="0" smtClean="0">
                <a:solidFill>
                  <a:schemeClr val="tx1">
                    <a:lumMod val="85000"/>
                    <a:lumOff val="15000"/>
                  </a:schemeClr>
                </a:solidFill>
              </a:rPr>
              <a:t>Atractivo</a:t>
            </a:r>
            <a:endParaRPr lang="es-ES" sz="1600" dirty="0">
              <a:solidFill>
                <a:schemeClr val="tx1">
                  <a:lumMod val="85000"/>
                  <a:lumOff val="15000"/>
                </a:schemeClr>
              </a:solidFill>
            </a:endParaRPr>
          </a:p>
        </p:txBody>
      </p:sp>
      <p:sp>
        <p:nvSpPr>
          <p:cNvPr id="21" name="Rectángulo 20">
            <a:extLst>
              <a:ext uri="{FF2B5EF4-FFF2-40B4-BE49-F238E27FC236}">
                <a16:creationId xmlns:a16="http://schemas.microsoft.com/office/drawing/2014/main" xmlns="" id="{1134CA87-E44C-F242-899E-B56A7EC8BF10}"/>
              </a:ext>
            </a:extLst>
          </p:cNvPr>
          <p:cNvSpPr/>
          <p:nvPr/>
        </p:nvSpPr>
        <p:spPr>
          <a:xfrm>
            <a:off x="1085248" y="4567955"/>
            <a:ext cx="1255504" cy="338554"/>
          </a:xfrm>
          <a:prstGeom prst="rect">
            <a:avLst/>
          </a:prstGeom>
        </p:spPr>
        <p:txBody>
          <a:bodyPr wrap="square">
            <a:spAutoFit/>
          </a:bodyPr>
          <a:lstStyle/>
          <a:p>
            <a:pPr fontAlgn="base"/>
            <a:r>
              <a:rPr lang="es-ES" sz="1600" b="1" dirty="0" smtClean="0">
                <a:solidFill>
                  <a:schemeClr val="tx1">
                    <a:lumMod val="85000"/>
                    <a:lumOff val="15000"/>
                  </a:schemeClr>
                </a:solidFill>
              </a:rPr>
              <a:t>Fácil</a:t>
            </a:r>
            <a:endParaRPr lang="es-ES" sz="1600" dirty="0">
              <a:solidFill>
                <a:schemeClr val="tx1">
                  <a:lumMod val="85000"/>
                  <a:lumOff val="15000"/>
                </a:schemeClr>
              </a:solidFill>
            </a:endParaRPr>
          </a:p>
        </p:txBody>
      </p:sp>
      <p:sp>
        <p:nvSpPr>
          <p:cNvPr id="23" name="Forma libre 22">
            <a:extLst>
              <a:ext uri="{FF2B5EF4-FFF2-40B4-BE49-F238E27FC236}">
                <a16:creationId xmlns:a16="http://schemas.microsoft.com/office/drawing/2014/main" xmlns="" id="{C50A02C8-A6AC-F14C-932E-63E44306028A}"/>
              </a:ext>
            </a:extLst>
          </p:cNvPr>
          <p:cNvSpPr/>
          <p:nvPr/>
        </p:nvSpPr>
        <p:spPr>
          <a:xfrm>
            <a:off x="609568" y="4614215"/>
            <a:ext cx="335883" cy="268816"/>
          </a:xfrm>
          <a:custGeom>
            <a:avLst/>
            <a:gdLst>
              <a:gd name="connsiteX0" fmla="*/ 5293491 w 5819775"/>
              <a:gd name="connsiteY0" fmla="*/ 867346 h 4657725"/>
              <a:gd name="connsiteX1" fmla="*/ 4828166 w 5819775"/>
              <a:gd name="connsiteY1" fmla="*/ 867346 h 4657725"/>
              <a:gd name="connsiteX2" fmla="*/ 4158568 w 5819775"/>
              <a:gd name="connsiteY2" fmla="*/ 867346 h 4657725"/>
              <a:gd name="connsiteX3" fmla="*/ 3968649 w 5819775"/>
              <a:gd name="connsiteY3" fmla="*/ 867346 h 4657725"/>
              <a:gd name="connsiteX4" fmla="*/ 3968649 w 5819775"/>
              <a:gd name="connsiteY4" fmla="*/ 359597 h 4657725"/>
              <a:gd name="connsiteX5" fmla="*/ 3609051 w 5819775"/>
              <a:gd name="connsiteY5" fmla="*/ 0 h 4657725"/>
              <a:gd name="connsiteX6" fmla="*/ 2220906 w 5819775"/>
              <a:gd name="connsiteY6" fmla="*/ 0 h 4657725"/>
              <a:gd name="connsiteX7" fmla="*/ 1861309 w 5819775"/>
              <a:gd name="connsiteY7" fmla="*/ 359597 h 4657725"/>
              <a:gd name="connsiteX8" fmla="*/ 1861309 w 5819775"/>
              <a:gd name="connsiteY8" fmla="*/ 867346 h 4657725"/>
              <a:gd name="connsiteX9" fmla="*/ 1670742 w 5819775"/>
              <a:gd name="connsiteY9" fmla="*/ 867346 h 4657725"/>
              <a:gd name="connsiteX10" fmla="*/ 1001144 w 5819775"/>
              <a:gd name="connsiteY10" fmla="*/ 867346 h 4657725"/>
              <a:gd name="connsiteX11" fmla="*/ 535810 w 5819775"/>
              <a:gd name="connsiteY11" fmla="*/ 867346 h 4657725"/>
              <a:gd name="connsiteX12" fmla="*/ 0 w 5819775"/>
              <a:gd name="connsiteY12" fmla="*/ 1403156 h 4657725"/>
              <a:gd name="connsiteX13" fmla="*/ 0 w 5819775"/>
              <a:gd name="connsiteY13" fmla="*/ 4123325 h 4657725"/>
              <a:gd name="connsiteX14" fmla="*/ 535810 w 5819775"/>
              <a:gd name="connsiteY14" fmla="*/ 4659135 h 4657725"/>
              <a:gd name="connsiteX15" fmla="*/ 1001135 w 5819775"/>
              <a:gd name="connsiteY15" fmla="*/ 4659135 h 4657725"/>
              <a:gd name="connsiteX16" fmla="*/ 1670733 w 5819775"/>
              <a:gd name="connsiteY16" fmla="*/ 4659135 h 4657725"/>
              <a:gd name="connsiteX17" fmla="*/ 4158558 w 5819775"/>
              <a:gd name="connsiteY17" fmla="*/ 4659135 h 4657725"/>
              <a:gd name="connsiteX18" fmla="*/ 4828156 w 5819775"/>
              <a:gd name="connsiteY18" fmla="*/ 4659135 h 4657725"/>
              <a:gd name="connsiteX19" fmla="*/ 5293481 w 5819775"/>
              <a:gd name="connsiteY19" fmla="*/ 4659135 h 4657725"/>
              <a:gd name="connsiteX20" fmla="*/ 5829291 w 5819775"/>
              <a:gd name="connsiteY20" fmla="*/ 4123325 h 4657725"/>
              <a:gd name="connsiteX21" fmla="*/ 5829291 w 5819775"/>
              <a:gd name="connsiteY21" fmla="*/ 1395327 h 4657725"/>
              <a:gd name="connsiteX22" fmla="*/ 5293491 w 5819775"/>
              <a:gd name="connsiteY22" fmla="*/ 867346 h 4657725"/>
              <a:gd name="connsiteX23" fmla="*/ 874528 w 5819775"/>
              <a:gd name="connsiteY23" fmla="*/ 4398731 h 4657725"/>
              <a:gd name="connsiteX24" fmla="*/ 535810 w 5819775"/>
              <a:gd name="connsiteY24" fmla="*/ 4398731 h 4657725"/>
              <a:gd name="connsiteX25" fmla="*/ 261052 w 5819775"/>
              <a:gd name="connsiteY25" fmla="*/ 4123973 h 4657725"/>
              <a:gd name="connsiteX26" fmla="*/ 261052 w 5819775"/>
              <a:gd name="connsiteY26" fmla="*/ 1395975 h 4657725"/>
              <a:gd name="connsiteX27" fmla="*/ 535810 w 5819775"/>
              <a:gd name="connsiteY27" fmla="*/ 1121216 h 4657725"/>
              <a:gd name="connsiteX28" fmla="*/ 873871 w 5819775"/>
              <a:gd name="connsiteY28" fmla="*/ 1121216 h 4657725"/>
              <a:gd name="connsiteX29" fmla="*/ 873871 w 5819775"/>
              <a:gd name="connsiteY29" fmla="*/ 4398731 h 4657725"/>
              <a:gd name="connsiteX30" fmla="*/ 874528 w 5819775"/>
              <a:gd name="connsiteY30" fmla="*/ 4398731 h 4657725"/>
              <a:gd name="connsiteX31" fmla="*/ 1536944 w 5819775"/>
              <a:gd name="connsiteY31" fmla="*/ 4398731 h 4657725"/>
              <a:gd name="connsiteX32" fmla="*/ 1128398 w 5819775"/>
              <a:gd name="connsiteY32" fmla="*/ 4398731 h 4657725"/>
              <a:gd name="connsiteX33" fmla="*/ 1128398 w 5819775"/>
              <a:gd name="connsiteY33" fmla="*/ 1127751 h 4657725"/>
              <a:gd name="connsiteX34" fmla="*/ 1536944 w 5819775"/>
              <a:gd name="connsiteY34" fmla="*/ 1127751 h 4657725"/>
              <a:gd name="connsiteX35" fmla="*/ 1536944 w 5819775"/>
              <a:gd name="connsiteY35" fmla="*/ 4398731 h 4657725"/>
              <a:gd name="connsiteX36" fmla="*/ 2115179 w 5819775"/>
              <a:gd name="connsiteY36" fmla="*/ 359597 h 4657725"/>
              <a:gd name="connsiteX37" fmla="*/ 2213724 w 5819775"/>
              <a:gd name="connsiteY37" fmla="*/ 261052 h 4657725"/>
              <a:gd name="connsiteX38" fmla="*/ 3602526 w 5819775"/>
              <a:gd name="connsiteY38" fmla="*/ 261052 h 4657725"/>
              <a:gd name="connsiteX39" fmla="*/ 3701072 w 5819775"/>
              <a:gd name="connsiteY39" fmla="*/ 359597 h 4657725"/>
              <a:gd name="connsiteX40" fmla="*/ 3701072 w 5819775"/>
              <a:gd name="connsiteY40" fmla="*/ 867346 h 4657725"/>
              <a:gd name="connsiteX41" fmla="*/ 2115179 w 5819775"/>
              <a:gd name="connsiteY41" fmla="*/ 867346 h 4657725"/>
              <a:gd name="connsiteX42" fmla="*/ 2115179 w 5819775"/>
              <a:gd name="connsiteY42" fmla="*/ 359597 h 4657725"/>
              <a:gd name="connsiteX43" fmla="*/ 4024779 w 5819775"/>
              <a:gd name="connsiteY43" fmla="*/ 4398731 h 4657725"/>
              <a:gd name="connsiteX44" fmla="*/ 1797996 w 5819775"/>
              <a:gd name="connsiteY44" fmla="*/ 4398731 h 4657725"/>
              <a:gd name="connsiteX45" fmla="*/ 1797996 w 5819775"/>
              <a:gd name="connsiteY45" fmla="*/ 1127751 h 4657725"/>
              <a:gd name="connsiteX46" fmla="*/ 1988563 w 5819775"/>
              <a:gd name="connsiteY46" fmla="*/ 1127751 h 4657725"/>
              <a:gd name="connsiteX47" fmla="*/ 3835508 w 5819775"/>
              <a:gd name="connsiteY47" fmla="*/ 1127751 h 4657725"/>
              <a:gd name="connsiteX48" fmla="*/ 4026075 w 5819775"/>
              <a:gd name="connsiteY48" fmla="*/ 1127751 h 4657725"/>
              <a:gd name="connsiteX49" fmla="*/ 4026075 w 5819775"/>
              <a:gd name="connsiteY49" fmla="*/ 4398741 h 4657725"/>
              <a:gd name="connsiteX50" fmla="*/ 4024779 w 5819775"/>
              <a:gd name="connsiteY50" fmla="*/ 4398741 h 4657725"/>
              <a:gd name="connsiteX51" fmla="*/ 4694377 w 5819775"/>
              <a:gd name="connsiteY51" fmla="*/ 4398731 h 4657725"/>
              <a:gd name="connsiteX52" fmla="*/ 4285831 w 5819775"/>
              <a:gd name="connsiteY52" fmla="*/ 4398731 h 4657725"/>
              <a:gd name="connsiteX53" fmla="*/ 4285831 w 5819775"/>
              <a:gd name="connsiteY53" fmla="*/ 1127751 h 4657725"/>
              <a:gd name="connsiteX54" fmla="*/ 4694377 w 5819775"/>
              <a:gd name="connsiteY54" fmla="*/ 1127751 h 4657725"/>
              <a:gd name="connsiteX55" fmla="*/ 4694377 w 5819775"/>
              <a:gd name="connsiteY55" fmla="*/ 4398731 h 4657725"/>
              <a:gd name="connsiteX56" fmla="*/ 5561724 w 5819775"/>
              <a:gd name="connsiteY56" fmla="*/ 4123325 h 4657725"/>
              <a:gd name="connsiteX57" fmla="*/ 5286966 w 5819775"/>
              <a:gd name="connsiteY57" fmla="*/ 4398083 h 4657725"/>
              <a:gd name="connsiteX58" fmla="*/ 4955429 w 5819775"/>
              <a:gd name="connsiteY58" fmla="*/ 4398083 h 4657725"/>
              <a:gd name="connsiteX59" fmla="*/ 4955429 w 5819775"/>
              <a:gd name="connsiteY59" fmla="*/ 1127751 h 4657725"/>
              <a:gd name="connsiteX60" fmla="*/ 5293491 w 5819775"/>
              <a:gd name="connsiteY60" fmla="*/ 1127751 h 4657725"/>
              <a:gd name="connsiteX61" fmla="*/ 5568249 w 5819775"/>
              <a:gd name="connsiteY61" fmla="*/ 1402509 h 4657725"/>
              <a:gd name="connsiteX62" fmla="*/ 5568249 w 5819775"/>
              <a:gd name="connsiteY62" fmla="*/ 4123325 h 4657725"/>
              <a:gd name="connsiteX63" fmla="*/ 5561724 w 5819775"/>
              <a:gd name="connsiteY63" fmla="*/ 4123325 h 465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819775" h="4657725">
                <a:moveTo>
                  <a:pt x="5293491" y="867346"/>
                </a:moveTo>
                <a:lnTo>
                  <a:pt x="4828166" y="867346"/>
                </a:lnTo>
                <a:lnTo>
                  <a:pt x="4158568" y="867346"/>
                </a:lnTo>
                <a:lnTo>
                  <a:pt x="3968649" y="867346"/>
                </a:lnTo>
                <a:lnTo>
                  <a:pt x="3968649" y="359597"/>
                </a:lnTo>
                <a:cubicBezTo>
                  <a:pt x="3968649" y="162506"/>
                  <a:pt x="3806800" y="0"/>
                  <a:pt x="3609051" y="0"/>
                </a:cubicBezTo>
                <a:lnTo>
                  <a:pt x="2220906" y="0"/>
                </a:lnTo>
                <a:cubicBezTo>
                  <a:pt x="2023815" y="0"/>
                  <a:pt x="1861309" y="161849"/>
                  <a:pt x="1861309" y="359597"/>
                </a:cubicBezTo>
                <a:lnTo>
                  <a:pt x="1861309" y="867346"/>
                </a:lnTo>
                <a:lnTo>
                  <a:pt x="1670742" y="867346"/>
                </a:lnTo>
                <a:lnTo>
                  <a:pt x="1001144" y="867346"/>
                </a:lnTo>
                <a:lnTo>
                  <a:pt x="535810" y="867346"/>
                </a:lnTo>
                <a:cubicBezTo>
                  <a:pt x="239516" y="867346"/>
                  <a:pt x="0" y="1106862"/>
                  <a:pt x="0" y="1403156"/>
                </a:cubicBezTo>
                <a:lnTo>
                  <a:pt x="0" y="4123325"/>
                </a:lnTo>
                <a:cubicBezTo>
                  <a:pt x="0" y="4419619"/>
                  <a:pt x="239516" y="4659135"/>
                  <a:pt x="535810" y="4659135"/>
                </a:cubicBezTo>
                <a:lnTo>
                  <a:pt x="1001135" y="4659135"/>
                </a:lnTo>
                <a:lnTo>
                  <a:pt x="1670733" y="4659135"/>
                </a:lnTo>
                <a:lnTo>
                  <a:pt x="4158558" y="4659135"/>
                </a:lnTo>
                <a:lnTo>
                  <a:pt x="4828156" y="4659135"/>
                </a:lnTo>
                <a:lnTo>
                  <a:pt x="5293481" y="4659135"/>
                </a:lnTo>
                <a:cubicBezTo>
                  <a:pt x="5589775" y="4659135"/>
                  <a:pt x="5829291" y="4419619"/>
                  <a:pt x="5829291" y="4123325"/>
                </a:cubicBezTo>
                <a:lnTo>
                  <a:pt x="5829291" y="1395327"/>
                </a:lnTo>
                <a:cubicBezTo>
                  <a:pt x="5822118" y="1106862"/>
                  <a:pt x="5582603" y="867346"/>
                  <a:pt x="5293491" y="867346"/>
                </a:cubicBezTo>
                <a:close/>
                <a:moveTo>
                  <a:pt x="874528" y="4398731"/>
                </a:moveTo>
                <a:lnTo>
                  <a:pt x="535810" y="4398731"/>
                </a:lnTo>
                <a:cubicBezTo>
                  <a:pt x="387658" y="4398731"/>
                  <a:pt x="261052" y="4278649"/>
                  <a:pt x="261052" y="4123973"/>
                </a:cubicBezTo>
                <a:lnTo>
                  <a:pt x="261052" y="1395975"/>
                </a:lnTo>
                <a:cubicBezTo>
                  <a:pt x="261052" y="1247823"/>
                  <a:pt x="381133" y="1121216"/>
                  <a:pt x="535810" y="1121216"/>
                </a:cubicBezTo>
                <a:lnTo>
                  <a:pt x="873871" y="1121216"/>
                </a:lnTo>
                <a:lnTo>
                  <a:pt x="873871" y="4398731"/>
                </a:lnTo>
                <a:lnTo>
                  <a:pt x="874528" y="4398731"/>
                </a:lnTo>
                <a:close/>
                <a:moveTo>
                  <a:pt x="1536944" y="4398731"/>
                </a:moveTo>
                <a:lnTo>
                  <a:pt x="1128398" y="4398731"/>
                </a:lnTo>
                <a:lnTo>
                  <a:pt x="1128398" y="1127751"/>
                </a:lnTo>
                <a:lnTo>
                  <a:pt x="1536944" y="1127751"/>
                </a:lnTo>
                <a:lnTo>
                  <a:pt x="1536944" y="4398731"/>
                </a:lnTo>
                <a:close/>
                <a:moveTo>
                  <a:pt x="2115179" y="359597"/>
                </a:moveTo>
                <a:cubicBezTo>
                  <a:pt x="2115179" y="303467"/>
                  <a:pt x="2157603" y="261052"/>
                  <a:pt x="2213724" y="261052"/>
                </a:cubicBezTo>
                <a:lnTo>
                  <a:pt x="3602526" y="261052"/>
                </a:lnTo>
                <a:cubicBezTo>
                  <a:pt x="3658657" y="261052"/>
                  <a:pt x="3701072" y="303476"/>
                  <a:pt x="3701072" y="359597"/>
                </a:cubicBezTo>
                <a:lnTo>
                  <a:pt x="3701072" y="867346"/>
                </a:lnTo>
                <a:lnTo>
                  <a:pt x="2115179" y="867346"/>
                </a:lnTo>
                <a:lnTo>
                  <a:pt x="2115179" y="359597"/>
                </a:lnTo>
                <a:close/>
                <a:moveTo>
                  <a:pt x="4024779" y="4398731"/>
                </a:moveTo>
                <a:lnTo>
                  <a:pt x="1797996" y="4398731"/>
                </a:lnTo>
                <a:lnTo>
                  <a:pt x="1797996" y="1127751"/>
                </a:lnTo>
                <a:lnTo>
                  <a:pt x="1988563" y="1127751"/>
                </a:lnTo>
                <a:lnTo>
                  <a:pt x="3835508" y="1127751"/>
                </a:lnTo>
                <a:lnTo>
                  <a:pt x="4026075" y="1127751"/>
                </a:lnTo>
                <a:lnTo>
                  <a:pt x="4026075" y="4398741"/>
                </a:lnTo>
                <a:lnTo>
                  <a:pt x="4024779" y="4398741"/>
                </a:lnTo>
                <a:close/>
                <a:moveTo>
                  <a:pt x="4694377" y="4398731"/>
                </a:moveTo>
                <a:lnTo>
                  <a:pt x="4285831" y="4398731"/>
                </a:lnTo>
                <a:lnTo>
                  <a:pt x="4285831" y="1127751"/>
                </a:lnTo>
                <a:lnTo>
                  <a:pt x="4694377" y="1127751"/>
                </a:lnTo>
                <a:lnTo>
                  <a:pt x="4694377" y="4398731"/>
                </a:lnTo>
                <a:close/>
                <a:moveTo>
                  <a:pt x="5561724" y="4123325"/>
                </a:moveTo>
                <a:cubicBezTo>
                  <a:pt x="5561724" y="4271477"/>
                  <a:pt x="5441643" y="4398083"/>
                  <a:pt x="5286966" y="4398083"/>
                </a:cubicBezTo>
                <a:lnTo>
                  <a:pt x="4955429" y="4398083"/>
                </a:lnTo>
                <a:lnTo>
                  <a:pt x="4955429" y="1127751"/>
                </a:lnTo>
                <a:lnTo>
                  <a:pt x="5293491" y="1127751"/>
                </a:lnTo>
                <a:cubicBezTo>
                  <a:pt x="5441643" y="1127751"/>
                  <a:pt x="5568249" y="1247832"/>
                  <a:pt x="5568249" y="1402509"/>
                </a:cubicBezTo>
                <a:lnTo>
                  <a:pt x="5568249" y="4123325"/>
                </a:lnTo>
                <a:lnTo>
                  <a:pt x="5561724" y="4123325"/>
                </a:lnTo>
                <a:close/>
              </a:path>
            </a:pathLst>
          </a:custGeom>
          <a:gradFill>
            <a:gsLst>
              <a:gs pos="0">
                <a:srgbClr val="EA8D8D"/>
              </a:gs>
              <a:gs pos="99000">
                <a:srgbClr val="A890FE"/>
              </a:gs>
            </a:gsLst>
            <a:lin ang="5400000" scaled="1"/>
          </a:gradFill>
          <a:ln w="9525" cap="flat">
            <a:noFill/>
            <a:prstDash val="solid"/>
            <a:miter/>
          </a:ln>
        </p:spPr>
        <p:txBody>
          <a:bodyPr rtlCol="0" anchor="ctr"/>
          <a:lstStyle/>
          <a:p>
            <a:endParaRPr lang="es-ES"/>
          </a:p>
        </p:txBody>
      </p:sp>
      <p:sp>
        <p:nvSpPr>
          <p:cNvPr id="16" name="Rectángulo 15">
            <a:extLst>
              <a:ext uri="{FF2B5EF4-FFF2-40B4-BE49-F238E27FC236}">
                <a16:creationId xmlns:a16="http://schemas.microsoft.com/office/drawing/2014/main" xmlns="" id="{B78FB145-C094-F249-AE39-B8913DE6AC70}"/>
              </a:ext>
            </a:extLst>
          </p:cNvPr>
          <p:cNvSpPr/>
          <p:nvPr/>
        </p:nvSpPr>
        <p:spPr>
          <a:xfrm>
            <a:off x="3367396" y="3277727"/>
            <a:ext cx="1255504" cy="338554"/>
          </a:xfrm>
          <a:prstGeom prst="rect">
            <a:avLst/>
          </a:prstGeom>
        </p:spPr>
        <p:txBody>
          <a:bodyPr wrap="square">
            <a:spAutoFit/>
          </a:bodyPr>
          <a:lstStyle/>
          <a:p>
            <a:pPr fontAlgn="base"/>
            <a:r>
              <a:rPr lang="es-ES" sz="1600" b="1" dirty="0">
                <a:solidFill>
                  <a:schemeClr val="tx1">
                    <a:lumMod val="85000"/>
                    <a:lumOff val="15000"/>
                  </a:schemeClr>
                </a:solidFill>
              </a:rPr>
              <a:t>Interactiva</a:t>
            </a:r>
            <a:endParaRPr lang="es-ES" sz="1600" dirty="0">
              <a:solidFill>
                <a:schemeClr val="tx1">
                  <a:lumMod val="85000"/>
                  <a:lumOff val="15000"/>
                </a:schemeClr>
              </a:solidFill>
            </a:endParaRPr>
          </a:p>
        </p:txBody>
      </p:sp>
      <p:sp>
        <p:nvSpPr>
          <p:cNvPr id="18" name="Rectángulo 17">
            <a:extLst>
              <a:ext uri="{FF2B5EF4-FFF2-40B4-BE49-F238E27FC236}">
                <a16:creationId xmlns:a16="http://schemas.microsoft.com/office/drawing/2014/main" xmlns="" id="{D67046C3-4300-6E40-9338-18FF7506375F}"/>
              </a:ext>
            </a:extLst>
          </p:cNvPr>
          <p:cNvSpPr/>
          <p:nvPr/>
        </p:nvSpPr>
        <p:spPr>
          <a:xfrm>
            <a:off x="3367396" y="3887885"/>
            <a:ext cx="1231185" cy="338554"/>
          </a:xfrm>
          <a:prstGeom prst="rect">
            <a:avLst/>
          </a:prstGeom>
        </p:spPr>
        <p:txBody>
          <a:bodyPr wrap="square">
            <a:spAutoFit/>
          </a:bodyPr>
          <a:lstStyle/>
          <a:p>
            <a:pPr fontAlgn="base"/>
            <a:r>
              <a:rPr lang="es-ES" sz="1600" b="1" dirty="0">
                <a:solidFill>
                  <a:schemeClr val="tx1">
                    <a:lumMod val="85000"/>
                    <a:lumOff val="15000"/>
                  </a:schemeClr>
                </a:solidFill>
              </a:rPr>
              <a:t>Digital</a:t>
            </a:r>
            <a:endParaRPr lang="es-ES" sz="1600" dirty="0">
              <a:solidFill>
                <a:schemeClr val="tx1">
                  <a:lumMod val="85000"/>
                  <a:lumOff val="15000"/>
                </a:schemeClr>
              </a:solidFill>
            </a:endParaRPr>
          </a:p>
        </p:txBody>
      </p:sp>
      <p:sp>
        <p:nvSpPr>
          <p:cNvPr id="20" name="Rectángulo 19">
            <a:extLst>
              <a:ext uri="{FF2B5EF4-FFF2-40B4-BE49-F238E27FC236}">
                <a16:creationId xmlns:a16="http://schemas.microsoft.com/office/drawing/2014/main" xmlns="" id="{C26AF67F-42E9-E846-8EA7-E3FDEE68D041}"/>
              </a:ext>
            </a:extLst>
          </p:cNvPr>
          <p:cNvSpPr/>
          <p:nvPr/>
        </p:nvSpPr>
        <p:spPr>
          <a:xfrm>
            <a:off x="3367396" y="4567955"/>
            <a:ext cx="1255504" cy="338554"/>
          </a:xfrm>
          <a:prstGeom prst="rect">
            <a:avLst/>
          </a:prstGeom>
        </p:spPr>
        <p:txBody>
          <a:bodyPr wrap="square">
            <a:spAutoFit/>
          </a:bodyPr>
          <a:lstStyle/>
          <a:p>
            <a:pPr fontAlgn="base"/>
            <a:r>
              <a:rPr lang="es-ES" sz="1600" b="1" dirty="0" smtClean="0">
                <a:solidFill>
                  <a:schemeClr val="tx1">
                    <a:lumMod val="85000"/>
                    <a:lumOff val="15000"/>
                  </a:schemeClr>
                </a:solidFill>
              </a:rPr>
              <a:t>Visible</a:t>
            </a:r>
            <a:endParaRPr lang="es-ES" sz="1600" dirty="0">
              <a:solidFill>
                <a:schemeClr val="tx1">
                  <a:lumMod val="85000"/>
                  <a:lumOff val="15000"/>
                </a:schemeClr>
              </a:solidFill>
            </a:endParaRPr>
          </a:p>
        </p:txBody>
      </p:sp>
      <p:sp>
        <p:nvSpPr>
          <p:cNvPr id="25" name="Forma libre 24">
            <a:extLst>
              <a:ext uri="{FF2B5EF4-FFF2-40B4-BE49-F238E27FC236}">
                <a16:creationId xmlns:a16="http://schemas.microsoft.com/office/drawing/2014/main" xmlns="" id="{F2D22BE5-7566-F140-BC46-6F2FD9DD5CA2}"/>
              </a:ext>
            </a:extLst>
          </p:cNvPr>
          <p:cNvSpPr/>
          <p:nvPr/>
        </p:nvSpPr>
        <p:spPr>
          <a:xfrm>
            <a:off x="2854788" y="3877071"/>
            <a:ext cx="391085" cy="332199"/>
          </a:xfrm>
          <a:custGeom>
            <a:avLst/>
            <a:gdLst>
              <a:gd name="connsiteX0" fmla="*/ 5702435 w 5819775"/>
              <a:gd name="connsiteY0" fmla="*/ 0 h 4943475"/>
              <a:gd name="connsiteX1" fmla="*/ 5322930 w 5819775"/>
              <a:gd name="connsiteY1" fmla="*/ 0 h 4943475"/>
              <a:gd name="connsiteX2" fmla="*/ 5076871 w 5819775"/>
              <a:gd name="connsiteY2" fmla="*/ 126282 h 4943475"/>
              <a:gd name="connsiteX3" fmla="*/ 5041723 w 5819775"/>
              <a:gd name="connsiteY3" fmla="*/ 246059 h 4943475"/>
              <a:gd name="connsiteX4" fmla="*/ 4985745 w 5819775"/>
              <a:gd name="connsiteY4" fmla="*/ 534429 h 4943475"/>
              <a:gd name="connsiteX5" fmla="*/ 275432 w 5819775"/>
              <a:gd name="connsiteY5" fmla="*/ 534429 h 4943475"/>
              <a:gd name="connsiteX6" fmla="*/ 57367 w 5819775"/>
              <a:gd name="connsiteY6" fmla="*/ 619049 h 4943475"/>
              <a:gd name="connsiteX7" fmla="*/ 1389 w 5819775"/>
              <a:gd name="connsiteY7" fmla="*/ 801967 h 4943475"/>
              <a:gd name="connsiteX8" fmla="*/ 1389 w 5819775"/>
              <a:gd name="connsiteY8" fmla="*/ 816293 h 4943475"/>
              <a:gd name="connsiteX9" fmla="*/ 528664 w 5819775"/>
              <a:gd name="connsiteY9" fmla="*/ 3002852 h 4943475"/>
              <a:gd name="connsiteX10" fmla="*/ 852190 w 5819775"/>
              <a:gd name="connsiteY10" fmla="*/ 3256074 h 4943475"/>
              <a:gd name="connsiteX11" fmla="*/ 4416817 w 5819775"/>
              <a:gd name="connsiteY11" fmla="*/ 3256074 h 4943475"/>
              <a:gd name="connsiteX12" fmla="*/ 4318519 w 5819775"/>
              <a:gd name="connsiteY12" fmla="*/ 3741039 h 4943475"/>
              <a:gd name="connsiteX13" fmla="*/ 4170748 w 5819775"/>
              <a:gd name="connsiteY13" fmla="*/ 3720208 h 4943475"/>
              <a:gd name="connsiteX14" fmla="*/ 3573168 w 5819775"/>
              <a:gd name="connsiteY14" fmla="*/ 4205173 h 4943475"/>
              <a:gd name="connsiteX15" fmla="*/ 1674331 w 5819775"/>
              <a:gd name="connsiteY15" fmla="*/ 4205173 h 4943475"/>
              <a:gd name="connsiteX16" fmla="*/ 1076752 w 5819775"/>
              <a:gd name="connsiteY16" fmla="*/ 3720208 h 4943475"/>
              <a:gd name="connsiteX17" fmla="*/ 464856 w 5819775"/>
              <a:gd name="connsiteY17" fmla="*/ 4332103 h 4943475"/>
              <a:gd name="connsiteX18" fmla="*/ 1076752 w 5819775"/>
              <a:gd name="connsiteY18" fmla="*/ 4943999 h 4943475"/>
              <a:gd name="connsiteX19" fmla="*/ 1674331 w 5819775"/>
              <a:gd name="connsiteY19" fmla="*/ 4459034 h 4943475"/>
              <a:gd name="connsiteX20" fmla="*/ 3565358 w 5819775"/>
              <a:gd name="connsiteY20" fmla="*/ 4459034 h 4943475"/>
              <a:gd name="connsiteX21" fmla="*/ 4162937 w 5819775"/>
              <a:gd name="connsiteY21" fmla="*/ 4943999 h 4943475"/>
              <a:gd name="connsiteX22" fmla="*/ 4774833 w 5819775"/>
              <a:gd name="connsiteY22" fmla="*/ 4332103 h 4943475"/>
              <a:gd name="connsiteX23" fmla="*/ 4556768 w 5819775"/>
              <a:gd name="connsiteY23" fmla="*/ 3860816 h 4943475"/>
              <a:gd name="connsiteX24" fmla="*/ 4753354 w 5819775"/>
              <a:gd name="connsiteY24" fmla="*/ 2897400 h 4943475"/>
              <a:gd name="connsiteX25" fmla="*/ 4753354 w 5819775"/>
              <a:gd name="connsiteY25" fmla="*/ 2897400 h 4943475"/>
              <a:gd name="connsiteX26" fmla="*/ 5224642 w 5819775"/>
              <a:gd name="connsiteY26" fmla="*/ 675694 h 4943475"/>
              <a:gd name="connsiteX27" fmla="*/ 5224642 w 5819775"/>
              <a:gd name="connsiteY27" fmla="*/ 675694 h 4943475"/>
              <a:gd name="connsiteX28" fmla="*/ 5224642 w 5819775"/>
              <a:gd name="connsiteY28" fmla="*/ 675694 h 4943475"/>
              <a:gd name="connsiteX29" fmla="*/ 5294946 w 5819775"/>
              <a:gd name="connsiteY29" fmla="*/ 268195 h 4943475"/>
              <a:gd name="connsiteX30" fmla="*/ 5294946 w 5819775"/>
              <a:gd name="connsiteY30" fmla="*/ 253870 h 4943475"/>
              <a:gd name="connsiteX31" fmla="*/ 5322940 w 5819775"/>
              <a:gd name="connsiteY31" fmla="*/ 246707 h 4943475"/>
              <a:gd name="connsiteX32" fmla="*/ 5702444 w 5819775"/>
              <a:gd name="connsiteY32" fmla="*/ 246707 h 4943475"/>
              <a:gd name="connsiteX33" fmla="*/ 5828726 w 5819775"/>
              <a:gd name="connsiteY33" fmla="*/ 120425 h 4943475"/>
              <a:gd name="connsiteX34" fmla="*/ 5702435 w 5819775"/>
              <a:gd name="connsiteY34" fmla="*/ 0 h 4943475"/>
              <a:gd name="connsiteX35" fmla="*/ 1076752 w 5819775"/>
              <a:gd name="connsiteY35" fmla="*/ 4696635 h 4943475"/>
              <a:gd name="connsiteX36" fmla="*/ 725231 w 5819775"/>
              <a:gd name="connsiteY36" fmla="*/ 4345115 h 4943475"/>
              <a:gd name="connsiteX37" fmla="*/ 1076752 w 5819775"/>
              <a:gd name="connsiteY37" fmla="*/ 3993594 h 4943475"/>
              <a:gd name="connsiteX38" fmla="*/ 1428272 w 5819775"/>
              <a:gd name="connsiteY38" fmla="*/ 4345115 h 4943475"/>
              <a:gd name="connsiteX39" fmla="*/ 1076752 w 5819775"/>
              <a:gd name="connsiteY39" fmla="*/ 4696635 h 4943475"/>
              <a:gd name="connsiteX40" fmla="*/ 4162928 w 5819775"/>
              <a:gd name="connsiteY40" fmla="*/ 4696635 h 4943475"/>
              <a:gd name="connsiteX41" fmla="*/ 3811408 w 5819775"/>
              <a:gd name="connsiteY41" fmla="*/ 4345115 h 4943475"/>
              <a:gd name="connsiteX42" fmla="*/ 4162928 w 5819775"/>
              <a:gd name="connsiteY42" fmla="*/ 3993594 h 4943475"/>
              <a:gd name="connsiteX43" fmla="*/ 4514448 w 5819775"/>
              <a:gd name="connsiteY43" fmla="*/ 4345115 h 4943475"/>
              <a:gd name="connsiteX44" fmla="*/ 4162928 w 5819775"/>
              <a:gd name="connsiteY44" fmla="*/ 4696635 h 4943475"/>
              <a:gd name="connsiteX45" fmla="*/ 275432 w 5819775"/>
              <a:gd name="connsiteY45" fmla="*/ 794814 h 4943475"/>
              <a:gd name="connsiteX46" fmla="*/ 4936272 w 5819775"/>
              <a:gd name="connsiteY46" fmla="*/ 794814 h 4943475"/>
              <a:gd name="connsiteX47" fmla="*/ 4837974 w 5819775"/>
              <a:gd name="connsiteY47" fmla="*/ 1266101 h 4943475"/>
              <a:gd name="connsiteX48" fmla="*/ 380884 w 5819775"/>
              <a:gd name="connsiteY48" fmla="*/ 1266101 h 4943475"/>
              <a:gd name="connsiteX49" fmla="*/ 268270 w 5819775"/>
              <a:gd name="connsiteY49" fmla="*/ 801976 h 4943475"/>
              <a:gd name="connsiteX50" fmla="*/ 268270 w 5819775"/>
              <a:gd name="connsiteY50" fmla="*/ 794814 h 4943475"/>
              <a:gd name="connsiteX51" fmla="*/ 275432 w 5819775"/>
              <a:gd name="connsiteY51" fmla="*/ 794814 h 4943475"/>
              <a:gd name="connsiteX52" fmla="*/ 781219 w 5819775"/>
              <a:gd name="connsiteY52" fmla="*/ 2945568 h 4943475"/>
              <a:gd name="connsiteX53" fmla="*/ 436862 w 5819775"/>
              <a:gd name="connsiteY53" fmla="*/ 1525191 h 4943475"/>
              <a:gd name="connsiteX54" fmla="*/ 4774824 w 5819775"/>
              <a:gd name="connsiteY54" fmla="*/ 1525191 h 4943475"/>
              <a:gd name="connsiteX55" fmla="*/ 4465623 w 5819775"/>
              <a:gd name="connsiteY55" fmla="*/ 2980725 h 4943475"/>
              <a:gd name="connsiteX56" fmla="*/ 4423313 w 5819775"/>
              <a:gd name="connsiteY56" fmla="*/ 3001556 h 4943475"/>
              <a:gd name="connsiteX57" fmla="*/ 858686 w 5819775"/>
              <a:gd name="connsiteY57" fmla="*/ 3001556 h 4943475"/>
              <a:gd name="connsiteX58" fmla="*/ 781219 w 5819775"/>
              <a:gd name="connsiteY58" fmla="*/ 2945568 h 494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819775" h="4943475">
                <a:moveTo>
                  <a:pt x="5702435" y="0"/>
                </a:moveTo>
                <a:lnTo>
                  <a:pt x="5322930" y="0"/>
                </a:lnTo>
                <a:cubicBezTo>
                  <a:pt x="5175159" y="0"/>
                  <a:pt x="5104865" y="77467"/>
                  <a:pt x="5076871" y="126282"/>
                </a:cubicBezTo>
                <a:cubicBezTo>
                  <a:pt x="5048877" y="175755"/>
                  <a:pt x="5041723" y="217418"/>
                  <a:pt x="5041723" y="246059"/>
                </a:cubicBezTo>
                <a:lnTo>
                  <a:pt x="4985745" y="534429"/>
                </a:lnTo>
                <a:lnTo>
                  <a:pt x="275432" y="534429"/>
                </a:lnTo>
                <a:cubicBezTo>
                  <a:pt x="177134" y="534429"/>
                  <a:pt x="106830" y="562423"/>
                  <a:pt x="57367" y="619049"/>
                </a:cubicBezTo>
                <a:cubicBezTo>
                  <a:pt x="15057" y="668522"/>
                  <a:pt x="-5774" y="731663"/>
                  <a:pt x="1389" y="801967"/>
                </a:cubicBezTo>
                <a:cubicBezTo>
                  <a:pt x="1389" y="809130"/>
                  <a:pt x="1389" y="816293"/>
                  <a:pt x="1389" y="816293"/>
                </a:cubicBezTo>
                <a:lnTo>
                  <a:pt x="528664" y="3002852"/>
                </a:lnTo>
                <a:cubicBezTo>
                  <a:pt x="556658" y="3122629"/>
                  <a:pt x="662109" y="3256074"/>
                  <a:pt x="852190" y="3256074"/>
                </a:cubicBezTo>
                <a:lnTo>
                  <a:pt x="4416817" y="3256074"/>
                </a:lnTo>
                <a:lnTo>
                  <a:pt x="4318519" y="3741039"/>
                </a:lnTo>
                <a:cubicBezTo>
                  <a:pt x="4269046" y="3726714"/>
                  <a:pt x="4220221" y="3720208"/>
                  <a:pt x="4170748" y="3720208"/>
                </a:cubicBezTo>
                <a:cubicBezTo>
                  <a:pt x="3875216" y="3720208"/>
                  <a:pt x="3629156" y="3923957"/>
                  <a:pt x="3573168" y="4205173"/>
                </a:cubicBezTo>
                <a:lnTo>
                  <a:pt x="1674331" y="4205173"/>
                </a:lnTo>
                <a:cubicBezTo>
                  <a:pt x="1611190" y="3931120"/>
                  <a:pt x="1372284" y="3720208"/>
                  <a:pt x="1076752" y="3720208"/>
                </a:cubicBezTo>
                <a:cubicBezTo>
                  <a:pt x="739557" y="3720208"/>
                  <a:pt x="464856" y="3994261"/>
                  <a:pt x="464856" y="4332103"/>
                </a:cubicBezTo>
                <a:cubicBezTo>
                  <a:pt x="464856" y="4669298"/>
                  <a:pt x="738909" y="4943999"/>
                  <a:pt x="1076752" y="4943999"/>
                </a:cubicBezTo>
                <a:cubicBezTo>
                  <a:pt x="1372284" y="4943999"/>
                  <a:pt x="1618343" y="4740250"/>
                  <a:pt x="1674331" y="4459034"/>
                </a:cubicBezTo>
                <a:lnTo>
                  <a:pt x="3565358" y="4459034"/>
                </a:lnTo>
                <a:cubicBezTo>
                  <a:pt x="3628499" y="4733087"/>
                  <a:pt x="3867405" y="4943999"/>
                  <a:pt x="4162937" y="4943999"/>
                </a:cubicBezTo>
                <a:cubicBezTo>
                  <a:pt x="4500132" y="4943999"/>
                  <a:pt x="4774833" y="4669946"/>
                  <a:pt x="4774833" y="4332103"/>
                </a:cubicBezTo>
                <a:cubicBezTo>
                  <a:pt x="4774833" y="4142023"/>
                  <a:pt x="4690213" y="3973430"/>
                  <a:pt x="4556768" y="3860816"/>
                </a:cubicBezTo>
                <a:lnTo>
                  <a:pt x="4753354" y="2897400"/>
                </a:lnTo>
                <a:lnTo>
                  <a:pt x="4753354" y="2897400"/>
                </a:lnTo>
                <a:lnTo>
                  <a:pt x="5224642" y="675694"/>
                </a:lnTo>
                <a:lnTo>
                  <a:pt x="5224642" y="675694"/>
                </a:lnTo>
                <a:lnTo>
                  <a:pt x="5224642" y="675694"/>
                </a:lnTo>
                <a:lnTo>
                  <a:pt x="5294946" y="268195"/>
                </a:lnTo>
                <a:cubicBezTo>
                  <a:pt x="5294946" y="253870"/>
                  <a:pt x="5294946" y="268195"/>
                  <a:pt x="5294946" y="253870"/>
                </a:cubicBezTo>
                <a:cubicBezTo>
                  <a:pt x="5294946" y="253870"/>
                  <a:pt x="5309262" y="246707"/>
                  <a:pt x="5322940" y="246707"/>
                </a:cubicBezTo>
                <a:lnTo>
                  <a:pt x="5702444" y="246707"/>
                </a:lnTo>
                <a:cubicBezTo>
                  <a:pt x="5772748" y="246707"/>
                  <a:pt x="5828726" y="190729"/>
                  <a:pt x="5828726" y="120425"/>
                </a:cubicBezTo>
                <a:cubicBezTo>
                  <a:pt x="5829374" y="56636"/>
                  <a:pt x="5772739" y="0"/>
                  <a:pt x="5702435" y="0"/>
                </a:cubicBezTo>
                <a:close/>
                <a:moveTo>
                  <a:pt x="1076752" y="4696635"/>
                </a:moveTo>
                <a:cubicBezTo>
                  <a:pt x="880165" y="4696635"/>
                  <a:pt x="725231" y="4541711"/>
                  <a:pt x="725231" y="4345115"/>
                </a:cubicBezTo>
                <a:cubicBezTo>
                  <a:pt x="725231" y="4148528"/>
                  <a:pt x="880156" y="3993594"/>
                  <a:pt x="1076752" y="3993594"/>
                </a:cubicBezTo>
                <a:cubicBezTo>
                  <a:pt x="1273348" y="3993594"/>
                  <a:pt x="1428272" y="4148519"/>
                  <a:pt x="1428272" y="4345115"/>
                </a:cubicBezTo>
                <a:cubicBezTo>
                  <a:pt x="1428272" y="4534548"/>
                  <a:pt x="1273338" y="4696635"/>
                  <a:pt x="1076752" y="4696635"/>
                </a:cubicBezTo>
                <a:close/>
                <a:moveTo>
                  <a:pt x="4162928" y="4696635"/>
                </a:moveTo>
                <a:cubicBezTo>
                  <a:pt x="3966341" y="4696635"/>
                  <a:pt x="3811408" y="4541711"/>
                  <a:pt x="3811408" y="4345115"/>
                </a:cubicBezTo>
                <a:cubicBezTo>
                  <a:pt x="3811408" y="4148528"/>
                  <a:pt x="3966332" y="3993594"/>
                  <a:pt x="4162928" y="3993594"/>
                </a:cubicBezTo>
                <a:cubicBezTo>
                  <a:pt x="4359524" y="3993594"/>
                  <a:pt x="4514448" y="4148519"/>
                  <a:pt x="4514448" y="4345115"/>
                </a:cubicBezTo>
                <a:cubicBezTo>
                  <a:pt x="4514448" y="4534548"/>
                  <a:pt x="4360172" y="4696635"/>
                  <a:pt x="4162928" y="4696635"/>
                </a:cubicBezTo>
                <a:close/>
                <a:moveTo>
                  <a:pt x="275432" y="794814"/>
                </a:moveTo>
                <a:lnTo>
                  <a:pt x="4936272" y="794814"/>
                </a:lnTo>
                <a:lnTo>
                  <a:pt x="4837974" y="1266101"/>
                </a:lnTo>
                <a:lnTo>
                  <a:pt x="380884" y="1266101"/>
                </a:lnTo>
                <a:lnTo>
                  <a:pt x="268270" y="801976"/>
                </a:lnTo>
                <a:lnTo>
                  <a:pt x="268270" y="794814"/>
                </a:lnTo>
                <a:cubicBezTo>
                  <a:pt x="268270" y="794814"/>
                  <a:pt x="268270" y="794814"/>
                  <a:pt x="275432" y="794814"/>
                </a:cubicBezTo>
                <a:close/>
                <a:moveTo>
                  <a:pt x="781219" y="2945568"/>
                </a:moveTo>
                <a:lnTo>
                  <a:pt x="436862" y="1525191"/>
                </a:lnTo>
                <a:lnTo>
                  <a:pt x="4774824" y="1525191"/>
                </a:lnTo>
                <a:lnTo>
                  <a:pt x="4465623" y="2980725"/>
                </a:lnTo>
                <a:cubicBezTo>
                  <a:pt x="4458460" y="3001556"/>
                  <a:pt x="4430476" y="3001556"/>
                  <a:pt x="4423313" y="3001556"/>
                </a:cubicBezTo>
                <a:lnTo>
                  <a:pt x="858686" y="3001556"/>
                </a:lnTo>
                <a:cubicBezTo>
                  <a:pt x="816367" y="3002204"/>
                  <a:pt x="795545" y="2980725"/>
                  <a:pt x="781219" y="2945568"/>
                </a:cubicBezTo>
                <a:close/>
              </a:path>
            </a:pathLst>
          </a:custGeom>
          <a:gradFill>
            <a:gsLst>
              <a:gs pos="0">
                <a:srgbClr val="EA8D8D"/>
              </a:gs>
              <a:gs pos="99000">
                <a:srgbClr val="A890FE"/>
              </a:gs>
            </a:gsLst>
            <a:lin ang="5400000" scaled="1"/>
          </a:gradFill>
          <a:ln w="9525" cap="flat">
            <a:noFill/>
            <a:prstDash val="solid"/>
            <a:miter/>
          </a:ln>
        </p:spPr>
        <p:txBody>
          <a:bodyPr rtlCol="0" anchor="ctr"/>
          <a:lstStyle/>
          <a:p>
            <a:endParaRPr lang="es-ES" sz="1600">
              <a:solidFill>
                <a:schemeClr val="tx1">
                  <a:lumMod val="85000"/>
                  <a:lumOff val="15000"/>
                </a:schemeClr>
              </a:solidFill>
            </a:endParaRPr>
          </a:p>
        </p:txBody>
      </p:sp>
      <p:sp>
        <p:nvSpPr>
          <p:cNvPr id="26" name="Forma libre 25">
            <a:extLst>
              <a:ext uri="{FF2B5EF4-FFF2-40B4-BE49-F238E27FC236}">
                <a16:creationId xmlns:a16="http://schemas.microsoft.com/office/drawing/2014/main" xmlns="" id="{5A6EB8D9-92F8-F94D-8AAD-0E12010B0F7D}"/>
              </a:ext>
            </a:extLst>
          </p:cNvPr>
          <p:cNvSpPr/>
          <p:nvPr/>
        </p:nvSpPr>
        <p:spPr>
          <a:xfrm>
            <a:off x="2884232" y="3262859"/>
            <a:ext cx="332198" cy="332198"/>
          </a:xfrm>
          <a:custGeom>
            <a:avLst/>
            <a:gdLst>
              <a:gd name="connsiteX0" fmla="*/ 2915002 w 5829300"/>
              <a:gd name="connsiteY0" fmla="*/ 0 h 5829300"/>
              <a:gd name="connsiteX1" fmla="*/ 0 w 5829300"/>
              <a:gd name="connsiteY1" fmla="*/ 2915012 h 5829300"/>
              <a:gd name="connsiteX2" fmla="*/ 2915002 w 5829300"/>
              <a:gd name="connsiteY2" fmla="*/ 5830015 h 5829300"/>
              <a:gd name="connsiteX3" fmla="*/ 5830005 w 5829300"/>
              <a:gd name="connsiteY3" fmla="*/ 2915012 h 5829300"/>
              <a:gd name="connsiteX4" fmla="*/ 2915002 w 5829300"/>
              <a:gd name="connsiteY4" fmla="*/ 0 h 5829300"/>
              <a:gd name="connsiteX5" fmla="*/ 2915002 w 5829300"/>
              <a:gd name="connsiteY5" fmla="*/ 5546703 h 5829300"/>
              <a:gd name="connsiteX6" fmla="*/ 282597 w 5829300"/>
              <a:gd name="connsiteY6" fmla="*/ 2914298 h 5829300"/>
              <a:gd name="connsiteX7" fmla="*/ 2915002 w 5829300"/>
              <a:gd name="connsiteY7" fmla="*/ 281892 h 5829300"/>
              <a:gd name="connsiteX8" fmla="*/ 5547408 w 5829300"/>
              <a:gd name="connsiteY8" fmla="*/ 2914298 h 5829300"/>
              <a:gd name="connsiteX9" fmla="*/ 2915002 w 5829300"/>
              <a:gd name="connsiteY9" fmla="*/ 5546703 h 5829300"/>
              <a:gd name="connsiteX10" fmla="*/ 4212127 w 5829300"/>
              <a:gd name="connsiteY10" fmla="*/ 2914298 h 5829300"/>
              <a:gd name="connsiteX11" fmla="*/ 4075062 w 5829300"/>
              <a:gd name="connsiteY11" fmla="*/ 3051362 h 5829300"/>
              <a:gd name="connsiteX12" fmla="*/ 1793091 w 5829300"/>
              <a:gd name="connsiteY12" fmla="*/ 3051362 h 5829300"/>
              <a:gd name="connsiteX13" fmla="*/ 1656026 w 5829300"/>
              <a:gd name="connsiteY13" fmla="*/ 2914298 h 5829300"/>
              <a:gd name="connsiteX14" fmla="*/ 1793091 w 5829300"/>
              <a:gd name="connsiteY14" fmla="*/ 2777233 h 5829300"/>
              <a:gd name="connsiteX15" fmla="*/ 4074367 w 5829300"/>
              <a:gd name="connsiteY15" fmla="*/ 2777233 h 5829300"/>
              <a:gd name="connsiteX16" fmla="*/ 4212127 w 5829300"/>
              <a:gd name="connsiteY16" fmla="*/ 2914298 h 5829300"/>
              <a:gd name="connsiteX17" fmla="*/ 4212127 w 5829300"/>
              <a:gd name="connsiteY17" fmla="*/ 1976076 h 5829300"/>
              <a:gd name="connsiteX18" fmla="*/ 4075062 w 5829300"/>
              <a:gd name="connsiteY18" fmla="*/ 2113140 h 5829300"/>
              <a:gd name="connsiteX19" fmla="*/ 1793091 w 5829300"/>
              <a:gd name="connsiteY19" fmla="*/ 2113140 h 5829300"/>
              <a:gd name="connsiteX20" fmla="*/ 1656026 w 5829300"/>
              <a:gd name="connsiteY20" fmla="*/ 1976076 h 5829300"/>
              <a:gd name="connsiteX21" fmla="*/ 1793091 w 5829300"/>
              <a:gd name="connsiteY21" fmla="*/ 1839011 h 5829300"/>
              <a:gd name="connsiteX22" fmla="*/ 4074367 w 5829300"/>
              <a:gd name="connsiteY22" fmla="*/ 1839011 h 5829300"/>
              <a:gd name="connsiteX23" fmla="*/ 4212127 w 5829300"/>
              <a:gd name="connsiteY23" fmla="*/ 1976076 h 5829300"/>
              <a:gd name="connsiteX24" fmla="*/ 4212127 w 5829300"/>
              <a:gd name="connsiteY24" fmla="*/ 3853234 h 5829300"/>
              <a:gd name="connsiteX25" fmla="*/ 4075062 w 5829300"/>
              <a:gd name="connsiteY25" fmla="*/ 3990299 h 5829300"/>
              <a:gd name="connsiteX26" fmla="*/ 1793091 w 5829300"/>
              <a:gd name="connsiteY26" fmla="*/ 3990299 h 5829300"/>
              <a:gd name="connsiteX27" fmla="*/ 1656026 w 5829300"/>
              <a:gd name="connsiteY27" fmla="*/ 3853234 h 5829300"/>
              <a:gd name="connsiteX28" fmla="*/ 1793091 w 5829300"/>
              <a:gd name="connsiteY28" fmla="*/ 3716169 h 5829300"/>
              <a:gd name="connsiteX29" fmla="*/ 4074367 w 5829300"/>
              <a:gd name="connsiteY29" fmla="*/ 3716169 h 5829300"/>
              <a:gd name="connsiteX30" fmla="*/ 4212127 w 5829300"/>
              <a:gd name="connsiteY30" fmla="*/ 3853234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29300" h="5829300">
                <a:moveTo>
                  <a:pt x="2915002" y="0"/>
                </a:moveTo>
                <a:cubicBezTo>
                  <a:pt x="1304896" y="0"/>
                  <a:pt x="0" y="1304906"/>
                  <a:pt x="0" y="2915012"/>
                </a:cubicBezTo>
                <a:cubicBezTo>
                  <a:pt x="0" y="4525118"/>
                  <a:pt x="1304896" y="5830015"/>
                  <a:pt x="2915002" y="5830015"/>
                </a:cubicBezTo>
                <a:cubicBezTo>
                  <a:pt x="4525109" y="5830015"/>
                  <a:pt x="5830005" y="4525118"/>
                  <a:pt x="5830005" y="2915012"/>
                </a:cubicBezTo>
                <a:cubicBezTo>
                  <a:pt x="5837072" y="1304192"/>
                  <a:pt x="4525109" y="0"/>
                  <a:pt x="2915002" y="0"/>
                </a:cubicBezTo>
                <a:close/>
                <a:moveTo>
                  <a:pt x="2915002" y="5546703"/>
                </a:moveTo>
                <a:cubicBezTo>
                  <a:pt x="1465269" y="5546703"/>
                  <a:pt x="282597" y="4364031"/>
                  <a:pt x="282597" y="2914298"/>
                </a:cubicBezTo>
                <a:cubicBezTo>
                  <a:pt x="282597" y="1464564"/>
                  <a:pt x="1465269" y="281892"/>
                  <a:pt x="2915002" y="281892"/>
                </a:cubicBezTo>
                <a:cubicBezTo>
                  <a:pt x="4364736" y="281892"/>
                  <a:pt x="5547408" y="1464564"/>
                  <a:pt x="5547408" y="2914298"/>
                </a:cubicBezTo>
                <a:cubicBezTo>
                  <a:pt x="5547408" y="4364031"/>
                  <a:pt x="4372509" y="5546703"/>
                  <a:pt x="2915002" y="5546703"/>
                </a:cubicBezTo>
                <a:close/>
                <a:moveTo>
                  <a:pt x="4212127" y="2914298"/>
                </a:moveTo>
                <a:cubicBezTo>
                  <a:pt x="4212127" y="2990603"/>
                  <a:pt x="4151366" y="3051362"/>
                  <a:pt x="4075062" y="3051362"/>
                </a:cubicBezTo>
                <a:lnTo>
                  <a:pt x="1793091" y="3051362"/>
                </a:lnTo>
                <a:cubicBezTo>
                  <a:pt x="1716786" y="3051362"/>
                  <a:pt x="1656026" y="2990603"/>
                  <a:pt x="1656026" y="2914298"/>
                </a:cubicBezTo>
                <a:cubicBezTo>
                  <a:pt x="1656026" y="2837993"/>
                  <a:pt x="1716786" y="2777233"/>
                  <a:pt x="1793091" y="2777233"/>
                </a:cubicBezTo>
                <a:lnTo>
                  <a:pt x="4074367" y="2777233"/>
                </a:lnTo>
                <a:cubicBezTo>
                  <a:pt x="4150662" y="2769470"/>
                  <a:pt x="4212127" y="2838003"/>
                  <a:pt x="4212127" y="2914298"/>
                </a:cubicBezTo>
                <a:close/>
                <a:moveTo>
                  <a:pt x="4212127" y="1976076"/>
                </a:moveTo>
                <a:cubicBezTo>
                  <a:pt x="4212127" y="2052380"/>
                  <a:pt x="4151366" y="2113140"/>
                  <a:pt x="4075062" y="2113140"/>
                </a:cubicBezTo>
                <a:lnTo>
                  <a:pt x="1793091" y="2113140"/>
                </a:lnTo>
                <a:cubicBezTo>
                  <a:pt x="1716786" y="2113140"/>
                  <a:pt x="1656026" y="2052380"/>
                  <a:pt x="1656026" y="1976076"/>
                </a:cubicBezTo>
                <a:cubicBezTo>
                  <a:pt x="1656026" y="1899771"/>
                  <a:pt x="1716786" y="1839011"/>
                  <a:pt x="1793091" y="1839011"/>
                </a:cubicBezTo>
                <a:lnTo>
                  <a:pt x="4074367" y="1839011"/>
                </a:lnTo>
                <a:cubicBezTo>
                  <a:pt x="4150662" y="1831238"/>
                  <a:pt x="4212127" y="1891998"/>
                  <a:pt x="4212127" y="1976076"/>
                </a:cubicBezTo>
                <a:close/>
                <a:moveTo>
                  <a:pt x="4212127" y="3853234"/>
                </a:moveTo>
                <a:cubicBezTo>
                  <a:pt x="4212127" y="3929539"/>
                  <a:pt x="4151366" y="3990299"/>
                  <a:pt x="4075062" y="3990299"/>
                </a:cubicBezTo>
                <a:lnTo>
                  <a:pt x="1793091" y="3990299"/>
                </a:lnTo>
                <a:cubicBezTo>
                  <a:pt x="1716786" y="3990299"/>
                  <a:pt x="1656026" y="3929539"/>
                  <a:pt x="1656026" y="3853234"/>
                </a:cubicBezTo>
                <a:cubicBezTo>
                  <a:pt x="1656026" y="3776929"/>
                  <a:pt x="1716786" y="3716169"/>
                  <a:pt x="1793091" y="3716169"/>
                </a:cubicBezTo>
                <a:lnTo>
                  <a:pt x="4074367" y="3716169"/>
                </a:lnTo>
                <a:cubicBezTo>
                  <a:pt x="4150662" y="3715464"/>
                  <a:pt x="4212127" y="3776929"/>
                  <a:pt x="4212127" y="3853234"/>
                </a:cubicBezTo>
                <a:close/>
              </a:path>
            </a:pathLst>
          </a:custGeom>
          <a:gradFill>
            <a:gsLst>
              <a:gs pos="0">
                <a:srgbClr val="EA8D8D"/>
              </a:gs>
              <a:gs pos="99000">
                <a:srgbClr val="A890FE"/>
              </a:gs>
            </a:gsLst>
            <a:lin ang="5400000" scaled="1"/>
          </a:gradFill>
          <a:ln w="9525" cap="flat">
            <a:noFill/>
            <a:prstDash val="solid"/>
            <a:miter/>
          </a:ln>
        </p:spPr>
        <p:txBody>
          <a:bodyPr rtlCol="0" anchor="ctr"/>
          <a:lstStyle/>
          <a:p>
            <a:endParaRPr lang="es-ES" sz="1600">
              <a:solidFill>
                <a:schemeClr val="tx1">
                  <a:lumMod val="85000"/>
                  <a:lumOff val="15000"/>
                </a:schemeClr>
              </a:solidFill>
            </a:endParaRPr>
          </a:p>
        </p:txBody>
      </p:sp>
      <p:sp>
        <p:nvSpPr>
          <p:cNvPr id="27" name="Forma libre 26">
            <a:extLst>
              <a:ext uri="{FF2B5EF4-FFF2-40B4-BE49-F238E27FC236}">
                <a16:creationId xmlns:a16="http://schemas.microsoft.com/office/drawing/2014/main" xmlns="" id="{D1F28027-AE66-D248-BC73-60A8FD4312E4}"/>
              </a:ext>
            </a:extLst>
          </p:cNvPr>
          <p:cNvSpPr/>
          <p:nvPr/>
        </p:nvSpPr>
        <p:spPr>
          <a:xfrm>
            <a:off x="605543" y="3917412"/>
            <a:ext cx="338554" cy="338554"/>
          </a:xfrm>
          <a:custGeom>
            <a:avLst/>
            <a:gdLst>
              <a:gd name="connsiteX0" fmla="*/ 2910247 w 5819790"/>
              <a:gd name="connsiteY0" fmla="*/ 0 h 5819790"/>
              <a:gd name="connsiteX1" fmla="*/ 0 w 5819790"/>
              <a:gd name="connsiteY1" fmla="*/ 2910247 h 5819790"/>
              <a:gd name="connsiteX2" fmla="*/ 2910247 w 5819790"/>
              <a:gd name="connsiteY2" fmla="*/ 5827550 h 5819790"/>
              <a:gd name="connsiteX3" fmla="*/ 5820495 w 5819790"/>
              <a:gd name="connsiteY3" fmla="*/ 2917303 h 5819790"/>
              <a:gd name="connsiteX4" fmla="*/ 2910247 w 5819790"/>
              <a:gd name="connsiteY4" fmla="*/ 0 h 5819790"/>
              <a:gd name="connsiteX5" fmla="*/ 2910247 w 5819790"/>
              <a:gd name="connsiteY5" fmla="*/ 5545414 h 5819790"/>
              <a:gd name="connsiteX6" fmla="*/ 282136 w 5819790"/>
              <a:gd name="connsiteY6" fmla="*/ 2917303 h 5819790"/>
              <a:gd name="connsiteX7" fmla="*/ 2910247 w 5819790"/>
              <a:gd name="connsiteY7" fmla="*/ 281433 h 5819790"/>
              <a:gd name="connsiteX8" fmla="*/ 5538358 w 5819790"/>
              <a:gd name="connsiteY8" fmla="*/ 2909544 h 5819790"/>
              <a:gd name="connsiteX9" fmla="*/ 2910247 w 5819790"/>
              <a:gd name="connsiteY9" fmla="*/ 5545414 h 5819790"/>
              <a:gd name="connsiteX10" fmla="*/ 4265916 w 5819790"/>
              <a:gd name="connsiteY10" fmla="*/ 2977964 h 5819790"/>
              <a:gd name="connsiteX11" fmla="*/ 4258157 w 5819790"/>
              <a:gd name="connsiteY11" fmla="*/ 2985724 h 5819790"/>
              <a:gd name="connsiteX12" fmla="*/ 4242637 w 5819790"/>
              <a:gd name="connsiteY12" fmla="*/ 3008299 h 5819790"/>
              <a:gd name="connsiteX13" fmla="*/ 3191680 w 5819790"/>
              <a:gd name="connsiteY13" fmla="*/ 4059256 h 5819790"/>
              <a:gd name="connsiteX14" fmla="*/ 3092933 w 5819790"/>
              <a:gd name="connsiteY14" fmla="*/ 4097342 h 5819790"/>
              <a:gd name="connsiteX15" fmla="*/ 2994187 w 5819790"/>
              <a:gd name="connsiteY15" fmla="*/ 4059256 h 5819790"/>
              <a:gd name="connsiteX16" fmla="*/ 2994187 w 5819790"/>
              <a:gd name="connsiteY16" fmla="*/ 3861051 h 5819790"/>
              <a:gd name="connsiteX17" fmla="*/ 3801807 w 5819790"/>
              <a:gd name="connsiteY17" fmla="*/ 3053431 h 5819790"/>
              <a:gd name="connsiteX18" fmla="*/ 1569385 w 5819790"/>
              <a:gd name="connsiteY18" fmla="*/ 3053431 h 5819790"/>
              <a:gd name="connsiteX19" fmla="*/ 1432543 w 5819790"/>
              <a:gd name="connsiteY19" fmla="*/ 2916590 h 5819790"/>
              <a:gd name="connsiteX20" fmla="*/ 1569385 w 5819790"/>
              <a:gd name="connsiteY20" fmla="*/ 2779749 h 5819790"/>
              <a:gd name="connsiteX21" fmla="*/ 3801094 w 5819790"/>
              <a:gd name="connsiteY21" fmla="*/ 2779749 h 5819790"/>
              <a:gd name="connsiteX22" fmla="*/ 3001937 w 5819790"/>
              <a:gd name="connsiteY22" fmla="*/ 1980593 h 5819790"/>
              <a:gd name="connsiteX23" fmla="*/ 3001937 w 5819790"/>
              <a:gd name="connsiteY23" fmla="*/ 1782387 h 5819790"/>
              <a:gd name="connsiteX24" fmla="*/ 3200143 w 5819790"/>
              <a:gd name="connsiteY24" fmla="*/ 1782387 h 5819790"/>
              <a:gd name="connsiteX25" fmla="*/ 4235590 w 5819790"/>
              <a:gd name="connsiteY25" fmla="*/ 2818538 h 5819790"/>
              <a:gd name="connsiteX26" fmla="*/ 4251110 w 5819790"/>
              <a:gd name="connsiteY26" fmla="*/ 2841113 h 5819790"/>
              <a:gd name="connsiteX27" fmla="*/ 4258870 w 5819790"/>
              <a:gd name="connsiteY27" fmla="*/ 2848873 h 5819790"/>
              <a:gd name="connsiteX28" fmla="*/ 4266629 w 5819790"/>
              <a:gd name="connsiteY28" fmla="*/ 2864393 h 5819790"/>
              <a:gd name="connsiteX29" fmla="*/ 4274389 w 5819790"/>
              <a:gd name="connsiteY29" fmla="*/ 2879912 h 5819790"/>
              <a:gd name="connsiteX30" fmla="*/ 4274389 w 5819790"/>
              <a:gd name="connsiteY30" fmla="*/ 2895432 h 5819790"/>
              <a:gd name="connsiteX31" fmla="*/ 4274389 w 5819790"/>
              <a:gd name="connsiteY31" fmla="*/ 2949036 h 5819790"/>
              <a:gd name="connsiteX32" fmla="*/ 4274389 w 5819790"/>
              <a:gd name="connsiteY32" fmla="*/ 2964556 h 5819790"/>
              <a:gd name="connsiteX33" fmla="*/ 4265916 w 5819790"/>
              <a:gd name="connsiteY33" fmla="*/ 2977964 h 5819790"/>
              <a:gd name="connsiteX34" fmla="*/ 4265916 w 5819790"/>
              <a:gd name="connsiteY34" fmla="*/ 2977964 h 581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819790" h="5819790">
                <a:moveTo>
                  <a:pt x="2910247" y="0"/>
                </a:moveTo>
                <a:cubicBezTo>
                  <a:pt x="1302768" y="0"/>
                  <a:pt x="0" y="1302768"/>
                  <a:pt x="0" y="2910247"/>
                </a:cubicBezTo>
                <a:cubicBezTo>
                  <a:pt x="0" y="4517727"/>
                  <a:pt x="1302768" y="5827550"/>
                  <a:pt x="2910247" y="5827550"/>
                </a:cubicBezTo>
                <a:cubicBezTo>
                  <a:pt x="4517727" y="5827550"/>
                  <a:pt x="5820495" y="4524783"/>
                  <a:pt x="5820495" y="2917303"/>
                </a:cubicBezTo>
                <a:cubicBezTo>
                  <a:pt x="5820495" y="1309824"/>
                  <a:pt x="4517727" y="0"/>
                  <a:pt x="2910247" y="0"/>
                </a:cubicBezTo>
                <a:close/>
                <a:moveTo>
                  <a:pt x="2910247" y="5545414"/>
                </a:moveTo>
                <a:cubicBezTo>
                  <a:pt x="1462879" y="5545414"/>
                  <a:pt x="282136" y="4364672"/>
                  <a:pt x="282136" y="2917303"/>
                </a:cubicBezTo>
                <a:cubicBezTo>
                  <a:pt x="282136" y="1469935"/>
                  <a:pt x="1462879" y="281433"/>
                  <a:pt x="2910247" y="281433"/>
                </a:cubicBezTo>
                <a:cubicBezTo>
                  <a:pt x="4357616" y="281433"/>
                  <a:pt x="5538358" y="1462175"/>
                  <a:pt x="5538358" y="2909544"/>
                </a:cubicBezTo>
                <a:cubicBezTo>
                  <a:pt x="5538358" y="4356912"/>
                  <a:pt x="4357616" y="5545414"/>
                  <a:pt x="2910247" y="5545414"/>
                </a:cubicBezTo>
                <a:close/>
                <a:moveTo>
                  <a:pt x="4265916" y="2977964"/>
                </a:moveTo>
                <a:cubicBezTo>
                  <a:pt x="4265916" y="2977964"/>
                  <a:pt x="4265916" y="2985724"/>
                  <a:pt x="4258157" y="2985724"/>
                </a:cubicBezTo>
                <a:cubicBezTo>
                  <a:pt x="4250397" y="2993484"/>
                  <a:pt x="4250397" y="3001243"/>
                  <a:pt x="4242637" y="3008299"/>
                </a:cubicBezTo>
                <a:lnTo>
                  <a:pt x="3191680" y="4059256"/>
                </a:lnTo>
                <a:cubicBezTo>
                  <a:pt x="3161354" y="4089582"/>
                  <a:pt x="3131019" y="4097342"/>
                  <a:pt x="3092933" y="4097342"/>
                </a:cubicBezTo>
                <a:cubicBezTo>
                  <a:pt x="3054848" y="4097342"/>
                  <a:pt x="3024513" y="4081822"/>
                  <a:pt x="2994187" y="4059256"/>
                </a:cubicBezTo>
                <a:cubicBezTo>
                  <a:pt x="2940582" y="4005652"/>
                  <a:pt x="2940582" y="3914665"/>
                  <a:pt x="2994187" y="3861051"/>
                </a:cubicBezTo>
                <a:lnTo>
                  <a:pt x="3801807" y="3053431"/>
                </a:lnTo>
                <a:lnTo>
                  <a:pt x="1569385" y="3053431"/>
                </a:lnTo>
                <a:cubicBezTo>
                  <a:pt x="1493204" y="3053431"/>
                  <a:pt x="1432543" y="2992770"/>
                  <a:pt x="1432543" y="2916590"/>
                </a:cubicBezTo>
                <a:cubicBezTo>
                  <a:pt x="1432543" y="2840410"/>
                  <a:pt x="1493204" y="2779749"/>
                  <a:pt x="1569385" y="2779749"/>
                </a:cubicBezTo>
                <a:lnTo>
                  <a:pt x="3801094" y="2779749"/>
                </a:lnTo>
                <a:lnTo>
                  <a:pt x="3001937" y="1980593"/>
                </a:lnTo>
                <a:cubicBezTo>
                  <a:pt x="2948333" y="1926988"/>
                  <a:pt x="2948333" y="1836001"/>
                  <a:pt x="3001937" y="1782387"/>
                </a:cubicBezTo>
                <a:cubicBezTo>
                  <a:pt x="3055542" y="1728782"/>
                  <a:pt x="3146529" y="1728782"/>
                  <a:pt x="3200143" y="1782387"/>
                </a:cubicBezTo>
                <a:lnTo>
                  <a:pt x="4235590" y="2818538"/>
                </a:lnTo>
                <a:cubicBezTo>
                  <a:pt x="4243350" y="2826298"/>
                  <a:pt x="4251110" y="2834057"/>
                  <a:pt x="4251110" y="2841113"/>
                </a:cubicBezTo>
                <a:lnTo>
                  <a:pt x="4258870" y="2848873"/>
                </a:lnTo>
                <a:cubicBezTo>
                  <a:pt x="4258870" y="2856633"/>
                  <a:pt x="4266629" y="2856633"/>
                  <a:pt x="4266629" y="2864393"/>
                </a:cubicBezTo>
                <a:cubicBezTo>
                  <a:pt x="4266629" y="2872152"/>
                  <a:pt x="4266629" y="2872152"/>
                  <a:pt x="4274389" y="2879912"/>
                </a:cubicBezTo>
                <a:cubicBezTo>
                  <a:pt x="4274389" y="2887672"/>
                  <a:pt x="4274389" y="2887672"/>
                  <a:pt x="4274389" y="2895432"/>
                </a:cubicBezTo>
                <a:cubicBezTo>
                  <a:pt x="4274389" y="2910951"/>
                  <a:pt x="4274389" y="2933517"/>
                  <a:pt x="4274389" y="2949036"/>
                </a:cubicBezTo>
                <a:cubicBezTo>
                  <a:pt x="4274389" y="2956796"/>
                  <a:pt x="4274389" y="2956796"/>
                  <a:pt x="4274389" y="2964556"/>
                </a:cubicBezTo>
                <a:cubicBezTo>
                  <a:pt x="4273676" y="2970908"/>
                  <a:pt x="4273676" y="2970908"/>
                  <a:pt x="4265916" y="2977964"/>
                </a:cubicBezTo>
                <a:cubicBezTo>
                  <a:pt x="4265916" y="2970908"/>
                  <a:pt x="4265916" y="2977964"/>
                  <a:pt x="4265916" y="2977964"/>
                </a:cubicBezTo>
                <a:close/>
              </a:path>
            </a:pathLst>
          </a:custGeom>
          <a:gradFill>
            <a:gsLst>
              <a:gs pos="0">
                <a:srgbClr val="EA8D8D"/>
              </a:gs>
              <a:gs pos="99000">
                <a:srgbClr val="A890FE"/>
              </a:gs>
            </a:gsLst>
            <a:lin ang="5400000" scaled="1"/>
          </a:gradFill>
          <a:ln w="9509" cap="flat">
            <a:noFill/>
            <a:prstDash val="solid"/>
            <a:miter/>
          </a:ln>
        </p:spPr>
        <p:txBody>
          <a:bodyPr rtlCol="0" anchor="ctr"/>
          <a:lstStyle/>
          <a:p>
            <a:endParaRPr lang="es-ES">
              <a:solidFill>
                <a:schemeClr val="tx1">
                  <a:lumMod val="85000"/>
                  <a:lumOff val="15000"/>
                </a:schemeClr>
              </a:solidFill>
            </a:endParaRPr>
          </a:p>
        </p:txBody>
      </p:sp>
      <p:sp>
        <p:nvSpPr>
          <p:cNvPr id="3" name="2 Rectángulo"/>
          <p:cNvSpPr/>
          <p:nvPr/>
        </p:nvSpPr>
        <p:spPr>
          <a:xfrm>
            <a:off x="6915150" y="1167363"/>
            <a:ext cx="4457700" cy="422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5">
            <a:extLst>
              <a:ext uri="{FF2B5EF4-FFF2-40B4-BE49-F238E27FC236}">
                <a16:creationId xmlns:a16="http://schemas.microsoft.com/office/drawing/2014/main" xmlns="" id="{4244D6D3-0C9A-D44B-B8CA-76A4D36BA090}"/>
              </a:ext>
            </a:extLst>
          </p:cNvPr>
          <p:cNvSpPr/>
          <p:nvPr/>
        </p:nvSpPr>
        <p:spPr>
          <a:xfrm>
            <a:off x="7259955" y="1573753"/>
            <a:ext cx="3935730" cy="3416320"/>
          </a:xfrm>
          <a:prstGeom prst="rect">
            <a:avLst/>
          </a:prstGeom>
        </p:spPr>
        <p:txBody>
          <a:bodyPr wrap="square">
            <a:spAutoFit/>
          </a:bodyPr>
          <a:lstStyle/>
          <a:p>
            <a:pPr marL="171450" indent="-171450">
              <a:lnSpc>
                <a:spcPct val="150000"/>
              </a:lnSpc>
              <a:buFont typeface="Arial" pitchFamily="34" charset="0"/>
              <a:buChar char="•"/>
            </a:pPr>
            <a:r>
              <a:rPr lang="es-MX" sz="1200" dirty="0" smtClean="0"/>
              <a:t>Ingreso </a:t>
            </a:r>
            <a:r>
              <a:rPr lang="es-MX" sz="1200" dirty="0"/>
              <a:t>de Usuario </a:t>
            </a:r>
            <a:endParaRPr lang="es-ES" sz="1200" dirty="0"/>
          </a:p>
          <a:p>
            <a:pPr marL="171450" lvl="0" indent="-171450" fontAlgn="base">
              <a:lnSpc>
                <a:spcPct val="150000"/>
              </a:lnSpc>
              <a:buFont typeface="Arial" pitchFamily="34" charset="0"/>
              <a:buChar char="•"/>
            </a:pPr>
            <a:r>
              <a:rPr lang="es-MX" sz="1200" dirty="0"/>
              <a:t>Alumno: Ingresa Nombre de Usuario </a:t>
            </a:r>
            <a:endParaRPr lang="es-ES" sz="1200" dirty="0"/>
          </a:p>
          <a:p>
            <a:pPr marL="171450" lvl="0" indent="-171450" fontAlgn="base">
              <a:lnSpc>
                <a:spcPct val="150000"/>
              </a:lnSpc>
              <a:buFont typeface="Arial" pitchFamily="34" charset="0"/>
              <a:buChar char="•"/>
            </a:pPr>
            <a:r>
              <a:rPr lang="es-MX" sz="1200" dirty="0"/>
              <a:t>Alumno: Ingresa Contraseña </a:t>
            </a:r>
            <a:endParaRPr lang="es-ES" sz="1200" dirty="0"/>
          </a:p>
          <a:p>
            <a:pPr marL="171450" indent="-171450">
              <a:lnSpc>
                <a:spcPct val="150000"/>
              </a:lnSpc>
              <a:buFont typeface="Arial" pitchFamily="34" charset="0"/>
              <a:buChar char="•"/>
            </a:pPr>
            <a:r>
              <a:rPr lang="es-MX" sz="1200" dirty="0" smtClean="0"/>
              <a:t>Alumno</a:t>
            </a:r>
            <a:r>
              <a:rPr lang="es-MX" sz="1200" dirty="0"/>
              <a:t>: Presiona botón “INGRESAR” </a:t>
            </a:r>
            <a:endParaRPr lang="es-ES" sz="1200" dirty="0"/>
          </a:p>
          <a:p>
            <a:pPr marL="171450" lvl="0" indent="-171450" fontAlgn="base">
              <a:lnSpc>
                <a:spcPct val="150000"/>
              </a:lnSpc>
              <a:buFont typeface="Arial" pitchFamily="34" charset="0"/>
              <a:buChar char="•"/>
            </a:pPr>
            <a:r>
              <a:rPr lang="es-MX" sz="1200" dirty="0"/>
              <a:t>Sistema: Lo lleva a la Página de Inicio o Restablecer Contraseña </a:t>
            </a:r>
            <a:endParaRPr lang="es-ES" sz="1200" dirty="0"/>
          </a:p>
          <a:p>
            <a:pPr marL="171450" lvl="0" indent="-171450" fontAlgn="base">
              <a:lnSpc>
                <a:spcPct val="150000"/>
              </a:lnSpc>
              <a:buFont typeface="Arial" pitchFamily="34" charset="0"/>
              <a:buChar char="•"/>
            </a:pPr>
            <a:r>
              <a:rPr lang="es-MX" sz="1200" dirty="0"/>
              <a:t>Alumno: Ingresa Nombre de Usuario </a:t>
            </a:r>
            <a:endParaRPr lang="es-ES" sz="1200" dirty="0"/>
          </a:p>
          <a:p>
            <a:pPr marL="171450" indent="-171450">
              <a:lnSpc>
                <a:spcPct val="150000"/>
              </a:lnSpc>
              <a:buFont typeface="Arial" pitchFamily="34" charset="0"/>
              <a:buChar char="•"/>
            </a:pPr>
            <a:r>
              <a:rPr lang="es-MX" sz="1200" dirty="0" smtClean="0"/>
              <a:t>Alumno</a:t>
            </a:r>
            <a:r>
              <a:rPr lang="es-MX" sz="1200" dirty="0"/>
              <a:t>: Presiona botón “RECUPERAR” </a:t>
            </a:r>
            <a:endParaRPr lang="es-ES" sz="1200" dirty="0"/>
          </a:p>
          <a:p>
            <a:pPr marL="171450" indent="-171450">
              <a:lnSpc>
                <a:spcPct val="150000"/>
              </a:lnSpc>
              <a:buFont typeface="Arial" pitchFamily="34" charset="0"/>
              <a:buChar char="•"/>
            </a:pPr>
            <a:r>
              <a:rPr lang="es-MX" sz="1200" dirty="0" smtClean="0"/>
              <a:t>Sistema</a:t>
            </a:r>
            <a:r>
              <a:rPr lang="es-MX" sz="1200" dirty="0"/>
              <a:t>: Lo lleva a la Página de Ingreso de Usuario o Página de Inicio </a:t>
            </a:r>
            <a:endParaRPr lang="es-ES" sz="1200" dirty="0"/>
          </a:p>
          <a:p>
            <a:pPr marL="171450" indent="-171450">
              <a:lnSpc>
                <a:spcPct val="150000"/>
              </a:lnSpc>
              <a:buFont typeface="Arial" pitchFamily="34" charset="0"/>
              <a:buChar char="•"/>
            </a:pPr>
            <a:r>
              <a:rPr lang="es-MX" sz="1200" dirty="0" smtClean="0"/>
              <a:t>Sistema</a:t>
            </a:r>
            <a:r>
              <a:rPr lang="es-MX" sz="1200" dirty="0"/>
              <a:t>: Saluda al usuario con un label indicando “Bienvenido </a:t>
            </a:r>
            <a:r>
              <a:rPr lang="es-MX" sz="1200" dirty="0" smtClean="0"/>
              <a:t>[nombre usuario]” </a:t>
            </a:r>
            <a:endParaRPr lang="es-ES" sz="1200" dirty="0"/>
          </a:p>
        </p:txBody>
      </p:sp>
    </p:spTree>
    <p:extLst>
      <p:ext uri="{BB962C8B-B14F-4D97-AF65-F5344CB8AC3E}">
        <p14:creationId xmlns:p14="http://schemas.microsoft.com/office/powerpoint/2010/main" val="64548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2294</TotalTime>
  <Words>595</Words>
  <Application>Microsoft Office PowerPoint</Application>
  <PresentationFormat>Personalizado</PresentationFormat>
  <Paragraphs>71</Paragraphs>
  <Slides>12</Slides>
  <Notes>1</Notes>
  <HiddenSlides>0</HiddenSlides>
  <MMClips>0</MMClips>
  <ScaleCrop>false</ScaleCrop>
  <HeadingPairs>
    <vt:vector size="4" baseType="variant">
      <vt:variant>
        <vt:lpstr>Tema</vt:lpstr>
      </vt:variant>
      <vt:variant>
        <vt:i4>2</vt:i4>
      </vt:variant>
      <vt:variant>
        <vt:lpstr>Títulos de diapositiva</vt:lpstr>
      </vt:variant>
      <vt:variant>
        <vt:i4>12</vt:i4>
      </vt:variant>
    </vt:vector>
  </HeadingPairs>
  <TitlesOfParts>
    <vt:vector size="14" baseType="lpstr">
      <vt:lpstr>Tema de Office</vt:lpstr>
      <vt:lpstr>Diseño personalizado</vt:lpstr>
      <vt:lpstr>Presentación de PowerPoint</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Server</cp:lastModifiedBy>
  <cp:revision>176</cp:revision>
  <dcterms:created xsi:type="dcterms:W3CDTF">2019-06-04T18:27:26Z</dcterms:created>
  <dcterms:modified xsi:type="dcterms:W3CDTF">2021-09-21T01:51:32Z</dcterms:modified>
</cp:coreProperties>
</file>