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6" r:id="rId5"/>
  </p:sldMasterIdLst>
  <p:notesMasterIdLst>
    <p:notesMasterId r:id="rId8"/>
  </p:notesMasterIdLst>
  <p:handoutMasterIdLst>
    <p:handoutMasterId r:id="rId9"/>
  </p:handoutMasterIdLst>
  <p:sldIdLst>
    <p:sldId id="279" r:id="rId6"/>
    <p:sldId id="280" r:id="rId7"/>
  </p:sldIdLst>
  <p:sldSz cx="12188825" cy="6858000"/>
  <p:notesSz cx="6794500" cy="9918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ian Jeff" initials="BRJ" lastIdx="2" clrIdx="0"/>
  <p:cmAuthor id="1" name="eploof" initials="ehp" lastIdx="68" clrIdx="1"/>
  <p:cmAuthor id="2" name="Stuart Waldron" initials="IH" lastIdx="0" clrIdx="2"/>
  <p:cmAuthor id="3" name="Stuart Waldron" initials="" lastIdx="3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2"/>
    <a:srgbClr val="26CEAD"/>
    <a:srgbClr val="00958B"/>
    <a:srgbClr val="ED174F"/>
    <a:srgbClr val="58595B"/>
    <a:srgbClr val="00B1DB"/>
    <a:srgbClr val="FF7E17"/>
    <a:srgbClr val="A5004C"/>
    <a:srgbClr val="128CAB"/>
    <a:srgbClr val="4E55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62" autoAdjust="0"/>
    <p:restoredTop sz="84852" autoAdjust="0"/>
  </p:normalViewPr>
  <p:slideViewPr>
    <p:cSldViewPr snapToGrid="0">
      <p:cViewPr>
        <p:scale>
          <a:sx n="100" d="100"/>
          <a:sy n="100" d="100"/>
        </p:scale>
        <p:origin x="-348" y="-48"/>
      </p:cViewPr>
      <p:guideLst>
        <p:guide orient="horz" pos="3511"/>
        <p:guide orient="horz" pos="937"/>
        <p:guide orient="horz" pos="2343"/>
        <p:guide pos="6729"/>
        <p:guide pos="46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32" d="100"/>
          <a:sy n="132" d="100"/>
        </p:scale>
        <p:origin x="-3384" y="-96"/>
      </p:cViewPr>
      <p:guideLst>
        <p:guide orient="horz" pos="3124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D99FA6-8D29-484F-8F9E-96393418624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F68795F-2190-433E-8335-581472B9F264}">
      <dgm:prSet phldrT="[Text]"/>
      <dgm:spPr>
        <a:solidFill>
          <a:srgbClr val="ED174F"/>
        </a:solidFill>
      </dgm:spPr>
      <dgm:t>
        <a:bodyPr/>
        <a:lstStyle/>
        <a:p>
          <a:r>
            <a:rPr lang="en-US" dirty="0" smtClean="0"/>
            <a:t>Produce input</a:t>
          </a:r>
          <a:endParaRPr lang="en-US" dirty="0"/>
        </a:p>
      </dgm:t>
    </dgm:pt>
    <dgm:pt modelId="{9E76810B-A53F-4FA5-9026-8CD7831B1E5D}" type="parTrans" cxnId="{263F98B0-058B-4283-B0B3-C52ED0AA1EF5}">
      <dgm:prSet/>
      <dgm:spPr/>
      <dgm:t>
        <a:bodyPr/>
        <a:lstStyle/>
        <a:p>
          <a:endParaRPr lang="en-US"/>
        </a:p>
      </dgm:t>
    </dgm:pt>
    <dgm:pt modelId="{409C664D-37F9-4CA4-91BB-9620185DD979}" type="sibTrans" cxnId="{263F98B0-058B-4283-B0B3-C52ED0AA1EF5}">
      <dgm:prSet/>
      <dgm:spPr/>
      <dgm:t>
        <a:bodyPr/>
        <a:lstStyle/>
        <a:p>
          <a:endParaRPr lang="en-US"/>
        </a:p>
      </dgm:t>
    </dgm:pt>
    <dgm:pt modelId="{97D18895-AFB3-45B7-928B-B6522EBAFD97}">
      <dgm:prSet phldrT="[Text]"/>
      <dgm:spPr>
        <a:solidFill>
          <a:srgbClr val="00958B"/>
        </a:solidFill>
      </dgm:spPr>
      <dgm:t>
        <a:bodyPr/>
        <a:lstStyle/>
        <a:p>
          <a:r>
            <a:rPr lang="en-US" dirty="0" smtClean="0"/>
            <a:t>Organize files</a:t>
          </a:r>
          <a:endParaRPr lang="en-US" dirty="0"/>
        </a:p>
      </dgm:t>
    </dgm:pt>
    <dgm:pt modelId="{672CF2CE-2B2C-4D38-A526-8579FD388DD2}" type="parTrans" cxnId="{69229F1B-3FF6-4DA3-8F9E-44676C375EC9}">
      <dgm:prSet/>
      <dgm:spPr/>
      <dgm:t>
        <a:bodyPr/>
        <a:lstStyle/>
        <a:p>
          <a:endParaRPr lang="en-US"/>
        </a:p>
      </dgm:t>
    </dgm:pt>
    <dgm:pt modelId="{C2C8F478-2489-4626-94E5-096A8AF13A1D}" type="sibTrans" cxnId="{69229F1B-3FF6-4DA3-8F9E-44676C375EC9}">
      <dgm:prSet/>
      <dgm:spPr/>
      <dgm:t>
        <a:bodyPr/>
        <a:lstStyle/>
        <a:p>
          <a:endParaRPr lang="en-US"/>
        </a:p>
      </dgm:t>
    </dgm:pt>
    <dgm:pt modelId="{C2DC6BCB-58EF-40EC-8D94-2BECCEF22457}">
      <dgm:prSet phldrT="[Text]"/>
      <dgm:spPr>
        <a:solidFill>
          <a:srgbClr val="FF7E17"/>
        </a:solidFill>
      </dgm:spPr>
      <dgm:t>
        <a:bodyPr/>
        <a:lstStyle/>
        <a:p>
          <a:r>
            <a:rPr lang="en-US" dirty="0" smtClean="0"/>
            <a:t>Create PDSC file</a:t>
          </a:r>
          <a:endParaRPr lang="en-US" dirty="0"/>
        </a:p>
      </dgm:t>
    </dgm:pt>
    <dgm:pt modelId="{FF3E2932-32AF-4862-823A-055C615ABADD}" type="parTrans" cxnId="{131A62AF-19AA-4D3A-9B44-5F3DE03F1503}">
      <dgm:prSet/>
      <dgm:spPr/>
      <dgm:t>
        <a:bodyPr/>
        <a:lstStyle/>
        <a:p>
          <a:endParaRPr lang="en-US"/>
        </a:p>
      </dgm:t>
    </dgm:pt>
    <dgm:pt modelId="{FD7C0BB5-A77E-4359-9626-23BE3A1D1823}" type="sibTrans" cxnId="{131A62AF-19AA-4D3A-9B44-5F3DE03F1503}">
      <dgm:prSet/>
      <dgm:spPr/>
      <dgm:t>
        <a:bodyPr/>
        <a:lstStyle/>
        <a:p>
          <a:endParaRPr lang="en-US"/>
        </a:p>
      </dgm:t>
    </dgm:pt>
    <dgm:pt modelId="{6A13DA54-29D6-40EF-8DE3-1192761460DB}">
      <dgm:prSet phldrT="[Text]"/>
      <dgm:spPr>
        <a:solidFill>
          <a:srgbClr val="128CAB"/>
        </a:solidFill>
      </dgm:spPr>
      <dgm:t>
        <a:bodyPr/>
        <a:lstStyle/>
        <a:p>
          <a:r>
            <a:rPr lang="en-US" dirty="0" smtClean="0"/>
            <a:t>Generate PACK</a:t>
          </a:r>
          <a:endParaRPr lang="en-US" dirty="0"/>
        </a:p>
      </dgm:t>
    </dgm:pt>
    <dgm:pt modelId="{4E6631B7-5C83-43A7-BB6E-B056D87E9A6D}" type="parTrans" cxnId="{F434006E-2FF4-499C-8254-782364BC69FA}">
      <dgm:prSet/>
      <dgm:spPr/>
      <dgm:t>
        <a:bodyPr/>
        <a:lstStyle/>
        <a:p>
          <a:endParaRPr lang="en-US"/>
        </a:p>
      </dgm:t>
    </dgm:pt>
    <dgm:pt modelId="{D98797D1-8FEF-4C97-9DB1-DFCD90C2F535}" type="sibTrans" cxnId="{F434006E-2FF4-499C-8254-782364BC69FA}">
      <dgm:prSet/>
      <dgm:spPr/>
      <dgm:t>
        <a:bodyPr/>
        <a:lstStyle/>
        <a:p>
          <a:endParaRPr lang="en-US"/>
        </a:p>
      </dgm:t>
    </dgm:pt>
    <dgm:pt modelId="{10BD4C43-335F-4F26-8509-AE0A3104735E}">
      <dgm:prSet phldrT="[Text]"/>
      <dgm:spPr>
        <a:solidFill>
          <a:srgbClr val="ED174F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Source code, header files, documentation, </a:t>
          </a:r>
          <a:r>
            <a:rPr lang="en-US" dirty="0" smtClean="0">
              <a:solidFill>
                <a:schemeClr val="tx1"/>
              </a:solidFill>
            </a:rPr>
            <a:t>etc.</a:t>
          </a:r>
          <a:endParaRPr lang="en-US" dirty="0"/>
        </a:p>
      </dgm:t>
    </dgm:pt>
    <dgm:pt modelId="{05D19A37-D7C2-4758-B963-62838C8E69ED}" type="parTrans" cxnId="{B6B27B43-1222-4658-8435-CEBD78548228}">
      <dgm:prSet/>
      <dgm:spPr/>
      <dgm:t>
        <a:bodyPr/>
        <a:lstStyle/>
        <a:p>
          <a:endParaRPr lang="en-US"/>
        </a:p>
      </dgm:t>
    </dgm:pt>
    <dgm:pt modelId="{D15F90E9-7F3C-4F53-9FD6-3873FD74BCD3}" type="sibTrans" cxnId="{B6B27B43-1222-4658-8435-CEBD78548228}">
      <dgm:prSet/>
      <dgm:spPr/>
      <dgm:t>
        <a:bodyPr/>
        <a:lstStyle/>
        <a:p>
          <a:endParaRPr lang="en-US"/>
        </a:p>
      </dgm:t>
    </dgm:pt>
    <dgm:pt modelId="{CA81B55A-4B86-4E8A-8321-7CF01B1EFEB9}">
      <dgm:prSet phldrT="[Text]"/>
      <dgm:spPr>
        <a:solidFill>
          <a:srgbClr val="00958B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For better maintainability of the software pack</a:t>
          </a:r>
          <a:endParaRPr lang="en-US" dirty="0">
            <a:solidFill>
              <a:schemeClr val="tx1"/>
            </a:solidFill>
          </a:endParaRPr>
        </a:p>
      </dgm:t>
    </dgm:pt>
    <dgm:pt modelId="{FC334487-FE6F-44CB-9059-C592F9F91A84}" type="parTrans" cxnId="{50CCD34F-D890-4E5A-9884-0B19D707AE0A}">
      <dgm:prSet/>
      <dgm:spPr/>
      <dgm:t>
        <a:bodyPr/>
        <a:lstStyle/>
        <a:p>
          <a:endParaRPr lang="en-US"/>
        </a:p>
      </dgm:t>
    </dgm:pt>
    <dgm:pt modelId="{81E104B4-BB71-4F05-915C-84B6059C936A}" type="sibTrans" cxnId="{50CCD34F-D890-4E5A-9884-0B19D707AE0A}">
      <dgm:prSet/>
      <dgm:spPr/>
      <dgm:t>
        <a:bodyPr/>
        <a:lstStyle/>
        <a:p>
          <a:endParaRPr lang="en-US"/>
        </a:p>
      </dgm:t>
    </dgm:pt>
    <dgm:pt modelId="{02F0EBE7-A51E-4585-878C-6905FD954334}">
      <dgm:prSet phldrT="[Text]"/>
      <dgm:spPr>
        <a:solidFill>
          <a:srgbClr val="FF7E17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Verify against PACK.xsd in your XML editor</a:t>
          </a:r>
          <a:endParaRPr lang="en-US" dirty="0">
            <a:solidFill>
              <a:schemeClr val="tx1"/>
            </a:solidFill>
          </a:endParaRPr>
        </a:p>
      </dgm:t>
    </dgm:pt>
    <dgm:pt modelId="{9CF97DA2-E710-4010-9C21-AB2F89EB88CE}" type="parTrans" cxnId="{43ADDEFC-4A84-499B-A7FF-465936FD6B89}">
      <dgm:prSet/>
      <dgm:spPr/>
      <dgm:t>
        <a:bodyPr/>
        <a:lstStyle/>
        <a:p>
          <a:endParaRPr lang="en-US"/>
        </a:p>
      </dgm:t>
    </dgm:pt>
    <dgm:pt modelId="{F6290414-5A73-46B7-8D10-0A701FA93632}" type="sibTrans" cxnId="{43ADDEFC-4A84-499B-A7FF-465936FD6B89}">
      <dgm:prSet/>
      <dgm:spPr/>
      <dgm:t>
        <a:bodyPr/>
        <a:lstStyle/>
        <a:p>
          <a:endParaRPr lang="en-US"/>
        </a:p>
      </dgm:t>
    </dgm:pt>
    <dgm:pt modelId="{FB728F9B-DAED-4152-A191-2EAFD3CE6201}">
      <dgm:prSet phldrT="[Text]"/>
      <dgm:spPr>
        <a:solidFill>
          <a:srgbClr val="128CAB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Use PackChk.exe for basic Pack consistency checks</a:t>
          </a:r>
          <a:endParaRPr lang="en-US" dirty="0">
            <a:solidFill>
              <a:schemeClr val="tx1"/>
            </a:solidFill>
          </a:endParaRPr>
        </a:p>
      </dgm:t>
    </dgm:pt>
    <dgm:pt modelId="{B6BE5A03-FCAD-43FD-A5EC-D18BAE195D42}" type="parTrans" cxnId="{917DF737-3C04-4D06-954F-B221E0AD27BB}">
      <dgm:prSet/>
      <dgm:spPr/>
      <dgm:t>
        <a:bodyPr/>
        <a:lstStyle/>
        <a:p>
          <a:endParaRPr lang="en-US"/>
        </a:p>
      </dgm:t>
    </dgm:pt>
    <dgm:pt modelId="{61D18ADC-5A55-483C-9960-27831A897C9D}" type="sibTrans" cxnId="{917DF737-3C04-4D06-954F-B221E0AD27BB}">
      <dgm:prSet/>
      <dgm:spPr/>
      <dgm:t>
        <a:bodyPr/>
        <a:lstStyle/>
        <a:p>
          <a:endParaRPr lang="en-US"/>
        </a:p>
      </dgm:t>
    </dgm:pt>
    <dgm:pt modelId="{3177BB53-307F-46E6-8C42-D565EF669EAF}" type="pres">
      <dgm:prSet presAssocID="{19D99FA6-8D29-484F-8F9E-963934186247}" presName="CompostProcess" presStyleCnt="0">
        <dgm:presLayoutVars>
          <dgm:dir/>
          <dgm:resizeHandles val="exact"/>
        </dgm:presLayoutVars>
      </dgm:prSet>
      <dgm:spPr/>
    </dgm:pt>
    <dgm:pt modelId="{6DA11162-CE5A-41C5-B6A2-AA987F68E645}" type="pres">
      <dgm:prSet presAssocID="{19D99FA6-8D29-484F-8F9E-963934186247}" presName="arrow" presStyleLbl="bgShp" presStyleIdx="0" presStyleCnt="1"/>
      <dgm:spPr/>
    </dgm:pt>
    <dgm:pt modelId="{9F6F832C-ED24-4392-A1F7-DFA523B2391B}" type="pres">
      <dgm:prSet presAssocID="{19D99FA6-8D29-484F-8F9E-963934186247}" presName="linearProcess" presStyleCnt="0"/>
      <dgm:spPr/>
    </dgm:pt>
    <dgm:pt modelId="{C90621DF-EC09-4CCA-9B44-CE15A2C8E155}" type="pres">
      <dgm:prSet presAssocID="{9F68795F-2190-433E-8335-581472B9F264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166538-C052-4619-8085-1179FAE5D844}" type="pres">
      <dgm:prSet presAssocID="{409C664D-37F9-4CA4-91BB-9620185DD979}" presName="sibTrans" presStyleCnt="0"/>
      <dgm:spPr/>
    </dgm:pt>
    <dgm:pt modelId="{A8886D96-0572-43B9-A738-7AF22DEAF85D}" type="pres">
      <dgm:prSet presAssocID="{97D18895-AFB3-45B7-928B-B6522EBAFD97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D55AE-2B76-470E-9296-4710D87972C6}" type="pres">
      <dgm:prSet presAssocID="{C2C8F478-2489-4626-94E5-096A8AF13A1D}" presName="sibTrans" presStyleCnt="0"/>
      <dgm:spPr/>
    </dgm:pt>
    <dgm:pt modelId="{87DD2403-CC57-4BE7-806A-5E2FD598AFF9}" type="pres">
      <dgm:prSet presAssocID="{C2DC6BCB-58EF-40EC-8D94-2BECCEF22457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74A810-EDCF-44A2-B764-96315F391824}" type="pres">
      <dgm:prSet presAssocID="{FD7C0BB5-A77E-4359-9626-23BE3A1D1823}" presName="sibTrans" presStyleCnt="0"/>
      <dgm:spPr/>
    </dgm:pt>
    <dgm:pt modelId="{1A29F33B-5654-4790-8C4C-D8330C5003CD}" type="pres">
      <dgm:prSet presAssocID="{6A13DA54-29D6-40EF-8DE3-1192761460DB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B27B43-1222-4658-8435-CEBD78548228}" srcId="{9F68795F-2190-433E-8335-581472B9F264}" destId="{10BD4C43-335F-4F26-8509-AE0A3104735E}" srcOrd="0" destOrd="0" parTransId="{05D19A37-D7C2-4758-B963-62838C8E69ED}" sibTransId="{D15F90E9-7F3C-4F53-9FD6-3873FD74BCD3}"/>
    <dgm:cxn modelId="{131A62AF-19AA-4D3A-9B44-5F3DE03F1503}" srcId="{19D99FA6-8D29-484F-8F9E-963934186247}" destId="{C2DC6BCB-58EF-40EC-8D94-2BECCEF22457}" srcOrd="2" destOrd="0" parTransId="{FF3E2932-32AF-4862-823A-055C615ABADD}" sibTransId="{FD7C0BB5-A77E-4359-9626-23BE3A1D1823}"/>
    <dgm:cxn modelId="{50CCD34F-D890-4E5A-9884-0B19D707AE0A}" srcId="{97D18895-AFB3-45B7-928B-B6522EBAFD97}" destId="{CA81B55A-4B86-4E8A-8321-7CF01B1EFEB9}" srcOrd="0" destOrd="0" parTransId="{FC334487-FE6F-44CB-9059-C592F9F91A84}" sibTransId="{81E104B4-BB71-4F05-915C-84B6059C936A}"/>
    <dgm:cxn modelId="{263F98B0-058B-4283-B0B3-C52ED0AA1EF5}" srcId="{19D99FA6-8D29-484F-8F9E-963934186247}" destId="{9F68795F-2190-433E-8335-581472B9F264}" srcOrd="0" destOrd="0" parTransId="{9E76810B-A53F-4FA5-9026-8CD7831B1E5D}" sibTransId="{409C664D-37F9-4CA4-91BB-9620185DD979}"/>
    <dgm:cxn modelId="{E21D6374-196C-413A-8E2D-E9E329F3E79B}" type="presOf" srcId="{10BD4C43-335F-4F26-8509-AE0A3104735E}" destId="{C90621DF-EC09-4CCA-9B44-CE15A2C8E155}" srcOrd="0" destOrd="1" presId="urn:microsoft.com/office/officeart/2005/8/layout/hProcess9"/>
    <dgm:cxn modelId="{7E721132-4C81-41CC-BC5D-5CFE4FC20C06}" type="presOf" srcId="{02F0EBE7-A51E-4585-878C-6905FD954334}" destId="{87DD2403-CC57-4BE7-806A-5E2FD598AFF9}" srcOrd="0" destOrd="1" presId="urn:microsoft.com/office/officeart/2005/8/layout/hProcess9"/>
    <dgm:cxn modelId="{69229F1B-3FF6-4DA3-8F9E-44676C375EC9}" srcId="{19D99FA6-8D29-484F-8F9E-963934186247}" destId="{97D18895-AFB3-45B7-928B-B6522EBAFD97}" srcOrd="1" destOrd="0" parTransId="{672CF2CE-2B2C-4D38-A526-8579FD388DD2}" sibTransId="{C2C8F478-2489-4626-94E5-096A8AF13A1D}"/>
    <dgm:cxn modelId="{E7D48016-125B-435B-9D9C-F0CDCDC638AD}" type="presOf" srcId="{FB728F9B-DAED-4152-A191-2EAFD3CE6201}" destId="{1A29F33B-5654-4790-8C4C-D8330C5003CD}" srcOrd="0" destOrd="1" presId="urn:microsoft.com/office/officeart/2005/8/layout/hProcess9"/>
    <dgm:cxn modelId="{67E3C733-0666-40F6-B819-A74B69DD09E1}" type="presOf" srcId="{C2DC6BCB-58EF-40EC-8D94-2BECCEF22457}" destId="{87DD2403-CC57-4BE7-806A-5E2FD598AFF9}" srcOrd="0" destOrd="0" presId="urn:microsoft.com/office/officeart/2005/8/layout/hProcess9"/>
    <dgm:cxn modelId="{F434006E-2FF4-499C-8254-782364BC69FA}" srcId="{19D99FA6-8D29-484F-8F9E-963934186247}" destId="{6A13DA54-29D6-40EF-8DE3-1192761460DB}" srcOrd="3" destOrd="0" parTransId="{4E6631B7-5C83-43A7-BB6E-B056D87E9A6D}" sibTransId="{D98797D1-8FEF-4C97-9DB1-DFCD90C2F535}"/>
    <dgm:cxn modelId="{D5AD1412-FB4A-4BA0-8502-4C0BD5FF8F5B}" type="presOf" srcId="{19D99FA6-8D29-484F-8F9E-963934186247}" destId="{3177BB53-307F-46E6-8C42-D565EF669EAF}" srcOrd="0" destOrd="0" presId="urn:microsoft.com/office/officeart/2005/8/layout/hProcess9"/>
    <dgm:cxn modelId="{2220A4A9-4C2F-4B00-BC95-860DC8552F96}" type="presOf" srcId="{CA81B55A-4B86-4E8A-8321-7CF01B1EFEB9}" destId="{A8886D96-0572-43B9-A738-7AF22DEAF85D}" srcOrd="0" destOrd="1" presId="urn:microsoft.com/office/officeart/2005/8/layout/hProcess9"/>
    <dgm:cxn modelId="{917DF737-3C04-4D06-954F-B221E0AD27BB}" srcId="{6A13DA54-29D6-40EF-8DE3-1192761460DB}" destId="{FB728F9B-DAED-4152-A191-2EAFD3CE6201}" srcOrd="0" destOrd="0" parTransId="{B6BE5A03-FCAD-43FD-A5EC-D18BAE195D42}" sibTransId="{61D18ADC-5A55-483C-9960-27831A897C9D}"/>
    <dgm:cxn modelId="{71EEA935-3B36-4151-8D9D-343A517E66F6}" type="presOf" srcId="{97D18895-AFB3-45B7-928B-B6522EBAFD97}" destId="{A8886D96-0572-43B9-A738-7AF22DEAF85D}" srcOrd="0" destOrd="0" presId="urn:microsoft.com/office/officeart/2005/8/layout/hProcess9"/>
    <dgm:cxn modelId="{5F1EAF4A-3E59-491B-BF52-596E4A57A798}" type="presOf" srcId="{9F68795F-2190-433E-8335-581472B9F264}" destId="{C90621DF-EC09-4CCA-9B44-CE15A2C8E155}" srcOrd="0" destOrd="0" presId="urn:microsoft.com/office/officeart/2005/8/layout/hProcess9"/>
    <dgm:cxn modelId="{43ADDEFC-4A84-499B-A7FF-465936FD6B89}" srcId="{C2DC6BCB-58EF-40EC-8D94-2BECCEF22457}" destId="{02F0EBE7-A51E-4585-878C-6905FD954334}" srcOrd="0" destOrd="0" parTransId="{9CF97DA2-E710-4010-9C21-AB2F89EB88CE}" sibTransId="{F6290414-5A73-46B7-8D10-0A701FA93632}"/>
    <dgm:cxn modelId="{9471EAF6-0286-4E4A-93F7-FCC70DE09A66}" type="presOf" srcId="{6A13DA54-29D6-40EF-8DE3-1192761460DB}" destId="{1A29F33B-5654-4790-8C4C-D8330C5003CD}" srcOrd="0" destOrd="0" presId="urn:microsoft.com/office/officeart/2005/8/layout/hProcess9"/>
    <dgm:cxn modelId="{7C2C805B-754D-4ACF-B1B4-7A95A939C274}" type="presParOf" srcId="{3177BB53-307F-46E6-8C42-D565EF669EAF}" destId="{6DA11162-CE5A-41C5-B6A2-AA987F68E645}" srcOrd="0" destOrd="0" presId="urn:microsoft.com/office/officeart/2005/8/layout/hProcess9"/>
    <dgm:cxn modelId="{F8BF48C0-1C47-480E-9BFE-44D0620CDA9D}" type="presParOf" srcId="{3177BB53-307F-46E6-8C42-D565EF669EAF}" destId="{9F6F832C-ED24-4392-A1F7-DFA523B2391B}" srcOrd="1" destOrd="0" presId="urn:microsoft.com/office/officeart/2005/8/layout/hProcess9"/>
    <dgm:cxn modelId="{E7D809D7-8062-4775-B3EE-69BE56113CF5}" type="presParOf" srcId="{9F6F832C-ED24-4392-A1F7-DFA523B2391B}" destId="{C90621DF-EC09-4CCA-9B44-CE15A2C8E155}" srcOrd="0" destOrd="0" presId="urn:microsoft.com/office/officeart/2005/8/layout/hProcess9"/>
    <dgm:cxn modelId="{DF176790-D451-40B4-9BAA-EAA17CD80473}" type="presParOf" srcId="{9F6F832C-ED24-4392-A1F7-DFA523B2391B}" destId="{F9166538-C052-4619-8085-1179FAE5D844}" srcOrd="1" destOrd="0" presId="urn:microsoft.com/office/officeart/2005/8/layout/hProcess9"/>
    <dgm:cxn modelId="{B31C780D-893F-439A-9CC2-78EBE6BDBABE}" type="presParOf" srcId="{9F6F832C-ED24-4392-A1F7-DFA523B2391B}" destId="{A8886D96-0572-43B9-A738-7AF22DEAF85D}" srcOrd="2" destOrd="0" presId="urn:microsoft.com/office/officeart/2005/8/layout/hProcess9"/>
    <dgm:cxn modelId="{F3B96BD7-E51F-4C95-B47D-5C56E645E0E6}" type="presParOf" srcId="{9F6F832C-ED24-4392-A1F7-DFA523B2391B}" destId="{8B6D55AE-2B76-470E-9296-4710D87972C6}" srcOrd="3" destOrd="0" presId="urn:microsoft.com/office/officeart/2005/8/layout/hProcess9"/>
    <dgm:cxn modelId="{18C6DC63-8BFA-4569-8B4C-2BEB56EF2818}" type="presParOf" srcId="{9F6F832C-ED24-4392-A1F7-DFA523B2391B}" destId="{87DD2403-CC57-4BE7-806A-5E2FD598AFF9}" srcOrd="4" destOrd="0" presId="urn:microsoft.com/office/officeart/2005/8/layout/hProcess9"/>
    <dgm:cxn modelId="{07C1F067-8874-49C8-82DB-686D18042BF8}" type="presParOf" srcId="{9F6F832C-ED24-4392-A1F7-DFA523B2391B}" destId="{B874A810-EDCF-44A2-B764-96315F391824}" srcOrd="5" destOrd="0" presId="urn:microsoft.com/office/officeart/2005/8/layout/hProcess9"/>
    <dgm:cxn modelId="{0B3D62C5-F594-497C-B4C3-1B6EFD8ED0C7}" type="presParOf" srcId="{9F6F832C-ED24-4392-A1F7-DFA523B2391B}" destId="{1A29F33B-5654-4790-8C4C-D8330C5003CD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11162-CE5A-41C5-B6A2-AA987F68E645}">
      <dsp:nvSpPr>
        <dsp:cNvPr id="0" name=""/>
        <dsp:cNvSpPr/>
      </dsp:nvSpPr>
      <dsp:spPr>
        <a:xfrm>
          <a:off x="836771" y="0"/>
          <a:ext cx="9483407" cy="467995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0621DF-EC09-4CCA-9B44-CE15A2C8E155}">
      <dsp:nvSpPr>
        <dsp:cNvPr id="0" name=""/>
        <dsp:cNvSpPr/>
      </dsp:nvSpPr>
      <dsp:spPr>
        <a:xfrm>
          <a:off x="5583" y="1403985"/>
          <a:ext cx="2685730" cy="1871980"/>
        </a:xfrm>
        <a:prstGeom prst="roundRect">
          <a:avLst/>
        </a:prstGeom>
        <a:solidFill>
          <a:srgbClr val="ED174F"/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Produce input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Source code, header files, documentation, </a:t>
          </a:r>
          <a:r>
            <a:rPr lang="en-US" sz="2000" kern="1200" dirty="0" smtClean="0">
              <a:solidFill>
                <a:schemeClr val="tx1"/>
              </a:solidFill>
            </a:rPr>
            <a:t>etc.</a:t>
          </a:r>
          <a:endParaRPr lang="en-US" sz="2000" kern="1200" dirty="0"/>
        </a:p>
      </dsp:txBody>
      <dsp:txXfrm>
        <a:off x="96966" y="1495368"/>
        <a:ext cx="2502964" cy="1689214"/>
      </dsp:txXfrm>
    </dsp:sp>
    <dsp:sp modelId="{A8886D96-0572-43B9-A738-7AF22DEAF85D}">
      <dsp:nvSpPr>
        <dsp:cNvPr id="0" name=""/>
        <dsp:cNvSpPr/>
      </dsp:nvSpPr>
      <dsp:spPr>
        <a:xfrm>
          <a:off x="2825601" y="1403985"/>
          <a:ext cx="2685730" cy="1871980"/>
        </a:xfrm>
        <a:prstGeom prst="roundRect">
          <a:avLst/>
        </a:prstGeom>
        <a:solidFill>
          <a:srgbClr val="00958B"/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Organize files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For better maintainability of the software pack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2916984" y="1495368"/>
        <a:ext cx="2502964" cy="1689214"/>
      </dsp:txXfrm>
    </dsp:sp>
    <dsp:sp modelId="{87DD2403-CC57-4BE7-806A-5E2FD598AFF9}">
      <dsp:nvSpPr>
        <dsp:cNvPr id="0" name=""/>
        <dsp:cNvSpPr/>
      </dsp:nvSpPr>
      <dsp:spPr>
        <a:xfrm>
          <a:off x="5645618" y="1403985"/>
          <a:ext cx="2685730" cy="1871980"/>
        </a:xfrm>
        <a:prstGeom prst="roundRect">
          <a:avLst/>
        </a:prstGeom>
        <a:solidFill>
          <a:srgbClr val="FF7E17"/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Create PDSC file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Verify against PACK.xsd in your XML editor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5737001" y="1495368"/>
        <a:ext cx="2502964" cy="1689214"/>
      </dsp:txXfrm>
    </dsp:sp>
    <dsp:sp modelId="{1A29F33B-5654-4790-8C4C-D8330C5003CD}">
      <dsp:nvSpPr>
        <dsp:cNvPr id="0" name=""/>
        <dsp:cNvSpPr/>
      </dsp:nvSpPr>
      <dsp:spPr>
        <a:xfrm>
          <a:off x="8465635" y="1403985"/>
          <a:ext cx="2685730" cy="1871980"/>
        </a:xfrm>
        <a:prstGeom prst="roundRect">
          <a:avLst/>
        </a:prstGeom>
        <a:solidFill>
          <a:srgbClr val="128CAB"/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Generate PACK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Use PackChk.exe for basic Pack consistency checks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8557018" y="1495368"/>
        <a:ext cx="2502964" cy="16892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D30EF-8F20-0B47-8B5D-39A8BC29E860}" type="datetimeFigureOut">
              <a:rPr lang="en-US" smtClean="0"/>
              <a:pPr/>
              <a:t>9/17/2014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1044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21044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7AEC5-6202-3E49-9724-6DF8556784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863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DD36E-1E02-F241-9611-1F1D9EAAD326}" type="datetimeFigureOut">
              <a:rPr lang="en-US" smtClean="0"/>
              <a:pPr/>
              <a:t>9/17/2014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0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1383"/>
            <a:ext cx="5435600" cy="4463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044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21044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786E7-EDAB-724E-B5AE-1BDD6B8AC6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68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900000" y="1440000"/>
            <a:ext cx="11037125" cy="1920000"/>
          </a:xfrm>
        </p:spPr>
        <p:txBody>
          <a:bodyPr lIns="0" tIns="0" rIns="0" bIns="0">
            <a:normAutofit/>
          </a:bodyPr>
          <a:lstStyle>
            <a:lvl1pPr algn="r">
              <a:defRPr sz="4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 hasCustomPrompt="1"/>
          </p:nvPr>
        </p:nvSpPr>
        <p:spPr>
          <a:xfrm>
            <a:off x="900000" y="3600000"/>
            <a:ext cx="11037125" cy="960000"/>
          </a:xfrm>
        </p:spPr>
        <p:txBody>
          <a:bodyPr lIns="0" tIns="0" rIns="0"/>
          <a:lstStyle>
            <a:lvl1pPr marL="36576" indent="0" algn="r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dirty="0" smtClean="0"/>
              <a:t>Click to edit subtitle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9875" y="1440000"/>
            <a:ext cx="11037125" cy="43891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buClr>
                <a:srgbClr val="0070C0"/>
              </a:buClr>
              <a:buFont typeface="Wingdings" pitchFamily="2" charset="2"/>
              <a:buChar char="§"/>
              <a:defRPr sz="1600">
                <a:latin typeface="Gill Sans MT" pitchFamily="34" charset="0"/>
              </a:defRPr>
            </a:lvl6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5" eaLnBrk="1" latinLnBrk="0" hangingPunct="1"/>
            <a:r>
              <a:rPr lang="en-US" dirty="0" smtClean="0"/>
              <a:t>Third level</a:t>
            </a:r>
          </a:p>
          <a:p>
            <a:pPr lvl="5" eaLnBrk="1" latinLnBrk="0" hangingPunct="1"/>
            <a:r>
              <a:rPr lang="en-US" dirty="0" smtClean="0"/>
              <a:t>Fourth level</a:t>
            </a:r>
          </a:p>
          <a:p>
            <a:pPr lvl="5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79875" y="6551192"/>
            <a:ext cx="479875" cy="240000"/>
          </a:xfrm>
          <a:prstGeom prst="rect">
            <a:avLst/>
          </a:prstGeom>
        </p:spPr>
        <p:txBody>
          <a:bodyPr/>
          <a:lstStyle/>
          <a:p>
            <a:fld id="{319DA607-C033-414D-8F05-C963E77EB5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67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4" name="Picture 3" descr="KEIL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24" y="6298926"/>
            <a:ext cx="1412655" cy="458093"/>
          </a:xfrm>
          <a:prstGeom prst="rect">
            <a:avLst/>
          </a:prstGeom>
        </p:spPr>
      </p:pic>
      <p:pic>
        <p:nvPicPr>
          <p:cNvPr id="5" name="Picture 4" descr="DS 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142" y="6298926"/>
            <a:ext cx="1213588" cy="49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4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546" y="1440000"/>
            <a:ext cx="11155753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Click to Edit 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77" y="1197429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96278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77" y="1440000"/>
            <a:ext cx="527433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6198" y="1440000"/>
            <a:ext cx="5561102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547" y="1440000"/>
            <a:ext cx="527433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6198" y="1440000"/>
            <a:ext cx="5561102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Click to Edit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98608" y="920442"/>
            <a:ext cx="11160000" cy="396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 smtClean="0"/>
              <a:t>Click to edit subtitle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77" y="1197429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74534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546" y="1440000"/>
            <a:ext cx="11155753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Click to Edit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98608" y="920442"/>
            <a:ext cx="11160000" cy="396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 smtClean="0"/>
              <a:t>Click to edit subtitle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77" y="1197429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880711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earence check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75" y="1440000"/>
            <a:ext cx="11157425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0" y="1524000"/>
            <a:ext cx="12188825" cy="458140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88284" y="1023286"/>
            <a:ext cx="4082649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988284" y="6105407"/>
            <a:ext cx="4082649" cy="75259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3988284" y="835138"/>
            <a:ext cx="4082649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3988284" y="6153727"/>
            <a:ext cx="4082649" cy="704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earence check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0" y="1524000"/>
            <a:ext cx="12188825" cy="458140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988284" y="1023286"/>
            <a:ext cx="4082649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88284" y="6105407"/>
            <a:ext cx="4082649" cy="75259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65720" y="1316550"/>
            <a:ext cx="0" cy="509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77" y="1440000"/>
            <a:ext cx="527433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6800" y="1440000"/>
            <a:ext cx="5560500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3988284" y="835138"/>
            <a:ext cx="4082649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3988284" y="6153727"/>
            <a:ext cx="4082649" cy="704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68663" y="1339852"/>
            <a:ext cx="0" cy="50678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6065720" y="1316550"/>
            <a:ext cx="0" cy="509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53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900000" y="2796212"/>
            <a:ext cx="11037125" cy="1013625"/>
          </a:xfrm>
        </p:spPr>
        <p:txBody>
          <a:bodyPr lIns="0" tIns="0" rIns="0" bIns="0">
            <a:normAutofit/>
          </a:bodyPr>
          <a:lstStyle>
            <a:lvl1pPr algn="r">
              <a:defRPr sz="4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39468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1534990" y="2540000"/>
            <a:ext cx="9276208" cy="1479663"/>
          </a:xfrm>
        </p:spPr>
        <p:txBody>
          <a:bodyPr lIns="0" tIns="0" rIns="0" bIns="0">
            <a:noAutofit/>
          </a:bodyPr>
          <a:lstStyle>
            <a:lvl1pPr algn="l">
              <a:defRPr sz="3200" b="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 smtClean="0"/>
              <a:t>Type or insert a quote into this box ensuring each line of text is as equal as possible.  There are three line to fill so please edit as required.  Character count </a:t>
            </a:r>
            <a:r>
              <a:rPr kumimoji="0" lang="en-GB" dirty="0" err="1" smtClean="0"/>
              <a:t>approx</a:t>
            </a:r>
            <a:r>
              <a:rPr kumimoji="0" lang="en-GB" dirty="0" smtClean="0"/>
              <a:t> 160</a:t>
            </a:r>
            <a:endParaRPr kumimoji="0"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358542" y="4515556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 smtClean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80846" y="4524558"/>
            <a:ext cx="4710991" cy="546041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7F7F7F"/>
                </a:solidFill>
              </a:defRPr>
            </a:lvl1pPr>
            <a:lvl2pPr marL="538162" indent="0">
              <a:buNone/>
              <a:defRPr sz="1200">
                <a:solidFill>
                  <a:srgbClr val="7F7F7F"/>
                </a:solidFill>
              </a:defRPr>
            </a:lvl2pPr>
            <a:lvl3pPr marL="538162" indent="0">
              <a:buNone/>
              <a:defRPr sz="1200">
                <a:solidFill>
                  <a:srgbClr val="7F7F7F"/>
                </a:solidFill>
              </a:defRPr>
            </a:lvl3pPr>
            <a:lvl4pPr marL="538162" indent="0">
              <a:buNone/>
              <a:defRPr sz="1200">
                <a:solidFill>
                  <a:srgbClr val="7F7F7F"/>
                </a:solidFill>
              </a:defRPr>
            </a:lvl4pPr>
            <a:lvl5pPr marL="538162" indent="0">
              <a:buNone/>
              <a:defRPr sz="1200">
                <a:solidFill>
                  <a:srgbClr val="7F7F7F"/>
                </a:solidFill>
              </a:defRPr>
            </a:lvl5pPr>
          </a:lstStyle>
          <a:p>
            <a:pPr lvl="0"/>
            <a:r>
              <a:rPr lang="en-GB" dirty="0" smtClean="0"/>
              <a:t>Type acknowledgement or source of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1346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79874" y="336000"/>
            <a:ext cx="11160000" cy="57600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/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9875" y="1440000"/>
            <a:ext cx="11157425" cy="46800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/>
          <a:p>
            <a:pPr lvl="0" eaLnBrk="1" latinLnBrk="0" hangingPunct="1"/>
            <a:r>
              <a:rPr kumimoji="0" lang="en-GB" dirty="0" smtClean="0"/>
              <a:t>Click to edit text</a:t>
            </a:r>
          </a:p>
          <a:p>
            <a:pPr lvl="1" eaLnBrk="1" latinLnBrk="0" hangingPunct="1"/>
            <a:r>
              <a:rPr kumimoji="0" lang="en-GB" dirty="0" smtClean="0"/>
              <a:t>Second level</a:t>
            </a:r>
          </a:p>
          <a:p>
            <a:pPr lvl="2" eaLnBrk="1" latinLnBrk="0" hangingPunct="1"/>
            <a:r>
              <a:rPr kumimoji="0" lang="en-GB" dirty="0" smtClean="0"/>
              <a:t>Third level</a:t>
            </a:r>
          </a:p>
          <a:p>
            <a:pPr lvl="3" eaLnBrk="1" latinLnBrk="0" hangingPunct="1"/>
            <a:r>
              <a:rPr kumimoji="0" lang="en-GB" dirty="0" smtClean="0"/>
              <a:t>Fourth level</a:t>
            </a:r>
          </a:p>
          <a:p>
            <a:pPr lvl="4" eaLnBrk="1" latinLnBrk="0" hangingPunct="1"/>
            <a:r>
              <a:rPr kumimoji="0" lang="en-GB" dirty="0" smtClean="0"/>
              <a:t>Fifth level</a:t>
            </a:r>
            <a:endParaRPr kumimoji="0"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477788" y="6559369"/>
            <a:ext cx="1303046" cy="240000"/>
          </a:xfrm>
          <a:prstGeom prst="rect">
            <a:avLst/>
          </a:prstGeom>
        </p:spPr>
        <p:txBody>
          <a:bodyPr vert="horz" lIns="0" tIns="0" bIns="0" anchor="t"/>
          <a:lstStyle>
            <a:defPPr>
              <a:defRPr lang="en-US"/>
            </a:defPPr>
            <a:lvl1pPr marL="0" algn="l" defTabSz="457200" rtl="0" eaLnBrk="1" latinLnBrk="0" hangingPunct="1"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Gill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9DA607-C033-414D-8F05-C963E77EB547}" type="slidenum">
              <a:rPr lang="en-US" smtClean="0"/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 smtClean="0"/>
          </a:p>
          <a:p>
            <a:endParaRPr lang="en-US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28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9" r:id="rId10"/>
    <p:sldLayoutId id="214748373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tabLst>
          <a:tab pos="2155825" algn="l"/>
        </a:tabLst>
        <a:defRPr kumimoji="0" sz="3800" b="0" i="0" kern="1200">
          <a:solidFill>
            <a:schemeClr val="accent1"/>
          </a:solidFill>
          <a:effectLst/>
          <a:latin typeface="Gill Sans MT"/>
          <a:ea typeface="+mj-ea"/>
          <a:cs typeface="Gill Sans MT"/>
        </a:defRPr>
      </a:lvl1pPr>
    </p:titleStyle>
    <p:bodyStyle>
      <a:lvl1pPr marL="265113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400" b="0" i="0" kern="1200">
          <a:solidFill>
            <a:schemeClr val="tx1"/>
          </a:solidFill>
          <a:effectLst/>
          <a:latin typeface="Gill Sans MT"/>
          <a:ea typeface="+mn-ea"/>
          <a:cs typeface="Gill Sans MT"/>
        </a:defRPr>
      </a:lvl1pPr>
      <a:lvl2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2pPr>
      <a:lvl3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3pPr>
      <a:lvl4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4pPr>
      <a:lvl5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CMSIS-Pack: Software Pack Classification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79875" y="6551192"/>
            <a:ext cx="1800000" cy="240000"/>
          </a:xfrm>
        </p:spPr>
        <p:txBody>
          <a:bodyPr/>
          <a:lstStyle/>
          <a:p>
            <a:fld id="{319DA607-C033-414D-8F05-C963E77EB54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50349" y="1835381"/>
            <a:ext cx="119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Variant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54710" y="3287907"/>
            <a:ext cx="118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-346293" y="5064627"/>
            <a:ext cx="189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60053" y="1422600"/>
            <a:ext cx="1800000" cy="1152000"/>
          </a:xfrm>
          <a:prstGeom prst="rect">
            <a:avLst/>
          </a:prstGeom>
          <a:solidFill>
            <a:srgbClr val="00958B"/>
          </a:solidFill>
          <a:ln w="42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Device Famil</a:t>
            </a:r>
            <a:r>
              <a:rPr lang="de-DE" sz="1800" kern="0" noProof="0" dirty="0" smtClean="0">
                <a:solidFill>
                  <a:srgbClr val="FFFFFF"/>
                </a:solidFill>
                <a:latin typeface="Gill Sans MT"/>
              </a:rPr>
              <a:t>y </a:t>
            </a: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Pack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0053" y="2862551"/>
            <a:ext cx="1800000" cy="1152000"/>
          </a:xfrm>
          <a:prstGeom prst="rect">
            <a:avLst/>
          </a:prstGeom>
          <a:solidFill>
            <a:srgbClr val="00958B">
              <a:alpha val="40000"/>
            </a:srgbClr>
          </a:solidFill>
          <a:ln w="42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Silicon </a:t>
            </a:r>
            <a:r>
              <a:rPr lang="de-DE" kern="0" dirty="0">
                <a:solidFill>
                  <a:srgbClr val="000000"/>
                </a:solidFill>
                <a:latin typeface="Gill Sans MT"/>
              </a:rPr>
              <a:t>V</a:t>
            </a: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endor, </a:t>
            </a:r>
            <a:b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Tool Vendor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60053" y="4302502"/>
            <a:ext cx="1800000" cy="1872000"/>
          </a:xfrm>
          <a:prstGeom prst="rect">
            <a:avLst/>
          </a:prstGeom>
          <a:solidFill>
            <a:srgbClr val="00958B">
              <a:alpha val="40000"/>
            </a:srgbClr>
          </a:solidFill>
          <a:ln w="42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Deploy</a:t>
            </a:r>
            <a:r>
              <a:rPr kumimoji="0" lang="de-DE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support for new MCU families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35497" y="1422600"/>
            <a:ext cx="1800000" cy="1152000"/>
          </a:xfrm>
          <a:prstGeom prst="rect">
            <a:avLst/>
          </a:prstGeom>
          <a:solidFill>
            <a:srgbClr val="128CAB"/>
          </a:solidFill>
          <a:ln w="42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CMSIS</a:t>
            </a:r>
            <a:b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Pack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35497" y="2862551"/>
            <a:ext cx="1800000" cy="1152000"/>
          </a:xfrm>
          <a:prstGeom prst="rect">
            <a:avLst/>
          </a:prstGeom>
          <a:solidFill>
            <a:srgbClr val="00B1DB">
              <a:alpha val="40000"/>
            </a:srgbClr>
          </a:solidFill>
          <a:ln w="42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ARM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35497" y="4302502"/>
            <a:ext cx="1800000" cy="1872000"/>
          </a:xfrm>
          <a:prstGeom prst="rect">
            <a:avLst/>
          </a:prstGeom>
          <a:solidFill>
            <a:srgbClr val="00B1DB">
              <a:alpha val="40000"/>
            </a:srgbClr>
          </a:solidFill>
          <a:ln w="42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Standard delivery of </a:t>
            </a:r>
            <a:r>
              <a:rPr kumimoji="0" lang="de-DE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CMSIS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kern="0" dirty="0" smtClean="0">
                <a:solidFill>
                  <a:srgbClr val="000000"/>
                </a:solidFill>
                <a:latin typeface="Gill Sans MT"/>
              </a:rPr>
              <a:t>components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10941" y="1422600"/>
            <a:ext cx="1800000" cy="1152000"/>
          </a:xfrm>
          <a:prstGeom prst="rect">
            <a:avLst/>
          </a:prstGeom>
          <a:solidFill>
            <a:srgbClr val="FF7E17"/>
          </a:solidFill>
          <a:ln w="42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Middleware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Pack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10941" y="2862551"/>
            <a:ext cx="1800000" cy="1152000"/>
          </a:xfrm>
          <a:prstGeom prst="rect">
            <a:avLst/>
          </a:prstGeom>
          <a:solidFill>
            <a:srgbClr val="FF7E17">
              <a:alpha val="40000"/>
            </a:srgbClr>
          </a:solidFill>
          <a:ln w="42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Silicon Vendor, </a:t>
            </a:r>
            <a:b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Tool Vendor, </a:t>
            </a:r>
            <a:b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3rd Party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10941" y="4302502"/>
            <a:ext cx="1800000" cy="1872000"/>
          </a:xfrm>
          <a:prstGeom prst="rect">
            <a:avLst/>
          </a:prstGeom>
          <a:solidFill>
            <a:srgbClr val="FF7E17">
              <a:alpha val="40000"/>
            </a:srgbClr>
          </a:solidFill>
          <a:ln w="42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kern="0" dirty="0" smtClean="0">
                <a:solidFill>
                  <a:srgbClr val="000000"/>
                </a:solidFill>
                <a:latin typeface="Gill Sans MT"/>
              </a:rPr>
              <a:t>Simplify integration of pre-build </a:t>
            </a:r>
            <a:r>
              <a:rPr lang="de-DE" sz="1800" kern="0" noProof="0" dirty="0" smtClean="0">
                <a:solidFill>
                  <a:srgbClr val="000000"/>
                </a:solidFill>
                <a:latin typeface="Gill Sans MT"/>
              </a:rPr>
              <a:t>middleware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86385" y="1422600"/>
            <a:ext cx="1800000" cy="1152000"/>
          </a:xfrm>
          <a:prstGeom prst="rect">
            <a:avLst/>
          </a:prstGeom>
          <a:solidFill>
            <a:srgbClr val="AE1280"/>
          </a:solidFill>
          <a:ln w="42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Board Support Pack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86385" y="2862551"/>
            <a:ext cx="1800000" cy="1152000"/>
          </a:xfrm>
          <a:prstGeom prst="rect">
            <a:avLst/>
          </a:prstGeom>
          <a:solidFill>
            <a:srgbClr val="AE1280">
              <a:alpha val="40000"/>
            </a:srgbClr>
          </a:solidFill>
          <a:ln w="42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Board Vendor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86385" y="4302502"/>
            <a:ext cx="1800000" cy="1872000"/>
          </a:xfrm>
          <a:prstGeom prst="rect">
            <a:avLst/>
          </a:prstGeom>
          <a:solidFill>
            <a:srgbClr val="AE1280">
              <a:alpha val="40000"/>
            </a:srgbClr>
          </a:solidFill>
          <a:ln w="42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kern="0" dirty="0" smtClean="0">
                <a:solidFill>
                  <a:srgbClr val="000000"/>
                </a:solidFill>
                <a:latin typeface="Gill Sans MT"/>
              </a:rPr>
              <a:t>Support of evaluation boards with </a:t>
            </a: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interfaces</a:t>
            </a:r>
            <a:r>
              <a:rPr kumimoji="0" lang="de-DE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and example projects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61829" y="1422600"/>
            <a:ext cx="1800000" cy="1152000"/>
          </a:xfrm>
          <a:prstGeom prst="rect">
            <a:avLst/>
          </a:prstGeom>
          <a:solidFill>
            <a:srgbClr val="ED174F"/>
          </a:solidFill>
          <a:ln w="42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kern="0" noProof="0" dirty="0" smtClean="0">
                <a:solidFill>
                  <a:srgbClr val="FFFFFF"/>
                </a:solidFill>
                <a:latin typeface="Gill Sans MT"/>
              </a:rPr>
              <a:t>In-house </a:t>
            </a: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Software Pack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661829" y="2862551"/>
            <a:ext cx="1800000" cy="1152000"/>
          </a:xfrm>
          <a:prstGeom prst="rect">
            <a:avLst/>
          </a:prstGeom>
          <a:solidFill>
            <a:srgbClr val="ED174F">
              <a:alpha val="40000"/>
            </a:srgbClr>
          </a:solidFill>
          <a:ln w="42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Tool</a:t>
            </a:r>
            <a:b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User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61829" y="4302502"/>
            <a:ext cx="1800000" cy="1872000"/>
          </a:xfrm>
          <a:prstGeom prst="rect">
            <a:avLst/>
          </a:prstGeom>
          <a:solidFill>
            <a:srgbClr val="ED174F">
              <a:alpha val="40000"/>
            </a:srgbClr>
          </a:solidFill>
          <a:ln w="42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Supply and update software components within</a:t>
            </a:r>
            <a:r>
              <a:rPr kumimoji="0" lang="de-DE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a company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381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185543"/>
              </p:ext>
            </p:extLst>
          </p:nvPr>
        </p:nvGraphicFramePr>
        <p:xfrm>
          <a:off x="515937" y="1089025"/>
          <a:ext cx="11156950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962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M PPT Template 2014 Public">
  <a:themeElements>
    <a:clrScheme name="Custom 13">
      <a:dk1>
        <a:srgbClr val="000000"/>
      </a:dk1>
      <a:lt1>
        <a:srgbClr val="FFFFFF"/>
      </a:lt1>
      <a:dk2>
        <a:srgbClr val="61116A"/>
      </a:dk2>
      <a:lt2>
        <a:srgbClr val="F68A33"/>
      </a:lt2>
      <a:accent1>
        <a:srgbClr val="128CAB"/>
      </a:accent1>
      <a:accent2>
        <a:srgbClr val="ED174F"/>
      </a:accent2>
      <a:accent3>
        <a:srgbClr val="26CEAD"/>
      </a:accent3>
      <a:accent4>
        <a:srgbClr val="F68A33"/>
      </a:accent4>
      <a:accent5>
        <a:srgbClr val="00B1DB"/>
      </a:accent5>
      <a:accent6>
        <a:srgbClr val="61116A"/>
      </a:accent6>
      <a:hlink>
        <a:srgbClr val="128CAB"/>
      </a:hlink>
      <a:folHlink>
        <a:srgbClr val="9A8B7C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spDef>
      <a:spPr>
        <a:noFill/>
        <a:ln>
          <a:solidFill>
            <a:schemeClr val="accent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 anchor="t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AlternateThumbnailUrl xmlns="http://schemas.microsoft.com/sharepoint/v3">
      <Url xsi:nil="true"/>
      <Description xsi:nil="true"/>
    </AlternateThumbnailUrl>
    <ImageCreateDate xmlns="http://schemas.microsoft.com/sharepoint/v3" xsi:nil="true"/>
    <Description xmlns="http://schemas.microsoft.com/sharepoint/v3" xsi:nil="true"/>
    <_dlc_DocId xmlns="f2ad5090-61a8-4b8c-ab70-68f4ff4d1933">ARM-ECM-0151353</_dlc_DocId>
    <_dlc_DocIdUrl xmlns="f2ad5090-61a8-4b8c-ab70-68f4ff4d1933">
      <Url>http://teamsites.arm.com/sites/marketing/branding/_layouts/DocIdRedir.aspx?ID=ARM-ECM-0151353</Url>
      <Description>ARM-ECM-0151353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icture" ma:contentTypeID="0x010102005A5C1BE65173D647975D08D04557E024" ma:contentTypeVersion="3" ma:contentTypeDescription="Upload an image or a photograph." ma:contentTypeScope="" ma:versionID="4e02033e9a8407b55ee482baa8e8773d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targetNamespace="http://schemas.microsoft.com/office/2006/metadata/properties" ma:root="true" ma:fieldsID="56baf7bb33d679821ced92383ddba583" ns1:_="" ns2:_="">
    <xsd:import namespace="http://schemas.microsoft.com/sharepoint/v3"/>
    <xsd:import namespace="f2ad5090-61a8-4b8c-ab70-68f4ff4d1933"/>
    <xsd:element name="properties">
      <xsd:complexType>
        <xsd:sequence>
          <xsd:element name="documentManagement">
            <xsd:complexType>
              <xsd:all>
                <xsd:element ref="ns1:ImageWidth" minOccurs="0"/>
                <xsd:element ref="ns1:ImageHeight" minOccurs="0"/>
                <xsd:element ref="ns1:ImageCreateDate" minOccurs="0"/>
                <xsd:element ref="ns1:Description" minOccurs="0"/>
                <xsd:element ref="ns1:ThumbnailExists" minOccurs="0"/>
                <xsd:element ref="ns1:PreviewExists" minOccurs="0"/>
                <xsd:element ref="ns1:AlternateThumbnailUrl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mageWidth" ma:index="11" nillable="true" ma:displayName="Picture Width" ma:internalName="ImageWidth" ma:readOnly="true">
      <xsd:simpleType>
        <xsd:restriction base="dms:Unknown"/>
      </xsd:simpleType>
    </xsd:element>
    <xsd:element name="ImageHeight" ma:index="12" nillable="true" ma:displayName="Picture Height" ma:internalName="ImageHeight" ma:readOnly="true">
      <xsd:simpleType>
        <xsd:restriction base="dms:Unknown"/>
      </xsd:simpleType>
    </xsd:element>
    <xsd:element name="ImageCreateDate" ma:index="13" nillable="true" ma:displayName="Date Picture Taken" ma:format="DateTime" ma:hidden="true" ma:internalName="ImageCreateDate">
      <xsd:simpleType>
        <xsd:restriction base="dms:DateTime"/>
      </xsd:simpleType>
    </xsd:element>
    <xsd:element name="Description" ma:index="14" nillable="true" ma:displayName="Description" ma:description="Used as alternative text for the picture." ma:hidden="true" ma:internalName="Description">
      <xsd:simpleType>
        <xsd:restriction base="dms:Note">
          <xsd:maxLength value="255"/>
        </xsd:restriction>
      </xsd:simpleType>
    </xsd:element>
    <xsd:element name="ThumbnailExists" ma:index="23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24" nillable="true" ma:displayName="Preview Exists" ma:default="FALSE" ma:hidden="true" ma:internalName="PreviewExists" ma:readOnly="true">
      <xsd:simpleType>
        <xsd:restriction base="dms:Boolean"/>
      </xsd:simpleType>
    </xsd:element>
    <xsd:element name="AlternateThumbnailUrl" ma:index="25" nillable="true" ma:displayName="Preview Image URL" ma:format="Image" ma:hidden="true" ma:internalName="AlternateThumbnail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_dlc_DocId" ma:index="26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7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8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 ma:index="20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E6E82D6-7FB8-4D99-A7B6-3C5BB1D894B9}">
  <ds:schemaRefs>
    <ds:schemaRef ds:uri="f2ad5090-61a8-4b8c-ab70-68f4ff4d1933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sharepoint/v3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C777C69-0744-4BF3-8514-FB149EBD22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FEA05E-38D0-44EA-8B8D-2375FC6AAF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C8CB23D7-89E5-42FF-A5EB-008A06AB37C7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 PPT Template 2014 Public</Template>
  <TotalTime>1250</TotalTime>
  <Words>105</Words>
  <Application>Microsoft Office PowerPoint</Application>
  <PresentationFormat>Custom</PresentationFormat>
  <Paragraphs>30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ARM PPT Template 2014 Public</vt:lpstr>
      <vt:lpstr>CMSIS-Pack: Software Pack Classification</vt:lpstr>
      <vt:lpstr>PowerPoint Presentation</vt:lpstr>
    </vt:vector>
  </TitlesOfParts>
  <Company>Arm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Seidl</dc:creator>
  <cp:lastModifiedBy>Christopher Seidl</cp:lastModifiedBy>
  <cp:revision>114</cp:revision>
  <cp:lastPrinted>2014-02-17T13:06:40Z</cp:lastPrinted>
  <dcterms:created xsi:type="dcterms:W3CDTF">2014-02-14T11:44:43Z</dcterms:created>
  <dcterms:modified xsi:type="dcterms:W3CDTF">2014-09-17T14:53:24Z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0x010102005A5C1BE65173D647975D08D04557E024</vt:lpwstr>
  </property>
  <property fmtid="{D5CDD505-2E9C-101B-9397-08002B2CF9AE}" pid="3" name="_dlc_DocIdItemGuid">
    <vt:lpwstr>d0713a34-1062-48d0-aada-3b674e8d17e0</vt:lpwstr>
  </property>
  <property fmtid="{D5CDD505-2E9C-101B-9397-08002B2CF9AE}" pid="4" name="vti_description">
    <vt:lpwstr/>
  </property>
</Properties>
</file>