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EA7"/>
    <a:srgbClr val="EDD0CC"/>
    <a:srgbClr val="BBD0A9"/>
    <a:srgbClr val="CFDEC3"/>
    <a:srgbClr val="F1F7ED"/>
    <a:srgbClr val="D0E3C4"/>
    <a:srgbClr val="ADC698"/>
    <a:srgbClr val="C05746"/>
    <a:srgbClr val="BF524D"/>
    <a:srgbClr val="FFA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75646"/>
  </p:normalViewPr>
  <p:slideViewPr>
    <p:cSldViewPr snapToGrid="0" snapToObjects="1">
      <p:cViewPr varScale="1">
        <p:scale>
          <a:sx n="95" d="100"/>
          <a:sy n="95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D5E9-7767-A947-AA0D-8B52FCC20796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92F2-A627-584D-9CB1-470615D4AC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092F2-A627-584D-9CB1-470615D4A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DBFB9-FA27-3C4C-9FDD-22B81D9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26288-4D7F-E648-84B9-C1CBA77A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DD0A3-FE66-4B40-9F65-823F2252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9D4EC-4659-2F46-AE74-A9A76A9F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D05D5-E2CF-B247-80DD-288E42A2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9DE75-8651-B340-A4E1-9D74A2EE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853A2B-49AE-D74A-88A9-EBDF4352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A866B-1F58-D143-95D4-00E50E5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8F4322-A59D-C643-8632-B64AF73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483DE-AC8C-7040-87F9-942EE0E3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7578E1-3883-154C-971E-BBE49BC1C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7FC086-4AAF-6C49-80AA-C53E9A74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00C92-F04F-ED45-B890-B3FE1C0C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F68F4-69CC-D44E-B3AB-5D3F715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1B68B-9222-5A46-8B01-27415A9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59EF-16A9-9940-A2CC-797017BB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161E0-D5E7-AA43-922F-4EE51847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EEAC5-AAC6-154A-BEDC-FC6BDE20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A0B8-B407-7B4B-BAD2-2C55FD7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77C60-541F-7044-B1F1-6844D0E1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51411-AA86-4C45-B0F5-F1AB3D69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DBD2-DAD8-914F-80C9-6DDAB29A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903A5-86BF-4A4E-88CB-2CD01F9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6B79B-3A66-4848-B3C2-39C6311B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675D0-B104-EF4C-A7E7-E64BC092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345E8-5D35-A64F-9D14-57F468CB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AC622-5435-F14E-8F37-12E45856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72BAD-0975-9A43-8FB1-8422785A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80974-87F7-484A-B8DA-60DD0063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61D6-13DE-7749-BEC2-CBDB4733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FC5A-A1F0-DF49-9228-EBFB349B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F7171-D8C7-E94F-89FB-48796576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3B4D3-DB7A-B346-8EF1-4384371A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1B1935-E84F-BD4E-A388-25E8F6AA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E1E23B-F9FB-D645-B4EB-634AC272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92E46-CE1D-6F41-91ED-81AC3FF67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428F9-903C-124E-8FCC-BBF62614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6C39EC-E941-5248-8137-7FAE66D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509CCC-45D0-714E-927A-FCB94055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B3D25-4CF1-E949-957E-81C3841E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AFF376-2837-BB43-BB5D-C37ED595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4DF74C-6638-9D4E-B022-D85B0ACB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F356A-1B1B-9040-AB7E-BC4300E1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2E0B9E-7BE2-014B-B717-7E72C69F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3ACE6D-9197-764B-876B-015A1D9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3F80C-E286-5642-ACE2-3306E032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6BE5-F802-F948-ADF6-CE6333F0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CE873-560E-8840-89D1-834E7481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FC223E-7ECC-F04A-B2E9-F46BEEAC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F256B-E769-6D45-BDDF-9A36848C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5B286-129E-6448-AA02-AFA3DA4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48691-537F-464E-9A75-1E96E903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C0280-8A40-1246-9B13-D551CD36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87FB61-9278-8948-9F7B-E661083AC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50176-9422-FE44-819B-698BFD2B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A0FAC-451D-7C4C-8C06-A2DA6B2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DF60F-A5FE-1349-8E8B-6BC44E1C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70892-10A1-0E47-AB2F-CE2D686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7DDC25-3DBE-034C-B72A-194D106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79730-2A13-9B4D-8068-E38415B8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A54FE-941B-0941-AD46-301AA114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640B-FAFA-D141-972B-41AE22B5C71C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0C9F9-F819-DA4D-868E-875AD2B93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27374-901C-7F43-B71A-660911B3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25AFAE1-3546-F446-AA16-27CF81760638}"/>
              </a:ext>
            </a:extLst>
          </p:cNvPr>
          <p:cNvGrpSpPr/>
          <p:nvPr/>
        </p:nvGrpSpPr>
        <p:grpSpPr>
          <a:xfrm>
            <a:off x="1768181" y="1468800"/>
            <a:ext cx="8655637" cy="3920400"/>
            <a:chOff x="2627999" y="1443600"/>
            <a:chExt cx="8655637" cy="392040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B6D2DDD-BD52-9C45-978E-5CA6588E0B21}"/>
                </a:ext>
              </a:extLst>
            </p:cNvPr>
            <p:cNvSpPr/>
            <p:nvPr/>
          </p:nvSpPr>
          <p:spPr>
            <a:xfrm>
              <a:off x="2634605" y="4572000"/>
              <a:ext cx="6171162" cy="792000"/>
            </a:xfrm>
            <a:prstGeom prst="rect">
              <a:avLst/>
            </a:prstGeom>
            <a:solidFill>
              <a:srgbClr val="EDD0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Transport Protocols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8171B41-AAB4-B84B-8C2C-F59E41222999}"/>
                </a:ext>
              </a:extLst>
            </p:cNvPr>
            <p:cNvSpPr/>
            <p:nvPr/>
          </p:nvSpPr>
          <p:spPr>
            <a:xfrm>
              <a:off x="2692400" y="4932000"/>
              <a:ext cx="3001108" cy="360000"/>
            </a:xfrm>
            <a:prstGeom prst="rect">
              <a:avLst/>
            </a:prstGeom>
            <a:solidFill>
              <a:srgbClr val="E0AE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UDP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54EEFC-A4C1-914B-97C4-4BF72AFD5DC8}"/>
                </a:ext>
              </a:extLst>
            </p:cNvPr>
            <p:cNvSpPr/>
            <p:nvPr/>
          </p:nvSpPr>
          <p:spPr>
            <a:xfrm>
              <a:off x="5744308" y="4932000"/>
              <a:ext cx="2997200" cy="360000"/>
            </a:xfrm>
            <a:prstGeom prst="rect">
              <a:avLst/>
            </a:prstGeom>
            <a:solidFill>
              <a:srgbClr val="E0AE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TCP Fallback</a:t>
              </a:r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64D60100-166D-3F44-854E-FC1451DFB09F}"/>
                </a:ext>
              </a:extLst>
            </p:cNvPr>
            <p:cNvCxnSpPr>
              <a:cxnSpLocks/>
            </p:cNvCxnSpPr>
            <p:nvPr/>
          </p:nvCxnSpPr>
          <p:spPr>
            <a:xfrm>
              <a:off x="2628000" y="3167390"/>
              <a:ext cx="61777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B760185-8EFD-AA45-A87D-24B4F8596453}"/>
                </a:ext>
              </a:extLst>
            </p:cNvPr>
            <p:cNvSpPr txBox="1"/>
            <p:nvPr/>
          </p:nvSpPr>
          <p:spPr>
            <a:xfrm rot="16200000">
              <a:off x="8452287" y="3647775"/>
              <a:ext cx="1188000" cy="369332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pPr algn="ctr">
                <a:lnSpc>
                  <a:spcPts val="1180"/>
                </a:lnSpc>
              </a:pPr>
              <a:r>
                <a:rPr lang="en-US" sz="1100" dirty="0">
                  <a:latin typeface="Nunito" pitchFamily="2" charset="77"/>
                </a:rPr>
                <a:t>Core Components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51C36B1-4CDB-AD48-B6AF-A95BE6D19768}"/>
                </a:ext>
              </a:extLst>
            </p:cNvPr>
            <p:cNvSpPr txBox="1"/>
            <p:nvPr/>
          </p:nvSpPr>
          <p:spPr>
            <a:xfrm rot="16200000">
              <a:off x="8501499" y="2376887"/>
              <a:ext cx="1116000" cy="361637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pPr algn="ctr">
                <a:lnSpc>
                  <a:spcPts val="1180"/>
                </a:lnSpc>
              </a:pPr>
              <a:r>
                <a:rPr lang="en-US" sz="1100" dirty="0">
                  <a:latin typeface="Nunito" pitchFamily="2" charset="77"/>
                </a:rPr>
                <a:t>Optional Components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E50D176-C38E-5F48-9FA2-E9C752121432}"/>
                </a:ext>
              </a:extLst>
            </p:cNvPr>
            <p:cNvSpPr txBox="1"/>
            <p:nvPr/>
          </p:nvSpPr>
          <p:spPr>
            <a:xfrm>
              <a:off x="9157138" y="4568400"/>
              <a:ext cx="2126498" cy="7956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latin typeface="Nunito" pitchFamily="2" charset="77"/>
                </a:rPr>
                <a:t>IP-based Layer</a:t>
              </a:r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26E3267F-8CCA-0546-A3FF-FD85798A2FF0}"/>
                </a:ext>
              </a:extLst>
            </p:cNvPr>
            <p:cNvCxnSpPr>
              <a:cxnSpLocks/>
            </p:cNvCxnSpPr>
            <p:nvPr/>
          </p:nvCxnSpPr>
          <p:spPr>
            <a:xfrm>
              <a:off x="2627999" y="1949275"/>
              <a:ext cx="8498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EF5D692-BAD9-4C43-8B68-1E04C3C676F5}"/>
                </a:ext>
              </a:extLst>
            </p:cNvPr>
            <p:cNvSpPr txBox="1"/>
            <p:nvPr/>
          </p:nvSpPr>
          <p:spPr>
            <a:xfrm>
              <a:off x="9157138" y="1448133"/>
              <a:ext cx="2126498" cy="4320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0" b="1" dirty="0">
                  <a:latin typeface="Nunito" pitchFamily="2" charset="77"/>
                </a:rPr>
                <a:t>Application Layer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82B9BD3-AEB1-374A-B5F7-EFFE98334FA7}"/>
                </a:ext>
              </a:extLst>
            </p:cNvPr>
            <p:cNvSpPr/>
            <p:nvPr/>
          </p:nvSpPr>
          <p:spPr>
            <a:xfrm>
              <a:off x="2628000" y="144527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3D5F417-ED85-B64D-BF94-D4D6EF412126}"/>
                </a:ext>
              </a:extLst>
            </p:cNvPr>
            <p:cNvSpPr txBox="1"/>
            <p:nvPr/>
          </p:nvSpPr>
          <p:spPr>
            <a:xfrm>
              <a:off x="9157139" y="2764745"/>
              <a:ext cx="2126497" cy="7956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latin typeface="Nunito" pitchFamily="2" charset="77"/>
                </a:rPr>
                <a:t>drasyl</a:t>
              </a:r>
              <a:br>
                <a:rPr lang="en-US" sz="1400" b="1" dirty="0">
                  <a:latin typeface="Nunito" pitchFamily="2" charset="77"/>
                </a:rPr>
              </a:br>
              <a:r>
                <a:rPr lang="en-US" sz="1400" b="1" dirty="0">
                  <a:latin typeface="Nunito" pitchFamily="2" charset="77"/>
                </a:rPr>
                <a:t>Middleware Layer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513E84E-A21F-484F-A3AB-746240247A89}"/>
                </a:ext>
              </a:extLst>
            </p:cNvPr>
            <p:cNvSpPr/>
            <p:nvPr/>
          </p:nvSpPr>
          <p:spPr>
            <a:xfrm>
              <a:off x="2634605" y="2021275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Reliable Transport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C807208-A978-D143-9D67-017B9AC13E4A}"/>
                </a:ext>
              </a:extLst>
            </p:cNvPr>
            <p:cNvSpPr/>
            <p:nvPr/>
          </p:nvSpPr>
          <p:spPr>
            <a:xfrm>
              <a:off x="3880799" y="2018273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Error Control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6279A34-3559-2547-9D8C-2D05AB64E808}"/>
                </a:ext>
              </a:extLst>
            </p:cNvPr>
            <p:cNvSpPr/>
            <p:nvPr/>
          </p:nvSpPr>
          <p:spPr>
            <a:xfrm>
              <a:off x="5123317" y="2017683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Traffic Shaping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519B078-4B5A-2244-99DC-038A78BE0402}"/>
                </a:ext>
              </a:extLst>
            </p:cNvPr>
            <p:cNvSpPr/>
            <p:nvPr/>
          </p:nvSpPr>
          <p:spPr>
            <a:xfrm>
              <a:off x="6371469" y="2018273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(PFS) Encryption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C7E9E63-B754-DF42-89F7-FAB9A6598721}"/>
                </a:ext>
              </a:extLst>
            </p:cNvPr>
            <p:cNvSpPr/>
            <p:nvPr/>
          </p:nvSpPr>
          <p:spPr>
            <a:xfrm>
              <a:off x="2627999" y="3239833"/>
              <a:ext cx="1188001" cy="1186647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Identity / Key Management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08FE7BE-20C6-DC44-BFDD-90DB852059E1}"/>
                </a:ext>
              </a:extLst>
            </p:cNvPr>
            <p:cNvSpPr/>
            <p:nvPr/>
          </p:nvSpPr>
          <p:spPr>
            <a:xfrm>
              <a:off x="3874749" y="3244457"/>
              <a:ext cx="2436569" cy="1186646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82800" rIns="7200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Peer Discovery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3201F58-C4FD-424D-A231-75DC7DC533DF}"/>
                </a:ext>
              </a:extLst>
            </p:cNvPr>
            <p:cNvSpPr/>
            <p:nvPr/>
          </p:nvSpPr>
          <p:spPr>
            <a:xfrm>
              <a:off x="3931138" y="3606016"/>
              <a:ext cx="1137662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Process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B3CA739-D267-224B-B17C-423A5C7AADAF}"/>
                </a:ext>
              </a:extLst>
            </p:cNvPr>
            <p:cNvSpPr/>
            <p:nvPr/>
          </p:nvSpPr>
          <p:spPr>
            <a:xfrm>
              <a:off x="5118810" y="3606016"/>
              <a:ext cx="1141313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Host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CEF8656-A623-A446-86F2-1550F61E4B3C}"/>
                </a:ext>
              </a:extLst>
            </p:cNvPr>
            <p:cNvSpPr/>
            <p:nvPr/>
          </p:nvSpPr>
          <p:spPr>
            <a:xfrm>
              <a:off x="3931138" y="4012395"/>
              <a:ext cx="1137662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LAN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401B70B6-4CB4-ED4A-A616-755B278464C9}"/>
                </a:ext>
              </a:extLst>
            </p:cNvPr>
            <p:cNvSpPr/>
            <p:nvPr/>
          </p:nvSpPr>
          <p:spPr>
            <a:xfrm>
              <a:off x="5118810" y="4014000"/>
              <a:ext cx="1141313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Internet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6695B71A-2DDD-B344-B94B-CA64192B0F58}"/>
                </a:ext>
              </a:extLst>
            </p:cNvPr>
            <p:cNvSpPr/>
            <p:nvPr/>
          </p:nvSpPr>
          <p:spPr>
            <a:xfrm>
              <a:off x="6369198" y="3244357"/>
              <a:ext cx="2436569" cy="1186646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82800" rIns="7200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Locality-Aware Routing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67107CFF-5A58-AD44-9980-047A33363D81}"/>
                </a:ext>
              </a:extLst>
            </p:cNvPr>
            <p:cNvSpPr/>
            <p:nvPr/>
          </p:nvSpPr>
          <p:spPr>
            <a:xfrm>
              <a:off x="6416431" y="3605916"/>
              <a:ext cx="1146818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Process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E6DCFB0E-934E-6D41-9723-CAC23FE9477F}"/>
                </a:ext>
              </a:extLst>
            </p:cNvPr>
            <p:cNvSpPr/>
            <p:nvPr/>
          </p:nvSpPr>
          <p:spPr>
            <a:xfrm>
              <a:off x="7613260" y="3605916"/>
              <a:ext cx="1143878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P2P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D0C2E724-6F90-D142-84AF-8AD29B1459AF}"/>
                </a:ext>
              </a:extLst>
            </p:cNvPr>
            <p:cNvSpPr/>
            <p:nvPr/>
          </p:nvSpPr>
          <p:spPr>
            <a:xfrm>
              <a:off x="6416431" y="4012295"/>
              <a:ext cx="1146818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Relay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DF23FBC0-EB69-5F49-A721-EE4B2EFDBC82}"/>
                </a:ext>
              </a:extLst>
            </p:cNvPr>
            <p:cNvSpPr/>
            <p:nvPr/>
          </p:nvSpPr>
          <p:spPr>
            <a:xfrm>
              <a:off x="7619621" y="2017706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…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6DD35164-E47A-8A42-BE35-DE36568053CA}"/>
                </a:ext>
              </a:extLst>
            </p:cNvPr>
            <p:cNvSpPr/>
            <p:nvPr/>
          </p:nvSpPr>
          <p:spPr>
            <a:xfrm>
              <a:off x="3877496" y="144466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#2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60BBD04-5181-1F43-939D-89E46930A02E}"/>
                </a:ext>
              </a:extLst>
            </p:cNvPr>
            <p:cNvSpPr/>
            <p:nvPr/>
          </p:nvSpPr>
          <p:spPr>
            <a:xfrm>
              <a:off x="5123317" y="144466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#3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0CDEDC0-74B5-684C-A8FC-BA31D2ECCA13}"/>
                </a:ext>
              </a:extLst>
            </p:cNvPr>
            <p:cNvSpPr/>
            <p:nvPr/>
          </p:nvSpPr>
          <p:spPr>
            <a:xfrm>
              <a:off x="6369138" y="144466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#4</a:t>
              </a:r>
            </a:p>
          </p:txBody>
        </p:sp>
        <p:cxnSp>
          <p:nvCxnSpPr>
            <p:cNvPr id="111" name="Gerade Verbindung 110">
              <a:extLst>
                <a:ext uri="{FF2B5EF4-FFF2-40B4-BE49-F238E27FC236}">
                  <a16:creationId xmlns:a16="http://schemas.microsoft.com/office/drawing/2014/main" id="{78B44CAA-5A58-E04B-B68E-7950A619E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27999" y="4496103"/>
              <a:ext cx="8498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F7781B6-474E-AC42-8495-42759A2F5C3E}"/>
                </a:ext>
              </a:extLst>
            </p:cNvPr>
            <p:cNvSpPr/>
            <p:nvPr/>
          </p:nvSpPr>
          <p:spPr>
            <a:xfrm>
              <a:off x="7616318" y="1443600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9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Breitbild</PresentationFormat>
  <Paragraphs>29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Heiko Bornholdt</dc:creator>
  <cp:lastModifiedBy>Heiko Bornholdt</cp:lastModifiedBy>
  <cp:revision>28</cp:revision>
  <dcterms:created xsi:type="dcterms:W3CDTF">2021-12-07T18:05:17Z</dcterms:created>
  <dcterms:modified xsi:type="dcterms:W3CDTF">2022-07-11T12:24:58Z</dcterms:modified>
</cp:coreProperties>
</file>