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10000" y="2361600"/>
            <a:ext cx="105714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10000" y="2361600"/>
            <a:ext cx="105714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10000" y="2361600"/>
            <a:ext cx="1057140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solidFill>
              <a:srgbClr val="ee355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10000" y="2361600"/>
            <a:ext cx="1057140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solidFill>
              <a:srgbClr val="ee355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tile/>
          </a:blipFill>
          <a:ln>
            <a:solidFill>
              <a:srgbClr val="ee3558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NFC project demonstration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10000" y="5280840"/>
            <a:ext cx="10571400" cy="10839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6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Clément Béal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Elliot Kauffmann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Thomas Gréaux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1275200" y="626400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0C0DB9D2-6D15-494B-8E68-515A4DAF98E5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NDEF tag on smartphone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FF8A8113-F78E-4BC9-9380-C899B919FE3B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NDEF tag of smartphone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Emulate NFC tag on smartphone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NFC devices can read and write the tag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Android Application able to read and display the tag’s content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0B6A4ABF-ACCA-4888-B393-9512CEE3014C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10000" y="42948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NDEF tag of smartphone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How are the CC and NDEF files stored ?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How does the smartphone read his own tag ?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D3DC7DF-09AB-43DC-9E71-D24EDCFAA964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10000" y="42948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Setbacks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Writing / Reading from file in a service seems to not always work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Not enough time and material to properly implement what we had planned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FCC0659-318E-4EE8-AE19-A5EEBB58405F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Thank you for listening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9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8C04144D-2002-47E8-AFB7-17045388BAC3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Introduction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Assessments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Read and write into a NFC tag with an AskReader device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Use a smartphone as a NFC tag which can be edited by NFC devices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Goals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Understand the underlying structures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Implement both sides of the communication, the tag and the reader/writer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D9F2A71-C4D5-47A8-A064-0EA3557D6CD6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NFC reader / writer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B1FC0109-250C-46CD-8B03-DEA9451000CA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NFC reader / writer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1" lang="fr-FR" sz="1800" spc="-1" strike="noStrike">
                <a:solidFill>
                  <a:srgbClr val="ffffff"/>
                </a:solidFill>
                <a:latin typeface="Century Gothic"/>
              </a:rPr>
              <a:t>Goals</a:t>
            </a:r>
            <a:endParaRPr b="0" lang="fr-FR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Read NDEF records on a NFC tag</a:t>
            </a:r>
            <a:endParaRPr b="0" lang="fr-F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Encode data (text, URL...) in NDEF format</a:t>
            </a:r>
            <a:endParaRPr b="0" lang="fr-FR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Write NDEF records on NFC tag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763B5A94-2EC9-4F2B-AAE8-CF96B2EBA9C6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NFC Reader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Multiple types of NDEF record types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Some types are proprietary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Tough to find specifications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53F04A2-7110-40ED-9336-DF83B9B4DC7E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Encoding Interface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Interface enables to customize data type encoding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C7D0D49E-C608-4DBD-81CB-BA701010BB07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NDEF records encoding : issues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Several formats supported : ( we implemented </a:t>
            </a: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TEXT_EN, TEXT_FR, URL, BINARY )</a:t>
            </a:r>
            <a:endParaRPr b="0" lang="fr-FR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600" spc="-1" strike="noStrike">
                <a:solidFill>
                  <a:srgbClr val="ffffff"/>
                </a:solidFill>
                <a:latin typeface="Century Gothic"/>
              </a:rPr>
              <a:t>Some formats have additional encoding on top of utf-8 (URLs)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577E0015-4951-44C8-99FA-01BF29D1228A}" type="slidenum">
              <a:rPr b="0" lang="fr-FR" sz="2400" spc="-1" strike="noStrike">
                <a:latin typeface="Times New Roman"/>
              </a:rPr>
              <a:t>1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efefe"/>
                </a:solidFill>
                <a:latin typeface="Century Gothic"/>
              </a:rPr>
              <a:t>NDEF records encoding</a:t>
            </a:r>
            <a:endParaRPr b="0" lang="fr-FR" sz="4000" spc="-1" strike="noStrike">
              <a:latin typeface="Arial"/>
            </a:endParaRPr>
          </a:p>
        </p:txBody>
      </p:sp>
      <p:graphicFrame>
        <p:nvGraphicFramePr>
          <p:cNvPr id="139" name="Table 2"/>
          <p:cNvGraphicFramePr/>
          <p:nvPr/>
        </p:nvGraphicFramePr>
        <p:xfrm>
          <a:off x="574560" y="3724200"/>
          <a:ext cx="10553040" cy="2605320"/>
        </p:xfrm>
        <a:graphic>
          <a:graphicData uri="http://schemas.openxmlformats.org/drawingml/2006/table">
            <a:tbl>
              <a:tblPr/>
              <a:tblGrid>
                <a:gridCol w="1758600"/>
                <a:gridCol w="1758600"/>
                <a:gridCol w="1758600"/>
                <a:gridCol w="1758600"/>
                <a:gridCol w="1758600"/>
                <a:gridCol w="1760400"/>
              </a:tblGrid>
              <a:tr h="37224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MB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SR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IL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TNF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25200">
                      <a:noFill/>
                    </a:lnB>
                    <a:noFill/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TYPE LENGTH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9360">
                      <a:solidFill>
                        <a:srgbClr val="c5dcf8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PAYLOAD LENGTH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9360">
                      <a:solidFill>
                        <a:srgbClr val="c5dcf8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ID LENGTH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9360">
                      <a:solidFill>
                        <a:srgbClr val="c5dcf8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TYPE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9360">
                      <a:solidFill>
                        <a:srgbClr val="c5dcf8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ID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solidFill>
                        <a:srgbClr val="c5dcf8"/>
                      </a:solidFill>
                    </a:lnR>
                    <a:lnT w="9360">
                      <a:solidFill>
                        <a:srgbClr val="c5dcf8"/>
                      </a:solidFill>
                    </a:lnT>
                    <a:lnB w="9360">
                      <a:solidFill>
                        <a:srgbClr val="c5dcf8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72240">
                <a:tc gridSpan="6"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PAYLOAD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marL="91440" marR="91440">
                    <a:lnL w="9360">
                      <a:solidFill>
                        <a:srgbClr val="c5dcf8"/>
                      </a:solidFill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solidFill>
                        <a:srgbClr val="c5dcf8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0" name="CustomShape 3"/>
          <p:cNvSpPr/>
          <p:nvPr/>
        </p:nvSpPr>
        <p:spPr>
          <a:xfrm>
            <a:off x="1224000" y="828000"/>
            <a:ext cx="10553760" cy="363564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TNF and Type field : give information about the kind of data (text, url, binary…)</a:t>
            </a:r>
            <a:endParaRPr b="0" lang="fr-FR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03b5e"/>
              </a:buClr>
              <a:buFont typeface="Wingdings 2" charset="2"/>
              <a:buChar char=""/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</a:rPr>
              <a:t>Payload : Add specific bytes at the begining  according to type field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89A319A9-AA53-4F75-829F-7E519E56FC06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10000" y="1449000"/>
            <a:ext cx="10571400" cy="29703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6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fr-FR" sz="5400" spc="-1" strike="noStrike">
                <a:solidFill>
                  <a:srgbClr val="fefefe"/>
                </a:solidFill>
                <a:latin typeface="Century Gothic"/>
              </a:rPr>
              <a:t>Demonstration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10000" y="5280840"/>
            <a:ext cx="10571400" cy="434160"/>
          </a:xfrm>
          <a:prstGeom prst="rect">
            <a:avLst/>
          </a:prstGeom>
          <a:noFill/>
          <a:ln>
            <a:noFill/>
          </a:ln>
          <a:effectLst>
            <a:outerShdw dir="0" dist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11275200" y="6264360"/>
            <a:ext cx="748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fld id="{273B3504-70CF-4223-9AA0-234E7BD2C10E}" type="slidenum">
              <a:rPr b="0" lang="fr-FR" sz="2400" spc="-1" strike="noStrike">
                <a:latin typeface="Times New Roman"/>
              </a:rPr>
              <a:t>&lt;numéro&gt;</a:t>
            </a:fld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4468</TotalTime>
  <Application>LibreOffice/6.2.0.3$Windows_X86_64 LibreOffice_project/98c6a8a1c6c7b144ce3cc729e34964b47ce25d62</Application>
  <Words>209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2019-02-25T09:05:52Z</dcterms:created>
  <dc:creator>CLEMENT BEAL</dc:creator>
  <dc:description/>
  <dc:language>fr-FR</dc:language>
  <cp:lastModifiedBy/>
  <dcterms:modified xsi:type="dcterms:W3CDTF">2019-03-10T12:21:27Z</dcterms:modified>
  <cp:revision>39</cp:revision>
  <dc:subject/>
  <dc:title>NFC project demonstration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