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C90-4964-4963-9E2F-56C29FDCBD3E}" v="1" dt="2022-10-14T11:45:0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usio drausiogs" userId="5f5975a73a31226d" providerId="LiveId" clId="{C9402979-209B-4541-8C27-A12470D88161}"/>
    <pc:docChg chg="undo custSel addSld delSld modSld">
      <pc:chgData name="Drausio drausiogs" userId="5f5975a73a31226d" providerId="LiveId" clId="{C9402979-209B-4541-8C27-A12470D88161}" dt="2022-09-29T14:38:25.083" v="216" actId="2696"/>
      <pc:docMkLst>
        <pc:docMk/>
      </pc:docMkLst>
      <pc:sldChg chg="modSp mod">
        <pc:chgData name="Drausio drausiogs" userId="5f5975a73a31226d" providerId="LiveId" clId="{C9402979-209B-4541-8C27-A12470D88161}" dt="2022-09-29T14:23:48.991" v="10" actId="6549"/>
        <pc:sldMkLst>
          <pc:docMk/>
          <pc:sldMk cId="2935926906" sldId="256"/>
        </pc:sldMkLst>
        <pc:spChg chg="mod">
          <ac:chgData name="Drausio drausiogs" userId="5f5975a73a31226d" providerId="LiveId" clId="{C9402979-209B-4541-8C27-A12470D88161}" dt="2022-09-29T14:23:48.991" v="10" actId="6549"/>
          <ac:spMkLst>
            <pc:docMk/>
            <pc:sldMk cId="2935926906" sldId="256"/>
            <ac:spMk id="2" creationId="{6EF16C49-68E5-4EB8-B536-2E840FF2AB1D}"/>
          </ac:spMkLst>
        </pc:spChg>
      </pc:sldChg>
      <pc:sldChg chg="addSp delSp modSp mod">
        <pc:chgData name="Drausio drausiogs" userId="5f5975a73a31226d" providerId="LiveId" clId="{C9402979-209B-4541-8C27-A12470D88161}" dt="2022-09-29T14:29:12.493" v="116" actId="113"/>
        <pc:sldMkLst>
          <pc:docMk/>
          <pc:sldMk cId="2071146194" sldId="257"/>
        </pc:sldMkLst>
        <pc:spChg chg="del">
          <ac:chgData name="Drausio drausiogs" userId="5f5975a73a31226d" providerId="LiveId" clId="{C9402979-209B-4541-8C27-A12470D88161}" dt="2022-09-29T14:27:20.708" v="100" actId="478"/>
          <ac:spMkLst>
            <pc:docMk/>
            <pc:sldMk cId="2071146194" sldId="257"/>
            <ac:spMk id="2" creationId="{EEAAE684-D6CA-4DA5-9F71-C63A77ABED75}"/>
          </ac:spMkLst>
        </pc:spChg>
        <pc:spChg chg="mod">
          <ac:chgData name="Drausio drausiogs" userId="5f5975a73a31226d" providerId="LiveId" clId="{C9402979-209B-4541-8C27-A12470D88161}" dt="2022-09-29T14:27:33.245" v="102" actId="6549"/>
          <ac:spMkLst>
            <pc:docMk/>
            <pc:sldMk cId="2071146194" sldId="257"/>
            <ac:spMk id="3" creationId="{621030C7-AC50-461D-A40A-5DAB9C476480}"/>
          </ac:spMkLst>
        </pc:spChg>
        <pc:spChg chg="add del mod">
          <ac:chgData name="Drausio drausiogs" userId="5f5975a73a31226d" providerId="LiveId" clId="{C9402979-209B-4541-8C27-A12470D88161}" dt="2022-09-29T14:27:36.411" v="103" actId="478"/>
          <ac:spMkLst>
            <pc:docMk/>
            <pc:sldMk cId="2071146194" sldId="257"/>
            <ac:spMk id="5" creationId="{72B5C3D6-A416-1B7D-3FC3-36398AA9FB6D}"/>
          </ac:spMkLst>
        </pc:spChg>
        <pc:spChg chg="add mod">
          <ac:chgData name="Drausio drausiogs" userId="5f5975a73a31226d" providerId="LiveId" clId="{C9402979-209B-4541-8C27-A12470D88161}" dt="2022-09-29T14:29:12.493" v="116" actId="113"/>
          <ac:spMkLst>
            <pc:docMk/>
            <pc:sldMk cId="2071146194" sldId="257"/>
            <ac:spMk id="8" creationId="{A1A00312-D78F-59B9-63E2-F42321497900}"/>
          </ac:spMkLst>
        </pc:spChg>
        <pc:picChg chg="add mod">
          <ac:chgData name="Drausio drausiogs" userId="5f5975a73a31226d" providerId="LiveId" clId="{C9402979-209B-4541-8C27-A12470D88161}" dt="2022-09-29T14:28:25.927" v="109" actId="14100"/>
          <ac:picMkLst>
            <pc:docMk/>
            <pc:sldMk cId="2071146194" sldId="257"/>
            <ac:picMk id="6" creationId="{860E5109-1265-069F-326B-8ECBA40BCD81}"/>
          </ac:picMkLst>
        </pc:picChg>
      </pc:sldChg>
      <pc:sldChg chg="modSp del mod">
        <pc:chgData name="Drausio drausiogs" userId="5f5975a73a31226d" providerId="LiveId" clId="{C9402979-209B-4541-8C27-A12470D88161}" dt="2022-09-29T14:38:15.036" v="215" actId="2696"/>
        <pc:sldMkLst>
          <pc:docMk/>
          <pc:sldMk cId="111609278" sldId="258"/>
        </pc:sldMkLst>
        <pc:graphicFrameChg chg="mod">
          <ac:chgData name="Drausio drausiogs" userId="5f5975a73a31226d" providerId="LiveId" clId="{C9402979-209B-4541-8C27-A12470D88161}" dt="2022-09-29T14:38:15.036" v="215" actId="2696"/>
          <ac:graphicFrameMkLst>
            <pc:docMk/>
            <pc:sldMk cId="111609278" sldId="258"/>
            <ac:graphicFrameMk id="7" creationId="{DD5E2637-FD0D-1D40-1C47-AEC2A68916CB}"/>
          </ac:graphicFrameMkLst>
        </pc:graphicFrameChg>
      </pc:sldChg>
      <pc:sldChg chg="del">
        <pc:chgData name="Drausio drausiogs" userId="5f5975a73a31226d" providerId="LiveId" clId="{C9402979-209B-4541-8C27-A12470D88161}" dt="2022-09-29T14:38:25.083" v="216" actId="2696"/>
        <pc:sldMkLst>
          <pc:docMk/>
          <pc:sldMk cId="1044219227" sldId="259"/>
        </pc:sldMkLst>
      </pc:sldChg>
      <pc:sldChg chg="del">
        <pc:chgData name="Drausio drausiogs" userId="5f5975a73a31226d" providerId="LiveId" clId="{C9402979-209B-4541-8C27-A12470D88161}" dt="2022-09-29T14:38:25.083" v="216" actId="2696"/>
        <pc:sldMkLst>
          <pc:docMk/>
          <pc:sldMk cId="3193364556" sldId="260"/>
        </pc:sldMkLst>
      </pc:sldChg>
      <pc:sldChg chg="del">
        <pc:chgData name="Drausio drausiogs" userId="5f5975a73a31226d" providerId="LiveId" clId="{C9402979-209B-4541-8C27-A12470D88161}" dt="2022-09-29T14:38:25.083" v="216" actId="2696"/>
        <pc:sldMkLst>
          <pc:docMk/>
          <pc:sldMk cId="3947391861" sldId="262"/>
        </pc:sldMkLst>
      </pc:sldChg>
      <pc:sldChg chg="addSp delSp modSp add mod">
        <pc:chgData name="Drausio drausiogs" userId="5f5975a73a31226d" providerId="LiveId" clId="{C9402979-209B-4541-8C27-A12470D88161}" dt="2022-09-29T14:31:11.571" v="130" actId="255"/>
        <pc:sldMkLst>
          <pc:docMk/>
          <pc:sldMk cId="3039931969" sldId="263"/>
        </pc:sldMkLst>
        <pc:spChg chg="del">
          <ac:chgData name="Drausio drausiogs" userId="5f5975a73a31226d" providerId="LiveId" clId="{C9402979-209B-4541-8C27-A12470D88161}" dt="2022-09-29T14:29:23.919" v="117" actId="478"/>
          <ac:spMkLst>
            <pc:docMk/>
            <pc:sldMk cId="3039931969" sldId="263"/>
            <ac:spMk id="2" creationId="{EEAAE684-D6CA-4DA5-9F71-C63A77ABED75}"/>
          </ac:spMkLst>
        </pc:spChg>
        <pc:spChg chg="mod">
          <ac:chgData name="Drausio drausiogs" userId="5f5975a73a31226d" providerId="LiveId" clId="{C9402979-209B-4541-8C27-A12470D88161}" dt="2022-09-29T14:31:11.571" v="130" actId="255"/>
          <ac:spMkLst>
            <pc:docMk/>
            <pc:sldMk cId="3039931969" sldId="263"/>
            <ac:spMk id="3" creationId="{621030C7-AC50-461D-A40A-5DAB9C476480}"/>
          </ac:spMkLst>
        </pc:spChg>
        <pc:spChg chg="add del mod">
          <ac:chgData name="Drausio drausiogs" userId="5f5975a73a31226d" providerId="LiveId" clId="{C9402979-209B-4541-8C27-A12470D88161}" dt="2022-09-29T14:29:25.346" v="118" actId="478"/>
          <ac:spMkLst>
            <pc:docMk/>
            <pc:sldMk cId="3039931969" sldId="263"/>
            <ac:spMk id="5" creationId="{1F20820B-6BC0-07AD-FE63-E539E47D25FA}"/>
          </ac:spMkLst>
        </pc:spChg>
      </pc:sldChg>
      <pc:sldChg chg="addSp delSp modSp add mod">
        <pc:chgData name="Drausio drausiogs" userId="5f5975a73a31226d" providerId="LiveId" clId="{C9402979-209B-4541-8C27-A12470D88161}" dt="2022-09-29T14:32:44.869" v="143" actId="20577"/>
        <pc:sldMkLst>
          <pc:docMk/>
          <pc:sldMk cId="2481474476" sldId="264"/>
        </pc:sldMkLst>
        <pc:spChg chg="del">
          <ac:chgData name="Drausio drausiogs" userId="5f5975a73a31226d" providerId="LiveId" clId="{C9402979-209B-4541-8C27-A12470D88161}" dt="2022-09-29T14:31:19.096" v="131" actId="478"/>
          <ac:spMkLst>
            <pc:docMk/>
            <pc:sldMk cId="2481474476" sldId="264"/>
            <ac:spMk id="2" creationId="{EEAAE684-D6CA-4DA5-9F71-C63A77ABED75}"/>
          </ac:spMkLst>
        </pc:spChg>
        <pc:spChg chg="mod">
          <ac:chgData name="Drausio drausiogs" userId="5f5975a73a31226d" providerId="LiveId" clId="{C9402979-209B-4541-8C27-A12470D88161}" dt="2022-09-29T14:32:44.869" v="143" actId="20577"/>
          <ac:spMkLst>
            <pc:docMk/>
            <pc:sldMk cId="2481474476" sldId="264"/>
            <ac:spMk id="3" creationId="{621030C7-AC50-461D-A40A-5DAB9C476480}"/>
          </ac:spMkLst>
        </pc:spChg>
        <pc:spChg chg="add del mod">
          <ac:chgData name="Drausio drausiogs" userId="5f5975a73a31226d" providerId="LiveId" clId="{C9402979-209B-4541-8C27-A12470D88161}" dt="2022-09-29T14:31:21.609" v="132" actId="478"/>
          <ac:spMkLst>
            <pc:docMk/>
            <pc:sldMk cId="2481474476" sldId="264"/>
            <ac:spMk id="5" creationId="{ECEF53CC-6DAF-B306-4F9F-488EDD448279}"/>
          </ac:spMkLst>
        </pc:spChg>
      </pc:sldChg>
      <pc:sldChg chg="addSp delSp modSp add mod">
        <pc:chgData name="Drausio drausiogs" userId="5f5975a73a31226d" providerId="LiveId" clId="{C9402979-209B-4541-8C27-A12470D88161}" dt="2022-09-29T14:36:07.455" v="201" actId="14100"/>
        <pc:sldMkLst>
          <pc:docMk/>
          <pc:sldMk cId="2560178068" sldId="265"/>
        </pc:sldMkLst>
        <pc:spChg chg="del">
          <ac:chgData name="Drausio drausiogs" userId="5f5975a73a31226d" providerId="LiveId" clId="{C9402979-209B-4541-8C27-A12470D88161}" dt="2022-09-29T14:32:53.778" v="144" actId="478"/>
          <ac:spMkLst>
            <pc:docMk/>
            <pc:sldMk cId="2560178068" sldId="265"/>
            <ac:spMk id="2" creationId="{EEAAE684-D6CA-4DA5-9F71-C63A77ABED75}"/>
          </ac:spMkLst>
        </pc:spChg>
        <pc:spChg chg="mod">
          <ac:chgData name="Drausio drausiogs" userId="5f5975a73a31226d" providerId="LiveId" clId="{C9402979-209B-4541-8C27-A12470D88161}" dt="2022-09-29T14:36:07.455" v="201" actId="14100"/>
          <ac:spMkLst>
            <pc:docMk/>
            <pc:sldMk cId="2560178068" sldId="265"/>
            <ac:spMk id="3" creationId="{621030C7-AC50-461D-A40A-5DAB9C476480}"/>
          </ac:spMkLst>
        </pc:spChg>
        <pc:spChg chg="add del mod">
          <ac:chgData name="Drausio drausiogs" userId="5f5975a73a31226d" providerId="LiveId" clId="{C9402979-209B-4541-8C27-A12470D88161}" dt="2022-09-29T14:33:01.507" v="146" actId="478"/>
          <ac:spMkLst>
            <pc:docMk/>
            <pc:sldMk cId="2560178068" sldId="265"/>
            <ac:spMk id="5" creationId="{C05D9EE4-DD54-B1FF-AD28-AE70E5E3A2A5}"/>
          </ac:spMkLst>
        </pc:spChg>
      </pc:sldChg>
      <pc:sldChg chg="addSp delSp modSp add mod">
        <pc:chgData name="Drausio drausiogs" userId="5f5975a73a31226d" providerId="LiveId" clId="{C9402979-209B-4541-8C27-A12470D88161}" dt="2022-09-29T14:37:36.107" v="214" actId="20577"/>
        <pc:sldMkLst>
          <pc:docMk/>
          <pc:sldMk cId="4276312934" sldId="266"/>
        </pc:sldMkLst>
        <pc:spChg chg="del">
          <ac:chgData name="Drausio drausiogs" userId="5f5975a73a31226d" providerId="LiveId" clId="{C9402979-209B-4541-8C27-A12470D88161}" dt="2022-09-29T14:36:16.898" v="202" actId="478"/>
          <ac:spMkLst>
            <pc:docMk/>
            <pc:sldMk cId="4276312934" sldId="266"/>
            <ac:spMk id="2" creationId="{EEAAE684-D6CA-4DA5-9F71-C63A77ABED75}"/>
          </ac:spMkLst>
        </pc:spChg>
        <pc:spChg chg="mod">
          <ac:chgData name="Drausio drausiogs" userId="5f5975a73a31226d" providerId="LiveId" clId="{C9402979-209B-4541-8C27-A12470D88161}" dt="2022-09-29T14:37:36.107" v="214" actId="20577"/>
          <ac:spMkLst>
            <pc:docMk/>
            <pc:sldMk cId="4276312934" sldId="266"/>
            <ac:spMk id="3" creationId="{621030C7-AC50-461D-A40A-5DAB9C476480}"/>
          </ac:spMkLst>
        </pc:spChg>
        <pc:spChg chg="add del mod">
          <ac:chgData name="Drausio drausiogs" userId="5f5975a73a31226d" providerId="LiveId" clId="{C9402979-209B-4541-8C27-A12470D88161}" dt="2022-09-29T14:36:18.970" v="203" actId="478"/>
          <ac:spMkLst>
            <pc:docMk/>
            <pc:sldMk cId="4276312934" sldId="266"/>
            <ac:spMk id="5" creationId="{C287CD4B-0A7E-F6BE-18A8-EFFAAB699097}"/>
          </ac:spMkLst>
        </pc:spChg>
      </pc:sldChg>
    </pc:docChg>
  </pc:docChgLst>
  <pc:docChgLst>
    <pc:chgData name="Drausio drausiogs" userId="5f5975a73a31226d" providerId="LiveId" clId="{C0059C90-4964-4963-9E2F-56C29FDCBD3E}"/>
    <pc:docChg chg="undo custSel addSld delSld modSld sldOrd">
      <pc:chgData name="Drausio drausiogs" userId="5f5975a73a31226d" providerId="LiveId" clId="{C0059C90-4964-4963-9E2F-56C29FDCBD3E}" dt="2022-10-14T11:54:07.849" v="324" actId="20577"/>
      <pc:docMkLst>
        <pc:docMk/>
      </pc:docMkLst>
      <pc:sldChg chg="modSp mod">
        <pc:chgData name="Drausio drausiogs" userId="5f5975a73a31226d" providerId="LiveId" clId="{C0059C90-4964-4963-9E2F-56C29FDCBD3E}" dt="2022-10-14T11:34:31.316" v="6" actId="20577"/>
        <pc:sldMkLst>
          <pc:docMk/>
          <pc:sldMk cId="2935926906" sldId="256"/>
        </pc:sldMkLst>
        <pc:spChg chg="mod">
          <ac:chgData name="Drausio drausiogs" userId="5f5975a73a31226d" providerId="LiveId" clId="{C0059C90-4964-4963-9E2F-56C29FDCBD3E}" dt="2022-10-14T11:34:31.316" v="6" actId="20577"/>
          <ac:spMkLst>
            <pc:docMk/>
            <pc:sldMk cId="2935926906" sldId="256"/>
            <ac:spMk id="2" creationId="{6EF16C49-68E5-4EB8-B536-2E840FF2AB1D}"/>
          </ac:spMkLst>
        </pc:spChg>
      </pc:sldChg>
      <pc:sldChg chg="ord">
        <pc:chgData name="Drausio drausiogs" userId="5f5975a73a31226d" providerId="LiveId" clId="{C0059C90-4964-4963-9E2F-56C29FDCBD3E}" dt="2022-10-14T11:39:07.085" v="8"/>
        <pc:sldMkLst>
          <pc:docMk/>
          <pc:sldMk cId="2071146194" sldId="257"/>
        </pc:sldMkLst>
      </pc:sldChg>
      <pc:sldChg chg="modSp mod">
        <pc:chgData name="Drausio drausiogs" userId="5f5975a73a31226d" providerId="LiveId" clId="{C0059C90-4964-4963-9E2F-56C29FDCBD3E}" dt="2022-10-14T11:54:07.849" v="324" actId="20577"/>
        <pc:sldMkLst>
          <pc:docMk/>
          <pc:sldMk cId="3039931969" sldId="263"/>
        </pc:sldMkLst>
        <pc:spChg chg="mod">
          <ac:chgData name="Drausio drausiogs" userId="5f5975a73a31226d" providerId="LiveId" clId="{C0059C90-4964-4963-9E2F-56C29FDCBD3E}" dt="2022-10-14T11:54:07.849" v="324" actId="20577"/>
          <ac:spMkLst>
            <pc:docMk/>
            <pc:sldMk cId="3039931969" sldId="263"/>
            <ac:spMk id="3" creationId="{621030C7-AC50-461D-A40A-5DAB9C476480}"/>
          </ac:spMkLst>
        </pc:spChg>
      </pc:sldChg>
      <pc:sldChg chg="del">
        <pc:chgData name="Drausio drausiogs" userId="5f5975a73a31226d" providerId="LiveId" clId="{C0059C90-4964-4963-9E2F-56C29FDCBD3E}" dt="2022-10-14T11:50:36.258" v="197" actId="47"/>
        <pc:sldMkLst>
          <pc:docMk/>
          <pc:sldMk cId="2481474476" sldId="264"/>
        </pc:sldMkLst>
      </pc:sldChg>
      <pc:sldChg chg="del">
        <pc:chgData name="Drausio drausiogs" userId="5f5975a73a31226d" providerId="LiveId" clId="{C0059C90-4964-4963-9E2F-56C29FDCBD3E}" dt="2022-10-14T11:50:38.248" v="198" actId="47"/>
        <pc:sldMkLst>
          <pc:docMk/>
          <pc:sldMk cId="2560178068" sldId="265"/>
        </pc:sldMkLst>
      </pc:sldChg>
      <pc:sldChg chg="modSp del mod">
        <pc:chgData name="Drausio drausiogs" userId="5f5975a73a31226d" providerId="LiveId" clId="{C0059C90-4964-4963-9E2F-56C29FDCBD3E}" dt="2022-10-14T11:50:39.569" v="199" actId="47"/>
        <pc:sldMkLst>
          <pc:docMk/>
          <pc:sldMk cId="4276312934" sldId="266"/>
        </pc:sldMkLst>
        <pc:spChg chg="mod">
          <ac:chgData name="Drausio drausiogs" userId="5f5975a73a31226d" providerId="LiveId" clId="{C0059C90-4964-4963-9E2F-56C29FDCBD3E}" dt="2022-10-01T11:52:34.771" v="4" actId="20577"/>
          <ac:spMkLst>
            <pc:docMk/>
            <pc:sldMk cId="4276312934" sldId="266"/>
            <ac:spMk id="3" creationId="{621030C7-AC50-461D-A40A-5DAB9C476480}"/>
          </ac:spMkLst>
        </pc:spChg>
      </pc:sldChg>
      <pc:sldChg chg="delSp modSp new mod">
        <pc:chgData name="Drausio drausiogs" userId="5f5975a73a31226d" providerId="LiveId" clId="{C0059C90-4964-4963-9E2F-56C29FDCBD3E}" dt="2022-10-14T11:52:17.896" v="229" actId="1076"/>
        <pc:sldMkLst>
          <pc:docMk/>
          <pc:sldMk cId="255242288" sldId="267"/>
        </pc:sldMkLst>
        <pc:spChg chg="del">
          <ac:chgData name="Drausio drausiogs" userId="5f5975a73a31226d" providerId="LiveId" clId="{C0059C90-4964-4963-9E2F-56C29FDCBD3E}" dt="2022-10-14T11:48:40.796" v="156" actId="478"/>
          <ac:spMkLst>
            <pc:docMk/>
            <pc:sldMk cId="255242288" sldId="267"/>
            <ac:spMk id="2" creationId="{1E58D69C-AF45-E0A5-C77D-4FF4169CF412}"/>
          </ac:spMkLst>
        </pc:spChg>
        <pc:spChg chg="mod">
          <ac:chgData name="Drausio drausiogs" userId="5f5975a73a31226d" providerId="LiveId" clId="{C0059C90-4964-4963-9E2F-56C29FDCBD3E}" dt="2022-10-14T11:52:17.896" v="229" actId="1076"/>
          <ac:spMkLst>
            <pc:docMk/>
            <pc:sldMk cId="255242288" sldId="267"/>
            <ac:spMk id="3" creationId="{FE6F10EF-FDFE-E007-B614-EB256FCA730E}"/>
          </ac:spMkLst>
        </pc:spChg>
      </pc:sldChg>
    </pc:docChg>
  </pc:docChgLst>
  <pc:docChgLst>
    <pc:chgData name="Drausio drausiogs" userId="5f5975a73a31226d" providerId="LiveId" clId="{A60339DA-4C6B-44DD-8347-977E8F2B1870}"/>
    <pc:docChg chg="undo custSel addSld delSld modSld sldOrd">
      <pc:chgData name="Drausio drausiogs" userId="5f5975a73a31226d" providerId="LiveId" clId="{A60339DA-4C6B-44DD-8347-977E8F2B1870}" dt="2022-09-23T13:06:29.242" v="1597"/>
      <pc:docMkLst>
        <pc:docMk/>
      </pc:docMkLst>
      <pc:sldChg chg="modSp mod">
        <pc:chgData name="Drausio drausiogs" userId="5f5975a73a31226d" providerId="LiveId" clId="{A60339DA-4C6B-44DD-8347-977E8F2B1870}" dt="2022-09-23T10:51:22.678" v="1" actId="20577"/>
        <pc:sldMkLst>
          <pc:docMk/>
          <pc:sldMk cId="2935926906" sldId="256"/>
        </pc:sldMkLst>
        <pc:spChg chg="mod">
          <ac:chgData name="Drausio drausiogs" userId="5f5975a73a31226d" providerId="LiveId" clId="{A60339DA-4C6B-44DD-8347-977E8F2B1870}" dt="2022-09-23T10:51:22.678" v="1" actId="20577"/>
          <ac:spMkLst>
            <pc:docMk/>
            <pc:sldMk cId="2935926906" sldId="256"/>
            <ac:spMk id="2" creationId="{6EF16C49-68E5-4EB8-B536-2E840FF2AB1D}"/>
          </ac:spMkLst>
        </pc:spChg>
      </pc:sldChg>
      <pc:sldChg chg="modSp mod">
        <pc:chgData name="Drausio drausiogs" userId="5f5975a73a31226d" providerId="LiveId" clId="{A60339DA-4C6B-44DD-8347-977E8F2B1870}" dt="2022-09-23T10:56:52.246" v="224" actId="20577"/>
        <pc:sldMkLst>
          <pc:docMk/>
          <pc:sldMk cId="2071146194" sldId="257"/>
        </pc:sldMkLst>
        <pc:spChg chg="mod">
          <ac:chgData name="Drausio drausiogs" userId="5f5975a73a31226d" providerId="LiveId" clId="{A60339DA-4C6B-44DD-8347-977E8F2B1870}" dt="2022-09-23T10:56:52.246" v="224" actId="20577"/>
          <ac:spMkLst>
            <pc:docMk/>
            <pc:sldMk cId="2071146194" sldId="257"/>
            <ac:spMk id="3" creationId="{621030C7-AC50-461D-A40A-5DAB9C476480}"/>
          </ac:spMkLst>
        </pc:spChg>
      </pc:sldChg>
      <pc:sldChg chg="addSp delSp modSp mod">
        <pc:chgData name="Drausio drausiogs" userId="5f5975a73a31226d" providerId="LiveId" clId="{A60339DA-4C6B-44DD-8347-977E8F2B1870}" dt="2022-09-23T13:06:29.242" v="1597"/>
        <pc:sldMkLst>
          <pc:docMk/>
          <pc:sldMk cId="111609278" sldId="258"/>
        </pc:sldMkLst>
        <pc:spChg chg="mod">
          <ac:chgData name="Drausio drausiogs" userId="5f5975a73a31226d" providerId="LiveId" clId="{A60339DA-4C6B-44DD-8347-977E8F2B1870}" dt="2022-09-23T11:01:12.120" v="340" actId="115"/>
          <ac:spMkLst>
            <pc:docMk/>
            <pc:sldMk cId="111609278" sldId="258"/>
            <ac:spMk id="2" creationId="{899CC693-7545-60C9-53BF-A166866017F5}"/>
          </ac:spMkLst>
        </pc:spChg>
        <pc:spChg chg="mod">
          <ac:chgData name="Drausio drausiogs" userId="5f5975a73a31226d" providerId="LiveId" clId="{A60339DA-4C6B-44DD-8347-977E8F2B1870}" dt="2022-09-23T11:00:56.552" v="336" actId="1076"/>
          <ac:spMkLst>
            <pc:docMk/>
            <pc:sldMk cId="111609278" sldId="258"/>
            <ac:spMk id="4" creationId="{4AE674D7-50E0-51FD-428A-D87A15365F11}"/>
          </ac:spMkLst>
        </pc:spChg>
        <pc:spChg chg="mod">
          <ac:chgData name="Drausio drausiogs" userId="5f5975a73a31226d" providerId="LiveId" clId="{A60339DA-4C6B-44DD-8347-977E8F2B1870}" dt="2022-09-23T11:00:16.820" v="310" actId="1076"/>
          <ac:spMkLst>
            <pc:docMk/>
            <pc:sldMk cId="111609278" sldId="258"/>
            <ac:spMk id="6" creationId="{BE5AE2E1-EA38-7267-D17A-B0DEA78F8F81}"/>
          </ac:spMkLst>
        </pc:spChg>
        <pc:spChg chg="mod">
          <ac:chgData name="Drausio drausiogs" userId="5f5975a73a31226d" providerId="LiveId" clId="{A60339DA-4C6B-44DD-8347-977E8F2B1870}" dt="2022-09-23T11:00:07.052" v="308" actId="1076"/>
          <ac:spMkLst>
            <pc:docMk/>
            <pc:sldMk cId="111609278" sldId="258"/>
            <ac:spMk id="11" creationId="{B134A855-2C24-6D29-5577-A70BC791EF83}"/>
          </ac:spMkLst>
        </pc:spChg>
        <pc:spChg chg="del">
          <ac:chgData name="Drausio drausiogs" userId="5f5975a73a31226d" providerId="LiveId" clId="{A60339DA-4C6B-44DD-8347-977E8F2B1870}" dt="2022-09-23T10:56:02.790" v="187" actId="478"/>
          <ac:spMkLst>
            <pc:docMk/>
            <pc:sldMk cId="111609278" sldId="258"/>
            <ac:spMk id="12" creationId="{C0FBE715-FCE5-ECE0-FFE9-1BD92DF1F04F}"/>
          </ac:spMkLst>
        </pc:spChg>
        <pc:spChg chg="add mod">
          <ac:chgData name="Drausio drausiogs" userId="5f5975a73a31226d" providerId="LiveId" clId="{A60339DA-4C6B-44DD-8347-977E8F2B1870}" dt="2022-09-23T11:04:06.316" v="361" actId="1076"/>
          <ac:spMkLst>
            <pc:docMk/>
            <pc:sldMk cId="111609278" sldId="258"/>
            <ac:spMk id="13" creationId="{6EB8A336-35E2-2526-121F-E00CB86D4B5A}"/>
          </ac:spMkLst>
        </pc:spChg>
        <pc:spChg chg="add mod">
          <ac:chgData name="Drausio drausiogs" userId="5f5975a73a31226d" providerId="LiveId" clId="{A60339DA-4C6B-44DD-8347-977E8F2B1870}" dt="2022-09-23T11:04:46.367" v="371" actId="14100"/>
          <ac:spMkLst>
            <pc:docMk/>
            <pc:sldMk cId="111609278" sldId="258"/>
            <ac:spMk id="15" creationId="{183C68D4-42C1-15B0-0279-3EA73C0BB0F0}"/>
          </ac:spMkLst>
        </pc:spChg>
        <pc:spChg chg="add mod">
          <ac:chgData name="Drausio drausiogs" userId="5f5975a73a31226d" providerId="LiveId" clId="{A60339DA-4C6B-44DD-8347-977E8F2B1870}" dt="2022-09-23T11:03:11.442" v="351" actId="14100"/>
          <ac:spMkLst>
            <pc:docMk/>
            <pc:sldMk cId="111609278" sldId="258"/>
            <ac:spMk id="17" creationId="{D1C454B6-CD04-AD40-C9DC-863262043341}"/>
          </ac:spMkLst>
        </pc:spChg>
        <pc:spChg chg="add mod">
          <ac:chgData name="Drausio drausiogs" userId="5f5975a73a31226d" providerId="LiveId" clId="{A60339DA-4C6B-44DD-8347-977E8F2B1870}" dt="2022-09-23T11:04:22.769" v="366" actId="1076"/>
          <ac:spMkLst>
            <pc:docMk/>
            <pc:sldMk cId="111609278" sldId="258"/>
            <ac:spMk id="18" creationId="{4D6F1B3E-9839-4368-C8B0-2DB377FB14B5}"/>
          </ac:spMkLst>
        </pc:spChg>
        <pc:spChg chg="add mod">
          <ac:chgData name="Drausio drausiogs" userId="5f5975a73a31226d" providerId="LiveId" clId="{A60339DA-4C6B-44DD-8347-977E8F2B1870}" dt="2022-09-23T11:02:53.971" v="347" actId="1076"/>
          <ac:spMkLst>
            <pc:docMk/>
            <pc:sldMk cId="111609278" sldId="258"/>
            <ac:spMk id="19" creationId="{E655488F-93C8-F04C-4721-B832D0382B58}"/>
          </ac:spMkLst>
        </pc:spChg>
        <pc:spChg chg="add mod">
          <ac:chgData name="Drausio drausiogs" userId="5f5975a73a31226d" providerId="LiveId" clId="{A60339DA-4C6B-44DD-8347-977E8F2B1870}" dt="2022-09-23T11:03:57.956" v="359" actId="1076"/>
          <ac:spMkLst>
            <pc:docMk/>
            <pc:sldMk cId="111609278" sldId="258"/>
            <ac:spMk id="20" creationId="{8CB838FC-3174-1B6F-E9EB-46771752E9C2}"/>
          </ac:spMkLst>
        </pc:spChg>
        <pc:spChg chg="add mod">
          <ac:chgData name="Drausio drausiogs" userId="5f5975a73a31226d" providerId="LiveId" clId="{A60339DA-4C6B-44DD-8347-977E8F2B1870}" dt="2022-09-23T11:07:21.071" v="379" actId="1076"/>
          <ac:spMkLst>
            <pc:docMk/>
            <pc:sldMk cId="111609278" sldId="258"/>
            <ac:spMk id="21" creationId="{A0BEF3F3-85B0-0708-3CBD-755BEAEFB331}"/>
          </ac:spMkLst>
        </pc:spChg>
        <pc:spChg chg="add mod">
          <ac:chgData name="Drausio drausiogs" userId="5f5975a73a31226d" providerId="LiveId" clId="{A60339DA-4C6B-44DD-8347-977E8F2B1870}" dt="2022-09-23T11:07:30.581" v="382" actId="14100"/>
          <ac:spMkLst>
            <pc:docMk/>
            <pc:sldMk cId="111609278" sldId="258"/>
            <ac:spMk id="23" creationId="{2DF09E63-B3C7-02EA-88DC-5A90EB07DE50}"/>
          </ac:spMkLst>
        </pc:spChg>
        <pc:spChg chg="add mod">
          <ac:chgData name="Drausio drausiogs" userId="5f5975a73a31226d" providerId="LiveId" clId="{A60339DA-4C6B-44DD-8347-977E8F2B1870}" dt="2022-09-23T11:08:55.469" v="392" actId="207"/>
          <ac:spMkLst>
            <pc:docMk/>
            <pc:sldMk cId="111609278" sldId="258"/>
            <ac:spMk id="30" creationId="{B2376ABC-EC0A-47E3-BFB1-02D4BD0199C7}"/>
          </ac:spMkLst>
        </pc:spChg>
        <pc:graphicFrameChg chg="mod">
          <ac:chgData name="Drausio drausiogs" userId="5f5975a73a31226d" providerId="LiveId" clId="{A60339DA-4C6B-44DD-8347-977E8F2B1870}" dt="2022-09-23T13:06:29.242" v="1597"/>
          <ac:graphicFrameMkLst>
            <pc:docMk/>
            <pc:sldMk cId="111609278" sldId="258"/>
            <ac:graphicFrameMk id="7" creationId="{DD5E2637-FD0D-1D40-1C47-AEC2A68916CB}"/>
          </ac:graphicFrameMkLst>
        </pc:graphicFrameChg>
        <pc:graphicFrameChg chg="del mod">
          <ac:chgData name="Drausio drausiogs" userId="5f5975a73a31226d" providerId="LiveId" clId="{A60339DA-4C6B-44DD-8347-977E8F2B1870}" dt="2022-09-23T11:36:26.952" v="1059" actId="478"/>
          <ac:graphicFrameMkLst>
            <pc:docMk/>
            <pc:sldMk cId="111609278" sldId="258"/>
            <ac:graphicFrameMk id="8" creationId="{2D5E2FDB-29F0-CDFC-B3EE-13F6AC811237}"/>
          </ac:graphicFrameMkLst>
        </pc:graphicFrameChg>
        <pc:picChg chg="add mod">
          <ac:chgData name="Drausio drausiogs" userId="5f5975a73a31226d" providerId="LiveId" clId="{A60339DA-4C6B-44DD-8347-977E8F2B1870}" dt="2022-09-23T11:02:39.157" v="344" actId="1076"/>
          <ac:picMkLst>
            <pc:docMk/>
            <pc:sldMk cId="111609278" sldId="258"/>
            <ac:picMk id="3" creationId="{C976B06F-5BC2-5221-7F15-F93DC031B59F}"/>
          </ac:picMkLst>
        </pc:picChg>
        <pc:picChg chg="add mod">
          <ac:chgData name="Drausio drausiogs" userId="5f5975a73a31226d" providerId="LiveId" clId="{A60339DA-4C6B-44DD-8347-977E8F2B1870}" dt="2022-09-23T11:02:42.924" v="345" actId="1076"/>
          <ac:picMkLst>
            <pc:docMk/>
            <pc:sldMk cId="111609278" sldId="258"/>
            <ac:picMk id="9" creationId="{7C64306E-06B8-1FAF-9306-C53313BB1357}"/>
          </ac:picMkLst>
        </pc:picChg>
        <pc:picChg chg="add mod">
          <ac:chgData name="Drausio drausiogs" userId="5f5975a73a31226d" providerId="LiveId" clId="{A60339DA-4C6B-44DD-8347-977E8F2B1870}" dt="2022-09-23T11:02:47.076" v="346" actId="1076"/>
          <ac:picMkLst>
            <pc:docMk/>
            <pc:sldMk cId="111609278" sldId="258"/>
            <ac:picMk id="10" creationId="{FCBB02D7-F195-B82B-80C1-B4746CADB160}"/>
          </ac:picMkLst>
        </pc:picChg>
        <pc:picChg chg="del">
          <ac:chgData name="Drausio drausiogs" userId="5f5975a73a31226d" providerId="LiveId" clId="{A60339DA-4C6B-44DD-8347-977E8F2B1870}" dt="2022-09-23T10:55:58.629" v="186" actId="478"/>
          <ac:picMkLst>
            <pc:docMk/>
            <pc:sldMk cId="111609278" sldId="258"/>
            <ac:picMk id="14" creationId="{1B4EAE37-C5A7-BC28-4D37-2AB61C42EB38}"/>
          </ac:picMkLst>
        </pc:picChg>
        <pc:picChg chg="add mod">
          <ac:chgData name="Drausio drausiogs" userId="5f5975a73a31226d" providerId="LiveId" clId="{A60339DA-4C6B-44DD-8347-977E8F2B1870}" dt="2022-09-23T11:04:17.506" v="364" actId="1076"/>
          <ac:picMkLst>
            <pc:docMk/>
            <pc:sldMk cId="111609278" sldId="258"/>
            <ac:picMk id="16" creationId="{15D8D1F7-C05E-A37E-8161-63747D8A0EA0}"/>
          </ac:picMkLst>
        </pc:picChg>
        <pc:cxnChg chg="add mod">
          <ac:chgData name="Drausio drausiogs" userId="5f5975a73a31226d" providerId="LiveId" clId="{A60339DA-4C6B-44DD-8347-977E8F2B1870}" dt="2022-09-23T11:07:21.071" v="379" actId="1076"/>
          <ac:cxnSpMkLst>
            <pc:docMk/>
            <pc:sldMk cId="111609278" sldId="258"/>
            <ac:cxnSpMk id="22" creationId="{3D5E663D-273E-56F4-5409-780FB364BBB8}"/>
          </ac:cxnSpMkLst>
        </pc:cxnChg>
      </pc:sldChg>
      <pc:sldChg chg="addSp delSp modSp mod">
        <pc:chgData name="Drausio drausiogs" userId="5f5975a73a31226d" providerId="LiveId" clId="{A60339DA-4C6B-44DD-8347-977E8F2B1870}" dt="2022-09-23T11:18:47.596" v="680" actId="207"/>
        <pc:sldMkLst>
          <pc:docMk/>
          <pc:sldMk cId="1044219227" sldId="259"/>
        </pc:sldMkLst>
        <pc:spChg chg="add mod">
          <ac:chgData name="Drausio drausiogs" userId="5f5975a73a31226d" providerId="LiveId" clId="{A60339DA-4C6B-44DD-8347-977E8F2B1870}" dt="2022-09-23T11:09:50.726" v="414" actId="1076"/>
          <ac:spMkLst>
            <pc:docMk/>
            <pc:sldMk cId="1044219227" sldId="259"/>
            <ac:spMk id="3" creationId="{C324A160-5890-7EC0-20A8-A161A229B8D0}"/>
          </ac:spMkLst>
        </pc:spChg>
        <pc:spChg chg="add mod">
          <ac:chgData name="Drausio drausiogs" userId="5f5975a73a31226d" providerId="LiveId" clId="{A60339DA-4C6B-44DD-8347-977E8F2B1870}" dt="2022-09-23T11:11:17.335" v="435" actId="115"/>
          <ac:spMkLst>
            <pc:docMk/>
            <pc:sldMk cId="1044219227" sldId="259"/>
            <ac:spMk id="4" creationId="{357535FE-2D55-3AB5-B591-77285780D1F6}"/>
          </ac:spMkLst>
        </pc:spChg>
        <pc:spChg chg="add mod ord">
          <ac:chgData name="Drausio drausiogs" userId="5f5975a73a31226d" providerId="LiveId" clId="{A60339DA-4C6B-44DD-8347-977E8F2B1870}" dt="2022-09-23T11:12:12.462" v="439" actId="13822"/>
          <ac:spMkLst>
            <pc:docMk/>
            <pc:sldMk cId="1044219227" sldId="259"/>
            <ac:spMk id="6" creationId="{137C8B11-762A-A9FD-306E-F067FA2BF609}"/>
          </ac:spMkLst>
        </pc:spChg>
        <pc:spChg chg="add mod">
          <ac:chgData name="Drausio drausiogs" userId="5f5975a73a31226d" providerId="LiveId" clId="{A60339DA-4C6B-44DD-8347-977E8F2B1870}" dt="2022-09-23T11:15:19.910" v="587" actId="14100"/>
          <ac:spMkLst>
            <pc:docMk/>
            <pc:sldMk cId="1044219227" sldId="259"/>
            <ac:spMk id="9" creationId="{3A698793-DFDA-94C5-C266-CFB962574BBA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2" creationId="{DE1C6B5D-1B08-8B60-F2DA-2199579C15B9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3" creationId="{4E3E7051-E13B-C8F5-6035-DFA8DEF5BEE5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5" creationId="{5C075C1A-C880-8B5B-9C6B-A89606BDA2B8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6" creationId="{BFFBEC2B-22E6-0BB4-E459-C676DBEDB88E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7" creationId="{DECDA1D3-DF9E-9EFD-E75A-DB9A96F27D77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8" creationId="{BD631001-F25D-B8DD-2E01-B3384B711DA1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9" creationId="{81E4C924-C5C2-6B7E-A4FF-2BE7E8851D01}"/>
          </ac:spMkLst>
        </pc:spChg>
        <pc:spChg chg="add mod">
          <ac:chgData name="Drausio drausiogs" userId="5f5975a73a31226d" providerId="LiveId" clId="{A60339DA-4C6B-44DD-8347-977E8F2B1870}" dt="2022-09-23T11:18:01.151" v="678" actId="1076"/>
          <ac:spMkLst>
            <pc:docMk/>
            <pc:sldMk cId="1044219227" sldId="259"/>
            <ac:spMk id="20" creationId="{ABBB4671-BCDD-66C1-FCA6-6B20C317184B}"/>
          </ac:spMkLst>
        </pc:spChg>
        <pc:spChg chg="add mod">
          <ac:chgData name="Drausio drausiogs" userId="5f5975a73a31226d" providerId="LiveId" clId="{A60339DA-4C6B-44DD-8347-977E8F2B1870}" dt="2022-09-23T11:15:57.858" v="603"/>
          <ac:spMkLst>
            <pc:docMk/>
            <pc:sldMk cId="1044219227" sldId="259"/>
            <ac:spMk id="22" creationId="{62CA1070-1CA9-A2A2-C562-D5BF9636349E}"/>
          </ac:spMkLst>
        </pc:spChg>
        <pc:spChg chg="add mod">
          <ac:chgData name="Drausio drausiogs" userId="5f5975a73a31226d" providerId="LiveId" clId="{A60339DA-4C6B-44DD-8347-977E8F2B1870}" dt="2022-09-23T11:17:39.593" v="674" actId="14100"/>
          <ac:spMkLst>
            <pc:docMk/>
            <pc:sldMk cId="1044219227" sldId="259"/>
            <ac:spMk id="23" creationId="{C2AFE042-1227-A4B8-D16B-FC6FB9BA18E6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24" creationId="{19702879-5281-61B0-0B7B-3131E9D24E5E}"/>
          </ac:spMkLst>
        </pc:spChg>
        <pc:spChg chg="add mod">
          <ac:chgData name="Drausio drausiogs" userId="5f5975a73a31226d" providerId="LiveId" clId="{A60339DA-4C6B-44DD-8347-977E8F2B1870}" dt="2022-09-23T11:17:44.792" v="675" actId="14100"/>
          <ac:spMkLst>
            <pc:docMk/>
            <pc:sldMk cId="1044219227" sldId="259"/>
            <ac:spMk id="25" creationId="{A67CF96C-5000-7227-8861-2105B2AB779F}"/>
          </ac:spMkLst>
        </pc:spChg>
        <pc:spChg chg="add mod">
          <ac:chgData name="Drausio drausiogs" userId="5f5975a73a31226d" providerId="LiveId" clId="{A60339DA-4C6B-44DD-8347-977E8F2B1870}" dt="2022-09-23T11:17:53.384" v="677" actId="1076"/>
          <ac:spMkLst>
            <pc:docMk/>
            <pc:sldMk cId="1044219227" sldId="259"/>
            <ac:spMk id="26" creationId="{FEB0CA29-46AA-29AB-3C53-3FA6C5842E06}"/>
          </ac:spMkLst>
        </pc:spChg>
        <pc:spChg chg="add mod">
          <ac:chgData name="Drausio drausiogs" userId="5f5975a73a31226d" providerId="LiveId" clId="{A60339DA-4C6B-44DD-8347-977E8F2B1870}" dt="2022-09-23T11:18:47.596" v="680" actId="207"/>
          <ac:spMkLst>
            <pc:docMk/>
            <pc:sldMk cId="1044219227" sldId="259"/>
            <ac:spMk id="27" creationId="{376D8DFE-9574-DA66-5CBC-8FE90165BB83}"/>
          </ac:spMkLst>
        </pc:sp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5" creationId="{08897FD4-3263-B536-3BBA-45A61E11B2A1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0" creationId="{C43337D5-4050-82FE-B197-E560C828FCF8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1" creationId="{6BB94306-6F24-F940-2EFD-D6DAB0F035A1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4" creationId="{D4B1853A-5FF6-B499-2B00-3CE735C815F1}"/>
          </ac:picMkLst>
        </pc:picChg>
        <pc:cxnChg chg="add">
          <ac:chgData name="Drausio drausiogs" userId="5f5975a73a31226d" providerId="LiveId" clId="{A60339DA-4C6B-44DD-8347-977E8F2B1870}" dt="2022-09-23T11:12:22.361" v="440" actId="11529"/>
          <ac:cxnSpMkLst>
            <pc:docMk/>
            <pc:sldMk cId="1044219227" sldId="259"/>
            <ac:cxnSpMk id="8" creationId="{97A751D4-69ED-26D5-E396-7B6781191F8E}"/>
          </ac:cxnSpMkLst>
        </pc:cxnChg>
        <pc:cxnChg chg="del mod">
          <ac:chgData name="Drausio drausiogs" userId="5f5975a73a31226d" providerId="LiveId" clId="{A60339DA-4C6B-44DD-8347-977E8F2B1870}" dt="2022-09-23T11:02:13.810" v="341" actId="21"/>
          <ac:cxnSpMkLst>
            <pc:docMk/>
            <pc:sldMk cId="1044219227" sldId="259"/>
            <ac:cxnSpMk id="21" creationId="{0B3CF88E-3AA6-E77B-0634-198939DA9334}"/>
          </ac:cxnSpMkLst>
        </pc:cxnChg>
      </pc:sldChg>
      <pc:sldChg chg="modSp mod">
        <pc:chgData name="Drausio drausiogs" userId="5f5975a73a31226d" providerId="LiveId" clId="{A60339DA-4C6B-44DD-8347-977E8F2B1870}" dt="2022-09-23T12:00:32.196" v="1596" actId="113"/>
        <pc:sldMkLst>
          <pc:docMk/>
          <pc:sldMk cId="3193364556" sldId="260"/>
        </pc:sldMkLst>
        <pc:spChg chg="mod">
          <ac:chgData name="Drausio drausiogs" userId="5f5975a73a31226d" providerId="LiveId" clId="{A60339DA-4C6B-44DD-8347-977E8F2B1870}" dt="2022-09-23T11:39:10.201" v="1211" actId="113"/>
          <ac:spMkLst>
            <pc:docMk/>
            <pc:sldMk cId="3193364556" sldId="260"/>
            <ac:spMk id="2" creationId="{B2CC9720-D1FE-351E-1240-B3B05A041490}"/>
          </ac:spMkLst>
        </pc:spChg>
        <pc:spChg chg="mod">
          <ac:chgData name="Drausio drausiogs" userId="5f5975a73a31226d" providerId="LiveId" clId="{A60339DA-4C6B-44DD-8347-977E8F2B1870}" dt="2022-09-23T12:00:32.196" v="1596" actId="113"/>
          <ac:spMkLst>
            <pc:docMk/>
            <pc:sldMk cId="3193364556" sldId="260"/>
            <ac:spMk id="3" creationId="{C0C2DCE2-E60D-46E9-C89A-F0B286346FD1}"/>
          </ac:spMkLst>
        </pc:spChg>
      </pc:sldChg>
      <pc:sldChg chg="add del">
        <pc:chgData name="Drausio drausiogs" userId="5f5975a73a31226d" providerId="LiveId" clId="{A60339DA-4C6B-44DD-8347-977E8F2B1870}" dt="2022-09-23T11:53:03.862" v="1595" actId="2696"/>
        <pc:sldMkLst>
          <pc:docMk/>
          <pc:sldMk cId="242800107" sldId="261"/>
        </pc:sldMkLst>
      </pc:sldChg>
      <pc:sldChg chg="addSp delSp modSp add mod ord">
        <pc:chgData name="Drausio drausiogs" userId="5f5975a73a31226d" providerId="LiveId" clId="{A60339DA-4C6B-44DD-8347-977E8F2B1870}" dt="2022-09-23T11:36:44.560" v="1063" actId="1076"/>
        <pc:sldMkLst>
          <pc:docMk/>
          <pc:sldMk cId="3947391861" sldId="262"/>
        </pc:sldMkLst>
        <pc:spChg chg="mod">
          <ac:chgData name="Drausio drausiogs" userId="5f5975a73a31226d" providerId="LiveId" clId="{A60339DA-4C6B-44DD-8347-977E8F2B1870}" dt="2022-09-23T11:33:14.991" v="1035" actId="20577"/>
          <ac:spMkLst>
            <pc:docMk/>
            <pc:sldMk cId="3947391861" sldId="262"/>
            <ac:spMk id="2" creationId="{899CC693-7545-60C9-53BF-A166866017F5}"/>
          </ac:spMkLst>
        </pc:spChg>
        <pc:spChg chg="del">
          <ac:chgData name="Drausio drausiogs" userId="5f5975a73a31226d" providerId="LiveId" clId="{A60339DA-4C6B-44DD-8347-977E8F2B1870}" dt="2022-09-23T11:33:32.347" v="1037" actId="478"/>
          <ac:spMkLst>
            <pc:docMk/>
            <pc:sldMk cId="3947391861" sldId="262"/>
            <ac:spMk id="4" creationId="{4AE674D7-50E0-51FD-428A-D87A15365F11}"/>
          </ac:spMkLst>
        </pc:spChg>
        <pc:spChg chg="del">
          <ac:chgData name="Drausio drausiogs" userId="5f5975a73a31226d" providerId="LiveId" clId="{A60339DA-4C6B-44DD-8347-977E8F2B1870}" dt="2022-09-23T11:33:27.891" v="1036" actId="478"/>
          <ac:spMkLst>
            <pc:docMk/>
            <pc:sldMk cId="3947391861" sldId="262"/>
            <ac:spMk id="6" creationId="{BE5AE2E1-EA38-7267-D17A-B0DEA78F8F81}"/>
          </ac:spMkLst>
        </pc:spChg>
        <pc:spChg chg="del">
          <ac:chgData name="Drausio drausiogs" userId="5f5975a73a31226d" providerId="LiveId" clId="{A60339DA-4C6B-44DD-8347-977E8F2B1870}" dt="2022-09-23T11:33:32.347" v="1037" actId="478"/>
          <ac:spMkLst>
            <pc:docMk/>
            <pc:sldMk cId="3947391861" sldId="262"/>
            <ac:spMk id="11" creationId="{B134A855-2C24-6D29-5577-A70BC791EF83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3" creationId="{6EB8A336-35E2-2526-121F-E00CB86D4B5A}"/>
          </ac:spMkLst>
        </pc:spChg>
        <pc:spChg chg="add mod">
          <ac:chgData name="Drausio drausiogs" userId="5f5975a73a31226d" providerId="LiveId" clId="{A60339DA-4C6B-44DD-8347-977E8F2B1870}" dt="2022-09-23T11:35:28.613" v="1050" actId="255"/>
          <ac:spMkLst>
            <pc:docMk/>
            <pc:sldMk cId="3947391861" sldId="262"/>
            <ac:spMk id="14" creationId="{CFF891F2-8969-9F54-0959-FAD69E3906B3}"/>
          </ac:spMkLst>
        </pc:spChg>
        <pc:spChg chg="mod">
          <ac:chgData name="Drausio drausiogs" userId="5f5975a73a31226d" providerId="LiveId" clId="{A60339DA-4C6B-44DD-8347-977E8F2B1870}" dt="2022-09-23T11:33:56.728" v="1041" actId="1076"/>
          <ac:spMkLst>
            <pc:docMk/>
            <pc:sldMk cId="3947391861" sldId="262"/>
            <ac:spMk id="15" creationId="{183C68D4-42C1-15B0-0279-3EA73C0BB0F0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7" creationId="{D1C454B6-CD04-AD40-C9DC-863262043341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8" creationId="{4D6F1B3E-9839-4368-C8B0-2DB377FB14B5}"/>
          </ac:spMkLst>
        </pc:spChg>
        <pc:spChg chg="del mod">
          <ac:chgData name="Drausio drausiogs" userId="5f5975a73a31226d" providerId="LiveId" clId="{A60339DA-4C6B-44DD-8347-977E8F2B1870}" dt="2022-09-23T11:32:00.234" v="986" actId="478"/>
          <ac:spMkLst>
            <pc:docMk/>
            <pc:sldMk cId="3947391861" sldId="262"/>
            <ac:spMk id="19" creationId="{E655488F-93C8-F04C-4721-B832D0382B58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0" creationId="{8CB838FC-3174-1B6F-E9EB-46771752E9C2}"/>
          </ac:spMkLst>
        </pc:spChg>
        <pc:spChg chg="del">
          <ac:chgData name="Drausio drausiogs" userId="5f5975a73a31226d" providerId="LiveId" clId="{A60339DA-4C6B-44DD-8347-977E8F2B1870}" dt="2022-09-23T11:19:49.347" v="687" actId="478"/>
          <ac:spMkLst>
            <pc:docMk/>
            <pc:sldMk cId="3947391861" sldId="262"/>
            <ac:spMk id="21" creationId="{A0BEF3F3-85B0-0708-3CBD-755BEAEFB331}"/>
          </ac:spMkLst>
        </pc:spChg>
        <pc:spChg chg="del">
          <ac:chgData name="Drausio drausiogs" userId="5f5975a73a31226d" providerId="LiveId" clId="{A60339DA-4C6B-44DD-8347-977E8F2B1870}" dt="2022-09-23T11:19:52.530" v="688" actId="478"/>
          <ac:spMkLst>
            <pc:docMk/>
            <pc:sldMk cId="3947391861" sldId="262"/>
            <ac:spMk id="23" creationId="{2DF09E63-B3C7-02EA-88DC-5A90EB07DE50}"/>
          </ac:spMkLst>
        </pc:spChg>
        <pc:spChg chg="add mod">
          <ac:chgData name="Drausio drausiogs" userId="5f5975a73a31226d" providerId="LiveId" clId="{A60339DA-4C6B-44DD-8347-977E8F2B1870}" dt="2022-09-23T11:35:18.076" v="1048" actId="255"/>
          <ac:spMkLst>
            <pc:docMk/>
            <pc:sldMk cId="3947391861" sldId="262"/>
            <ac:spMk id="24" creationId="{CC3BB307-A8F2-ACDB-7AAE-C2903559E655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5" creationId="{D40AF331-73BC-A722-2F6F-DC94D750F5D3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6" creationId="{969BC5A4-0903-62BD-AAAF-1D12C9970D41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7" creationId="{6B2CB0EF-27EF-A494-024A-728CD7CB82A8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8" creationId="{F2C5A0DF-DD2A-0EC5-A1D3-591A649F63A1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9" creationId="{D4F8E465-77E5-6D33-C229-BDA09106B3B3}"/>
          </ac:spMkLst>
        </pc:spChg>
        <pc:spChg chg="del">
          <ac:chgData name="Drausio drausiogs" userId="5f5975a73a31226d" providerId="LiveId" clId="{A60339DA-4C6B-44DD-8347-977E8F2B1870}" dt="2022-09-23T11:22:05.008" v="751" actId="478"/>
          <ac:spMkLst>
            <pc:docMk/>
            <pc:sldMk cId="3947391861" sldId="262"/>
            <ac:spMk id="30" creationId="{B2376ABC-EC0A-47E3-BFB1-02D4BD0199C7}"/>
          </ac:spMkLst>
        </pc:spChg>
        <pc:spChg chg="add mod">
          <ac:chgData name="Drausio drausiogs" userId="5f5975a73a31226d" providerId="LiveId" clId="{A60339DA-4C6B-44DD-8347-977E8F2B1870}" dt="2022-09-23T11:35:22.580" v="1049" actId="255"/>
          <ac:spMkLst>
            <pc:docMk/>
            <pc:sldMk cId="3947391861" sldId="262"/>
            <ac:spMk id="32" creationId="{6025D49C-5430-F7F1-3DB6-0477471AB150}"/>
          </ac:spMkLst>
        </pc:spChg>
        <pc:spChg chg="add del mod">
          <ac:chgData name="Drausio drausiogs" userId="5f5975a73a31226d" providerId="LiveId" clId="{A60339DA-4C6B-44DD-8347-977E8F2B1870}" dt="2022-09-23T11:30:25.992" v="951" actId="21"/>
          <ac:spMkLst>
            <pc:docMk/>
            <pc:sldMk cId="3947391861" sldId="262"/>
            <ac:spMk id="33" creationId="{141F6986-98BE-C54F-1B0E-8BE80567198F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4" creationId="{958E478F-1E29-AD2B-93A5-D08E8119EDB9}"/>
          </ac:spMkLst>
        </pc:spChg>
        <pc:spChg chg="add mod">
          <ac:chgData name="Drausio drausiogs" userId="5f5975a73a31226d" providerId="LiveId" clId="{A60339DA-4C6B-44DD-8347-977E8F2B1870}" dt="2022-09-23T11:34:26.807" v="1044" actId="1076"/>
          <ac:spMkLst>
            <pc:docMk/>
            <pc:sldMk cId="3947391861" sldId="262"/>
            <ac:spMk id="35" creationId="{7EF6E1EE-1E27-0327-18E9-B59456D00915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6" creationId="{E74587D8-D0F5-DF03-9225-47A71B0CC41D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8" creationId="{FE28D43C-B497-ACFC-FBA3-F84A86E141E9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44" creationId="{E8FE9B67-4082-D5C3-CF54-3A623F15ED43}"/>
          </ac:spMkLst>
        </pc:spChg>
        <pc:spChg chg="add mod">
          <ac:chgData name="Drausio drausiogs" userId="5f5975a73a31226d" providerId="LiveId" clId="{A60339DA-4C6B-44DD-8347-977E8F2B1870}" dt="2022-09-23T11:35:02.988" v="1047" actId="1076"/>
          <ac:spMkLst>
            <pc:docMk/>
            <pc:sldMk cId="3947391861" sldId="262"/>
            <ac:spMk id="45" creationId="{228A84F1-1CF1-7F0D-C1B1-EAF6AEA243D9}"/>
          </ac:spMkLst>
        </pc:spChg>
        <pc:spChg chg="add mod">
          <ac:chgData name="Drausio drausiogs" userId="5f5975a73a31226d" providerId="LiveId" clId="{A60339DA-4C6B-44DD-8347-977E8F2B1870}" dt="2022-09-23T11:36:44.560" v="1063" actId="1076"/>
          <ac:spMkLst>
            <pc:docMk/>
            <pc:sldMk cId="3947391861" sldId="262"/>
            <ac:spMk id="57" creationId="{8BCCF2D0-5B82-6207-4A9D-E917CEA35722}"/>
          </ac:spMkLst>
        </pc:spChg>
        <pc:graphicFrameChg chg="del mod">
          <ac:chgData name="Drausio drausiogs" userId="5f5975a73a31226d" providerId="LiveId" clId="{A60339DA-4C6B-44DD-8347-977E8F2B1870}" dt="2022-09-23T11:36:34.442" v="1061" actId="478"/>
          <ac:graphicFrameMkLst>
            <pc:docMk/>
            <pc:sldMk cId="3947391861" sldId="262"/>
            <ac:graphicFrameMk id="7" creationId="{DD5E2637-FD0D-1D40-1C47-AEC2A68916CB}"/>
          </ac:graphicFrameMkLst>
        </pc:graphicFrameChg>
        <pc:graphicFrameChg chg="del mod">
          <ac:chgData name="Drausio drausiogs" userId="5f5975a73a31226d" providerId="LiveId" clId="{A60339DA-4C6B-44DD-8347-977E8F2B1870}" dt="2022-09-23T11:36:31.987" v="1060" actId="478"/>
          <ac:graphicFrameMkLst>
            <pc:docMk/>
            <pc:sldMk cId="3947391861" sldId="262"/>
            <ac:graphicFrameMk id="8" creationId="{2D5E2FDB-29F0-CDFC-B3EE-13F6AC811237}"/>
          </ac:graphicFrameMkLst>
        </pc:graphicFrame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3" creationId="{C976B06F-5BC2-5221-7F15-F93DC031B59F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9" creationId="{7C64306E-06B8-1FAF-9306-C53313BB1357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0" creationId="{FCBB02D7-F195-B82B-80C1-B4746CADB160}"/>
          </ac:picMkLst>
        </pc:picChg>
        <pc:picChg chg="add 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2" creationId="{9429E62D-998F-FACB-B15C-5C534667FFDA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6" creationId="{15D8D1F7-C05E-A37E-8161-63747D8A0EA0}"/>
          </ac:picMkLst>
        </pc:picChg>
        <pc:picChg chg="add mod">
          <ac:chgData name="Drausio drausiogs" userId="5f5975a73a31226d" providerId="LiveId" clId="{A60339DA-4C6B-44DD-8347-977E8F2B1870}" dt="2022-09-23T11:34:56.069" v="1046" actId="1076"/>
          <ac:picMkLst>
            <pc:docMk/>
            <pc:sldMk cId="3947391861" sldId="262"/>
            <ac:picMk id="31" creationId="{C442A9C8-3148-7971-8A62-A81DA775C2D7}"/>
          </ac:picMkLst>
        </pc:picChg>
        <pc:picChg chg="add 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37" creationId="{1828BA12-B92E-B00B-1D53-65162269072F}"/>
          </ac:picMkLst>
        </pc:picChg>
        <pc:cxnChg chg="mod">
          <ac:chgData name="Drausio drausiogs" userId="5f5975a73a31226d" providerId="LiveId" clId="{A60339DA-4C6B-44DD-8347-977E8F2B1870}" dt="2022-09-23T11:33:45.810" v="1038" actId="1076"/>
          <ac:cxnSpMkLst>
            <pc:docMk/>
            <pc:sldMk cId="3947391861" sldId="262"/>
            <ac:cxnSpMk id="22" creationId="{3D5E663D-273E-56F4-5409-780FB364BBB8}"/>
          </ac:cxnSpMkLst>
        </pc:cxnChg>
        <pc:cxnChg chg="add del mod">
          <ac:chgData name="Drausio drausiogs" userId="5f5975a73a31226d" providerId="LiveId" clId="{A60339DA-4C6B-44DD-8347-977E8F2B1870}" dt="2022-09-23T11:31:57.353" v="985" actId="478"/>
          <ac:cxnSpMkLst>
            <pc:docMk/>
            <pc:sldMk cId="3947391861" sldId="262"/>
            <ac:cxnSpMk id="40" creationId="{8174017E-E009-02D2-C7CD-A80F34C2D733}"/>
          </ac:cxnSpMkLst>
        </pc:cxnChg>
        <pc:cxnChg chg="add mod">
          <ac:chgData name="Drausio drausiogs" userId="5f5975a73a31226d" providerId="LiveId" clId="{A60339DA-4C6B-44DD-8347-977E8F2B1870}" dt="2022-09-23T11:33:45.810" v="1038" actId="1076"/>
          <ac:cxnSpMkLst>
            <pc:docMk/>
            <pc:sldMk cId="3947391861" sldId="262"/>
            <ac:cxnSpMk id="41" creationId="{A399BBA6-C2EC-23E8-73E8-950822346BFF}"/>
          </ac:cxnSpMkLst>
        </pc:cxnChg>
        <pc:cxnChg chg="add mod">
          <ac:chgData name="Drausio drausiogs" userId="5f5975a73a31226d" providerId="LiveId" clId="{A60339DA-4C6B-44DD-8347-977E8F2B1870}" dt="2022-09-23T11:34:26.807" v="1044" actId="1076"/>
          <ac:cxnSpMkLst>
            <pc:docMk/>
            <pc:sldMk cId="3947391861" sldId="262"/>
            <ac:cxnSpMk id="49" creationId="{4C28220E-97AE-FB10-3CC3-7D4638F3A4AA}"/>
          </ac:cxnSpMkLst>
        </pc:cxnChg>
        <pc:cxnChg chg="add mod">
          <ac:chgData name="Drausio drausiogs" userId="5f5975a73a31226d" providerId="LiveId" clId="{A60339DA-4C6B-44DD-8347-977E8F2B1870}" dt="2022-09-23T11:34:26.807" v="1044" actId="1076"/>
          <ac:cxnSpMkLst>
            <pc:docMk/>
            <pc:sldMk cId="3947391861" sldId="262"/>
            <ac:cxnSpMk id="51" creationId="{4D514E7E-AE47-3355-DEF5-DEBFD522612F}"/>
          </ac:cxnSpMkLst>
        </pc:cxnChg>
        <pc:cxnChg chg="add mod">
          <ac:chgData name="Drausio drausiogs" userId="5f5975a73a31226d" providerId="LiveId" clId="{A60339DA-4C6B-44DD-8347-977E8F2B1870}" dt="2022-09-23T11:34:56.069" v="1046" actId="1076"/>
          <ac:cxnSpMkLst>
            <pc:docMk/>
            <pc:sldMk cId="3947391861" sldId="262"/>
            <ac:cxnSpMk id="55" creationId="{39D72587-1E30-FF8B-5065-D2E2B37606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5f5975a73a31226d/MBA/TCC/DocumentosPecege/Template%20Resultados%20Preliminares-%20MBA%20USP%20ESALQ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14/10/2022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8"/>
            <a:ext cx="10515600" cy="3541505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Versão do documento ( problemas de formatação e numeração )</a:t>
            </a:r>
          </a:p>
          <a:p>
            <a:r>
              <a:rPr lang="pt-BR" sz="3600" dirty="0"/>
              <a:t>Próximos passos:</a:t>
            </a:r>
          </a:p>
          <a:p>
            <a:pPr lvl="1"/>
            <a:r>
              <a:rPr lang="pt-BR" sz="3200" dirty="0"/>
              <a:t>Resultados preliminares</a:t>
            </a:r>
          </a:p>
          <a:p>
            <a:pPr lvl="1"/>
            <a:r>
              <a:rPr lang="pt-BR" sz="3200" dirty="0" err="1">
                <a:hlinkClick r:id="rId2"/>
              </a:rPr>
              <a:t>Template</a:t>
            </a:r>
            <a:r>
              <a:rPr lang="pt-BR" sz="3200" dirty="0">
                <a:hlinkClick r:id="rId2"/>
              </a:rPr>
              <a:t> – Documento</a:t>
            </a:r>
            <a:endParaRPr lang="pt-BR" sz="3200" dirty="0"/>
          </a:p>
          <a:p>
            <a:pPr lvl="1"/>
            <a:r>
              <a:rPr lang="pt-BR" sz="3200" dirty="0"/>
              <a:t>Evoluir a prova de conceito para projeto TCC</a:t>
            </a:r>
          </a:p>
          <a:p>
            <a:pPr lvl="1"/>
            <a:r>
              <a:rPr lang="pt-BR" sz="3200" dirty="0"/>
              <a:t>Concretizar o estabelecido em material </a:t>
            </a:r>
            <a:r>
              <a:rPr lang="pt-BR" sz="3200"/>
              <a:t>e métodos</a:t>
            </a:r>
            <a:endParaRPr lang="pt-BR" sz="3200" dirty="0"/>
          </a:p>
          <a:p>
            <a:pPr lvl="2"/>
            <a:endParaRPr lang="pt-BR" sz="2800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10EF-FDFE-E007-B614-EB256FCA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0"/>
            <a:ext cx="10515600" cy="6412327"/>
          </a:xfrm>
        </p:spPr>
        <p:txBody>
          <a:bodyPr>
            <a:normAutofit fontScale="85000" lnSpcReduction="10000"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pt-BR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 e Métodos 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Definição das fontes de dados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fontes de dados pré-selecionadas são provenientes do Portal Brasileiro de Dados Abertos e consistem em uma base de matérias publicadas do DOU e uma base Dados da Estrutura Organizacional do Poder Executivo Federal (Sistema SIORG).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Pré-processamento dos Dados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r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ealizados procedimentos para recuperação e tratamento das fontes de dados originais, de forma a serem utilizadas em linguagem de programação que possibilite a construção de modelo de grafos.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Concepção do modelo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Será definido o 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de grafo que atenda ao objetivo do trabalho, ou seja, representações estáticas e temporais de uma estrutura organizacional.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Construção dos grafos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construídas as representações de estruturas organizacionais nas linguagens pré-definidas no passo 2 e de acordo com o modelo definido no passo 3.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Análise dos grafos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realizadas a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nálises comparativas e estruturais com vistas a estudar a completude, integridade e a evolução das estruturas organizacionais.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dirty="0"/>
              <a:t>Da reunião anterior 22/09/2022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" y="1802296"/>
            <a:ext cx="7228485" cy="44219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A00312-D78F-59B9-63E2-F42321497900}"/>
              </a:ext>
            </a:extLst>
          </p:cNvPr>
          <p:cNvSpPr txBox="1"/>
          <p:nvPr/>
        </p:nvSpPr>
        <p:spPr>
          <a:xfrm>
            <a:off x="7606748" y="474345"/>
            <a:ext cx="42539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Situação Atual:</a:t>
            </a:r>
          </a:p>
          <a:p>
            <a:r>
              <a:rPr lang="pt-BR" b="1" dirty="0"/>
              <a:t>Prova de conceito para validar os dados : notebooks, </a:t>
            </a:r>
            <a:r>
              <a:rPr lang="pt-BR" b="1" dirty="0" err="1"/>
              <a:t>python</a:t>
            </a:r>
            <a:r>
              <a:rPr lang="pt-BR" b="1" dirty="0"/>
              <a:t>, </a:t>
            </a:r>
            <a:r>
              <a:rPr lang="pt-BR" b="1" dirty="0" err="1"/>
              <a:t>IGraph</a:t>
            </a:r>
            <a:r>
              <a:rPr lang="pt-BR" b="1" dirty="0"/>
              <a:t>.</a:t>
            </a:r>
          </a:p>
          <a:p>
            <a:r>
              <a:rPr lang="pt-BR" dirty="0"/>
              <a:t>Revisão bibliográfica</a:t>
            </a:r>
          </a:p>
          <a:p>
            <a:r>
              <a:rPr lang="pt-BR" dirty="0"/>
              <a:t>XLIX Simpósio Brasileiro de Pesquisa Operacional Blumenau-SC, 27 a 30 de Agosto de 2017. </a:t>
            </a:r>
            <a:r>
              <a:rPr lang="pt-BR" b="1" dirty="0"/>
              <a:t>Modelagem e caracterização de redes veiculares utilizando-se grafos temporais e métricas de redes complexas </a:t>
            </a:r>
            <a:r>
              <a:rPr lang="pt-BR" dirty="0" err="1"/>
              <a:t>Fillipe</a:t>
            </a:r>
            <a:r>
              <a:rPr lang="pt-BR" dirty="0"/>
              <a:t> S. Silva1 , Douglas L. L. Moura2 , Raquel S. Cabral</a:t>
            </a:r>
          </a:p>
          <a:p>
            <a:r>
              <a:rPr lang="pt-BR" b="1" dirty="0"/>
              <a:t>Técnicas de análise visual de redes temporais </a:t>
            </a:r>
            <a:r>
              <a:rPr lang="pt-BR" dirty="0"/>
              <a:t>– Dissertação de mestrado – Claudio Douglas Gouveia Linhares – Universidade Federal de Uberlândia - 2016</a:t>
            </a:r>
          </a:p>
          <a:p>
            <a:r>
              <a:rPr lang="pt-BR" b="1" dirty="0"/>
              <a:t>Representação, extração e avaliação de interações entre usuários de redes sociais online</a:t>
            </a:r>
            <a:r>
              <a:rPr lang="pt-BR" dirty="0"/>
              <a:t> – Tese de </a:t>
            </a:r>
            <a:r>
              <a:rPr lang="pt-BR" dirty="0" err="1"/>
              <a:t>Douturado</a:t>
            </a:r>
            <a:r>
              <a:rPr lang="pt-BR" dirty="0"/>
              <a:t> de Alan Keller Gomes – ICMC-USP - 2013</a:t>
            </a:r>
          </a:p>
          <a:p>
            <a:r>
              <a:rPr lang="pt-BR" dirty="0"/>
              <a:t>Desenvolvimento da introdução</a:t>
            </a: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330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Reunião de Orientação 14/10/2022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4</cp:revision>
  <dcterms:created xsi:type="dcterms:W3CDTF">2018-01-31T14:12:27Z</dcterms:created>
  <dcterms:modified xsi:type="dcterms:W3CDTF">2022-10-14T11:54:09Z</dcterms:modified>
</cp:coreProperties>
</file>