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59C90-4964-4963-9E2F-56C29FDCBD3E}" v="1" dt="2022-10-14T11:45:09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5f5975a73a31226d/MBA/TCC/DocumentosPecege/Template%20Resultados%20Preliminares-%20MBA%20USP%20ESALQ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4000" dirty="0"/>
              <a:t>Reunião de Orientação 14/10/2022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Drausio Gomes dos Santos</a:t>
            </a:r>
          </a:p>
          <a:p>
            <a:r>
              <a:rPr lang="pt-BR" dirty="0"/>
              <a:t>Dra.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Gabrielle Maria Romeiro Lombardi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547328"/>
            <a:ext cx="10515600" cy="3541505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Versão do documento ( problemas de formatação e numeração )</a:t>
            </a:r>
          </a:p>
          <a:p>
            <a:r>
              <a:rPr lang="pt-BR" sz="3600" dirty="0"/>
              <a:t>Próximos passos:</a:t>
            </a:r>
          </a:p>
          <a:p>
            <a:pPr lvl="1"/>
            <a:r>
              <a:rPr lang="pt-BR" sz="3200" dirty="0"/>
              <a:t>Resultados preliminares</a:t>
            </a:r>
          </a:p>
          <a:p>
            <a:pPr lvl="1"/>
            <a:r>
              <a:rPr lang="pt-BR" sz="3200" dirty="0" err="1">
                <a:hlinkClick r:id="rId2"/>
              </a:rPr>
              <a:t>Template</a:t>
            </a:r>
            <a:r>
              <a:rPr lang="pt-BR" sz="3200" dirty="0">
                <a:hlinkClick r:id="rId2"/>
              </a:rPr>
              <a:t> – Documento</a:t>
            </a:r>
            <a:endParaRPr lang="pt-BR" sz="3200" dirty="0"/>
          </a:p>
          <a:p>
            <a:pPr lvl="1"/>
            <a:r>
              <a:rPr lang="pt-BR" sz="3200" dirty="0"/>
              <a:t>Evoluir a prova de conceito para projeto TCC</a:t>
            </a:r>
          </a:p>
          <a:p>
            <a:pPr lvl="1"/>
            <a:r>
              <a:rPr lang="pt-BR" sz="3200" dirty="0"/>
              <a:t>Concretizar o estabelecido em material </a:t>
            </a:r>
            <a:r>
              <a:rPr lang="pt-BR" sz="3200"/>
              <a:t>e métodos</a:t>
            </a:r>
            <a:endParaRPr lang="pt-BR" sz="3200" dirty="0"/>
          </a:p>
          <a:p>
            <a:pPr lvl="2"/>
            <a:endParaRPr lang="pt-BR" sz="2800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9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F10EF-FDFE-E007-B614-EB256FCA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0"/>
            <a:ext cx="10515600" cy="6412327"/>
          </a:xfrm>
        </p:spPr>
        <p:txBody>
          <a:bodyPr>
            <a:normAutofit fontScale="85000" lnSpcReduction="10000"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pt-BR" sz="1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Material e Métodos </a:t>
            </a:r>
            <a:endParaRPr lang="pt-BR" sz="17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Definição das fontes de dados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fontes de dados pré-selecionadas são provenientes do Portal Brasileiro de Dados Abertos e consistem em uma base de matérias publicadas do DOU e uma base Dados da Estrutura Organizacional do Poder Executivo Federal (Sistema SIORG).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 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Pré-processamento dos Dados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Serão r</a:t>
            </a: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ealizados procedimentos para recuperação e tratamento das fontes de dados originais, de forma a serem utilizadas em linguagem de programação que possibilite a construção de modelo de grafos.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Concepção do modelo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Será definido o </a:t>
            </a: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modelo de grafo que atenda ao objetivo do trabalho, ou seja, representações estáticas e temporais de uma estrutura organizacional.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Construção dos grafos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Serão construídas as representações de estruturas organizacionais nas linguagens pré-definidas no passo 2 e de acordo com o modelo definido no passo 3.</a:t>
            </a:r>
            <a:endParaRPr lang="pt-BR" sz="17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Análise dos grafos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Serão realizadas a</a:t>
            </a:r>
            <a:r>
              <a:rPr lang="pt-B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nálises comparativas e estruturais com vistas a estudar a completude, integridade e a evolução das estruturas organizacionais.</a:t>
            </a: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16094"/>
            <a:ext cx="10515600" cy="3541505"/>
          </a:xfrm>
        </p:spPr>
        <p:txBody>
          <a:bodyPr>
            <a:normAutofit/>
          </a:bodyPr>
          <a:lstStyle/>
          <a:p>
            <a:r>
              <a:rPr lang="pt-BR" dirty="0"/>
              <a:t>Da reunião anterior 22/09/2022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E5109-1265-069F-326B-8ECBA40B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" y="1802296"/>
            <a:ext cx="7228485" cy="44219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1A00312-D78F-59B9-63E2-F42321497900}"/>
              </a:ext>
            </a:extLst>
          </p:cNvPr>
          <p:cNvSpPr txBox="1"/>
          <p:nvPr/>
        </p:nvSpPr>
        <p:spPr>
          <a:xfrm>
            <a:off x="7606748" y="474345"/>
            <a:ext cx="42539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Situação Atual:</a:t>
            </a:r>
          </a:p>
          <a:p>
            <a:r>
              <a:rPr lang="pt-BR" b="1" dirty="0"/>
              <a:t>Prova de conceito para validar os dados : notebooks, </a:t>
            </a:r>
            <a:r>
              <a:rPr lang="pt-BR" b="1" dirty="0" err="1"/>
              <a:t>python</a:t>
            </a:r>
            <a:r>
              <a:rPr lang="pt-BR" b="1" dirty="0"/>
              <a:t>, </a:t>
            </a:r>
            <a:r>
              <a:rPr lang="pt-BR" b="1" dirty="0" err="1"/>
              <a:t>IGraph</a:t>
            </a:r>
            <a:r>
              <a:rPr lang="pt-BR" b="1" dirty="0"/>
              <a:t>.</a:t>
            </a:r>
          </a:p>
          <a:p>
            <a:r>
              <a:rPr lang="pt-BR" dirty="0"/>
              <a:t>Revisão bibliográfica</a:t>
            </a:r>
          </a:p>
          <a:p>
            <a:r>
              <a:rPr lang="pt-BR" dirty="0"/>
              <a:t>XLIX Simpósio Brasileiro de Pesquisa Operacional Blumenau-SC, 27 a 30 de Agosto de 2017. </a:t>
            </a:r>
            <a:r>
              <a:rPr lang="pt-BR" b="1" dirty="0"/>
              <a:t>Modelagem e caracterização de redes veiculares utilizando-se grafos temporais e métricas de redes complexas </a:t>
            </a:r>
            <a:r>
              <a:rPr lang="pt-BR" dirty="0" err="1"/>
              <a:t>Fillipe</a:t>
            </a:r>
            <a:r>
              <a:rPr lang="pt-BR" dirty="0"/>
              <a:t> S. Silva1 , Douglas L. L. Moura2 , Raquel S. Cabral</a:t>
            </a:r>
          </a:p>
          <a:p>
            <a:r>
              <a:rPr lang="pt-BR" b="1" dirty="0"/>
              <a:t>Técnicas de análise visual de redes temporais </a:t>
            </a:r>
            <a:r>
              <a:rPr lang="pt-BR" dirty="0"/>
              <a:t>– Dissertação de mestrado – Claudio Douglas Gouveia Linhares – Universidade Federal de Uberlândia - 2016</a:t>
            </a:r>
          </a:p>
          <a:p>
            <a:r>
              <a:rPr lang="pt-BR" b="1" dirty="0"/>
              <a:t>Representação, extração e avaliação de interações entre usuários de redes sociais online</a:t>
            </a:r>
            <a:r>
              <a:rPr lang="pt-BR" dirty="0"/>
              <a:t> – Tese de </a:t>
            </a:r>
            <a:r>
              <a:rPr lang="pt-BR" dirty="0" err="1"/>
              <a:t>Douturado</a:t>
            </a:r>
            <a:r>
              <a:rPr lang="pt-BR" dirty="0"/>
              <a:t> de Alan Keller Gomes – ICMC-USP - 2013</a:t>
            </a:r>
          </a:p>
          <a:p>
            <a:r>
              <a:rPr lang="pt-BR" dirty="0"/>
              <a:t>Desenvolvimento da introdução</a:t>
            </a: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330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Reunião de Orientação 14/10/2022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Drausio drausiogs</cp:lastModifiedBy>
  <cp:revision>5</cp:revision>
  <dcterms:created xsi:type="dcterms:W3CDTF">2018-01-31T14:12:27Z</dcterms:created>
  <dcterms:modified xsi:type="dcterms:W3CDTF">2022-10-14T12:28:00Z</dcterms:modified>
</cp:coreProperties>
</file>