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7" r:id="rId5"/>
    <p:sldId id="26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C90-4964-4963-9E2F-56C29FDCBD3E}" v="1" dt="2022-10-14T11:45:0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../Users/Admin/OneDrive/MBA/TCC/Resultados%20Preliminares-%20MBA%20USP%20ESALQ%20-%20Drausio%20Santos%20-%20v2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20/01/2023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9"/>
            <a:ext cx="10515600" cy="2035116"/>
          </a:xfrm>
        </p:spPr>
        <p:txBody>
          <a:bodyPr>
            <a:normAutofit/>
          </a:bodyPr>
          <a:lstStyle/>
          <a:p>
            <a:r>
              <a:rPr lang="pt-BR" sz="3600" dirty="0"/>
              <a:t>Documento de Resultados Preliminares</a:t>
            </a:r>
          </a:p>
          <a:p>
            <a:r>
              <a:rPr lang="pt-BR" sz="3600" dirty="0"/>
              <a:t>Andamento do projetos de pesquisa</a:t>
            </a:r>
          </a:p>
          <a:p>
            <a:r>
              <a:rPr lang="pt-BR" sz="3600" dirty="0"/>
              <a:t>Próximos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10EF-FDFE-E007-B614-EB256FCA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0"/>
            <a:ext cx="11312435" cy="6412327"/>
          </a:xfrm>
        </p:spPr>
        <p:txBody>
          <a:bodyPr>
            <a:normAutofit/>
          </a:bodyPr>
          <a:lstStyle/>
          <a:p>
            <a:r>
              <a:rPr lang="pt-BR" dirty="0"/>
              <a:t>Documento de Resultados Preliminares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Dúvida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  Uma dúvida que me surgiu relendo o trabalho: É possível que alguma unidade ativa ao longo de 4 anos não emita nenhum ato?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publicidade dos atos e condição necessária para legalidade dos mesmos, como todos os tipos de atos foram considerados, a simples nomeação de dirigente ou de colegiado seria suficiente para identifica-lo, portanto é pouco provável. De qualquer forma, unidades que não emitem atos são de pouco interesse para fins de controle interno</a:t>
            </a:r>
          </a:p>
          <a:p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Observação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Seus resultados preliminares se apresenta mais como uma conclusão do trabalho. Podemos mantê-lo assim. Mas é interessante você ir apresentando os resultados, no caso os grafos e discuti-los.</a:t>
            </a:r>
            <a:endParaRPr lang="pt-BR" sz="1800" b="1" dirty="0">
              <a:effectLst/>
              <a:latin typeface="Arial" panose="020B0604020202020204" pitchFamily="34" charset="0"/>
            </a:endParaRPr>
          </a:p>
          <a:p>
            <a:r>
              <a:rPr lang="pt-BR" sz="1800" b="1" dirty="0">
                <a:effectLst/>
                <a:latin typeface="Segoe UI" panose="020B0502040204020203" pitchFamily="34" charset="0"/>
              </a:rPr>
              <a:t>Por exemplo: Como foi bastante informação gerada você pode explicar no início do tópico resultados que irá apresentar os grafos referentes ao ministério da educação.</a:t>
            </a:r>
            <a:endParaRPr lang="pt-BR" sz="1800" b="1" dirty="0">
              <a:effectLst/>
              <a:latin typeface="Arial" panose="020B0604020202020204" pitchFamily="34" charset="0"/>
            </a:endParaRPr>
          </a:p>
          <a:p>
            <a:r>
              <a:rPr lang="pt-BR" sz="1800" b="1" dirty="0">
                <a:effectLst/>
                <a:latin typeface="Segoe UI" panose="020B0502040204020203" pitchFamily="34" charset="0"/>
              </a:rPr>
              <a:t>Em seguida você pode apresenta os grafos 2019 e 2022 e descreve o resultado desses grafos no texto. Por fim, você pode comparar esses grafos e falar sobre as alterações (seus aspectos, como, quantidades...) que ocorreram neste período.</a:t>
            </a:r>
          </a:p>
          <a:p>
            <a:pPr marL="457200" lvl="1" indent="0">
              <a:buNone/>
            </a:pPr>
            <a:endParaRPr lang="pt-BR" sz="1300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1300" b="1" dirty="0">
                <a:latin typeface="Segoe UI" panose="020B0502040204020203" pitchFamily="34" charset="0"/>
                <a:ea typeface="Times New Roman" panose="02020603050405020304" pitchFamily="18" charset="0"/>
              </a:rPr>
              <a:t>A parte dos resultados preliminares foi reformulada, seguindo as orientações</a:t>
            </a:r>
          </a:p>
          <a:p>
            <a:pPr marL="457200" lvl="1" indent="0">
              <a:buNone/>
            </a:pPr>
            <a:endParaRPr lang="pt-BR" sz="1300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pt-BR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73C9A-2F19-26A8-1129-24E5D437CAFC}"/>
              </a:ext>
            </a:extLst>
          </p:cNvPr>
          <p:cNvSpPr txBox="1"/>
          <p:nvPr/>
        </p:nvSpPr>
        <p:spPr>
          <a:xfrm>
            <a:off x="4659683" y="5912285"/>
            <a:ext cx="242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 action="ppaction://hlinkfile"/>
              </a:rPr>
              <a:t>Resultados preliminares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sz="2800" dirty="0"/>
              <a:t>Andamento do projetos de pesquisa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" y="1802296"/>
            <a:ext cx="7228485" cy="44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59A6-B74C-6150-2DA1-85460C3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Próximos passos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D8D1A-7C55-D479-20ED-00D84268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da árvore agregada considerando as informações de assinatura do </a:t>
            </a:r>
            <a:r>
              <a:rPr lang="pt-BR"/>
              <a:t>ato, a </a:t>
            </a:r>
            <a:r>
              <a:rPr lang="pt-BR" dirty="0"/>
              <a:t>fim de responder as seguintes questões de negócio:</a:t>
            </a:r>
          </a:p>
          <a:p>
            <a:pPr lvl="1"/>
            <a:r>
              <a:rPr lang="pt-BR" dirty="0"/>
              <a:t>Quem assinou atos para determinado unidades organizacionais</a:t>
            </a:r>
          </a:p>
          <a:p>
            <a:pPr lvl="1"/>
            <a:r>
              <a:rPr lang="pt-BR" dirty="0"/>
              <a:t>Para quais unidades organizacionais determinada pessoa assinou atos.</a:t>
            </a:r>
          </a:p>
          <a:p>
            <a:pPr lvl="1"/>
            <a:r>
              <a:rPr lang="pt-BR" dirty="0"/>
              <a:t>Incluir informações do novo governo ( mapeamento de ministérios )</a:t>
            </a:r>
          </a:p>
          <a:p>
            <a:r>
              <a:rPr lang="pt-BR" dirty="0"/>
              <a:t>Elaboração do documento final do TCC</a:t>
            </a:r>
          </a:p>
          <a:p>
            <a:r>
              <a:rPr lang="pt-BR" dirty="0"/>
              <a:t>Apresentação e defesa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36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299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Tema do Office</vt:lpstr>
      <vt:lpstr>Reunião de Orientação 20/01/2023</vt:lpstr>
      <vt:lpstr>Apresentação do PowerPoint</vt:lpstr>
      <vt:lpstr>Apresentação do PowerPoint</vt:lpstr>
      <vt:lpstr>Apresentação do PowerPoint</vt:lpstr>
      <vt:lpstr>Próximos passos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9</cp:revision>
  <dcterms:created xsi:type="dcterms:W3CDTF">2018-01-31T14:12:27Z</dcterms:created>
  <dcterms:modified xsi:type="dcterms:W3CDTF">2023-01-16T19:23:19Z</dcterms:modified>
</cp:coreProperties>
</file>