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339DA-4C6B-44DD-8347-977E8F2B1870}" v="83" dt="2022-09-23T13:06:2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usio drausiogs" userId="5f5975a73a31226d" providerId="LiveId" clId="{A60339DA-4C6B-44DD-8347-977E8F2B1870}"/>
    <pc:docChg chg="undo custSel addSld delSld modSld sldOrd">
      <pc:chgData name="Drausio drausiogs" userId="5f5975a73a31226d" providerId="LiveId" clId="{A60339DA-4C6B-44DD-8347-977E8F2B1870}" dt="2022-09-23T13:06:29.242" v="1597"/>
      <pc:docMkLst>
        <pc:docMk/>
      </pc:docMkLst>
      <pc:sldChg chg="modSp mod">
        <pc:chgData name="Drausio drausiogs" userId="5f5975a73a31226d" providerId="LiveId" clId="{A60339DA-4C6B-44DD-8347-977E8F2B1870}" dt="2022-09-23T10:51:22.678" v="1" actId="20577"/>
        <pc:sldMkLst>
          <pc:docMk/>
          <pc:sldMk cId="2935926906" sldId="256"/>
        </pc:sldMkLst>
        <pc:spChg chg="mod">
          <ac:chgData name="Drausio drausiogs" userId="5f5975a73a31226d" providerId="LiveId" clId="{A60339DA-4C6B-44DD-8347-977E8F2B1870}" dt="2022-09-23T10:51:22.678" v="1" actId="20577"/>
          <ac:spMkLst>
            <pc:docMk/>
            <pc:sldMk cId="2935926906" sldId="256"/>
            <ac:spMk id="2" creationId="{6EF16C49-68E5-4EB8-B536-2E840FF2AB1D}"/>
          </ac:spMkLst>
        </pc:spChg>
      </pc:sldChg>
      <pc:sldChg chg="modSp mod">
        <pc:chgData name="Drausio drausiogs" userId="5f5975a73a31226d" providerId="LiveId" clId="{A60339DA-4C6B-44DD-8347-977E8F2B1870}" dt="2022-09-23T10:56:52.246" v="224" actId="20577"/>
        <pc:sldMkLst>
          <pc:docMk/>
          <pc:sldMk cId="2071146194" sldId="257"/>
        </pc:sldMkLst>
        <pc:spChg chg="mod">
          <ac:chgData name="Drausio drausiogs" userId="5f5975a73a31226d" providerId="LiveId" clId="{A60339DA-4C6B-44DD-8347-977E8F2B1870}" dt="2022-09-23T10:56:52.246" v="224" actId="20577"/>
          <ac:spMkLst>
            <pc:docMk/>
            <pc:sldMk cId="2071146194" sldId="257"/>
            <ac:spMk id="3" creationId="{621030C7-AC50-461D-A40A-5DAB9C476480}"/>
          </ac:spMkLst>
        </pc:spChg>
      </pc:sldChg>
      <pc:sldChg chg="addSp delSp modSp mod">
        <pc:chgData name="Drausio drausiogs" userId="5f5975a73a31226d" providerId="LiveId" clId="{A60339DA-4C6B-44DD-8347-977E8F2B1870}" dt="2022-09-23T13:06:29.242" v="1597"/>
        <pc:sldMkLst>
          <pc:docMk/>
          <pc:sldMk cId="111609278" sldId="258"/>
        </pc:sldMkLst>
        <pc:spChg chg="mod">
          <ac:chgData name="Drausio drausiogs" userId="5f5975a73a31226d" providerId="LiveId" clId="{A60339DA-4C6B-44DD-8347-977E8F2B1870}" dt="2022-09-23T11:01:12.120" v="340" actId="115"/>
          <ac:spMkLst>
            <pc:docMk/>
            <pc:sldMk cId="111609278" sldId="258"/>
            <ac:spMk id="2" creationId="{899CC693-7545-60C9-53BF-A166866017F5}"/>
          </ac:spMkLst>
        </pc:spChg>
        <pc:spChg chg="mod">
          <ac:chgData name="Drausio drausiogs" userId="5f5975a73a31226d" providerId="LiveId" clId="{A60339DA-4C6B-44DD-8347-977E8F2B1870}" dt="2022-09-23T11:00:56.552" v="336" actId="1076"/>
          <ac:spMkLst>
            <pc:docMk/>
            <pc:sldMk cId="111609278" sldId="258"/>
            <ac:spMk id="4" creationId="{4AE674D7-50E0-51FD-428A-D87A15365F11}"/>
          </ac:spMkLst>
        </pc:spChg>
        <pc:spChg chg="mod">
          <ac:chgData name="Drausio drausiogs" userId="5f5975a73a31226d" providerId="LiveId" clId="{A60339DA-4C6B-44DD-8347-977E8F2B1870}" dt="2022-09-23T11:00:16.820" v="310" actId="1076"/>
          <ac:spMkLst>
            <pc:docMk/>
            <pc:sldMk cId="111609278" sldId="258"/>
            <ac:spMk id="6" creationId="{BE5AE2E1-EA38-7267-D17A-B0DEA78F8F81}"/>
          </ac:spMkLst>
        </pc:spChg>
        <pc:spChg chg="mod">
          <ac:chgData name="Drausio drausiogs" userId="5f5975a73a31226d" providerId="LiveId" clId="{A60339DA-4C6B-44DD-8347-977E8F2B1870}" dt="2022-09-23T11:00:07.052" v="308" actId="1076"/>
          <ac:spMkLst>
            <pc:docMk/>
            <pc:sldMk cId="111609278" sldId="258"/>
            <ac:spMk id="11" creationId="{B134A855-2C24-6D29-5577-A70BC791EF83}"/>
          </ac:spMkLst>
        </pc:spChg>
        <pc:spChg chg="del">
          <ac:chgData name="Drausio drausiogs" userId="5f5975a73a31226d" providerId="LiveId" clId="{A60339DA-4C6B-44DD-8347-977E8F2B1870}" dt="2022-09-23T10:56:02.790" v="187" actId="478"/>
          <ac:spMkLst>
            <pc:docMk/>
            <pc:sldMk cId="111609278" sldId="258"/>
            <ac:spMk id="12" creationId="{C0FBE715-FCE5-ECE0-FFE9-1BD92DF1F04F}"/>
          </ac:spMkLst>
        </pc:spChg>
        <pc:spChg chg="add mod">
          <ac:chgData name="Drausio drausiogs" userId="5f5975a73a31226d" providerId="LiveId" clId="{A60339DA-4C6B-44DD-8347-977E8F2B1870}" dt="2022-09-23T11:04:06.316" v="361" actId="1076"/>
          <ac:spMkLst>
            <pc:docMk/>
            <pc:sldMk cId="111609278" sldId="258"/>
            <ac:spMk id="13" creationId="{6EB8A336-35E2-2526-121F-E00CB86D4B5A}"/>
          </ac:spMkLst>
        </pc:spChg>
        <pc:spChg chg="add mod">
          <ac:chgData name="Drausio drausiogs" userId="5f5975a73a31226d" providerId="LiveId" clId="{A60339DA-4C6B-44DD-8347-977E8F2B1870}" dt="2022-09-23T11:04:46.367" v="371" actId="14100"/>
          <ac:spMkLst>
            <pc:docMk/>
            <pc:sldMk cId="111609278" sldId="258"/>
            <ac:spMk id="15" creationId="{183C68D4-42C1-15B0-0279-3EA73C0BB0F0}"/>
          </ac:spMkLst>
        </pc:spChg>
        <pc:spChg chg="add mod">
          <ac:chgData name="Drausio drausiogs" userId="5f5975a73a31226d" providerId="LiveId" clId="{A60339DA-4C6B-44DD-8347-977E8F2B1870}" dt="2022-09-23T11:03:11.442" v="351" actId="14100"/>
          <ac:spMkLst>
            <pc:docMk/>
            <pc:sldMk cId="111609278" sldId="258"/>
            <ac:spMk id="17" creationId="{D1C454B6-CD04-AD40-C9DC-863262043341}"/>
          </ac:spMkLst>
        </pc:spChg>
        <pc:spChg chg="add mod">
          <ac:chgData name="Drausio drausiogs" userId="5f5975a73a31226d" providerId="LiveId" clId="{A60339DA-4C6B-44DD-8347-977E8F2B1870}" dt="2022-09-23T11:04:22.769" v="366" actId="1076"/>
          <ac:spMkLst>
            <pc:docMk/>
            <pc:sldMk cId="111609278" sldId="258"/>
            <ac:spMk id="18" creationId="{4D6F1B3E-9839-4368-C8B0-2DB377FB14B5}"/>
          </ac:spMkLst>
        </pc:spChg>
        <pc:spChg chg="add mod">
          <ac:chgData name="Drausio drausiogs" userId="5f5975a73a31226d" providerId="LiveId" clId="{A60339DA-4C6B-44DD-8347-977E8F2B1870}" dt="2022-09-23T11:02:53.971" v="347" actId="1076"/>
          <ac:spMkLst>
            <pc:docMk/>
            <pc:sldMk cId="111609278" sldId="258"/>
            <ac:spMk id="19" creationId="{E655488F-93C8-F04C-4721-B832D0382B58}"/>
          </ac:spMkLst>
        </pc:spChg>
        <pc:spChg chg="add mod">
          <ac:chgData name="Drausio drausiogs" userId="5f5975a73a31226d" providerId="LiveId" clId="{A60339DA-4C6B-44DD-8347-977E8F2B1870}" dt="2022-09-23T11:03:57.956" v="359" actId="1076"/>
          <ac:spMkLst>
            <pc:docMk/>
            <pc:sldMk cId="111609278" sldId="258"/>
            <ac:spMk id="20" creationId="{8CB838FC-3174-1B6F-E9EB-46771752E9C2}"/>
          </ac:spMkLst>
        </pc:spChg>
        <pc:spChg chg="add mod">
          <ac:chgData name="Drausio drausiogs" userId="5f5975a73a31226d" providerId="LiveId" clId="{A60339DA-4C6B-44DD-8347-977E8F2B1870}" dt="2022-09-23T11:07:21.071" v="379" actId="1076"/>
          <ac:spMkLst>
            <pc:docMk/>
            <pc:sldMk cId="111609278" sldId="258"/>
            <ac:spMk id="21" creationId="{A0BEF3F3-85B0-0708-3CBD-755BEAEFB331}"/>
          </ac:spMkLst>
        </pc:spChg>
        <pc:spChg chg="add mod">
          <ac:chgData name="Drausio drausiogs" userId="5f5975a73a31226d" providerId="LiveId" clId="{A60339DA-4C6B-44DD-8347-977E8F2B1870}" dt="2022-09-23T11:07:30.581" v="382" actId="14100"/>
          <ac:spMkLst>
            <pc:docMk/>
            <pc:sldMk cId="111609278" sldId="258"/>
            <ac:spMk id="23" creationId="{2DF09E63-B3C7-02EA-88DC-5A90EB07DE50}"/>
          </ac:spMkLst>
        </pc:spChg>
        <pc:spChg chg="add mod">
          <ac:chgData name="Drausio drausiogs" userId="5f5975a73a31226d" providerId="LiveId" clId="{A60339DA-4C6B-44DD-8347-977E8F2B1870}" dt="2022-09-23T11:08:55.469" v="392" actId="207"/>
          <ac:spMkLst>
            <pc:docMk/>
            <pc:sldMk cId="111609278" sldId="258"/>
            <ac:spMk id="30" creationId="{B2376ABC-EC0A-47E3-BFB1-02D4BD0199C7}"/>
          </ac:spMkLst>
        </pc:spChg>
        <pc:graphicFrameChg chg="mod">
          <ac:chgData name="Drausio drausiogs" userId="5f5975a73a31226d" providerId="LiveId" clId="{A60339DA-4C6B-44DD-8347-977E8F2B1870}" dt="2022-09-23T13:06:29.242" v="1597"/>
          <ac:graphicFrameMkLst>
            <pc:docMk/>
            <pc:sldMk cId="111609278" sldId="258"/>
            <ac:graphicFrameMk id="7" creationId="{DD5E2637-FD0D-1D40-1C47-AEC2A68916CB}"/>
          </ac:graphicFrameMkLst>
        </pc:graphicFrameChg>
        <pc:graphicFrameChg chg="del mod">
          <ac:chgData name="Drausio drausiogs" userId="5f5975a73a31226d" providerId="LiveId" clId="{A60339DA-4C6B-44DD-8347-977E8F2B1870}" dt="2022-09-23T11:36:26.952" v="1059" actId="478"/>
          <ac:graphicFrameMkLst>
            <pc:docMk/>
            <pc:sldMk cId="111609278" sldId="258"/>
            <ac:graphicFrameMk id="8" creationId="{2D5E2FDB-29F0-CDFC-B3EE-13F6AC811237}"/>
          </ac:graphicFrameMkLst>
        </pc:graphicFrameChg>
        <pc:picChg chg="add mod">
          <ac:chgData name="Drausio drausiogs" userId="5f5975a73a31226d" providerId="LiveId" clId="{A60339DA-4C6B-44DD-8347-977E8F2B1870}" dt="2022-09-23T11:02:39.157" v="344" actId="1076"/>
          <ac:picMkLst>
            <pc:docMk/>
            <pc:sldMk cId="111609278" sldId="258"/>
            <ac:picMk id="3" creationId="{C976B06F-5BC2-5221-7F15-F93DC031B59F}"/>
          </ac:picMkLst>
        </pc:picChg>
        <pc:picChg chg="add mod">
          <ac:chgData name="Drausio drausiogs" userId="5f5975a73a31226d" providerId="LiveId" clId="{A60339DA-4C6B-44DD-8347-977E8F2B1870}" dt="2022-09-23T11:02:42.924" v="345" actId="1076"/>
          <ac:picMkLst>
            <pc:docMk/>
            <pc:sldMk cId="111609278" sldId="258"/>
            <ac:picMk id="9" creationId="{7C64306E-06B8-1FAF-9306-C53313BB1357}"/>
          </ac:picMkLst>
        </pc:picChg>
        <pc:picChg chg="add mod">
          <ac:chgData name="Drausio drausiogs" userId="5f5975a73a31226d" providerId="LiveId" clId="{A60339DA-4C6B-44DD-8347-977E8F2B1870}" dt="2022-09-23T11:02:47.076" v="346" actId="1076"/>
          <ac:picMkLst>
            <pc:docMk/>
            <pc:sldMk cId="111609278" sldId="258"/>
            <ac:picMk id="10" creationId="{FCBB02D7-F195-B82B-80C1-B4746CADB160}"/>
          </ac:picMkLst>
        </pc:picChg>
        <pc:picChg chg="del">
          <ac:chgData name="Drausio drausiogs" userId="5f5975a73a31226d" providerId="LiveId" clId="{A60339DA-4C6B-44DD-8347-977E8F2B1870}" dt="2022-09-23T10:55:58.629" v="186" actId="478"/>
          <ac:picMkLst>
            <pc:docMk/>
            <pc:sldMk cId="111609278" sldId="258"/>
            <ac:picMk id="14" creationId="{1B4EAE37-C5A7-BC28-4D37-2AB61C42EB38}"/>
          </ac:picMkLst>
        </pc:picChg>
        <pc:picChg chg="add mod">
          <ac:chgData name="Drausio drausiogs" userId="5f5975a73a31226d" providerId="LiveId" clId="{A60339DA-4C6B-44DD-8347-977E8F2B1870}" dt="2022-09-23T11:04:17.506" v="364" actId="1076"/>
          <ac:picMkLst>
            <pc:docMk/>
            <pc:sldMk cId="111609278" sldId="258"/>
            <ac:picMk id="16" creationId="{15D8D1F7-C05E-A37E-8161-63747D8A0EA0}"/>
          </ac:picMkLst>
        </pc:picChg>
        <pc:cxnChg chg="add mod">
          <ac:chgData name="Drausio drausiogs" userId="5f5975a73a31226d" providerId="LiveId" clId="{A60339DA-4C6B-44DD-8347-977E8F2B1870}" dt="2022-09-23T11:07:21.071" v="379" actId="1076"/>
          <ac:cxnSpMkLst>
            <pc:docMk/>
            <pc:sldMk cId="111609278" sldId="258"/>
            <ac:cxnSpMk id="22" creationId="{3D5E663D-273E-56F4-5409-780FB364BBB8}"/>
          </ac:cxnSpMkLst>
        </pc:cxnChg>
      </pc:sldChg>
      <pc:sldChg chg="addSp delSp modSp mod">
        <pc:chgData name="Drausio drausiogs" userId="5f5975a73a31226d" providerId="LiveId" clId="{A60339DA-4C6B-44DD-8347-977E8F2B1870}" dt="2022-09-23T11:18:47.596" v="680" actId="207"/>
        <pc:sldMkLst>
          <pc:docMk/>
          <pc:sldMk cId="1044219227" sldId="259"/>
        </pc:sldMkLst>
        <pc:spChg chg="add mod">
          <ac:chgData name="Drausio drausiogs" userId="5f5975a73a31226d" providerId="LiveId" clId="{A60339DA-4C6B-44DD-8347-977E8F2B1870}" dt="2022-09-23T11:09:50.726" v="414" actId="1076"/>
          <ac:spMkLst>
            <pc:docMk/>
            <pc:sldMk cId="1044219227" sldId="259"/>
            <ac:spMk id="3" creationId="{C324A160-5890-7EC0-20A8-A161A229B8D0}"/>
          </ac:spMkLst>
        </pc:spChg>
        <pc:spChg chg="add mod">
          <ac:chgData name="Drausio drausiogs" userId="5f5975a73a31226d" providerId="LiveId" clId="{A60339DA-4C6B-44DD-8347-977E8F2B1870}" dt="2022-09-23T11:11:17.335" v="435" actId="115"/>
          <ac:spMkLst>
            <pc:docMk/>
            <pc:sldMk cId="1044219227" sldId="259"/>
            <ac:spMk id="4" creationId="{357535FE-2D55-3AB5-B591-77285780D1F6}"/>
          </ac:spMkLst>
        </pc:spChg>
        <pc:spChg chg="add mod ord">
          <ac:chgData name="Drausio drausiogs" userId="5f5975a73a31226d" providerId="LiveId" clId="{A60339DA-4C6B-44DD-8347-977E8F2B1870}" dt="2022-09-23T11:12:12.462" v="439" actId="13822"/>
          <ac:spMkLst>
            <pc:docMk/>
            <pc:sldMk cId="1044219227" sldId="259"/>
            <ac:spMk id="6" creationId="{137C8B11-762A-A9FD-306E-F067FA2BF609}"/>
          </ac:spMkLst>
        </pc:spChg>
        <pc:spChg chg="add mod">
          <ac:chgData name="Drausio drausiogs" userId="5f5975a73a31226d" providerId="LiveId" clId="{A60339DA-4C6B-44DD-8347-977E8F2B1870}" dt="2022-09-23T11:15:19.910" v="587" actId="14100"/>
          <ac:spMkLst>
            <pc:docMk/>
            <pc:sldMk cId="1044219227" sldId="259"/>
            <ac:spMk id="9" creationId="{3A698793-DFDA-94C5-C266-CFB962574BBA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2" creationId="{DE1C6B5D-1B08-8B60-F2DA-2199579C15B9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3" creationId="{4E3E7051-E13B-C8F5-6035-DFA8DEF5BEE5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5" creationId="{5C075C1A-C880-8B5B-9C6B-A89606BDA2B8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6" creationId="{BFFBEC2B-22E6-0BB4-E459-C676DBEDB88E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7" creationId="{DECDA1D3-DF9E-9EFD-E75A-DB9A96F27D77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8" creationId="{BD631001-F25D-B8DD-2E01-B3384B711DA1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19" creationId="{81E4C924-C5C2-6B7E-A4FF-2BE7E8851D01}"/>
          </ac:spMkLst>
        </pc:spChg>
        <pc:spChg chg="add mod">
          <ac:chgData name="Drausio drausiogs" userId="5f5975a73a31226d" providerId="LiveId" clId="{A60339DA-4C6B-44DD-8347-977E8F2B1870}" dt="2022-09-23T11:18:01.151" v="678" actId="1076"/>
          <ac:spMkLst>
            <pc:docMk/>
            <pc:sldMk cId="1044219227" sldId="259"/>
            <ac:spMk id="20" creationId="{ABBB4671-BCDD-66C1-FCA6-6B20C317184B}"/>
          </ac:spMkLst>
        </pc:spChg>
        <pc:spChg chg="add mod">
          <ac:chgData name="Drausio drausiogs" userId="5f5975a73a31226d" providerId="LiveId" clId="{A60339DA-4C6B-44DD-8347-977E8F2B1870}" dt="2022-09-23T11:15:57.858" v="603"/>
          <ac:spMkLst>
            <pc:docMk/>
            <pc:sldMk cId="1044219227" sldId="259"/>
            <ac:spMk id="22" creationId="{62CA1070-1CA9-A2A2-C562-D5BF9636349E}"/>
          </ac:spMkLst>
        </pc:spChg>
        <pc:spChg chg="add mod">
          <ac:chgData name="Drausio drausiogs" userId="5f5975a73a31226d" providerId="LiveId" clId="{A60339DA-4C6B-44DD-8347-977E8F2B1870}" dt="2022-09-23T11:17:39.593" v="674" actId="14100"/>
          <ac:spMkLst>
            <pc:docMk/>
            <pc:sldMk cId="1044219227" sldId="259"/>
            <ac:spMk id="23" creationId="{C2AFE042-1227-A4B8-D16B-FC6FB9BA18E6}"/>
          </ac:spMkLst>
        </pc:spChg>
        <pc:spChg chg="del">
          <ac:chgData name="Drausio drausiogs" userId="5f5975a73a31226d" providerId="LiveId" clId="{A60339DA-4C6B-44DD-8347-977E8F2B1870}" dt="2022-09-23T11:02:13.810" v="341" actId="21"/>
          <ac:spMkLst>
            <pc:docMk/>
            <pc:sldMk cId="1044219227" sldId="259"/>
            <ac:spMk id="24" creationId="{19702879-5281-61B0-0B7B-3131E9D24E5E}"/>
          </ac:spMkLst>
        </pc:spChg>
        <pc:spChg chg="add mod">
          <ac:chgData name="Drausio drausiogs" userId="5f5975a73a31226d" providerId="LiveId" clId="{A60339DA-4C6B-44DD-8347-977E8F2B1870}" dt="2022-09-23T11:17:44.792" v="675" actId="14100"/>
          <ac:spMkLst>
            <pc:docMk/>
            <pc:sldMk cId="1044219227" sldId="259"/>
            <ac:spMk id="25" creationId="{A67CF96C-5000-7227-8861-2105B2AB779F}"/>
          </ac:spMkLst>
        </pc:spChg>
        <pc:spChg chg="add mod">
          <ac:chgData name="Drausio drausiogs" userId="5f5975a73a31226d" providerId="LiveId" clId="{A60339DA-4C6B-44DD-8347-977E8F2B1870}" dt="2022-09-23T11:17:53.384" v="677" actId="1076"/>
          <ac:spMkLst>
            <pc:docMk/>
            <pc:sldMk cId="1044219227" sldId="259"/>
            <ac:spMk id="26" creationId="{FEB0CA29-46AA-29AB-3C53-3FA6C5842E06}"/>
          </ac:spMkLst>
        </pc:spChg>
        <pc:spChg chg="add mod">
          <ac:chgData name="Drausio drausiogs" userId="5f5975a73a31226d" providerId="LiveId" clId="{A60339DA-4C6B-44DD-8347-977E8F2B1870}" dt="2022-09-23T11:18:47.596" v="680" actId="207"/>
          <ac:spMkLst>
            <pc:docMk/>
            <pc:sldMk cId="1044219227" sldId="259"/>
            <ac:spMk id="27" creationId="{376D8DFE-9574-DA66-5CBC-8FE90165BB83}"/>
          </ac:spMkLst>
        </pc:spChg>
        <pc:picChg chg="del">
          <ac:chgData name="Drausio drausiogs" userId="5f5975a73a31226d" providerId="LiveId" clId="{A60339DA-4C6B-44DD-8347-977E8F2B1870}" dt="2022-09-23T11:02:13.810" v="341" actId="21"/>
          <ac:picMkLst>
            <pc:docMk/>
            <pc:sldMk cId="1044219227" sldId="259"/>
            <ac:picMk id="5" creationId="{08897FD4-3263-B536-3BBA-45A61E11B2A1}"/>
          </ac:picMkLst>
        </pc:picChg>
        <pc:picChg chg="del">
          <ac:chgData name="Drausio drausiogs" userId="5f5975a73a31226d" providerId="LiveId" clId="{A60339DA-4C6B-44DD-8347-977E8F2B1870}" dt="2022-09-23T11:02:13.810" v="341" actId="21"/>
          <ac:picMkLst>
            <pc:docMk/>
            <pc:sldMk cId="1044219227" sldId="259"/>
            <ac:picMk id="10" creationId="{C43337D5-4050-82FE-B197-E560C828FCF8}"/>
          </ac:picMkLst>
        </pc:picChg>
        <pc:picChg chg="del">
          <ac:chgData name="Drausio drausiogs" userId="5f5975a73a31226d" providerId="LiveId" clId="{A60339DA-4C6B-44DD-8347-977E8F2B1870}" dt="2022-09-23T11:02:13.810" v="341" actId="21"/>
          <ac:picMkLst>
            <pc:docMk/>
            <pc:sldMk cId="1044219227" sldId="259"/>
            <ac:picMk id="11" creationId="{6BB94306-6F24-F940-2EFD-D6DAB0F035A1}"/>
          </ac:picMkLst>
        </pc:picChg>
        <pc:picChg chg="del">
          <ac:chgData name="Drausio drausiogs" userId="5f5975a73a31226d" providerId="LiveId" clId="{A60339DA-4C6B-44DD-8347-977E8F2B1870}" dt="2022-09-23T11:02:13.810" v="341" actId="21"/>
          <ac:picMkLst>
            <pc:docMk/>
            <pc:sldMk cId="1044219227" sldId="259"/>
            <ac:picMk id="14" creationId="{D4B1853A-5FF6-B499-2B00-3CE735C815F1}"/>
          </ac:picMkLst>
        </pc:picChg>
        <pc:cxnChg chg="add">
          <ac:chgData name="Drausio drausiogs" userId="5f5975a73a31226d" providerId="LiveId" clId="{A60339DA-4C6B-44DD-8347-977E8F2B1870}" dt="2022-09-23T11:12:22.361" v="440" actId="11529"/>
          <ac:cxnSpMkLst>
            <pc:docMk/>
            <pc:sldMk cId="1044219227" sldId="259"/>
            <ac:cxnSpMk id="8" creationId="{97A751D4-69ED-26D5-E396-7B6781191F8E}"/>
          </ac:cxnSpMkLst>
        </pc:cxnChg>
        <pc:cxnChg chg="del mod">
          <ac:chgData name="Drausio drausiogs" userId="5f5975a73a31226d" providerId="LiveId" clId="{A60339DA-4C6B-44DD-8347-977E8F2B1870}" dt="2022-09-23T11:02:13.810" v="341" actId="21"/>
          <ac:cxnSpMkLst>
            <pc:docMk/>
            <pc:sldMk cId="1044219227" sldId="259"/>
            <ac:cxnSpMk id="21" creationId="{0B3CF88E-3AA6-E77B-0634-198939DA9334}"/>
          </ac:cxnSpMkLst>
        </pc:cxnChg>
      </pc:sldChg>
      <pc:sldChg chg="modSp mod">
        <pc:chgData name="Drausio drausiogs" userId="5f5975a73a31226d" providerId="LiveId" clId="{A60339DA-4C6B-44DD-8347-977E8F2B1870}" dt="2022-09-23T12:00:32.196" v="1596" actId="113"/>
        <pc:sldMkLst>
          <pc:docMk/>
          <pc:sldMk cId="3193364556" sldId="260"/>
        </pc:sldMkLst>
        <pc:spChg chg="mod">
          <ac:chgData name="Drausio drausiogs" userId="5f5975a73a31226d" providerId="LiveId" clId="{A60339DA-4C6B-44DD-8347-977E8F2B1870}" dt="2022-09-23T11:39:10.201" v="1211" actId="113"/>
          <ac:spMkLst>
            <pc:docMk/>
            <pc:sldMk cId="3193364556" sldId="260"/>
            <ac:spMk id="2" creationId="{B2CC9720-D1FE-351E-1240-B3B05A041490}"/>
          </ac:spMkLst>
        </pc:spChg>
        <pc:spChg chg="mod">
          <ac:chgData name="Drausio drausiogs" userId="5f5975a73a31226d" providerId="LiveId" clId="{A60339DA-4C6B-44DD-8347-977E8F2B1870}" dt="2022-09-23T12:00:32.196" v="1596" actId="113"/>
          <ac:spMkLst>
            <pc:docMk/>
            <pc:sldMk cId="3193364556" sldId="260"/>
            <ac:spMk id="3" creationId="{C0C2DCE2-E60D-46E9-C89A-F0B286346FD1}"/>
          </ac:spMkLst>
        </pc:spChg>
      </pc:sldChg>
      <pc:sldChg chg="add del">
        <pc:chgData name="Drausio drausiogs" userId="5f5975a73a31226d" providerId="LiveId" clId="{A60339DA-4C6B-44DD-8347-977E8F2B1870}" dt="2022-09-23T11:53:03.862" v="1595" actId="2696"/>
        <pc:sldMkLst>
          <pc:docMk/>
          <pc:sldMk cId="242800107" sldId="261"/>
        </pc:sldMkLst>
      </pc:sldChg>
      <pc:sldChg chg="addSp delSp modSp add mod ord">
        <pc:chgData name="Drausio drausiogs" userId="5f5975a73a31226d" providerId="LiveId" clId="{A60339DA-4C6B-44DD-8347-977E8F2B1870}" dt="2022-09-23T11:36:44.560" v="1063" actId="1076"/>
        <pc:sldMkLst>
          <pc:docMk/>
          <pc:sldMk cId="3947391861" sldId="262"/>
        </pc:sldMkLst>
        <pc:spChg chg="mod">
          <ac:chgData name="Drausio drausiogs" userId="5f5975a73a31226d" providerId="LiveId" clId="{A60339DA-4C6B-44DD-8347-977E8F2B1870}" dt="2022-09-23T11:33:14.991" v="1035" actId="20577"/>
          <ac:spMkLst>
            <pc:docMk/>
            <pc:sldMk cId="3947391861" sldId="262"/>
            <ac:spMk id="2" creationId="{899CC693-7545-60C9-53BF-A166866017F5}"/>
          </ac:spMkLst>
        </pc:spChg>
        <pc:spChg chg="del">
          <ac:chgData name="Drausio drausiogs" userId="5f5975a73a31226d" providerId="LiveId" clId="{A60339DA-4C6B-44DD-8347-977E8F2B1870}" dt="2022-09-23T11:33:32.347" v="1037" actId="478"/>
          <ac:spMkLst>
            <pc:docMk/>
            <pc:sldMk cId="3947391861" sldId="262"/>
            <ac:spMk id="4" creationId="{4AE674D7-50E0-51FD-428A-D87A15365F11}"/>
          </ac:spMkLst>
        </pc:spChg>
        <pc:spChg chg="del">
          <ac:chgData name="Drausio drausiogs" userId="5f5975a73a31226d" providerId="LiveId" clId="{A60339DA-4C6B-44DD-8347-977E8F2B1870}" dt="2022-09-23T11:33:27.891" v="1036" actId="478"/>
          <ac:spMkLst>
            <pc:docMk/>
            <pc:sldMk cId="3947391861" sldId="262"/>
            <ac:spMk id="6" creationId="{BE5AE2E1-EA38-7267-D17A-B0DEA78F8F81}"/>
          </ac:spMkLst>
        </pc:spChg>
        <pc:spChg chg="del">
          <ac:chgData name="Drausio drausiogs" userId="5f5975a73a31226d" providerId="LiveId" clId="{A60339DA-4C6B-44DD-8347-977E8F2B1870}" dt="2022-09-23T11:33:32.347" v="1037" actId="478"/>
          <ac:spMkLst>
            <pc:docMk/>
            <pc:sldMk cId="3947391861" sldId="262"/>
            <ac:spMk id="11" creationId="{B134A855-2C24-6D29-5577-A70BC791EF83}"/>
          </ac:spMkLst>
        </pc:spChg>
        <pc:spChg chg="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13" creationId="{6EB8A336-35E2-2526-121F-E00CB86D4B5A}"/>
          </ac:spMkLst>
        </pc:spChg>
        <pc:spChg chg="add mod">
          <ac:chgData name="Drausio drausiogs" userId="5f5975a73a31226d" providerId="LiveId" clId="{A60339DA-4C6B-44DD-8347-977E8F2B1870}" dt="2022-09-23T11:35:28.613" v="1050" actId="255"/>
          <ac:spMkLst>
            <pc:docMk/>
            <pc:sldMk cId="3947391861" sldId="262"/>
            <ac:spMk id="14" creationId="{CFF891F2-8969-9F54-0959-FAD69E3906B3}"/>
          </ac:spMkLst>
        </pc:spChg>
        <pc:spChg chg="mod">
          <ac:chgData name="Drausio drausiogs" userId="5f5975a73a31226d" providerId="LiveId" clId="{A60339DA-4C6B-44DD-8347-977E8F2B1870}" dt="2022-09-23T11:33:56.728" v="1041" actId="1076"/>
          <ac:spMkLst>
            <pc:docMk/>
            <pc:sldMk cId="3947391861" sldId="262"/>
            <ac:spMk id="15" creationId="{183C68D4-42C1-15B0-0279-3EA73C0BB0F0}"/>
          </ac:spMkLst>
        </pc:spChg>
        <pc:spChg chg="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17" creationId="{D1C454B6-CD04-AD40-C9DC-863262043341}"/>
          </ac:spMkLst>
        </pc:spChg>
        <pc:spChg chg="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18" creationId="{4D6F1B3E-9839-4368-C8B0-2DB377FB14B5}"/>
          </ac:spMkLst>
        </pc:spChg>
        <pc:spChg chg="del mod">
          <ac:chgData name="Drausio drausiogs" userId="5f5975a73a31226d" providerId="LiveId" clId="{A60339DA-4C6B-44DD-8347-977E8F2B1870}" dt="2022-09-23T11:32:00.234" v="986" actId="478"/>
          <ac:spMkLst>
            <pc:docMk/>
            <pc:sldMk cId="3947391861" sldId="262"/>
            <ac:spMk id="19" creationId="{E655488F-93C8-F04C-4721-B832D0382B58}"/>
          </ac:spMkLst>
        </pc:spChg>
        <pc:spChg chg="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0" creationId="{8CB838FC-3174-1B6F-E9EB-46771752E9C2}"/>
          </ac:spMkLst>
        </pc:spChg>
        <pc:spChg chg="del">
          <ac:chgData name="Drausio drausiogs" userId="5f5975a73a31226d" providerId="LiveId" clId="{A60339DA-4C6B-44DD-8347-977E8F2B1870}" dt="2022-09-23T11:19:49.347" v="687" actId="478"/>
          <ac:spMkLst>
            <pc:docMk/>
            <pc:sldMk cId="3947391861" sldId="262"/>
            <ac:spMk id="21" creationId="{A0BEF3F3-85B0-0708-3CBD-755BEAEFB331}"/>
          </ac:spMkLst>
        </pc:spChg>
        <pc:spChg chg="del">
          <ac:chgData name="Drausio drausiogs" userId="5f5975a73a31226d" providerId="LiveId" clId="{A60339DA-4C6B-44DD-8347-977E8F2B1870}" dt="2022-09-23T11:19:52.530" v="688" actId="478"/>
          <ac:spMkLst>
            <pc:docMk/>
            <pc:sldMk cId="3947391861" sldId="262"/>
            <ac:spMk id="23" creationId="{2DF09E63-B3C7-02EA-88DC-5A90EB07DE50}"/>
          </ac:spMkLst>
        </pc:spChg>
        <pc:spChg chg="add mod">
          <ac:chgData name="Drausio drausiogs" userId="5f5975a73a31226d" providerId="LiveId" clId="{A60339DA-4C6B-44DD-8347-977E8F2B1870}" dt="2022-09-23T11:35:18.076" v="1048" actId="255"/>
          <ac:spMkLst>
            <pc:docMk/>
            <pc:sldMk cId="3947391861" sldId="262"/>
            <ac:spMk id="24" creationId="{CC3BB307-A8F2-ACDB-7AAE-C2903559E655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5" creationId="{D40AF331-73BC-A722-2F6F-DC94D750F5D3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6" creationId="{969BC5A4-0903-62BD-AAAF-1D12C9970D41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7" creationId="{6B2CB0EF-27EF-A494-024A-728CD7CB82A8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8" creationId="{F2C5A0DF-DD2A-0EC5-A1D3-591A649F63A1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29" creationId="{D4F8E465-77E5-6D33-C229-BDA09106B3B3}"/>
          </ac:spMkLst>
        </pc:spChg>
        <pc:spChg chg="del">
          <ac:chgData name="Drausio drausiogs" userId="5f5975a73a31226d" providerId="LiveId" clId="{A60339DA-4C6B-44DD-8347-977E8F2B1870}" dt="2022-09-23T11:22:05.008" v="751" actId="478"/>
          <ac:spMkLst>
            <pc:docMk/>
            <pc:sldMk cId="3947391861" sldId="262"/>
            <ac:spMk id="30" creationId="{B2376ABC-EC0A-47E3-BFB1-02D4BD0199C7}"/>
          </ac:spMkLst>
        </pc:spChg>
        <pc:spChg chg="add mod">
          <ac:chgData name="Drausio drausiogs" userId="5f5975a73a31226d" providerId="LiveId" clId="{A60339DA-4C6B-44DD-8347-977E8F2B1870}" dt="2022-09-23T11:35:22.580" v="1049" actId="255"/>
          <ac:spMkLst>
            <pc:docMk/>
            <pc:sldMk cId="3947391861" sldId="262"/>
            <ac:spMk id="32" creationId="{6025D49C-5430-F7F1-3DB6-0477471AB150}"/>
          </ac:spMkLst>
        </pc:spChg>
        <pc:spChg chg="add del mod">
          <ac:chgData name="Drausio drausiogs" userId="5f5975a73a31226d" providerId="LiveId" clId="{A60339DA-4C6B-44DD-8347-977E8F2B1870}" dt="2022-09-23T11:30:25.992" v="951" actId="21"/>
          <ac:spMkLst>
            <pc:docMk/>
            <pc:sldMk cId="3947391861" sldId="262"/>
            <ac:spMk id="33" creationId="{141F6986-98BE-C54F-1B0E-8BE80567198F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34" creationId="{958E478F-1E29-AD2B-93A5-D08E8119EDB9}"/>
          </ac:spMkLst>
        </pc:spChg>
        <pc:spChg chg="add mod">
          <ac:chgData name="Drausio drausiogs" userId="5f5975a73a31226d" providerId="LiveId" clId="{A60339DA-4C6B-44DD-8347-977E8F2B1870}" dt="2022-09-23T11:34:26.807" v="1044" actId="1076"/>
          <ac:spMkLst>
            <pc:docMk/>
            <pc:sldMk cId="3947391861" sldId="262"/>
            <ac:spMk id="35" creationId="{7EF6E1EE-1E27-0327-18E9-B59456D00915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36" creationId="{E74587D8-D0F5-DF03-9225-47A71B0CC41D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38" creationId="{FE28D43C-B497-ACFC-FBA3-F84A86E141E9}"/>
          </ac:spMkLst>
        </pc:spChg>
        <pc:spChg chg="add mod">
          <ac:chgData name="Drausio drausiogs" userId="5f5975a73a31226d" providerId="LiveId" clId="{A60339DA-4C6B-44DD-8347-977E8F2B1870}" dt="2022-09-23T11:33:45.810" v="1038" actId="1076"/>
          <ac:spMkLst>
            <pc:docMk/>
            <pc:sldMk cId="3947391861" sldId="262"/>
            <ac:spMk id="44" creationId="{E8FE9B67-4082-D5C3-CF54-3A623F15ED43}"/>
          </ac:spMkLst>
        </pc:spChg>
        <pc:spChg chg="add mod">
          <ac:chgData name="Drausio drausiogs" userId="5f5975a73a31226d" providerId="LiveId" clId="{A60339DA-4C6B-44DD-8347-977E8F2B1870}" dt="2022-09-23T11:35:02.988" v="1047" actId="1076"/>
          <ac:spMkLst>
            <pc:docMk/>
            <pc:sldMk cId="3947391861" sldId="262"/>
            <ac:spMk id="45" creationId="{228A84F1-1CF1-7F0D-C1B1-EAF6AEA243D9}"/>
          </ac:spMkLst>
        </pc:spChg>
        <pc:spChg chg="add mod">
          <ac:chgData name="Drausio drausiogs" userId="5f5975a73a31226d" providerId="LiveId" clId="{A60339DA-4C6B-44DD-8347-977E8F2B1870}" dt="2022-09-23T11:36:44.560" v="1063" actId="1076"/>
          <ac:spMkLst>
            <pc:docMk/>
            <pc:sldMk cId="3947391861" sldId="262"/>
            <ac:spMk id="57" creationId="{8BCCF2D0-5B82-6207-4A9D-E917CEA35722}"/>
          </ac:spMkLst>
        </pc:spChg>
        <pc:graphicFrameChg chg="del mod">
          <ac:chgData name="Drausio drausiogs" userId="5f5975a73a31226d" providerId="LiveId" clId="{A60339DA-4C6B-44DD-8347-977E8F2B1870}" dt="2022-09-23T11:36:34.442" v="1061" actId="478"/>
          <ac:graphicFrameMkLst>
            <pc:docMk/>
            <pc:sldMk cId="3947391861" sldId="262"/>
            <ac:graphicFrameMk id="7" creationId="{DD5E2637-FD0D-1D40-1C47-AEC2A68916CB}"/>
          </ac:graphicFrameMkLst>
        </pc:graphicFrameChg>
        <pc:graphicFrameChg chg="del mod">
          <ac:chgData name="Drausio drausiogs" userId="5f5975a73a31226d" providerId="LiveId" clId="{A60339DA-4C6B-44DD-8347-977E8F2B1870}" dt="2022-09-23T11:36:31.987" v="1060" actId="478"/>
          <ac:graphicFrameMkLst>
            <pc:docMk/>
            <pc:sldMk cId="3947391861" sldId="262"/>
            <ac:graphicFrameMk id="8" creationId="{2D5E2FDB-29F0-CDFC-B3EE-13F6AC811237}"/>
          </ac:graphicFrameMkLst>
        </pc:graphicFrameChg>
        <pc:picChg chg="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3" creationId="{C976B06F-5BC2-5221-7F15-F93DC031B59F}"/>
          </ac:picMkLst>
        </pc:picChg>
        <pc:picChg chg="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9" creationId="{7C64306E-06B8-1FAF-9306-C53313BB1357}"/>
          </ac:picMkLst>
        </pc:picChg>
        <pc:picChg chg="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10" creationId="{FCBB02D7-F195-B82B-80C1-B4746CADB160}"/>
          </ac:picMkLst>
        </pc:picChg>
        <pc:picChg chg="add 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12" creationId="{9429E62D-998F-FACB-B15C-5C534667FFDA}"/>
          </ac:picMkLst>
        </pc:picChg>
        <pc:picChg chg="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16" creationId="{15D8D1F7-C05E-A37E-8161-63747D8A0EA0}"/>
          </ac:picMkLst>
        </pc:picChg>
        <pc:picChg chg="add mod">
          <ac:chgData name="Drausio drausiogs" userId="5f5975a73a31226d" providerId="LiveId" clId="{A60339DA-4C6B-44DD-8347-977E8F2B1870}" dt="2022-09-23T11:34:56.069" v="1046" actId="1076"/>
          <ac:picMkLst>
            <pc:docMk/>
            <pc:sldMk cId="3947391861" sldId="262"/>
            <ac:picMk id="31" creationId="{C442A9C8-3148-7971-8A62-A81DA775C2D7}"/>
          </ac:picMkLst>
        </pc:picChg>
        <pc:picChg chg="add mod">
          <ac:chgData name="Drausio drausiogs" userId="5f5975a73a31226d" providerId="LiveId" clId="{A60339DA-4C6B-44DD-8347-977E8F2B1870}" dt="2022-09-23T11:33:45.810" v="1038" actId="1076"/>
          <ac:picMkLst>
            <pc:docMk/>
            <pc:sldMk cId="3947391861" sldId="262"/>
            <ac:picMk id="37" creationId="{1828BA12-B92E-B00B-1D53-65162269072F}"/>
          </ac:picMkLst>
        </pc:picChg>
        <pc:cxnChg chg="mod">
          <ac:chgData name="Drausio drausiogs" userId="5f5975a73a31226d" providerId="LiveId" clId="{A60339DA-4C6B-44DD-8347-977E8F2B1870}" dt="2022-09-23T11:33:45.810" v="1038" actId="1076"/>
          <ac:cxnSpMkLst>
            <pc:docMk/>
            <pc:sldMk cId="3947391861" sldId="262"/>
            <ac:cxnSpMk id="22" creationId="{3D5E663D-273E-56F4-5409-780FB364BBB8}"/>
          </ac:cxnSpMkLst>
        </pc:cxnChg>
        <pc:cxnChg chg="add del mod">
          <ac:chgData name="Drausio drausiogs" userId="5f5975a73a31226d" providerId="LiveId" clId="{A60339DA-4C6B-44DD-8347-977E8F2B1870}" dt="2022-09-23T11:31:57.353" v="985" actId="478"/>
          <ac:cxnSpMkLst>
            <pc:docMk/>
            <pc:sldMk cId="3947391861" sldId="262"/>
            <ac:cxnSpMk id="40" creationId="{8174017E-E009-02D2-C7CD-A80F34C2D733}"/>
          </ac:cxnSpMkLst>
        </pc:cxnChg>
        <pc:cxnChg chg="add mod">
          <ac:chgData name="Drausio drausiogs" userId="5f5975a73a31226d" providerId="LiveId" clId="{A60339DA-4C6B-44DD-8347-977E8F2B1870}" dt="2022-09-23T11:33:45.810" v="1038" actId="1076"/>
          <ac:cxnSpMkLst>
            <pc:docMk/>
            <pc:sldMk cId="3947391861" sldId="262"/>
            <ac:cxnSpMk id="41" creationId="{A399BBA6-C2EC-23E8-73E8-950822346BFF}"/>
          </ac:cxnSpMkLst>
        </pc:cxnChg>
        <pc:cxnChg chg="add mod">
          <ac:chgData name="Drausio drausiogs" userId="5f5975a73a31226d" providerId="LiveId" clId="{A60339DA-4C6B-44DD-8347-977E8F2B1870}" dt="2022-09-23T11:34:26.807" v="1044" actId="1076"/>
          <ac:cxnSpMkLst>
            <pc:docMk/>
            <pc:sldMk cId="3947391861" sldId="262"/>
            <ac:cxnSpMk id="49" creationId="{4C28220E-97AE-FB10-3CC3-7D4638F3A4AA}"/>
          </ac:cxnSpMkLst>
        </pc:cxnChg>
        <pc:cxnChg chg="add mod">
          <ac:chgData name="Drausio drausiogs" userId="5f5975a73a31226d" providerId="LiveId" clId="{A60339DA-4C6B-44DD-8347-977E8F2B1870}" dt="2022-09-23T11:34:26.807" v="1044" actId="1076"/>
          <ac:cxnSpMkLst>
            <pc:docMk/>
            <pc:sldMk cId="3947391861" sldId="262"/>
            <ac:cxnSpMk id="51" creationId="{4D514E7E-AE47-3355-DEF5-DEBFD522612F}"/>
          </ac:cxnSpMkLst>
        </pc:cxnChg>
        <pc:cxnChg chg="add mod">
          <ac:chgData name="Drausio drausiogs" userId="5f5975a73a31226d" providerId="LiveId" clId="{A60339DA-4C6B-44DD-8347-977E8F2B1870}" dt="2022-09-23T11:34:56.069" v="1046" actId="1076"/>
          <ac:cxnSpMkLst>
            <pc:docMk/>
            <pc:sldMk cId="3947391861" sldId="262"/>
            <ac:cxnSpMk id="55" creationId="{39D72587-1E30-FF8B-5065-D2E2B37606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Relationship Id="rId5" Type="http://schemas.openxmlformats.org/officeDocument/2006/relationships/image" Target="../media/image4.wmf"/><Relationship Id="rId4" Type="http://schemas.openxmlformats.org/officeDocument/2006/relationships/hyperlink" Target="https://www.jlcarneiro.com/estruturas-formais-e-informai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lcarneiro.com/estruturas-formais-e-informai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pt-BR" sz="4000" dirty="0"/>
              <a:t>Reunião de Orientação 22/09/2022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Drausio Gomes dos Santos</a:t>
            </a:r>
          </a:p>
          <a:p>
            <a:r>
              <a:rPr lang="pt-BR" dirty="0"/>
              <a:t>Dra. 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Gabrielle Maria Romeiro Lombardi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41505"/>
          </a:xfrm>
        </p:spPr>
        <p:txBody>
          <a:bodyPr>
            <a:normAutofit/>
          </a:bodyPr>
          <a:lstStyle/>
          <a:p>
            <a:r>
              <a:rPr lang="pt-BR" dirty="0"/>
              <a:t>Da reunião anterior 02/09/2022</a:t>
            </a:r>
          </a:p>
          <a:p>
            <a:r>
              <a:rPr lang="pt-BR" dirty="0"/>
              <a:t>Da definição do Tema</a:t>
            </a:r>
          </a:p>
          <a:p>
            <a:r>
              <a:rPr lang="pt-BR" dirty="0"/>
              <a:t>Dos dados a serem utilizados</a:t>
            </a:r>
          </a:p>
          <a:p>
            <a:r>
              <a:rPr lang="pt-BR" dirty="0"/>
              <a:t>Do documento do projeto :</a:t>
            </a:r>
          </a:p>
          <a:p>
            <a:pPr lvl="1"/>
            <a:r>
              <a:rPr lang="pt-BR" dirty="0"/>
              <a:t>Situação atual</a:t>
            </a:r>
          </a:p>
          <a:p>
            <a:pPr lvl="1"/>
            <a:r>
              <a:rPr lang="pt-BR" dirty="0"/>
              <a:t>Bibliografia</a:t>
            </a:r>
          </a:p>
          <a:p>
            <a:pPr lvl="1"/>
            <a:r>
              <a:rPr lang="pt-BR" dirty="0"/>
              <a:t>Dúvidas/Orientação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C693-7545-60C9-53BF-A16686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24"/>
            <a:ext cx="2766391" cy="555972"/>
          </a:xfrm>
        </p:spPr>
        <p:txBody>
          <a:bodyPr>
            <a:normAutofit/>
          </a:bodyPr>
          <a:lstStyle/>
          <a:p>
            <a:r>
              <a:rPr lang="pt-BR" sz="2400" b="1" u="sng" dirty="0"/>
              <a:t>Da reunião de 02/09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E674D7-50E0-51FD-428A-D87A1536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166" y="-69652"/>
            <a:ext cx="18373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55BCE"/>
                </a:solidFill>
                <a:effectLst/>
                <a:latin typeface="Montserrat" panose="00000500000000000000" pitchFamily="2" charset="0"/>
              </a:rPr>
              <a:t>Enquadramento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AutoShape 2" descr="Português">
            <a:extLst>
              <a:ext uri="{FF2B5EF4-FFF2-40B4-BE49-F238E27FC236}">
                <a16:creationId xmlns:a16="http://schemas.microsoft.com/office/drawing/2014/main" id="{E4A190C0-096B-6256-C8F2-D23AFF1F5D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5AE2E1-EA38-7267-D17A-B0DEA78F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273" y="231775"/>
            <a:ext cx="2425149" cy="120032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000000"/>
                </a:solidFill>
                <a:latin typeface="Poppins" panose="00000500000000000000" pitchFamily="2" charset="0"/>
              </a:rPr>
              <a:t>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ópico</a:t>
            </a:r>
            <a:r>
              <a:rPr kumimoji="0" lang="pt-BR" altLang="pt-BR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específico: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baseline="0" dirty="0">
                <a:solidFill>
                  <a:srgbClr val="000000"/>
                </a:solidFill>
                <a:latin typeface="Poppins" panose="00000500000000000000" pitchFamily="2" charset="0"/>
              </a:rPr>
              <a:t>	</a:t>
            </a:r>
            <a:r>
              <a:rPr lang="pt-BR" altLang="pt-BR" sz="1200" b="1" baseline="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</a:rPr>
              <a:t>Análise de redes</a:t>
            </a:r>
            <a:endParaRPr kumimoji="0" lang="pt-BR" altLang="pt-BR" sz="12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	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Webscraping</a:t>
            </a:r>
            <a:endParaRPr kumimoji="0" lang="pt-BR" altLang="pt-BR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	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Text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 Mining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134A855-2C24-6D29-5577-A70BC791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852" y="252494"/>
            <a:ext cx="2425148" cy="150810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Palavras chaves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Ciência de Redes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Grafos</a:t>
            </a:r>
          </a:p>
          <a:p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Web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</a:rPr>
              <a:t>Scraping</a:t>
            </a:r>
            <a:endParaRPr kumimoji="0" lang="pt-BR" altLang="pt-BR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Poppins" panose="00000500000000000000" pitchFamily="2" charset="0"/>
            </a:endParaRPr>
          </a:p>
          <a:p>
            <a:r>
              <a:rPr lang="pt-BR" altLang="pt-BR" sz="1400" b="1" dirty="0">
                <a:latin typeface="Poppins" panose="00000500000000000000" pitchFamily="2" charset="0"/>
              </a:rPr>
              <a:t>NLP</a:t>
            </a:r>
          </a:p>
          <a:p>
            <a:endParaRPr lang="pt-BR" altLang="pt-BR" sz="1400" b="1" dirty="0">
              <a:latin typeface="Poppins" panose="00000500000000000000" pitchFamily="2" charset="0"/>
            </a:endParaRPr>
          </a:p>
          <a:p>
            <a:r>
              <a:rPr lang="pt-BR" altLang="pt-BR" sz="1400" b="1" dirty="0">
                <a:latin typeface="Poppins" panose="00000500000000000000" pitchFamily="2" charset="0"/>
              </a:rPr>
              <a:t>Estrutura Organizacional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976B06F-5BC2-5221-7F15-F93DC031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2010" y="1076534"/>
            <a:ext cx="861185" cy="1176233"/>
          </a:xfrm>
        </p:spPr>
      </p:pic>
      <p:pic>
        <p:nvPicPr>
          <p:cNvPr id="9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C64306E-06B8-1FAF-9306-C53313BB1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54049" y="1076535"/>
            <a:ext cx="693507" cy="1176232"/>
          </a:xfrm>
          <a:prstGeom prst="rect">
            <a:avLst/>
          </a:prstGeom>
        </p:spPr>
      </p:pic>
      <p:pic>
        <p:nvPicPr>
          <p:cNvPr id="10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CBB02D7-F195-B82B-80C1-B4746CADB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64570" y="1072425"/>
            <a:ext cx="766961" cy="1176233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6EB8A336-35E2-2526-121F-E00CB86D4B5A}"/>
              </a:ext>
            </a:extLst>
          </p:cNvPr>
          <p:cNvSpPr/>
          <p:nvPr/>
        </p:nvSpPr>
        <p:spPr>
          <a:xfrm>
            <a:off x="911225" y="719267"/>
            <a:ext cx="2192475" cy="209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Tempo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183C68D4-42C1-15B0-0279-3EA73C0BB0F0}"/>
              </a:ext>
            </a:extLst>
          </p:cNvPr>
          <p:cNvSpPr/>
          <p:nvPr/>
        </p:nvSpPr>
        <p:spPr>
          <a:xfrm>
            <a:off x="5893064" y="2510187"/>
            <a:ext cx="1720642" cy="7559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Base Relacional de Órgão da Administração Pública</a:t>
            </a:r>
          </a:p>
        </p:txBody>
      </p:sp>
      <p:pic>
        <p:nvPicPr>
          <p:cNvPr id="16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5D8D1F7-C05E-A37E-8161-63747D8A0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29650" y="1056578"/>
            <a:ext cx="766961" cy="1176233"/>
          </a:xfrm>
          <a:prstGeom prst="rect">
            <a:avLst/>
          </a:prstGeom>
          <a:ln w="38100">
            <a:solidFill>
              <a:schemeClr val="accent1"/>
            </a:solidFill>
            <a:prstDash val="dash"/>
          </a:ln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D1C454B6-CD04-AD40-C9DC-863262043341}"/>
              </a:ext>
            </a:extLst>
          </p:cNvPr>
          <p:cNvSpPr/>
          <p:nvPr/>
        </p:nvSpPr>
        <p:spPr>
          <a:xfrm>
            <a:off x="3869655" y="1308768"/>
            <a:ext cx="1417281" cy="558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Comparações e Avaliações</a:t>
            </a: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4D6F1B3E-9839-4368-C8B0-2DB377FB14B5}"/>
              </a:ext>
            </a:extLst>
          </p:cNvPr>
          <p:cNvSpPr/>
          <p:nvPr/>
        </p:nvSpPr>
        <p:spPr>
          <a:xfrm>
            <a:off x="6164195" y="2269621"/>
            <a:ext cx="297869" cy="2037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a Esquerda para a Direita 18">
            <a:extLst>
              <a:ext uri="{FF2B5EF4-FFF2-40B4-BE49-F238E27FC236}">
                <a16:creationId xmlns:a16="http://schemas.microsoft.com/office/drawing/2014/main" id="{E655488F-93C8-F04C-4721-B832D0382B58}"/>
              </a:ext>
            </a:extLst>
          </p:cNvPr>
          <p:cNvSpPr/>
          <p:nvPr/>
        </p:nvSpPr>
        <p:spPr>
          <a:xfrm>
            <a:off x="3506270" y="1521257"/>
            <a:ext cx="290711" cy="1338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8CB838FC-3174-1B6F-E9EB-46771752E9C2}"/>
              </a:ext>
            </a:extLst>
          </p:cNvPr>
          <p:cNvSpPr/>
          <p:nvPr/>
        </p:nvSpPr>
        <p:spPr>
          <a:xfrm>
            <a:off x="5393366" y="1502066"/>
            <a:ext cx="299707" cy="1426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BEF3F3-85B0-0708-3CBD-755BEAEFB331}"/>
              </a:ext>
            </a:extLst>
          </p:cNvPr>
          <p:cNvSpPr/>
          <p:nvPr/>
        </p:nvSpPr>
        <p:spPr>
          <a:xfrm>
            <a:off x="0" y="2269621"/>
            <a:ext cx="5768283" cy="75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b="1" dirty="0"/>
              <a:t>Objetivo:</a:t>
            </a:r>
            <a:r>
              <a:rPr lang="pt-BR" sz="1200" dirty="0"/>
              <a:t> </a:t>
            </a:r>
          </a:p>
          <a:p>
            <a:pPr algn="just"/>
            <a:r>
              <a:rPr lang="pt-BR" sz="1200" b="1" dirty="0"/>
              <a:t>Principal: </a:t>
            </a:r>
            <a:r>
              <a:rPr lang="pt-BR" sz="1200" dirty="0"/>
              <a:t>Utilizar a metodologia necessária para levantar o nível de desatualização da estrutura organizacional interna e sugerir as adequações necessárias</a:t>
            </a:r>
          </a:p>
          <a:p>
            <a:pPr algn="just"/>
            <a:r>
              <a:rPr lang="pt-BR" sz="1200" b="1" dirty="0"/>
              <a:t>Secundário: </a:t>
            </a:r>
            <a:r>
              <a:rPr lang="pt-BR" sz="1200" dirty="0"/>
              <a:t>Resgatar a estrutura organizacional por um contexto histórico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D5E663D-273E-56F4-5409-780FB364BBB8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 flipH="1">
            <a:off x="2884142" y="1867641"/>
            <a:ext cx="1694154" cy="40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2DF09E63-B3C7-02EA-88DC-5A90EB07DE50}"/>
              </a:ext>
            </a:extLst>
          </p:cNvPr>
          <p:cNvSpPr/>
          <p:nvPr/>
        </p:nvSpPr>
        <p:spPr>
          <a:xfrm>
            <a:off x="0" y="3014344"/>
            <a:ext cx="5768283" cy="8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Possíveis metodologias: Análise de grafos/árvores ou Análise de Rede Social ( SNA)</a:t>
            </a:r>
          </a:p>
          <a:p>
            <a:pPr algn="ctr"/>
            <a:r>
              <a:rPr lang="pt-BR" sz="1200" dirty="0"/>
              <a:t>Técnicas e ferramentas: Web </a:t>
            </a:r>
            <a:r>
              <a:rPr lang="pt-BR" sz="1200" dirty="0" err="1"/>
              <a:t>Scrapping</a:t>
            </a:r>
            <a:r>
              <a:rPr lang="pt-BR" sz="1200" dirty="0"/>
              <a:t> , banco de dados Gráfico, </a:t>
            </a:r>
            <a:r>
              <a:rPr lang="pt-BR" sz="1200" dirty="0" err="1"/>
              <a:t>Spark</a:t>
            </a:r>
            <a:r>
              <a:rPr lang="pt-BR" sz="1200" dirty="0"/>
              <a:t> e </a:t>
            </a:r>
            <a:r>
              <a:rPr lang="pt-BR" sz="1200" dirty="0" err="1"/>
              <a:t>GraphX</a:t>
            </a:r>
            <a:r>
              <a:rPr lang="pt-BR" sz="1200" dirty="0"/>
              <a:t> ( Análise gráfica e processamento distribuído 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2376ABC-EC0A-47E3-BFB1-02D4BD0199C7}"/>
              </a:ext>
            </a:extLst>
          </p:cNvPr>
          <p:cNvSpPr txBox="1"/>
          <p:nvPr/>
        </p:nvSpPr>
        <p:spPr>
          <a:xfrm>
            <a:off x="1166192" y="3835007"/>
            <a:ext cx="107607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&lt;</a:t>
            </a:r>
            <a:r>
              <a:rPr lang="pt-BR" sz="1200" dirty="0" err="1"/>
              <a:t>xml</a:t>
            </a:r>
            <a:r>
              <a:rPr lang="pt-BR" sz="1200" dirty="0"/>
              <a:t>&gt;</a:t>
            </a:r>
          </a:p>
          <a:p>
            <a:r>
              <a:rPr lang="pt-BR" sz="1200" dirty="0"/>
              <a:t>  &lt;</a:t>
            </a:r>
            <a:r>
              <a:rPr lang="pt-BR" sz="1200" dirty="0" err="1"/>
              <a:t>article</a:t>
            </a:r>
            <a:r>
              <a:rPr lang="pt-BR" sz="1200" dirty="0"/>
              <a:t> </a:t>
            </a:r>
            <a:r>
              <a:rPr lang="pt-BR" sz="1200" dirty="0" err="1"/>
              <a:t>numberPage</a:t>
            </a:r>
            <a:r>
              <a:rPr lang="pt-BR" sz="1200" dirty="0"/>
              <a:t>="14" </a:t>
            </a:r>
            <a:r>
              <a:rPr lang="pt-BR" sz="1200" dirty="0" err="1"/>
              <a:t>pubName</a:t>
            </a:r>
            <a:r>
              <a:rPr lang="pt-BR" sz="1200" dirty="0"/>
              <a:t>="DO1" </a:t>
            </a:r>
            <a:r>
              <a:rPr lang="pt-BR" sz="1200" dirty="0" err="1"/>
              <a:t>name</a:t>
            </a:r>
            <a:r>
              <a:rPr lang="pt-BR" sz="1200" dirty="0"/>
              <a:t>="ATO" </a:t>
            </a:r>
            <a:r>
              <a:rPr lang="pt-BR" sz="1200" b="1" dirty="0" err="1">
                <a:solidFill>
                  <a:srgbClr val="FF0000"/>
                </a:solidFill>
              </a:rPr>
              <a:t>artType</a:t>
            </a:r>
            <a:r>
              <a:rPr lang="pt-BR" sz="1200" b="1" dirty="0">
                <a:solidFill>
                  <a:srgbClr val="FF0000"/>
                </a:solidFill>
              </a:rPr>
              <a:t>="ATO" </a:t>
            </a:r>
            <a:r>
              <a:rPr lang="pt-BR" sz="1200" b="1" dirty="0" err="1">
                <a:solidFill>
                  <a:srgbClr val="FF0000"/>
                </a:solidFill>
              </a:rPr>
              <a:t>pubDate</a:t>
            </a:r>
            <a:r>
              <a:rPr lang="pt-BR" sz="1200" b="1" dirty="0">
                <a:solidFill>
                  <a:srgbClr val="FF0000"/>
                </a:solidFill>
              </a:rPr>
              <a:t>="03/01/2006" </a:t>
            </a:r>
          </a:p>
          <a:p>
            <a:r>
              <a:rPr lang="pt-BR" sz="1200" dirty="0"/>
              <a:t>  </a:t>
            </a:r>
            <a:r>
              <a:rPr lang="pt-BR" sz="1200" b="1" dirty="0" err="1">
                <a:solidFill>
                  <a:srgbClr val="FF0000"/>
                </a:solidFill>
              </a:rPr>
              <a:t>artCategory</a:t>
            </a:r>
            <a:r>
              <a:rPr lang="pt-BR" sz="1200" b="1" dirty="0">
                <a:solidFill>
                  <a:srgbClr val="FF0000"/>
                </a:solidFill>
              </a:rPr>
              <a:t>="Ministério da Fazenda/COMISSÃO DE VALORES MOBILIÁRIOS/SUPERINTENDÊNCIA-GERAL SUPERINTENDÊNCIA DE RELAÇÕES COM INVESTIDORES INSTITUCIONAIS"   </a:t>
            </a:r>
            <a:r>
              <a:rPr lang="pt-BR" sz="1200" dirty="0" err="1"/>
              <a:t>pdfPage</a:t>
            </a:r>
            <a:r>
              <a:rPr lang="pt-BR" sz="1200" dirty="0"/>
              <a:t>="http://pesquisa.in.gov.br/imprensa/</a:t>
            </a:r>
            <a:r>
              <a:rPr lang="pt-BR" sz="1200" dirty="0" err="1"/>
              <a:t>jsp</a:t>
            </a:r>
            <a:r>
              <a:rPr lang="pt-BR" sz="1200" dirty="0"/>
              <a:t>/visualiza/</a:t>
            </a:r>
            <a:r>
              <a:rPr lang="pt-BR" sz="1200" dirty="0" err="1"/>
              <a:t>index.jsp?jornal</a:t>
            </a:r>
            <a:r>
              <a:rPr lang="pt-BR" sz="1200" dirty="0"/>
              <a:t>=1&amp;amp;data=03/01/2006&amp;amp;pagina=14" </a:t>
            </a:r>
            <a:r>
              <a:rPr lang="pt-BR" sz="1200" dirty="0" err="1"/>
              <a:t>editionNumber</a:t>
            </a:r>
            <a:r>
              <a:rPr lang="pt-BR" sz="1200" dirty="0"/>
              <a:t>="2"&gt;</a:t>
            </a:r>
          </a:p>
          <a:p>
            <a:r>
              <a:rPr lang="pt-BR" sz="1200" dirty="0"/>
              <a:t>    &lt;body&gt;      &lt;Identifica&gt;&lt;![CDATA[ATO DECLARATÓRIO Nº 8.607, DE 27 DE DEZEMBRO DE 2005]]&gt;&lt;/Identifica&gt;</a:t>
            </a:r>
          </a:p>
          <a:p>
            <a:r>
              <a:rPr lang="pt-BR" sz="1200" dirty="0"/>
              <a:t>      &lt;Data /&gt;      &lt;Ementa /&gt;      &lt;Texto&gt;&lt;![CDATA[&lt;p </a:t>
            </a:r>
            <a:r>
              <a:rPr lang="pt-BR" sz="1200" dirty="0" err="1"/>
              <a:t>class</a:t>
            </a:r>
            <a:r>
              <a:rPr lang="pt-BR" sz="1200" dirty="0"/>
              <a:t>='identifica </a:t>
            </a:r>
            <a:r>
              <a:rPr lang="pt-BR" sz="1200" dirty="0" err="1"/>
              <a:t>pdf</a:t>
            </a:r>
            <a:r>
              <a:rPr lang="pt-BR" sz="1200" dirty="0"/>
              <a:t>-CENTER'&gt;ATO DECLARATÓRIO Nº 8.607,</a:t>
            </a:r>
          </a:p>
          <a:p>
            <a:r>
              <a:rPr lang="pt-BR" sz="1200" dirty="0"/>
              <a:t>DE 27 DE DEZEMBRO DE 2005&lt;/p&gt;&lt;p </a:t>
            </a:r>
            <a:r>
              <a:rPr lang="pt-BR" sz="1200" dirty="0" err="1"/>
              <a:t>class</a:t>
            </a:r>
            <a:r>
              <a:rPr lang="pt-BR" sz="1200" dirty="0"/>
              <a:t>='corpo </a:t>
            </a:r>
            <a:r>
              <a:rPr lang="pt-BR" sz="1200" dirty="0" err="1"/>
              <a:t>pdf</a:t>
            </a:r>
            <a:r>
              <a:rPr lang="pt-BR" sz="1200" dirty="0"/>
              <a:t>-JUSTIFY'&gt;	O Superintendente de Relações com Investidores Institucionais</a:t>
            </a:r>
          </a:p>
          <a:p>
            <a:r>
              <a:rPr lang="pt-BR" sz="1200" dirty="0"/>
              <a:t>da Comissão de Valores Mobiliários, no uso da competência que lhe foi</a:t>
            </a:r>
          </a:p>
          <a:p>
            <a:r>
              <a:rPr lang="pt-BR" sz="1200" dirty="0"/>
              <a:t>delegada pela Deliberação CVM nº 158, de 21/07/93, autoriza ao Sr.</a:t>
            </a:r>
          </a:p>
          <a:p>
            <a:r>
              <a:rPr lang="pt-BR" sz="1200" dirty="0"/>
              <a:t>IVAN RICARDO DE ANDRADE MÁXIMO, C.P.F. nº 601.585.737-49,</a:t>
            </a:r>
          </a:p>
          <a:p>
            <a:r>
              <a:rPr lang="pt-BR" sz="1200" dirty="0"/>
              <a:t>a prestar os serviços de Administrador de Carteira de Valores Mobiliários</a:t>
            </a:r>
          </a:p>
          <a:p>
            <a:r>
              <a:rPr lang="pt-BR" sz="1200" dirty="0"/>
              <a:t>previstos na Instrução CVM nº 306, de 05 de maio de 1999.&lt;/p&gt;</a:t>
            </a:r>
          </a:p>
          <a:p>
            <a:r>
              <a:rPr lang="pt-BR" sz="1200" dirty="0"/>
              <a:t>&lt;p </a:t>
            </a:r>
            <a:r>
              <a:rPr lang="pt-BR" sz="1200" dirty="0" err="1"/>
              <a:t>class</a:t>
            </a:r>
            <a:r>
              <a:rPr lang="pt-BR" sz="1200" dirty="0"/>
              <a:t>='assina </a:t>
            </a:r>
            <a:r>
              <a:rPr lang="pt-BR" sz="1200" dirty="0" err="1"/>
              <a:t>pdf</a:t>
            </a:r>
            <a:r>
              <a:rPr lang="pt-BR" sz="1200" dirty="0"/>
              <a:t>-RIGHT'&gt;LUIS FELIPE MARQUES LOBIANCO&lt;/p&gt;</a:t>
            </a:r>
          </a:p>
          <a:p>
            <a:r>
              <a:rPr lang="pt-BR" sz="1200" dirty="0"/>
              <a:t>]]&gt;&lt;/Texto&gt;      &lt;Autores&gt;        </a:t>
            </a:r>
            <a:r>
              <a:rPr lang="pt-BR" sz="1200" b="1" dirty="0">
                <a:solidFill>
                  <a:srgbClr val="FF0000"/>
                </a:solidFill>
              </a:rPr>
              <a:t>&lt;assina&gt;LUIS FELIPE MARQUES LOBIANCO&lt;/assina&gt;</a:t>
            </a:r>
            <a:r>
              <a:rPr lang="pt-BR" sz="1200" dirty="0"/>
              <a:t> &lt;/Autores&gt; &lt;/body&gt;</a:t>
            </a:r>
          </a:p>
          <a:p>
            <a:r>
              <a:rPr lang="pt-BR" sz="1200" dirty="0"/>
              <a:t>  &lt;/</a:t>
            </a:r>
            <a:r>
              <a:rPr lang="pt-BR" sz="1200" dirty="0" err="1"/>
              <a:t>article</a:t>
            </a:r>
            <a:r>
              <a:rPr lang="pt-BR" sz="1200" dirty="0"/>
              <a:t>&gt;&lt;/</a:t>
            </a:r>
            <a:r>
              <a:rPr lang="pt-BR" sz="1200" dirty="0" err="1"/>
              <a:t>xml</a:t>
            </a:r>
            <a:r>
              <a:rPr lang="pt-BR" sz="1200" dirty="0"/>
              <a:t>&gt;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HTMLText1" r:id="rId1" imgW="838080" imgH="228600"/>
        </mc:Choice>
        <mc:Fallback>
          <p:control name="HTMLText1" r:id="rId1" imgW="838080" imgH="228600">
            <p:pic>
              <p:nvPicPr>
                <p:cNvPr id="7" name="HTMLText1">
                  <a:extLst>
                    <a:ext uri="{FF2B5EF4-FFF2-40B4-BE49-F238E27FC236}">
                      <a16:creationId xmlns:a16="http://schemas.microsoft.com/office/drawing/2014/main" id="{DD5E2637-FD0D-1D40-1C47-AEC2A68916C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839788" cy="2317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160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137C8B11-762A-A9FD-306E-F067FA2BF609}"/>
              </a:ext>
            </a:extLst>
          </p:cNvPr>
          <p:cNvSpPr/>
          <p:nvPr/>
        </p:nvSpPr>
        <p:spPr>
          <a:xfrm>
            <a:off x="2173357" y="1509159"/>
            <a:ext cx="3101008" cy="6376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24A160-5890-7EC0-20A8-A161A229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6" y="142598"/>
            <a:ext cx="10515600" cy="520010"/>
          </a:xfrm>
        </p:spPr>
        <p:txBody>
          <a:bodyPr/>
          <a:lstStyle/>
          <a:p>
            <a:r>
              <a:rPr lang="pt-BR" dirty="0"/>
              <a:t>Da definição do tema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57535FE-2D55-3AB5-B591-77285780D1F6}"/>
              </a:ext>
            </a:extLst>
          </p:cNvPr>
          <p:cNvSpPr txBox="1">
            <a:spLocks/>
          </p:cNvSpPr>
          <p:nvPr/>
        </p:nvSpPr>
        <p:spPr>
          <a:xfrm>
            <a:off x="626166" y="1249154"/>
            <a:ext cx="10515600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Tema Atual :</a:t>
            </a:r>
          </a:p>
          <a:p>
            <a:pPr lvl="1"/>
            <a:r>
              <a:rPr lang="pt-BR" b="1" u="sng" dirty="0"/>
              <a:t>Uso da Modelagem de Grafos para representação e análise da estrutura organizacional da administração pública federal.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7A751D4-69ED-26D5-E396-7B6781191F8E}"/>
              </a:ext>
            </a:extLst>
          </p:cNvPr>
          <p:cNvCxnSpPr/>
          <p:nvPr/>
        </p:nvCxnSpPr>
        <p:spPr>
          <a:xfrm>
            <a:off x="3723861" y="2146852"/>
            <a:ext cx="0" cy="116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698793-DFDA-94C5-C266-CFB962574BBA}"/>
              </a:ext>
            </a:extLst>
          </p:cNvPr>
          <p:cNvSpPr txBox="1"/>
          <p:nvPr/>
        </p:nvSpPr>
        <p:spPr>
          <a:xfrm>
            <a:off x="2610678" y="3313043"/>
            <a:ext cx="2822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Ciência de redes ?</a:t>
            </a:r>
          </a:p>
          <a:p>
            <a:r>
              <a:rPr lang="pt-BR" dirty="0"/>
              <a:t>Modelagem de redes ?</a:t>
            </a:r>
          </a:p>
          <a:p>
            <a:r>
              <a:rPr lang="pt-BR" dirty="0"/>
              <a:t>Grafos em árvore ?</a:t>
            </a:r>
          </a:p>
          <a:p>
            <a:r>
              <a:rPr lang="pt-BR" dirty="0"/>
              <a:t>De redes ?</a:t>
            </a:r>
          </a:p>
          <a:p>
            <a:r>
              <a:rPr lang="pt-BR" dirty="0"/>
              <a:t>Análise de Redes Sociais ?</a:t>
            </a:r>
          </a:p>
          <a:p>
            <a:r>
              <a:rPr lang="pt-BR" dirty="0"/>
              <a:t>Técnicas de SNA ?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BBB4671-BCDD-66C1-FCA6-6B20C317184B}"/>
              </a:ext>
            </a:extLst>
          </p:cNvPr>
          <p:cNvSpPr/>
          <p:nvPr/>
        </p:nvSpPr>
        <p:spPr>
          <a:xfrm>
            <a:off x="3723861" y="5148477"/>
            <a:ext cx="3094384" cy="1138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 o Brasil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2CA1070-1CA9-A2A2-C562-D5BF9636349E}"/>
              </a:ext>
            </a:extLst>
          </p:cNvPr>
          <p:cNvSpPr/>
          <p:nvPr/>
        </p:nvSpPr>
        <p:spPr>
          <a:xfrm>
            <a:off x="404191" y="5241237"/>
            <a:ext cx="3710606" cy="131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 o mundo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2AFE042-1227-A4B8-D16B-FC6FB9BA18E6}"/>
              </a:ext>
            </a:extLst>
          </p:cNvPr>
          <p:cNvSpPr/>
          <p:nvPr/>
        </p:nvSpPr>
        <p:spPr>
          <a:xfrm>
            <a:off x="6592958" y="4873625"/>
            <a:ext cx="2405267" cy="102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 a minha Organização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67CF96C-5000-7227-8861-2105B2AB779F}"/>
              </a:ext>
            </a:extLst>
          </p:cNvPr>
          <p:cNvSpPr/>
          <p:nvPr/>
        </p:nvSpPr>
        <p:spPr>
          <a:xfrm>
            <a:off x="7726018" y="4055165"/>
            <a:ext cx="2405267" cy="818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 a minha a minha equipe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EB0CA29-46AA-29AB-3C53-3FA6C5842E06}"/>
              </a:ext>
            </a:extLst>
          </p:cNvPr>
          <p:cNvSpPr/>
          <p:nvPr/>
        </p:nvSpPr>
        <p:spPr>
          <a:xfrm>
            <a:off x="9322906" y="3313043"/>
            <a:ext cx="2047460" cy="5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 a “minha pele”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376D8DFE-9574-DA66-5CBC-8FE90165BB83}"/>
              </a:ext>
            </a:extLst>
          </p:cNvPr>
          <p:cNvSpPr/>
          <p:nvPr/>
        </p:nvSpPr>
        <p:spPr>
          <a:xfrm>
            <a:off x="8322365" y="3690731"/>
            <a:ext cx="1166192" cy="3644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1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C693-7545-60C9-53BF-A16686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24"/>
            <a:ext cx="3866147" cy="555972"/>
          </a:xfrm>
        </p:spPr>
        <p:txBody>
          <a:bodyPr>
            <a:normAutofit/>
          </a:bodyPr>
          <a:lstStyle/>
          <a:p>
            <a:r>
              <a:rPr lang="pt-BR" sz="2400" b="1" u="sng" dirty="0"/>
              <a:t>Dos dados a serem utilizados</a:t>
            </a:r>
          </a:p>
        </p:txBody>
      </p:sp>
      <p:sp>
        <p:nvSpPr>
          <p:cNvPr id="5" name="AutoShape 2" descr="Português">
            <a:extLst>
              <a:ext uri="{FF2B5EF4-FFF2-40B4-BE49-F238E27FC236}">
                <a16:creationId xmlns:a16="http://schemas.microsoft.com/office/drawing/2014/main" id="{E4A190C0-096B-6256-C8F2-D23AFF1F5D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976B06F-5BC2-5221-7F15-F93DC031B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41334" y="1632436"/>
            <a:ext cx="861185" cy="1176233"/>
          </a:xfrm>
        </p:spPr>
      </p:pic>
      <p:pic>
        <p:nvPicPr>
          <p:cNvPr id="9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C64306E-06B8-1FAF-9306-C53313BB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34625" y="1627367"/>
            <a:ext cx="693507" cy="1176232"/>
          </a:xfrm>
          <a:prstGeom prst="rect">
            <a:avLst/>
          </a:prstGeom>
        </p:spPr>
      </p:pic>
      <p:pic>
        <p:nvPicPr>
          <p:cNvPr id="10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CBB02D7-F195-B82B-80C1-B4746CAD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2629" y="1583028"/>
            <a:ext cx="766961" cy="1176233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6EB8A336-35E2-2526-121F-E00CB86D4B5A}"/>
              </a:ext>
            </a:extLst>
          </p:cNvPr>
          <p:cNvSpPr/>
          <p:nvPr/>
        </p:nvSpPr>
        <p:spPr>
          <a:xfrm>
            <a:off x="4631894" y="1041983"/>
            <a:ext cx="2192475" cy="209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Tempo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183C68D4-42C1-15B0-0279-3EA73C0BB0F0}"/>
              </a:ext>
            </a:extLst>
          </p:cNvPr>
          <p:cNvSpPr/>
          <p:nvPr/>
        </p:nvSpPr>
        <p:spPr>
          <a:xfrm>
            <a:off x="1510486" y="4912890"/>
            <a:ext cx="911225" cy="13322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Base Relacional de TCU</a:t>
            </a:r>
          </a:p>
        </p:txBody>
      </p:sp>
      <p:pic>
        <p:nvPicPr>
          <p:cNvPr id="16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5D8D1F7-C05E-A37E-8161-63747D8A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5335" y="1567181"/>
            <a:ext cx="766961" cy="1176233"/>
          </a:xfrm>
          <a:prstGeom prst="rect">
            <a:avLst/>
          </a:prstGeom>
          <a:ln w="38100">
            <a:solidFill>
              <a:schemeClr val="accent1"/>
            </a:solidFill>
            <a:prstDash val="dash"/>
          </a:ln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D1C454B6-CD04-AD40-C9DC-863262043341}"/>
              </a:ext>
            </a:extLst>
          </p:cNvPr>
          <p:cNvSpPr/>
          <p:nvPr/>
        </p:nvSpPr>
        <p:spPr>
          <a:xfrm>
            <a:off x="8396937" y="3959227"/>
            <a:ext cx="1417281" cy="558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Comparações e Avaliações</a:t>
            </a: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4D6F1B3E-9839-4368-C8B0-2DB377FB14B5}"/>
              </a:ext>
            </a:extLst>
          </p:cNvPr>
          <p:cNvSpPr/>
          <p:nvPr/>
        </p:nvSpPr>
        <p:spPr>
          <a:xfrm>
            <a:off x="8329880" y="2780224"/>
            <a:ext cx="297869" cy="2037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8CB838FC-3174-1B6F-E9EB-46771752E9C2}"/>
              </a:ext>
            </a:extLst>
          </p:cNvPr>
          <p:cNvSpPr/>
          <p:nvPr/>
        </p:nvSpPr>
        <p:spPr>
          <a:xfrm>
            <a:off x="7559051" y="2012669"/>
            <a:ext cx="299707" cy="1426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D5E663D-273E-56F4-5409-780FB364BBB8}"/>
              </a:ext>
            </a:extLst>
          </p:cNvPr>
          <p:cNvCxnSpPr>
            <a:cxnSpLocks/>
            <a:stCxn id="17" idx="4"/>
            <a:endCxn id="37" idx="3"/>
          </p:cNvCxnSpPr>
          <p:nvPr/>
        </p:nvCxnSpPr>
        <p:spPr>
          <a:xfrm flipH="1">
            <a:off x="7494839" y="4518100"/>
            <a:ext cx="1610739" cy="106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9429E62D-998F-FACB-B15C-5C534667F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7879" y="1583028"/>
            <a:ext cx="766961" cy="1176233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CFF891F2-8969-9F54-0959-FAD69E3906B3}"/>
              </a:ext>
            </a:extLst>
          </p:cNvPr>
          <p:cNvSpPr/>
          <p:nvPr/>
        </p:nvSpPr>
        <p:spPr>
          <a:xfrm>
            <a:off x="3012701" y="1395045"/>
            <a:ext cx="1247462" cy="1581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Web </a:t>
            </a:r>
            <a:r>
              <a:rPr lang="pt-BR" sz="1200" dirty="0" err="1"/>
              <a:t>Scrapping</a:t>
            </a:r>
            <a:r>
              <a:rPr lang="pt-BR" sz="1200" dirty="0"/>
              <a:t> e Tratamento de dados e Processamento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C3BB307-A8F2-ACDB-7AAE-C2903559E655}"/>
              </a:ext>
            </a:extLst>
          </p:cNvPr>
          <p:cNvSpPr/>
          <p:nvPr/>
        </p:nvSpPr>
        <p:spPr>
          <a:xfrm>
            <a:off x="737937" y="1439447"/>
            <a:ext cx="2274763" cy="158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DOU ( Diário Oficial da União) Portal Dados Abertos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40AF331-73BC-A722-2F6F-DC94D750F5D3}"/>
              </a:ext>
            </a:extLst>
          </p:cNvPr>
          <p:cNvSpPr txBox="1"/>
          <p:nvPr/>
        </p:nvSpPr>
        <p:spPr>
          <a:xfrm>
            <a:off x="4294651" y="1314530"/>
            <a:ext cx="7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69BC5A4-0903-62BD-AAAF-1D12C9970D41}"/>
              </a:ext>
            </a:extLst>
          </p:cNvPr>
          <p:cNvSpPr txBox="1"/>
          <p:nvPr/>
        </p:nvSpPr>
        <p:spPr>
          <a:xfrm>
            <a:off x="4833313" y="1235306"/>
            <a:ext cx="7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B2CB0EF-27EF-A494-024A-728CD7CB82A8}"/>
              </a:ext>
            </a:extLst>
          </p:cNvPr>
          <p:cNvSpPr txBox="1"/>
          <p:nvPr/>
        </p:nvSpPr>
        <p:spPr>
          <a:xfrm>
            <a:off x="5911206" y="1258035"/>
            <a:ext cx="7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2C5A0DF-DD2A-0EC5-A1D3-591A649F63A1}"/>
              </a:ext>
            </a:extLst>
          </p:cNvPr>
          <p:cNvSpPr txBox="1"/>
          <p:nvPr/>
        </p:nvSpPr>
        <p:spPr>
          <a:xfrm>
            <a:off x="6824369" y="1258035"/>
            <a:ext cx="7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4F8E465-77E5-6D33-C229-BDA09106B3B3}"/>
              </a:ext>
            </a:extLst>
          </p:cNvPr>
          <p:cNvSpPr txBox="1"/>
          <p:nvPr/>
        </p:nvSpPr>
        <p:spPr>
          <a:xfrm>
            <a:off x="5092597" y="1314530"/>
            <a:ext cx="7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2020</a:t>
            </a:r>
          </a:p>
        </p:txBody>
      </p:sp>
      <p:pic>
        <p:nvPicPr>
          <p:cNvPr id="31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442A9C8-3148-7971-8A62-A81DA775C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14152" y="3287792"/>
            <a:ext cx="766961" cy="1176233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6025D49C-5430-F7F1-3DB6-0477471AB150}"/>
              </a:ext>
            </a:extLst>
          </p:cNvPr>
          <p:cNvSpPr/>
          <p:nvPr/>
        </p:nvSpPr>
        <p:spPr>
          <a:xfrm>
            <a:off x="737937" y="3046963"/>
            <a:ext cx="2279458" cy="158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API - SIORG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8E478F-1E29-AD2B-93A5-D08E8119EDB9}"/>
              </a:ext>
            </a:extLst>
          </p:cNvPr>
          <p:cNvSpPr txBox="1"/>
          <p:nvPr/>
        </p:nvSpPr>
        <p:spPr>
          <a:xfrm>
            <a:off x="6795593" y="2752670"/>
            <a:ext cx="7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</a:t>
            </a:r>
          </a:p>
        </p:txBody>
      </p:sp>
      <p:sp>
        <p:nvSpPr>
          <p:cNvPr id="35" name="Retângulo: Cantos Superiores, Um Arredondado e Um Recortado 34">
            <a:extLst>
              <a:ext uri="{FF2B5EF4-FFF2-40B4-BE49-F238E27FC236}">
                <a16:creationId xmlns:a16="http://schemas.microsoft.com/office/drawing/2014/main" id="{7EF6E1EE-1E27-0327-18E9-B59456D00915}"/>
              </a:ext>
            </a:extLst>
          </p:cNvPr>
          <p:cNvSpPr/>
          <p:nvPr/>
        </p:nvSpPr>
        <p:spPr>
          <a:xfrm>
            <a:off x="2880243" y="5264033"/>
            <a:ext cx="1694154" cy="558873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CSV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74587D8-D0F5-DF03-9225-47A71B0CC41D}"/>
              </a:ext>
            </a:extLst>
          </p:cNvPr>
          <p:cNvSpPr/>
          <p:nvPr/>
        </p:nvSpPr>
        <p:spPr>
          <a:xfrm>
            <a:off x="5027859" y="4858417"/>
            <a:ext cx="1496134" cy="1581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Processamento</a:t>
            </a:r>
          </a:p>
        </p:txBody>
      </p:sp>
      <p:pic>
        <p:nvPicPr>
          <p:cNvPr id="37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828BA12-B92E-B00B-1D53-65162269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7878" y="4990879"/>
            <a:ext cx="766961" cy="1176233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E28D43C-B497-ACFC-FBA3-F84A86E141E9}"/>
              </a:ext>
            </a:extLst>
          </p:cNvPr>
          <p:cNvSpPr txBox="1"/>
          <p:nvPr/>
        </p:nvSpPr>
        <p:spPr>
          <a:xfrm>
            <a:off x="6824369" y="4628306"/>
            <a:ext cx="76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A399BBA6-C2EC-23E8-73E8-950822346BFF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744158" y="3302287"/>
            <a:ext cx="361420" cy="65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8FE9B67-4082-D5C3-CF54-3A623F15ED43}"/>
              </a:ext>
            </a:extLst>
          </p:cNvPr>
          <p:cNvSpPr txBox="1"/>
          <p:nvPr/>
        </p:nvSpPr>
        <p:spPr>
          <a:xfrm>
            <a:off x="7930557" y="1125976"/>
            <a:ext cx="13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Agregada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28A84F1-1CF1-7F0D-C1B1-EAF6AEA243D9}"/>
              </a:ext>
            </a:extLst>
          </p:cNvPr>
          <p:cNvSpPr/>
          <p:nvPr/>
        </p:nvSpPr>
        <p:spPr>
          <a:xfrm>
            <a:off x="6997850" y="1041983"/>
            <a:ext cx="1888594" cy="3699463"/>
          </a:xfrm>
          <a:prstGeom prst="ellipse">
            <a:avLst/>
          </a:prstGeom>
          <a:noFill/>
          <a:scene3d>
            <a:camera prst="orthographicFront">
              <a:rot lat="0" lon="600000" rev="8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C28220E-97AE-FB10-3CC3-7D4638F3A4AA}"/>
              </a:ext>
            </a:extLst>
          </p:cNvPr>
          <p:cNvCxnSpPr>
            <a:stCxn id="15" idx="4"/>
            <a:endCxn id="35" idx="2"/>
          </p:cNvCxnSpPr>
          <p:nvPr/>
        </p:nvCxnSpPr>
        <p:spPr>
          <a:xfrm flipV="1">
            <a:off x="2421711" y="5543470"/>
            <a:ext cx="458532" cy="3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4D514E7E-AE47-3355-DEF5-DEBFD522612F}"/>
              </a:ext>
            </a:extLst>
          </p:cNvPr>
          <p:cNvCxnSpPr>
            <a:stCxn id="35" idx="0"/>
            <a:endCxn id="36" idx="2"/>
          </p:cNvCxnSpPr>
          <p:nvPr/>
        </p:nvCxnSpPr>
        <p:spPr>
          <a:xfrm>
            <a:off x="4574397" y="5543470"/>
            <a:ext cx="453462" cy="10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9D72587-1E30-FF8B-5065-D2E2B3760682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3017395" y="3837635"/>
            <a:ext cx="3696757" cy="3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8BCCF2D0-5B82-6207-4A9D-E917CEA35722}"/>
              </a:ext>
            </a:extLst>
          </p:cNvPr>
          <p:cNvSpPr/>
          <p:nvPr/>
        </p:nvSpPr>
        <p:spPr>
          <a:xfrm>
            <a:off x="4010510" y="3085236"/>
            <a:ext cx="1496134" cy="1581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Processamento</a:t>
            </a:r>
          </a:p>
        </p:txBody>
      </p:sp>
    </p:spTree>
    <p:extLst>
      <p:ext uri="{BB962C8B-B14F-4D97-AF65-F5344CB8AC3E}">
        <p14:creationId xmlns:p14="http://schemas.microsoft.com/office/powerpoint/2010/main" val="394739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C9720-D1FE-351E-1240-B3B05A04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49263"/>
          </a:xfrm>
        </p:spPr>
        <p:txBody>
          <a:bodyPr>
            <a:normAutofit/>
          </a:bodyPr>
          <a:lstStyle/>
          <a:p>
            <a:r>
              <a:rPr lang="pt-BR" sz="2400" b="1" dirty="0"/>
              <a:t>Do documento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2DCE2-E60D-46E9-C89A-F0B28634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253331"/>
            <a:ext cx="10924674" cy="4351338"/>
          </a:xfrm>
        </p:spPr>
        <p:txBody>
          <a:bodyPr>
            <a:noAutofit/>
          </a:bodyPr>
          <a:lstStyle/>
          <a:p>
            <a:r>
              <a:rPr lang="pt-BR" dirty="0"/>
              <a:t>Situação Atual:</a:t>
            </a:r>
          </a:p>
          <a:p>
            <a:pPr lvl="1"/>
            <a:r>
              <a:rPr lang="pt-BR" sz="2800" dirty="0"/>
              <a:t>Prova de conceito para validar os dados : notebooks, </a:t>
            </a:r>
            <a:r>
              <a:rPr lang="pt-BR" sz="2800" dirty="0" err="1"/>
              <a:t>python</a:t>
            </a:r>
            <a:r>
              <a:rPr lang="pt-BR" sz="2800" dirty="0"/>
              <a:t>, </a:t>
            </a:r>
            <a:r>
              <a:rPr lang="pt-BR" sz="2800" dirty="0" err="1"/>
              <a:t>IGraph</a:t>
            </a:r>
            <a:r>
              <a:rPr lang="pt-BR" sz="2800" dirty="0"/>
              <a:t>.</a:t>
            </a:r>
          </a:p>
          <a:p>
            <a:pPr lvl="1"/>
            <a:r>
              <a:rPr lang="pt-BR" sz="2800" dirty="0"/>
              <a:t>Revisão bibliográfica</a:t>
            </a:r>
          </a:p>
          <a:p>
            <a:pPr lvl="2"/>
            <a:r>
              <a:rPr lang="pt-BR" sz="2000" dirty="0"/>
              <a:t>XLIX Simpósio Brasileiro de Pesquisa Operacional Blumenau-SC, 27 a 30 de Agosto de 2017. </a:t>
            </a:r>
            <a:r>
              <a:rPr lang="pt-BR" sz="2000" b="1" dirty="0"/>
              <a:t>Modelagem e caracterização de redes veiculares utilizando-se grafos temporais e métricas de redes complexas </a:t>
            </a:r>
            <a:r>
              <a:rPr lang="pt-BR" sz="2000" dirty="0" err="1"/>
              <a:t>Fillipe</a:t>
            </a:r>
            <a:r>
              <a:rPr lang="pt-BR" sz="2000" dirty="0"/>
              <a:t> S. Silva1 , Douglas L. L. Moura2 , Raquel S. Cabral</a:t>
            </a:r>
          </a:p>
          <a:p>
            <a:pPr lvl="2"/>
            <a:r>
              <a:rPr lang="pt-BR" b="1" dirty="0"/>
              <a:t>Técnicas de análise visual de redes temporais </a:t>
            </a:r>
            <a:r>
              <a:rPr lang="pt-BR" dirty="0"/>
              <a:t>– Dissertação de mestrado – Claudio Douglas Gouveia Linhares – Universidade Federal de Uberlândia - 2016</a:t>
            </a:r>
          </a:p>
          <a:p>
            <a:pPr lvl="2"/>
            <a:r>
              <a:rPr lang="pt-BR" b="1" dirty="0"/>
              <a:t>Representação, extração e avaliação de interações entre usuários de redes sociais online </a:t>
            </a:r>
            <a:r>
              <a:rPr lang="pt-BR" dirty="0"/>
              <a:t>– Tese de </a:t>
            </a:r>
            <a:r>
              <a:rPr lang="pt-BR" dirty="0" err="1"/>
              <a:t>Douturado</a:t>
            </a:r>
            <a:r>
              <a:rPr lang="pt-BR" dirty="0"/>
              <a:t> de Alan Keller Gomes – ICMC-USP - 2013</a:t>
            </a:r>
          </a:p>
          <a:p>
            <a:pPr lvl="1"/>
            <a:r>
              <a:rPr lang="pt-BR" dirty="0"/>
              <a:t>Desenvolvimento da introdução</a:t>
            </a:r>
          </a:p>
        </p:txBody>
      </p:sp>
    </p:spTree>
    <p:extLst>
      <p:ext uri="{BB962C8B-B14F-4D97-AF65-F5344CB8AC3E}">
        <p14:creationId xmlns:p14="http://schemas.microsoft.com/office/powerpoint/2010/main" val="3193364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652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Poppins</vt:lpstr>
      <vt:lpstr>Tema do Office</vt:lpstr>
      <vt:lpstr>Reunião de Orientação 22/09/2022</vt:lpstr>
      <vt:lpstr>Tópicos</vt:lpstr>
      <vt:lpstr>Da reunião de 02/09</vt:lpstr>
      <vt:lpstr>Apresentação do PowerPoint</vt:lpstr>
      <vt:lpstr>Dos dados a serem utilizados</vt:lpstr>
      <vt:lpstr>Do documento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Drausio drausiogs</cp:lastModifiedBy>
  <cp:revision>4</cp:revision>
  <dcterms:created xsi:type="dcterms:W3CDTF">2018-01-31T14:12:27Z</dcterms:created>
  <dcterms:modified xsi:type="dcterms:W3CDTF">2022-09-23T13:06:39Z</dcterms:modified>
</cp:coreProperties>
</file>