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8" r:id="rId5"/>
    <p:sldId id="269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59C90-4964-4963-9E2F-56C29FDCBD3E}" v="1" dt="2022-10-14T11:45:09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5f5975a73a31226d/MBA/TCC/DocumentosPecege/Template%20Resultados%20Preliminares-%20MBA%20USP%20ESALQ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usio/tcc_dsa_usp_esalq/blob/main/resultados-preliminares/01_Definicao-das-fontes-de-dados.ipynb" TargetMode="External"/><Relationship Id="rId2" Type="http://schemas.openxmlformats.org/officeDocument/2006/relationships/hyperlink" Target="https://github.com/drausio/tcc_dsa_usp_esal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rausio/tcc_dsa_usp_esalq/blob/main/resultados-preliminares/04_ConstrucaoDosGrafos.ipynb" TargetMode="External"/><Relationship Id="rId5" Type="http://schemas.openxmlformats.org/officeDocument/2006/relationships/hyperlink" Target="https://github.com/drausio/tcc_dsa_usp_esalq/blob/main/resultados-preliminares/03_Concepcao-Modelo-Grafo.ipynb" TargetMode="External"/><Relationship Id="rId4" Type="http://schemas.openxmlformats.org/officeDocument/2006/relationships/hyperlink" Target="https://github.com/drausio/tcc_dsa_usp_esalq/blob/main/resultados-preliminares/02_Pre-processamento-dos-dado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4000" dirty="0"/>
              <a:t>Reunião de Orientação 11/11/2022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Drausio Gomes dos Santos</a:t>
            </a:r>
          </a:p>
          <a:p>
            <a:r>
              <a:rPr lang="pt-BR" dirty="0"/>
              <a:t>Dra.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Gabrielle Maria Romeiro Lombardi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547328"/>
            <a:ext cx="10515600" cy="3541505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Entrega do projeto de pesquisa ( entregue em 05/11)</a:t>
            </a:r>
          </a:p>
          <a:p>
            <a:r>
              <a:rPr lang="pt-BR" sz="3600" dirty="0"/>
              <a:t>Próximos passos:</a:t>
            </a:r>
          </a:p>
          <a:p>
            <a:pPr lvl="1"/>
            <a:r>
              <a:rPr lang="pt-BR" sz="3200" dirty="0"/>
              <a:t>Resultados preliminares</a:t>
            </a:r>
          </a:p>
          <a:p>
            <a:pPr lvl="1"/>
            <a:r>
              <a:rPr lang="pt-BR" sz="3200" dirty="0" err="1">
                <a:hlinkClick r:id="rId2"/>
              </a:rPr>
              <a:t>Template</a:t>
            </a:r>
            <a:r>
              <a:rPr lang="pt-BR" sz="3200" dirty="0">
                <a:hlinkClick r:id="rId2"/>
              </a:rPr>
              <a:t> – Documento</a:t>
            </a:r>
            <a:endParaRPr lang="pt-BR" sz="3200" dirty="0"/>
          </a:p>
          <a:p>
            <a:pPr lvl="1"/>
            <a:r>
              <a:rPr lang="pt-BR" sz="3200" dirty="0"/>
              <a:t>Evoluir a prova de conceito para o nível de projeto TCC</a:t>
            </a:r>
          </a:p>
          <a:p>
            <a:pPr lvl="1"/>
            <a:r>
              <a:rPr lang="pt-BR" sz="3200" dirty="0"/>
              <a:t>Concretizar o estabelecido em material e métodos</a:t>
            </a:r>
          </a:p>
          <a:p>
            <a:pPr lvl="1"/>
            <a:r>
              <a:rPr lang="pt-BR" sz="3200" dirty="0"/>
              <a:t>Entrega dos resultados preliminares ( início de FEV/23 )</a:t>
            </a:r>
          </a:p>
          <a:p>
            <a:pPr lvl="2"/>
            <a:endParaRPr lang="pt-BR" sz="2800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9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F10EF-FDFE-E007-B614-EB256FCA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0"/>
            <a:ext cx="11312435" cy="6412327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pt-BR" sz="1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Material e Métodos </a:t>
            </a:r>
            <a:endParaRPr lang="pt-BR" sz="17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Criado repositório </a:t>
            </a:r>
            <a:r>
              <a:rPr lang="pt-BR" sz="1700" b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git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o TCC </a:t>
            </a: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  </a:t>
            </a: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https://github.com/drausio/tcc_dsa_usp_esalq</a:t>
            </a:r>
            <a:endParaRPr lang="pt-BR" sz="17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Resultados preliminares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Notebooks criados para cada etapa de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Materiais e métodos</a:t>
            </a: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https://github.com/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drausio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tcc_dsa_usp_esalq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blob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main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/resultados-preliminares/01_Definicao-das-fontes-de-dados.ipynb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https://github.com/drausio/tcc_dsa_usp_esalq/blob/main/resultados-preliminares/02_Pre-processamento-dos-dados.ipynb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https://github.com/drausio/tcc_dsa_usp_esalq/blob/main/resultados-preliminares/03_Concepcao-Modelo-Grafo.ipynb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https://github.com/drausio/tcc_dsa_usp_esalq/blob/main/resultados-preliminares/04_ConstrucaoDosGrafos.ipynb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https://github.com/drausio/tcc_dsa_usp_esalq/blob/main/resultados-preliminares/05_AnaliseDosGrafos.ipynb</a:t>
            </a: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endParaRPr lang="pt-BR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endParaRPr lang="pt-BR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015E939-D5AA-1E2B-E291-2BE16D0E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05" y="-13062"/>
            <a:ext cx="5143500" cy="6858000"/>
          </a:xfrm>
          <a:prstGeom prst="rect">
            <a:avLst/>
          </a:prstGeom>
        </p:spPr>
      </p:pic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AB0E64D2-4108-1A73-EAAA-5840FDF0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5" y="13062"/>
            <a:ext cx="5133703" cy="684493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232EB3-FC86-F3AC-3E0A-39469363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324303" cy="932870"/>
          </a:xfrm>
        </p:spPr>
        <p:txBody>
          <a:bodyPr/>
          <a:lstStyle/>
          <a:p>
            <a:r>
              <a:rPr lang="pt-BR" dirty="0"/>
              <a:t>2019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102F13-56BB-F5D8-A33B-D02134F70621}"/>
              </a:ext>
            </a:extLst>
          </p:cNvPr>
          <p:cNvSpPr txBox="1">
            <a:spLocks/>
          </p:cNvSpPr>
          <p:nvPr/>
        </p:nvSpPr>
        <p:spPr>
          <a:xfrm>
            <a:off x="6096000" y="13062"/>
            <a:ext cx="1324303" cy="93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5206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EE3E1A47-1EC1-ED9B-BF5E-C61021F5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" y="107917"/>
            <a:ext cx="5079144" cy="6772193"/>
          </a:xfr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B61E9D04-21CE-2F63-87A4-16903E85B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47" y="11020"/>
            <a:ext cx="51435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C2D65D-DED4-DB91-E644-C332C2A1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3"/>
            <a:ext cx="1382486" cy="1324928"/>
          </a:xfrm>
        </p:spPr>
        <p:txBody>
          <a:bodyPr/>
          <a:lstStyle/>
          <a:p>
            <a:r>
              <a:rPr lang="pt-BR" dirty="0"/>
              <a:t>2021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7BD66E-9072-48D5-4E1C-E69E462D6973}"/>
              </a:ext>
            </a:extLst>
          </p:cNvPr>
          <p:cNvSpPr txBox="1">
            <a:spLocks/>
          </p:cNvSpPr>
          <p:nvPr/>
        </p:nvSpPr>
        <p:spPr>
          <a:xfrm>
            <a:off x="5756365" y="11020"/>
            <a:ext cx="1382486" cy="8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8232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16094"/>
            <a:ext cx="10515600" cy="3541505"/>
          </a:xfrm>
        </p:spPr>
        <p:txBody>
          <a:bodyPr>
            <a:normAutofit/>
          </a:bodyPr>
          <a:lstStyle/>
          <a:p>
            <a:r>
              <a:rPr lang="pt-BR" dirty="0"/>
              <a:t>Da reunião anterior 22/09/2022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E5109-1265-069F-326B-8ECBA40B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" y="1802296"/>
            <a:ext cx="7228485" cy="44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242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Reunião de Orientação 11/11/2022</vt:lpstr>
      <vt:lpstr>Apresentação do PowerPoint</vt:lpstr>
      <vt:lpstr>Apresentação do PowerPoint</vt:lpstr>
      <vt:lpstr>2019</vt:lpstr>
      <vt:lpstr>2021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Drausio drausiogs</cp:lastModifiedBy>
  <cp:revision>7</cp:revision>
  <dcterms:created xsi:type="dcterms:W3CDTF">2018-01-31T14:12:27Z</dcterms:created>
  <dcterms:modified xsi:type="dcterms:W3CDTF">2022-11-11T13:49:19Z</dcterms:modified>
</cp:coreProperties>
</file>