
<file path=[Content_Types].xml><?xml version="1.0" encoding="utf-8"?>
<Types xmlns="http://schemas.openxmlformats.org/package/2006/content-types">
  <Default Extension="bin" ContentType="application/vnd.ms-office.activeX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584240-FB6C-4239-A89C-049B699311BD}" v="396" dt="2022-09-02T19:05:40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5512D11A-5CC6-11CF-8D67-00AA00BDCE1D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5512D11A-5CC6-11CF-8D67-00AA00BDCE1D}" ax:persistence="persistStorage" r:id="rId1"/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ausio drausiogs" userId="5f5975a73a31226d" providerId="LiveId" clId="{6D584240-FB6C-4239-A89C-049B699311BD}"/>
    <pc:docChg chg="undo custSel addSld modSld">
      <pc:chgData name="Drausio drausiogs" userId="5f5975a73a31226d" providerId="LiveId" clId="{6D584240-FB6C-4239-A89C-049B699311BD}" dt="2022-09-02T19:05:40.127" v="1409"/>
      <pc:docMkLst>
        <pc:docMk/>
      </pc:docMkLst>
      <pc:sldChg chg="modSp mod">
        <pc:chgData name="Drausio drausiogs" userId="5f5975a73a31226d" providerId="LiveId" clId="{6D584240-FB6C-4239-A89C-049B699311BD}" dt="2022-09-02T13:23:16.502" v="64" actId="242"/>
        <pc:sldMkLst>
          <pc:docMk/>
          <pc:sldMk cId="2935926906" sldId="256"/>
        </pc:sldMkLst>
        <pc:spChg chg="mod">
          <ac:chgData name="Drausio drausiogs" userId="5f5975a73a31226d" providerId="LiveId" clId="{6D584240-FB6C-4239-A89C-049B699311BD}" dt="2022-09-02T13:23:16.502" v="64" actId="242"/>
          <ac:spMkLst>
            <pc:docMk/>
            <pc:sldMk cId="2935926906" sldId="256"/>
            <ac:spMk id="2" creationId="{6EF16C49-68E5-4EB8-B536-2E840FF2AB1D}"/>
          </ac:spMkLst>
        </pc:spChg>
        <pc:spChg chg="mod">
          <ac:chgData name="Drausio drausiogs" userId="5f5975a73a31226d" providerId="LiveId" clId="{6D584240-FB6C-4239-A89C-049B699311BD}" dt="2022-09-02T13:22:30.055" v="29"/>
          <ac:spMkLst>
            <pc:docMk/>
            <pc:sldMk cId="2935926906" sldId="256"/>
            <ac:spMk id="3" creationId="{FBD5D2CA-A7B9-4594-8BBB-9F8EDA77A31C}"/>
          </ac:spMkLst>
        </pc:spChg>
      </pc:sldChg>
      <pc:sldChg chg="modSp mod">
        <pc:chgData name="Drausio drausiogs" userId="5f5975a73a31226d" providerId="LiveId" clId="{6D584240-FB6C-4239-A89C-049B699311BD}" dt="2022-09-02T13:24:34.952" v="146" actId="20577"/>
        <pc:sldMkLst>
          <pc:docMk/>
          <pc:sldMk cId="2071146194" sldId="257"/>
        </pc:sldMkLst>
        <pc:spChg chg="mod">
          <ac:chgData name="Drausio drausiogs" userId="5f5975a73a31226d" providerId="LiveId" clId="{6D584240-FB6C-4239-A89C-049B699311BD}" dt="2022-09-02T13:24:06.252" v="131" actId="20577"/>
          <ac:spMkLst>
            <pc:docMk/>
            <pc:sldMk cId="2071146194" sldId="257"/>
            <ac:spMk id="2" creationId="{EEAAE684-D6CA-4DA5-9F71-C63A77ABED75}"/>
          </ac:spMkLst>
        </pc:spChg>
        <pc:spChg chg="mod">
          <ac:chgData name="Drausio drausiogs" userId="5f5975a73a31226d" providerId="LiveId" clId="{6D584240-FB6C-4239-A89C-049B699311BD}" dt="2022-09-02T13:24:34.952" v="146" actId="20577"/>
          <ac:spMkLst>
            <pc:docMk/>
            <pc:sldMk cId="2071146194" sldId="257"/>
            <ac:spMk id="3" creationId="{621030C7-AC50-461D-A40A-5DAB9C476480}"/>
          </ac:spMkLst>
        </pc:spChg>
      </pc:sldChg>
      <pc:sldChg chg="addSp delSp modSp new mod">
        <pc:chgData name="Drausio drausiogs" userId="5f5975a73a31226d" providerId="LiveId" clId="{6D584240-FB6C-4239-A89C-049B699311BD}" dt="2022-09-02T19:05:40.127" v="1409"/>
        <pc:sldMkLst>
          <pc:docMk/>
          <pc:sldMk cId="111609278" sldId="258"/>
        </pc:sldMkLst>
        <pc:spChg chg="mod">
          <ac:chgData name="Drausio drausiogs" userId="5f5975a73a31226d" providerId="LiveId" clId="{6D584240-FB6C-4239-A89C-049B699311BD}" dt="2022-09-02T13:41:15.859" v="669" actId="14100"/>
          <ac:spMkLst>
            <pc:docMk/>
            <pc:sldMk cId="111609278" sldId="258"/>
            <ac:spMk id="2" creationId="{899CC693-7545-60C9-53BF-A166866017F5}"/>
          </ac:spMkLst>
        </pc:spChg>
        <pc:spChg chg="del">
          <ac:chgData name="Drausio drausiogs" userId="5f5975a73a31226d" providerId="LiveId" clId="{6D584240-FB6C-4239-A89C-049B699311BD}" dt="2022-09-02T13:29:19.451" v="207" actId="478"/>
          <ac:spMkLst>
            <pc:docMk/>
            <pc:sldMk cId="111609278" sldId="258"/>
            <ac:spMk id="3" creationId="{DE0BBEC6-5B7B-4B0F-0AE8-2ACA3CDA684C}"/>
          </ac:spMkLst>
        </pc:spChg>
        <pc:spChg chg="add mod">
          <ac:chgData name="Drausio drausiogs" userId="5f5975a73a31226d" providerId="LiveId" clId="{6D584240-FB6C-4239-A89C-049B699311BD}" dt="2022-09-02T13:41:20.963" v="670" actId="1076"/>
          <ac:spMkLst>
            <pc:docMk/>
            <pc:sldMk cId="111609278" sldId="258"/>
            <ac:spMk id="4" creationId="{4AE674D7-50E0-51FD-428A-D87A15365F11}"/>
          </ac:spMkLst>
        </pc:spChg>
        <pc:spChg chg="add">
          <ac:chgData name="Drausio drausiogs" userId="5f5975a73a31226d" providerId="LiveId" clId="{6D584240-FB6C-4239-A89C-049B699311BD}" dt="2022-09-02T13:29:01.781" v="203"/>
          <ac:spMkLst>
            <pc:docMk/>
            <pc:sldMk cId="111609278" sldId="258"/>
            <ac:spMk id="5" creationId="{E4A190C0-096B-6256-C8F2-D23AFF1F5D77}"/>
          </ac:spMkLst>
        </pc:spChg>
        <pc:spChg chg="add mod">
          <ac:chgData name="Drausio drausiogs" userId="5f5975a73a31226d" providerId="LiveId" clId="{6D584240-FB6C-4239-A89C-049B699311BD}" dt="2022-09-02T13:41:24.539" v="671" actId="1076"/>
          <ac:spMkLst>
            <pc:docMk/>
            <pc:sldMk cId="111609278" sldId="258"/>
            <ac:spMk id="6" creationId="{BE5AE2E1-EA38-7267-D17A-B0DEA78F8F81}"/>
          </ac:spMkLst>
        </pc:spChg>
        <pc:spChg chg="add del mod">
          <ac:chgData name="Drausio drausiogs" userId="5f5975a73a31226d" providerId="LiveId" clId="{6D584240-FB6C-4239-A89C-049B699311BD}" dt="2022-09-02T13:35:22.654" v="593" actId="478"/>
          <ac:spMkLst>
            <pc:docMk/>
            <pc:sldMk cId="111609278" sldId="258"/>
            <ac:spMk id="9" creationId="{4A56E3C3-F02B-337E-970B-0C4C635293A1}"/>
          </ac:spMkLst>
        </pc:spChg>
        <pc:spChg chg="add mod">
          <ac:chgData name="Drausio drausiogs" userId="5f5975a73a31226d" providerId="LiveId" clId="{6D584240-FB6C-4239-A89C-049B699311BD}" dt="2022-09-02T13:41:29.227" v="672" actId="1076"/>
          <ac:spMkLst>
            <pc:docMk/>
            <pc:sldMk cId="111609278" sldId="258"/>
            <ac:spMk id="11" creationId="{B134A855-2C24-6D29-5577-A70BC791EF83}"/>
          </ac:spMkLst>
        </pc:spChg>
        <pc:spChg chg="add mod">
          <ac:chgData name="Drausio drausiogs" userId="5f5975a73a31226d" providerId="LiveId" clId="{6D584240-FB6C-4239-A89C-049B699311BD}" dt="2022-09-02T13:41:59.752" v="679" actId="20577"/>
          <ac:spMkLst>
            <pc:docMk/>
            <pc:sldMk cId="111609278" sldId="258"/>
            <ac:spMk id="12" creationId="{C0FBE715-FCE5-ECE0-FFE9-1BD92DF1F04F}"/>
          </ac:spMkLst>
        </pc:spChg>
        <pc:graphicFrameChg chg="add mod">
          <ac:chgData name="Drausio drausiogs" userId="5f5975a73a31226d" providerId="LiveId" clId="{6D584240-FB6C-4239-A89C-049B699311BD}" dt="2022-09-02T19:05:40.127" v="1409"/>
          <ac:graphicFrameMkLst>
            <pc:docMk/>
            <pc:sldMk cId="111609278" sldId="258"/>
            <ac:graphicFrameMk id="7" creationId="{DD5E2637-FD0D-1D40-1C47-AEC2A68916CB}"/>
          </ac:graphicFrameMkLst>
        </pc:graphicFrameChg>
        <pc:graphicFrameChg chg="add mod">
          <ac:chgData name="Drausio drausiogs" userId="5f5975a73a31226d" providerId="LiveId" clId="{6D584240-FB6C-4239-A89C-049B699311BD}" dt="2022-09-02T19:05:40.121" v="1408"/>
          <ac:graphicFrameMkLst>
            <pc:docMk/>
            <pc:sldMk cId="111609278" sldId="258"/>
            <ac:graphicFrameMk id="8" creationId="{2D5E2FDB-29F0-CDFC-B3EE-13F6AC811237}"/>
          </ac:graphicFrameMkLst>
        </pc:graphicFrameChg>
        <pc:graphicFrameChg chg="add del mod">
          <ac:chgData name="Drausio drausiogs" userId="5f5975a73a31226d" providerId="LiveId" clId="{6D584240-FB6C-4239-A89C-049B699311BD}" dt="2022-09-02T13:29:24.029" v="208" actId="478"/>
          <ac:graphicFrameMkLst>
            <pc:docMk/>
            <pc:sldMk cId="111609278" sldId="258"/>
            <ac:graphicFrameMk id="10" creationId="{C9ED9116-F2CF-9CDC-6AEA-C72F98839690}"/>
          </ac:graphicFrameMkLst>
        </pc:graphicFrameChg>
        <pc:picChg chg="add mod">
          <ac:chgData name="Drausio drausiogs" userId="5f5975a73a31226d" providerId="LiveId" clId="{6D584240-FB6C-4239-A89C-049B699311BD}" dt="2022-09-02T13:42:10.587" v="680" actId="14100"/>
          <ac:picMkLst>
            <pc:docMk/>
            <pc:sldMk cId="111609278" sldId="258"/>
            <ac:picMk id="14" creationId="{1B4EAE37-C5A7-BC28-4D37-2AB61C42EB38}"/>
          </ac:picMkLst>
        </pc:picChg>
      </pc:sldChg>
      <pc:sldChg chg="addSp delSp modSp new mod">
        <pc:chgData name="Drausio drausiogs" userId="5f5975a73a31226d" providerId="LiveId" clId="{6D584240-FB6C-4239-A89C-049B699311BD}" dt="2022-09-02T17:08:39.741" v="1407" actId="113"/>
        <pc:sldMkLst>
          <pc:docMk/>
          <pc:sldMk cId="1044219227" sldId="259"/>
        </pc:sldMkLst>
        <pc:spChg chg="del">
          <ac:chgData name="Drausio drausiogs" userId="5f5975a73a31226d" providerId="LiveId" clId="{6D584240-FB6C-4239-A89C-049B699311BD}" dt="2022-09-02T13:45:34.302" v="690" actId="478"/>
          <ac:spMkLst>
            <pc:docMk/>
            <pc:sldMk cId="1044219227" sldId="259"/>
            <ac:spMk id="2" creationId="{86E74FFF-B26C-EDD6-D722-992AA99D3447}"/>
          </ac:spMkLst>
        </pc:spChg>
        <pc:spChg chg="del">
          <ac:chgData name="Drausio drausiogs" userId="5f5975a73a31226d" providerId="LiveId" clId="{6D584240-FB6C-4239-A89C-049B699311BD}" dt="2022-09-02T13:44:42.455" v="684" actId="931"/>
          <ac:spMkLst>
            <pc:docMk/>
            <pc:sldMk cId="1044219227" sldId="259"/>
            <ac:spMk id="3" creationId="{4252F639-2107-58CB-8EC3-FE15F64EE27A}"/>
          </ac:spMkLst>
        </pc:spChg>
        <pc:spChg chg="add del mod">
          <ac:chgData name="Drausio drausiogs" userId="5f5975a73a31226d" providerId="LiveId" clId="{6D584240-FB6C-4239-A89C-049B699311BD}" dt="2022-09-02T13:45:08.206" v="687" actId="478"/>
          <ac:spMkLst>
            <pc:docMk/>
            <pc:sldMk cId="1044219227" sldId="259"/>
            <ac:spMk id="6" creationId="{A0889ED0-64AF-3ABD-5D59-F5BAB9C844F3}"/>
          </ac:spMkLst>
        </pc:spChg>
        <pc:spChg chg="add mod">
          <ac:chgData name="Drausio drausiogs" userId="5f5975a73a31226d" providerId="LiveId" clId="{6D584240-FB6C-4239-A89C-049B699311BD}" dt="2022-09-02T13:48:35.045" v="717" actId="20577"/>
          <ac:spMkLst>
            <pc:docMk/>
            <pc:sldMk cId="1044219227" sldId="259"/>
            <ac:spMk id="12" creationId="{DE1C6B5D-1B08-8B60-F2DA-2199579C15B9}"/>
          </ac:spMkLst>
        </pc:spChg>
        <pc:spChg chg="add mod">
          <ac:chgData name="Drausio drausiogs" userId="5f5975a73a31226d" providerId="LiveId" clId="{6D584240-FB6C-4239-A89C-049B699311BD}" dt="2022-09-02T13:51:11.772" v="812" actId="1076"/>
          <ac:spMkLst>
            <pc:docMk/>
            <pc:sldMk cId="1044219227" sldId="259"/>
            <ac:spMk id="13" creationId="{4E3E7051-E13B-C8F5-6035-DFA8DEF5BEE5}"/>
          </ac:spMkLst>
        </pc:spChg>
        <pc:spChg chg="add mod">
          <ac:chgData name="Drausio drausiogs" userId="5f5975a73a31226d" providerId="LiveId" clId="{6D584240-FB6C-4239-A89C-049B699311BD}" dt="2022-09-02T13:51:44.552" v="839" actId="20577"/>
          <ac:spMkLst>
            <pc:docMk/>
            <pc:sldMk cId="1044219227" sldId="259"/>
            <ac:spMk id="15" creationId="{5C075C1A-C880-8B5B-9C6B-A89606BDA2B8}"/>
          </ac:spMkLst>
        </pc:spChg>
        <pc:spChg chg="add">
          <ac:chgData name="Drausio drausiogs" userId="5f5975a73a31226d" providerId="LiveId" clId="{6D584240-FB6C-4239-A89C-049B699311BD}" dt="2022-09-02T13:51:59.790" v="840" actId="11529"/>
          <ac:spMkLst>
            <pc:docMk/>
            <pc:sldMk cId="1044219227" sldId="259"/>
            <ac:spMk id="16" creationId="{BFFBEC2B-22E6-0BB4-E459-C676DBEDB88E}"/>
          </ac:spMkLst>
        </pc:spChg>
        <pc:spChg chg="add mod">
          <ac:chgData name="Drausio drausiogs" userId="5f5975a73a31226d" providerId="LiveId" clId="{6D584240-FB6C-4239-A89C-049B699311BD}" dt="2022-09-02T13:53:09.243" v="846" actId="14100"/>
          <ac:spMkLst>
            <pc:docMk/>
            <pc:sldMk cId="1044219227" sldId="259"/>
            <ac:spMk id="17" creationId="{DECDA1D3-DF9E-9EFD-E75A-DB9A96F27D77}"/>
          </ac:spMkLst>
        </pc:spChg>
        <pc:spChg chg="add mod">
          <ac:chgData name="Drausio drausiogs" userId="5f5975a73a31226d" providerId="LiveId" clId="{6D584240-FB6C-4239-A89C-049B699311BD}" dt="2022-09-02T13:53:05.043" v="845" actId="14100"/>
          <ac:spMkLst>
            <pc:docMk/>
            <pc:sldMk cId="1044219227" sldId="259"/>
            <ac:spMk id="18" creationId="{BD631001-F25D-B8DD-2E01-B3384B711DA1}"/>
          </ac:spMkLst>
        </pc:spChg>
        <pc:spChg chg="add mod">
          <ac:chgData name="Drausio drausiogs" userId="5f5975a73a31226d" providerId="LiveId" clId="{6D584240-FB6C-4239-A89C-049B699311BD}" dt="2022-09-02T17:08:39.741" v="1407" actId="113"/>
          <ac:spMkLst>
            <pc:docMk/>
            <pc:sldMk cId="1044219227" sldId="259"/>
            <ac:spMk id="19" creationId="{81E4C924-C5C2-6B7E-A4FF-2BE7E8851D01}"/>
          </ac:spMkLst>
        </pc:spChg>
        <pc:spChg chg="add mod">
          <ac:chgData name="Drausio drausiogs" userId="5f5975a73a31226d" providerId="LiveId" clId="{6D584240-FB6C-4239-A89C-049B699311BD}" dt="2022-09-02T13:59:44.268" v="1267" actId="14100"/>
          <ac:spMkLst>
            <pc:docMk/>
            <pc:sldMk cId="1044219227" sldId="259"/>
            <ac:spMk id="24" creationId="{19702879-5281-61B0-0B7B-3131E9D24E5E}"/>
          </ac:spMkLst>
        </pc:spChg>
        <pc:picChg chg="add mod">
          <ac:chgData name="Drausio drausiogs" userId="5f5975a73a31226d" providerId="LiveId" clId="{6D584240-FB6C-4239-A89C-049B699311BD}" dt="2022-09-02T13:48:48.283" v="720" actId="14100"/>
          <ac:picMkLst>
            <pc:docMk/>
            <pc:sldMk cId="1044219227" sldId="259"/>
            <ac:picMk id="5" creationId="{08897FD4-3263-B536-3BBA-45A61E11B2A1}"/>
          </ac:picMkLst>
        </pc:picChg>
        <pc:picChg chg="add del mod">
          <ac:chgData name="Drausio drausiogs" userId="5f5975a73a31226d" providerId="LiveId" clId="{6D584240-FB6C-4239-A89C-049B699311BD}" dt="2022-09-02T13:48:01.694" v="706" actId="478"/>
          <ac:picMkLst>
            <pc:docMk/>
            <pc:sldMk cId="1044219227" sldId="259"/>
            <ac:picMk id="7" creationId="{35CC90BB-EB33-F1BD-2E6E-B51EBC522500}"/>
          </ac:picMkLst>
        </pc:picChg>
        <pc:picChg chg="add del mod">
          <ac:chgData name="Drausio drausiogs" userId="5f5975a73a31226d" providerId="LiveId" clId="{6D584240-FB6C-4239-A89C-049B699311BD}" dt="2022-09-02T13:48:00.582" v="705" actId="478"/>
          <ac:picMkLst>
            <pc:docMk/>
            <pc:sldMk cId="1044219227" sldId="259"/>
            <ac:picMk id="8" creationId="{C86759C4-B109-3399-8B1A-792ED01448B1}"/>
          </ac:picMkLst>
        </pc:picChg>
        <pc:picChg chg="add del mod">
          <ac:chgData name="Drausio drausiogs" userId="5f5975a73a31226d" providerId="LiveId" clId="{6D584240-FB6C-4239-A89C-049B699311BD}" dt="2022-09-02T13:47:59.373" v="704" actId="478"/>
          <ac:picMkLst>
            <pc:docMk/>
            <pc:sldMk cId="1044219227" sldId="259"/>
            <ac:picMk id="9" creationId="{4FE58580-9E22-F99B-7107-B3976FEF23CE}"/>
          </ac:picMkLst>
        </pc:picChg>
        <pc:picChg chg="add mod">
          <ac:chgData name="Drausio drausiogs" userId="5f5975a73a31226d" providerId="LiveId" clId="{6D584240-FB6C-4239-A89C-049B699311BD}" dt="2022-09-02T13:48:45.347" v="719" actId="14100"/>
          <ac:picMkLst>
            <pc:docMk/>
            <pc:sldMk cId="1044219227" sldId="259"/>
            <ac:picMk id="10" creationId="{C43337D5-4050-82FE-B197-E560C828FCF8}"/>
          </ac:picMkLst>
        </pc:picChg>
        <pc:picChg chg="add mod">
          <ac:chgData name="Drausio drausiogs" userId="5f5975a73a31226d" providerId="LiveId" clId="{6D584240-FB6C-4239-A89C-049B699311BD}" dt="2022-09-02T13:48:41.403" v="718" actId="14100"/>
          <ac:picMkLst>
            <pc:docMk/>
            <pc:sldMk cId="1044219227" sldId="259"/>
            <ac:picMk id="11" creationId="{6BB94306-6F24-F940-2EFD-D6DAB0F035A1}"/>
          </ac:picMkLst>
        </pc:picChg>
        <pc:picChg chg="add mod">
          <ac:chgData name="Drausio drausiogs" userId="5f5975a73a31226d" providerId="LiveId" clId="{6D584240-FB6C-4239-A89C-049B699311BD}" dt="2022-09-02T13:51:03.780" v="811" actId="692"/>
          <ac:picMkLst>
            <pc:docMk/>
            <pc:sldMk cId="1044219227" sldId="259"/>
            <ac:picMk id="14" creationId="{D4B1853A-5FF6-B499-2B00-3CE735C815F1}"/>
          </ac:picMkLst>
        </pc:picChg>
        <pc:cxnChg chg="add mod">
          <ac:chgData name="Drausio drausiogs" userId="5f5975a73a31226d" providerId="LiveId" clId="{6D584240-FB6C-4239-A89C-049B699311BD}" dt="2022-09-02T17:08:16.676" v="1400" actId="14100"/>
          <ac:cxnSpMkLst>
            <pc:docMk/>
            <pc:sldMk cId="1044219227" sldId="259"/>
            <ac:cxnSpMk id="21" creationId="{0B3CF88E-3AA6-E77B-0634-198939DA9334}"/>
          </ac:cxnSpMkLst>
        </pc:cxnChg>
      </pc:sldChg>
      <pc:sldChg chg="modSp new mod">
        <pc:chgData name="Drausio drausiogs" userId="5f5975a73a31226d" providerId="LiveId" clId="{6D584240-FB6C-4239-A89C-049B699311BD}" dt="2022-09-02T14:13:55.907" v="1309" actId="6549"/>
        <pc:sldMkLst>
          <pc:docMk/>
          <pc:sldMk cId="3193364556" sldId="260"/>
        </pc:sldMkLst>
        <pc:spChg chg="mod">
          <ac:chgData name="Drausio drausiogs" userId="5f5975a73a31226d" providerId="LiveId" clId="{6D584240-FB6C-4239-A89C-049B699311BD}" dt="2022-09-02T14:12:39.818" v="1294" actId="1076"/>
          <ac:spMkLst>
            <pc:docMk/>
            <pc:sldMk cId="3193364556" sldId="260"/>
            <ac:spMk id="2" creationId="{B2CC9720-D1FE-351E-1240-B3B05A041490}"/>
          </ac:spMkLst>
        </pc:spChg>
        <pc:spChg chg="mod">
          <ac:chgData name="Drausio drausiogs" userId="5f5975a73a31226d" providerId="LiveId" clId="{6D584240-FB6C-4239-A89C-049B699311BD}" dt="2022-09-02T14:13:55.907" v="1309" actId="6549"/>
          <ac:spMkLst>
            <pc:docMk/>
            <pc:sldMk cId="3193364556" sldId="260"/>
            <ac:spMk id="3" creationId="{C0C2DCE2-E60D-46E9-C89A-F0B286346FD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0955F-377E-4AFC-AFBB-33C8AF39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8" y="1614195"/>
            <a:ext cx="7178351" cy="268721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9DB314-FCFE-4948-B3B3-1DBC9A220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648" y="4516016"/>
            <a:ext cx="7178351" cy="7417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3202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48A6B-B656-4DDD-AF02-43CDC358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3446F8-FAD4-4CA7-BC72-BA927E1EF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CA881-9B0F-486F-AB40-BA842F6B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FD993-F353-4979-B4B8-FB3AC67A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E96A5-2F1D-441E-9CEB-83232D2F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78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7E063-2F40-4217-9B00-19A105431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7C0EAF-C4DD-405B-9897-1572BC5FB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6ECA9-9C4F-42FE-9B58-A9C369AE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059EA9-C5DA-4955-BEF1-44EAB31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49FCF-0AB6-4EDB-B616-E299D7FC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79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CFF8B-827F-4CA4-BBEB-042AF77B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49903-9CA6-499A-9E57-BEB61DAE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9B8F4-42FA-471E-9279-09AC1FE3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375A4-FBF0-4D76-894A-9F335D4A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7AAFA-8C7E-44E2-AB9C-FAFEF763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06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48E5-197A-43B1-9E3D-4F767BA0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3A8475-697B-4EB5-99F3-B4CCE8D4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4CBC64-536B-479F-81A7-8AB26CEB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036697-84AA-4DB0-9C45-109198E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DD7AC-7621-40A8-B448-4D0987E5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57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2C26F-6FF9-4AEC-BFBD-297396F6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AA30C-237B-4319-B648-55743DC44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B1B006-3AFE-450E-BB4B-538B3F4BA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907F7E-BCE6-4D5E-9A17-D43B4FB1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C7B328-BF19-4F1B-9D37-E19C7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634195-405D-4130-B013-0BBEA1F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48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83BB7-29BF-4892-AE25-CC063707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615C65-D64B-49A1-A2A7-7EE1BAB7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BCDC74-7687-4491-A1B7-76368A88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04252E-9483-438A-B2DB-334FE981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5C11A2-1523-4DF0-87CF-3C3376131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C4BD0E-23FD-4E06-A9BE-8A007C85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3A8183-C6D8-4BBE-AD22-0D48503A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0A89B9-4ACE-4E96-8F38-7FFA677A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9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531EC-0C3E-474E-B1BB-5B78781B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163505-E043-4E38-BED6-BE5644A5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2BE5FE-1EB6-4947-A34E-2457D28E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262A76-B948-4089-8066-F13B3671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3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5F3771-DE8C-4F6C-A791-60493E34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64C3DE-26BA-42F9-A36E-26F74462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3FB30E-8256-4D9C-BE8D-8DE46C91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50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DBBE2-5238-4F14-B8EB-342BE7A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27117-52B6-4AD1-BD6F-A28E3CA5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F5B5DB-95C2-465E-B082-64915B77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9CE81-66A3-4C8F-91B6-747B7AF4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DFE09E-F5BD-4831-AE37-B195058C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7CD61E-923C-4244-84EA-0650982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07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AA2AB-EDC6-41EE-9F80-51FBC8A4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64E24A-7847-4D9F-80B9-6EB606479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E8FAF7-71E5-4CD5-8281-665A97764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539AD2-200C-4DA1-8644-F33E6C88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BE7FD9-38AD-443E-A9FE-333371DB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B28A5E-8F70-4C04-972F-810F9DC8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4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AF2AE4-5A35-4BEA-BEB3-17FAFB7F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7907F4-5CBE-4C9F-BF91-575BE6A3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857B9-5E01-47D7-B7CD-F523FBFB6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7303-1349-4B3B-906B-0AD17F7A84D3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EBF92-23E2-4692-8644-BC19CE40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06707-F55A-43BD-88B6-852CAD72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4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control" Target="../activeX/activeX1.xml"/><Relationship Id="rId5" Type="http://schemas.openxmlformats.org/officeDocument/2006/relationships/image" Target="../media/image4.w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lcarneiro.com/estruturas-formais-e-informais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16C49-68E5-4EB8-B536-2E840FF2A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pt-BR" sz="4000" dirty="0"/>
              <a:t>Reunião de Orientação 02/09/2022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5D2CA-A7B9-4594-8BBB-9F8EDA77A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Drausio Gomes dos Santos</a:t>
            </a:r>
          </a:p>
          <a:p>
            <a:r>
              <a:rPr lang="pt-BR" dirty="0"/>
              <a:t>Dra.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Gabrielle Maria Romeiro Lombardi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92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48810"/>
          </a:xfrm>
        </p:spPr>
        <p:txBody>
          <a:bodyPr/>
          <a:lstStyle/>
          <a:p>
            <a:r>
              <a:rPr lang="pt-BR" dirty="0"/>
              <a:t>Apresentação</a:t>
            </a:r>
          </a:p>
          <a:p>
            <a:r>
              <a:rPr lang="pt-BR" dirty="0"/>
              <a:t>Problema de Pesquisa e possível tema</a:t>
            </a:r>
          </a:p>
          <a:p>
            <a:r>
              <a:rPr lang="pt-BR" dirty="0"/>
              <a:t>Cronograma</a:t>
            </a:r>
          </a:p>
          <a:p>
            <a:r>
              <a:rPr lang="pt-BR" dirty="0"/>
              <a:t>Orientações</a:t>
            </a:r>
          </a:p>
        </p:txBody>
      </p:sp>
    </p:spTree>
    <p:extLst>
      <p:ext uri="{BB962C8B-B14F-4D97-AF65-F5344CB8AC3E}">
        <p14:creationId xmlns:p14="http://schemas.microsoft.com/office/powerpoint/2010/main" val="207114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CC693-7545-60C9-53BF-A16686601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5972"/>
          </a:xfrm>
        </p:spPr>
        <p:txBody>
          <a:bodyPr>
            <a:normAutofit/>
          </a:bodyPr>
          <a:lstStyle/>
          <a:p>
            <a:r>
              <a:rPr lang="pt-BR" sz="2400" dirty="0"/>
              <a:t>Resposta questionário e palavras chaves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E674D7-50E0-51FD-428A-D87A15365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973" y="883436"/>
            <a:ext cx="11259403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100" b="1" i="0" u="none" strike="noStrike" cap="none" normalizeH="0" baseline="0" dirty="0">
                <a:ln>
                  <a:noFill/>
                </a:ln>
                <a:solidFill>
                  <a:srgbClr val="055BCE"/>
                </a:solidFill>
                <a:effectLst/>
                <a:latin typeface="Montserrat" panose="00000500000000000000" pitchFamily="2" charset="0"/>
              </a:rPr>
              <a:t>Questionário do TCC (Etapa finalizada)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 possível alterar suas respostas, pois esta etapa está finalizada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Português">
            <a:extLst>
              <a:ext uri="{FF2B5EF4-FFF2-40B4-BE49-F238E27FC236}">
                <a16:creationId xmlns:a16="http://schemas.microsoft.com/office/drawing/2014/main" id="{E4A190C0-096B-6256-C8F2-D23AFF1F5D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E5AE2E1-EA38-7267-D17A-B0DEA78F8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22" y="1371922"/>
            <a:ext cx="5534167" cy="403187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Poppins" panose="00000500000000000000" pitchFamily="2" charset="0"/>
              </a:rPr>
              <a:t>Outros Tópicos De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Poppins" panose="00000500000000000000" pitchFamily="2" charset="0"/>
              </a:rPr>
              <a:t>Machine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Poppins" panose="00000500000000000000" pitchFamily="2" charset="0"/>
              </a:rPr>
              <a:t> Learning E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Poppins" panose="00000500000000000000" pitchFamily="2" charset="0"/>
              </a:rPr>
              <a:t>Deep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Poppins" panose="00000500000000000000" pitchFamily="2" charset="0"/>
              </a:rPr>
              <a:t>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Gestão e Planejamento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Estratégco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em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pProejto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de data Science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Analytics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E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Machine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Automação E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Strategic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Analytics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Tecnologia De Negócios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Analytics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Para Modelos De Risco E Gestão Em Projetos De Data Science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Outra: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200" dirty="0">
                <a:solidFill>
                  <a:srgbClr val="000000"/>
                </a:solidFill>
                <a:latin typeface="Poppins" panose="00000500000000000000" pitchFamily="2" charset="0"/>
              </a:rPr>
              <a:t>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ópico</a:t>
            </a:r>
            <a:r>
              <a:rPr kumimoji="0" lang="pt-BR" altLang="pt-BR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específico: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Webscraping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Poppins" panose="00000500000000000000" pitchFamily="2" charset="0"/>
              </a:rPr>
              <a:t>Text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Poppins" panose="00000500000000000000" pitchFamily="2" charset="0"/>
              </a:rPr>
              <a:t> Mining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Análises De Mídias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Análise Espacial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Modelos De Simulação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Pesquisa Operacional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Algoritmos E Robôs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Web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Crawlers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Reconhecimento De Imagem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Modelos De Otimização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134A855-2C24-6D29-5577-A70BC791E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18" y="1371922"/>
            <a:ext cx="5534167" cy="200054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Poppins" panose="00000500000000000000" pitchFamily="2" charset="0"/>
              </a:rPr>
              <a:t>Palavras chaves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Poppins" panose="00000500000000000000" pitchFamily="2" charset="0"/>
              </a:rPr>
              <a:t>NLP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Poppins" panose="00000500000000000000" pitchFamily="2" charset="0"/>
              </a:rPr>
              <a:t>Ciência de Redes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Poppins" panose="00000500000000000000" pitchFamily="2" charset="0"/>
              </a:rPr>
              <a:t>Grafos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Poppins" panose="00000500000000000000" pitchFamily="2" charset="0"/>
              </a:rPr>
              <a:t>MLOPS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Poppins" panose="00000500000000000000" pitchFamily="2" charset="0"/>
              </a:rPr>
              <a:t>GNN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Poppins" panose="00000500000000000000" pitchFamily="2" charset="0"/>
              </a:rPr>
              <a:t>Web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Poppins" panose="00000500000000000000" pitchFamily="2" charset="0"/>
              </a:rPr>
              <a:t>Scraping</a:t>
            </a:r>
            <a:endParaRPr kumimoji="0" lang="pt-BR" altLang="pt-BR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0FBE715-FCE5-ECE0-FFE9-1BD92DF1F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8976" y="5132135"/>
            <a:ext cx="5534167" cy="70788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b="1" dirty="0">
                <a:solidFill>
                  <a:srgbClr val="FF0000"/>
                </a:solidFill>
                <a:latin typeface="Poppins" panose="00000500000000000000" pitchFamily="2" charset="0"/>
              </a:rPr>
              <a:t>Pesquisa – Tema Central</a:t>
            </a:r>
            <a:endParaRPr kumimoji="0" lang="pt-BR" altLang="pt-BR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B4EAE37-C5A7-BC28-4D37-2AB61C42E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04" y="5486078"/>
            <a:ext cx="10126124" cy="1207008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name="HTMLText1" r:id="rId1" imgW="914400" imgH="228600"/>
        </mc:Choice>
        <mc:Fallback>
          <p:control name="HTMLText1" r:id="rId1" imgW="914400" imgH="228600">
            <p:pic>
              <p:nvPicPr>
                <p:cNvPr id="7" name="HTMLText1">
                  <a:extLst>
                    <a:ext uri="{FF2B5EF4-FFF2-40B4-BE49-F238E27FC236}">
                      <a16:creationId xmlns:a16="http://schemas.microsoft.com/office/drawing/2014/main" id="{DD5E2637-FD0D-1D40-1C47-AEC2A68916C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1225" cy="23177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Text2" r:id="rId2" imgW="914400" imgH="228600"/>
        </mc:Choice>
        <mc:Fallback>
          <p:control name="HTMLText2" r:id="rId2" imgW="914400" imgH="228600">
            <p:pic>
              <p:nvPicPr>
                <p:cNvPr id="8" name="HTMLText2">
                  <a:extLst>
                    <a:ext uri="{FF2B5EF4-FFF2-40B4-BE49-F238E27FC236}">
                      <a16:creationId xmlns:a16="http://schemas.microsoft.com/office/drawing/2014/main" id="{2D5E2FDB-29F0-CDFC-B3EE-13F6AC81123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1225" cy="23177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1160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08897FD4-3263-B536-3BBA-45A61E11B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3400" y="985838"/>
            <a:ext cx="2024063" cy="2764527"/>
          </a:xfrm>
        </p:spPr>
      </p:pic>
      <p:pic>
        <p:nvPicPr>
          <p:cNvPr id="10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C43337D5-4050-82FE-B197-E560C828F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99159" y="985838"/>
            <a:ext cx="1629966" cy="2764527"/>
          </a:xfrm>
          <a:prstGeom prst="rect">
            <a:avLst/>
          </a:prstGeom>
        </p:spPr>
      </p:pic>
      <p:pic>
        <p:nvPicPr>
          <p:cNvPr id="11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6BB94306-6F24-F940-2EFD-D6DAB0F03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70821" y="985838"/>
            <a:ext cx="1802606" cy="2764527"/>
          </a:xfrm>
          <a:prstGeom prst="rect">
            <a:avLst/>
          </a:prstGeom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DE1C6B5D-1B08-8B60-F2DA-2199579C15B9}"/>
              </a:ext>
            </a:extLst>
          </p:cNvPr>
          <p:cNvSpPr/>
          <p:nvPr/>
        </p:nvSpPr>
        <p:spPr>
          <a:xfrm>
            <a:off x="942975" y="371475"/>
            <a:ext cx="515302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Tempo</a:t>
            </a:r>
          </a:p>
        </p:txBody>
      </p:sp>
      <p:sp>
        <p:nvSpPr>
          <p:cNvPr id="13" name="Cilindro 12">
            <a:extLst>
              <a:ext uri="{FF2B5EF4-FFF2-40B4-BE49-F238E27FC236}">
                <a16:creationId xmlns:a16="http://schemas.microsoft.com/office/drawing/2014/main" id="{4E3E7051-E13B-C8F5-6035-DFA8DEF5BEE5}"/>
              </a:ext>
            </a:extLst>
          </p:cNvPr>
          <p:cNvSpPr/>
          <p:nvPr/>
        </p:nvSpPr>
        <p:spPr>
          <a:xfrm>
            <a:off x="9713273" y="4237797"/>
            <a:ext cx="1974574" cy="18553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Base Relacional de Órgão da Administração Pública</a:t>
            </a:r>
          </a:p>
        </p:txBody>
      </p:sp>
      <p:pic>
        <p:nvPicPr>
          <p:cNvPr id="14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D4B1853A-5FF6-B499-2B00-3CE735C81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13273" y="664473"/>
            <a:ext cx="1802606" cy="2764527"/>
          </a:xfrm>
          <a:prstGeom prst="rect">
            <a:avLst/>
          </a:prstGeom>
          <a:ln w="38100">
            <a:solidFill>
              <a:schemeClr val="accent1"/>
            </a:solidFill>
            <a:prstDash val="dash"/>
          </a:ln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5C075C1A-C880-8B5B-9C6B-A89606BDA2B8}"/>
              </a:ext>
            </a:extLst>
          </p:cNvPr>
          <p:cNvSpPr/>
          <p:nvPr/>
        </p:nvSpPr>
        <p:spPr>
          <a:xfrm>
            <a:off x="6858000" y="1328738"/>
            <a:ext cx="234315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Comparações e Avaliações</a:t>
            </a:r>
          </a:p>
        </p:txBody>
      </p:sp>
      <p:sp>
        <p:nvSpPr>
          <p:cNvPr id="16" name="Seta: para Cima 15">
            <a:extLst>
              <a:ext uri="{FF2B5EF4-FFF2-40B4-BE49-F238E27FC236}">
                <a16:creationId xmlns:a16="http://schemas.microsoft.com/office/drawing/2014/main" id="{BFFBEC2B-22E6-0BB4-E459-C676DBEDB88E}"/>
              </a:ext>
            </a:extLst>
          </p:cNvPr>
          <p:cNvSpPr/>
          <p:nvPr/>
        </p:nvSpPr>
        <p:spPr>
          <a:xfrm>
            <a:off x="10315575" y="3600450"/>
            <a:ext cx="700088" cy="5000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da Esquerda para a Direita 16">
            <a:extLst>
              <a:ext uri="{FF2B5EF4-FFF2-40B4-BE49-F238E27FC236}">
                <a16:creationId xmlns:a16="http://schemas.microsoft.com/office/drawing/2014/main" id="{DECDA1D3-DF9E-9EFD-E75A-DB9A96F27D77}"/>
              </a:ext>
            </a:extLst>
          </p:cNvPr>
          <p:cNvSpPr/>
          <p:nvPr/>
        </p:nvSpPr>
        <p:spPr>
          <a:xfrm>
            <a:off x="6174737" y="1871663"/>
            <a:ext cx="683264" cy="3286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da Esquerda para a Direita 17">
            <a:extLst>
              <a:ext uri="{FF2B5EF4-FFF2-40B4-BE49-F238E27FC236}">
                <a16:creationId xmlns:a16="http://schemas.microsoft.com/office/drawing/2014/main" id="{BD631001-F25D-B8DD-2E01-B3384B711DA1}"/>
              </a:ext>
            </a:extLst>
          </p:cNvPr>
          <p:cNvSpPr/>
          <p:nvPr/>
        </p:nvSpPr>
        <p:spPr>
          <a:xfrm>
            <a:off x="9201150" y="1850231"/>
            <a:ext cx="704409" cy="3500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1E4C924-C5C2-6B7E-A4FF-2BE7E8851D01}"/>
              </a:ext>
            </a:extLst>
          </p:cNvPr>
          <p:cNvSpPr/>
          <p:nvPr/>
        </p:nvSpPr>
        <p:spPr>
          <a:xfrm>
            <a:off x="1943100" y="3295237"/>
            <a:ext cx="6657975" cy="1855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b="1" dirty="0"/>
              <a:t>Objetivo:</a:t>
            </a:r>
            <a:r>
              <a:rPr lang="pt-BR" dirty="0"/>
              <a:t> </a:t>
            </a:r>
          </a:p>
          <a:p>
            <a:pPr algn="just"/>
            <a:r>
              <a:rPr lang="pt-BR" b="1" dirty="0"/>
              <a:t>Principal: </a:t>
            </a:r>
            <a:r>
              <a:rPr lang="pt-BR" dirty="0"/>
              <a:t>Utilizar a metodologia necessária para levantar o nível de desatualização da estrutura organizacional interna e sugerir as adequações necessárias</a:t>
            </a:r>
          </a:p>
          <a:p>
            <a:pPr algn="just"/>
            <a:r>
              <a:rPr lang="pt-BR" b="1" dirty="0"/>
              <a:t>Secundário: </a:t>
            </a:r>
            <a:r>
              <a:rPr lang="pt-BR" dirty="0"/>
              <a:t>Resgatar a estrutura organizacional por um contexto histórico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0B3CF88E-3AA6-E77B-0634-198939DA9334}"/>
              </a:ext>
            </a:extLst>
          </p:cNvPr>
          <p:cNvCxnSpPr>
            <a:cxnSpLocks/>
            <a:stCxn id="15" idx="4"/>
            <a:endCxn id="19" idx="0"/>
          </p:cNvCxnSpPr>
          <p:nvPr/>
        </p:nvCxnSpPr>
        <p:spPr>
          <a:xfrm flipH="1">
            <a:off x="5272088" y="2700338"/>
            <a:ext cx="2757487" cy="59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19702879-5281-61B0-0B7B-3131E9D24E5E}"/>
              </a:ext>
            </a:extLst>
          </p:cNvPr>
          <p:cNvSpPr/>
          <p:nvPr/>
        </p:nvSpPr>
        <p:spPr>
          <a:xfrm>
            <a:off x="1943099" y="5289999"/>
            <a:ext cx="6657975" cy="1260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Possíveis metodologias: Análise de grafos/árvores ou Análise de Rede Social ( SNA)</a:t>
            </a:r>
          </a:p>
          <a:p>
            <a:pPr algn="ctr"/>
            <a:r>
              <a:rPr lang="pt-BR" dirty="0"/>
              <a:t>Técnicas e ferramentas: Web </a:t>
            </a:r>
            <a:r>
              <a:rPr lang="pt-BR" dirty="0" err="1"/>
              <a:t>Scrapping</a:t>
            </a:r>
            <a:r>
              <a:rPr lang="pt-BR" dirty="0"/>
              <a:t> , banco de dados Gráfico, </a:t>
            </a:r>
            <a:r>
              <a:rPr lang="pt-BR" dirty="0" err="1"/>
              <a:t>Spark</a:t>
            </a:r>
            <a:r>
              <a:rPr lang="pt-BR" dirty="0"/>
              <a:t> e </a:t>
            </a:r>
            <a:r>
              <a:rPr lang="pt-BR" dirty="0" err="1"/>
              <a:t>GraphX</a:t>
            </a:r>
            <a:r>
              <a:rPr lang="pt-BR" dirty="0"/>
              <a:t> ( Análise gráfica e processamento distribuído )</a:t>
            </a:r>
          </a:p>
        </p:txBody>
      </p:sp>
    </p:spTree>
    <p:extLst>
      <p:ext uri="{BB962C8B-B14F-4D97-AF65-F5344CB8AC3E}">
        <p14:creationId xmlns:p14="http://schemas.microsoft.com/office/powerpoint/2010/main" val="104421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C9720-D1FE-351E-1240-B3B05A04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49263"/>
          </a:xfrm>
        </p:spPr>
        <p:txBody>
          <a:bodyPr>
            <a:normAutofit/>
          </a:bodyPr>
          <a:lstStyle/>
          <a:p>
            <a:r>
              <a:rPr lang="pt-BR" sz="1800" dirty="0"/>
              <a:t>XML Dou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C2DCE2-E60D-46E9-C89A-F0B286346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926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&lt;</a:t>
            </a:r>
            <a:r>
              <a:rPr lang="pt-BR" sz="1800" dirty="0" err="1"/>
              <a:t>xml</a:t>
            </a:r>
            <a:r>
              <a:rPr lang="pt-BR" sz="1800" dirty="0"/>
              <a:t>&gt;</a:t>
            </a:r>
          </a:p>
          <a:p>
            <a:pPr marL="0" indent="0">
              <a:buNone/>
            </a:pPr>
            <a:r>
              <a:rPr lang="pt-BR" sz="1800" dirty="0"/>
              <a:t>  &lt;</a:t>
            </a:r>
            <a:r>
              <a:rPr lang="pt-BR" sz="1800" dirty="0" err="1"/>
              <a:t>article</a:t>
            </a:r>
            <a:r>
              <a:rPr lang="pt-BR" sz="1800" dirty="0"/>
              <a:t> </a:t>
            </a:r>
            <a:r>
              <a:rPr lang="pt-BR" sz="1800" dirty="0" err="1"/>
              <a:t>numberPage</a:t>
            </a:r>
            <a:r>
              <a:rPr lang="pt-BR" sz="1800" dirty="0"/>
              <a:t>="14" </a:t>
            </a:r>
            <a:r>
              <a:rPr lang="pt-BR" sz="1800" dirty="0" err="1"/>
              <a:t>pubName</a:t>
            </a:r>
            <a:r>
              <a:rPr lang="pt-BR" sz="1800" dirty="0"/>
              <a:t>="DO1" </a:t>
            </a:r>
            <a:r>
              <a:rPr lang="pt-BR" sz="1800" dirty="0" err="1"/>
              <a:t>name</a:t>
            </a:r>
            <a:r>
              <a:rPr lang="pt-BR" sz="1800" dirty="0"/>
              <a:t>="ATO" </a:t>
            </a:r>
            <a:r>
              <a:rPr lang="pt-BR" sz="1800" dirty="0" err="1"/>
              <a:t>artType</a:t>
            </a:r>
            <a:r>
              <a:rPr lang="pt-BR" sz="1800" dirty="0"/>
              <a:t>="ATO" </a:t>
            </a:r>
            <a:r>
              <a:rPr lang="pt-BR" sz="1800" dirty="0" err="1"/>
              <a:t>pubDate</a:t>
            </a:r>
            <a:r>
              <a:rPr lang="pt-BR" sz="1800" dirty="0"/>
              <a:t>="03/01/2006" </a:t>
            </a:r>
          </a:p>
          <a:p>
            <a:pPr marL="0" indent="0">
              <a:buNone/>
            </a:pPr>
            <a:r>
              <a:rPr lang="pt-BR" sz="1800" dirty="0"/>
              <a:t>  </a:t>
            </a:r>
            <a:r>
              <a:rPr lang="pt-BR" sz="1800" b="1" dirty="0" err="1">
                <a:solidFill>
                  <a:srgbClr val="FF0000"/>
                </a:solidFill>
              </a:rPr>
              <a:t>artCategory</a:t>
            </a:r>
            <a:r>
              <a:rPr lang="pt-BR" sz="1800" b="1" dirty="0">
                <a:solidFill>
                  <a:srgbClr val="FF0000"/>
                </a:solidFill>
              </a:rPr>
              <a:t>="Ministério da Fazenda/COMISSÃO DE VALORES MOBILIÁRIOS/SUPERINTENDÊNCIA-GERAL SUPERINTENDÊNCIA DE RELAÇÕES COM INVESTIDORES INSTITUCIONAIS"   </a:t>
            </a:r>
            <a:r>
              <a:rPr lang="pt-BR" sz="1800" dirty="0" err="1"/>
              <a:t>pdfPage</a:t>
            </a:r>
            <a:r>
              <a:rPr lang="pt-BR" sz="1800" dirty="0"/>
              <a:t>="http://pesquisa.in.gov.br/imprensa/</a:t>
            </a:r>
            <a:r>
              <a:rPr lang="pt-BR" sz="1800" dirty="0" err="1"/>
              <a:t>jsp</a:t>
            </a:r>
            <a:r>
              <a:rPr lang="pt-BR" sz="1800" dirty="0"/>
              <a:t>/visualiza/</a:t>
            </a:r>
            <a:r>
              <a:rPr lang="pt-BR" sz="1800" dirty="0" err="1"/>
              <a:t>index.jsp?jornal</a:t>
            </a:r>
            <a:r>
              <a:rPr lang="pt-BR" sz="1800" dirty="0"/>
              <a:t>=1&amp;amp;data=03/01/2006&amp;amp;pagina=14" </a:t>
            </a:r>
            <a:r>
              <a:rPr lang="pt-BR" sz="1800" dirty="0" err="1"/>
              <a:t>editionNumber</a:t>
            </a:r>
            <a:r>
              <a:rPr lang="pt-BR" sz="1800" dirty="0"/>
              <a:t>="2"&gt;</a:t>
            </a:r>
          </a:p>
          <a:p>
            <a:pPr marL="0" indent="0">
              <a:buNone/>
            </a:pPr>
            <a:r>
              <a:rPr lang="pt-BR" sz="1800" dirty="0"/>
              <a:t>    &lt;body&gt;      &lt;Identifica&gt;&lt;![CDATA[ATO DECLARATÓRIO Nº 8.607, DE 27 DE DEZEMBRO DE 2005]]&gt;&lt;/Identifica&gt;</a:t>
            </a:r>
          </a:p>
          <a:p>
            <a:pPr marL="0" indent="0">
              <a:buNone/>
            </a:pPr>
            <a:r>
              <a:rPr lang="pt-BR" sz="1800" dirty="0"/>
              <a:t>      &lt;Data /&gt;      &lt;Ementa /&gt;      &lt;Texto&gt;&lt;![CDATA[&lt;p </a:t>
            </a:r>
            <a:r>
              <a:rPr lang="pt-BR" sz="1800" dirty="0" err="1"/>
              <a:t>class</a:t>
            </a:r>
            <a:r>
              <a:rPr lang="pt-BR" sz="1800" dirty="0"/>
              <a:t>='identifica </a:t>
            </a:r>
            <a:r>
              <a:rPr lang="pt-BR" sz="1800" dirty="0" err="1"/>
              <a:t>pdf</a:t>
            </a:r>
            <a:r>
              <a:rPr lang="pt-BR" sz="1800" dirty="0"/>
              <a:t>-CENTER'&gt;ATO DECLARATÓRIO Nº 8.607,</a:t>
            </a:r>
          </a:p>
          <a:p>
            <a:pPr marL="0" indent="0">
              <a:buNone/>
            </a:pPr>
            <a:r>
              <a:rPr lang="pt-BR" sz="1800" dirty="0"/>
              <a:t>DE 27 DE DEZEMBRO DE 2005&lt;/p&gt;&lt;p </a:t>
            </a:r>
            <a:r>
              <a:rPr lang="pt-BR" sz="1800" dirty="0" err="1"/>
              <a:t>class</a:t>
            </a:r>
            <a:r>
              <a:rPr lang="pt-BR" sz="1800" dirty="0"/>
              <a:t>='corpo </a:t>
            </a:r>
            <a:r>
              <a:rPr lang="pt-BR" sz="1800" dirty="0" err="1"/>
              <a:t>pdf</a:t>
            </a:r>
            <a:r>
              <a:rPr lang="pt-BR" sz="1800" dirty="0"/>
              <a:t>-JUSTIFY'&gt;	O Superintendente de Relações com Investidores Institucionais</a:t>
            </a:r>
          </a:p>
          <a:p>
            <a:pPr marL="0" indent="0">
              <a:buNone/>
            </a:pPr>
            <a:r>
              <a:rPr lang="pt-BR" sz="1800" dirty="0"/>
              <a:t>da Comissão de Valores Mobiliários, no uso da competência que lhe foi</a:t>
            </a:r>
          </a:p>
          <a:p>
            <a:pPr marL="0" indent="0">
              <a:buNone/>
            </a:pPr>
            <a:r>
              <a:rPr lang="pt-BR" sz="1800" dirty="0"/>
              <a:t>delegada pela Deliberação CVM nº 158, de 21/07/93, autoriza ao Sr.</a:t>
            </a:r>
          </a:p>
          <a:p>
            <a:pPr marL="0" indent="0">
              <a:buNone/>
            </a:pPr>
            <a:r>
              <a:rPr lang="pt-BR" sz="1800" dirty="0"/>
              <a:t>IVAN RICARDO DE ANDRADE MÁXIMO, C.P.F. nº 601.585.737-49,</a:t>
            </a:r>
          </a:p>
          <a:p>
            <a:pPr marL="0" indent="0">
              <a:buNone/>
            </a:pPr>
            <a:r>
              <a:rPr lang="pt-BR" sz="1800" dirty="0"/>
              <a:t>a prestar os serviços de Administrador de Carteira de Valores Mobiliários</a:t>
            </a:r>
          </a:p>
          <a:p>
            <a:pPr marL="0" indent="0">
              <a:buNone/>
            </a:pPr>
            <a:r>
              <a:rPr lang="pt-BR" sz="1800" dirty="0"/>
              <a:t>previstos na Instrução CVM nº 306, de 05 de maio de 1999.&lt;/p&gt;</a:t>
            </a:r>
          </a:p>
          <a:p>
            <a:pPr marL="0" indent="0">
              <a:buNone/>
            </a:pPr>
            <a:r>
              <a:rPr lang="pt-BR" sz="1800" dirty="0"/>
              <a:t>&lt;p </a:t>
            </a:r>
            <a:r>
              <a:rPr lang="pt-BR" sz="1800" dirty="0" err="1"/>
              <a:t>class</a:t>
            </a:r>
            <a:r>
              <a:rPr lang="pt-BR" sz="1800" dirty="0"/>
              <a:t>='assina </a:t>
            </a:r>
            <a:r>
              <a:rPr lang="pt-BR" sz="1800" dirty="0" err="1"/>
              <a:t>pdf</a:t>
            </a:r>
            <a:r>
              <a:rPr lang="pt-BR" sz="1800" dirty="0"/>
              <a:t>-RIGHT'&gt;LUIS FELIPE MARQUES LOBIANCO&lt;/p&gt;</a:t>
            </a:r>
          </a:p>
          <a:p>
            <a:pPr marL="0" indent="0">
              <a:buNone/>
            </a:pPr>
            <a:r>
              <a:rPr lang="pt-BR" sz="1800" dirty="0"/>
              <a:t>]]&gt;&lt;/Texto&gt;      &lt;Autores</a:t>
            </a:r>
            <a:r>
              <a:rPr lang="pt-BR" sz="1800" b="1" dirty="0">
                <a:solidFill>
                  <a:srgbClr val="FF0000"/>
                </a:solidFill>
              </a:rPr>
              <a:t>&gt;        &lt;assina&gt;LUIS FELIPE MARQUES LOBIANCO&lt;/assina&gt; </a:t>
            </a:r>
            <a:r>
              <a:rPr lang="pt-BR" sz="1800" dirty="0"/>
              <a:t>&lt;/Autores&gt; &lt;/body&gt;</a:t>
            </a:r>
          </a:p>
          <a:p>
            <a:pPr marL="0" indent="0">
              <a:buNone/>
            </a:pPr>
            <a:r>
              <a:rPr lang="pt-BR" sz="1800" dirty="0"/>
              <a:t>  &lt;/</a:t>
            </a:r>
            <a:r>
              <a:rPr lang="pt-BR" sz="1800" dirty="0" err="1"/>
              <a:t>article</a:t>
            </a:r>
            <a:r>
              <a:rPr lang="pt-BR" sz="1800" dirty="0"/>
              <a:t>&gt;&lt;/</a:t>
            </a:r>
            <a:r>
              <a:rPr lang="pt-BR" sz="1800" dirty="0" err="1"/>
              <a:t>xml</a:t>
            </a:r>
            <a:r>
              <a:rPr lang="pt-BR" sz="1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93364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482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Montserrat</vt:lpstr>
      <vt:lpstr>Poppins</vt:lpstr>
      <vt:lpstr>Tema do Office</vt:lpstr>
      <vt:lpstr>Reunião de Orientação 02/09/2022</vt:lpstr>
      <vt:lpstr>Tópicos</vt:lpstr>
      <vt:lpstr>Resposta questionário e palavras chaves</vt:lpstr>
      <vt:lpstr>Apresentação do PowerPoint</vt:lpstr>
      <vt:lpstr>XML Dou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Kitovsk</dc:creator>
  <cp:lastModifiedBy>Drausio drausiogs</cp:lastModifiedBy>
  <cp:revision>3</cp:revision>
  <dcterms:created xsi:type="dcterms:W3CDTF">2018-01-31T14:12:27Z</dcterms:created>
  <dcterms:modified xsi:type="dcterms:W3CDTF">2022-09-02T19:05:48Z</dcterms:modified>
</cp:coreProperties>
</file>