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3.xml" ContentType="application/vnd.openxmlformats-officedocument.theme+xml"/>
  <Override PartName="/ppt/slideLayouts/slideLayout5.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2">
  <p:sldMasterIdLst>
    <p:sldMasterId id="2147483785" r:id="rId1"/>
    <p:sldMasterId id="2147483865" r:id="rId2"/>
    <p:sldMasterId id="2147483910" r:id="rId3"/>
    <p:sldMasterId id="2147483936" r:id="rId4"/>
    <p:sldMasterId id="2147483952" r:id="rId5"/>
  </p:sldMasterIdLst>
  <p:notesMasterIdLst>
    <p:notesMasterId r:id="rId22"/>
  </p:notesMasterIdLst>
  <p:handoutMasterIdLst>
    <p:handoutMasterId r:id="rId23"/>
  </p:handoutMasterIdLst>
  <p:sldIdLst>
    <p:sldId id="1061" r:id="rId6"/>
    <p:sldId id="1062" r:id="rId7"/>
    <p:sldId id="1063" r:id="rId8"/>
    <p:sldId id="1064" r:id="rId9"/>
    <p:sldId id="1065" r:id="rId10"/>
    <p:sldId id="1066" r:id="rId11"/>
    <p:sldId id="1067" r:id="rId12"/>
    <p:sldId id="1068" r:id="rId13"/>
    <p:sldId id="1069" r:id="rId14"/>
    <p:sldId id="1070" r:id="rId15"/>
    <p:sldId id="1071" r:id="rId16"/>
    <p:sldId id="1072" r:id="rId17"/>
    <p:sldId id="1073" r:id="rId18"/>
    <p:sldId id="1074" r:id="rId19"/>
    <p:sldId id="1075" r:id="rId20"/>
    <p:sldId id="1076" r:id="rId21"/>
  </p:sldIdLst>
  <p:sldSz cx="13995400" cy="8047038"/>
  <p:notesSz cx="7010400" cy="9296400"/>
  <p:custDataLst>
    <p:tags r:id="rId24"/>
  </p:custDataLst>
  <p:defaultTextStyle>
    <a:defPPr>
      <a:defRPr lang="zh-CN"/>
    </a:defPPr>
    <a:lvl1pPr algn="l" rtl="0" fontAlgn="base">
      <a:spcBef>
        <a:spcPct val="0"/>
      </a:spcBef>
      <a:spcAft>
        <a:spcPct val="0"/>
      </a:spcAft>
      <a:defRPr kern="1200">
        <a:solidFill>
          <a:schemeClr val="tx1"/>
        </a:solidFill>
        <a:latin typeface="Calibri" pitchFamily="34" charset="0"/>
        <a:ea typeface="宋体" pitchFamily="2" charset="-122"/>
        <a:cs typeface="+mn-cs"/>
      </a:defRPr>
    </a:lvl1pPr>
    <a:lvl2pPr marL="689025" algn="l" rtl="0" fontAlgn="base">
      <a:spcBef>
        <a:spcPct val="0"/>
      </a:spcBef>
      <a:spcAft>
        <a:spcPct val="0"/>
      </a:spcAft>
      <a:defRPr kern="1200">
        <a:solidFill>
          <a:schemeClr val="tx1"/>
        </a:solidFill>
        <a:latin typeface="Calibri" pitchFamily="34" charset="0"/>
        <a:ea typeface="宋体" pitchFamily="2" charset="-122"/>
        <a:cs typeface="+mn-cs"/>
      </a:defRPr>
    </a:lvl2pPr>
    <a:lvl3pPr marL="1378052" algn="l" rtl="0" fontAlgn="base">
      <a:spcBef>
        <a:spcPct val="0"/>
      </a:spcBef>
      <a:spcAft>
        <a:spcPct val="0"/>
      </a:spcAft>
      <a:defRPr kern="1200">
        <a:solidFill>
          <a:schemeClr val="tx1"/>
        </a:solidFill>
        <a:latin typeface="Calibri" pitchFamily="34" charset="0"/>
        <a:ea typeface="宋体" pitchFamily="2" charset="-122"/>
        <a:cs typeface="+mn-cs"/>
      </a:defRPr>
    </a:lvl3pPr>
    <a:lvl4pPr marL="2067077" algn="l" rtl="0" fontAlgn="base">
      <a:spcBef>
        <a:spcPct val="0"/>
      </a:spcBef>
      <a:spcAft>
        <a:spcPct val="0"/>
      </a:spcAft>
      <a:defRPr kern="1200">
        <a:solidFill>
          <a:schemeClr val="tx1"/>
        </a:solidFill>
        <a:latin typeface="Calibri" pitchFamily="34" charset="0"/>
        <a:ea typeface="宋体" pitchFamily="2" charset="-122"/>
        <a:cs typeface="+mn-cs"/>
      </a:defRPr>
    </a:lvl4pPr>
    <a:lvl5pPr marL="2756103" algn="l" rtl="0" fontAlgn="base">
      <a:spcBef>
        <a:spcPct val="0"/>
      </a:spcBef>
      <a:spcAft>
        <a:spcPct val="0"/>
      </a:spcAft>
      <a:defRPr kern="1200">
        <a:solidFill>
          <a:schemeClr val="tx1"/>
        </a:solidFill>
        <a:latin typeface="Calibri" pitchFamily="34" charset="0"/>
        <a:ea typeface="宋体" pitchFamily="2" charset="-122"/>
        <a:cs typeface="+mn-cs"/>
      </a:defRPr>
    </a:lvl5pPr>
    <a:lvl6pPr marL="3445130" algn="l" defTabSz="1378052" rtl="0" eaLnBrk="1" latinLnBrk="0" hangingPunct="1">
      <a:defRPr kern="1200">
        <a:solidFill>
          <a:schemeClr val="tx1"/>
        </a:solidFill>
        <a:latin typeface="Calibri" pitchFamily="34" charset="0"/>
        <a:ea typeface="宋体" pitchFamily="2" charset="-122"/>
        <a:cs typeface="+mn-cs"/>
      </a:defRPr>
    </a:lvl6pPr>
    <a:lvl7pPr marL="4134156" algn="l" defTabSz="1378052" rtl="0" eaLnBrk="1" latinLnBrk="0" hangingPunct="1">
      <a:defRPr kern="1200">
        <a:solidFill>
          <a:schemeClr val="tx1"/>
        </a:solidFill>
        <a:latin typeface="Calibri" pitchFamily="34" charset="0"/>
        <a:ea typeface="宋体" pitchFamily="2" charset="-122"/>
        <a:cs typeface="+mn-cs"/>
      </a:defRPr>
    </a:lvl7pPr>
    <a:lvl8pPr marL="4823181" algn="l" defTabSz="1378052" rtl="0" eaLnBrk="1" latinLnBrk="0" hangingPunct="1">
      <a:defRPr kern="1200">
        <a:solidFill>
          <a:schemeClr val="tx1"/>
        </a:solidFill>
        <a:latin typeface="Calibri" pitchFamily="34" charset="0"/>
        <a:ea typeface="宋体" pitchFamily="2" charset="-122"/>
        <a:cs typeface="+mn-cs"/>
      </a:defRPr>
    </a:lvl8pPr>
    <a:lvl9pPr marL="5512205" algn="l" defTabSz="1378052" rtl="0" eaLnBrk="1" latinLnBrk="0" hangingPunct="1">
      <a:defRPr kern="1200">
        <a:solidFill>
          <a:schemeClr val="tx1"/>
        </a:solidFill>
        <a:latin typeface="Calibri" pitchFamily="34" charset="0"/>
        <a:ea typeface="宋体" pitchFamily="2" charset="-122"/>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BEE7A6"/>
    <a:srgbClr val="FFFFCC"/>
    <a:srgbClr val="DFF3D2"/>
    <a:srgbClr val="FFFFFF"/>
    <a:srgbClr val="D9EFFF"/>
    <a:srgbClr val="CCFFFF"/>
    <a:srgbClr val="CCCCFF"/>
    <a:srgbClr val="0000CC"/>
    <a:srgbClr val="CC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048" autoAdjust="0"/>
    <p:restoredTop sz="85651" autoAdjust="0"/>
  </p:normalViewPr>
  <p:slideViewPr>
    <p:cSldViewPr showGuides="1">
      <p:cViewPr varScale="1">
        <p:scale>
          <a:sx n="82" d="100"/>
          <a:sy n="82" d="100"/>
        </p:scale>
        <p:origin x="846" y="102"/>
      </p:cViewPr>
      <p:guideLst/>
    </p:cSldViewPr>
  </p:slideViewPr>
  <p:outlineViewPr>
    <p:cViewPr>
      <p:scale>
        <a:sx n="33" d="100"/>
        <a:sy n="33" d="100"/>
      </p:scale>
      <p:origin x="12" y="4554"/>
    </p:cViewPr>
  </p:outlineViewPr>
  <p:notesTextViewPr>
    <p:cViewPr>
      <p:scale>
        <a:sx n="1" d="1"/>
        <a:sy n="1" d="1"/>
      </p:scale>
      <p:origin x="0" y="0"/>
    </p:cViewPr>
  </p:notesTextViewPr>
  <p:sorterViewPr>
    <p:cViewPr>
      <p:scale>
        <a:sx n="29" d="100"/>
        <a:sy n="29" d="100"/>
      </p:scale>
      <p:origin x="0" y="0"/>
    </p:cViewPr>
  </p:sorterViewPr>
  <p:notesViewPr>
    <p:cSldViewPr showGuides="1">
      <p:cViewPr>
        <p:scale>
          <a:sx n="100" d="100"/>
          <a:sy n="100" d="100"/>
        </p:scale>
        <p:origin x="-1806" y="2370"/>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gs" Target="tags/tag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330" name="Rectangle 2"/>
          <p:cNvSpPr>
            <a:spLocks noGrp="1" noChangeArrowheads="1"/>
          </p:cNvSpPr>
          <p:nvPr>
            <p:ph type="hdr" sz="quarter"/>
          </p:nvPr>
        </p:nvSpPr>
        <p:spPr bwMode="auto">
          <a:xfrm>
            <a:off x="0"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eaLnBrk="0" hangingPunct="0">
              <a:defRPr sz="1200">
                <a:ea typeface="宋体" pitchFamily="2" charset="-122"/>
              </a:defRPr>
            </a:lvl1pPr>
          </a:lstStyle>
          <a:p>
            <a:pPr>
              <a:defRPr/>
            </a:pPr>
            <a:endParaRPr lang="zh-CN" altLang="en-US"/>
          </a:p>
        </p:txBody>
      </p:sp>
      <p:sp>
        <p:nvSpPr>
          <p:cNvPr id="227331" name="Rectangle 3"/>
          <p:cNvSpPr>
            <a:spLocks noGrp="1" noChangeArrowheads="1"/>
          </p:cNvSpPr>
          <p:nvPr>
            <p:ph type="dt" sz="quarter" idx="1"/>
          </p:nvPr>
        </p:nvSpPr>
        <p:spPr bwMode="auto">
          <a:xfrm>
            <a:off x="3970938" y="0"/>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t" anchorCtr="0" compatLnSpc="1">
            <a:prstTxWarp prst="textNoShape">
              <a:avLst/>
            </a:prstTxWarp>
          </a:bodyPr>
          <a:lstStyle>
            <a:lvl1pPr algn="r" eaLnBrk="0" hangingPunct="0">
              <a:defRPr sz="1200">
                <a:ea typeface="宋体" pitchFamily="2" charset="-122"/>
              </a:defRPr>
            </a:lvl1pPr>
          </a:lstStyle>
          <a:p>
            <a:pPr>
              <a:defRPr/>
            </a:pPr>
            <a:fld id="{FD6B2986-D06E-4F3C-B19C-CC0A0E2B9416}" type="datetimeFigureOut">
              <a:rPr lang="zh-CN" altLang="en-US"/>
              <a:pPr>
                <a:defRPr/>
              </a:pPr>
              <a:t>2024/1/19</a:t>
            </a:fld>
            <a:endParaRPr lang="en-US" altLang="zh-CN"/>
          </a:p>
        </p:txBody>
      </p:sp>
      <p:sp>
        <p:nvSpPr>
          <p:cNvPr id="227332" name="Rectangle 4"/>
          <p:cNvSpPr>
            <a:spLocks noGrp="1" noChangeArrowheads="1"/>
          </p:cNvSpPr>
          <p:nvPr>
            <p:ph type="ftr" sz="quarter" idx="2"/>
          </p:nvPr>
        </p:nvSpPr>
        <p:spPr bwMode="auto">
          <a:xfrm>
            <a:off x="0"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eaLnBrk="0" hangingPunct="0">
              <a:defRPr sz="1200">
                <a:ea typeface="宋体" pitchFamily="2" charset="-122"/>
              </a:defRPr>
            </a:lvl1pPr>
          </a:lstStyle>
          <a:p>
            <a:pPr>
              <a:defRPr/>
            </a:pPr>
            <a:endParaRPr lang="en-US" altLang="zh-CN"/>
          </a:p>
        </p:txBody>
      </p:sp>
      <p:sp>
        <p:nvSpPr>
          <p:cNvPr id="227333" name="Rectangle 5"/>
          <p:cNvSpPr>
            <a:spLocks noGrp="1" noChangeArrowheads="1"/>
          </p:cNvSpPr>
          <p:nvPr>
            <p:ph type="sldNum" sz="quarter" idx="3"/>
          </p:nvPr>
        </p:nvSpPr>
        <p:spPr bwMode="auto">
          <a:xfrm>
            <a:off x="3970938" y="8829967"/>
            <a:ext cx="3037840" cy="464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77" tIns="46589" rIns="93177" bIns="46589" numCol="1" anchor="b" anchorCtr="0" compatLnSpc="1">
            <a:prstTxWarp prst="textNoShape">
              <a:avLst/>
            </a:prstTxWarp>
          </a:bodyPr>
          <a:lstStyle>
            <a:lvl1pPr algn="r" eaLnBrk="0" hangingPunct="0">
              <a:defRPr sz="1200">
                <a:ea typeface="宋体" pitchFamily="2" charset="-122"/>
              </a:defRPr>
            </a:lvl1pPr>
          </a:lstStyle>
          <a:p>
            <a:pPr>
              <a:defRPr/>
            </a:pPr>
            <a:fld id="{4B569440-9C1A-4A13-B530-46C3A9E17375}" type="slidenum">
              <a:rPr lang="zh-CN" altLang="en-US"/>
              <a:pPr>
                <a:defRPr/>
              </a:pPr>
              <a:t>‹#›</a:t>
            </a:fld>
            <a:endParaRPr lang="en-US" altLang="zh-CN"/>
          </a:p>
        </p:txBody>
      </p:sp>
    </p:spTree>
    <p:extLst>
      <p:ext uri="{BB962C8B-B14F-4D97-AF65-F5344CB8AC3E}">
        <p14:creationId xmlns:p14="http://schemas.microsoft.com/office/powerpoint/2010/main" val="941739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zh-CN" altLang="en-US"/>
          </a:p>
        </p:txBody>
      </p:sp>
      <p:sp>
        <p:nvSpPr>
          <p:cNvPr id="3" name="日期占位符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D08A9142-FF09-4277-A906-954A9C570EC4}" type="datetimeFigureOut">
              <a:rPr lang="zh-CN" altLang="en-US" smtClean="0"/>
              <a:pPr/>
              <a:t>2024/1/19</a:t>
            </a:fld>
            <a:endParaRPr lang="zh-CN" altLang="en-US"/>
          </a:p>
        </p:txBody>
      </p:sp>
      <p:sp>
        <p:nvSpPr>
          <p:cNvPr id="4" name="幻灯片图像占位符 3"/>
          <p:cNvSpPr>
            <a:spLocks noGrp="1" noRot="1" noChangeAspect="1"/>
          </p:cNvSpPr>
          <p:nvPr>
            <p:ph type="sldImg" idx="2"/>
          </p:nvPr>
        </p:nvSpPr>
        <p:spPr>
          <a:xfrm>
            <a:off x="473075" y="696913"/>
            <a:ext cx="6064250" cy="3486150"/>
          </a:xfrm>
          <a:prstGeom prst="rect">
            <a:avLst/>
          </a:prstGeom>
          <a:noFill/>
          <a:ln w="12700">
            <a:solidFill>
              <a:prstClr val="black"/>
            </a:solidFill>
          </a:ln>
        </p:spPr>
        <p:txBody>
          <a:bodyPr vert="horz" lIns="93177" tIns="46589" rIns="93177" bIns="46589" rtlCol="0" anchor="ctr"/>
          <a:lstStyle/>
          <a:p>
            <a:endParaRPr lang="zh-CN" altLang="en-US"/>
          </a:p>
        </p:txBody>
      </p:sp>
      <p:sp>
        <p:nvSpPr>
          <p:cNvPr id="5" name="备注占位符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31D7E4A-698E-46F9-98F3-242E8B9E8081}" type="slidenum">
              <a:rPr lang="zh-CN" altLang="en-US" smtClean="0"/>
              <a:pPr/>
              <a:t>‹#›</a:t>
            </a:fld>
            <a:endParaRPr lang="zh-CN" altLang="en-US"/>
          </a:p>
        </p:txBody>
      </p:sp>
    </p:spTree>
    <p:extLst>
      <p:ext uri="{BB962C8B-B14F-4D97-AF65-F5344CB8AC3E}">
        <p14:creationId xmlns:p14="http://schemas.microsoft.com/office/powerpoint/2010/main" val="3661580974"/>
      </p:ext>
    </p:extLst>
  </p:cSld>
  <p:clrMap bg1="lt1" tx1="dk1" bg2="lt2" tx2="dk2" accent1="accent1" accent2="accent2" accent3="accent3" accent4="accent4" accent5="accent5" accent6="accent6" hlink="hlink" folHlink="folHlink"/>
  <p:notesStyle>
    <a:lvl1pPr marL="0" algn="l" defTabSz="1378052" rtl="0" eaLnBrk="1" latinLnBrk="0" hangingPunct="1">
      <a:defRPr sz="1600" kern="1200">
        <a:solidFill>
          <a:schemeClr val="tx1"/>
        </a:solidFill>
        <a:latin typeface="+mn-lt"/>
        <a:ea typeface="+mn-ea"/>
        <a:cs typeface="+mn-cs"/>
      </a:defRPr>
    </a:lvl1pPr>
    <a:lvl2pPr marL="689025" algn="l" defTabSz="1378052" rtl="0" eaLnBrk="1" latinLnBrk="0" hangingPunct="1">
      <a:defRPr sz="1600" kern="1200">
        <a:solidFill>
          <a:schemeClr val="tx1"/>
        </a:solidFill>
        <a:latin typeface="+mn-lt"/>
        <a:ea typeface="+mn-ea"/>
        <a:cs typeface="+mn-cs"/>
      </a:defRPr>
    </a:lvl2pPr>
    <a:lvl3pPr marL="1378052" algn="l" defTabSz="1378052" rtl="0" eaLnBrk="1" latinLnBrk="0" hangingPunct="1">
      <a:defRPr sz="1600" kern="1200">
        <a:solidFill>
          <a:schemeClr val="tx1"/>
        </a:solidFill>
        <a:latin typeface="+mn-lt"/>
        <a:ea typeface="+mn-ea"/>
        <a:cs typeface="+mn-cs"/>
      </a:defRPr>
    </a:lvl3pPr>
    <a:lvl4pPr marL="2067077" algn="l" defTabSz="1378052" rtl="0" eaLnBrk="1" latinLnBrk="0" hangingPunct="1">
      <a:defRPr sz="1600" kern="1200">
        <a:solidFill>
          <a:schemeClr val="tx1"/>
        </a:solidFill>
        <a:latin typeface="+mn-lt"/>
        <a:ea typeface="+mn-ea"/>
        <a:cs typeface="+mn-cs"/>
      </a:defRPr>
    </a:lvl4pPr>
    <a:lvl5pPr marL="2756103" algn="l" defTabSz="1378052" rtl="0" eaLnBrk="1" latinLnBrk="0" hangingPunct="1">
      <a:defRPr sz="1600" kern="1200">
        <a:solidFill>
          <a:schemeClr val="tx1"/>
        </a:solidFill>
        <a:latin typeface="+mn-lt"/>
        <a:ea typeface="+mn-ea"/>
        <a:cs typeface="+mn-cs"/>
      </a:defRPr>
    </a:lvl5pPr>
    <a:lvl6pPr marL="3445130" algn="l" defTabSz="1378052" rtl="0" eaLnBrk="1" latinLnBrk="0" hangingPunct="1">
      <a:defRPr sz="1600" kern="1200">
        <a:solidFill>
          <a:schemeClr val="tx1"/>
        </a:solidFill>
        <a:latin typeface="+mn-lt"/>
        <a:ea typeface="+mn-ea"/>
        <a:cs typeface="+mn-cs"/>
      </a:defRPr>
    </a:lvl6pPr>
    <a:lvl7pPr marL="4134156" algn="l" defTabSz="1378052" rtl="0" eaLnBrk="1" latinLnBrk="0" hangingPunct="1">
      <a:defRPr sz="1600" kern="1200">
        <a:solidFill>
          <a:schemeClr val="tx1"/>
        </a:solidFill>
        <a:latin typeface="+mn-lt"/>
        <a:ea typeface="+mn-ea"/>
        <a:cs typeface="+mn-cs"/>
      </a:defRPr>
    </a:lvl7pPr>
    <a:lvl8pPr marL="4823181" algn="l" defTabSz="1378052" rtl="0" eaLnBrk="1" latinLnBrk="0" hangingPunct="1">
      <a:defRPr sz="1600" kern="1200">
        <a:solidFill>
          <a:schemeClr val="tx1"/>
        </a:solidFill>
        <a:latin typeface="+mn-lt"/>
        <a:ea typeface="+mn-ea"/>
        <a:cs typeface="+mn-cs"/>
      </a:defRPr>
    </a:lvl8pPr>
    <a:lvl9pPr marL="5512205" algn="l" defTabSz="1378052"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a:solidFill>
                  <a:prstClr val="black"/>
                </a:solidFill>
                <a:ea typeface="等线" panose="02010600030101010101" pitchFamily="2" charset="-122"/>
              </a:rPr>
              <a:pPr/>
              <a:t>1</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2142422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10</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206563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11</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3705792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12</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1730761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13</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20192628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14</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19067396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15</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24616623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16</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37638947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2</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32727718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3</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41725906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4</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37866366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5</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24713975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6</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11195347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7</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1226583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8</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20919489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第一页太简单， 两个模板通过视频介绍，第五页视频可以不需要</a:t>
            </a:r>
            <a:endParaRPr lang="zh-CN" altLang="en-US"/>
          </a:p>
        </p:txBody>
      </p:sp>
      <p:sp>
        <p:nvSpPr>
          <p:cNvPr id="4" name="灯片编号占位符 3"/>
          <p:cNvSpPr>
            <a:spLocks noGrp="1"/>
          </p:cNvSpPr>
          <p:nvPr>
            <p:ph type="sldNum" sz="quarter" idx="10"/>
          </p:nvPr>
        </p:nvSpPr>
        <p:spPr/>
        <p:txBody>
          <a:bodyPr/>
          <a:lstStyle/>
          <a:p>
            <a:fld id="{69A04F47-F59C-44CB-9D1E-0DF3C837D7A9}" type="slidenum">
              <a:rPr lang="zh-CN" altLang="en-US" smtClean="0">
                <a:solidFill>
                  <a:prstClr val="black"/>
                </a:solidFill>
                <a:ea typeface="等线" panose="02010600030101010101" pitchFamily="2" charset="-122"/>
              </a:rPr>
              <a:pPr/>
              <a:t>9</a:t>
            </a:fld>
            <a:endParaRPr lang="zh-CN" altLang="en-US">
              <a:solidFill>
                <a:prstClr val="black"/>
              </a:solidFill>
              <a:ea typeface="等线" panose="02010600030101010101" pitchFamily="2" charset="-122"/>
            </a:endParaRPr>
          </a:p>
        </p:txBody>
      </p:sp>
    </p:spTree>
    <p:extLst>
      <p:ext uri="{BB962C8B-B14F-4D97-AF65-F5344CB8AC3E}">
        <p14:creationId xmlns:p14="http://schemas.microsoft.com/office/powerpoint/2010/main" val="1720902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6569" y="3094015"/>
            <a:ext cx="8596480" cy="770413"/>
          </a:xfrm>
        </p:spPr>
        <p:txBody>
          <a:bodyPr/>
          <a:lstStyle/>
          <a:p>
            <a:r>
              <a:rPr lang="zh-CN" altLang="en-US" dirty="0" smtClean="0"/>
              <a:t>单击此处编辑母版标题样式</a:t>
            </a:r>
            <a:endParaRPr lang="zh-CN" altLang="en-US" dirty="0"/>
          </a:p>
        </p:txBody>
      </p:sp>
      <p:sp>
        <p:nvSpPr>
          <p:cNvPr id="3" name="Rectangle 19"/>
          <p:cNvSpPr>
            <a:spLocks noGrp="1" noChangeArrowheads="1"/>
          </p:cNvSpPr>
          <p:nvPr>
            <p:ph type="dt" sz="quarter" idx="10"/>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12073860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790421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418448" y="87017"/>
            <a:ext cx="13249843" cy="823064"/>
          </a:xfrm>
          <a:prstGeom prst="rect">
            <a:avLst/>
          </a:prstGeom>
        </p:spPr>
        <p:txBody>
          <a:bodyPr/>
          <a:lstStyle>
            <a:lvl1pPr>
              <a:defRPr sz="4131">
                <a:solidFill>
                  <a:srgbClr val="C00000"/>
                </a:solidFill>
                <a:latin typeface="微软雅黑" panose="020B0503020204020204" pitchFamily="34" charset="-122"/>
                <a:ea typeface="微软雅黑" panose="020B0503020204020204" pitchFamily="34" charset="-122"/>
              </a:defRPr>
            </a:lvl1pPr>
          </a:lstStyle>
          <a:p>
            <a:r>
              <a:rPr lang="zh-CN" altLang="en-US" dirty="0" smtClean="0"/>
              <a:t>目录</a:t>
            </a:r>
            <a:endParaRPr lang="zh-CN" altLang="en-US" dirty="0"/>
          </a:p>
        </p:txBody>
      </p:sp>
      <p:cxnSp>
        <p:nvCxnSpPr>
          <p:cNvPr id="4" name="直接连接符 3"/>
          <p:cNvCxnSpPr/>
          <p:nvPr userDrawn="1"/>
        </p:nvCxnSpPr>
        <p:spPr>
          <a:xfrm>
            <a:off x="418448" y="1082518"/>
            <a:ext cx="13249843" cy="0"/>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 xmlns:a16="http://schemas.microsoft.com/office/drawing/2014/main" id="{CA8B3F0C-616F-224A-B32F-9F9BF5EEE1BC}"/>
              </a:ext>
            </a:extLst>
          </p:cNvPr>
          <p:cNvSpPr>
            <a:spLocks noGrp="1"/>
          </p:cNvSpPr>
          <p:nvPr>
            <p:ph idx="12" hasCustomPrompt="1"/>
          </p:nvPr>
        </p:nvSpPr>
        <p:spPr>
          <a:xfrm>
            <a:off x="446179" y="1254956"/>
            <a:ext cx="13222111" cy="6152939"/>
          </a:xfrm>
          <a:prstGeom prst="rect">
            <a:avLst/>
          </a:prstGeom>
        </p:spPr>
        <p:txBody>
          <a:bodyPr lIns="0" tIns="0" rIns="0" bIns="0"/>
          <a:lstStyle>
            <a:lvl1pPr marL="179388" marR="0" indent="-168275" algn="l" defTabSz="1187798" rtl="0" eaLnBrk="1" fontAlgn="auto" latinLnBrk="0" hangingPunct="1">
              <a:lnSpc>
                <a:spcPct val="100000"/>
              </a:lnSpc>
              <a:spcBef>
                <a:spcPts val="0"/>
              </a:spcBef>
              <a:spcAft>
                <a:spcPts val="600"/>
              </a:spcAft>
              <a:buClr>
                <a:srgbClr val="000000"/>
              </a:buClr>
              <a:buSzTx/>
              <a:buFont typeface="Arial" panose="020B0604020202020204" pitchFamily="34" charset="0"/>
              <a:buChar char="•"/>
              <a:tabLst>
                <a:tab pos="1208088" algn="ctr"/>
              </a:tabLst>
              <a:defRPr sz="2000"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29026" marR="0" indent="-168275" algn="l" defTabSz="1187798" rtl="0" eaLnBrk="1" fontAlgn="auto" latinLnBrk="0" hangingPunct="1">
              <a:lnSpc>
                <a:spcPct val="100000"/>
              </a:lnSpc>
              <a:spcBef>
                <a:spcPts val="0"/>
              </a:spcBef>
              <a:spcAft>
                <a:spcPts val="600"/>
              </a:spcAft>
              <a:buClr>
                <a:schemeClr val="tx1"/>
              </a:buClr>
              <a:buSzTx/>
              <a:buFont typeface=".AppleSystemUIFont"/>
              <a:buChar char="&gt;"/>
              <a:tabLst>
                <a:tab pos="1208088" algn="ctr"/>
              </a:tabLst>
              <a:defRPr sz="1800" baseline="0">
                <a:latin typeface="Microsoft YaHei" panose="020B0503020204020204" pitchFamily="34" charset="-122"/>
                <a:ea typeface="Microsoft YaHei" panose="020B0503020204020204" pitchFamily="34" charset="-122"/>
              </a:defRPr>
            </a:lvl2pPr>
            <a:lvl3pPr marL="1098575" marR="0" indent="-168275" algn="l" defTabSz="1187798" rtl="0" eaLnBrk="1" fontAlgn="auto" latinLnBrk="0" hangingPunct="1">
              <a:lnSpc>
                <a:spcPct val="100000"/>
              </a:lnSpc>
              <a:spcBef>
                <a:spcPts val="0"/>
              </a:spcBef>
              <a:spcAft>
                <a:spcPts val="600"/>
              </a:spcAft>
              <a:buClr>
                <a:schemeClr val="tx1"/>
              </a:buClr>
              <a:buSzTx/>
              <a:buFont typeface=".AppleSystemUIFont"/>
              <a:buChar char="-"/>
              <a:tabLst>
                <a:tab pos="1208088" algn="ctr"/>
              </a:tabLst>
              <a:defRPr sz="1600" baseline="0">
                <a:latin typeface="Microsoft YaHei" panose="020B0503020204020204" pitchFamily="34" charset="-122"/>
                <a:ea typeface="Microsoft YaHei" panose="020B0503020204020204" pitchFamily="34" charset="-122"/>
              </a:defRPr>
            </a:lvl3pPr>
            <a:lvl4pPr marL="525850" indent="-171159">
              <a:buFont typeface="Arial" panose="020B0604020202020204" pitchFamily="34" charset="0"/>
              <a:buChar char="•"/>
              <a:tabLst>
                <a:tab pos="1208420" algn="ctr"/>
              </a:tabLst>
              <a:defRPr sz="1299" baseline="0"/>
            </a:lvl4pPr>
            <a:lvl5pPr marL="525850" indent="-171159">
              <a:buFont typeface="Arial" panose="020B0604020202020204" pitchFamily="34" charset="0"/>
              <a:buChar char="•"/>
              <a:tabLst>
                <a:tab pos="1208420" algn="ctr"/>
              </a:tabLst>
              <a:defRPr sz="1299" baseline="0"/>
            </a:lvl5pPr>
          </a:lstStyle>
          <a:p>
            <a:pPr lvl="0"/>
            <a:r>
              <a:rPr lang="zh-CN" altLang="en-US" dirty="0"/>
              <a:t>单击此处添加文本</a:t>
            </a:r>
            <a:endParaRPr lang="en-US" dirty="0"/>
          </a:p>
          <a:p>
            <a:pPr marL="329026" marR="0" lvl="1"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zh-CN" altLang="en-US" dirty="0"/>
              <a:t>单击此处添加文本</a:t>
            </a:r>
            <a:endParaRPr lang="en-US" dirty="0"/>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r>
              <a:rPr lang="zh-CN" altLang="en-US" dirty="0"/>
              <a:t>单击此处添加文本</a:t>
            </a:r>
            <a:endParaRPr lang="en-US" dirty="0"/>
          </a:p>
          <a:p>
            <a:pPr marL="1098575" marR="0" lvl="2" indent="-168275" algn="l" defTabSz="1187798" rtl="0" eaLnBrk="1" fontAlgn="auto" latinLnBrk="0" hangingPunct="1">
              <a:lnSpc>
                <a:spcPct val="100000"/>
              </a:lnSpc>
              <a:spcBef>
                <a:spcPts val="0"/>
              </a:spcBef>
              <a:spcAft>
                <a:spcPts val="600"/>
              </a:spcAft>
              <a:buClr>
                <a:schemeClr val="tx1"/>
              </a:buClr>
              <a:buSzTx/>
              <a:buFont typeface="Arial" panose="020B0604020202020204" pitchFamily="34" charset="0"/>
              <a:buChar char="•"/>
              <a:tabLst>
                <a:tab pos="1208088" algn="ctr"/>
              </a:tabLst>
              <a:defRPr/>
            </a:pPr>
            <a:endParaRPr lang="en-US" altLang="zh-CN" dirty="0"/>
          </a:p>
        </p:txBody>
      </p:sp>
    </p:spTree>
    <p:extLst>
      <p:ext uri="{BB962C8B-B14F-4D97-AF65-F5344CB8AC3E}">
        <p14:creationId xmlns:p14="http://schemas.microsoft.com/office/powerpoint/2010/main" val="271999498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11" name="文本占位符 10"/>
          <p:cNvSpPr>
            <a:spLocks noGrp="1"/>
          </p:cNvSpPr>
          <p:nvPr>
            <p:ph type="body" sz="quarter" idx="10" hasCustomPrompt="1"/>
          </p:nvPr>
        </p:nvSpPr>
        <p:spPr>
          <a:xfrm>
            <a:off x="874712" y="52802"/>
            <a:ext cx="13120688" cy="591383"/>
          </a:xfrm>
          <a:prstGeom prst="rect">
            <a:avLst/>
          </a:prstGeom>
        </p:spPr>
        <p:txBody>
          <a:bodyPr bIns="36000" anchor="ctr" anchorCtr="0"/>
          <a:lstStyle>
            <a:lvl1pPr marL="0" indent="0">
              <a:buFontTx/>
              <a:buNone/>
              <a:defRPr sz="3214" b="1">
                <a:solidFill>
                  <a:srgbClr val="1E74AE"/>
                </a:solidFill>
                <a:latin typeface="微软雅黑" panose="020B0503020204020204" pitchFamily="34" charset="-122"/>
                <a:ea typeface="微软雅黑" panose="020B0503020204020204" pitchFamily="34" charset="-122"/>
              </a:defRPr>
            </a:lvl1pPr>
            <a:lvl2pPr marL="262410" indent="0">
              <a:buFontTx/>
              <a:buNone/>
              <a:defRPr/>
            </a:lvl2pPr>
            <a:lvl3pPr marL="524820" indent="0">
              <a:buFontTx/>
              <a:buNone/>
              <a:defRPr/>
            </a:lvl3pPr>
            <a:lvl4pPr marL="787230" indent="0">
              <a:buFontTx/>
              <a:buNone/>
              <a:defRPr/>
            </a:lvl4pPr>
            <a:lvl5pPr marL="1049640" indent="0">
              <a:buFontTx/>
              <a:buNone/>
              <a:defRPr/>
            </a:lvl5pPr>
          </a:lstStyle>
          <a:p>
            <a:pPr lvl="0"/>
            <a:r>
              <a:rPr lang="zh-CN" altLang="en-US" dirty="0" smtClean="0"/>
              <a:t>添加标题</a:t>
            </a:r>
            <a:endParaRPr lang="zh-CN" altLang="en-US" dirty="0"/>
          </a:p>
        </p:txBody>
      </p:sp>
    </p:spTree>
    <p:extLst>
      <p:ext uri="{BB962C8B-B14F-4D97-AF65-F5344CB8AC3E}">
        <p14:creationId xmlns:p14="http://schemas.microsoft.com/office/powerpoint/2010/main" val="2102143583"/>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xmlns="" id="{D2A38214-5857-FC4E-B923-056100E16BCA}"/>
              </a:ext>
            </a:extLst>
          </p:cNvPr>
          <p:cNvSpPr>
            <a:spLocks noGrp="1"/>
          </p:cNvSpPr>
          <p:nvPr>
            <p:ph type="subTitle" idx="1" hasCustomPrompt="1"/>
          </p:nvPr>
        </p:nvSpPr>
        <p:spPr>
          <a:xfrm>
            <a:off x="836705" y="535219"/>
            <a:ext cx="12324545" cy="1165635"/>
          </a:xfrm>
          <a:prstGeom prst="rect">
            <a:avLst/>
          </a:prstGeom>
        </p:spPr>
        <p:txBody>
          <a:bodyPr lIns="0" tIns="0" rIns="0" bIns="0" anchor="t">
            <a:normAutofit/>
          </a:bodyPr>
          <a:lstStyle>
            <a:lvl1pPr marL="0" indent="0" algn="l">
              <a:lnSpc>
                <a:spcPts val="3936"/>
              </a:lnSpc>
              <a:spcBef>
                <a:spcPts val="0"/>
              </a:spcBef>
              <a:buNone/>
              <a:defRPr sz="3672" baseline="0">
                <a:solidFill>
                  <a:schemeClr val="tx1"/>
                </a:solidFill>
                <a:latin typeface="Microsoft YaHei" panose="020B0503020204020204" pitchFamily="34" charset="-122"/>
                <a:ea typeface="Microsoft YaHei" panose="020B0503020204020204" pitchFamily="34" charset="-122"/>
              </a:defRPr>
            </a:lvl1pPr>
            <a:lvl2pPr marL="681500" indent="0" algn="ctr">
              <a:buNone/>
              <a:defRPr sz="2981"/>
            </a:lvl2pPr>
            <a:lvl3pPr marL="1362998" indent="0" algn="ctr">
              <a:buNone/>
              <a:defRPr sz="2683"/>
            </a:lvl3pPr>
            <a:lvl4pPr marL="2044500" indent="0" algn="ctr">
              <a:buNone/>
              <a:defRPr sz="2386"/>
            </a:lvl4pPr>
            <a:lvl5pPr marL="2725999" indent="0" algn="ctr">
              <a:buNone/>
              <a:defRPr sz="2386"/>
            </a:lvl5pPr>
            <a:lvl6pPr marL="3407498" indent="0" algn="ctr">
              <a:buNone/>
              <a:defRPr sz="2386"/>
            </a:lvl6pPr>
            <a:lvl7pPr marL="4088997" indent="0" algn="ctr">
              <a:buNone/>
              <a:defRPr sz="2386"/>
            </a:lvl7pPr>
            <a:lvl8pPr marL="4770498" indent="0" algn="ctr">
              <a:buNone/>
              <a:defRPr sz="2386"/>
            </a:lvl8pPr>
            <a:lvl9pPr marL="5451996" indent="0" algn="ctr">
              <a:buNone/>
              <a:defRPr sz="2386"/>
            </a:lvl9pPr>
          </a:lstStyle>
          <a:p>
            <a:r>
              <a:rPr lang="zh-CN" altLang="en-US" dirty="0"/>
              <a:t>单击此处添加标题</a:t>
            </a:r>
            <a:endParaRPr lang="en-US" dirty="0"/>
          </a:p>
        </p:txBody>
      </p:sp>
      <p:sp>
        <p:nvSpPr>
          <p:cNvPr id="5" name="Content Placeholder 2">
            <a:extLst>
              <a:ext uri="{FF2B5EF4-FFF2-40B4-BE49-F238E27FC236}">
                <a16:creationId xmlns:a16="http://schemas.microsoft.com/office/drawing/2014/main" xmlns="" id="{CA8B3F0C-616F-224A-B32F-9F9BF5EEE1BC}"/>
              </a:ext>
            </a:extLst>
          </p:cNvPr>
          <p:cNvSpPr>
            <a:spLocks noGrp="1"/>
          </p:cNvSpPr>
          <p:nvPr>
            <p:ph idx="12" hasCustomPrompt="1"/>
          </p:nvPr>
        </p:nvSpPr>
        <p:spPr>
          <a:xfrm>
            <a:off x="833087" y="1775178"/>
            <a:ext cx="12316417" cy="5503689"/>
          </a:xfrm>
          <a:prstGeom prst="rect">
            <a:avLst/>
          </a:prstGeom>
        </p:spPr>
        <p:txBody>
          <a:bodyPr lIns="0" tIns="0" rIns="0" bIns="0"/>
          <a:lstStyle>
            <a:lvl1pPr marL="205848" marR="0" indent="-193096" algn="l" defTabSz="1362998" rtl="0" eaLnBrk="1" fontAlgn="auto" latinLnBrk="0" hangingPunct="1">
              <a:lnSpc>
                <a:spcPct val="100000"/>
              </a:lnSpc>
              <a:spcBef>
                <a:spcPts val="0"/>
              </a:spcBef>
              <a:spcAft>
                <a:spcPts val="689"/>
              </a:spcAft>
              <a:buClr>
                <a:srgbClr val="000000"/>
              </a:buClr>
              <a:buSzTx/>
              <a:buFont typeface="Arial" panose="020B0604020202020204" pitchFamily="34" charset="0"/>
              <a:buChar char="•"/>
              <a:tabLst>
                <a:tab pos="1386281" algn="ctr"/>
              </a:tabLst>
              <a:defRPr sz="2066" baseline="0">
                <a:solidFill>
                  <a:schemeClr val="tx1"/>
                </a:solidFill>
                <a:latin typeface="Microsoft YaHei" panose="020B0503020204020204" pitchFamily="34" charset="-122"/>
                <a:ea typeface="Microsoft YaHei" panose="020B0503020204020204" pitchFamily="34" charset="-122"/>
                <a:cs typeface="Arial" panose="020B0604020202020204" pitchFamily="34" charset="0"/>
              </a:defRPr>
            </a:lvl1pPr>
            <a:lvl2pPr marL="377557" marR="0" indent="-193096" algn="l" defTabSz="1362998" rtl="0" eaLnBrk="1" fontAlgn="auto" latinLnBrk="0" hangingPunct="1">
              <a:lnSpc>
                <a:spcPct val="100000"/>
              </a:lnSpc>
              <a:spcBef>
                <a:spcPts val="0"/>
              </a:spcBef>
              <a:spcAft>
                <a:spcPts val="689"/>
              </a:spcAft>
              <a:buClr>
                <a:schemeClr val="tx1"/>
              </a:buClr>
              <a:buSzTx/>
              <a:buFont typeface=".AppleSystemUIFont"/>
              <a:buChar char="&gt;"/>
              <a:tabLst>
                <a:tab pos="1386281" algn="ctr"/>
              </a:tabLst>
              <a:defRPr sz="1836" baseline="0">
                <a:latin typeface="Microsoft YaHei" panose="020B0503020204020204" pitchFamily="34" charset="-122"/>
                <a:ea typeface="Microsoft YaHei" panose="020B0503020204020204" pitchFamily="34" charset="-122"/>
              </a:defRPr>
            </a:lvl2pPr>
            <a:lvl3pPr marL="1260615" marR="0" indent="-193096" algn="l" defTabSz="1362998" rtl="0" eaLnBrk="1" fontAlgn="auto" latinLnBrk="0" hangingPunct="1">
              <a:lnSpc>
                <a:spcPct val="100000"/>
              </a:lnSpc>
              <a:spcBef>
                <a:spcPts val="0"/>
              </a:spcBef>
              <a:spcAft>
                <a:spcPts val="689"/>
              </a:spcAft>
              <a:buClr>
                <a:schemeClr val="tx1"/>
              </a:buClr>
              <a:buSzTx/>
              <a:buFont typeface=".AppleSystemUIFont"/>
              <a:buChar char="-"/>
              <a:tabLst>
                <a:tab pos="1386281" algn="ctr"/>
              </a:tabLst>
              <a:defRPr sz="1491" baseline="0">
                <a:latin typeface="Microsoft YaHei" panose="020B0503020204020204" pitchFamily="34" charset="-122"/>
                <a:ea typeface="Microsoft YaHei" panose="020B0503020204020204" pitchFamily="34" charset="-122"/>
              </a:defRPr>
            </a:lvl3pPr>
            <a:lvl4pPr marL="603413" indent="-196405">
              <a:buFont typeface="Arial" panose="020B0604020202020204" pitchFamily="34" charset="0"/>
              <a:buChar char="•"/>
              <a:tabLst>
                <a:tab pos="1386662" algn="ctr"/>
              </a:tabLst>
              <a:defRPr sz="1491" baseline="0"/>
            </a:lvl4pPr>
            <a:lvl5pPr marL="603413" indent="-196405">
              <a:buFont typeface="Arial" panose="020B0604020202020204" pitchFamily="34" charset="0"/>
              <a:buChar char="•"/>
              <a:tabLst>
                <a:tab pos="1386662" algn="ctr"/>
              </a:tabLst>
              <a:defRPr sz="1491" baseline="0"/>
            </a:lvl5pPr>
          </a:lstStyle>
          <a:p>
            <a:pPr lvl="0"/>
            <a:r>
              <a:rPr lang="zh-CN" altLang="en-US" dirty="0"/>
              <a:t>单击此处添加文本</a:t>
            </a:r>
            <a:endParaRPr lang="en-US" dirty="0"/>
          </a:p>
          <a:p>
            <a:pPr marL="377557" marR="0" lvl="1" indent="-193096" algn="l" defTabSz="1362998" rtl="0" eaLnBrk="1" fontAlgn="auto" latinLnBrk="0" hangingPunct="1">
              <a:lnSpc>
                <a:spcPct val="100000"/>
              </a:lnSpc>
              <a:spcBef>
                <a:spcPts val="0"/>
              </a:spcBef>
              <a:spcAft>
                <a:spcPts val="689"/>
              </a:spcAft>
              <a:buClr>
                <a:schemeClr val="tx1"/>
              </a:buClr>
              <a:buSzTx/>
              <a:buFont typeface="Arial" panose="020B0604020202020204" pitchFamily="34" charset="0"/>
              <a:buChar char="•"/>
              <a:tabLst>
                <a:tab pos="1386281" algn="ctr"/>
              </a:tabLst>
              <a:defRPr/>
            </a:pPr>
            <a:r>
              <a:rPr lang="zh-CN" altLang="en-US" dirty="0"/>
              <a:t>单击此处添加文本</a:t>
            </a:r>
            <a:endParaRPr lang="en-US" dirty="0"/>
          </a:p>
          <a:p>
            <a:pPr marL="1260615" marR="0" lvl="2" indent="-193096" algn="l" defTabSz="1362998" rtl="0" eaLnBrk="1" fontAlgn="auto" latinLnBrk="0" hangingPunct="1">
              <a:lnSpc>
                <a:spcPct val="100000"/>
              </a:lnSpc>
              <a:spcBef>
                <a:spcPts val="0"/>
              </a:spcBef>
              <a:spcAft>
                <a:spcPts val="689"/>
              </a:spcAft>
              <a:buClr>
                <a:schemeClr val="tx1"/>
              </a:buClr>
              <a:buSzTx/>
              <a:buFont typeface="Arial" panose="020B0604020202020204" pitchFamily="34" charset="0"/>
              <a:buChar char="•"/>
              <a:tabLst>
                <a:tab pos="1386281" algn="ctr"/>
              </a:tabLst>
              <a:defRPr/>
            </a:pPr>
            <a:r>
              <a:rPr lang="zh-CN" altLang="en-US" dirty="0"/>
              <a:t>单击此处添加文本</a:t>
            </a:r>
            <a:endParaRPr lang="en-US" dirty="0"/>
          </a:p>
          <a:p>
            <a:pPr marL="1260615" marR="0" lvl="2" indent="-193096" algn="l" defTabSz="1362998" rtl="0" eaLnBrk="1" fontAlgn="auto" latinLnBrk="0" hangingPunct="1">
              <a:lnSpc>
                <a:spcPct val="100000"/>
              </a:lnSpc>
              <a:spcBef>
                <a:spcPts val="0"/>
              </a:spcBef>
              <a:spcAft>
                <a:spcPts val="689"/>
              </a:spcAft>
              <a:buClr>
                <a:schemeClr val="tx1"/>
              </a:buClr>
              <a:buSzTx/>
              <a:buFont typeface="Arial" panose="020B0604020202020204" pitchFamily="34" charset="0"/>
              <a:buChar char="•"/>
              <a:tabLst>
                <a:tab pos="1386281" algn="ctr"/>
              </a:tabLst>
              <a:defRPr/>
            </a:pPr>
            <a:endParaRPr lang="en-US" altLang="zh-CN" dirty="0"/>
          </a:p>
        </p:txBody>
      </p:sp>
    </p:spTree>
    <p:extLst>
      <p:ext uri="{BB962C8B-B14F-4D97-AF65-F5344CB8AC3E}">
        <p14:creationId xmlns:p14="http://schemas.microsoft.com/office/powerpoint/2010/main" val="2935810265"/>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4.jpe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theme" Target="../theme/theme4.xml"/><Relationship Id="rId1" Type="http://schemas.openxmlformats.org/officeDocument/2006/relationships/slideLayout" Target="../slideLayouts/slideLayout5.xml"/></Relationships>
</file>

<file path=ppt/slideMasters/_rels/slideMaster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1" name="Picture 9" descr="封面"/>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1" y="1657841"/>
            <a:ext cx="13995400" cy="3665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2" name="Rectangle 8"/>
          <p:cNvSpPr>
            <a:spLocks noGrp="1" noChangeArrowheads="1"/>
          </p:cNvSpPr>
          <p:nvPr>
            <p:ph type="title"/>
          </p:nvPr>
        </p:nvSpPr>
        <p:spPr bwMode="auto">
          <a:xfrm>
            <a:off x="1156569" y="3094015"/>
            <a:ext cx="8492001" cy="770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68902" rIns="137806" bIns="68902" numCol="1" anchor="t" anchorCtr="0" compatLnSpc="1">
            <a:prstTxWarp prst="textNoShape">
              <a:avLst/>
            </a:prstTxWarp>
            <a:spAutoFit/>
          </a:bodyPr>
          <a:lstStyle/>
          <a:p>
            <a:pPr lvl="0"/>
            <a:r>
              <a:rPr lang="zh-CN" altLang="en-US" dirty="0" smtClean="0"/>
              <a:t>单击此处编辑母版标题样式</a:t>
            </a:r>
          </a:p>
        </p:txBody>
      </p:sp>
      <p:sp>
        <p:nvSpPr>
          <p:cNvPr id="2053" name="Rectangle 13"/>
          <p:cNvSpPr>
            <a:spLocks noChangeArrowheads="1"/>
          </p:cNvSpPr>
          <p:nvPr/>
        </p:nvSpPr>
        <p:spPr bwMode="auto">
          <a:xfrm>
            <a:off x="11074836" y="558825"/>
            <a:ext cx="2242666"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defTabSz="1029883" eaLnBrk="0" hangingPunct="0"/>
            <a:r>
              <a:rPr lang="en-US" altLang="zh-CN" sz="1800" b="1" dirty="0">
                <a:solidFill>
                  <a:srgbClr val="666666"/>
                </a:solidFill>
                <a:latin typeface="FrutigerNext LT Bold" pitchFamily="34" charset="0"/>
                <a:ea typeface="MS PGothic" pitchFamily="34" charset="-128"/>
              </a:rPr>
              <a:t>Security Level</a:t>
            </a:r>
            <a:r>
              <a:rPr lang="en-US" altLang="zh-CN" sz="1800" b="1" dirty="0" smtClean="0">
                <a:solidFill>
                  <a:srgbClr val="666666"/>
                </a:solidFill>
                <a:latin typeface="FrutigerNext LT Bold" pitchFamily="34" charset="0"/>
                <a:ea typeface="MS PGothic" pitchFamily="34" charset="-128"/>
              </a:rPr>
              <a:t>: Confidential </a:t>
            </a:r>
            <a:endParaRPr lang="en-US" altLang="zh-CN" sz="1800" b="1" dirty="0">
              <a:solidFill>
                <a:srgbClr val="666666"/>
              </a:solidFill>
              <a:latin typeface="FrutigerNext LT Bold" pitchFamily="34" charset="0"/>
              <a:ea typeface="MS PGothic" pitchFamily="34" charset="-128"/>
            </a:endParaRPr>
          </a:p>
        </p:txBody>
      </p:sp>
      <p:sp>
        <p:nvSpPr>
          <p:cNvPr id="81" name="Rectangle 19"/>
          <p:cNvSpPr>
            <a:spLocks noGrp="1" noChangeArrowheads="1"/>
          </p:cNvSpPr>
          <p:nvPr>
            <p:ph type="dt" sz="quarter" idx="2"/>
          </p:nvPr>
        </p:nvSpPr>
        <p:spPr bwMode="auto">
          <a:xfrm>
            <a:off x="1156566" y="562551"/>
            <a:ext cx="3265594" cy="283277"/>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B2B2B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lvl1pPr>
              <a:defRPr sz="1800">
                <a:latin typeface="+mn-lt"/>
                <a:ea typeface="+mj-ea"/>
              </a:defRPr>
            </a:lvl1pPr>
          </a:lstStyle>
          <a:p>
            <a:pPr>
              <a:defRPr/>
            </a:pPr>
            <a:endParaRPr lang="en-US" altLang="zh-CN" dirty="0"/>
          </a:p>
        </p:txBody>
      </p:sp>
      <p:sp>
        <p:nvSpPr>
          <p:cNvPr id="2055" name="Rectangle 21"/>
          <p:cNvSpPr>
            <a:spLocks noChangeArrowheads="1"/>
          </p:cNvSpPr>
          <p:nvPr/>
        </p:nvSpPr>
        <p:spPr bwMode="auto">
          <a:xfrm>
            <a:off x="-2988598" y="812156"/>
            <a:ext cx="2823379" cy="699262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5220" tIns="52611" rIns="105220" bIns="52611">
            <a:spAutoFit/>
          </a:bodyPr>
          <a:lstStyle/>
          <a:p>
            <a:pPr marL="450313" indent="-450313" algn="r">
              <a:lnSpc>
                <a:spcPct val="125000"/>
              </a:lnSpc>
              <a:spcBef>
                <a:spcPct val="20000"/>
              </a:spcBef>
            </a:pPr>
            <a:r>
              <a:rPr lang="zh-CN" altLang="en-US" sz="1400" dirty="0">
                <a:solidFill>
                  <a:srgbClr val="FFFFFF"/>
                </a:solidFill>
                <a:latin typeface="Arial" pitchFamily="34" charset="0"/>
              </a:rPr>
              <a:t>英文标题</a:t>
            </a:r>
            <a:r>
              <a:rPr lang="en-US" altLang="zh-CN" sz="1400" dirty="0">
                <a:solidFill>
                  <a:srgbClr val="FFFFFF"/>
                </a:solidFill>
                <a:latin typeface="Arial" pitchFamily="34" charset="0"/>
              </a:rPr>
              <a:t>:32-35pt  </a:t>
            </a:r>
            <a:endParaRPr lang="zh-CN" altLang="en-US" sz="1400" dirty="0">
              <a:solidFill>
                <a:srgbClr val="FFFFFF"/>
              </a:solidFill>
              <a:latin typeface="Arial" pitchFamily="34" charset="0"/>
            </a:endParaRPr>
          </a:p>
          <a:p>
            <a:pPr marL="450313" indent="-450313" algn="r">
              <a:lnSpc>
                <a:spcPct val="125000"/>
              </a:lnSpc>
              <a:spcBef>
                <a:spcPct val="20000"/>
              </a:spcBef>
            </a:pPr>
            <a:r>
              <a:rPr lang="zh-CN" altLang="en-US" sz="1400" dirty="0">
                <a:solidFill>
                  <a:srgbClr val="FFFFFF"/>
                </a:solidFill>
                <a:latin typeface="Arial" pitchFamily="34" charset="0"/>
              </a:rPr>
              <a:t>颜色</a:t>
            </a:r>
            <a:r>
              <a:rPr lang="en-US" altLang="zh-CN" sz="1400" dirty="0">
                <a:solidFill>
                  <a:srgbClr val="FFFFFF"/>
                </a:solidFill>
                <a:latin typeface="Arial" pitchFamily="34" charset="0"/>
              </a:rPr>
              <a:t>: R153 G0 B0</a:t>
            </a:r>
          </a:p>
          <a:p>
            <a:pPr marL="450313" indent="-450313" algn="r">
              <a:lnSpc>
                <a:spcPct val="125000"/>
              </a:lnSpc>
              <a:spcBef>
                <a:spcPct val="20000"/>
              </a:spcBef>
            </a:pPr>
            <a:r>
              <a:rPr lang="zh-CN" altLang="en-US" sz="1400" dirty="0">
                <a:solidFill>
                  <a:srgbClr val="FFFFFF"/>
                </a:solidFill>
                <a:latin typeface="Arial" pitchFamily="34" charset="0"/>
              </a:rPr>
              <a:t>内部使用字体 </a:t>
            </a:r>
            <a:r>
              <a:rPr lang="en-US" altLang="zh-CN" sz="1400" dirty="0">
                <a:solidFill>
                  <a:srgbClr val="FFFFFF"/>
                </a:solidFill>
                <a:latin typeface="Arial" pitchFamily="34" charset="0"/>
              </a:rPr>
              <a:t>:</a:t>
            </a:r>
          </a:p>
          <a:p>
            <a:pPr marL="450313" indent="-450313" algn="r">
              <a:lnSpc>
                <a:spcPct val="125000"/>
              </a:lnSpc>
              <a:spcBef>
                <a:spcPct val="20000"/>
              </a:spcBef>
            </a:pPr>
            <a:r>
              <a:rPr lang="en-US" altLang="zh-CN" sz="1400" dirty="0" err="1">
                <a:solidFill>
                  <a:srgbClr val="FFFFFF"/>
                </a:solidFill>
                <a:latin typeface="Arial" pitchFamily="34" charset="0"/>
              </a:rPr>
              <a:t>FrutigerNext</a:t>
            </a:r>
            <a:r>
              <a:rPr lang="en-US" altLang="zh-CN" sz="1400" dirty="0">
                <a:solidFill>
                  <a:srgbClr val="FFFFFF"/>
                </a:solidFill>
                <a:latin typeface="Arial" pitchFamily="34" charset="0"/>
              </a:rPr>
              <a:t> LT Medium</a:t>
            </a:r>
          </a:p>
          <a:p>
            <a:pPr marL="450313" indent="-450313" algn="r">
              <a:lnSpc>
                <a:spcPct val="125000"/>
              </a:lnSpc>
              <a:spcBef>
                <a:spcPct val="20000"/>
              </a:spcBef>
            </a:pPr>
            <a:r>
              <a:rPr lang="zh-CN" altLang="en-US" sz="1400" dirty="0">
                <a:solidFill>
                  <a:srgbClr val="FFFFFF"/>
                </a:solidFill>
                <a:latin typeface="Arial" pitchFamily="34" charset="0"/>
              </a:rPr>
              <a:t>外部使用字体 </a:t>
            </a:r>
            <a:r>
              <a:rPr lang="en-US" altLang="zh-CN" sz="1400" dirty="0">
                <a:solidFill>
                  <a:srgbClr val="FFFFFF"/>
                </a:solidFill>
                <a:latin typeface="Arial" pitchFamily="34" charset="0"/>
              </a:rPr>
              <a:t>: Arial</a:t>
            </a:r>
          </a:p>
          <a:p>
            <a:pPr marL="450313" indent="-450313" algn="r">
              <a:lnSpc>
                <a:spcPct val="75000"/>
              </a:lnSpc>
              <a:spcBef>
                <a:spcPct val="20000"/>
              </a:spcBef>
            </a:pPr>
            <a:endParaRPr lang="en-US" altLang="zh-CN" sz="1400" dirty="0">
              <a:solidFill>
                <a:srgbClr val="FFFFFF"/>
              </a:solidFill>
              <a:latin typeface="Arial" pitchFamily="34" charset="0"/>
            </a:endParaRPr>
          </a:p>
          <a:p>
            <a:pPr marL="450313" indent="-450313" algn="r">
              <a:lnSpc>
                <a:spcPct val="125000"/>
              </a:lnSpc>
              <a:spcBef>
                <a:spcPct val="20000"/>
              </a:spcBef>
            </a:pPr>
            <a:r>
              <a:rPr lang="zh-CN" altLang="en-US" sz="1400" dirty="0">
                <a:solidFill>
                  <a:srgbClr val="FFFFFF"/>
                </a:solidFill>
                <a:latin typeface="Arial" pitchFamily="34" charset="0"/>
              </a:rPr>
              <a:t>中文标题</a:t>
            </a:r>
            <a:r>
              <a:rPr lang="en-US" altLang="zh-CN" sz="1400" dirty="0">
                <a:solidFill>
                  <a:srgbClr val="FFFFFF"/>
                </a:solidFill>
                <a:latin typeface="Arial" pitchFamily="34" charset="0"/>
              </a:rPr>
              <a:t>:30-32pt  </a:t>
            </a:r>
            <a:endParaRPr lang="zh-CN" altLang="en-US" sz="1400" dirty="0">
              <a:solidFill>
                <a:srgbClr val="FFFFFF"/>
              </a:solidFill>
              <a:latin typeface="Arial" pitchFamily="34" charset="0"/>
            </a:endParaRPr>
          </a:p>
          <a:p>
            <a:pPr marL="450313" indent="-450313" algn="r">
              <a:lnSpc>
                <a:spcPct val="125000"/>
              </a:lnSpc>
              <a:spcBef>
                <a:spcPct val="20000"/>
              </a:spcBef>
            </a:pPr>
            <a:r>
              <a:rPr lang="zh-CN" altLang="en-US" sz="1400" dirty="0">
                <a:solidFill>
                  <a:srgbClr val="FFFFFF"/>
                </a:solidFill>
                <a:latin typeface="Arial" pitchFamily="34" charset="0"/>
              </a:rPr>
              <a:t>颜色</a:t>
            </a:r>
            <a:r>
              <a:rPr lang="en-US" altLang="zh-CN" sz="1400" dirty="0">
                <a:solidFill>
                  <a:srgbClr val="FFFFFF"/>
                </a:solidFill>
                <a:latin typeface="Arial" pitchFamily="34" charset="0"/>
              </a:rPr>
              <a:t>: R153 G0 B0</a:t>
            </a:r>
          </a:p>
          <a:p>
            <a:pPr marL="450313" indent="-450313" algn="r">
              <a:lnSpc>
                <a:spcPct val="125000"/>
              </a:lnSpc>
              <a:spcBef>
                <a:spcPct val="20000"/>
              </a:spcBef>
            </a:pPr>
            <a:r>
              <a:rPr lang="zh-CN" altLang="en-US" sz="1400" dirty="0">
                <a:solidFill>
                  <a:srgbClr val="FFFFFF"/>
                </a:solidFill>
                <a:latin typeface="Arial" pitchFamily="34" charset="0"/>
              </a:rPr>
              <a:t>字体</a:t>
            </a:r>
            <a:r>
              <a:rPr lang="en-US" altLang="zh-CN" sz="1400" dirty="0">
                <a:solidFill>
                  <a:srgbClr val="FFFFFF"/>
                </a:solidFill>
                <a:latin typeface="Arial" pitchFamily="34" charset="0"/>
              </a:rPr>
              <a:t>:</a:t>
            </a:r>
            <a:r>
              <a:rPr lang="zh-CN" altLang="en-US" sz="1400" dirty="0">
                <a:solidFill>
                  <a:srgbClr val="FFFFFF"/>
                </a:solidFill>
                <a:latin typeface="Arial" pitchFamily="34" charset="0"/>
              </a:rPr>
              <a:t>黑体</a:t>
            </a:r>
          </a:p>
          <a:p>
            <a:pPr marL="450313" indent="-450313" algn="r">
              <a:lnSpc>
                <a:spcPct val="125000"/>
              </a:lnSpc>
              <a:spcBef>
                <a:spcPct val="20000"/>
              </a:spcBef>
            </a:pPr>
            <a:endParaRPr lang="zh-CN" altLang="en-US" sz="1400" dirty="0">
              <a:solidFill>
                <a:srgbClr val="FFFFFF"/>
              </a:solidFill>
              <a:latin typeface="Arial" pitchFamily="34" charset="0"/>
            </a:endParaRPr>
          </a:p>
          <a:p>
            <a:pPr marL="450313" indent="-450313" algn="r">
              <a:lnSpc>
                <a:spcPct val="125000"/>
              </a:lnSpc>
              <a:spcBef>
                <a:spcPct val="20000"/>
              </a:spcBef>
            </a:pPr>
            <a:endParaRPr lang="zh-CN" altLang="en-US" sz="1400" dirty="0">
              <a:solidFill>
                <a:srgbClr val="FFFFFF"/>
              </a:solidFill>
              <a:latin typeface="Arial" pitchFamily="34" charset="0"/>
            </a:endParaRPr>
          </a:p>
          <a:p>
            <a:pPr marL="450313" indent="-450313" algn="r">
              <a:lnSpc>
                <a:spcPct val="125000"/>
              </a:lnSpc>
              <a:spcBef>
                <a:spcPct val="20000"/>
              </a:spcBef>
            </a:pPr>
            <a:endParaRPr lang="zh-CN" altLang="en-US" sz="1400" dirty="0">
              <a:solidFill>
                <a:srgbClr val="FFFFFF"/>
              </a:solidFill>
              <a:latin typeface="Arial" pitchFamily="34" charset="0"/>
            </a:endParaRPr>
          </a:p>
          <a:p>
            <a:pPr marL="450313" indent="-450313" algn="r">
              <a:lnSpc>
                <a:spcPct val="125000"/>
              </a:lnSpc>
              <a:spcBef>
                <a:spcPct val="20000"/>
              </a:spcBef>
            </a:pPr>
            <a:r>
              <a:rPr lang="zh-CN" altLang="en-US" sz="1400" dirty="0">
                <a:solidFill>
                  <a:srgbClr val="FFFFFF"/>
                </a:solidFill>
                <a:latin typeface="Arial" pitchFamily="34" charset="0"/>
              </a:rPr>
              <a:t>英文正文</a:t>
            </a:r>
            <a:r>
              <a:rPr lang="en-US" altLang="zh-CN" sz="1400" dirty="0">
                <a:solidFill>
                  <a:srgbClr val="FFFFFF"/>
                </a:solidFill>
                <a:latin typeface="Arial" pitchFamily="34" charset="0"/>
              </a:rPr>
              <a:t>:20-22pt</a:t>
            </a:r>
          </a:p>
          <a:p>
            <a:pPr marL="450313" indent="-450313" algn="r">
              <a:lnSpc>
                <a:spcPct val="125000"/>
              </a:lnSpc>
              <a:spcBef>
                <a:spcPct val="20000"/>
              </a:spcBef>
            </a:pPr>
            <a:r>
              <a:rPr lang="zh-CN" altLang="en-US" sz="1400" dirty="0">
                <a:solidFill>
                  <a:srgbClr val="FFFFFF"/>
                </a:solidFill>
                <a:latin typeface="Arial" pitchFamily="34" charset="0"/>
              </a:rPr>
              <a:t>子目录 </a:t>
            </a:r>
            <a:r>
              <a:rPr lang="en-US" altLang="zh-CN" sz="1400" dirty="0">
                <a:solidFill>
                  <a:srgbClr val="FFFFFF"/>
                </a:solidFill>
                <a:latin typeface="Arial" pitchFamily="34" charset="0"/>
              </a:rPr>
              <a:t>(2-5</a:t>
            </a:r>
            <a:r>
              <a:rPr lang="zh-CN" altLang="en-US" sz="1400" dirty="0">
                <a:solidFill>
                  <a:srgbClr val="FFFFFF"/>
                </a:solidFill>
                <a:latin typeface="Arial" pitchFamily="34" charset="0"/>
              </a:rPr>
              <a:t>级</a:t>
            </a:r>
            <a:r>
              <a:rPr lang="en-US" altLang="zh-CN" sz="1400" dirty="0">
                <a:solidFill>
                  <a:srgbClr val="FFFFFF"/>
                </a:solidFill>
                <a:latin typeface="Arial" pitchFamily="34" charset="0"/>
              </a:rPr>
              <a:t>) :18pt  </a:t>
            </a:r>
          </a:p>
          <a:p>
            <a:pPr marL="450313" indent="-450313" algn="r">
              <a:lnSpc>
                <a:spcPct val="125000"/>
              </a:lnSpc>
              <a:spcBef>
                <a:spcPct val="20000"/>
              </a:spcBef>
            </a:pPr>
            <a:r>
              <a:rPr lang="zh-CN" altLang="en-US" sz="1400" dirty="0">
                <a:solidFill>
                  <a:srgbClr val="FFFFFF"/>
                </a:solidFill>
                <a:latin typeface="Arial" pitchFamily="34" charset="0"/>
              </a:rPr>
              <a:t>颜色</a:t>
            </a:r>
            <a:r>
              <a:rPr lang="en-US" altLang="zh-CN" sz="1400" dirty="0">
                <a:solidFill>
                  <a:srgbClr val="FFFFFF"/>
                </a:solidFill>
                <a:latin typeface="Arial" pitchFamily="34" charset="0"/>
              </a:rPr>
              <a:t>:</a:t>
            </a:r>
            <a:r>
              <a:rPr lang="zh-CN" altLang="en-US" sz="1400" dirty="0">
                <a:solidFill>
                  <a:srgbClr val="FFFFFF"/>
                </a:solidFill>
                <a:latin typeface="Arial" pitchFamily="34" charset="0"/>
              </a:rPr>
              <a:t>黑色</a:t>
            </a:r>
          </a:p>
          <a:p>
            <a:pPr marL="450313" indent="-450313" algn="r">
              <a:lnSpc>
                <a:spcPct val="125000"/>
              </a:lnSpc>
              <a:spcBef>
                <a:spcPct val="20000"/>
              </a:spcBef>
            </a:pPr>
            <a:r>
              <a:rPr lang="zh-CN" altLang="en-US" sz="1400" dirty="0">
                <a:solidFill>
                  <a:srgbClr val="FFFFFF"/>
                </a:solidFill>
                <a:latin typeface="Arial" pitchFamily="34" charset="0"/>
              </a:rPr>
              <a:t>内部使用字体 </a:t>
            </a:r>
            <a:r>
              <a:rPr lang="en-US" altLang="zh-CN" sz="1400" dirty="0">
                <a:solidFill>
                  <a:srgbClr val="FFFFFF"/>
                </a:solidFill>
                <a:latin typeface="Arial" pitchFamily="34" charset="0"/>
              </a:rPr>
              <a:t>:</a:t>
            </a:r>
          </a:p>
          <a:p>
            <a:pPr marL="450313" indent="-450313" algn="r">
              <a:lnSpc>
                <a:spcPct val="125000"/>
              </a:lnSpc>
              <a:spcBef>
                <a:spcPct val="20000"/>
              </a:spcBef>
            </a:pPr>
            <a:r>
              <a:rPr lang="en-US" altLang="zh-CN" sz="1400" dirty="0" err="1">
                <a:solidFill>
                  <a:srgbClr val="FFFFFF"/>
                </a:solidFill>
                <a:latin typeface="Arial" pitchFamily="34" charset="0"/>
              </a:rPr>
              <a:t>FrutigerNext</a:t>
            </a:r>
            <a:r>
              <a:rPr lang="en-US" altLang="zh-CN" sz="1400" dirty="0">
                <a:solidFill>
                  <a:srgbClr val="FFFFFF"/>
                </a:solidFill>
                <a:latin typeface="Arial" pitchFamily="34" charset="0"/>
              </a:rPr>
              <a:t> LT Regular</a:t>
            </a:r>
          </a:p>
          <a:p>
            <a:pPr marL="450313" indent="-450313" algn="r">
              <a:lnSpc>
                <a:spcPct val="125000"/>
              </a:lnSpc>
              <a:spcBef>
                <a:spcPct val="20000"/>
              </a:spcBef>
            </a:pPr>
            <a:r>
              <a:rPr lang="zh-CN" altLang="en-US" sz="1400" dirty="0">
                <a:solidFill>
                  <a:srgbClr val="FFFFFF"/>
                </a:solidFill>
                <a:latin typeface="Arial" pitchFamily="34" charset="0"/>
              </a:rPr>
              <a:t>外部使用字体 </a:t>
            </a:r>
            <a:r>
              <a:rPr lang="en-US" altLang="zh-CN" sz="1400" dirty="0">
                <a:solidFill>
                  <a:srgbClr val="FFFFFF"/>
                </a:solidFill>
                <a:latin typeface="Arial" pitchFamily="34" charset="0"/>
              </a:rPr>
              <a:t>: Arial</a:t>
            </a:r>
          </a:p>
          <a:p>
            <a:pPr marL="450313" indent="-450313" algn="r">
              <a:lnSpc>
                <a:spcPct val="75000"/>
              </a:lnSpc>
              <a:spcBef>
                <a:spcPct val="20000"/>
              </a:spcBef>
            </a:pPr>
            <a:endParaRPr lang="en-US" altLang="zh-CN" sz="1400" dirty="0">
              <a:solidFill>
                <a:srgbClr val="FFFFFF"/>
              </a:solidFill>
              <a:latin typeface="Arial" pitchFamily="34" charset="0"/>
            </a:endParaRPr>
          </a:p>
          <a:p>
            <a:pPr marL="450313" indent="-450313" algn="r">
              <a:lnSpc>
                <a:spcPct val="125000"/>
              </a:lnSpc>
              <a:spcBef>
                <a:spcPct val="20000"/>
              </a:spcBef>
            </a:pPr>
            <a:r>
              <a:rPr lang="zh-CN" altLang="en-US" sz="1400" dirty="0">
                <a:solidFill>
                  <a:srgbClr val="FFFFFF"/>
                </a:solidFill>
                <a:latin typeface="Arial" pitchFamily="34" charset="0"/>
              </a:rPr>
              <a:t>中文正文</a:t>
            </a:r>
            <a:r>
              <a:rPr lang="en-US" altLang="zh-CN" sz="1400" dirty="0">
                <a:solidFill>
                  <a:srgbClr val="FFFFFF"/>
                </a:solidFill>
                <a:latin typeface="Arial" pitchFamily="34" charset="0"/>
              </a:rPr>
              <a:t>:18-20pt</a:t>
            </a:r>
          </a:p>
          <a:p>
            <a:pPr marL="450313" indent="-450313" algn="r">
              <a:lnSpc>
                <a:spcPct val="125000"/>
              </a:lnSpc>
              <a:spcBef>
                <a:spcPct val="20000"/>
              </a:spcBef>
            </a:pPr>
            <a:r>
              <a:rPr lang="zh-CN" altLang="en-US" sz="1400" dirty="0">
                <a:solidFill>
                  <a:srgbClr val="FFFFFF"/>
                </a:solidFill>
                <a:latin typeface="Arial" pitchFamily="34" charset="0"/>
              </a:rPr>
              <a:t>子目录</a:t>
            </a:r>
            <a:r>
              <a:rPr lang="en-US" altLang="zh-CN" sz="1400" dirty="0">
                <a:solidFill>
                  <a:srgbClr val="FFFFFF"/>
                </a:solidFill>
                <a:latin typeface="Arial" pitchFamily="34" charset="0"/>
              </a:rPr>
              <a:t>(2-5</a:t>
            </a:r>
            <a:r>
              <a:rPr lang="zh-CN" altLang="en-US" sz="1400" dirty="0">
                <a:solidFill>
                  <a:srgbClr val="FFFFFF"/>
                </a:solidFill>
                <a:latin typeface="Arial" pitchFamily="34" charset="0"/>
              </a:rPr>
              <a:t>级</a:t>
            </a:r>
            <a:r>
              <a:rPr lang="en-US" altLang="zh-CN" sz="1400" dirty="0">
                <a:solidFill>
                  <a:srgbClr val="FFFFFF"/>
                </a:solidFill>
                <a:latin typeface="Arial" pitchFamily="34" charset="0"/>
              </a:rPr>
              <a:t>):18pt </a:t>
            </a:r>
            <a:endParaRPr lang="zh-CN" altLang="en-US" sz="1400" dirty="0">
              <a:solidFill>
                <a:srgbClr val="FFFFFF"/>
              </a:solidFill>
              <a:latin typeface="Arial" pitchFamily="34" charset="0"/>
            </a:endParaRPr>
          </a:p>
          <a:p>
            <a:pPr marL="450313" indent="-450313" algn="r">
              <a:lnSpc>
                <a:spcPct val="125000"/>
              </a:lnSpc>
              <a:spcBef>
                <a:spcPct val="20000"/>
              </a:spcBef>
            </a:pPr>
            <a:r>
              <a:rPr lang="zh-CN" altLang="en-US" sz="1400" dirty="0">
                <a:solidFill>
                  <a:srgbClr val="FFFFFF"/>
                </a:solidFill>
                <a:latin typeface="Arial" pitchFamily="34" charset="0"/>
              </a:rPr>
              <a:t>颜色</a:t>
            </a:r>
            <a:r>
              <a:rPr lang="en-US" altLang="zh-CN" sz="1400" dirty="0">
                <a:solidFill>
                  <a:srgbClr val="FFFFFF"/>
                </a:solidFill>
                <a:latin typeface="Arial" pitchFamily="34" charset="0"/>
              </a:rPr>
              <a:t>:</a:t>
            </a:r>
            <a:r>
              <a:rPr lang="zh-CN" altLang="en-US" sz="1400" dirty="0">
                <a:solidFill>
                  <a:srgbClr val="FFFFFF"/>
                </a:solidFill>
                <a:latin typeface="Arial" pitchFamily="34" charset="0"/>
              </a:rPr>
              <a:t>黑色</a:t>
            </a:r>
          </a:p>
          <a:p>
            <a:pPr marL="450313" indent="-450313" algn="r">
              <a:lnSpc>
                <a:spcPct val="125000"/>
              </a:lnSpc>
              <a:spcBef>
                <a:spcPct val="20000"/>
              </a:spcBef>
            </a:pPr>
            <a:r>
              <a:rPr lang="zh-CN" altLang="en-US" sz="1400" dirty="0">
                <a:solidFill>
                  <a:srgbClr val="FFFFFF"/>
                </a:solidFill>
                <a:latin typeface="Arial" pitchFamily="34" charset="0"/>
              </a:rPr>
              <a:t>字体</a:t>
            </a:r>
            <a:r>
              <a:rPr lang="en-US" altLang="zh-CN" sz="1400" dirty="0">
                <a:solidFill>
                  <a:srgbClr val="FFFFFF"/>
                </a:solidFill>
                <a:latin typeface="Arial" pitchFamily="34" charset="0"/>
              </a:rPr>
              <a:t>:</a:t>
            </a:r>
            <a:r>
              <a:rPr lang="zh-CN" altLang="en-US" sz="1400" dirty="0">
                <a:solidFill>
                  <a:srgbClr val="FFFFFF"/>
                </a:solidFill>
                <a:latin typeface="Arial" pitchFamily="34" charset="0"/>
              </a:rPr>
              <a:t>细黑体 </a:t>
            </a:r>
            <a:endParaRPr lang="zh-CN" altLang="en-US" sz="1400" dirty="0">
              <a:solidFill>
                <a:srgbClr val="000000"/>
              </a:solidFill>
              <a:latin typeface="Arial" pitchFamily="34" charset="0"/>
            </a:endParaRPr>
          </a:p>
        </p:txBody>
      </p:sp>
      <p:grpSp>
        <p:nvGrpSpPr>
          <p:cNvPr id="2056" name="Group 22"/>
          <p:cNvGrpSpPr>
            <a:grpSpLocks/>
          </p:cNvGrpSpPr>
          <p:nvPr/>
        </p:nvGrpSpPr>
        <p:grpSpPr bwMode="auto">
          <a:xfrm>
            <a:off x="14272393" y="4120386"/>
            <a:ext cx="1406830" cy="3783225"/>
            <a:chOff x="5839" y="2251"/>
            <a:chExt cx="579" cy="2031"/>
          </a:xfrm>
        </p:grpSpPr>
        <p:sp>
          <p:nvSpPr>
            <p:cNvPr id="2061" name="Rectangle 23"/>
            <p:cNvSpPr>
              <a:spLocks noChangeArrowheads="1"/>
            </p:cNvSpPr>
            <p:nvPr userDrawn="1"/>
          </p:nvSpPr>
          <p:spPr bwMode="auto">
            <a:xfrm>
              <a:off x="5839" y="3160"/>
              <a:ext cx="579" cy="198"/>
            </a:xfrm>
            <a:prstGeom prst="rect">
              <a:avLst/>
            </a:prstGeom>
            <a:solidFill>
              <a:schemeClr val="bg1"/>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1425" tIns="45712" rIns="91425" bIns="45712" anchor="ctr">
              <a:spAutoFit/>
            </a:bodyPr>
            <a:lstStyle/>
            <a:p>
              <a:endParaRPr lang="zh-CN" altLang="en-US"/>
            </a:p>
          </p:txBody>
        </p:sp>
        <p:grpSp>
          <p:nvGrpSpPr>
            <p:cNvPr id="2062" name="Group 24"/>
            <p:cNvGrpSpPr>
              <a:grpSpLocks/>
            </p:cNvGrpSpPr>
            <p:nvPr userDrawn="1"/>
          </p:nvGrpSpPr>
          <p:grpSpPr bwMode="auto">
            <a:xfrm>
              <a:off x="5893" y="2387"/>
              <a:ext cx="466" cy="115"/>
              <a:chOff x="5893" y="2387"/>
              <a:chExt cx="466" cy="115"/>
            </a:xfrm>
          </p:grpSpPr>
          <p:sp>
            <p:nvSpPr>
              <p:cNvPr id="2123" name="Rectangle 25"/>
              <p:cNvSpPr>
                <a:spLocks noChangeArrowheads="1"/>
              </p:cNvSpPr>
              <p:nvPr userDrawn="1"/>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4" name="Rectangle 26"/>
              <p:cNvSpPr>
                <a:spLocks noChangeArrowheads="1"/>
              </p:cNvSpPr>
              <p:nvPr userDrawn="1"/>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5" name="Rectangle 27"/>
              <p:cNvSpPr>
                <a:spLocks noChangeArrowheads="1"/>
              </p:cNvSpPr>
              <p:nvPr userDrawn="1"/>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6" name="Rectangle 28"/>
              <p:cNvSpPr>
                <a:spLocks noChangeArrowheads="1"/>
              </p:cNvSpPr>
              <p:nvPr userDrawn="1"/>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3" name="Group 29"/>
            <p:cNvGrpSpPr>
              <a:grpSpLocks/>
            </p:cNvGrpSpPr>
            <p:nvPr userDrawn="1"/>
          </p:nvGrpSpPr>
          <p:grpSpPr bwMode="auto">
            <a:xfrm>
              <a:off x="5893" y="2523"/>
              <a:ext cx="466" cy="115"/>
              <a:chOff x="5893" y="2523"/>
              <a:chExt cx="466" cy="115"/>
            </a:xfrm>
          </p:grpSpPr>
          <p:sp>
            <p:nvSpPr>
              <p:cNvPr id="2119" name="Rectangle 30"/>
              <p:cNvSpPr>
                <a:spLocks noChangeArrowheads="1"/>
              </p:cNvSpPr>
              <p:nvPr userDrawn="1"/>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0" name="Rectangle 31"/>
              <p:cNvSpPr>
                <a:spLocks noChangeArrowheads="1"/>
              </p:cNvSpPr>
              <p:nvPr userDrawn="1"/>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1" name="Rectangle 32"/>
              <p:cNvSpPr>
                <a:spLocks noChangeArrowheads="1"/>
              </p:cNvSpPr>
              <p:nvPr userDrawn="1"/>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22" name="Rectangle 33"/>
              <p:cNvSpPr>
                <a:spLocks noChangeArrowheads="1"/>
              </p:cNvSpPr>
              <p:nvPr userDrawn="1"/>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4" name="Group 34"/>
            <p:cNvGrpSpPr>
              <a:grpSpLocks/>
            </p:cNvGrpSpPr>
            <p:nvPr userDrawn="1"/>
          </p:nvGrpSpPr>
          <p:grpSpPr bwMode="auto">
            <a:xfrm>
              <a:off x="5893" y="2659"/>
              <a:ext cx="466" cy="115"/>
              <a:chOff x="5893" y="2659"/>
              <a:chExt cx="466" cy="115"/>
            </a:xfrm>
          </p:grpSpPr>
          <p:sp>
            <p:nvSpPr>
              <p:cNvPr id="2115" name="Rectangle 35"/>
              <p:cNvSpPr>
                <a:spLocks noChangeArrowheads="1"/>
              </p:cNvSpPr>
              <p:nvPr userDrawn="1"/>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6" name="Rectangle 36"/>
              <p:cNvSpPr>
                <a:spLocks noChangeArrowheads="1"/>
              </p:cNvSpPr>
              <p:nvPr userDrawn="1"/>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7" name="Rectangle 37"/>
              <p:cNvSpPr>
                <a:spLocks noChangeArrowheads="1"/>
              </p:cNvSpPr>
              <p:nvPr userDrawn="1"/>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8" name="Rectangle 38"/>
              <p:cNvSpPr>
                <a:spLocks noChangeArrowheads="1"/>
              </p:cNvSpPr>
              <p:nvPr userDrawn="1"/>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5" name="Group 39"/>
            <p:cNvGrpSpPr>
              <a:grpSpLocks/>
            </p:cNvGrpSpPr>
            <p:nvPr userDrawn="1"/>
          </p:nvGrpSpPr>
          <p:grpSpPr bwMode="auto">
            <a:xfrm>
              <a:off x="5893" y="2251"/>
              <a:ext cx="466" cy="119"/>
              <a:chOff x="5893" y="2251"/>
              <a:chExt cx="466" cy="119"/>
            </a:xfrm>
          </p:grpSpPr>
          <p:sp>
            <p:nvSpPr>
              <p:cNvPr id="2111" name="Rectangle 40"/>
              <p:cNvSpPr>
                <a:spLocks noChangeArrowheads="1"/>
              </p:cNvSpPr>
              <p:nvPr userDrawn="1"/>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2" name="Rectangle 41"/>
              <p:cNvSpPr>
                <a:spLocks noChangeArrowheads="1"/>
              </p:cNvSpPr>
              <p:nvPr userDrawn="1"/>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3" name="Rectangle 42"/>
              <p:cNvSpPr>
                <a:spLocks noChangeArrowheads="1"/>
              </p:cNvSpPr>
              <p:nvPr userDrawn="1"/>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4" name="Rectangle 43"/>
              <p:cNvSpPr>
                <a:spLocks noChangeArrowheads="1"/>
              </p:cNvSpPr>
              <p:nvPr userDrawn="1"/>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6" name="Group 44"/>
            <p:cNvGrpSpPr>
              <a:grpSpLocks/>
            </p:cNvGrpSpPr>
            <p:nvPr userDrawn="1"/>
          </p:nvGrpSpPr>
          <p:grpSpPr bwMode="auto">
            <a:xfrm>
              <a:off x="5893" y="2886"/>
              <a:ext cx="466" cy="115"/>
              <a:chOff x="5893" y="2886"/>
              <a:chExt cx="466" cy="115"/>
            </a:xfrm>
          </p:grpSpPr>
          <p:sp>
            <p:nvSpPr>
              <p:cNvPr id="2107" name="Rectangle 45"/>
              <p:cNvSpPr>
                <a:spLocks noChangeArrowheads="1"/>
              </p:cNvSpPr>
              <p:nvPr userDrawn="1"/>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8" name="Rectangle 46"/>
              <p:cNvSpPr>
                <a:spLocks noChangeArrowheads="1"/>
              </p:cNvSpPr>
              <p:nvPr userDrawn="1"/>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9" name="Rectangle 47"/>
              <p:cNvSpPr>
                <a:spLocks noChangeArrowheads="1"/>
              </p:cNvSpPr>
              <p:nvPr userDrawn="1"/>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10" name="Rectangle 48"/>
              <p:cNvSpPr>
                <a:spLocks noChangeArrowheads="1"/>
              </p:cNvSpPr>
              <p:nvPr userDrawn="1"/>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7" name="Group 49"/>
            <p:cNvGrpSpPr>
              <a:grpSpLocks/>
            </p:cNvGrpSpPr>
            <p:nvPr userDrawn="1"/>
          </p:nvGrpSpPr>
          <p:grpSpPr bwMode="auto">
            <a:xfrm>
              <a:off x="5893" y="3022"/>
              <a:ext cx="466" cy="115"/>
              <a:chOff x="5893" y="3022"/>
              <a:chExt cx="466" cy="115"/>
            </a:xfrm>
          </p:grpSpPr>
          <p:sp>
            <p:nvSpPr>
              <p:cNvPr id="2103" name="Rectangle 50"/>
              <p:cNvSpPr>
                <a:spLocks noChangeArrowheads="1"/>
              </p:cNvSpPr>
              <p:nvPr userDrawn="1"/>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4" name="Rectangle 51"/>
              <p:cNvSpPr>
                <a:spLocks noChangeArrowheads="1"/>
              </p:cNvSpPr>
              <p:nvPr userDrawn="1"/>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5" name="Rectangle 52"/>
              <p:cNvSpPr>
                <a:spLocks noChangeArrowheads="1"/>
              </p:cNvSpPr>
              <p:nvPr userDrawn="1"/>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6" name="Rectangle 53"/>
              <p:cNvSpPr>
                <a:spLocks noChangeArrowheads="1"/>
              </p:cNvSpPr>
              <p:nvPr userDrawn="1"/>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8" name="Group 54"/>
            <p:cNvGrpSpPr>
              <a:grpSpLocks/>
            </p:cNvGrpSpPr>
            <p:nvPr userDrawn="1"/>
          </p:nvGrpSpPr>
          <p:grpSpPr bwMode="auto">
            <a:xfrm>
              <a:off x="5893" y="3158"/>
              <a:ext cx="466" cy="115"/>
              <a:chOff x="5893" y="3158"/>
              <a:chExt cx="466" cy="115"/>
            </a:xfrm>
          </p:grpSpPr>
          <p:sp>
            <p:nvSpPr>
              <p:cNvPr id="2099" name="Rectangle 55"/>
              <p:cNvSpPr>
                <a:spLocks noChangeArrowheads="1"/>
              </p:cNvSpPr>
              <p:nvPr userDrawn="1"/>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0" name="Rectangle 56"/>
              <p:cNvSpPr>
                <a:spLocks noChangeArrowheads="1"/>
              </p:cNvSpPr>
              <p:nvPr userDrawn="1"/>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1" name="Rectangle 57"/>
              <p:cNvSpPr>
                <a:spLocks noChangeArrowheads="1"/>
              </p:cNvSpPr>
              <p:nvPr userDrawn="1"/>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02" name="Rectangle 58"/>
              <p:cNvSpPr>
                <a:spLocks noChangeArrowheads="1"/>
              </p:cNvSpPr>
              <p:nvPr userDrawn="1"/>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69" name="Group 59"/>
            <p:cNvGrpSpPr>
              <a:grpSpLocks/>
            </p:cNvGrpSpPr>
            <p:nvPr userDrawn="1"/>
          </p:nvGrpSpPr>
          <p:grpSpPr bwMode="auto">
            <a:xfrm>
              <a:off x="5893" y="3385"/>
              <a:ext cx="466" cy="115"/>
              <a:chOff x="5893" y="3385"/>
              <a:chExt cx="466" cy="115"/>
            </a:xfrm>
          </p:grpSpPr>
          <p:sp>
            <p:nvSpPr>
              <p:cNvPr id="2095" name="Rectangle 60"/>
              <p:cNvSpPr>
                <a:spLocks noChangeArrowheads="1"/>
              </p:cNvSpPr>
              <p:nvPr userDrawn="1"/>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6" name="Rectangle 61"/>
              <p:cNvSpPr>
                <a:spLocks noChangeArrowheads="1"/>
              </p:cNvSpPr>
              <p:nvPr userDrawn="1"/>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7" name="Rectangle 62"/>
              <p:cNvSpPr>
                <a:spLocks noChangeArrowheads="1"/>
              </p:cNvSpPr>
              <p:nvPr userDrawn="1"/>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8" name="Rectangle 63"/>
              <p:cNvSpPr>
                <a:spLocks noChangeArrowheads="1"/>
              </p:cNvSpPr>
              <p:nvPr userDrawn="1"/>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0" name="Group 64"/>
            <p:cNvGrpSpPr>
              <a:grpSpLocks/>
            </p:cNvGrpSpPr>
            <p:nvPr userDrawn="1"/>
          </p:nvGrpSpPr>
          <p:grpSpPr bwMode="auto">
            <a:xfrm>
              <a:off x="5893" y="3521"/>
              <a:ext cx="466" cy="115"/>
              <a:chOff x="5893" y="3521"/>
              <a:chExt cx="466" cy="115"/>
            </a:xfrm>
          </p:grpSpPr>
          <p:sp>
            <p:nvSpPr>
              <p:cNvPr id="2091" name="Rectangle 65"/>
              <p:cNvSpPr>
                <a:spLocks noChangeArrowheads="1"/>
              </p:cNvSpPr>
              <p:nvPr userDrawn="1"/>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2" name="Rectangle 66"/>
              <p:cNvSpPr>
                <a:spLocks noChangeArrowheads="1"/>
              </p:cNvSpPr>
              <p:nvPr userDrawn="1"/>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3" name="Rectangle 67"/>
              <p:cNvSpPr>
                <a:spLocks noChangeArrowheads="1"/>
              </p:cNvSpPr>
              <p:nvPr userDrawn="1"/>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4" name="Rectangle 68"/>
              <p:cNvSpPr>
                <a:spLocks noChangeArrowheads="1"/>
              </p:cNvSpPr>
              <p:nvPr userDrawn="1"/>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1" name="Group 69"/>
            <p:cNvGrpSpPr>
              <a:grpSpLocks/>
            </p:cNvGrpSpPr>
            <p:nvPr userDrawn="1"/>
          </p:nvGrpSpPr>
          <p:grpSpPr bwMode="auto">
            <a:xfrm>
              <a:off x="5893" y="3657"/>
              <a:ext cx="466" cy="115"/>
              <a:chOff x="5893" y="3657"/>
              <a:chExt cx="466" cy="115"/>
            </a:xfrm>
          </p:grpSpPr>
          <p:sp>
            <p:nvSpPr>
              <p:cNvPr id="2087" name="Rectangle 70"/>
              <p:cNvSpPr>
                <a:spLocks noChangeArrowheads="1"/>
              </p:cNvSpPr>
              <p:nvPr userDrawn="1"/>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8" name="Rectangle 71"/>
              <p:cNvSpPr>
                <a:spLocks noChangeArrowheads="1"/>
              </p:cNvSpPr>
              <p:nvPr userDrawn="1"/>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9" name="Rectangle 72"/>
              <p:cNvSpPr>
                <a:spLocks noChangeArrowheads="1"/>
              </p:cNvSpPr>
              <p:nvPr userDrawn="1"/>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90" name="Rectangle 73"/>
              <p:cNvSpPr>
                <a:spLocks noChangeArrowheads="1"/>
              </p:cNvSpPr>
              <p:nvPr userDrawn="1"/>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2" name="Group 74"/>
            <p:cNvGrpSpPr>
              <a:grpSpLocks/>
            </p:cNvGrpSpPr>
            <p:nvPr userDrawn="1"/>
          </p:nvGrpSpPr>
          <p:grpSpPr bwMode="auto">
            <a:xfrm>
              <a:off x="5893" y="3884"/>
              <a:ext cx="466" cy="115"/>
              <a:chOff x="5893" y="3884"/>
              <a:chExt cx="466" cy="115"/>
            </a:xfrm>
          </p:grpSpPr>
          <p:sp>
            <p:nvSpPr>
              <p:cNvPr id="2083" name="Rectangle 75"/>
              <p:cNvSpPr>
                <a:spLocks noChangeArrowheads="1"/>
              </p:cNvSpPr>
              <p:nvPr userDrawn="1"/>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4" name="Rectangle 76"/>
              <p:cNvSpPr>
                <a:spLocks noChangeArrowheads="1"/>
              </p:cNvSpPr>
              <p:nvPr userDrawn="1"/>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5" name="Rectangle 77"/>
              <p:cNvSpPr>
                <a:spLocks noChangeArrowheads="1"/>
              </p:cNvSpPr>
              <p:nvPr userDrawn="1"/>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6" name="Rectangle 78"/>
              <p:cNvSpPr>
                <a:spLocks noChangeArrowheads="1"/>
              </p:cNvSpPr>
              <p:nvPr userDrawn="1"/>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3" name="Group 79"/>
            <p:cNvGrpSpPr>
              <a:grpSpLocks/>
            </p:cNvGrpSpPr>
            <p:nvPr userDrawn="1"/>
          </p:nvGrpSpPr>
          <p:grpSpPr bwMode="auto">
            <a:xfrm>
              <a:off x="5893" y="4026"/>
              <a:ext cx="466" cy="115"/>
              <a:chOff x="5893" y="4026"/>
              <a:chExt cx="466" cy="115"/>
            </a:xfrm>
          </p:grpSpPr>
          <p:sp>
            <p:nvSpPr>
              <p:cNvPr id="2079" name="Rectangle 80"/>
              <p:cNvSpPr>
                <a:spLocks noChangeArrowheads="1"/>
              </p:cNvSpPr>
              <p:nvPr userDrawn="1"/>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0" name="Rectangle 81"/>
              <p:cNvSpPr>
                <a:spLocks noChangeArrowheads="1"/>
              </p:cNvSpPr>
              <p:nvPr userDrawn="1"/>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1" name="Rectangle 82"/>
              <p:cNvSpPr>
                <a:spLocks noChangeArrowheads="1"/>
              </p:cNvSpPr>
              <p:nvPr userDrawn="1"/>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82" name="Rectangle 83"/>
              <p:cNvSpPr>
                <a:spLocks noChangeArrowheads="1"/>
              </p:cNvSpPr>
              <p:nvPr userDrawn="1"/>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074" name="Group 84"/>
            <p:cNvGrpSpPr>
              <a:grpSpLocks/>
            </p:cNvGrpSpPr>
            <p:nvPr userDrawn="1"/>
          </p:nvGrpSpPr>
          <p:grpSpPr bwMode="auto">
            <a:xfrm>
              <a:off x="5893" y="4167"/>
              <a:ext cx="466" cy="115"/>
              <a:chOff x="5893" y="4167"/>
              <a:chExt cx="466" cy="115"/>
            </a:xfrm>
          </p:grpSpPr>
          <p:sp>
            <p:nvSpPr>
              <p:cNvPr id="2075" name="Rectangle 85"/>
              <p:cNvSpPr>
                <a:spLocks noChangeArrowheads="1"/>
              </p:cNvSpPr>
              <p:nvPr userDrawn="1"/>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6" name="Rectangle 86"/>
              <p:cNvSpPr>
                <a:spLocks noChangeArrowheads="1"/>
              </p:cNvSpPr>
              <p:nvPr userDrawn="1"/>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7" name="Rectangle 87"/>
              <p:cNvSpPr>
                <a:spLocks noChangeArrowheads="1"/>
              </p:cNvSpPr>
              <p:nvPr userDrawn="1"/>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78" name="Rectangle 88"/>
              <p:cNvSpPr>
                <a:spLocks noChangeArrowheads="1"/>
              </p:cNvSpPr>
              <p:nvPr userDrawn="1"/>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sp>
        <p:nvSpPr>
          <p:cNvPr id="2057" name="Rectangle 89"/>
          <p:cNvSpPr>
            <a:spLocks noChangeArrowheads="1"/>
          </p:cNvSpPr>
          <p:nvPr/>
        </p:nvSpPr>
        <p:spPr bwMode="auto">
          <a:xfrm>
            <a:off x="14160628" y="1574018"/>
            <a:ext cx="1824748" cy="170053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5220" tIns="52611" rIns="105220" bIns="52611">
            <a:spAutoFit/>
          </a:bodyPr>
          <a:lstStyle/>
          <a:p>
            <a:pPr>
              <a:lnSpc>
                <a:spcPct val="120000"/>
              </a:lnSpc>
              <a:spcBef>
                <a:spcPct val="20000"/>
              </a:spcBef>
            </a:pPr>
            <a:r>
              <a:rPr lang="zh-CN" altLang="en-US" sz="1400" dirty="0">
                <a:solidFill>
                  <a:srgbClr val="FFFFFF"/>
                </a:solidFill>
                <a:latin typeface="Arial" pitchFamily="34" charset="0"/>
              </a:rPr>
              <a:t>配色参考方案：</a:t>
            </a:r>
          </a:p>
          <a:p>
            <a:pPr>
              <a:lnSpc>
                <a:spcPct val="120000"/>
              </a:lnSpc>
              <a:spcBef>
                <a:spcPct val="20000"/>
              </a:spcBef>
            </a:pPr>
            <a:r>
              <a:rPr lang="zh-CN" altLang="en-US" sz="1400" dirty="0">
                <a:solidFill>
                  <a:srgbClr val="FFFFFF"/>
                </a:solidFill>
                <a:latin typeface="Arial" pitchFamily="34" charset="0"/>
              </a:rPr>
              <a:t>建议同一页面内不超过四种颜色，以下是</a:t>
            </a:r>
            <a:r>
              <a:rPr lang="en-US" altLang="zh-CN" sz="1400" dirty="0">
                <a:solidFill>
                  <a:srgbClr val="FFFFFF"/>
                </a:solidFill>
                <a:latin typeface="Arial" pitchFamily="34" charset="0"/>
              </a:rPr>
              <a:t>13</a:t>
            </a:r>
            <a:r>
              <a:rPr lang="zh-CN" altLang="en-US" sz="1400" dirty="0">
                <a:solidFill>
                  <a:srgbClr val="FFFFFF"/>
                </a:solidFill>
                <a:latin typeface="Arial" pitchFamily="34" charset="0"/>
              </a:rPr>
              <a:t>组配色方案，同一页面内只选择一组使用。（仅供参考）</a:t>
            </a:r>
          </a:p>
        </p:txBody>
      </p:sp>
      <p:sp>
        <p:nvSpPr>
          <p:cNvPr id="2058" name="Rectangle 90"/>
          <p:cNvSpPr>
            <a:spLocks noChangeArrowheads="1"/>
          </p:cNvSpPr>
          <p:nvPr/>
        </p:nvSpPr>
        <p:spPr bwMode="auto">
          <a:xfrm>
            <a:off x="14160626" y="9317"/>
            <a:ext cx="1715407" cy="623314"/>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5220" tIns="52611" rIns="105220" bIns="52611">
            <a:spAutoFit/>
          </a:bodyPr>
          <a:lstStyle/>
          <a:p>
            <a:pPr>
              <a:lnSpc>
                <a:spcPct val="120000"/>
              </a:lnSpc>
              <a:spcBef>
                <a:spcPct val="20000"/>
              </a:spcBef>
            </a:pPr>
            <a:r>
              <a:rPr lang="zh-CN" altLang="en-US" sz="1400" dirty="0">
                <a:solidFill>
                  <a:srgbClr val="FFFFFF"/>
                </a:solidFill>
                <a:latin typeface="Arial" pitchFamily="34" charset="0"/>
              </a:rPr>
              <a:t>客户或者合作伙伴的标志放在右上角</a:t>
            </a:r>
            <a:r>
              <a:rPr lang="en-US" altLang="zh-CN" sz="1400" dirty="0">
                <a:solidFill>
                  <a:srgbClr val="FFFFFF"/>
                </a:solidFill>
                <a:latin typeface="Arial" pitchFamily="34" charset="0"/>
              </a:rPr>
              <a:t>.</a:t>
            </a:r>
            <a:endParaRPr lang="zh-CN" altLang="en-US" sz="1400" dirty="0">
              <a:solidFill>
                <a:srgbClr val="FFFFFF"/>
              </a:solidFill>
              <a:latin typeface="Arial" pitchFamily="34" charset="0"/>
            </a:endParaRPr>
          </a:p>
        </p:txBody>
      </p:sp>
      <p:sp>
        <p:nvSpPr>
          <p:cNvPr id="152" name="Text Box 5"/>
          <p:cNvSpPr txBox="1">
            <a:spLocks noChangeArrowheads="1"/>
          </p:cNvSpPr>
          <p:nvPr/>
        </p:nvSpPr>
        <p:spPr bwMode="auto">
          <a:xfrm>
            <a:off x="1156567" y="7311258"/>
            <a:ext cx="3801116" cy="283277"/>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120079" bIns="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800" dirty="0" smtClean="0">
                <a:solidFill>
                  <a:srgbClr val="000000"/>
                </a:solidFill>
                <a:latin typeface="FrutigerNext LT Bold" pitchFamily="34" charset="0"/>
                <a:ea typeface="MS PGothic" pitchFamily="34" charset="-128"/>
              </a:rPr>
              <a:t>HUAWEI TECHNOLOGIES CO., LTD.</a:t>
            </a:r>
          </a:p>
        </p:txBody>
      </p:sp>
      <p:sp>
        <p:nvSpPr>
          <p:cNvPr id="153" name="Text Box 7"/>
          <p:cNvSpPr txBox="1">
            <a:spLocks noChangeArrowheads="1"/>
          </p:cNvSpPr>
          <p:nvPr/>
        </p:nvSpPr>
        <p:spPr bwMode="auto">
          <a:xfrm>
            <a:off x="11065115" y="4716461"/>
            <a:ext cx="1649760" cy="327495"/>
          </a:xfrm>
          <a:prstGeom prst="rect">
            <a:avLst/>
          </a:prstGeom>
          <a:noFill/>
          <a:ln>
            <a:noFill/>
          </a:ln>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0079" tIns="60040" rIns="120079" bIns="60040">
            <a:spAutoFit/>
          </a:bodyPr>
          <a:lstStyle>
            <a:lvl1pPr eaLnBrk="0" hangingPunct="0">
              <a:defRPr>
                <a:solidFill>
                  <a:schemeClr val="tx1"/>
                </a:solidFill>
                <a:latin typeface="Calibri" pitchFamily="34" charset="0"/>
                <a:ea typeface="宋体" pitchFamily="2" charset="-122"/>
              </a:defRPr>
            </a:lvl1pPr>
            <a:lvl2pPr marL="742950" indent="-285750" eaLnBrk="0" hangingPunct="0">
              <a:defRPr>
                <a:solidFill>
                  <a:schemeClr val="tx1"/>
                </a:solidFill>
                <a:latin typeface="Calibri" pitchFamily="34" charset="0"/>
                <a:ea typeface="宋体" pitchFamily="2" charset="-122"/>
              </a:defRPr>
            </a:lvl2pPr>
            <a:lvl3pPr marL="1143000" indent="-228600" eaLnBrk="0" hangingPunct="0">
              <a:defRPr>
                <a:solidFill>
                  <a:schemeClr val="tx1"/>
                </a:solidFill>
                <a:latin typeface="Calibri" pitchFamily="34" charset="0"/>
                <a:ea typeface="宋体" pitchFamily="2" charset="-122"/>
              </a:defRPr>
            </a:lvl3pPr>
            <a:lvl4pPr marL="1600200" indent="-228600" eaLnBrk="0" hangingPunct="0">
              <a:defRPr>
                <a:solidFill>
                  <a:schemeClr val="tx1"/>
                </a:solidFill>
                <a:latin typeface="Calibri" pitchFamily="34" charset="0"/>
                <a:ea typeface="宋体" pitchFamily="2" charset="-122"/>
              </a:defRPr>
            </a:lvl4pPr>
            <a:lvl5pPr marL="2057400" indent="-228600" eaLnBrk="0" hangingPunct="0">
              <a:defRPr>
                <a:solidFill>
                  <a:schemeClr val="tx1"/>
                </a:solidFill>
                <a:latin typeface="Calibri" pitchFamily="34" charset="0"/>
                <a:ea typeface="宋体" pitchFamily="2" charset="-122"/>
              </a:defRPr>
            </a:lvl5pPr>
            <a:lvl6pPr marL="2514600" indent="-228600" eaLnBrk="0" fontAlgn="base" hangingPunct="0">
              <a:spcBef>
                <a:spcPct val="0"/>
              </a:spcBef>
              <a:spcAft>
                <a:spcPct val="0"/>
              </a:spcAft>
              <a:defRPr>
                <a:solidFill>
                  <a:schemeClr val="tx1"/>
                </a:solidFill>
                <a:latin typeface="Calibri" pitchFamily="34" charset="0"/>
                <a:ea typeface="宋体" pitchFamily="2" charset="-122"/>
              </a:defRPr>
            </a:lvl6pPr>
            <a:lvl7pPr marL="2971800" indent="-228600" eaLnBrk="0" fontAlgn="base" hangingPunct="0">
              <a:spcBef>
                <a:spcPct val="0"/>
              </a:spcBef>
              <a:spcAft>
                <a:spcPct val="0"/>
              </a:spcAft>
              <a:defRPr>
                <a:solidFill>
                  <a:schemeClr val="tx1"/>
                </a:solidFill>
                <a:latin typeface="Calibri" pitchFamily="34" charset="0"/>
                <a:ea typeface="宋体" pitchFamily="2" charset="-122"/>
              </a:defRPr>
            </a:lvl7pPr>
            <a:lvl8pPr marL="3429000" indent="-228600" eaLnBrk="0" fontAlgn="base" hangingPunct="0">
              <a:spcBef>
                <a:spcPct val="0"/>
              </a:spcBef>
              <a:spcAft>
                <a:spcPct val="0"/>
              </a:spcAft>
              <a:defRPr>
                <a:solidFill>
                  <a:schemeClr val="tx1"/>
                </a:solidFill>
                <a:latin typeface="Calibri" pitchFamily="34" charset="0"/>
                <a:ea typeface="宋体" pitchFamily="2" charset="-122"/>
              </a:defRPr>
            </a:lvl8pPr>
            <a:lvl9pPr marL="3886200" indent="-228600" eaLnBrk="0" fontAlgn="base" hangingPunct="0">
              <a:spcBef>
                <a:spcPct val="0"/>
              </a:spcBef>
              <a:spcAft>
                <a:spcPct val="0"/>
              </a:spcAft>
              <a:defRPr>
                <a:solidFill>
                  <a:schemeClr val="tx1"/>
                </a:solidFill>
                <a:latin typeface="Calibri" pitchFamily="34" charset="0"/>
                <a:ea typeface="宋体" pitchFamily="2" charset="-122"/>
              </a:defRPr>
            </a:lvl9pPr>
          </a:lstStyle>
          <a:p>
            <a:pPr>
              <a:defRPr/>
            </a:pPr>
            <a:r>
              <a:rPr lang="en-US" altLang="zh-CN" sz="1300" dirty="0" smtClean="0">
                <a:solidFill>
                  <a:srgbClr val="FFFFFF"/>
                </a:solidFill>
                <a:latin typeface="FrutigerNext LT Bold" pitchFamily="34" charset="0"/>
                <a:ea typeface="MS PGothic" pitchFamily="34" charset="-128"/>
              </a:rPr>
              <a:t>www.huawei.com</a:t>
            </a:r>
          </a:p>
        </p:txBody>
      </p:sp>
      <p:pic>
        <p:nvPicPr>
          <p:cNvPr id="79" name="Picture 6" descr="Logo"/>
          <p:cNvPicPr>
            <a:picLocks noChangeAspect="1" noChangeArrowheads="1"/>
          </p:cNvPicPr>
          <p:nvPr/>
        </p:nvPicPr>
        <p:blipFill>
          <a:blip r:embed="rId4" cstate="email">
            <a:extLst>
              <a:ext uri="{28A0092B-C50C-407E-A947-70E740481C1C}">
                <a14:useLocalDpi xmlns:a14="http://schemas.microsoft.com/office/drawing/2010/main"/>
              </a:ext>
            </a:extLst>
          </a:blip>
          <a:srcRect/>
          <a:stretch>
            <a:fillRect/>
          </a:stretch>
        </p:blipFill>
        <p:spPr bwMode="auto">
          <a:xfrm>
            <a:off x="12038597" y="6670476"/>
            <a:ext cx="780805" cy="827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6" r:id="rId1"/>
  </p:sldLayoutIdLst>
  <p:transition advClick="0" advTm="8000">
    <p:fade thruBlk="1"/>
  </p:transition>
  <p:timing>
    <p:tnLst>
      <p:par>
        <p:cTn id="1" dur="indefinite" restart="never" nodeType="tmRoot"/>
      </p:par>
    </p:tnLst>
  </p:timing>
  <p:hf hdr="0" ftr="0" dt="0"/>
  <p:txStyles>
    <p:titleStyle>
      <a:lvl1pPr algn="l" rtl="0" eaLnBrk="0" fontAlgn="base" hangingPunct="0">
        <a:spcBef>
          <a:spcPct val="0"/>
        </a:spcBef>
        <a:spcAft>
          <a:spcPct val="0"/>
        </a:spcAft>
        <a:defRPr sz="4000" b="1">
          <a:solidFill>
            <a:schemeClr val="bg1"/>
          </a:solidFill>
          <a:latin typeface="+mn-lt"/>
          <a:ea typeface="黑体" pitchFamily="49" charset="-122"/>
          <a:cs typeface="+mj-cs"/>
        </a:defRPr>
      </a:lvl1pPr>
      <a:lvl2pPr algn="l" rtl="0" eaLnBrk="0" fontAlgn="base" hangingPunct="0">
        <a:spcBef>
          <a:spcPct val="0"/>
        </a:spcBef>
        <a:spcAft>
          <a:spcPct val="0"/>
        </a:spcAft>
        <a:defRPr sz="4000" b="1">
          <a:solidFill>
            <a:schemeClr val="bg1"/>
          </a:solidFill>
          <a:latin typeface="黑体" pitchFamily="49" charset="-122"/>
          <a:ea typeface="黑体" pitchFamily="49" charset="-122"/>
          <a:cs typeface="宋体" charset="-122"/>
        </a:defRPr>
      </a:lvl2pPr>
      <a:lvl3pPr algn="l" rtl="0" eaLnBrk="0" fontAlgn="base" hangingPunct="0">
        <a:spcBef>
          <a:spcPct val="0"/>
        </a:spcBef>
        <a:spcAft>
          <a:spcPct val="0"/>
        </a:spcAft>
        <a:defRPr sz="4000" b="1">
          <a:solidFill>
            <a:schemeClr val="bg1"/>
          </a:solidFill>
          <a:latin typeface="黑体" pitchFamily="49" charset="-122"/>
          <a:ea typeface="黑体" pitchFamily="49" charset="-122"/>
          <a:cs typeface="宋体" charset="-122"/>
        </a:defRPr>
      </a:lvl3pPr>
      <a:lvl4pPr algn="l" rtl="0" eaLnBrk="0" fontAlgn="base" hangingPunct="0">
        <a:spcBef>
          <a:spcPct val="0"/>
        </a:spcBef>
        <a:spcAft>
          <a:spcPct val="0"/>
        </a:spcAft>
        <a:defRPr sz="4000" b="1">
          <a:solidFill>
            <a:schemeClr val="bg1"/>
          </a:solidFill>
          <a:latin typeface="黑体" pitchFamily="49" charset="-122"/>
          <a:ea typeface="黑体" pitchFamily="49" charset="-122"/>
          <a:cs typeface="宋体" charset="-122"/>
        </a:defRPr>
      </a:lvl4pPr>
      <a:lvl5pPr algn="l" rtl="0" eaLnBrk="0" fontAlgn="base" hangingPunct="0">
        <a:spcBef>
          <a:spcPct val="0"/>
        </a:spcBef>
        <a:spcAft>
          <a:spcPct val="0"/>
        </a:spcAft>
        <a:defRPr sz="4000" b="1">
          <a:solidFill>
            <a:schemeClr val="bg1"/>
          </a:solidFill>
          <a:latin typeface="黑体" pitchFamily="49" charset="-122"/>
          <a:ea typeface="黑体" pitchFamily="49" charset="-122"/>
          <a:cs typeface="宋体" charset="-122"/>
        </a:defRPr>
      </a:lvl5pPr>
      <a:lvl6pPr marL="600416" algn="l" rtl="0" eaLnBrk="1" fontAlgn="base" hangingPunct="1">
        <a:spcBef>
          <a:spcPct val="0"/>
        </a:spcBef>
        <a:spcAft>
          <a:spcPct val="0"/>
        </a:spcAft>
        <a:defRPr sz="4000" b="1">
          <a:solidFill>
            <a:srgbClr val="990000"/>
          </a:solidFill>
          <a:latin typeface="FrutigerNext LT Medium" pitchFamily="34" charset="0"/>
          <a:ea typeface="华文细黑" pitchFamily="2" charset="-122"/>
          <a:cs typeface="宋体" charset="-122"/>
        </a:defRPr>
      </a:lvl6pPr>
      <a:lvl7pPr marL="1200834" algn="l" rtl="0" eaLnBrk="1" fontAlgn="base" hangingPunct="1">
        <a:spcBef>
          <a:spcPct val="0"/>
        </a:spcBef>
        <a:spcAft>
          <a:spcPct val="0"/>
        </a:spcAft>
        <a:defRPr sz="4000" b="1">
          <a:solidFill>
            <a:srgbClr val="990000"/>
          </a:solidFill>
          <a:latin typeface="FrutigerNext LT Medium" pitchFamily="34" charset="0"/>
          <a:ea typeface="华文细黑" pitchFamily="2" charset="-122"/>
          <a:cs typeface="宋体" charset="-122"/>
        </a:defRPr>
      </a:lvl7pPr>
      <a:lvl8pPr marL="1801251" algn="l" rtl="0" eaLnBrk="1" fontAlgn="base" hangingPunct="1">
        <a:spcBef>
          <a:spcPct val="0"/>
        </a:spcBef>
        <a:spcAft>
          <a:spcPct val="0"/>
        </a:spcAft>
        <a:defRPr sz="4000" b="1">
          <a:solidFill>
            <a:srgbClr val="990000"/>
          </a:solidFill>
          <a:latin typeface="FrutigerNext LT Medium" pitchFamily="34" charset="0"/>
          <a:ea typeface="华文细黑" pitchFamily="2" charset="-122"/>
          <a:cs typeface="宋体" charset="-122"/>
        </a:defRPr>
      </a:lvl8pPr>
      <a:lvl9pPr marL="2401668" algn="l" rtl="0" eaLnBrk="1" fontAlgn="base" hangingPunct="1">
        <a:spcBef>
          <a:spcPct val="0"/>
        </a:spcBef>
        <a:spcAft>
          <a:spcPct val="0"/>
        </a:spcAft>
        <a:defRPr sz="4000" b="1">
          <a:solidFill>
            <a:srgbClr val="990000"/>
          </a:solidFill>
          <a:latin typeface="FrutigerNext LT Medium" pitchFamily="34" charset="0"/>
          <a:ea typeface="华文细黑" pitchFamily="2" charset="-122"/>
          <a:cs typeface="宋体" charset="-122"/>
        </a:defRPr>
      </a:lvl9pPr>
    </p:titleStyle>
    <p:bodyStyle>
      <a:lvl1pPr marL="450313" indent="-450313" algn="l" rtl="0" eaLnBrk="0" fontAlgn="base" hangingPunct="0">
        <a:spcBef>
          <a:spcPct val="20000"/>
        </a:spcBef>
        <a:spcAft>
          <a:spcPct val="0"/>
        </a:spcAft>
        <a:buClr>
          <a:srgbClr val="990000"/>
        </a:buClr>
        <a:buChar char="•"/>
        <a:defRPr sz="3100" b="1">
          <a:solidFill>
            <a:schemeClr val="tx1"/>
          </a:solidFill>
          <a:latin typeface="+mn-lt"/>
          <a:ea typeface="+mn-ea"/>
          <a:cs typeface="+mn-cs"/>
        </a:defRPr>
      </a:lvl1pPr>
      <a:lvl2pPr marL="975678" indent="-375261" algn="l" rtl="0" eaLnBrk="0" fontAlgn="base" hangingPunct="0">
        <a:spcBef>
          <a:spcPct val="20000"/>
        </a:spcBef>
        <a:spcAft>
          <a:spcPct val="0"/>
        </a:spcAft>
        <a:buFont typeface="Arial" pitchFamily="34" charset="0"/>
        <a:buChar char="›"/>
        <a:defRPr sz="2600">
          <a:solidFill>
            <a:schemeClr val="tx1"/>
          </a:solidFill>
          <a:latin typeface="+mn-lt"/>
          <a:ea typeface="+mn-ea"/>
          <a:cs typeface="+mn-cs"/>
        </a:defRPr>
      </a:lvl2pPr>
      <a:lvl3pPr marL="1501043" indent="-300209" algn="l" rtl="0" eaLnBrk="0" fontAlgn="base" hangingPunct="0">
        <a:spcBef>
          <a:spcPct val="20000"/>
        </a:spcBef>
        <a:spcAft>
          <a:spcPct val="0"/>
        </a:spcAft>
        <a:buFont typeface="FrutigerNext LT Medium" pitchFamily="34" charset="0"/>
        <a:buChar char="»"/>
        <a:defRPr>
          <a:solidFill>
            <a:schemeClr val="tx1"/>
          </a:solidFill>
          <a:latin typeface="+mn-lt"/>
          <a:ea typeface="+mn-ea"/>
          <a:cs typeface="+mn-cs"/>
        </a:defRPr>
      </a:lvl3pPr>
      <a:lvl4pPr marL="2101459" indent="-300209" algn="l" rtl="0" eaLnBrk="0" fontAlgn="base" hangingPunct="0">
        <a:spcBef>
          <a:spcPct val="20000"/>
        </a:spcBef>
        <a:spcAft>
          <a:spcPct val="0"/>
        </a:spcAft>
        <a:buChar char="–"/>
        <a:defRPr sz="2100">
          <a:solidFill>
            <a:schemeClr val="tx1"/>
          </a:solidFill>
          <a:latin typeface="+mn-lt"/>
          <a:ea typeface="+mn-ea"/>
          <a:cs typeface="+mn-cs"/>
        </a:defRPr>
      </a:lvl4pPr>
      <a:lvl5pPr marL="2701878" indent="-300209" algn="l" rtl="0" eaLnBrk="0" fontAlgn="base" hangingPunct="0">
        <a:spcBef>
          <a:spcPct val="20000"/>
        </a:spcBef>
        <a:spcAft>
          <a:spcPct val="0"/>
        </a:spcAft>
        <a:buFont typeface="Arial" pitchFamily="34" charset="0"/>
        <a:buChar char="~"/>
        <a:defRPr sz="2100">
          <a:solidFill>
            <a:schemeClr val="tx1"/>
          </a:solidFill>
          <a:latin typeface="+mn-lt"/>
          <a:ea typeface="+mn-ea"/>
          <a:cs typeface="+mn-cs"/>
        </a:defRPr>
      </a:lvl5pPr>
      <a:lvl6pPr marL="3302295" indent="-300209" algn="l" rtl="0" eaLnBrk="1" fontAlgn="base" hangingPunct="1">
        <a:spcBef>
          <a:spcPct val="20000"/>
        </a:spcBef>
        <a:spcAft>
          <a:spcPct val="0"/>
        </a:spcAft>
        <a:buFont typeface="Arial" charset="0"/>
        <a:buChar char="~"/>
        <a:defRPr sz="2100">
          <a:solidFill>
            <a:schemeClr val="tx1"/>
          </a:solidFill>
          <a:latin typeface="+mn-lt"/>
          <a:ea typeface="+mn-ea"/>
          <a:cs typeface="+mn-cs"/>
        </a:defRPr>
      </a:lvl6pPr>
      <a:lvl7pPr marL="3902712" indent="-300209" algn="l" rtl="0" eaLnBrk="1" fontAlgn="base" hangingPunct="1">
        <a:spcBef>
          <a:spcPct val="20000"/>
        </a:spcBef>
        <a:spcAft>
          <a:spcPct val="0"/>
        </a:spcAft>
        <a:buFont typeface="Arial" charset="0"/>
        <a:buChar char="~"/>
        <a:defRPr sz="2100">
          <a:solidFill>
            <a:schemeClr val="tx1"/>
          </a:solidFill>
          <a:latin typeface="+mn-lt"/>
          <a:ea typeface="+mn-ea"/>
          <a:cs typeface="+mn-cs"/>
        </a:defRPr>
      </a:lvl7pPr>
      <a:lvl8pPr marL="4503129" indent="-300209" algn="l" rtl="0" eaLnBrk="1" fontAlgn="base" hangingPunct="1">
        <a:spcBef>
          <a:spcPct val="20000"/>
        </a:spcBef>
        <a:spcAft>
          <a:spcPct val="0"/>
        </a:spcAft>
        <a:buFont typeface="Arial" charset="0"/>
        <a:buChar char="~"/>
        <a:defRPr sz="2100">
          <a:solidFill>
            <a:schemeClr val="tx1"/>
          </a:solidFill>
          <a:latin typeface="+mn-lt"/>
          <a:ea typeface="+mn-ea"/>
          <a:cs typeface="+mn-cs"/>
        </a:defRPr>
      </a:lvl8pPr>
      <a:lvl9pPr marL="5103545" indent="-300209" algn="l" rtl="0" eaLnBrk="1" fontAlgn="base" hangingPunct="1">
        <a:spcBef>
          <a:spcPct val="20000"/>
        </a:spcBef>
        <a:spcAft>
          <a:spcPct val="0"/>
        </a:spcAft>
        <a:buFont typeface="Arial" charset="0"/>
        <a:buChar char="~"/>
        <a:defRPr sz="2100">
          <a:solidFill>
            <a:schemeClr val="tx1"/>
          </a:solidFill>
          <a:latin typeface="+mn-lt"/>
          <a:ea typeface="+mn-ea"/>
          <a:cs typeface="+mn-cs"/>
        </a:defRPr>
      </a:lvl9pPr>
    </p:bodyStyle>
    <p:otherStyle>
      <a:defPPr>
        <a:defRPr lang="zh-CN"/>
      </a:defPPr>
      <a:lvl1pPr marL="0" algn="l" defTabSz="1200834" rtl="0" eaLnBrk="1" latinLnBrk="0" hangingPunct="1">
        <a:defRPr sz="2300" kern="1200">
          <a:solidFill>
            <a:schemeClr val="tx1"/>
          </a:solidFill>
          <a:latin typeface="+mn-lt"/>
          <a:ea typeface="+mn-ea"/>
          <a:cs typeface="+mn-cs"/>
        </a:defRPr>
      </a:lvl1pPr>
      <a:lvl2pPr marL="600416" algn="l" defTabSz="1200834" rtl="0" eaLnBrk="1" latinLnBrk="0" hangingPunct="1">
        <a:defRPr sz="2300" kern="1200">
          <a:solidFill>
            <a:schemeClr val="tx1"/>
          </a:solidFill>
          <a:latin typeface="+mn-lt"/>
          <a:ea typeface="+mn-ea"/>
          <a:cs typeface="+mn-cs"/>
        </a:defRPr>
      </a:lvl2pPr>
      <a:lvl3pPr marL="1200834" algn="l" defTabSz="1200834" rtl="0" eaLnBrk="1" latinLnBrk="0" hangingPunct="1">
        <a:defRPr sz="2300" kern="1200">
          <a:solidFill>
            <a:schemeClr val="tx1"/>
          </a:solidFill>
          <a:latin typeface="+mn-lt"/>
          <a:ea typeface="+mn-ea"/>
          <a:cs typeface="+mn-cs"/>
        </a:defRPr>
      </a:lvl3pPr>
      <a:lvl4pPr marL="1801251" algn="l" defTabSz="1200834" rtl="0" eaLnBrk="1" latinLnBrk="0" hangingPunct="1">
        <a:defRPr sz="2300" kern="1200">
          <a:solidFill>
            <a:schemeClr val="tx1"/>
          </a:solidFill>
          <a:latin typeface="+mn-lt"/>
          <a:ea typeface="+mn-ea"/>
          <a:cs typeface="+mn-cs"/>
        </a:defRPr>
      </a:lvl4pPr>
      <a:lvl5pPr marL="2401668" algn="l" defTabSz="1200834" rtl="0" eaLnBrk="1" latinLnBrk="0" hangingPunct="1">
        <a:defRPr sz="2300" kern="1200">
          <a:solidFill>
            <a:schemeClr val="tx1"/>
          </a:solidFill>
          <a:latin typeface="+mn-lt"/>
          <a:ea typeface="+mn-ea"/>
          <a:cs typeface="+mn-cs"/>
        </a:defRPr>
      </a:lvl5pPr>
      <a:lvl6pPr marL="3002086" algn="l" defTabSz="1200834" rtl="0" eaLnBrk="1" latinLnBrk="0" hangingPunct="1">
        <a:defRPr sz="2300" kern="1200">
          <a:solidFill>
            <a:schemeClr val="tx1"/>
          </a:solidFill>
          <a:latin typeface="+mn-lt"/>
          <a:ea typeface="+mn-ea"/>
          <a:cs typeface="+mn-cs"/>
        </a:defRPr>
      </a:lvl6pPr>
      <a:lvl7pPr marL="3602503" algn="l" defTabSz="1200834" rtl="0" eaLnBrk="1" latinLnBrk="0" hangingPunct="1">
        <a:defRPr sz="2300" kern="1200">
          <a:solidFill>
            <a:schemeClr val="tx1"/>
          </a:solidFill>
          <a:latin typeface="+mn-lt"/>
          <a:ea typeface="+mn-ea"/>
          <a:cs typeface="+mn-cs"/>
        </a:defRPr>
      </a:lvl7pPr>
      <a:lvl8pPr marL="4202920" algn="l" defTabSz="1200834" rtl="0" eaLnBrk="1" latinLnBrk="0" hangingPunct="1">
        <a:defRPr sz="2300" kern="1200">
          <a:solidFill>
            <a:schemeClr val="tx1"/>
          </a:solidFill>
          <a:latin typeface="+mn-lt"/>
          <a:ea typeface="+mn-ea"/>
          <a:cs typeface="+mn-cs"/>
        </a:defRPr>
      </a:lvl8pPr>
      <a:lvl9pPr marL="4803336" algn="l" defTabSz="1200834" rtl="0" eaLnBrk="1" latinLnBrk="0" hangingPunct="1">
        <a:defRPr sz="23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7" name="图片 56"/>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675635" y="100590"/>
            <a:ext cx="10319765" cy="6489403"/>
          </a:xfrm>
          <a:prstGeom prst="rect">
            <a:avLst/>
          </a:prstGeom>
        </p:spPr>
      </p:pic>
      <p:sp>
        <p:nvSpPr>
          <p:cNvPr id="1487888" name="Text Box 16"/>
          <p:cNvSpPr txBox="1">
            <a:spLocks noChangeArrowheads="1"/>
          </p:cNvSpPr>
          <p:nvPr/>
        </p:nvSpPr>
        <p:spPr bwMode="auto">
          <a:xfrm>
            <a:off x="5256040" y="3069798"/>
            <a:ext cx="3373472" cy="936849"/>
          </a:xfrm>
          <a:prstGeom prst="rect">
            <a:avLst/>
          </a:prstGeom>
          <a:noFill/>
          <a:ln w="9525">
            <a:noFill/>
            <a:miter lim="800000"/>
            <a:headEnd/>
            <a:tailEnd/>
          </a:ln>
        </p:spPr>
        <p:txBody>
          <a:bodyPr wrap="none" lIns="100786" tIns="50380" rIns="100786" bIns="50380">
            <a:spAutoFit/>
          </a:bodyPr>
          <a:lstStyle/>
          <a:p>
            <a:pPr eaLnBrk="0" hangingPunct="0"/>
            <a:r>
              <a:rPr lang="en-US" altLang="zh-CN" sz="5300" dirty="0">
                <a:solidFill>
                  <a:srgbClr val="990000"/>
                </a:solidFill>
                <a:latin typeface="Arial" pitchFamily="34" charset="0"/>
                <a:ea typeface="MS PGothic" pitchFamily="34" charset="-128"/>
                <a:cs typeface="Arial" pitchFamily="34" charset="0"/>
              </a:rPr>
              <a:t>Thank you</a:t>
            </a:r>
          </a:p>
        </p:txBody>
      </p:sp>
      <p:sp>
        <p:nvSpPr>
          <p:cNvPr id="1487889" name="Text Box 17"/>
          <p:cNvSpPr txBox="1">
            <a:spLocks noChangeArrowheads="1"/>
          </p:cNvSpPr>
          <p:nvPr userDrawn="1"/>
        </p:nvSpPr>
        <p:spPr bwMode="auto">
          <a:xfrm>
            <a:off x="5310694" y="4001188"/>
            <a:ext cx="3270599" cy="590762"/>
          </a:xfrm>
          <a:prstGeom prst="rect">
            <a:avLst/>
          </a:prstGeom>
          <a:noFill/>
          <a:ln w="9525">
            <a:noFill/>
            <a:miter lim="800000"/>
            <a:headEnd/>
            <a:tailEnd/>
          </a:ln>
        </p:spPr>
        <p:txBody>
          <a:bodyPr wrap="none" lIns="100786" tIns="50380" rIns="100786" bIns="50380">
            <a:spAutoFit/>
          </a:bodyPr>
          <a:lstStyle/>
          <a:p>
            <a:pPr eaLnBrk="0" hangingPunct="0"/>
            <a:r>
              <a:rPr lang="en-US" altLang="zh-CN" sz="3100" dirty="0">
                <a:solidFill>
                  <a:srgbClr val="666666"/>
                </a:solidFill>
                <a:latin typeface="Arial" pitchFamily="34" charset="0"/>
                <a:ea typeface="MS PGothic" pitchFamily="34" charset="-128"/>
                <a:cs typeface="Arial" pitchFamily="34" charset="0"/>
              </a:rPr>
              <a:t>www.huawei.com</a:t>
            </a:r>
            <a:endParaRPr lang="en-US" altLang="zh-CN" sz="2500" dirty="0">
              <a:solidFill>
                <a:srgbClr val="990000"/>
              </a:solidFill>
              <a:latin typeface="Arial" pitchFamily="34" charset="0"/>
              <a:ea typeface="MS PGothic" pitchFamily="34" charset="-128"/>
              <a:cs typeface="Arial" pitchFamily="34" charset="0"/>
            </a:endParaRPr>
          </a:p>
        </p:txBody>
      </p:sp>
      <p:sp>
        <p:nvSpPr>
          <p:cNvPr id="1487938" name="Rectangle 66"/>
          <p:cNvSpPr>
            <a:spLocks noChangeArrowheads="1"/>
          </p:cNvSpPr>
          <p:nvPr/>
        </p:nvSpPr>
        <p:spPr bwMode="auto">
          <a:xfrm>
            <a:off x="-2823856" y="620316"/>
            <a:ext cx="2823857" cy="6227140"/>
          </a:xfrm>
          <a:prstGeom prst="rect">
            <a:avLst/>
          </a:prstGeom>
          <a:noFill/>
          <a:ln w="9525">
            <a:noFill/>
            <a:miter lim="800000"/>
            <a:headEnd/>
            <a:tailEnd/>
          </a:ln>
          <a:effectLst/>
        </p:spPr>
        <p:txBody>
          <a:bodyPr lIns="96768" tIns="48374" rIns="96768" bIns="48374"/>
          <a:lstStyle/>
          <a:p>
            <a:pPr marL="377954" indent="-377954" algn="r">
              <a:lnSpc>
                <a:spcPct val="125000"/>
              </a:lnSpc>
              <a:spcBef>
                <a:spcPct val="20000"/>
              </a:spcBef>
              <a:buClr>
                <a:srgbClr val="990000"/>
              </a:buClr>
            </a:pPr>
            <a:r>
              <a:rPr lang="zh-CN" altLang="en-US" sz="1300" dirty="0">
                <a:solidFill>
                  <a:srgbClr val="F8F8F8"/>
                </a:solidFill>
                <a:latin typeface="Arial" charset="0"/>
              </a:rPr>
              <a:t>英文标题</a:t>
            </a:r>
            <a:r>
              <a:rPr lang="en-US" altLang="zh-CN" sz="1300" dirty="0">
                <a:solidFill>
                  <a:srgbClr val="F8F8F8"/>
                </a:solidFill>
                <a:latin typeface="Arial" charset="0"/>
              </a:rPr>
              <a:t>:32-35pt  </a:t>
            </a:r>
          </a:p>
          <a:p>
            <a:pPr marL="377954" indent="-377954" algn="r">
              <a:lnSpc>
                <a:spcPct val="125000"/>
              </a:lnSpc>
              <a:spcBef>
                <a:spcPct val="20000"/>
              </a:spcBef>
              <a:buClr>
                <a:srgbClr val="990000"/>
              </a:buClr>
            </a:pPr>
            <a:r>
              <a:rPr lang="zh-CN" altLang="en-US" sz="1300" dirty="0">
                <a:solidFill>
                  <a:srgbClr val="F8F8F8"/>
                </a:solidFill>
                <a:latin typeface="Arial" charset="0"/>
              </a:rPr>
              <a:t>颜色</a:t>
            </a:r>
            <a:r>
              <a:rPr lang="en-US" altLang="zh-CN" sz="1300" dirty="0">
                <a:solidFill>
                  <a:srgbClr val="F8F8F8"/>
                </a:solidFill>
                <a:latin typeface="Arial" charset="0"/>
              </a:rPr>
              <a:t>: R153 G0 B0</a:t>
            </a:r>
          </a:p>
          <a:p>
            <a:pPr marL="377954" indent="-377954" algn="r">
              <a:lnSpc>
                <a:spcPct val="125000"/>
              </a:lnSpc>
              <a:spcBef>
                <a:spcPct val="20000"/>
              </a:spcBef>
              <a:buClr>
                <a:srgbClr val="990000"/>
              </a:buClr>
            </a:pPr>
            <a:r>
              <a:rPr lang="zh-CN" altLang="en-US" sz="1300" dirty="0">
                <a:solidFill>
                  <a:srgbClr val="F8F8F8"/>
                </a:solidFill>
                <a:latin typeface="FrutigerNext LT Medium" pitchFamily="34" charset="0"/>
              </a:rPr>
              <a:t>内部使用字体 </a:t>
            </a:r>
            <a:r>
              <a:rPr lang="en-US" altLang="zh-CN" sz="1300" dirty="0">
                <a:solidFill>
                  <a:srgbClr val="F8F8F8"/>
                </a:solidFill>
                <a:latin typeface="FrutigerNext LT Medium" pitchFamily="34" charset="0"/>
              </a:rPr>
              <a:t>:</a:t>
            </a:r>
          </a:p>
          <a:p>
            <a:pPr marL="377954" indent="-377954" algn="r">
              <a:lnSpc>
                <a:spcPct val="125000"/>
              </a:lnSpc>
              <a:spcBef>
                <a:spcPct val="20000"/>
              </a:spcBef>
              <a:buClr>
                <a:srgbClr val="990000"/>
              </a:buClr>
            </a:pPr>
            <a:r>
              <a:rPr lang="en-US" altLang="zh-CN" sz="1300" dirty="0" err="1">
                <a:solidFill>
                  <a:srgbClr val="F8F8F8"/>
                </a:solidFill>
                <a:latin typeface="FrutigerNext LT Medium" pitchFamily="34" charset="0"/>
              </a:rPr>
              <a:t>FrutigerNext</a:t>
            </a:r>
            <a:r>
              <a:rPr lang="en-US" altLang="zh-CN" sz="1300" dirty="0">
                <a:solidFill>
                  <a:srgbClr val="F8F8F8"/>
                </a:solidFill>
                <a:latin typeface="FrutigerNext LT Medium" pitchFamily="34" charset="0"/>
              </a:rPr>
              <a:t> LT Medium</a:t>
            </a:r>
          </a:p>
          <a:p>
            <a:pPr marL="377954" indent="-377954" algn="r">
              <a:lnSpc>
                <a:spcPct val="125000"/>
              </a:lnSpc>
              <a:spcBef>
                <a:spcPct val="20000"/>
              </a:spcBef>
              <a:buClr>
                <a:srgbClr val="990000"/>
              </a:buClr>
            </a:pPr>
            <a:r>
              <a:rPr lang="zh-CN" altLang="en-US" sz="1300" dirty="0">
                <a:solidFill>
                  <a:srgbClr val="F8F8F8"/>
                </a:solidFill>
                <a:latin typeface="FrutigerNext LT Medium" pitchFamily="34" charset="0"/>
              </a:rPr>
              <a:t>外部使用字体 </a:t>
            </a:r>
            <a:r>
              <a:rPr lang="en-US" altLang="zh-CN" sz="1300" dirty="0">
                <a:solidFill>
                  <a:srgbClr val="F8F8F8"/>
                </a:solidFill>
                <a:latin typeface="FrutigerNext LT Medium" pitchFamily="34" charset="0"/>
              </a:rPr>
              <a:t>: Arial</a:t>
            </a:r>
          </a:p>
          <a:p>
            <a:pPr marL="377954" indent="-377954" algn="r">
              <a:lnSpc>
                <a:spcPct val="75000"/>
              </a:lnSpc>
              <a:spcBef>
                <a:spcPct val="20000"/>
              </a:spcBef>
              <a:buClr>
                <a:srgbClr val="990000"/>
              </a:buClr>
            </a:pPr>
            <a:endParaRPr lang="en-US" altLang="zh-CN" sz="1300" dirty="0">
              <a:solidFill>
                <a:srgbClr val="F8F8F8"/>
              </a:solidFill>
              <a:latin typeface="Arial" charset="0"/>
            </a:endParaRPr>
          </a:p>
          <a:p>
            <a:pPr marL="377954" indent="-377954" algn="r">
              <a:lnSpc>
                <a:spcPct val="125000"/>
              </a:lnSpc>
              <a:spcBef>
                <a:spcPct val="20000"/>
              </a:spcBef>
              <a:buClr>
                <a:srgbClr val="990000"/>
              </a:buClr>
            </a:pPr>
            <a:r>
              <a:rPr lang="zh-CN" altLang="en-US" sz="1300" dirty="0">
                <a:solidFill>
                  <a:srgbClr val="F8F8F8"/>
                </a:solidFill>
                <a:latin typeface="Arial" charset="0"/>
              </a:rPr>
              <a:t>中文标题</a:t>
            </a:r>
            <a:r>
              <a:rPr lang="en-US" altLang="zh-CN" sz="1300" dirty="0">
                <a:solidFill>
                  <a:srgbClr val="F8F8F8"/>
                </a:solidFill>
                <a:latin typeface="Arial" charset="0"/>
              </a:rPr>
              <a:t>:30-32pt  </a:t>
            </a:r>
          </a:p>
          <a:p>
            <a:pPr marL="377954" indent="-377954" algn="r">
              <a:lnSpc>
                <a:spcPct val="125000"/>
              </a:lnSpc>
              <a:spcBef>
                <a:spcPct val="20000"/>
              </a:spcBef>
              <a:buClr>
                <a:srgbClr val="990000"/>
              </a:buClr>
            </a:pPr>
            <a:r>
              <a:rPr lang="zh-CN" altLang="en-US" sz="1300" dirty="0">
                <a:solidFill>
                  <a:srgbClr val="F8F8F8"/>
                </a:solidFill>
                <a:latin typeface="Arial" charset="0"/>
              </a:rPr>
              <a:t>颜色</a:t>
            </a:r>
            <a:r>
              <a:rPr lang="en-US" altLang="zh-CN" sz="1300" dirty="0">
                <a:solidFill>
                  <a:srgbClr val="F8F8F8"/>
                </a:solidFill>
                <a:latin typeface="Arial" charset="0"/>
              </a:rPr>
              <a:t>: R153 G0 B0</a:t>
            </a:r>
          </a:p>
          <a:p>
            <a:pPr marL="377954" indent="-377954" algn="r">
              <a:lnSpc>
                <a:spcPct val="125000"/>
              </a:lnSpc>
              <a:spcBef>
                <a:spcPct val="20000"/>
              </a:spcBef>
              <a:buClr>
                <a:srgbClr val="990000"/>
              </a:buClr>
            </a:pPr>
            <a:r>
              <a:rPr lang="zh-CN" altLang="en-US" sz="1300" dirty="0">
                <a:solidFill>
                  <a:srgbClr val="F8F8F8"/>
                </a:solidFill>
                <a:latin typeface="Arial" charset="0"/>
              </a:rPr>
              <a:t>字体</a:t>
            </a:r>
            <a:r>
              <a:rPr lang="en-US" altLang="zh-CN" sz="1300" dirty="0">
                <a:solidFill>
                  <a:srgbClr val="F8F8F8"/>
                </a:solidFill>
                <a:latin typeface="Arial" charset="0"/>
              </a:rPr>
              <a:t>:</a:t>
            </a:r>
            <a:r>
              <a:rPr lang="zh-CN" altLang="en-US" sz="1300" dirty="0">
                <a:solidFill>
                  <a:srgbClr val="F8F8F8"/>
                </a:solidFill>
                <a:latin typeface="Arial" charset="0"/>
              </a:rPr>
              <a:t>黑体</a:t>
            </a:r>
          </a:p>
          <a:p>
            <a:pPr marL="377954" indent="-377954" algn="r">
              <a:lnSpc>
                <a:spcPct val="125000"/>
              </a:lnSpc>
              <a:spcBef>
                <a:spcPct val="20000"/>
              </a:spcBef>
              <a:buClr>
                <a:srgbClr val="990000"/>
              </a:buClr>
            </a:pPr>
            <a:endParaRPr lang="zh-CN" altLang="en-US" sz="1300" dirty="0">
              <a:solidFill>
                <a:srgbClr val="F8F8F8"/>
              </a:solidFill>
              <a:latin typeface="Arial" charset="0"/>
            </a:endParaRPr>
          </a:p>
          <a:p>
            <a:pPr marL="377954" indent="-377954" algn="r">
              <a:lnSpc>
                <a:spcPct val="125000"/>
              </a:lnSpc>
              <a:spcBef>
                <a:spcPct val="20000"/>
              </a:spcBef>
              <a:buClr>
                <a:srgbClr val="990000"/>
              </a:buClr>
            </a:pPr>
            <a:endParaRPr lang="zh-CN" altLang="en-US" sz="1300" dirty="0">
              <a:solidFill>
                <a:srgbClr val="F8F8F8"/>
              </a:solidFill>
              <a:latin typeface="Arial" charset="0"/>
            </a:endParaRPr>
          </a:p>
          <a:p>
            <a:pPr marL="377954" indent="-377954" algn="r">
              <a:lnSpc>
                <a:spcPct val="125000"/>
              </a:lnSpc>
              <a:spcBef>
                <a:spcPct val="20000"/>
              </a:spcBef>
              <a:buClr>
                <a:srgbClr val="990000"/>
              </a:buClr>
            </a:pPr>
            <a:endParaRPr lang="zh-CN" altLang="en-US" sz="1300" dirty="0">
              <a:solidFill>
                <a:srgbClr val="F8F8F8"/>
              </a:solidFill>
              <a:latin typeface="Arial" charset="0"/>
            </a:endParaRPr>
          </a:p>
          <a:p>
            <a:pPr marL="377954" indent="-377954" algn="r">
              <a:lnSpc>
                <a:spcPct val="125000"/>
              </a:lnSpc>
              <a:spcBef>
                <a:spcPct val="20000"/>
              </a:spcBef>
              <a:buClr>
                <a:srgbClr val="990000"/>
              </a:buClr>
            </a:pPr>
            <a:r>
              <a:rPr lang="zh-CN" altLang="en-US" sz="1300" dirty="0">
                <a:solidFill>
                  <a:srgbClr val="F8F8F8"/>
                </a:solidFill>
                <a:latin typeface="Arial" charset="0"/>
              </a:rPr>
              <a:t>英文正文</a:t>
            </a:r>
            <a:r>
              <a:rPr lang="en-US" altLang="zh-CN" sz="1300" dirty="0">
                <a:solidFill>
                  <a:srgbClr val="F8F8F8"/>
                </a:solidFill>
                <a:latin typeface="Arial" charset="0"/>
              </a:rPr>
              <a:t>:20-22pt</a:t>
            </a:r>
          </a:p>
          <a:p>
            <a:pPr marL="377954" indent="-377954" algn="r">
              <a:lnSpc>
                <a:spcPct val="125000"/>
              </a:lnSpc>
              <a:spcBef>
                <a:spcPct val="20000"/>
              </a:spcBef>
              <a:buClr>
                <a:srgbClr val="990000"/>
              </a:buClr>
            </a:pPr>
            <a:r>
              <a:rPr lang="zh-CN" altLang="en-US" sz="1300" dirty="0">
                <a:solidFill>
                  <a:srgbClr val="F8F8F8"/>
                </a:solidFill>
                <a:latin typeface="Arial" charset="0"/>
              </a:rPr>
              <a:t>子目录 </a:t>
            </a:r>
            <a:r>
              <a:rPr lang="en-US" altLang="zh-CN" sz="1300" dirty="0">
                <a:solidFill>
                  <a:srgbClr val="F8F8F8"/>
                </a:solidFill>
                <a:latin typeface="Arial" charset="0"/>
              </a:rPr>
              <a:t>(2-5</a:t>
            </a:r>
            <a:r>
              <a:rPr lang="zh-CN" altLang="en-US" sz="1300" dirty="0">
                <a:solidFill>
                  <a:srgbClr val="F8F8F8"/>
                </a:solidFill>
                <a:latin typeface="Arial" charset="0"/>
              </a:rPr>
              <a:t>级</a:t>
            </a:r>
            <a:r>
              <a:rPr lang="en-US" altLang="zh-CN" sz="1300" dirty="0">
                <a:solidFill>
                  <a:srgbClr val="F8F8F8"/>
                </a:solidFill>
                <a:latin typeface="Arial" charset="0"/>
              </a:rPr>
              <a:t>) :18pt  </a:t>
            </a:r>
          </a:p>
          <a:p>
            <a:pPr marL="377954" indent="-377954" algn="r">
              <a:lnSpc>
                <a:spcPct val="125000"/>
              </a:lnSpc>
              <a:spcBef>
                <a:spcPct val="20000"/>
              </a:spcBef>
              <a:buClr>
                <a:srgbClr val="990000"/>
              </a:buClr>
            </a:pPr>
            <a:r>
              <a:rPr lang="zh-CN" altLang="en-US" sz="1300" dirty="0">
                <a:solidFill>
                  <a:srgbClr val="F8F8F8"/>
                </a:solidFill>
                <a:latin typeface="Arial" charset="0"/>
              </a:rPr>
              <a:t>颜色</a:t>
            </a:r>
            <a:r>
              <a:rPr lang="en-US" altLang="zh-CN" sz="1300" dirty="0">
                <a:solidFill>
                  <a:srgbClr val="F8F8F8"/>
                </a:solidFill>
                <a:latin typeface="Arial" charset="0"/>
              </a:rPr>
              <a:t>:</a:t>
            </a:r>
            <a:r>
              <a:rPr lang="zh-CN" altLang="en-US" sz="1300" dirty="0">
                <a:solidFill>
                  <a:srgbClr val="F8F8F8"/>
                </a:solidFill>
                <a:latin typeface="Arial" charset="0"/>
              </a:rPr>
              <a:t>黑色</a:t>
            </a:r>
          </a:p>
          <a:p>
            <a:pPr marL="377954" indent="-377954" algn="r">
              <a:lnSpc>
                <a:spcPct val="125000"/>
              </a:lnSpc>
              <a:spcBef>
                <a:spcPct val="20000"/>
              </a:spcBef>
              <a:buClr>
                <a:srgbClr val="990000"/>
              </a:buClr>
            </a:pPr>
            <a:r>
              <a:rPr lang="zh-CN" altLang="en-US" sz="1300" dirty="0">
                <a:solidFill>
                  <a:srgbClr val="F8F8F8"/>
                </a:solidFill>
                <a:latin typeface="FrutigerNext LT Medium" pitchFamily="34" charset="0"/>
              </a:rPr>
              <a:t>内部使用字体 </a:t>
            </a:r>
            <a:r>
              <a:rPr lang="en-US" altLang="zh-CN" sz="1300" dirty="0">
                <a:solidFill>
                  <a:srgbClr val="F8F8F8"/>
                </a:solidFill>
                <a:latin typeface="FrutigerNext LT Medium" pitchFamily="34" charset="0"/>
              </a:rPr>
              <a:t>:</a:t>
            </a:r>
          </a:p>
          <a:p>
            <a:pPr marL="377954" indent="-377954" algn="r">
              <a:lnSpc>
                <a:spcPct val="125000"/>
              </a:lnSpc>
              <a:spcBef>
                <a:spcPct val="20000"/>
              </a:spcBef>
              <a:buClr>
                <a:srgbClr val="990000"/>
              </a:buClr>
            </a:pPr>
            <a:r>
              <a:rPr lang="en-US" altLang="zh-CN" sz="1300" dirty="0" err="1">
                <a:solidFill>
                  <a:srgbClr val="F8F8F8"/>
                </a:solidFill>
                <a:latin typeface="FrutigerNext LT Medium" pitchFamily="34" charset="0"/>
              </a:rPr>
              <a:t>FrutigerNext</a:t>
            </a:r>
            <a:r>
              <a:rPr lang="en-US" altLang="zh-CN" sz="1300" dirty="0">
                <a:solidFill>
                  <a:srgbClr val="F8F8F8"/>
                </a:solidFill>
                <a:latin typeface="FrutigerNext LT Medium" pitchFamily="34" charset="0"/>
              </a:rPr>
              <a:t> LT Regular</a:t>
            </a:r>
          </a:p>
          <a:p>
            <a:pPr marL="377954" indent="-377954" algn="r">
              <a:lnSpc>
                <a:spcPct val="125000"/>
              </a:lnSpc>
              <a:spcBef>
                <a:spcPct val="20000"/>
              </a:spcBef>
              <a:buClr>
                <a:srgbClr val="990000"/>
              </a:buClr>
            </a:pPr>
            <a:r>
              <a:rPr lang="zh-CN" altLang="en-US" sz="1300" dirty="0">
                <a:solidFill>
                  <a:srgbClr val="F8F8F8"/>
                </a:solidFill>
                <a:latin typeface="FrutigerNext LT Medium" pitchFamily="34" charset="0"/>
              </a:rPr>
              <a:t>外部使用字体 </a:t>
            </a:r>
            <a:r>
              <a:rPr lang="en-US" altLang="zh-CN" sz="1300" dirty="0">
                <a:solidFill>
                  <a:srgbClr val="F8F8F8"/>
                </a:solidFill>
                <a:latin typeface="FrutigerNext LT Medium" pitchFamily="34" charset="0"/>
              </a:rPr>
              <a:t>: Arial</a:t>
            </a:r>
          </a:p>
          <a:p>
            <a:pPr marL="377954" indent="-377954" algn="r">
              <a:lnSpc>
                <a:spcPct val="75000"/>
              </a:lnSpc>
              <a:spcBef>
                <a:spcPct val="20000"/>
              </a:spcBef>
              <a:buClr>
                <a:srgbClr val="990000"/>
              </a:buClr>
            </a:pPr>
            <a:endParaRPr lang="en-US" altLang="zh-CN" sz="1300" dirty="0">
              <a:solidFill>
                <a:srgbClr val="F8F8F8"/>
              </a:solidFill>
              <a:latin typeface="Arial" charset="0"/>
            </a:endParaRPr>
          </a:p>
          <a:p>
            <a:pPr marL="377954" indent="-377954" algn="r">
              <a:lnSpc>
                <a:spcPct val="125000"/>
              </a:lnSpc>
              <a:spcBef>
                <a:spcPct val="20000"/>
              </a:spcBef>
              <a:buClr>
                <a:srgbClr val="990000"/>
              </a:buClr>
            </a:pPr>
            <a:r>
              <a:rPr lang="zh-CN" altLang="en-US" sz="1300" dirty="0">
                <a:solidFill>
                  <a:srgbClr val="F8F8F8"/>
                </a:solidFill>
                <a:latin typeface="Arial" charset="0"/>
              </a:rPr>
              <a:t>中文正文</a:t>
            </a:r>
            <a:r>
              <a:rPr lang="en-US" altLang="zh-CN" sz="1300" dirty="0">
                <a:solidFill>
                  <a:srgbClr val="F8F8F8"/>
                </a:solidFill>
                <a:latin typeface="Arial" charset="0"/>
              </a:rPr>
              <a:t>:18-20pt</a:t>
            </a:r>
          </a:p>
          <a:p>
            <a:pPr marL="377954" indent="-377954" algn="r">
              <a:lnSpc>
                <a:spcPct val="125000"/>
              </a:lnSpc>
              <a:spcBef>
                <a:spcPct val="20000"/>
              </a:spcBef>
              <a:buClr>
                <a:srgbClr val="990000"/>
              </a:buClr>
            </a:pPr>
            <a:r>
              <a:rPr lang="zh-CN" altLang="en-US" sz="1300" dirty="0">
                <a:solidFill>
                  <a:srgbClr val="F8F8F8"/>
                </a:solidFill>
                <a:latin typeface="Arial" charset="0"/>
              </a:rPr>
              <a:t>子目录</a:t>
            </a:r>
            <a:r>
              <a:rPr lang="en-US" altLang="zh-CN" sz="1300" dirty="0">
                <a:solidFill>
                  <a:srgbClr val="F8F8F8"/>
                </a:solidFill>
                <a:latin typeface="Arial" charset="0"/>
              </a:rPr>
              <a:t>(2-5</a:t>
            </a:r>
            <a:r>
              <a:rPr lang="zh-CN" altLang="en-US" sz="1300" dirty="0">
                <a:solidFill>
                  <a:srgbClr val="F8F8F8"/>
                </a:solidFill>
                <a:latin typeface="Arial" charset="0"/>
              </a:rPr>
              <a:t>级</a:t>
            </a:r>
            <a:r>
              <a:rPr lang="en-US" altLang="zh-CN" sz="1300" dirty="0">
                <a:solidFill>
                  <a:srgbClr val="F8F8F8"/>
                </a:solidFill>
                <a:latin typeface="Arial" charset="0"/>
              </a:rPr>
              <a:t>):18pt </a:t>
            </a:r>
          </a:p>
          <a:p>
            <a:pPr marL="377954" indent="-377954" algn="r">
              <a:lnSpc>
                <a:spcPct val="125000"/>
              </a:lnSpc>
              <a:spcBef>
                <a:spcPct val="20000"/>
              </a:spcBef>
              <a:buClr>
                <a:srgbClr val="990000"/>
              </a:buClr>
            </a:pPr>
            <a:r>
              <a:rPr lang="zh-CN" altLang="en-US" sz="1300" dirty="0">
                <a:solidFill>
                  <a:srgbClr val="F8F8F8"/>
                </a:solidFill>
                <a:latin typeface="Arial" charset="0"/>
              </a:rPr>
              <a:t>颜色</a:t>
            </a:r>
            <a:r>
              <a:rPr lang="en-US" altLang="zh-CN" sz="1300" dirty="0">
                <a:solidFill>
                  <a:srgbClr val="F8F8F8"/>
                </a:solidFill>
                <a:latin typeface="Arial" charset="0"/>
              </a:rPr>
              <a:t>:</a:t>
            </a:r>
            <a:r>
              <a:rPr lang="zh-CN" altLang="en-US" sz="1300" dirty="0">
                <a:solidFill>
                  <a:srgbClr val="F8F8F8"/>
                </a:solidFill>
                <a:latin typeface="Arial" charset="0"/>
              </a:rPr>
              <a:t>黑色</a:t>
            </a:r>
          </a:p>
          <a:p>
            <a:pPr marL="377954" indent="-377954" algn="r">
              <a:lnSpc>
                <a:spcPct val="125000"/>
              </a:lnSpc>
              <a:spcBef>
                <a:spcPct val="20000"/>
              </a:spcBef>
              <a:buClr>
                <a:srgbClr val="990000"/>
              </a:buClr>
            </a:pPr>
            <a:r>
              <a:rPr lang="zh-CN" altLang="en-US" sz="1300" dirty="0">
                <a:solidFill>
                  <a:srgbClr val="F8F8F8"/>
                </a:solidFill>
                <a:latin typeface="Arial" charset="0"/>
              </a:rPr>
              <a:t>字体</a:t>
            </a:r>
            <a:r>
              <a:rPr lang="en-US" altLang="zh-CN" sz="1300" dirty="0">
                <a:solidFill>
                  <a:srgbClr val="F8F8F8"/>
                </a:solidFill>
                <a:latin typeface="Arial" charset="0"/>
              </a:rPr>
              <a:t>:</a:t>
            </a:r>
            <a:r>
              <a:rPr lang="zh-CN" altLang="en-US" sz="1300" dirty="0">
                <a:solidFill>
                  <a:srgbClr val="F8F8F8"/>
                </a:solidFill>
                <a:latin typeface="Arial" charset="0"/>
              </a:rPr>
              <a:t>细黑体 </a:t>
            </a:r>
          </a:p>
          <a:p>
            <a:pPr marL="377954" indent="-377954" algn="r">
              <a:lnSpc>
                <a:spcPct val="125000"/>
              </a:lnSpc>
              <a:spcBef>
                <a:spcPct val="20000"/>
              </a:spcBef>
              <a:buClr>
                <a:srgbClr val="990000"/>
              </a:buClr>
            </a:pPr>
            <a:endParaRPr lang="en-US" altLang="zh-CN" sz="1300" dirty="0">
              <a:solidFill>
                <a:srgbClr val="080808"/>
              </a:solidFill>
              <a:latin typeface="Arial" charset="0"/>
            </a:endParaRPr>
          </a:p>
        </p:txBody>
      </p:sp>
      <p:sp>
        <p:nvSpPr>
          <p:cNvPr id="1487939" name="Rectangle 67"/>
          <p:cNvSpPr>
            <a:spLocks noChangeArrowheads="1"/>
          </p:cNvSpPr>
          <p:nvPr/>
        </p:nvSpPr>
        <p:spPr bwMode="auto">
          <a:xfrm>
            <a:off x="14186714" y="6400859"/>
            <a:ext cx="1408284" cy="354856"/>
          </a:xfrm>
          <a:prstGeom prst="rect">
            <a:avLst/>
          </a:prstGeom>
          <a:solidFill>
            <a:srgbClr val="F8F8F8"/>
          </a:solidFill>
          <a:ln w="9525" algn="ctr">
            <a:noFill/>
            <a:miter lim="800000"/>
            <a:headEnd/>
            <a:tailEnd/>
          </a:ln>
          <a:effectLst/>
        </p:spPr>
        <p:txBody>
          <a:bodyPr lIns="100768" tIns="50372" rIns="100768" bIns="50372" anchor="ctr">
            <a:spAutoFit/>
          </a:bodyPr>
          <a:lstStyle/>
          <a:p>
            <a:pPr algn="ctr" defTabSz="967627" eaLnBrk="0" hangingPunct="0"/>
            <a:endParaRPr lang="zh-CN" altLang="zh-CN" sz="1600" dirty="0">
              <a:solidFill>
                <a:srgbClr val="000000"/>
              </a:solidFill>
              <a:latin typeface="FrutigerNext LT Regular" pitchFamily="34" charset="0"/>
              <a:ea typeface="MS PGothic" pitchFamily="34" charset="-128"/>
            </a:endParaRPr>
          </a:p>
        </p:txBody>
      </p:sp>
      <p:grpSp>
        <p:nvGrpSpPr>
          <p:cNvPr id="2" name="Group 68"/>
          <p:cNvGrpSpPr>
            <a:grpSpLocks/>
          </p:cNvGrpSpPr>
          <p:nvPr/>
        </p:nvGrpSpPr>
        <p:grpSpPr bwMode="auto">
          <a:xfrm>
            <a:off x="14314222" y="6193632"/>
            <a:ext cx="1135008" cy="216078"/>
            <a:chOff x="6657" y="3492"/>
            <a:chExt cx="527" cy="121"/>
          </a:xfrm>
        </p:grpSpPr>
        <p:sp>
          <p:nvSpPr>
            <p:cNvPr id="1487941" name="Rectangle 69"/>
            <p:cNvSpPr>
              <a:spLocks noChangeArrowheads="1"/>
            </p:cNvSpPr>
            <p:nvPr/>
          </p:nvSpPr>
          <p:spPr bwMode="auto">
            <a:xfrm flipV="1">
              <a:off x="6789" y="3492"/>
              <a:ext cx="132" cy="121"/>
            </a:xfrm>
            <a:prstGeom prst="rect">
              <a:avLst/>
            </a:prstGeom>
            <a:solidFill>
              <a:srgbClr val="FFCC66"/>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42" name="Rectangle 70"/>
            <p:cNvSpPr>
              <a:spLocks noChangeArrowheads="1"/>
            </p:cNvSpPr>
            <p:nvPr/>
          </p:nvSpPr>
          <p:spPr bwMode="auto">
            <a:xfrm flipV="1">
              <a:off x="6921" y="3492"/>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43" name="Rectangle 71"/>
            <p:cNvSpPr>
              <a:spLocks noChangeArrowheads="1"/>
            </p:cNvSpPr>
            <p:nvPr/>
          </p:nvSpPr>
          <p:spPr bwMode="auto">
            <a:xfrm flipV="1">
              <a:off x="7052" y="3492"/>
              <a:ext cx="132" cy="121"/>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44" name="Rectangle 72"/>
            <p:cNvSpPr>
              <a:spLocks noChangeArrowheads="1"/>
            </p:cNvSpPr>
            <p:nvPr/>
          </p:nvSpPr>
          <p:spPr bwMode="auto">
            <a:xfrm flipV="1">
              <a:off x="6657" y="3492"/>
              <a:ext cx="132" cy="121"/>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grpSp>
        <p:nvGrpSpPr>
          <p:cNvPr id="3" name="Group 73"/>
          <p:cNvGrpSpPr>
            <a:grpSpLocks/>
          </p:cNvGrpSpPr>
          <p:nvPr/>
        </p:nvGrpSpPr>
        <p:grpSpPr bwMode="auto">
          <a:xfrm>
            <a:off x="14314222" y="7279591"/>
            <a:ext cx="1135008" cy="214215"/>
            <a:chOff x="6657" y="4103"/>
            <a:chExt cx="527" cy="121"/>
          </a:xfrm>
        </p:grpSpPr>
        <p:sp>
          <p:nvSpPr>
            <p:cNvPr id="1487946" name="Rectangle 74"/>
            <p:cNvSpPr>
              <a:spLocks noChangeArrowheads="1"/>
            </p:cNvSpPr>
            <p:nvPr/>
          </p:nvSpPr>
          <p:spPr bwMode="auto">
            <a:xfrm flipV="1">
              <a:off x="6789" y="410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47" name="Rectangle 75"/>
            <p:cNvSpPr>
              <a:spLocks noChangeArrowheads="1"/>
            </p:cNvSpPr>
            <p:nvPr/>
          </p:nvSpPr>
          <p:spPr bwMode="auto">
            <a:xfrm flipV="1">
              <a:off x="6921" y="4103"/>
              <a:ext cx="131"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48" name="Rectangle 76"/>
            <p:cNvSpPr>
              <a:spLocks noChangeArrowheads="1"/>
            </p:cNvSpPr>
            <p:nvPr/>
          </p:nvSpPr>
          <p:spPr bwMode="auto">
            <a:xfrm flipV="1">
              <a:off x="7052" y="4103"/>
              <a:ext cx="132" cy="121"/>
            </a:xfrm>
            <a:prstGeom prst="rect">
              <a:avLst/>
            </a:prstGeom>
            <a:solidFill>
              <a:srgbClr val="009999"/>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49" name="Rectangle 77"/>
            <p:cNvSpPr>
              <a:spLocks noChangeArrowheads="1"/>
            </p:cNvSpPr>
            <p:nvPr/>
          </p:nvSpPr>
          <p:spPr bwMode="auto">
            <a:xfrm flipV="1">
              <a:off x="6657" y="4103"/>
              <a:ext cx="132" cy="121"/>
            </a:xfrm>
            <a:prstGeom prst="rect">
              <a:avLst/>
            </a:prstGeom>
            <a:solidFill>
              <a:srgbClr val="CCCCFF"/>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grpSp>
        <p:nvGrpSpPr>
          <p:cNvPr id="4" name="Group 78"/>
          <p:cNvGrpSpPr>
            <a:grpSpLocks/>
          </p:cNvGrpSpPr>
          <p:nvPr/>
        </p:nvGrpSpPr>
        <p:grpSpPr bwMode="auto">
          <a:xfrm>
            <a:off x="14314222" y="7568318"/>
            <a:ext cx="1135008" cy="214215"/>
            <a:chOff x="6657" y="4266"/>
            <a:chExt cx="527" cy="121"/>
          </a:xfrm>
        </p:grpSpPr>
        <p:sp>
          <p:nvSpPr>
            <p:cNvPr id="1487951" name="Rectangle 79"/>
            <p:cNvSpPr>
              <a:spLocks noChangeArrowheads="1"/>
            </p:cNvSpPr>
            <p:nvPr/>
          </p:nvSpPr>
          <p:spPr bwMode="auto">
            <a:xfrm flipV="1">
              <a:off x="6789" y="4266"/>
              <a:ext cx="132" cy="121"/>
            </a:xfrm>
            <a:prstGeom prst="rect">
              <a:avLst/>
            </a:prstGeom>
            <a:solidFill>
              <a:srgbClr val="99CCCC"/>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52" name="Rectangle 80"/>
            <p:cNvSpPr>
              <a:spLocks noChangeArrowheads="1"/>
            </p:cNvSpPr>
            <p:nvPr/>
          </p:nvSpPr>
          <p:spPr bwMode="auto">
            <a:xfrm flipV="1">
              <a:off x="6921" y="4266"/>
              <a:ext cx="131" cy="121"/>
            </a:xfrm>
            <a:prstGeom prst="rect">
              <a:avLst/>
            </a:prstGeom>
            <a:solidFill>
              <a:srgbClr val="0099CC"/>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53" name="Rectangle 81"/>
            <p:cNvSpPr>
              <a:spLocks noChangeArrowheads="1"/>
            </p:cNvSpPr>
            <p:nvPr/>
          </p:nvSpPr>
          <p:spPr bwMode="auto">
            <a:xfrm flipV="1">
              <a:off x="7052" y="4266"/>
              <a:ext cx="132"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54" name="Rectangle 82"/>
            <p:cNvSpPr>
              <a:spLocks noChangeArrowheads="1"/>
            </p:cNvSpPr>
            <p:nvPr/>
          </p:nvSpPr>
          <p:spPr bwMode="auto">
            <a:xfrm flipV="1">
              <a:off x="6657" y="4266"/>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grpSp>
        <p:nvGrpSpPr>
          <p:cNvPr id="5" name="Group 83"/>
          <p:cNvGrpSpPr>
            <a:grpSpLocks/>
          </p:cNvGrpSpPr>
          <p:nvPr/>
        </p:nvGrpSpPr>
        <p:grpSpPr bwMode="auto">
          <a:xfrm>
            <a:off x="14314222" y="6486065"/>
            <a:ext cx="1135008" cy="214215"/>
            <a:chOff x="6657" y="3656"/>
            <a:chExt cx="527" cy="121"/>
          </a:xfrm>
        </p:grpSpPr>
        <p:sp>
          <p:nvSpPr>
            <p:cNvPr id="1487956" name="Rectangle 84"/>
            <p:cNvSpPr>
              <a:spLocks noChangeArrowheads="1"/>
            </p:cNvSpPr>
            <p:nvPr/>
          </p:nvSpPr>
          <p:spPr bwMode="auto">
            <a:xfrm flipV="1">
              <a:off x="6657" y="3656"/>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57" name="Rectangle 85"/>
            <p:cNvSpPr>
              <a:spLocks noChangeArrowheads="1"/>
            </p:cNvSpPr>
            <p:nvPr/>
          </p:nvSpPr>
          <p:spPr bwMode="auto">
            <a:xfrm flipV="1">
              <a:off x="6789" y="3656"/>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58" name="Rectangle 86"/>
            <p:cNvSpPr>
              <a:spLocks noChangeArrowheads="1"/>
            </p:cNvSpPr>
            <p:nvPr/>
          </p:nvSpPr>
          <p:spPr bwMode="auto">
            <a:xfrm flipV="1">
              <a:off x="6921" y="3656"/>
              <a:ext cx="131"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59" name="Rectangle 87"/>
            <p:cNvSpPr>
              <a:spLocks noChangeArrowheads="1"/>
            </p:cNvSpPr>
            <p:nvPr/>
          </p:nvSpPr>
          <p:spPr bwMode="auto">
            <a:xfrm flipV="1">
              <a:off x="7052" y="3656"/>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grpSp>
        <p:nvGrpSpPr>
          <p:cNvPr id="6" name="Group 88"/>
          <p:cNvGrpSpPr>
            <a:grpSpLocks/>
          </p:cNvGrpSpPr>
          <p:nvPr/>
        </p:nvGrpSpPr>
        <p:grpSpPr bwMode="auto">
          <a:xfrm>
            <a:off x="14314222" y="6990868"/>
            <a:ext cx="1135008" cy="214215"/>
            <a:chOff x="6657" y="3941"/>
            <a:chExt cx="527" cy="121"/>
          </a:xfrm>
        </p:grpSpPr>
        <p:sp>
          <p:nvSpPr>
            <p:cNvPr id="1487961" name="Rectangle 89"/>
            <p:cNvSpPr>
              <a:spLocks noChangeArrowheads="1"/>
            </p:cNvSpPr>
            <p:nvPr/>
          </p:nvSpPr>
          <p:spPr bwMode="auto">
            <a:xfrm flipV="1">
              <a:off x="6789" y="3941"/>
              <a:ext cx="132" cy="121"/>
            </a:xfrm>
            <a:prstGeom prst="rect">
              <a:avLst/>
            </a:prstGeom>
            <a:solidFill>
              <a:srgbClr val="CCFF99"/>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62" name="Rectangle 90"/>
            <p:cNvSpPr>
              <a:spLocks noChangeArrowheads="1"/>
            </p:cNvSpPr>
            <p:nvPr/>
          </p:nvSpPr>
          <p:spPr bwMode="auto">
            <a:xfrm flipV="1">
              <a:off x="6921" y="3941"/>
              <a:ext cx="131"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63" name="Rectangle 91"/>
            <p:cNvSpPr>
              <a:spLocks noChangeArrowheads="1"/>
            </p:cNvSpPr>
            <p:nvPr/>
          </p:nvSpPr>
          <p:spPr bwMode="auto">
            <a:xfrm flipV="1">
              <a:off x="7052" y="394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64" name="Rectangle 92"/>
            <p:cNvSpPr>
              <a:spLocks noChangeArrowheads="1"/>
            </p:cNvSpPr>
            <p:nvPr/>
          </p:nvSpPr>
          <p:spPr bwMode="auto">
            <a:xfrm flipV="1">
              <a:off x="6657" y="3941"/>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grpSp>
        <p:nvGrpSpPr>
          <p:cNvPr id="7" name="Group 93"/>
          <p:cNvGrpSpPr>
            <a:grpSpLocks/>
          </p:cNvGrpSpPr>
          <p:nvPr/>
        </p:nvGrpSpPr>
        <p:grpSpPr bwMode="auto">
          <a:xfrm>
            <a:off x="14314222" y="7858905"/>
            <a:ext cx="1135008" cy="214215"/>
            <a:chOff x="6657" y="4430"/>
            <a:chExt cx="527" cy="121"/>
          </a:xfrm>
        </p:grpSpPr>
        <p:sp>
          <p:nvSpPr>
            <p:cNvPr id="1487966" name="Rectangle 94"/>
            <p:cNvSpPr>
              <a:spLocks noChangeArrowheads="1"/>
            </p:cNvSpPr>
            <p:nvPr/>
          </p:nvSpPr>
          <p:spPr bwMode="auto">
            <a:xfrm flipV="1">
              <a:off x="6789" y="4430"/>
              <a:ext cx="132"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67" name="Rectangle 95"/>
            <p:cNvSpPr>
              <a:spLocks noChangeArrowheads="1"/>
            </p:cNvSpPr>
            <p:nvPr/>
          </p:nvSpPr>
          <p:spPr bwMode="auto">
            <a:xfrm flipV="1">
              <a:off x="6921" y="4430"/>
              <a:ext cx="131" cy="121"/>
            </a:xfrm>
            <a:prstGeom prst="rect">
              <a:avLst/>
            </a:prstGeom>
            <a:solidFill>
              <a:srgbClr val="006699"/>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68" name="Rectangle 96"/>
            <p:cNvSpPr>
              <a:spLocks noChangeArrowheads="1"/>
            </p:cNvSpPr>
            <p:nvPr/>
          </p:nvSpPr>
          <p:spPr bwMode="auto">
            <a:xfrm flipV="1">
              <a:off x="7052" y="4430"/>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69" name="Rectangle 97"/>
            <p:cNvSpPr>
              <a:spLocks noChangeArrowheads="1"/>
            </p:cNvSpPr>
            <p:nvPr/>
          </p:nvSpPr>
          <p:spPr bwMode="auto">
            <a:xfrm flipV="1">
              <a:off x="6657" y="4430"/>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grpSp>
        <p:nvGrpSpPr>
          <p:cNvPr id="8" name="Group 98"/>
          <p:cNvGrpSpPr>
            <a:grpSpLocks/>
          </p:cNvGrpSpPr>
          <p:nvPr/>
        </p:nvGrpSpPr>
        <p:grpSpPr bwMode="auto">
          <a:xfrm>
            <a:off x="14314222" y="5904908"/>
            <a:ext cx="1135008" cy="216078"/>
            <a:chOff x="6657" y="3329"/>
            <a:chExt cx="527" cy="122"/>
          </a:xfrm>
        </p:grpSpPr>
        <p:sp>
          <p:nvSpPr>
            <p:cNvPr id="1487971" name="Rectangle 99"/>
            <p:cNvSpPr>
              <a:spLocks noChangeArrowheads="1"/>
            </p:cNvSpPr>
            <p:nvPr/>
          </p:nvSpPr>
          <p:spPr bwMode="auto">
            <a:xfrm flipV="1">
              <a:off x="6789" y="3329"/>
              <a:ext cx="132" cy="122"/>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72" name="Rectangle 100"/>
            <p:cNvSpPr>
              <a:spLocks noChangeArrowheads="1"/>
            </p:cNvSpPr>
            <p:nvPr/>
          </p:nvSpPr>
          <p:spPr bwMode="auto">
            <a:xfrm flipV="1">
              <a:off x="6921" y="3329"/>
              <a:ext cx="131" cy="122"/>
            </a:xfrm>
            <a:prstGeom prst="rect">
              <a:avLst/>
            </a:prstGeom>
            <a:solidFill>
              <a:srgbClr val="99660A"/>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73" name="Rectangle 101"/>
            <p:cNvSpPr>
              <a:spLocks noChangeArrowheads="1"/>
            </p:cNvSpPr>
            <p:nvPr/>
          </p:nvSpPr>
          <p:spPr bwMode="auto">
            <a:xfrm flipV="1">
              <a:off x="7052" y="3329"/>
              <a:ext cx="132" cy="122"/>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74" name="Rectangle 102"/>
            <p:cNvSpPr>
              <a:spLocks noChangeArrowheads="1"/>
            </p:cNvSpPr>
            <p:nvPr/>
          </p:nvSpPr>
          <p:spPr bwMode="auto">
            <a:xfrm flipV="1">
              <a:off x="6657" y="3329"/>
              <a:ext cx="132" cy="122"/>
            </a:xfrm>
            <a:prstGeom prst="rect">
              <a:avLst/>
            </a:prstGeom>
            <a:solidFill>
              <a:srgbClr val="FFCC99"/>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grpSp>
        <p:nvGrpSpPr>
          <p:cNvPr id="9" name="Group 103"/>
          <p:cNvGrpSpPr>
            <a:grpSpLocks/>
          </p:cNvGrpSpPr>
          <p:nvPr/>
        </p:nvGrpSpPr>
        <p:grpSpPr bwMode="auto">
          <a:xfrm>
            <a:off x="14314222" y="5398224"/>
            <a:ext cx="1135008" cy="214215"/>
            <a:chOff x="6657" y="3043"/>
            <a:chExt cx="527" cy="121"/>
          </a:xfrm>
        </p:grpSpPr>
        <p:sp>
          <p:nvSpPr>
            <p:cNvPr id="1487976" name="Rectangle 104"/>
            <p:cNvSpPr>
              <a:spLocks noChangeArrowheads="1"/>
            </p:cNvSpPr>
            <p:nvPr/>
          </p:nvSpPr>
          <p:spPr bwMode="auto">
            <a:xfrm flipV="1">
              <a:off x="6921" y="3043"/>
              <a:ext cx="131" cy="121"/>
            </a:xfrm>
            <a:prstGeom prst="rect">
              <a:avLst/>
            </a:prstGeom>
            <a:solidFill>
              <a:srgbClr val="FF99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77" name="Rectangle 105"/>
            <p:cNvSpPr>
              <a:spLocks noChangeArrowheads="1"/>
            </p:cNvSpPr>
            <p:nvPr/>
          </p:nvSpPr>
          <p:spPr bwMode="auto">
            <a:xfrm flipV="1">
              <a:off x="7052" y="3043"/>
              <a:ext cx="132" cy="121"/>
            </a:xfrm>
            <a:prstGeom prst="rect">
              <a:avLst/>
            </a:prstGeom>
            <a:solidFill>
              <a:srgbClr val="CCCCCC"/>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78" name="Rectangle 106"/>
            <p:cNvSpPr>
              <a:spLocks noChangeArrowheads="1"/>
            </p:cNvSpPr>
            <p:nvPr/>
          </p:nvSpPr>
          <p:spPr bwMode="auto">
            <a:xfrm flipV="1">
              <a:off x="6657" y="3043"/>
              <a:ext cx="132" cy="121"/>
            </a:xfrm>
            <a:prstGeom prst="rect">
              <a:avLst/>
            </a:prstGeom>
            <a:solidFill>
              <a:srgbClr val="99CCFF"/>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79" name="Rectangle 107"/>
            <p:cNvSpPr>
              <a:spLocks noChangeArrowheads="1"/>
            </p:cNvSpPr>
            <p:nvPr/>
          </p:nvSpPr>
          <p:spPr bwMode="auto">
            <a:xfrm flipV="1">
              <a:off x="6789" y="3043"/>
              <a:ext cx="132" cy="121"/>
            </a:xfrm>
            <a:prstGeom prst="rect">
              <a:avLst/>
            </a:prstGeom>
            <a:solidFill>
              <a:srgbClr val="6699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grpSp>
        <p:nvGrpSpPr>
          <p:cNvPr id="10" name="Group 108"/>
          <p:cNvGrpSpPr>
            <a:grpSpLocks/>
          </p:cNvGrpSpPr>
          <p:nvPr/>
        </p:nvGrpSpPr>
        <p:grpSpPr bwMode="auto">
          <a:xfrm>
            <a:off x="14314222" y="5109517"/>
            <a:ext cx="1135008" cy="216078"/>
            <a:chOff x="6657" y="2881"/>
            <a:chExt cx="527" cy="121"/>
          </a:xfrm>
        </p:grpSpPr>
        <p:sp>
          <p:nvSpPr>
            <p:cNvPr id="1487981" name="Rectangle 109"/>
            <p:cNvSpPr>
              <a:spLocks noChangeArrowheads="1"/>
            </p:cNvSpPr>
            <p:nvPr/>
          </p:nvSpPr>
          <p:spPr bwMode="auto">
            <a:xfrm flipV="1">
              <a:off x="6921" y="2881"/>
              <a:ext cx="131" cy="121"/>
            </a:xfrm>
            <a:prstGeom prst="rect">
              <a:avLst/>
            </a:prstGeom>
            <a:solidFill>
              <a:srgbClr val="B2B2B2"/>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82" name="Rectangle 110"/>
            <p:cNvSpPr>
              <a:spLocks noChangeArrowheads="1"/>
            </p:cNvSpPr>
            <p:nvPr/>
          </p:nvSpPr>
          <p:spPr bwMode="auto">
            <a:xfrm flipV="1">
              <a:off x="7052" y="2881"/>
              <a:ext cx="132" cy="121"/>
            </a:xfrm>
            <a:prstGeom prst="rect">
              <a:avLst/>
            </a:prstGeom>
            <a:solidFill>
              <a:srgbClr val="EAEAEA"/>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83" name="Rectangle 111"/>
            <p:cNvSpPr>
              <a:spLocks noChangeArrowheads="1"/>
            </p:cNvSpPr>
            <p:nvPr/>
          </p:nvSpPr>
          <p:spPr bwMode="auto">
            <a:xfrm flipV="1">
              <a:off x="6657" y="2881"/>
              <a:ext cx="132" cy="121"/>
            </a:xfrm>
            <a:prstGeom prst="rect">
              <a:avLst/>
            </a:prstGeom>
            <a:solidFill>
              <a:srgbClr val="990000"/>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sp>
          <p:nvSpPr>
            <p:cNvPr id="1487984" name="Rectangle 112"/>
            <p:cNvSpPr>
              <a:spLocks noChangeArrowheads="1"/>
            </p:cNvSpPr>
            <p:nvPr/>
          </p:nvSpPr>
          <p:spPr bwMode="auto">
            <a:xfrm flipV="1">
              <a:off x="6789" y="2881"/>
              <a:ext cx="132" cy="121"/>
            </a:xfrm>
            <a:prstGeom prst="rect">
              <a:avLst/>
            </a:prstGeom>
            <a:solidFill>
              <a:srgbClr val="080808"/>
            </a:solidFill>
            <a:ln w="9525">
              <a:noFill/>
              <a:miter lim="800000"/>
              <a:headEnd/>
              <a:tailEnd/>
            </a:ln>
            <a:effectLst/>
          </p:spPr>
          <p:txBody>
            <a:bodyPr wrap="none" anchor="ctr"/>
            <a:lstStyle/>
            <a:p>
              <a:pPr>
                <a:buClr>
                  <a:srgbClr val="CC9900"/>
                </a:buClr>
                <a:buFont typeface="Wingdings" pitchFamily="2" charset="2"/>
                <a:buChar char="n"/>
              </a:pPr>
              <a:endParaRPr lang="zh-CN" altLang="en-US" b="1">
                <a:solidFill>
                  <a:srgbClr val="000000"/>
                </a:solidFill>
                <a:latin typeface="Arial" charset="0"/>
              </a:endParaRPr>
            </a:p>
          </p:txBody>
        </p:sp>
      </p:grpSp>
      <p:sp>
        <p:nvSpPr>
          <p:cNvPr id="1487985" name="Rectangle 113"/>
          <p:cNvSpPr>
            <a:spLocks noChangeArrowheads="1"/>
          </p:cNvSpPr>
          <p:nvPr/>
        </p:nvSpPr>
        <p:spPr bwMode="auto">
          <a:xfrm>
            <a:off x="14081027" y="2656288"/>
            <a:ext cx="1608687" cy="3114502"/>
          </a:xfrm>
          <a:prstGeom prst="rect">
            <a:avLst/>
          </a:prstGeom>
          <a:noFill/>
          <a:ln w="9525">
            <a:noFill/>
            <a:miter lim="800000"/>
            <a:headEnd/>
            <a:tailEnd/>
          </a:ln>
          <a:effectLst/>
        </p:spPr>
        <p:txBody>
          <a:bodyPr lIns="96768" tIns="48374" rIns="96768" bIns="48374"/>
          <a:lstStyle/>
          <a:p>
            <a:pPr marL="377954" indent="-377954">
              <a:lnSpc>
                <a:spcPct val="120000"/>
              </a:lnSpc>
              <a:spcBef>
                <a:spcPct val="20000"/>
              </a:spcBef>
              <a:buClr>
                <a:srgbClr val="990000"/>
              </a:buClr>
            </a:pPr>
            <a:r>
              <a:rPr lang="zh-CN" altLang="en-US" sz="1300" dirty="0">
                <a:solidFill>
                  <a:srgbClr val="F8F8F8"/>
                </a:solidFill>
                <a:latin typeface="华文细黑" pitchFamily="2" charset="-122"/>
              </a:rPr>
              <a:t>配色参考方案：</a:t>
            </a:r>
          </a:p>
          <a:p>
            <a:pPr marL="377954" indent="-377954">
              <a:lnSpc>
                <a:spcPct val="120000"/>
              </a:lnSpc>
              <a:spcBef>
                <a:spcPct val="20000"/>
              </a:spcBef>
              <a:buClr>
                <a:srgbClr val="990000"/>
              </a:buClr>
            </a:pPr>
            <a:r>
              <a:rPr lang="zh-CN" altLang="en-US" sz="1300" dirty="0">
                <a:solidFill>
                  <a:srgbClr val="F8F8F8"/>
                </a:solidFill>
                <a:latin typeface="华文细黑" pitchFamily="2" charset="-122"/>
              </a:rPr>
              <a:t>建议同一页面内不超过四种颜色，以下是９组配色方案，同一页面内只选择一组使用。</a:t>
            </a:r>
          </a:p>
          <a:p>
            <a:pPr marL="377954" indent="-377954">
              <a:lnSpc>
                <a:spcPct val="120000"/>
              </a:lnSpc>
              <a:spcBef>
                <a:spcPct val="20000"/>
              </a:spcBef>
              <a:buClr>
                <a:srgbClr val="990000"/>
              </a:buClr>
            </a:pPr>
            <a:r>
              <a:rPr lang="zh-CN" altLang="en-US" sz="1300" dirty="0">
                <a:solidFill>
                  <a:srgbClr val="F8F8F8"/>
                </a:solidFill>
                <a:latin typeface="华文细黑" pitchFamily="2" charset="-122"/>
              </a:rPr>
              <a:t>（仅供参考）</a:t>
            </a:r>
          </a:p>
        </p:txBody>
      </p:sp>
      <p:sp>
        <p:nvSpPr>
          <p:cNvPr id="1487986" name="Rectangle 114"/>
          <p:cNvSpPr>
            <a:spLocks noChangeArrowheads="1"/>
          </p:cNvSpPr>
          <p:nvPr/>
        </p:nvSpPr>
        <p:spPr bwMode="auto">
          <a:xfrm>
            <a:off x="14081027" y="-72628"/>
            <a:ext cx="1608687" cy="983528"/>
          </a:xfrm>
          <a:prstGeom prst="rect">
            <a:avLst/>
          </a:prstGeom>
          <a:noFill/>
          <a:ln w="9525">
            <a:noFill/>
            <a:miter lim="800000"/>
            <a:headEnd/>
            <a:tailEnd/>
          </a:ln>
          <a:effectLst/>
        </p:spPr>
        <p:txBody>
          <a:bodyPr lIns="96768" tIns="48374" rIns="96768" bIns="48374"/>
          <a:lstStyle/>
          <a:p>
            <a:pPr marL="377954" indent="-377954">
              <a:lnSpc>
                <a:spcPct val="120000"/>
              </a:lnSpc>
              <a:spcBef>
                <a:spcPct val="20000"/>
              </a:spcBef>
              <a:buClr>
                <a:srgbClr val="990000"/>
              </a:buClr>
            </a:pPr>
            <a:r>
              <a:rPr lang="zh-CN" altLang="en-US" sz="1300" dirty="0">
                <a:solidFill>
                  <a:srgbClr val="F8F8F8"/>
                </a:solidFill>
                <a:latin typeface="华文细黑" pitchFamily="2" charset="-122"/>
              </a:rPr>
              <a:t>客户或者合作伙伴的标志放在右上角</a:t>
            </a:r>
            <a:r>
              <a:rPr lang="en-US" altLang="zh-CN" sz="1300" dirty="0">
                <a:solidFill>
                  <a:srgbClr val="F8F8F8"/>
                </a:solidFill>
                <a:latin typeface="华文细黑" pitchFamily="2" charset="-122"/>
              </a:rPr>
              <a:t>.</a:t>
            </a:r>
          </a:p>
        </p:txBody>
      </p:sp>
      <p:pic>
        <p:nvPicPr>
          <p:cNvPr id="56" name="Picture 79" descr="5"/>
          <p:cNvPicPr>
            <a:picLocks noChangeAspect="1" noChangeArrowheads="1"/>
          </p:cNvPicPr>
          <p:nvPr userDrawn="1"/>
        </p:nvPicPr>
        <p:blipFill>
          <a:blip r:embed="rId4" cstate="screen">
            <a:extLst>
              <a:ext uri="{28A0092B-C50C-407E-A947-70E740481C1C}">
                <a14:useLocalDpi xmlns:a14="http://schemas.microsoft.com/office/drawing/2010/main"/>
              </a:ext>
            </a:extLst>
          </a:blip>
          <a:srcRect/>
          <a:stretch>
            <a:fillRect/>
          </a:stretch>
        </p:blipFill>
        <p:spPr bwMode="auto">
          <a:xfrm>
            <a:off x="1" y="6590397"/>
            <a:ext cx="13995400" cy="1456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58"/>
          <p:cNvSpPr txBox="1"/>
          <p:nvPr userDrawn="1"/>
        </p:nvSpPr>
        <p:spPr>
          <a:xfrm>
            <a:off x="1005659" y="5206428"/>
            <a:ext cx="11984085" cy="1255906"/>
          </a:xfrm>
          <a:prstGeom prst="rect">
            <a:avLst/>
          </a:prstGeom>
          <a:noFill/>
        </p:spPr>
        <p:txBody>
          <a:bodyPr wrap="square" lIns="100786" tIns="50380" rIns="100786" bIns="50380" rtlCol="0">
            <a:spAutoFit/>
          </a:bodyPr>
          <a:lstStyle/>
          <a:p>
            <a:pPr algn="just" defTabSz="1007869" fontAlgn="auto">
              <a:spcBef>
                <a:spcPts val="0"/>
              </a:spcBef>
              <a:spcAft>
                <a:spcPts val="0"/>
              </a:spcAft>
              <a:defRPr/>
            </a:pPr>
            <a:r>
              <a:rPr lang="en-US" altLang="zh-CN" sz="1500" b="1" dirty="0" smtClean="0">
                <a:solidFill>
                  <a:srgbClr val="000000"/>
                </a:solidFill>
                <a:latin typeface="Arial" pitchFamily="34" charset="0"/>
                <a:ea typeface="宋体" charset="-122"/>
                <a:cs typeface="Arial" pitchFamily="34" charset="0"/>
              </a:rPr>
              <a:t>Copyright©201 Huawei Technologies Co., Ltd. All Rights Reserved.</a:t>
            </a:r>
            <a:endParaRPr lang="zh-CN" altLang="zh-CN" sz="1500" dirty="0" smtClean="0">
              <a:solidFill>
                <a:srgbClr val="000000"/>
              </a:solidFill>
              <a:latin typeface="Arial" pitchFamily="34" charset="0"/>
              <a:ea typeface="宋体" charset="-122"/>
              <a:cs typeface="Arial" pitchFamily="34" charset="0"/>
            </a:endParaRPr>
          </a:p>
          <a:p>
            <a:pPr algn="just" defTabSz="1007869" fontAlgn="auto">
              <a:spcBef>
                <a:spcPts val="0"/>
              </a:spcBef>
              <a:spcAft>
                <a:spcPts val="0"/>
              </a:spcAft>
              <a:defRPr/>
            </a:pPr>
            <a:r>
              <a:rPr lang="en-US" altLang="zh-CN" sz="1500" dirty="0" smtClean="0">
                <a:solidFill>
                  <a:srgbClr val="000000"/>
                </a:solidFill>
                <a:latin typeface="Arial" pitchFamily="34" charset="0"/>
                <a:ea typeface="宋体" charset="-122"/>
                <a:cs typeface="Arial" pitchFamily="34" charset="0"/>
              </a:rPr>
              <a:t>The information in this document may contain predictive statements including, without limitation, statements regarding the future financial and operating results, future product portfolio, new technology, etc. There are a number of factors that could cause actual results and developments to differ materially from those expressed or implied in the predictive statements. Therefore, such information is provided for reference purpose only and constitutes neither an offer nor an acceptance. Huawei may change the information at any time without notice. </a:t>
            </a:r>
            <a:endParaRPr lang="zh-CN" altLang="zh-CN" sz="1500" dirty="0">
              <a:solidFill>
                <a:srgbClr val="000000"/>
              </a:solidFill>
              <a:latin typeface="Arial" pitchFamily="34" charset="0"/>
              <a:ea typeface="宋体" charset="-122"/>
              <a:cs typeface="Arial" pitchFamily="34" charset="0"/>
            </a:endParaRPr>
          </a:p>
        </p:txBody>
      </p:sp>
    </p:spTree>
  </p:cSld>
  <p:clrMap bg1="lt1" tx1="dk1" bg2="lt2" tx2="dk2" accent1="accent1" accent2="accent2" accent3="accent3" accent4="accent4" accent5="accent5" accent6="accent6" hlink="hlink" folHlink="folHlink"/>
  <p:sldLayoutIdLst>
    <p:sldLayoutId id="2147483953" r:id="rId1"/>
  </p:sldLayoutIdLst>
  <p:transition/>
  <p:timing>
    <p:tnLst>
      <p:par>
        <p:cTn id="1" dur="indefinite" restart="never" nodeType="tmRoot"/>
      </p:par>
    </p:tnLst>
  </p:timing>
  <p:txStyles>
    <p:titleStyle>
      <a:lvl1pPr algn="l" rtl="0" eaLnBrk="1" fontAlgn="base" hangingPunct="1">
        <a:spcBef>
          <a:spcPct val="0"/>
        </a:spcBef>
        <a:spcAft>
          <a:spcPct val="0"/>
        </a:spcAft>
        <a:defRPr sz="3500" b="1">
          <a:solidFill>
            <a:srgbClr val="990000"/>
          </a:solidFill>
          <a:latin typeface="+mj-lt"/>
          <a:ea typeface="+mj-ea"/>
          <a:cs typeface="+mj-cs"/>
        </a:defRPr>
      </a:lvl1pPr>
      <a:lvl2pPr algn="l" rtl="0" eaLnBrk="1" fontAlgn="base" hangingPunct="1">
        <a:spcBef>
          <a:spcPct val="0"/>
        </a:spcBef>
        <a:spcAft>
          <a:spcPct val="0"/>
        </a:spcAft>
        <a:defRPr sz="3500" b="1">
          <a:solidFill>
            <a:srgbClr val="990000"/>
          </a:solidFill>
          <a:latin typeface="FrutigerNext LT Medium" pitchFamily="34" charset="0"/>
          <a:ea typeface="SimSun" pitchFamily="2" charset="-122"/>
        </a:defRPr>
      </a:lvl2pPr>
      <a:lvl3pPr algn="l" rtl="0" eaLnBrk="1" fontAlgn="base" hangingPunct="1">
        <a:spcBef>
          <a:spcPct val="0"/>
        </a:spcBef>
        <a:spcAft>
          <a:spcPct val="0"/>
        </a:spcAft>
        <a:defRPr sz="3500" b="1">
          <a:solidFill>
            <a:srgbClr val="990000"/>
          </a:solidFill>
          <a:latin typeface="FrutigerNext LT Medium" pitchFamily="34" charset="0"/>
          <a:ea typeface="SimSun" pitchFamily="2" charset="-122"/>
        </a:defRPr>
      </a:lvl3pPr>
      <a:lvl4pPr algn="l" rtl="0" eaLnBrk="1" fontAlgn="base" hangingPunct="1">
        <a:spcBef>
          <a:spcPct val="0"/>
        </a:spcBef>
        <a:spcAft>
          <a:spcPct val="0"/>
        </a:spcAft>
        <a:defRPr sz="3500" b="1">
          <a:solidFill>
            <a:srgbClr val="990000"/>
          </a:solidFill>
          <a:latin typeface="FrutigerNext LT Medium" pitchFamily="34" charset="0"/>
          <a:ea typeface="SimSun" pitchFamily="2" charset="-122"/>
        </a:defRPr>
      </a:lvl4pPr>
      <a:lvl5pPr algn="l" rtl="0" eaLnBrk="1" fontAlgn="base" hangingPunct="1">
        <a:spcBef>
          <a:spcPct val="0"/>
        </a:spcBef>
        <a:spcAft>
          <a:spcPct val="0"/>
        </a:spcAft>
        <a:defRPr sz="3500" b="1">
          <a:solidFill>
            <a:srgbClr val="990000"/>
          </a:solidFill>
          <a:latin typeface="FrutigerNext LT Medium" pitchFamily="34" charset="0"/>
          <a:ea typeface="SimSun" pitchFamily="2" charset="-122"/>
        </a:defRPr>
      </a:lvl5pPr>
      <a:lvl6pPr marL="503935" algn="l" rtl="0" eaLnBrk="1" fontAlgn="base" hangingPunct="1">
        <a:spcBef>
          <a:spcPct val="0"/>
        </a:spcBef>
        <a:spcAft>
          <a:spcPct val="0"/>
        </a:spcAft>
        <a:defRPr sz="3500" b="1">
          <a:solidFill>
            <a:srgbClr val="990000"/>
          </a:solidFill>
          <a:latin typeface="FrutigerNext LT Medium" pitchFamily="34" charset="0"/>
          <a:ea typeface="SimSun" pitchFamily="2" charset="-122"/>
        </a:defRPr>
      </a:lvl6pPr>
      <a:lvl7pPr marL="1007869" algn="l" rtl="0" eaLnBrk="1" fontAlgn="base" hangingPunct="1">
        <a:spcBef>
          <a:spcPct val="0"/>
        </a:spcBef>
        <a:spcAft>
          <a:spcPct val="0"/>
        </a:spcAft>
        <a:defRPr sz="3500" b="1">
          <a:solidFill>
            <a:srgbClr val="990000"/>
          </a:solidFill>
          <a:latin typeface="FrutigerNext LT Medium" pitchFamily="34" charset="0"/>
          <a:ea typeface="SimSun" pitchFamily="2" charset="-122"/>
        </a:defRPr>
      </a:lvl7pPr>
      <a:lvl8pPr marL="1511806" algn="l" rtl="0" eaLnBrk="1" fontAlgn="base" hangingPunct="1">
        <a:spcBef>
          <a:spcPct val="0"/>
        </a:spcBef>
        <a:spcAft>
          <a:spcPct val="0"/>
        </a:spcAft>
        <a:defRPr sz="3500" b="1">
          <a:solidFill>
            <a:srgbClr val="990000"/>
          </a:solidFill>
          <a:latin typeface="FrutigerNext LT Medium" pitchFamily="34" charset="0"/>
          <a:ea typeface="SimSun" pitchFamily="2" charset="-122"/>
        </a:defRPr>
      </a:lvl8pPr>
      <a:lvl9pPr marL="2015746" algn="l" rtl="0" eaLnBrk="1" fontAlgn="base" hangingPunct="1">
        <a:spcBef>
          <a:spcPct val="0"/>
        </a:spcBef>
        <a:spcAft>
          <a:spcPct val="0"/>
        </a:spcAft>
        <a:defRPr sz="3500" b="1">
          <a:solidFill>
            <a:srgbClr val="990000"/>
          </a:solidFill>
          <a:latin typeface="FrutigerNext LT Medium" pitchFamily="34" charset="0"/>
          <a:ea typeface="SimSun" pitchFamily="2" charset="-122"/>
        </a:defRPr>
      </a:lvl9pPr>
    </p:titleStyle>
    <p:bodyStyle>
      <a:lvl1pPr marL="377954" indent="-377954" algn="l" rtl="0" eaLnBrk="1" fontAlgn="base" hangingPunct="1">
        <a:spcBef>
          <a:spcPct val="20000"/>
        </a:spcBef>
        <a:spcAft>
          <a:spcPct val="0"/>
        </a:spcAft>
        <a:buClr>
          <a:srgbClr val="990000"/>
        </a:buClr>
        <a:buChar char="•"/>
        <a:defRPr sz="2600" b="1">
          <a:solidFill>
            <a:schemeClr val="tx1"/>
          </a:solidFill>
          <a:latin typeface="+mn-lt"/>
          <a:ea typeface="+mn-ea"/>
          <a:cs typeface="+mn-cs"/>
        </a:defRPr>
      </a:lvl1pPr>
      <a:lvl2pPr marL="818897" indent="-314947" algn="l" rtl="0" eaLnBrk="1" fontAlgn="base" hangingPunct="1">
        <a:spcBef>
          <a:spcPct val="20000"/>
        </a:spcBef>
        <a:spcAft>
          <a:spcPct val="0"/>
        </a:spcAft>
        <a:buFont typeface="Arial" charset="0"/>
        <a:buChar char="›"/>
        <a:defRPr sz="2200">
          <a:solidFill>
            <a:schemeClr val="tx1"/>
          </a:solidFill>
          <a:latin typeface="+mn-lt"/>
          <a:ea typeface="+mn-ea"/>
        </a:defRPr>
      </a:lvl2pPr>
      <a:lvl3pPr marL="1259844" indent="-251958" algn="l" rtl="0" eaLnBrk="1" fontAlgn="base" hangingPunct="1">
        <a:spcBef>
          <a:spcPct val="20000"/>
        </a:spcBef>
        <a:spcAft>
          <a:spcPct val="0"/>
        </a:spcAft>
        <a:buFont typeface="FrutigerNext LT Medium" pitchFamily="34" charset="0"/>
        <a:buChar char="»"/>
        <a:defRPr>
          <a:solidFill>
            <a:schemeClr val="tx1"/>
          </a:solidFill>
          <a:latin typeface="+mn-lt"/>
          <a:ea typeface="+mn-ea"/>
        </a:defRPr>
      </a:lvl3pPr>
      <a:lvl4pPr marL="1763780" indent="-251958" algn="l" rtl="0" eaLnBrk="1" fontAlgn="base" hangingPunct="1">
        <a:spcBef>
          <a:spcPct val="20000"/>
        </a:spcBef>
        <a:spcAft>
          <a:spcPct val="0"/>
        </a:spcAft>
        <a:buChar char="–"/>
        <a:defRPr sz="1800">
          <a:solidFill>
            <a:schemeClr val="tx1"/>
          </a:solidFill>
          <a:latin typeface="+mn-lt"/>
          <a:ea typeface="+mn-ea"/>
        </a:defRPr>
      </a:lvl4pPr>
      <a:lvl5pPr marL="2267715" indent="-251958" algn="l" rtl="0" eaLnBrk="1" fontAlgn="base" hangingPunct="1">
        <a:spcBef>
          <a:spcPct val="20000"/>
        </a:spcBef>
        <a:spcAft>
          <a:spcPct val="0"/>
        </a:spcAft>
        <a:buFont typeface="Arial" charset="0"/>
        <a:buChar char="~"/>
        <a:defRPr sz="1800">
          <a:solidFill>
            <a:schemeClr val="tx1"/>
          </a:solidFill>
          <a:latin typeface="+mn-lt"/>
          <a:ea typeface="+mn-ea"/>
        </a:defRPr>
      </a:lvl5pPr>
      <a:lvl6pPr marL="2771649" indent="-251958" algn="l" rtl="0" eaLnBrk="1" fontAlgn="base" hangingPunct="1">
        <a:spcBef>
          <a:spcPct val="20000"/>
        </a:spcBef>
        <a:spcAft>
          <a:spcPct val="0"/>
        </a:spcAft>
        <a:buFont typeface="Arial" charset="0"/>
        <a:buChar char="~"/>
        <a:defRPr sz="1800">
          <a:solidFill>
            <a:schemeClr val="tx1"/>
          </a:solidFill>
          <a:latin typeface="+mn-lt"/>
          <a:ea typeface="+mn-ea"/>
        </a:defRPr>
      </a:lvl6pPr>
      <a:lvl7pPr marL="3275590" indent="-251958" algn="l" rtl="0" eaLnBrk="1" fontAlgn="base" hangingPunct="1">
        <a:spcBef>
          <a:spcPct val="20000"/>
        </a:spcBef>
        <a:spcAft>
          <a:spcPct val="0"/>
        </a:spcAft>
        <a:buFont typeface="Arial" charset="0"/>
        <a:buChar char="~"/>
        <a:defRPr sz="1800">
          <a:solidFill>
            <a:schemeClr val="tx1"/>
          </a:solidFill>
          <a:latin typeface="+mn-lt"/>
          <a:ea typeface="+mn-ea"/>
        </a:defRPr>
      </a:lvl7pPr>
      <a:lvl8pPr marL="3779528" indent="-251958" algn="l" rtl="0" eaLnBrk="1" fontAlgn="base" hangingPunct="1">
        <a:spcBef>
          <a:spcPct val="20000"/>
        </a:spcBef>
        <a:spcAft>
          <a:spcPct val="0"/>
        </a:spcAft>
        <a:buFont typeface="Arial" charset="0"/>
        <a:buChar char="~"/>
        <a:defRPr sz="1800">
          <a:solidFill>
            <a:schemeClr val="tx1"/>
          </a:solidFill>
          <a:latin typeface="+mn-lt"/>
          <a:ea typeface="+mn-ea"/>
        </a:defRPr>
      </a:lvl8pPr>
      <a:lvl9pPr marL="4283459" indent="-251958" algn="l" rtl="0" eaLnBrk="1" fontAlgn="base" hangingPunct="1">
        <a:spcBef>
          <a:spcPct val="20000"/>
        </a:spcBef>
        <a:spcAft>
          <a:spcPct val="0"/>
        </a:spcAft>
        <a:buFont typeface="Arial" charset="0"/>
        <a:buChar char="~"/>
        <a:defRPr sz="1800">
          <a:solidFill>
            <a:schemeClr val="tx1"/>
          </a:solidFill>
          <a:latin typeface="+mn-lt"/>
          <a:ea typeface="+mn-ea"/>
        </a:defRPr>
      </a:lvl9pPr>
    </p:bodyStyle>
    <p:otherStyle>
      <a:defPPr>
        <a:defRPr lang="zh-CN"/>
      </a:defPPr>
      <a:lvl1pPr marL="0" algn="l" defTabSz="1007869" rtl="0" eaLnBrk="1" latinLnBrk="0" hangingPunct="1">
        <a:defRPr sz="1900" kern="1200">
          <a:solidFill>
            <a:schemeClr val="tx1"/>
          </a:solidFill>
          <a:latin typeface="+mn-lt"/>
          <a:ea typeface="+mn-ea"/>
          <a:cs typeface="+mn-cs"/>
        </a:defRPr>
      </a:lvl1pPr>
      <a:lvl2pPr marL="503935" algn="l" defTabSz="1007869" rtl="0" eaLnBrk="1" latinLnBrk="0" hangingPunct="1">
        <a:defRPr sz="1900" kern="1200">
          <a:solidFill>
            <a:schemeClr val="tx1"/>
          </a:solidFill>
          <a:latin typeface="+mn-lt"/>
          <a:ea typeface="+mn-ea"/>
          <a:cs typeface="+mn-cs"/>
        </a:defRPr>
      </a:lvl2pPr>
      <a:lvl3pPr marL="1007869" algn="l" defTabSz="1007869" rtl="0" eaLnBrk="1" latinLnBrk="0" hangingPunct="1">
        <a:defRPr sz="1900" kern="1200">
          <a:solidFill>
            <a:schemeClr val="tx1"/>
          </a:solidFill>
          <a:latin typeface="+mn-lt"/>
          <a:ea typeface="+mn-ea"/>
          <a:cs typeface="+mn-cs"/>
        </a:defRPr>
      </a:lvl3pPr>
      <a:lvl4pPr marL="1511806" algn="l" defTabSz="1007869" rtl="0" eaLnBrk="1" latinLnBrk="0" hangingPunct="1">
        <a:defRPr sz="1900" kern="1200">
          <a:solidFill>
            <a:schemeClr val="tx1"/>
          </a:solidFill>
          <a:latin typeface="+mn-lt"/>
          <a:ea typeface="+mn-ea"/>
          <a:cs typeface="+mn-cs"/>
        </a:defRPr>
      </a:lvl4pPr>
      <a:lvl5pPr marL="2015746" algn="l" defTabSz="1007869" rtl="0" eaLnBrk="1" latinLnBrk="0" hangingPunct="1">
        <a:defRPr sz="1900" kern="1200">
          <a:solidFill>
            <a:schemeClr val="tx1"/>
          </a:solidFill>
          <a:latin typeface="+mn-lt"/>
          <a:ea typeface="+mn-ea"/>
          <a:cs typeface="+mn-cs"/>
        </a:defRPr>
      </a:lvl5pPr>
      <a:lvl6pPr marL="2519688" algn="l" defTabSz="1007869" rtl="0" eaLnBrk="1" latinLnBrk="0" hangingPunct="1">
        <a:defRPr sz="1900" kern="1200">
          <a:solidFill>
            <a:schemeClr val="tx1"/>
          </a:solidFill>
          <a:latin typeface="+mn-lt"/>
          <a:ea typeface="+mn-ea"/>
          <a:cs typeface="+mn-cs"/>
        </a:defRPr>
      </a:lvl6pPr>
      <a:lvl7pPr marL="3023620" algn="l" defTabSz="1007869" rtl="0" eaLnBrk="1" latinLnBrk="0" hangingPunct="1">
        <a:defRPr sz="1900" kern="1200">
          <a:solidFill>
            <a:schemeClr val="tx1"/>
          </a:solidFill>
          <a:latin typeface="+mn-lt"/>
          <a:ea typeface="+mn-ea"/>
          <a:cs typeface="+mn-cs"/>
        </a:defRPr>
      </a:lvl7pPr>
      <a:lvl8pPr marL="3527558" algn="l" defTabSz="1007869" rtl="0" eaLnBrk="1" latinLnBrk="0" hangingPunct="1">
        <a:defRPr sz="1900" kern="1200">
          <a:solidFill>
            <a:schemeClr val="tx1"/>
          </a:solidFill>
          <a:latin typeface="+mn-lt"/>
          <a:ea typeface="+mn-ea"/>
          <a:cs typeface="+mn-cs"/>
        </a:defRPr>
      </a:lvl8pPr>
      <a:lvl9pPr marL="4031492" algn="l" defTabSz="1007869" rtl="0" eaLnBrk="1" latinLnBrk="0" hangingPunct="1">
        <a:defRPr sz="19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3323109"/>
      </p:ext>
    </p:extLst>
  </p:cSld>
  <p:clrMap bg1="lt1" tx1="dk1" bg2="lt2" tx2="dk2" accent1="accent1" accent2="accent2" accent3="accent3" accent4="accent4" accent5="accent5" accent6="accent6" hlink="hlink" folHlink="folHlink"/>
  <p:sldLayoutIdLst>
    <p:sldLayoutId id="2147483912" r:id="rId1"/>
    <p:sldLayoutId id="2147483954" r:id="rId2"/>
  </p:sldLayoutIdLst>
  <p:timing>
    <p:tnLst>
      <p:par>
        <p:cTn id="1" dur="indefinite" restart="never" nodeType="tmRoot"/>
      </p:par>
    </p:tnLst>
  </p:timing>
  <p:hf hdr="0" ftr="0" dt="0"/>
  <p:txStyles>
    <p:titleStyle>
      <a:lvl1pPr algn="l" defTabSz="1362998" rtl="0" eaLnBrk="1" latinLnBrk="0" hangingPunct="1">
        <a:lnSpc>
          <a:spcPct val="90000"/>
        </a:lnSpc>
        <a:spcBef>
          <a:spcPct val="0"/>
        </a:spcBef>
        <a:buNone/>
        <a:defRPr sz="6559" kern="1200">
          <a:solidFill>
            <a:schemeClr val="tx1"/>
          </a:solidFill>
          <a:latin typeface="+mj-lt"/>
          <a:ea typeface="+mj-ea"/>
          <a:cs typeface="+mj-cs"/>
        </a:defRPr>
      </a:lvl1pPr>
    </p:titleStyle>
    <p:bodyStyle>
      <a:lvl1pPr marL="340750" indent="-340750" algn="l" defTabSz="1362998" rtl="0" eaLnBrk="1" latinLnBrk="0" hangingPunct="1">
        <a:lnSpc>
          <a:spcPct val="90000"/>
        </a:lnSpc>
        <a:spcBef>
          <a:spcPts val="1491"/>
        </a:spcBef>
        <a:buFont typeface="Arial" panose="020B0604020202020204" pitchFamily="34" charset="0"/>
        <a:buChar char="•"/>
        <a:defRPr sz="4172" kern="1200">
          <a:solidFill>
            <a:schemeClr val="tx1"/>
          </a:solidFill>
          <a:latin typeface="+mn-lt"/>
          <a:ea typeface="+mn-ea"/>
          <a:cs typeface="+mn-cs"/>
        </a:defRPr>
      </a:lvl1pPr>
      <a:lvl2pPr marL="1022249" indent="-340750" algn="l" defTabSz="1362998" rtl="0" eaLnBrk="1" latinLnBrk="0" hangingPunct="1">
        <a:lnSpc>
          <a:spcPct val="90000"/>
        </a:lnSpc>
        <a:spcBef>
          <a:spcPts val="746"/>
        </a:spcBef>
        <a:buFont typeface="Arial" panose="020B0604020202020204" pitchFamily="34" charset="0"/>
        <a:buChar char="•"/>
        <a:defRPr sz="3578" kern="1200">
          <a:solidFill>
            <a:schemeClr val="tx1"/>
          </a:solidFill>
          <a:latin typeface="+mn-lt"/>
          <a:ea typeface="+mn-ea"/>
          <a:cs typeface="+mn-cs"/>
        </a:defRPr>
      </a:lvl2pPr>
      <a:lvl3pPr marL="1703748" indent="-340750" algn="l" defTabSz="1362998" rtl="0" eaLnBrk="1" latinLnBrk="0" hangingPunct="1">
        <a:lnSpc>
          <a:spcPct val="90000"/>
        </a:lnSpc>
        <a:spcBef>
          <a:spcPts val="746"/>
        </a:spcBef>
        <a:buFont typeface="Arial" panose="020B0604020202020204" pitchFamily="34" charset="0"/>
        <a:buChar char="•"/>
        <a:defRPr sz="2981" kern="1200">
          <a:solidFill>
            <a:schemeClr val="tx1"/>
          </a:solidFill>
          <a:latin typeface="+mn-lt"/>
          <a:ea typeface="+mn-ea"/>
          <a:cs typeface="+mn-cs"/>
        </a:defRPr>
      </a:lvl3pPr>
      <a:lvl4pPr marL="2385249"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4pPr>
      <a:lvl5pPr marL="3066748"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5pPr>
      <a:lvl6pPr marL="3748248"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6pPr>
      <a:lvl7pPr marL="4429747"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7pPr>
      <a:lvl8pPr marL="5111246"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8pPr>
      <a:lvl9pPr marL="5792745"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9pPr>
    </p:bodyStyle>
    <p:otherStyle>
      <a:defPPr>
        <a:defRPr lang="en-US"/>
      </a:defPPr>
      <a:lvl1pPr marL="0" algn="l" defTabSz="1362998" rtl="0" eaLnBrk="1" latinLnBrk="0" hangingPunct="1">
        <a:defRPr sz="2683" kern="1200">
          <a:solidFill>
            <a:schemeClr val="tx1"/>
          </a:solidFill>
          <a:latin typeface="+mn-lt"/>
          <a:ea typeface="+mn-ea"/>
          <a:cs typeface="+mn-cs"/>
        </a:defRPr>
      </a:lvl1pPr>
      <a:lvl2pPr marL="681500" algn="l" defTabSz="1362998" rtl="0" eaLnBrk="1" latinLnBrk="0" hangingPunct="1">
        <a:defRPr sz="2683" kern="1200">
          <a:solidFill>
            <a:schemeClr val="tx1"/>
          </a:solidFill>
          <a:latin typeface="+mn-lt"/>
          <a:ea typeface="+mn-ea"/>
          <a:cs typeface="+mn-cs"/>
        </a:defRPr>
      </a:lvl2pPr>
      <a:lvl3pPr marL="1362998" algn="l" defTabSz="1362998" rtl="0" eaLnBrk="1" latinLnBrk="0" hangingPunct="1">
        <a:defRPr sz="2683" kern="1200">
          <a:solidFill>
            <a:schemeClr val="tx1"/>
          </a:solidFill>
          <a:latin typeface="+mn-lt"/>
          <a:ea typeface="+mn-ea"/>
          <a:cs typeface="+mn-cs"/>
        </a:defRPr>
      </a:lvl3pPr>
      <a:lvl4pPr marL="2044500" algn="l" defTabSz="1362998" rtl="0" eaLnBrk="1" latinLnBrk="0" hangingPunct="1">
        <a:defRPr sz="2683" kern="1200">
          <a:solidFill>
            <a:schemeClr val="tx1"/>
          </a:solidFill>
          <a:latin typeface="+mn-lt"/>
          <a:ea typeface="+mn-ea"/>
          <a:cs typeface="+mn-cs"/>
        </a:defRPr>
      </a:lvl4pPr>
      <a:lvl5pPr marL="2725999" algn="l" defTabSz="1362998" rtl="0" eaLnBrk="1" latinLnBrk="0" hangingPunct="1">
        <a:defRPr sz="2683" kern="1200">
          <a:solidFill>
            <a:schemeClr val="tx1"/>
          </a:solidFill>
          <a:latin typeface="+mn-lt"/>
          <a:ea typeface="+mn-ea"/>
          <a:cs typeface="+mn-cs"/>
        </a:defRPr>
      </a:lvl5pPr>
      <a:lvl6pPr marL="3407498" algn="l" defTabSz="1362998" rtl="0" eaLnBrk="1" latinLnBrk="0" hangingPunct="1">
        <a:defRPr sz="2683" kern="1200">
          <a:solidFill>
            <a:schemeClr val="tx1"/>
          </a:solidFill>
          <a:latin typeface="+mn-lt"/>
          <a:ea typeface="+mn-ea"/>
          <a:cs typeface="+mn-cs"/>
        </a:defRPr>
      </a:lvl6pPr>
      <a:lvl7pPr marL="4088997" algn="l" defTabSz="1362998" rtl="0" eaLnBrk="1" latinLnBrk="0" hangingPunct="1">
        <a:defRPr sz="2683" kern="1200">
          <a:solidFill>
            <a:schemeClr val="tx1"/>
          </a:solidFill>
          <a:latin typeface="+mn-lt"/>
          <a:ea typeface="+mn-ea"/>
          <a:cs typeface="+mn-cs"/>
        </a:defRPr>
      </a:lvl7pPr>
      <a:lvl8pPr marL="4770498" algn="l" defTabSz="1362998" rtl="0" eaLnBrk="1" latinLnBrk="0" hangingPunct="1">
        <a:defRPr sz="2683" kern="1200">
          <a:solidFill>
            <a:schemeClr val="tx1"/>
          </a:solidFill>
          <a:latin typeface="+mn-lt"/>
          <a:ea typeface="+mn-ea"/>
          <a:cs typeface="+mn-cs"/>
        </a:defRPr>
      </a:lvl8pPr>
      <a:lvl9pPr marL="5451996" algn="l" defTabSz="1362998" rtl="0" eaLnBrk="1" latinLnBrk="0" hangingPunct="1">
        <a:defRPr sz="2683"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6785A3D6-1271-D247-9E96-1B376F4BE7BE}"/>
              </a:ext>
            </a:extLst>
          </p:cNvPr>
          <p:cNvSpPr txBox="1"/>
          <p:nvPr userDrawn="1"/>
        </p:nvSpPr>
        <p:spPr>
          <a:xfrm>
            <a:off x="1257014" y="7459106"/>
            <a:ext cx="1679282" cy="268984"/>
          </a:xfrm>
          <a:prstGeom prst="rect">
            <a:avLst/>
          </a:prstGeom>
          <a:noFill/>
        </p:spPr>
        <p:txBody>
          <a:bodyPr wrap="square" rtlCol="0">
            <a:spAutoFit/>
          </a:bodyPr>
          <a:lstStyle/>
          <a:p>
            <a:pPr defTabSz="1049259" fontAlgn="auto">
              <a:spcBef>
                <a:spcPts val="0"/>
              </a:spcBef>
              <a:spcAft>
                <a:spcPts val="0"/>
              </a:spcAft>
            </a:pPr>
            <a:r>
              <a:rPr lang="en-US" sz="1148" dirty="0">
                <a:solidFill>
                  <a:srgbClr val="1D1D1B"/>
                </a:solidFill>
                <a:latin typeface="Arial" pitchFamily="34" charset="0"/>
                <a:cs typeface="Arial" panose="020B0604020202020204" pitchFamily="34" charset="0"/>
              </a:rPr>
              <a:t>Huawei Confidential</a:t>
            </a:r>
          </a:p>
        </p:txBody>
      </p:sp>
      <p:sp>
        <p:nvSpPr>
          <p:cNvPr id="4" name="TextBox 3">
            <a:extLst>
              <a:ext uri="{FF2B5EF4-FFF2-40B4-BE49-F238E27FC236}">
                <a16:creationId xmlns="" xmlns:a16="http://schemas.microsoft.com/office/drawing/2014/main" id="{EABEE2EE-BF4D-7A4A-B3C6-9E47668CCD98}"/>
              </a:ext>
            </a:extLst>
          </p:cNvPr>
          <p:cNvSpPr txBox="1"/>
          <p:nvPr userDrawn="1"/>
        </p:nvSpPr>
        <p:spPr>
          <a:xfrm>
            <a:off x="842394" y="7512923"/>
            <a:ext cx="573423" cy="172035"/>
          </a:xfrm>
          <a:prstGeom prst="rect">
            <a:avLst/>
          </a:prstGeom>
          <a:noFill/>
        </p:spPr>
        <p:txBody>
          <a:bodyPr wrap="square" lIns="0" tIns="0" rIns="0" bIns="0" rtlCol="0">
            <a:spAutoFit/>
          </a:bodyPr>
          <a:lstStyle/>
          <a:p>
            <a:pPr defTabSz="1022147" fontAlgn="auto">
              <a:spcBef>
                <a:spcPts val="0"/>
              </a:spcBef>
              <a:spcAft>
                <a:spcPts val="0"/>
              </a:spcAft>
              <a:defRPr/>
            </a:pPr>
            <a:fld id="{C3837181-38C6-AD4F-B8BA-B444770388BB}" type="slidenum">
              <a:rPr lang="en-US" sz="1118" smtClean="0">
                <a:solidFill>
                  <a:srgbClr val="1D1D1B"/>
                </a:solidFill>
                <a:latin typeface="Arial" pitchFamily="34" charset="0"/>
                <a:cs typeface="Arial" panose="020B0604020202020204" pitchFamily="34" charset="0"/>
              </a:rPr>
              <a:pPr defTabSz="1022147" fontAlgn="auto">
                <a:spcBef>
                  <a:spcPts val="0"/>
                </a:spcBef>
                <a:spcAft>
                  <a:spcPts val="0"/>
                </a:spcAft>
                <a:defRPr/>
              </a:pPr>
              <a:t>‹#›</a:t>
            </a:fld>
            <a:endParaRPr lang="en-US" sz="1118" dirty="0">
              <a:solidFill>
                <a:srgbClr val="1D1D1B"/>
              </a:solidFill>
              <a:latin typeface="Arial" pitchFamily="34" charset="0"/>
              <a:cs typeface="Arial" panose="020B0604020202020204" pitchFamily="34" charset="0"/>
            </a:endParaRPr>
          </a:p>
        </p:txBody>
      </p:sp>
      <p:grpSp>
        <p:nvGrpSpPr>
          <p:cNvPr id="25" name="组合 24"/>
          <p:cNvGrpSpPr/>
          <p:nvPr userDrawn="1"/>
        </p:nvGrpSpPr>
        <p:grpSpPr>
          <a:xfrm>
            <a:off x="14017793" y="3440275"/>
            <a:ext cx="2275333" cy="4616876"/>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 xmlns:a16="http://schemas.microsoft.com/office/drawing/2014/main"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en-US" altLang="zh-CN" sz="803" b="1" dirty="0">
                    <a:solidFill>
                      <a:srgbClr val="FFFFFF"/>
                    </a:solidFill>
                    <a:latin typeface="Arial" charset="0"/>
                    <a:ea typeface="Arial" charset="0"/>
                    <a:cs typeface="Arial" charset="0"/>
                  </a:rPr>
                  <a:t>P</a:t>
                </a:r>
                <a:r>
                  <a:rPr kumimoji="1" lang="en-US" altLang="zh-Hant" sz="803" b="1" dirty="0">
                    <a:solidFill>
                      <a:srgbClr val="FFFFFF"/>
                    </a:solidFill>
                    <a:latin typeface="Arial" charset="0"/>
                    <a:ea typeface="Arial" charset="0"/>
                    <a:cs typeface="Arial" charset="0"/>
                  </a:rPr>
                  <a:t>ANTONE</a:t>
                </a:r>
                <a:r>
                  <a:rPr kumimoji="1" lang="en-US" altLang="zh-CN" sz="803" b="1" dirty="0">
                    <a:solidFill>
                      <a:srgbClr val="FFFFFF"/>
                    </a:solidFill>
                    <a:latin typeface="Arial" charset="0"/>
                    <a:ea typeface="Arial" charset="0"/>
                    <a:cs typeface="Arial" charset="0"/>
                  </a:rPr>
                  <a:t> 186C</a:t>
                </a:r>
              </a:p>
              <a:p>
                <a:pPr algn="ctr" defTabSz="1049259" fontAlgn="auto">
                  <a:spcBef>
                    <a:spcPts val="0"/>
                  </a:spcBef>
                  <a:spcAft>
                    <a:spcPts val="0"/>
                  </a:spcAft>
                </a:pPr>
                <a:r>
                  <a:rPr kumimoji="1" lang="en-US" altLang="zh-CN" sz="803" b="1" dirty="0" smtClean="0">
                    <a:solidFill>
                      <a:srgbClr val="FFFFFF"/>
                    </a:solidFill>
                    <a:latin typeface="Arial" charset="0"/>
                    <a:ea typeface="Arial" charset="0"/>
                    <a:cs typeface="Arial" charset="0"/>
                  </a:rPr>
                  <a:t>RGB </a:t>
                </a:r>
                <a:r>
                  <a:rPr kumimoji="1" lang="en-US" altLang="zh-CN" sz="803" b="1" dirty="0">
                    <a:solidFill>
                      <a:srgbClr val="FFFFFF"/>
                    </a:solidFill>
                    <a:latin typeface="Arial" charset="0"/>
                    <a:ea typeface="Arial" charset="0"/>
                    <a:cs typeface="Arial" charset="0"/>
                  </a:rPr>
                  <a:t>200/16/46</a:t>
                </a:r>
              </a:p>
            </p:txBody>
          </p:sp>
          <p:sp>
            <p:nvSpPr>
              <p:cNvPr id="45" name="矩形 9">
                <a:extLst>
                  <a:ext uri="{FF2B5EF4-FFF2-40B4-BE49-F238E27FC236}">
                    <a16:creationId xmlns="" xmlns:a16="http://schemas.microsoft.com/office/drawing/2014/main"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en-US" altLang="zh-CN" sz="803" b="1" dirty="0">
                    <a:solidFill>
                      <a:srgbClr val="FFFFFF"/>
                    </a:solidFill>
                    <a:latin typeface="Arial" charset="0"/>
                    <a:ea typeface="Arial" charset="0"/>
                    <a:cs typeface="Arial" charset="0"/>
                  </a:rPr>
                  <a:t>P</a:t>
                </a:r>
                <a:r>
                  <a:rPr kumimoji="1" lang="en-US" altLang="zh-Hant" sz="803" b="1" dirty="0">
                    <a:solidFill>
                      <a:srgbClr val="FFFFFF"/>
                    </a:solidFill>
                    <a:latin typeface="Arial" charset="0"/>
                    <a:ea typeface="Arial" charset="0"/>
                    <a:cs typeface="Arial" charset="0"/>
                  </a:rPr>
                  <a:t>ANTONE</a:t>
                </a:r>
                <a:r>
                  <a:rPr kumimoji="1" lang="en-US" altLang="zh-CN" sz="803" b="1" dirty="0">
                    <a:solidFill>
                      <a:srgbClr val="FFFFFF"/>
                    </a:solidFill>
                    <a:latin typeface="Arial" charset="0"/>
                    <a:ea typeface="Arial" charset="0"/>
                    <a:cs typeface="Arial" charset="0"/>
                  </a:rPr>
                  <a:t> 185C</a:t>
                </a:r>
              </a:p>
              <a:p>
                <a:pPr algn="ctr" defTabSz="1049259" fontAlgn="auto">
                  <a:spcBef>
                    <a:spcPts val="0"/>
                  </a:spcBef>
                  <a:spcAft>
                    <a:spcPts val="0"/>
                  </a:spcAft>
                </a:pPr>
                <a:r>
                  <a:rPr kumimoji="1" lang="en-US" altLang="zh-CN" sz="803" b="1" dirty="0" smtClean="0">
                    <a:solidFill>
                      <a:srgbClr val="FFFFFF"/>
                    </a:solidFill>
                    <a:latin typeface="Arial" charset="0"/>
                    <a:ea typeface="Arial" charset="0"/>
                    <a:cs typeface="Arial" charset="0"/>
                  </a:rPr>
                  <a:t>RGB </a:t>
                </a:r>
                <a:r>
                  <a:rPr kumimoji="1" lang="en-US" altLang="zh-CN" sz="803" b="1" dirty="0">
                    <a:solidFill>
                      <a:srgbClr val="FFFFFF"/>
                    </a:solidFill>
                    <a:latin typeface="Arial" charset="0"/>
                    <a:ea typeface="Arial" charset="0"/>
                    <a:cs typeface="Arial" charset="0"/>
                  </a:rPr>
                  <a:t>199/0/11</a:t>
                </a:r>
              </a:p>
            </p:txBody>
          </p:sp>
          <p:sp>
            <p:nvSpPr>
              <p:cNvPr id="46" name="文本框 31">
                <a:extLst>
                  <a:ext uri="{FF2B5EF4-FFF2-40B4-BE49-F238E27FC236}">
                    <a16:creationId xmlns="" xmlns:a16="http://schemas.microsoft.com/office/drawing/2014/main" id="{58918196-0639-EE4B-AFC2-315BE04587B9}"/>
                  </a:ext>
                </a:extLst>
              </p:cNvPr>
              <p:cNvSpPr txBox="1"/>
              <p:nvPr userDrawn="1"/>
            </p:nvSpPr>
            <p:spPr>
              <a:xfrm>
                <a:off x="12326474" y="2207613"/>
                <a:ext cx="385570" cy="176164"/>
              </a:xfrm>
              <a:prstGeom prst="rect">
                <a:avLst/>
              </a:prstGeom>
              <a:noFill/>
            </p:spPr>
            <p:txBody>
              <a:bodyPr wrap="none" lIns="0" tIns="0" rIns="0" bIns="0" rtlCol="0">
                <a:spAutoFit/>
              </a:bodyPr>
              <a:lstStyle/>
              <a:p>
                <a:pPr algn="ctr" defTabSz="1049259" fontAlgn="auto">
                  <a:spcBef>
                    <a:spcPts val="0"/>
                  </a:spcBef>
                  <a:spcAft>
                    <a:spcPts val="0"/>
                  </a:spcAft>
                </a:pPr>
                <a:r>
                  <a:rPr kumimoji="1" lang="zh-CN" altLang="en-US" sz="1148" dirty="0" smtClean="0">
                    <a:solidFill>
                      <a:srgbClr val="1D1D1A"/>
                    </a:solidFill>
                    <a:latin typeface="Microsoft YaHei" panose="020B0503020204020204" pitchFamily="34" charset="-122"/>
                    <a:ea typeface="Microsoft YaHei" panose="020B0503020204020204" pitchFamily="34" charset="-122"/>
                  </a:rPr>
                  <a:t>品牌色</a:t>
                </a:r>
                <a:endParaRPr kumimoji="1" lang="zh-CN" altLang="en-US" sz="1148" dirty="0">
                  <a:solidFill>
                    <a:srgbClr val="1D1D1A"/>
                  </a:solidFill>
                  <a:latin typeface="Microsoft YaHei" panose="020B0503020204020204" pitchFamily="34" charset="-122"/>
                  <a:ea typeface="Microsoft YaHei" panose="020B0503020204020204" pitchFamily="34" charset="-122"/>
                </a:endParaRPr>
              </a:p>
            </p:txBody>
          </p:sp>
        </p:grpSp>
        <p:grpSp>
          <p:nvGrpSpPr>
            <p:cNvPr id="27" name="组合 26"/>
            <p:cNvGrpSpPr/>
            <p:nvPr userDrawn="1"/>
          </p:nvGrpSpPr>
          <p:grpSpPr>
            <a:xfrm>
              <a:off x="12216278" y="3058550"/>
              <a:ext cx="1982912" cy="3808070"/>
              <a:chOff x="12216278" y="3058550"/>
              <a:chExt cx="1982912" cy="3808070"/>
            </a:xfrm>
          </p:grpSpPr>
          <p:sp>
            <p:nvSpPr>
              <p:cNvPr id="28" name="矩形 12">
                <a:extLst>
                  <a:ext uri="{FF2B5EF4-FFF2-40B4-BE49-F238E27FC236}">
                    <a16:creationId xmlns="" xmlns:a16="http://schemas.microsoft.com/office/drawing/2014/main"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234</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90/79</a:t>
                </a:r>
                <a:endParaRPr kumimoji="1" lang="mr-IN" altLang="zh-CN" sz="803" b="1" dirty="0">
                  <a:solidFill>
                    <a:srgbClr val="FFFFFF"/>
                  </a:solidFill>
                  <a:latin typeface="Arial" charset="0"/>
                  <a:ea typeface="Arial" charset="0"/>
                  <a:cs typeface="Arial" charset="0"/>
                </a:endParaRPr>
              </a:p>
            </p:txBody>
          </p:sp>
          <p:sp>
            <p:nvSpPr>
              <p:cNvPr id="29" name="矩形 13">
                <a:extLst>
                  <a:ext uri="{FF2B5EF4-FFF2-40B4-BE49-F238E27FC236}">
                    <a16:creationId xmlns="" xmlns:a16="http://schemas.microsoft.com/office/drawing/2014/main"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120</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0/15</a:t>
                </a:r>
                <a:endParaRPr kumimoji="1" lang="mr-IN" altLang="zh-CN" sz="803" b="1" dirty="0">
                  <a:solidFill>
                    <a:srgbClr val="FFFFFF"/>
                  </a:solidFill>
                  <a:latin typeface="Arial" charset="0"/>
                  <a:ea typeface="Arial" charset="0"/>
                  <a:cs typeface="Arial" charset="0"/>
                </a:endParaRPr>
              </a:p>
            </p:txBody>
          </p:sp>
          <p:sp>
            <p:nvSpPr>
              <p:cNvPr id="30" name="文本框 15">
                <a:extLst>
                  <a:ext uri="{FF2B5EF4-FFF2-40B4-BE49-F238E27FC236}">
                    <a16:creationId xmlns="" xmlns:a16="http://schemas.microsoft.com/office/drawing/2014/main" id="{8F53C07A-1022-C740-8F8D-97538E174D38}"/>
                  </a:ext>
                </a:extLst>
              </p:cNvPr>
              <p:cNvSpPr txBox="1"/>
              <p:nvPr userDrawn="1"/>
            </p:nvSpPr>
            <p:spPr>
              <a:xfrm>
                <a:off x="12216278" y="3058550"/>
                <a:ext cx="569387" cy="176164"/>
              </a:xfrm>
              <a:prstGeom prst="rect">
                <a:avLst/>
              </a:prstGeom>
              <a:noFill/>
            </p:spPr>
            <p:txBody>
              <a:bodyPr wrap="square" lIns="0" tIns="0" rIns="0" bIns="0" rtlCol="0" anchor="b" anchorCtr="0">
                <a:spAutoFit/>
              </a:bodyPr>
              <a:lstStyle/>
              <a:p>
                <a:pPr algn="ctr" defTabSz="1049259" fontAlgn="auto">
                  <a:spcBef>
                    <a:spcPts val="0"/>
                  </a:spcBef>
                  <a:spcAft>
                    <a:spcPts val="0"/>
                  </a:spcAft>
                </a:pPr>
                <a:r>
                  <a:rPr kumimoji="1" lang="zh-CN" altLang="en-US" sz="1148"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 xmlns:a16="http://schemas.microsoft.com/office/drawing/2014/main"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248</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181/60</a:t>
                </a:r>
                <a:endParaRPr kumimoji="1" lang="mr-IN" altLang="zh-CN" sz="803" b="1" dirty="0">
                  <a:solidFill>
                    <a:srgbClr val="FFFFFF"/>
                  </a:solidFill>
                  <a:latin typeface="Arial" charset="0"/>
                  <a:ea typeface="Arial" charset="0"/>
                  <a:cs typeface="Arial" charset="0"/>
                </a:endParaRPr>
              </a:p>
            </p:txBody>
          </p:sp>
          <p:sp>
            <p:nvSpPr>
              <p:cNvPr id="32" name="矩形 17">
                <a:extLst>
                  <a:ext uri="{FF2B5EF4-FFF2-40B4-BE49-F238E27FC236}">
                    <a16:creationId xmlns="" xmlns:a16="http://schemas.microsoft.com/office/drawing/2014/main"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235</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92/1</a:t>
                </a:r>
                <a:endParaRPr kumimoji="1" lang="mr-IN" altLang="zh-CN" sz="803" b="1" dirty="0">
                  <a:solidFill>
                    <a:srgbClr val="FFFFFF"/>
                  </a:solidFill>
                  <a:latin typeface="Arial" charset="0"/>
                  <a:ea typeface="Arial" charset="0"/>
                  <a:cs typeface="Arial" charset="0"/>
                </a:endParaRPr>
              </a:p>
            </p:txBody>
          </p:sp>
          <p:sp>
            <p:nvSpPr>
              <p:cNvPr id="33" name="矩形 18">
                <a:extLst>
                  <a:ext uri="{FF2B5EF4-FFF2-40B4-BE49-F238E27FC236}">
                    <a16:creationId xmlns="" xmlns:a16="http://schemas.microsoft.com/office/drawing/2014/main"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137/137/137</a:t>
                </a:r>
                <a:endParaRPr kumimoji="1" lang="mr-IN" altLang="zh-CN" sz="803" b="1" dirty="0">
                  <a:solidFill>
                    <a:srgbClr val="FFFFFF"/>
                  </a:solidFill>
                  <a:latin typeface="Arial" charset="0"/>
                  <a:ea typeface="Arial" charset="0"/>
                  <a:cs typeface="Arial" charset="0"/>
                </a:endParaRPr>
              </a:p>
            </p:txBody>
          </p:sp>
          <p:sp>
            <p:nvSpPr>
              <p:cNvPr id="34" name="矩形 19">
                <a:extLst>
                  <a:ext uri="{FF2B5EF4-FFF2-40B4-BE49-F238E27FC236}">
                    <a16:creationId xmlns="" xmlns:a16="http://schemas.microsoft.com/office/drawing/2014/main"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35/24/21</a:t>
                </a:r>
                <a:endParaRPr kumimoji="1" lang="mr-IN" altLang="zh-CN" sz="803" b="1" dirty="0">
                  <a:solidFill>
                    <a:srgbClr val="FFFFFF"/>
                  </a:solidFill>
                  <a:latin typeface="Arial" charset="0"/>
                  <a:ea typeface="Arial" charset="0"/>
                  <a:cs typeface="Arial" charset="0"/>
                </a:endParaRPr>
              </a:p>
            </p:txBody>
          </p:sp>
          <p:sp>
            <p:nvSpPr>
              <p:cNvPr id="35" name="矩形 22">
                <a:extLst>
                  <a:ext uri="{FF2B5EF4-FFF2-40B4-BE49-F238E27FC236}">
                    <a16:creationId xmlns="" xmlns:a16="http://schemas.microsoft.com/office/drawing/2014/main"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666666"/>
                    </a:solidFill>
                    <a:latin typeface="Arial" charset="0"/>
                    <a:ea typeface="Arial" charset="0"/>
                    <a:cs typeface="Arial" charset="0"/>
                  </a:rPr>
                  <a:t>RGB</a:t>
                </a:r>
                <a:r>
                  <a:rPr kumimoji="1" lang="en-US" altLang="zh-CN" sz="803" b="1" dirty="0" smtClean="0">
                    <a:solidFill>
                      <a:srgbClr val="666666"/>
                    </a:solidFill>
                    <a:latin typeface="Arial" charset="0"/>
                    <a:ea typeface="Arial" charset="0"/>
                    <a:cs typeface="Arial" charset="0"/>
                  </a:rPr>
                  <a:t> </a:t>
                </a:r>
                <a:r>
                  <a:rPr kumimoji="1" lang="en-US" altLang="zh-CN" sz="803" b="1" dirty="0">
                    <a:solidFill>
                      <a:srgbClr val="666666"/>
                    </a:solidFill>
                    <a:latin typeface="Arial" charset="0"/>
                    <a:ea typeface="Arial" charset="0"/>
                    <a:cs typeface="Arial" charset="0"/>
                  </a:rPr>
                  <a:t>221</a:t>
                </a:r>
                <a:r>
                  <a:rPr kumimoji="1" lang="mr-IN" altLang="zh-CN" sz="803" b="1" dirty="0">
                    <a:solidFill>
                      <a:srgbClr val="666666"/>
                    </a:solidFill>
                    <a:latin typeface="Arial" charset="0"/>
                    <a:ea typeface="Arial" charset="0"/>
                    <a:cs typeface="Arial" charset="0"/>
                  </a:rPr>
                  <a:t>/</a:t>
                </a:r>
                <a:r>
                  <a:rPr kumimoji="1" lang="en-US" altLang="zh-CN" sz="803" b="1" dirty="0">
                    <a:solidFill>
                      <a:srgbClr val="666666"/>
                    </a:solidFill>
                    <a:latin typeface="Arial" charset="0"/>
                    <a:ea typeface="Arial" charset="0"/>
                    <a:cs typeface="Arial" charset="0"/>
                  </a:rPr>
                  <a:t>221/221</a:t>
                </a:r>
                <a:endParaRPr kumimoji="1" lang="mr-IN" altLang="zh-CN" sz="803" b="1" dirty="0">
                  <a:solidFill>
                    <a:srgbClr val="666666"/>
                  </a:solidFill>
                  <a:latin typeface="Arial" charset="0"/>
                  <a:ea typeface="Arial" charset="0"/>
                  <a:cs typeface="Arial" charset="0"/>
                </a:endParaRPr>
              </a:p>
            </p:txBody>
          </p:sp>
          <p:sp>
            <p:nvSpPr>
              <p:cNvPr id="36" name="矩形 12">
                <a:extLst>
                  <a:ext uri="{FF2B5EF4-FFF2-40B4-BE49-F238E27FC236}">
                    <a16:creationId xmlns="" xmlns:a16="http://schemas.microsoft.com/office/drawing/2014/main"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233</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140/128</a:t>
                </a:r>
                <a:endParaRPr kumimoji="1" lang="mr-IN" altLang="zh-CN" sz="803" b="1" dirty="0">
                  <a:solidFill>
                    <a:srgbClr val="FFFFFF"/>
                  </a:solidFill>
                  <a:latin typeface="Arial" charset="0"/>
                  <a:ea typeface="Arial" charset="0"/>
                  <a:cs typeface="Arial" charset="0"/>
                </a:endParaRPr>
              </a:p>
            </p:txBody>
          </p:sp>
          <p:sp>
            <p:nvSpPr>
              <p:cNvPr id="37" name="矩形 13">
                <a:extLst>
                  <a:ext uri="{FF2B5EF4-FFF2-40B4-BE49-F238E27FC236}">
                    <a16:creationId xmlns="" xmlns:a16="http://schemas.microsoft.com/office/drawing/2014/main"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159</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0/1</a:t>
                </a:r>
                <a:endParaRPr kumimoji="1" lang="mr-IN" altLang="zh-CN" sz="803" b="1" dirty="0">
                  <a:solidFill>
                    <a:srgbClr val="FFFFFF"/>
                  </a:solidFill>
                  <a:latin typeface="Arial" charset="0"/>
                  <a:ea typeface="Arial" charset="0"/>
                  <a:cs typeface="Arial" charset="0"/>
                </a:endParaRPr>
              </a:p>
            </p:txBody>
          </p:sp>
          <p:sp>
            <p:nvSpPr>
              <p:cNvPr id="38" name="矩形 16">
                <a:extLst>
                  <a:ext uri="{FF2B5EF4-FFF2-40B4-BE49-F238E27FC236}">
                    <a16:creationId xmlns="" xmlns:a16="http://schemas.microsoft.com/office/drawing/2014/main"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666666"/>
                    </a:solidFill>
                    <a:latin typeface="Arial" charset="0"/>
                    <a:ea typeface="Arial" charset="0"/>
                    <a:cs typeface="Arial" charset="0"/>
                  </a:rPr>
                  <a:t>RGB</a:t>
                </a:r>
                <a:r>
                  <a:rPr kumimoji="1" lang="en-US" altLang="zh-CN" sz="803" b="1" dirty="0" smtClean="0">
                    <a:solidFill>
                      <a:srgbClr val="666666"/>
                    </a:solidFill>
                    <a:latin typeface="Arial" charset="0"/>
                    <a:ea typeface="Arial" charset="0"/>
                    <a:cs typeface="Arial" charset="0"/>
                  </a:rPr>
                  <a:t> </a:t>
                </a:r>
                <a:r>
                  <a:rPr kumimoji="1" lang="en-US" altLang="zh-CN" sz="803" b="1" dirty="0">
                    <a:solidFill>
                      <a:srgbClr val="666666"/>
                    </a:solidFill>
                    <a:latin typeface="Arial" charset="0"/>
                    <a:ea typeface="Arial" charset="0"/>
                    <a:cs typeface="Arial" charset="0"/>
                  </a:rPr>
                  <a:t>245</a:t>
                </a:r>
                <a:r>
                  <a:rPr kumimoji="1" lang="mr-IN" altLang="zh-CN" sz="803" b="1" dirty="0">
                    <a:solidFill>
                      <a:srgbClr val="666666"/>
                    </a:solidFill>
                    <a:latin typeface="Arial" charset="0"/>
                    <a:ea typeface="Arial" charset="0"/>
                    <a:cs typeface="Arial" charset="0"/>
                  </a:rPr>
                  <a:t>/</a:t>
                </a:r>
                <a:r>
                  <a:rPr kumimoji="1" lang="en-US" altLang="zh-CN" sz="803" b="1" dirty="0">
                    <a:solidFill>
                      <a:srgbClr val="666666"/>
                    </a:solidFill>
                    <a:latin typeface="Arial" charset="0"/>
                    <a:ea typeface="Arial" charset="0"/>
                    <a:cs typeface="Arial" charset="0"/>
                  </a:rPr>
                  <a:t>220/87</a:t>
                </a:r>
                <a:endParaRPr kumimoji="1" lang="mr-IN" altLang="zh-CN" sz="803" b="1" dirty="0">
                  <a:solidFill>
                    <a:srgbClr val="666666"/>
                  </a:solidFill>
                  <a:latin typeface="Arial" charset="0"/>
                  <a:ea typeface="Arial" charset="0"/>
                  <a:cs typeface="Arial" charset="0"/>
                </a:endParaRPr>
              </a:p>
            </p:txBody>
          </p:sp>
          <p:sp>
            <p:nvSpPr>
              <p:cNvPr id="39" name="矩形 17">
                <a:extLst>
                  <a:ext uri="{FF2B5EF4-FFF2-40B4-BE49-F238E27FC236}">
                    <a16:creationId xmlns="" xmlns:a16="http://schemas.microsoft.com/office/drawing/2014/main"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240</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133/0</a:t>
                </a:r>
                <a:endParaRPr kumimoji="1" lang="mr-IN" altLang="zh-CN" sz="803" b="1" dirty="0">
                  <a:solidFill>
                    <a:srgbClr val="FFFFFF"/>
                  </a:solidFill>
                  <a:latin typeface="Arial" charset="0"/>
                  <a:ea typeface="Arial" charset="0"/>
                  <a:cs typeface="Arial" charset="0"/>
                </a:endParaRPr>
              </a:p>
            </p:txBody>
          </p:sp>
          <p:sp>
            <p:nvSpPr>
              <p:cNvPr id="40" name="矩形 18">
                <a:extLst>
                  <a:ext uri="{FF2B5EF4-FFF2-40B4-BE49-F238E27FC236}">
                    <a16:creationId xmlns="" xmlns:a16="http://schemas.microsoft.com/office/drawing/2014/main"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181</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181/181</a:t>
                </a:r>
                <a:endParaRPr kumimoji="1" lang="mr-IN" altLang="zh-CN" sz="803" b="1" dirty="0">
                  <a:solidFill>
                    <a:srgbClr val="FFFFFF"/>
                  </a:solidFill>
                  <a:latin typeface="Arial" charset="0"/>
                  <a:ea typeface="Arial" charset="0"/>
                  <a:cs typeface="Arial" charset="0"/>
                </a:endParaRPr>
              </a:p>
            </p:txBody>
          </p:sp>
          <p:sp>
            <p:nvSpPr>
              <p:cNvPr id="42" name="矩形 19">
                <a:extLst>
                  <a:ext uri="{FF2B5EF4-FFF2-40B4-BE49-F238E27FC236}">
                    <a16:creationId xmlns="" xmlns:a16="http://schemas.microsoft.com/office/drawing/2014/main"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FFFFFF"/>
                    </a:solidFill>
                    <a:latin typeface="Arial" charset="0"/>
                    <a:ea typeface="Arial" charset="0"/>
                    <a:cs typeface="Arial" charset="0"/>
                  </a:rPr>
                  <a:t>RGB</a:t>
                </a:r>
                <a:r>
                  <a:rPr kumimoji="1" lang="en-US" altLang="zh-CN" sz="803" b="1" dirty="0" smtClean="0">
                    <a:solidFill>
                      <a:srgbClr val="FFFFFF"/>
                    </a:solidFill>
                    <a:latin typeface="Arial" charset="0"/>
                    <a:ea typeface="Arial" charset="0"/>
                    <a:cs typeface="Arial" charset="0"/>
                  </a:rPr>
                  <a:t> </a:t>
                </a:r>
                <a:r>
                  <a:rPr kumimoji="1" lang="en-US" altLang="zh-CN" sz="803" b="1" dirty="0">
                    <a:solidFill>
                      <a:srgbClr val="FFFFFF"/>
                    </a:solidFill>
                    <a:latin typeface="Arial" charset="0"/>
                    <a:ea typeface="Arial" charset="0"/>
                    <a:cs typeface="Arial" charset="0"/>
                  </a:rPr>
                  <a:t>89</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87/87</a:t>
                </a:r>
                <a:endParaRPr kumimoji="1" lang="mr-IN" altLang="zh-CN" sz="803" b="1" dirty="0">
                  <a:solidFill>
                    <a:srgbClr val="FFFFFF"/>
                  </a:solidFill>
                  <a:latin typeface="Arial" charset="0"/>
                  <a:ea typeface="Arial" charset="0"/>
                  <a:cs typeface="Arial" charset="0"/>
                </a:endParaRPr>
              </a:p>
            </p:txBody>
          </p:sp>
          <p:sp>
            <p:nvSpPr>
              <p:cNvPr id="43" name="矩形 22">
                <a:extLst>
                  <a:ext uri="{FF2B5EF4-FFF2-40B4-BE49-F238E27FC236}">
                    <a16:creationId xmlns="" xmlns:a16="http://schemas.microsoft.com/office/drawing/2014/main"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259" fontAlgn="auto">
                  <a:spcBef>
                    <a:spcPts val="0"/>
                  </a:spcBef>
                  <a:spcAft>
                    <a:spcPts val="0"/>
                  </a:spcAft>
                </a:pPr>
                <a:r>
                  <a:rPr kumimoji="1" lang="mr-IN" altLang="zh-CN" sz="803" b="1" dirty="0" smtClean="0">
                    <a:solidFill>
                      <a:srgbClr val="666666"/>
                    </a:solidFill>
                    <a:latin typeface="Arial" charset="0"/>
                    <a:ea typeface="Arial" charset="0"/>
                    <a:cs typeface="Arial" charset="0"/>
                  </a:rPr>
                  <a:t>RGB</a:t>
                </a:r>
                <a:r>
                  <a:rPr kumimoji="1" lang="en-US" altLang="zh-CN" sz="803" b="1" dirty="0" smtClean="0">
                    <a:solidFill>
                      <a:srgbClr val="666666"/>
                    </a:solidFill>
                    <a:latin typeface="Arial" charset="0"/>
                    <a:ea typeface="Arial" charset="0"/>
                    <a:cs typeface="Arial" charset="0"/>
                  </a:rPr>
                  <a:t> </a:t>
                </a:r>
                <a:r>
                  <a:rPr kumimoji="1" lang="en-US" altLang="zh-CN" sz="803" b="1" dirty="0">
                    <a:solidFill>
                      <a:srgbClr val="666666"/>
                    </a:solidFill>
                    <a:latin typeface="Arial" charset="0"/>
                    <a:ea typeface="Arial" charset="0"/>
                    <a:cs typeface="Arial" charset="0"/>
                  </a:rPr>
                  <a:t>255</a:t>
                </a:r>
                <a:r>
                  <a:rPr kumimoji="1" lang="mr-IN" altLang="zh-CN" sz="803" b="1" dirty="0">
                    <a:solidFill>
                      <a:srgbClr val="666666"/>
                    </a:solidFill>
                    <a:latin typeface="Arial" charset="0"/>
                    <a:ea typeface="Arial" charset="0"/>
                    <a:cs typeface="Arial" charset="0"/>
                  </a:rPr>
                  <a:t>/</a:t>
                </a:r>
                <a:r>
                  <a:rPr kumimoji="1" lang="en-US" altLang="zh-CN" sz="803" b="1" dirty="0">
                    <a:solidFill>
                      <a:srgbClr val="666666"/>
                    </a:solidFill>
                    <a:latin typeface="Arial" charset="0"/>
                    <a:ea typeface="Arial" charset="0"/>
                    <a:cs typeface="Arial" charset="0"/>
                  </a:rPr>
                  <a:t>255/255</a:t>
                </a:r>
                <a:endParaRPr kumimoji="1" lang="mr-IN" altLang="zh-CN" sz="803"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1699587" y="7417086"/>
            <a:ext cx="1456223" cy="325667"/>
          </a:xfrm>
          <a:prstGeom prst="rect">
            <a:avLst/>
          </a:prstGeom>
        </p:spPr>
      </p:pic>
    </p:spTree>
    <p:extLst>
      <p:ext uri="{BB962C8B-B14F-4D97-AF65-F5344CB8AC3E}">
        <p14:creationId xmlns:p14="http://schemas.microsoft.com/office/powerpoint/2010/main" val="924921651"/>
      </p:ext>
    </p:extLst>
  </p:cSld>
  <p:clrMap bg1="lt1" tx1="dk1" bg2="lt2" tx2="dk2" accent1="accent1" accent2="accent2" accent3="accent3" accent4="accent4" accent5="accent5" accent6="accent6" hlink="hlink" folHlink="folHlink"/>
  <p:sldLayoutIdLst>
    <p:sldLayoutId id="2147483937" r:id="rId1"/>
  </p:sldLayoutIdLst>
  <p:hf hdr="0" ftr="0" dt="0"/>
  <p:txStyles>
    <p:titleStyle>
      <a:lvl1pPr algn="l" defTabSz="1362862" rtl="0" eaLnBrk="1" latinLnBrk="0" hangingPunct="1">
        <a:lnSpc>
          <a:spcPct val="90000"/>
        </a:lnSpc>
        <a:spcBef>
          <a:spcPct val="0"/>
        </a:spcBef>
        <a:buNone/>
        <a:defRPr sz="6558" kern="1200">
          <a:solidFill>
            <a:schemeClr val="tx1"/>
          </a:solidFill>
          <a:latin typeface="+mj-lt"/>
          <a:ea typeface="+mj-ea"/>
          <a:cs typeface="+mj-cs"/>
        </a:defRPr>
      </a:lvl1pPr>
    </p:titleStyle>
    <p:bodyStyle>
      <a:lvl1pPr marL="340716" indent="-340716" algn="l" defTabSz="1362862" rtl="0" eaLnBrk="1" latinLnBrk="0" hangingPunct="1">
        <a:lnSpc>
          <a:spcPct val="90000"/>
        </a:lnSpc>
        <a:spcBef>
          <a:spcPts val="1491"/>
        </a:spcBef>
        <a:buFont typeface="Arial" panose="020B0604020202020204" pitchFamily="34" charset="0"/>
        <a:buChar char="•"/>
        <a:defRPr sz="4172" kern="1200">
          <a:solidFill>
            <a:schemeClr val="tx1"/>
          </a:solidFill>
          <a:latin typeface="+mn-lt"/>
          <a:ea typeface="+mn-ea"/>
          <a:cs typeface="+mn-cs"/>
        </a:defRPr>
      </a:lvl1pPr>
      <a:lvl2pPr marL="1022147" indent="-340716" algn="l" defTabSz="1362862" rtl="0" eaLnBrk="1" latinLnBrk="0" hangingPunct="1">
        <a:lnSpc>
          <a:spcPct val="90000"/>
        </a:lnSpc>
        <a:spcBef>
          <a:spcPts val="746"/>
        </a:spcBef>
        <a:buFont typeface="Arial" panose="020B0604020202020204" pitchFamily="34" charset="0"/>
        <a:buChar char="•"/>
        <a:defRPr sz="3578" kern="1200">
          <a:solidFill>
            <a:schemeClr val="tx1"/>
          </a:solidFill>
          <a:latin typeface="+mn-lt"/>
          <a:ea typeface="+mn-ea"/>
          <a:cs typeface="+mn-cs"/>
        </a:defRPr>
      </a:lvl2pPr>
      <a:lvl3pPr marL="1703579" indent="-340716" algn="l" defTabSz="1362862" rtl="0" eaLnBrk="1" latinLnBrk="0" hangingPunct="1">
        <a:lnSpc>
          <a:spcPct val="90000"/>
        </a:lnSpc>
        <a:spcBef>
          <a:spcPts val="746"/>
        </a:spcBef>
        <a:buFont typeface="Arial" panose="020B0604020202020204" pitchFamily="34" charset="0"/>
        <a:buChar char="•"/>
        <a:defRPr sz="2981" kern="1200">
          <a:solidFill>
            <a:schemeClr val="tx1"/>
          </a:solidFill>
          <a:latin typeface="+mn-lt"/>
          <a:ea typeface="+mn-ea"/>
          <a:cs typeface="+mn-cs"/>
        </a:defRPr>
      </a:lvl3pPr>
      <a:lvl4pPr marL="2385010" indent="-340716" algn="l" defTabSz="1362862"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4pPr>
      <a:lvl5pPr marL="3066441" indent="-340716" algn="l" defTabSz="1362862"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5pPr>
      <a:lvl6pPr marL="3747873" indent="-340716" algn="l" defTabSz="1362862"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6pPr>
      <a:lvl7pPr marL="4429304" indent="-340716" algn="l" defTabSz="1362862"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7pPr>
      <a:lvl8pPr marL="5110736" indent="-340716" algn="l" defTabSz="1362862"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8pPr>
      <a:lvl9pPr marL="5792166" indent="-340716" algn="l" defTabSz="1362862"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9pPr>
    </p:bodyStyle>
    <p:otherStyle>
      <a:defPPr>
        <a:defRPr lang="en-US"/>
      </a:defPPr>
      <a:lvl1pPr marL="0" algn="l" defTabSz="1362862" rtl="0" eaLnBrk="1" latinLnBrk="0" hangingPunct="1">
        <a:defRPr sz="2683" kern="1200">
          <a:solidFill>
            <a:schemeClr val="tx1"/>
          </a:solidFill>
          <a:latin typeface="+mn-lt"/>
          <a:ea typeface="+mn-ea"/>
          <a:cs typeface="+mn-cs"/>
        </a:defRPr>
      </a:lvl1pPr>
      <a:lvl2pPr marL="681433" algn="l" defTabSz="1362862" rtl="0" eaLnBrk="1" latinLnBrk="0" hangingPunct="1">
        <a:defRPr sz="2683" kern="1200">
          <a:solidFill>
            <a:schemeClr val="tx1"/>
          </a:solidFill>
          <a:latin typeface="+mn-lt"/>
          <a:ea typeface="+mn-ea"/>
          <a:cs typeface="+mn-cs"/>
        </a:defRPr>
      </a:lvl2pPr>
      <a:lvl3pPr marL="1362862" algn="l" defTabSz="1362862" rtl="0" eaLnBrk="1" latinLnBrk="0" hangingPunct="1">
        <a:defRPr sz="2683" kern="1200">
          <a:solidFill>
            <a:schemeClr val="tx1"/>
          </a:solidFill>
          <a:latin typeface="+mn-lt"/>
          <a:ea typeface="+mn-ea"/>
          <a:cs typeface="+mn-cs"/>
        </a:defRPr>
      </a:lvl3pPr>
      <a:lvl4pPr marL="2044295" algn="l" defTabSz="1362862" rtl="0" eaLnBrk="1" latinLnBrk="0" hangingPunct="1">
        <a:defRPr sz="2683" kern="1200">
          <a:solidFill>
            <a:schemeClr val="tx1"/>
          </a:solidFill>
          <a:latin typeface="+mn-lt"/>
          <a:ea typeface="+mn-ea"/>
          <a:cs typeface="+mn-cs"/>
        </a:defRPr>
      </a:lvl4pPr>
      <a:lvl5pPr marL="2725726" algn="l" defTabSz="1362862" rtl="0" eaLnBrk="1" latinLnBrk="0" hangingPunct="1">
        <a:defRPr sz="2683" kern="1200">
          <a:solidFill>
            <a:schemeClr val="tx1"/>
          </a:solidFill>
          <a:latin typeface="+mn-lt"/>
          <a:ea typeface="+mn-ea"/>
          <a:cs typeface="+mn-cs"/>
        </a:defRPr>
      </a:lvl5pPr>
      <a:lvl6pPr marL="3407157" algn="l" defTabSz="1362862" rtl="0" eaLnBrk="1" latinLnBrk="0" hangingPunct="1">
        <a:defRPr sz="2683" kern="1200">
          <a:solidFill>
            <a:schemeClr val="tx1"/>
          </a:solidFill>
          <a:latin typeface="+mn-lt"/>
          <a:ea typeface="+mn-ea"/>
          <a:cs typeface="+mn-cs"/>
        </a:defRPr>
      </a:lvl6pPr>
      <a:lvl7pPr marL="4088588" algn="l" defTabSz="1362862" rtl="0" eaLnBrk="1" latinLnBrk="0" hangingPunct="1">
        <a:defRPr sz="2683" kern="1200">
          <a:solidFill>
            <a:schemeClr val="tx1"/>
          </a:solidFill>
          <a:latin typeface="+mn-lt"/>
          <a:ea typeface="+mn-ea"/>
          <a:cs typeface="+mn-cs"/>
        </a:defRPr>
      </a:lvl7pPr>
      <a:lvl8pPr marL="4770021" algn="l" defTabSz="1362862" rtl="0" eaLnBrk="1" latinLnBrk="0" hangingPunct="1">
        <a:defRPr sz="2683" kern="1200">
          <a:solidFill>
            <a:schemeClr val="tx1"/>
          </a:solidFill>
          <a:latin typeface="+mn-lt"/>
          <a:ea typeface="+mn-ea"/>
          <a:cs typeface="+mn-cs"/>
        </a:defRPr>
      </a:lvl8pPr>
      <a:lvl9pPr marL="5451451" algn="l" defTabSz="1362862" rtl="0" eaLnBrk="1" latinLnBrk="0" hangingPunct="1">
        <a:defRPr sz="268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6785A3D6-1271-D247-9E96-1B376F4BE7BE}"/>
              </a:ext>
            </a:extLst>
          </p:cNvPr>
          <p:cNvSpPr txBox="1"/>
          <p:nvPr userDrawn="1"/>
        </p:nvSpPr>
        <p:spPr>
          <a:xfrm>
            <a:off x="1257014" y="7459104"/>
            <a:ext cx="1679282" cy="268984"/>
          </a:xfrm>
          <a:prstGeom prst="rect">
            <a:avLst/>
          </a:prstGeom>
          <a:noFill/>
        </p:spPr>
        <p:txBody>
          <a:bodyPr wrap="square" rtlCol="0">
            <a:spAutoFit/>
          </a:bodyPr>
          <a:lstStyle/>
          <a:p>
            <a:pPr defTabSz="1049364" fontAlgn="auto">
              <a:spcBef>
                <a:spcPts val="0"/>
              </a:spcBef>
              <a:spcAft>
                <a:spcPts val="0"/>
              </a:spcAft>
            </a:pPr>
            <a:r>
              <a:rPr lang="en-US" sz="1148" dirty="0">
                <a:solidFill>
                  <a:srgbClr val="1D1D1B"/>
                </a:solidFill>
                <a:latin typeface="Arial" panose="020B0604020202020204" pitchFamily="34" charset="0"/>
                <a:ea typeface="+mn-ea"/>
                <a:cs typeface="Arial" panose="020B0604020202020204" pitchFamily="34" charset="0"/>
              </a:rPr>
              <a:t>Huawei Confidential</a:t>
            </a:r>
          </a:p>
        </p:txBody>
      </p:sp>
      <p:sp>
        <p:nvSpPr>
          <p:cNvPr id="4" name="TextBox 3">
            <a:extLst>
              <a:ext uri="{FF2B5EF4-FFF2-40B4-BE49-F238E27FC236}">
                <a16:creationId xmlns:a16="http://schemas.microsoft.com/office/drawing/2014/main" xmlns="" id="{EABEE2EE-BF4D-7A4A-B3C6-9E47668CCD98}"/>
              </a:ext>
            </a:extLst>
          </p:cNvPr>
          <p:cNvSpPr txBox="1"/>
          <p:nvPr userDrawn="1"/>
        </p:nvSpPr>
        <p:spPr>
          <a:xfrm>
            <a:off x="842393" y="7512923"/>
            <a:ext cx="573423" cy="172035"/>
          </a:xfrm>
          <a:prstGeom prst="rect">
            <a:avLst/>
          </a:prstGeom>
          <a:noFill/>
        </p:spPr>
        <p:txBody>
          <a:bodyPr wrap="square" lIns="0" tIns="0" rIns="0" bIns="0" rtlCol="0">
            <a:spAutoFit/>
          </a:bodyPr>
          <a:lstStyle/>
          <a:p>
            <a:pPr defTabSz="1022249" fontAlgn="auto">
              <a:spcBef>
                <a:spcPts val="0"/>
              </a:spcBef>
              <a:spcAft>
                <a:spcPts val="0"/>
              </a:spcAft>
              <a:defRPr/>
            </a:pPr>
            <a:fld id="{C3837181-38C6-AD4F-B8BA-B444770388BB}" type="slidenum">
              <a:rPr lang="en-US" sz="1118" smtClean="0">
                <a:solidFill>
                  <a:srgbClr val="1D1D1B"/>
                </a:solidFill>
                <a:latin typeface="Arial" panose="020B0604020202020204" pitchFamily="34" charset="0"/>
                <a:ea typeface="+mn-ea"/>
                <a:cs typeface="Arial" panose="020B0604020202020204" pitchFamily="34" charset="0"/>
              </a:rPr>
              <a:pPr defTabSz="1022249" fontAlgn="auto">
                <a:spcBef>
                  <a:spcPts val="0"/>
                </a:spcBef>
                <a:spcAft>
                  <a:spcPts val="0"/>
                </a:spcAft>
                <a:defRPr/>
              </a:pPr>
              <a:t>‹#›</a:t>
            </a:fld>
            <a:endParaRPr lang="en-US" sz="1118" dirty="0">
              <a:solidFill>
                <a:srgbClr val="1D1D1B"/>
              </a:solidFill>
              <a:latin typeface="Arial" panose="020B0604020202020204" pitchFamily="34" charset="0"/>
              <a:ea typeface="+mn-ea"/>
              <a:cs typeface="Arial" panose="020B0604020202020204" pitchFamily="34" charset="0"/>
            </a:endParaRPr>
          </a:p>
        </p:txBody>
      </p:sp>
      <p:grpSp>
        <p:nvGrpSpPr>
          <p:cNvPr id="25" name="组合 24"/>
          <p:cNvGrpSpPr/>
          <p:nvPr userDrawn="1"/>
        </p:nvGrpSpPr>
        <p:grpSpPr>
          <a:xfrm>
            <a:off x="14017793" y="3440275"/>
            <a:ext cx="2275333" cy="4616876"/>
            <a:chOff x="12216278" y="2262477"/>
            <a:chExt cx="1982916" cy="4604143"/>
          </a:xfrm>
        </p:grpSpPr>
        <p:grpSp>
          <p:nvGrpSpPr>
            <p:cNvPr id="26" name="组合 25"/>
            <p:cNvGrpSpPr/>
            <p:nvPr userDrawn="1"/>
          </p:nvGrpSpPr>
          <p:grpSpPr>
            <a:xfrm>
              <a:off x="12315635" y="2262477"/>
              <a:ext cx="1883559" cy="692624"/>
              <a:chOff x="12315635" y="2207613"/>
              <a:chExt cx="1883559" cy="692624"/>
            </a:xfrm>
          </p:grpSpPr>
          <p:sp>
            <p:nvSpPr>
              <p:cNvPr id="44" name="矩形 5">
                <a:extLst>
                  <a:ext uri="{FF2B5EF4-FFF2-40B4-BE49-F238E27FC236}">
                    <a16:creationId xmlns:a16="http://schemas.microsoft.com/office/drawing/2014/main" xmlns="" id="{3B0B5EC2-EA55-CC45-A9D0-D5EA5D768C99}"/>
                  </a:ext>
                </a:extLst>
              </p:cNvPr>
              <p:cNvSpPr/>
              <p:nvPr userDrawn="1"/>
            </p:nvSpPr>
            <p:spPr>
              <a:xfrm>
                <a:off x="12315635" y="2401808"/>
                <a:ext cx="911019" cy="498429"/>
              </a:xfrm>
              <a:prstGeom prst="rect">
                <a:avLst/>
              </a:prstGeom>
              <a:solidFill>
                <a:srgbClr val="C8102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en-US" altLang="zh-CN" sz="803" b="1" dirty="0">
                    <a:solidFill>
                      <a:srgbClr val="FFFFFF"/>
                    </a:solidFill>
                    <a:latin typeface="Arial" charset="0"/>
                    <a:ea typeface="Arial" charset="0"/>
                    <a:cs typeface="Arial" charset="0"/>
                  </a:rPr>
                  <a:t>P</a:t>
                </a:r>
                <a:r>
                  <a:rPr kumimoji="1" lang="en-US" altLang="zh-Hant" sz="803" b="1" dirty="0">
                    <a:solidFill>
                      <a:srgbClr val="FFFFFF"/>
                    </a:solidFill>
                    <a:latin typeface="Arial" charset="0"/>
                    <a:ea typeface="Arial" charset="0"/>
                    <a:cs typeface="Arial" charset="0"/>
                  </a:rPr>
                  <a:t>ANTONE</a:t>
                </a:r>
                <a:r>
                  <a:rPr kumimoji="1" lang="en-US" altLang="zh-CN" sz="803" b="1" dirty="0">
                    <a:solidFill>
                      <a:srgbClr val="FFFFFF"/>
                    </a:solidFill>
                    <a:latin typeface="Arial" charset="0"/>
                    <a:ea typeface="Arial" charset="0"/>
                    <a:cs typeface="Arial" charset="0"/>
                  </a:rPr>
                  <a:t> 186C</a:t>
                </a:r>
              </a:p>
              <a:p>
                <a:pPr algn="ctr" defTabSz="1049364" fontAlgn="auto">
                  <a:spcBef>
                    <a:spcPts val="0"/>
                  </a:spcBef>
                  <a:spcAft>
                    <a:spcPts val="0"/>
                  </a:spcAft>
                </a:pPr>
                <a:r>
                  <a:rPr kumimoji="1" lang="en-US" altLang="zh-CN" sz="803" b="1" dirty="0">
                    <a:solidFill>
                      <a:srgbClr val="FFFFFF"/>
                    </a:solidFill>
                    <a:latin typeface="Arial" charset="0"/>
                    <a:ea typeface="Arial" charset="0"/>
                    <a:cs typeface="Arial" charset="0"/>
                  </a:rPr>
                  <a:t>RGB 200/16/46</a:t>
                </a:r>
              </a:p>
            </p:txBody>
          </p:sp>
          <p:sp>
            <p:nvSpPr>
              <p:cNvPr id="45" name="矩形 9">
                <a:extLst>
                  <a:ext uri="{FF2B5EF4-FFF2-40B4-BE49-F238E27FC236}">
                    <a16:creationId xmlns:a16="http://schemas.microsoft.com/office/drawing/2014/main" xmlns="" id="{992224C5-04A6-C041-B257-13137945DBB8}"/>
                  </a:ext>
                </a:extLst>
              </p:cNvPr>
              <p:cNvSpPr/>
              <p:nvPr userDrawn="1"/>
            </p:nvSpPr>
            <p:spPr>
              <a:xfrm>
                <a:off x="13288175" y="2401808"/>
                <a:ext cx="911019" cy="498429"/>
              </a:xfrm>
              <a:prstGeom prst="rect">
                <a:avLst/>
              </a:prstGeom>
              <a:solidFill>
                <a:srgbClr val="C7000B"/>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en-US" altLang="zh-CN" sz="803" b="1" dirty="0">
                    <a:solidFill>
                      <a:srgbClr val="FFFFFF"/>
                    </a:solidFill>
                    <a:latin typeface="Arial" charset="0"/>
                    <a:ea typeface="Arial" charset="0"/>
                    <a:cs typeface="Arial" charset="0"/>
                  </a:rPr>
                  <a:t>P</a:t>
                </a:r>
                <a:r>
                  <a:rPr kumimoji="1" lang="en-US" altLang="zh-Hant" sz="803" b="1" dirty="0">
                    <a:solidFill>
                      <a:srgbClr val="FFFFFF"/>
                    </a:solidFill>
                    <a:latin typeface="Arial" charset="0"/>
                    <a:ea typeface="Arial" charset="0"/>
                    <a:cs typeface="Arial" charset="0"/>
                  </a:rPr>
                  <a:t>ANTONE</a:t>
                </a:r>
                <a:r>
                  <a:rPr kumimoji="1" lang="en-US" altLang="zh-CN" sz="803" b="1" dirty="0">
                    <a:solidFill>
                      <a:srgbClr val="FFFFFF"/>
                    </a:solidFill>
                    <a:latin typeface="Arial" charset="0"/>
                    <a:ea typeface="Arial" charset="0"/>
                    <a:cs typeface="Arial" charset="0"/>
                  </a:rPr>
                  <a:t> 185C</a:t>
                </a:r>
              </a:p>
              <a:p>
                <a:pPr algn="ctr" defTabSz="1049364" fontAlgn="auto">
                  <a:spcBef>
                    <a:spcPts val="0"/>
                  </a:spcBef>
                  <a:spcAft>
                    <a:spcPts val="0"/>
                  </a:spcAft>
                </a:pPr>
                <a:r>
                  <a:rPr kumimoji="1" lang="en-US" altLang="zh-CN" sz="803" b="1" dirty="0">
                    <a:solidFill>
                      <a:srgbClr val="FFFFFF"/>
                    </a:solidFill>
                    <a:latin typeface="Arial" charset="0"/>
                    <a:ea typeface="Arial" charset="0"/>
                    <a:cs typeface="Arial" charset="0"/>
                  </a:rPr>
                  <a:t>RGB 199/0/11</a:t>
                </a:r>
              </a:p>
            </p:txBody>
          </p:sp>
          <p:sp>
            <p:nvSpPr>
              <p:cNvPr id="46" name="文本框 31">
                <a:extLst>
                  <a:ext uri="{FF2B5EF4-FFF2-40B4-BE49-F238E27FC236}">
                    <a16:creationId xmlns:a16="http://schemas.microsoft.com/office/drawing/2014/main" xmlns="" id="{58918196-0639-EE4B-AFC2-315BE04587B9}"/>
                  </a:ext>
                </a:extLst>
              </p:cNvPr>
              <p:cNvSpPr txBox="1"/>
              <p:nvPr userDrawn="1"/>
            </p:nvSpPr>
            <p:spPr>
              <a:xfrm>
                <a:off x="12326474" y="2207613"/>
                <a:ext cx="385570" cy="176164"/>
              </a:xfrm>
              <a:prstGeom prst="rect">
                <a:avLst/>
              </a:prstGeom>
              <a:noFill/>
            </p:spPr>
            <p:txBody>
              <a:bodyPr wrap="none" lIns="0" tIns="0" rIns="0" bIns="0" rtlCol="0">
                <a:spAutoFit/>
              </a:bodyPr>
              <a:lstStyle/>
              <a:p>
                <a:pPr algn="ctr" defTabSz="1049364" fontAlgn="auto">
                  <a:spcBef>
                    <a:spcPts val="0"/>
                  </a:spcBef>
                  <a:spcAft>
                    <a:spcPts val="0"/>
                  </a:spcAft>
                </a:pPr>
                <a:r>
                  <a:rPr kumimoji="1" lang="zh-CN" altLang="en-US" sz="1148" dirty="0">
                    <a:solidFill>
                      <a:srgbClr val="1D1D1A"/>
                    </a:solidFill>
                    <a:latin typeface="Microsoft YaHei" panose="020B0503020204020204" pitchFamily="34" charset="-122"/>
                    <a:ea typeface="Microsoft YaHei" panose="020B0503020204020204" pitchFamily="34" charset="-122"/>
                  </a:rPr>
                  <a:t>品牌色</a:t>
                </a:r>
              </a:p>
            </p:txBody>
          </p:sp>
        </p:grpSp>
        <p:grpSp>
          <p:nvGrpSpPr>
            <p:cNvPr id="27" name="组合 26"/>
            <p:cNvGrpSpPr/>
            <p:nvPr userDrawn="1"/>
          </p:nvGrpSpPr>
          <p:grpSpPr>
            <a:xfrm>
              <a:off x="12216278" y="3058550"/>
              <a:ext cx="1982912" cy="3808070"/>
              <a:chOff x="12216278" y="3058550"/>
              <a:chExt cx="1982912" cy="3808070"/>
            </a:xfrm>
          </p:grpSpPr>
          <p:sp>
            <p:nvSpPr>
              <p:cNvPr id="28" name="矩形 12">
                <a:extLst>
                  <a:ext uri="{FF2B5EF4-FFF2-40B4-BE49-F238E27FC236}">
                    <a16:creationId xmlns:a16="http://schemas.microsoft.com/office/drawing/2014/main" xmlns="" id="{DCA8B73C-0B87-284F-805F-752EBF20B768}"/>
                  </a:ext>
                </a:extLst>
              </p:cNvPr>
              <p:cNvSpPr/>
              <p:nvPr userDrawn="1"/>
            </p:nvSpPr>
            <p:spPr>
              <a:xfrm>
                <a:off x="12315640" y="3785971"/>
                <a:ext cx="885201" cy="462672"/>
              </a:xfrm>
              <a:prstGeom prst="rect">
                <a:avLst/>
              </a:prstGeom>
              <a:solidFill>
                <a:srgbClr val="EA5A4F"/>
              </a:solidFill>
              <a:ln>
                <a:solidFill>
                  <a:srgbClr val="EA5A4F"/>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234</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90/79</a:t>
                </a:r>
                <a:endParaRPr kumimoji="1" lang="mr-IN" altLang="zh-CN" sz="803" b="1" dirty="0">
                  <a:solidFill>
                    <a:srgbClr val="FFFFFF"/>
                  </a:solidFill>
                  <a:latin typeface="Arial" charset="0"/>
                  <a:ea typeface="Arial" charset="0"/>
                  <a:cs typeface="Arial" charset="0"/>
                </a:endParaRPr>
              </a:p>
            </p:txBody>
          </p:sp>
          <p:sp>
            <p:nvSpPr>
              <p:cNvPr id="29" name="矩形 13">
                <a:extLst>
                  <a:ext uri="{FF2B5EF4-FFF2-40B4-BE49-F238E27FC236}">
                    <a16:creationId xmlns:a16="http://schemas.microsoft.com/office/drawing/2014/main" xmlns="" id="{138A39A8-BB4E-CD4E-9201-F1785C874F92}"/>
                  </a:ext>
                </a:extLst>
              </p:cNvPr>
              <p:cNvSpPr/>
              <p:nvPr userDrawn="1"/>
            </p:nvSpPr>
            <p:spPr>
              <a:xfrm>
                <a:off x="12315640" y="3259312"/>
                <a:ext cx="885201" cy="462672"/>
              </a:xfrm>
              <a:prstGeom prst="rect">
                <a:avLst/>
              </a:prstGeom>
              <a:solidFill>
                <a:srgbClr val="78000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120</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0/15</a:t>
                </a:r>
                <a:endParaRPr kumimoji="1" lang="mr-IN" altLang="zh-CN" sz="803" b="1" dirty="0">
                  <a:solidFill>
                    <a:srgbClr val="FFFFFF"/>
                  </a:solidFill>
                  <a:latin typeface="Arial" charset="0"/>
                  <a:ea typeface="Arial" charset="0"/>
                  <a:cs typeface="Arial" charset="0"/>
                </a:endParaRPr>
              </a:p>
            </p:txBody>
          </p:sp>
          <p:sp>
            <p:nvSpPr>
              <p:cNvPr id="30" name="文本框 15">
                <a:extLst>
                  <a:ext uri="{FF2B5EF4-FFF2-40B4-BE49-F238E27FC236}">
                    <a16:creationId xmlns:a16="http://schemas.microsoft.com/office/drawing/2014/main" xmlns="" id="{8F53C07A-1022-C740-8F8D-97538E174D38}"/>
                  </a:ext>
                </a:extLst>
              </p:cNvPr>
              <p:cNvSpPr txBox="1"/>
              <p:nvPr userDrawn="1"/>
            </p:nvSpPr>
            <p:spPr>
              <a:xfrm>
                <a:off x="12216278" y="3058550"/>
                <a:ext cx="569387" cy="176164"/>
              </a:xfrm>
              <a:prstGeom prst="rect">
                <a:avLst/>
              </a:prstGeom>
              <a:noFill/>
            </p:spPr>
            <p:txBody>
              <a:bodyPr wrap="square" lIns="0" tIns="0" rIns="0" bIns="0" rtlCol="0" anchor="b" anchorCtr="0">
                <a:spAutoFit/>
              </a:bodyPr>
              <a:lstStyle/>
              <a:p>
                <a:pPr algn="ctr" defTabSz="1049364" fontAlgn="auto">
                  <a:spcBef>
                    <a:spcPts val="0"/>
                  </a:spcBef>
                  <a:spcAft>
                    <a:spcPts val="0"/>
                  </a:spcAft>
                </a:pPr>
                <a:r>
                  <a:rPr kumimoji="1" lang="zh-CN" altLang="en-US" sz="1148" dirty="0">
                    <a:solidFill>
                      <a:srgbClr val="1D1D1A"/>
                    </a:solidFill>
                    <a:latin typeface="Microsoft YaHei" panose="020B0503020204020204" pitchFamily="34" charset="-122"/>
                    <a:ea typeface="Microsoft YaHei" panose="020B0503020204020204" pitchFamily="34" charset="-122"/>
                  </a:rPr>
                  <a:t>辅助色</a:t>
                </a:r>
              </a:p>
            </p:txBody>
          </p:sp>
          <p:sp>
            <p:nvSpPr>
              <p:cNvPr id="31" name="矩形 16">
                <a:extLst>
                  <a:ext uri="{FF2B5EF4-FFF2-40B4-BE49-F238E27FC236}">
                    <a16:creationId xmlns:a16="http://schemas.microsoft.com/office/drawing/2014/main" xmlns="" id="{306A7598-C00D-994F-82DA-B39F3C2E0AAD}"/>
                  </a:ext>
                </a:extLst>
              </p:cNvPr>
              <p:cNvSpPr/>
              <p:nvPr userDrawn="1"/>
            </p:nvSpPr>
            <p:spPr>
              <a:xfrm>
                <a:off x="12315640" y="4836793"/>
                <a:ext cx="885201" cy="462672"/>
              </a:xfrm>
              <a:prstGeom prst="rect">
                <a:avLst/>
              </a:prstGeom>
              <a:solidFill>
                <a:srgbClr val="F8B53C"/>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248</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181/60</a:t>
                </a:r>
                <a:endParaRPr kumimoji="1" lang="mr-IN" altLang="zh-CN" sz="803" b="1" dirty="0">
                  <a:solidFill>
                    <a:srgbClr val="FFFFFF"/>
                  </a:solidFill>
                  <a:latin typeface="Arial" charset="0"/>
                  <a:ea typeface="Arial" charset="0"/>
                  <a:cs typeface="Arial" charset="0"/>
                </a:endParaRPr>
              </a:p>
            </p:txBody>
          </p:sp>
          <p:sp>
            <p:nvSpPr>
              <p:cNvPr id="32" name="矩形 17">
                <a:extLst>
                  <a:ext uri="{FF2B5EF4-FFF2-40B4-BE49-F238E27FC236}">
                    <a16:creationId xmlns:a16="http://schemas.microsoft.com/office/drawing/2014/main" xmlns="" id="{C1423292-FF2F-A74C-943E-1C3C47534098}"/>
                  </a:ext>
                </a:extLst>
              </p:cNvPr>
              <p:cNvSpPr/>
              <p:nvPr userDrawn="1"/>
            </p:nvSpPr>
            <p:spPr>
              <a:xfrm>
                <a:off x="12315640" y="4319278"/>
                <a:ext cx="885201" cy="462672"/>
              </a:xfrm>
              <a:prstGeom prst="rect">
                <a:avLst/>
              </a:prstGeom>
              <a:solidFill>
                <a:srgbClr val="EB5C0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235</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92/1</a:t>
                </a:r>
                <a:endParaRPr kumimoji="1" lang="mr-IN" altLang="zh-CN" sz="803" b="1" dirty="0">
                  <a:solidFill>
                    <a:srgbClr val="FFFFFF"/>
                  </a:solidFill>
                  <a:latin typeface="Arial" charset="0"/>
                  <a:ea typeface="Arial" charset="0"/>
                  <a:cs typeface="Arial" charset="0"/>
                </a:endParaRPr>
              </a:p>
            </p:txBody>
          </p:sp>
          <p:sp>
            <p:nvSpPr>
              <p:cNvPr id="33" name="矩形 18">
                <a:extLst>
                  <a:ext uri="{FF2B5EF4-FFF2-40B4-BE49-F238E27FC236}">
                    <a16:creationId xmlns:a16="http://schemas.microsoft.com/office/drawing/2014/main" xmlns="" id="{2A29AF15-F5C4-A842-A63B-5DBA549CB92F}"/>
                  </a:ext>
                </a:extLst>
              </p:cNvPr>
              <p:cNvSpPr/>
              <p:nvPr userDrawn="1"/>
            </p:nvSpPr>
            <p:spPr>
              <a:xfrm>
                <a:off x="12315636" y="5880294"/>
                <a:ext cx="911019" cy="462672"/>
              </a:xfrm>
              <a:prstGeom prst="rect">
                <a:avLst/>
              </a:prstGeom>
              <a:solidFill>
                <a:srgbClr val="898989"/>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137/137/137</a:t>
                </a:r>
                <a:endParaRPr kumimoji="1" lang="mr-IN" altLang="zh-CN" sz="803" b="1" dirty="0">
                  <a:solidFill>
                    <a:srgbClr val="FFFFFF"/>
                  </a:solidFill>
                  <a:latin typeface="Arial" charset="0"/>
                  <a:ea typeface="Arial" charset="0"/>
                  <a:cs typeface="Arial" charset="0"/>
                </a:endParaRPr>
              </a:p>
            </p:txBody>
          </p:sp>
          <p:sp>
            <p:nvSpPr>
              <p:cNvPr id="34" name="矩形 19">
                <a:extLst>
                  <a:ext uri="{FF2B5EF4-FFF2-40B4-BE49-F238E27FC236}">
                    <a16:creationId xmlns:a16="http://schemas.microsoft.com/office/drawing/2014/main" xmlns="" id="{E9EA970A-4D36-BC41-B8BE-40DF553320E7}"/>
                  </a:ext>
                </a:extLst>
              </p:cNvPr>
              <p:cNvSpPr/>
              <p:nvPr userDrawn="1"/>
            </p:nvSpPr>
            <p:spPr>
              <a:xfrm>
                <a:off x="12315636" y="5362779"/>
                <a:ext cx="911019" cy="462672"/>
              </a:xfrm>
              <a:prstGeom prst="rect">
                <a:avLst/>
              </a:prstGeom>
              <a:solidFill>
                <a:srgbClr val="23181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35/24/21</a:t>
                </a:r>
                <a:endParaRPr kumimoji="1" lang="mr-IN" altLang="zh-CN" sz="803" b="1" dirty="0">
                  <a:solidFill>
                    <a:srgbClr val="FFFFFF"/>
                  </a:solidFill>
                  <a:latin typeface="Arial" charset="0"/>
                  <a:ea typeface="Arial" charset="0"/>
                  <a:cs typeface="Arial" charset="0"/>
                </a:endParaRPr>
              </a:p>
            </p:txBody>
          </p:sp>
          <p:sp>
            <p:nvSpPr>
              <p:cNvPr id="35" name="矩形 22">
                <a:extLst>
                  <a:ext uri="{FF2B5EF4-FFF2-40B4-BE49-F238E27FC236}">
                    <a16:creationId xmlns:a16="http://schemas.microsoft.com/office/drawing/2014/main" xmlns="" id="{14EE21FB-1D92-0241-ABA5-5E9A6AEE0DC8}"/>
                  </a:ext>
                </a:extLst>
              </p:cNvPr>
              <p:cNvSpPr/>
              <p:nvPr userDrawn="1"/>
            </p:nvSpPr>
            <p:spPr>
              <a:xfrm>
                <a:off x="12315636" y="6403948"/>
                <a:ext cx="911019" cy="462672"/>
              </a:xfrm>
              <a:prstGeom prst="rect">
                <a:avLst/>
              </a:prstGeom>
              <a:solidFill>
                <a:srgbClr val="DDDDDD"/>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666666"/>
                    </a:solidFill>
                    <a:latin typeface="Arial" charset="0"/>
                    <a:ea typeface="Arial" charset="0"/>
                    <a:cs typeface="Arial" charset="0"/>
                  </a:rPr>
                  <a:t>RGB</a:t>
                </a:r>
                <a:r>
                  <a:rPr kumimoji="1" lang="en-US" altLang="zh-CN" sz="803" b="1" dirty="0">
                    <a:solidFill>
                      <a:srgbClr val="666666"/>
                    </a:solidFill>
                    <a:latin typeface="Arial" charset="0"/>
                    <a:ea typeface="Arial" charset="0"/>
                    <a:cs typeface="Arial" charset="0"/>
                  </a:rPr>
                  <a:t> 221</a:t>
                </a:r>
                <a:r>
                  <a:rPr kumimoji="1" lang="mr-IN" altLang="zh-CN" sz="803" b="1" dirty="0">
                    <a:solidFill>
                      <a:srgbClr val="666666"/>
                    </a:solidFill>
                    <a:latin typeface="Arial" charset="0"/>
                    <a:ea typeface="Arial" charset="0"/>
                    <a:cs typeface="Arial" charset="0"/>
                  </a:rPr>
                  <a:t>/</a:t>
                </a:r>
                <a:r>
                  <a:rPr kumimoji="1" lang="en-US" altLang="zh-CN" sz="803" b="1" dirty="0">
                    <a:solidFill>
                      <a:srgbClr val="666666"/>
                    </a:solidFill>
                    <a:latin typeface="Arial" charset="0"/>
                    <a:ea typeface="Arial" charset="0"/>
                    <a:cs typeface="Arial" charset="0"/>
                  </a:rPr>
                  <a:t>221/221</a:t>
                </a:r>
                <a:endParaRPr kumimoji="1" lang="mr-IN" altLang="zh-CN" sz="803" b="1" dirty="0">
                  <a:solidFill>
                    <a:srgbClr val="666666"/>
                  </a:solidFill>
                  <a:latin typeface="Arial" charset="0"/>
                  <a:ea typeface="Arial" charset="0"/>
                  <a:cs typeface="Arial" charset="0"/>
                </a:endParaRPr>
              </a:p>
            </p:txBody>
          </p:sp>
          <p:sp>
            <p:nvSpPr>
              <p:cNvPr id="36" name="矩形 12">
                <a:extLst>
                  <a:ext uri="{FF2B5EF4-FFF2-40B4-BE49-F238E27FC236}">
                    <a16:creationId xmlns:a16="http://schemas.microsoft.com/office/drawing/2014/main" xmlns="" id="{883734A3-2645-434A-9DCC-1416B6C687CC}"/>
                  </a:ext>
                </a:extLst>
              </p:cNvPr>
              <p:cNvSpPr/>
              <p:nvPr userDrawn="1"/>
            </p:nvSpPr>
            <p:spPr>
              <a:xfrm>
                <a:off x="13288175" y="3785971"/>
                <a:ext cx="885201" cy="462672"/>
              </a:xfrm>
              <a:prstGeom prst="rect">
                <a:avLst/>
              </a:prstGeom>
              <a:solidFill>
                <a:srgbClr val="E98C8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233</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140/128</a:t>
                </a:r>
                <a:endParaRPr kumimoji="1" lang="mr-IN" altLang="zh-CN" sz="803" b="1" dirty="0">
                  <a:solidFill>
                    <a:srgbClr val="FFFFFF"/>
                  </a:solidFill>
                  <a:latin typeface="Arial" charset="0"/>
                  <a:ea typeface="Arial" charset="0"/>
                  <a:cs typeface="Arial" charset="0"/>
                </a:endParaRPr>
              </a:p>
            </p:txBody>
          </p:sp>
          <p:sp>
            <p:nvSpPr>
              <p:cNvPr id="37" name="矩形 13">
                <a:extLst>
                  <a:ext uri="{FF2B5EF4-FFF2-40B4-BE49-F238E27FC236}">
                    <a16:creationId xmlns:a16="http://schemas.microsoft.com/office/drawing/2014/main" xmlns="" id="{1FF13552-FB3D-134A-A80A-6CFB35DFE1A1}"/>
                  </a:ext>
                </a:extLst>
              </p:cNvPr>
              <p:cNvSpPr/>
              <p:nvPr userDrawn="1"/>
            </p:nvSpPr>
            <p:spPr>
              <a:xfrm>
                <a:off x="13288175" y="3259312"/>
                <a:ext cx="885201" cy="462672"/>
              </a:xfrm>
              <a:prstGeom prst="rect">
                <a:avLst/>
              </a:prstGeom>
              <a:solidFill>
                <a:srgbClr val="A72126"/>
              </a:solidFill>
              <a:ln>
                <a:solidFill>
                  <a:srgbClr val="9F000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159</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0/1</a:t>
                </a:r>
                <a:endParaRPr kumimoji="1" lang="mr-IN" altLang="zh-CN" sz="803" b="1" dirty="0">
                  <a:solidFill>
                    <a:srgbClr val="FFFFFF"/>
                  </a:solidFill>
                  <a:latin typeface="Arial" charset="0"/>
                  <a:ea typeface="Arial" charset="0"/>
                  <a:cs typeface="Arial" charset="0"/>
                </a:endParaRPr>
              </a:p>
            </p:txBody>
          </p:sp>
          <p:sp>
            <p:nvSpPr>
              <p:cNvPr id="38" name="矩形 16">
                <a:extLst>
                  <a:ext uri="{FF2B5EF4-FFF2-40B4-BE49-F238E27FC236}">
                    <a16:creationId xmlns:a16="http://schemas.microsoft.com/office/drawing/2014/main" xmlns="" id="{0A96471B-CB12-1443-B01F-C14C9112C149}"/>
                  </a:ext>
                </a:extLst>
              </p:cNvPr>
              <p:cNvSpPr/>
              <p:nvPr userDrawn="1"/>
            </p:nvSpPr>
            <p:spPr>
              <a:xfrm>
                <a:off x="13288175" y="4836793"/>
                <a:ext cx="885201" cy="462672"/>
              </a:xfrm>
              <a:prstGeom prst="rect">
                <a:avLst/>
              </a:prstGeom>
              <a:solidFill>
                <a:srgbClr val="F5DC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666666"/>
                    </a:solidFill>
                    <a:latin typeface="Arial" charset="0"/>
                    <a:ea typeface="Arial" charset="0"/>
                    <a:cs typeface="Arial" charset="0"/>
                  </a:rPr>
                  <a:t>RGB</a:t>
                </a:r>
                <a:r>
                  <a:rPr kumimoji="1" lang="en-US" altLang="zh-CN" sz="803" b="1" dirty="0">
                    <a:solidFill>
                      <a:srgbClr val="666666"/>
                    </a:solidFill>
                    <a:latin typeface="Arial" charset="0"/>
                    <a:ea typeface="Arial" charset="0"/>
                    <a:cs typeface="Arial" charset="0"/>
                  </a:rPr>
                  <a:t> 245</a:t>
                </a:r>
                <a:r>
                  <a:rPr kumimoji="1" lang="mr-IN" altLang="zh-CN" sz="803" b="1" dirty="0">
                    <a:solidFill>
                      <a:srgbClr val="666666"/>
                    </a:solidFill>
                    <a:latin typeface="Arial" charset="0"/>
                    <a:ea typeface="Arial" charset="0"/>
                    <a:cs typeface="Arial" charset="0"/>
                  </a:rPr>
                  <a:t>/</a:t>
                </a:r>
                <a:r>
                  <a:rPr kumimoji="1" lang="en-US" altLang="zh-CN" sz="803" b="1" dirty="0">
                    <a:solidFill>
                      <a:srgbClr val="666666"/>
                    </a:solidFill>
                    <a:latin typeface="Arial" charset="0"/>
                    <a:ea typeface="Arial" charset="0"/>
                    <a:cs typeface="Arial" charset="0"/>
                  </a:rPr>
                  <a:t>220/87</a:t>
                </a:r>
                <a:endParaRPr kumimoji="1" lang="mr-IN" altLang="zh-CN" sz="803" b="1" dirty="0">
                  <a:solidFill>
                    <a:srgbClr val="666666"/>
                  </a:solidFill>
                  <a:latin typeface="Arial" charset="0"/>
                  <a:ea typeface="Arial" charset="0"/>
                  <a:cs typeface="Arial" charset="0"/>
                </a:endParaRPr>
              </a:p>
            </p:txBody>
          </p:sp>
          <p:sp>
            <p:nvSpPr>
              <p:cNvPr id="39" name="矩形 17">
                <a:extLst>
                  <a:ext uri="{FF2B5EF4-FFF2-40B4-BE49-F238E27FC236}">
                    <a16:creationId xmlns:a16="http://schemas.microsoft.com/office/drawing/2014/main" xmlns="" id="{61890D59-CF8B-1449-A836-3A304EC9A907}"/>
                  </a:ext>
                </a:extLst>
              </p:cNvPr>
              <p:cNvSpPr/>
              <p:nvPr userDrawn="1"/>
            </p:nvSpPr>
            <p:spPr>
              <a:xfrm>
                <a:off x="13288175" y="4319278"/>
                <a:ext cx="885201" cy="462672"/>
              </a:xfrm>
              <a:prstGeom prst="rect">
                <a:avLst/>
              </a:prstGeom>
              <a:solidFill>
                <a:srgbClr val="F0850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240</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133/0</a:t>
                </a:r>
                <a:endParaRPr kumimoji="1" lang="mr-IN" altLang="zh-CN" sz="803" b="1" dirty="0">
                  <a:solidFill>
                    <a:srgbClr val="FFFFFF"/>
                  </a:solidFill>
                  <a:latin typeface="Arial" charset="0"/>
                  <a:ea typeface="Arial" charset="0"/>
                  <a:cs typeface="Arial" charset="0"/>
                </a:endParaRPr>
              </a:p>
            </p:txBody>
          </p:sp>
          <p:sp>
            <p:nvSpPr>
              <p:cNvPr id="40" name="矩形 18">
                <a:extLst>
                  <a:ext uri="{FF2B5EF4-FFF2-40B4-BE49-F238E27FC236}">
                    <a16:creationId xmlns:a16="http://schemas.microsoft.com/office/drawing/2014/main" xmlns="" id="{0466A1E1-E7C7-FD49-9880-9E44BED19FF5}"/>
                  </a:ext>
                </a:extLst>
              </p:cNvPr>
              <p:cNvSpPr/>
              <p:nvPr userDrawn="1"/>
            </p:nvSpPr>
            <p:spPr>
              <a:xfrm>
                <a:off x="13288171" y="5880294"/>
                <a:ext cx="911019" cy="462672"/>
              </a:xfrm>
              <a:prstGeom prst="rect">
                <a:avLst/>
              </a:prstGeom>
              <a:solidFill>
                <a:srgbClr val="B5B5B5"/>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181</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181/181</a:t>
                </a:r>
                <a:endParaRPr kumimoji="1" lang="mr-IN" altLang="zh-CN" sz="803" b="1" dirty="0">
                  <a:solidFill>
                    <a:srgbClr val="FFFFFF"/>
                  </a:solidFill>
                  <a:latin typeface="Arial" charset="0"/>
                  <a:ea typeface="Arial" charset="0"/>
                  <a:cs typeface="Arial" charset="0"/>
                </a:endParaRPr>
              </a:p>
            </p:txBody>
          </p:sp>
          <p:sp>
            <p:nvSpPr>
              <p:cNvPr id="42" name="矩形 19">
                <a:extLst>
                  <a:ext uri="{FF2B5EF4-FFF2-40B4-BE49-F238E27FC236}">
                    <a16:creationId xmlns:a16="http://schemas.microsoft.com/office/drawing/2014/main" xmlns="" id="{B21AD6AC-1275-0142-A9EA-D77B26CB40EF}"/>
                  </a:ext>
                </a:extLst>
              </p:cNvPr>
              <p:cNvSpPr/>
              <p:nvPr userDrawn="1"/>
            </p:nvSpPr>
            <p:spPr>
              <a:xfrm>
                <a:off x="13288171" y="5362779"/>
                <a:ext cx="911019" cy="462672"/>
              </a:xfrm>
              <a:prstGeom prst="rect">
                <a:avLst/>
              </a:prstGeom>
              <a:solidFill>
                <a:srgbClr val="595757"/>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FFFFFF"/>
                    </a:solidFill>
                    <a:latin typeface="Arial" charset="0"/>
                    <a:ea typeface="Arial" charset="0"/>
                    <a:cs typeface="Arial" charset="0"/>
                  </a:rPr>
                  <a:t>RGB</a:t>
                </a:r>
                <a:r>
                  <a:rPr kumimoji="1" lang="en-US" altLang="zh-CN" sz="803" b="1" dirty="0">
                    <a:solidFill>
                      <a:srgbClr val="FFFFFF"/>
                    </a:solidFill>
                    <a:latin typeface="Arial" charset="0"/>
                    <a:ea typeface="Arial" charset="0"/>
                    <a:cs typeface="Arial" charset="0"/>
                  </a:rPr>
                  <a:t> 89</a:t>
                </a:r>
                <a:r>
                  <a:rPr kumimoji="1" lang="mr-IN" altLang="zh-CN" sz="803" b="1" dirty="0">
                    <a:solidFill>
                      <a:srgbClr val="FFFFFF"/>
                    </a:solidFill>
                    <a:latin typeface="Arial" charset="0"/>
                    <a:ea typeface="Arial" charset="0"/>
                    <a:cs typeface="Arial" charset="0"/>
                  </a:rPr>
                  <a:t>/</a:t>
                </a:r>
                <a:r>
                  <a:rPr kumimoji="1" lang="en-US" altLang="zh-CN" sz="803" b="1" dirty="0">
                    <a:solidFill>
                      <a:srgbClr val="FFFFFF"/>
                    </a:solidFill>
                    <a:latin typeface="Arial" charset="0"/>
                    <a:ea typeface="Arial" charset="0"/>
                    <a:cs typeface="Arial" charset="0"/>
                  </a:rPr>
                  <a:t>87/87</a:t>
                </a:r>
                <a:endParaRPr kumimoji="1" lang="mr-IN" altLang="zh-CN" sz="803" b="1" dirty="0">
                  <a:solidFill>
                    <a:srgbClr val="FFFFFF"/>
                  </a:solidFill>
                  <a:latin typeface="Arial" charset="0"/>
                  <a:ea typeface="Arial" charset="0"/>
                  <a:cs typeface="Arial" charset="0"/>
                </a:endParaRPr>
              </a:p>
            </p:txBody>
          </p:sp>
          <p:sp>
            <p:nvSpPr>
              <p:cNvPr id="43" name="矩形 22">
                <a:extLst>
                  <a:ext uri="{FF2B5EF4-FFF2-40B4-BE49-F238E27FC236}">
                    <a16:creationId xmlns:a16="http://schemas.microsoft.com/office/drawing/2014/main" xmlns="" id="{238BAC2A-AE09-A84D-875D-8472236D6610}"/>
                  </a:ext>
                </a:extLst>
              </p:cNvPr>
              <p:cNvSpPr/>
              <p:nvPr userDrawn="1"/>
            </p:nvSpPr>
            <p:spPr>
              <a:xfrm>
                <a:off x="13288171" y="6403948"/>
                <a:ext cx="911019" cy="462672"/>
              </a:xfrm>
              <a:prstGeom prst="rect">
                <a:avLst/>
              </a:prstGeom>
              <a:solidFill>
                <a:srgbClr val="FFFFFF"/>
              </a:solidFill>
              <a:ln w="6350">
                <a:solidFill>
                  <a:schemeClr val="bg1">
                    <a:lumMod val="10000"/>
                    <a:lumOff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1049364" fontAlgn="auto">
                  <a:spcBef>
                    <a:spcPts val="0"/>
                  </a:spcBef>
                  <a:spcAft>
                    <a:spcPts val="0"/>
                  </a:spcAft>
                </a:pPr>
                <a:r>
                  <a:rPr kumimoji="1" lang="mr-IN" altLang="zh-CN" sz="803" b="1" dirty="0">
                    <a:solidFill>
                      <a:srgbClr val="666666"/>
                    </a:solidFill>
                    <a:latin typeface="Arial" charset="0"/>
                    <a:ea typeface="Arial" charset="0"/>
                    <a:cs typeface="Arial" charset="0"/>
                  </a:rPr>
                  <a:t>RGB</a:t>
                </a:r>
                <a:r>
                  <a:rPr kumimoji="1" lang="en-US" altLang="zh-CN" sz="803" b="1" dirty="0">
                    <a:solidFill>
                      <a:srgbClr val="666666"/>
                    </a:solidFill>
                    <a:latin typeface="Arial" charset="0"/>
                    <a:ea typeface="Arial" charset="0"/>
                    <a:cs typeface="Arial" charset="0"/>
                  </a:rPr>
                  <a:t> 255</a:t>
                </a:r>
                <a:r>
                  <a:rPr kumimoji="1" lang="mr-IN" altLang="zh-CN" sz="803" b="1" dirty="0">
                    <a:solidFill>
                      <a:srgbClr val="666666"/>
                    </a:solidFill>
                    <a:latin typeface="Arial" charset="0"/>
                    <a:ea typeface="Arial" charset="0"/>
                    <a:cs typeface="Arial" charset="0"/>
                  </a:rPr>
                  <a:t>/</a:t>
                </a:r>
                <a:r>
                  <a:rPr kumimoji="1" lang="en-US" altLang="zh-CN" sz="803" b="1" dirty="0">
                    <a:solidFill>
                      <a:srgbClr val="666666"/>
                    </a:solidFill>
                    <a:latin typeface="Arial" charset="0"/>
                    <a:ea typeface="Arial" charset="0"/>
                    <a:cs typeface="Arial" charset="0"/>
                  </a:rPr>
                  <a:t>255/255</a:t>
                </a:r>
                <a:endParaRPr kumimoji="1" lang="mr-IN" altLang="zh-CN" sz="803" b="1" dirty="0">
                  <a:solidFill>
                    <a:srgbClr val="666666"/>
                  </a:solidFill>
                  <a:latin typeface="Arial" charset="0"/>
                  <a:ea typeface="Arial" charset="0"/>
                  <a:cs typeface="Arial" charset="0"/>
                </a:endParaRPr>
              </a:p>
            </p:txBody>
          </p:sp>
        </p:grpSp>
      </p:grpSp>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699586" y="7417086"/>
            <a:ext cx="1456223" cy="325667"/>
          </a:xfrm>
          <a:prstGeom prst="rect">
            <a:avLst/>
          </a:prstGeom>
        </p:spPr>
      </p:pic>
    </p:spTree>
    <p:extLst>
      <p:ext uri="{BB962C8B-B14F-4D97-AF65-F5344CB8AC3E}">
        <p14:creationId xmlns:p14="http://schemas.microsoft.com/office/powerpoint/2010/main" val="3155270762"/>
      </p:ext>
    </p:extLst>
  </p:cSld>
  <p:clrMap bg1="lt1" tx1="dk1" bg2="lt2" tx2="dk2" accent1="accent1" accent2="accent2" accent3="accent3" accent4="accent4" accent5="accent5" accent6="accent6" hlink="hlink" folHlink="folHlink"/>
  <p:hf hdr="0" ftr="0" dt="0"/>
  <p:txStyles>
    <p:titleStyle>
      <a:lvl1pPr algn="l" defTabSz="1362998" rtl="0" eaLnBrk="1" latinLnBrk="0" hangingPunct="1">
        <a:lnSpc>
          <a:spcPct val="90000"/>
        </a:lnSpc>
        <a:spcBef>
          <a:spcPct val="0"/>
        </a:spcBef>
        <a:buNone/>
        <a:defRPr sz="6559" kern="1200">
          <a:solidFill>
            <a:schemeClr val="tx1"/>
          </a:solidFill>
          <a:latin typeface="+mj-lt"/>
          <a:ea typeface="+mj-ea"/>
          <a:cs typeface="+mj-cs"/>
        </a:defRPr>
      </a:lvl1pPr>
    </p:titleStyle>
    <p:bodyStyle>
      <a:lvl1pPr marL="340750" indent="-340750" algn="l" defTabSz="1362998" rtl="0" eaLnBrk="1" latinLnBrk="0" hangingPunct="1">
        <a:lnSpc>
          <a:spcPct val="90000"/>
        </a:lnSpc>
        <a:spcBef>
          <a:spcPts val="1491"/>
        </a:spcBef>
        <a:buFont typeface="Arial" panose="020B0604020202020204" pitchFamily="34" charset="0"/>
        <a:buChar char="•"/>
        <a:defRPr sz="4172" kern="1200">
          <a:solidFill>
            <a:schemeClr val="tx1"/>
          </a:solidFill>
          <a:latin typeface="+mn-lt"/>
          <a:ea typeface="+mn-ea"/>
          <a:cs typeface="+mn-cs"/>
        </a:defRPr>
      </a:lvl1pPr>
      <a:lvl2pPr marL="1022249" indent="-340750" algn="l" defTabSz="1362998" rtl="0" eaLnBrk="1" latinLnBrk="0" hangingPunct="1">
        <a:lnSpc>
          <a:spcPct val="90000"/>
        </a:lnSpc>
        <a:spcBef>
          <a:spcPts val="746"/>
        </a:spcBef>
        <a:buFont typeface="Arial" panose="020B0604020202020204" pitchFamily="34" charset="0"/>
        <a:buChar char="•"/>
        <a:defRPr sz="3578" kern="1200">
          <a:solidFill>
            <a:schemeClr val="tx1"/>
          </a:solidFill>
          <a:latin typeface="+mn-lt"/>
          <a:ea typeface="+mn-ea"/>
          <a:cs typeface="+mn-cs"/>
        </a:defRPr>
      </a:lvl2pPr>
      <a:lvl3pPr marL="1703748" indent="-340750" algn="l" defTabSz="1362998" rtl="0" eaLnBrk="1" latinLnBrk="0" hangingPunct="1">
        <a:lnSpc>
          <a:spcPct val="90000"/>
        </a:lnSpc>
        <a:spcBef>
          <a:spcPts val="746"/>
        </a:spcBef>
        <a:buFont typeface="Arial" panose="020B0604020202020204" pitchFamily="34" charset="0"/>
        <a:buChar char="•"/>
        <a:defRPr sz="2981" kern="1200">
          <a:solidFill>
            <a:schemeClr val="tx1"/>
          </a:solidFill>
          <a:latin typeface="+mn-lt"/>
          <a:ea typeface="+mn-ea"/>
          <a:cs typeface="+mn-cs"/>
        </a:defRPr>
      </a:lvl3pPr>
      <a:lvl4pPr marL="2385249"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4pPr>
      <a:lvl5pPr marL="3066748"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5pPr>
      <a:lvl6pPr marL="3748248"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6pPr>
      <a:lvl7pPr marL="4429747"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7pPr>
      <a:lvl8pPr marL="5111246"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8pPr>
      <a:lvl9pPr marL="5792745" indent="-340750" algn="l" defTabSz="1362998" rtl="0" eaLnBrk="1" latinLnBrk="0" hangingPunct="1">
        <a:lnSpc>
          <a:spcPct val="90000"/>
        </a:lnSpc>
        <a:spcBef>
          <a:spcPts val="746"/>
        </a:spcBef>
        <a:buFont typeface="Arial" panose="020B0604020202020204" pitchFamily="34" charset="0"/>
        <a:buChar char="•"/>
        <a:defRPr sz="2683" kern="1200">
          <a:solidFill>
            <a:schemeClr val="tx1"/>
          </a:solidFill>
          <a:latin typeface="+mn-lt"/>
          <a:ea typeface="+mn-ea"/>
          <a:cs typeface="+mn-cs"/>
        </a:defRPr>
      </a:lvl9pPr>
    </p:bodyStyle>
    <p:otherStyle>
      <a:defPPr>
        <a:defRPr lang="en-US"/>
      </a:defPPr>
      <a:lvl1pPr marL="0" algn="l" defTabSz="1362998" rtl="0" eaLnBrk="1" latinLnBrk="0" hangingPunct="1">
        <a:defRPr sz="2683" kern="1200">
          <a:solidFill>
            <a:schemeClr val="tx1"/>
          </a:solidFill>
          <a:latin typeface="+mn-lt"/>
          <a:ea typeface="+mn-ea"/>
          <a:cs typeface="+mn-cs"/>
        </a:defRPr>
      </a:lvl1pPr>
      <a:lvl2pPr marL="681500" algn="l" defTabSz="1362998" rtl="0" eaLnBrk="1" latinLnBrk="0" hangingPunct="1">
        <a:defRPr sz="2683" kern="1200">
          <a:solidFill>
            <a:schemeClr val="tx1"/>
          </a:solidFill>
          <a:latin typeface="+mn-lt"/>
          <a:ea typeface="+mn-ea"/>
          <a:cs typeface="+mn-cs"/>
        </a:defRPr>
      </a:lvl2pPr>
      <a:lvl3pPr marL="1362998" algn="l" defTabSz="1362998" rtl="0" eaLnBrk="1" latinLnBrk="0" hangingPunct="1">
        <a:defRPr sz="2683" kern="1200">
          <a:solidFill>
            <a:schemeClr val="tx1"/>
          </a:solidFill>
          <a:latin typeface="+mn-lt"/>
          <a:ea typeface="+mn-ea"/>
          <a:cs typeface="+mn-cs"/>
        </a:defRPr>
      </a:lvl3pPr>
      <a:lvl4pPr marL="2044500" algn="l" defTabSz="1362998" rtl="0" eaLnBrk="1" latinLnBrk="0" hangingPunct="1">
        <a:defRPr sz="2683" kern="1200">
          <a:solidFill>
            <a:schemeClr val="tx1"/>
          </a:solidFill>
          <a:latin typeface="+mn-lt"/>
          <a:ea typeface="+mn-ea"/>
          <a:cs typeface="+mn-cs"/>
        </a:defRPr>
      </a:lvl4pPr>
      <a:lvl5pPr marL="2725999" algn="l" defTabSz="1362998" rtl="0" eaLnBrk="1" latinLnBrk="0" hangingPunct="1">
        <a:defRPr sz="2683" kern="1200">
          <a:solidFill>
            <a:schemeClr val="tx1"/>
          </a:solidFill>
          <a:latin typeface="+mn-lt"/>
          <a:ea typeface="+mn-ea"/>
          <a:cs typeface="+mn-cs"/>
        </a:defRPr>
      </a:lvl5pPr>
      <a:lvl6pPr marL="3407498" algn="l" defTabSz="1362998" rtl="0" eaLnBrk="1" latinLnBrk="0" hangingPunct="1">
        <a:defRPr sz="2683" kern="1200">
          <a:solidFill>
            <a:schemeClr val="tx1"/>
          </a:solidFill>
          <a:latin typeface="+mn-lt"/>
          <a:ea typeface="+mn-ea"/>
          <a:cs typeface="+mn-cs"/>
        </a:defRPr>
      </a:lvl6pPr>
      <a:lvl7pPr marL="4088997" algn="l" defTabSz="1362998" rtl="0" eaLnBrk="1" latinLnBrk="0" hangingPunct="1">
        <a:defRPr sz="2683" kern="1200">
          <a:solidFill>
            <a:schemeClr val="tx1"/>
          </a:solidFill>
          <a:latin typeface="+mn-lt"/>
          <a:ea typeface="+mn-ea"/>
          <a:cs typeface="+mn-cs"/>
        </a:defRPr>
      </a:lvl7pPr>
      <a:lvl8pPr marL="4770498" algn="l" defTabSz="1362998" rtl="0" eaLnBrk="1" latinLnBrk="0" hangingPunct="1">
        <a:defRPr sz="2683" kern="1200">
          <a:solidFill>
            <a:schemeClr val="tx1"/>
          </a:solidFill>
          <a:latin typeface="+mn-lt"/>
          <a:ea typeface="+mn-ea"/>
          <a:cs typeface="+mn-cs"/>
        </a:defRPr>
      </a:lvl8pPr>
      <a:lvl9pPr marL="5451996" algn="l" defTabSz="1362998" rtl="0" eaLnBrk="1" latinLnBrk="0" hangingPunct="1">
        <a:defRPr sz="2683"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1">
          <p15:clr>
            <a:srgbClr val="F26B43"/>
          </p15:clr>
        </p15:guide>
        <p15:guide id="2" pos="3842">
          <p15:clr>
            <a:srgbClr val="F26B43"/>
          </p15:clr>
        </p15:guide>
        <p15:guide id="3" pos="458">
          <p15:clr>
            <a:srgbClr val="F26B43"/>
          </p15:clr>
        </p15:guide>
        <p15:guide id="4" pos="7225">
          <p15:clr>
            <a:srgbClr val="F26B43"/>
          </p15:clr>
        </p15:guide>
        <p15:guide id="5" orient="horz" pos="410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3754361"/>
            <a:ext cx="13129018" cy="1239750"/>
          </a:xfrm>
          <a:prstGeom prst="rect">
            <a:avLst/>
          </a:prstGeom>
          <a:solidFill>
            <a:srgbClr val="F0F6F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49309">
              <a:lnSpc>
                <a:spcPct val="130000"/>
              </a:lnSpc>
            </a:pPr>
            <a:endParaRPr lang="zh-CN" altLang="en-US" sz="2175">
              <a:solidFill>
                <a:prstClr val="white"/>
              </a:solidFill>
              <a:ea typeface="微软雅黑" panose="020B0503020204020204" pitchFamily="34" charset="-122"/>
              <a:sym typeface="Arial" panose="020B0604020202020204" pitchFamily="34" charset="0"/>
            </a:endParaRPr>
          </a:p>
        </p:txBody>
      </p:sp>
      <p:sp>
        <p:nvSpPr>
          <p:cNvPr id="12" name="矩形 11"/>
          <p:cNvSpPr/>
          <p:nvPr/>
        </p:nvSpPr>
        <p:spPr>
          <a:xfrm>
            <a:off x="2731" y="2305095"/>
            <a:ext cx="6595100" cy="1239750"/>
          </a:xfrm>
          <a:prstGeom prst="rect">
            <a:avLst/>
          </a:prstGeom>
          <a:solidFill>
            <a:srgbClr val="9DC3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49309">
              <a:lnSpc>
                <a:spcPct val="130000"/>
              </a:lnSpc>
            </a:pPr>
            <a:endParaRPr lang="zh-CN" altLang="en-US" sz="2175">
              <a:solidFill>
                <a:prstClr val="white"/>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endParaRPr>
          </a:p>
        </p:txBody>
      </p:sp>
      <p:cxnSp>
        <p:nvCxnSpPr>
          <p:cNvPr id="14" name="直接连接符 13"/>
          <p:cNvCxnSpPr/>
          <p:nvPr/>
        </p:nvCxnSpPr>
        <p:spPr>
          <a:xfrm flipV="1">
            <a:off x="2733" y="2068804"/>
            <a:ext cx="6595099" cy="111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3845457" y="5227716"/>
            <a:ext cx="9266901"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标题 1">
            <a:extLst>
              <a:ext uri="{FF2B5EF4-FFF2-40B4-BE49-F238E27FC236}">
                <a16:creationId xmlns:a16="http://schemas.microsoft.com/office/drawing/2014/main" xmlns="" id="{01036BA4-5F63-4DC5-8AFE-DE37F0EFF474}"/>
              </a:ext>
            </a:extLst>
          </p:cNvPr>
          <p:cNvSpPr txBox="1">
            <a:spLocks/>
          </p:cNvSpPr>
          <p:nvPr/>
        </p:nvSpPr>
        <p:spPr>
          <a:xfrm>
            <a:off x="1459062" y="2540220"/>
            <a:ext cx="5053082" cy="783437"/>
          </a:xfrm>
          <a:prstGeom prst="rect">
            <a:avLst/>
          </a:prstGeom>
        </p:spPr>
        <p:txBody>
          <a:bodyPr>
            <a:noAutofit/>
          </a:bodyPr>
          <a:lstStyle>
            <a:lvl1pPr algn="l" defTabSz="1187798" rtl="0" eaLnBrk="1" latinLnBrk="0" hangingPunct="1">
              <a:lnSpc>
                <a:spcPct val="90000"/>
              </a:lnSpc>
              <a:spcBef>
                <a:spcPct val="0"/>
              </a:spcBef>
              <a:buNone/>
              <a:defRPr sz="5716" kern="1200">
                <a:solidFill>
                  <a:schemeClr val="tx1"/>
                </a:solidFill>
                <a:latin typeface="+mj-lt"/>
                <a:ea typeface="+mj-ea"/>
                <a:cs typeface="+mj-cs"/>
              </a:defRPr>
            </a:lvl1pPr>
          </a:lstStyle>
          <a:p>
            <a:pPr>
              <a:lnSpc>
                <a:spcPct val="130000"/>
              </a:lnSpc>
            </a:pPr>
            <a:r>
              <a:rPr lang="en-US" altLang="zh-CN" sz="3673" b="1" dirty="0" err="1"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Inula</a:t>
            </a:r>
            <a:r>
              <a:rPr lang="zh-CN" altLang="en-US" sz="3673" b="1" dirty="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生态 </a:t>
            </a:r>
            <a:r>
              <a:rPr lang="en-US" altLang="zh-CN" sz="3673"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a:t>
            </a:r>
            <a:r>
              <a:rPr lang="zh-CN" altLang="en-US" sz="3673"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脚手架</a:t>
            </a:r>
            <a:endParaRPr lang="en-US" altLang="zh-CN" sz="3673" b="1" dirty="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9" name="文本框 8">
            <a:extLst>
              <a:ext uri="{FF2B5EF4-FFF2-40B4-BE49-F238E27FC236}">
                <a16:creationId xmlns:a16="http://schemas.microsoft.com/office/drawing/2014/main" xmlns="" id="{7530A2D7-2288-4010-A2CB-3B24B1B00172}"/>
              </a:ext>
            </a:extLst>
          </p:cNvPr>
          <p:cNvSpPr txBox="1"/>
          <p:nvPr/>
        </p:nvSpPr>
        <p:spPr>
          <a:xfrm>
            <a:off x="1675659" y="4167874"/>
            <a:ext cx="11453359" cy="415498"/>
          </a:xfrm>
          <a:prstGeom prst="rect">
            <a:avLst/>
          </a:prstGeom>
          <a:noFill/>
        </p:spPr>
        <p:txBody>
          <a:bodyPr wrap="square" lIns="0" tIns="0" rIns="0" bIns="0" rtlCol="0">
            <a:spAutoFit/>
          </a:bodyPr>
          <a:lstStyle/>
          <a:p>
            <a:pPr marL="0" lvl="2">
              <a:lnSpc>
                <a:spcPct val="150000"/>
              </a:lnSpc>
            </a:pPr>
            <a:r>
              <a:rPr lang="en-US" altLang="zh-CN" dirty="0" smtClean="0">
                <a:solidFill>
                  <a:srgbClr val="595959"/>
                </a:solidFill>
                <a:latin typeface="微软雅黑" panose="020B0503020204020204" pitchFamily="34" charset="-122"/>
                <a:ea typeface="微软雅黑" panose="020B0503020204020204" pitchFamily="34" charset="-122"/>
                <a:sym typeface="Arial" panose="020B0604020202020204" pitchFamily="34" charset="0"/>
              </a:rPr>
              <a:t>create-</a:t>
            </a:r>
            <a:r>
              <a:rPr lang="en-US" altLang="zh-CN" dirty="0" err="1" smtClean="0">
                <a:solidFill>
                  <a:srgbClr val="595959"/>
                </a:solidFill>
                <a:latin typeface="微软雅黑" panose="020B0503020204020204" pitchFamily="34" charset="-122"/>
                <a:ea typeface="微软雅黑" panose="020B0503020204020204" pitchFamily="34" charset="-122"/>
                <a:sym typeface="Arial" panose="020B0604020202020204" pitchFamily="34" charset="0"/>
              </a:rPr>
              <a:t>inula</a:t>
            </a:r>
            <a:r>
              <a:rPr lang="en-US" altLang="zh-CN" dirty="0" smtClean="0">
                <a:solidFill>
                  <a:srgbClr val="595959"/>
                </a:solidFill>
                <a:latin typeface="微软雅黑" panose="020B0503020204020204" pitchFamily="34" charset="-122"/>
                <a:ea typeface="微软雅黑" panose="020B0503020204020204" pitchFamily="34" charset="-122"/>
                <a:sym typeface="Arial" panose="020B0604020202020204" pitchFamily="34" charset="0"/>
              </a:rPr>
              <a:t> </a:t>
            </a:r>
            <a:r>
              <a:rPr lang="zh-CN" altLang="en-US" dirty="0">
                <a:solidFill>
                  <a:srgbClr val="595959"/>
                </a:solidFill>
                <a:latin typeface="微软雅黑" panose="020B0503020204020204" pitchFamily="34" charset="-122"/>
                <a:ea typeface="微软雅黑" panose="020B0503020204020204" pitchFamily="34" charset="-122"/>
                <a:sym typeface="Arial" panose="020B0604020202020204" pitchFamily="34" charset="0"/>
              </a:rPr>
              <a:t>介绍</a:t>
            </a:r>
            <a:r>
              <a:rPr lang="en-US" altLang="zh-CN" dirty="0" smtClean="0">
                <a:solidFill>
                  <a:srgbClr val="595959"/>
                </a:solidFill>
                <a:latin typeface="微软雅黑" panose="020B0503020204020204" pitchFamily="34" charset="-122"/>
                <a:ea typeface="微软雅黑" panose="020B0503020204020204" pitchFamily="34" charset="-122"/>
                <a:sym typeface="Arial" panose="020B0604020202020204" pitchFamily="34" charset="0"/>
              </a:rPr>
              <a:t>/ </a:t>
            </a:r>
            <a:r>
              <a:rPr lang="en-US" altLang="zh-CN" dirty="0" err="1" smtClean="0">
                <a:solidFill>
                  <a:srgbClr val="595959"/>
                </a:solidFill>
                <a:latin typeface="微软雅黑" panose="020B0503020204020204" pitchFamily="34" charset="-122"/>
                <a:ea typeface="微软雅黑" panose="020B0503020204020204" pitchFamily="34" charset="-122"/>
                <a:sym typeface="Arial" panose="020B0604020202020204" pitchFamily="34" charset="0"/>
              </a:rPr>
              <a:t>inula</a:t>
            </a:r>
            <a:r>
              <a:rPr lang="en-US" altLang="zh-CN" dirty="0" smtClean="0">
                <a:solidFill>
                  <a:srgbClr val="595959"/>
                </a:solidFill>
                <a:latin typeface="微软雅黑" panose="020B0503020204020204" pitchFamily="34" charset="-122"/>
                <a:ea typeface="微软雅黑" panose="020B0503020204020204" pitchFamily="34" charset="-122"/>
                <a:sym typeface="Arial" panose="020B0604020202020204" pitchFamily="34" charset="0"/>
              </a:rPr>
              <a:t>-cli </a:t>
            </a:r>
            <a:r>
              <a:rPr lang="zh-CN" altLang="en-US" dirty="0" smtClean="0">
                <a:solidFill>
                  <a:srgbClr val="595959"/>
                </a:solidFill>
                <a:latin typeface="微软雅黑" panose="020B0503020204020204" pitchFamily="34" charset="-122"/>
                <a:ea typeface="微软雅黑" panose="020B0503020204020204" pitchFamily="34" charset="-122"/>
                <a:sym typeface="Arial" panose="020B0604020202020204" pitchFamily="34" charset="0"/>
              </a:rPr>
              <a:t>介绍</a:t>
            </a:r>
            <a:endParaRPr kumimoji="1" lang="en-US" altLang="zh-CN" dirty="0" smtClean="0">
              <a:solidFill>
                <a:srgbClr val="000000"/>
              </a:solidFill>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xmlns="" id="{4B2AFA0B-7B46-4A02-871D-8C3F1345062A}"/>
              </a:ext>
            </a:extLst>
          </p:cNvPr>
          <p:cNvSpPr txBox="1"/>
          <p:nvPr/>
        </p:nvSpPr>
        <p:spPr>
          <a:xfrm>
            <a:off x="378958" y="2337949"/>
            <a:ext cx="1080106" cy="1102289"/>
          </a:xfrm>
          <a:prstGeom prst="rect">
            <a:avLst/>
          </a:prstGeom>
          <a:noFill/>
        </p:spPr>
        <p:txBody>
          <a:bodyPr wrap="square" lIns="0" tIns="0" rIns="0" bIns="0" rtlCol="0">
            <a:spAutoFit/>
          </a:bodyPr>
          <a:lstStyle/>
          <a:p>
            <a:pPr defTabSz="1049309">
              <a:lnSpc>
                <a:spcPct val="130000"/>
              </a:lnSpc>
            </a:pPr>
            <a:r>
              <a:rPr kumimoji="1" lang="en-US" altLang="zh-CN" sz="5510" b="1" dirty="0">
                <a:solidFill>
                  <a:prstClr val="white"/>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rPr>
              <a:t>3.4</a:t>
            </a:r>
            <a:endParaRPr kumimoji="1" lang="zh-CN" altLang="en-US" sz="5510" b="1" dirty="0">
              <a:solidFill>
                <a:prstClr val="white"/>
              </a:solidFill>
              <a:effectLst>
                <a:outerShdw blurRad="38100" dist="38100" dir="2700000" algn="tl">
                  <a:srgbClr val="000000">
                    <a:alpha val="43137"/>
                  </a:srgbClr>
                </a:outerShdw>
              </a:effectLst>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45916224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t>内置插件（生产构建</a:t>
            </a:r>
            <a:r>
              <a:rPr lang="zh-CN" altLang="en-US" dirty="0"/>
              <a:t>能力）</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object 7">
            <a:extLst>
              <a:ext uri="{FF2B5EF4-FFF2-40B4-BE49-F238E27FC236}">
                <a16:creationId xmlns:a16="http://schemas.microsoft.com/office/drawing/2014/main" xmlns="" id="{F75A0198-C5F6-4E74-BE2D-D57F35533E3B}"/>
              </a:ext>
            </a:extLst>
          </p:cNvPr>
          <p:cNvSpPr txBox="1"/>
          <p:nvPr/>
        </p:nvSpPr>
        <p:spPr>
          <a:xfrm>
            <a:off x="959208" y="1107643"/>
            <a:ext cx="12343562" cy="1100275"/>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296" b="0" dirty="0"/>
              <a:t>构建能力分为</a:t>
            </a:r>
            <a:r>
              <a:rPr lang="zh-CN" altLang="en-US" sz="2296" b="0" dirty="0">
                <a:solidFill>
                  <a:srgbClr val="0070C0"/>
                </a:solidFill>
              </a:rPr>
              <a:t>本地开发构建</a:t>
            </a:r>
            <a:r>
              <a:rPr lang="en-US" altLang="zh-CN" sz="2296" b="0" dirty="0"/>
              <a:t>(</a:t>
            </a:r>
            <a:r>
              <a:rPr lang="en-US" altLang="zh-CN" sz="2296" b="0" dirty="0" err="1"/>
              <a:t>dev</a:t>
            </a:r>
            <a:r>
              <a:rPr lang="zh-CN" altLang="en-US" sz="2296" b="0" dirty="0"/>
              <a:t>构建</a:t>
            </a:r>
            <a:r>
              <a:rPr lang="en-US" altLang="zh-CN" sz="2296" b="0" dirty="0"/>
              <a:t>)</a:t>
            </a:r>
            <a:r>
              <a:rPr lang="zh-CN" altLang="en-US" sz="2296" b="0" dirty="0"/>
              <a:t>以及</a:t>
            </a:r>
            <a:r>
              <a:rPr lang="zh-CN" altLang="en-US" sz="2296" b="0" dirty="0">
                <a:solidFill>
                  <a:srgbClr val="0070C0"/>
                </a:solidFill>
              </a:rPr>
              <a:t>生产构建</a:t>
            </a:r>
            <a:r>
              <a:rPr lang="zh-CN" altLang="en-US" sz="2296" b="0" dirty="0"/>
              <a:t>，分别通过</a:t>
            </a:r>
            <a:r>
              <a:rPr lang="en-US" altLang="zh-CN" sz="2296" b="0" dirty="0" err="1">
                <a:solidFill>
                  <a:srgbClr val="0070C0"/>
                </a:solidFill>
              </a:rPr>
              <a:t>dev</a:t>
            </a:r>
            <a:r>
              <a:rPr lang="zh-CN" altLang="en-US" sz="2296" b="0" dirty="0"/>
              <a:t>命令以及</a:t>
            </a:r>
            <a:r>
              <a:rPr lang="en-US" altLang="zh-CN" sz="2296" b="0" dirty="0">
                <a:solidFill>
                  <a:srgbClr val="0070C0"/>
                </a:solidFill>
              </a:rPr>
              <a:t>build</a:t>
            </a:r>
            <a:r>
              <a:rPr lang="zh-CN" altLang="en-US" sz="2296" b="0" dirty="0"/>
              <a:t>命令触发</a:t>
            </a:r>
            <a:r>
              <a:rPr lang="zh-CN" altLang="en-US" sz="2296" b="0" dirty="0"/>
              <a:t>。</a:t>
            </a:r>
            <a:endParaRPr lang="en-US" altLang="zh-CN" sz="2296" b="0" dirty="0"/>
          </a:p>
          <a:p>
            <a:endParaRPr lang="en-US" altLang="zh-CN" sz="2296" b="0" dirty="0"/>
          </a:p>
          <a:p>
            <a:r>
              <a:rPr lang="zh-CN" altLang="en-US" sz="2296" b="0" dirty="0"/>
              <a:t>生产构建的目标是在本地生成可部署在服务器上的网页源代码，配置方式如下：</a:t>
            </a:r>
            <a:endParaRPr lang="en-US" altLang="zh-CN" sz="2296" b="0" dirty="0"/>
          </a:p>
        </p:txBody>
      </p:sp>
      <p:sp>
        <p:nvSpPr>
          <p:cNvPr id="6" name="矩形 5">
            <a:extLst>
              <a:ext uri="{FF2B5EF4-FFF2-40B4-BE49-F238E27FC236}">
                <a16:creationId xmlns:a16="http://schemas.microsoft.com/office/drawing/2014/main" xmlns="" id="{BC5C963D-BE80-464D-9850-368023303306}"/>
              </a:ext>
            </a:extLst>
          </p:cNvPr>
          <p:cNvSpPr/>
          <p:nvPr/>
        </p:nvSpPr>
        <p:spPr>
          <a:xfrm>
            <a:off x="959209" y="2601836"/>
            <a:ext cx="180224" cy="4592241"/>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139432" y="2601837"/>
            <a:ext cx="3520718" cy="4592241"/>
          </a:xfrm>
          <a:prstGeom prst="rect">
            <a:avLst/>
          </a:prstGeom>
        </p:spPr>
      </p:pic>
    </p:spTree>
    <p:extLst>
      <p:ext uri="{BB962C8B-B14F-4D97-AF65-F5344CB8AC3E}">
        <p14:creationId xmlns:p14="http://schemas.microsoft.com/office/powerpoint/2010/main" val="26279538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t>内置插件（本地构建</a:t>
            </a:r>
            <a:r>
              <a:rPr lang="zh-CN" altLang="en-US" dirty="0"/>
              <a:t>能力）</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object 7">
            <a:extLst>
              <a:ext uri="{FF2B5EF4-FFF2-40B4-BE49-F238E27FC236}">
                <a16:creationId xmlns:a16="http://schemas.microsoft.com/office/drawing/2014/main" xmlns="" id="{F75A0198-C5F6-4E74-BE2D-D57F35533E3B}"/>
              </a:ext>
            </a:extLst>
          </p:cNvPr>
          <p:cNvSpPr txBox="1"/>
          <p:nvPr/>
        </p:nvSpPr>
        <p:spPr>
          <a:xfrm>
            <a:off x="874712" y="1018829"/>
            <a:ext cx="12268587" cy="1100275"/>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296" b="0" dirty="0"/>
              <a:t> </a:t>
            </a:r>
            <a:r>
              <a:rPr lang="zh-CN" altLang="en-US" sz="2296" b="0" dirty="0">
                <a:solidFill>
                  <a:srgbClr val="0070C0"/>
                </a:solidFill>
              </a:rPr>
              <a:t>本地</a:t>
            </a:r>
            <a:r>
              <a:rPr lang="zh-CN" altLang="en-US" sz="2296" b="0" dirty="0">
                <a:solidFill>
                  <a:srgbClr val="0070C0"/>
                </a:solidFill>
              </a:rPr>
              <a:t>开发</a:t>
            </a:r>
            <a:r>
              <a:rPr lang="zh-CN" altLang="en-US" sz="2296" b="0" dirty="0">
                <a:solidFill>
                  <a:srgbClr val="0070C0"/>
                </a:solidFill>
              </a:rPr>
              <a:t>构建</a:t>
            </a:r>
            <a:r>
              <a:rPr lang="zh-CN" altLang="en-US" sz="2296" b="0" dirty="0"/>
              <a:t>的目标是开发者可以使用项目代码在本地运行一个可访问的页面，</a:t>
            </a:r>
            <a:endParaRPr lang="en-US" altLang="zh-CN" sz="2296" b="0" dirty="0"/>
          </a:p>
          <a:p>
            <a:endParaRPr lang="en-US" altLang="zh-CN" sz="2296" b="0" dirty="0"/>
          </a:p>
          <a:p>
            <a:r>
              <a:rPr lang="en-US" altLang="zh-CN" sz="2296" b="0" dirty="0"/>
              <a:t> </a:t>
            </a:r>
            <a:r>
              <a:rPr lang="zh-CN" altLang="en-US" sz="2296" b="0" dirty="0"/>
              <a:t>除了常规的构建配置文件信息外，本地开发构建的配置还支持一些关于调试的配置。</a:t>
            </a:r>
            <a:endParaRPr lang="en-US" altLang="zh-CN" sz="2296" b="0" dirty="0"/>
          </a:p>
        </p:txBody>
      </p:sp>
      <p:sp>
        <p:nvSpPr>
          <p:cNvPr id="6" name="矩形 5">
            <a:extLst>
              <a:ext uri="{FF2B5EF4-FFF2-40B4-BE49-F238E27FC236}">
                <a16:creationId xmlns:a16="http://schemas.microsoft.com/office/drawing/2014/main" xmlns="" id="{BC5C963D-BE80-464D-9850-368023303306}"/>
              </a:ext>
            </a:extLst>
          </p:cNvPr>
          <p:cNvSpPr/>
          <p:nvPr/>
        </p:nvSpPr>
        <p:spPr>
          <a:xfrm>
            <a:off x="1003901" y="2565051"/>
            <a:ext cx="180224" cy="4428232"/>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184125" y="2565051"/>
            <a:ext cx="4231422" cy="4428232"/>
          </a:xfrm>
          <a:prstGeom prst="rect">
            <a:avLst/>
          </a:prstGeom>
        </p:spPr>
      </p:pic>
    </p:spTree>
    <p:extLst>
      <p:ext uri="{BB962C8B-B14F-4D97-AF65-F5344CB8AC3E}">
        <p14:creationId xmlns:p14="http://schemas.microsoft.com/office/powerpoint/2010/main" val="14800898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t>内置插件（接口</a:t>
            </a:r>
            <a:r>
              <a:rPr lang="en-US" altLang="zh-CN" dirty="0" smtClean="0"/>
              <a:t>mock</a:t>
            </a:r>
            <a:r>
              <a:rPr lang="zh-CN" altLang="en-US" dirty="0"/>
              <a:t>能力）</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5" name="object 7">
            <a:extLst>
              <a:ext uri="{FF2B5EF4-FFF2-40B4-BE49-F238E27FC236}">
                <a16:creationId xmlns:a16="http://schemas.microsoft.com/office/drawing/2014/main" xmlns="" id="{F75A0198-C5F6-4E74-BE2D-D57F35533E3B}"/>
              </a:ext>
            </a:extLst>
          </p:cNvPr>
          <p:cNvSpPr txBox="1"/>
          <p:nvPr/>
        </p:nvSpPr>
        <p:spPr>
          <a:xfrm>
            <a:off x="1001196" y="960373"/>
            <a:ext cx="12194468" cy="3526773"/>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zh-CN" sz="2296" b="0" dirty="0">
                <a:solidFill>
                  <a:srgbClr val="0070C0"/>
                </a:solidFill>
              </a:rPr>
              <a:t>Mock功能</a:t>
            </a:r>
            <a:r>
              <a:rPr lang="zh-CN" altLang="zh-CN" sz="2296" b="0" dirty="0">
                <a:solidFill>
                  <a:srgbClr val="1F0909"/>
                </a:solidFill>
              </a:rPr>
              <a:t>广泛应用于前端开发中，Mock能力可以模拟出后端服务的各种响应情况，比如成功、失败、超时等情况，以及不同的数据返回，从而帮助我们更好地进行前端开发和测试</a:t>
            </a:r>
            <a:r>
              <a:rPr lang="zh-CN" altLang="zh-CN" sz="2296" b="0" dirty="0">
                <a:solidFill>
                  <a:srgbClr val="1F0909"/>
                </a:solidFill>
              </a:rPr>
              <a:t>。</a:t>
            </a:r>
            <a:endParaRPr lang="en-US" altLang="zh-CN" sz="2296" b="0" dirty="0">
              <a:solidFill>
                <a:srgbClr val="1F0909"/>
              </a:solidFill>
            </a:endParaRPr>
          </a:p>
          <a:p>
            <a:endParaRPr lang="en-US" altLang="zh-CN" sz="2296" b="0" dirty="0">
              <a:solidFill>
                <a:srgbClr val="1F0909"/>
              </a:solidFill>
            </a:endParaRPr>
          </a:p>
          <a:p>
            <a:r>
              <a:rPr lang="zh-CN" altLang="zh-CN" sz="2296" b="0" dirty="0">
                <a:solidFill>
                  <a:srgbClr val="1F0909"/>
                </a:solidFill>
              </a:rPr>
              <a:t>Mock</a:t>
            </a:r>
            <a:r>
              <a:rPr lang="zh-CN" altLang="zh-CN" sz="2296" b="0" dirty="0">
                <a:solidFill>
                  <a:srgbClr val="1F0909"/>
                </a:solidFill>
              </a:rPr>
              <a:t>功能可以使得前端开发人员可以独立进行开发和测试，不会受到后端开发的进度影响，从而提高开发效率</a:t>
            </a:r>
            <a:r>
              <a:rPr lang="zh-CN" altLang="zh-CN" sz="2296" b="0" dirty="0">
                <a:solidFill>
                  <a:srgbClr val="1F0909"/>
                </a:solidFill>
              </a:rPr>
              <a:t>。</a:t>
            </a:r>
            <a:endParaRPr lang="en-US" altLang="zh-CN" sz="2296" b="0" dirty="0">
              <a:solidFill>
                <a:srgbClr val="1F0909"/>
              </a:solidFill>
            </a:endParaRPr>
          </a:p>
          <a:p>
            <a:endParaRPr lang="en-US" altLang="zh-CN" sz="2296" b="0" dirty="0">
              <a:solidFill>
                <a:srgbClr val="1F0909"/>
              </a:solidFill>
            </a:endParaRPr>
          </a:p>
          <a:p>
            <a:r>
              <a:rPr lang="en-US" altLang="zh-CN" sz="2296" b="0" dirty="0">
                <a:solidFill>
                  <a:srgbClr val="1F0909"/>
                </a:solidFill>
              </a:rPr>
              <a:t>Mock</a:t>
            </a:r>
            <a:r>
              <a:rPr lang="zh-CN" altLang="en-US" sz="2296" b="0" dirty="0">
                <a:solidFill>
                  <a:srgbClr val="1F0909"/>
                </a:solidFill>
              </a:rPr>
              <a:t>能力在</a:t>
            </a:r>
            <a:r>
              <a:rPr lang="en-US" altLang="zh-CN" sz="2296" b="0" dirty="0" smtClean="0">
                <a:solidFill>
                  <a:srgbClr val="1F0909"/>
                </a:solidFill>
              </a:rPr>
              <a:t>.</a:t>
            </a:r>
            <a:r>
              <a:rPr lang="en-US" altLang="zh-CN" sz="2296" b="0" dirty="0" err="1" smtClean="0">
                <a:solidFill>
                  <a:srgbClr val="1F0909"/>
                </a:solidFill>
              </a:rPr>
              <a:t>inula.ts</a:t>
            </a:r>
            <a:r>
              <a:rPr lang="zh-CN" altLang="en-US" sz="2296" b="0" dirty="0">
                <a:solidFill>
                  <a:srgbClr val="1F0909"/>
                </a:solidFill>
              </a:rPr>
              <a:t>中的配置如下：</a:t>
            </a:r>
            <a:endParaRPr lang="en-US" altLang="zh-CN" sz="2296" b="0" dirty="0">
              <a:solidFill>
                <a:srgbClr val="1F0909"/>
              </a:solidFill>
            </a:endParaRPr>
          </a:p>
          <a:p>
            <a:endParaRPr lang="en-US" altLang="zh-CN" sz="1263" dirty="0">
              <a:solidFill>
                <a:srgbClr val="1F0909"/>
              </a:solidFill>
            </a:endParaRPr>
          </a:p>
          <a:p>
            <a:endParaRPr lang="en-US" altLang="zh-CN" sz="1263" dirty="0">
              <a:solidFill>
                <a:srgbClr val="1F0909"/>
              </a:solidFill>
            </a:endParaRPr>
          </a:p>
          <a:p>
            <a:r>
              <a:rPr lang="zh-CN" altLang="zh-CN" sz="1263" dirty="0"/>
              <a:t> </a:t>
            </a:r>
            <a:endParaRPr lang="zh-CN" altLang="zh-CN" sz="3673" dirty="0"/>
          </a:p>
          <a:p>
            <a:endParaRPr lang="zh-CN" altLang="en-US" sz="2296" dirty="0">
              <a:solidFill>
                <a:srgbClr val="0070C0"/>
              </a:solidFill>
              <a:sym typeface="思源黑体 CN Normal" panose="020B0400000000000000" pitchFamily="34" charset="-122"/>
            </a:endParaRPr>
          </a:p>
        </p:txBody>
      </p:sp>
      <p:sp>
        <p:nvSpPr>
          <p:cNvPr id="23" name="矩形 22">
            <a:extLst>
              <a:ext uri="{FF2B5EF4-FFF2-40B4-BE49-F238E27FC236}">
                <a16:creationId xmlns:a16="http://schemas.microsoft.com/office/drawing/2014/main" xmlns="" id="{BC5C963D-BE80-464D-9850-368023303306}"/>
              </a:ext>
            </a:extLst>
          </p:cNvPr>
          <p:cNvSpPr/>
          <p:nvPr/>
        </p:nvSpPr>
        <p:spPr>
          <a:xfrm>
            <a:off x="1001196" y="3915591"/>
            <a:ext cx="180224" cy="2623537"/>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181420" y="3915591"/>
            <a:ext cx="3422313" cy="2623537"/>
          </a:xfrm>
          <a:prstGeom prst="rect">
            <a:avLst/>
          </a:prstGeom>
        </p:spPr>
      </p:pic>
    </p:spTree>
    <p:extLst>
      <p:ext uri="{BB962C8B-B14F-4D97-AF65-F5344CB8AC3E}">
        <p14:creationId xmlns:p14="http://schemas.microsoft.com/office/powerpoint/2010/main" val="22551135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en-US" altLang="zh-CN" b="1" dirty="0" err="1" smtClean="0">
                <a:latin typeface="Arial" panose="020B0604020202020204" pitchFamily="34" charset="0"/>
                <a:ea typeface="微软雅黑" panose="020B0503020204020204" pitchFamily="34" charset="-122"/>
                <a:sym typeface="Arial" panose="020B0604020202020204" pitchFamily="34" charset="0"/>
              </a:rPr>
              <a:t>Inula-antd</a:t>
            </a:r>
            <a:r>
              <a:rPr lang="zh-CN" altLang="en-US" b="1" dirty="0" smtClean="0">
                <a:latin typeface="Arial" panose="020B0604020202020204" pitchFamily="34" charset="0"/>
                <a:ea typeface="微软雅黑" panose="020B0503020204020204" pitchFamily="34" charset="-122"/>
                <a:sym typeface="Arial" panose="020B0604020202020204" pitchFamily="34" charset="0"/>
              </a:rPr>
              <a:t>模板                              </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a:extLst>
              <a:ext uri="{FF2B5EF4-FFF2-40B4-BE49-F238E27FC236}">
                <a16:creationId xmlns:a16="http://schemas.microsoft.com/office/drawing/2014/main" xmlns="" id="{4BEADC53-2F74-4249-BC55-393BA42AD1E8}"/>
              </a:ext>
            </a:extLst>
          </p:cNvPr>
          <p:cNvSpPr/>
          <p:nvPr/>
        </p:nvSpPr>
        <p:spPr>
          <a:xfrm>
            <a:off x="1056819" y="2355820"/>
            <a:ext cx="5443307" cy="5222104"/>
          </a:xfrm>
          <a:prstGeom prst="rect">
            <a:avLst/>
          </a:prstGeom>
          <a:noFill/>
          <a:ln w="28575" cap="flat" cmpd="sng" algn="ctr">
            <a:solidFill>
              <a:srgbClr val="5B9BD5">
                <a:lumMod val="75000"/>
              </a:srgbClr>
            </a:solidFill>
            <a:prstDash val="dash"/>
            <a:miter lim="800000"/>
          </a:ln>
          <a:effectLst/>
        </p:spPr>
        <p:txBody>
          <a:bodyPr rtlCol="0" anchor="ctr"/>
          <a:lstStyle/>
          <a:p>
            <a:pPr algn="ctr" defTabSz="1049640" fontAlgn="auto">
              <a:spcBef>
                <a:spcPts val="0"/>
              </a:spcBef>
              <a:spcAft>
                <a:spcPts val="0"/>
              </a:spcAft>
              <a:defRPr/>
            </a:pPr>
            <a:endParaRPr lang="zh-CN" altLang="en-US" sz="2066" kern="0" dirty="0">
              <a:solidFill>
                <a:prstClr val="white"/>
              </a:solidFill>
              <a:latin typeface="DengXian" panose="020F0502020204030204"/>
              <a:ea typeface="DengXian" panose="02010600030101010101" pitchFamily="2" charset="-122"/>
            </a:endParaRPr>
          </a:p>
        </p:txBody>
      </p:sp>
      <p:sp>
        <p:nvSpPr>
          <p:cNvPr id="5" name="矩形 4">
            <a:extLst>
              <a:ext uri="{FF2B5EF4-FFF2-40B4-BE49-F238E27FC236}">
                <a16:creationId xmlns:a16="http://schemas.microsoft.com/office/drawing/2014/main" xmlns="" id="{4BEADC53-2F74-4249-BC55-393BA42AD1E8}"/>
              </a:ext>
            </a:extLst>
          </p:cNvPr>
          <p:cNvSpPr/>
          <p:nvPr/>
        </p:nvSpPr>
        <p:spPr>
          <a:xfrm>
            <a:off x="7596583" y="2364407"/>
            <a:ext cx="5443307" cy="5222104"/>
          </a:xfrm>
          <a:prstGeom prst="rect">
            <a:avLst/>
          </a:prstGeom>
          <a:noFill/>
          <a:ln w="28575" cap="flat" cmpd="sng" algn="ctr">
            <a:solidFill>
              <a:srgbClr val="5B9BD5">
                <a:lumMod val="75000"/>
              </a:srgbClr>
            </a:solidFill>
            <a:prstDash val="dash"/>
            <a:miter lim="800000"/>
          </a:ln>
          <a:effectLst/>
        </p:spPr>
        <p:txBody>
          <a:bodyPr rtlCol="0" anchor="ctr"/>
          <a:lstStyle/>
          <a:p>
            <a:pPr algn="ctr" defTabSz="1049640" fontAlgn="auto">
              <a:spcBef>
                <a:spcPts val="0"/>
              </a:spcBef>
              <a:spcAft>
                <a:spcPts val="0"/>
              </a:spcAft>
              <a:defRPr/>
            </a:pPr>
            <a:endParaRPr lang="zh-CN" altLang="en-US" sz="2066" kern="0" dirty="0">
              <a:solidFill>
                <a:prstClr val="white"/>
              </a:solidFill>
              <a:latin typeface="DengXian" panose="020F0502020204030204"/>
              <a:ea typeface="DengXian" panose="02010600030101010101" pitchFamily="2" charset="-122"/>
            </a:endParaRPr>
          </a:p>
        </p:txBody>
      </p:sp>
      <p:sp>
        <p:nvSpPr>
          <p:cNvPr id="6" name="object 7">
            <a:extLst>
              <a:ext uri="{FF2B5EF4-FFF2-40B4-BE49-F238E27FC236}">
                <a16:creationId xmlns:a16="http://schemas.microsoft.com/office/drawing/2014/main" xmlns="" id="{F75A0198-C5F6-4E74-BE2D-D57F35533E3B}"/>
              </a:ext>
            </a:extLst>
          </p:cNvPr>
          <p:cNvSpPr txBox="1"/>
          <p:nvPr/>
        </p:nvSpPr>
        <p:spPr>
          <a:xfrm>
            <a:off x="961559" y="959087"/>
            <a:ext cx="13055873" cy="1673573"/>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zh-CN" sz="2296" b="0" dirty="0">
                <a:solidFill>
                  <a:srgbClr val="1F0909"/>
                </a:solidFill>
              </a:rPr>
              <a:t>Mock</a:t>
            </a:r>
            <a:r>
              <a:rPr lang="zh-CN" altLang="en-US" sz="2296" b="0" dirty="0">
                <a:solidFill>
                  <a:srgbClr val="1F0909"/>
                </a:solidFill>
              </a:rPr>
              <a:t>能力支持</a:t>
            </a:r>
            <a:r>
              <a:rPr lang="en-US" altLang="zh-CN" sz="2296" b="0" dirty="0">
                <a:solidFill>
                  <a:srgbClr val="0070C0"/>
                </a:solidFill>
              </a:rPr>
              <a:t>webpack</a:t>
            </a:r>
            <a:r>
              <a:rPr lang="zh-CN" altLang="en-US" sz="2296" b="0" dirty="0">
                <a:solidFill>
                  <a:srgbClr val="1F0909"/>
                </a:solidFill>
              </a:rPr>
              <a:t>和</a:t>
            </a:r>
            <a:r>
              <a:rPr lang="en-US" altLang="zh-CN" sz="2296" b="0" dirty="0">
                <a:solidFill>
                  <a:srgbClr val="0070C0"/>
                </a:solidFill>
              </a:rPr>
              <a:t>vite</a:t>
            </a:r>
            <a:r>
              <a:rPr lang="zh-CN" altLang="en-US" sz="2296" b="0" dirty="0">
                <a:solidFill>
                  <a:srgbClr val="1F0909"/>
                </a:solidFill>
              </a:rPr>
              <a:t>两种构建方式，这两种构建方式下的</a:t>
            </a:r>
            <a:r>
              <a:rPr lang="en-US" altLang="zh-CN" sz="2296" b="0" dirty="0">
                <a:solidFill>
                  <a:srgbClr val="1F0909"/>
                </a:solidFill>
              </a:rPr>
              <a:t>mock</a:t>
            </a:r>
            <a:r>
              <a:rPr lang="zh-CN" altLang="en-US" sz="2296" b="0" dirty="0">
                <a:solidFill>
                  <a:srgbClr val="1F0909"/>
                </a:solidFill>
              </a:rPr>
              <a:t>文件导出格式略有不同。</a:t>
            </a:r>
            <a:endParaRPr lang="en-US" altLang="zh-CN" sz="2296" b="0" dirty="0">
              <a:solidFill>
                <a:srgbClr val="1F0909"/>
              </a:solidFill>
            </a:endParaRPr>
          </a:p>
          <a:p>
            <a:endParaRPr lang="en-US" altLang="zh-CN" sz="2296" b="0" dirty="0">
              <a:solidFill>
                <a:srgbClr val="1F0909"/>
              </a:solidFill>
            </a:endParaRPr>
          </a:p>
          <a:p>
            <a:r>
              <a:rPr lang="zh-CN" altLang="en-US" sz="2296" b="0" dirty="0" smtClean="0">
                <a:solidFill>
                  <a:srgbClr val="1F0909"/>
                </a:solidFill>
              </a:rPr>
              <a:t>执行</a:t>
            </a:r>
            <a:r>
              <a:rPr lang="en-US" altLang="zh-CN" sz="2296" b="0" dirty="0" err="1" smtClean="0">
                <a:solidFill>
                  <a:srgbClr val="0070C0"/>
                </a:solidFill>
              </a:rPr>
              <a:t>Inula</a:t>
            </a:r>
            <a:r>
              <a:rPr lang="en-US" altLang="zh-CN" sz="2296" b="0" dirty="0" smtClean="0">
                <a:solidFill>
                  <a:srgbClr val="0070C0"/>
                </a:solidFill>
              </a:rPr>
              <a:t>-cli </a:t>
            </a:r>
            <a:r>
              <a:rPr lang="en-US" altLang="zh-CN" sz="2296" b="0" dirty="0" err="1">
                <a:solidFill>
                  <a:srgbClr val="0070C0"/>
                </a:solidFill>
              </a:rPr>
              <a:t>dev</a:t>
            </a:r>
            <a:r>
              <a:rPr lang="zh-CN" altLang="en-US" sz="2296" b="0" dirty="0">
                <a:solidFill>
                  <a:srgbClr val="1F0909"/>
                </a:solidFill>
              </a:rPr>
              <a:t>时</a:t>
            </a:r>
            <a:r>
              <a:rPr lang="zh-CN" altLang="en-US" sz="2296" b="0" dirty="0" smtClean="0">
                <a:solidFill>
                  <a:srgbClr val="1F0909"/>
                </a:solidFill>
              </a:rPr>
              <a:t>，</a:t>
            </a:r>
            <a:r>
              <a:rPr lang="en-US" altLang="zh-CN" sz="2296" b="0" dirty="0" err="1" smtClean="0">
                <a:solidFill>
                  <a:srgbClr val="1F0909"/>
                </a:solidFill>
              </a:rPr>
              <a:t>Inula</a:t>
            </a:r>
            <a:r>
              <a:rPr lang="en-US" altLang="zh-CN" sz="2296" b="0" dirty="0" smtClean="0">
                <a:solidFill>
                  <a:srgbClr val="1F0909"/>
                </a:solidFill>
              </a:rPr>
              <a:t>-cli</a:t>
            </a:r>
            <a:r>
              <a:rPr lang="zh-CN" altLang="en-US" sz="2296" b="0" dirty="0">
                <a:solidFill>
                  <a:srgbClr val="1F0909"/>
                </a:solidFill>
              </a:rPr>
              <a:t>会自动读取</a:t>
            </a:r>
            <a:r>
              <a:rPr lang="en-US" altLang="zh-CN" sz="2296" b="0" dirty="0">
                <a:solidFill>
                  <a:srgbClr val="1F0909"/>
                </a:solidFill>
              </a:rPr>
              <a:t>mock</a:t>
            </a:r>
            <a:r>
              <a:rPr lang="zh-CN" altLang="en-US" sz="2296" b="0" dirty="0">
                <a:solidFill>
                  <a:srgbClr val="1F0909"/>
                </a:solidFill>
              </a:rPr>
              <a:t>目录下的文件模拟接口。</a:t>
            </a:r>
            <a:endParaRPr lang="en-US" altLang="zh-CN" sz="2296" b="0" dirty="0">
              <a:solidFill>
                <a:srgbClr val="1F0909"/>
              </a:solidFill>
            </a:endParaRPr>
          </a:p>
          <a:p>
            <a:r>
              <a:rPr lang="zh-CN" altLang="zh-CN" sz="1263" dirty="0"/>
              <a:t> </a:t>
            </a:r>
            <a:endParaRPr lang="zh-CN" altLang="zh-CN" sz="3673" dirty="0"/>
          </a:p>
          <a:p>
            <a:endParaRPr lang="zh-CN" altLang="en-US" sz="2296" dirty="0">
              <a:solidFill>
                <a:srgbClr val="0070C0"/>
              </a:solidFill>
              <a:sym typeface="思源黑体 CN Normal" panose="020B0400000000000000" pitchFamily="34" charset="-122"/>
            </a:endParaRPr>
          </a:p>
        </p:txBody>
      </p:sp>
      <p:sp>
        <p:nvSpPr>
          <p:cNvPr id="7" name="文本框 6">
            <a:extLst>
              <a:ext uri="{FF2B5EF4-FFF2-40B4-BE49-F238E27FC236}">
                <a16:creationId xmlns:a16="http://schemas.microsoft.com/office/drawing/2014/main" xmlns="" id="{0D1813F1-D735-4EAD-BFFE-36D3DEC0E74A}"/>
              </a:ext>
            </a:extLst>
          </p:cNvPr>
          <p:cNvSpPr txBox="1"/>
          <p:nvPr/>
        </p:nvSpPr>
        <p:spPr>
          <a:xfrm>
            <a:off x="1219937" y="2528002"/>
            <a:ext cx="4956578" cy="369332"/>
          </a:xfrm>
          <a:prstGeom prst="rect">
            <a:avLst/>
          </a:prstGeom>
          <a:noFill/>
        </p:spPr>
        <p:txBody>
          <a:bodyPr wrap="square" rtlCol="0">
            <a:spAutoFit/>
          </a:bodyPr>
          <a:lstStyle/>
          <a:p>
            <a:pPr marL="14578" marR="81639">
              <a:spcBef>
                <a:spcPts val="115"/>
              </a:spcBef>
            </a:pPr>
            <a:r>
              <a:rPr lang="en-US" altLang="zh-CN" dirty="0" smtClean="0">
                <a:solidFill>
                  <a:prstClr val="black">
                    <a:lumMod val="65000"/>
                    <a:lumOff val="35000"/>
                  </a:prstClr>
                </a:solidFill>
                <a:latin typeface="微软雅黑" panose="020B0503020204020204" pitchFamily="34" charset="-122"/>
                <a:ea typeface="微软雅黑" panose="020B0503020204020204" pitchFamily="34" charset="-122"/>
              </a:rPr>
              <a:t>Webpack:</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0" name="文本框 9">
            <a:extLst>
              <a:ext uri="{FF2B5EF4-FFF2-40B4-BE49-F238E27FC236}">
                <a16:creationId xmlns:a16="http://schemas.microsoft.com/office/drawing/2014/main" xmlns="" id="{0D1813F1-D735-4EAD-BFFE-36D3DEC0E74A}"/>
              </a:ext>
            </a:extLst>
          </p:cNvPr>
          <p:cNvSpPr txBox="1"/>
          <p:nvPr/>
        </p:nvSpPr>
        <p:spPr>
          <a:xfrm>
            <a:off x="7839946" y="2528002"/>
            <a:ext cx="4956578" cy="369332"/>
          </a:xfrm>
          <a:prstGeom prst="rect">
            <a:avLst/>
          </a:prstGeom>
          <a:noFill/>
        </p:spPr>
        <p:txBody>
          <a:bodyPr wrap="square" rtlCol="0">
            <a:spAutoFit/>
          </a:bodyPr>
          <a:lstStyle/>
          <a:p>
            <a:pPr marL="14578" marR="81639">
              <a:spcBef>
                <a:spcPts val="115"/>
              </a:spcBef>
            </a:pPr>
            <a:r>
              <a:rPr lang="en-US" altLang="zh-CN" dirty="0" smtClean="0">
                <a:solidFill>
                  <a:prstClr val="black">
                    <a:lumMod val="65000"/>
                    <a:lumOff val="35000"/>
                  </a:prstClr>
                </a:solidFill>
                <a:latin typeface="微软雅黑" panose="020B0503020204020204" pitchFamily="34" charset="-122"/>
                <a:ea typeface="微软雅黑" panose="020B0503020204020204" pitchFamily="34" charset="-122"/>
              </a:rPr>
              <a:t>Vite:</a:t>
            </a:r>
            <a:endParaRPr lang="zh-CN" altLang="en-US" dirty="0">
              <a:solidFill>
                <a:prstClr val="black">
                  <a:lumMod val="65000"/>
                  <a:lumOff val="35000"/>
                </a:prstClr>
              </a:solidFill>
              <a:latin typeface="微软雅黑" panose="020B0503020204020204" pitchFamily="34" charset="-122"/>
              <a:ea typeface="微软雅黑" panose="020B0503020204020204" pitchFamily="34" charset="-122"/>
            </a:endParaRPr>
          </a:p>
        </p:txBody>
      </p:sp>
      <p:sp>
        <p:nvSpPr>
          <p:cNvPr id="12" name="矩形 11">
            <a:extLst>
              <a:ext uri="{FF2B5EF4-FFF2-40B4-BE49-F238E27FC236}">
                <a16:creationId xmlns:a16="http://schemas.microsoft.com/office/drawing/2014/main" xmlns="" id="{BC5C963D-BE80-464D-9850-368023303306}"/>
              </a:ext>
            </a:extLst>
          </p:cNvPr>
          <p:cNvSpPr/>
          <p:nvPr/>
        </p:nvSpPr>
        <p:spPr>
          <a:xfrm>
            <a:off x="8218617" y="3018508"/>
            <a:ext cx="153382" cy="4351696"/>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8371999" y="3018508"/>
            <a:ext cx="3892471" cy="4351696"/>
          </a:xfrm>
          <a:prstGeom prst="rect">
            <a:avLst/>
          </a:prstGeom>
        </p:spPr>
      </p:pic>
      <p:sp>
        <p:nvSpPr>
          <p:cNvPr id="13" name="矩形 12">
            <a:extLst>
              <a:ext uri="{FF2B5EF4-FFF2-40B4-BE49-F238E27FC236}">
                <a16:creationId xmlns:a16="http://schemas.microsoft.com/office/drawing/2014/main" xmlns="" id="{BC5C963D-BE80-464D-9850-368023303306}"/>
              </a:ext>
            </a:extLst>
          </p:cNvPr>
          <p:cNvSpPr/>
          <p:nvPr/>
        </p:nvSpPr>
        <p:spPr>
          <a:xfrm>
            <a:off x="1365158" y="3542141"/>
            <a:ext cx="199935" cy="3297765"/>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14" name="图片 13"/>
          <p:cNvPicPr>
            <a:picLocks noChangeAspect="1"/>
          </p:cNvPicPr>
          <p:nvPr/>
        </p:nvPicPr>
        <p:blipFill>
          <a:blip r:embed="rId4"/>
          <a:stretch>
            <a:fillRect/>
          </a:stretch>
        </p:blipFill>
        <p:spPr>
          <a:xfrm>
            <a:off x="1565092" y="3548801"/>
            <a:ext cx="4701580" cy="3291106"/>
          </a:xfrm>
          <a:prstGeom prst="rect">
            <a:avLst/>
          </a:prstGeom>
        </p:spPr>
      </p:pic>
      <p:sp>
        <p:nvSpPr>
          <p:cNvPr id="15" name="矩形 14">
            <a:extLst>
              <a:ext uri="{FF2B5EF4-FFF2-40B4-BE49-F238E27FC236}">
                <a16:creationId xmlns:a16="http://schemas.microsoft.com/office/drawing/2014/main" xmlns="" id="{BC5C963D-BE80-464D-9850-368023303306}"/>
              </a:ext>
            </a:extLst>
          </p:cNvPr>
          <p:cNvSpPr/>
          <p:nvPr/>
        </p:nvSpPr>
        <p:spPr>
          <a:xfrm>
            <a:off x="8141787" y="3018508"/>
            <a:ext cx="230212" cy="4351696"/>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1212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heel(1)">
                                      <p:cBhvr>
                                        <p:cTn id="12" dur="2000"/>
                                        <p:tgtEl>
                                          <p:spTgt spid="5"/>
                                        </p:tgtEl>
                                      </p:cBhvr>
                                    </p:animEffect>
                                  </p:childTnLst>
                                </p:cTn>
                              </p:par>
                              <p:par>
                                <p:cTn id="13" presetID="21" presetClass="entr" presetSubtype="1"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heel(1)">
                                      <p:cBhvr>
                                        <p:cTn id="15" dur="2000"/>
                                        <p:tgtEl>
                                          <p:spTgt spid="7"/>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heel(1)">
                                      <p:cBhvr>
                                        <p:cTn id="18"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t>内置插件（远</a:t>
            </a:r>
            <a:r>
              <a:rPr lang="zh-CN" altLang="en-US" dirty="0"/>
              <a:t>端页面热</a:t>
            </a:r>
            <a:r>
              <a:rPr lang="zh-CN" altLang="en-US" dirty="0" smtClean="0"/>
              <a:t>更新</a:t>
            </a:r>
            <a:r>
              <a:rPr lang="zh-CN" altLang="en-US" dirty="0"/>
              <a:t>能力）</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object 7">
            <a:extLst>
              <a:ext uri="{FF2B5EF4-FFF2-40B4-BE49-F238E27FC236}">
                <a16:creationId xmlns:a16="http://schemas.microsoft.com/office/drawing/2014/main" xmlns="" id="{6A93BC8C-1926-43DD-947D-6AFD9B0904AB}"/>
              </a:ext>
            </a:extLst>
          </p:cNvPr>
          <p:cNvSpPr txBox="1"/>
          <p:nvPr/>
        </p:nvSpPr>
        <p:spPr>
          <a:xfrm>
            <a:off x="949687" y="921755"/>
            <a:ext cx="13470022" cy="2208083"/>
          </a:xfrm>
          <a:prstGeom prst="rect">
            <a:avLst/>
          </a:prstGeom>
        </p:spPr>
        <p:txBody>
          <a:bodyPr vert="horz" wrap="square" lIns="0" tIns="14579" rIns="0" bIns="0" rtlCol="0">
            <a:no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296" b="0" dirty="0"/>
              <a:t>远</a:t>
            </a:r>
            <a:r>
              <a:rPr lang="zh-CN" altLang="en-US" sz="2296" b="0" dirty="0"/>
              <a:t>端页面</a:t>
            </a:r>
            <a:r>
              <a:rPr lang="zh-CN" altLang="en-US" sz="2296" b="0" dirty="0"/>
              <a:t>热更新能力</a:t>
            </a:r>
            <a:r>
              <a:rPr lang="zh-CN" altLang="en-US" sz="2296" b="0" dirty="0"/>
              <a:t>是</a:t>
            </a:r>
            <a:r>
              <a:rPr lang="zh-CN" altLang="en-US" sz="2296" b="0" dirty="0"/>
              <a:t>指在不修改远端服务器文件的前提下，当开发者在本地调试、修改项目代码时，      可以实时在远端页面生效，并且能够与</a:t>
            </a:r>
            <a:r>
              <a:rPr lang="zh-CN" altLang="en-US" sz="2296" b="0" dirty="0"/>
              <a:t>远</a:t>
            </a:r>
            <a:r>
              <a:rPr lang="zh-CN" altLang="en-US" sz="2296" b="0" dirty="0"/>
              <a:t>端其他接口正常完成交互。</a:t>
            </a:r>
            <a:endParaRPr lang="en-US" altLang="zh-CN" sz="2296" b="0" dirty="0"/>
          </a:p>
          <a:p>
            <a:endParaRPr lang="en-US" altLang="zh-CN" sz="2296" b="0" dirty="0"/>
          </a:p>
          <a:p>
            <a:endParaRPr lang="en-US" altLang="zh-CN" sz="2296" b="0" dirty="0"/>
          </a:p>
          <a:p>
            <a:endParaRPr lang="en-US" altLang="zh-CN" sz="2296" b="0" dirty="0"/>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052" y="2572182"/>
            <a:ext cx="8244165" cy="3619123"/>
          </a:xfrm>
          <a:prstGeom prst="rect">
            <a:avLst/>
          </a:prstGeom>
        </p:spPr>
      </p:pic>
      <p:sp>
        <p:nvSpPr>
          <p:cNvPr id="7" name="矩形 6">
            <a:extLst>
              <a:ext uri="{FF2B5EF4-FFF2-40B4-BE49-F238E27FC236}">
                <a16:creationId xmlns:a16="http://schemas.microsoft.com/office/drawing/2014/main" xmlns="" id="{BC5C963D-BE80-464D-9850-368023303306}"/>
              </a:ext>
            </a:extLst>
          </p:cNvPr>
          <p:cNvSpPr/>
          <p:nvPr/>
        </p:nvSpPr>
        <p:spPr>
          <a:xfrm>
            <a:off x="8872185" y="1810292"/>
            <a:ext cx="199935" cy="5663765"/>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4"/>
          <a:stretch>
            <a:fillRect/>
          </a:stretch>
        </p:blipFill>
        <p:spPr>
          <a:xfrm>
            <a:off x="9072120" y="1810292"/>
            <a:ext cx="4515703" cy="5663765"/>
          </a:xfrm>
          <a:prstGeom prst="rect">
            <a:avLst/>
          </a:prstGeom>
        </p:spPr>
      </p:pic>
    </p:spTree>
    <p:extLst>
      <p:ext uri="{BB962C8B-B14F-4D97-AF65-F5344CB8AC3E}">
        <p14:creationId xmlns:p14="http://schemas.microsoft.com/office/powerpoint/2010/main" val="34725395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t>远</a:t>
            </a:r>
            <a:r>
              <a:rPr lang="zh-CN" altLang="en-US" dirty="0"/>
              <a:t>端静态接口代理</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object 7">
            <a:extLst>
              <a:ext uri="{FF2B5EF4-FFF2-40B4-BE49-F238E27FC236}">
                <a16:creationId xmlns:a16="http://schemas.microsoft.com/office/drawing/2014/main" xmlns="" id="{6A93BC8C-1926-43DD-947D-6AFD9B0904AB}"/>
              </a:ext>
            </a:extLst>
          </p:cNvPr>
          <p:cNvSpPr txBox="1"/>
          <p:nvPr/>
        </p:nvSpPr>
        <p:spPr>
          <a:xfrm>
            <a:off x="874713" y="1291854"/>
            <a:ext cx="12766681" cy="2208083"/>
          </a:xfrm>
          <a:prstGeom prst="rect">
            <a:avLst/>
          </a:prstGeom>
        </p:spPr>
        <p:txBody>
          <a:bodyPr vert="horz" wrap="square" lIns="0" tIns="14579" rIns="0" bIns="0" rtlCol="0">
            <a:no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296" b="0" dirty="0">
                <a:solidFill>
                  <a:schemeClr val="tx1"/>
                </a:solidFill>
                <a:sym typeface="思源黑体 CN Normal" panose="020B0400000000000000" pitchFamily="34" charset="-122"/>
              </a:rPr>
              <a:t>远端代理</a:t>
            </a:r>
            <a:r>
              <a:rPr lang="zh-CN" altLang="en-US" sz="2296" b="0" dirty="0">
                <a:solidFill>
                  <a:schemeClr val="tx1"/>
                </a:solidFill>
                <a:sym typeface="思源黑体 CN Normal" panose="020B0400000000000000" pitchFamily="34" charset="-122"/>
              </a:rPr>
              <a:t>也是开发测试过程中常用能力之一，尤其是在开发大型项目时，需要修改其中的一个或多个接口时，可以使用</a:t>
            </a:r>
            <a:r>
              <a:rPr lang="zh-CN" altLang="en-US" sz="2296" b="0" dirty="0">
                <a:solidFill>
                  <a:schemeClr val="tx1"/>
                </a:solidFill>
                <a:sym typeface="思源黑体 CN Normal" panose="020B0400000000000000" pitchFamily="34" charset="-122"/>
              </a:rPr>
              <a:t>远端代理</a:t>
            </a:r>
            <a:r>
              <a:rPr lang="zh-CN" altLang="en-US" sz="2296" b="0" dirty="0">
                <a:solidFill>
                  <a:schemeClr val="tx1"/>
                </a:solidFill>
                <a:sym typeface="思源黑体 CN Normal" panose="020B0400000000000000" pitchFamily="34" charset="-122"/>
              </a:rPr>
              <a:t>将需要修改的客户端接口重定向到本地修改后的文件，快速进行问题分析和修改验证。   </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4939" y="2854465"/>
            <a:ext cx="7773507" cy="3514977"/>
          </a:xfrm>
          <a:prstGeom prst="rect">
            <a:avLst/>
          </a:prstGeom>
        </p:spPr>
      </p:pic>
      <p:sp>
        <p:nvSpPr>
          <p:cNvPr id="7" name="矩形 6">
            <a:extLst>
              <a:ext uri="{FF2B5EF4-FFF2-40B4-BE49-F238E27FC236}">
                <a16:creationId xmlns:a16="http://schemas.microsoft.com/office/drawing/2014/main" xmlns="" id="{BC5C963D-BE80-464D-9850-368023303306}"/>
              </a:ext>
            </a:extLst>
          </p:cNvPr>
          <p:cNvSpPr/>
          <p:nvPr/>
        </p:nvSpPr>
        <p:spPr>
          <a:xfrm>
            <a:off x="8728413" y="2184465"/>
            <a:ext cx="199935" cy="5248275"/>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4"/>
          <a:stretch>
            <a:fillRect/>
          </a:stretch>
        </p:blipFill>
        <p:spPr>
          <a:xfrm>
            <a:off x="8928348" y="2184465"/>
            <a:ext cx="4482902" cy="5248275"/>
          </a:xfrm>
          <a:prstGeom prst="rect">
            <a:avLst/>
          </a:prstGeom>
        </p:spPr>
      </p:pic>
    </p:spTree>
    <p:extLst>
      <p:ext uri="{BB962C8B-B14F-4D97-AF65-F5344CB8AC3E}">
        <p14:creationId xmlns:p14="http://schemas.microsoft.com/office/powerpoint/2010/main" val="5127673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t>集成外部插件</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object 7">
            <a:extLst>
              <a:ext uri="{FF2B5EF4-FFF2-40B4-BE49-F238E27FC236}">
                <a16:creationId xmlns:a16="http://schemas.microsoft.com/office/drawing/2014/main" xmlns="" id="{F75A0198-C5F6-4E74-BE2D-D57F35533E3B}"/>
              </a:ext>
            </a:extLst>
          </p:cNvPr>
          <p:cNvSpPr txBox="1"/>
          <p:nvPr/>
        </p:nvSpPr>
        <p:spPr>
          <a:xfrm>
            <a:off x="967264" y="1168581"/>
            <a:ext cx="12474747" cy="1501795"/>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296" b="0" dirty="0">
                <a:solidFill>
                  <a:srgbClr val="1F0909"/>
                </a:solidFill>
              </a:rPr>
              <a:t>除了使用内置的插件命令以及自己开发插件之外</a:t>
            </a:r>
            <a:r>
              <a:rPr lang="zh-CN" altLang="en-US" sz="2296" b="0" dirty="0" smtClean="0">
                <a:solidFill>
                  <a:srgbClr val="1F0909"/>
                </a:solidFill>
              </a:rPr>
              <a:t>，</a:t>
            </a:r>
            <a:r>
              <a:rPr lang="en-US" altLang="zh-CN" sz="2296" b="0" dirty="0" err="1" smtClean="0">
                <a:solidFill>
                  <a:srgbClr val="1F0909"/>
                </a:solidFill>
              </a:rPr>
              <a:t>Inula</a:t>
            </a:r>
            <a:r>
              <a:rPr lang="en-US" altLang="zh-CN" sz="2296" b="0" dirty="0" smtClean="0">
                <a:solidFill>
                  <a:srgbClr val="1F0909"/>
                </a:solidFill>
              </a:rPr>
              <a:t>-cli</a:t>
            </a:r>
            <a:r>
              <a:rPr lang="zh-CN" altLang="en-US" sz="2296" b="0" dirty="0">
                <a:solidFill>
                  <a:srgbClr val="1F0909"/>
                </a:solidFill>
              </a:rPr>
              <a:t>也支持集成其他开发者发布在</a:t>
            </a:r>
            <a:r>
              <a:rPr lang="en-US" altLang="zh-CN" sz="2296" b="0" dirty="0">
                <a:solidFill>
                  <a:srgbClr val="1F0909"/>
                </a:solidFill>
              </a:rPr>
              <a:t>npm</a:t>
            </a:r>
            <a:r>
              <a:rPr lang="zh-CN" altLang="en-US" sz="2296" b="0" dirty="0">
                <a:solidFill>
                  <a:srgbClr val="1F0909"/>
                </a:solidFill>
              </a:rPr>
              <a:t>仓库的插件。</a:t>
            </a:r>
            <a:endParaRPr lang="en-US" altLang="zh-CN" sz="2296" dirty="0">
              <a:solidFill>
                <a:srgbClr val="1F0909"/>
              </a:solidFill>
            </a:endParaRPr>
          </a:p>
          <a:p>
            <a:endParaRPr lang="en-US" altLang="zh-CN" sz="1263" dirty="0">
              <a:solidFill>
                <a:srgbClr val="1F0909"/>
              </a:solidFill>
            </a:endParaRPr>
          </a:p>
          <a:p>
            <a:r>
              <a:rPr lang="zh-CN" altLang="zh-CN" sz="1263" dirty="0"/>
              <a:t> </a:t>
            </a:r>
            <a:endParaRPr lang="zh-CN" altLang="zh-CN" sz="3673" dirty="0"/>
          </a:p>
          <a:p>
            <a:endParaRPr lang="zh-CN" altLang="en-US" sz="2296" dirty="0">
              <a:solidFill>
                <a:srgbClr val="0070C0"/>
              </a:solidFill>
              <a:sym typeface="思源黑体 CN Normal" panose="020B0400000000000000" pitchFamily="34" charset="-122"/>
            </a:endParaRPr>
          </a:p>
        </p:txBody>
      </p:sp>
      <p:sp>
        <p:nvSpPr>
          <p:cNvPr id="5" name="object 7">
            <a:extLst>
              <a:ext uri="{FF2B5EF4-FFF2-40B4-BE49-F238E27FC236}">
                <a16:creationId xmlns:a16="http://schemas.microsoft.com/office/drawing/2014/main" xmlns="" id="{F75A0198-C5F6-4E74-BE2D-D57F35533E3B}"/>
              </a:ext>
            </a:extLst>
          </p:cNvPr>
          <p:cNvSpPr txBox="1"/>
          <p:nvPr/>
        </p:nvSpPr>
        <p:spPr>
          <a:xfrm>
            <a:off x="874713" y="2425268"/>
            <a:ext cx="13055873" cy="1567391"/>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066" b="0" dirty="0">
                <a:solidFill>
                  <a:srgbClr val="1F0909"/>
                </a:solidFill>
              </a:rPr>
              <a:t> 1</a:t>
            </a:r>
            <a:r>
              <a:rPr lang="zh-CN" altLang="en-US" sz="2066" b="0" dirty="0">
                <a:solidFill>
                  <a:srgbClr val="1F0909"/>
                </a:solidFill>
              </a:rPr>
              <a:t>、通过</a:t>
            </a:r>
            <a:r>
              <a:rPr lang="en-US" altLang="zh-CN" sz="2066" b="0" dirty="0">
                <a:solidFill>
                  <a:srgbClr val="1F0909"/>
                </a:solidFill>
              </a:rPr>
              <a:t>npm</a:t>
            </a:r>
            <a:r>
              <a:rPr lang="zh-CN" altLang="en-US" sz="2066" b="0" dirty="0">
                <a:solidFill>
                  <a:srgbClr val="1F0909"/>
                </a:solidFill>
              </a:rPr>
              <a:t>下载对应插件，例如</a:t>
            </a:r>
            <a:r>
              <a:rPr lang="en-US" altLang="zh-CN" sz="2066" b="0" dirty="0">
                <a:solidFill>
                  <a:srgbClr val="1F0909"/>
                </a:solidFill>
              </a:rPr>
              <a:t>npm</a:t>
            </a:r>
            <a:r>
              <a:rPr lang="en-US" altLang="zh-CN" sz="2066" b="0" dirty="0">
                <a:solidFill>
                  <a:srgbClr val="1F0909"/>
                </a:solidFill>
              </a:rPr>
              <a:t> –save-</a:t>
            </a:r>
            <a:r>
              <a:rPr lang="en-US" altLang="zh-CN" sz="2066" b="0" dirty="0" err="1">
                <a:solidFill>
                  <a:srgbClr val="1F0909"/>
                </a:solidFill>
              </a:rPr>
              <a:t>dev</a:t>
            </a:r>
            <a:r>
              <a:rPr lang="en-US" altLang="zh-CN" sz="2066" b="0" dirty="0">
                <a:solidFill>
                  <a:srgbClr val="1F0909"/>
                </a:solidFill>
              </a:rPr>
              <a:t> </a:t>
            </a:r>
            <a:r>
              <a:rPr lang="en-US" altLang="zh-CN" sz="2066" b="0" dirty="0" smtClean="0">
                <a:solidFill>
                  <a:srgbClr val="1F0909"/>
                </a:solidFill>
              </a:rPr>
              <a:t>@</a:t>
            </a:r>
            <a:r>
              <a:rPr lang="en-US" altLang="zh-CN" sz="2066" b="0" dirty="0" err="1" smtClean="0">
                <a:solidFill>
                  <a:srgbClr val="1F0909"/>
                </a:solidFill>
              </a:rPr>
              <a:t>choudsop</a:t>
            </a:r>
            <a:r>
              <a:rPr lang="en-US" altLang="zh-CN" sz="2066" b="0" dirty="0" smtClean="0">
                <a:solidFill>
                  <a:srgbClr val="1F0909"/>
                </a:solidFill>
              </a:rPr>
              <a:t>/add</a:t>
            </a:r>
            <a:r>
              <a:rPr lang="zh-CN" altLang="en-US" sz="2066" b="0" dirty="0">
                <a:solidFill>
                  <a:srgbClr val="1F0909"/>
                </a:solidFill>
              </a:rPr>
              <a:t>。</a:t>
            </a:r>
            <a:endParaRPr lang="en-US" altLang="zh-CN" sz="2066" b="0" dirty="0">
              <a:solidFill>
                <a:srgbClr val="1F0909"/>
              </a:solidFill>
            </a:endParaRPr>
          </a:p>
          <a:p>
            <a:endParaRPr lang="en-US" altLang="zh-CN" sz="2066" b="0" dirty="0">
              <a:solidFill>
                <a:srgbClr val="1F0909"/>
              </a:solidFill>
            </a:endParaRPr>
          </a:p>
          <a:p>
            <a:r>
              <a:rPr lang="en-US" altLang="zh-CN" sz="2066" b="0" dirty="0">
                <a:solidFill>
                  <a:srgbClr val="1F0909"/>
                </a:solidFill>
              </a:rPr>
              <a:t> 2</a:t>
            </a:r>
            <a:r>
              <a:rPr lang="zh-CN" altLang="en-US" sz="2066" b="0" dirty="0">
                <a:solidFill>
                  <a:srgbClr val="1F0909"/>
                </a:solidFill>
              </a:rPr>
              <a:t>、在</a:t>
            </a:r>
            <a:r>
              <a:rPr lang="en-US" altLang="zh-CN" sz="2066" b="0" dirty="0" smtClean="0">
                <a:solidFill>
                  <a:srgbClr val="1F0909"/>
                </a:solidFill>
              </a:rPr>
              <a:t>.</a:t>
            </a:r>
            <a:r>
              <a:rPr lang="en-US" altLang="zh-CN" sz="2066" b="0" dirty="0" err="1" smtClean="0">
                <a:solidFill>
                  <a:srgbClr val="1F0909"/>
                </a:solidFill>
              </a:rPr>
              <a:t>inula.ts</a:t>
            </a:r>
            <a:r>
              <a:rPr lang="zh-CN" altLang="en-US" sz="2066" b="0" dirty="0">
                <a:solidFill>
                  <a:srgbClr val="1F0909"/>
                </a:solidFill>
              </a:rPr>
              <a:t>配置文件中配置对应插件路径。</a:t>
            </a:r>
            <a:endParaRPr lang="en-US" altLang="zh-CN" sz="2066" b="0" dirty="0">
              <a:solidFill>
                <a:srgbClr val="1F0909"/>
              </a:solidFill>
            </a:endParaRPr>
          </a:p>
          <a:p>
            <a:r>
              <a:rPr lang="zh-CN" altLang="zh-CN" sz="1263" dirty="0"/>
              <a:t> </a:t>
            </a:r>
            <a:endParaRPr lang="zh-CN" altLang="zh-CN" sz="3673" dirty="0"/>
          </a:p>
          <a:p>
            <a:endParaRPr lang="zh-CN" altLang="en-US" sz="2296" dirty="0">
              <a:solidFill>
                <a:srgbClr val="0070C0"/>
              </a:solidFill>
              <a:sym typeface="思源黑体 CN Normal" panose="020B0400000000000000" pitchFamily="34" charset="-122"/>
            </a:endParaRPr>
          </a:p>
        </p:txBody>
      </p:sp>
      <p:sp>
        <p:nvSpPr>
          <p:cNvPr id="7" name="矩形 6">
            <a:extLst>
              <a:ext uri="{FF2B5EF4-FFF2-40B4-BE49-F238E27FC236}">
                <a16:creationId xmlns:a16="http://schemas.microsoft.com/office/drawing/2014/main" xmlns="" id="{BC5C963D-BE80-464D-9850-368023303306}"/>
              </a:ext>
            </a:extLst>
          </p:cNvPr>
          <p:cNvSpPr/>
          <p:nvPr/>
        </p:nvSpPr>
        <p:spPr>
          <a:xfrm>
            <a:off x="967264" y="3932689"/>
            <a:ext cx="193604" cy="1968103"/>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160868" y="3932689"/>
            <a:ext cx="6199525" cy="1968103"/>
          </a:xfrm>
          <a:prstGeom prst="rect">
            <a:avLst/>
          </a:prstGeom>
        </p:spPr>
      </p:pic>
    </p:spTree>
    <p:extLst>
      <p:ext uri="{BB962C8B-B14F-4D97-AF65-F5344CB8AC3E}">
        <p14:creationId xmlns:p14="http://schemas.microsoft.com/office/powerpoint/2010/main" val="402127319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b="1" dirty="0" smtClean="0">
                <a:latin typeface="Arial" panose="020B0604020202020204" pitchFamily="34" charset="0"/>
                <a:ea typeface="微软雅黑" panose="020B0503020204020204" pitchFamily="34" charset="-122"/>
                <a:sym typeface="Arial" panose="020B0604020202020204" pitchFamily="34" charset="0"/>
              </a:rPr>
              <a:t>什么</a:t>
            </a:r>
            <a:r>
              <a:rPr lang="zh-CN" altLang="en-US" b="1" dirty="0" smtClean="0">
                <a:latin typeface="Arial" panose="020B0604020202020204" pitchFamily="34" charset="0"/>
                <a:ea typeface="微软雅黑" panose="020B0503020204020204" pitchFamily="34" charset="-122"/>
                <a:sym typeface="Arial" panose="020B0604020202020204" pitchFamily="34" charset="0"/>
              </a:rPr>
              <a:t>是</a:t>
            </a:r>
            <a:r>
              <a:rPr lang="en-US" altLang="zh-CN" b="1" dirty="0" err="1" smtClean="0">
                <a:latin typeface="Arial" panose="020B0604020202020204" pitchFamily="34" charset="0"/>
                <a:ea typeface="微软雅黑" panose="020B0503020204020204" pitchFamily="34" charset="-122"/>
                <a:sym typeface="Arial" panose="020B0604020202020204" pitchFamily="34" charset="0"/>
              </a:rPr>
              <a:t>Inula</a:t>
            </a:r>
            <a:r>
              <a:rPr lang="en-US" altLang="zh-CN" b="1" dirty="0" smtClean="0">
                <a:latin typeface="Arial" panose="020B0604020202020204" pitchFamily="34" charset="0"/>
                <a:ea typeface="微软雅黑" panose="020B0503020204020204" pitchFamily="34" charset="-122"/>
                <a:sym typeface="Arial" panose="020B0604020202020204" pitchFamily="34" charset="0"/>
              </a:rPr>
              <a:t>-cli</a:t>
            </a:r>
            <a:r>
              <a:rPr lang="zh-CN" altLang="en-US" b="1" dirty="0" smtClean="0">
                <a:latin typeface="Arial" panose="020B0604020202020204" pitchFamily="34" charset="0"/>
                <a:ea typeface="微软雅黑" panose="020B0503020204020204" pitchFamily="34" charset="-122"/>
                <a:sym typeface="Arial" panose="020B0604020202020204" pitchFamily="34" charset="0"/>
              </a:rPr>
              <a:t>                              </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23" name="矩形 14"/>
          <p:cNvSpPr/>
          <p:nvPr/>
        </p:nvSpPr>
        <p:spPr>
          <a:xfrm flipV="1">
            <a:off x="0" y="4271756"/>
            <a:ext cx="5216143" cy="214959"/>
          </a:xfrm>
          <a:custGeom>
            <a:avLst/>
            <a:gdLst/>
            <a:ahLst/>
            <a:cxnLst/>
            <a:rect l="l" t="t" r="r" b="b"/>
            <a:pathLst>
              <a:path w="4571707" h="242218">
                <a:moveTo>
                  <a:pt x="0" y="242218"/>
                </a:moveTo>
                <a:lnTo>
                  <a:pt x="4571707" y="242218"/>
                </a:lnTo>
                <a:lnTo>
                  <a:pt x="4571707" y="0"/>
                </a:lnTo>
                <a:lnTo>
                  <a:pt x="0" y="0"/>
                </a:lnTo>
                <a:close/>
              </a:path>
            </a:pathLst>
          </a:custGeom>
          <a:solidFill>
            <a:srgbClr val="002C42"/>
          </a:solidFill>
          <a:ln>
            <a:noFill/>
          </a:ln>
        </p:spPr>
        <p:style>
          <a:lnRef idx="2">
            <a:schemeClr val="accent5">
              <a:shade val="50000"/>
            </a:schemeClr>
          </a:lnRef>
          <a:fillRef idx="1">
            <a:schemeClr val="accent5"/>
          </a:fillRef>
          <a:effectRef idx="0">
            <a:schemeClr val="accent5"/>
          </a:effectRef>
          <a:fontRef idx="minor">
            <a:schemeClr val="lt1"/>
          </a:fontRef>
        </p:style>
        <p:txBody>
          <a:bodyPr lIns="81002" tIns="40501" rIns="81002" bIns="40501" rtlCol="0" anchor="ctr"/>
          <a:lstStyle/>
          <a:p>
            <a:pPr algn="ctr"/>
            <a:endParaRPr lang="en-US">
              <a:solidFill>
                <a:schemeClr val="lt1"/>
              </a:solidFill>
            </a:endParaRPr>
          </a:p>
        </p:txBody>
      </p:sp>
      <p:grpSp>
        <p:nvGrpSpPr>
          <p:cNvPr id="24" name="组合 23"/>
          <p:cNvGrpSpPr/>
          <p:nvPr/>
        </p:nvGrpSpPr>
        <p:grpSpPr>
          <a:xfrm>
            <a:off x="4432910" y="4271756"/>
            <a:ext cx="1537650" cy="1536473"/>
            <a:chOff x="3225639" y="4543565"/>
            <a:chExt cx="1735762" cy="1734334"/>
          </a:xfrm>
        </p:grpSpPr>
        <p:sp>
          <p:nvSpPr>
            <p:cNvPr id="25" name="椭圆 24"/>
            <p:cNvSpPr/>
            <p:nvPr/>
          </p:nvSpPr>
          <p:spPr>
            <a:xfrm flipV="1">
              <a:off x="3225639" y="4543565"/>
              <a:ext cx="1735762" cy="1734334"/>
            </a:xfrm>
            <a:prstGeom prst="ellipse">
              <a:avLst/>
            </a:prstGeom>
            <a:solidFill>
              <a:srgbClr val="002C42"/>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rgbClr val="002C42"/>
                </a:solidFill>
                <a:latin typeface="微软雅黑" panose="020B0503020204020204" pitchFamily="34" charset="-122"/>
                <a:ea typeface="微软雅黑" panose="020B0503020204020204" pitchFamily="34" charset="-122"/>
              </a:endParaRPr>
            </a:p>
          </p:txBody>
        </p:sp>
        <p:sp>
          <p:nvSpPr>
            <p:cNvPr id="26" name="椭圆 25"/>
            <p:cNvSpPr/>
            <p:nvPr/>
          </p:nvSpPr>
          <p:spPr>
            <a:xfrm rot="10800000" flipV="1">
              <a:off x="3450403" y="4786205"/>
              <a:ext cx="1284515" cy="1284516"/>
            </a:xfrm>
            <a:prstGeom prst="ellipse">
              <a:avLst/>
            </a:prstGeom>
            <a:solidFill>
              <a:schemeClr val="bg1">
                <a:lumMod val="95000"/>
              </a:schemeClr>
            </a:solidFill>
            <a:ln w="25400" cap="flat" cmpd="sng" algn="ctr">
              <a:noFill/>
              <a:prstDash val="solid"/>
            </a:ln>
            <a:effectLst/>
          </p:spPr>
          <p:txBody>
            <a:bodyPr tIns="41325" anchor="ctr" anchorCtr="1"/>
            <a:lstStyle/>
            <a:p>
              <a:pPr lvl="0" algn="ctr">
                <a:defRPr/>
              </a:pPr>
              <a:r>
                <a:rPr lang="en-US" altLang="zh-CN" b="1" kern="0" dirty="0">
                  <a:solidFill>
                    <a:srgbClr val="002C42"/>
                  </a:solidFill>
                  <a:latin typeface="微软雅黑" panose="020B0503020204020204" pitchFamily="34" charset="-122"/>
                  <a:ea typeface="微软雅黑" panose="020B0503020204020204" pitchFamily="34" charset="-122"/>
                </a:rPr>
                <a:t>02</a:t>
              </a:r>
              <a:endParaRPr lang="zh-CN" altLang="en-US" b="1" kern="0" dirty="0">
                <a:solidFill>
                  <a:srgbClr val="002C42"/>
                </a:solidFill>
                <a:latin typeface="微软雅黑" panose="020B0503020204020204" pitchFamily="34" charset="-122"/>
                <a:ea typeface="微软雅黑" panose="020B0503020204020204" pitchFamily="34" charset="-122"/>
              </a:endParaRPr>
            </a:p>
          </p:txBody>
        </p:sp>
      </p:grpSp>
      <p:sp>
        <p:nvSpPr>
          <p:cNvPr id="27" name="矩形 14"/>
          <p:cNvSpPr/>
          <p:nvPr/>
        </p:nvSpPr>
        <p:spPr>
          <a:xfrm>
            <a:off x="0" y="3814305"/>
            <a:ext cx="7443312" cy="220764"/>
          </a:xfrm>
          <a:custGeom>
            <a:avLst/>
            <a:gdLst/>
            <a:ahLst/>
            <a:cxnLst/>
            <a:rect l="l" t="t" r="r" b="b"/>
            <a:pathLst>
              <a:path w="4571707" h="242218">
                <a:moveTo>
                  <a:pt x="0" y="0"/>
                </a:moveTo>
                <a:lnTo>
                  <a:pt x="4571707" y="0"/>
                </a:lnTo>
                <a:lnTo>
                  <a:pt x="4571707" y="242218"/>
                </a:lnTo>
                <a:lnTo>
                  <a:pt x="0" y="242218"/>
                </a:lnTo>
                <a:close/>
              </a:path>
            </a:pathLst>
          </a:custGeom>
          <a:solidFill>
            <a:srgbClr val="002C42"/>
          </a:solidFill>
          <a:ln>
            <a:noFill/>
          </a:ln>
        </p:spPr>
        <p:style>
          <a:lnRef idx="2">
            <a:schemeClr val="accent6">
              <a:shade val="50000"/>
            </a:schemeClr>
          </a:lnRef>
          <a:fillRef idx="1">
            <a:schemeClr val="accent6"/>
          </a:fillRef>
          <a:effectRef idx="0">
            <a:schemeClr val="accent6"/>
          </a:effectRef>
          <a:fontRef idx="minor">
            <a:schemeClr val="lt1"/>
          </a:fontRef>
        </p:style>
        <p:txBody>
          <a:bodyPr lIns="81002" tIns="40501" rIns="81002" bIns="40501" rtlCol="0" anchor="ctr"/>
          <a:lstStyle/>
          <a:p>
            <a:pPr algn="ctr"/>
            <a:endParaRPr lang="en-US">
              <a:solidFill>
                <a:schemeClr val="lt1"/>
              </a:solidFill>
            </a:endParaRPr>
          </a:p>
        </p:txBody>
      </p:sp>
      <p:grpSp>
        <p:nvGrpSpPr>
          <p:cNvPr id="28" name="组合 27"/>
          <p:cNvGrpSpPr/>
          <p:nvPr/>
        </p:nvGrpSpPr>
        <p:grpSpPr>
          <a:xfrm>
            <a:off x="6577302" y="2503503"/>
            <a:ext cx="1537650" cy="1537739"/>
            <a:chOff x="6131016" y="674750"/>
            <a:chExt cx="1735762" cy="1735763"/>
          </a:xfrm>
        </p:grpSpPr>
        <p:sp>
          <p:nvSpPr>
            <p:cNvPr id="29" name="椭圆 28"/>
            <p:cNvSpPr/>
            <p:nvPr/>
          </p:nvSpPr>
          <p:spPr>
            <a:xfrm>
              <a:off x="6131016" y="674750"/>
              <a:ext cx="1735762" cy="1735763"/>
            </a:xfrm>
            <a:prstGeom prst="ellipse">
              <a:avLst/>
            </a:prstGeom>
            <a:solidFill>
              <a:srgbClr val="002C42"/>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rgbClr val="002C42"/>
                </a:solidFill>
                <a:latin typeface="微软雅黑" panose="020B0503020204020204" pitchFamily="34" charset="-122"/>
                <a:ea typeface="微软雅黑" panose="020B0503020204020204" pitchFamily="34" charset="-122"/>
              </a:endParaRPr>
            </a:p>
          </p:txBody>
        </p:sp>
        <p:sp>
          <p:nvSpPr>
            <p:cNvPr id="30" name="椭圆 29"/>
            <p:cNvSpPr/>
            <p:nvPr/>
          </p:nvSpPr>
          <p:spPr>
            <a:xfrm>
              <a:off x="6355778" y="899818"/>
              <a:ext cx="1284515" cy="1284516"/>
            </a:xfrm>
            <a:prstGeom prst="ellipse">
              <a:avLst/>
            </a:prstGeom>
            <a:solidFill>
              <a:schemeClr val="bg1">
                <a:lumMod val="95000"/>
              </a:schemeClr>
            </a:solidFill>
            <a:ln w="25400" cap="flat" cmpd="sng" algn="ctr">
              <a:noFill/>
              <a:prstDash val="solid"/>
            </a:ln>
            <a:effectLst/>
          </p:spPr>
          <p:txBody>
            <a:bodyPr tIns="41325" anchor="ctr"/>
            <a:lstStyle/>
            <a:p>
              <a:pPr lvl="0" algn="ctr">
                <a:defRPr/>
              </a:pPr>
              <a:r>
                <a:rPr lang="en-US" altLang="zh-CN" b="1" kern="0" dirty="0">
                  <a:solidFill>
                    <a:srgbClr val="002C42"/>
                  </a:solidFill>
                  <a:latin typeface="微软雅黑" panose="020B0503020204020204" pitchFamily="34" charset="-122"/>
                  <a:ea typeface="微软雅黑" panose="020B0503020204020204" pitchFamily="34" charset="-122"/>
                </a:rPr>
                <a:t>01</a:t>
              </a:r>
              <a:endParaRPr lang="zh-CN" altLang="en-US" b="1" kern="0" dirty="0">
                <a:solidFill>
                  <a:srgbClr val="002C42"/>
                </a:solidFill>
                <a:latin typeface="微软雅黑" panose="020B0503020204020204" pitchFamily="34" charset="-122"/>
                <a:ea typeface="微软雅黑" panose="020B0503020204020204" pitchFamily="34" charset="-122"/>
              </a:endParaRPr>
            </a:p>
          </p:txBody>
        </p:sp>
      </p:grpSp>
      <p:sp>
        <p:nvSpPr>
          <p:cNvPr id="31" name="矩形 14"/>
          <p:cNvSpPr/>
          <p:nvPr/>
        </p:nvSpPr>
        <p:spPr>
          <a:xfrm flipV="1">
            <a:off x="6768265" y="4271756"/>
            <a:ext cx="7227135" cy="216224"/>
          </a:xfrm>
          <a:custGeom>
            <a:avLst/>
            <a:gdLst/>
            <a:ahLst/>
            <a:cxnLst/>
            <a:rect l="l" t="t" r="r" b="b"/>
            <a:pathLst>
              <a:path w="4571707" h="242218">
                <a:moveTo>
                  <a:pt x="0" y="242218"/>
                </a:moveTo>
                <a:lnTo>
                  <a:pt x="4571707" y="242218"/>
                </a:lnTo>
                <a:lnTo>
                  <a:pt x="4571707" y="0"/>
                </a:lnTo>
                <a:lnTo>
                  <a:pt x="0" y="0"/>
                </a:lnTo>
                <a:close/>
              </a:path>
            </a:pathLst>
          </a:custGeom>
          <a:solidFill>
            <a:srgbClr val="002C42"/>
          </a:solidFill>
          <a:ln>
            <a:noFill/>
          </a:ln>
        </p:spPr>
        <p:style>
          <a:lnRef idx="2">
            <a:schemeClr val="dk1">
              <a:shade val="50000"/>
            </a:schemeClr>
          </a:lnRef>
          <a:fillRef idx="1">
            <a:schemeClr val="dk1"/>
          </a:fillRef>
          <a:effectRef idx="0">
            <a:schemeClr val="dk1"/>
          </a:effectRef>
          <a:fontRef idx="minor">
            <a:schemeClr val="lt1"/>
          </a:fontRef>
        </p:style>
        <p:txBody>
          <a:bodyPr lIns="81002" tIns="40501" rIns="81002" bIns="40501" rtlCol="0" anchor="ctr"/>
          <a:lstStyle/>
          <a:p>
            <a:pPr algn="ctr"/>
            <a:endParaRPr lang="en-US">
              <a:solidFill>
                <a:schemeClr val="lt1"/>
              </a:solidFill>
            </a:endParaRPr>
          </a:p>
        </p:txBody>
      </p:sp>
      <p:grpSp>
        <p:nvGrpSpPr>
          <p:cNvPr id="32" name="组合 31"/>
          <p:cNvGrpSpPr/>
          <p:nvPr/>
        </p:nvGrpSpPr>
        <p:grpSpPr>
          <a:xfrm>
            <a:off x="6098576" y="4271756"/>
            <a:ext cx="1537650" cy="1536473"/>
            <a:chOff x="5227325" y="4543565"/>
            <a:chExt cx="1735762" cy="1734334"/>
          </a:xfrm>
        </p:grpSpPr>
        <p:sp>
          <p:nvSpPr>
            <p:cNvPr id="33" name="椭圆 32"/>
            <p:cNvSpPr/>
            <p:nvPr/>
          </p:nvSpPr>
          <p:spPr>
            <a:xfrm flipV="1">
              <a:off x="5227325" y="4543565"/>
              <a:ext cx="1735762" cy="1734334"/>
            </a:xfrm>
            <a:prstGeom prst="ellipse">
              <a:avLst/>
            </a:prstGeom>
            <a:solidFill>
              <a:srgbClr val="002C4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2C42"/>
                </a:solidFill>
                <a:latin typeface="微软雅黑" panose="020B0503020204020204" pitchFamily="34" charset="-122"/>
                <a:ea typeface="微软雅黑" panose="020B0503020204020204" pitchFamily="34" charset="-122"/>
              </a:endParaRPr>
            </a:p>
          </p:txBody>
        </p:sp>
        <p:sp>
          <p:nvSpPr>
            <p:cNvPr id="34" name="椭圆 33"/>
            <p:cNvSpPr/>
            <p:nvPr/>
          </p:nvSpPr>
          <p:spPr>
            <a:xfrm rot="10800000" flipV="1">
              <a:off x="5460802" y="4768780"/>
              <a:ext cx="1284515" cy="1284516"/>
            </a:xfrm>
            <a:prstGeom prst="ellipse">
              <a:avLst/>
            </a:prstGeom>
            <a:solidFill>
              <a:schemeClr val="bg1">
                <a:lumMod val="95000"/>
              </a:schemeClr>
            </a:solidFill>
            <a:ln w="25400" cap="flat" cmpd="sng" algn="ctr">
              <a:noFill/>
              <a:prstDash val="solid"/>
            </a:ln>
            <a:effectLst/>
          </p:spPr>
          <p:txBody>
            <a:bodyPr tIns="41325" anchor="ctr"/>
            <a:lstStyle/>
            <a:p>
              <a:pPr lvl="0" algn="ctr">
                <a:defRPr/>
              </a:pPr>
              <a:r>
                <a:rPr lang="en-US" altLang="zh-CN" b="1" kern="0" dirty="0">
                  <a:solidFill>
                    <a:srgbClr val="002C42"/>
                  </a:solidFill>
                  <a:latin typeface="微软雅黑" panose="020B0503020204020204" pitchFamily="34" charset="-122"/>
                  <a:ea typeface="微软雅黑" panose="020B0503020204020204" pitchFamily="34" charset="-122"/>
                </a:rPr>
                <a:t>03</a:t>
              </a:r>
              <a:endParaRPr lang="zh-CN" altLang="en-US" b="1" kern="0" dirty="0">
                <a:solidFill>
                  <a:srgbClr val="002C42"/>
                </a:solidFill>
                <a:latin typeface="微软雅黑" panose="020B0503020204020204" pitchFamily="34" charset="-122"/>
                <a:ea typeface="微软雅黑" panose="020B0503020204020204" pitchFamily="34" charset="-122"/>
              </a:endParaRPr>
            </a:p>
          </p:txBody>
        </p:sp>
      </p:grpSp>
      <p:sp>
        <p:nvSpPr>
          <p:cNvPr id="35" name="TextBox 15"/>
          <p:cNvSpPr txBox="1"/>
          <p:nvPr/>
        </p:nvSpPr>
        <p:spPr>
          <a:xfrm>
            <a:off x="3586053" y="2607020"/>
            <a:ext cx="2989723" cy="912790"/>
          </a:xfrm>
          <a:prstGeom prst="rect">
            <a:avLst/>
          </a:prstGeom>
          <a:noFill/>
        </p:spPr>
        <p:txBody>
          <a:bodyPr wrap="square" lIns="81002" tIns="40501" rIns="81002" bIns="40501" rtlCol="0">
            <a:spAutoFit/>
          </a:bodyPr>
          <a:lstStyle/>
          <a:p>
            <a:r>
              <a:rPr lang="zh-CN" altLang="en-US" dirty="0" smtClean="0">
                <a:latin typeface="微软雅黑" panose="020B0503020204020204" pitchFamily="34" charset="-122"/>
                <a:ea typeface="微软雅黑" panose="020B0503020204020204" pitchFamily="34" charset="-122"/>
              </a:rPr>
              <a:t>丰富的</a:t>
            </a:r>
            <a:r>
              <a:rPr lang="zh-CN" altLang="en-US" dirty="0">
                <a:latin typeface="微软雅黑" panose="020B0503020204020204" pitchFamily="34" charset="-122"/>
                <a:ea typeface="微软雅黑" panose="020B0503020204020204" pitchFamily="34" charset="-122"/>
              </a:rPr>
              <a:t>内置插件</a:t>
            </a:r>
            <a:r>
              <a:rPr lang="zh-CN" altLang="en-US" dirty="0" smtClean="0">
                <a:latin typeface="微软雅黑" panose="020B0503020204020204" pitchFamily="34" charset="-122"/>
                <a:ea typeface="微软雅黑" panose="020B0503020204020204" pitchFamily="34" charset="-122"/>
              </a:rPr>
              <a:t>功能</a:t>
            </a:r>
            <a:endParaRPr lang="en-US" altLang="zh-CN" dirty="0" smtClean="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便捷的插件</a:t>
            </a:r>
            <a:r>
              <a:rPr lang="zh-CN" altLang="en-US" dirty="0">
                <a:latin typeface="微软雅黑" panose="020B0503020204020204" pitchFamily="34" charset="-122"/>
                <a:ea typeface="微软雅黑" panose="020B0503020204020204" pitchFamily="34" charset="-122"/>
              </a:rPr>
              <a:t>集成能力</a:t>
            </a:r>
            <a:endParaRPr lang="en-US" altLang="zh-CN" dirty="0">
              <a:latin typeface="微软雅黑" panose="020B0503020204020204" pitchFamily="34" charset="-122"/>
              <a:ea typeface="微软雅黑" panose="020B0503020204020204" pitchFamily="34" charset="-122"/>
            </a:endParaRPr>
          </a:p>
        </p:txBody>
      </p:sp>
      <p:sp>
        <p:nvSpPr>
          <p:cNvPr id="36" name="TextBox 17"/>
          <p:cNvSpPr txBox="1"/>
          <p:nvPr/>
        </p:nvSpPr>
        <p:spPr>
          <a:xfrm>
            <a:off x="1331746" y="4786954"/>
            <a:ext cx="3037156" cy="1743786"/>
          </a:xfrm>
          <a:prstGeom prst="rect">
            <a:avLst/>
          </a:prstGeom>
          <a:noFill/>
        </p:spPr>
        <p:txBody>
          <a:bodyPr wrap="square" lIns="81002" tIns="40501" rIns="81002" bIns="40501" rtlCol="0">
            <a:spAutoFit/>
          </a:bodyPr>
          <a:lstStyle/>
          <a:p>
            <a:r>
              <a:rPr lang="zh-CN" altLang="en-US" dirty="0">
                <a:latin typeface="微软雅黑" panose="020B0503020204020204" pitchFamily="34" charset="-122"/>
                <a:ea typeface="微软雅黑" panose="020B0503020204020204" pitchFamily="34" charset="-122"/>
              </a:rPr>
              <a:t>选出优秀的项目，提供标准的项目实践。</a:t>
            </a:r>
          </a:p>
          <a:p>
            <a:endParaRPr lang="zh-CN" altLang="en-US"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相同配置适配不同项目，避免记忆繁琐的配置条目。</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37" name="TextBox 19"/>
          <p:cNvSpPr txBox="1"/>
          <p:nvPr/>
        </p:nvSpPr>
        <p:spPr>
          <a:xfrm>
            <a:off x="8114953" y="4727617"/>
            <a:ext cx="2989723" cy="1743786"/>
          </a:xfrm>
          <a:prstGeom prst="rect">
            <a:avLst/>
          </a:prstGeom>
          <a:noFill/>
        </p:spPr>
        <p:txBody>
          <a:bodyPr wrap="square" lIns="81002" tIns="40501" rIns="81002" bIns="40501" rtlCol="0">
            <a:spAutoFit/>
          </a:bodyPr>
          <a:lstStyle/>
          <a:p>
            <a:endParaRPr lang="zh-CN" altLang="en-US" dirty="0">
              <a:latin typeface="微软雅黑" panose="020B0503020204020204" pitchFamily="34" charset="-122"/>
              <a:ea typeface="微软雅黑" panose="020B0503020204020204" pitchFamily="34" charset="-122"/>
            </a:endParaRPr>
          </a:p>
          <a:p>
            <a:r>
              <a:rPr lang="zh-CN" altLang="en-US" dirty="0" smtClean="0">
                <a:latin typeface="微软雅黑" panose="020B0503020204020204" pitchFamily="34" charset="-122"/>
                <a:ea typeface="微软雅黑" panose="020B0503020204020204" pitchFamily="34" charset="-122"/>
              </a:rPr>
              <a:t>简单的</a:t>
            </a:r>
            <a:r>
              <a:rPr lang="zh-CN" altLang="en-US" dirty="0">
                <a:latin typeface="微软雅黑" panose="020B0503020204020204" pitchFamily="34" charset="-122"/>
                <a:ea typeface="微软雅黑" panose="020B0503020204020204" pitchFamily="34" charset="-122"/>
              </a:rPr>
              <a:t>项目示例。</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即插即用，减少学习成本和试错成本。</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p:txBody>
      </p:sp>
      <p:sp>
        <p:nvSpPr>
          <p:cNvPr id="38" name="矩形 37"/>
          <p:cNvSpPr/>
          <p:nvPr/>
        </p:nvSpPr>
        <p:spPr>
          <a:xfrm>
            <a:off x="874713" y="1181990"/>
            <a:ext cx="11204268" cy="445635"/>
          </a:xfrm>
          <a:prstGeom prst="rect">
            <a:avLst/>
          </a:prstGeom>
        </p:spPr>
        <p:txBody>
          <a:bodyPr wrap="square">
            <a:spAutoFit/>
          </a:bodyPr>
          <a:lstStyle/>
          <a:p>
            <a:r>
              <a:rPr lang="en-US" altLang="zh-CN" sz="2296" b="1" dirty="0" err="1"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Inula</a:t>
            </a:r>
            <a:r>
              <a:rPr lang="en-US" altLang="zh-CN" sz="2296" b="1" dirty="0" smtClean="0">
                <a:solidFill>
                  <a:srgbClr val="0070C0"/>
                </a:solidFill>
                <a:latin typeface="微软雅黑" panose="020B0503020204020204" pitchFamily="34" charset="-122"/>
                <a:ea typeface="微软雅黑" panose="020B0503020204020204" pitchFamily="34" charset="-122"/>
                <a:cs typeface="宋体" panose="02010600030101010101" pitchFamily="2" charset="-122"/>
              </a:rPr>
              <a:t>-cli</a:t>
            </a:r>
            <a:r>
              <a:rPr lang="zh-CN" altLang="en-US" sz="2296" dirty="0">
                <a:latin typeface="微软雅黑" panose="020B0503020204020204" pitchFamily="34" charset="-122"/>
                <a:ea typeface="微软雅黑" panose="020B0503020204020204" pitchFamily="34" charset="-122"/>
              </a:rPr>
              <a:t>是一款</a:t>
            </a:r>
            <a:r>
              <a:rPr lang="zh-CN" altLang="en-US" sz="2296" dirty="0">
                <a:latin typeface="微软雅黑" panose="020B0503020204020204" pitchFamily="34" charset="-122"/>
                <a:ea typeface="微软雅黑" panose="020B0503020204020204" pitchFamily="34" charset="-122"/>
              </a:rPr>
              <a:t>基</a:t>
            </a:r>
            <a:r>
              <a:rPr lang="zh-CN" altLang="en-US" sz="2296" dirty="0">
                <a:latin typeface="微软雅黑" panose="020B0503020204020204" pitchFamily="34" charset="-122"/>
                <a:ea typeface="微软雅黑" panose="020B0503020204020204" pitchFamily="34" charset="-122"/>
              </a:rPr>
              <a:t>于</a:t>
            </a:r>
            <a:r>
              <a:rPr lang="zh-CN" altLang="en-US" sz="2296" dirty="0">
                <a:latin typeface="微软雅黑" panose="020B0503020204020204" pitchFamily="34" charset="-122"/>
                <a:ea typeface="微软雅黑" panose="020B0503020204020204" pitchFamily="34" charset="-122"/>
              </a:rPr>
              <a:t>插件</a:t>
            </a:r>
            <a:r>
              <a:rPr lang="zh-CN" altLang="en-US" sz="2296" dirty="0">
                <a:latin typeface="微软雅黑" panose="020B0503020204020204" pitchFamily="34" charset="-122"/>
                <a:ea typeface="微软雅黑" panose="020B0503020204020204" pitchFamily="34" charset="-122"/>
              </a:rPr>
              <a:t>的前端应用开发框架。它能够为开发者带来：</a:t>
            </a:r>
            <a:endParaRPr lang="en-US" altLang="zh-CN" sz="2296"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53624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8"/>
                                        </p:tgtEl>
                                        <p:attrNameLst>
                                          <p:attrName>style.visibility</p:attrName>
                                        </p:attrNameLst>
                                      </p:cBhvr>
                                      <p:to>
                                        <p:strVal val="visible"/>
                                      </p:to>
                                    </p:set>
                                    <p:animEffect transition="in" filter="wipe(down)">
                                      <p:cBhvr>
                                        <p:cTn id="11" dur="500"/>
                                        <p:tgtEl>
                                          <p:spTgt spid="28"/>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wipe(left)">
                                      <p:cBhvr>
                                        <p:cTn id="15" dur="500"/>
                                        <p:tgtEl>
                                          <p:spTgt spid="35"/>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2000"/>
                            </p:stCondLst>
                            <p:childTnLst>
                              <p:par>
                                <p:cTn id="21" presetID="22" presetClass="entr" presetSubtype="1" fill="hold"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up)">
                                      <p:cBhvr>
                                        <p:cTn id="23" dur="500"/>
                                        <p:tgtEl>
                                          <p:spTgt spid="2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500"/>
                                        <p:tgtEl>
                                          <p:spTgt spid="36"/>
                                        </p:tgtEl>
                                      </p:cBhvr>
                                    </p:animEffect>
                                  </p:childTnLst>
                                </p:cTn>
                              </p:par>
                            </p:childTnLst>
                          </p:cTn>
                        </p:par>
                        <p:par>
                          <p:cTn id="28" fill="hold">
                            <p:stCondLst>
                              <p:cond delay="3000"/>
                            </p:stCondLst>
                            <p:childTnLst>
                              <p:par>
                                <p:cTn id="29" presetID="22" presetClass="entr" presetSubtype="2" fill="hold" grpId="0" nodeType="afterEffect">
                                  <p:stCondLst>
                                    <p:cond delay="0"/>
                                  </p:stCondLst>
                                  <p:childTnLst>
                                    <p:set>
                                      <p:cBhvr>
                                        <p:cTn id="30" dur="1" fill="hold">
                                          <p:stCondLst>
                                            <p:cond delay="0"/>
                                          </p:stCondLst>
                                        </p:cTn>
                                        <p:tgtEl>
                                          <p:spTgt spid="31"/>
                                        </p:tgtEl>
                                        <p:attrNameLst>
                                          <p:attrName>style.visibility</p:attrName>
                                        </p:attrNameLst>
                                      </p:cBhvr>
                                      <p:to>
                                        <p:strVal val="visible"/>
                                      </p:to>
                                    </p:set>
                                    <p:animEffect transition="in" filter="wipe(right)">
                                      <p:cBhvr>
                                        <p:cTn id="31" dur="500"/>
                                        <p:tgtEl>
                                          <p:spTgt spid="31"/>
                                        </p:tgtEl>
                                      </p:cBhvr>
                                    </p:animEffect>
                                  </p:childTnLst>
                                </p:cTn>
                              </p:par>
                            </p:childTnLst>
                          </p:cTn>
                        </p:par>
                        <p:par>
                          <p:cTn id="32" fill="hold">
                            <p:stCondLst>
                              <p:cond delay="3500"/>
                            </p:stCondLst>
                            <p:childTnLst>
                              <p:par>
                                <p:cTn id="33" presetID="22" presetClass="entr" presetSubtype="1" fill="hold" nodeType="after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wipe(up)">
                                      <p:cBhvr>
                                        <p:cTn id="35" dur="500"/>
                                        <p:tgtEl>
                                          <p:spTgt spid="32"/>
                                        </p:tgtEl>
                                      </p:cBhvr>
                                    </p:animEffect>
                                  </p:childTnLst>
                                </p:cTn>
                              </p:par>
                            </p:childTnLst>
                          </p:cTn>
                        </p:par>
                        <p:par>
                          <p:cTn id="36" fill="hold">
                            <p:stCondLst>
                              <p:cond delay="4000"/>
                            </p:stCondLst>
                            <p:childTnLst>
                              <p:par>
                                <p:cTn id="37" presetID="22" presetClass="entr" presetSubtype="8"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Effect transition="in" filter="wipe(left)">
                                      <p:cBhvr>
                                        <p:cTn id="39"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7" grpId="0" animBg="1"/>
      <p:bldP spid="31" grpId="0" animBg="1"/>
      <p:bldP spid="35" grpId="0"/>
      <p:bldP spid="36" grpId="0"/>
      <p:bldP spid="3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latin typeface="Arial" panose="020B0604020202020204" pitchFamily="34" charset="0"/>
                <a:sym typeface="Arial" panose="020B0604020202020204" pitchFamily="34" charset="0"/>
              </a:rPr>
              <a:t>如何</a:t>
            </a:r>
            <a:r>
              <a:rPr lang="zh-CN" altLang="en-US" dirty="0" smtClean="0">
                <a:latin typeface="Arial" panose="020B0604020202020204" pitchFamily="34" charset="0"/>
                <a:sym typeface="Arial" panose="020B0604020202020204" pitchFamily="34" charset="0"/>
              </a:rPr>
              <a:t>使用</a:t>
            </a:r>
            <a:r>
              <a:rPr lang="en-US" altLang="zh-CN" sz="3600" dirty="0" err="1">
                <a:solidFill>
                  <a:srgbClr val="0070C0"/>
                </a:solidFill>
              </a:rPr>
              <a:t>Inula</a:t>
            </a:r>
            <a:r>
              <a:rPr lang="en-US" altLang="zh-CN" dirty="0" smtClean="0">
                <a:latin typeface="Arial" panose="020B0604020202020204" pitchFamily="34" charset="0"/>
                <a:sym typeface="Arial" panose="020B0604020202020204" pitchFamily="34" charset="0"/>
              </a:rPr>
              <a:t>-cli</a:t>
            </a:r>
            <a:r>
              <a:rPr lang="zh-CN" altLang="en-US" b="1" dirty="0" smtClean="0">
                <a:latin typeface="Arial" panose="020B0604020202020204" pitchFamily="34" charset="0"/>
                <a:ea typeface="微软雅黑" panose="020B0503020204020204" pitchFamily="34" charset="-122"/>
                <a:sym typeface="Arial" panose="020B0604020202020204" pitchFamily="34" charset="0"/>
              </a:rPr>
              <a:t>                              </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20" name="object 7">
            <a:extLst>
              <a:ext uri="{FF2B5EF4-FFF2-40B4-BE49-F238E27FC236}">
                <a16:creationId xmlns:a16="http://schemas.microsoft.com/office/drawing/2014/main" xmlns="" id="{F75A0198-C5F6-4E74-BE2D-D57F35533E3B}"/>
              </a:ext>
            </a:extLst>
          </p:cNvPr>
          <p:cNvSpPr txBox="1"/>
          <p:nvPr/>
        </p:nvSpPr>
        <p:spPr>
          <a:xfrm>
            <a:off x="874713" y="911835"/>
            <a:ext cx="13055873" cy="1029679"/>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296" dirty="0">
                <a:solidFill>
                  <a:srgbClr val="0070C0"/>
                </a:solidFill>
              </a:rPr>
              <a:t> </a:t>
            </a:r>
            <a:r>
              <a:rPr lang="en-US" altLang="zh-CN" sz="2296" dirty="0" err="1" smtClean="0">
                <a:solidFill>
                  <a:srgbClr val="0070C0"/>
                </a:solidFill>
              </a:rPr>
              <a:t>Inula</a:t>
            </a:r>
            <a:r>
              <a:rPr lang="en-US" altLang="zh-CN" sz="2296" dirty="0" smtClean="0">
                <a:solidFill>
                  <a:srgbClr val="0070C0"/>
                </a:solidFill>
              </a:rPr>
              <a:t>-cli</a:t>
            </a:r>
            <a:r>
              <a:rPr lang="zh-CN" altLang="en-US" sz="2296" b="0" dirty="0">
                <a:solidFill>
                  <a:srgbClr val="1F0909"/>
                </a:solidFill>
              </a:rPr>
              <a:t>的所有功能都是通过命令触发，想要</a:t>
            </a:r>
            <a:r>
              <a:rPr lang="zh-CN" altLang="en-US" sz="2296" b="0" dirty="0" smtClean="0">
                <a:solidFill>
                  <a:srgbClr val="1F0909"/>
                </a:solidFill>
              </a:rPr>
              <a:t>使用</a:t>
            </a:r>
            <a:r>
              <a:rPr lang="en-US" altLang="zh-CN" sz="2296" b="0" dirty="0" err="1" smtClean="0">
                <a:solidFill>
                  <a:srgbClr val="1F0909"/>
                </a:solidFill>
              </a:rPr>
              <a:t>Inula</a:t>
            </a:r>
            <a:r>
              <a:rPr lang="en-US" altLang="zh-CN" sz="2296" b="0" dirty="0" smtClean="0">
                <a:solidFill>
                  <a:srgbClr val="1F0909"/>
                </a:solidFill>
              </a:rPr>
              <a:t>-cli</a:t>
            </a:r>
            <a:r>
              <a:rPr lang="zh-CN" altLang="en-US" sz="2296" b="0" dirty="0">
                <a:solidFill>
                  <a:srgbClr val="1F0909"/>
                </a:solidFill>
              </a:rPr>
              <a:t>你需要先</a:t>
            </a:r>
            <a:r>
              <a:rPr lang="zh-CN" altLang="en-US" sz="2296" b="0" dirty="0" smtClean="0">
                <a:solidFill>
                  <a:srgbClr val="1F0909"/>
                </a:solidFill>
              </a:rPr>
              <a:t>安装</a:t>
            </a:r>
            <a:r>
              <a:rPr lang="en-US" altLang="zh-CN" sz="2296" b="0" dirty="0" err="1">
                <a:solidFill>
                  <a:srgbClr val="1F0909"/>
                </a:solidFill>
              </a:rPr>
              <a:t>Inula</a:t>
            </a:r>
            <a:r>
              <a:rPr lang="en-US" altLang="zh-CN" sz="2296" b="0" dirty="0" smtClean="0">
                <a:solidFill>
                  <a:srgbClr val="1F0909"/>
                </a:solidFill>
              </a:rPr>
              <a:t>-cli</a:t>
            </a:r>
            <a:r>
              <a:rPr lang="zh-CN" altLang="en-US" sz="2296" b="0" dirty="0">
                <a:solidFill>
                  <a:srgbClr val="1F0909"/>
                </a:solidFill>
              </a:rPr>
              <a:t>：</a:t>
            </a:r>
            <a:endParaRPr lang="en-US" altLang="zh-CN" sz="2296" b="0" dirty="0">
              <a:solidFill>
                <a:srgbClr val="1F0909"/>
              </a:solidFill>
            </a:endParaRPr>
          </a:p>
          <a:p>
            <a:endParaRPr lang="en-US" altLang="zh-CN" sz="2296" b="0" dirty="0">
              <a:solidFill>
                <a:srgbClr val="1F0909"/>
              </a:solidFill>
            </a:endParaRPr>
          </a:p>
          <a:p>
            <a:r>
              <a:rPr lang="zh-CN" altLang="en-US" sz="1837" b="0" dirty="0">
                <a:solidFill>
                  <a:srgbClr val="1F0909"/>
                </a:solidFill>
              </a:rPr>
              <a:t> 全局安装</a:t>
            </a:r>
            <a:r>
              <a:rPr lang="en-US" altLang="zh-CN" sz="1837" b="0" dirty="0">
                <a:solidFill>
                  <a:srgbClr val="1F0909"/>
                </a:solidFill>
              </a:rPr>
              <a:t>Horizon-cli</a:t>
            </a:r>
            <a:endParaRPr lang="zh-CN" altLang="en-US" sz="1837" dirty="0">
              <a:solidFill>
                <a:srgbClr val="0070C0"/>
              </a:solidFill>
              <a:sym typeface="思源黑体 CN Normal" panose="020B0400000000000000" pitchFamily="34" charset="-122"/>
            </a:endParaRPr>
          </a:p>
        </p:txBody>
      </p:sp>
      <p:sp>
        <p:nvSpPr>
          <p:cNvPr id="21" name="矩形 20"/>
          <p:cNvSpPr/>
          <p:nvPr/>
        </p:nvSpPr>
        <p:spPr>
          <a:xfrm>
            <a:off x="874713" y="3640375"/>
            <a:ext cx="8690199" cy="375039"/>
          </a:xfrm>
          <a:prstGeom prst="rect">
            <a:avLst/>
          </a:prstGeom>
        </p:spPr>
        <p:txBody>
          <a:bodyPr wrap="none">
            <a:spAutoFit/>
          </a:bodyPr>
          <a:lstStyle/>
          <a:p>
            <a:r>
              <a:rPr lang="zh-CN" altLang="en-US" sz="1837" dirty="0">
                <a:solidFill>
                  <a:srgbClr val="1F0909"/>
                </a:solidFill>
                <a:latin typeface="微软雅黑" panose="020B0503020204020204" pitchFamily="34" charset="-122"/>
                <a:ea typeface="微软雅黑" panose="020B0503020204020204" pitchFamily="34" charset="-122"/>
              </a:rPr>
              <a:t>在项目中添加</a:t>
            </a:r>
            <a:r>
              <a:rPr lang="en-US" altLang="zh-CN" sz="1837" dirty="0" smtClean="0">
                <a:solidFill>
                  <a:srgbClr val="0070C0"/>
                </a:solidFill>
                <a:latin typeface="微软雅黑" panose="020B0503020204020204" pitchFamily="34" charset="-122"/>
                <a:ea typeface="微软雅黑" panose="020B0503020204020204" pitchFamily="34" charset="-122"/>
              </a:rPr>
              <a:t>.</a:t>
            </a:r>
            <a:r>
              <a:rPr lang="en-US" altLang="zh-CN" sz="1837" dirty="0" err="1" smtClean="0">
                <a:solidFill>
                  <a:srgbClr val="0070C0"/>
                </a:solidFill>
                <a:latin typeface="微软雅黑" panose="020B0503020204020204" pitchFamily="34" charset="-122"/>
                <a:ea typeface="微软雅黑" panose="020B0503020204020204" pitchFamily="34" charset="-122"/>
              </a:rPr>
              <a:t>inula.ts</a:t>
            </a:r>
            <a:r>
              <a:rPr lang="zh-CN" altLang="en-US" sz="1837" dirty="0">
                <a:solidFill>
                  <a:srgbClr val="1F0909"/>
                </a:solidFill>
                <a:latin typeface="微软雅黑" panose="020B0503020204020204" pitchFamily="34" charset="-122"/>
                <a:ea typeface="微软雅黑" panose="020B0503020204020204" pitchFamily="34" charset="-122"/>
              </a:rPr>
              <a:t>文件，配置你想要使用的功能，这里我们以构建功能为例：</a:t>
            </a:r>
            <a:endParaRPr lang="zh-CN" altLang="en-US" sz="1837" dirty="0">
              <a:solidFill>
                <a:srgbClr val="0070C0"/>
              </a:solidFill>
              <a:latin typeface="微软雅黑" panose="020B0503020204020204" pitchFamily="34" charset="-122"/>
              <a:ea typeface="微软雅黑" panose="020B0503020204020204" pitchFamily="34" charset="-122"/>
              <a:sym typeface="思源黑体 CN Normal" panose="020B0400000000000000" pitchFamily="34" charset="-122"/>
            </a:endParaRPr>
          </a:p>
        </p:txBody>
      </p:sp>
      <p:sp>
        <p:nvSpPr>
          <p:cNvPr id="40" name="矩形 39"/>
          <p:cNvSpPr/>
          <p:nvPr/>
        </p:nvSpPr>
        <p:spPr>
          <a:xfrm>
            <a:off x="874712" y="7185395"/>
            <a:ext cx="7023076" cy="400110"/>
          </a:xfrm>
          <a:prstGeom prst="rect">
            <a:avLst/>
          </a:prstGeom>
        </p:spPr>
        <p:txBody>
          <a:bodyPr wrap="none">
            <a:spAutoFit/>
          </a:bodyPr>
          <a:lstStyle/>
          <a:p>
            <a:r>
              <a:rPr lang="zh-CN" altLang="en-US" sz="1837" dirty="0">
                <a:solidFill>
                  <a:srgbClr val="1F0909"/>
                </a:solidFill>
                <a:latin typeface="微软雅黑" panose="020B0503020204020204" pitchFamily="34" charset="-122"/>
                <a:ea typeface="微软雅黑" panose="020B0503020204020204" pitchFamily="34" charset="-122"/>
              </a:rPr>
              <a:t>接着在命令行</a:t>
            </a:r>
            <a:r>
              <a:rPr lang="zh-CN" altLang="en-US" sz="1837" dirty="0" smtClean="0">
                <a:solidFill>
                  <a:srgbClr val="1F0909"/>
                </a:solidFill>
                <a:latin typeface="微软雅黑" panose="020B0503020204020204" pitchFamily="34" charset="-122"/>
                <a:ea typeface="微软雅黑" panose="020B0503020204020204" pitchFamily="34" charset="-122"/>
              </a:rPr>
              <a:t>执行</a:t>
            </a:r>
            <a:r>
              <a:rPr lang="en-US" altLang="zh-CN" sz="1837" dirty="0" err="1">
                <a:solidFill>
                  <a:srgbClr val="0070C0"/>
                </a:solidFill>
                <a:latin typeface="微软雅黑" panose="020B0503020204020204" pitchFamily="34" charset="-122"/>
                <a:ea typeface="微软雅黑" panose="020B0503020204020204" pitchFamily="34" charset="-122"/>
              </a:rPr>
              <a:t>inula</a:t>
            </a:r>
            <a:r>
              <a:rPr lang="en-US" altLang="zh-CN" sz="1837" dirty="0">
                <a:solidFill>
                  <a:srgbClr val="0070C0"/>
                </a:solidFill>
                <a:latin typeface="微软雅黑" panose="020B0503020204020204" pitchFamily="34" charset="-122"/>
                <a:ea typeface="微软雅黑" panose="020B0503020204020204" pitchFamily="34" charset="-122"/>
              </a:rPr>
              <a:t>-</a:t>
            </a:r>
            <a:r>
              <a:rPr lang="en-US" altLang="zh-CN" sz="1837" dirty="0" smtClean="0">
                <a:solidFill>
                  <a:srgbClr val="0070C0"/>
                </a:solidFill>
                <a:latin typeface="微软雅黑" panose="020B0503020204020204" pitchFamily="34" charset="-122"/>
                <a:ea typeface="微软雅黑" panose="020B0503020204020204" pitchFamily="34" charset="-122"/>
              </a:rPr>
              <a:t>cli </a:t>
            </a:r>
            <a:r>
              <a:rPr lang="en-US" altLang="zh-CN" sz="1837" dirty="0">
                <a:solidFill>
                  <a:srgbClr val="0070C0"/>
                </a:solidFill>
                <a:latin typeface="微软雅黑" panose="020B0503020204020204" pitchFamily="34" charset="-122"/>
                <a:ea typeface="微软雅黑" panose="020B0503020204020204" pitchFamily="34" charset="-122"/>
              </a:rPr>
              <a:t>build</a:t>
            </a:r>
            <a:r>
              <a:rPr lang="zh-CN" altLang="en-US" sz="1837" dirty="0">
                <a:solidFill>
                  <a:srgbClr val="1F0909"/>
                </a:solidFill>
                <a:latin typeface="微软雅黑" panose="020B0503020204020204" pitchFamily="34" charset="-122"/>
                <a:ea typeface="微软雅黑" panose="020B0503020204020204" pitchFamily="34" charset="-122"/>
              </a:rPr>
              <a:t>，即可</a:t>
            </a:r>
            <a:r>
              <a:rPr lang="zh-CN" altLang="en-US" sz="1837" dirty="0" smtClean="0">
                <a:solidFill>
                  <a:srgbClr val="1F0909"/>
                </a:solidFill>
                <a:latin typeface="微软雅黑" panose="020B0503020204020204" pitchFamily="34" charset="-122"/>
                <a:ea typeface="微软雅黑" panose="020B0503020204020204" pitchFamily="34" charset="-122"/>
              </a:rPr>
              <a:t>触发</a:t>
            </a:r>
            <a:r>
              <a:rPr lang="en-US" altLang="zh-CN" sz="2000" dirty="0" err="1">
                <a:solidFill>
                  <a:srgbClr val="1F0909"/>
                </a:solidFill>
              </a:rPr>
              <a:t>Inula</a:t>
            </a:r>
            <a:r>
              <a:rPr lang="en-US" altLang="zh-CN" sz="1837" dirty="0" smtClean="0">
                <a:solidFill>
                  <a:srgbClr val="1F0909"/>
                </a:solidFill>
                <a:latin typeface="微软雅黑" panose="020B0503020204020204" pitchFamily="34" charset="-122"/>
                <a:ea typeface="微软雅黑" panose="020B0503020204020204" pitchFamily="34" charset="-122"/>
              </a:rPr>
              <a:t>-cli</a:t>
            </a:r>
            <a:r>
              <a:rPr lang="zh-CN" altLang="en-US" sz="1837" dirty="0">
                <a:solidFill>
                  <a:srgbClr val="1F0909"/>
                </a:solidFill>
                <a:latin typeface="微软雅黑" panose="020B0503020204020204" pitchFamily="34" charset="-122"/>
                <a:ea typeface="微软雅黑" panose="020B0503020204020204" pitchFamily="34" charset="-122"/>
              </a:rPr>
              <a:t>的构建功能。</a:t>
            </a:r>
            <a:endParaRPr lang="zh-CN" altLang="en-US" sz="1837" dirty="0">
              <a:solidFill>
                <a:srgbClr val="0070C0"/>
              </a:solidFill>
              <a:latin typeface="微软雅黑" panose="020B0503020204020204" pitchFamily="34" charset="-122"/>
              <a:ea typeface="微软雅黑" panose="020B0503020204020204" pitchFamily="34" charset="-122"/>
              <a:sym typeface="思源黑体 CN Normal" panose="020B0400000000000000" pitchFamily="34" charset="-122"/>
            </a:endParaRPr>
          </a:p>
        </p:txBody>
      </p:sp>
      <p:sp>
        <p:nvSpPr>
          <p:cNvPr id="41" name="矩形 40">
            <a:extLst>
              <a:ext uri="{FF2B5EF4-FFF2-40B4-BE49-F238E27FC236}">
                <a16:creationId xmlns:a16="http://schemas.microsoft.com/office/drawing/2014/main" xmlns="" id="{BC5C963D-BE80-464D-9850-368023303306}"/>
              </a:ext>
            </a:extLst>
          </p:cNvPr>
          <p:cNvSpPr/>
          <p:nvPr/>
        </p:nvSpPr>
        <p:spPr>
          <a:xfrm>
            <a:off x="1003904" y="2139559"/>
            <a:ext cx="175752" cy="1427888"/>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179655" y="2157129"/>
            <a:ext cx="4039634" cy="1428234"/>
          </a:xfrm>
          <a:prstGeom prst="rect">
            <a:avLst/>
          </a:prstGeom>
        </p:spPr>
      </p:pic>
      <p:sp>
        <p:nvSpPr>
          <p:cNvPr id="42" name="矩形 41">
            <a:extLst>
              <a:ext uri="{FF2B5EF4-FFF2-40B4-BE49-F238E27FC236}">
                <a16:creationId xmlns:a16="http://schemas.microsoft.com/office/drawing/2014/main" xmlns="" id="{BC5C963D-BE80-464D-9850-368023303306}"/>
              </a:ext>
            </a:extLst>
          </p:cNvPr>
          <p:cNvSpPr/>
          <p:nvPr/>
        </p:nvSpPr>
        <p:spPr>
          <a:xfrm>
            <a:off x="1003903" y="4084603"/>
            <a:ext cx="175752" cy="2974023"/>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3" name="图片 2"/>
          <p:cNvPicPr>
            <a:picLocks noChangeAspect="1"/>
          </p:cNvPicPr>
          <p:nvPr/>
        </p:nvPicPr>
        <p:blipFill>
          <a:blip r:embed="rId4"/>
          <a:stretch>
            <a:fillRect/>
          </a:stretch>
        </p:blipFill>
        <p:spPr>
          <a:xfrm>
            <a:off x="1179655" y="4084017"/>
            <a:ext cx="4039634" cy="2974023"/>
          </a:xfrm>
          <a:prstGeom prst="rect">
            <a:avLst/>
          </a:prstGeom>
        </p:spPr>
      </p:pic>
    </p:spTree>
    <p:extLst>
      <p:ext uri="{BB962C8B-B14F-4D97-AF65-F5344CB8AC3E}">
        <p14:creationId xmlns:p14="http://schemas.microsoft.com/office/powerpoint/2010/main" val="19525493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en-US" altLang="zh-CN" b="1" dirty="0" err="1" smtClean="0">
                <a:latin typeface="Arial" panose="020B0604020202020204" pitchFamily="34" charset="0"/>
                <a:ea typeface="微软雅黑" panose="020B0503020204020204" pitchFamily="34" charset="-122"/>
                <a:sym typeface="Arial" panose="020B0604020202020204" pitchFamily="34" charset="0"/>
              </a:rPr>
              <a:t>Inula</a:t>
            </a:r>
            <a:r>
              <a:rPr lang="en-US" altLang="zh-CN" b="1" dirty="0" smtClean="0">
                <a:latin typeface="Arial" panose="020B0604020202020204" pitchFamily="34" charset="0"/>
                <a:ea typeface="微软雅黑" panose="020B0503020204020204" pitchFamily="34" charset="-122"/>
                <a:sym typeface="Arial" panose="020B0604020202020204" pitchFamily="34" charset="0"/>
              </a:rPr>
              <a:t>-cli</a:t>
            </a:r>
            <a:r>
              <a:rPr lang="zh-CN" altLang="en-US" b="1" dirty="0" smtClean="0">
                <a:latin typeface="Arial" panose="020B0604020202020204" pitchFamily="34" charset="0"/>
                <a:ea typeface="微软雅黑" panose="020B0503020204020204" pitchFamily="34" charset="-122"/>
                <a:sym typeface="Arial" panose="020B0604020202020204" pitchFamily="34" charset="0"/>
              </a:rPr>
              <a:t>功能                        </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object 7">
            <a:extLst>
              <a:ext uri="{FF2B5EF4-FFF2-40B4-BE49-F238E27FC236}">
                <a16:creationId xmlns:a16="http://schemas.microsoft.com/office/drawing/2014/main" xmlns="" id="{F75A0198-C5F6-4E74-BE2D-D57F35533E3B}"/>
              </a:ext>
            </a:extLst>
          </p:cNvPr>
          <p:cNvSpPr txBox="1"/>
          <p:nvPr/>
        </p:nvSpPr>
        <p:spPr>
          <a:xfrm>
            <a:off x="874713" y="1173590"/>
            <a:ext cx="13055873" cy="368023"/>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296" b="0" dirty="0">
                <a:solidFill>
                  <a:srgbClr val="0070C0"/>
                </a:solidFill>
                <a:sym typeface="思源黑体 CN Normal" panose="020B0400000000000000" pitchFamily="34" charset="-122"/>
              </a:rPr>
              <a:t> </a:t>
            </a:r>
            <a:r>
              <a:rPr lang="en-US" altLang="zh-CN" sz="2296" b="0" dirty="0" err="1" smtClean="0">
                <a:solidFill>
                  <a:srgbClr val="0070C0"/>
                </a:solidFill>
                <a:sym typeface="思源黑体 CN Normal" panose="020B0400000000000000" pitchFamily="34" charset="-122"/>
              </a:rPr>
              <a:t>Inula</a:t>
            </a:r>
            <a:r>
              <a:rPr lang="en-US" altLang="zh-CN" sz="2296" b="0" dirty="0" smtClean="0">
                <a:solidFill>
                  <a:srgbClr val="0070C0"/>
                </a:solidFill>
                <a:sym typeface="思源黑体 CN Normal" panose="020B0400000000000000" pitchFamily="34" charset="-122"/>
              </a:rPr>
              <a:t>-cli</a:t>
            </a:r>
            <a:r>
              <a:rPr lang="zh-CN" altLang="en-US" sz="2296" b="0" dirty="0">
                <a:solidFill>
                  <a:srgbClr val="1F0909"/>
                </a:solidFill>
                <a:sym typeface="思源黑体 CN Normal" panose="020B0400000000000000" pitchFamily="34" charset="-122"/>
              </a:rPr>
              <a:t>的所有功能都围绕</a:t>
            </a:r>
            <a:r>
              <a:rPr lang="zh-CN" altLang="en-US" sz="2296" b="0" dirty="0">
                <a:solidFill>
                  <a:srgbClr val="0070C0"/>
                </a:solidFill>
                <a:sym typeface="思源黑体 CN Normal" panose="020B0400000000000000" pitchFamily="34" charset="-122"/>
              </a:rPr>
              <a:t>插件</a:t>
            </a:r>
            <a:r>
              <a:rPr lang="zh-CN" altLang="en-US" sz="2296" b="0" dirty="0">
                <a:solidFill>
                  <a:srgbClr val="1F0909"/>
                </a:solidFill>
                <a:sym typeface="思源黑体 CN Normal" panose="020B0400000000000000" pitchFamily="34" charset="-122"/>
              </a:rPr>
              <a:t>展开，当前支持功能如下：</a:t>
            </a:r>
            <a:endParaRPr lang="zh-CN" altLang="en-US" sz="2296" dirty="0">
              <a:solidFill>
                <a:srgbClr val="0070C0"/>
              </a:solidFill>
              <a:sym typeface="思源黑体 CN Normal" panose="020B0400000000000000" pitchFamily="34" charset="-122"/>
            </a:endParaRPr>
          </a:p>
        </p:txBody>
      </p:sp>
      <p:graphicFrame>
        <p:nvGraphicFramePr>
          <p:cNvPr id="6" name="表格 5"/>
          <p:cNvGraphicFramePr>
            <a:graphicFrameLocks noGrp="1"/>
          </p:cNvGraphicFramePr>
          <p:nvPr>
            <p:extLst>
              <p:ext uri="{D42A27DB-BD31-4B8C-83A1-F6EECF244321}">
                <p14:modId xmlns:p14="http://schemas.microsoft.com/office/powerpoint/2010/main" val="4256851798"/>
              </p:ext>
            </p:extLst>
          </p:nvPr>
        </p:nvGraphicFramePr>
        <p:xfrm>
          <a:off x="874712" y="1863279"/>
          <a:ext cx="10562492" cy="4136234"/>
        </p:xfrm>
        <a:graphic>
          <a:graphicData uri="http://schemas.openxmlformats.org/drawingml/2006/table">
            <a:tbl>
              <a:tblPr firstRow="1" bandRow="1"/>
              <a:tblGrid>
                <a:gridCol w="3729840"/>
                <a:gridCol w="6832652"/>
              </a:tblGrid>
              <a:tr h="503210">
                <a:tc>
                  <a:txBody>
                    <a:bodyPr/>
                    <a:lstStyle>
                      <a:lvl1pPr marL="0" algn="l" defTabSz="1362998" rtl="0" eaLnBrk="1" latinLnBrk="0" hangingPunct="1">
                        <a:defRPr sz="2683" b="1" kern="1200">
                          <a:solidFill>
                            <a:schemeClr val="lt1"/>
                          </a:solidFill>
                          <a:latin typeface="Arial"/>
                        </a:defRPr>
                      </a:lvl1pPr>
                      <a:lvl2pPr marL="681500" algn="l" defTabSz="1362998" rtl="0" eaLnBrk="1" latinLnBrk="0" hangingPunct="1">
                        <a:defRPr sz="2683" b="1" kern="1200">
                          <a:solidFill>
                            <a:schemeClr val="lt1"/>
                          </a:solidFill>
                          <a:latin typeface="Arial"/>
                        </a:defRPr>
                      </a:lvl2pPr>
                      <a:lvl3pPr marL="1362998" algn="l" defTabSz="1362998" rtl="0" eaLnBrk="1" latinLnBrk="0" hangingPunct="1">
                        <a:defRPr sz="2683" b="1" kern="1200">
                          <a:solidFill>
                            <a:schemeClr val="lt1"/>
                          </a:solidFill>
                          <a:latin typeface="Arial"/>
                        </a:defRPr>
                      </a:lvl3pPr>
                      <a:lvl4pPr marL="2044500" algn="l" defTabSz="1362998" rtl="0" eaLnBrk="1" latinLnBrk="0" hangingPunct="1">
                        <a:defRPr sz="2683" b="1" kern="1200">
                          <a:solidFill>
                            <a:schemeClr val="lt1"/>
                          </a:solidFill>
                          <a:latin typeface="Arial"/>
                        </a:defRPr>
                      </a:lvl4pPr>
                      <a:lvl5pPr marL="2725999" algn="l" defTabSz="1362998" rtl="0" eaLnBrk="1" latinLnBrk="0" hangingPunct="1">
                        <a:defRPr sz="2683" b="1" kern="1200">
                          <a:solidFill>
                            <a:schemeClr val="lt1"/>
                          </a:solidFill>
                          <a:latin typeface="Arial"/>
                        </a:defRPr>
                      </a:lvl5pPr>
                      <a:lvl6pPr marL="3407498" algn="l" defTabSz="1362998" rtl="0" eaLnBrk="1" latinLnBrk="0" hangingPunct="1">
                        <a:defRPr sz="2683" b="1" kern="1200">
                          <a:solidFill>
                            <a:schemeClr val="lt1"/>
                          </a:solidFill>
                          <a:latin typeface="Arial"/>
                        </a:defRPr>
                      </a:lvl6pPr>
                      <a:lvl7pPr marL="4088997" algn="l" defTabSz="1362998" rtl="0" eaLnBrk="1" latinLnBrk="0" hangingPunct="1">
                        <a:defRPr sz="2683" b="1" kern="1200">
                          <a:solidFill>
                            <a:schemeClr val="lt1"/>
                          </a:solidFill>
                          <a:latin typeface="Arial"/>
                        </a:defRPr>
                      </a:lvl7pPr>
                      <a:lvl8pPr marL="4770498" algn="l" defTabSz="1362998" rtl="0" eaLnBrk="1" latinLnBrk="0" hangingPunct="1">
                        <a:defRPr sz="2683" b="1" kern="1200">
                          <a:solidFill>
                            <a:schemeClr val="lt1"/>
                          </a:solidFill>
                          <a:latin typeface="Arial"/>
                        </a:defRPr>
                      </a:lvl8pPr>
                      <a:lvl9pPr marL="5451996" algn="l" defTabSz="1362998" rtl="0" eaLnBrk="1" latinLnBrk="0" hangingPunct="1">
                        <a:defRPr sz="2683" b="1" kern="1200">
                          <a:solidFill>
                            <a:schemeClr val="lt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插件类型</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1362998" rtl="0" eaLnBrk="1" latinLnBrk="0" hangingPunct="1">
                        <a:defRPr sz="2683" b="1" kern="1200">
                          <a:solidFill>
                            <a:schemeClr val="lt1"/>
                          </a:solidFill>
                          <a:latin typeface="Arial"/>
                        </a:defRPr>
                      </a:lvl1pPr>
                      <a:lvl2pPr marL="681500" algn="l" defTabSz="1362998" rtl="0" eaLnBrk="1" latinLnBrk="0" hangingPunct="1">
                        <a:defRPr sz="2683" b="1" kern="1200">
                          <a:solidFill>
                            <a:schemeClr val="lt1"/>
                          </a:solidFill>
                          <a:latin typeface="Arial"/>
                        </a:defRPr>
                      </a:lvl2pPr>
                      <a:lvl3pPr marL="1362998" algn="l" defTabSz="1362998" rtl="0" eaLnBrk="1" latinLnBrk="0" hangingPunct="1">
                        <a:defRPr sz="2683" b="1" kern="1200">
                          <a:solidFill>
                            <a:schemeClr val="lt1"/>
                          </a:solidFill>
                          <a:latin typeface="Arial"/>
                        </a:defRPr>
                      </a:lvl3pPr>
                      <a:lvl4pPr marL="2044500" algn="l" defTabSz="1362998" rtl="0" eaLnBrk="1" latinLnBrk="0" hangingPunct="1">
                        <a:defRPr sz="2683" b="1" kern="1200">
                          <a:solidFill>
                            <a:schemeClr val="lt1"/>
                          </a:solidFill>
                          <a:latin typeface="Arial"/>
                        </a:defRPr>
                      </a:lvl4pPr>
                      <a:lvl5pPr marL="2725999" algn="l" defTabSz="1362998" rtl="0" eaLnBrk="1" latinLnBrk="0" hangingPunct="1">
                        <a:defRPr sz="2683" b="1" kern="1200">
                          <a:solidFill>
                            <a:schemeClr val="lt1"/>
                          </a:solidFill>
                          <a:latin typeface="Arial"/>
                        </a:defRPr>
                      </a:lvl5pPr>
                      <a:lvl6pPr marL="3407498" algn="l" defTabSz="1362998" rtl="0" eaLnBrk="1" latinLnBrk="0" hangingPunct="1">
                        <a:defRPr sz="2683" b="1" kern="1200">
                          <a:solidFill>
                            <a:schemeClr val="lt1"/>
                          </a:solidFill>
                          <a:latin typeface="Arial"/>
                        </a:defRPr>
                      </a:lvl6pPr>
                      <a:lvl7pPr marL="4088997" algn="l" defTabSz="1362998" rtl="0" eaLnBrk="1" latinLnBrk="0" hangingPunct="1">
                        <a:defRPr sz="2683" b="1" kern="1200">
                          <a:solidFill>
                            <a:schemeClr val="lt1"/>
                          </a:solidFill>
                          <a:latin typeface="Arial"/>
                        </a:defRPr>
                      </a:lvl7pPr>
                      <a:lvl8pPr marL="4770498" algn="l" defTabSz="1362998" rtl="0" eaLnBrk="1" latinLnBrk="0" hangingPunct="1">
                        <a:defRPr sz="2683" b="1" kern="1200">
                          <a:solidFill>
                            <a:schemeClr val="lt1"/>
                          </a:solidFill>
                          <a:latin typeface="Arial"/>
                        </a:defRPr>
                      </a:lvl8pPr>
                      <a:lvl9pPr marL="5451996" algn="l" defTabSz="1362998" rtl="0" eaLnBrk="1" latinLnBrk="0" hangingPunct="1">
                        <a:defRPr sz="2683" b="1" kern="1200">
                          <a:solidFill>
                            <a:schemeClr val="lt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详细功能</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496776">
                <a:tc rowSpan="5">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内置插件</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本地开发构建</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496776">
                <a:tc vMerge="1">
                  <a:txBody>
                    <a:bodyPr/>
                    <a:lstStyle/>
                    <a:p>
                      <a:endParaRPr lang="zh-CN" altLang="en-US" dirty="0"/>
                    </a:p>
                  </a:txBody>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生产构建</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496776">
                <a:tc vMerge="1">
                  <a:txBody>
                    <a:bodyPr/>
                    <a:lstStyle/>
                    <a:p>
                      <a:endParaRPr lang="zh-CN" altLang="en-US" dirty="0"/>
                    </a:p>
                  </a:txBody>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接口</a:t>
                      </a:r>
                      <a:r>
                        <a:rPr lang="en-US" altLang="zh-CN" sz="1800" dirty="0" smtClean="0">
                          <a:latin typeface="微软雅黑" panose="020B0503020204020204" pitchFamily="34" charset="-122"/>
                          <a:ea typeface="微软雅黑" panose="020B0503020204020204" pitchFamily="34" charset="-122"/>
                        </a:rPr>
                        <a:t>mock</a:t>
                      </a:r>
                      <a:r>
                        <a:rPr lang="zh-CN" altLang="en-US" sz="1800" dirty="0" smtClean="0">
                          <a:latin typeface="微软雅黑" panose="020B0503020204020204" pitchFamily="34" charset="-122"/>
                          <a:ea typeface="微软雅黑" panose="020B0503020204020204" pitchFamily="34" charset="-122"/>
                        </a:rPr>
                        <a:t>能力</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496776">
                <a:tc vMerge="1">
                  <a:txBody>
                    <a:bodyPr/>
                    <a:lstStyle/>
                    <a:p>
                      <a:endParaRPr lang="zh-CN" altLang="en-US" dirty="0"/>
                    </a:p>
                  </a:txBody>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远端服务器页面热更新能力</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0">
                <a:tc vMerge="1">
                  <a:txBody>
                    <a:bodyPr/>
                    <a:lstStyle/>
                    <a:p>
                      <a:endParaRPr lang="zh-CN" altLang="en-US" dirty="0"/>
                    </a:p>
                  </a:txBody>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远端服务器页面代理能力</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496776">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自定义插件</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smtClean="0">
                          <a:latin typeface="微软雅黑" panose="020B0503020204020204" pitchFamily="34" charset="-122"/>
                          <a:ea typeface="微软雅黑" panose="020B0503020204020204" pitchFamily="34" charset="-122"/>
                        </a:rPr>
                        <a:t>开发者可以在本项目内开发自己的插件功能。</a:t>
                      </a:r>
                    </a:p>
                    <a:p>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496776">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外部插件</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通过下载其他开发者发布在</a:t>
                      </a:r>
                      <a:r>
                        <a:rPr lang="en-US" altLang="zh-CN" sz="1800" dirty="0" smtClean="0">
                          <a:latin typeface="微软雅黑" panose="020B0503020204020204" pitchFamily="34" charset="-122"/>
                          <a:ea typeface="微软雅黑" panose="020B0503020204020204" pitchFamily="34" charset="-122"/>
                        </a:rPr>
                        <a:t>npm</a:t>
                      </a:r>
                      <a:r>
                        <a:rPr lang="zh-CN" altLang="en-US" sz="1800" dirty="0" smtClean="0">
                          <a:latin typeface="微软雅黑" panose="020B0503020204020204" pitchFamily="34" charset="-122"/>
                          <a:ea typeface="微软雅黑" panose="020B0503020204020204" pitchFamily="34" charset="-122"/>
                        </a:rPr>
                        <a:t>的插件，集成到自己的项目内使用。</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bl>
          </a:graphicData>
        </a:graphic>
      </p:graphicFrame>
    </p:spTree>
    <p:extLst>
      <p:ext uri="{BB962C8B-B14F-4D97-AF65-F5344CB8AC3E}">
        <p14:creationId xmlns:p14="http://schemas.microsoft.com/office/powerpoint/2010/main" val="370745734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en-US" altLang="zh-CN" dirty="0" err="1" smtClean="0"/>
              <a:t>Inula</a:t>
            </a:r>
            <a:r>
              <a:rPr lang="en-US" altLang="zh-CN" dirty="0" smtClean="0"/>
              <a:t>-cli</a:t>
            </a:r>
            <a:r>
              <a:rPr lang="zh-CN" altLang="en-US" dirty="0"/>
              <a:t>插件机制介绍</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object 7">
            <a:extLst>
              <a:ext uri="{FF2B5EF4-FFF2-40B4-BE49-F238E27FC236}">
                <a16:creationId xmlns:a16="http://schemas.microsoft.com/office/drawing/2014/main" xmlns="" id="{F75A0198-C5F6-4E74-BE2D-D57F35533E3B}"/>
              </a:ext>
            </a:extLst>
          </p:cNvPr>
          <p:cNvSpPr txBox="1"/>
          <p:nvPr/>
        </p:nvSpPr>
        <p:spPr>
          <a:xfrm>
            <a:off x="524020" y="1095217"/>
            <a:ext cx="13055873" cy="416242"/>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endParaRPr lang="en-US" altLang="zh-CN" sz="1263" dirty="0">
              <a:solidFill>
                <a:srgbClr val="1F0909"/>
              </a:solidFill>
            </a:endParaRPr>
          </a:p>
          <a:p>
            <a:endParaRPr lang="en-US" altLang="zh-CN" sz="1263" dirty="0">
              <a:solidFill>
                <a:srgbClr val="1F0909"/>
              </a:solidFill>
            </a:endParaRPr>
          </a:p>
        </p:txBody>
      </p:sp>
      <p:sp>
        <p:nvSpPr>
          <p:cNvPr id="5" name="object 7">
            <a:extLst>
              <a:ext uri="{FF2B5EF4-FFF2-40B4-BE49-F238E27FC236}">
                <a16:creationId xmlns:a16="http://schemas.microsoft.com/office/drawing/2014/main" xmlns="" id="{F75A0198-C5F6-4E74-BE2D-D57F35533E3B}"/>
              </a:ext>
            </a:extLst>
          </p:cNvPr>
          <p:cNvSpPr txBox="1"/>
          <p:nvPr/>
        </p:nvSpPr>
        <p:spPr>
          <a:xfrm>
            <a:off x="981821" y="874404"/>
            <a:ext cx="11935363" cy="857709"/>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066" b="0" dirty="0">
                <a:solidFill>
                  <a:srgbClr val="1F0909"/>
                </a:solidFill>
              </a:rPr>
              <a:t>插件机制可以很方便地</a:t>
            </a:r>
            <a:r>
              <a:rPr lang="zh-CN" altLang="en-US" sz="2066" b="0" dirty="0" smtClean="0">
                <a:solidFill>
                  <a:srgbClr val="1F0909"/>
                </a:solidFill>
              </a:rPr>
              <a:t>为</a:t>
            </a:r>
            <a:r>
              <a:rPr lang="en-US" altLang="zh-CN" sz="2066" b="0" dirty="0" err="1" smtClean="0">
                <a:solidFill>
                  <a:srgbClr val="0070C0"/>
                </a:solidFill>
              </a:rPr>
              <a:t>Inula</a:t>
            </a:r>
            <a:r>
              <a:rPr lang="en-US" altLang="zh-CN" sz="2066" b="0" dirty="0" smtClean="0">
                <a:solidFill>
                  <a:srgbClr val="0070C0"/>
                </a:solidFill>
              </a:rPr>
              <a:t>-cli</a:t>
            </a:r>
            <a:r>
              <a:rPr lang="zh-CN" altLang="en-US" sz="2066" b="0" dirty="0">
                <a:solidFill>
                  <a:srgbClr val="1F0909"/>
                </a:solidFill>
              </a:rPr>
              <a:t>集成各式各样的功能，用户可以通过配置自由搭配组合各式各样         的插件功能，插件加载流程如下：</a:t>
            </a:r>
            <a:endParaRPr lang="en-US" altLang="zh-CN" sz="2066" dirty="0">
              <a:solidFill>
                <a:srgbClr val="1F0909"/>
              </a:solidFill>
            </a:endParaRPr>
          </a:p>
          <a:p>
            <a:r>
              <a:rPr lang="zh-CN" altLang="zh-CN" sz="1263" dirty="0"/>
              <a:t> </a:t>
            </a:r>
            <a:endParaRPr lang="zh-CN" altLang="zh-CN" sz="3673" dirty="0"/>
          </a:p>
        </p:txBody>
      </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5815" y="1513291"/>
            <a:ext cx="10562153" cy="6254194"/>
          </a:xfrm>
          <a:prstGeom prst="rect">
            <a:avLst/>
          </a:prstGeom>
        </p:spPr>
      </p:pic>
    </p:spTree>
    <p:extLst>
      <p:ext uri="{BB962C8B-B14F-4D97-AF65-F5344CB8AC3E}">
        <p14:creationId xmlns:p14="http://schemas.microsoft.com/office/powerpoint/2010/main" val="103191325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b="1" dirty="0" smtClean="0">
                <a:latin typeface="Arial" panose="020B0604020202020204" pitchFamily="34" charset="0"/>
                <a:ea typeface="微软雅黑" panose="020B0503020204020204" pitchFamily="34" charset="-122"/>
                <a:sym typeface="Arial" panose="020B0604020202020204" pitchFamily="34" charset="0"/>
              </a:rPr>
              <a:t>插件文件介绍</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object 7">
            <a:extLst>
              <a:ext uri="{FF2B5EF4-FFF2-40B4-BE49-F238E27FC236}">
                <a16:creationId xmlns:a16="http://schemas.microsoft.com/office/drawing/2014/main" xmlns="" id="{F75A0198-C5F6-4E74-BE2D-D57F35533E3B}"/>
              </a:ext>
            </a:extLst>
          </p:cNvPr>
          <p:cNvSpPr txBox="1"/>
          <p:nvPr/>
        </p:nvSpPr>
        <p:spPr>
          <a:xfrm>
            <a:off x="524020" y="1095217"/>
            <a:ext cx="13055873" cy="416242"/>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endParaRPr lang="en-US" altLang="zh-CN" sz="1263" dirty="0">
              <a:solidFill>
                <a:srgbClr val="1F0909"/>
              </a:solidFill>
            </a:endParaRPr>
          </a:p>
          <a:p>
            <a:endParaRPr lang="en-US" altLang="zh-CN" sz="1263" dirty="0">
              <a:solidFill>
                <a:srgbClr val="1F0909"/>
              </a:solidFill>
            </a:endParaRPr>
          </a:p>
        </p:txBody>
      </p:sp>
      <p:sp>
        <p:nvSpPr>
          <p:cNvPr id="5" name="object 7">
            <a:extLst>
              <a:ext uri="{FF2B5EF4-FFF2-40B4-BE49-F238E27FC236}">
                <a16:creationId xmlns:a16="http://schemas.microsoft.com/office/drawing/2014/main" xmlns="" id="{F75A0198-C5F6-4E74-BE2D-D57F35533E3B}"/>
              </a:ext>
            </a:extLst>
          </p:cNvPr>
          <p:cNvSpPr txBox="1"/>
          <p:nvPr/>
        </p:nvSpPr>
        <p:spPr>
          <a:xfrm>
            <a:off x="939528" y="1095216"/>
            <a:ext cx="12245425" cy="1660749"/>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296" b="0" dirty="0" smtClean="0">
                <a:solidFill>
                  <a:srgbClr val="1F0909"/>
                </a:solidFill>
              </a:rPr>
              <a:t>在</a:t>
            </a:r>
            <a:r>
              <a:rPr lang="en-US" altLang="zh-CN" sz="2296" b="0" dirty="0" err="1" smtClean="0">
                <a:solidFill>
                  <a:srgbClr val="0070C0"/>
                </a:solidFill>
              </a:rPr>
              <a:t>Inula</a:t>
            </a:r>
            <a:r>
              <a:rPr lang="en-US" altLang="zh-CN" sz="2296" b="0" dirty="0" smtClean="0">
                <a:solidFill>
                  <a:srgbClr val="0070C0"/>
                </a:solidFill>
              </a:rPr>
              <a:t>-cli</a:t>
            </a:r>
            <a:r>
              <a:rPr lang="zh-CN" altLang="en-US" sz="2296" b="0" dirty="0">
                <a:solidFill>
                  <a:srgbClr val="1F0909"/>
                </a:solidFill>
              </a:rPr>
              <a:t>中，所有的能力都是通过插件来完成的。</a:t>
            </a:r>
            <a:r>
              <a:rPr lang="zh-CN" altLang="en-US" sz="2296" b="0" dirty="0" smtClean="0">
                <a:solidFill>
                  <a:srgbClr val="1F0909"/>
                </a:solidFill>
              </a:rPr>
              <a:t>在</a:t>
            </a:r>
            <a:r>
              <a:rPr lang="en-US" altLang="zh-CN" sz="2296" b="0" dirty="0" err="1" smtClean="0">
                <a:solidFill>
                  <a:srgbClr val="1F0909"/>
                </a:solidFill>
              </a:rPr>
              <a:t>Inula</a:t>
            </a:r>
            <a:r>
              <a:rPr lang="en-US" altLang="zh-CN" sz="2296" b="0" dirty="0" smtClean="0">
                <a:solidFill>
                  <a:srgbClr val="1F0909"/>
                </a:solidFill>
              </a:rPr>
              <a:t>-cli</a:t>
            </a:r>
            <a:r>
              <a:rPr lang="zh-CN" altLang="en-US" sz="2296" b="0" dirty="0">
                <a:solidFill>
                  <a:srgbClr val="1F0909"/>
                </a:solidFill>
              </a:rPr>
              <a:t>里默认暴露一个</a:t>
            </a:r>
            <a:r>
              <a:rPr lang="en-US" altLang="zh-CN" sz="2296" b="0" dirty="0">
                <a:solidFill>
                  <a:srgbClr val="0070C0"/>
                </a:solidFill>
              </a:rPr>
              <a:t>api</a:t>
            </a:r>
            <a:r>
              <a:rPr lang="zh-CN" altLang="en-US" sz="2296" b="0" dirty="0">
                <a:solidFill>
                  <a:srgbClr val="0070C0"/>
                </a:solidFill>
              </a:rPr>
              <a:t>对象</a:t>
            </a:r>
            <a:r>
              <a:rPr lang="zh-CN" altLang="en-US" sz="2296" b="0" dirty="0">
                <a:solidFill>
                  <a:srgbClr val="1F0909"/>
                </a:solidFill>
              </a:rPr>
              <a:t>，接收该</a:t>
            </a:r>
            <a:r>
              <a:rPr lang="en-US" altLang="zh-CN" sz="2296" b="0" dirty="0">
                <a:solidFill>
                  <a:srgbClr val="1F0909"/>
                </a:solidFill>
              </a:rPr>
              <a:t>api</a:t>
            </a:r>
            <a:r>
              <a:rPr lang="zh-CN" altLang="en-US" sz="2296" b="0" dirty="0">
                <a:solidFill>
                  <a:srgbClr val="1F0909"/>
                </a:solidFill>
              </a:rPr>
              <a:t>对象，并默认导出该参数函数的</a:t>
            </a:r>
            <a:r>
              <a:rPr lang="en-US" altLang="zh-CN" sz="2296" b="0" dirty="0">
                <a:solidFill>
                  <a:srgbClr val="1F0909"/>
                </a:solidFill>
              </a:rPr>
              <a:t>js/</a:t>
            </a:r>
            <a:r>
              <a:rPr lang="en-US" altLang="zh-CN" sz="2296" b="0" dirty="0" err="1">
                <a:solidFill>
                  <a:srgbClr val="1F0909"/>
                </a:solidFill>
              </a:rPr>
              <a:t>ts</a:t>
            </a:r>
            <a:r>
              <a:rPr lang="zh-CN" altLang="en-US" sz="2296" b="0" dirty="0">
                <a:solidFill>
                  <a:srgbClr val="1F0909"/>
                </a:solidFill>
              </a:rPr>
              <a:t>文件都可以称为一个插件。</a:t>
            </a:r>
            <a:endParaRPr lang="en-US" altLang="zh-CN" sz="2296" b="0" dirty="0">
              <a:solidFill>
                <a:srgbClr val="1F0909"/>
              </a:solidFill>
            </a:endParaRPr>
          </a:p>
          <a:p>
            <a:endParaRPr lang="en-US" altLang="zh-CN" sz="2296" b="0" dirty="0">
              <a:solidFill>
                <a:srgbClr val="1F0909"/>
              </a:solidFill>
            </a:endParaRPr>
          </a:p>
          <a:p>
            <a:r>
              <a:rPr lang="zh-CN" altLang="en-US" sz="2296" b="0" dirty="0">
                <a:solidFill>
                  <a:srgbClr val="1F0909"/>
                </a:solidFill>
              </a:rPr>
              <a:t>常见的插件写法如下：</a:t>
            </a:r>
            <a:endParaRPr lang="en-US" altLang="zh-CN" sz="2296" dirty="0">
              <a:solidFill>
                <a:srgbClr val="1F0909"/>
              </a:solidFill>
            </a:endParaRPr>
          </a:p>
          <a:p>
            <a:r>
              <a:rPr lang="zh-CN" altLang="zh-CN" sz="1263" dirty="0"/>
              <a:t> </a:t>
            </a:r>
            <a:endParaRPr lang="zh-CN" altLang="zh-CN" sz="3673" dirty="0"/>
          </a:p>
        </p:txBody>
      </p:sp>
      <p:sp>
        <p:nvSpPr>
          <p:cNvPr id="9" name="矩形 8">
            <a:extLst>
              <a:ext uri="{FF2B5EF4-FFF2-40B4-BE49-F238E27FC236}">
                <a16:creationId xmlns:a16="http://schemas.microsoft.com/office/drawing/2014/main" xmlns="" id="{BC5C963D-BE80-464D-9850-368023303306}"/>
              </a:ext>
            </a:extLst>
          </p:cNvPr>
          <p:cNvSpPr/>
          <p:nvPr/>
        </p:nvSpPr>
        <p:spPr>
          <a:xfrm>
            <a:off x="939528" y="2761623"/>
            <a:ext cx="175752" cy="3243355"/>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115279" y="2761623"/>
            <a:ext cx="5051465" cy="3243355"/>
          </a:xfrm>
          <a:prstGeom prst="rect">
            <a:avLst/>
          </a:prstGeom>
        </p:spPr>
      </p:pic>
    </p:spTree>
    <p:extLst>
      <p:ext uri="{BB962C8B-B14F-4D97-AF65-F5344CB8AC3E}">
        <p14:creationId xmlns:p14="http://schemas.microsoft.com/office/powerpoint/2010/main" val="199233845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latin typeface="Arial" panose="020B0604020202020204" pitchFamily="34" charset="0"/>
              </a:rPr>
              <a:t>插件</a:t>
            </a:r>
            <a:r>
              <a:rPr lang="en-US" altLang="zh-CN" dirty="0" smtClean="0">
                <a:latin typeface="Arial" panose="020B0604020202020204" pitchFamily="34" charset="0"/>
              </a:rPr>
              <a:t>API</a:t>
            </a:r>
            <a:r>
              <a:rPr lang="zh-CN" altLang="en-US" dirty="0" smtClean="0">
                <a:latin typeface="Arial" panose="020B0604020202020204" pitchFamily="34" charset="0"/>
              </a:rPr>
              <a:t>介绍</a:t>
            </a:r>
            <a:r>
              <a:rPr lang="zh-CN" altLang="en-US" b="1" dirty="0" smtClean="0">
                <a:latin typeface="Arial" panose="020B0604020202020204" pitchFamily="34" charset="0"/>
                <a:ea typeface="微软雅黑" panose="020B0503020204020204" pitchFamily="34" charset="-122"/>
                <a:sym typeface="Arial" panose="020B0604020202020204" pitchFamily="34" charset="0"/>
              </a:rPr>
              <a:t>                              </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3" name="object 7">
            <a:extLst>
              <a:ext uri="{FF2B5EF4-FFF2-40B4-BE49-F238E27FC236}">
                <a16:creationId xmlns:a16="http://schemas.microsoft.com/office/drawing/2014/main" xmlns="" id="{F75A0198-C5F6-4E74-BE2D-D57F35533E3B}"/>
              </a:ext>
            </a:extLst>
          </p:cNvPr>
          <p:cNvSpPr txBox="1"/>
          <p:nvPr/>
        </p:nvSpPr>
        <p:spPr>
          <a:xfrm>
            <a:off x="874713" y="1246182"/>
            <a:ext cx="13055873" cy="368023"/>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en-US" altLang="zh-CN" sz="2296" b="0" dirty="0">
                <a:solidFill>
                  <a:srgbClr val="1F0909"/>
                </a:solidFill>
              </a:rPr>
              <a:t> API</a:t>
            </a:r>
            <a:r>
              <a:rPr lang="zh-CN" altLang="en-US" sz="2296" b="0" dirty="0">
                <a:solidFill>
                  <a:srgbClr val="1F0909"/>
                </a:solidFill>
              </a:rPr>
              <a:t>对象提供的核心方法和属性如下</a:t>
            </a:r>
            <a:r>
              <a:rPr lang="zh-CN" altLang="zh-CN" sz="2296" dirty="0"/>
              <a:t> </a:t>
            </a:r>
            <a:r>
              <a:rPr lang="zh-CN" altLang="en-US" sz="2296" dirty="0"/>
              <a:t>：</a:t>
            </a:r>
            <a:endParaRPr lang="zh-CN" altLang="zh-CN" sz="2296" dirty="0"/>
          </a:p>
        </p:txBody>
      </p:sp>
      <p:graphicFrame>
        <p:nvGraphicFramePr>
          <p:cNvPr id="5" name="表格 4"/>
          <p:cNvGraphicFramePr>
            <a:graphicFrameLocks noGrp="1"/>
          </p:cNvGraphicFramePr>
          <p:nvPr>
            <p:extLst>
              <p:ext uri="{D42A27DB-BD31-4B8C-83A1-F6EECF244321}">
                <p14:modId xmlns:p14="http://schemas.microsoft.com/office/powerpoint/2010/main" val="161761048"/>
              </p:ext>
            </p:extLst>
          </p:nvPr>
        </p:nvGraphicFramePr>
        <p:xfrm>
          <a:off x="874712" y="2104119"/>
          <a:ext cx="10506832" cy="3652948"/>
        </p:xfrm>
        <a:graphic>
          <a:graphicData uri="http://schemas.openxmlformats.org/drawingml/2006/table">
            <a:tbl>
              <a:tblPr firstRow="1" bandRow="1"/>
              <a:tblGrid>
                <a:gridCol w="3714532"/>
                <a:gridCol w="6792300"/>
              </a:tblGrid>
              <a:tr h="501274">
                <a:tc>
                  <a:txBody>
                    <a:bodyPr/>
                    <a:lstStyle>
                      <a:lvl1pPr marL="0" algn="l" defTabSz="1362998" rtl="0" eaLnBrk="1" latinLnBrk="0" hangingPunct="1">
                        <a:defRPr sz="2683" b="1" kern="1200">
                          <a:solidFill>
                            <a:schemeClr val="lt1"/>
                          </a:solidFill>
                          <a:latin typeface="Arial"/>
                        </a:defRPr>
                      </a:lvl1pPr>
                      <a:lvl2pPr marL="681500" algn="l" defTabSz="1362998" rtl="0" eaLnBrk="1" latinLnBrk="0" hangingPunct="1">
                        <a:defRPr sz="2683" b="1" kern="1200">
                          <a:solidFill>
                            <a:schemeClr val="lt1"/>
                          </a:solidFill>
                          <a:latin typeface="Arial"/>
                        </a:defRPr>
                      </a:lvl2pPr>
                      <a:lvl3pPr marL="1362998" algn="l" defTabSz="1362998" rtl="0" eaLnBrk="1" latinLnBrk="0" hangingPunct="1">
                        <a:defRPr sz="2683" b="1" kern="1200">
                          <a:solidFill>
                            <a:schemeClr val="lt1"/>
                          </a:solidFill>
                          <a:latin typeface="Arial"/>
                        </a:defRPr>
                      </a:lvl3pPr>
                      <a:lvl4pPr marL="2044500" algn="l" defTabSz="1362998" rtl="0" eaLnBrk="1" latinLnBrk="0" hangingPunct="1">
                        <a:defRPr sz="2683" b="1" kern="1200">
                          <a:solidFill>
                            <a:schemeClr val="lt1"/>
                          </a:solidFill>
                          <a:latin typeface="Arial"/>
                        </a:defRPr>
                      </a:lvl4pPr>
                      <a:lvl5pPr marL="2725999" algn="l" defTabSz="1362998" rtl="0" eaLnBrk="1" latinLnBrk="0" hangingPunct="1">
                        <a:defRPr sz="2683" b="1" kern="1200">
                          <a:solidFill>
                            <a:schemeClr val="lt1"/>
                          </a:solidFill>
                          <a:latin typeface="Arial"/>
                        </a:defRPr>
                      </a:lvl5pPr>
                      <a:lvl6pPr marL="3407498" algn="l" defTabSz="1362998" rtl="0" eaLnBrk="1" latinLnBrk="0" hangingPunct="1">
                        <a:defRPr sz="2683" b="1" kern="1200">
                          <a:solidFill>
                            <a:schemeClr val="lt1"/>
                          </a:solidFill>
                          <a:latin typeface="Arial"/>
                        </a:defRPr>
                      </a:lvl6pPr>
                      <a:lvl7pPr marL="4088997" algn="l" defTabSz="1362998" rtl="0" eaLnBrk="1" latinLnBrk="0" hangingPunct="1">
                        <a:defRPr sz="2683" b="1" kern="1200">
                          <a:solidFill>
                            <a:schemeClr val="lt1"/>
                          </a:solidFill>
                          <a:latin typeface="Arial"/>
                        </a:defRPr>
                      </a:lvl7pPr>
                      <a:lvl8pPr marL="4770498" algn="l" defTabSz="1362998" rtl="0" eaLnBrk="1" latinLnBrk="0" hangingPunct="1">
                        <a:defRPr sz="2683" b="1" kern="1200">
                          <a:solidFill>
                            <a:schemeClr val="lt1"/>
                          </a:solidFill>
                          <a:latin typeface="Arial"/>
                        </a:defRPr>
                      </a:lvl8pPr>
                      <a:lvl9pPr marL="5451996" algn="l" defTabSz="1362998" rtl="0" eaLnBrk="1" latinLnBrk="0" hangingPunct="1">
                        <a:defRPr sz="2683" b="1" kern="1200">
                          <a:solidFill>
                            <a:schemeClr val="lt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方法名称</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0" algn="l" defTabSz="1362998" rtl="0" eaLnBrk="1" latinLnBrk="0" hangingPunct="1">
                        <a:defRPr sz="2683" b="1" kern="1200">
                          <a:solidFill>
                            <a:schemeClr val="lt1"/>
                          </a:solidFill>
                          <a:latin typeface="Arial"/>
                        </a:defRPr>
                      </a:lvl1pPr>
                      <a:lvl2pPr marL="681500" algn="l" defTabSz="1362998" rtl="0" eaLnBrk="1" latinLnBrk="0" hangingPunct="1">
                        <a:defRPr sz="2683" b="1" kern="1200">
                          <a:solidFill>
                            <a:schemeClr val="lt1"/>
                          </a:solidFill>
                          <a:latin typeface="Arial"/>
                        </a:defRPr>
                      </a:lvl2pPr>
                      <a:lvl3pPr marL="1362998" algn="l" defTabSz="1362998" rtl="0" eaLnBrk="1" latinLnBrk="0" hangingPunct="1">
                        <a:defRPr sz="2683" b="1" kern="1200">
                          <a:solidFill>
                            <a:schemeClr val="lt1"/>
                          </a:solidFill>
                          <a:latin typeface="Arial"/>
                        </a:defRPr>
                      </a:lvl3pPr>
                      <a:lvl4pPr marL="2044500" algn="l" defTabSz="1362998" rtl="0" eaLnBrk="1" latinLnBrk="0" hangingPunct="1">
                        <a:defRPr sz="2683" b="1" kern="1200">
                          <a:solidFill>
                            <a:schemeClr val="lt1"/>
                          </a:solidFill>
                          <a:latin typeface="Arial"/>
                        </a:defRPr>
                      </a:lvl4pPr>
                      <a:lvl5pPr marL="2725999" algn="l" defTabSz="1362998" rtl="0" eaLnBrk="1" latinLnBrk="0" hangingPunct="1">
                        <a:defRPr sz="2683" b="1" kern="1200">
                          <a:solidFill>
                            <a:schemeClr val="lt1"/>
                          </a:solidFill>
                          <a:latin typeface="Arial"/>
                        </a:defRPr>
                      </a:lvl5pPr>
                      <a:lvl6pPr marL="3407498" algn="l" defTabSz="1362998" rtl="0" eaLnBrk="1" latinLnBrk="0" hangingPunct="1">
                        <a:defRPr sz="2683" b="1" kern="1200">
                          <a:solidFill>
                            <a:schemeClr val="lt1"/>
                          </a:solidFill>
                          <a:latin typeface="Arial"/>
                        </a:defRPr>
                      </a:lvl6pPr>
                      <a:lvl7pPr marL="4088997" algn="l" defTabSz="1362998" rtl="0" eaLnBrk="1" latinLnBrk="0" hangingPunct="1">
                        <a:defRPr sz="2683" b="1" kern="1200">
                          <a:solidFill>
                            <a:schemeClr val="lt1"/>
                          </a:solidFill>
                          <a:latin typeface="Arial"/>
                        </a:defRPr>
                      </a:lvl7pPr>
                      <a:lvl8pPr marL="4770498" algn="l" defTabSz="1362998" rtl="0" eaLnBrk="1" latinLnBrk="0" hangingPunct="1">
                        <a:defRPr sz="2683" b="1" kern="1200">
                          <a:solidFill>
                            <a:schemeClr val="lt1"/>
                          </a:solidFill>
                          <a:latin typeface="Arial"/>
                        </a:defRPr>
                      </a:lvl8pPr>
                      <a:lvl9pPr marL="5451996" algn="l" defTabSz="1362998" rtl="0" eaLnBrk="1" latinLnBrk="0" hangingPunct="1">
                        <a:defRPr sz="2683" b="1" kern="1200">
                          <a:solidFill>
                            <a:schemeClr val="lt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方法描述</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r>
              <a:tr h="525279">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en-US" altLang="zh-CN" sz="1800" dirty="0" smtClean="0">
                          <a:latin typeface="微软雅黑" panose="020B0503020204020204" pitchFamily="34" charset="-122"/>
                          <a:ea typeface="微软雅黑" panose="020B0503020204020204" pitchFamily="34" charset="-122"/>
                        </a:rPr>
                        <a:t>registerCommand( )</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为</a:t>
                      </a:r>
                      <a:r>
                        <a:rPr lang="en-US" altLang="zh-CN" sz="1800" dirty="0" err="1" smtClean="0">
                          <a:latin typeface="微软雅黑" panose="020B0503020204020204" pitchFamily="34" charset="-122"/>
                          <a:ea typeface="微软雅黑" panose="020B0503020204020204" pitchFamily="34" charset="-122"/>
                        </a:rPr>
                        <a:t>Inula</a:t>
                      </a:r>
                      <a:r>
                        <a:rPr lang="en-US" altLang="zh-CN" sz="1800" dirty="0" smtClean="0">
                          <a:latin typeface="微软雅黑" panose="020B0503020204020204" pitchFamily="34" charset="-122"/>
                          <a:ea typeface="微软雅黑" panose="020B0503020204020204" pitchFamily="34" charset="-122"/>
                        </a:rPr>
                        <a:t>-cli</a:t>
                      </a:r>
                      <a:r>
                        <a:rPr lang="zh-CN" altLang="en-US" sz="1800" dirty="0" smtClean="0">
                          <a:latin typeface="微软雅黑" panose="020B0503020204020204" pitchFamily="34" charset="-122"/>
                          <a:ea typeface="微软雅黑" panose="020B0503020204020204" pitchFamily="34" charset="-122"/>
                        </a:rPr>
                        <a:t>添加一个可执行的命令</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525279">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en-US" altLang="zh-CN" sz="1800" dirty="0" smtClean="0">
                          <a:latin typeface="微软雅黑" panose="020B0503020204020204" pitchFamily="34" charset="-122"/>
                          <a:ea typeface="微软雅黑" panose="020B0503020204020204" pitchFamily="34" charset="-122"/>
                        </a:rPr>
                        <a:t>registerHook( )</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注册一个</a:t>
                      </a:r>
                      <a:r>
                        <a:rPr lang="en-US" altLang="zh-CN" sz="1800" dirty="0" smtClean="0">
                          <a:latin typeface="微软雅黑" panose="020B0503020204020204" pitchFamily="34" charset="-122"/>
                          <a:ea typeface="微软雅黑" panose="020B0503020204020204" pitchFamily="34" charset="-122"/>
                        </a:rPr>
                        <a:t>hook</a:t>
                      </a:r>
                      <a:r>
                        <a:rPr lang="zh-CN" altLang="en-US" sz="1800" dirty="0" smtClean="0">
                          <a:latin typeface="微软雅黑" panose="020B0503020204020204" pitchFamily="34" charset="-122"/>
                          <a:ea typeface="微软雅黑" panose="020B0503020204020204" pitchFamily="34" charset="-122"/>
                        </a:rPr>
                        <a:t>，开发者可以在不同插件中通过</a:t>
                      </a:r>
                      <a:r>
                        <a:rPr lang="en-US" altLang="zh-CN" sz="1800" dirty="0" smtClean="0">
                          <a:latin typeface="微软雅黑" panose="020B0503020204020204" pitchFamily="34" charset="-122"/>
                          <a:ea typeface="微软雅黑" panose="020B0503020204020204" pitchFamily="34" charset="-122"/>
                        </a:rPr>
                        <a:t>applyHook</a:t>
                      </a:r>
                      <a:r>
                        <a:rPr lang="zh-CN" altLang="en-US" sz="1800" dirty="0" smtClean="0">
                          <a:latin typeface="微软雅黑" panose="020B0503020204020204" pitchFamily="34" charset="-122"/>
                          <a:ea typeface="微软雅黑" panose="020B0503020204020204" pitchFamily="34" charset="-122"/>
                        </a:rPr>
                        <a:t>触发。</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525279">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en-US" altLang="zh-CN" sz="1800" dirty="0" smtClean="0">
                          <a:latin typeface="微软雅黑" panose="020B0503020204020204" pitchFamily="34" charset="-122"/>
                          <a:ea typeface="微软雅黑" panose="020B0503020204020204" pitchFamily="34" charset="-122"/>
                        </a:rPr>
                        <a:t>applyHook( )</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触发一个已经注册的</a:t>
                      </a:r>
                      <a:r>
                        <a:rPr lang="en-US" altLang="zh-CN" sz="1800" dirty="0" smtClean="0">
                          <a:latin typeface="微软雅黑" panose="020B0503020204020204" pitchFamily="34" charset="-122"/>
                          <a:ea typeface="微软雅黑" panose="020B0503020204020204" pitchFamily="34" charset="-122"/>
                        </a:rPr>
                        <a:t>hook</a:t>
                      </a:r>
                      <a:r>
                        <a:rPr lang="zh-CN" altLang="en-US" sz="1800" dirty="0" smtClean="0">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525279">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en-US" altLang="zh-CN" sz="1800" dirty="0" smtClean="0">
                          <a:latin typeface="微软雅黑" panose="020B0503020204020204" pitchFamily="34" charset="-122"/>
                          <a:ea typeface="微软雅黑" panose="020B0503020204020204" pitchFamily="34" charset="-122"/>
                        </a:rPr>
                        <a:t>userConfig</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用户插件配置</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r h="525279">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en-US" altLang="zh-CN" sz="1800" dirty="0" smtClean="0">
                          <a:latin typeface="微软雅黑" panose="020B0503020204020204" pitchFamily="34" charset="-122"/>
                          <a:ea typeface="微软雅黑" panose="020B0503020204020204" pitchFamily="34" charset="-122"/>
                        </a:rPr>
                        <a:t>buildConfig</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zh-CN" altLang="en-US" sz="1800" dirty="0" smtClean="0">
                          <a:latin typeface="微软雅黑" panose="020B0503020204020204" pitchFamily="34" charset="-122"/>
                          <a:ea typeface="微软雅黑" panose="020B0503020204020204" pitchFamily="34" charset="-122"/>
                        </a:rPr>
                        <a:t>用户构建配置</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r>
              <a:tr h="525279">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en-US" altLang="zh-CN" sz="1800" dirty="0" smtClean="0">
                          <a:latin typeface="微软雅黑" panose="020B0503020204020204" pitchFamily="34" charset="-122"/>
                          <a:ea typeface="微软雅黑" panose="020B0503020204020204" pitchFamily="34" charset="-122"/>
                        </a:rPr>
                        <a:t>logger</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c>
                  <a:txBody>
                    <a:bodyPr/>
                    <a:lstStyle>
                      <a:lvl1pPr marL="0" algn="l" defTabSz="1362998" rtl="0" eaLnBrk="1" latinLnBrk="0" hangingPunct="1">
                        <a:defRPr sz="2683" kern="1200">
                          <a:solidFill>
                            <a:schemeClr val="dk1"/>
                          </a:solidFill>
                          <a:latin typeface="Arial"/>
                        </a:defRPr>
                      </a:lvl1pPr>
                      <a:lvl2pPr marL="681500" algn="l" defTabSz="1362998" rtl="0" eaLnBrk="1" latinLnBrk="0" hangingPunct="1">
                        <a:defRPr sz="2683" kern="1200">
                          <a:solidFill>
                            <a:schemeClr val="dk1"/>
                          </a:solidFill>
                          <a:latin typeface="Arial"/>
                        </a:defRPr>
                      </a:lvl2pPr>
                      <a:lvl3pPr marL="1362998" algn="l" defTabSz="1362998" rtl="0" eaLnBrk="1" latinLnBrk="0" hangingPunct="1">
                        <a:defRPr sz="2683" kern="1200">
                          <a:solidFill>
                            <a:schemeClr val="dk1"/>
                          </a:solidFill>
                          <a:latin typeface="Arial"/>
                        </a:defRPr>
                      </a:lvl3pPr>
                      <a:lvl4pPr marL="2044500" algn="l" defTabSz="1362998" rtl="0" eaLnBrk="1" latinLnBrk="0" hangingPunct="1">
                        <a:defRPr sz="2683" kern="1200">
                          <a:solidFill>
                            <a:schemeClr val="dk1"/>
                          </a:solidFill>
                          <a:latin typeface="Arial"/>
                        </a:defRPr>
                      </a:lvl4pPr>
                      <a:lvl5pPr marL="2725999" algn="l" defTabSz="1362998" rtl="0" eaLnBrk="1" latinLnBrk="0" hangingPunct="1">
                        <a:defRPr sz="2683" kern="1200">
                          <a:solidFill>
                            <a:schemeClr val="dk1"/>
                          </a:solidFill>
                          <a:latin typeface="Arial"/>
                        </a:defRPr>
                      </a:lvl5pPr>
                      <a:lvl6pPr marL="3407498" algn="l" defTabSz="1362998" rtl="0" eaLnBrk="1" latinLnBrk="0" hangingPunct="1">
                        <a:defRPr sz="2683" kern="1200">
                          <a:solidFill>
                            <a:schemeClr val="dk1"/>
                          </a:solidFill>
                          <a:latin typeface="Arial"/>
                        </a:defRPr>
                      </a:lvl6pPr>
                      <a:lvl7pPr marL="4088997" algn="l" defTabSz="1362998" rtl="0" eaLnBrk="1" latinLnBrk="0" hangingPunct="1">
                        <a:defRPr sz="2683" kern="1200">
                          <a:solidFill>
                            <a:schemeClr val="dk1"/>
                          </a:solidFill>
                          <a:latin typeface="Arial"/>
                        </a:defRPr>
                      </a:lvl7pPr>
                      <a:lvl8pPr marL="4770498" algn="l" defTabSz="1362998" rtl="0" eaLnBrk="1" latinLnBrk="0" hangingPunct="1">
                        <a:defRPr sz="2683" kern="1200">
                          <a:solidFill>
                            <a:schemeClr val="dk1"/>
                          </a:solidFill>
                          <a:latin typeface="Arial"/>
                        </a:defRPr>
                      </a:lvl8pPr>
                      <a:lvl9pPr marL="5451996" algn="l" defTabSz="1362998" rtl="0" eaLnBrk="1" latinLnBrk="0" hangingPunct="1">
                        <a:defRPr sz="2683" kern="1200">
                          <a:solidFill>
                            <a:schemeClr val="dk1"/>
                          </a:solidFill>
                          <a:latin typeface="Arial"/>
                        </a:defRPr>
                      </a:lvl9pPr>
                    </a:lstStyle>
                    <a:p>
                      <a:r>
                        <a:rPr lang="en-US" altLang="zh-CN" sz="1800" dirty="0" smtClean="0">
                          <a:latin typeface="微软雅黑" panose="020B0503020204020204" pitchFamily="34" charset="-122"/>
                          <a:ea typeface="微软雅黑" panose="020B0503020204020204" pitchFamily="34" charset="-122"/>
                        </a:rPr>
                        <a:t>api</a:t>
                      </a:r>
                      <a:r>
                        <a:rPr lang="zh-CN" altLang="en-US" sz="1800" dirty="0" smtClean="0">
                          <a:latin typeface="微软雅黑" panose="020B0503020204020204" pitchFamily="34" charset="-122"/>
                          <a:ea typeface="微软雅黑" panose="020B0503020204020204" pitchFamily="34" charset="-122"/>
                        </a:rPr>
                        <a:t>自带的日志组件，支持</a:t>
                      </a:r>
                      <a:r>
                        <a:rPr lang="en-US" altLang="zh-CN" sz="1800" dirty="0" smtClean="0">
                          <a:latin typeface="微软雅黑" panose="020B0503020204020204" pitchFamily="34" charset="-122"/>
                          <a:ea typeface="微软雅黑" panose="020B0503020204020204" pitchFamily="34" charset="-122"/>
                        </a:rPr>
                        <a:t>debug</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info</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warn</a:t>
                      </a:r>
                      <a:r>
                        <a:rPr lang="zh-CN" altLang="en-US" sz="1800" dirty="0" smtClean="0">
                          <a:latin typeface="微软雅黑" panose="020B0503020204020204" pitchFamily="34" charset="-122"/>
                          <a:ea typeface="微软雅黑" panose="020B0503020204020204" pitchFamily="34" charset="-122"/>
                        </a:rPr>
                        <a:t>，</a:t>
                      </a:r>
                      <a:r>
                        <a:rPr lang="en-US" altLang="zh-CN" sz="1800" dirty="0" smtClean="0">
                          <a:latin typeface="微软雅黑" panose="020B0503020204020204" pitchFamily="34" charset="-122"/>
                          <a:ea typeface="微软雅黑" panose="020B0503020204020204" pitchFamily="34" charset="-122"/>
                        </a:rPr>
                        <a:t>error</a:t>
                      </a:r>
                      <a:r>
                        <a:rPr lang="zh-CN" altLang="en-US" sz="1800" dirty="0" smtClean="0">
                          <a:latin typeface="微软雅黑" panose="020B0503020204020204" pitchFamily="34" charset="-122"/>
                          <a:ea typeface="微软雅黑" panose="020B0503020204020204" pitchFamily="34" charset="-122"/>
                        </a:rPr>
                        <a:t>四个级别。</a:t>
                      </a:r>
                      <a:endParaRPr lang="zh-CN" altLang="en-US" sz="1800" dirty="0">
                        <a:latin typeface="微软雅黑" panose="020B0503020204020204" pitchFamily="34" charset="-122"/>
                        <a:ea typeface="微软雅黑" panose="020B0503020204020204" pitchFamily="34" charset="-122"/>
                      </a:endParaRPr>
                    </a:p>
                  </a:txBody>
                  <a:tcPr>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20000"/>
                      </a:srgbClr>
                    </a:solidFill>
                  </a:tcPr>
                </a:tc>
              </a:tr>
            </a:tbl>
          </a:graphicData>
        </a:graphic>
      </p:graphicFrame>
    </p:spTree>
    <p:extLst>
      <p:ext uri="{BB962C8B-B14F-4D97-AF65-F5344CB8AC3E}">
        <p14:creationId xmlns:p14="http://schemas.microsoft.com/office/powerpoint/2010/main" val="6574811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t>为</a:t>
            </a:r>
            <a:r>
              <a:rPr lang="en-US" altLang="zh-CN" dirty="0" err="1" smtClean="0"/>
              <a:t>Inula</a:t>
            </a:r>
            <a:r>
              <a:rPr lang="en-US" altLang="zh-CN" dirty="0" smtClean="0"/>
              <a:t>-cli</a:t>
            </a:r>
            <a:r>
              <a:rPr lang="zh-CN" altLang="en-US" dirty="0"/>
              <a:t>添加功能</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object 7">
            <a:extLst>
              <a:ext uri="{FF2B5EF4-FFF2-40B4-BE49-F238E27FC236}">
                <a16:creationId xmlns:a16="http://schemas.microsoft.com/office/drawing/2014/main" xmlns="" id="{F75A0198-C5F6-4E74-BE2D-D57F35533E3B}"/>
              </a:ext>
            </a:extLst>
          </p:cNvPr>
          <p:cNvSpPr txBox="1"/>
          <p:nvPr/>
        </p:nvSpPr>
        <p:spPr>
          <a:xfrm>
            <a:off x="939528" y="1097757"/>
            <a:ext cx="13055873" cy="721325"/>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296" b="0" dirty="0" smtClean="0">
                <a:solidFill>
                  <a:srgbClr val="1F0909"/>
                </a:solidFill>
              </a:rPr>
              <a:t>除了</a:t>
            </a:r>
            <a:r>
              <a:rPr lang="en-US" altLang="zh-CN" sz="2296" b="0" dirty="0" err="1" smtClean="0">
                <a:solidFill>
                  <a:srgbClr val="1F0909"/>
                </a:solidFill>
              </a:rPr>
              <a:t>Inula</a:t>
            </a:r>
            <a:r>
              <a:rPr lang="en-US" altLang="zh-CN" sz="2296" b="0" dirty="0" smtClean="0">
                <a:solidFill>
                  <a:srgbClr val="1F0909"/>
                </a:solidFill>
              </a:rPr>
              <a:t>-cli</a:t>
            </a:r>
            <a:r>
              <a:rPr lang="zh-CN" altLang="en-US" sz="2296" b="0" dirty="0">
                <a:solidFill>
                  <a:srgbClr val="1F0909"/>
                </a:solidFill>
              </a:rPr>
              <a:t>自带的命令外，你可以自己开发插件为你的项目提供自定义命令，通过插件的</a:t>
            </a:r>
            <a:r>
              <a:rPr lang="en-US" altLang="zh-CN" sz="2296" b="0" dirty="0">
                <a:solidFill>
                  <a:srgbClr val="0070C0"/>
                </a:solidFill>
              </a:rPr>
              <a:t>registerCommand</a:t>
            </a:r>
            <a:r>
              <a:rPr lang="zh-CN" altLang="en-US" sz="2296" b="0" dirty="0">
                <a:solidFill>
                  <a:srgbClr val="1F0909"/>
                </a:solidFill>
              </a:rPr>
              <a:t>方法，你可以轻松的实现一</a:t>
            </a:r>
            <a:r>
              <a:rPr lang="zh-CN" altLang="en-US" sz="2296" b="0" dirty="0" smtClean="0">
                <a:solidFill>
                  <a:srgbClr val="1F0909"/>
                </a:solidFill>
              </a:rPr>
              <a:t>个</a:t>
            </a:r>
            <a:r>
              <a:rPr lang="en-US" altLang="zh-CN" sz="2296" b="0" dirty="0" err="1" smtClean="0">
                <a:solidFill>
                  <a:srgbClr val="1F0909"/>
                </a:solidFill>
              </a:rPr>
              <a:t>Inula</a:t>
            </a:r>
            <a:r>
              <a:rPr lang="en-US" altLang="zh-CN" sz="2296" b="0" dirty="0" smtClean="0">
                <a:solidFill>
                  <a:srgbClr val="1F0909"/>
                </a:solidFill>
              </a:rPr>
              <a:t>-cli</a:t>
            </a:r>
            <a:r>
              <a:rPr lang="zh-CN" altLang="en-US" sz="2296" b="0" dirty="0">
                <a:solidFill>
                  <a:srgbClr val="1F0909"/>
                </a:solidFill>
              </a:rPr>
              <a:t>命令。</a:t>
            </a:r>
            <a:endParaRPr lang="zh-CN" altLang="en-US" sz="2296" dirty="0">
              <a:solidFill>
                <a:srgbClr val="0070C0"/>
              </a:solidFill>
              <a:sym typeface="思源黑体 CN Normal" panose="020B0400000000000000" pitchFamily="34" charset="-122"/>
            </a:endParaRPr>
          </a:p>
        </p:txBody>
      </p:sp>
      <p:sp>
        <p:nvSpPr>
          <p:cNvPr id="11" name="文本框 10">
            <a:extLst>
              <a:ext uri="{FF2B5EF4-FFF2-40B4-BE49-F238E27FC236}">
                <a16:creationId xmlns="" xmlns:a16="http://schemas.microsoft.com/office/drawing/2014/main" id="{53DC4F40-56D8-4BF7-BC26-1759CBBE2E7A}"/>
              </a:ext>
            </a:extLst>
          </p:cNvPr>
          <p:cNvSpPr txBox="1"/>
          <p:nvPr/>
        </p:nvSpPr>
        <p:spPr>
          <a:xfrm>
            <a:off x="958415" y="2452503"/>
            <a:ext cx="4141777" cy="318290"/>
          </a:xfrm>
          <a:prstGeom prst="rect">
            <a:avLst/>
          </a:prstGeom>
          <a:solidFill>
            <a:srgbClr val="3E68B1"/>
          </a:solidFill>
          <a:ln w="12700" cap="flat" cmpd="sng" algn="ctr">
            <a:noFill/>
            <a:prstDash val="solid"/>
            <a:miter lim="800000"/>
          </a:ln>
          <a:effectLst/>
        </p:spPr>
        <p:txBody>
          <a:bodyPr rtlCol="0" anchor="ctr"/>
          <a:lstStyle>
            <a:defPPr>
              <a:defRPr lang="zh-CN"/>
            </a:defPPr>
            <a:lvl1pPr lvl="0">
              <a:defRPr sz="1200" b="1" kern="0">
                <a:solidFill>
                  <a:prstClr val="white"/>
                </a:solidFill>
                <a:latin typeface="微软雅黑" panose="020B0503020204020204" pitchFamily="34" charset="-122"/>
                <a:ea typeface="微软雅黑" panose="020B0503020204020204" pitchFamily="34" charset="-122"/>
              </a:defRPr>
            </a:lvl1pPr>
          </a:lstStyle>
          <a:p>
            <a:r>
              <a:rPr lang="en-US" altLang="zh-CN" sz="1377" dirty="0"/>
              <a:t>1</a:t>
            </a:r>
            <a:r>
              <a:rPr lang="zh-CN" altLang="en-US" sz="1377" dirty="0"/>
              <a:t>、编写插件文件</a:t>
            </a:r>
            <a:endParaRPr lang="zh-CN" altLang="en-US" sz="1377" dirty="0"/>
          </a:p>
        </p:txBody>
      </p:sp>
      <p:sp>
        <p:nvSpPr>
          <p:cNvPr id="12" name="文本框 11">
            <a:extLst>
              <a:ext uri="{FF2B5EF4-FFF2-40B4-BE49-F238E27FC236}">
                <a16:creationId xmlns="" xmlns:a16="http://schemas.microsoft.com/office/drawing/2014/main" id="{53DC4F40-56D8-4BF7-BC26-1759CBBE2E7A}"/>
              </a:ext>
            </a:extLst>
          </p:cNvPr>
          <p:cNvSpPr txBox="1"/>
          <p:nvPr/>
        </p:nvSpPr>
        <p:spPr>
          <a:xfrm>
            <a:off x="5337056" y="2452503"/>
            <a:ext cx="3708654" cy="318290"/>
          </a:xfrm>
          <a:prstGeom prst="rect">
            <a:avLst/>
          </a:prstGeom>
          <a:solidFill>
            <a:srgbClr val="3E68B1"/>
          </a:solidFill>
          <a:ln w="12700" cap="flat" cmpd="sng" algn="ctr">
            <a:noFill/>
            <a:prstDash val="solid"/>
            <a:miter lim="800000"/>
          </a:ln>
          <a:effectLst/>
        </p:spPr>
        <p:txBody>
          <a:bodyPr rtlCol="0" anchor="ctr"/>
          <a:lstStyle>
            <a:defPPr>
              <a:defRPr lang="zh-CN"/>
            </a:defPPr>
            <a:lvl1pPr lvl="0">
              <a:defRPr sz="1200" b="1" kern="0">
                <a:solidFill>
                  <a:prstClr val="white"/>
                </a:solidFill>
                <a:latin typeface="微软雅黑" panose="020B0503020204020204" pitchFamily="34" charset="-122"/>
                <a:ea typeface="微软雅黑" panose="020B0503020204020204" pitchFamily="34" charset="-122"/>
              </a:defRPr>
            </a:lvl1pPr>
          </a:lstStyle>
          <a:p>
            <a:r>
              <a:rPr lang="en-US" altLang="zh-CN" sz="1377" dirty="0"/>
              <a:t>2</a:t>
            </a:r>
            <a:r>
              <a:rPr lang="zh-CN" altLang="en-US" sz="1377" dirty="0"/>
              <a:t>、在</a:t>
            </a:r>
            <a:r>
              <a:rPr lang="en-US" altLang="zh-CN" sz="1377" dirty="0"/>
              <a:t>.horizon.ts</a:t>
            </a:r>
            <a:r>
              <a:rPr lang="zh-CN" altLang="en-US" sz="1377" dirty="0"/>
              <a:t>文件中添加插件</a:t>
            </a:r>
            <a:endParaRPr lang="zh-CN" altLang="en-US" sz="1377" dirty="0"/>
          </a:p>
        </p:txBody>
      </p:sp>
      <p:sp>
        <p:nvSpPr>
          <p:cNvPr id="13" name="文本框 12">
            <a:extLst>
              <a:ext uri="{FF2B5EF4-FFF2-40B4-BE49-F238E27FC236}">
                <a16:creationId xmlns="" xmlns:a16="http://schemas.microsoft.com/office/drawing/2014/main" id="{53DC4F40-56D8-4BF7-BC26-1759CBBE2E7A}"/>
              </a:ext>
            </a:extLst>
          </p:cNvPr>
          <p:cNvSpPr txBox="1"/>
          <p:nvPr/>
        </p:nvSpPr>
        <p:spPr>
          <a:xfrm>
            <a:off x="9282573" y="2452503"/>
            <a:ext cx="4028335" cy="318290"/>
          </a:xfrm>
          <a:prstGeom prst="rect">
            <a:avLst/>
          </a:prstGeom>
          <a:solidFill>
            <a:srgbClr val="3E68B1"/>
          </a:solidFill>
          <a:ln w="12700" cap="flat" cmpd="sng" algn="ctr">
            <a:noFill/>
            <a:prstDash val="solid"/>
            <a:miter lim="800000"/>
          </a:ln>
          <a:effectLst/>
        </p:spPr>
        <p:txBody>
          <a:bodyPr rtlCol="0" anchor="ctr"/>
          <a:lstStyle>
            <a:defPPr>
              <a:defRPr lang="zh-CN"/>
            </a:defPPr>
            <a:lvl1pPr lvl="0">
              <a:defRPr sz="1200" b="1" kern="0">
                <a:solidFill>
                  <a:prstClr val="white"/>
                </a:solidFill>
                <a:latin typeface="微软雅黑" panose="020B0503020204020204" pitchFamily="34" charset="-122"/>
                <a:ea typeface="微软雅黑" panose="020B0503020204020204" pitchFamily="34" charset="-122"/>
              </a:defRPr>
            </a:lvl1pPr>
          </a:lstStyle>
          <a:p>
            <a:r>
              <a:rPr lang="en-US" altLang="zh-CN" sz="1377" dirty="0"/>
              <a:t>3</a:t>
            </a:r>
            <a:r>
              <a:rPr lang="zh-CN" altLang="en-US" sz="1377" dirty="0"/>
              <a:t>、在</a:t>
            </a:r>
            <a:r>
              <a:rPr lang="en-US" altLang="zh-CN" sz="1377" dirty="0"/>
              <a:t>shell</a:t>
            </a:r>
            <a:r>
              <a:rPr lang="zh-CN" altLang="en-US" sz="1377" dirty="0"/>
              <a:t>调用命令</a:t>
            </a:r>
            <a:endParaRPr lang="zh-CN" altLang="en-US" sz="1377" dirty="0"/>
          </a:p>
        </p:txBody>
      </p:sp>
      <p:sp>
        <p:nvSpPr>
          <p:cNvPr id="17" name="矩形 16">
            <a:extLst>
              <a:ext uri="{FF2B5EF4-FFF2-40B4-BE49-F238E27FC236}">
                <a16:creationId xmlns:a16="http://schemas.microsoft.com/office/drawing/2014/main" xmlns="" id="{BC5C963D-BE80-464D-9850-368023303306}"/>
              </a:ext>
            </a:extLst>
          </p:cNvPr>
          <p:cNvSpPr/>
          <p:nvPr/>
        </p:nvSpPr>
        <p:spPr>
          <a:xfrm>
            <a:off x="939528" y="2934094"/>
            <a:ext cx="175752" cy="3243355"/>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1115279" y="2934094"/>
            <a:ext cx="3984914" cy="3243355"/>
          </a:xfrm>
          <a:prstGeom prst="rect">
            <a:avLst/>
          </a:prstGeom>
        </p:spPr>
      </p:pic>
      <p:sp>
        <p:nvSpPr>
          <p:cNvPr id="18" name="矩形 17">
            <a:extLst>
              <a:ext uri="{FF2B5EF4-FFF2-40B4-BE49-F238E27FC236}">
                <a16:creationId xmlns:a16="http://schemas.microsoft.com/office/drawing/2014/main" xmlns="" id="{BC5C963D-BE80-464D-9850-368023303306}"/>
              </a:ext>
            </a:extLst>
          </p:cNvPr>
          <p:cNvSpPr/>
          <p:nvPr/>
        </p:nvSpPr>
        <p:spPr>
          <a:xfrm>
            <a:off x="5337056" y="2934094"/>
            <a:ext cx="175752" cy="3243355"/>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19" name="图片 18"/>
          <p:cNvPicPr>
            <a:picLocks noChangeAspect="1"/>
          </p:cNvPicPr>
          <p:nvPr/>
        </p:nvPicPr>
        <p:blipFill>
          <a:blip r:embed="rId4"/>
          <a:stretch>
            <a:fillRect/>
          </a:stretch>
        </p:blipFill>
        <p:spPr>
          <a:xfrm>
            <a:off x="5512808" y="2934094"/>
            <a:ext cx="3532902" cy="3243355"/>
          </a:xfrm>
          <a:prstGeom prst="rect">
            <a:avLst/>
          </a:prstGeom>
        </p:spPr>
      </p:pic>
      <p:sp>
        <p:nvSpPr>
          <p:cNvPr id="20" name="矩形 19">
            <a:extLst>
              <a:ext uri="{FF2B5EF4-FFF2-40B4-BE49-F238E27FC236}">
                <a16:creationId xmlns:a16="http://schemas.microsoft.com/office/drawing/2014/main" xmlns="" id="{BC5C963D-BE80-464D-9850-368023303306}"/>
              </a:ext>
            </a:extLst>
          </p:cNvPr>
          <p:cNvSpPr/>
          <p:nvPr/>
        </p:nvSpPr>
        <p:spPr>
          <a:xfrm>
            <a:off x="9282573" y="2934093"/>
            <a:ext cx="175752" cy="3243355"/>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1" name="图片 20"/>
          <p:cNvPicPr>
            <a:picLocks noChangeAspect="1"/>
          </p:cNvPicPr>
          <p:nvPr/>
        </p:nvPicPr>
        <p:blipFill>
          <a:blip r:embed="rId5"/>
          <a:stretch>
            <a:fillRect/>
          </a:stretch>
        </p:blipFill>
        <p:spPr>
          <a:xfrm>
            <a:off x="9458326" y="2934093"/>
            <a:ext cx="3852583" cy="3243355"/>
          </a:xfrm>
          <a:prstGeom prst="rect">
            <a:avLst/>
          </a:prstGeom>
        </p:spPr>
      </p:pic>
    </p:spTree>
    <p:extLst>
      <p:ext uri="{BB962C8B-B14F-4D97-AF65-F5344CB8AC3E}">
        <p14:creationId xmlns:p14="http://schemas.microsoft.com/office/powerpoint/2010/main" val="36387968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占位符 7"/>
          <p:cNvSpPr>
            <a:spLocks noGrp="1"/>
          </p:cNvSpPr>
          <p:nvPr>
            <p:ph type="body" sz="quarter" idx="10"/>
          </p:nvPr>
        </p:nvSpPr>
        <p:spPr>
          <a:xfrm>
            <a:off x="874712" y="87313"/>
            <a:ext cx="13120688" cy="630206"/>
          </a:xfrm>
        </p:spPr>
        <p:txBody>
          <a:bodyPr/>
          <a:lstStyle/>
          <a:p>
            <a:pPr>
              <a:lnSpc>
                <a:spcPct val="130000"/>
              </a:lnSpc>
              <a:spcBef>
                <a:spcPct val="0"/>
              </a:spcBef>
            </a:pPr>
            <a:r>
              <a:rPr lang="zh-CN" altLang="en-US" dirty="0" smtClean="0"/>
              <a:t>脚手架 </a:t>
            </a:r>
            <a:r>
              <a:rPr lang="en-US" altLang="zh-CN" dirty="0" smtClean="0">
                <a:latin typeface="Arial" panose="020B0604020202020204" pitchFamily="34" charset="0"/>
              </a:rPr>
              <a:t>– </a:t>
            </a:r>
            <a:r>
              <a:rPr lang="zh-CN" altLang="en-US" dirty="0" smtClean="0"/>
              <a:t>插件</a:t>
            </a:r>
            <a:r>
              <a:rPr lang="en-US" altLang="zh-CN" dirty="0"/>
              <a:t>hook</a:t>
            </a:r>
            <a:r>
              <a:rPr lang="zh-CN" altLang="en-US" dirty="0" smtClean="0"/>
              <a:t>能力</a:t>
            </a:r>
            <a:endParaRPr lang="zh-CN" altLang="en-US" b="1" dirty="0">
              <a:latin typeface="Arial" panose="020B0604020202020204" pitchFamily="34" charset="0"/>
              <a:ea typeface="微软雅黑" panose="020B0503020204020204" pitchFamily="34" charset="-122"/>
              <a:sym typeface="Arial" panose="020B0604020202020204" pitchFamily="34" charset="0"/>
            </a:endParaRPr>
          </a:p>
        </p:txBody>
      </p:sp>
      <p:sp>
        <p:nvSpPr>
          <p:cNvPr id="4" name="object 7">
            <a:extLst>
              <a:ext uri="{FF2B5EF4-FFF2-40B4-BE49-F238E27FC236}">
                <a16:creationId xmlns:a16="http://schemas.microsoft.com/office/drawing/2014/main" xmlns="" id="{F75A0198-C5F6-4E74-BE2D-D57F35533E3B}"/>
              </a:ext>
            </a:extLst>
          </p:cNvPr>
          <p:cNvSpPr txBox="1"/>
          <p:nvPr/>
        </p:nvSpPr>
        <p:spPr>
          <a:xfrm>
            <a:off x="939528" y="1167025"/>
            <a:ext cx="13055873" cy="368023"/>
          </a:xfrm>
          <a:prstGeom prst="rect">
            <a:avLst/>
          </a:prstGeom>
        </p:spPr>
        <p:txBody>
          <a:bodyPr vert="horz" wrap="square" lIns="0" tIns="14579" rIns="0" bIns="0" rtlCol="0">
            <a:spAutoFit/>
          </a:bodyPr>
          <a:lstStyle>
            <a:defPPr>
              <a:defRPr lang="zh-CN"/>
            </a:defPPr>
            <a:lvl1pPr marL="12700" marR="71120">
              <a:spcBef>
                <a:spcPts val="100"/>
              </a:spcBef>
              <a:defRPr sz="2000" b="1">
                <a:solidFill>
                  <a:srgbClr val="35345C"/>
                </a:solidFill>
                <a:latin typeface="微软雅黑" panose="020B0503020204020204" pitchFamily="34" charset="-122"/>
                <a:ea typeface="微软雅黑" panose="020B0503020204020204" pitchFamily="34" charset="-122"/>
                <a:cs typeface="宋体" panose="02010600030101010101" pitchFamily="2" charset="-122"/>
              </a:defRPr>
            </a:lvl1pPr>
          </a:lstStyle>
          <a:p>
            <a:r>
              <a:rPr lang="zh-CN" altLang="en-US" sz="2296" b="0" dirty="0">
                <a:solidFill>
                  <a:srgbClr val="1F0909"/>
                </a:solidFill>
              </a:rPr>
              <a:t>基于上面的插件，我们稍稍修改一下，展示一下</a:t>
            </a:r>
            <a:r>
              <a:rPr lang="en-US" altLang="zh-CN" sz="2296" b="0" dirty="0">
                <a:solidFill>
                  <a:srgbClr val="0070C0"/>
                </a:solidFill>
              </a:rPr>
              <a:t>hook</a:t>
            </a:r>
            <a:r>
              <a:rPr lang="zh-CN" altLang="en-US" sz="2296" b="0" dirty="0">
                <a:solidFill>
                  <a:srgbClr val="1F0909"/>
                </a:solidFill>
              </a:rPr>
              <a:t>能力。</a:t>
            </a:r>
            <a:endParaRPr lang="zh-CN" altLang="en-US" sz="2296" dirty="0">
              <a:solidFill>
                <a:srgbClr val="0070C0"/>
              </a:solidFill>
              <a:sym typeface="思源黑体 CN Normal" panose="020B0400000000000000" pitchFamily="34" charset="-122"/>
            </a:endParaRPr>
          </a:p>
        </p:txBody>
      </p:sp>
      <p:sp>
        <p:nvSpPr>
          <p:cNvPr id="5" name="文本框 4">
            <a:extLst>
              <a:ext uri="{FF2B5EF4-FFF2-40B4-BE49-F238E27FC236}">
                <a16:creationId xmlns="" xmlns:a16="http://schemas.microsoft.com/office/drawing/2014/main" id="{53DC4F40-56D8-4BF7-BC26-1759CBBE2E7A}"/>
              </a:ext>
            </a:extLst>
          </p:cNvPr>
          <p:cNvSpPr txBox="1"/>
          <p:nvPr/>
        </p:nvSpPr>
        <p:spPr>
          <a:xfrm>
            <a:off x="281404" y="2352578"/>
            <a:ext cx="4187569" cy="318290"/>
          </a:xfrm>
          <a:prstGeom prst="rect">
            <a:avLst/>
          </a:prstGeom>
          <a:solidFill>
            <a:srgbClr val="3E68B1"/>
          </a:solidFill>
          <a:ln w="12700" cap="flat" cmpd="sng" algn="ctr">
            <a:noFill/>
            <a:prstDash val="solid"/>
            <a:miter lim="800000"/>
          </a:ln>
          <a:effectLst/>
        </p:spPr>
        <p:txBody>
          <a:bodyPr rtlCol="0" anchor="ctr"/>
          <a:lstStyle>
            <a:defPPr>
              <a:defRPr lang="zh-CN"/>
            </a:defPPr>
            <a:lvl1pPr lvl="0">
              <a:defRPr sz="1200" b="1" kern="0">
                <a:solidFill>
                  <a:prstClr val="white"/>
                </a:solidFill>
                <a:latin typeface="微软雅黑" panose="020B0503020204020204" pitchFamily="34" charset="-122"/>
                <a:ea typeface="微软雅黑" panose="020B0503020204020204" pitchFamily="34" charset="-122"/>
              </a:defRPr>
            </a:lvl1pPr>
          </a:lstStyle>
          <a:p>
            <a:r>
              <a:rPr lang="en-US" altLang="zh-CN" sz="1377" dirty="0"/>
              <a:t>1</a:t>
            </a:r>
            <a:r>
              <a:rPr lang="zh-CN" altLang="en-US" sz="1377" dirty="0"/>
              <a:t>、编写</a:t>
            </a:r>
            <a:r>
              <a:rPr lang="en-US" altLang="zh-CN" sz="1377" dirty="0"/>
              <a:t>hook</a:t>
            </a:r>
            <a:r>
              <a:rPr lang="zh-CN" altLang="en-US" sz="1377" dirty="0"/>
              <a:t>插件文件</a:t>
            </a:r>
            <a:endParaRPr lang="zh-CN" altLang="en-US" sz="1377" dirty="0"/>
          </a:p>
        </p:txBody>
      </p:sp>
      <p:sp>
        <p:nvSpPr>
          <p:cNvPr id="6" name="文本框 5">
            <a:extLst>
              <a:ext uri="{FF2B5EF4-FFF2-40B4-BE49-F238E27FC236}">
                <a16:creationId xmlns="" xmlns:a16="http://schemas.microsoft.com/office/drawing/2014/main" id="{53DC4F40-56D8-4BF7-BC26-1759CBBE2E7A}"/>
              </a:ext>
            </a:extLst>
          </p:cNvPr>
          <p:cNvSpPr txBox="1"/>
          <p:nvPr/>
        </p:nvSpPr>
        <p:spPr>
          <a:xfrm>
            <a:off x="4621652" y="2352578"/>
            <a:ext cx="4362629" cy="318290"/>
          </a:xfrm>
          <a:prstGeom prst="rect">
            <a:avLst/>
          </a:prstGeom>
          <a:solidFill>
            <a:srgbClr val="3E68B1"/>
          </a:solidFill>
          <a:ln w="12700" cap="flat" cmpd="sng" algn="ctr">
            <a:noFill/>
            <a:prstDash val="solid"/>
            <a:miter lim="800000"/>
          </a:ln>
          <a:effectLst/>
        </p:spPr>
        <p:txBody>
          <a:bodyPr rtlCol="0" anchor="ctr"/>
          <a:lstStyle>
            <a:defPPr>
              <a:defRPr lang="zh-CN"/>
            </a:defPPr>
            <a:lvl1pPr lvl="0">
              <a:defRPr sz="1200" b="1" kern="0">
                <a:solidFill>
                  <a:prstClr val="white"/>
                </a:solidFill>
                <a:latin typeface="微软雅黑" panose="020B0503020204020204" pitchFamily="34" charset="-122"/>
                <a:ea typeface="微软雅黑" panose="020B0503020204020204" pitchFamily="34" charset="-122"/>
              </a:defRPr>
            </a:lvl1pPr>
          </a:lstStyle>
          <a:p>
            <a:r>
              <a:rPr lang="en-US" altLang="zh-CN" sz="1377" dirty="0"/>
              <a:t>2</a:t>
            </a:r>
            <a:r>
              <a:rPr lang="zh-CN" altLang="en-US" sz="1377" dirty="0"/>
              <a:t>、在原插件文件中添加</a:t>
            </a:r>
            <a:r>
              <a:rPr lang="en-US" altLang="zh-CN" sz="1377" dirty="0"/>
              <a:t>hook</a:t>
            </a:r>
            <a:r>
              <a:rPr lang="zh-CN" altLang="en-US" sz="1377" dirty="0"/>
              <a:t>触发</a:t>
            </a:r>
            <a:endParaRPr lang="zh-CN" altLang="en-US" sz="1377" dirty="0"/>
          </a:p>
        </p:txBody>
      </p:sp>
      <p:sp>
        <p:nvSpPr>
          <p:cNvPr id="7" name="文本框 6">
            <a:extLst>
              <a:ext uri="{FF2B5EF4-FFF2-40B4-BE49-F238E27FC236}">
                <a16:creationId xmlns="" xmlns:a16="http://schemas.microsoft.com/office/drawing/2014/main" id="{53DC4F40-56D8-4BF7-BC26-1759CBBE2E7A}"/>
              </a:ext>
            </a:extLst>
          </p:cNvPr>
          <p:cNvSpPr txBox="1"/>
          <p:nvPr/>
        </p:nvSpPr>
        <p:spPr>
          <a:xfrm>
            <a:off x="9136959" y="2352578"/>
            <a:ext cx="4634515" cy="318290"/>
          </a:xfrm>
          <a:prstGeom prst="rect">
            <a:avLst/>
          </a:prstGeom>
          <a:solidFill>
            <a:srgbClr val="3E68B1"/>
          </a:solidFill>
          <a:ln w="12700" cap="flat" cmpd="sng" algn="ctr">
            <a:noFill/>
            <a:prstDash val="solid"/>
            <a:miter lim="800000"/>
          </a:ln>
          <a:effectLst/>
        </p:spPr>
        <p:txBody>
          <a:bodyPr rtlCol="0" anchor="ctr"/>
          <a:lstStyle>
            <a:defPPr>
              <a:defRPr lang="zh-CN"/>
            </a:defPPr>
            <a:lvl1pPr lvl="0">
              <a:defRPr sz="1200" b="1" kern="0">
                <a:solidFill>
                  <a:prstClr val="white"/>
                </a:solidFill>
                <a:latin typeface="微软雅黑" panose="020B0503020204020204" pitchFamily="34" charset="-122"/>
                <a:ea typeface="微软雅黑" panose="020B0503020204020204" pitchFamily="34" charset="-122"/>
              </a:defRPr>
            </a:lvl1pPr>
          </a:lstStyle>
          <a:p>
            <a:r>
              <a:rPr lang="en-US" altLang="zh-CN" sz="1377" dirty="0"/>
              <a:t>3</a:t>
            </a:r>
            <a:r>
              <a:rPr lang="zh-CN" altLang="en-US" sz="1377" dirty="0"/>
              <a:t>、在</a:t>
            </a:r>
            <a:r>
              <a:rPr lang="en-US" altLang="zh-CN" sz="1377" dirty="0"/>
              <a:t>.horizon.ts</a:t>
            </a:r>
            <a:r>
              <a:rPr lang="zh-CN" altLang="en-US" sz="1377" dirty="0"/>
              <a:t>中添加</a:t>
            </a:r>
            <a:r>
              <a:rPr lang="en-US" altLang="zh-CN" sz="1377" dirty="0"/>
              <a:t>hook</a:t>
            </a:r>
            <a:r>
              <a:rPr lang="zh-CN" altLang="en-US" sz="1377" dirty="0"/>
              <a:t>插件，并触发命令</a:t>
            </a:r>
            <a:endParaRPr lang="zh-CN" altLang="en-US" sz="1377" dirty="0"/>
          </a:p>
        </p:txBody>
      </p:sp>
      <p:sp>
        <p:nvSpPr>
          <p:cNvPr id="12" name="矩形 11">
            <a:extLst>
              <a:ext uri="{FF2B5EF4-FFF2-40B4-BE49-F238E27FC236}">
                <a16:creationId xmlns:a16="http://schemas.microsoft.com/office/drawing/2014/main" xmlns="" id="{BC5C963D-BE80-464D-9850-368023303306}"/>
              </a:ext>
            </a:extLst>
          </p:cNvPr>
          <p:cNvSpPr/>
          <p:nvPr/>
        </p:nvSpPr>
        <p:spPr>
          <a:xfrm>
            <a:off x="326847" y="2891481"/>
            <a:ext cx="175752" cy="3969008"/>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2" name="图片 1"/>
          <p:cNvPicPr>
            <a:picLocks noChangeAspect="1"/>
          </p:cNvPicPr>
          <p:nvPr/>
        </p:nvPicPr>
        <p:blipFill>
          <a:blip r:embed="rId3"/>
          <a:stretch>
            <a:fillRect/>
          </a:stretch>
        </p:blipFill>
        <p:spPr>
          <a:xfrm>
            <a:off x="502597" y="2891481"/>
            <a:ext cx="3966375" cy="3969008"/>
          </a:xfrm>
          <a:prstGeom prst="rect">
            <a:avLst/>
          </a:prstGeom>
        </p:spPr>
      </p:pic>
      <p:sp>
        <p:nvSpPr>
          <p:cNvPr id="13" name="矩形 12">
            <a:extLst>
              <a:ext uri="{FF2B5EF4-FFF2-40B4-BE49-F238E27FC236}">
                <a16:creationId xmlns:a16="http://schemas.microsoft.com/office/drawing/2014/main" xmlns="" id="{BC5C963D-BE80-464D-9850-368023303306}"/>
              </a:ext>
            </a:extLst>
          </p:cNvPr>
          <p:cNvSpPr/>
          <p:nvPr/>
        </p:nvSpPr>
        <p:spPr>
          <a:xfrm>
            <a:off x="4621651" y="2891480"/>
            <a:ext cx="175752" cy="3969008"/>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14" name="图片 13"/>
          <p:cNvPicPr>
            <a:picLocks noChangeAspect="1"/>
          </p:cNvPicPr>
          <p:nvPr/>
        </p:nvPicPr>
        <p:blipFill>
          <a:blip r:embed="rId4"/>
          <a:stretch>
            <a:fillRect/>
          </a:stretch>
        </p:blipFill>
        <p:spPr>
          <a:xfrm>
            <a:off x="4797403" y="2891480"/>
            <a:ext cx="4186878" cy="3969008"/>
          </a:xfrm>
          <a:prstGeom prst="rect">
            <a:avLst/>
          </a:prstGeom>
        </p:spPr>
      </p:pic>
      <p:sp>
        <p:nvSpPr>
          <p:cNvPr id="15" name="矩形 14">
            <a:extLst>
              <a:ext uri="{FF2B5EF4-FFF2-40B4-BE49-F238E27FC236}">
                <a16:creationId xmlns:a16="http://schemas.microsoft.com/office/drawing/2014/main" xmlns="" id="{BC5C963D-BE80-464D-9850-368023303306}"/>
              </a:ext>
            </a:extLst>
          </p:cNvPr>
          <p:cNvSpPr/>
          <p:nvPr/>
        </p:nvSpPr>
        <p:spPr>
          <a:xfrm>
            <a:off x="9136959" y="2891479"/>
            <a:ext cx="175752" cy="3969008"/>
          </a:xfrm>
          <a:prstGeom prst="rect">
            <a:avLst/>
          </a:prstGeom>
          <a:gradFill>
            <a:gsLst>
              <a:gs pos="0">
                <a:srgbClr val="5790FF"/>
              </a:gs>
              <a:gs pos="100000">
                <a:srgbClr val="9FBFFF"/>
              </a:gs>
            </a:gsLst>
            <a:path path="circle">
              <a:fillToRect r="100000" b="100000"/>
            </a:path>
          </a:gradFill>
          <a:ln w="12700" cap="flat" cmpd="sng" algn="ctr">
            <a:noFill/>
            <a:prstDash val="solid"/>
            <a:miter lim="800000"/>
          </a:ln>
          <a:effectLst/>
        </p:spPr>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130000"/>
              </a:lnSpc>
              <a:defRPr/>
            </a:pPr>
            <a:endParaRPr lang="zh-CN" altLang="en-US" sz="2065">
              <a:solidFill>
                <a:prstClr val="white"/>
              </a:solidFill>
              <a:ea typeface="微软雅黑" panose="020B0503020204020204" pitchFamily="34" charset="-122"/>
              <a:cs typeface="+mn-ea"/>
              <a:sym typeface="Arial" panose="020B0604020202020204" pitchFamily="34" charset="0"/>
            </a:endParaRPr>
          </a:p>
        </p:txBody>
      </p:sp>
      <p:pic>
        <p:nvPicPr>
          <p:cNvPr id="16" name="图片 15"/>
          <p:cNvPicPr>
            <a:picLocks noChangeAspect="1"/>
          </p:cNvPicPr>
          <p:nvPr/>
        </p:nvPicPr>
        <p:blipFill>
          <a:blip r:embed="rId5"/>
          <a:stretch>
            <a:fillRect/>
          </a:stretch>
        </p:blipFill>
        <p:spPr>
          <a:xfrm>
            <a:off x="9312711" y="2891477"/>
            <a:ext cx="4458763" cy="3969008"/>
          </a:xfrm>
          <a:prstGeom prst="rect">
            <a:avLst/>
          </a:prstGeom>
        </p:spPr>
      </p:pic>
    </p:spTree>
    <p:extLst>
      <p:ext uri="{BB962C8B-B14F-4D97-AF65-F5344CB8AC3E}">
        <p14:creationId xmlns:p14="http://schemas.microsoft.com/office/powerpoint/2010/main" val="331998614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3d0fa046-7ff0-4959-967f-e8cc2f079c93&quot;,&quot;Name&quot;:null,&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1_主题1">
  <a:themeElements>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gor435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a:solidFill>
            <a:schemeClr val="tx1"/>
          </a:solidFill>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sz="1800" b="0" i="0" u="none" strike="noStrike" cap="none" normalizeH="0" baseline="0" smtClean="0">
            <a:ln>
              <a:noFill/>
            </a:ln>
            <a:solidFill>
              <a:schemeClr val="tx1"/>
            </a:solidFill>
            <a:effectLst/>
            <a:latin typeface="Arial" charset="0"/>
            <a:ea typeface="宋体" charset="-122"/>
          </a:defRPr>
        </a:defPPr>
      </a:lstStyle>
    </a:spDef>
    <a:lnDef>
      <a:spPr bwMode="auto">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a:lstStyle/>
      <a:style>
        <a:lnRef idx="1">
          <a:schemeClr val="dk1"/>
        </a:lnRef>
        <a:fillRef idx="0">
          <a:schemeClr val="dk1"/>
        </a:fillRef>
        <a:effectRef idx="0">
          <a:schemeClr val="dk1"/>
        </a:effectRef>
        <a:fontRef idx="minor">
          <a:schemeClr val="tx1"/>
        </a:fontRef>
      </a:style>
    </a:lnDef>
  </a:objectDefaults>
  <a:extraClrSchemeLst>
    <a:extraClrScheme>
      <a:clrScheme name="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胶片模板v0.4-16to9.pptx" id="{6815BFDD-4524-4BA2-9610-B5441C62EDDA}" vid="{74CB2F9E-4606-4BB5-82D7-CFEAD042E409}"/>
    </a:ext>
  </a:extLst>
</a:theme>
</file>

<file path=ppt/theme/theme2.xml><?xml version="1.0" encoding="utf-8"?>
<a:theme xmlns:a="http://schemas.openxmlformats.org/drawingml/2006/main" name="4_default">
  <a:themeElements>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fontScheme name="dgor435j">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defRPr kumimoji="0" lang="zh-CN" altLang="en-US" sz="1800" b="1" i="0" u="none" strike="noStrike" cap="none" normalizeH="0" baseline="0" smtClean="0">
            <a:ln>
              <a:noFill/>
            </a:ln>
            <a:solidFill>
              <a:schemeClr val="tx1"/>
            </a:solidFill>
            <a:effectLst/>
            <a:latin typeface="Arial" charset="0"/>
            <a:ea typeface="SimSun" pitchFamily="2" charset="-122"/>
          </a:defRPr>
        </a:defPPr>
      </a:lstStyle>
    </a:lnDef>
  </a:objectDefaults>
  <a:extraClrSchemeLst>
    <a:extraClrScheme>
      <a:clrScheme name="3_default 1">
        <a:dk1>
          <a:srgbClr val="000000"/>
        </a:dk1>
        <a:lt1>
          <a:srgbClr val="FFFFFF"/>
        </a:lt1>
        <a:dk2>
          <a:srgbClr val="990000"/>
        </a:dk2>
        <a:lt2>
          <a:srgbClr val="808080"/>
        </a:lt2>
        <a:accent1>
          <a:srgbClr val="99CCFF"/>
        </a:accent1>
        <a:accent2>
          <a:srgbClr val="669900"/>
        </a:accent2>
        <a:accent3>
          <a:srgbClr val="FFFFFF"/>
        </a:accent3>
        <a:accent4>
          <a:srgbClr val="000000"/>
        </a:accent4>
        <a:accent5>
          <a:srgbClr val="CAE2FF"/>
        </a:accent5>
        <a:accent6>
          <a:srgbClr val="5C8A00"/>
        </a:accent6>
        <a:hlink>
          <a:srgbClr val="FF9900"/>
        </a:hlink>
        <a:folHlink>
          <a:srgbClr val="DDDDDD"/>
        </a:folHlink>
      </a:clrScheme>
      <a:clrMap bg1="lt1" tx1="dk1" bg2="lt2" tx2="dk2" accent1="accent1" accent2="accent2" accent3="accent3" accent4="accent4" accent5="accent5" accent6="accent6" hlink="hlink" folHlink="folHlink"/>
    </a:extraClrScheme>
    <a:extraClrScheme>
      <a:clrScheme name="3_default 2">
        <a:dk1>
          <a:srgbClr val="000000"/>
        </a:dk1>
        <a:lt1>
          <a:srgbClr val="FFFFFF"/>
        </a:lt1>
        <a:dk2>
          <a:srgbClr val="990000"/>
        </a:dk2>
        <a:lt2>
          <a:srgbClr val="B2B2B2"/>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
      <a:clrScheme name="3_default 3">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99CCCC"/>
        </a:hlink>
        <a:folHlink>
          <a:srgbClr val="009999"/>
        </a:folHlink>
      </a:clrScheme>
      <a:clrMap bg1="lt1" tx1="dk1" bg2="lt2" tx2="dk2" accent1="accent1" accent2="accent2" accent3="accent3" accent4="accent4" accent5="accent5" accent6="accent6" hlink="hlink" folHlink="folHlink"/>
    </a:extraClrScheme>
    <a:extraClrScheme>
      <a:clrScheme name="3_default 4">
        <a:dk1>
          <a:srgbClr val="000000"/>
        </a:dk1>
        <a:lt1>
          <a:srgbClr val="FFFFFF"/>
        </a:lt1>
        <a:dk2>
          <a:srgbClr val="990000"/>
        </a:dk2>
        <a:lt2>
          <a:srgbClr val="B2B2B2"/>
        </a:lt2>
        <a:accent1>
          <a:srgbClr val="CCFF99"/>
        </a:accent1>
        <a:accent2>
          <a:srgbClr val="99CCCC"/>
        </a:accent2>
        <a:accent3>
          <a:srgbClr val="FFFFFF"/>
        </a:accent3>
        <a:accent4>
          <a:srgbClr val="000000"/>
        </a:accent4>
        <a:accent5>
          <a:srgbClr val="E2FFCA"/>
        </a:accent5>
        <a:accent6>
          <a:srgbClr val="8AB9B9"/>
        </a:accent6>
        <a:hlink>
          <a:srgbClr val="0099CC"/>
        </a:hlink>
        <a:folHlink>
          <a:srgbClr val="006699"/>
        </a:folHlink>
      </a:clrScheme>
      <a:clrMap bg1="lt1" tx1="dk1" bg2="lt2" tx2="dk2" accent1="accent1" accent2="accent2" accent3="accent3" accent4="accent4" accent5="accent5" accent6="accent6" hlink="hlink" folHlink="folHlink"/>
    </a:extraClrScheme>
    <a:extraClrScheme>
      <a:clrScheme name="3_default 5">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990000"/>
        </a:folHlink>
      </a:clrScheme>
      <a:clrMap bg1="lt1" tx1="dk1" bg2="lt2" tx2="dk2" accent1="accent1" accent2="accent2" accent3="accent3" accent4="accent4" accent5="accent5" accent6="accent6" hlink="hlink" folHlink="folHlink"/>
    </a:extraClrScheme>
    <a:extraClrScheme>
      <a:clrScheme name="3_default 6">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90000"/>
        </a:folHlink>
      </a:clrScheme>
      <a:clrMap bg1="lt1" tx1="dk1" bg2="lt2" tx2="dk2" accent1="accent1" accent2="accent2" accent3="accent3" accent4="accent4" accent5="accent5" accent6="accent6" hlink="hlink" folHlink="folHlink"/>
    </a:extraClrScheme>
    <a:extraClrScheme>
      <a:clrScheme name="3_default 7">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990000"/>
        </a:folHlink>
      </a:clrScheme>
      <a:clrMap bg1="lt1" tx1="dk1" bg2="lt2" tx2="dk2" accent1="accent1" accent2="accent2" accent3="accent3" accent4="accent4" accent5="accent5" accent6="accent6" hlink="hlink" folHlink="folHlink"/>
    </a:extraClrScheme>
    <a:extraClrScheme>
      <a:clrScheme name="3_default 8">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000000"/>
        </a:folHlink>
      </a:clrScheme>
      <a:clrMap bg1="lt1" tx1="dk1" bg2="lt2" tx2="dk2" accent1="accent1" accent2="accent2" accent3="accent3" accent4="accent4" accent5="accent5" accent6="accent6" hlink="hlink" folHlink="folHlink"/>
    </a:extraClrScheme>
    <a:extraClrScheme>
      <a:clrScheme name="3_default 9">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000000"/>
        </a:folHlink>
      </a:clrScheme>
      <a:clrMap bg1="lt1" tx1="dk1" bg2="lt2" tx2="dk2" accent1="accent1" accent2="accent2" accent3="accent3" accent4="accent4" accent5="accent5" accent6="accent6" hlink="hlink" folHlink="folHlink"/>
    </a:extraClrScheme>
    <a:extraClrScheme>
      <a:clrScheme name="3_default 10">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000000"/>
        </a:folHlink>
      </a:clrScheme>
      <a:clrMap bg1="lt1" tx1="dk1" bg2="lt2" tx2="dk2" accent1="accent1" accent2="accent2" accent3="accent3" accent4="accent4" accent5="accent5" accent6="accent6" hlink="hlink" folHlink="folHlink"/>
    </a:extraClrScheme>
    <a:extraClrScheme>
      <a:clrScheme name="3_default 11">
        <a:dk1>
          <a:srgbClr val="000000"/>
        </a:dk1>
        <a:lt1>
          <a:srgbClr val="FFFFFF"/>
        </a:lt1>
        <a:dk2>
          <a:srgbClr val="990000"/>
        </a:dk2>
        <a:lt2>
          <a:srgbClr val="B2B2B2"/>
        </a:lt2>
        <a:accent1>
          <a:srgbClr val="FFCC66"/>
        </a:accent1>
        <a:accent2>
          <a:srgbClr val="FFCC99"/>
        </a:accent2>
        <a:accent3>
          <a:srgbClr val="FFFFFF"/>
        </a:accent3>
        <a:accent4>
          <a:srgbClr val="000000"/>
        </a:accent4>
        <a:accent5>
          <a:srgbClr val="FFE2B8"/>
        </a:accent5>
        <a:accent6>
          <a:srgbClr val="E7B98A"/>
        </a:accent6>
        <a:hlink>
          <a:srgbClr val="FF9900"/>
        </a:hlink>
        <a:folHlink>
          <a:srgbClr val="808080"/>
        </a:folHlink>
      </a:clrScheme>
      <a:clrMap bg1="lt1" tx1="dk1" bg2="lt2" tx2="dk2" accent1="accent1" accent2="accent2" accent3="accent3" accent4="accent4" accent5="accent5" accent6="accent6" hlink="hlink" folHlink="folHlink"/>
    </a:extraClrScheme>
    <a:extraClrScheme>
      <a:clrScheme name="3_default 12">
        <a:dk1>
          <a:srgbClr val="000000"/>
        </a:dk1>
        <a:lt1>
          <a:srgbClr val="FFFFFF"/>
        </a:lt1>
        <a:dk2>
          <a:srgbClr val="990000"/>
        </a:dk2>
        <a:lt2>
          <a:srgbClr val="B2B2B2"/>
        </a:lt2>
        <a:accent1>
          <a:srgbClr val="CCCCFF"/>
        </a:accent1>
        <a:accent2>
          <a:srgbClr val="99CCFF"/>
        </a:accent2>
        <a:accent3>
          <a:srgbClr val="FFFFFF"/>
        </a:accent3>
        <a:accent4>
          <a:srgbClr val="000000"/>
        </a:accent4>
        <a:accent5>
          <a:srgbClr val="E2E2FF"/>
        </a:accent5>
        <a:accent6>
          <a:srgbClr val="8AB9E7"/>
        </a:accent6>
        <a:hlink>
          <a:srgbClr val="006699"/>
        </a:hlink>
        <a:folHlink>
          <a:srgbClr val="969696"/>
        </a:folHlink>
      </a:clrScheme>
      <a:clrMap bg1="lt1" tx1="dk1" bg2="lt2" tx2="dk2" accent1="accent1" accent2="accent2" accent3="accent3" accent4="accent4" accent5="accent5" accent6="accent6" hlink="hlink" folHlink="folHlink"/>
    </a:extraClrScheme>
    <a:extraClrScheme>
      <a:clrScheme name="3_default 13">
        <a:dk1>
          <a:srgbClr val="000000"/>
        </a:dk1>
        <a:lt1>
          <a:srgbClr val="FFFFFF"/>
        </a:lt1>
        <a:dk2>
          <a:srgbClr val="990000"/>
        </a:dk2>
        <a:lt2>
          <a:srgbClr val="B2B2B2"/>
        </a:lt2>
        <a:accent1>
          <a:srgbClr val="99CCCC"/>
        </a:accent1>
        <a:accent2>
          <a:srgbClr val="CCFF99"/>
        </a:accent2>
        <a:accent3>
          <a:srgbClr val="FFFFFF"/>
        </a:accent3>
        <a:accent4>
          <a:srgbClr val="000000"/>
        </a:accent4>
        <a:accent5>
          <a:srgbClr val="CAE2E2"/>
        </a:accent5>
        <a:accent6>
          <a:srgbClr val="B9E78A"/>
        </a:accent6>
        <a:hlink>
          <a:srgbClr val="009999"/>
        </a:hlink>
        <a:folHlink>
          <a:srgbClr val="808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胶片模板v0.4-16to9.pptx" id="{6815BFDD-4524-4BA2-9610-B5441C62EDDA}" vid="{26CD6283-7A33-4F9B-BC05-40B4DBACCB84}"/>
    </a:ext>
  </a:extLst>
</a:theme>
</file>

<file path=ppt/theme/theme3.xml><?xml version="1.0" encoding="utf-8"?>
<a:theme xmlns:a="http://schemas.openxmlformats.org/drawingml/2006/main" name="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20201年云化网络OSDT 胶片模板" id="{EB28F93A-E884-40A9-85C6-5A60CC3D1B40}" vid="{7462A712-E043-42BF-9CF3-9E6280726742}"/>
    </a:ext>
  </a:extLst>
</a:theme>
</file>

<file path=ppt/theme/theme4.xml><?xml version="1.0" encoding="utf-8"?>
<a:theme xmlns:a="http://schemas.openxmlformats.org/drawingml/2006/main" name="5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lnSpc>
            <a:spcPts val="3440"/>
          </a:lnSpc>
          <a:defRPr sz="3200" dirty="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演示文稿1" id="{31AD3342-B2D7-44AB-B447-0EEAFE75289A}" vid="{16663F97-3F87-4F0C-A339-415FFD08A83B}"/>
    </a:ext>
  </a:extLst>
</a:theme>
</file>

<file path=ppt/theme/theme5.xml><?xml version="1.0" encoding="utf-8"?>
<a:theme xmlns:a="http://schemas.openxmlformats.org/drawingml/2006/main" name="6_Chart page">
  <a:themeElements>
    <a:clrScheme name="Custom 29">
      <a:dk1>
        <a:srgbClr val="1D1D1A"/>
      </a:dk1>
      <a:lt1>
        <a:srgbClr val="666666"/>
      </a:lt1>
      <a:dk2>
        <a:srgbClr val="FFFFFF"/>
      </a:dk2>
      <a:lt2>
        <a:srgbClr val="EBEBEB"/>
      </a:lt2>
      <a:accent1>
        <a:srgbClr val="C7000A"/>
      </a:accent1>
      <a:accent2>
        <a:srgbClr val="E9002F"/>
      </a:accent2>
      <a:accent3>
        <a:srgbClr val="F4A100"/>
      </a:accent3>
      <a:accent4>
        <a:srgbClr val="FFFF00"/>
      </a:accent4>
      <a:accent5>
        <a:srgbClr val="232323"/>
      </a:accent5>
      <a:accent6>
        <a:srgbClr val="666666"/>
      </a:accent6>
      <a:hlink>
        <a:srgbClr val="919191"/>
      </a:hlink>
      <a:folHlink>
        <a:srgbClr val="C4C4C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EA002F"/>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l">
          <a:defRPr sz="1200" smtClean="0">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模板.pptx" id="{B4542FC2-A7B2-4ED3-BB20-F6750F3E246A}" vid="{200B2CC3-038E-4B68-ADA0-F89367E15FF9}"/>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胶片模板v0.4-16to9</Template>
  <TotalTime>103238</TotalTime>
  <Words>1264</Words>
  <Application>Microsoft Office PowerPoint</Application>
  <PresentationFormat>自定义</PresentationFormat>
  <Paragraphs>140</Paragraphs>
  <Slides>16</Slides>
  <Notes>16</Notes>
  <HiddenSlides>0</HiddenSlides>
  <MMClips>0</MMClips>
  <ScaleCrop>false</ScaleCrop>
  <HeadingPairs>
    <vt:vector size="6" baseType="variant">
      <vt:variant>
        <vt:lpstr>已用的字体</vt:lpstr>
      </vt:variant>
      <vt:variant>
        <vt:i4>17</vt:i4>
      </vt:variant>
      <vt:variant>
        <vt:lpstr>主题</vt:lpstr>
      </vt:variant>
      <vt:variant>
        <vt:i4>5</vt:i4>
      </vt:variant>
      <vt:variant>
        <vt:lpstr>幻灯片标题</vt:lpstr>
      </vt:variant>
      <vt:variant>
        <vt:i4>16</vt:i4>
      </vt:variant>
    </vt:vector>
  </HeadingPairs>
  <TitlesOfParts>
    <vt:vector size="38" baseType="lpstr">
      <vt:lpstr>.AppleSystemUIFont</vt:lpstr>
      <vt:lpstr>FrutigerNext LT Bold</vt:lpstr>
      <vt:lpstr>FrutigerNext LT Medium</vt:lpstr>
      <vt:lpstr>FrutigerNext LT Regular</vt:lpstr>
      <vt:lpstr>MS PGothic</vt:lpstr>
      <vt:lpstr>等线</vt:lpstr>
      <vt:lpstr>等线</vt:lpstr>
      <vt:lpstr>黑体</vt:lpstr>
      <vt:lpstr>华文细黑</vt:lpstr>
      <vt:lpstr>思源黑体 CN Normal</vt:lpstr>
      <vt:lpstr>宋体</vt:lpstr>
      <vt:lpstr>宋体</vt:lpstr>
      <vt:lpstr>微软雅黑</vt:lpstr>
      <vt:lpstr>微软雅黑</vt:lpstr>
      <vt:lpstr>Arial</vt:lpstr>
      <vt:lpstr>Calibri</vt:lpstr>
      <vt:lpstr>Wingdings</vt:lpstr>
      <vt:lpstr>1_主题1</vt:lpstr>
      <vt:lpstr>4_default</vt:lpstr>
      <vt:lpstr>目录页</vt:lpstr>
      <vt:lpstr>5_Chart page</vt:lpstr>
      <vt:lpstr>6_Chart page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Huawei Technologies Co.,Ltd.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Xxx胶片</dc:title>
  <dc:creator>Hebo</dc:creator>
  <cp:lastModifiedBy>Chenchaotao</cp:lastModifiedBy>
  <cp:revision>1995</cp:revision>
  <dcterms:created xsi:type="dcterms:W3CDTF">2017-08-21T08:58:59Z</dcterms:created>
  <dcterms:modified xsi:type="dcterms:W3CDTF">2024-01-19T02:55:05Z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ms_pID_725343">
    <vt:lpwstr>(4)+mRI5gXQHovmfVtvGi8YEj8MNucGyGqF6+S9e0Cq/oHdRt7j1cQpCgfR2wT34wXo3ifSLdp2_x000d_ yKWO99KTItGSQ+TlzeBGJwsp349jT3IYFg4uIIAGN1Sr6+zVCJQ83zqXieIpRC0ddyp00XIe_x000d_ AGQKlhgmFM3HQOYoMc7WxtsaVOvJxMXiHg0qf/nNhokoPB4Wp9r/kNZ90e1txeJqHcJWACTu_x000d_ VqQv5ACQ2nD4EZ87NP</vt:lpwstr>
  </property>
  <property fmtid="{D5CDD505-2E9C-101B-9397-08002B2CF9AE}" pid="3" name="_ms_pID_7253431">
    <vt:lpwstr>px3Ik0ZLGzfQzcCJsqyA3kvMOARvCMBL8Dhd75pjtmUV1aC6+8Ocxe_x000d_ bTa5I8Vdm6Kj28DsD6+YWqoh2lvpINNVtub7jghbMZ2e2pMxL4FAIVSA3xq1LicoEfUbh+E3_x000d_ +mvpI/wSYvDz2t8u1JHubKvNV7JNQUiW7iXzGhZb8OEDRGzgpz/C2sKYFd3zk/zuyM8TKKtY_x000d_ I+kyilpsAB3ZpR2buezpdf7vRdHbktFqV01V</vt:lpwstr>
  </property>
  <property fmtid="{D5CDD505-2E9C-101B-9397-08002B2CF9AE}" pid="4" name="_ms_pID_7253432">
    <vt:lpwstr>bPscNl73h+KBMIOAsGC5BjFPwGo4c9Erl1dl_x000d_ vs9OFVH4nUw6/t2aDq73yszRyL3FPUhqCxmmmuwVQHBnVOI56+ChAskHL52OZcAKavGhiXII_x000d_ aFSH+fQOLCuyhbAuBRYHGK3Tn2LIm/L/CRUstyABzM1b5HQdNsEncFPMhWribToTFsuj6hAo_x000d_ mvmyMQyM4tgghZnUKjGMVJQFQC0Bt2gS/+gcFl+EcP/wCA/uiZjETW</vt:lpwstr>
  </property>
  <property fmtid="{D5CDD505-2E9C-101B-9397-08002B2CF9AE}" pid="5" name="_ms_pID_7253433">
    <vt:lpwstr>9m</vt:lpwstr>
  </property>
  <property fmtid="{D5CDD505-2E9C-101B-9397-08002B2CF9AE}" pid="6" name="_new_ms_pID_72543">
    <vt:lpwstr>(4)HOrjQRHDKgUTx9apgQyJZL1VyaqdCw1uAdnKpsSP91MFvpOwdJRfjM/pTFXKCyXRAHDNUioJ
cMmUdfM2P5+GZBJwZsLU8HZxv2fh1midpjuiwwgtXiooxZKKmwtNLPNn4PjC0gh0J4EvllZl
M8TLctcxscXS+naqfcmlgYycI1A5JeUaDz02ddSnCwMKNTlTthRlYYpx3n+zN3Dz5tTfPdE+
ZHIA6vbDpw2Bqry3NY</vt:lpwstr>
  </property>
  <property fmtid="{D5CDD505-2E9C-101B-9397-08002B2CF9AE}" pid="7" name="_new_ms_pID_725431">
    <vt:lpwstr>7wdaHJC/9Bz2JahjQmRCsbiQ373gNwb55U3oE3sCzbQHDeVUY+27b6
b/bhLJYEq1YrAUXe752T8du0yu672BqmxKWbm1NUUhWcoZ3nScMWmi0KtzhBhCAerYIosPmx
Bx3mV/7syl10nqOxboVqhjLuqxzbY9bWr8+JEqDknA3gOCz9IxDN6uoKYh0offkyOBPbQFuD
iFC+gPXCsj9Cr7/HLqVazMnjAoPv6pU5ehk8</vt:lpwstr>
  </property>
  <property fmtid="{D5CDD505-2E9C-101B-9397-08002B2CF9AE}" pid="8" name="_new_ms_pID_725432">
    <vt:lpwstr>Cs8Q6pVWtqN9OPs4ugEua4Mn2VKxJX4HnBdu
8aCo8G1ixvJoF9HZjoJ2QjN+jty38aanB8+Y5SseWUaiU9vizBOU0RDpHQirhNx0W6wNEZQG
yhSgIqtfFa1XHz7ZZhMDMGXF3EgXK3Jjw8KsE76q2y049/YgDS7gKwHUT5a2iIJEQtL7i4sf
iGKYcRaGsTxsr4+Sb6lOhhqErRMiPgBFsV/gEvmnbgMe3Sa2x49xNJ</vt:lpwstr>
  </property>
  <property fmtid="{D5CDD505-2E9C-101B-9397-08002B2CF9AE}" pid="9" name="_new_ms_pID_725433">
    <vt:lpwstr>x0TK7YPreIMPNIrgcW
KjKPqw==</vt:lpwstr>
  </property>
  <property fmtid="{D5CDD505-2E9C-101B-9397-08002B2CF9AE}" pid="10" name="_2015_ms_pID_725343">
    <vt:lpwstr>(3)q60/lfdrKHFPb4tOY4i2fxdIcLUtNTkZ6TyaGUkMa5P6ZiXoBR8NIXsw4q9Yujoj2uIDjSKw
n/XhyE3Cejo1X7/UnWGuwlc+NWNChqvLkkh0fyleLkefc5ZBqHJe0xjPXkMBPH4y0W/S/01V
Sc9mfeYIe/NHgvn1601mBdrTd1LU/ze3UIkkTd6Sbjlxouy7ckWlzGV9lFd/cd0iLu8+dv7N
I6fm13SMZr/d0aYE2n</vt:lpwstr>
  </property>
  <property fmtid="{D5CDD505-2E9C-101B-9397-08002B2CF9AE}" pid="11" name="_2015_ms_pID_7253431">
    <vt:lpwstr>9fcu1BNFlCduH8XScplAUtdBZf5ZvcyLaTCA/Rk+MJtRIIbUt2ufJx
mffNNEr21EjP24jHLDBgL7JFpeEMlHi4BscaxJOypmHB+neiIjK20VOWSdyZ5lewTPXZTFxq
mU6oTJTIUeIaRfsp/jUvEdVH+UbCKG7YPwcT0VB9ng72uiQEbWlBBKpuP/poyzcgdj30/4t1
HnNCQKj+/M596ueHQSL2tX9r7adPMBHwmU96</vt:lpwstr>
  </property>
  <property fmtid="{D5CDD505-2E9C-101B-9397-08002B2CF9AE}" pid="12" name="_2015_ms_pID_7253432">
    <vt:lpwstr>9uyMVLiF78X0AdDAWLKhA1ro8TndoXsucYgA
C6F6uhVfsKasGhsjPmKKYoEMu9HtoA==</vt:lpwstr>
  </property>
  <property fmtid="{D5CDD505-2E9C-101B-9397-08002B2CF9AE}" pid="13" name="_readonly">
    <vt:lpwstr/>
  </property>
  <property fmtid="{D5CDD505-2E9C-101B-9397-08002B2CF9AE}" pid="14" name="_change">
    <vt:lpwstr/>
  </property>
  <property fmtid="{D5CDD505-2E9C-101B-9397-08002B2CF9AE}" pid="15" name="_full-control">
    <vt:lpwstr/>
  </property>
  <property fmtid="{D5CDD505-2E9C-101B-9397-08002B2CF9AE}" pid="16" name="sflag">
    <vt:lpwstr>1654478796</vt:lpwstr>
  </property>
</Properties>
</file>