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85" r:id="rId1"/>
    <p:sldMasterId id="2147483865" r:id="rId2"/>
    <p:sldMasterId id="2147483910" r:id="rId3"/>
    <p:sldMasterId id="2147483936" r:id="rId4"/>
    <p:sldMasterId id="2147483952" r:id="rId5"/>
  </p:sldMasterIdLst>
  <p:notesMasterIdLst>
    <p:notesMasterId r:id="rId23"/>
  </p:notesMasterIdLst>
  <p:handoutMasterIdLst>
    <p:handoutMasterId r:id="rId24"/>
  </p:handoutMasterIdLst>
  <p:sldIdLst>
    <p:sldId id="1061" r:id="rId6"/>
    <p:sldId id="1062" r:id="rId7"/>
    <p:sldId id="1063" r:id="rId8"/>
    <p:sldId id="1064" r:id="rId9"/>
    <p:sldId id="1065" r:id="rId10"/>
    <p:sldId id="1066" r:id="rId11"/>
    <p:sldId id="1067" r:id="rId12"/>
    <p:sldId id="1068" r:id="rId13"/>
    <p:sldId id="1069" r:id="rId14"/>
    <p:sldId id="1070" r:id="rId15"/>
    <p:sldId id="1071" r:id="rId16"/>
    <p:sldId id="1072" r:id="rId17"/>
    <p:sldId id="1073" r:id="rId18"/>
    <p:sldId id="1074" r:id="rId19"/>
    <p:sldId id="1075" r:id="rId20"/>
    <p:sldId id="1076" r:id="rId21"/>
    <p:sldId id="1077" r:id="rId22"/>
  </p:sldIdLst>
  <p:sldSz cx="13995400" cy="8047038"/>
  <p:notesSz cx="7010400" cy="9296400"/>
  <p:custDataLst>
    <p:tags r:id="rId25"/>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89025" algn="l" rtl="0" fontAlgn="base">
      <a:spcBef>
        <a:spcPct val="0"/>
      </a:spcBef>
      <a:spcAft>
        <a:spcPct val="0"/>
      </a:spcAft>
      <a:defRPr kern="1200">
        <a:solidFill>
          <a:schemeClr val="tx1"/>
        </a:solidFill>
        <a:latin typeface="Calibri" pitchFamily="34" charset="0"/>
        <a:ea typeface="宋体" pitchFamily="2" charset="-122"/>
        <a:cs typeface="+mn-cs"/>
      </a:defRPr>
    </a:lvl2pPr>
    <a:lvl3pPr marL="1378052" algn="l" rtl="0" fontAlgn="base">
      <a:spcBef>
        <a:spcPct val="0"/>
      </a:spcBef>
      <a:spcAft>
        <a:spcPct val="0"/>
      </a:spcAft>
      <a:defRPr kern="1200">
        <a:solidFill>
          <a:schemeClr val="tx1"/>
        </a:solidFill>
        <a:latin typeface="Calibri" pitchFamily="34" charset="0"/>
        <a:ea typeface="宋体" pitchFamily="2" charset="-122"/>
        <a:cs typeface="+mn-cs"/>
      </a:defRPr>
    </a:lvl3pPr>
    <a:lvl4pPr marL="2067077" algn="l" rtl="0" fontAlgn="base">
      <a:spcBef>
        <a:spcPct val="0"/>
      </a:spcBef>
      <a:spcAft>
        <a:spcPct val="0"/>
      </a:spcAft>
      <a:defRPr kern="1200">
        <a:solidFill>
          <a:schemeClr val="tx1"/>
        </a:solidFill>
        <a:latin typeface="Calibri" pitchFamily="34" charset="0"/>
        <a:ea typeface="宋体" pitchFamily="2" charset="-122"/>
        <a:cs typeface="+mn-cs"/>
      </a:defRPr>
    </a:lvl4pPr>
    <a:lvl5pPr marL="2756103" algn="l" rtl="0" fontAlgn="base">
      <a:spcBef>
        <a:spcPct val="0"/>
      </a:spcBef>
      <a:spcAft>
        <a:spcPct val="0"/>
      </a:spcAft>
      <a:defRPr kern="1200">
        <a:solidFill>
          <a:schemeClr val="tx1"/>
        </a:solidFill>
        <a:latin typeface="Calibri" pitchFamily="34" charset="0"/>
        <a:ea typeface="宋体" pitchFamily="2" charset="-122"/>
        <a:cs typeface="+mn-cs"/>
      </a:defRPr>
    </a:lvl5pPr>
    <a:lvl6pPr marL="3445130" algn="l" defTabSz="1378052" rtl="0" eaLnBrk="1" latinLnBrk="0" hangingPunct="1">
      <a:defRPr kern="1200">
        <a:solidFill>
          <a:schemeClr val="tx1"/>
        </a:solidFill>
        <a:latin typeface="Calibri" pitchFamily="34" charset="0"/>
        <a:ea typeface="宋体" pitchFamily="2" charset="-122"/>
        <a:cs typeface="+mn-cs"/>
      </a:defRPr>
    </a:lvl6pPr>
    <a:lvl7pPr marL="4134156" algn="l" defTabSz="1378052" rtl="0" eaLnBrk="1" latinLnBrk="0" hangingPunct="1">
      <a:defRPr kern="1200">
        <a:solidFill>
          <a:schemeClr val="tx1"/>
        </a:solidFill>
        <a:latin typeface="Calibri" pitchFamily="34" charset="0"/>
        <a:ea typeface="宋体" pitchFamily="2" charset="-122"/>
        <a:cs typeface="+mn-cs"/>
      </a:defRPr>
    </a:lvl7pPr>
    <a:lvl8pPr marL="4823181" algn="l" defTabSz="1378052" rtl="0" eaLnBrk="1" latinLnBrk="0" hangingPunct="1">
      <a:defRPr kern="1200">
        <a:solidFill>
          <a:schemeClr val="tx1"/>
        </a:solidFill>
        <a:latin typeface="Calibri" pitchFamily="34" charset="0"/>
        <a:ea typeface="宋体" pitchFamily="2" charset="-122"/>
        <a:cs typeface="+mn-cs"/>
      </a:defRPr>
    </a:lvl8pPr>
    <a:lvl9pPr marL="5512205" algn="l" defTabSz="13780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BEE7A6"/>
    <a:srgbClr val="FFFFCC"/>
    <a:srgbClr val="DFF3D2"/>
    <a:srgbClr val="FFFFFF"/>
    <a:srgbClr val="D9EFFF"/>
    <a:srgbClr val="CCFFFF"/>
    <a:srgbClr val="CCCCFF"/>
    <a:srgbClr val="0000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48" autoAdjust="0"/>
    <p:restoredTop sz="85651" autoAdjust="0"/>
  </p:normalViewPr>
  <p:slideViewPr>
    <p:cSldViewPr showGuides="1">
      <p:cViewPr varScale="1">
        <p:scale>
          <a:sx n="82" d="100"/>
          <a:sy n="82" d="100"/>
        </p:scale>
        <p:origin x="846" y="102"/>
      </p:cViewPr>
      <p:guideLst/>
    </p:cSldViewPr>
  </p:slideViewPr>
  <p:outlineViewPr>
    <p:cViewPr>
      <p:scale>
        <a:sx n="33" d="100"/>
        <a:sy n="33" d="100"/>
      </p:scale>
      <p:origin x="12" y="4554"/>
    </p:cViewPr>
  </p:outlineViewPr>
  <p:notesTextViewPr>
    <p:cViewPr>
      <p:scale>
        <a:sx n="1" d="1"/>
        <a:sy n="1" d="1"/>
      </p:scale>
      <p:origin x="0" y="0"/>
    </p:cViewPr>
  </p:notesTextViewPr>
  <p:sorterViewPr>
    <p:cViewPr>
      <p:scale>
        <a:sx n="29" d="100"/>
        <a:sy n="29" d="100"/>
      </p:scale>
      <p:origin x="0" y="0"/>
    </p:cViewPr>
  </p:sorterViewPr>
  <p:notesViewPr>
    <p:cSldViewPr showGuides="1">
      <p:cViewPr>
        <p:scale>
          <a:sx n="100" d="100"/>
          <a:sy n="100" d="100"/>
        </p:scale>
        <p:origin x="-1806" y="237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2024/1/19</a:t>
            </a:fld>
            <a:endParaRPr lang="en-US" altLang="zh-CN"/>
          </a:p>
        </p:txBody>
      </p:sp>
      <p:sp>
        <p:nvSpPr>
          <p:cNvPr id="22733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08A9142-FF09-4277-A906-954A9C570EC4}" type="datetimeFigureOut">
              <a:rPr lang="zh-CN" altLang="en-US" smtClean="0"/>
              <a:pPr/>
              <a:t>2024/1/19</a:t>
            </a:fld>
            <a:endParaRPr lang="zh-CN" altLang="en-US"/>
          </a:p>
        </p:txBody>
      </p:sp>
      <p:sp>
        <p:nvSpPr>
          <p:cNvPr id="4" name="幻灯片图像占位符 3"/>
          <p:cNvSpPr>
            <a:spLocks noGrp="1" noRot="1" noChangeAspect="1"/>
          </p:cNvSpPr>
          <p:nvPr>
            <p:ph type="sldImg" idx="2"/>
          </p:nvPr>
        </p:nvSpPr>
        <p:spPr>
          <a:xfrm>
            <a:off x="473075" y="696913"/>
            <a:ext cx="6064250" cy="3486150"/>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备注占位符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31D7E4A-698E-46F9-98F3-242E8B9E8081}" type="slidenum">
              <a:rPr lang="zh-CN" altLang="en-US" smtClean="0"/>
              <a:pPr/>
              <a:t>‹#›</a:t>
            </a:fld>
            <a:endParaRPr lang="zh-CN" altLang="en-US"/>
          </a:p>
        </p:txBody>
      </p:sp>
    </p:spTree>
    <p:extLst>
      <p:ext uri="{BB962C8B-B14F-4D97-AF65-F5344CB8AC3E}">
        <p14:creationId xmlns:p14="http://schemas.microsoft.com/office/powerpoint/2010/main" val="3661580974"/>
      </p:ext>
    </p:extLst>
  </p:cSld>
  <p:clrMap bg1="lt1" tx1="dk1" bg2="lt2" tx2="dk2" accent1="accent1" accent2="accent2" accent3="accent3" accent4="accent4" accent5="accent5" accent6="accent6" hlink="hlink" folHlink="folHlink"/>
  <p:notesStyle>
    <a:lvl1pPr marL="0" algn="l" defTabSz="1378052" rtl="0" eaLnBrk="1" latinLnBrk="0" hangingPunct="1">
      <a:defRPr sz="1600" kern="1200">
        <a:solidFill>
          <a:schemeClr val="tx1"/>
        </a:solidFill>
        <a:latin typeface="+mn-lt"/>
        <a:ea typeface="+mn-ea"/>
        <a:cs typeface="+mn-cs"/>
      </a:defRPr>
    </a:lvl1pPr>
    <a:lvl2pPr marL="689025" algn="l" defTabSz="1378052" rtl="0" eaLnBrk="1" latinLnBrk="0" hangingPunct="1">
      <a:defRPr sz="1600" kern="1200">
        <a:solidFill>
          <a:schemeClr val="tx1"/>
        </a:solidFill>
        <a:latin typeface="+mn-lt"/>
        <a:ea typeface="+mn-ea"/>
        <a:cs typeface="+mn-cs"/>
      </a:defRPr>
    </a:lvl2pPr>
    <a:lvl3pPr marL="1378052" algn="l" defTabSz="1378052" rtl="0" eaLnBrk="1" latinLnBrk="0" hangingPunct="1">
      <a:defRPr sz="1600" kern="1200">
        <a:solidFill>
          <a:schemeClr val="tx1"/>
        </a:solidFill>
        <a:latin typeface="+mn-lt"/>
        <a:ea typeface="+mn-ea"/>
        <a:cs typeface="+mn-cs"/>
      </a:defRPr>
    </a:lvl3pPr>
    <a:lvl4pPr marL="2067077" algn="l" defTabSz="1378052" rtl="0" eaLnBrk="1" latinLnBrk="0" hangingPunct="1">
      <a:defRPr sz="1600" kern="1200">
        <a:solidFill>
          <a:schemeClr val="tx1"/>
        </a:solidFill>
        <a:latin typeface="+mn-lt"/>
        <a:ea typeface="+mn-ea"/>
        <a:cs typeface="+mn-cs"/>
      </a:defRPr>
    </a:lvl4pPr>
    <a:lvl5pPr marL="2756103" algn="l" defTabSz="1378052" rtl="0" eaLnBrk="1" latinLnBrk="0" hangingPunct="1">
      <a:defRPr sz="1600" kern="1200">
        <a:solidFill>
          <a:schemeClr val="tx1"/>
        </a:solidFill>
        <a:latin typeface="+mn-lt"/>
        <a:ea typeface="+mn-ea"/>
        <a:cs typeface="+mn-cs"/>
      </a:defRPr>
    </a:lvl5pPr>
    <a:lvl6pPr marL="3445130" algn="l" defTabSz="1378052" rtl="0" eaLnBrk="1" latinLnBrk="0" hangingPunct="1">
      <a:defRPr sz="1600" kern="1200">
        <a:solidFill>
          <a:schemeClr val="tx1"/>
        </a:solidFill>
        <a:latin typeface="+mn-lt"/>
        <a:ea typeface="+mn-ea"/>
        <a:cs typeface="+mn-cs"/>
      </a:defRPr>
    </a:lvl6pPr>
    <a:lvl7pPr marL="4134156" algn="l" defTabSz="1378052" rtl="0" eaLnBrk="1" latinLnBrk="0" hangingPunct="1">
      <a:defRPr sz="1600" kern="1200">
        <a:solidFill>
          <a:schemeClr val="tx1"/>
        </a:solidFill>
        <a:latin typeface="+mn-lt"/>
        <a:ea typeface="+mn-ea"/>
        <a:cs typeface="+mn-cs"/>
      </a:defRPr>
    </a:lvl7pPr>
    <a:lvl8pPr marL="4823181" algn="l" defTabSz="1378052" rtl="0" eaLnBrk="1" latinLnBrk="0" hangingPunct="1">
      <a:defRPr sz="1600" kern="1200">
        <a:solidFill>
          <a:schemeClr val="tx1"/>
        </a:solidFill>
        <a:latin typeface="+mn-lt"/>
        <a:ea typeface="+mn-ea"/>
        <a:cs typeface="+mn-cs"/>
      </a:defRPr>
    </a:lvl8pPr>
    <a:lvl9pPr marL="5512205" algn="l" defTabSz="13780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a:solidFill>
                  <a:prstClr val="black"/>
                </a:solidFill>
                <a:ea typeface="等线" panose="02010600030101010101" pitchFamily="2" charset="-122"/>
              </a:rPr>
              <a:pPr/>
              <a:t>1</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142422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10</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06563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11</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3705792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12</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1730761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13</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019262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14</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1906739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15</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461662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16</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3763894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17</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1270937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2</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3272771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3</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4172590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4</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3786636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5</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471397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6</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1119534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7</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1226583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8</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091948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9</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172090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6569" y="3094015"/>
            <a:ext cx="8596480" cy="770413"/>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90421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18448" y="87017"/>
            <a:ext cx="13249843" cy="823064"/>
          </a:xfrm>
          <a:prstGeom prst="rect">
            <a:avLst/>
          </a:prstGeom>
        </p:spPr>
        <p:txBody>
          <a:bodyPr/>
          <a:lstStyle>
            <a:lvl1pPr>
              <a:defRPr sz="4131">
                <a:solidFill>
                  <a:srgbClr val="C00000"/>
                </a:solidFill>
                <a:latin typeface="微软雅黑" panose="020B0503020204020204" pitchFamily="34" charset="-122"/>
                <a:ea typeface="微软雅黑" panose="020B0503020204020204" pitchFamily="34" charset="-122"/>
              </a:defRPr>
            </a:lvl1pPr>
          </a:lstStyle>
          <a:p>
            <a:r>
              <a:rPr lang="zh-CN" altLang="en-US" dirty="0" smtClean="0"/>
              <a:t>目录</a:t>
            </a:r>
            <a:endParaRPr lang="zh-CN" altLang="en-US" dirty="0"/>
          </a:p>
        </p:txBody>
      </p:sp>
      <p:cxnSp>
        <p:nvCxnSpPr>
          <p:cNvPr id="4" name="直接连接符 3"/>
          <p:cNvCxnSpPr/>
          <p:nvPr userDrawn="1"/>
        </p:nvCxnSpPr>
        <p:spPr>
          <a:xfrm>
            <a:off x="418448" y="1082518"/>
            <a:ext cx="1324984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xmlns="" id="{CA8B3F0C-616F-224A-B32F-9F9BF5EEE1BC}"/>
              </a:ext>
            </a:extLst>
          </p:cNvPr>
          <p:cNvSpPr>
            <a:spLocks noGrp="1"/>
          </p:cNvSpPr>
          <p:nvPr>
            <p:ph idx="12" hasCustomPrompt="1"/>
          </p:nvPr>
        </p:nvSpPr>
        <p:spPr>
          <a:xfrm>
            <a:off x="446179" y="1254956"/>
            <a:ext cx="13222111" cy="615293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20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800" baseline="0">
                <a:latin typeface="Microsoft YaHei" panose="020B0503020204020204" pitchFamily="34" charset="-122"/>
                <a:ea typeface="Microsoft YaHei" panose="020B0503020204020204" pitchFamily="34" charset="-122"/>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600" baseline="0">
                <a:latin typeface="Microsoft YaHei" panose="020B0503020204020204" pitchFamily="34" charset="-122"/>
                <a:ea typeface="Microsoft YaHei" panose="020B0503020204020204" pitchFamily="34" charset="-122"/>
              </a:defRPr>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a:p>
            <a:pPr marL="329026" marR="0" lvl="1"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endParaRPr lang="en-US" altLang="zh-CN" dirty="0"/>
          </a:p>
        </p:txBody>
      </p:sp>
    </p:spTree>
    <p:extLst>
      <p:ext uri="{BB962C8B-B14F-4D97-AF65-F5344CB8AC3E}">
        <p14:creationId xmlns:p14="http://schemas.microsoft.com/office/powerpoint/2010/main" val="27199949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文本占位符 10"/>
          <p:cNvSpPr>
            <a:spLocks noGrp="1"/>
          </p:cNvSpPr>
          <p:nvPr>
            <p:ph type="body" sz="quarter" idx="10" hasCustomPrompt="1"/>
          </p:nvPr>
        </p:nvSpPr>
        <p:spPr>
          <a:xfrm>
            <a:off x="874712" y="52802"/>
            <a:ext cx="13120688" cy="591383"/>
          </a:xfrm>
          <a:prstGeom prst="rect">
            <a:avLst/>
          </a:prstGeom>
        </p:spPr>
        <p:txBody>
          <a:bodyPr bIns="36000" anchor="ctr" anchorCtr="0"/>
          <a:lstStyle>
            <a:lvl1pPr marL="0" indent="0">
              <a:buFontTx/>
              <a:buNone/>
              <a:defRPr sz="3214" b="1">
                <a:solidFill>
                  <a:srgbClr val="1E74AE"/>
                </a:solidFill>
                <a:latin typeface="微软雅黑" panose="020B0503020204020204" pitchFamily="34" charset="-122"/>
                <a:ea typeface="微软雅黑" panose="020B0503020204020204" pitchFamily="34" charset="-122"/>
              </a:defRPr>
            </a:lvl1pPr>
            <a:lvl2pPr marL="262410" indent="0">
              <a:buFontTx/>
              <a:buNone/>
              <a:defRPr/>
            </a:lvl2pPr>
            <a:lvl3pPr marL="524820" indent="0">
              <a:buFontTx/>
              <a:buNone/>
              <a:defRPr/>
            </a:lvl3pPr>
            <a:lvl4pPr marL="787230" indent="0">
              <a:buFontTx/>
              <a:buNone/>
              <a:defRPr/>
            </a:lvl4pPr>
            <a:lvl5pPr marL="1049640" indent="0">
              <a:buFontTx/>
              <a:buNone/>
              <a:defRPr/>
            </a:lvl5pPr>
          </a:lstStyle>
          <a:p>
            <a:pPr lvl="0"/>
            <a:r>
              <a:rPr lang="zh-CN" altLang="en-US" dirty="0" smtClean="0"/>
              <a:t>添加标题</a:t>
            </a:r>
            <a:endParaRPr lang="zh-CN" altLang="en-US" dirty="0"/>
          </a:p>
        </p:txBody>
      </p:sp>
    </p:spTree>
    <p:extLst>
      <p:ext uri="{BB962C8B-B14F-4D97-AF65-F5344CB8AC3E}">
        <p14:creationId xmlns:p14="http://schemas.microsoft.com/office/powerpoint/2010/main" val="21021435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836705" y="535219"/>
            <a:ext cx="12324545" cy="1165635"/>
          </a:xfrm>
          <a:prstGeom prst="rect">
            <a:avLst/>
          </a:prstGeom>
        </p:spPr>
        <p:txBody>
          <a:bodyPr lIns="0" tIns="0" rIns="0" bIns="0" anchor="t">
            <a:normAutofit/>
          </a:bodyPr>
          <a:lstStyle>
            <a:lvl1pPr marL="0" indent="0" algn="l">
              <a:lnSpc>
                <a:spcPts val="3936"/>
              </a:lnSpc>
              <a:spcBef>
                <a:spcPts val="0"/>
              </a:spcBef>
              <a:buNone/>
              <a:defRPr sz="3672" baseline="0">
                <a:solidFill>
                  <a:schemeClr val="tx1"/>
                </a:solidFill>
                <a:latin typeface="Microsoft YaHei" panose="020B0503020204020204" pitchFamily="34" charset="-122"/>
                <a:ea typeface="Microsoft YaHei" panose="020B0503020204020204" pitchFamily="34" charset="-122"/>
              </a:defRPr>
            </a:lvl1pPr>
            <a:lvl2pPr marL="681500" indent="0" algn="ctr">
              <a:buNone/>
              <a:defRPr sz="2981"/>
            </a:lvl2pPr>
            <a:lvl3pPr marL="1362998" indent="0" algn="ctr">
              <a:buNone/>
              <a:defRPr sz="2683"/>
            </a:lvl3pPr>
            <a:lvl4pPr marL="2044500" indent="0" algn="ctr">
              <a:buNone/>
              <a:defRPr sz="2386"/>
            </a:lvl4pPr>
            <a:lvl5pPr marL="2725999" indent="0" algn="ctr">
              <a:buNone/>
              <a:defRPr sz="2386"/>
            </a:lvl5pPr>
            <a:lvl6pPr marL="3407498" indent="0" algn="ctr">
              <a:buNone/>
              <a:defRPr sz="2386"/>
            </a:lvl6pPr>
            <a:lvl7pPr marL="4088997" indent="0" algn="ctr">
              <a:buNone/>
              <a:defRPr sz="2386"/>
            </a:lvl7pPr>
            <a:lvl8pPr marL="4770498" indent="0" algn="ctr">
              <a:buNone/>
              <a:defRPr sz="2386"/>
            </a:lvl8pPr>
            <a:lvl9pPr marL="5451996" indent="0" algn="ctr">
              <a:buNone/>
              <a:defRPr sz="2386"/>
            </a:lvl9pPr>
          </a:lstStyle>
          <a:p>
            <a:r>
              <a:rPr lang="zh-CN" altLang="en-US" dirty="0"/>
              <a:t>单击此处添加标题</a:t>
            </a:r>
            <a:endParaRPr lang="en-US" dirty="0"/>
          </a:p>
        </p:txBody>
      </p:sp>
      <p:sp>
        <p:nvSpPr>
          <p:cNvPr id="5" name="Content Placeholder 2">
            <a:extLst>
              <a:ext uri="{FF2B5EF4-FFF2-40B4-BE49-F238E27FC236}">
                <a16:creationId xmlns="" xmlns:a16="http://schemas.microsoft.com/office/drawing/2014/main" id="{CA8B3F0C-616F-224A-B32F-9F9BF5EEE1BC}"/>
              </a:ext>
            </a:extLst>
          </p:cNvPr>
          <p:cNvSpPr>
            <a:spLocks noGrp="1"/>
          </p:cNvSpPr>
          <p:nvPr>
            <p:ph idx="12" hasCustomPrompt="1"/>
          </p:nvPr>
        </p:nvSpPr>
        <p:spPr>
          <a:xfrm>
            <a:off x="833087" y="1775178"/>
            <a:ext cx="12316417" cy="5503689"/>
          </a:xfrm>
          <a:prstGeom prst="rect">
            <a:avLst/>
          </a:prstGeom>
        </p:spPr>
        <p:txBody>
          <a:bodyPr lIns="0" tIns="0" rIns="0" bIns="0"/>
          <a:lstStyle>
            <a:lvl1pPr marL="205848" marR="0" indent="-193096" algn="l" defTabSz="1362998" rtl="0" eaLnBrk="1" fontAlgn="auto" latinLnBrk="0" hangingPunct="1">
              <a:lnSpc>
                <a:spcPct val="100000"/>
              </a:lnSpc>
              <a:spcBef>
                <a:spcPts val="0"/>
              </a:spcBef>
              <a:spcAft>
                <a:spcPts val="689"/>
              </a:spcAft>
              <a:buClr>
                <a:srgbClr val="000000"/>
              </a:buClr>
              <a:buSzTx/>
              <a:buFont typeface="Arial" panose="020B0604020202020204" pitchFamily="34" charset="0"/>
              <a:buChar char="•"/>
              <a:tabLst>
                <a:tab pos="1386281" algn="ctr"/>
              </a:tabLst>
              <a:defRPr sz="2066"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77557" marR="0" indent="-193096" algn="l" defTabSz="1362998" rtl="0" eaLnBrk="1" fontAlgn="auto" latinLnBrk="0" hangingPunct="1">
              <a:lnSpc>
                <a:spcPct val="100000"/>
              </a:lnSpc>
              <a:spcBef>
                <a:spcPts val="0"/>
              </a:spcBef>
              <a:spcAft>
                <a:spcPts val="689"/>
              </a:spcAft>
              <a:buClr>
                <a:schemeClr val="tx1"/>
              </a:buClr>
              <a:buSzTx/>
              <a:buFont typeface=".AppleSystemUIFont"/>
              <a:buChar char="&gt;"/>
              <a:tabLst>
                <a:tab pos="1386281" algn="ctr"/>
              </a:tabLst>
              <a:defRPr sz="1836" baseline="0">
                <a:latin typeface="Microsoft YaHei" panose="020B0503020204020204" pitchFamily="34" charset="-122"/>
                <a:ea typeface="Microsoft YaHei" panose="020B0503020204020204" pitchFamily="34" charset="-122"/>
              </a:defRPr>
            </a:lvl2pPr>
            <a:lvl3pPr marL="1260615" marR="0" indent="-193096" algn="l" defTabSz="1362998" rtl="0" eaLnBrk="1" fontAlgn="auto" latinLnBrk="0" hangingPunct="1">
              <a:lnSpc>
                <a:spcPct val="100000"/>
              </a:lnSpc>
              <a:spcBef>
                <a:spcPts val="0"/>
              </a:spcBef>
              <a:spcAft>
                <a:spcPts val="689"/>
              </a:spcAft>
              <a:buClr>
                <a:schemeClr val="tx1"/>
              </a:buClr>
              <a:buSzTx/>
              <a:buFont typeface=".AppleSystemUIFont"/>
              <a:buChar char="-"/>
              <a:tabLst>
                <a:tab pos="1386281" algn="ctr"/>
              </a:tabLst>
              <a:defRPr sz="1491" baseline="0">
                <a:latin typeface="Microsoft YaHei" panose="020B0503020204020204" pitchFamily="34" charset="-122"/>
                <a:ea typeface="Microsoft YaHei" panose="020B0503020204020204" pitchFamily="34" charset="-122"/>
              </a:defRPr>
            </a:lvl3pPr>
            <a:lvl4pPr marL="603413" indent="-196405">
              <a:buFont typeface="Arial" panose="020B0604020202020204" pitchFamily="34" charset="0"/>
              <a:buChar char="•"/>
              <a:tabLst>
                <a:tab pos="1386662" algn="ctr"/>
              </a:tabLst>
              <a:defRPr sz="1491" baseline="0"/>
            </a:lvl4pPr>
            <a:lvl5pPr marL="603413" indent="-196405">
              <a:buFont typeface="Arial" panose="020B0604020202020204" pitchFamily="34" charset="0"/>
              <a:buChar char="•"/>
              <a:tabLst>
                <a:tab pos="1386662" algn="ctr"/>
              </a:tabLst>
              <a:defRPr sz="1491" baseline="0"/>
            </a:lvl5pPr>
          </a:lstStyle>
          <a:p>
            <a:pPr lvl="0"/>
            <a:r>
              <a:rPr lang="zh-CN" altLang="en-US" dirty="0"/>
              <a:t>单击此处添加文本</a:t>
            </a:r>
            <a:endParaRPr lang="en-US" dirty="0"/>
          </a:p>
          <a:p>
            <a:pPr marL="377557" marR="0" lvl="1" indent="-193096" algn="l" defTabSz="1362998" rtl="0" eaLnBrk="1" fontAlgn="auto" latinLnBrk="0" hangingPunct="1">
              <a:lnSpc>
                <a:spcPct val="100000"/>
              </a:lnSpc>
              <a:spcBef>
                <a:spcPts val="0"/>
              </a:spcBef>
              <a:spcAft>
                <a:spcPts val="689"/>
              </a:spcAft>
              <a:buClr>
                <a:schemeClr val="tx1"/>
              </a:buClr>
              <a:buSzTx/>
              <a:buFont typeface="Arial" panose="020B0604020202020204" pitchFamily="34" charset="0"/>
              <a:buChar char="•"/>
              <a:tabLst>
                <a:tab pos="1386281" algn="ctr"/>
              </a:tabLst>
              <a:defRPr/>
            </a:pPr>
            <a:r>
              <a:rPr lang="zh-CN" altLang="en-US" dirty="0"/>
              <a:t>单击此处添加文本</a:t>
            </a:r>
            <a:endParaRPr lang="en-US" dirty="0"/>
          </a:p>
          <a:p>
            <a:pPr marL="1260615" marR="0" lvl="2" indent="-193096" algn="l" defTabSz="1362998" rtl="0" eaLnBrk="1" fontAlgn="auto" latinLnBrk="0" hangingPunct="1">
              <a:lnSpc>
                <a:spcPct val="100000"/>
              </a:lnSpc>
              <a:spcBef>
                <a:spcPts val="0"/>
              </a:spcBef>
              <a:spcAft>
                <a:spcPts val="689"/>
              </a:spcAft>
              <a:buClr>
                <a:schemeClr val="tx1"/>
              </a:buClr>
              <a:buSzTx/>
              <a:buFont typeface="Arial" panose="020B0604020202020204" pitchFamily="34" charset="0"/>
              <a:buChar char="•"/>
              <a:tabLst>
                <a:tab pos="1386281" algn="ctr"/>
              </a:tabLst>
              <a:defRPr/>
            </a:pPr>
            <a:r>
              <a:rPr lang="zh-CN" altLang="en-US" dirty="0"/>
              <a:t>单击此处添加文本</a:t>
            </a:r>
            <a:endParaRPr lang="en-US" dirty="0"/>
          </a:p>
          <a:p>
            <a:pPr marL="1260615" marR="0" lvl="2" indent="-193096" algn="l" defTabSz="1362998" rtl="0" eaLnBrk="1" fontAlgn="auto" latinLnBrk="0" hangingPunct="1">
              <a:lnSpc>
                <a:spcPct val="100000"/>
              </a:lnSpc>
              <a:spcBef>
                <a:spcPts val="0"/>
              </a:spcBef>
              <a:spcAft>
                <a:spcPts val="689"/>
              </a:spcAft>
              <a:buClr>
                <a:schemeClr val="tx1"/>
              </a:buClr>
              <a:buSzTx/>
              <a:buFont typeface="Arial" panose="020B0604020202020204" pitchFamily="34" charset="0"/>
              <a:buChar char="•"/>
              <a:tabLst>
                <a:tab pos="1386281" algn="ctr"/>
              </a:tabLst>
              <a:defRPr/>
            </a:pPr>
            <a:endParaRPr lang="en-US" altLang="zh-CN" dirty="0"/>
          </a:p>
        </p:txBody>
      </p:sp>
    </p:spTree>
    <p:extLst>
      <p:ext uri="{BB962C8B-B14F-4D97-AF65-F5344CB8AC3E}">
        <p14:creationId xmlns:p14="http://schemas.microsoft.com/office/powerpoint/2010/main" val="2935810265"/>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657841"/>
            <a:ext cx="13995400" cy="3665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156569" y="3094015"/>
            <a:ext cx="8492001" cy="77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8902" rIns="137806" bIns="68902"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11074836" y="558825"/>
            <a:ext cx="224266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1029883" eaLnBrk="0" hangingPunct="0"/>
            <a:r>
              <a:rPr lang="en-US" altLang="zh-CN" sz="1800" b="1" dirty="0">
                <a:solidFill>
                  <a:srgbClr val="666666"/>
                </a:solidFill>
                <a:latin typeface="FrutigerNext LT Bold" pitchFamily="34" charset="0"/>
                <a:ea typeface="MS PGothic" pitchFamily="34" charset="-128"/>
              </a:rPr>
              <a:t>Security Level</a:t>
            </a:r>
            <a:r>
              <a:rPr lang="en-US" altLang="zh-CN" sz="1800" b="1" dirty="0" smtClean="0">
                <a:solidFill>
                  <a:srgbClr val="666666"/>
                </a:solidFill>
                <a:latin typeface="FrutigerNext LT Bold" pitchFamily="34" charset="0"/>
                <a:ea typeface="MS PGothic" pitchFamily="34" charset="-128"/>
              </a:rPr>
              <a:t>: Confidential </a:t>
            </a:r>
            <a:endParaRPr lang="en-US" altLang="zh-CN" sz="1800" b="1" dirty="0">
              <a:solidFill>
                <a:srgbClr val="666666"/>
              </a:solidFill>
              <a:latin typeface="FrutigerNext LT Bold" pitchFamily="34" charset="0"/>
              <a:ea typeface="MS PGothic" pitchFamily="34" charset="-128"/>
            </a:endParaRPr>
          </a:p>
        </p:txBody>
      </p:sp>
      <p:sp>
        <p:nvSpPr>
          <p:cNvPr id="81" name="Rectangle 19"/>
          <p:cNvSpPr>
            <a:spLocks noGrp="1" noChangeArrowheads="1"/>
          </p:cNvSpPr>
          <p:nvPr>
            <p:ph type="dt" sz="quarter" idx="2"/>
          </p:nvPr>
        </p:nvSpPr>
        <p:spPr bwMode="auto">
          <a:xfrm>
            <a:off x="1156566" y="562551"/>
            <a:ext cx="3265594" cy="28327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800">
                <a:latin typeface="+mn-lt"/>
                <a:ea typeface="+mj-ea"/>
              </a:defRPr>
            </a:lvl1pPr>
          </a:lstStyle>
          <a:p>
            <a:pPr>
              <a:defRPr/>
            </a:pPr>
            <a:endParaRPr lang="en-US" altLang="zh-CN" dirty="0"/>
          </a:p>
        </p:txBody>
      </p:sp>
      <p:sp>
        <p:nvSpPr>
          <p:cNvPr id="2055" name="Rectangle 21"/>
          <p:cNvSpPr>
            <a:spLocks noChangeArrowheads="1"/>
          </p:cNvSpPr>
          <p:nvPr/>
        </p:nvSpPr>
        <p:spPr bwMode="auto">
          <a:xfrm>
            <a:off x="-2988598" y="812156"/>
            <a:ext cx="2823379" cy="699262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220" tIns="52611" rIns="105220" bIns="52611">
            <a:spAutoFit/>
          </a:bodyPr>
          <a:lstStyle/>
          <a:p>
            <a:pPr marL="450313" indent="-450313" algn="r">
              <a:lnSpc>
                <a:spcPct val="125000"/>
              </a:lnSpc>
              <a:spcBef>
                <a:spcPct val="20000"/>
              </a:spcBef>
            </a:pPr>
            <a:r>
              <a:rPr lang="zh-CN" altLang="en-US" sz="1400" dirty="0">
                <a:solidFill>
                  <a:srgbClr val="FFFFFF"/>
                </a:solidFill>
                <a:latin typeface="Arial" pitchFamily="34" charset="0"/>
              </a:rPr>
              <a:t>英文标题</a:t>
            </a:r>
            <a:r>
              <a:rPr lang="en-US" altLang="zh-CN" sz="1400" dirty="0">
                <a:solidFill>
                  <a:srgbClr val="FFFFFF"/>
                </a:solidFill>
                <a:latin typeface="Arial" pitchFamily="34" charset="0"/>
              </a:rPr>
              <a:t>:32-35pt  </a:t>
            </a:r>
            <a:endParaRPr lang="zh-CN" altLang="en-US" sz="1400" dirty="0">
              <a:solidFill>
                <a:srgbClr val="FFFFFF"/>
              </a:solidFill>
              <a:latin typeface="Arial" pitchFamily="34" charset="0"/>
            </a:endParaRPr>
          </a:p>
          <a:p>
            <a:pPr marL="450313" indent="-450313" algn="r">
              <a:lnSpc>
                <a:spcPct val="125000"/>
              </a:lnSpc>
              <a:spcBef>
                <a:spcPct val="20000"/>
              </a:spcBef>
            </a:pPr>
            <a:r>
              <a:rPr lang="zh-CN" altLang="en-US" sz="1400" dirty="0">
                <a:solidFill>
                  <a:srgbClr val="FFFFFF"/>
                </a:solidFill>
                <a:latin typeface="Arial" pitchFamily="34" charset="0"/>
              </a:rPr>
              <a:t>颜色</a:t>
            </a:r>
            <a:r>
              <a:rPr lang="en-US" altLang="zh-CN" sz="1400" dirty="0">
                <a:solidFill>
                  <a:srgbClr val="FFFFFF"/>
                </a:solidFill>
                <a:latin typeface="Arial" pitchFamily="34" charset="0"/>
              </a:rPr>
              <a:t>: R153 G0 B0</a:t>
            </a:r>
          </a:p>
          <a:p>
            <a:pPr marL="450313" indent="-450313" algn="r">
              <a:lnSpc>
                <a:spcPct val="125000"/>
              </a:lnSpc>
              <a:spcBef>
                <a:spcPct val="20000"/>
              </a:spcBef>
            </a:pPr>
            <a:r>
              <a:rPr lang="zh-CN" altLang="en-US" sz="1400" dirty="0">
                <a:solidFill>
                  <a:srgbClr val="FFFFFF"/>
                </a:solidFill>
                <a:latin typeface="Arial" pitchFamily="34" charset="0"/>
              </a:rPr>
              <a:t>内部使用字体 </a:t>
            </a:r>
            <a:r>
              <a:rPr lang="en-US" altLang="zh-CN" sz="1400" dirty="0">
                <a:solidFill>
                  <a:srgbClr val="FFFFFF"/>
                </a:solidFill>
                <a:latin typeface="Arial" pitchFamily="34" charset="0"/>
              </a:rPr>
              <a:t>:</a:t>
            </a:r>
          </a:p>
          <a:p>
            <a:pPr marL="450313" indent="-450313" algn="r">
              <a:lnSpc>
                <a:spcPct val="125000"/>
              </a:lnSpc>
              <a:spcBef>
                <a:spcPct val="20000"/>
              </a:spcBef>
            </a:pPr>
            <a:r>
              <a:rPr lang="en-US" altLang="zh-CN" sz="1400" dirty="0" err="1">
                <a:solidFill>
                  <a:srgbClr val="FFFFFF"/>
                </a:solidFill>
                <a:latin typeface="Arial" pitchFamily="34" charset="0"/>
              </a:rPr>
              <a:t>FrutigerNext</a:t>
            </a:r>
            <a:r>
              <a:rPr lang="en-US" altLang="zh-CN" sz="1400" dirty="0">
                <a:solidFill>
                  <a:srgbClr val="FFFFFF"/>
                </a:solidFill>
                <a:latin typeface="Arial" pitchFamily="34" charset="0"/>
              </a:rPr>
              <a:t> LT Medium</a:t>
            </a:r>
          </a:p>
          <a:p>
            <a:pPr marL="450313" indent="-450313" algn="r">
              <a:lnSpc>
                <a:spcPct val="125000"/>
              </a:lnSpc>
              <a:spcBef>
                <a:spcPct val="20000"/>
              </a:spcBef>
            </a:pPr>
            <a:r>
              <a:rPr lang="zh-CN" altLang="en-US" sz="1400" dirty="0">
                <a:solidFill>
                  <a:srgbClr val="FFFFFF"/>
                </a:solidFill>
                <a:latin typeface="Arial" pitchFamily="34" charset="0"/>
              </a:rPr>
              <a:t>外部使用字体 </a:t>
            </a:r>
            <a:r>
              <a:rPr lang="en-US" altLang="zh-CN" sz="1400" dirty="0">
                <a:solidFill>
                  <a:srgbClr val="FFFFFF"/>
                </a:solidFill>
                <a:latin typeface="Arial" pitchFamily="34" charset="0"/>
              </a:rPr>
              <a:t>: Arial</a:t>
            </a:r>
          </a:p>
          <a:p>
            <a:pPr marL="450313" indent="-450313" algn="r">
              <a:lnSpc>
                <a:spcPct val="75000"/>
              </a:lnSpc>
              <a:spcBef>
                <a:spcPct val="20000"/>
              </a:spcBef>
            </a:pPr>
            <a:endParaRPr lang="en-US" altLang="zh-CN" sz="1400" dirty="0">
              <a:solidFill>
                <a:srgbClr val="FFFFFF"/>
              </a:solidFill>
              <a:latin typeface="Arial" pitchFamily="34" charset="0"/>
            </a:endParaRPr>
          </a:p>
          <a:p>
            <a:pPr marL="450313" indent="-450313" algn="r">
              <a:lnSpc>
                <a:spcPct val="125000"/>
              </a:lnSpc>
              <a:spcBef>
                <a:spcPct val="20000"/>
              </a:spcBef>
            </a:pPr>
            <a:r>
              <a:rPr lang="zh-CN" altLang="en-US" sz="1400" dirty="0">
                <a:solidFill>
                  <a:srgbClr val="FFFFFF"/>
                </a:solidFill>
                <a:latin typeface="Arial" pitchFamily="34" charset="0"/>
              </a:rPr>
              <a:t>中文标题</a:t>
            </a:r>
            <a:r>
              <a:rPr lang="en-US" altLang="zh-CN" sz="1400" dirty="0">
                <a:solidFill>
                  <a:srgbClr val="FFFFFF"/>
                </a:solidFill>
                <a:latin typeface="Arial" pitchFamily="34" charset="0"/>
              </a:rPr>
              <a:t>:30-32pt  </a:t>
            </a:r>
            <a:endParaRPr lang="zh-CN" altLang="en-US" sz="1400" dirty="0">
              <a:solidFill>
                <a:srgbClr val="FFFFFF"/>
              </a:solidFill>
              <a:latin typeface="Arial" pitchFamily="34" charset="0"/>
            </a:endParaRPr>
          </a:p>
          <a:p>
            <a:pPr marL="450313" indent="-450313" algn="r">
              <a:lnSpc>
                <a:spcPct val="125000"/>
              </a:lnSpc>
              <a:spcBef>
                <a:spcPct val="20000"/>
              </a:spcBef>
            </a:pPr>
            <a:r>
              <a:rPr lang="zh-CN" altLang="en-US" sz="1400" dirty="0">
                <a:solidFill>
                  <a:srgbClr val="FFFFFF"/>
                </a:solidFill>
                <a:latin typeface="Arial" pitchFamily="34" charset="0"/>
              </a:rPr>
              <a:t>颜色</a:t>
            </a:r>
            <a:r>
              <a:rPr lang="en-US" altLang="zh-CN" sz="1400" dirty="0">
                <a:solidFill>
                  <a:srgbClr val="FFFFFF"/>
                </a:solidFill>
                <a:latin typeface="Arial" pitchFamily="34" charset="0"/>
              </a:rPr>
              <a:t>: R153 G0 B0</a:t>
            </a:r>
          </a:p>
          <a:p>
            <a:pPr marL="450313" indent="-450313" algn="r">
              <a:lnSpc>
                <a:spcPct val="125000"/>
              </a:lnSpc>
              <a:spcBef>
                <a:spcPct val="20000"/>
              </a:spcBef>
            </a:pPr>
            <a:r>
              <a:rPr lang="zh-CN" altLang="en-US" sz="1400" dirty="0">
                <a:solidFill>
                  <a:srgbClr val="FFFFFF"/>
                </a:solidFill>
                <a:latin typeface="Arial" pitchFamily="34" charset="0"/>
              </a:rPr>
              <a:t>字体</a:t>
            </a:r>
            <a:r>
              <a:rPr lang="en-US" altLang="zh-CN" sz="1400" dirty="0">
                <a:solidFill>
                  <a:srgbClr val="FFFFFF"/>
                </a:solidFill>
                <a:latin typeface="Arial" pitchFamily="34" charset="0"/>
              </a:rPr>
              <a:t>:</a:t>
            </a:r>
            <a:r>
              <a:rPr lang="zh-CN" altLang="en-US" sz="1400" dirty="0">
                <a:solidFill>
                  <a:srgbClr val="FFFFFF"/>
                </a:solidFill>
                <a:latin typeface="Arial" pitchFamily="34" charset="0"/>
              </a:rPr>
              <a:t>黑体</a:t>
            </a:r>
          </a:p>
          <a:p>
            <a:pPr marL="450313" indent="-450313" algn="r">
              <a:lnSpc>
                <a:spcPct val="125000"/>
              </a:lnSpc>
              <a:spcBef>
                <a:spcPct val="20000"/>
              </a:spcBef>
            </a:pPr>
            <a:endParaRPr lang="zh-CN" altLang="en-US" sz="1400" dirty="0">
              <a:solidFill>
                <a:srgbClr val="FFFFFF"/>
              </a:solidFill>
              <a:latin typeface="Arial" pitchFamily="34" charset="0"/>
            </a:endParaRPr>
          </a:p>
          <a:p>
            <a:pPr marL="450313" indent="-450313" algn="r">
              <a:lnSpc>
                <a:spcPct val="125000"/>
              </a:lnSpc>
              <a:spcBef>
                <a:spcPct val="20000"/>
              </a:spcBef>
            </a:pPr>
            <a:endParaRPr lang="zh-CN" altLang="en-US" sz="1400" dirty="0">
              <a:solidFill>
                <a:srgbClr val="FFFFFF"/>
              </a:solidFill>
              <a:latin typeface="Arial" pitchFamily="34" charset="0"/>
            </a:endParaRPr>
          </a:p>
          <a:p>
            <a:pPr marL="450313" indent="-450313" algn="r">
              <a:lnSpc>
                <a:spcPct val="125000"/>
              </a:lnSpc>
              <a:spcBef>
                <a:spcPct val="20000"/>
              </a:spcBef>
            </a:pPr>
            <a:endParaRPr lang="zh-CN" altLang="en-US" sz="1400" dirty="0">
              <a:solidFill>
                <a:srgbClr val="FFFFFF"/>
              </a:solidFill>
              <a:latin typeface="Arial" pitchFamily="34" charset="0"/>
            </a:endParaRPr>
          </a:p>
          <a:p>
            <a:pPr marL="450313" indent="-450313" algn="r">
              <a:lnSpc>
                <a:spcPct val="125000"/>
              </a:lnSpc>
              <a:spcBef>
                <a:spcPct val="20000"/>
              </a:spcBef>
            </a:pPr>
            <a:r>
              <a:rPr lang="zh-CN" altLang="en-US" sz="1400" dirty="0">
                <a:solidFill>
                  <a:srgbClr val="FFFFFF"/>
                </a:solidFill>
                <a:latin typeface="Arial" pitchFamily="34" charset="0"/>
              </a:rPr>
              <a:t>英文正文</a:t>
            </a:r>
            <a:r>
              <a:rPr lang="en-US" altLang="zh-CN" sz="1400" dirty="0">
                <a:solidFill>
                  <a:srgbClr val="FFFFFF"/>
                </a:solidFill>
                <a:latin typeface="Arial" pitchFamily="34" charset="0"/>
              </a:rPr>
              <a:t>:20-22pt</a:t>
            </a:r>
          </a:p>
          <a:p>
            <a:pPr marL="450313" indent="-450313" algn="r">
              <a:lnSpc>
                <a:spcPct val="125000"/>
              </a:lnSpc>
              <a:spcBef>
                <a:spcPct val="20000"/>
              </a:spcBef>
            </a:pPr>
            <a:r>
              <a:rPr lang="zh-CN" altLang="en-US" sz="1400" dirty="0">
                <a:solidFill>
                  <a:srgbClr val="FFFFFF"/>
                </a:solidFill>
                <a:latin typeface="Arial" pitchFamily="34" charset="0"/>
              </a:rPr>
              <a:t>子目录 </a:t>
            </a:r>
            <a:r>
              <a:rPr lang="en-US" altLang="zh-CN" sz="1400" dirty="0">
                <a:solidFill>
                  <a:srgbClr val="FFFFFF"/>
                </a:solidFill>
                <a:latin typeface="Arial" pitchFamily="34" charset="0"/>
              </a:rPr>
              <a:t>(2-5</a:t>
            </a:r>
            <a:r>
              <a:rPr lang="zh-CN" altLang="en-US" sz="1400" dirty="0">
                <a:solidFill>
                  <a:srgbClr val="FFFFFF"/>
                </a:solidFill>
                <a:latin typeface="Arial" pitchFamily="34" charset="0"/>
              </a:rPr>
              <a:t>级</a:t>
            </a:r>
            <a:r>
              <a:rPr lang="en-US" altLang="zh-CN" sz="1400" dirty="0">
                <a:solidFill>
                  <a:srgbClr val="FFFFFF"/>
                </a:solidFill>
                <a:latin typeface="Arial" pitchFamily="34" charset="0"/>
              </a:rPr>
              <a:t>) :18pt  </a:t>
            </a:r>
          </a:p>
          <a:p>
            <a:pPr marL="450313" indent="-450313" algn="r">
              <a:lnSpc>
                <a:spcPct val="125000"/>
              </a:lnSpc>
              <a:spcBef>
                <a:spcPct val="20000"/>
              </a:spcBef>
            </a:pPr>
            <a:r>
              <a:rPr lang="zh-CN" altLang="en-US" sz="1400" dirty="0">
                <a:solidFill>
                  <a:srgbClr val="FFFFFF"/>
                </a:solidFill>
                <a:latin typeface="Arial" pitchFamily="34" charset="0"/>
              </a:rPr>
              <a:t>颜色</a:t>
            </a:r>
            <a:r>
              <a:rPr lang="en-US" altLang="zh-CN" sz="1400" dirty="0">
                <a:solidFill>
                  <a:srgbClr val="FFFFFF"/>
                </a:solidFill>
                <a:latin typeface="Arial" pitchFamily="34" charset="0"/>
              </a:rPr>
              <a:t>:</a:t>
            </a:r>
            <a:r>
              <a:rPr lang="zh-CN" altLang="en-US" sz="1400" dirty="0">
                <a:solidFill>
                  <a:srgbClr val="FFFFFF"/>
                </a:solidFill>
                <a:latin typeface="Arial" pitchFamily="34" charset="0"/>
              </a:rPr>
              <a:t>黑色</a:t>
            </a:r>
          </a:p>
          <a:p>
            <a:pPr marL="450313" indent="-450313" algn="r">
              <a:lnSpc>
                <a:spcPct val="125000"/>
              </a:lnSpc>
              <a:spcBef>
                <a:spcPct val="20000"/>
              </a:spcBef>
            </a:pPr>
            <a:r>
              <a:rPr lang="zh-CN" altLang="en-US" sz="1400" dirty="0">
                <a:solidFill>
                  <a:srgbClr val="FFFFFF"/>
                </a:solidFill>
                <a:latin typeface="Arial" pitchFamily="34" charset="0"/>
              </a:rPr>
              <a:t>内部使用字体 </a:t>
            </a:r>
            <a:r>
              <a:rPr lang="en-US" altLang="zh-CN" sz="1400" dirty="0">
                <a:solidFill>
                  <a:srgbClr val="FFFFFF"/>
                </a:solidFill>
                <a:latin typeface="Arial" pitchFamily="34" charset="0"/>
              </a:rPr>
              <a:t>:</a:t>
            </a:r>
          </a:p>
          <a:p>
            <a:pPr marL="450313" indent="-450313" algn="r">
              <a:lnSpc>
                <a:spcPct val="125000"/>
              </a:lnSpc>
              <a:spcBef>
                <a:spcPct val="20000"/>
              </a:spcBef>
            </a:pPr>
            <a:r>
              <a:rPr lang="en-US" altLang="zh-CN" sz="1400" dirty="0" err="1">
                <a:solidFill>
                  <a:srgbClr val="FFFFFF"/>
                </a:solidFill>
                <a:latin typeface="Arial" pitchFamily="34" charset="0"/>
              </a:rPr>
              <a:t>FrutigerNext</a:t>
            </a:r>
            <a:r>
              <a:rPr lang="en-US" altLang="zh-CN" sz="1400" dirty="0">
                <a:solidFill>
                  <a:srgbClr val="FFFFFF"/>
                </a:solidFill>
                <a:latin typeface="Arial" pitchFamily="34" charset="0"/>
              </a:rPr>
              <a:t> LT Regular</a:t>
            </a:r>
          </a:p>
          <a:p>
            <a:pPr marL="450313" indent="-450313" algn="r">
              <a:lnSpc>
                <a:spcPct val="125000"/>
              </a:lnSpc>
              <a:spcBef>
                <a:spcPct val="20000"/>
              </a:spcBef>
            </a:pPr>
            <a:r>
              <a:rPr lang="zh-CN" altLang="en-US" sz="1400" dirty="0">
                <a:solidFill>
                  <a:srgbClr val="FFFFFF"/>
                </a:solidFill>
                <a:latin typeface="Arial" pitchFamily="34" charset="0"/>
              </a:rPr>
              <a:t>外部使用字体 </a:t>
            </a:r>
            <a:r>
              <a:rPr lang="en-US" altLang="zh-CN" sz="1400" dirty="0">
                <a:solidFill>
                  <a:srgbClr val="FFFFFF"/>
                </a:solidFill>
                <a:latin typeface="Arial" pitchFamily="34" charset="0"/>
              </a:rPr>
              <a:t>: Arial</a:t>
            </a:r>
          </a:p>
          <a:p>
            <a:pPr marL="450313" indent="-450313" algn="r">
              <a:lnSpc>
                <a:spcPct val="75000"/>
              </a:lnSpc>
              <a:spcBef>
                <a:spcPct val="20000"/>
              </a:spcBef>
            </a:pPr>
            <a:endParaRPr lang="en-US" altLang="zh-CN" sz="1400" dirty="0">
              <a:solidFill>
                <a:srgbClr val="FFFFFF"/>
              </a:solidFill>
              <a:latin typeface="Arial" pitchFamily="34" charset="0"/>
            </a:endParaRPr>
          </a:p>
          <a:p>
            <a:pPr marL="450313" indent="-450313" algn="r">
              <a:lnSpc>
                <a:spcPct val="125000"/>
              </a:lnSpc>
              <a:spcBef>
                <a:spcPct val="20000"/>
              </a:spcBef>
            </a:pPr>
            <a:r>
              <a:rPr lang="zh-CN" altLang="en-US" sz="1400" dirty="0">
                <a:solidFill>
                  <a:srgbClr val="FFFFFF"/>
                </a:solidFill>
                <a:latin typeface="Arial" pitchFamily="34" charset="0"/>
              </a:rPr>
              <a:t>中文正文</a:t>
            </a:r>
            <a:r>
              <a:rPr lang="en-US" altLang="zh-CN" sz="1400" dirty="0">
                <a:solidFill>
                  <a:srgbClr val="FFFFFF"/>
                </a:solidFill>
                <a:latin typeface="Arial" pitchFamily="34" charset="0"/>
              </a:rPr>
              <a:t>:18-20pt</a:t>
            </a:r>
          </a:p>
          <a:p>
            <a:pPr marL="450313" indent="-450313" algn="r">
              <a:lnSpc>
                <a:spcPct val="125000"/>
              </a:lnSpc>
              <a:spcBef>
                <a:spcPct val="20000"/>
              </a:spcBef>
            </a:pPr>
            <a:r>
              <a:rPr lang="zh-CN" altLang="en-US" sz="1400" dirty="0">
                <a:solidFill>
                  <a:srgbClr val="FFFFFF"/>
                </a:solidFill>
                <a:latin typeface="Arial" pitchFamily="34" charset="0"/>
              </a:rPr>
              <a:t>子目录</a:t>
            </a:r>
            <a:r>
              <a:rPr lang="en-US" altLang="zh-CN" sz="1400" dirty="0">
                <a:solidFill>
                  <a:srgbClr val="FFFFFF"/>
                </a:solidFill>
                <a:latin typeface="Arial" pitchFamily="34" charset="0"/>
              </a:rPr>
              <a:t>(2-5</a:t>
            </a:r>
            <a:r>
              <a:rPr lang="zh-CN" altLang="en-US" sz="1400" dirty="0">
                <a:solidFill>
                  <a:srgbClr val="FFFFFF"/>
                </a:solidFill>
                <a:latin typeface="Arial" pitchFamily="34" charset="0"/>
              </a:rPr>
              <a:t>级</a:t>
            </a:r>
            <a:r>
              <a:rPr lang="en-US" altLang="zh-CN" sz="1400" dirty="0">
                <a:solidFill>
                  <a:srgbClr val="FFFFFF"/>
                </a:solidFill>
                <a:latin typeface="Arial" pitchFamily="34" charset="0"/>
              </a:rPr>
              <a:t>):18pt </a:t>
            </a:r>
            <a:endParaRPr lang="zh-CN" altLang="en-US" sz="1400" dirty="0">
              <a:solidFill>
                <a:srgbClr val="FFFFFF"/>
              </a:solidFill>
              <a:latin typeface="Arial" pitchFamily="34" charset="0"/>
            </a:endParaRPr>
          </a:p>
          <a:p>
            <a:pPr marL="450313" indent="-450313" algn="r">
              <a:lnSpc>
                <a:spcPct val="125000"/>
              </a:lnSpc>
              <a:spcBef>
                <a:spcPct val="20000"/>
              </a:spcBef>
            </a:pPr>
            <a:r>
              <a:rPr lang="zh-CN" altLang="en-US" sz="1400" dirty="0">
                <a:solidFill>
                  <a:srgbClr val="FFFFFF"/>
                </a:solidFill>
                <a:latin typeface="Arial" pitchFamily="34" charset="0"/>
              </a:rPr>
              <a:t>颜色</a:t>
            </a:r>
            <a:r>
              <a:rPr lang="en-US" altLang="zh-CN" sz="1400" dirty="0">
                <a:solidFill>
                  <a:srgbClr val="FFFFFF"/>
                </a:solidFill>
                <a:latin typeface="Arial" pitchFamily="34" charset="0"/>
              </a:rPr>
              <a:t>:</a:t>
            </a:r>
            <a:r>
              <a:rPr lang="zh-CN" altLang="en-US" sz="1400" dirty="0">
                <a:solidFill>
                  <a:srgbClr val="FFFFFF"/>
                </a:solidFill>
                <a:latin typeface="Arial" pitchFamily="34" charset="0"/>
              </a:rPr>
              <a:t>黑色</a:t>
            </a:r>
          </a:p>
          <a:p>
            <a:pPr marL="450313" indent="-450313" algn="r">
              <a:lnSpc>
                <a:spcPct val="125000"/>
              </a:lnSpc>
              <a:spcBef>
                <a:spcPct val="20000"/>
              </a:spcBef>
            </a:pPr>
            <a:r>
              <a:rPr lang="zh-CN" altLang="en-US" sz="1400" dirty="0">
                <a:solidFill>
                  <a:srgbClr val="FFFFFF"/>
                </a:solidFill>
                <a:latin typeface="Arial" pitchFamily="34" charset="0"/>
              </a:rPr>
              <a:t>字体</a:t>
            </a:r>
            <a:r>
              <a:rPr lang="en-US" altLang="zh-CN" sz="1400" dirty="0">
                <a:solidFill>
                  <a:srgbClr val="FFFFFF"/>
                </a:solidFill>
                <a:latin typeface="Arial" pitchFamily="34" charset="0"/>
              </a:rPr>
              <a:t>:</a:t>
            </a:r>
            <a:r>
              <a:rPr lang="zh-CN" altLang="en-US" sz="1400" dirty="0">
                <a:solidFill>
                  <a:srgbClr val="FFFFFF"/>
                </a:solidFill>
                <a:latin typeface="Arial" pitchFamily="34" charset="0"/>
              </a:rPr>
              <a:t>细黑体 </a:t>
            </a:r>
            <a:endParaRPr lang="zh-CN" altLang="en-US" sz="1400" dirty="0">
              <a:solidFill>
                <a:srgbClr val="000000"/>
              </a:solidFill>
              <a:latin typeface="Arial" pitchFamily="34" charset="0"/>
            </a:endParaRPr>
          </a:p>
        </p:txBody>
      </p:sp>
      <p:grpSp>
        <p:nvGrpSpPr>
          <p:cNvPr id="2056" name="Group 22"/>
          <p:cNvGrpSpPr>
            <a:grpSpLocks/>
          </p:cNvGrpSpPr>
          <p:nvPr/>
        </p:nvGrpSpPr>
        <p:grpSpPr bwMode="auto">
          <a:xfrm>
            <a:off x="14272393" y="4120386"/>
            <a:ext cx="1406830" cy="3783225"/>
            <a:chOff x="5839" y="2251"/>
            <a:chExt cx="579" cy="2031"/>
          </a:xfrm>
        </p:grpSpPr>
        <p:sp>
          <p:nvSpPr>
            <p:cNvPr id="2061" name="Rectangle 23"/>
            <p:cNvSpPr>
              <a:spLocks noChangeArrowheads="1"/>
            </p:cNvSpPr>
            <p:nvPr userDrawn="1"/>
          </p:nvSpPr>
          <p:spPr bwMode="auto">
            <a:xfrm>
              <a:off x="5839" y="3160"/>
              <a:ext cx="579" cy="19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14160628" y="1574018"/>
            <a:ext cx="1824748" cy="170053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220" tIns="52611" rIns="105220" bIns="52611">
            <a:spAutoFit/>
          </a:bodyPr>
          <a:lstStyle/>
          <a:p>
            <a:pPr>
              <a:lnSpc>
                <a:spcPct val="120000"/>
              </a:lnSpc>
              <a:spcBef>
                <a:spcPct val="20000"/>
              </a:spcBef>
            </a:pPr>
            <a:r>
              <a:rPr lang="zh-CN" altLang="en-US" sz="1400" dirty="0">
                <a:solidFill>
                  <a:srgbClr val="FFFFFF"/>
                </a:solidFill>
                <a:latin typeface="Arial" pitchFamily="34" charset="0"/>
              </a:rPr>
              <a:t>配色参考方案：</a:t>
            </a:r>
          </a:p>
          <a:p>
            <a:pPr>
              <a:lnSpc>
                <a:spcPct val="120000"/>
              </a:lnSpc>
              <a:spcBef>
                <a:spcPct val="20000"/>
              </a:spcBef>
            </a:pPr>
            <a:r>
              <a:rPr lang="zh-CN" altLang="en-US" sz="1400" dirty="0">
                <a:solidFill>
                  <a:srgbClr val="FFFFFF"/>
                </a:solidFill>
                <a:latin typeface="Arial" pitchFamily="34" charset="0"/>
              </a:rPr>
              <a:t>建议同一页面内不超过四种颜色，以下是</a:t>
            </a:r>
            <a:r>
              <a:rPr lang="en-US" altLang="zh-CN" sz="1400" dirty="0">
                <a:solidFill>
                  <a:srgbClr val="FFFFFF"/>
                </a:solidFill>
                <a:latin typeface="Arial" pitchFamily="34" charset="0"/>
              </a:rPr>
              <a:t>13</a:t>
            </a:r>
            <a:r>
              <a:rPr lang="zh-CN" altLang="en-US" sz="1400" dirty="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14160626" y="9317"/>
            <a:ext cx="1715407" cy="62331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220" tIns="52611" rIns="105220" bIns="52611">
            <a:spAutoFit/>
          </a:bodyPr>
          <a:lstStyle/>
          <a:p>
            <a:pPr>
              <a:lnSpc>
                <a:spcPct val="120000"/>
              </a:lnSpc>
              <a:spcBef>
                <a:spcPct val="20000"/>
              </a:spcBef>
            </a:pPr>
            <a:r>
              <a:rPr lang="zh-CN" altLang="en-US" sz="1400" dirty="0">
                <a:solidFill>
                  <a:srgbClr val="FFFFFF"/>
                </a:solidFill>
                <a:latin typeface="Arial" pitchFamily="34" charset="0"/>
              </a:rPr>
              <a:t>客户或者合作伙伴的标志放在右上角</a:t>
            </a:r>
            <a:r>
              <a:rPr lang="en-US" altLang="zh-CN" sz="1400" dirty="0">
                <a:solidFill>
                  <a:srgbClr val="FFFFFF"/>
                </a:solidFill>
                <a:latin typeface="Arial" pitchFamily="34" charset="0"/>
              </a:rPr>
              <a:t>.</a:t>
            </a:r>
            <a:endParaRPr lang="zh-CN" altLang="en-US" sz="1400" dirty="0">
              <a:solidFill>
                <a:srgbClr val="FFFFFF"/>
              </a:solidFill>
              <a:latin typeface="Arial" pitchFamily="34" charset="0"/>
            </a:endParaRPr>
          </a:p>
        </p:txBody>
      </p:sp>
      <p:sp>
        <p:nvSpPr>
          <p:cNvPr id="152" name="Text Box 5"/>
          <p:cNvSpPr txBox="1">
            <a:spLocks noChangeArrowheads="1"/>
          </p:cNvSpPr>
          <p:nvPr/>
        </p:nvSpPr>
        <p:spPr bwMode="auto">
          <a:xfrm>
            <a:off x="1156567" y="7311258"/>
            <a:ext cx="3801116" cy="283277"/>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120079"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8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11065115" y="4716461"/>
            <a:ext cx="1649760" cy="32749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0079" tIns="60040" rIns="120079" bIns="6004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300" dirty="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2038597" y="6670476"/>
            <a:ext cx="780805" cy="827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sz="4000" b="1">
          <a:solidFill>
            <a:schemeClr val="bg1"/>
          </a:solidFill>
          <a:latin typeface="+mn-lt"/>
          <a:ea typeface="黑体" pitchFamily="49" charset="-122"/>
          <a:cs typeface="+mj-cs"/>
        </a:defRPr>
      </a:lvl1pPr>
      <a:lvl2pPr algn="l" rtl="0" eaLnBrk="0" fontAlgn="base" hangingPunct="0">
        <a:spcBef>
          <a:spcPct val="0"/>
        </a:spcBef>
        <a:spcAft>
          <a:spcPct val="0"/>
        </a:spcAft>
        <a:defRPr sz="40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40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40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4000" b="1">
          <a:solidFill>
            <a:schemeClr val="bg1"/>
          </a:solidFill>
          <a:latin typeface="黑体" pitchFamily="49" charset="-122"/>
          <a:ea typeface="黑体" pitchFamily="49" charset="-122"/>
          <a:cs typeface="宋体" charset="-122"/>
        </a:defRPr>
      </a:lvl5pPr>
      <a:lvl6pPr marL="600416" algn="l" rtl="0" eaLnBrk="1" fontAlgn="base" hangingPunct="1">
        <a:spcBef>
          <a:spcPct val="0"/>
        </a:spcBef>
        <a:spcAft>
          <a:spcPct val="0"/>
        </a:spcAft>
        <a:defRPr sz="4000" b="1">
          <a:solidFill>
            <a:srgbClr val="990000"/>
          </a:solidFill>
          <a:latin typeface="FrutigerNext LT Medium" pitchFamily="34" charset="0"/>
          <a:ea typeface="华文细黑" pitchFamily="2" charset="-122"/>
          <a:cs typeface="宋体" charset="-122"/>
        </a:defRPr>
      </a:lvl6pPr>
      <a:lvl7pPr marL="1200834" algn="l" rtl="0" eaLnBrk="1" fontAlgn="base" hangingPunct="1">
        <a:spcBef>
          <a:spcPct val="0"/>
        </a:spcBef>
        <a:spcAft>
          <a:spcPct val="0"/>
        </a:spcAft>
        <a:defRPr sz="4000" b="1">
          <a:solidFill>
            <a:srgbClr val="990000"/>
          </a:solidFill>
          <a:latin typeface="FrutigerNext LT Medium" pitchFamily="34" charset="0"/>
          <a:ea typeface="华文细黑" pitchFamily="2" charset="-122"/>
          <a:cs typeface="宋体" charset="-122"/>
        </a:defRPr>
      </a:lvl7pPr>
      <a:lvl8pPr marL="1801251" algn="l" rtl="0" eaLnBrk="1" fontAlgn="base" hangingPunct="1">
        <a:spcBef>
          <a:spcPct val="0"/>
        </a:spcBef>
        <a:spcAft>
          <a:spcPct val="0"/>
        </a:spcAft>
        <a:defRPr sz="4000" b="1">
          <a:solidFill>
            <a:srgbClr val="990000"/>
          </a:solidFill>
          <a:latin typeface="FrutigerNext LT Medium" pitchFamily="34" charset="0"/>
          <a:ea typeface="华文细黑" pitchFamily="2" charset="-122"/>
          <a:cs typeface="宋体" charset="-122"/>
        </a:defRPr>
      </a:lvl8pPr>
      <a:lvl9pPr marL="2401668" algn="l" rtl="0" eaLnBrk="1" fontAlgn="base" hangingPunct="1">
        <a:spcBef>
          <a:spcPct val="0"/>
        </a:spcBef>
        <a:spcAft>
          <a:spcPct val="0"/>
        </a:spcAft>
        <a:defRPr sz="4000" b="1">
          <a:solidFill>
            <a:srgbClr val="990000"/>
          </a:solidFill>
          <a:latin typeface="FrutigerNext LT Medium" pitchFamily="34" charset="0"/>
          <a:ea typeface="华文细黑" pitchFamily="2" charset="-122"/>
          <a:cs typeface="宋体" charset="-122"/>
        </a:defRPr>
      </a:lvl9pPr>
    </p:titleStyle>
    <p:bodyStyle>
      <a:lvl1pPr marL="450313" indent="-450313" algn="l" rtl="0" eaLnBrk="0" fontAlgn="base" hangingPunct="0">
        <a:spcBef>
          <a:spcPct val="20000"/>
        </a:spcBef>
        <a:spcAft>
          <a:spcPct val="0"/>
        </a:spcAft>
        <a:buClr>
          <a:srgbClr val="990000"/>
        </a:buClr>
        <a:buChar char="•"/>
        <a:defRPr sz="3100" b="1">
          <a:solidFill>
            <a:schemeClr val="tx1"/>
          </a:solidFill>
          <a:latin typeface="+mn-lt"/>
          <a:ea typeface="+mn-ea"/>
          <a:cs typeface="+mn-cs"/>
        </a:defRPr>
      </a:lvl1pPr>
      <a:lvl2pPr marL="975678" indent="-375261" algn="l" rtl="0" eaLnBrk="0" fontAlgn="base" hangingPunct="0">
        <a:spcBef>
          <a:spcPct val="20000"/>
        </a:spcBef>
        <a:spcAft>
          <a:spcPct val="0"/>
        </a:spcAft>
        <a:buFont typeface="Arial" pitchFamily="34" charset="0"/>
        <a:buChar char="›"/>
        <a:defRPr sz="2600">
          <a:solidFill>
            <a:schemeClr val="tx1"/>
          </a:solidFill>
          <a:latin typeface="+mn-lt"/>
          <a:ea typeface="+mn-ea"/>
          <a:cs typeface="+mn-cs"/>
        </a:defRPr>
      </a:lvl2pPr>
      <a:lvl3pPr marL="1501043" indent="-300209"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2101459" indent="-300209" algn="l" rtl="0" eaLnBrk="0" fontAlgn="base" hangingPunct="0">
        <a:spcBef>
          <a:spcPct val="20000"/>
        </a:spcBef>
        <a:spcAft>
          <a:spcPct val="0"/>
        </a:spcAft>
        <a:buChar char="–"/>
        <a:defRPr sz="2100">
          <a:solidFill>
            <a:schemeClr val="tx1"/>
          </a:solidFill>
          <a:latin typeface="+mn-lt"/>
          <a:ea typeface="+mn-ea"/>
          <a:cs typeface="+mn-cs"/>
        </a:defRPr>
      </a:lvl4pPr>
      <a:lvl5pPr marL="2701878" indent="-300209" algn="l" rtl="0" eaLnBrk="0" fontAlgn="base" hangingPunct="0">
        <a:spcBef>
          <a:spcPct val="20000"/>
        </a:spcBef>
        <a:spcAft>
          <a:spcPct val="0"/>
        </a:spcAft>
        <a:buFont typeface="Arial" pitchFamily="34" charset="0"/>
        <a:buChar char="~"/>
        <a:defRPr sz="2100">
          <a:solidFill>
            <a:schemeClr val="tx1"/>
          </a:solidFill>
          <a:latin typeface="+mn-lt"/>
          <a:ea typeface="+mn-ea"/>
          <a:cs typeface="+mn-cs"/>
        </a:defRPr>
      </a:lvl5pPr>
      <a:lvl6pPr marL="3302295" indent="-300209" algn="l" rtl="0" eaLnBrk="1" fontAlgn="base" hangingPunct="1">
        <a:spcBef>
          <a:spcPct val="20000"/>
        </a:spcBef>
        <a:spcAft>
          <a:spcPct val="0"/>
        </a:spcAft>
        <a:buFont typeface="Arial" charset="0"/>
        <a:buChar char="~"/>
        <a:defRPr sz="2100">
          <a:solidFill>
            <a:schemeClr val="tx1"/>
          </a:solidFill>
          <a:latin typeface="+mn-lt"/>
          <a:ea typeface="+mn-ea"/>
          <a:cs typeface="+mn-cs"/>
        </a:defRPr>
      </a:lvl6pPr>
      <a:lvl7pPr marL="3902712" indent="-300209" algn="l" rtl="0" eaLnBrk="1" fontAlgn="base" hangingPunct="1">
        <a:spcBef>
          <a:spcPct val="20000"/>
        </a:spcBef>
        <a:spcAft>
          <a:spcPct val="0"/>
        </a:spcAft>
        <a:buFont typeface="Arial" charset="0"/>
        <a:buChar char="~"/>
        <a:defRPr sz="2100">
          <a:solidFill>
            <a:schemeClr val="tx1"/>
          </a:solidFill>
          <a:latin typeface="+mn-lt"/>
          <a:ea typeface="+mn-ea"/>
          <a:cs typeface="+mn-cs"/>
        </a:defRPr>
      </a:lvl7pPr>
      <a:lvl8pPr marL="4503129" indent="-300209" algn="l" rtl="0" eaLnBrk="1" fontAlgn="base" hangingPunct="1">
        <a:spcBef>
          <a:spcPct val="20000"/>
        </a:spcBef>
        <a:spcAft>
          <a:spcPct val="0"/>
        </a:spcAft>
        <a:buFont typeface="Arial" charset="0"/>
        <a:buChar char="~"/>
        <a:defRPr sz="2100">
          <a:solidFill>
            <a:schemeClr val="tx1"/>
          </a:solidFill>
          <a:latin typeface="+mn-lt"/>
          <a:ea typeface="+mn-ea"/>
          <a:cs typeface="+mn-cs"/>
        </a:defRPr>
      </a:lvl8pPr>
      <a:lvl9pPr marL="5103545" indent="-300209" algn="l" rtl="0" eaLnBrk="1" fontAlgn="base" hangingPunct="1">
        <a:spcBef>
          <a:spcPct val="20000"/>
        </a:spcBef>
        <a:spcAft>
          <a:spcPct val="0"/>
        </a:spcAft>
        <a:buFont typeface="Arial" charset="0"/>
        <a:buChar char="~"/>
        <a:defRPr sz="2100">
          <a:solidFill>
            <a:schemeClr val="tx1"/>
          </a:solidFill>
          <a:latin typeface="+mn-lt"/>
          <a:ea typeface="+mn-ea"/>
          <a:cs typeface="+mn-cs"/>
        </a:defRPr>
      </a:lvl9pPr>
    </p:bodyStyle>
    <p:otherStyle>
      <a:defPPr>
        <a:defRPr lang="zh-CN"/>
      </a:defPPr>
      <a:lvl1pPr marL="0" algn="l" defTabSz="1200834" rtl="0" eaLnBrk="1" latinLnBrk="0" hangingPunct="1">
        <a:defRPr sz="2300" kern="1200">
          <a:solidFill>
            <a:schemeClr val="tx1"/>
          </a:solidFill>
          <a:latin typeface="+mn-lt"/>
          <a:ea typeface="+mn-ea"/>
          <a:cs typeface="+mn-cs"/>
        </a:defRPr>
      </a:lvl1pPr>
      <a:lvl2pPr marL="600416" algn="l" defTabSz="1200834" rtl="0" eaLnBrk="1" latinLnBrk="0" hangingPunct="1">
        <a:defRPr sz="2300" kern="1200">
          <a:solidFill>
            <a:schemeClr val="tx1"/>
          </a:solidFill>
          <a:latin typeface="+mn-lt"/>
          <a:ea typeface="+mn-ea"/>
          <a:cs typeface="+mn-cs"/>
        </a:defRPr>
      </a:lvl2pPr>
      <a:lvl3pPr marL="1200834" algn="l" defTabSz="1200834" rtl="0" eaLnBrk="1" latinLnBrk="0" hangingPunct="1">
        <a:defRPr sz="2300" kern="1200">
          <a:solidFill>
            <a:schemeClr val="tx1"/>
          </a:solidFill>
          <a:latin typeface="+mn-lt"/>
          <a:ea typeface="+mn-ea"/>
          <a:cs typeface="+mn-cs"/>
        </a:defRPr>
      </a:lvl3pPr>
      <a:lvl4pPr marL="1801251" algn="l" defTabSz="1200834" rtl="0" eaLnBrk="1" latinLnBrk="0" hangingPunct="1">
        <a:defRPr sz="2300" kern="1200">
          <a:solidFill>
            <a:schemeClr val="tx1"/>
          </a:solidFill>
          <a:latin typeface="+mn-lt"/>
          <a:ea typeface="+mn-ea"/>
          <a:cs typeface="+mn-cs"/>
        </a:defRPr>
      </a:lvl4pPr>
      <a:lvl5pPr marL="2401668" algn="l" defTabSz="1200834" rtl="0" eaLnBrk="1" latinLnBrk="0" hangingPunct="1">
        <a:defRPr sz="2300" kern="1200">
          <a:solidFill>
            <a:schemeClr val="tx1"/>
          </a:solidFill>
          <a:latin typeface="+mn-lt"/>
          <a:ea typeface="+mn-ea"/>
          <a:cs typeface="+mn-cs"/>
        </a:defRPr>
      </a:lvl5pPr>
      <a:lvl6pPr marL="3002086" algn="l" defTabSz="1200834" rtl="0" eaLnBrk="1" latinLnBrk="0" hangingPunct="1">
        <a:defRPr sz="2300" kern="1200">
          <a:solidFill>
            <a:schemeClr val="tx1"/>
          </a:solidFill>
          <a:latin typeface="+mn-lt"/>
          <a:ea typeface="+mn-ea"/>
          <a:cs typeface="+mn-cs"/>
        </a:defRPr>
      </a:lvl6pPr>
      <a:lvl7pPr marL="3602503" algn="l" defTabSz="1200834" rtl="0" eaLnBrk="1" latinLnBrk="0" hangingPunct="1">
        <a:defRPr sz="2300" kern="1200">
          <a:solidFill>
            <a:schemeClr val="tx1"/>
          </a:solidFill>
          <a:latin typeface="+mn-lt"/>
          <a:ea typeface="+mn-ea"/>
          <a:cs typeface="+mn-cs"/>
        </a:defRPr>
      </a:lvl7pPr>
      <a:lvl8pPr marL="4202920" algn="l" defTabSz="1200834" rtl="0" eaLnBrk="1" latinLnBrk="0" hangingPunct="1">
        <a:defRPr sz="2300" kern="1200">
          <a:solidFill>
            <a:schemeClr val="tx1"/>
          </a:solidFill>
          <a:latin typeface="+mn-lt"/>
          <a:ea typeface="+mn-ea"/>
          <a:cs typeface="+mn-cs"/>
        </a:defRPr>
      </a:lvl8pPr>
      <a:lvl9pPr marL="4803336" algn="l" defTabSz="1200834" rtl="0" eaLnBrk="1" latinLnBrk="0" hangingPunct="1">
        <a:defRPr sz="2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7" name="图片 5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675635" y="100590"/>
            <a:ext cx="10319765" cy="6489403"/>
          </a:xfrm>
          <a:prstGeom prst="rect">
            <a:avLst/>
          </a:prstGeom>
        </p:spPr>
      </p:pic>
      <p:sp>
        <p:nvSpPr>
          <p:cNvPr id="1487888" name="Text Box 16"/>
          <p:cNvSpPr txBox="1">
            <a:spLocks noChangeArrowheads="1"/>
          </p:cNvSpPr>
          <p:nvPr/>
        </p:nvSpPr>
        <p:spPr bwMode="auto">
          <a:xfrm>
            <a:off x="5256040" y="3069798"/>
            <a:ext cx="3373472" cy="936849"/>
          </a:xfrm>
          <a:prstGeom prst="rect">
            <a:avLst/>
          </a:prstGeom>
          <a:noFill/>
          <a:ln w="9525">
            <a:noFill/>
            <a:miter lim="800000"/>
            <a:headEnd/>
            <a:tailEnd/>
          </a:ln>
        </p:spPr>
        <p:txBody>
          <a:bodyPr wrap="none" lIns="100786" tIns="50380" rIns="100786" bIns="50380">
            <a:spAutoFit/>
          </a:bodyPr>
          <a:lstStyle/>
          <a:p>
            <a:pPr eaLnBrk="0" hangingPunct="0"/>
            <a:r>
              <a:rPr lang="en-US" altLang="zh-CN" sz="5300" dirty="0">
                <a:solidFill>
                  <a:srgbClr val="990000"/>
                </a:solidFill>
                <a:latin typeface="Arial" pitchFamily="34" charset="0"/>
                <a:ea typeface="MS PGothic" pitchFamily="34" charset="-128"/>
                <a:cs typeface="Arial" pitchFamily="34" charset="0"/>
              </a:rPr>
              <a:t>Thank you</a:t>
            </a:r>
          </a:p>
        </p:txBody>
      </p:sp>
      <p:sp>
        <p:nvSpPr>
          <p:cNvPr id="1487889" name="Text Box 17"/>
          <p:cNvSpPr txBox="1">
            <a:spLocks noChangeArrowheads="1"/>
          </p:cNvSpPr>
          <p:nvPr userDrawn="1"/>
        </p:nvSpPr>
        <p:spPr bwMode="auto">
          <a:xfrm>
            <a:off x="5310694" y="4001188"/>
            <a:ext cx="3270599" cy="590762"/>
          </a:xfrm>
          <a:prstGeom prst="rect">
            <a:avLst/>
          </a:prstGeom>
          <a:noFill/>
          <a:ln w="9525">
            <a:noFill/>
            <a:miter lim="800000"/>
            <a:headEnd/>
            <a:tailEnd/>
          </a:ln>
        </p:spPr>
        <p:txBody>
          <a:bodyPr wrap="none" lIns="100786" tIns="50380" rIns="100786" bIns="50380">
            <a:spAutoFit/>
          </a:bodyPr>
          <a:lstStyle/>
          <a:p>
            <a:pPr eaLnBrk="0" hangingPunct="0"/>
            <a:r>
              <a:rPr lang="en-US" altLang="zh-CN" sz="3100" dirty="0">
                <a:solidFill>
                  <a:srgbClr val="666666"/>
                </a:solidFill>
                <a:latin typeface="Arial" pitchFamily="34" charset="0"/>
                <a:ea typeface="MS PGothic" pitchFamily="34" charset="-128"/>
                <a:cs typeface="Arial" pitchFamily="34" charset="0"/>
              </a:rPr>
              <a:t>www.huawei.com</a:t>
            </a:r>
            <a:endParaRPr lang="en-US" altLang="zh-CN" sz="2500" dirty="0">
              <a:solidFill>
                <a:srgbClr val="990000"/>
              </a:solidFill>
              <a:latin typeface="Arial" pitchFamily="34" charset="0"/>
              <a:ea typeface="MS PGothic" pitchFamily="34" charset="-128"/>
              <a:cs typeface="Arial" pitchFamily="34" charset="0"/>
            </a:endParaRPr>
          </a:p>
        </p:txBody>
      </p:sp>
      <p:sp>
        <p:nvSpPr>
          <p:cNvPr id="1487938" name="Rectangle 66"/>
          <p:cNvSpPr>
            <a:spLocks noChangeArrowheads="1"/>
          </p:cNvSpPr>
          <p:nvPr/>
        </p:nvSpPr>
        <p:spPr bwMode="auto">
          <a:xfrm>
            <a:off x="-2823856" y="620316"/>
            <a:ext cx="2823857" cy="6227140"/>
          </a:xfrm>
          <a:prstGeom prst="rect">
            <a:avLst/>
          </a:prstGeom>
          <a:noFill/>
          <a:ln w="9525">
            <a:noFill/>
            <a:miter lim="800000"/>
            <a:headEnd/>
            <a:tailEnd/>
          </a:ln>
          <a:effectLst/>
        </p:spPr>
        <p:txBody>
          <a:bodyPr lIns="96768" tIns="48374" rIns="96768" bIns="48374"/>
          <a:lstStyle/>
          <a:p>
            <a:pPr marL="377954" indent="-377954" algn="r">
              <a:lnSpc>
                <a:spcPct val="125000"/>
              </a:lnSpc>
              <a:spcBef>
                <a:spcPct val="20000"/>
              </a:spcBef>
              <a:buClr>
                <a:srgbClr val="990000"/>
              </a:buClr>
            </a:pPr>
            <a:r>
              <a:rPr lang="zh-CN" altLang="en-US" sz="1300" dirty="0">
                <a:solidFill>
                  <a:srgbClr val="F8F8F8"/>
                </a:solidFill>
                <a:latin typeface="Arial" charset="0"/>
              </a:rPr>
              <a:t>英文标题</a:t>
            </a:r>
            <a:r>
              <a:rPr lang="en-US" altLang="zh-CN" sz="1300" dirty="0">
                <a:solidFill>
                  <a:srgbClr val="F8F8F8"/>
                </a:solidFill>
                <a:latin typeface="Arial" charset="0"/>
              </a:rPr>
              <a:t>:32-35pt  </a:t>
            </a:r>
          </a:p>
          <a:p>
            <a:pPr marL="377954" indent="-377954" algn="r">
              <a:lnSpc>
                <a:spcPct val="125000"/>
              </a:lnSpc>
              <a:spcBef>
                <a:spcPct val="20000"/>
              </a:spcBef>
              <a:buClr>
                <a:srgbClr val="990000"/>
              </a:buClr>
            </a:pPr>
            <a:r>
              <a:rPr lang="zh-CN" altLang="en-US" sz="1300" dirty="0">
                <a:solidFill>
                  <a:srgbClr val="F8F8F8"/>
                </a:solidFill>
                <a:latin typeface="Arial" charset="0"/>
              </a:rPr>
              <a:t>颜色</a:t>
            </a:r>
            <a:r>
              <a:rPr lang="en-US" altLang="zh-CN" sz="1300" dirty="0">
                <a:solidFill>
                  <a:srgbClr val="F8F8F8"/>
                </a:solidFill>
                <a:latin typeface="Arial" charset="0"/>
              </a:rPr>
              <a:t>: R153 G0 B0</a:t>
            </a:r>
          </a:p>
          <a:p>
            <a:pPr marL="377954" indent="-377954" algn="r">
              <a:lnSpc>
                <a:spcPct val="125000"/>
              </a:lnSpc>
              <a:spcBef>
                <a:spcPct val="20000"/>
              </a:spcBef>
              <a:buClr>
                <a:srgbClr val="990000"/>
              </a:buClr>
            </a:pPr>
            <a:r>
              <a:rPr lang="zh-CN" altLang="en-US" sz="1300" dirty="0">
                <a:solidFill>
                  <a:srgbClr val="F8F8F8"/>
                </a:solidFill>
                <a:latin typeface="FrutigerNext LT Medium" pitchFamily="34" charset="0"/>
              </a:rPr>
              <a:t>内部使用字体 </a:t>
            </a:r>
            <a:r>
              <a:rPr lang="en-US" altLang="zh-CN" sz="1300" dirty="0">
                <a:solidFill>
                  <a:srgbClr val="F8F8F8"/>
                </a:solidFill>
                <a:latin typeface="FrutigerNext LT Medium" pitchFamily="34" charset="0"/>
              </a:rPr>
              <a:t>:</a:t>
            </a:r>
          </a:p>
          <a:p>
            <a:pPr marL="377954" indent="-377954" algn="r">
              <a:lnSpc>
                <a:spcPct val="125000"/>
              </a:lnSpc>
              <a:spcBef>
                <a:spcPct val="20000"/>
              </a:spcBef>
              <a:buClr>
                <a:srgbClr val="990000"/>
              </a:buClr>
            </a:pPr>
            <a:r>
              <a:rPr lang="en-US" altLang="zh-CN" sz="1300" dirty="0" err="1">
                <a:solidFill>
                  <a:srgbClr val="F8F8F8"/>
                </a:solidFill>
                <a:latin typeface="FrutigerNext LT Medium" pitchFamily="34" charset="0"/>
              </a:rPr>
              <a:t>FrutigerNext</a:t>
            </a:r>
            <a:r>
              <a:rPr lang="en-US" altLang="zh-CN" sz="1300" dirty="0">
                <a:solidFill>
                  <a:srgbClr val="F8F8F8"/>
                </a:solidFill>
                <a:latin typeface="FrutigerNext LT Medium" pitchFamily="34" charset="0"/>
              </a:rPr>
              <a:t> LT Medium</a:t>
            </a:r>
          </a:p>
          <a:p>
            <a:pPr marL="377954" indent="-377954" algn="r">
              <a:lnSpc>
                <a:spcPct val="125000"/>
              </a:lnSpc>
              <a:spcBef>
                <a:spcPct val="20000"/>
              </a:spcBef>
              <a:buClr>
                <a:srgbClr val="990000"/>
              </a:buClr>
            </a:pPr>
            <a:r>
              <a:rPr lang="zh-CN" altLang="en-US" sz="1300" dirty="0">
                <a:solidFill>
                  <a:srgbClr val="F8F8F8"/>
                </a:solidFill>
                <a:latin typeface="FrutigerNext LT Medium" pitchFamily="34" charset="0"/>
              </a:rPr>
              <a:t>外部使用字体 </a:t>
            </a:r>
            <a:r>
              <a:rPr lang="en-US" altLang="zh-CN" sz="1300" dirty="0">
                <a:solidFill>
                  <a:srgbClr val="F8F8F8"/>
                </a:solidFill>
                <a:latin typeface="FrutigerNext LT Medium" pitchFamily="34" charset="0"/>
              </a:rPr>
              <a:t>: Arial</a:t>
            </a:r>
          </a:p>
          <a:p>
            <a:pPr marL="377954" indent="-377954" algn="r">
              <a:lnSpc>
                <a:spcPct val="75000"/>
              </a:lnSpc>
              <a:spcBef>
                <a:spcPct val="20000"/>
              </a:spcBef>
              <a:buClr>
                <a:srgbClr val="990000"/>
              </a:buClr>
            </a:pPr>
            <a:endParaRPr lang="en-US" altLang="zh-CN" sz="1300" dirty="0">
              <a:solidFill>
                <a:srgbClr val="F8F8F8"/>
              </a:solidFill>
              <a:latin typeface="Arial" charset="0"/>
            </a:endParaRPr>
          </a:p>
          <a:p>
            <a:pPr marL="377954" indent="-377954" algn="r">
              <a:lnSpc>
                <a:spcPct val="125000"/>
              </a:lnSpc>
              <a:spcBef>
                <a:spcPct val="20000"/>
              </a:spcBef>
              <a:buClr>
                <a:srgbClr val="990000"/>
              </a:buClr>
            </a:pPr>
            <a:r>
              <a:rPr lang="zh-CN" altLang="en-US" sz="1300" dirty="0">
                <a:solidFill>
                  <a:srgbClr val="F8F8F8"/>
                </a:solidFill>
                <a:latin typeface="Arial" charset="0"/>
              </a:rPr>
              <a:t>中文标题</a:t>
            </a:r>
            <a:r>
              <a:rPr lang="en-US" altLang="zh-CN" sz="1300" dirty="0">
                <a:solidFill>
                  <a:srgbClr val="F8F8F8"/>
                </a:solidFill>
                <a:latin typeface="Arial" charset="0"/>
              </a:rPr>
              <a:t>:30-32pt  </a:t>
            </a:r>
          </a:p>
          <a:p>
            <a:pPr marL="377954" indent="-377954" algn="r">
              <a:lnSpc>
                <a:spcPct val="125000"/>
              </a:lnSpc>
              <a:spcBef>
                <a:spcPct val="20000"/>
              </a:spcBef>
              <a:buClr>
                <a:srgbClr val="990000"/>
              </a:buClr>
            </a:pPr>
            <a:r>
              <a:rPr lang="zh-CN" altLang="en-US" sz="1300" dirty="0">
                <a:solidFill>
                  <a:srgbClr val="F8F8F8"/>
                </a:solidFill>
                <a:latin typeface="Arial" charset="0"/>
              </a:rPr>
              <a:t>颜色</a:t>
            </a:r>
            <a:r>
              <a:rPr lang="en-US" altLang="zh-CN" sz="1300" dirty="0">
                <a:solidFill>
                  <a:srgbClr val="F8F8F8"/>
                </a:solidFill>
                <a:latin typeface="Arial" charset="0"/>
              </a:rPr>
              <a:t>: R153 G0 B0</a:t>
            </a:r>
          </a:p>
          <a:p>
            <a:pPr marL="377954" indent="-377954" algn="r">
              <a:lnSpc>
                <a:spcPct val="125000"/>
              </a:lnSpc>
              <a:spcBef>
                <a:spcPct val="20000"/>
              </a:spcBef>
              <a:buClr>
                <a:srgbClr val="990000"/>
              </a:buClr>
            </a:pPr>
            <a:r>
              <a:rPr lang="zh-CN" altLang="en-US" sz="1300" dirty="0">
                <a:solidFill>
                  <a:srgbClr val="F8F8F8"/>
                </a:solidFill>
                <a:latin typeface="Arial" charset="0"/>
              </a:rPr>
              <a:t>字体</a:t>
            </a:r>
            <a:r>
              <a:rPr lang="en-US" altLang="zh-CN" sz="1300" dirty="0">
                <a:solidFill>
                  <a:srgbClr val="F8F8F8"/>
                </a:solidFill>
                <a:latin typeface="Arial" charset="0"/>
              </a:rPr>
              <a:t>:</a:t>
            </a:r>
            <a:r>
              <a:rPr lang="zh-CN" altLang="en-US" sz="1300" dirty="0">
                <a:solidFill>
                  <a:srgbClr val="F8F8F8"/>
                </a:solidFill>
                <a:latin typeface="Arial" charset="0"/>
              </a:rPr>
              <a:t>黑体</a:t>
            </a:r>
          </a:p>
          <a:p>
            <a:pPr marL="377954" indent="-377954" algn="r">
              <a:lnSpc>
                <a:spcPct val="125000"/>
              </a:lnSpc>
              <a:spcBef>
                <a:spcPct val="20000"/>
              </a:spcBef>
              <a:buClr>
                <a:srgbClr val="990000"/>
              </a:buClr>
            </a:pPr>
            <a:endParaRPr lang="zh-CN" altLang="en-US" sz="1300" dirty="0">
              <a:solidFill>
                <a:srgbClr val="F8F8F8"/>
              </a:solidFill>
              <a:latin typeface="Arial" charset="0"/>
            </a:endParaRPr>
          </a:p>
          <a:p>
            <a:pPr marL="377954" indent="-377954" algn="r">
              <a:lnSpc>
                <a:spcPct val="125000"/>
              </a:lnSpc>
              <a:spcBef>
                <a:spcPct val="20000"/>
              </a:spcBef>
              <a:buClr>
                <a:srgbClr val="990000"/>
              </a:buClr>
            </a:pPr>
            <a:endParaRPr lang="zh-CN" altLang="en-US" sz="1300" dirty="0">
              <a:solidFill>
                <a:srgbClr val="F8F8F8"/>
              </a:solidFill>
              <a:latin typeface="Arial" charset="0"/>
            </a:endParaRPr>
          </a:p>
          <a:p>
            <a:pPr marL="377954" indent="-377954" algn="r">
              <a:lnSpc>
                <a:spcPct val="125000"/>
              </a:lnSpc>
              <a:spcBef>
                <a:spcPct val="20000"/>
              </a:spcBef>
              <a:buClr>
                <a:srgbClr val="990000"/>
              </a:buClr>
            </a:pPr>
            <a:endParaRPr lang="zh-CN" altLang="en-US" sz="1300" dirty="0">
              <a:solidFill>
                <a:srgbClr val="F8F8F8"/>
              </a:solidFill>
              <a:latin typeface="Arial" charset="0"/>
            </a:endParaRPr>
          </a:p>
          <a:p>
            <a:pPr marL="377954" indent="-377954" algn="r">
              <a:lnSpc>
                <a:spcPct val="125000"/>
              </a:lnSpc>
              <a:spcBef>
                <a:spcPct val="20000"/>
              </a:spcBef>
              <a:buClr>
                <a:srgbClr val="990000"/>
              </a:buClr>
            </a:pPr>
            <a:r>
              <a:rPr lang="zh-CN" altLang="en-US" sz="1300" dirty="0">
                <a:solidFill>
                  <a:srgbClr val="F8F8F8"/>
                </a:solidFill>
                <a:latin typeface="Arial" charset="0"/>
              </a:rPr>
              <a:t>英文正文</a:t>
            </a:r>
            <a:r>
              <a:rPr lang="en-US" altLang="zh-CN" sz="1300" dirty="0">
                <a:solidFill>
                  <a:srgbClr val="F8F8F8"/>
                </a:solidFill>
                <a:latin typeface="Arial" charset="0"/>
              </a:rPr>
              <a:t>:20-22pt</a:t>
            </a:r>
          </a:p>
          <a:p>
            <a:pPr marL="377954" indent="-377954" algn="r">
              <a:lnSpc>
                <a:spcPct val="125000"/>
              </a:lnSpc>
              <a:spcBef>
                <a:spcPct val="20000"/>
              </a:spcBef>
              <a:buClr>
                <a:srgbClr val="990000"/>
              </a:buClr>
            </a:pPr>
            <a:r>
              <a:rPr lang="zh-CN" altLang="en-US" sz="1300" dirty="0">
                <a:solidFill>
                  <a:srgbClr val="F8F8F8"/>
                </a:solidFill>
                <a:latin typeface="Arial" charset="0"/>
              </a:rPr>
              <a:t>子目录 </a:t>
            </a:r>
            <a:r>
              <a:rPr lang="en-US" altLang="zh-CN" sz="1300" dirty="0">
                <a:solidFill>
                  <a:srgbClr val="F8F8F8"/>
                </a:solidFill>
                <a:latin typeface="Arial" charset="0"/>
              </a:rPr>
              <a:t>(2-5</a:t>
            </a:r>
            <a:r>
              <a:rPr lang="zh-CN" altLang="en-US" sz="1300" dirty="0">
                <a:solidFill>
                  <a:srgbClr val="F8F8F8"/>
                </a:solidFill>
                <a:latin typeface="Arial" charset="0"/>
              </a:rPr>
              <a:t>级</a:t>
            </a:r>
            <a:r>
              <a:rPr lang="en-US" altLang="zh-CN" sz="1300" dirty="0">
                <a:solidFill>
                  <a:srgbClr val="F8F8F8"/>
                </a:solidFill>
                <a:latin typeface="Arial" charset="0"/>
              </a:rPr>
              <a:t>) :18pt  </a:t>
            </a:r>
          </a:p>
          <a:p>
            <a:pPr marL="377954" indent="-377954" algn="r">
              <a:lnSpc>
                <a:spcPct val="125000"/>
              </a:lnSpc>
              <a:spcBef>
                <a:spcPct val="20000"/>
              </a:spcBef>
              <a:buClr>
                <a:srgbClr val="990000"/>
              </a:buClr>
            </a:pPr>
            <a:r>
              <a:rPr lang="zh-CN" altLang="en-US" sz="1300" dirty="0">
                <a:solidFill>
                  <a:srgbClr val="F8F8F8"/>
                </a:solidFill>
                <a:latin typeface="Arial" charset="0"/>
              </a:rPr>
              <a:t>颜色</a:t>
            </a:r>
            <a:r>
              <a:rPr lang="en-US" altLang="zh-CN" sz="1300" dirty="0">
                <a:solidFill>
                  <a:srgbClr val="F8F8F8"/>
                </a:solidFill>
                <a:latin typeface="Arial" charset="0"/>
              </a:rPr>
              <a:t>:</a:t>
            </a:r>
            <a:r>
              <a:rPr lang="zh-CN" altLang="en-US" sz="1300" dirty="0">
                <a:solidFill>
                  <a:srgbClr val="F8F8F8"/>
                </a:solidFill>
                <a:latin typeface="Arial" charset="0"/>
              </a:rPr>
              <a:t>黑色</a:t>
            </a:r>
          </a:p>
          <a:p>
            <a:pPr marL="377954" indent="-377954" algn="r">
              <a:lnSpc>
                <a:spcPct val="125000"/>
              </a:lnSpc>
              <a:spcBef>
                <a:spcPct val="20000"/>
              </a:spcBef>
              <a:buClr>
                <a:srgbClr val="990000"/>
              </a:buClr>
            </a:pPr>
            <a:r>
              <a:rPr lang="zh-CN" altLang="en-US" sz="1300" dirty="0">
                <a:solidFill>
                  <a:srgbClr val="F8F8F8"/>
                </a:solidFill>
                <a:latin typeface="FrutigerNext LT Medium" pitchFamily="34" charset="0"/>
              </a:rPr>
              <a:t>内部使用字体 </a:t>
            </a:r>
            <a:r>
              <a:rPr lang="en-US" altLang="zh-CN" sz="1300" dirty="0">
                <a:solidFill>
                  <a:srgbClr val="F8F8F8"/>
                </a:solidFill>
                <a:latin typeface="FrutigerNext LT Medium" pitchFamily="34" charset="0"/>
              </a:rPr>
              <a:t>:</a:t>
            </a:r>
          </a:p>
          <a:p>
            <a:pPr marL="377954" indent="-377954" algn="r">
              <a:lnSpc>
                <a:spcPct val="125000"/>
              </a:lnSpc>
              <a:spcBef>
                <a:spcPct val="20000"/>
              </a:spcBef>
              <a:buClr>
                <a:srgbClr val="990000"/>
              </a:buClr>
            </a:pPr>
            <a:r>
              <a:rPr lang="en-US" altLang="zh-CN" sz="1300" dirty="0" err="1">
                <a:solidFill>
                  <a:srgbClr val="F8F8F8"/>
                </a:solidFill>
                <a:latin typeface="FrutigerNext LT Medium" pitchFamily="34" charset="0"/>
              </a:rPr>
              <a:t>FrutigerNext</a:t>
            </a:r>
            <a:r>
              <a:rPr lang="en-US" altLang="zh-CN" sz="1300" dirty="0">
                <a:solidFill>
                  <a:srgbClr val="F8F8F8"/>
                </a:solidFill>
                <a:latin typeface="FrutigerNext LT Medium" pitchFamily="34" charset="0"/>
              </a:rPr>
              <a:t> LT Regular</a:t>
            </a:r>
          </a:p>
          <a:p>
            <a:pPr marL="377954" indent="-377954" algn="r">
              <a:lnSpc>
                <a:spcPct val="125000"/>
              </a:lnSpc>
              <a:spcBef>
                <a:spcPct val="20000"/>
              </a:spcBef>
              <a:buClr>
                <a:srgbClr val="990000"/>
              </a:buClr>
            </a:pPr>
            <a:r>
              <a:rPr lang="zh-CN" altLang="en-US" sz="1300" dirty="0">
                <a:solidFill>
                  <a:srgbClr val="F8F8F8"/>
                </a:solidFill>
                <a:latin typeface="FrutigerNext LT Medium" pitchFamily="34" charset="0"/>
              </a:rPr>
              <a:t>外部使用字体 </a:t>
            </a:r>
            <a:r>
              <a:rPr lang="en-US" altLang="zh-CN" sz="1300" dirty="0">
                <a:solidFill>
                  <a:srgbClr val="F8F8F8"/>
                </a:solidFill>
                <a:latin typeface="FrutigerNext LT Medium" pitchFamily="34" charset="0"/>
              </a:rPr>
              <a:t>: Arial</a:t>
            </a:r>
          </a:p>
          <a:p>
            <a:pPr marL="377954" indent="-377954" algn="r">
              <a:lnSpc>
                <a:spcPct val="75000"/>
              </a:lnSpc>
              <a:spcBef>
                <a:spcPct val="20000"/>
              </a:spcBef>
              <a:buClr>
                <a:srgbClr val="990000"/>
              </a:buClr>
            </a:pPr>
            <a:endParaRPr lang="en-US" altLang="zh-CN" sz="1300" dirty="0">
              <a:solidFill>
                <a:srgbClr val="F8F8F8"/>
              </a:solidFill>
              <a:latin typeface="Arial" charset="0"/>
            </a:endParaRPr>
          </a:p>
          <a:p>
            <a:pPr marL="377954" indent="-377954" algn="r">
              <a:lnSpc>
                <a:spcPct val="125000"/>
              </a:lnSpc>
              <a:spcBef>
                <a:spcPct val="20000"/>
              </a:spcBef>
              <a:buClr>
                <a:srgbClr val="990000"/>
              </a:buClr>
            </a:pPr>
            <a:r>
              <a:rPr lang="zh-CN" altLang="en-US" sz="1300" dirty="0">
                <a:solidFill>
                  <a:srgbClr val="F8F8F8"/>
                </a:solidFill>
                <a:latin typeface="Arial" charset="0"/>
              </a:rPr>
              <a:t>中文正文</a:t>
            </a:r>
            <a:r>
              <a:rPr lang="en-US" altLang="zh-CN" sz="1300" dirty="0">
                <a:solidFill>
                  <a:srgbClr val="F8F8F8"/>
                </a:solidFill>
                <a:latin typeface="Arial" charset="0"/>
              </a:rPr>
              <a:t>:18-20pt</a:t>
            </a:r>
          </a:p>
          <a:p>
            <a:pPr marL="377954" indent="-377954" algn="r">
              <a:lnSpc>
                <a:spcPct val="125000"/>
              </a:lnSpc>
              <a:spcBef>
                <a:spcPct val="20000"/>
              </a:spcBef>
              <a:buClr>
                <a:srgbClr val="990000"/>
              </a:buClr>
            </a:pPr>
            <a:r>
              <a:rPr lang="zh-CN" altLang="en-US" sz="1300" dirty="0">
                <a:solidFill>
                  <a:srgbClr val="F8F8F8"/>
                </a:solidFill>
                <a:latin typeface="Arial" charset="0"/>
              </a:rPr>
              <a:t>子目录</a:t>
            </a:r>
            <a:r>
              <a:rPr lang="en-US" altLang="zh-CN" sz="1300" dirty="0">
                <a:solidFill>
                  <a:srgbClr val="F8F8F8"/>
                </a:solidFill>
                <a:latin typeface="Arial" charset="0"/>
              </a:rPr>
              <a:t>(2-5</a:t>
            </a:r>
            <a:r>
              <a:rPr lang="zh-CN" altLang="en-US" sz="1300" dirty="0">
                <a:solidFill>
                  <a:srgbClr val="F8F8F8"/>
                </a:solidFill>
                <a:latin typeface="Arial" charset="0"/>
              </a:rPr>
              <a:t>级</a:t>
            </a:r>
            <a:r>
              <a:rPr lang="en-US" altLang="zh-CN" sz="1300" dirty="0">
                <a:solidFill>
                  <a:srgbClr val="F8F8F8"/>
                </a:solidFill>
                <a:latin typeface="Arial" charset="0"/>
              </a:rPr>
              <a:t>):18pt </a:t>
            </a:r>
          </a:p>
          <a:p>
            <a:pPr marL="377954" indent="-377954" algn="r">
              <a:lnSpc>
                <a:spcPct val="125000"/>
              </a:lnSpc>
              <a:spcBef>
                <a:spcPct val="20000"/>
              </a:spcBef>
              <a:buClr>
                <a:srgbClr val="990000"/>
              </a:buClr>
            </a:pPr>
            <a:r>
              <a:rPr lang="zh-CN" altLang="en-US" sz="1300" dirty="0">
                <a:solidFill>
                  <a:srgbClr val="F8F8F8"/>
                </a:solidFill>
                <a:latin typeface="Arial" charset="0"/>
              </a:rPr>
              <a:t>颜色</a:t>
            </a:r>
            <a:r>
              <a:rPr lang="en-US" altLang="zh-CN" sz="1300" dirty="0">
                <a:solidFill>
                  <a:srgbClr val="F8F8F8"/>
                </a:solidFill>
                <a:latin typeface="Arial" charset="0"/>
              </a:rPr>
              <a:t>:</a:t>
            </a:r>
            <a:r>
              <a:rPr lang="zh-CN" altLang="en-US" sz="1300" dirty="0">
                <a:solidFill>
                  <a:srgbClr val="F8F8F8"/>
                </a:solidFill>
                <a:latin typeface="Arial" charset="0"/>
              </a:rPr>
              <a:t>黑色</a:t>
            </a:r>
          </a:p>
          <a:p>
            <a:pPr marL="377954" indent="-377954" algn="r">
              <a:lnSpc>
                <a:spcPct val="125000"/>
              </a:lnSpc>
              <a:spcBef>
                <a:spcPct val="20000"/>
              </a:spcBef>
              <a:buClr>
                <a:srgbClr val="990000"/>
              </a:buClr>
            </a:pPr>
            <a:r>
              <a:rPr lang="zh-CN" altLang="en-US" sz="1300" dirty="0">
                <a:solidFill>
                  <a:srgbClr val="F8F8F8"/>
                </a:solidFill>
                <a:latin typeface="Arial" charset="0"/>
              </a:rPr>
              <a:t>字体</a:t>
            </a:r>
            <a:r>
              <a:rPr lang="en-US" altLang="zh-CN" sz="1300" dirty="0">
                <a:solidFill>
                  <a:srgbClr val="F8F8F8"/>
                </a:solidFill>
                <a:latin typeface="Arial" charset="0"/>
              </a:rPr>
              <a:t>:</a:t>
            </a:r>
            <a:r>
              <a:rPr lang="zh-CN" altLang="en-US" sz="1300" dirty="0">
                <a:solidFill>
                  <a:srgbClr val="F8F8F8"/>
                </a:solidFill>
                <a:latin typeface="Arial" charset="0"/>
              </a:rPr>
              <a:t>细黑体 </a:t>
            </a:r>
          </a:p>
          <a:p>
            <a:pPr marL="377954" indent="-377954" algn="r">
              <a:lnSpc>
                <a:spcPct val="125000"/>
              </a:lnSpc>
              <a:spcBef>
                <a:spcPct val="20000"/>
              </a:spcBef>
              <a:buClr>
                <a:srgbClr val="990000"/>
              </a:buClr>
            </a:pPr>
            <a:endParaRPr lang="en-US" altLang="zh-CN" sz="1300" dirty="0">
              <a:solidFill>
                <a:srgbClr val="080808"/>
              </a:solidFill>
              <a:latin typeface="Arial" charset="0"/>
            </a:endParaRPr>
          </a:p>
        </p:txBody>
      </p:sp>
      <p:sp>
        <p:nvSpPr>
          <p:cNvPr id="1487939" name="Rectangle 67"/>
          <p:cNvSpPr>
            <a:spLocks noChangeArrowheads="1"/>
          </p:cNvSpPr>
          <p:nvPr/>
        </p:nvSpPr>
        <p:spPr bwMode="auto">
          <a:xfrm>
            <a:off x="14186714" y="6400859"/>
            <a:ext cx="1408284" cy="354856"/>
          </a:xfrm>
          <a:prstGeom prst="rect">
            <a:avLst/>
          </a:prstGeom>
          <a:solidFill>
            <a:srgbClr val="F8F8F8"/>
          </a:solidFill>
          <a:ln w="9525" algn="ctr">
            <a:noFill/>
            <a:miter lim="800000"/>
            <a:headEnd/>
            <a:tailEnd/>
          </a:ln>
          <a:effectLst/>
        </p:spPr>
        <p:txBody>
          <a:bodyPr lIns="100768" tIns="50372" rIns="100768" bIns="50372" anchor="ctr">
            <a:spAutoFit/>
          </a:bodyPr>
          <a:lstStyle/>
          <a:p>
            <a:pPr algn="ctr" defTabSz="967627" eaLnBrk="0" hangingPunct="0"/>
            <a:endParaRPr lang="zh-CN" altLang="zh-CN" sz="1600" dirty="0">
              <a:solidFill>
                <a:srgbClr val="000000"/>
              </a:solidFill>
              <a:latin typeface="FrutigerNext LT Regular" pitchFamily="34" charset="0"/>
              <a:ea typeface="MS PGothic" pitchFamily="34" charset="-128"/>
            </a:endParaRPr>
          </a:p>
        </p:txBody>
      </p:sp>
      <p:grpSp>
        <p:nvGrpSpPr>
          <p:cNvPr id="2" name="Group 68"/>
          <p:cNvGrpSpPr>
            <a:grpSpLocks/>
          </p:cNvGrpSpPr>
          <p:nvPr/>
        </p:nvGrpSpPr>
        <p:grpSpPr bwMode="auto">
          <a:xfrm>
            <a:off x="14314222" y="6193632"/>
            <a:ext cx="1135008" cy="216078"/>
            <a:chOff x="6657" y="3492"/>
            <a:chExt cx="527" cy="121"/>
          </a:xfrm>
        </p:grpSpPr>
        <p:sp>
          <p:nvSpPr>
            <p:cNvPr id="1487941" name="Rectangle 69"/>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42" name="Rectangle 70"/>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43" name="Rectangle 71"/>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44" name="Rectangle 72"/>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3" name="Group 73"/>
          <p:cNvGrpSpPr>
            <a:grpSpLocks/>
          </p:cNvGrpSpPr>
          <p:nvPr/>
        </p:nvGrpSpPr>
        <p:grpSpPr bwMode="auto">
          <a:xfrm>
            <a:off x="14314222" y="7279591"/>
            <a:ext cx="1135008" cy="214215"/>
            <a:chOff x="6657" y="4103"/>
            <a:chExt cx="527" cy="121"/>
          </a:xfrm>
        </p:grpSpPr>
        <p:sp>
          <p:nvSpPr>
            <p:cNvPr id="1487946" name="Rectangle 74"/>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47" name="Rectangle 75"/>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48" name="Rectangle 76"/>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49" name="Rectangle 77"/>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4" name="Group 78"/>
          <p:cNvGrpSpPr>
            <a:grpSpLocks/>
          </p:cNvGrpSpPr>
          <p:nvPr/>
        </p:nvGrpSpPr>
        <p:grpSpPr bwMode="auto">
          <a:xfrm>
            <a:off x="14314222" y="7568318"/>
            <a:ext cx="1135008" cy="214215"/>
            <a:chOff x="6657" y="4266"/>
            <a:chExt cx="527" cy="121"/>
          </a:xfrm>
        </p:grpSpPr>
        <p:sp>
          <p:nvSpPr>
            <p:cNvPr id="1487951" name="Rectangle 79"/>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52" name="Rectangle 80"/>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53" name="Rectangle 81"/>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54" name="Rectangle 82"/>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5" name="Group 83"/>
          <p:cNvGrpSpPr>
            <a:grpSpLocks/>
          </p:cNvGrpSpPr>
          <p:nvPr/>
        </p:nvGrpSpPr>
        <p:grpSpPr bwMode="auto">
          <a:xfrm>
            <a:off x="14314222" y="6486065"/>
            <a:ext cx="1135008" cy="214215"/>
            <a:chOff x="6657" y="3656"/>
            <a:chExt cx="527" cy="121"/>
          </a:xfrm>
        </p:grpSpPr>
        <p:sp>
          <p:nvSpPr>
            <p:cNvPr id="1487956" name="Rectangle 84"/>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57" name="Rectangle 85"/>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58" name="Rectangle 86"/>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59" name="Rectangle 87"/>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6" name="Group 88"/>
          <p:cNvGrpSpPr>
            <a:grpSpLocks/>
          </p:cNvGrpSpPr>
          <p:nvPr/>
        </p:nvGrpSpPr>
        <p:grpSpPr bwMode="auto">
          <a:xfrm>
            <a:off x="14314222" y="6990868"/>
            <a:ext cx="1135008" cy="214215"/>
            <a:chOff x="6657" y="3941"/>
            <a:chExt cx="527" cy="121"/>
          </a:xfrm>
        </p:grpSpPr>
        <p:sp>
          <p:nvSpPr>
            <p:cNvPr id="1487961" name="Rectangle 89"/>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62" name="Rectangle 90"/>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63" name="Rectangle 91"/>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64" name="Rectangle 92"/>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7" name="Group 93"/>
          <p:cNvGrpSpPr>
            <a:grpSpLocks/>
          </p:cNvGrpSpPr>
          <p:nvPr/>
        </p:nvGrpSpPr>
        <p:grpSpPr bwMode="auto">
          <a:xfrm>
            <a:off x="14314222" y="7858905"/>
            <a:ext cx="1135008" cy="214215"/>
            <a:chOff x="6657" y="4430"/>
            <a:chExt cx="527" cy="121"/>
          </a:xfrm>
        </p:grpSpPr>
        <p:sp>
          <p:nvSpPr>
            <p:cNvPr id="1487966" name="Rectangle 94"/>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67" name="Rectangle 95"/>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68" name="Rectangle 96"/>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69" name="Rectangle 97"/>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8" name="Group 98"/>
          <p:cNvGrpSpPr>
            <a:grpSpLocks/>
          </p:cNvGrpSpPr>
          <p:nvPr/>
        </p:nvGrpSpPr>
        <p:grpSpPr bwMode="auto">
          <a:xfrm>
            <a:off x="14314222" y="5904908"/>
            <a:ext cx="1135008" cy="216078"/>
            <a:chOff x="6657" y="3329"/>
            <a:chExt cx="527" cy="122"/>
          </a:xfrm>
        </p:grpSpPr>
        <p:sp>
          <p:nvSpPr>
            <p:cNvPr id="1487971" name="Rectangle 99"/>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72" name="Rectangle 100"/>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73" name="Rectangle 101"/>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74" name="Rectangle 102"/>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9" name="Group 103"/>
          <p:cNvGrpSpPr>
            <a:grpSpLocks/>
          </p:cNvGrpSpPr>
          <p:nvPr/>
        </p:nvGrpSpPr>
        <p:grpSpPr bwMode="auto">
          <a:xfrm>
            <a:off x="14314222" y="5398224"/>
            <a:ext cx="1135008" cy="214215"/>
            <a:chOff x="6657" y="3043"/>
            <a:chExt cx="527" cy="121"/>
          </a:xfrm>
        </p:grpSpPr>
        <p:sp>
          <p:nvSpPr>
            <p:cNvPr id="1487976" name="Rectangle 104"/>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77" name="Rectangle 105"/>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78" name="Rectangle 106"/>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79" name="Rectangle 107"/>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10" name="Group 108"/>
          <p:cNvGrpSpPr>
            <a:grpSpLocks/>
          </p:cNvGrpSpPr>
          <p:nvPr/>
        </p:nvGrpSpPr>
        <p:grpSpPr bwMode="auto">
          <a:xfrm>
            <a:off x="14314222" y="5109517"/>
            <a:ext cx="1135008" cy="216078"/>
            <a:chOff x="6657" y="2881"/>
            <a:chExt cx="527" cy="121"/>
          </a:xfrm>
        </p:grpSpPr>
        <p:sp>
          <p:nvSpPr>
            <p:cNvPr id="1487981" name="Rectangle 109"/>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82" name="Rectangle 110"/>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83" name="Rectangle 111"/>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84" name="Rectangle 112"/>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sp>
        <p:nvSpPr>
          <p:cNvPr id="1487985" name="Rectangle 113"/>
          <p:cNvSpPr>
            <a:spLocks noChangeArrowheads="1"/>
          </p:cNvSpPr>
          <p:nvPr/>
        </p:nvSpPr>
        <p:spPr bwMode="auto">
          <a:xfrm>
            <a:off x="14081027" y="2656288"/>
            <a:ext cx="1608687" cy="3114502"/>
          </a:xfrm>
          <a:prstGeom prst="rect">
            <a:avLst/>
          </a:prstGeom>
          <a:noFill/>
          <a:ln w="9525">
            <a:noFill/>
            <a:miter lim="800000"/>
            <a:headEnd/>
            <a:tailEnd/>
          </a:ln>
          <a:effectLst/>
        </p:spPr>
        <p:txBody>
          <a:bodyPr lIns="96768" tIns="48374" rIns="96768" bIns="48374"/>
          <a:lstStyle/>
          <a:p>
            <a:pPr marL="377954" indent="-377954">
              <a:lnSpc>
                <a:spcPct val="120000"/>
              </a:lnSpc>
              <a:spcBef>
                <a:spcPct val="20000"/>
              </a:spcBef>
              <a:buClr>
                <a:srgbClr val="990000"/>
              </a:buClr>
            </a:pPr>
            <a:r>
              <a:rPr lang="zh-CN" altLang="en-US" sz="1300" dirty="0">
                <a:solidFill>
                  <a:srgbClr val="F8F8F8"/>
                </a:solidFill>
                <a:latin typeface="华文细黑" pitchFamily="2" charset="-122"/>
              </a:rPr>
              <a:t>配色参考方案：</a:t>
            </a:r>
          </a:p>
          <a:p>
            <a:pPr marL="377954" indent="-377954">
              <a:lnSpc>
                <a:spcPct val="120000"/>
              </a:lnSpc>
              <a:spcBef>
                <a:spcPct val="20000"/>
              </a:spcBef>
              <a:buClr>
                <a:srgbClr val="990000"/>
              </a:buClr>
            </a:pPr>
            <a:r>
              <a:rPr lang="zh-CN" altLang="en-US" sz="1300" dirty="0">
                <a:solidFill>
                  <a:srgbClr val="F8F8F8"/>
                </a:solidFill>
                <a:latin typeface="华文细黑" pitchFamily="2" charset="-122"/>
              </a:rPr>
              <a:t>建议同一页面内不超过四种颜色，以下是９组配色方案，同一页面内只选择一组使用。</a:t>
            </a:r>
          </a:p>
          <a:p>
            <a:pPr marL="377954" indent="-377954">
              <a:lnSpc>
                <a:spcPct val="120000"/>
              </a:lnSpc>
              <a:spcBef>
                <a:spcPct val="20000"/>
              </a:spcBef>
              <a:buClr>
                <a:srgbClr val="990000"/>
              </a:buClr>
            </a:pPr>
            <a:r>
              <a:rPr lang="zh-CN" altLang="en-US" sz="1300" dirty="0">
                <a:solidFill>
                  <a:srgbClr val="F8F8F8"/>
                </a:solidFill>
                <a:latin typeface="华文细黑" pitchFamily="2" charset="-122"/>
              </a:rPr>
              <a:t>（仅供参考）</a:t>
            </a:r>
          </a:p>
        </p:txBody>
      </p:sp>
      <p:sp>
        <p:nvSpPr>
          <p:cNvPr id="1487986" name="Rectangle 114"/>
          <p:cNvSpPr>
            <a:spLocks noChangeArrowheads="1"/>
          </p:cNvSpPr>
          <p:nvPr/>
        </p:nvSpPr>
        <p:spPr bwMode="auto">
          <a:xfrm>
            <a:off x="14081027" y="-72628"/>
            <a:ext cx="1608687" cy="983528"/>
          </a:xfrm>
          <a:prstGeom prst="rect">
            <a:avLst/>
          </a:prstGeom>
          <a:noFill/>
          <a:ln w="9525">
            <a:noFill/>
            <a:miter lim="800000"/>
            <a:headEnd/>
            <a:tailEnd/>
          </a:ln>
          <a:effectLst/>
        </p:spPr>
        <p:txBody>
          <a:bodyPr lIns="96768" tIns="48374" rIns="96768" bIns="48374"/>
          <a:lstStyle/>
          <a:p>
            <a:pPr marL="377954" indent="-377954">
              <a:lnSpc>
                <a:spcPct val="120000"/>
              </a:lnSpc>
              <a:spcBef>
                <a:spcPct val="20000"/>
              </a:spcBef>
              <a:buClr>
                <a:srgbClr val="990000"/>
              </a:buClr>
            </a:pPr>
            <a:r>
              <a:rPr lang="zh-CN" altLang="en-US" sz="1300" dirty="0">
                <a:solidFill>
                  <a:srgbClr val="F8F8F8"/>
                </a:solidFill>
                <a:latin typeface="华文细黑" pitchFamily="2" charset="-122"/>
              </a:rPr>
              <a:t>客户或者合作伙伴的标志放在右上角</a:t>
            </a:r>
            <a:r>
              <a:rPr lang="en-US" altLang="zh-CN" sz="1300" dirty="0">
                <a:solidFill>
                  <a:srgbClr val="F8F8F8"/>
                </a:solidFill>
                <a:latin typeface="华文细黑" pitchFamily="2" charset="-122"/>
              </a:rPr>
              <a:t>.</a:t>
            </a:r>
          </a:p>
        </p:txBody>
      </p:sp>
      <p:pic>
        <p:nvPicPr>
          <p:cNvPr id="56" name="Picture 79" descr="5"/>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 y="6590397"/>
            <a:ext cx="13995400" cy="145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58"/>
          <p:cNvSpPr txBox="1"/>
          <p:nvPr userDrawn="1"/>
        </p:nvSpPr>
        <p:spPr>
          <a:xfrm>
            <a:off x="1005659" y="5206428"/>
            <a:ext cx="11984085" cy="1255906"/>
          </a:xfrm>
          <a:prstGeom prst="rect">
            <a:avLst/>
          </a:prstGeom>
          <a:noFill/>
        </p:spPr>
        <p:txBody>
          <a:bodyPr wrap="square" lIns="100786" tIns="50380" rIns="100786" bIns="50380" rtlCol="0">
            <a:spAutoFit/>
          </a:bodyPr>
          <a:lstStyle/>
          <a:p>
            <a:pPr algn="just" defTabSz="1007869" fontAlgn="auto">
              <a:spcBef>
                <a:spcPts val="0"/>
              </a:spcBef>
              <a:spcAft>
                <a:spcPts val="0"/>
              </a:spcAft>
              <a:defRPr/>
            </a:pPr>
            <a:r>
              <a:rPr lang="en-US" altLang="zh-CN" sz="1500" b="1" dirty="0" smtClean="0">
                <a:solidFill>
                  <a:srgbClr val="000000"/>
                </a:solidFill>
                <a:latin typeface="Arial" pitchFamily="34" charset="0"/>
                <a:ea typeface="宋体" charset="-122"/>
                <a:cs typeface="Arial" pitchFamily="34" charset="0"/>
              </a:rPr>
              <a:t>Copyright©201 Huawei Technologies Co., Ltd. All Rights Reserved.</a:t>
            </a:r>
            <a:endParaRPr lang="zh-CN" altLang="zh-CN" sz="1500" dirty="0" smtClean="0">
              <a:solidFill>
                <a:srgbClr val="000000"/>
              </a:solidFill>
              <a:latin typeface="Arial" pitchFamily="34" charset="0"/>
              <a:ea typeface="宋体" charset="-122"/>
              <a:cs typeface="Arial" pitchFamily="34" charset="0"/>
            </a:endParaRPr>
          </a:p>
          <a:p>
            <a:pPr algn="just" defTabSz="1007869" fontAlgn="auto">
              <a:spcBef>
                <a:spcPts val="0"/>
              </a:spcBef>
              <a:spcAft>
                <a:spcPts val="0"/>
              </a:spcAft>
              <a:defRPr/>
            </a:pPr>
            <a:r>
              <a:rPr lang="en-US" altLang="zh-CN" sz="1500" dirty="0" smtClean="0">
                <a:solidFill>
                  <a:srgbClr val="000000"/>
                </a:solidFill>
                <a:latin typeface="Arial" pitchFamily="34" charset="0"/>
                <a:ea typeface="宋体"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500" dirty="0">
              <a:solidFill>
                <a:srgbClr val="000000"/>
              </a:solidFill>
              <a:latin typeface="Arial" pitchFamily="34" charset="0"/>
              <a:ea typeface="宋体" charset="-122"/>
              <a:cs typeface="Arial" pitchFamily="34" charset="0"/>
            </a:endParaRPr>
          </a:p>
        </p:txBody>
      </p:sp>
    </p:spTree>
  </p:cSld>
  <p:clrMap bg1="lt1" tx1="dk1" bg2="lt2" tx2="dk2" accent1="accent1" accent2="accent2" accent3="accent3" accent4="accent4" accent5="accent5" accent6="accent6" hlink="hlink" folHlink="folHlink"/>
  <p:sldLayoutIdLst>
    <p:sldLayoutId id="2147483953" r:id="rId1"/>
  </p:sldLayoutIdLst>
  <p:transition/>
  <p:timing>
    <p:tnLst>
      <p:par>
        <p:cTn id="1" dur="indefinite" restart="never" nodeType="tmRoot"/>
      </p:par>
    </p:tnLst>
  </p:timing>
  <p:txStyles>
    <p:titleStyle>
      <a:lvl1pPr algn="l" rtl="0" eaLnBrk="1" fontAlgn="base" hangingPunct="1">
        <a:spcBef>
          <a:spcPct val="0"/>
        </a:spcBef>
        <a:spcAft>
          <a:spcPct val="0"/>
        </a:spcAft>
        <a:defRPr sz="3500" b="1">
          <a:solidFill>
            <a:srgbClr val="990000"/>
          </a:solidFill>
          <a:latin typeface="+mj-lt"/>
          <a:ea typeface="+mj-ea"/>
          <a:cs typeface="+mj-cs"/>
        </a:defRPr>
      </a:lvl1pPr>
      <a:lvl2pPr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2pPr>
      <a:lvl3pPr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3pPr>
      <a:lvl4pPr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4pPr>
      <a:lvl5pPr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5pPr>
      <a:lvl6pPr marL="503935"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6pPr>
      <a:lvl7pPr marL="1007869"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7pPr>
      <a:lvl8pPr marL="1511806"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8pPr>
      <a:lvl9pPr marL="2015746"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9pPr>
    </p:titleStyle>
    <p:bodyStyle>
      <a:lvl1pPr marL="377954" indent="-377954" algn="l" rtl="0" eaLnBrk="1" fontAlgn="base" hangingPunct="1">
        <a:spcBef>
          <a:spcPct val="20000"/>
        </a:spcBef>
        <a:spcAft>
          <a:spcPct val="0"/>
        </a:spcAft>
        <a:buClr>
          <a:srgbClr val="990000"/>
        </a:buClr>
        <a:buChar char="•"/>
        <a:defRPr sz="2600" b="1">
          <a:solidFill>
            <a:schemeClr val="tx1"/>
          </a:solidFill>
          <a:latin typeface="+mn-lt"/>
          <a:ea typeface="+mn-ea"/>
          <a:cs typeface="+mn-cs"/>
        </a:defRPr>
      </a:lvl1pPr>
      <a:lvl2pPr marL="818897" indent="-314947" algn="l" rtl="0" eaLnBrk="1" fontAlgn="base" hangingPunct="1">
        <a:spcBef>
          <a:spcPct val="20000"/>
        </a:spcBef>
        <a:spcAft>
          <a:spcPct val="0"/>
        </a:spcAft>
        <a:buFont typeface="Arial" charset="0"/>
        <a:buChar char="›"/>
        <a:defRPr sz="2200">
          <a:solidFill>
            <a:schemeClr val="tx1"/>
          </a:solidFill>
          <a:latin typeface="+mn-lt"/>
          <a:ea typeface="+mn-ea"/>
        </a:defRPr>
      </a:lvl2pPr>
      <a:lvl3pPr marL="1259844" indent="-251958"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763780" indent="-251958" algn="l" rtl="0" eaLnBrk="1" fontAlgn="base" hangingPunct="1">
        <a:spcBef>
          <a:spcPct val="20000"/>
        </a:spcBef>
        <a:spcAft>
          <a:spcPct val="0"/>
        </a:spcAft>
        <a:buChar char="–"/>
        <a:defRPr sz="1800">
          <a:solidFill>
            <a:schemeClr val="tx1"/>
          </a:solidFill>
          <a:latin typeface="+mn-lt"/>
          <a:ea typeface="+mn-ea"/>
        </a:defRPr>
      </a:lvl4pPr>
      <a:lvl5pPr marL="2267715" indent="-251958" algn="l" rtl="0" eaLnBrk="1" fontAlgn="base" hangingPunct="1">
        <a:spcBef>
          <a:spcPct val="20000"/>
        </a:spcBef>
        <a:spcAft>
          <a:spcPct val="0"/>
        </a:spcAft>
        <a:buFont typeface="Arial" charset="0"/>
        <a:buChar char="~"/>
        <a:defRPr sz="1800">
          <a:solidFill>
            <a:schemeClr val="tx1"/>
          </a:solidFill>
          <a:latin typeface="+mn-lt"/>
          <a:ea typeface="+mn-ea"/>
        </a:defRPr>
      </a:lvl5pPr>
      <a:lvl6pPr marL="2771649" indent="-251958" algn="l" rtl="0" eaLnBrk="1" fontAlgn="base" hangingPunct="1">
        <a:spcBef>
          <a:spcPct val="20000"/>
        </a:spcBef>
        <a:spcAft>
          <a:spcPct val="0"/>
        </a:spcAft>
        <a:buFont typeface="Arial" charset="0"/>
        <a:buChar char="~"/>
        <a:defRPr sz="1800">
          <a:solidFill>
            <a:schemeClr val="tx1"/>
          </a:solidFill>
          <a:latin typeface="+mn-lt"/>
          <a:ea typeface="+mn-ea"/>
        </a:defRPr>
      </a:lvl6pPr>
      <a:lvl7pPr marL="3275590" indent="-251958" algn="l" rtl="0" eaLnBrk="1" fontAlgn="base" hangingPunct="1">
        <a:spcBef>
          <a:spcPct val="20000"/>
        </a:spcBef>
        <a:spcAft>
          <a:spcPct val="0"/>
        </a:spcAft>
        <a:buFont typeface="Arial" charset="0"/>
        <a:buChar char="~"/>
        <a:defRPr sz="1800">
          <a:solidFill>
            <a:schemeClr val="tx1"/>
          </a:solidFill>
          <a:latin typeface="+mn-lt"/>
          <a:ea typeface="+mn-ea"/>
        </a:defRPr>
      </a:lvl7pPr>
      <a:lvl8pPr marL="3779528" indent="-251958" algn="l" rtl="0" eaLnBrk="1" fontAlgn="base" hangingPunct="1">
        <a:spcBef>
          <a:spcPct val="20000"/>
        </a:spcBef>
        <a:spcAft>
          <a:spcPct val="0"/>
        </a:spcAft>
        <a:buFont typeface="Arial" charset="0"/>
        <a:buChar char="~"/>
        <a:defRPr sz="1800">
          <a:solidFill>
            <a:schemeClr val="tx1"/>
          </a:solidFill>
          <a:latin typeface="+mn-lt"/>
          <a:ea typeface="+mn-ea"/>
        </a:defRPr>
      </a:lvl8pPr>
      <a:lvl9pPr marL="4283459" indent="-251958" algn="l" rtl="0" eaLnBrk="1" fontAlgn="base" hangingPunct="1">
        <a:spcBef>
          <a:spcPct val="20000"/>
        </a:spcBef>
        <a:spcAft>
          <a:spcPct val="0"/>
        </a:spcAft>
        <a:buFont typeface="Arial" charset="0"/>
        <a:buChar char="~"/>
        <a:defRPr sz="1800">
          <a:solidFill>
            <a:schemeClr val="tx1"/>
          </a:solidFill>
          <a:latin typeface="+mn-lt"/>
          <a:ea typeface="+mn-ea"/>
        </a:defRPr>
      </a:lvl9pPr>
    </p:bodyStyle>
    <p:otherStyle>
      <a:defPPr>
        <a:defRPr lang="zh-CN"/>
      </a:defPPr>
      <a:lvl1pPr marL="0" algn="l" defTabSz="1007869" rtl="0" eaLnBrk="1" latinLnBrk="0" hangingPunct="1">
        <a:defRPr sz="1900" kern="1200">
          <a:solidFill>
            <a:schemeClr val="tx1"/>
          </a:solidFill>
          <a:latin typeface="+mn-lt"/>
          <a:ea typeface="+mn-ea"/>
          <a:cs typeface="+mn-cs"/>
        </a:defRPr>
      </a:lvl1pPr>
      <a:lvl2pPr marL="503935" algn="l" defTabSz="1007869" rtl="0" eaLnBrk="1" latinLnBrk="0" hangingPunct="1">
        <a:defRPr sz="1900" kern="1200">
          <a:solidFill>
            <a:schemeClr val="tx1"/>
          </a:solidFill>
          <a:latin typeface="+mn-lt"/>
          <a:ea typeface="+mn-ea"/>
          <a:cs typeface="+mn-cs"/>
        </a:defRPr>
      </a:lvl2pPr>
      <a:lvl3pPr marL="1007869" algn="l" defTabSz="1007869" rtl="0" eaLnBrk="1" latinLnBrk="0" hangingPunct="1">
        <a:defRPr sz="1900" kern="1200">
          <a:solidFill>
            <a:schemeClr val="tx1"/>
          </a:solidFill>
          <a:latin typeface="+mn-lt"/>
          <a:ea typeface="+mn-ea"/>
          <a:cs typeface="+mn-cs"/>
        </a:defRPr>
      </a:lvl3pPr>
      <a:lvl4pPr marL="1511806" algn="l" defTabSz="1007869" rtl="0" eaLnBrk="1" latinLnBrk="0" hangingPunct="1">
        <a:defRPr sz="1900" kern="1200">
          <a:solidFill>
            <a:schemeClr val="tx1"/>
          </a:solidFill>
          <a:latin typeface="+mn-lt"/>
          <a:ea typeface="+mn-ea"/>
          <a:cs typeface="+mn-cs"/>
        </a:defRPr>
      </a:lvl4pPr>
      <a:lvl5pPr marL="2015746" algn="l" defTabSz="1007869" rtl="0" eaLnBrk="1" latinLnBrk="0" hangingPunct="1">
        <a:defRPr sz="1900" kern="1200">
          <a:solidFill>
            <a:schemeClr val="tx1"/>
          </a:solidFill>
          <a:latin typeface="+mn-lt"/>
          <a:ea typeface="+mn-ea"/>
          <a:cs typeface="+mn-cs"/>
        </a:defRPr>
      </a:lvl5pPr>
      <a:lvl6pPr marL="2519688" algn="l" defTabSz="1007869" rtl="0" eaLnBrk="1" latinLnBrk="0" hangingPunct="1">
        <a:defRPr sz="1900" kern="1200">
          <a:solidFill>
            <a:schemeClr val="tx1"/>
          </a:solidFill>
          <a:latin typeface="+mn-lt"/>
          <a:ea typeface="+mn-ea"/>
          <a:cs typeface="+mn-cs"/>
        </a:defRPr>
      </a:lvl6pPr>
      <a:lvl7pPr marL="3023620" algn="l" defTabSz="1007869" rtl="0" eaLnBrk="1" latinLnBrk="0" hangingPunct="1">
        <a:defRPr sz="1900" kern="1200">
          <a:solidFill>
            <a:schemeClr val="tx1"/>
          </a:solidFill>
          <a:latin typeface="+mn-lt"/>
          <a:ea typeface="+mn-ea"/>
          <a:cs typeface="+mn-cs"/>
        </a:defRPr>
      </a:lvl7pPr>
      <a:lvl8pPr marL="3527558" algn="l" defTabSz="1007869" rtl="0" eaLnBrk="1" latinLnBrk="0" hangingPunct="1">
        <a:defRPr sz="1900" kern="1200">
          <a:solidFill>
            <a:schemeClr val="tx1"/>
          </a:solidFill>
          <a:latin typeface="+mn-lt"/>
          <a:ea typeface="+mn-ea"/>
          <a:cs typeface="+mn-cs"/>
        </a:defRPr>
      </a:lvl8pPr>
      <a:lvl9pPr marL="4031492" algn="l" defTabSz="1007869"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323109"/>
      </p:ext>
    </p:extLst>
  </p:cSld>
  <p:clrMap bg1="lt1" tx1="dk1" bg2="lt2" tx2="dk2" accent1="accent1" accent2="accent2" accent3="accent3" accent4="accent4" accent5="accent5" accent6="accent6" hlink="hlink" folHlink="folHlink"/>
  <p:sldLayoutIdLst>
    <p:sldLayoutId id="2147483912" r:id="rId1"/>
    <p:sldLayoutId id="2147483954" r:id="rId2"/>
  </p:sldLayoutIdLst>
  <p:timing>
    <p:tnLst>
      <p:par>
        <p:cTn id="1" dur="indefinite" restart="never" nodeType="tmRoot"/>
      </p:par>
    </p:tnLst>
  </p:timing>
  <p:hf hdr="0" ftr="0" dt="0"/>
  <p:txStyles>
    <p:titleStyle>
      <a:lvl1pPr algn="l" defTabSz="1362998" rtl="0" eaLnBrk="1" latinLnBrk="0" hangingPunct="1">
        <a:lnSpc>
          <a:spcPct val="90000"/>
        </a:lnSpc>
        <a:spcBef>
          <a:spcPct val="0"/>
        </a:spcBef>
        <a:buNone/>
        <a:defRPr sz="6559" kern="1200">
          <a:solidFill>
            <a:schemeClr val="tx1"/>
          </a:solidFill>
          <a:latin typeface="+mj-lt"/>
          <a:ea typeface="+mj-ea"/>
          <a:cs typeface="+mj-cs"/>
        </a:defRPr>
      </a:lvl1pPr>
    </p:titleStyle>
    <p:bodyStyle>
      <a:lvl1pPr marL="340750" indent="-340750" algn="l" defTabSz="1362998" rtl="0" eaLnBrk="1" latinLnBrk="0" hangingPunct="1">
        <a:lnSpc>
          <a:spcPct val="90000"/>
        </a:lnSpc>
        <a:spcBef>
          <a:spcPts val="1491"/>
        </a:spcBef>
        <a:buFont typeface="Arial" panose="020B0604020202020204" pitchFamily="34" charset="0"/>
        <a:buChar char="•"/>
        <a:defRPr sz="4172" kern="1200">
          <a:solidFill>
            <a:schemeClr val="tx1"/>
          </a:solidFill>
          <a:latin typeface="+mn-lt"/>
          <a:ea typeface="+mn-ea"/>
          <a:cs typeface="+mn-cs"/>
        </a:defRPr>
      </a:lvl1pPr>
      <a:lvl2pPr marL="1022249" indent="-340750" algn="l" defTabSz="1362998" rtl="0" eaLnBrk="1" latinLnBrk="0" hangingPunct="1">
        <a:lnSpc>
          <a:spcPct val="90000"/>
        </a:lnSpc>
        <a:spcBef>
          <a:spcPts val="746"/>
        </a:spcBef>
        <a:buFont typeface="Arial" panose="020B0604020202020204" pitchFamily="34" charset="0"/>
        <a:buChar char="•"/>
        <a:defRPr sz="3578" kern="1200">
          <a:solidFill>
            <a:schemeClr val="tx1"/>
          </a:solidFill>
          <a:latin typeface="+mn-lt"/>
          <a:ea typeface="+mn-ea"/>
          <a:cs typeface="+mn-cs"/>
        </a:defRPr>
      </a:lvl2pPr>
      <a:lvl3pPr marL="1703748" indent="-340750" algn="l" defTabSz="1362998" rtl="0" eaLnBrk="1" latinLnBrk="0" hangingPunct="1">
        <a:lnSpc>
          <a:spcPct val="90000"/>
        </a:lnSpc>
        <a:spcBef>
          <a:spcPts val="746"/>
        </a:spcBef>
        <a:buFont typeface="Arial" panose="020B0604020202020204" pitchFamily="34" charset="0"/>
        <a:buChar char="•"/>
        <a:defRPr sz="2981" kern="1200">
          <a:solidFill>
            <a:schemeClr val="tx1"/>
          </a:solidFill>
          <a:latin typeface="+mn-lt"/>
          <a:ea typeface="+mn-ea"/>
          <a:cs typeface="+mn-cs"/>
        </a:defRPr>
      </a:lvl3pPr>
      <a:lvl4pPr marL="2385249"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4pPr>
      <a:lvl5pPr marL="3066748"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5pPr>
      <a:lvl6pPr marL="3748248"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6pPr>
      <a:lvl7pPr marL="4429747"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7pPr>
      <a:lvl8pPr marL="5111246"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8pPr>
      <a:lvl9pPr marL="5792745"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9pPr>
    </p:bodyStyle>
    <p:otherStyle>
      <a:defPPr>
        <a:defRPr lang="en-US"/>
      </a:defPPr>
      <a:lvl1pPr marL="0" algn="l" defTabSz="1362998" rtl="0" eaLnBrk="1" latinLnBrk="0" hangingPunct="1">
        <a:defRPr sz="2683" kern="1200">
          <a:solidFill>
            <a:schemeClr val="tx1"/>
          </a:solidFill>
          <a:latin typeface="+mn-lt"/>
          <a:ea typeface="+mn-ea"/>
          <a:cs typeface="+mn-cs"/>
        </a:defRPr>
      </a:lvl1pPr>
      <a:lvl2pPr marL="681500" algn="l" defTabSz="1362998" rtl="0" eaLnBrk="1" latinLnBrk="0" hangingPunct="1">
        <a:defRPr sz="2683" kern="1200">
          <a:solidFill>
            <a:schemeClr val="tx1"/>
          </a:solidFill>
          <a:latin typeface="+mn-lt"/>
          <a:ea typeface="+mn-ea"/>
          <a:cs typeface="+mn-cs"/>
        </a:defRPr>
      </a:lvl2pPr>
      <a:lvl3pPr marL="1362998" algn="l" defTabSz="1362998" rtl="0" eaLnBrk="1" latinLnBrk="0" hangingPunct="1">
        <a:defRPr sz="2683" kern="1200">
          <a:solidFill>
            <a:schemeClr val="tx1"/>
          </a:solidFill>
          <a:latin typeface="+mn-lt"/>
          <a:ea typeface="+mn-ea"/>
          <a:cs typeface="+mn-cs"/>
        </a:defRPr>
      </a:lvl3pPr>
      <a:lvl4pPr marL="2044500" algn="l" defTabSz="1362998" rtl="0" eaLnBrk="1" latinLnBrk="0" hangingPunct="1">
        <a:defRPr sz="2683" kern="1200">
          <a:solidFill>
            <a:schemeClr val="tx1"/>
          </a:solidFill>
          <a:latin typeface="+mn-lt"/>
          <a:ea typeface="+mn-ea"/>
          <a:cs typeface="+mn-cs"/>
        </a:defRPr>
      </a:lvl4pPr>
      <a:lvl5pPr marL="2725999" algn="l" defTabSz="1362998" rtl="0" eaLnBrk="1" latinLnBrk="0" hangingPunct="1">
        <a:defRPr sz="2683" kern="1200">
          <a:solidFill>
            <a:schemeClr val="tx1"/>
          </a:solidFill>
          <a:latin typeface="+mn-lt"/>
          <a:ea typeface="+mn-ea"/>
          <a:cs typeface="+mn-cs"/>
        </a:defRPr>
      </a:lvl5pPr>
      <a:lvl6pPr marL="3407498" algn="l" defTabSz="1362998" rtl="0" eaLnBrk="1" latinLnBrk="0" hangingPunct="1">
        <a:defRPr sz="2683" kern="1200">
          <a:solidFill>
            <a:schemeClr val="tx1"/>
          </a:solidFill>
          <a:latin typeface="+mn-lt"/>
          <a:ea typeface="+mn-ea"/>
          <a:cs typeface="+mn-cs"/>
        </a:defRPr>
      </a:lvl6pPr>
      <a:lvl7pPr marL="4088997" algn="l" defTabSz="1362998" rtl="0" eaLnBrk="1" latinLnBrk="0" hangingPunct="1">
        <a:defRPr sz="2683" kern="1200">
          <a:solidFill>
            <a:schemeClr val="tx1"/>
          </a:solidFill>
          <a:latin typeface="+mn-lt"/>
          <a:ea typeface="+mn-ea"/>
          <a:cs typeface="+mn-cs"/>
        </a:defRPr>
      </a:lvl7pPr>
      <a:lvl8pPr marL="4770498" algn="l" defTabSz="1362998" rtl="0" eaLnBrk="1" latinLnBrk="0" hangingPunct="1">
        <a:defRPr sz="2683" kern="1200">
          <a:solidFill>
            <a:schemeClr val="tx1"/>
          </a:solidFill>
          <a:latin typeface="+mn-lt"/>
          <a:ea typeface="+mn-ea"/>
          <a:cs typeface="+mn-cs"/>
        </a:defRPr>
      </a:lvl8pPr>
      <a:lvl9pPr marL="5451996" algn="l" defTabSz="1362998" rtl="0" eaLnBrk="1" latinLnBrk="0" hangingPunct="1">
        <a:defRPr sz="2683"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5A3D6-1271-D247-9E96-1B376F4BE7BE}"/>
              </a:ext>
            </a:extLst>
          </p:cNvPr>
          <p:cNvSpPr txBox="1"/>
          <p:nvPr userDrawn="1"/>
        </p:nvSpPr>
        <p:spPr>
          <a:xfrm>
            <a:off x="1257014" y="7459106"/>
            <a:ext cx="1679282" cy="268984"/>
          </a:xfrm>
          <a:prstGeom prst="rect">
            <a:avLst/>
          </a:prstGeom>
          <a:noFill/>
        </p:spPr>
        <p:txBody>
          <a:bodyPr wrap="square" rtlCol="0">
            <a:spAutoFit/>
          </a:bodyPr>
          <a:lstStyle/>
          <a:p>
            <a:pPr defTabSz="1049259" fontAlgn="auto">
              <a:spcBef>
                <a:spcPts val="0"/>
              </a:spcBef>
              <a:spcAft>
                <a:spcPts val="0"/>
              </a:spcAft>
            </a:pPr>
            <a:r>
              <a:rPr lang="en-US" sz="1148" dirty="0">
                <a:solidFill>
                  <a:srgbClr val="1D1D1B"/>
                </a:solidFill>
                <a:latin typeface="Arial"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xmlns="" id="{EABEE2EE-BF4D-7A4A-B3C6-9E47668CCD98}"/>
              </a:ext>
            </a:extLst>
          </p:cNvPr>
          <p:cNvSpPr txBox="1"/>
          <p:nvPr userDrawn="1"/>
        </p:nvSpPr>
        <p:spPr>
          <a:xfrm>
            <a:off x="842394" y="7512923"/>
            <a:ext cx="573423" cy="172035"/>
          </a:xfrm>
          <a:prstGeom prst="rect">
            <a:avLst/>
          </a:prstGeom>
          <a:noFill/>
        </p:spPr>
        <p:txBody>
          <a:bodyPr wrap="square" lIns="0" tIns="0" rIns="0" bIns="0" rtlCol="0">
            <a:spAutoFit/>
          </a:bodyPr>
          <a:lstStyle/>
          <a:p>
            <a:pPr defTabSz="1022147" fontAlgn="auto">
              <a:spcBef>
                <a:spcPts val="0"/>
              </a:spcBef>
              <a:spcAft>
                <a:spcPts val="0"/>
              </a:spcAft>
              <a:defRPr/>
            </a:pPr>
            <a:fld id="{C3837181-38C6-AD4F-B8BA-B444770388BB}" type="slidenum">
              <a:rPr lang="en-US" sz="1118" smtClean="0">
                <a:solidFill>
                  <a:srgbClr val="1D1D1B"/>
                </a:solidFill>
                <a:latin typeface="Arial" pitchFamily="34" charset="0"/>
                <a:cs typeface="Arial" panose="020B0604020202020204" pitchFamily="34" charset="0"/>
              </a:rPr>
              <a:pPr defTabSz="1022147" fontAlgn="auto">
                <a:spcBef>
                  <a:spcPts val="0"/>
                </a:spcBef>
                <a:spcAft>
                  <a:spcPts val="0"/>
                </a:spcAft>
                <a:defRPr/>
              </a:pPr>
              <a:t>‹#›</a:t>
            </a:fld>
            <a:endParaRPr lang="en-US" sz="1118" dirty="0">
              <a:solidFill>
                <a:srgbClr val="1D1D1B"/>
              </a:solidFill>
              <a:latin typeface="Arial" pitchFamily="34" charset="0"/>
              <a:cs typeface="Arial" panose="020B0604020202020204" pitchFamily="34" charset="0"/>
            </a:endParaRPr>
          </a:p>
        </p:txBody>
      </p:sp>
      <p:grpSp>
        <p:nvGrpSpPr>
          <p:cNvPr id="25" name="组合 24"/>
          <p:cNvGrpSpPr/>
          <p:nvPr userDrawn="1"/>
        </p:nvGrpSpPr>
        <p:grpSpPr>
          <a:xfrm>
            <a:off x="14017793" y="3440275"/>
            <a:ext cx="2275333" cy="4616876"/>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xmlns=""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en-US" altLang="zh-CN" sz="803" b="1" dirty="0">
                    <a:solidFill>
                      <a:srgbClr val="FFFFFF"/>
                    </a:solidFill>
                    <a:latin typeface="Arial" charset="0"/>
                    <a:ea typeface="Arial" charset="0"/>
                    <a:cs typeface="Arial" charset="0"/>
                  </a:rPr>
                  <a:t>P</a:t>
                </a:r>
                <a:r>
                  <a:rPr kumimoji="1" lang="en-US" altLang="zh-Hant" sz="803" b="1" dirty="0">
                    <a:solidFill>
                      <a:srgbClr val="FFFFFF"/>
                    </a:solidFill>
                    <a:latin typeface="Arial" charset="0"/>
                    <a:ea typeface="Arial" charset="0"/>
                    <a:cs typeface="Arial" charset="0"/>
                  </a:rPr>
                  <a:t>ANTONE</a:t>
                </a:r>
                <a:r>
                  <a:rPr kumimoji="1" lang="en-US" altLang="zh-CN" sz="803" b="1" dirty="0">
                    <a:solidFill>
                      <a:srgbClr val="FFFFFF"/>
                    </a:solidFill>
                    <a:latin typeface="Arial" charset="0"/>
                    <a:ea typeface="Arial" charset="0"/>
                    <a:cs typeface="Arial" charset="0"/>
                  </a:rPr>
                  <a:t> 186C</a:t>
                </a:r>
              </a:p>
              <a:p>
                <a:pPr algn="ctr" defTabSz="1049259" fontAlgn="auto">
                  <a:spcBef>
                    <a:spcPts val="0"/>
                  </a:spcBef>
                  <a:spcAft>
                    <a:spcPts val="0"/>
                  </a:spcAft>
                </a:pPr>
                <a:r>
                  <a:rPr kumimoji="1" lang="en-US" altLang="zh-CN" sz="803" b="1" dirty="0" smtClean="0">
                    <a:solidFill>
                      <a:srgbClr val="FFFFFF"/>
                    </a:solidFill>
                    <a:latin typeface="Arial" charset="0"/>
                    <a:ea typeface="Arial" charset="0"/>
                    <a:cs typeface="Arial" charset="0"/>
                  </a:rPr>
                  <a:t>RGB </a:t>
                </a:r>
                <a:r>
                  <a:rPr kumimoji="1" lang="en-US" altLang="zh-CN" sz="803" b="1" dirty="0">
                    <a:solidFill>
                      <a:srgbClr val="FFFFFF"/>
                    </a:solidFill>
                    <a:latin typeface="Arial" charset="0"/>
                    <a:ea typeface="Arial" charset="0"/>
                    <a:cs typeface="Arial" charset="0"/>
                  </a:rPr>
                  <a:t>200/16/46</a:t>
                </a:r>
              </a:p>
            </p:txBody>
          </p:sp>
          <p:sp>
            <p:nvSpPr>
              <p:cNvPr id="45" name="矩形 9">
                <a:extLst>
                  <a:ext uri="{FF2B5EF4-FFF2-40B4-BE49-F238E27FC236}">
                    <a16:creationId xmlns:a16="http://schemas.microsoft.com/office/drawing/2014/main" xmlns=""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en-US" altLang="zh-CN" sz="803" b="1" dirty="0">
                    <a:solidFill>
                      <a:srgbClr val="FFFFFF"/>
                    </a:solidFill>
                    <a:latin typeface="Arial" charset="0"/>
                    <a:ea typeface="Arial" charset="0"/>
                    <a:cs typeface="Arial" charset="0"/>
                  </a:rPr>
                  <a:t>P</a:t>
                </a:r>
                <a:r>
                  <a:rPr kumimoji="1" lang="en-US" altLang="zh-Hant" sz="803" b="1" dirty="0">
                    <a:solidFill>
                      <a:srgbClr val="FFFFFF"/>
                    </a:solidFill>
                    <a:latin typeface="Arial" charset="0"/>
                    <a:ea typeface="Arial" charset="0"/>
                    <a:cs typeface="Arial" charset="0"/>
                  </a:rPr>
                  <a:t>ANTONE</a:t>
                </a:r>
                <a:r>
                  <a:rPr kumimoji="1" lang="en-US" altLang="zh-CN" sz="803" b="1" dirty="0">
                    <a:solidFill>
                      <a:srgbClr val="FFFFFF"/>
                    </a:solidFill>
                    <a:latin typeface="Arial" charset="0"/>
                    <a:ea typeface="Arial" charset="0"/>
                    <a:cs typeface="Arial" charset="0"/>
                  </a:rPr>
                  <a:t> 185C</a:t>
                </a:r>
              </a:p>
              <a:p>
                <a:pPr algn="ctr" defTabSz="1049259" fontAlgn="auto">
                  <a:spcBef>
                    <a:spcPts val="0"/>
                  </a:spcBef>
                  <a:spcAft>
                    <a:spcPts val="0"/>
                  </a:spcAft>
                </a:pPr>
                <a:r>
                  <a:rPr kumimoji="1" lang="en-US" altLang="zh-CN" sz="803" b="1" dirty="0" smtClean="0">
                    <a:solidFill>
                      <a:srgbClr val="FFFFFF"/>
                    </a:solidFill>
                    <a:latin typeface="Arial" charset="0"/>
                    <a:ea typeface="Arial" charset="0"/>
                    <a:cs typeface="Arial" charset="0"/>
                  </a:rPr>
                  <a:t>RGB </a:t>
                </a:r>
                <a:r>
                  <a:rPr kumimoji="1" lang="en-US" altLang="zh-CN" sz="803" b="1" dirty="0">
                    <a:solidFill>
                      <a:srgbClr val="FFFFFF"/>
                    </a:solidFill>
                    <a:latin typeface="Arial" charset="0"/>
                    <a:ea typeface="Arial" charset="0"/>
                    <a:cs typeface="Arial" charset="0"/>
                  </a:rPr>
                  <a:t>199/0/11</a:t>
                </a:r>
              </a:p>
            </p:txBody>
          </p:sp>
          <p:sp>
            <p:nvSpPr>
              <p:cNvPr id="46" name="文本框 31">
                <a:extLst>
                  <a:ext uri="{FF2B5EF4-FFF2-40B4-BE49-F238E27FC236}">
                    <a16:creationId xmlns:a16="http://schemas.microsoft.com/office/drawing/2014/main" xmlns="" id="{58918196-0639-EE4B-AFC2-315BE04587B9}"/>
                  </a:ext>
                </a:extLst>
              </p:cNvPr>
              <p:cNvSpPr txBox="1"/>
              <p:nvPr userDrawn="1"/>
            </p:nvSpPr>
            <p:spPr>
              <a:xfrm>
                <a:off x="12326474" y="2207613"/>
                <a:ext cx="385570" cy="176164"/>
              </a:xfrm>
              <a:prstGeom prst="rect">
                <a:avLst/>
              </a:prstGeom>
              <a:noFill/>
            </p:spPr>
            <p:txBody>
              <a:bodyPr wrap="none" lIns="0" tIns="0" rIns="0" bIns="0" rtlCol="0">
                <a:spAutoFit/>
              </a:bodyPr>
              <a:lstStyle/>
              <a:p>
                <a:pPr algn="ctr" defTabSz="1049259" fontAlgn="auto">
                  <a:spcBef>
                    <a:spcPts val="0"/>
                  </a:spcBef>
                  <a:spcAft>
                    <a:spcPts val="0"/>
                  </a:spcAft>
                </a:pPr>
                <a:r>
                  <a:rPr kumimoji="1" lang="zh-CN" altLang="en-US" sz="1148"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148"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58550"/>
              <a:ext cx="1982912" cy="3808070"/>
              <a:chOff x="12216278" y="3058550"/>
              <a:chExt cx="1982912" cy="3808070"/>
            </a:xfrm>
          </p:grpSpPr>
          <p:sp>
            <p:nvSpPr>
              <p:cNvPr id="28" name="矩形 12">
                <a:extLst>
                  <a:ext uri="{FF2B5EF4-FFF2-40B4-BE49-F238E27FC236}">
                    <a16:creationId xmlns:a16="http://schemas.microsoft.com/office/drawing/2014/main" xmlns=""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234</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90/79</a:t>
                </a:r>
                <a:endParaRPr kumimoji="1" lang="mr-IN" altLang="zh-CN" sz="803" b="1" dirty="0">
                  <a:solidFill>
                    <a:srgbClr val="FFFFFF"/>
                  </a:solidFill>
                  <a:latin typeface="Arial" charset="0"/>
                  <a:ea typeface="Arial" charset="0"/>
                  <a:cs typeface="Arial" charset="0"/>
                </a:endParaRPr>
              </a:p>
            </p:txBody>
          </p:sp>
          <p:sp>
            <p:nvSpPr>
              <p:cNvPr id="29" name="矩形 13">
                <a:extLst>
                  <a:ext uri="{FF2B5EF4-FFF2-40B4-BE49-F238E27FC236}">
                    <a16:creationId xmlns:a16="http://schemas.microsoft.com/office/drawing/2014/main" xmlns=""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120</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0/15</a:t>
                </a:r>
                <a:endParaRPr kumimoji="1" lang="mr-IN" altLang="zh-CN" sz="803" b="1" dirty="0">
                  <a:solidFill>
                    <a:srgbClr val="FFFFFF"/>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xmlns="" id="{8F53C07A-1022-C740-8F8D-97538E174D38}"/>
                  </a:ext>
                </a:extLst>
              </p:cNvPr>
              <p:cNvSpPr txBox="1"/>
              <p:nvPr userDrawn="1"/>
            </p:nvSpPr>
            <p:spPr>
              <a:xfrm>
                <a:off x="12216278" y="3058550"/>
                <a:ext cx="569387" cy="176164"/>
              </a:xfrm>
              <a:prstGeom prst="rect">
                <a:avLst/>
              </a:prstGeom>
              <a:noFill/>
            </p:spPr>
            <p:txBody>
              <a:bodyPr wrap="square" lIns="0" tIns="0" rIns="0" bIns="0" rtlCol="0" anchor="b" anchorCtr="0">
                <a:spAutoFit/>
              </a:bodyPr>
              <a:lstStyle/>
              <a:p>
                <a:pPr algn="ctr" defTabSz="1049259" fontAlgn="auto">
                  <a:spcBef>
                    <a:spcPts val="0"/>
                  </a:spcBef>
                  <a:spcAft>
                    <a:spcPts val="0"/>
                  </a:spcAft>
                </a:pPr>
                <a:r>
                  <a:rPr kumimoji="1" lang="zh-CN" altLang="en-US" sz="1148"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xmlns=""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248</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181/60</a:t>
                </a:r>
                <a:endParaRPr kumimoji="1" lang="mr-IN" altLang="zh-CN" sz="803" b="1" dirty="0">
                  <a:solidFill>
                    <a:srgbClr val="FFFFFF"/>
                  </a:solidFill>
                  <a:latin typeface="Arial" charset="0"/>
                  <a:ea typeface="Arial" charset="0"/>
                  <a:cs typeface="Arial" charset="0"/>
                </a:endParaRPr>
              </a:p>
            </p:txBody>
          </p:sp>
          <p:sp>
            <p:nvSpPr>
              <p:cNvPr id="32" name="矩形 17">
                <a:extLst>
                  <a:ext uri="{FF2B5EF4-FFF2-40B4-BE49-F238E27FC236}">
                    <a16:creationId xmlns:a16="http://schemas.microsoft.com/office/drawing/2014/main" xmlns=""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235</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92/1</a:t>
                </a:r>
                <a:endParaRPr kumimoji="1" lang="mr-IN" altLang="zh-CN" sz="803" b="1" dirty="0">
                  <a:solidFill>
                    <a:srgbClr val="FFFFFF"/>
                  </a:solidFill>
                  <a:latin typeface="Arial" charset="0"/>
                  <a:ea typeface="Arial" charset="0"/>
                  <a:cs typeface="Arial" charset="0"/>
                </a:endParaRPr>
              </a:p>
            </p:txBody>
          </p:sp>
          <p:sp>
            <p:nvSpPr>
              <p:cNvPr id="33" name="矩形 18">
                <a:extLst>
                  <a:ext uri="{FF2B5EF4-FFF2-40B4-BE49-F238E27FC236}">
                    <a16:creationId xmlns:a16="http://schemas.microsoft.com/office/drawing/2014/main" xmlns=""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137/137/137</a:t>
                </a:r>
                <a:endParaRPr kumimoji="1" lang="mr-IN" altLang="zh-CN" sz="803" b="1" dirty="0">
                  <a:solidFill>
                    <a:srgbClr val="FFFFFF"/>
                  </a:solidFill>
                  <a:latin typeface="Arial" charset="0"/>
                  <a:ea typeface="Arial" charset="0"/>
                  <a:cs typeface="Arial" charset="0"/>
                </a:endParaRPr>
              </a:p>
            </p:txBody>
          </p:sp>
          <p:sp>
            <p:nvSpPr>
              <p:cNvPr id="34" name="矩形 19">
                <a:extLst>
                  <a:ext uri="{FF2B5EF4-FFF2-40B4-BE49-F238E27FC236}">
                    <a16:creationId xmlns:a16="http://schemas.microsoft.com/office/drawing/2014/main" xmlns=""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35/24/21</a:t>
                </a:r>
                <a:endParaRPr kumimoji="1" lang="mr-IN" altLang="zh-CN" sz="803" b="1" dirty="0">
                  <a:solidFill>
                    <a:srgbClr val="FFFFFF"/>
                  </a:solidFill>
                  <a:latin typeface="Arial" charset="0"/>
                  <a:ea typeface="Arial" charset="0"/>
                  <a:cs typeface="Arial" charset="0"/>
                </a:endParaRPr>
              </a:p>
            </p:txBody>
          </p:sp>
          <p:sp>
            <p:nvSpPr>
              <p:cNvPr id="35" name="矩形 22">
                <a:extLst>
                  <a:ext uri="{FF2B5EF4-FFF2-40B4-BE49-F238E27FC236}">
                    <a16:creationId xmlns:a16="http://schemas.microsoft.com/office/drawing/2014/main" xmlns=""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666666"/>
                    </a:solidFill>
                    <a:latin typeface="Arial" charset="0"/>
                    <a:ea typeface="Arial" charset="0"/>
                    <a:cs typeface="Arial" charset="0"/>
                  </a:rPr>
                  <a:t>RGB</a:t>
                </a:r>
                <a:r>
                  <a:rPr kumimoji="1" lang="en-US" altLang="zh-CN" sz="803" b="1" dirty="0" smtClean="0">
                    <a:solidFill>
                      <a:srgbClr val="666666"/>
                    </a:solidFill>
                    <a:latin typeface="Arial" charset="0"/>
                    <a:ea typeface="Arial" charset="0"/>
                    <a:cs typeface="Arial" charset="0"/>
                  </a:rPr>
                  <a:t> </a:t>
                </a:r>
                <a:r>
                  <a:rPr kumimoji="1" lang="en-US" altLang="zh-CN" sz="803" b="1" dirty="0">
                    <a:solidFill>
                      <a:srgbClr val="666666"/>
                    </a:solidFill>
                    <a:latin typeface="Arial" charset="0"/>
                    <a:ea typeface="Arial" charset="0"/>
                    <a:cs typeface="Arial" charset="0"/>
                  </a:rPr>
                  <a:t>221</a:t>
                </a:r>
                <a:r>
                  <a:rPr kumimoji="1" lang="mr-IN" altLang="zh-CN" sz="803" b="1" dirty="0">
                    <a:solidFill>
                      <a:srgbClr val="666666"/>
                    </a:solidFill>
                    <a:latin typeface="Arial" charset="0"/>
                    <a:ea typeface="Arial" charset="0"/>
                    <a:cs typeface="Arial" charset="0"/>
                  </a:rPr>
                  <a:t>/</a:t>
                </a:r>
                <a:r>
                  <a:rPr kumimoji="1" lang="en-US" altLang="zh-CN" sz="803" b="1" dirty="0">
                    <a:solidFill>
                      <a:srgbClr val="666666"/>
                    </a:solidFill>
                    <a:latin typeface="Arial" charset="0"/>
                    <a:ea typeface="Arial" charset="0"/>
                    <a:cs typeface="Arial" charset="0"/>
                  </a:rPr>
                  <a:t>221/221</a:t>
                </a:r>
                <a:endParaRPr kumimoji="1" lang="mr-IN" altLang="zh-CN" sz="803" b="1" dirty="0">
                  <a:solidFill>
                    <a:srgbClr val="666666"/>
                  </a:solidFill>
                  <a:latin typeface="Arial" charset="0"/>
                  <a:ea typeface="Arial" charset="0"/>
                  <a:cs typeface="Arial" charset="0"/>
                </a:endParaRPr>
              </a:p>
            </p:txBody>
          </p:sp>
          <p:sp>
            <p:nvSpPr>
              <p:cNvPr id="36" name="矩形 12">
                <a:extLst>
                  <a:ext uri="{FF2B5EF4-FFF2-40B4-BE49-F238E27FC236}">
                    <a16:creationId xmlns:a16="http://schemas.microsoft.com/office/drawing/2014/main" xmlns=""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233</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140/128</a:t>
                </a:r>
                <a:endParaRPr kumimoji="1" lang="mr-IN" altLang="zh-CN" sz="803"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159</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0/1</a:t>
                </a:r>
                <a:endParaRPr kumimoji="1" lang="mr-IN" altLang="zh-CN" sz="803" b="1" dirty="0">
                  <a:solidFill>
                    <a:srgbClr val="FFFFFF"/>
                  </a:solidFill>
                  <a:latin typeface="Arial" charset="0"/>
                  <a:ea typeface="Arial" charset="0"/>
                  <a:cs typeface="Arial" charset="0"/>
                </a:endParaRPr>
              </a:p>
            </p:txBody>
          </p:sp>
          <p:sp>
            <p:nvSpPr>
              <p:cNvPr id="38" name="矩形 16">
                <a:extLst>
                  <a:ext uri="{FF2B5EF4-FFF2-40B4-BE49-F238E27FC236}">
                    <a16:creationId xmlns:a16="http://schemas.microsoft.com/office/drawing/2014/main" xmlns=""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666666"/>
                    </a:solidFill>
                    <a:latin typeface="Arial" charset="0"/>
                    <a:ea typeface="Arial" charset="0"/>
                    <a:cs typeface="Arial" charset="0"/>
                  </a:rPr>
                  <a:t>RGB</a:t>
                </a:r>
                <a:r>
                  <a:rPr kumimoji="1" lang="en-US" altLang="zh-CN" sz="803" b="1" dirty="0" smtClean="0">
                    <a:solidFill>
                      <a:srgbClr val="666666"/>
                    </a:solidFill>
                    <a:latin typeface="Arial" charset="0"/>
                    <a:ea typeface="Arial" charset="0"/>
                    <a:cs typeface="Arial" charset="0"/>
                  </a:rPr>
                  <a:t> </a:t>
                </a:r>
                <a:r>
                  <a:rPr kumimoji="1" lang="en-US" altLang="zh-CN" sz="803" b="1" dirty="0">
                    <a:solidFill>
                      <a:srgbClr val="666666"/>
                    </a:solidFill>
                    <a:latin typeface="Arial" charset="0"/>
                    <a:ea typeface="Arial" charset="0"/>
                    <a:cs typeface="Arial" charset="0"/>
                  </a:rPr>
                  <a:t>245</a:t>
                </a:r>
                <a:r>
                  <a:rPr kumimoji="1" lang="mr-IN" altLang="zh-CN" sz="803" b="1" dirty="0">
                    <a:solidFill>
                      <a:srgbClr val="666666"/>
                    </a:solidFill>
                    <a:latin typeface="Arial" charset="0"/>
                    <a:ea typeface="Arial" charset="0"/>
                    <a:cs typeface="Arial" charset="0"/>
                  </a:rPr>
                  <a:t>/</a:t>
                </a:r>
                <a:r>
                  <a:rPr kumimoji="1" lang="en-US" altLang="zh-CN" sz="803" b="1" dirty="0">
                    <a:solidFill>
                      <a:srgbClr val="666666"/>
                    </a:solidFill>
                    <a:latin typeface="Arial" charset="0"/>
                    <a:ea typeface="Arial" charset="0"/>
                    <a:cs typeface="Arial" charset="0"/>
                  </a:rPr>
                  <a:t>220/87</a:t>
                </a:r>
                <a:endParaRPr kumimoji="1" lang="mr-IN" altLang="zh-CN" sz="803" b="1" dirty="0">
                  <a:solidFill>
                    <a:srgbClr val="666666"/>
                  </a:solidFill>
                  <a:latin typeface="Arial" charset="0"/>
                  <a:ea typeface="Arial" charset="0"/>
                  <a:cs typeface="Arial" charset="0"/>
                </a:endParaRPr>
              </a:p>
            </p:txBody>
          </p:sp>
          <p:sp>
            <p:nvSpPr>
              <p:cNvPr id="39" name="矩形 17">
                <a:extLst>
                  <a:ext uri="{FF2B5EF4-FFF2-40B4-BE49-F238E27FC236}">
                    <a16:creationId xmlns:a16="http://schemas.microsoft.com/office/drawing/2014/main" xmlns=""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240</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133/0</a:t>
                </a:r>
                <a:endParaRPr kumimoji="1" lang="mr-IN" altLang="zh-CN" sz="803" b="1" dirty="0">
                  <a:solidFill>
                    <a:srgbClr val="FFFFFF"/>
                  </a:solidFill>
                  <a:latin typeface="Arial" charset="0"/>
                  <a:ea typeface="Arial" charset="0"/>
                  <a:cs typeface="Arial" charset="0"/>
                </a:endParaRPr>
              </a:p>
            </p:txBody>
          </p:sp>
          <p:sp>
            <p:nvSpPr>
              <p:cNvPr id="40" name="矩形 18">
                <a:extLst>
                  <a:ext uri="{FF2B5EF4-FFF2-40B4-BE49-F238E27FC236}">
                    <a16:creationId xmlns:a16="http://schemas.microsoft.com/office/drawing/2014/main" xmlns=""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181</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181/181</a:t>
                </a:r>
                <a:endParaRPr kumimoji="1" lang="mr-IN" altLang="zh-CN" sz="803" b="1" dirty="0">
                  <a:solidFill>
                    <a:srgbClr val="FFFFFF"/>
                  </a:solidFill>
                  <a:latin typeface="Arial" charset="0"/>
                  <a:ea typeface="Arial" charset="0"/>
                  <a:cs typeface="Arial" charset="0"/>
                </a:endParaRPr>
              </a:p>
            </p:txBody>
          </p:sp>
          <p:sp>
            <p:nvSpPr>
              <p:cNvPr id="42" name="矩形 19">
                <a:extLst>
                  <a:ext uri="{FF2B5EF4-FFF2-40B4-BE49-F238E27FC236}">
                    <a16:creationId xmlns:a16="http://schemas.microsoft.com/office/drawing/2014/main" xmlns=""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89</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87/87</a:t>
                </a:r>
                <a:endParaRPr kumimoji="1" lang="mr-IN" altLang="zh-CN" sz="803" b="1" dirty="0">
                  <a:solidFill>
                    <a:srgbClr val="FFFFFF"/>
                  </a:solidFill>
                  <a:latin typeface="Arial" charset="0"/>
                  <a:ea typeface="Arial" charset="0"/>
                  <a:cs typeface="Arial" charset="0"/>
                </a:endParaRPr>
              </a:p>
            </p:txBody>
          </p:sp>
          <p:sp>
            <p:nvSpPr>
              <p:cNvPr id="43" name="矩形 22">
                <a:extLst>
                  <a:ext uri="{FF2B5EF4-FFF2-40B4-BE49-F238E27FC236}">
                    <a16:creationId xmlns:a16="http://schemas.microsoft.com/office/drawing/2014/main" xmlns=""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666666"/>
                    </a:solidFill>
                    <a:latin typeface="Arial" charset="0"/>
                    <a:ea typeface="Arial" charset="0"/>
                    <a:cs typeface="Arial" charset="0"/>
                  </a:rPr>
                  <a:t>RGB</a:t>
                </a:r>
                <a:r>
                  <a:rPr kumimoji="1" lang="en-US" altLang="zh-CN" sz="803" b="1" dirty="0" smtClean="0">
                    <a:solidFill>
                      <a:srgbClr val="666666"/>
                    </a:solidFill>
                    <a:latin typeface="Arial" charset="0"/>
                    <a:ea typeface="Arial" charset="0"/>
                    <a:cs typeface="Arial" charset="0"/>
                  </a:rPr>
                  <a:t> </a:t>
                </a:r>
                <a:r>
                  <a:rPr kumimoji="1" lang="en-US" altLang="zh-CN" sz="803" b="1" dirty="0">
                    <a:solidFill>
                      <a:srgbClr val="666666"/>
                    </a:solidFill>
                    <a:latin typeface="Arial" charset="0"/>
                    <a:ea typeface="Arial" charset="0"/>
                    <a:cs typeface="Arial" charset="0"/>
                  </a:rPr>
                  <a:t>255</a:t>
                </a:r>
                <a:r>
                  <a:rPr kumimoji="1" lang="mr-IN" altLang="zh-CN" sz="803" b="1" dirty="0">
                    <a:solidFill>
                      <a:srgbClr val="666666"/>
                    </a:solidFill>
                    <a:latin typeface="Arial" charset="0"/>
                    <a:ea typeface="Arial" charset="0"/>
                    <a:cs typeface="Arial" charset="0"/>
                  </a:rPr>
                  <a:t>/</a:t>
                </a:r>
                <a:r>
                  <a:rPr kumimoji="1" lang="en-US" altLang="zh-CN" sz="803" b="1" dirty="0">
                    <a:solidFill>
                      <a:srgbClr val="666666"/>
                    </a:solidFill>
                    <a:latin typeface="Arial" charset="0"/>
                    <a:ea typeface="Arial" charset="0"/>
                    <a:cs typeface="Arial" charset="0"/>
                  </a:rPr>
                  <a:t>255/255</a:t>
                </a:r>
                <a:endParaRPr kumimoji="1" lang="mr-IN" altLang="zh-CN" sz="803"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99587" y="7417086"/>
            <a:ext cx="1456223" cy="325667"/>
          </a:xfrm>
          <a:prstGeom prst="rect">
            <a:avLst/>
          </a:prstGeom>
        </p:spPr>
      </p:pic>
    </p:spTree>
    <p:extLst>
      <p:ext uri="{BB962C8B-B14F-4D97-AF65-F5344CB8AC3E}">
        <p14:creationId xmlns:p14="http://schemas.microsoft.com/office/powerpoint/2010/main" val="924921651"/>
      </p:ext>
    </p:extLst>
  </p:cSld>
  <p:clrMap bg1="lt1" tx1="dk1" bg2="lt2" tx2="dk2" accent1="accent1" accent2="accent2" accent3="accent3" accent4="accent4" accent5="accent5" accent6="accent6" hlink="hlink" folHlink="folHlink"/>
  <p:sldLayoutIdLst>
    <p:sldLayoutId id="2147483937" r:id="rId1"/>
  </p:sldLayoutIdLst>
  <p:hf hdr="0" ftr="0" dt="0"/>
  <p:txStyles>
    <p:titleStyle>
      <a:lvl1pPr algn="l" defTabSz="1362862" rtl="0" eaLnBrk="1" latinLnBrk="0" hangingPunct="1">
        <a:lnSpc>
          <a:spcPct val="90000"/>
        </a:lnSpc>
        <a:spcBef>
          <a:spcPct val="0"/>
        </a:spcBef>
        <a:buNone/>
        <a:defRPr sz="6558" kern="1200">
          <a:solidFill>
            <a:schemeClr val="tx1"/>
          </a:solidFill>
          <a:latin typeface="+mj-lt"/>
          <a:ea typeface="+mj-ea"/>
          <a:cs typeface="+mj-cs"/>
        </a:defRPr>
      </a:lvl1pPr>
    </p:titleStyle>
    <p:bodyStyle>
      <a:lvl1pPr marL="340716" indent="-340716" algn="l" defTabSz="1362862" rtl="0" eaLnBrk="1" latinLnBrk="0" hangingPunct="1">
        <a:lnSpc>
          <a:spcPct val="90000"/>
        </a:lnSpc>
        <a:spcBef>
          <a:spcPts val="1491"/>
        </a:spcBef>
        <a:buFont typeface="Arial" panose="020B0604020202020204" pitchFamily="34" charset="0"/>
        <a:buChar char="•"/>
        <a:defRPr sz="4172" kern="1200">
          <a:solidFill>
            <a:schemeClr val="tx1"/>
          </a:solidFill>
          <a:latin typeface="+mn-lt"/>
          <a:ea typeface="+mn-ea"/>
          <a:cs typeface="+mn-cs"/>
        </a:defRPr>
      </a:lvl1pPr>
      <a:lvl2pPr marL="1022147" indent="-340716" algn="l" defTabSz="1362862" rtl="0" eaLnBrk="1" latinLnBrk="0" hangingPunct="1">
        <a:lnSpc>
          <a:spcPct val="90000"/>
        </a:lnSpc>
        <a:spcBef>
          <a:spcPts val="746"/>
        </a:spcBef>
        <a:buFont typeface="Arial" panose="020B0604020202020204" pitchFamily="34" charset="0"/>
        <a:buChar char="•"/>
        <a:defRPr sz="3578" kern="1200">
          <a:solidFill>
            <a:schemeClr val="tx1"/>
          </a:solidFill>
          <a:latin typeface="+mn-lt"/>
          <a:ea typeface="+mn-ea"/>
          <a:cs typeface="+mn-cs"/>
        </a:defRPr>
      </a:lvl2pPr>
      <a:lvl3pPr marL="1703579" indent="-340716" algn="l" defTabSz="1362862" rtl="0" eaLnBrk="1" latinLnBrk="0" hangingPunct="1">
        <a:lnSpc>
          <a:spcPct val="90000"/>
        </a:lnSpc>
        <a:spcBef>
          <a:spcPts val="746"/>
        </a:spcBef>
        <a:buFont typeface="Arial" panose="020B0604020202020204" pitchFamily="34" charset="0"/>
        <a:buChar char="•"/>
        <a:defRPr sz="2981" kern="1200">
          <a:solidFill>
            <a:schemeClr val="tx1"/>
          </a:solidFill>
          <a:latin typeface="+mn-lt"/>
          <a:ea typeface="+mn-ea"/>
          <a:cs typeface="+mn-cs"/>
        </a:defRPr>
      </a:lvl3pPr>
      <a:lvl4pPr marL="2385010" indent="-340716" algn="l" defTabSz="1362862"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4pPr>
      <a:lvl5pPr marL="3066441" indent="-340716" algn="l" defTabSz="1362862"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5pPr>
      <a:lvl6pPr marL="3747873" indent="-340716" algn="l" defTabSz="1362862"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6pPr>
      <a:lvl7pPr marL="4429304" indent="-340716" algn="l" defTabSz="1362862"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7pPr>
      <a:lvl8pPr marL="5110736" indent="-340716" algn="l" defTabSz="1362862"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8pPr>
      <a:lvl9pPr marL="5792166" indent="-340716" algn="l" defTabSz="1362862"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9pPr>
    </p:bodyStyle>
    <p:otherStyle>
      <a:defPPr>
        <a:defRPr lang="en-US"/>
      </a:defPPr>
      <a:lvl1pPr marL="0" algn="l" defTabSz="1362862" rtl="0" eaLnBrk="1" latinLnBrk="0" hangingPunct="1">
        <a:defRPr sz="2683" kern="1200">
          <a:solidFill>
            <a:schemeClr val="tx1"/>
          </a:solidFill>
          <a:latin typeface="+mn-lt"/>
          <a:ea typeface="+mn-ea"/>
          <a:cs typeface="+mn-cs"/>
        </a:defRPr>
      </a:lvl1pPr>
      <a:lvl2pPr marL="681433" algn="l" defTabSz="1362862" rtl="0" eaLnBrk="1" latinLnBrk="0" hangingPunct="1">
        <a:defRPr sz="2683" kern="1200">
          <a:solidFill>
            <a:schemeClr val="tx1"/>
          </a:solidFill>
          <a:latin typeface="+mn-lt"/>
          <a:ea typeface="+mn-ea"/>
          <a:cs typeface="+mn-cs"/>
        </a:defRPr>
      </a:lvl2pPr>
      <a:lvl3pPr marL="1362862" algn="l" defTabSz="1362862" rtl="0" eaLnBrk="1" latinLnBrk="0" hangingPunct="1">
        <a:defRPr sz="2683" kern="1200">
          <a:solidFill>
            <a:schemeClr val="tx1"/>
          </a:solidFill>
          <a:latin typeface="+mn-lt"/>
          <a:ea typeface="+mn-ea"/>
          <a:cs typeface="+mn-cs"/>
        </a:defRPr>
      </a:lvl3pPr>
      <a:lvl4pPr marL="2044295" algn="l" defTabSz="1362862" rtl="0" eaLnBrk="1" latinLnBrk="0" hangingPunct="1">
        <a:defRPr sz="2683" kern="1200">
          <a:solidFill>
            <a:schemeClr val="tx1"/>
          </a:solidFill>
          <a:latin typeface="+mn-lt"/>
          <a:ea typeface="+mn-ea"/>
          <a:cs typeface="+mn-cs"/>
        </a:defRPr>
      </a:lvl4pPr>
      <a:lvl5pPr marL="2725726" algn="l" defTabSz="1362862" rtl="0" eaLnBrk="1" latinLnBrk="0" hangingPunct="1">
        <a:defRPr sz="2683" kern="1200">
          <a:solidFill>
            <a:schemeClr val="tx1"/>
          </a:solidFill>
          <a:latin typeface="+mn-lt"/>
          <a:ea typeface="+mn-ea"/>
          <a:cs typeface="+mn-cs"/>
        </a:defRPr>
      </a:lvl5pPr>
      <a:lvl6pPr marL="3407157" algn="l" defTabSz="1362862" rtl="0" eaLnBrk="1" latinLnBrk="0" hangingPunct="1">
        <a:defRPr sz="2683" kern="1200">
          <a:solidFill>
            <a:schemeClr val="tx1"/>
          </a:solidFill>
          <a:latin typeface="+mn-lt"/>
          <a:ea typeface="+mn-ea"/>
          <a:cs typeface="+mn-cs"/>
        </a:defRPr>
      </a:lvl6pPr>
      <a:lvl7pPr marL="4088588" algn="l" defTabSz="1362862" rtl="0" eaLnBrk="1" latinLnBrk="0" hangingPunct="1">
        <a:defRPr sz="2683" kern="1200">
          <a:solidFill>
            <a:schemeClr val="tx1"/>
          </a:solidFill>
          <a:latin typeface="+mn-lt"/>
          <a:ea typeface="+mn-ea"/>
          <a:cs typeface="+mn-cs"/>
        </a:defRPr>
      </a:lvl7pPr>
      <a:lvl8pPr marL="4770021" algn="l" defTabSz="1362862" rtl="0" eaLnBrk="1" latinLnBrk="0" hangingPunct="1">
        <a:defRPr sz="2683" kern="1200">
          <a:solidFill>
            <a:schemeClr val="tx1"/>
          </a:solidFill>
          <a:latin typeface="+mn-lt"/>
          <a:ea typeface="+mn-ea"/>
          <a:cs typeface="+mn-cs"/>
        </a:defRPr>
      </a:lvl8pPr>
      <a:lvl9pPr marL="5451451" algn="l" defTabSz="1362862" rtl="0" eaLnBrk="1" latinLnBrk="0" hangingPunct="1">
        <a:defRPr sz="268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257014" y="7459104"/>
            <a:ext cx="1679282" cy="268984"/>
          </a:xfrm>
          <a:prstGeom prst="rect">
            <a:avLst/>
          </a:prstGeom>
          <a:noFill/>
        </p:spPr>
        <p:txBody>
          <a:bodyPr wrap="square" rtlCol="0">
            <a:spAutoFit/>
          </a:bodyPr>
          <a:lstStyle/>
          <a:p>
            <a:pPr defTabSz="1049364" fontAlgn="auto">
              <a:spcBef>
                <a:spcPts val="0"/>
              </a:spcBef>
              <a:spcAft>
                <a:spcPts val="0"/>
              </a:spcAft>
            </a:pPr>
            <a:r>
              <a:rPr lang="en-US" sz="1148" dirty="0">
                <a:solidFill>
                  <a:srgbClr val="1D1D1B"/>
                </a:solidFill>
                <a:latin typeface="Arial" panose="020B0604020202020204" pitchFamily="34" charset="0"/>
                <a:ea typeface="+mn-ea"/>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842393" y="7512923"/>
            <a:ext cx="573423" cy="172035"/>
          </a:xfrm>
          <a:prstGeom prst="rect">
            <a:avLst/>
          </a:prstGeom>
          <a:noFill/>
        </p:spPr>
        <p:txBody>
          <a:bodyPr wrap="square" lIns="0" tIns="0" rIns="0" bIns="0" rtlCol="0">
            <a:spAutoFit/>
          </a:bodyPr>
          <a:lstStyle/>
          <a:p>
            <a:pPr defTabSz="1022249" fontAlgn="auto">
              <a:spcBef>
                <a:spcPts val="0"/>
              </a:spcBef>
              <a:spcAft>
                <a:spcPts val="0"/>
              </a:spcAft>
              <a:defRPr/>
            </a:pPr>
            <a:fld id="{C3837181-38C6-AD4F-B8BA-B444770388BB}" type="slidenum">
              <a:rPr lang="en-US" sz="1118" smtClean="0">
                <a:solidFill>
                  <a:srgbClr val="1D1D1B"/>
                </a:solidFill>
                <a:latin typeface="Arial" panose="020B0604020202020204" pitchFamily="34" charset="0"/>
                <a:ea typeface="+mn-ea"/>
                <a:cs typeface="Arial" panose="020B0604020202020204" pitchFamily="34" charset="0"/>
              </a:rPr>
              <a:pPr defTabSz="1022249" fontAlgn="auto">
                <a:spcBef>
                  <a:spcPts val="0"/>
                </a:spcBef>
                <a:spcAft>
                  <a:spcPts val="0"/>
                </a:spcAft>
                <a:defRPr/>
              </a:pPr>
              <a:t>‹#›</a:t>
            </a:fld>
            <a:endParaRPr lang="en-US" sz="1118" dirty="0">
              <a:solidFill>
                <a:srgbClr val="1D1D1B"/>
              </a:solidFill>
              <a:latin typeface="Arial" panose="020B0604020202020204" pitchFamily="34" charset="0"/>
              <a:ea typeface="+mn-ea"/>
              <a:cs typeface="Arial" panose="020B0604020202020204" pitchFamily="34" charset="0"/>
            </a:endParaRPr>
          </a:p>
        </p:txBody>
      </p:sp>
      <p:grpSp>
        <p:nvGrpSpPr>
          <p:cNvPr id="25" name="组合 24"/>
          <p:cNvGrpSpPr/>
          <p:nvPr userDrawn="1"/>
        </p:nvGrpSpPr>
        <p:grpSpPr>
          <a:xfrm>
            <a:off x="14017793" y="3440275"/>
            <a:ext cx="2275333" cy="4616876"/>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en-US" altLang="zh-CN" sz="803" b="1" dirty="0">
                    <a:solidFill>
                      <a:srgbClr val="FFFFFF"/>
                    </a:solidFill>
                    <a:latin typeface="Arial" charset="0"/>
                    <a:ea typeface="Arial" charset="0"/>
                    <a:cs typeface="Arial" charset="0"/>
                  </a:rPr>
                  <a:t>P</a:t>
                </a:r>
                <a:r>
                  <a:rPr kumimoji="1" lang="en-US" altLang="zh-Hant" sz="803" b="1" dirty="0">
                    <a:solidFill>
                      <a:srgbClr val="FFFFFF"/>
                    </a:solidFill>
                    <a:latin typeface="Arial" charset="0"/>
                    <a:ea typeface="Arial" charset="0"/>
                    <a:cs typeface="Arial" charset="0"/>
                  </a:rPr>
                  <a:t>ANTONE</a:t>
                </a:r>
                <a:r>
                  <a:rPr kumimoji="1" lang="en-US" altLang="zh-CN" sz="803" b="1" dirty="0">
                    <a:solidFill>
                      <a:srgbClr val="FFFFFF"/>
                    </a:solidFill>
                    <a:latin typeface="Arial" charset="0"/>
                    <a:ea typeface="Arial" charset="0"/>
                    <a:cs typeface="Arial" charset="0"/>
                  </a:rPr>
                  <a:t> 186C</a:t>
                </a:r>
              </a:p>
              <a:p>
                <a:pPr algn="ctr" defTabSz="1049364" fontAlgn="auto">
                  <a:spcBef>
                    <a:spcPts val="0"/>
                  </a:spcBef>
                  <a:spcAft>
                    <a:spcPts val="0"/>
                  </a:spcAft>
                </a:pPr>
                <a:r>
                  <a:rPr kumimoji="1" lang="en-US" altLang="zh-CN" sz="803" b="1" dirty="0">
                    <a:solidFill>
                      <a:srgbClr val="FFFFFF"/>
                    </a:solidFill>
                    <a:latin typeface="Arial" charset="0"/>
                    <a:ea typeface="Arial" charset="0"/>
                    <a:cs typeface="Arial" charset="0"/>
                  </a:rPr>
                  <a:t>RGB 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en-US" altLang="zh-CN" sz="803" b="1" dirty="0">
                    <a:solidFill>
                      <a:srgbClr val="FFFFFF"/>
                    </a:solidFill>
                    <a:latin typeface="Arial" charset="0"/>
                    <a:ea typeface="Arial" charset="0"/>
                    <a:cs typeface="Arial" charset="0"/>
                  </a:rPr>
                  <a:t>P</a:t>
                </a:r>
                <a:r>
                  <a:rPr kumimoji="1" lang="en-US" altLang="zh-Hant" sz="803" b="1" dirty="0">
                    <a:solidFill>
                      <a:srgbClr val="FFFFFF"/>
                    </a:solidFill>
                    <a:latin typeface="Arial" charset="0"/>
                    <a:ea typeface="Arial" charset="0"/>
                    <a:cs typeface="Arial" charset="0"/>
                  </a:rPr>
                  <a:t>ANTONE</a:t>
                </a:r>
                <a:r>
                  <a:rPr kumimoji="1" lang="en-US" altLang="zh-CN" sz="803" b="1" dirty="0">
                    <a:solidFill>
                      <a:srgbClr val="FFFFFF"/>
                    </a:solidFill>
                    <a:latin typeface="Arial" charset="0"/>
                    <a:ea typeface="Arial" charset="0"/>
                    <a:cs typeface="Arial" charset="0"/>
                  </a:rPr>
                  <a:t> 185C</a:t>
                </a:r>
              </a:p>
              <a:p>
                <a:pPr algn="ctr" defTabSz="1049364" fontAlgn="auto">
                  <a:spcBef>
                    <a:spcPts val="0"/>
                  </a:spcBef>
                  <a:spcAft>
                    <a:spcPts val="0"/>
                  </a:spcAft>
                </a:pPr>
                <a:r>
                  <a:rPr kumimoji="1" lang="en-US" altLang="zh-CN" sz="803" b="1" dirty="0">
                    <a:solidFill>
                      <a:srgbClr val="FFFFFF"/>
                    </a:solidFill>
                    <a:latin typeface="Arial" charset="0"/>
                    <a:ea typeface="Arial" charset="0"/>
                    <a:cs typeface="Arial" charset="0"/>
                  </a:rPr>
                  <a:t>RGB 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474" y="2207613"/>
                <a:ext cx="385570" cy="176164"/>
              </a:xfrm>
              <a:prstGeom prst="rect">
                <a:avLst/>
              </a:prstGeom>
              <a:noFill/>
            </p:spPr>
            <p:txBody>
              <a:bodyPr wrap="none" lIns="0" tIns="0" rIns="0" bIns="0" rtlCol="0">
                <a:spAutoFit/>
              </a:bodyPr>
              <a:lstStyle/>
              <a:p>
                <a:pPr algn="ctr" defTabSz="1049364" fontAlgn="auto">
                  <a:spcBef>
                    <a:spcPts val="0"/>
                  </a:spcBef>
                  <a:spcAft>
                    <a:spcPts val="0"/>
                  </a:spcAft>
                </a:pPr>
                <a:r>
                  <a:rPr kumimoji="1" lang="zh-CN" altLang="en-US" sz="1148" dirty="0">
                    <a:solidFill>
                      <a:srgbClr val="1D1D1A"/>
                    </a:solidFill>
                    <a:latin typeface="Microsoft YaHei" panose="020B0503020204020204" pitchFamily="34" charset="-122"/>
                    <a:ea typeface="Microsoft YaHei" panose="020B0503020204020204" pitchFamily="34" charset="-122"/>
                  </a:rPr>
                  <a:t>品牌色</a:t>
                </a:r>
              </a:p>
            </p:txBody>
          </p:sp>
        </p:grpSp>
        <p:grpSp>
          <p:nvGrpSpPr>
            <p:cNvPr id="27" name="组合 26"/>
            <p:cNvGrpSpPr/>
            <p:nvPr userDrawn="1"/>
          </p:nvGrpSpPr>
          <p:grpSpPr>
            <a:xfrm>
              <a:off x="12216278" y="3058550"/>
              <a:ext cx="1982912" cy="3808070"/>
              <a:chOff x="12216278" y="3058550"/>
              <a:chExt cx="1982912" cy="3808070"/>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234</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90/79</a:t>
                </a:r>
                <a:endParaRPr kumimoji="1" lang="mr-IN" altLang="zh-CN" sz="803" b="1" dirty="0">
                  <a:solidFill>
                    <a:srgbClr val="FFFFFF"/>
                  </a:solidFill>
                  <a:latin typeface="Arial" charset="0"/>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120</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0/15</a:t>
                </a:r>
                <a:endParaRPr kumimoji="1" lang="mr-IN" altLang="zh-CN" sz="803" b="1" dirty="0">
                  <a:solidFill>
                    <a:srgbClr val="FFFFFF"/>
                  </a:solidFill>
                  <a:latin typeface="Arial" charset="0"/>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58550"/>
                <a:ext cx="569387" cy="176164"/>
              </a:xfrm>
              <a:prstGeom prst="rect">
                <a:avLst/>
              </a:prstGeom>
              <a:noFill/>
            </p:spPr>
            <p:txBody>
              <a:bodyPr wrap="square" lIns="0" tIns="0" rIns="0" bIns="0" rtlCol="0" anchor="b" anchorCtr="0">
                <a:spAutoFit/>
              </a:bodyPr>
              <a:lstStyle/>
              <a:p>
                <a:pPr algn="ctr" defTabSz="1049364" fontAlgn="auto">
                  <a:spcBef>
                    <a:spcPts val="0"/>
                  </a:spcBef>
                  <a:spcAft>
                    <a:spcPts val="0"/>
                  </a:spcAft>
                </a:pPr>
                <a:r>
                  <a:rPr kumimoji="1" lang="zh-CN" altLang="en-US" sz="1148"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248</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181/60</a:t>
                </a:r>
                <a:endParaRPr kumimoji="1" lang="mr-IN" altLang="zh-CN" sz="803" b="1" dirty="0">
                  <a:solidFill>
                    <a:srgbClr val="FFFFFF"/>
                  </a:solidFill>
                  <a:latin typeface="Arial" charset="0"/>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235</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92/1</a:t>
                </a:r>
                <a:endParaRPr kumimoji="1" lang="mr-IN" altLang="zh-CN" sz="803" b="1" dirty="0">
                  <a:solidFill>
                    <a:srgbClr val="FFFFFF"/>
                  </a:solidFill>
                  <a:latin typeface="Arial" charset="0"/>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137/137/137</a:t>
                </a:r>
                <a:endParaRPr kumimoji="1" lang="mr-IN" altLang="zh-CN" sz="803" b="1" dirty="0">
                  <a:solidFill>
                    <a:srgbClr val="FFFFFF"/>
                  </a:solidFill>
                  <a:latin typeface="Arial" charset="0"/>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35/24/21</a:t>
                </a:r>
                <a:endParaRPr kumimoji="1" lang="mr-IN" altLang="zh-CN" sz="803" b="1" dirty="0">
                  <a:solidFill>
                    <a:srgbClr val="FFFFFF"/>
                  </a:solidFill>
                  <a:latin typeface="Arial" charset="0"/>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666666"/>
                    </a:solidFill>
                    <a:latin typeface="Arial" charset="0"/>
                    <a:ea typeface="Arial" charset="0"/>
                    <a:cs typeface="Arial" charset="0"/>
                  </a:rPr>
                  <a:t>RGB</a:t>
                </a:r>
                <a:r>
                  <a:rPr kumimoji="1" lang="en-US" altLang="zh-CN" sz="803" b="1" dirty="0">
                    <a:solidFill>
                      <a:srgbClr val="666666"/>
                    </a:solidFill>
                    <a:latin typeface="Arial" charset="0"/>
                    <a:ea typeface="Arial" charset="0"/>
                    <a:cs typeface="Arial" charset="0"/>
                  </a:rPr>
                  <a:t> 221</a:t>
                </a:r>
                <a:r>
                  <a:rPr kumimoji="1" lang="mr-IN" altLang="zh-CN" sz="803" b="1" dirty="0">
                    <a:solidFill>
                      <a:srgbClr val="666666"/>
                    </a:solidFill>
                    <a:latin typeface="Arial" charset="0"/>
                    <a:ea typeface="Arial" charset="0"/>
                    <a:cs typeface="Arial" charset="0"/>
                  </a:rPr>
                  <a:t>/</a:t>
                </a:r>
                <a:r>
                  <a:rPr kumimoji="1" lang="en-US" altLang="zh-CN" sz="803" b="1" dirty="0">
                    <a:solidFill>
                      <a:srgbClr val="666666"/>
                    </a:solidFill>
                    <a:latin typeface="Arial" charset="0"/>
                    <a:ea typeface="Arial" charset="0"/>
                    <a:cs typeface="Arial" charset="0"/>
                  </a:rPr>
                  <a:t>221/221</a:t>
                </a:r>
                <a:endParaRPr kumimoji="1" lang="mr-IN" altLang="zh-CN" sz="803" b="1" dirty="0">
                  <a:solidFill>
                    <a:srgbClr val="666666"/>
                  </a:solidFill>
                  <a:latin typeface="Arial" charset="0"/>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233</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140/128</a:t>
                </a:r>
                <a:endParaRPr kumimoji="1" lang="mr-IN" altLang="zh-CN" sz="803"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159</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0/1</a:t>
                </a:r>
                <a:endParaRPr kumimoji="1" lang="mr-IN" altLang="zh-CN" sz="803" b="1" dirty="0">
                  <a:solidFill>
                    <a:srgbClr val="FFFFFF"/>
                  </a:solidFill>
                  <a:latin typeface="Arial" charset="0"/>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666666"/>
                    </a:solidFill>
                    <a:latin typeface="Arial" charset="0"/>
                    <a:ea typeface="Arial" charset="0"/>
                    <a:cs typeface="Arial" charset="0"/>
                  </a:rPr>
                  <a:t>RGB</a:t>
                </a:r>
                <a:r>
                  <a:rPr kumimoji="1" lang="en-US" altLang="zh-CN" sz="803" b="1" dirty="0">
                    <a:solidFill>
                      <a:srgbClr val="666666"/>
                    </a:solidFill>
                    <a:latin typeface="Arial" charset="0"/>
                    <a:ea typeface="Arial" charset="0"/>
                    <a:cs typeface="Arial" charset="0"/>
                  </a:rPr>
                  <a:t> 245</a:t>
                </a:r>
                <a:r>
                  <a:rPr kumimoji="1" lang="mr-IN" altLang="zh-CN" sz="803" b="1" dirty="0">
                    <a:solidFill>
                      <a:srgbClr val="666666"/>
                    </a:solidFill>
                    <a:latin typeface="Arial" charset="0"/>
                    <a:ea typeface="Arial" charset="0"/>
                    <a:cs typeface="Arial" charset="0"/>
                  </a:rPr>
                  <a:t>/</a:t>
                </a:r>
                <a:r>
                  <a:rPr kumimoji="1" lang="en-US" altLang="zh-CN" sz="803" b="1" dirty="0">
                    <a:solidFill>
                      <a:srgbClr val="666666"/>
                    </a:solidFill>
                    <a:latin typeface="Arial" charset="0"/>
                    <a:ea typeface="Arial" charset="0"/>
                    <a:cs typeface="Arial" charset="0"/>
                  </a:rPr>
                  <a:t>220/87</a:t>
                </a:r>
                <a:endParaRPr kumimoji="1" lang="mr-IN" altLang="zh-CN" sz="803" b="1" dirty="0">
                  <a:solidFill>
                    <a:srgbClr val="666666"/>
                  </a:solidFill>
                  <a:latin typeface="Arial" charset="0"/>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240</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133/0</a:t>
                </a:r>
                <a:endParaRPr kumimoji="1" lang="mr-IN" altLang="zh-CN" sz="803" b="1" dirty="0">
                  <a:solidFill>
                    <a:srgbClr val="FFFFFF"/>
                  </a:solidFill>
                  <a:latin typeface="Arial" charset="0"/>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181</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181/181</a:t>
                </a:r>
                <a:endParaRPr kumimoji="1" lang="mr-IN" altLang="zh-CN" sz="803" b="1" dirty="0">
                  <a:solidFill>
                    <a:srgbClr val="FFFFFF"/>
                  </a:solidFill>
                  <a:latin typeface="Arial" charset="0"/>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89</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87/87</a:t>
                </a:r>
                <a:endParaRPr kumimoji="1" lang="mr-IN" altLang="zh-CN" sz="803" b="1" dirty="0">
                  <a:solidFill>
                    <a:srgbClr val="FFFFFF"/>
                  </a:solidFill>
                  <a:latin typeface="Arial" charset="0"/>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666666"/>
                    </a:solidFill>
                    <a:latin typeface="Arial" charset="0"/>
                    <a:ea typeface="Arial" charset="0"/>
                    <a:cs typeface="Arial" charset="0"/>
                  </a:rPr>
                  <a:t>RGB</a:t>
                </a:r>
                <a:r>
                  <a:rPr kumimoji="1" lang="en-US" altLang="zh-CN" sz="803" b="1" dirty="0">
                    <a:solidFill>
                      <a:srgbClr val="666666"/>
                    </a:solidFill>
                    <a:latin typeface="Arial" charset="0"/>
                    <a:ea typeface="Arial" charset="0"/>
                    <a:cs typeface="Arial" charset="0"/>
                  </a:rPr>
                  <a:t> 255</a:t>
                </a:r>
                <a:r>
                  <a:rPr kumimoji="1" lang="mr-IN" altLang="zh-CN" sz="803" b="1" dirty="0">
                    <a:solidFill>
                      <a:srgbClr val="666666"/>
                    </a:solidFill>
                    <a:latin typeface="Arial" charset="0"/>
                    <a:ea typeface="Arial" charset="0"/>
                    <a:cs typeface="Arial" charset="0"/>
                  </a:rPr>
                  <a:t>/</a:t>
                </a:r>
                <a:r>
                  <a:rPr kumimoji="1" lang="en-US" altLang="zh-CN" sz="803" b="1" dirty="0">
                    <a:solidFill>
                      <a:srgbClr val="666666"/>
                    </a:solidFill>
                    <a:latin typeface="Arial" charset="0"/>
                    <a:ea typeface="Arial" charset="0"/>
                    <a:cs typeface="Arial" charset="0"/>
                  </a:rPr>
                  <a:t>255/255</a:t>
                </a:r>
                <a:endParaRPr kumimoji="1" lang="mr-IN" altLang="zh-CN" sz="803"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99586" y="7417086"/>
            <a:ext cx="1456223" cy="325667"/>
          </a:xfrm>
          <a:prstGeom prst="rect">
            <a:avLst/>
          </a:prstGeom>
        </p:spPr>
      </p:pic>
    </p:spTree>
    <p:extLst>
      <p:ext uri="{BB962C8B-B14F-4D97-AF65-F5344CB8AC3E}">
        <p14:creationId xmlns:p14="http://schemas.microsoft.com/office/powerpoint/2010/main" val="3155270762"/>
      </p:ext>
    </p:extLst>
  </p:cSld>
  <p:clrMap bg1="lt1" tx1="dk1" bg2="lt2" tx2="dk2" accent1="accent1" accent2="accent2" accent3="accent3" accent4="accent4" accent5="accent5" accent6="accent6" hlink="hlink" folHlink="folHlink"/>
  <p:hf hdr="0" ftr="0" dt="0"/>
  <p:txStyles>
    <p:titleStyle>
      <a:lvl1pPr algn="l" defTabSz="1362998" rtl="0" eaLnBrk="1" latinLnBrk="0" hangingPunct="1">
        <a:lnSpc>
          <a:spcPct val="90000"/>
        </a:lnSpc>
        <a:spcBef>
          <a:spcPct val="0"/>
        </a:spcBef>
        <a:buNone/>
        <a:defRPr sz="6559" kern="1200">
          <a:solidFill>
            <a:schemeClr val="tx1"/>
          </a:solidFill>
          <a:latin typeface="+mj-lt"/>
          <a:ea typeface="+mj-ea"/>
          <a:cs typeface="+mj-cs"/>
        </a:defRPr>
      </a:lvl1pPr>
    </p:titleStyle>
    <p:bodyStyle>
      <a:lvl1pPr marL="340750" indent="-340750" algn="l" defTabSz="1362998" rtl="0" eaLnBrk="1" latinLnBrk="0" hangingPunct="1">
        <a:lnSpc>
          <a:spcPct val="90000"/>
        </a:lnSpc>
        <a:spcBef>
          <a:spcPts val="1491"/>
        </a:spcBef>
        <a:buFont typeface="Arial" panose="020B0604020202020204" pitchFamily="34" charset="0"/>
        <a:buChar char="•"/>
        <a:defRPr sz="4172" kern="1200">
          <a:solidFill>
            <a:schemeClr val="tx1"/>
          </a:solidFill>
          <a:latin typeface="+mn-lt"/>
          <a:ea typeface="+mn-ea"/>
          <a:cs typeface="+mn-cs"/>
        </a:defRPr>
      </a:lvl1pPr>
      <a:lvl2pPr marL="1022249" indent="-340750" algn="l" defTabSz="1362998" rtl="0" eaLnBrk="1" latinLnBrk="0" hangingPunct="1">
        <a:lnSpc>
          <a:spcPct val="90000"/>
        </a:lnSpc>
        <a:spcBef>
          <a:spcPts val="746"/>
        </a:spcBef>
        <a:buFont typeface="Arial" panose="020B0604020202020204" pitchFamily="34" charset="0"/>
        <a:buChar char="•"/>
        <a:defRPr sz="3578" kern="1200">
          <a:solidFill>
            <a:schemeClr val="tx1"/>
          </a:solidFill>
          <a:latin typeface="+mn-lt"/>
          <a:ea typeface="+mn-ea"/>
          <a:cs typeface="+mn-cs"/>
        </a:defRPr>
      </a:lvl2pPr>
      <a:lvl3pPr marL="1703748" indent="-340750" algn="l" defTabSz="1362998" rtl="0" eaLnBrk="1" latinLnBrk="0" hangingPunct="1">
        <a:lnSpc>
          <a:spcPct val="90000"/>
        </a:lnSpc>
        <a:spcBef>
          <a:spcPts val="746"/>
        </a:spcBef>
        <a:buFont typeface="Arial" panose="020B0604020202020204" pitchFamily="34" charset="0"/>
        <a:buChar char="•"/>
        <a:defRPr sz="2981" kern="1200">
          <a:solidFill>
            <a:schemeClr val="tx1"/>
          </a:solidFill>
          <a:latin typeface="+mn-lt"/>
          <a:ea typeface="+mn-ea"/>
          <a:cs typeface="+mn-cs"/>
        </a:defRPr>
      </a:lvl3pPr>
      <a:lvl4pPr marL="2385249"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4pPr>
      <a:lvl5pPr marL="3066748"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5pPr>
      <a:lvl6pPr marL="3748248"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6pPr>
      <a:lvl7pPr marL="4429747"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7pPr>
      <a:lvl8pPr marL="5111246"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8pPr>
      <a:lvl9pPr marL="5792745"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9pPr>
    </p:bodyStyle>
    <p:otherStyle>
      <a:defPPr>
        <a:defRPr lang="en-US"/>
      </a:defPPr>
      <a:lvl1pPr marL="0" algn="l" defTabSz="1362998" rtl="0" eaLnBrk="1" latinLnBrk="0" hangingPunct="1">
        <a:defRPr sz="2683" kern="1200">
          <a:solidFill>
            <a:schemeClr val="tx1"/>
          </a:solidFill>
          <a:latin typeface="+mn-lt"/>
          <a:ea typeface="+mn-ea"/>
          <a:cs typeface="+mn-cs"/>
        </a:defRPr>
      </a:lvl1pPr>
      <a:lvl2pPr marL="681500" algn="l" defTabSz="1362998" rtl="0" eaLnBrk="1" latinLnBrk="0" hangingPunct="1">
        <a:defRPr sz="2683" kern="1200">
          <a:solidFill>
            <a:schemeClr val="tx1"/>
          </a:solidFill>
          <a:latin typeface="+mn-lt"/>
          <a:ea typeface="+mn-ea"/>
          <a:cs typeface="+mn-cs"/>
        </a:defRPr>
      </a:lvl2pPr>
      <a:lvl3pPr marL="1362998" algn="l" defTabSz="1362998" rtl="0" eaLnBrk="1" latinLnBrk="0" hangingPunct="1">
        <a:defRPr sz="2683" kern="1200">
          <a:solidFill>
            <a:schemeClr val="tx1"/>
          </a:solidFill>
          <a:latin typeface="+mn-lt"/>
          <a:ea typeface="+mn-ea"/>
          <a:cs typeface="+mn-cs"/>
        </a:defRPr>
      </a:lvl3pPr>
      <a:lvl4pPr marL="2044500" algn="l" defTabSz="1362998" rtl="0" eaLnBrk="1" latinLnBrk="0" hangingPunct="1">
        <a:defRPr sz="2683" kern="1200">
          <a:solidFill>
            <a:schemeClr val="tx1"/>
          </a:solidFill>
          <a:latin typeface="+mn-lt"/>
          <a:ea typeface="+mn-ea"/>
          <a:cs typeface="+mn-cs"/>
        </a:defRPr>
      </a:lvl4pPr>
      <a:lvl5pPr marL="2725999" algn="l" defTabSz="1362998" rtl="0" eaLnBrk="1" latinLnBrk="0" hangingPunct="1">
        <a:defRPr sz="2683" kern="1200">
          <a:solidFill>
            <a:schemeClr val="tx1"/>
          </a:solidFill>
          <a:latin typeface="+mn-lt"/>
          <a:ea typeface="+mn-ea"/>
          <a:cs typeface="+mn-cs"/>
        </a:defRPr>
      </a:lvl5pPr>
      <a:lvl6pPr marL="3407498" algn="l" defTabSz="1362998" rtl="0" eaLnBrk="1" latinLnBrk="0" hangingPunct="1">
        <a:defRPr sz="2683" kern="1200">
          <a:solidFill>
            <a:schemeClr val="tx1"/>
          </a:solidFill>
          <a:latin typeface="+mn-lt"/>
          <a:ea typeface="+mn-ea"/>
          <a:cs typeface="+mn-cs"/>
        </a:defRPr>
      </a:lvl6pPr>
      <a:lvl7pPr marL="4088997" algn="l" defTabSz="1362998" rtl="0" eaLnBrk="1" latinLnBrk="0" hangingPunct="1">
        <a:defRPr sz="2683" kern="1200">
          <a:solidFill>
            <a:schemeClr val="tx1"/>
          </a:solidFill>
          <a:latin typeface="+mn-lt"/>
          <a:ea typeface="+mn-ea"/>
          <a:cs typeface="+mn-cs"/>
        </a:defRPr>
      </a:lvl7pPr>
      <a:lvl8pPr marL="4770498" algn="l" defTabSz="1362998" rtl="0" eaLnBrk="1" latinLnBrk="0" hangingPunct="1">
        <a:defRPr sz="2683" kern="1200">
          <a:solidFill>
            <a:schemeClr val="tx1"/>
          </a:solidFill>
          <a:latin typeface="+mn-lt"/>
          <a:ea typeface="+mn-ea"/>
          <a:cs typeface="+mn-cs"/>
        </a:defRPr>
      </a:lvl8pPr>
      <a:lvl9pPr marL="5451996" algn="l" defTabSz="1362998" rtl="0" eaLnBrk="1" latinLnBrk="0" hangingPunct="1">
        <a:defRPr sz="268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3754361"/>
            <a:ext cx="13129018" cy="1239750"/>
          </a:xfrm>
          <a:prstGeom prst="rect">
            <a:avLst/>
          </a:prstGeom>
          <a:solidFill>
            <a:srgbClr val="F0F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49309">
              <a:lnSpc>
                <a:spcPct val="130000"/>
              </a:lnSpc>
            </a:pPr>
            <a:endParaRPr lang="zh-CN" altLang="en-US" sz="2175">
              <a:solidFill>
                <a:prstClr val="white"/>
              </a:solidFill>
              <a:ea typeface="微软雅黑" panose="020B0503020204020204" pitchFamily="34" charset="-122"/>
              <a:sym typeface="Arial" panose="020B0604020202020204" pitchFamily="34" charset="0"/>
            </a:endParaRPr>
          </a:p>
        </p:txBody>
      </p:sp>
      <p:sp>
        <p:nvSpPr>
          <p:cNvPr id="12" name="矩形 11"/>
          <p:cNvSpPr/>
          <p:nvPr/>
        </p:nvSpPr>
        <p:spPr>
          <a:xfrm>
            <a:off x="2731" y="2305095"/>
            <a:ext cx="6595100" cy="1239750"/>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49309">
              <a:lnSpc>
                <a:spcPct val="130000"/>
              </a:lnSpc>
            </a:pPr>
            <a:endParaRPr lang="zh-CN" altLang="en-US" sz="2175">
              <a:solidFill>
                <a:prstClr val="white"/>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p:txBody>
      </p:sp>
      <p:cxnSp>
        <p:nvCxnSpPr>
          <p:cNvPr id="14" name="直接连接符 13"/>
          <p:cNvCxnSpPr/>
          <p:nvPr/>
        </p:nvCxnSpPr>
        <p:spPr>
          <a:xfrm flipV="1">
            <a:off x="2733" y="2068804"/>
            <a:ext cx="6595099" cy="111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845457" y="5227716"/>
            <a:ext cx="926690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标题 1">
            <a:extLst>
              <a:ext uri="{FF2B5EF4-FFF2-40B4-BE49-F238E27FC236}">
                <a16:creationId xmlns="" xmlns:a16="http://schemas.microsoft.com/office/drawing/2014/main" id="{01036BA4-5F63-4DC5-8AFE-DE37F0EFF474}"/>
              </a:ext>
            </a:extLst>
          </p:cNvPr>
          <p:cNvSpPr txBox="1">
            <a:spLocks/>
          </p:cNvSpPr>
          <p:nvPr/>
        </p:nvSpPr>
        <p:spPr>
          <a:xfrm>
            <a:off x="1459062" y="2540220"/>
            <a:ext cx="5053082" cy="783437"/>
          </a:xfrm>
          <a:prstGeom prst="rect">
            <a:avLst/>
          </a:prstGeom>
        </p:spPr>
        <p:txBody>
          <a:bodyPr>
            <a:noAutofit/>
          </a:bodyPr>
          <a:lst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a:lstStyle>
          <a:p>
            <a:pPr>
              <a:lnSpc>
                <a:spcPct val="130000"/>
              </a:lnSpc>
            </a:pPr>
            <a:r>
              <a:rPr lang="en-US" altLang="zh-CN" sz="3673" b="1" dirty="0" err="1"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Inula</a:t>
            </a:r>
            <a:r>
              <a:rPr lang="zh-CN" altLang="en-US" sz="3673" b="1"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生态 </a:t>
            </a:r>
            <a:r>
              <a:rPr lang="en-US" altLang="zh-CN" sz="3673"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3673"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脚手架</a:t>
            </a:r>
            <a:endParaRPr lang="en-US" altLang="zh-CN" sz="3673"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7530A2D7-2288-4010-A2CB-3B24B1B00172}"/>
              </a:ext>
            </a:extLst>
          </p:cNvPr>
          <p:cNvSpPr txBox="1"/>
          <p:nvPr/>
        </p:nvSpPr>
        <p:spPr>
          <a:xfrm>
            <a:off x="1675659" y="4167874"/>
            <a:ext cx="11453359" cy="415498"/>
          </a:xfrm>
          <a:prstGeom prst="rect">
            <a:avLst/>
          </a:prstGeom>
          <a:noFill/>
        </p:spPr>
        <p:txBody>
          <a:bodyPr wrap="square" lIns="0" tIns="0" rIns="0" bIns="0" rtlCol="0">
            <a:spAutoFit/>
          </a:bodyPr>
          <a:lstStyle/>
          <a:p>
            <a:pPr marL="0" lvl="2">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create-</a:t>
            </a:r>
            <a:r>
              <a:rPr lang="en-US" altLang="zh-CN" dirty="0" err="1"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inula</a:t>
            </a:r>
            <a:r>
              <a:rPr lang="en-US" altLang="zh-CN"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介绍</a:t>
            </a:r>
            <a:r>
              <a:rPr lang="en-US" altLang="zh-CN"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err="1"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inula</a:t>
            </a:r>
            <a:r>
              <a:rPr lang="en-US" altLang="zh-CN"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-cli </a:t>
            </a:r>
            <a:r>
              <a:rPr lang="zh-CN" altLang="en-US"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介绍</a:t>
            </a:r>
            <a:endParaRPr kumimoji="1" lang="en-US" altLang="zh-CN" dirty="0" smtClean="0">
              <a:solidFill>
                <a:srgbClr val="0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 xmlns:a16="http://schemas.microsoft.com/office/drawing/2014/main" id="{4B2AFA0B-7B46-4A02-871D-8C3F1345062A}"/>
              </a:ext>
            </a:extLst>
          </p:cNvPr>
          <p:cNvSpPr txBox="1"/>
          <p:nvPr/>
        </p:nvSpPr>
        <p:spPr>
          <a:xfrm>
            <a:off x="378958" y="2337949"/>
            <a:ext cx="1080106" cy="1102289"/>
          </a:xfrm>
          <a:prstGeom prst="rect">
            <a:avLst/>
          </a:prstGeom>
          <a:noFill/>
        </p:spPr>
        <p:txBody>
          <a:bodyPr wrap="square" lIns="0" tIns="0" rIns="0" bIns="0" rtlCol="0">
            <a:spAutoFit/>
          </a:bodyPr>
          <a:lstStyle/>
          <a:p>
            <a:pPr defTabSz="1049309">
              <a:lnSpc>
                <a:spcPct val="130000"/>
              </a:lnSpc>
            </a:pPr>
            <a:r>
              <a:rPr kumimoji="1" lang="en-US" altLang="zh-CN" sz="5510" b="1" dirty="0">
                <a:solidFill>
                  <a:prstClr val="white"/>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3.4</a:t>
            </a:r>
            <a:endParaRPr kumimoji="1" lang="zh-CN" altLang="en-US" sz="5510" b="1" dirty="0">
              <a:solidFill>
                <a:prstClr val="white"/>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59162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内置插件（生产构建</a:t>
            </a:r>
            <a:r>
              <a:rPr lang="zh-CN" altLang="en-US" dirty="0"/>
              <a:t>能力）</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 xmlns:a16="http://schemas.microsoft.com/office/drawing/2014/main" id="{F75A0198-C5F6-4E74-BE2D-D57F35533E3B}"/>
              </a:ext>
            </a:extLst>
          </p:cNvPr>
          <p:cNvSpPr txBox="1"/>
          <p:nvPr/>
        </p:nvSpPr>
        <p:spPr>
          <a:xfrm>
            <a:off x="959208" y="1107643"/>
            <a:ext cx="12343562" cy="1100275"/>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a:t>构建能力分为</a:t>
            </a:r>
            <a:r>
              <a:rPr lang="zh-CN" altLang="en-US" sz="2296" b="0" dirty="0">
                <a:solidFill>
                  <a:srgbClr val="0070C0"/>
                </a:solidFill>
              </a:rPr>
              <a:t>本地开发构建</a:t>
            </a:r>
            <a:r>
              <a:rPr lang="en-US" altLang="zh-CN" sz="2296" b="0" dirty="0"/>
              <a:t>(</a:t>
            </a:r>
            <a:r>
              <a:rPr lang="en-US" altLang="zh-CN" sz="2296" b="0" dirty="0" err="1"/>
              <a:t>dev</a:t>
            </a:r>
            <a:r>
              <a:rPr lang="zh-CN" altLang="en-US" sz="2296" b="0" dirty="0"/>
              <a:t>构建</a:t>
            </a:r>
            <a:r>
              <a:rPr lang="en-US" altLang="zh-CN" sz="2296" b="0" dirty="0"/>
              <a:t>)</a:t>
            </a:r>
            <a:r>
              <a:rPr lang="zh-CN" altLang="en-US" sz="2296" b="0" dirty="0"/>
              <a:t>以及</a:t>
            </a:r>
            <a:r>
              <a:rPr lang="zh-CN" altLang="en-US" sz="2296" b="0" dirty="0">
                <a:solidFill>
                  <a:srgbClr val="0070C0"/>
                </a:solidFill>
              </a:rPr>
              <a:t>生产构建</a:t>
            </a:r>
            <a:r>
              <a:rPr lang="zh-CN" altLang="en-US" sz="2296" b="0" dirty="0"/>
              <a:t>，分别通过</a:t>
            </a:r>
            <a:r>
              <a:rPr lang="en-US" altLang="zh-CN" sz="2296" b="0" dirty="0" err="1">
                <a:solidFill>
                  <a:srgbClr val="0070C0"/>
                </a:solidFill>
              </a:rPr>
              <a:t>dev</a:t>
            </a:r>
            <a:r>
              <a:rPr lang="zh-CN" altLang="en-US" sz="2296" b="0" dirty="0"/>
              <a:t>命令以及</a:t>
            </a:r>
            <a:r>
              <a:rPr lang="en-US" altLang="zh-CN" sz="2296" b="0" dirty="0">
                <a:solidFill>
                  <a:srgbClr val="0070C0"/>
                </a:solidFill>
              </a:rPr>
              <a:t>build</a:t>
            </a:r>
            <a:r>
              <a:rPr lang="zh-CN" altLang="en-US" sz="2296" b="0" dirty="0"/>
              <a:t>命令触发。</a:t>
            </a:r>
            <a:endParaRPr lang="en-US" altLang="zh-CN" sz="2296" b="0" dirty="0"/>
          </a:p>
          <a:p>
            <a:endParaRPr lang="en-US" altLang="zh-CN" sz="2296" b="0" dirty="0"/>
          </a:p>
          <a:p>
            <a:r>
              <a:rPr lang="zh-CN" altLang="en-US" sz="2296" b="0" dirty="0"/>
              <a:t>生产构建的目标是在本地生成可部署在服务器上的网页源代码，配置方式如下：</a:t>
            </a:r>
            <a:endParaRPr lang="en-US" altLang="zh-CN" sz="2296" b="0" dirty="0"/>
          </a:p>
        </p:txBody>
      </p:sp>
      <p:sp>
        <p:nvSpPr>
          <p:cNvPr id="6" name="矩形 5">
            <a:extLst>
              <a:ext uri="{FF2B5EF4-FFF2-40B4-BE49-F238E27FC236}">
                <a16:creationId xmlns="" xmlns:a16="http://schemas.microsoft.com/office/drawing/2014/main" id="{BC5C963D-BE80-464D-9850-368023303306}"/>
              </a:ext>
            </a:extLst>
          </p:cNvPr>
          <p:cNvSpPr/>
          <p:nvPr/>
        </p:nvSpPr>
        <p:spPr>
          <a:xfrm>
            <a:off x="959209" y="2601836"/>
            <a:ext cx="180224" cy="4592241"/>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39432" y="2601837"/>
            <a:ext cx="3520718" cy="4592241"/>
          </a:xfrm>
          <a:prstGeom prst="rect">
            <a:avLst/>
          </a:prstGeom>
        </p:spPr>
      </p:pic>
    </p:spTree>
    <p:extLst>
      <p:ext uri="{BB962C8B-B14F-4D97-AF65-F5344CB8AC3E}">
        <p14:creationId xmlns:p14="http://schemas.microsoft.com/office/powerpoint/2010/main" val="2627953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内置插件（本地构建</a:t>
            </a:r>
            <a:r>
              <a:rPr lang="zh-CN" altLang="en-US" dirty="0"/>
              <a:t>能力）</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 xmlns:a16="http://schemas.microsoft.com/office/drawing/2014/main" id="{F75A0198-C5F6-4E74-BE2D-D57F35533E3B}"/>
              </a:ext>
            </a:extLst>
          </p:cNvPr>
          <p:cNvSpPr txBox="1"/>
          <p:nvPr/>
        </p:nvSpPr>
        <p:spPr>
          <a:xfrm>
            <a:off x="874712" y="1018829"/>
            <a:ext cx="12268587" cy="1100275"/>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a:t> </a:t>
            </a:r>
            <a:r>
              <a:rPr lang="zh-CN" altLang="en-US" sz="2296" b="0" dirty="0">
                <a:solidFill>
                  <a:srgbClr val="0070C0"/>
                </a:solidFill>
              </a:rPr>
              <a:t>本地开发构建</a:t>
            </a:r>
            <a:r>
              <a:rPr lang="zh-CN" altLang="en-US" sz="2296" b="0" dirty="0"/>
              <a:t>的目标是开发者可以使用项目代码在本地运行一个可访问的页面，</a:t>
            </a:r>
            <a:endParaRPr lang="en-US" altLang="zh-CN" sz="2296" b="0" dirty="0"/>
          </a:p>
          <a:p>
            <a:endParaRPr lang="en-US" altLang="zh-CN" sz="2296" b="0" dirty="0"/>
          </a:p>
          <a:p>
            <a:r>
              <a:rPr lang="en-US" altLang="zh-CN" sz="2296" b="0" dirty="0"/>
              <a:t> </a:t>
            </a:r>
            <a:r>
              <a:rPr lang="zh-CN" altLang="en-US" sz="2296" b="0" dirty="0"/>
              <a:t>除了常规的构建配置文件信息外，本地开发构建的配置还支持一些关于调试的配置。</a:t>
            </a:r>
            <a:endParaRPr lang="en-US" altLang="zh-CN" sz="2296" b="0" dirty="0"/>
          </a:p>
        </p:txBody>
      </p:sp>
      <p:sp>
        <p:nvSpPr>
          <p:cNvPr id="6" name="矩形 5">
            <a:extLst>
              <a:ext uri="{FF2B5EF4-FFF2-40B4-BE49-F238E27FC236}">
                <a16:creationId xmlns="" xmlns:a16="http://schemas.microsoft.com/office/drawing/2014/main" id="{BC5C963D-BE80-464D-9850-368023303306}"/>
              </a:ext>
            </a:extLst>
          </p:cNvPr>
          <p:cNvSpPr/>
          <p:nvPr/>
        </p:nvSpPr>
        <p:spPr>
          <a:xfrm>
            <a:off x="1003901" y="2565051"/>
            <a:ext cx="180224" cy="4428232"/>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84125" y="2565051"/>
            <a:ext cx="4231422" cy="4428232"/>
          </a:xfrm>
          <a:prstGeom prst="rect">
            <a:avLst/>
          </a:prstGeom>
        </p:spPr>
      </p:pic>
    </p:spTree>
    <p:extLst>
      <p:ext uri="{BB962C8B-B14F-4D97-AF65-F5344CB8AC3E}">
        <p14:creationId xmlns:p14="http://schemas.microsoft.com/office/powerpoint/2010/main" val="1480089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内置插件（接口</a:t>
            </a:r>
            <a:r>
              <a:rPr lang="en-US" altLang="zh-CN" dirty="0" smtClean="0"/>
              <a:t>mock</a:t>
            </a:r>
            <a:r>
              <a:rPr lang="zh-CN" altLang="en-US" dirty="0"/>
              <a:t>能力）</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5" name="object 7">
            <a:extLst>
              <a:ext uri="{FF2B5EF4-FFF2-40B4-BE49-F238E27FC236}">
                <a16:creationId xmlns="" xmlns:a16="http://schemas.microsoft.com/office/drawing/2014/main" id="{F75A0198-C5F6-4E74-BE2D-D57F35533E3B}"/>
              </a:ext>
            </a:extLst>
          </p:cNvPr>
          <p:cNvSpPr txBox="1"/>
          <p:nvPr/>
        </p:nvSpPr>
        <p:spPr>
          <a:xfrm>
            <a:off x="1001196" y="960373"/>
            <a:ext cx="12194468" cy="3526773"/>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zh-CN" sz="2296" b="0" dirty="0">
                <a:solidFill>
                  <a:srgbClr val="0070C0"/>
                </a:solidFill>
              </a:rPr>
              <a:t>Mock功能</a:t>
            </a:r>
            <a:r>
              <a:rPr lang="zh-CN" altLang="zh-CN" sz="2296" b="0" dirty="0">
                <a:solidFill>
                  <a:srgbClr val="1F0909"/>
                </a:solidFill>
              </a:rPr>
              <a:t>广泛应用于前端开发中，Mock能力可以模拟出后端服务的各种响应情况，比如成功、失败、超时等情况，以及不同的数据返回，从而帮助我们更好地进行前端开发和测试。</a:t>
            </a:r>
            <a:endParaRPr lang="en-US" altLang="zh-CN" sz="2296" b="0" dirty="0">
              <a:solidFill>
                <a:srgbClr val="1F0909"/>
              </a:solidFill>
            </a:endParaRPr>
          </a:p>
          <a:p>
            <a:endParaRPr lang="en-US" altLang="zh-CN" sz="2296" b="0" dirty="0">
              <a:solidFill>
                <a:srgbClr val="1F0909"/>
              </a:solidFill>
            </a:endParaRPr>
          </a:p>
          <a:p>
            <a:r>
              <a:rPr lang="zh-CN" altLang="zh-CN" sz="2296" b="0" dirty="0">
                <a:solidFill>
                  <a:srgbClr val="1F0909"/>
                </a:solidFill>
              </a:rPr>
              <a:t>Mock功能可以使得前端开发人员可以独立进行开发和测试，不会受到后端开发的进度影响，从而提高开发效率。</a:t>
            </a:r>
            <a:endParaRPr lang="en-US" altLang="zh-CN" sz="2296" b="0" dirty="0">
              <a:solidFill>
                <a:srgbClr val="1F0909"/>
              </a:solidFill>
            </a:endParaRPr>
          </a:p>
          <a:p>
            <a:endParaRPr lang="en-US" altLang="zh-CN" sz="2296" b="0" dirty="0">
              <a:solidFill>
                <a:srgbClr val="1F0909"/>
              </a:solidFill>
            </a:endParaRPr>
          </a:p>
          <a:p>
            <a:r>
              <a:rPr lang="en-US" altLang="zh-CN" sz="2296" b="0" dirty="0">
                <a:solidFill>
                  <a:srgbClr val="1F0909"/>
                </a:solidFill>
              </a:rPr>
              <a:t>Mock</a:t>
            </a:r>
            <a:r>
              <a:rPr lang="zh-CN" altLang="en-US" sz="2296" b="0" dirty="0">
                <a:solidFill>
                  <a:srgbClr val="1F0909"/>
                </a:solidFill>
              </a:rPr>
              <a:t>能力在</a:t>
            </a:r>
            <a:r>
              <a:rPr lang="en-US" altLang="zh-CN" sz="2296" b="0" dirty="0" smtClean="0">
                <a:solidFill>
                  <a:srgbClr val="1F0909"/>
                </a:solidFill>
              </a:rPr>
              <a:t>.</a:t>
            </a:r>
            <a:r>
              <a:rPr lang="en-US" altLang="zh-CN" sz="2296" b="0" dirty="0" err="1" smtClean="0">
                <a:solidFill>
                  <a:srgbClr val="1F0909"/>
                </a:solidFill>
              </a:rPr>
              <a:t>inula.ts</a:t>
            </a:r>
            <a:r>
              <a:rPr lang="zh-CN" altLang="en-US" sz="2296" b="0" dirty="0">
                <a:solidFill>
                  <a:srgbClr val="1F0909"/>
                </a:solidFill>
              </a:rPr>
              <a:t>中的配置如下：</a:t>
            </a:r>
            <a:endParaRPr lang="en-US" altLang="zh-CN" sz="2296" b="0" dirty="0">
              <a:solidFill>
                <a:srgbClr val="1F0909"/>
              </a:solidFill>
            </a:endParaRPr>
          </a:p>
          <a:p>
            <a:endParaRPr lang="en-US" altLang="zh-CN" sz="1263" dirty="0">
              <a:solidFill>
                <a:srgbClr val="1F0909"/>
              </a:solidFill>
            </a:endParaRPr>
          </a:p>
          <a:p>
            <a:endParaRPr lang="en-US" altLang="zh-CN" sz="1263" dirty="0">
              <a:solidFill>
                <a:srgbClr val="1F0909"/>
              </a:solidFill>
            </a:endParaRPr>
          </a:p>
          <a:p>
            <a:r>
              <a:rPr lang="zh-CN" altLang="zh-CN" sz="1263" dirty="0"/>
              <a:t> </a:t>
            </a:r>
            <a:endParaRPr lang="zh-CN" altLang="zh-CN" sz="3673" dirty="0"/>
          </a:p>
          <a:p>
            <a:endParaRPr lang="zh-CN" altLang="en-US" sz="2296" dirty="0">
              <a:solidFill>
                <a:srgbClr val="0070C0"/>
              </a:solidFill>
              <a:sym typeface="思源黑体 CN Normal" panose="020B0400000000000000" pitchFamily="34" charset="-122"/>
            </a:endParaRPr>
          </a:p>
        </p:txBody>
      </p:sp>
      <p:sp>
        <p:nvSpPr>
          <p:cNvPr id="23" name="矩形 22">
            <a:extLst>
              <a:ext uri="{FF2B5EF4-FFF2-40B4-BE49-F238E27FC236}">
                <a16:creationId xmlns="" xmlns:a16="http://schemas.microsoft.com/office/drawing/2014/main" id="{BC5C963D-BE80-464D-9850-368023303306}"/>
              </a:ext>
            </a:extLst>
          </p:cNvPr>
          <p:cNvSpPr/>
          <p:nvPr/>
        </p:nvSpPr>
        <p:spPr>
          <a:xfrm>
            <a:off x="1001196" y="3915591"/>
            <a:ext cx="180224" cy="2623537"/>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81420" y="3915591"/>
            <a:ext cx="3422313" cy="2623537"/>
          </a:xfrm>
          <a:prstGeom prst="rect">
            <a:avLst/>
          </a:prstGeom>
        </p:spPr>
      </p:pic>
    </p:spTree>
    <p:extLst>
      <p:ext uri="{BB962C8B-B14F-4D97-AF65-F5344CB8AC3E}">
        <p14:creationId xmlns:p14="http://schemas.microsoft.com/office/powerpoint/2010/main" val="2255113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en-US" altLang="zh-CN" b="1" dirty="0" err="1" smtClean="0">
                <a:latin typeface="Arial" panose="020B0604020202020204" pitchFamily="34" charset="0"/>
                <a:ea typeface="微软雅黑" panose="020B0503020204020204" pitchFamily="34" charset="-122"/>
                <a:sym typeface="Arial" panose="020B0604020202020204" pitchFamily="34" charset="0"/>
              </a:rPr>
              <a:t>Inula-antd</a:t>
            </a:r>
            <a:r>
              <a:rPr lang="zh-CN" altLang="en-US" b="1" dirty="0" smtClean="0">
                <a:latin typeface="Arial" panose="020B0604020202020204" pitchFamily="34" charset="0"/>
                <a:ea typeface="微软雅黑" panose="020B0503020204020204" pitchFamily="34" charset="-122"/>
                <a:sym typeface="Arial" panose="020B0604020202020204" pitchFamily="34" charset="0"/>
              </a:rPr>
              <a:t>模板                              </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 xmlns:a16="http://schemas.microsoft.com/office/drawing/2014/main" id="{4BEADC53-2F74-4249-BC55-393BA42AD1E8}"/>
              </a:ext>
            </a:extLst>
          </p:cNvPr>
          <p:cNvSpPr/>
          <p:nvPr/>
        </p:nvSpPr>
        <p:spPr>
          <a:xfrm>
            <a:off x="1056819" y="2355820"/>
            <a:ext cx="5443307" cy="5222104"/>
          </a:xfrm>
          <a:prstGeom prst="rect">
            <a:avLst/>
          </a:prstGeom>
          <a:noFill/>
          <a:ln w="28575" cap="flat" cmpd="sng" algn="ctr">
            <a:solidFill>
              <a:srgbClr val="5B9BD5">
                <a:lumMod val="75000"/>
              </a:srgbClr>
            </a:solidFill>
            <a:prstDash val="dash"/>
            <a:miter lim="800000"/>
          </a:ln>
          <a:effectLst/>
        </p:spPr>
        <p:txBody>
          <a:bodyPr rtlCol="0" anchor="ctr"/>
          <a:lstStyle/>
          <a:p>
            <a:pPr algn="ctr" defTabSz="1049640" fontAlgn="auto">
              <a:spcBef>
                <a:spcPts val="0"/>
              </a:spcBef>
              <a:spcAft>
                <a:spcPts val="0"/>
              </a:spcAft>
              <a:defRPr/>
            </a:pPr>
            <a:endParaRPr lang="zh-CN" altLang="en-US" sz="2066" kern="0" dirty="0">
              <a:solidFill>
                <a:prstClr val="white"/>
              </a:solidFill>
              <a:latin typeface="DengXian" panose="020F0502020204030204"/>
              <a:ea typeface="DengXian" panose="02010600030101010101" pitchFamily="2" charset="-122"/>
            </a:endParaRPr>
          </a:p>
        </p:txBody>
      </p:sp>
      <p:sp>
        <p:nvSpPr>
          <p:cNvPr id="5" name="矩形 4">
            <a:extLst>
              <a:ext uri="{FF2B5EF4-FFF2-40B4-BE49-F238E27FC236}">
                <a16:creationId xmlns="" xmlns:a16="http://schemas.microsoft.com/office/drawing/2014/main" id="{4BEADC53-2F74-4249-BC55-393BA42AD1E8}"/>
              </a:ext>
            </a:extLst>
          </p:cNvPr>
          <p:cNvSpPr/>
          <p:nvPr/>
        </p:nvSpPr>
        <p:spPr>
          <a:xfrm>
            <a:off x="7596583" y="2364407"/>
            <a:ext cx="5443307" cy="5222104"/>
          </a:xfrm>
          <a:prstGeom prst="rect">
            <a:avLst/>
          </a:prstGeom>
          <a:noFill/>
          <a:ln w="28575" cap="flat" cmpd="sng" algn="ctr">
            <a:solidFill>
              <a:srgbClr val="5B9BD5">
                <a:lumMod val="75000"/>
              </a:srgbClr>
            </a:solidFill>
            <a:prstDash val="dash"/>
            <a:miter lim="800000"/>
          </a:ln>
          <a:effectLst/>
        </p:spPr>
        <p:txBody>
          <a:bodyPr rtlCol="0" anchor="ctr"/>
          <a:lstStyle/>
          <a:p>
            <a:pPr algn="ctr" defTabSz="1049640" fontAlgn="auto">
              <a:spcBef>
                <a:spcPts val="0"/>
              </a:spcBef>
              <a:spcAft>
                <a:spcPts val="0"/>
              </a:spcAft>
              <a:defRPr/>
            </a:pPr>
            <a:endParaRPr lang="zh-CN" altLang="en-US" sz="2066" kern="0" dirty="0">
              <a:solidFill>
                <a:prstClr val="white"/>
              </a:solidFill>
              <a:latin typeface="DengXian" panose="020F0502020204030204"/>
              <a:ea typeface="DengXian" panose="02010600030101010101" pitchFamily="2" charset="-122"/>
            </a:endParaRPr>
          </a:p>
        </p:txBody>
      </p:sp>
      <p:sp>
        <p:nvSpPr>
          <p:cNvPr id="6" name="object 7">
            <a:extLst>
              <a:ext uri="{FF2B5EF4-FFF2-40B4-BE49-F238E27FC236}">
                <a16:creationId xmlns="" xmlns:a16="http://schemas.microsoft.com/office/drawing/2014/main" id="{F75A0198-C5F6-4E74-BE2D-D57F35533E3B}"/>
              </a:ext>
            </a:extLst>
          </p:cNvPr>
          <p:cNvSpPr txBox="1"/>
          <p:nvPr/>
        </p:nvSpPr>
        <p:spPr>
          <a:xfrm>
            <a:off x="961559" y="959087"/>
            <a:ext cx="13055873" cy="1673573"/>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zh-CN" sz="2296" b="0" dirty="0">
                <a:solidFill>
                  <a:srgbClr val="1F0909"/>
                </a:solidFill>
              </a:rPr>
              <a:t>Mock</a:t>
            </a:r>
            <a:r>
              <a:rPr lang="zh-CN" altLang="en-US" sz="2296" b="0" dirty="0">
                <a:solidFill>
                  <a:srgbClr val="1F0909"/>
                </a:solidFill>
              </a:rPr>
              <a:t>能力支持</a:t>
            </a:r>
            <a:r>
              <a:rPr lang="en-US" altLang="zh-CN" sz="2296" b="0" dirty="0">
                <a:solidFill>
                  <a:srgbClr val="0070C0"/>
                </a:solidFill>
              </a:rPr>
              <a:t>webpack</a:t>
            </a:r>
            <a:r>
              <a:rPr lang="zh-CN" altLang="en-US" sz="2296" b="0" dirty="0">
                <a:solidFill>
                  <a:srgbClr val="1F0909"/>
                </a:solidFill>
              </a:rPr>
              <a:t>和</a:t>
            </a:r>
            <a:r>
              <a:rPr lang="en-US" altLang="zh-CN" sz="2296" b="0" dirty="0">
                <a:solidFill>
                  <a:srgbClr val="0070C0"/>
                </a:solidFill>
              </a:rPr>
              <a:t>vite</a:t>
            </a:r>
            <a:r>
              <a:rPr lang="zh-CN" altLang="en-US" sz="2296" b="0" dirty="0">
                <a:solidFill>
                  <a:srgbClr val="1F0909"/>
                </a:solidFill>
              </a:rPr>
              <a:t>两种构建方式，这两种构建方式下的</a:t>
            </a:r>
            <a:r>
              <a:rPr lang="en-US" altLang="zh-CN" sz="2296" b="0" dirty="0">
                <a:solidFill>
                  <a:srgbClr val="1F0909"/>
                </a:solidFill>
              </a:rPr>
              <a:t>mock</a:t>
            </a:r>
            <a:r>
              <a:rPr lang="zh-CN" altLang="en-US" sz="2296" b="0" dirty="0">
                <a:solidFill>
                  <a:srgbClr val="1F0909"/>
                </a:solidFill>
              </a:rPr>
              <a:t>文件导出格式略有不同。</a:t>
            </a:r>
            <a:endParaRPr lang="en-US" altLang="zh-CN" sz="2296" b="0" dirty="0">
              <a:solidFill>
                <a:srgbClr val="1F0909"/>
              </a:solidFill>
            </a:endParaRPr>
          </a:p>
          <a:p>
            <a:endParaRPr lang="en-US" altLang="zh-CN" sz="2296" b="0" dirty="0">
              <a:solidFill>
                <a:srgbClr val="1F0909"/>
              </a:solidFill>
            </a:endParaRPr>
          </a:p>
          <a:p>
            <a:r>
              <a:rPr lang="zh-CN" altLang="en-US" sz="2296" b="0" dirty="0" smtClean="0">
                <a:solidFill>
                  <a:srgbClr val="1F0909"/>
                </a:solidFill>
              </a:rPr>
              <a:t>执行</a:t>
            </a:r>
            <a:r>
              <a:rPr lang="en-US" altLang="zh-CN" sz="2296" b="0" dirty="0" err="1" smtClean="0">
                <a:solidFill>
                  <a:srgbClr val="0070C0"/>
                </a:solidFill>
              </a:rPr>
              <a:t>Inula</a:t>
            </a:r>
            <a:r>
              <a:rPr lang="en-US" altLang="zh-CN" sz="2296" b="0" dirty="0" smtClean="0">
                <a:solidFill>
                  <a:srgbClr val="0070C0"/>
                </a:solidFill>
              </a:rPr>
              <a:t>-cli </a:t>
            </a:r>
            <a:r>
              <a:rPr lang="en-US" altLang="zh-CN" sz="2296" b="0" dirty="0" err="1">
                <a:solidFill>
                  <a:srgbClr val="0070C0"/>
                </a:solidFill>
              </a:rPr>
              <a:t>dev</a:t>
            </a:r>
            <a:r>
              <a:rPr lang="zh-CN" altLang="en-US" sz="2296" b="0" dirty="0">
                <a:solidFill>
                  <a:srgbClr val="1F0909"/>
                </a:solidFill>
              </a:rPr>
              <a:t>时</a:t>
            </a:r>
            <a:r>
              <a:rPr lang="zh-CN" altLang="en-US" sz="2296" b="0" dirty="0" smtClean="0">
                <a:solidFill>
                  <a:srgbClr val="1F0909"/>
                </a:solidFill>
              </a:rPr>
              <a:t>，</a:t>
            </a:r>
            <a:r>
              <a:rPr lang="en-US" altLang="zh-CN" sz="2296" b="0" dirty="0" err="1" smtClean="0">
                <a:solidFill>
                  <a:srgbClr val="1F0909"/>
                </a:solidFill>
              </a:rPr>
              <a:t>Inula</a:t>
            </a:r>
            <a:r>
              <a:rPr lang="en-US" altLang="zh-CN" sz="2296" b="0" dirty="0" smtClean="0">
                <a:solidFill>
                  <a:srgbClr val="1F0909"/>
                </a:solidFill>
              </a:rPr>
              <a:t>-cli</a:t>
            </a:r>
            <a:r>
              <a:rPr lang="zh-CN" altLang="en-US" sz="2296" b="0" dirty="0">
                <a:solidFill>
                  <a:srgbClr val="1F0909"/>
                </a:solidFill>
              </a:rPr>
              <a:t>会自动读取</a:t>
            </a:r>
            <a:r>
              <a:rPr lang="en-US" altLang="zh-CN" sz="2296" b="0" dirty="0">
                <a:solidFill>
                  <a:srgbClr val="1F0909"/>
                </a:solidFill>
              </a:rPr>
              <a:t>mock</a:t>
            </a:r>
            <a:r>
              <a:rPr lang="zh-CN" altLang="en-US" sz="2296" b="0" dirty="0">
                <a:solidFill>
                  <a:srgbClr val="1F0909"/>
                </a:solidFill>
              </a:rPr>
              <a:t>目录下的文件模拟接口。</a:t>
            </a:r>
            <a:endParaRPr lang="en-US" altLang="zh-CN" sz="2296" b="0" dirty="0">
              <a:solidFill>
                <a:srgbClr val="1F0909"/>
              </a:solidFill>
            </a:endParaRPr>
          </a:p>
          <a:p>
            <a:r>
              <a:rPr lang="zh-CN" altLang="zh-CN" sz="1263" dirty="0"/>
              <a:t> </a:t>
            </a:r>
            <a:endParaRPr lang="zh-CN" altLang="zh-CN" sz="3673" dirty="0"/>
          </a:p>
          <a:p>
            <a:endParaRPr lang="zh-CN" altLang="en-US" sz="2296" dirty="0">
              <a:solidFill>
                <a:srgbClr val="0070C0"/>
              </a:solidFill>
              <a:sym typeface="思源黑体 CN Normal" panose="020B0400000000000000" pitchFamily="34" charset="-122"/>
            </a:endParaRPr>
          </a:p>
        </p:txBody>
      </p:sp>
      <p:sp>
        <p:nvSpPr>
          <p:cNvPr id="7" name="文本框 6">
            <a:extLst>
              <a:ext uri="{FF2B5EF4-FFF2-40B4-BE49-F238E27FC236}">
                <a16:creationId xmlns="" xmlns:a16="http://schemas.microsoft.com/office/drawing/2014/main" id="{0D1813F1-D735-4EAD-BFFE-36D3DEC0E74A}"/>
              </a:ext>
            </a:extLst>
          </p:cNvPr>
          <p:cNvSpPr txBox="1"/>
          <p:nvPr/>
        </p:nvSpPr>
        <p:spPr>
          <a:xfrm>
            <a:off x="1219937" y="2528002"/>
            <a:ext cx="4956578" cy="369332"/>
          </a:xfrm>
          <a:prstGeom prst="rect">
            <a:avLst/>
          </a:prstGeom>
          <a:noFill/>
        </p:spPr>
        <p:txBody>
          <a:bodyPr wrap="square" rtlCol="0">
            <a:spAutoFit/>
          </a:bodyPr>
          <a:lstStyle/>
          <a:p>
            <a:pPr marL="14578" marR="81639">
              <a:spcBef>
                <a:spcPts val="115"/>
              </a:spcBef>
            </a:pPr>
            <a:r>
              <a:rPr lang="en-US" altLang="zh-CN" dirty="0" smtClean="0">
                <a:solidFill>
                  <a:prstClr val="black">
                    <a:lumMod val="65000"/>
                    <a:lumOff val="35000"/>
                  </a:prstClr>
                </a:solidFill>
                <a:latin typeface="微软雅黑" panose="020B0503020204020204" pitchFamily="34" charset="-122"/>
                <a:ea typeface="微软雅黑" panose="020B0503020204020204" pitchFamily="34" charset="-122"/>
              </a:rPr>
              <a:t>Webpack:</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 xmlns:a16="http://schemas.microsoft.com/office/drawing/2014/main" id="{0D1813F1-D735-4EAD-BFFE-36D3DEC0E74A}"/>
              </a:ext>
            </a:extLst>
          </p:cNvPr>
          <p:cNvSpPr txBox="1"/>
          <p:nvPr/>
        </p:nvSpPr>
        <p:spPr>
          <a:xfrm>
            <a:off x="7839946" y="2528002"/>
            <a:ext cx="4956578" cy="369332"/>
          </a:xfrm>
          <a:prstGeom prst="rect">
            <a:avLst/>
          </a:prstGeom>
          <a:noFill/>
        </p:spPr>
        <p:txBody>
          <a:bodyPr wrap="square" rtlCol="0">
            <a:spAutoFit/>
          </a:bodyPr>
          <a:lstStyle/>
          <a:p>
            <a:pPr marL="14578" marR="81639">
              <a:spcBef>
                <a:spcPts val="115"/>
              </a:spcBef>
            </a:pPr>
            <a:r>
              <a:rPr lang="en-US" altLang="zh-CN" dirty="0" smtClean="0">
                <a:solidFill>
                  <a:prstClr val="black">
                    <a:lumMod val="65000"/>
                    <a:lumOff val="35000"/>
                  </a:prstClr>
                </a:solidFill>
                <a:latin typeface="微软雅黑" panose="020B0503020204020204" pitchFamily="34" charset="-122"/>
                <a:ea typeface="微软雅黑" panose="020B0503020204020204" pitchFamily="34" charset="-122"/>
              </a:rPr>
              <a:t>Vite:</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 xmlns:a16="http://schemas.microsoft.com/office/drawing/2014/main" id="{BC5C963D-BE80-464D-9850-368023303306}"/>
              </a:ext>
            </a:extLst>
          </p:cNvPr>
          <p:cNvSpPr/>
          <p:nvPr/>
        </p:nvSpPr>
        <p:spPr>
          <a:xfrm>
            <a:off x="8218617" y="3018508"/>
            <a:ext cx="153382" cy="4351696"/>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8371999" y="3018508"/>
            <a:ext cx="3892471" cy="4351696"/>
          </a:xfrm>
          <a:prstGeom prst="rect">
            <a:avLst/>
          </a:prstGeom>
        </p:spPr>
      </p:pic>
      <p:sp>
        <p:nvSpPr>
          <p:cNvPr id="13" name="矩形 12">
            <a:extLst>
              <a:ext uri="{FF2B5EF4-FFF2-40B4-BE49-F238E27FC236}">
                <a16:creationId xmlns="" xmlns:a16="http://schemas.microsoft.com/office/drawing/2014/main" id="{BC5C963D-BE80-464D-9850-368023303306}"/>
              </a:ext>
            </a:extLst>
          </p:cNvPr>
          <p:cNvSpPr/>
          <p:nvPr/>
        </p:nvSpPr>
        <p:spPr>
          <a:xfrm>
            <a:off x="1365158" y="3542141"/>
            <a:ext cx="199935" cy="329776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14" name="图片 13"/>
          <p:cNvPicPr>
            <a:picLocks noChangeAspect="1"/>
          </p:cNvPicPr>
          <p:nvPr/>
        </p:nvPicPr>
        <p:blipFill>
          <a:blip r:embed="rId4"/>
          <a:stretch>
            <a:fillRect/>
          </a:stretch>
        </p:blipFill>
        <p:spPr>
          <a:xfrm>
            <a:off x="1565092" y="3548801"/>
            <a:ext cx="4701580" cy="3291106"/>
          </a:xfrm>
          <a:prstGeom prst="rect">
            <a:avLst/>
          </a:prstGeom>
        </p:spPr>
      </p:pic>
      <p:sp>
        <p:nvSpPr>
          <p:cNvPr id="15" name="矩形 14">
            <a:extLst>
              <a:ext uri="{FF2B5EF4-FFF2-40B4-BE49-F238E27FC236}">
                <a16:creationId xmlns="" xmlns:a16="http://schemas.microsoft.com/office/drawing/2014/main" id="{BC5C963D-BE80-464D-9850-368023303306}"/>
              </a:ext>
            </a:extLst>
          </p:cNvPr>
          <p:cNvSpPr/>
          <p:nvPr/>
        </p:nvSpPr>
        <p:spPr>
          <a:xfrm>
            <a:off x="8141787" y="3018508"/>
            <a:ext cx="230212" cy="4351696"/>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1212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2000"/>
                                        <p:tgtEl>
                                          <p:spTgt spid="7"/>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内置插件（远</a:t>
            </a:r>
            <a:r>
              <a:rPr lang="zh-CN" altLang="en-US" dirty="0"/>
              <a:t>端页面热</a:t>
            </a:r>
            <a:r>
              <a:rPr lang="zh-CN" altLang="en-US" dirty="0" smtClean="0"/>
              <a:t>更新</a:t>
            </a:r>
            <a:r>
              <a:rPr lang="zh-CN" altLang="en-US" dirty="0"/>
              <a:t>能力）</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 xmlns:a16="http://schemas.microsoft.com/office/drawing/2014/main" id="{6A93BC8C-1926-43DD-947D-6AFD9B0904AB}"/>
              </a:ext>
            </a:extLst>
          </p:cNvPr>
          <p:cNvSpPr txBox="1"/>
          <p:nvPr/>
        </p:nvSpPr>
        <p:spPr>
          <a:xfrm>
            <a:off x="949687" y="921755"/>
            <a:ext cx="13470022" cy="2208083"/>
          </a:xfrm>
          <a:prstGeom prst="rect">
            <a:avLst/>
          </a:prstGeom>
        </p:spPr>
        <p:txBody>
          <a:bodyPr vert="horz" wrap="square" lIns="0" tIns="14579" rIns="0" bIns="0" rtlCol="0">
            <a:no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a:t>远端页面热更新能力是指在不修改远端服务器文件的前提下，当开发者在本地调试、修改项目代码时，      可以实时在远端页面生效，并且能够与远端其他接口正常完成交互。</a:t>
            </a:r>
            <a:endParaRPr lang="en-US" altLang="zh-CN" sz="2296" b="0" dirty="0"/>
          </a:p>
          <a:p>
            <a:endParaRPr lang="en-US" altLang="zh-CN" sz="2296" b="0" dirty="0"/>
          </a:p>
          <a:p>
            <a:endParaRPr lang="en-US" altLang="zh-CN" sz="2296" b="0" dirty="0"/>
          </a:p>
          <a:p>
            <a:endParaRPr lang="en-US" altLang="zh-CN" sz="2296" b="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52" y="2572182"/>
            <a:ext cx="8244165" cy="3619123"/>
          </a:xfrm>
          <a:prstGeom prst="rect">
            <a:avLst/>
          </a:prstGeom>
        </p:spPr>
      </p:pic>
      <p:sp>
        <p:nvSpPr>
          <p:cNvPr id="7" name="矩形 6">
            <a:extLst>
              <a:ext uri="{FF2B5EF4-FFF2-40B4-BE49-F238E27FC236}">
                <a16:creationId xmlns="" xmlns:a16="http://schemas.microsoft.com/office/drawing/2014/main" id="{BC5C963D-BE80-464D-9850-368023303306}"/>
              </a:ext>
            </a:extLst>
          </p:cNvPr>
          <p:cNvSpPr/>
          <p:nvPr/>
        </p:nvSpPr>
        <p:spPr>
          <a:xfrm>
            <a:off x="8872185" y="1810292"/>
            <a:ext cx="199935" cy="566376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4"/>
          <a:stretch>
            <a:fillRect/>
          </a:stretch>
        </p:blipFill>
        <p:spPr>
          <a:xfrm>
            <a:off x="9072120" y="1810292"/>
            <a:ext cx="4515703" cy="5663765"/>
          </a:xfrm>
          <a:prstGeom prst="rect">
            <a:avLst/>
          </a:prstGeom>
        </p:spPr>
      </p:pic>
    </p:spTree>
    <p:extLst>
      <p:ext uri="{BB962C8B-B14F-4D97-AF65-F5344CB8AC3E}">
        <p14:creationId xmlns:p14="http://schemas.microsoft.com/office/powerpoint/2010/main" val="3472539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远</a:t>
            </a:r>
            <a:r>
              <a:rPr lang="zh-CN" altLang="en-US" dirty="0"/>
              <a:t>端静态接口代理</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 xmlns:a16="http://schemas.microsoft.com/office/drawing/2014/main" id="{6A93BC8C-1926-43DD-947D-6AFD9B0904AB}"/>
              </a:ext>
            </a:extLst>
          </p:cNvPr>
          <p:cNvSpPr txBox="1"/>
          <p:nvPr/>
        </p:nvSpPr>
        <p:spPr>
          <a:xfrm>
            <a:off x="874713" y="1291854"/>
            <a:ext cx="12766681" cy="2208083"/>
          </a:xfrm>
          <a:prstGeom prst="rect">
            <a:avLst/>
          </a:prstGeom>
        </p:spPr>
        <p:txBody>
          <a:bodyPr vert="horz" wrap="square" lIns="0" tIns="14579" rIns="0" bIns="0" rtlCol="0">
            <a:no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a:solidFill>
                  <a:schemeClr val="tx1"/>
                </a:solidFill>
                <a:sym typeface="思源黑体 CN Normal" panose="020B0400000000000000" pitchFamily="34" charset="-122"/>
              </a:rPr>
              <a:t>远端代理也是开发测试过程中常用能力之一，尤其是在开发大型项目时，需要修改其中的一个或多个接口时，可以使用远端代理将需要修改的客户端接口重定向到本地修改后的文件，快速进行问题分析和修改验证。   </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39" y="2854465"/>
            <a:ext cx="7773507" cy="3514977"/>
          </a:xfrm>
          <a:prstGeom prst="rect">
            <a:avLst/>
          </a:prstGeom>
        </p:spPr>
      </p:pic>
      <p:sp>
        <p:nvSpPr>
          <p:cNvPr id="7" name="矩形 6">
            <a:extLst>
              <a:ext uri="{FF2B5EF4-FFF2-40B4-BE49-F238E27FC236}">
                <a16:creationId xmlns="" xmlns:a16="http://schemas.microsoft.com/office/drawing/2014/main" id="{BC5C963D-BE80-464D-9850-368023303306}"/>
              </a:ext>
            </a:extLst>
          </p:cNvPr>
          <p:cNvSpPr/>
          <p:nvPr/>
        </p:nvSpPr>
        <p:spPr>
          <a:xfrm>
            <a:off x="8728413" y="2184465"/>
            <a:ext cx="199935" cy="524827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4"/>
          <a:stretch>
            <a:fillRect/>
          </a:stretch>
        </p:blipFill>
        <p:spPr>
          <a:xfrm>
            <a:off x="8928348" y="2184465"/>
            <a:ext cx="4482902" cy="5248275"/>
          </a:xfrm>
          <a:prstGeom prst="rect">
            <a:avLst/>
          </a:prstGeom>
        </p:spPr>
      </p:pic>
    </p:spTree>
    <p:extLst>
      <p:ext uri="{BB962C8B-B14F-4D97-AF65-F5344CB8AC3E}">
        <p14:creationId xmlns:p14="http://schemas.microsoft.com/office/powerpoint/2010/main" val="51276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集成外部插件</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 xmlns:a16="http://schemas.microsoft.com/office/drawing/2014/main" id="{F75A0198-C5F6-4E74-BE2D-D57F35533E3B}"/>
              </a:ext>
            </a:extLst>
          </p:cNvPr>
          <p:cNvSpPr txBox="1"/>
          <p:nvPr/>
        </p:nvSpPr>
        <p:spPr>
          <a:xfrm>
            <a:off x="967264" y="1168581"/>
            <a:ext cx="12474747" cy="1501795"/>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a:solidFill>
                  <a:srgbClr val="1F0909"/>
                </a:solidFill>
              </a:rPr>
              <a:t>除了使用内置的插件命令以及自己开发插件之外</a:t>
            </a:r>
            <a:r>
              <a:rPr lang="zh-CN" altLang="en-US" sz="2296" b="0" dirty="0" smtClean="0">
                <a:solidFill>
                  <a:srgbClr val="1F0909"/>
                </a:solidFill>
              </a:rPr>
              <a:t>，</a:t>
            </a:r>
            <a:r>
              <a:rPr lang="en-US" altLang="zh-CN" sz="2296" b="0" dirty="0" err="1" smtClean="0">
                <a:solidFill>
                  <a:srgbClr val="1F0909"/>
                </a:solidFill>
              </a:rPr>
              <a:t>Inula</a:t>
            </a:r>
            <a:r>
              <a:rPr lang="en-US" altLang="zh-CN" sz="2296" b="0" dirty="0" smtClean="0">
                <a:solidFill>
                  <a:srgbClr val="1F0909"/>
                </a:solidFill>
              </a:rPr>
              <a:t>-cli</a:t>
            </a:r>
            <a:r>
              <a:rPr lang="zh-CN" altLang="en-US" sz="2296" b="0" dirty="0">
                <a:solidFill>
                  <a:srgbClr val="1F0909"/>
                </a:solidFill>
              </a:rPr>
              <a:t>也支持集成其他开发者发布在</a:t>
            </a:r>
            <a:r>
              <a:rPr lang="en-US" altLang="zh-CN" sz="2296" b="0" dirty="0">
                <a:solidFill>
                  <a:srgbClr val="1F0909"/>
                </a:solidFill>
              </a:rPr>
              <a:t>npm</a:t>
            </a:r>
            <a:r>
              <a:rPr lang="zh-CN" altLang="en-US" sz="2296" b="0" dirty="0">
                <a:solidFill>
                  <a:srgbClr val="1F0909"/>
                </a:solidFill>
              </a:rPr>
              <a:t>仓库的插件。</a:t>
            </a:r>
            <a:endParaRPr lang="en-US" altLang="zh-CN" sz="2296" dirty="0">
              <a:solidFill>
                <a:srgbClr val="1F0909"/>
              </a:solidFill>
            </a:endParaRPr>
          </a:p>
          <a:p>
            <a:endParaRPr lang="en-US" altLang="zh-CN" sz="1263" dirty="0">
              <a:solidFill>
                <a:srgbClr val="1F0909"/>
              </a:solidFill>
            </a:endParaRPr>
          </a:p>
          <a:p>
            <a:r>
              <a:rPr lang="zh-CN" altLang="zh-CN" sz="1263" dirty="0"/>
              <a:t> </a:t>
            </a:r>
            <a:endParaRPr lang="zh-CN" altLang="zh-CN" sz="3673" dirty="0"/>
          </a:p>
          <a:p>
            <a:endParaRPr lang="zh-CN" altLang="en-US" sz="2296" dirty="0">
              <a:solidFill>
                <a:srgbClr val="0070C0"/>
              </a:solidFill>
              <a:sym typeface="思源黑体 CN Normal" panose="020B0400000000000000" pitchFamily="34" charset="-122"/>
            </a:endParaRPr>
          </a:p>
        </p:txBody>
      </p:sp>
      <p:sp>
        <p:nvSpPr>
          <p:cNvPr id="5" name="object 7">
            <a:extLst>
              <a:ext uri="{FF2B5EF4-FFF2-40B4-BE49-F238E27FC236}">
                <a16:creationId xmlns="" xmlns:a16="http://schemas.microsoft.com/office/drawing/2014/main" id="{F75A0198-C5F6-4E74-BE2D-D57F35533E3B}"/>
              </a:ext>
            </a:extLst>
          </p:cNvPr>
          <p:cNvSpPr txBox="1"/>
          <p:nvPr/>
        </p:nvSpPr>
        <p:spPr>
          <a:xfrm>
            <a:off x="874713" y="2425268"/>
            <a:ext cx="13055873" cy="1567391"/>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066" b="0" dirty="0">
                <a:solidFill>
                  <a:srgbClr val="1F0909"/>
                </a:solidFill>
              </a:rPr>
              <a:t> 1</a:t>
            </a:r>
            <a:r>
              <a:rPr lang="zh-CN" altLang="en-US" sz="2066" b="0" dirty="0">
                <a:solidFill>
                  <a:srgbClr val="1F0909"/>
                </a:solidFill>
              </a:rPr>
              <a:t>、通过</a:t>
            </a:r>
            <a:r>
              <a:rPr lang="en-US" altLang="zh-CN" sz="2066" b="0" dirty="0">
                <a:solidFill>
                  <a:srgbClr val="1F0909"/>
                </a:solidFill>
              </a:rPr>
              <a:t>npm</a:t>
            </a:r>
            <a:r>
              <a:rPr lang="zh-CN" altLang="en-US" sz="2066" b="0" dirty="0">
                <a:solidFill>
                  <a:srgbClr val="1F0909"/>
                </a:solidFill>
              </a:rPr>
              <a:t>下载对应插件，例如</a:t>
            </a:r>
            <a:r>
              <a:rPr lang="en-US" altLang="zh-CN" sz="2066" b="0" dirty="0">
                <a:solidFill>
                  <a:srgbClr val="1F0909"/>
                </a:solidFill>
              </a:rPr>
              <a:t>npm –save-</a:t>
            </a:r>
            <a:r>
              <a:rPr lang="en-US" altLang="zh-CN" sz="2066" b="0" dirty="0" err="1">
                <a:solidFill>
                  <a:srgbClr val="1F0909"/>
                </a:solidFill>
              </a:rPr>
              <a:t>dev</a:t>
            </a:r>
            <a:r>
              <a:rPr lang="en-US" altLang="zh-CN" sz="2066" b="0" dirty="0">
                <a:solidFill>
                  <a:srgbClr val="1F0909"/>
                </a:solidFill>
              </a:rPr>
              <a:t> </a:t>
            </a:r>
            <a:r>
              <a:rPr lang="en-US" altLang="zh-CN" sz="2066" b="0" dirty="0" smtClean="0">
                <a:solidFill>
                  <a:srgbClr val="1F0909"/>
                </a:solidFill>
              </a:rPr>
              <a:t>@</a:t>
            </a:r>
            <a:r>
              <a:rPr lang="en-US" altLang="zh-CN" sz="2066" b="0" dirty="0" err="1" smtClean="0">
                <a:solidFill>
                  <a:srgbClr val="1F0909"/>
                </a:solidFill>
              </a:rPr>
              <a:t>choudsop</a:t>
            </a:r>
            <a:r>
              <a:rPr lang="en-US" altLang="zh-CN" sz="2066" b="0" dirty="0" smtClean="0">
                <a:solidFill>
                  <a:srgbClr val="1F0909"/>
                </a:solidFill>
              </a:rPr>
              <a:t>/add</a:t>
            </a:r>
            <a:r>
              <a:rPr lang="zh-CN" altLang="en-US" sz="2066" b="0" dirty="0">
                <a:solidFill>
                  <a:srgbClr val="1F0909"/>
                </a:solidFill>
              </a:rPr>
              <a:t>。</a:t>
            </a:r>
            <a:endParaRPr lang="en-US" altLang="zh-CN" sz="2066" b="0" dirty="0">
              <a:solidFill>
                <a:srgbClr val="1F0909"/>
              </a:solidFill>
            </a:endParaRPr>
          </a:p>
          <a:p>
            <a:endParaRPr lang="en-US" altLang="zh-CN" sz="2066" b="0" dirty="0">
              <a:solidFill>
                <a:srgbClr val="1F0909"/>
              </a:solidFill>
            </a:endParaRPr>
          </a:p>
          <a:p>
            <a:r>
              <a:rPr lang="en-US" altLang="zh-CN" sz="2066" b="0" dirty="0">
                <a:solidFill>
                  <a:srgbClr val="1F0909"/>
                </a:solidFill>
              </a:rPr>
              <a:t> 2</a:t>
            </a:r>
            <a:r>
              <a:rPr lang="zh-CN" altLang="en-US" sz="2066" b="0" dirty="0">
                <a:solidFill>
                  <a:srgbClr val="1F0909"/>
                </a:solidFill>
              </a:rPr>
              <a:t>、在</a:t>
            </a:r>
            <a:r>
              <a:rPr lang="en-US" altLang="zh-CN" sz="2066" b="0" dirty="0" smtClean="0">
                <a:solidFill>
                  <a:srgbClr val="1F0909"/>
                </a:solidFill>
              </a:rPr>
              <a:t>.</a:t>
            </a:r>
            <a:r>
              <a:rPr lang="en-US" altLang="zh-CN" sz="2066" b="0" dirty="0" err="1" smtClean="0">
                <a:solidFill>
                  <a:srgbClr val="1F0909"/>
                </a:solidFill>
              </a:rPr>
              <a:t>inula.ts</a:t>
            </a:r>
            <a:r>
              <a:rPr lang="zh-CN" altLang="en-US" sz="2066" b="0" dirty="0">
                <a:solidFill>
                  <a:srgbClr val="1F0909"/>
                </a:solidFill>
              </a:rPr>
              <a:t>配置文件中配置对应插件路径。</a:t>
            </a:r>
            <a:endParaRPr lang="en-US" altLang="zh-CN" sz="2066" b="0" dirty="0">
              <a:solidFill>
                <a:srgbClr val="1F0909"/>
              </a:solidFill>
            </a:endParaRPr>
          </a:p>
          <a:p>
            <a:r>
              <a:rPr lang="zh-CN" altLang="zh-CN" sz="1263" dirty="0"/>
              <a:t> </a:t>
            </a:r>
            <a:endParaRPr lang="zh-CN" altLang="zh-CN" sz="3673" dirty="0"/>
          </a:p>
          <a:p>
            <a:endParaRPr lang="zh-CN" altLang="en-US" sz="2296" dirty="0">
              <a:solidFill>
                <a:srgbClr val="0070C0"/>
              </a:solidFill>
              <a:sym typeface="思源黑体 CN Normal" panose="020B0400000000000000" pitchFamily="34" charset="-122"/>
            </a:endParaRPr>
          </a:p>
        </p:txBody>
      </p:sp>
      <p:sp>
        <p:nvSpPr>
          <p:cNvPr id="7" name="矩形 6">
            <a:extLst>
              <a:ext uri="{FF2B5EF4-FFF2-40B4-BE49-F238E27FC236}">
                <a16:creationId xmlns="" xmlns:a16="http://schemas.microsoft.com/office/drawing/2014/main" id="{BC5C963D-BE80-464D-9850-368023303306}"/>
              </a:ext>
            </a:extLst>
          </p:cNvPr>
          <p:cNvSpPr/>
          <p:nvPr/>
        </p:nvSpPr>
        <p:spPr>
          <a:xfrm>
            <a:off x="967264" y="3932689"/>
            <a:ext cx="193604" cy="1968103"/>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60868" y="3932689"/>
            <a:ext cx="6199525" cy="1968103"/>
          </a:xfrm>
          <a:prstGeom prst="rect">
            <a:avLst/>
          </a:prstGeom>
        </p:spPr>
      </p:pic>
    </p:spTree>
    <p:extLst>
      <p:ext uri="{BB962C8B-B14F-4D97-AF65-F5344CB8AC3E}">
        <p14:creationId xmlns:p14="http://schemas.microsoft.com/office/powerpoint/2010/main" val="4021273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1163548" cy="630206"/>
          </a:xfrm>
        </p:spPr>
        <p:txBody>
          <a:bodyPr/>
          <a:lstStyle/>
          <a:p>
            <a:pPr>
              <a:lnSpc>
                <a:spcPct val="130000"/>
              </a:lnSpc>
              <a:spcBef>
                <a:spcPct val="0"/>
              </a:spcBef>
            </a:pPr>
            <a:r>
              <a:rPr lang="zh-CN" altLang="en-US" dirty="0" smtClean="0"/>
              <a:t>元</a:t>
            </a:r>
            <a:r>
              <a:rPr lang="zh-CN" altLang="en-US" dirty="0"/>
              <a:t>框架（快速</a:t>
            </a:r>
            <a:r>
              <a:rPr lang="zh-CN" altLang="en-US" dirty="0" smtClean="0"/>
              <a:t>搭建</a:t>
            </a:r>
            <a:r>
              <a:rPr lang="en-US" altLang="zh-CN" dirty="0" err="1" smtClean="0"/>
              <a:t>Inula</a:t>
            </a:r>
            <a:r>
              <a:rPr lang="zh-CN" altLang="en-US" dirty="0" smtClean="0"/>
              <a:t>应用</a:t>
            </a:r>
            <a:r>
              <a:rPr lang="zh-CN" altLang="en-US" dirty="0"/>
              <a:t>，提供最佳实践</a:t>
            </a:r>
            <a:r>
              <a:rPr lang="zh-CN" altLang="en-US" dirty="0" smtClean="0"/>
              <a:t>）</a:t>
            </a:r>
            <a:endParaRPr lang="zh-CN" altLang="en-US" dirty="0"/>
          </a:p>
        </p:txBody>
      </p:sp>
      <p:sp>
        <p:nvSpPr>
          <p:cNvPr id="9" name="矩形 8">
            <a:extLst>
              <a:ext uri="{FF2B5EF4-FFF2-40B4-BE49-F238E27FC236}">
                <a16:creationId xmlns:a16="http://schemas.microsoft.com/office/drawing/2014/main" xmlns="" id="{160D193E-5217-4902-AAC1-936FA6C93FB0}"/>
              </a:ext>
            </a:extLst>
          </p:cNvPr>
          <p:cNvSpPr/>
          <p:nvPr/>
        </p:nvSpPr>
        <p:spPr>
          <a:xfrm>
            <a:off x="874712" y="1143199"/>
            <a:ext cx="7821985" cy="5632952"/>
          </a:xfrm>
          <a:prstGeom prst="rect">
            <a:avLst/>
          </a:prstGeom>
          <a:noFill/>
          <a:ln w="12700" cap="flat" cmpd="sng" algn="ctr">
            <a:solidFill>
              <a:srgbClr val="A7A7A7"/>
            </a:solidFill>
            <a:prstDash val="solid"/>
            <a:miter lim="800000"/>
          </a:ln>
          <a:effectLst/>
        </p:spPr>
        <p:txBody>
          <a:bodyPr rtlCol="0" anchor="ctr"/>
          <a:lstStyle/>
          <a:p>
            <a:pPr algn="ctr" fontAlgn="auto">
              <a:spcBef>
                <a:spcPts val="0"/>
              </a:spcBef>
              <a:spcAft>
                <a:spcPts val="0"/>
              </a:spcAft>
              <a:defRPr/>
            </a:pPr>
            <a:endParaRPr lang="zh-CN" altLang="en-US" sz="1200" kern="0">
              <a:solidFill>
                <a:srgbClr val="5B9BD5">
                  <a:lumMod val="50000"/>
                </a:srgbClr>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xmlns="" id="{F484A8FC-716D-44B7-A7F2-62AAA5D77BFC}"/>
              </a:ext>
            </a:extLst>
          </p:cNvPr>
          <p:cNvSpPr/>
          <p:nvPr/>
        </p:nvSpPr>
        <p:spPr>
          <a:xfrm>
            <a:off x="1041496" y="6014634"/>
            <a:ext cx="7526943" cy="664335"/>
          </a:xfrm>
          <a:prstGeom prst="rect">
            <a:avLst/>
          </a:prstGeom>
          <a:noFill/>
          <a:ln w="12700" cap="flat" cmpd="sng" algn="ctr">
            <a:solidFill>
              <a:srgbClr val="A7A7A7"/>
            </a:solidFill>
            <a:prstDash val="solid"/>
            <a:miter lim="800000"/>
          </a:ln>
          <a:effectLst/>
        </p:spPr>
        <p:txBody>
          <a:bodyPr rtlCol="0" anchor="ctr"/>
          <a:lstStyle/>
          <a:p>
            <a:pPr algn="ctr" fontAlgn="auto">
              <a:spcBef>
                <a:spcPts val="0"/>
              </a:spcBef>
              <a:spcAft>
                <a:spcPts val="0"/>
              </a:spcAft>
              <a:defRPr/>
            </a:pPr>
            <a:endParaRPr lang="zh-CN" altLang="en-US" sz="1200" kern="0">
              <a:solidFill>
                <a:srgbClr val="5B9BD5">
                  <a:lumMod val="50000"/>
                </a:srgbClr>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xmlns="" id="{C474FC6D-6230-4606-BA41-A40F318D69EE}"/>
              </a:ext>
            </a:extLst>
          </p:cNvPr>
          <p:cNvSpPr/>
          <p:nvPr/>
        </p:nvSpPr>
        <p:spPr>
          <a:xfrm>
            <a:off x="3984813" y="1173031"/>
            <a:ext cx="1329154" cy="253916"/>
          </a:xfrm>
          <a:prstGeom prst="rect">
            <a:avLst/>
          </a:prstGeom>
        </p:spPr>
        <p:txBody>
          <a:bodyPr wrap="square">
            <a:spAutoFit/>
          </a:bodyPr>
          <a:lstStyle/>
          <a:p>
            <a:pPr algn="ctr" defTabSz="914478" fontAlgn="auto">
              <a:spcBef>
                <a:spcPts val="0"/>
              </a:spcBef>
              <a:spcAft>
                <a:spcPts val="0"/>
              </a:spcAft>
            </a:pPr>
            <a:r>
              <a:rPr lang="zh-CN" altLang="en-US" sz="1050" b="1" kern="0" dirty="0">
                <a:solidFill>
                  <a:prstClr val="black"/>
                </a:solidFill>
                <a:latin typeface="微软雅黑" panose="020B0503020204020204" pitchFamily="34" charset="-122"/>
                <a:ea typeface="微软雅黑" panose="020B0503020204020204" pitchFamily="34" charset="-122"/>
                <a:cs typeface="Arial"/>
              </a:rPr>
              <a:t>元框架</a:t>
            </a:r>
          </a:p>
        </p:txBody>
      </p:sp>
      <p:sp>
        <p:nvSpPr>
          <p:cNvPr id="12" name="矩形 11">
            <a:extLst>
              <a:ext uri="{FF2B5EF4-FFF2-40B4-BE49-F238E27FC236}">
                <a16:creationId xmlns:a16="http://schemas.microsoft.com/office/drawing/2014/main" xmlns="" id="{82E1A06C-45D5-42FB-B2FF-C96E21ABACB8}"/>
              </a:ext>
            </a:extLst>
          </p:cNvPr>
          <p:cNvSpPr/>
          <p:nvPr/>
        </p:nvSpPr>
        <p:spPr>
          <a:xfrm>
            <a:off x="1041495" y="2468712"/>
            <a:ext cx="7526942" cy="3362482"/>
          </a:xfrm>
          <a:prstGeom prst="rect">
            <a:avLst/>
          </a:prstGeom>
          <a:noFill/>
          <a:ln w="12700" cap="flat" cmpd="sng" algn="ctr">
            <a:solidFill>
              <a:srgbClr val="A7A7A7"/>
            </a:solidFill>
            <a:prstDash val="solid"/>
            <a:miter lim="800000"/>
          </a:ln>
          <a:effectLst/>
        </p:spPr>
        <p:txBody>
          <a:bodyPr rtlCol="0" anchor="ctr"/>
          <a:lstStyle/>
          <a:p>
            <a:pPr algn="ctr" fontAlgn="auto">
              <a:spcBef>
                <a:spcPts val="0"/>
              </a:spcBef>
              <a:spcAft>
                <a:spcPts val="0"/>
              </a:spcAft>
              <a:defRPr/>
            </a:pPr>
            <a:endParaRPr lang="zh-CN" altLang="en-US" sz="1200" kern="0">
              <a:solidFill>
                <a:srgbClr val="5B9BD5">
                  <a:lumMod val="50000"/>
                </a:srgb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6C6DE22A-733B-482D-A005-F7F8DFB56082}"/>
              </a:ext>
            </a:extLst>
          </p:cNvPr>
          <p:cNvSpPr/>
          <p:nvPr/>
        </p:nvSpPr>
        <p:spPr>
          <a:xfrm>
            <a:off x="1185169" y="5308402"/>
            <a:ext cx="7188175" cy="376065"/>
          </a:xfrm>
          <a:prstGeom prst="rect">
            <a:avLst/>
          </a:prstGeom>
          <a:solidFill>
            <a:srgbClr val="E2F0D9"/>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endParaRPr lang="zh-CN" altLang="en-US" sz="1200" kern="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xmlns="" id="{4DF17512-47F2-4B30-A394-4318220D1D47}"/>
              </a:ext>
            </a:extLst>
          </p:cNvPr>
          <p:cNvSpPr/>
          <p:nvPr/>
        </p:nvSpPr>
        <p:spPr>
          <a:xfrm>
            <a:off x="3093542" y="5362829"/>
            <a:ext cx="3668649" cy="253916"/>
          </a:xfrm>
          <a:prstGeom prst="rect">
            <a:avLst/>
          </a:prstGeom>
          <a:noFill/>
        </p:spPr>
        <p:txBody>
          <a:bodyPr wrap="square">
            <a:spAutoFit/>
          </a:bodyPr>
          <a:lstStyle/>
          <a:p>
            <a:pPr defTabSz="1218540" fontAlgn="auto">
              <a:spcBef>
                <a:spcPts val="0"/>
              </a:spcBef>
              <a:spcAft>
                <a:spcPts val="0"/>
              </a:spcAft>
            </a:pPr>
            <a:r>
              <a:rPr lang="zh-CN" altLang="en-US" sz="1050" b="1" kern="0" dirty="0">
                <a:solidFill>
                  <a:prstClr val="black"/>
                </a:solidFill>
                <a:latin typeface="微软雅黑" panose="020B0503020204020204" pitchFamily="34" charset="-122"/>
                <a:ea typeface="微软雅黑" panose="020B0503020204020204" pitchFamily="34" charset="-122"/>
                <a:cs typeface="Arial"/>
              </a:rPr>
              <a:t>插件机制</a:t>
            </a:r>
            <a:r>
              <a:rPr lang="zh-CN" altLang="en-US" sz="1050" kern="0" dirty="0">
                <a:solidFill>
                  <a:prstClr val="black"/>
                </a:solidFill>
                <a:latin typeface="微软雅黑" panose="020B0503020204020204" pitchFamily="34" charset="-122"/>
                <a:ea typeface="微软雅黑" panose="020B0503020204020204" pitchFamily="34" charset="-122"/>
                <a:cs typeface="Arial"/>
              </a:rPr>
              <a:t>（上面所有能力基于插件、用户也可以扩展插件）</a:t>
            </a:r>
            <a:endParaRPr lang="en-US" altLang="zh-CN" sz="1050" kern="0" dirty="0">
              <a:solidFill>
                <a:prstClr val="black"/>
              </a:solidFill>
              <a:latin typeface="微软雅黑" panose="020B0503020204020204" pitchFamily="34" charset="-122"/>
              <a:ea typeface="微软雅黑" panose="020B0503020204020204" pitchFamily="34" charset="-122"/>
              <a:cs typeface="Arial"/>
            </a:endParaRPr>
          </a:p>
        </p:txBody>
      </p:sp>
      <p:sp>
        <p:nvSpPr>
          <p:cNvPr id="15" name="Google Shape;183;g812efbfd32_0_0">
            <a:extLst>
              <a:ext uri="{FF2B5EF4-FFF2-40B4-BE49-F238E27FC236}">
                <a16:creationId xmlns:a16="http://schemas.microsoft.com/office/drawing/2014/main" xmlns="" id="{414B5335-8EDA-4947-A29A-5595868FE694}"/>
              </a:ext>
            </a:extLst>
          </p:cNvPr>
          <p:cNvSpPr/>
          <p:nvPr/>
        </p:nvSpPr>
        <p:spPr>
          <a:xfrm>
            <a:off x="1761542" y="6148044"/>
            <a:ext cx="2664000" cy="432000"/>
          </a:xfrm>
          <a:prstGeom prst="roundRect">
            <a:avLst>
              <a:gd name="adj" fmla="val 16667"/>
            </a:avLst>
          </a:prstGeom>
          <a:solidFill>
            <a:srgbClr val="E2F0D9"/>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zh-CN" altLang="en-US" sz="1200" kern="0">
                <a:solidFill>
                  <a:srgbClr val="000000">
                    <a:lumMod val="85000"/>
                    <a:lumOff val="15000"/>
                  </a:srgbClr>
                </a:solidFill>
                <a:latin typeface="微软雅黑" panose="020B0503020204020204" pitchFamily="34" charset="-122"/>
                <a:ea typeface="微软雅黑" panose="020B0503020204020204" pitchFamily="34" charset="-122"/>
              </a:rPr>
              <a:t>虚拟</a:t>
            </a:r>
            <a:r>
              <a:rPr lang="en-US" altLang="zh-CN" sz="1200" kern="0" dirty="0">
                <a:solidFill>
                  <a:srgbClr val="000000">
                    <a:lumMod val="85000"/>
                    <a:lumOff val="15000"/>
                  </a:srgbClr>
                </a:solidFill>
                <a:latin typeface="微软雅黑" panose="020B0503020204020204" pitchFamily="34" charset="-122"/>
                <a:ea typeface="微软雅黑" panose="020B0503020204020204" pitchFamily="34" charset="-122"/>
              </a:rPr>
              <a:t>DOM</a:t>
            </a:r>
            <a:r>
              <a:rPr lang="zh-CN" altLang="en-US" sz="1200" kern="0" dirty="0">
                <a:solidFill>
                  <a:srgbClr val="000000">
                    <a:lumMod val="85000"/>
                    <a:lumOff val="15000"/>
                  </a:srgbClr>
                </a:solidFill>
                <a:latin typeface="微软雅黑" panose="020B0503020204020204" pitchFamily="34" charset="-122"/>
                <a:ea typeface="微软雅黑" panose="020B0503020204020204" pitchFamily="34" charset="-122"/>
              </a:rPr>
              <a:t>渲染</a:t>
            </a:r>
          </a:p>
        </p:txBody>
      </p:sp>
      <p:sp>
        <p:nvSpPr>
          <p:cNvPr id="16" name="Google Shape;183;g812efbfd32_0_0">
            <a:extLst>
              <a:ext uri="{FF2B5EF4-FFF2-40B4-BE49-F238E27FC236}">
                <a16:creationId xmlns:a16="http://schemas.microsoft.com/office/drawing/2014/main" xmlns="" id="{EFD8EF71-9720-4AF0-A4CB-1CB3FD2D6FF2}"/>
              </a:ext>
            </a:extLst>
          </p:cNvPr>
          <p:cNvSpPr/>
          <p:nvPr/>
        </p:nvSpPr>
        <p:spPr>
          <a:xfrm>
            <a:off x="5224218" y="6130801"/>
            <a:ext cx="2664000" cy="432000"/>
          </a:xfrm>
          <a:prstGeom prst="roundRect">
            <a:avLst>
              <a:gd name="adj" fmla="val 16667"/>
            </a:avLst>
          </a:prstGeom>
          <a:solidFill>
            <a:srgbClr val="99CCFF"/>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zh-CN" altLang="en-US" sz="1200" kern="0" dirty="0">
                <a:solidFill>
                  <a:srgbClr val="000000">
                    <a:lumMod val="85000"/>
                    <a:lumOff val="15000"/>
                  </a:srgbClr>
                </a:solidFill>
                <a:latin typeface="微软雅黑" panose="020B0503020204020204" pitchFamily="34" charset="-122"/>
                <a:ea typeface="微软雅黑" panose="020B0503020204020204" pitchFamily="34" charset="-122"/>
              </a:rPr>
              <a:t>响应式渲染</a:t>
            </a:r>
          </a:p>
        </p:txBody>
      </p:sp>
      <p:sp>
        <p:nvSpPr>
          <p:cNvPr id="17" name="矩形 16">
            <a:extLst>
              <a:ext uri="{FF2B5EF4-FFF2-40B4-BE49-F238E27FC236}">
                <a16:creationId xmlns:a16="http://schemas.microsoft.com/office/drawing/2014/main" xmlns="" id="{2CCDE7D0-A869-4766-AA58-4B29A6D7BAEB}"/>
              </a:ext>
            </a:extLst>
          </p:cNvPr>
          <p:cNvSpPr/>
          <p:nvPr/>
        </p:nvSpPr>
        <p:spPr>
          <a:xfrm>
            <a:off x="8863480" y="1204312"/>
            <a:ext cx="3700205" cy="1708160"/>
          </a:xfrm>
          <a:prstGeom prst="rect">
            <a:avLst/>
          </a:prstGeom>
        </p:spPr>
        <p:txBody>
          <a:bodyPr wrap="square">
            <a:spAutoFit/>
          </a:bodyPr>
          <a:lstStyle/>
          <a:p>
            <a:pPr defTabSz="914478" fontAlgn="auto">
              <a:lnSpc>
                <a:spcPct val="150000"/>
              </a:lnSpc>
              <a:spcBef>
                <a:spcPts val="0"/>
              </a:spcBef>
              <a:spcAft>
                <a:spcPts val="0"/>
              </a:spcAft>
            </a:pPr>
            <a:r>
              <a:rPr lang="en-US" altLang="zh-CN" sz="1400" b="1" dirty="0" err="1" smtClean="0">
                <a:solidFill>
                  <a:srgbClr val="282828"/>
                </a:solidFill>
                <a:latin typeface="微软雅黑" panose="020B0503020204020204" pitchFamily="34" charset="-122"/>
                <a:ea typeface="微软雅黑" panose="020B0503020204020204" pitchFamily="34" charset="-122"/>
                <a:cs typeface="宋体" panose="02010600030101010101" pitchFamily="2" charset="-122"/>
              </a:rPr>
              <a:t>Inula</a:t>
            </a:r>
            <a:r>
              <a:rPr lang="zh-CN" altLang="en-US" sz="1400" b="1" dirty="0" smtClean="0">
                <a:solidFill>
                  <a:srgbClr val="282828"/>
                </a:solidFill>
                <a:latin typeface="微软雅黑" panose="020B0503020204020204" pitchFamily="34" charset="-122"/>
                <a:ea typeface="微软雅黑" panose="020B0503020204020204" pitchFamily="34" charset="-122"/>
                <a:cs typeface="宋体" panose="02010600030101010101" pitchFamily="2" charset="-122"/>
              </a:rPr>
              <a:t>元</a:t>
            </a:r>
            <a:r>
              <a:rPr lang="zh-CN" altLang="en-US" sz="1400" b="1" dirty="0">
                <a:solidFill>
                  <a:srgbClr val="282828"/>
                </a:solidFill>
                <a:latin typeface="微软雅黑" panose="020B0503020204020204" pitchFamily="34" charset="-122"/>
                <a:ea typeface="微软雅黑" panose="020B0503020204020204" pitchFamily="34" charset="-122"/>
                <a:cs typeface="宋体" panose="02010600030101010101" pitchFamily="2" charset="-122"/>
              </a:rPr>
              <a:t>框架</a:t>
            </a:r>
            <a:r>
              <a:rPr lang="en-US" altLang="zh-CN" sz="1400" b="1" dirty="0">
                <a:solidFill>
                  <a:srgbClr val="282828"/>
                </a:solidFill>
                <a:latin typeface="微软雅黑" panose="020B0503020204020204" pitchFamily="34" charset="-122"/>
                <a:ea typeface="微软雅黑" panose="020B0503020204020204" pitchFamily="34" charset="-122"/>
                <a:cs typeface="宋体" panose="02010600030101010101" pitchFamily="2" charset="-122"/>
              </a:rPr>
              <a:t>24</a:t>
            </a:r>
            <a:r>
              <a:rPr lang="zh-CN" altLang="en-US" sz="1400" b="1" dirty="0">
                <a:solidFill>
                  <a:srgbClr val="282828"/>
                </a:solidFill>
                <a:latin typeface="微软雅黑" panose="020B0503020204020204" pitchFamily="34" charset="-122"/>
                <a:ea typeface="微软雅黑" panose="020B0503020204020204" pitchFamily="34" charset="-122"/>
                <a:cs typeface="宋体" panose="02010600030101010101" pitchFamily="2" charset="-122"/>
              </a:rPr>
              <a:t>年的重点：</a:t>
            </a:r>
            <a:endParaRPr lang="en-US" altLang="zh-CN" sz="1400" dirty="0">
              <a:solidFill>
                <a:srgbClr val="282828"/>
              </a:solidFill>
              <a:latin typeface="微软雅黑" panose="020B0503020204020204" pitchFamily="34" charset="-122"/>
              <a:ea typeface="微软雅黑" panose="020B0503020204020204" pitchFamily="34" charset="-122"/>
              <a:cs typeface="宋体" panose="02010600030101010101" pitchFamily="2" charset="-122"/>
            </a:endParaRPr>
          </a:p>
          <a:p>
            <a:pPr marL="285750" indent="-285750" defTabSz="914478" fontAlgn="auto">
              <a:lnSpc>
                <a:spcPct val="150000"/>
              </a:lnSpc>
              <a:spcBef>
                <a:spcPts val="0"/>
              </a:spcBef>
              <a:spcAft>
                <a:spcPts val="0"/>
              </a:spcAft>
              <a:buFont typeface="Arial" panose="020B0604020202020204" pitchFamily="34" charset="0"/>
              <a:buChar char="•"/>
            </a:pPr>
            <a:r>
              <a:rPr lang="zh-CN" altLang="en-US" sz="1400" dirty="0">
                <a:solidFill>
                  <a:srgbClr val="282828"/>
                </a:solidFill>
                <a:latin typeface="微软雅黑" panose="020B0503020204020204" pitchFamily="34" charset="-122"/>
                <a:ea typeface="微软雅黑" panose="020B0503020204020204" pitchFamily="34" charset="-122"/>
                <a:cs typeface="宋体" panose="02010600030101010101" pitchFamily="2" charset="-122"/>
              </a:rPr>
              <a:t>整合社区优秀生态，提供开发全流程最佳实践方案</a:t>
            </a:r>
            <a:endParaRPr lang="en-US" altLang="zh-CN" sz="1400" dirty="0">
              <a:solidFill>
                <a:srgbClr val="282828"/>
              </a:solidFill>
              <a:latin typeface="微软雅黑" panose="020B0503020204020204" pitchFamily="34" charset="-122"/>
              <a:ea typeface="微软雅黑" panose="020B0503020204020204" pitchFamily="34" charset="-122"/>
              <a:cs typeface="宋体" panose="02010600030101010101" pitchFamily="2" charset="-122"/>
            </a:endParaRPr>
          </a:p>
          <a:p>
            <a:pPr marL="285750" indent="-285750" defTabSz="914478" fontAlgn="auto">
              <a:lnSpc>
                <a:spcPct val="150000"/>
              </a:lnSpc>
              <a:spcBef>
                <a:spcPts val="0"/>
              </a:spcBef>
              <a:spcAft>
                <a:spcPts val="0"/>
              </a:spcAft>
              <a:buFont typeface="Arial" panose="020B0604020202020204" pitchFamily="34" charset="0"/>
              <a:buChar char="•"/>
            </a:pPr>
            <a:r>
              <a:rPr lang="en-US" altLang="zh-CN" sz="1400" dirty="0">
                <a:solidFill>
                  <a:srgbClr val="282828"/>
                </a:solidFill>
                <a:latin typeface="微软雅黑" panose="020B0503020204020204" pitchFamily="34" charset="-122"/>
                <a:ea typeface="微软雅黑" panose="020B0503020204020204" pitchFamily="34" charset="-122"/>
                <a:cs typeface="宋体" panose="02010600030101010101" pitchFamily="2" charset="-122"/>
              </a:rPr>
              <a:t>AI</a:t>
            </a:r>
            <a:r>
              <a:rPr lang="zh-CN" altLang="en-US" sz="1400" dirty="0">
                <a:solidFill>
                  <a:srgbClr val="282828"/>
                </a:solidFill>
                <a:latin typeface="微软雅黑" panose="020B0503020204020204" pitchFamily="34" charset="-122"/>
                <a:ea typeface="微软雅黑" panose="020B0503020204020204" pitchFamily="34" charset="-122"/>
                <a:cs typeface="宋体" panose="02010600030101010101" pitchFamily="2" charset="-122"/>
              </a:rPr>
              <a:t>多模态生成应用</a:t>
            </a:r>
            <a:r>
              <a:rPr lang="en-US" altLang="zh-CN" sz="1400" dirty="0">
                <a:solidFill>
                  <a:srgbClr val="282828"/>
                </a:solidFill>
                <a:latin typeface="微软雅黑" panose="020B0503020204020204" pitchFamily="34" charset="-122"/>
                <a:ea typeface="微软雅黑" panose="020B0503020204020204" pitchFamily="34" charset="-122"/>
                <a:cs typeface="宋体" panose="02010600030101010101" pitchFamily="2" charset="-122"/>
              </a:rPr>
              <a:t>Demo</a:t>
            </a:r>
          </a:p>
          <a:p>
            <a:pPr marL="285750" indent="-285750" defTabSz="914478" fontAlgn="auto">
              <a:lnSpc>
                <a:spcPct val="150000"/>
              </a:lnSpc>
              <a:spcBef>
                <a:spcPts val="0"/>
              </a:spcBef>
              <a:spcAft>
                <a:spcPts val="0"/>
              </a:spcAft>
              <a:buFont typeface="Arial" panose="020B0604020202020204" pitchFamily="34" charset="0"/>
              <a:buChar char="•"/>
            </a:pPr>
            <a:r>
              <a:rPr lang="zh-CN" altLang="en-US" sz="1400" dirty="0">
                <a:solidFill>
                  <a:srgbClr val="282828"/>
                </a:solidFill>
                <a:latin typeface="微软雅黑" panose="020B0503020204020204" pitchFamily="34" charset="-122"/>
                <a:ea typeface="微软雅黑" panose="020B0503020204020204" pitchFamily="34" charset="-122"/>
                <a:cs typeface="宋体" panose="02010600030101010101" pitchFamily="2" charset="-122"/>
              </a:rPr>
              <a:t>提供响应式的使用例子 </a:t>
            </a:r>
            <a:endParaRPr lang="en-US" altLang="zh-CN" sz="1400" dirty="0">
              <a:solidFill>
                <a:srgbClr val="282828"/>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8" name="矩形 17">
            <a:extLst>
              <a:ext uri="{FF2B5EF4-FFF2-40B4-BE49-F238E27FC236}">
                <a16:creationId xmlns:a16="http://schemas.microsoft.com/office/drawing/2014/main" xmlns="" id="{8DC692B4-FFBE-4B5D-A88C-E143FA5B01D6}"/>
              </a:ext>
            </a:extLst>
          </p:cNvPr>
          <p:cNvSpPr/>
          <p:nvPr/>
        </p:nvSpPr>
        <p:spPr>
          <a:xfrm>
            <a:off x="2798167" y="3391967"/>
            <a:ext cx="2574096" cy="1722813"/>
          </a:xfrm>
          <a:prstGeom prst="rect">
            <a:avLst/>
          </a:prstGeom>
          <a:noFill/>
          <a:ln w="12700" cap="flat" cmpd="sng" algn="ctr">
            <a:solidFill>
              <a:srgbClr val="A7A7A7"/>
            </a:solidFill>
            <a:prstDash val="solid"/>
            <a:miter lim="800000"/>
          </a:ln>
          <a:effectLst/>
        </p:spPr>
        <p:txBody>
          <a:bodyPr rtlCol="0" anchor="ctr"/>
          <a:lstStyle/>
          <a:p>
            <a:pPr algn="ctr" fontAlgn="auto">
              <a:spcBef>
                <a:spcPts val="0"/>
              </a:spcBef>
              <a:spcAft>
                <a:spcPts val="0"/>
              </a:spcAft>
              <a:defRPr/>
            </a:pPr>
            <a:endParaRPr lang="zh-CN" altLang="en-US" sz="1200" kern="0">
              <a:solidFill>
                <a:srgbClr val="5B9BD5">
                  <a:lumMod val="50000"/>
                </a:srgbClr>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xmlns="" id="{E16EA76A-4082-4C31-BF55-A809337C5DA4}"/>
              </a:ext>
            </a:extLst>
          </p:cNvPr>
          <p:cNvSpPr/>
          <p:nvPr/>
        </p:nvSpPr>
        <p:spPr>
          <a:xfrm>
            <a:off x="2895831" y="3415425"/>
            <a:ext cx="959119" cy="253916"/>
          </a:xfrm>
          <a:prstGeom prst="rect">
            <a:avLst/>
          </a:prstGeom>
          <a:noFill/>
        </p:spPr>
        <p:txBody>
          <a:bodyPr wrap="square">
            <a:spAutoFit/>
          </a:bodyPr>
          <a:lstStyle/>
          <a:p>
            <a:pPr defTabSz="1218540" fontAlgn="auto">
              <a:spcBef>
                <a:spcPts val="0"/>
              </a:spcBef>
              <a:spcAft>
                <a:spcPts val="0"/>
              </a:spcAft>
            </a:pPr>
            <a:r>
              <a:rPr lang="zh-CN" altLang="en-US" sz="1050" b="1" kern="0" dirty="0">
                <a:solidFill>
                  <a:prstClr val="black"/>
                </a:solidFill>
                <a:latin typeface="微软雅黑" panose="020B0503020204020204" pitchFamily="34" charset="-122"/>
                <a:ea typeface="微软雅黑" panose="020B0503020204020204" pitchFamily="34" charset="-122"/>
                <a:cs typeface="Arial"/>
              </a:rPr>
              <a:t>开发</a:t>
            </a:r>
            <a:endParaRPr lang="en-US" altLang="zh-CN" sz="1050" kern="0" dirty="0">
              <a:solidFill>
                <a:prstClr val="black"/>
              </a:solidFill>
              <a:latin typeface="微软雅黑" panose="020B0503020204020204" pitchFamily="34" charset="-122"/>
              <a:ea typeface="微软雅黑" panose="020B0503020204020204" pitchFamily="34" charset="-122"/>
              <a:cs typeface="Arial"/>
            </a:endParaRPr>
          </a:p>
        </p:txBody>
      </p:sp>
      <p:sp>
        <p:nvSpPr>
          <p:cNvPr id="20" name="矩形 19">
            <a:extLst>
              <a:ext uri="{FF2B5EF4-FFF2-40B4-BE49-F238E27FC236}">
                <a16:creationId xmlns:a16="http://schemas.microsoft.com/office/drawing/2014/main" xmlns="" id="{A5CAA195-1A64-4F06-9E1F-26AF041DF545}"/>
              </a:ext>
            </a:extLst>
          </p:cNvPr>
          <p:cNvSpPr/>
          <p:nvPr/>
        </p:nvSpPr>
        <p:spPr>
          <a:xfrm>
            <a:off x="1185169" y="3392989"/>
            <a:ext cx="1374570" cy="1722813"/>
          </a:xfrm>
          <a:prstGeom prst="rect">
            <a:avLst/>
          </a:prstGeom>
          <a:noFill/>
          <a:ln w="12700" cap="flat" cmpd="sng" algn="ctr">
            <a:solidFill>
              <a:srgbClr val="A7A7A7"/>
            </a:solidFill>
            <a:prstDash val="solid"/>
            <a:miter lim="800000"/>
          </a:ln>
          <a:effectLst/>
        </p:spPr>
        <p:txBody>
          <a:bodyPr rtlCol="0" anchor="ctr"/>
          <a:lstStyle/>
          <a:p>
            <a:pPr algn="ctr" fontAlgn="auto">
              <a:spcBef>
                <a:spcPts val="0"/>
              </a:spcBef>
              <a:spcAft>
                <a:spcPts val="0"/>
              </a:spcAft>
              <a:defRPr/>
            </a:pPr>
            <a:endParaRPr lang="zh-CN" altLang="en-US" sz="1200" kern="0">
              <a:solidFill>
                <a:srgbClr val="5B9BD5">
                  <a:lumMod val="50000"/>
                </a:srgbClr>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xmlns="" id="{CF78023A-8612-4BFC-89BE-3335852A6B08}"/>
              </a:ext>
            </a:extLst>
          </p:cNvPr>
          <p:cNvSpPr/>
          <p:nvPr/>
        </p:nvSpPr>
        <p:spPr>
          <a:xfrm>
            <a:off x="1256488" y="3442457"/>
            <a:ext cx="959119" cy="253916"/>
          </a:xfrm>
          <a:prstGeom prst="rect">
            <a:avLst/>
          </a:prstGeom>
          <a:noFill/>
        </p:spPr>
        <p:txBody>
          <a:bodyPr wrap="square">
            <a:spAutoFit/>
          </a:bodyPr>
          <a:lstStyle/>
          <a:p>
            <a:pPr defTabSz="1218540" fontAlgn="auto">
              <a:spcBef>
                <a:spcPts val="0"/>
              </a:spcBef>
              <a:spcAft>
                <a:spcPts val="0"/>
              </a:spcAft>
            </a:pPr>
            <a:r>
              <a:rPr lang="zh-CN" altLang="en-US" sz="1050" b="1" kern="0" dirty="0">
                <a:solidFill>
                  <a:prstClr val="black"/>
                </a:solidFill>
                <a:latin typeface="微软雅黑" panose="020B0503020204020204" pitchFamily="34" charset="-122"/>
                <a:ea typeface="微软雅黑" panose="020B0503020204020204" pitchFamily="34" charset="-122"/>
                <a:cs typeface="Arial"/>
              </a:rPr>
              <a:t>编译构建</a:t>
            </a:r>
            <a:endParaRPr lang="en-US" altLang="zh-CN" sz="1050" kern="0" dirty="0">
              <a:solidFill>
                <a:prstClr val="black"/>
              </a:solidFill>
              <a:latin typeface="微软雅黑" panose="020B0503020204020204" pitchFamily="34" charset="-122"/>
              <a:ea typeface="微软雅黑" panose="020B0503020204020204" pitchFamily="34" charset="-122"/>
              <a:cs typeface="Arial"/>
            </a:endParaRPr>
          </a:p>
        </p:txBody>
      </p:sp>
      <p:sp>
        <p:nvSpPr>
          <p:cNvPr id="22" name="Google Shape;183;g812efbfd32_0_0">
            <a:extLst>
              <a:ext uri="{FF2B5EF4-FFF2-40B4-BE49-F238E27FC236}">
                <a16:creationId xmlns:a16="http://schemas.microsoft.com/office/drawing/2014/main" xmlns="" id="{CFF9C09F-2C2F-486B-91F2-187CA81EFF4B}"/>
              </a:ext>
            </a:extLst>
          </p:cNvPr>
          <p:cNvSpPr/>
          <p:nvPr/>
        </p:nvSpPr>
        <p:spPr>
          <a:xfrm>
            <a:off x="1375349" y="4658437"/>
            <a:ext cx="1041675" cy="342000"/>
          </a:xfrm>
          <a:prstGeom prst="roundRect">
            <a:avLst>
              <a:gd name="adj" fmla="val 0"/>
            </a:avLst>
          </a:prstGeom>
          <a:solidFill>
            <a:srgbClr val="A7A7A7"/>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pPr>
            <a:r>
              <a:rPr lang="en-US" altLang="zh-CN" sz="1100" kern="0" dirty="0">
                <a:solidFill>
                  <a:prstClr val="white"/>
                </a:solidFill>
                <a:latin typeface="微软雅黑" panose="020B0503020204020204" pitchFamily="34" charset="-122"/>
                <a:ea typeface="微软雅黑" panose="020B0503020204020204" pitchFamily="34" charset="-122"/>
              </a:rPr>
              <a:t>Webpack </a:t>
            </a:r>
          </a:p>
          <a:p>
            <a:pPr algn="ctr" fontAlgn="auto">
              <a:spcBef>
                <a:spcPts val="0"/>
              </a:spcBef>
              <a:spcAft>
                <a:spcPts val="0"/>
              </a:spcAft>
            </a:pPr>
            <a:r>
              <a:rPr lang="en-US" altLang="zh-CN" sz="1100" kern="0" dirty="0">
                <a:solidFill>
                  <a:prstClr val="white"/>
                </a:solidFill>
                <a:latin typeface="微软雅黑" panose="020B0503020204020204" pitchFamily="34" charset="-122"/>
                <a:ea typeface="微软雅黑" panose="020B0503020204020204" pitchFamily="34" charset="-122"/>
              </a:rPr>
              <a:t>-&gt; Rspack</a:t>
            </a:r>
            <a:endParaRPr lang="zh-CN" altLang="en-US" sz="1100" kern="0" dirty="0">
              <a:solidFill>
                <a:prstClr val="white"/>
              </a:solidFill>
              <a:latin typeface="微软雅黑" panose="020B0503020204020204" pitchFamily="34" charset="-122"/>
              <a:ea typeface="微软雅黑" panose="020B0503020204020204" pitchFamily="34" charset="-122"/>
            </a:endParaRPr>
          </a:p>
        </p:txBody>
      </p:sp>
      <p:sp>
        <p:nvSpPr>
          <p:cNvPr id="23" name="Google Shape;183;g812efbfd32_0_0">
            <a:extLst>
              <a:ext uri="{FF2B5EF4-FFF2-40B4-BE49-F238E27FC236}">
                <a16:creationId xmlns:a16="http://schemas.microsoft.com/office/drawing/2014/main" xmlns="" id="{19B37F6A-8ED9-4955-A00D-D5472B0422AF}"/>
              </a:ext>
            </a:extLst>
          </p:cNvPr>
          <p:cNvSpPr/>
          <p:nvPr/>
        </p:nvSpPr>
        <p:spPr>
          <a:xfrm>
            <a:off x="2973995" y="3796389"/>
            <a:ext cx="1014251" cy="342000"/>
          </a:xfrm>
          <a:prstGeom prst="roundRect">
            <a:avLst>
              <a:gd name="adj" fmla="val 0"/>
            </a:avLst>
          </a:prstGeom>
          <a:solidFill>
            <a:srgbClr val="E2F0D9"/>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zh-CN" altLang="en-US" sz="1200" kern="0" dirty="0">
                <a:solidFill>
                  <a:srgbClr val="000000">
                    <a:lumMod val="85000"/>
                    <a:lumOff val="15000"/>
                  </a:srgbClr>
                </a:solidFill>
                <a:latin typeface="微软雅黑" panose="020B0503020204020204" pitchFamily="34" charset="-122"/>
                <a:ea typeface="微软雅黑" panose="020B0503020204020204" pitchFamily="34" charset="-122"/>
              </a:rPr>
              <a:t>状态管理器</a:t>
            </a:r>
          </a:p>
        </p:txBody>
      </p:sp>
      <p:sp>
        <p:nvSpPr>
          <p:cNvPr id="24" name="Google Shape;183;g812efbfd32_0_0">
            <a:extLst>
              <a:ext uri="{FF2B5EF4-FFF2-40B4-BE49-F238E27FC236}">
                <a16:creationId xmlns:a16="http://schemas.microsoft.com/office/drawing/2014/main" xmlns="" id="{A72F53E3-DE73-407B-826D-B2A66395AAF3}"/>
              </a:ext>
            </a:extLst>
          </p:cNvPr>
          <p:cNvSpPr/>
          <p:nvPr/>
        </p:nvSpPr>
        <p:spPr>
          <a:xfrm>
            <a:off x="2973995" y="4228944"/>
            <a:ext cx="1010906" cy="342000"/>
          </a:xfrm>
          <a:prstGeom prst="roundRect">
            <a:avLst>
              <a:gd name="adj" fmla="val 1683"/>
            </a:avLst>
          </a:prstGeom>
          <a:solidFill>
            <a:srgbClr val="E2F0D9"/>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zh-CN" altLang="en-US" sz="1200" kern="0" dirty="0">
                <a:solidFill>
                  <a:srgbClr val="000000">
                    <a:lumMod val="85000"/>
                    <a:lumOff val="15000"/>
                  </a:srgbClr>
                </a:solidFill>
                <a:latin typeface="微软雅黑" panose="020B0503020204020204" pitchFamily="34" charset="-122"/>
                <a:ea typeface="微软雅黑" panose="020B0503020204020204" pitchFamily="34" charset="-122"/>
              </a:rPr>
              <a:t>国际化</a:t>
            </a:r>
          </a:p>
        </p:txBody>
      </p:sp>
      <p:sp>
        <p:nvSpPr>
          <p:cNvPr id="25" name="Google Shape;183;g812efbfd32_0_0">
            <a:extLst>
              <a:ext uri="{FF2B5EF4-FFF2-40B4-BE49-F238E27FC236}">
                <a16:creationId xmlns:a16="http://schemas.microsoft.com/office/drawing/2014/main" xmlns="" id="{A8D61685-2B42-4F18-8C66-A3A9D282C9C6}"/>
              </a:ext>
            </a:extLst>
          </p:cNvPr>
          <p:cNvSpPr/>
          <p:nvPr/>
        </p:nvSpPr>
        <p:spPr>
          <a:xfrm>
            <a:off x="4204782" y="4228944"/>
            <a:ext cx="1019436" cy="342000"/>
          </a:xfrm>
          <a:prstGeom prst="roundRect">
            <a:avLst>
              <a:gd name="adj" fmla="val 0"/>
            </a:avLst>
          </a:prstGeom>
          <a:solidFill>
            <a:srgbClr val="E2F0D9"/>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zh-CN" altLang="en-US" sz="1200" kern="0" dirty="0">
                <a:solidFill>
                  <a:srgbClr val="000000">
                    <a:lumMod val="85000"/>
                    <a:lumOff val="15000"/>
                  </a:srgbClr>
                </a:solidFill>
                <a:latin typeface="微软雅黑" panose="020B0503020204020204" pitchFamily="34" charset="-122"/>
                <a:ea typeface="微软雅黑" panose="020B0503020204020204" pitchFamily="34" charset="-122"/>
              </a:rPr>
              <a:t>请求管理</a:t>
            </a:r>
          </a:p>
        </p:txBody>
      </p:sp>
      <p:sp>
        <p:nvSpPr>
          <p:cNvPr id="26" name="Google Shape;183;g812efbfd32_0_0">
            <a:extLst>
              <a:ext uri="{FF2B5EF4-FFF2-40B4-BE49-F238E27FC236}">
                <a16:creationId xmlns:a16="http://schemas.microsoft.com/office/drawing/2014/main" xmlns="" id="{47DF65B6-69EB-407C-B56C-3FEFA80C4CF1}"/>
              </a:ext>
            </a:extLst>
          </p:cNvPr>
          <p:cNvSpPr/>
          <p:nvPr/>
        </p:nvSpPr>
        <p:spPr>
          <a:xfrm>
            <a:off x="4209967" y="3796389"/>
            <a:ext cx="1014251" cy="342000"/>
          </a:xfrm>
          <a:prstGeom prst="roundRect">
            <a:avLst>
              <a:gd name="adj" fmla="val 0"/>
            </a:avLst>
          </a:prstGeom>
          <a:solidFill>
            <a:srgbClr val="E2F0D9"/>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zh-CN" altLang="en-US" sz="1200" kern="0" dirty="0">
                <a:solidFill>
                  <a:srgbClr val="000000">
                    <a:lumMod val="85000"/>
                    <a:lumOff val="15000"/>
                  </a:srgbClr>
                </a:solidFill>
                <a:latin typeface="微软雅黑" panose="020B0503020204020204" pitchFamily="34" charset="-122"/>
                <a:ea typeface="微软雅黑" panose="020B0503020204020204" pitchFamily="34" charset="-122"/>
              </a:rPr>
              <a:t>路由</a:t>
            </a:r>
          </a:p>
        </p:txBody>
      </p:sp>
      <p:sp>
        <p:nvSpPr>
          <p:cNvPr id="27" name="Google Shape;183;g812efbfd32_0_0">
            <a:extLst>
              <a:ext uri="{FF2B5EF4-FFF2-40B4-BE49-F238E27FC236}">
                <a16:creationId xmlns:a16="http://schemas.microsoft.com/office/drawing/2014/main" xmlns="" id="{FBE62AF0-0394-4354-8008-7883A1C92E9A}"/>
              </a:ext>
            </a:extLst>
          </p:cNvPr>
          <p:cNvSpPr/>
          <p:nvPr/>
        </p:nvSpPr>
        <p:spPr>
          <a:xfrm>
            <a:off x="2973995" y="4661499"/>
            <a:ext cx="1010906" cy="342000"/>
          </a:xfrm>
          <a:prstGeom prst="roundRect">
            <a:avLst>
              <a:gd name="adj" fmla="val 0"/>
            </a:avLst>
          </a:prstGeom>
          <a:solidFill>
            <a:srgbClr val="99CCFF"/>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zh-CN" altLang="en-US" sz="1200" kern="0" dirty="0">
                <a:solidFill>
                  <a:srgbClr val="000000">
                    <a:lumMod val="85000"/>
                    <a:lumOff val="15000"/>
                  </a:srgbClr>
                </a:solidFill>
                <a:latin typeface="微软雅黑" panose="020B0503020204020204" pitchFamily="34" charset="-122"/>
                <a:ea typeface="微软雅黑" panose="020B0503020204020204" pitchFamily="34" charset="-122"/>
              </a:rPr>
              <a:t>静态资源优化</a:t>
            </a:r>
          </a:p>
        </p:txBody>
      </p:sp>
      <p:sp>
        <p:nvSpPr>
          <p:cNvPr id="28" name="Google Shape;183;g812efbfd32_0_0">
            <a:extLst>
              <a:ext uri="{FF2B5EF4-FFF2-40B4-BE49-F238E27FC236}">
                <a16:creationId xmlns:a16="http://schemas.microsoft.com/office/drawing/2014/main" xmlns="" id="{C7444251-FCC5-4081-BC1B-2A9F51B0A858}"/>
              </a:ext>
            </a:extLst>
          </p:cNvPr>
          <p:cNvSpPr/>
          <p:nvPr/>
        </p:nvSpPr>
        <p:spPr>
          <a:xfrm>
            <a:off x="4213312" y="4661499"/>
            <a:ext cx="1010906" cy="342000"/>
          </a:xfrm>
          <a:prstGeom prst="roundRect">
            <a:avLst>
              <a:gd name="adj" fmla="val 0"/>
            </a:avLst>
          </a:prstGeom>
          <a:solidFill>
            <a:srgbClr val="99CCFF"/>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zh-CN" altLang="en-US" sz="1200" kern="0" dirty="0">
                <a:solidFill>
                  <a:srgbClr val="000000">
                    <a:lumMod val="85000"/>
                    <a:lumOff val="15000"/>
                  </a:srgbClr>
                </a:solidFill>
                <a:latin typeface="微软雅黑" panose="020B0503020204020204" pitchFamily="34" charset="-122"/>
                <a:ea typeface="微软雅黑" panose="020B0503020204020204" pitchFamily="34" charset="-122"/>
              </a:rPr>
              <a:t>响应式组件（表格）</a:t>
            </a:r>
            <a:endParaRPr lang="en-US" altLang="zh-CN" sz="1200"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xmlns="" id="{A9186CA8-E422-4764-A3CE-4F2EF82A5102}"/>
              </a:ext>
            </a:extLst>
          </p:cNvPr>
          <p:cNvSpPr/>
          <p:nvPr/>
        </p:nvSpPr>
        <p:spPr>
          <a:xfrm>
            <a:off x="7190189" y="3452781"/>
            <a:ext cx="1200632" cy="253916"/>
          </a:xfrm>
          <a:prstGeom prst="rect">
            <a:avLst/>
          </a:prstGeom>
          <a:noFill/>
          <a:ln w="6350">
            <a:noFill/>
          </a:ln>
        </p:spPr>
        <p:txBody>
          <a:bodyPr wrap="square">
            <a:spAutoFit/>
          </a:bodyPr>
          <a:lstStyle/>
          <a:p>
            <a:pPr defTabSz="1218540" fontAlgn="auto">
              <a:spcBef>
                <a:spcPts val="0"/>
              </a:spcBef>
              <a:spcAft>
                <a:spcPts val="0"/>
              </a:spcAft>
              <a:defRPr/>
            </a:pPr>
            <a:r>
              <a:rPr lang="zh-CN" altLang="en-US" sz="1050" b="1" kern="0" dirty="0">
                <a:solidFill>
                  <a:prstClr val="black"/>
                </a:solidFill>
                <a:latin typeface="微软雅黑" panose="020B0503020204020204" pitchFamily="34" charset="-122"/>
                <a:ea typeface="微软雅黑" panose="020B0503020204020204" pitchFamily="34" charset="-122"/>
                <a:cs typeface="Arial"/>
              </a:rPr>
              <a:t>多端</a:t>
            </a:r>
            <a:endParaRPr lang="en-US" altLang="zh-CN" sz="1050" b="1" kern="0" dirty="0">
              <a:solidFill>
                <a:prstClr val="black"/>
              </a:solidFill>
              <a:latin typeface="微软雅黑" panose="020B0503020204020204" pitchFamily="34" charset="-122"/>
              <a:ea typeface="微软雅黑" panose="020B0503020204020204" pitchFamily="34" charset="-122"/>
              <a:cs typeface="Arial"/>
            </a:endParaRPr>
          </a:p>
        </p:txBody>
      </p:sp>
      <p:sp>
        <p:nvSpPr>
          <p:cNvPr id="30" name="矩形 29">
            <a:extLst>
              <a:ext uri="{FF2B5EF4-FFF2-40B4-BE49-F238E27FC236}">
                <a16:creationId xmlns:a16="http://schemas.microsoft.com/office/drawing/2014/main" xmlns="" id="{1EA3E016-C85B-4F25-9D59-1A1FAE0C366A}"/>
              </a:ext>
            </a:extLst>
          </p:cNvPr>
          <p:cNvSpPr/>
          <p:nvPr/>
        </p:nvSpPr>
        <p:spPr>
          <a:xfrm>
            <a:off x="7159447" y="3392988"/>
            <a:ext cx="1276910" cy="1731552"/>
          </a:xfrm>
          <a:prstGeom prst="rect">
            <a:avLst/>
          </a:prstGeom>
          <a:noFill/>
          <a:ln w="12700" cap="flat" cmpd="sng" algn="ctr">
            <a:solidFill>
              <a:srgbClr val="A7A7A7"/>
            </a:solidFill>
            <a:prstDash val="solid"/>
            <a:miter lim="800000"/>
          </a:ln>
          <a:effectLst/>
        </p:spPr>
        <p:txBody>
          <a:bodyPr rtlCol="0" anchor="ctr"/>
          <a:lstStyle/>
          <a:p>
            <a:pPr algn="ctr" fontAlgn="auto">
              <a:spcBef>
                <a:spcPts val="0"/>
              </a:spcBef>
              <a:spcAft>
                <a:spcPts val="0"/>
              </a:spcAft>
              <a:defRPr/>
            </a:pPr>
            <a:endParaRPr lang="zh-CN" altLang="en-US" sz="1200" kern="0">
              <a:solidFill>
                <a:srgbClr val="5B9BD5">
                  <a:lumMod val="50000"/>
                </a:srgbClr>
              </a:solidFill>
              <a:latin typeface="微软雅黑" panose="020B0503020204020204" pitchFamily="34" charset="-122"/>
              <a:ea typeface="微软雅黑" panose="020B0503020204020204" pitchFamily="34" charset="-122"/>
            </a:endParaRPr>
          </a:p>
        </p:txBody>
      </p:sp>
      <p:sp>
        <p:nvSpPr>
          <p:cNvPr id="31" name="Google Shape;183;g812efbfd32_0_0">
            <a:extLst>
              <a:ext uri="{FF2B5EF4-FFF2-40B4-BE49-F238E27FC236}">
                <a16:creationId xmlns:a16="http://schemas.microsoft.com/office/drawing/2014/main" xmlns="" id="{793C7605-62E9-47A1-B4BA-2FB86A307E73}"/>
              </a:ext>
            </a:extLst>
          </p:cNvPr>
          <p:cNvSpPr/>
          <p:nvPr/>
        </p:nvSpPr>
        <p:spPr>
          <a:xfrm>
            <a:off x="7301146" y="4654302"/>
            <a:ext cx="978718" cy="342325"/>
          </a:xfrm>
          <a:prstGeom prst="roundRect">
            <a:avLst>
              <a:gd name="adj" fmla="val 0"/>
            </a:avLst>
          </a:prstGeom>
          <a:solidFill>
            <a:srgbClr val="A7A7A7"/>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lang="zh-CN" altLang="en-US" sz="1100" kern="0" dirty="0">
                <a:solidFill>
                  <a:prstClr val="white"/>
                </a:solidFill>
                <a:latin typeface="微软雅黑" panose="020B0503020204020204" pitchFamily="34" charset="-122"/>
                <a:ea typeface="微软雅黑" panose="020B0503020204020204" pitchFamily="34" charset="-122"/>
              </a:rPr>
              <a:t>小程序</a:t>
            </a:r>
            <a:endParaRPr lang="en-US" altLang="zh-CN" sz="1100" kern="0" dirty="0">
              <a:solidFill>
                <a:prstClr val="white"/>
              </a:solidFill>
              <a:latin typeface="微软雅黑" panose="020B0503020204020204" pitchFamily="34" charset="-122"/>
              <a:ea typeface="微软雅黑" panose="020B0503020204020204" pitchFamily="34" charset="-122"/>
            </a:endParaRPr>
          </a:p>
        </p:txBody>
      </p:sp>
      <p:sp>
        <p:nvSpPr>
          <p:cNvPr id="32" name="Google Shape;183;g812efbfd32_0_0">
            <a:extLst>
              <a:ext uri="{FF2B5EF4-FFF2-40B4-BE49-F238E27FC236}">
                <a16:creationId xmlns:a16="http://schemas.microsoft.com/office/drawing/2014/main" xmlns="" id="{7E397177-EBBE-47CF-86B0-362D5F57BA06}"/>
              </a:ext>
            </a:extLst>
          </p:cNvPr>
          <p:cNvSpPr/>
          <p:nvPr/>
        </p:nvSpPr>
        <p:spPr>
          <a:xfrm>
            <a:off x="7300633" y="4113865"/>
            <a:ext cx="971775" cy="326611"/>
          </a:xfrm>
          <a:prstGeom prst="roundRect">
            <a:avLst>
              <a:gd name="adj" fmla="val 0"/>
            </a:avLst>
          </a:prstGeom>
          <a:solidFill>
            <a:srgbClr val="A7A7A7"/>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lang="zh-CN" altLang="en-US" sz="1100" kern="0" dirty="0">
                <a:solidFill>
                  <a:prstClr val="white"/>
                </a:solidFill>
                <a:latin typeface="微软雅黑" panose="020B0503020204020204" pitchFamily="34" charset="-122"/>
                <a:ea typeface="微软雅黑" panose="020B0503020204020204" pitchFamily="34" charset="-122"/>
              </a:rPr>
              <a:t>移动端</a:t>
            </a:r>
            <a:endParaRPr lang="en-US" altLang="zh-CN" sz="1100" kern="0" dirty="0">
              <a:solidFill>
                <a:prstClr val="white"/>
              </a:solidFill>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xmlns="" id="{2AA8E562-AB39-4216-8D90-AE78FBE9BFE4}"/>
              </a:ext>
            </a:extLst>
          </p:cNvPr>
          <p:cNvSpPr/>
          <p:nvPr/>
        </p:nvSpPr>
        <p:spPr>
          <a:xfrm>
            <a:off x="7188721" y="3725899"/>
            <a:ext cx="1190198" cy="261610"/>
          </a:xfrm>
          <a:prstGeom prst="rect">
            <a:avLst/>
          </a:prstGeom>
          <a:noFill/>
          <a:ln w="6350">
            <a:noFill/>
          </a:ln>
        </p:spPr>
        <p:txBody>
          <a:bodyPr wrap="square">
            <a:spAutoFit/>
          </a:bodyPr>
          <a:lstStyle/>
          <a:p>
            <a:pPr algn="ctr" defTabSz="1215619" fontAlgn="auto">
              <a:spcBef>
                <a:spcPts val="0"/>
              </a:spcBef>
              <a:spcAft>
                <a:spcPts val="0"/>
              </a:spcAft>
              <a:defRPr/>
            </a:pPr>
            <a:r>
              <a:rPr lang="zh-CN" altLang="en-US" sz="1100" b="1" kern="0" dirty="0">
                <a:solidFill>
                  <a:srgbClr val="A7A7A7"/>
                </a:solidFill>
                <a:latin typeface="微软雅黑" panose="020B0503020204020204" pitchFamily="34" charset="-122"/>
                <a:ea typeface="微软雅黑"/>
                <a:cs typeface="Arial"/>
              </a:rPr>
              <a:t>依托开源伙伴</a:t>
            </a:r>
            <a:endParaRPr lang="en-US" altLang="zh-CN" sz="1100" b="1" kern="0" dirty="0">
              <a:solidFill>
                <a:srgbClr val="A7A7A7"/>
              </a:solidFill>
              <a:latin typeface="微软雅黑" panose="020B0503020204020204" pitchFamily="34" charset="-122"/>
              <a:ea typeface="微软雅黑"/>
              <a:cs typeface="Arial"/>
            </a:endParaRPr>
          </a:p>
        </p:txBody>
      </p:sp>
      <p:sp>
        <p:nvSpPr>
          <p:cNvPr id="34" name="矩形 33">
            <a:extLst>
              <a:ext uri="{FF2B5EF4-FFF2-40B4-BE49-F238E27FC236}">
                <a16:creationId xmlns:a16="http://schemas.microsoft.com/office/drawing/2014/main" xmlns="" id="{FDD3E7D5-F3DB-4BCB-A7B6-5144F77267E5}"/>
              </a:ext>
            </a:extLst>
          </p:cNvPr>
          <p:cNvSpPr/>
          <p:nvPr/>
        </p:nvSpPr>
        <p:spPr>
          <a:xfrm>
            <a:off x="3457959" y="3476846"/>
            <a:ext cx="1200632" cy="246221"/>
          </a:xfrm>
          <a:prstGeom prst="rect">
            <a:avLst/>
          </a:prstGeom>
          <a:noFill/>
          <a:ln w="6350">
            <a:noFill/>
          </a:ln>
        </p:spPr>
        <p:txBody>
          <a:bodyPr wrap="square">
            <a:spAutoFit/>
          </a:bodyPr>
          <a:lstStyle/>
          <a:p>
            <a:pPr algn="ctr" defTabSz="1215619" fontAlgn="auto">
              <a:spcBef>
                <a:spcPts val="0"/>
              </a:spcBef>
              <a:spcAft>
                <a:spcPts val="0"/>
              </a:spcAft>
              <a:defRPr/>
            </a:pPr>
            <a:r>
              <a:rPr lang="zh-CN" altLang="en-US" sz="1000" b="1" kern="0" dirty="0">
                <a:solidFill>
                  <a:srgbClr val="C00000"/>
                </a:solidFill>
                <a:latin typeface="微软雅黑" panose="020B0503020204020204" pitchFamily="34" charset="-122"/>
                <a:ea typeface="微软雅黑"/>
                <a:cs typeface="Arial"/>
              </a:rPr>
              <a:t>整合组件最佳实践</a:t>
            </a:r>
            <a:endParaRPr lang="en-US" altLang="zh-CN" sz="1000" b="1" kern="0" dirty="0">
              <a:solidFill>
                <a:srgbClr val="C00000"/>
              </a:solidFill>
              <a:latin typeface="微软雅黑" panose="020B0503020204020204" pitchFamily="34" charset="-122"/>
              <a:ea typeface="微软雅黑"/>
              <a:cs typeface="Arial"/>
            </a:endParaRPr>
          </a:p>
        </p:txBody>
      </p:sp>
      <p:sp>
        <p:nvSpPr>
          <p:cNvPr id="35" name="矩形 34">
            <a:extLst>
              <a:ext uri="{FF2B5EF4-FFF2-40B4-BE49-F238E27FC236}">
                <a16:creationId xmlns:a16="http://schemas.microsoft.com/office/drawing/2014/main" xmlns="" id="{83A16274-5AE2-47EC-AC96-DBF28D57C6B9}"/>
              </a:ext>
            </a:extLst>
          </p:cNvPr>
          <p:cNvSpPr/>
          <p:nvPr/>
        </p:nvSpPr>
        <p:spPr>
          <a:xfrm>
            <a:off x="5672875" y="3446384"/>
            <a:ext cx="1200632" cy="253916"/>
          </a:xfrm>
          <a:prstGeom prst="rect">
            <a:avLst/>
          </a:prstGeom>
          <a:noFill/>
          <a:ln w="6350">
            <a:noFill/>
          </a:ln>
        </p:spPr>
        <p:txBody>
          <a:bodyPr wrap="square">
            <a:spAutoFit/>
          </a:bodyPr>
          <a:lstStyle/>
          <a:p>
            <a:pPr defTabSz="1218540" fontAlgn="auto">
              <a:spcBef>
                <a:spcPts val="0"/>
              </a:spcBef>
              <a:spcAft>
                <a:spcPts val="0"/>
              </a:spcAft>
              <a:defRPr/>
            </a:pPr>
            <a:r>
              <a:rPr lang="zh-CN" altLang="en-US" sz="1050" b="1" kern="0" dirty="0">
                <a:solidFill>
                  <a:prstClr val="black"/>
                </a:solidFill>
                <a:latin typeface="微软雅黑" panose="020B0503020204020204" pitchFamily="34" charset="-122"/>
                <a:ea typeface="微软雅黑" panose="020B0503020204020204" pitchFamily="34" charset="-122"/>
                <a:cs typeface="Arial"/>
              </a:rPr>
              <a:t>服务端</a:t>
            </a:r>
            <a:endParaRPr lang="en-US" altLang="zh-CN" sz="1050" b="1" kern="0" dirty="0">
              <a:solidFill>
                <a:prstClr val="black"/>
              </a:solidFill>
              <a:latin typeface="微软雅黑" panose="020B0503020204020204" pitchFamily="34" charset="-122"/>
              <a:ea typeface="微软雅黑" panose="020B0503020204020204" pitchFamily="34" charset="-122"/>
              <a:cs typeface="Arial"/>
            </a:endParaRPr>
          </a:p>
        </p:txBody>
      </p:sp>
      <p:sp>
        <p:nvSpPr>
          <p:cNvPr id="36" name="矩形 35">
            <a:extLst>
              <a:ext uri="{FF2B5EF4-FFF2-40B4-BE49-F238E27FC236}">
                <a16:creationId xmlns:a16="http://schemas.microsoft.com/office/drawing/2014/main" xmlns="" id="{DBB60417-4E3F-4874-81F3-7F569DFC8331}"/>
              </a:ext>
            </a:extLst>
          </p:cNvPr>
          <p:cNvSpPr/>
          <p:nvPr/>
        </p:nvSpPr>
        <p:spPr>
          <a:xfrm>
            <a:off x="5642133" y="3386591"/>
            <a:ext cx="1276910" cy="1731552"/>
          </a:xfrm>
          <a:prstGeom prst="rect">
            <a:avLst/>
          </a:prstGeom>
          <a:noFill/>
          <a:ln w="12700" cap="flat" cmpd="sng" algn="ctr">
            <a:solidFill>
              <a:srgbClr val="A7A7A7"/>
            </a:solidFill>
            <a:prstDash val="solid"/>
            <a:miter lim="800000"/>
          </a:ln>
          <a:effectLst/>
        </p:spPr>
        <p:txBody>
          <a:bodyPr rtlCol="0" anchor="ctr"/>
          <a:lstStyle/>
          <a:p>
            <a:pPr algn="ctr" fontAlgn="auto">
              <a:spcBef>
                <a:spcPts val="0"/>
              </a:spcBef>
              <a:spcAft>
                <a:spcPts val="0"/>
              </a:spcAft>
              <a:defRPr/>
            </a:pPr>
            <a:endParaRPr lang="zh-CN" altLang="en-US" sz="1200" kern="0">
              <a:solidFill>
                <a:srgbClr val="5B9BD5">
                  <a:lumMod val="50000"/>
                </a:srgbClr>
              </a:solidFill>
              <a:latin typeface="微软雅黑" panose="020B0503020204020204" pitchFamily="34" charset="-122"/>
              <a:ea typeface="微软雅黑" panose="020B0503020204020204" pitchFamily="34" charset="-122"/>
            </a:endParaRPr>
          </a:p>
        </p:txBody>
      </p:sp>
      <p:sp>
        <p:nvSpPr>
          <p:cNvPr id="37" name="Google Shape;183;g812efbfd32_0_0">
            <a:extLst>
              <a:ext uri="{FF2B5EF4-FFF2-40B4-BE49-F238E27FC236}">
                <a16:creationId xmlns:a16="http://schemas.microsoft.com/office/drawing/2014/main" xmlns="" id="{C3F57083-A70A-4F7A-BC60-7E014519B133}"/>
              </a:ext>
            </a:extLst>
          </p:cNvPr>
          <p:cNvSpPr/>
          <p:nvPr/>
        </p:nvSpPr>
        <p:spPr>
          <a:xfrm>
            <a:off x="5801026" y="3814064"/>
            <a:ext cx="978718" cy="342325"/>
          </a:xfrm>
          <a:prstGeom prst="roundRect">
            <a:avLst>
              <a:gd name="adj" fmla="val 0"/>
            </a:avLst>
          </a:prstGeom>
          <a:solidFill>
            <a:srgbClr val="99CCFF"/>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en-US" altLang="zh-CN" sz="1200" kern="0" dirty="0">
                <a:solidFill>
                  <a:srgbClr val="000000">
                    <a:lumMod val="85000"/>
                    <a:lumOff val="15000"/>
                  </a:srgbClr>
                </a:solidFill>
                <a:latin typeface="微软雅黑" panose="020B0503020204020204" pitchFamily="34" charset="-122"/>
                <a:ea typeface="微软雅黑" panose="020B0503020204020204" pitchFamily="34" charset="-122"/>
              </a:rPr>
              <a:t>BFF</a:t>
            </a:r>
          </a:p>
        </p:txBody>
      </p:sp>
      <p:sp>
        <p:nvSpPr>
          <p:cNvPr id="38" name="Google Shape;183;g812efbfd32_0_0">
            <a:extLst>
              <a:ext uri="{FF2B5EF4-FFF2-40B4-BE49-F238E27FC236}">
                <a16:creationId xmlns:a16="http://schemas.microsoft.com/office/drawing/2014/main" xmlns="" id="{50B46640-09CC-47F0-B744-F2F504001A66}"/>
              </a:ext>
            </a:extLst>
          </p:cNvPr>
          <p:cNvSpPr/>
          <p:nvPr/>
        </p:nvSpPr>
        <p:spPr>
          <a:xfrm>
            <a:off x="5804529" y="4267067"/>
            <a:ext cx="971775" cy="326611"/>
          </a:xfrm>
          <a:prstGeom prst="roundRect">
            <a:avLst>
              <a:gd name="adj" fmla="val 0"/>
            </a:avLst>
          </a:prstGeom>
          <a:solidFill>
            <a:srgbClr val="A7A7A7"/>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lang="en-US" altLang="zh-CN" sz="1100" kern="0" dirty="0">
                <a:solidFill>
                  <a:prstClr val="white"/>
                </a:solidFill>
                <a:latin typeface="微软雅黑" panose="020B0503020204020204" pitchFamily="34" charset="-122"/>
                <a:ea typeface="微软雅黑" panose="020B0503020204020204" pitchFamily="34" charset="-122"/>
              </a:rPr>
              <a:t>SSR</a:t>
            </a:r>
          </a:p>
        </p:txBody>
      </p:sp>
      <p:sp>
        <p:nvSpPr>
          <p:cNvPr id="39" name="Google Shape;183;g812efbfd32_0_0">
            <a:extLst>
              <a:ext uri="{FF2B5EF4-FFF2-40B4-BE49-F238E27FC236}">
                <a16:creationId xmlns:a16="http://schemas.microsoft.com/office/drawing/2014/main" xmlns="" id="{50DB9FB3-4249-4D6F-BB84-7511C7030162}"/>
              </a:ext>
            </a:extLst>
          </p:cNvPr>
          <p:cNvSpPr/>
          <p:nvPr/>
        </p:nvSpPr>
        <p:spPr>
          <a:xfrm>
            <a:off x="5804529" y="4685541"/>
            <a:ext cx="971775" cy="326611"/>
          </a:xfrm>
          <a:prstGeom prst="roundRect">
            <a:avLst>
              <a:gd name="adj" fmla="val 0"/>
            </a:avLst>
          </a:prstGeom>
          <a:solidFill>
            <a:srgbClr val="A7A7A7"/>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r>
              <a:rPr lang="zh-CN" altLang="en-US" sz="1100" kern="0" dirty="0">
                <a:solidFill>
                  <a:prstClr val="white"/>
                </a:solidFill>
                <a:latin typeface="微软雅黑" panose="020B0503020204020204" pitchFamily="34" charset="-122"/>
                <a:ea typeface="微软雅黑" panose="020B0503020204020204" pitchFamily="34" charset="-122"/>
              </a:rPr>
              <a:t>服务端组件</a:t>
            </a:r>
            <a:endParaRPr lang="en-US" altLang="zh-CN" sz="1100" kern="0" dirty="0">
              <a:solidFill>
                <a:prstClr val="white"/>
              </a:solidFill>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xmlns="" id="{C0B0D0D0-9193-4FA8-B2DE-1D5E3727767A}"/>
              </a:ext>
            </a:extLst>
          </p:cNvPr>
          <p:cNvSpPr/>
          <p:nvPr/>
        </p:nvSpPr>
        <p:spPr>
          <a:xfrm>
            <a:off x="1041495" y="1399107"/>
            <a:ext cx="7526942" cy="909868"/>
          </a:xfrm>
          <a:prstGeom prst="rect">
            <a:avLst/>
          </a:prstGeom>
          <a:noFill/>
          <a:ln w="12700" cap="flat" cmpd="sng" algn="ctr">
            <a:solidFill>
              <a:srgbClr val="A7A7A7"/>
            </a:solidFill>
            <a:prstDash val="solid"/>
            <a:miter lim="800000"/>
          </a:ln>
          <a:effectLst/>
        </p:spPr>
        <p:txBody>
          <a:bodyPr rtlCol="0" anchor="ctr"/>
          <a:lstStyle/>
          <a:p>
            <a:pPr algn="ctr" fontAlgn="auto">
              <a:spcBef>
                <a:spcPts val="0"/>
              </a:spcBef>
              <a:spcAft>
                <a:spcPts val="0"/>
              </a:spcAft>
              <a:defRPr/>
            </a:pPr>
            <a:endParaRPr lang="zh-CN" altLang="en-US" sz="1200" kern="0">
              <a:solidFill>
                <a:srgbClr val="5B9BD5">
                  <a:lumMod val="50000"/>
                </a:srgbClr>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xmlns="" id="{5B0B64B1-5264-473A-836A-06E61468FFCD}"/>
              </a:ext>
            </a:extLst>
          </p:cNvPr>
          <p:cNvSpPr/>
          <p:nvPr/>
        </p:nvSpPr>
        <p:spPr>
          <a:xfrm>
            <a:off x="1011037" y="1388472"/>
            <a:ext cx="1401247" cy="246221"/>
          </a:xfrm>
          <a:prstGeom prst="rect">
            <a:avLst/>
          </a:prstGeom>
          <a:noFill/>
          <a:ln w="6350">
            <a:noFill/>
          </a:ln>
        </p:spPr>
        <p:txBody>
          <a:bodyPr wrap="square">
            <a:spAutoFit/>
          </a:bodyPr>
          <a:lstStyle/>
          <a:p>
            <a:pPr algn="ctr" defTabSz="1215619" fontAlgn="auto">
              <a:spcBef>
                <a:spcPts val="0"/>
              </a:spcBef>
              <a:spcAft>
                <a:spcPts val="0"/>
              </a:spcAft>
            </a:pPr>
            <a:r>
              <a:rPr lang="zh-CN" altLang="en-US" sz="1000" b="1" kern="0" dirty="0">
                <a:solidFill>
                  <a:srgbClr val="C00000"/>
                </a:solidFill>
                <a:latin typeface="微软雅黑" panose="020B0503020204020204" pitchFamily="34" charset="-122"/>
                <a:ea typeface="微软雅黑"/>
                <a:cs typeface="Arial"/>
              </a:rPr>
              <a:t>整合社区优秀生态</a:t>
            </a:r>
          </a:p>
        </p:txBody>
      </p:sp>
      <p:sp>
        <p:nvSpPr>
          <p:cNvPr id="42" name="Google Shape;183;g812efbfd32_0_0">
            <a:extLst>
              <a:ext uri="{FF2B5EF4-FFF2-40B4-BE49-F238E27FC236}">
                <a16:creationId xmlns:a16="http://schemas.microsoft.com/office/drawing/2014/main" xmlns="" id="{64BFE5AF-4B22-402A-8CC1-32AB843F9C2D}"/>
              </a:ext>
            </a:extLst>
          </p:cNvPr>
          <p:cNvSpPr/>
          <p:nvPr/>
        </p:nvSpPr>
        <p:spPr>
          <a:xfrm>
            <a:off x="1198986" y="1831705"/>
            <a:ext cx="1224000" cy="342325"/>
          </a:xfrm>
          <a:prstGeom prst="roundRect">
            <a:avLst>
              <a:gd name="adj" fmla="val 0"/>
            </a:avLst>
          </a:prstGeom>
          <a:solidFill>
            <a:srgbClr val="99CCFF"/>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en-US" altLang="zh-CN" sz="1200" kern="0">
                <a:solidFill>
                  <a:srgbClr val="000000">
                    <a:lumMod val="85000"/>
                    <a:lumOff val="15000"/>
                  </a:srgbClr>
                </a:solidFill>
                <a:latin typeface="微软雅黑" panose="020B0503020204020204" pitchFamily="34" charset="-122"/>
                <a:ea typeface="微软雅黑" panose="020B0503020204020204" pitchFamily="34" charset="-122"/>
              </a:rPr>
              <a:t>tailwindcss</a:t>
            </a:r>
            <a:endParaRPr lang="en-US" altLang="zh-CN" sz="1200"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43" name="Google Shape;183;g812efbfd32_0_0">
            <a:extLst>
              <a:ext uri="{FF2B5EF4-FFF2-40B4-BE49-F238E27FC236}">
                <a16:creationId xmlns:a16="http://schemas.microsoft.com/office/drawing/2014/main" xmlns="" id="{8AB63D1B-E3C5-4D8C-9DAA-BE9912B23492}"/>
              </a:ext>
            </a:extLst>
          </p:cNvPr>
          <p:cNvSpPr/>
          <p:nvPr/>
        </p:nvSpPr>
        <p:spPr>
          <a:xfrm>
            <a:off x="2702329" y="1831705"/>
            <a:ext cx="1224000" cy="342325"/>
          </a:xfrm>
          <a:prstGeom prst="roundRect">
            <a:avLst>
              <a:gd name="adj" fmla="val 0"/>
            </a:avLst>
          </a:prstGeom>
          <a:solidFill>
            <a:srgbClr val="99CCFF"/>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en-US" altLang="zh-CN" sz="1200" kern="0" dirty="0">
                <a:solidFill>
                  <a:srgbClr val="000000">
                    <a:lumMod val="85000"/>
                    <a:lumOff val="15000"/>
                  </a:srgbClr>
                </a:solidFill>
                <a:latin typeface="微软雅黑" panose="020B0503020204020204" pitchFamily="34" charset="-122"/>
                <a:ea typeface="微软雅黑" panose="020B0503020204020204" pitchFamily="34" charset="-122"/>
              </a:rPr>
              <a:t>echart</a:t>
            </a:r>
          </a:p>
        </p:txBody>
      </p:sp>
      <p:sp>
        <p:nvSpPr>
          <p:cNvPr id="44" name="矩形 43">
            <a:extLst>
              <a:ext uri="{FF2B5EF4-FFF2-40B4-BE49-F238E27FC236}">
                <a16:creationId xmlns:a16="http://schemas.microsoft.com/office/drawing/2014/main" xmlns="" id="{DC638EDD-CA87-46E2-B1F3-ACE3A5C2174D}"/>
              </a:ext>
            </a:extLst>
          </p:cNvPr>
          <p:cNvSpPr/>
          <p:nvPr/>
        </p:nvSpPr>
        <p:spPr>
          <a:xfrm>
            <a:off x="1185043" y="1596051"/>
            <a:ext cx="1200632" cy="246221"/>
          </a:xfrm>
          <a:prstGeom prst="rect">
            <a:avLst/>
          </a:prstGeom>
          <a:noFill/>
          <a:ln w="6350">
            <a:noFill/>
          </a:ln>
        </p:spPr>
        <p:txBody>
          <a:bodyPr wrap="square">
            <a:spAutoFit/>
          </a:bodyPr>
          <a:lstStyle/>
          <a:p>
            <a:pPr algn="ctr" defTabSz="1215619" fontAlgn="auto">
              <a:spcBef>
                <a:spcPts val="0"/>
              </a:spcBef>
              <a:spcAft>
                <a:spcPts val="0"/>
              </a:spcAft>
              <a:defRPr/>
            </a:pPr>
            <a:r>
              <a:rPr lang="zh-CN" altLang="en-US" sz="1000" b="1" kern="0" dirty="0">
                <a:solidFill>
                  <a:srgbClr val="1D1D1A"/>
                </a:solidFill>
                <a:latin typeface="微软雅黑" panose="020B0503020204020204" pitchFamily="34" charset="-122"/>
                <a:ea typeface="微软雅黑"/>
                <a:cs typeface="Arial"/>
              </a:rPr>
              <a:t>样式</a:t>
            </a:r>
            <a:endParaRPr lang="en-US" altLang="zh-CN" sz="1000" b="1" kern="0" dirty="0">
              <a:solidFill>
                <a:srgbClr val="1D1D1A"/>
              </a:solidFill>
              <a:latin typeface="微软雅黑" panose="020B0503020204020204" pitchFamily="34" charset="-122"/>
              <a:ea typeface="微软雅黑"/>
              <a:cs typeface="Arial"/>
            </a:endParaRPr>
          </a:p>
        </p:txBody>
      </p:sp>
      <p:sp>
        <p:nvSpPr>
          <p:cNvPr id="45" name="矩形 44">
            <a:extLst>
              <a:ext uri="{FF2B5EF4-FFF2-40B4-BE49-F238E27FC236}">
                <a16:creationId xmlns:a16="http://schemas.microsoft.com/office/drawing/2014/main" xmlns="" id="{CBFE1DCF-0FD6-43D9-9C95-ABFBE3864A6D}"/>
              </a:ext>
            </a:extLst>
          </p:cNvPr>
          <p:cNvSpPr/>
          <p:nvPr/>
        </p:nvSpPr>
        <p:spPr>
          <a:xfrm>
            <a:off x="2765114" y="1596051"/>
            <a:ext cx="1200632" cy="246221"/>
          </a:xfrm>
          <a:prstGeom prst="rect">
            <a:avLst/>
          </a:prstGeom>
          <a:noFill/>
          <a:ln w="6350">
            <a:noFill/>
          </a:ln>
        </p:spPr>
        <p:txBody>
          <a:bodyPr wrap="square">
            <a:spAutoFit/>
          </a:bodyPr>
          <a:lstStyle/>
          <a:p>
            <a:pPr algn="ctr" defTabSz="1215619" fontAlgn="auto">
              <a:spcBef>
                <a:spcPts val="0"/>
              </a:spcBef>
              <a:spcAft>
                <a:spcPts val="0"/>
              </a:spcAft>
              <a:defRPr/>
            </a:pPr>
            <a:r>
              <a:rPr lang="zh-CN" altLang="en-US" sz="1000" b="1" kern="0" dirty="0">
                <a:solidFill>
                  <a:srgbClr val="1D1D1A"/>
                </a:solidFill>
                <a:latin typeface="微软雅黑" panose="020B0503020204020204" pitchFamily="34" charset="-122"/>
                <a:ea typeface="微软雅黑"/>
                <a:cs typeface="Arial"/>
              </a:rPr>
              <a:t>图表</a:t>
            </a:r>
            <a:endParaRPr lang="en-US" altLang="zh-CN" sz="1000" b="1" kern="0" dirty="0">
              <a:solidFill>
                <a:srgbClr val="1D1D1A"/>
              </a:solidFill>
              <a:latin typeface="微软雅黑" panose="020B0503020204020204" pitchFamily="34" charset="-122"/>
              <a:ea typeface="微软雅黑"/>
              <a:cs typeface="Arial"/>
            </a:endParaRPr>
          </a:p>
        </p:txBody>
      </p:sp>
      <p:sp>
        <p:nvSpPr>
          <p:cNvPr id="46" name="Google Shape;183;g812efbfd32_0_0">
            <a:extLst>
              <a:ext uri="{FF2B5EF4-FFF2-40B4-BE49-F238E27FC236}">
                <a16:creationId xmlns:a16="http://schemas.microsoft.com/office/drawing/2014/main" xmlns="" id="{98639832-76B4-4CC3-80C3-16AB1A320CDE}"/>
              </a:ext>
            </a:extLst>
          </p:cNvPr>
          <p:cNvSpPr/>
          <p:nvPr/>
        </p:nvSpPr>
        <p:spPr>
          <a:xfrm>
            <a:off x="7212357" y="1831705"/>
            <a:ext cx="1224000" cy="342325"/>
          </a:xfrm>
          <a:prstGeom prst="roundRect">
            <a:avLst>
              <a:gd name="adj" fmla="val 0"/>
            </a:avLst>
          </a:prstGeom>
          <a:solidFill>
            <a:srgbClr val="99CCFF"/>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en-US" altLang="zh-CN" sz="1200" kern="0" dirty="0">
                <a:solidFill>
                  <a:srgbClr val="000000">
                    <a:lumMod val="85000"/>
                    <a:lumOff val="15000"/>
                  </a:srgbClr>
                </a:solidFill>
                <a:latin typeface="微软雅黑" panose="020B0503020204020204" pitchFamily="34" charset="-122"/>
                <a:ea typeface="微软雅黑" panose="020B0503020204020204" pitchFamily="34" charset="-122"/>
              </a:rPr>
              <a:t>storybook</a:t>
            </a:r>
          </a:p>
        </p:txBody>
      </p:sp>
      <p:sp>
        <p:nvSpPr>
          <p:cNvPr id="47" name="矩形 46">
            <a:extLst>
              <a:ext uri="{FF2B5EF4-FFF2-40B4-BE49-F238E27FC236}">
                <a16:creationId xmlns:a16="http://schemas.microsoft.com/office/drawing/2014/main" xmlns="" id="{1294DDC8-BCED-4399-8416-932F13A17CD6}"/>
              </a:ext>
            </a:extLst>
          </p:cNvPr>
          <p:cNvSpPr/>
          <p:nvPr/>
        </p:nvSpPr>
        <p:spPr>
          <a:xfrm>
            <a:off x="7197586" y="1596051"/>
            <a:ext cx="1200632" cy="246221"/>
          </a:xfrm>
          <a:prstGeom prst="rect">
            <a:avLst/>
          </a:prstGeom>
          <a:noFill/>
          <a:ln w="6350">
            <a:noFill/>
          </a:ln>
        </p:spPr>
        <p:txBody>
          <a:bodyPr wrap="square">
            <a:spAutoFit/>
          </a:bodyPr>
          <a:lstStyle/>
          <a:p>
            <a:pPr algn="ctr" defTabSz="1215619" fontAlgn="auto">
              <a:spcBef>
                <a:spcPts val="0"/>
              </a:spcBef>
              <a:spcAft>
                <a:spcPts val="0"/>
              </a:spcAft>
              <a:defRPr/>
            </a:pPr>
            <a:r>
              <a:rPr lang="zh-CN" altLang="en-US" sz="1000" b="1" kern="0" dirty="0">
                <a:solidFill>
                  <a:srgbClr val="1D1D1A"/>
                </a:solidFill>
                <a:latin typeface="微软雅黑" panose="020B0503020204020204" pitchFamily="34" charset="-122"/>
                <a:ea typeface="微软雅黑"/>
                <a:cs typeface="Arial"/>
              </a:rPr>
              <a:t>文档建设</a:t>
            </a:r>
            <a:endParaRPr lang="en-US" altLang="zh-CN" sz="1000" b="1" kern="0" dirty="0">
              <a:solidFill>
                <a:srgbClr val="1D1D1A"/>
              </a:solidFill>
              <a:latin typeface="微软雅黑" panose="020B0503020204020204" pitchFamily="34" charset="-122"/>
              <a:ea typeface="微软雅黑"/>
              <a:cs typeface="Arial"/>
            </a:endParaRPr>
          </a:p>
        </p:txBody>
      </p:sp>
      <p:sp>
        <p:nvSpPr>
          <p:cNvPr id="48" name="Google Shape;183;g812efbfd32_0_0">
            <a:extLst>
              <a:ext uri="{FF2B5EF4-FFF2-40B4-BE49-F238E27FC236}">
                <a16:creationId xmlns:a16="http://schemas.microsoft.com/office/drawing/2014/main" xmlns="" id="{D01BDAFC-BF8C-4402-A797-9339245B851A}"/>
              </a:ext>
            </a:extLst>
          </p:cNvPr>
          <p:cNvSpPr/>
          <p:nvPr/>
        </p:nvSpPr>
        <p:spPr>
          <a:xfrm>
            <a:off x="5709015" y="1831705"/>
            <a:ext cx="1224000" cy="342325"/>
          </a:xfrm>
          <a:prstGeom prst="roundRect">
            <a:avLst>
              <a:gd name="adj" fmla="val 0"/>
            </a:avLst>
          </a:prstGeom>
          <a:solidFill>
            <a:srgbClr val="99CCFF"/>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en-US" altLang="zh-CN" sz="1200" kern="0" dirty="0">
                <a:solidFill>
                  <a:srgbClr val="000000">
                    <a:lumMod val="85000"/>
                    <a:lumOff val="15000"/>
                  </a:srgbClr>
                </a:solidFill>
                <a:latin typeface="微软雅黑" panose="020B0503020204020204" pitchFamily="34" charset="-122"/>
                <a:ea typeface="微软雅黑" panose="020B0503020204020204" pitchFamily="34" charset="-122"/>
              </a:rPr>
              <a:t>Playwright</a:t>
            </a:r>
          </a:p>
        </p:txBody>
      </p:sp>
      <p:sp>
        <p:nvSpPr>
          <p:cNvPr id="49" name="矩形 48">
            <a:extLst>
              <a:ext uri="{FF2B5EF4-FFF2-40B4-BE49-F238E27FC236}">
                <a16:creationId xmlns:a16="http://schemas.microsoft.com/office/drawing/2014/main" xmlns="" id="{E442E5AD-F074-402E-A73E-2062988BBBCA}"/>
              </a:ext>
            </a:extLst>
          </p:cNvPr>
          <p:cNvSpPr/>
          <p:nvPr/>
        </p:nvSpPr>
        <p:spPr>
          <a:xfrm>
            <a:off x="5732383" y="1596051"/>
            <a:ext cx="1200632" cy="246221"/>
          </a:xfrm>
          <a:prstGeom prst="rect">
            <a:avLst/>
          </a:prstGeom>
          <a:noFill/>
          <a:ln w="6350">
            <a:noFill/>
          </a:ln>
        </p:spPr>
        <p:txBody>
          <a:bodyPr wrap="square">
            <a:spAutoFit/>
          </a:bodyPr>
          <a:lstStyle/>
          <a:p>
            <a:pPr algn="ctr" defTabSz="1215619" fontAlgn="auto">
              <a:spcBef>
                <a:spcPts val="0"/>
              </a:spcBef>
              <a:spcAft>
                <a:spcPts val="0"/>
              </a:spcAft>
              <a:defRPr/>
            </a:pPr>
            <a:r>
              <a:rPr lang="zh-CN" altLang="en-US" sz="1000" b="1" kern="0" dirty="0">
                <a:solidFill>
                  <a:srgbClr val="1D1D1A"/>
                </a:solidFill>
                <a:latin typeface="微软雅黑" panose="020B0503020204020204" pitchFamily="34" charset="-122"/>
                <a:ea typeface="微软雅黑"/>
                <a:cs typeface="Arial"/>
              </a:rPr>
              <a:t>自动化测试</a:t>
            </a:r>
            <a:endParaRPr lang="en-US" altLang="zh-CN" sz="1000" b="1" kern="0" dirty="0">
              <a:solidFill>
                <a:srgbClr val="1D1D1A"/>
              </a:solidFill>
              <a:latin typeface="微软雅黑" panose="020B0503020204020204" pitchFamily="34" charset="-122"/>
              <a:ea typeface="微软雅黑"/>
              <a:cs typeface="Arial"/>
            </a:endParaRPr>
          </a:p>
        </p:txBody>
      </p:sp>
      <p:sp>
        <p:nvSpPr>
          <p:cNvPr id="50" name="Google Shape;183;g812efbfd32_0_0">
            <a:extLst>
              <a:ext uri="{FF2B5EF4-FFF2-40B4-BE49-F238E27FC236}">
                <a16:creationId xmlns:a16="http://schemas.microsoft.com/office/drawing/2014/main" xmlns="" id="{9F283D91-7509-4B9D-8C7D-D729DBFBC37D}"/>
              </a:ext>
            </a:extLst>
          </p:cNvPr>
          <p:cNvSpPr/>
          <p:nvPr/>
        </p:nvSpPr>
        <p:spPr>
          <a:xfrm>
            <a:off x="4205672" y="1831705"/>
            <a:ext cx="1224000" cy="342325"/>
          </a:xfrm>
          <a:prstGeom prst="roundRect">
            <a:avLst>
              <a:gd name="adj" fmla="val 0"/>
            </a:avLst>
          </a:prstGeom>
          <a:solidFill>
            <a:srgbClr val="99CCFF"/>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en-US" altLang="zh-CN" sz="1200" kern="0" dirty="0">
                <a:solidFill>
                  <a:srgbClr val="000000">
                    <a:lumMod val="85000"/>
                    <a:lumOff val="15000"/>
                  </a:srgbClr>
                </a:solidFill>
                <a:latin typeface="微软雅黑" panose="020B0503020204020204" pitchFamily="34" charset="-122"/>
                <a:ea typeface="微软雅黑" panose="020B0503020204020204" pitchFamily="34" charset="-122"/>
              </a:rPr>
              <a:t>@testing-library</a:t>
            </a:r>
          </a:p>
        </p:txBody>
      </p:sp>
      <p:sp>
        <p:nvSpPr>
          <p:cNvPr id="51" name="矩形 50">
            <a:extLst>
              <a:ext uri="{FF2B5EF4-FFF2-40B4-BE49-F238E27FC236}">
                <a16:creationId xmlns:a16="http://schemas.microsoft.com/office/drawing/2014/main" xmlns="" id="{699AEFE2-9493-4AA6-831B-9FF1F58238C2}"/>
              </a:ext>
            </a:extLst>
          </p:cNvPr>
          <p:cNvSpPr/>
          <p:nvPr/>
        </p:nvSpPr>
        <p:spPr>
          <a:xfrm>
            <a:off x="4145860" y="1596051"/>
            <a:ext cx="1200632" cy="246221"/>
          </a:xfrm>
          <a:prstGeom prst="rect">
            <a:avLst/>
          </a:prstGeom>
          <a:noFill/>
          <a:ln w="6350">
            <a:noFill/>
          </a:ln>
        </p:spPr>
        <p:txBody>
          <a:bodyPr wrap="square">
            <a:spAutoFit/>
          </a:bodyPr>
          <a:lstStyle/>
          <a:p>
            <a:pPr algn="ctr" defTabSz="1215619" fontAlgn="auto">
              <a:spcBef>
                <a:spcPts val="0"/>
              </a:spcBef>
              <a:spcAft>
                <a:spcPts val="0"/>
              </a:spcAft>
              <a:defRPr/>
            </a:pPr>
            <a:r>
              <a:rPr lang="zh-CN" altLang="en-US" sz="1000" b="1" kern="0" dirty="0">
                <a:solidFill>
                  <a:srgbClr val="1D1D1A"/>
                </a:solidFill>
                <a:latin typeface="微软雅黑" panose="020B0503020204020204" pitchFamily="34" charset="-122"/>
                <a:ea typeface="微软雅黑"/>
                <a:cs typeface="Arial"/>
              </a:rPr>
              <a:t>单元测试</a:t>
            </a:r>
            <a:endParaRPr lang="en-US" altLang="zh-CN" sz="1000" b="1" kern="0" dirty="0">
              <a:solidFill>
                <a:srgbClr val="1D1D1A"/>
              </a:solidFill>
              <a:latin typeface="微软雅黑" panose="020B0503020204020204" pitchFamily="34" charset="-122"/>
              <a:ea typeface="微软雅黑"/>
              <a:cs typeface="Arial"/>
            </a:endParaRPr>
          </a:p>
        </p:txBody>
      </p:sp>
      <p:sp>
        <p:nvSpPr>
          <p:cNvPr id="52" name="矩形 51">
            <a:extLst>
              <a:ext uri="{FF2B5EF4-FFF2-40B4-BE49-F238E27FC236}">
                <a16:creationId xmlns:a16="http://schemas.microsoft.com/office/drawing/2014/main" xmlns="" id="{6BABD088-22A7-4073-BABB-994EAE55C07E}"/>
              </a:ext>
            </a:extLst>
          </p:cNvPr>
          <p:cNvSpPr/>
          <p:nvPr/>
        </p:nvSpPr>
        <p:spPr>
          <a:xfrm>
            <a:off x="1185043" y="2584312"/>
            <a:ext cx="7251314" cy="650012"/>
          </a:xfrm>
          <a:prstGeom prst="rect">
            <a:avLst/>
          </a:prstGeom>
          <a:noFill/>
          <a:ln w="12700" cap="flat" cmpd="sng" algn="ctr">
            <a:solidFill>
              <a:srgbClr val="A7A7A7"/>
            </a:solidFill>
            <a:prstDash val="solid"/>
            <a:miter lim="800000"/>
          </a:ln>
          <a:effectLst/>
        </p:spPr>
        <p:txBody>
          <a:bodyPr rtlCol="0" anchor="ctr"/>
          <a:lstStyle/>
          <a:p>
            <a:pPr algn="ctr" fontAlgn="auto">
              <a:spcBef>
                <a:spcPts val="0"/>
              </a:spcBef>
              <a:spcAft>
                <a:spcPts val="0"/>
              </a:spcAft>
              <a:defRPr/>
            </a:pPr>
            <a:endParaRPr lang="zh-CN" altLang="en-US" sz="1200" kern="0">
              <a:solidFill>
                <a:srgbClr val="5B9BD5">
                  <a:lumMod val="50000"/>
                </a:srgbClr>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xmlns="" id="{450DC6DF-151F-4E1B-9E0C-C312E2573EDE}"/>
              </a:ext>
            </a:extLst>
          </p:cNvPr>
          <p:cNvSpPr/>
          <p:nvPr/>
        </p:nvSpPr>
        <p:spPr>
          <a:xfrm>
            <a:off x="4156662" y="2620469"/>
            <a:ext cx="1542410" cy="253916"/>
          </a:xfrm>
          <a:prstGeom prst="rect">
            <a:avLst/>
          </a:prstGeom>
        </p:spPr>
        <p:txBody>
          <a:bodyPr wrap="none">
            <a:spAutoFit/>
          </a:bodyPr>
          <a:lstStyle/>
          <a:p>
            <a:pPr fontAlgn="auto">
              <a:spcBef>
                <a:spcPts val="0"/>
              </a:spcBef>
              <a:spcAft>
                <a:spcPts val="0"/>
              </a:spcAft>
            </a:pPr>
            <a:r>
              <a:rPr lang="en-US" altLang="zh-CN" sz="1050" b="1" kern="0" dirty="0">
                <a:solidFill>
                  <a:srgbClr val="C00000"/>
                </a:solidFill>
                <a:latin typeface="微软雅黑" panose="020B0503020204020204" pitchFamily="34" charset="-122"/>
                <a:ea typeface="微软雅黑" panose="020B0503020204020204" pitchFamily="34" charset="-122"/>
                <a:cs typeface="Arial"/>
              </a:rPr>
              <a:t>AI</a:t>
            </a:r>
            <a:r>
              <a:rPr lang="zh-CN" altLang="en-US" sz="1050" b="1" kern="0" dirty="0">
                <a:solidFill>
                  <a:srgbClr val="C00000"/>
                </a:solidFill>
                <a:latin typeface="微软雅黑" panose="020B0503020204020204" pitchFamily="34" charset="-122"/>
                <a:ea typeface="微软雅黑" panose="020B0503020204020204" pitchFamily="34" charset="-122"/>
                <a:cs typeface="Arial"/>
              </a:rPr>
              <a:t>多模态生成应用代码</a:t>
            </a:r>
            <a:endParaRPr lang="zh-CN" altLang="en-US" sz="1050" dirty="0">
              <a:solidFill>
                <a:srgbClr val="C00000"/>
              </a:solidFill>
              <a:latin typeface="Arial"/>
              <a:ea typeface="等线" panose="02010600030101010101" pitchFamily="2" charset="-122"/>
            </a:endParaRPr>
          </a:p>
        </p:txBody>
      </p:sp>
      <p:sp>
        <p:nvSpPr>
          <p:cNvPr id="54" name="Google Shape;183;g812efbfd32_0_0">
            <a:extLst>
              <a:ext uri="{FF2B5EF4-FFF2-40B4-BE49-F238E27FC236}">
                <a16:creationId xmlns:a16="http://schemas.microsoft.com/office/drawing/2014/main" xmlns="" id="{114337A7-CCF3-4411-9CBC-9E5638DCFA6D}"/>
              </a:ext>
            </a:extLst>
          </p:cNvPr>
          <p:cNvSpPr/>
          <p:nvPr/>
        </p:nvSpPr>
        <p:spPr>
          <a:xfrm>
            <a:off x="1363207" y="2836970"/>
            <a:ext cx="1944000" cy="315935"/>
          </a:xfrm>
          <a:prstGeom prst="roundRect">
            <a:avLst>
              <a:gd name="adj" fmla="val 0"/>
            </a:avLst>
          </a:prstGeom>
          <a:solidFill>
            <a:srgbClr val="99CCFF"/>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zh-CN" altLang="en-US" sz="1200" kern="0" dirty="0">
                <a:solidFill>
                  <a:srgbClr val="000000">
                    <a:lumMod val="85000"/>
                    <a:lumOff val="15000"/>
                  </a:srgbClr>
                </a:solidFill>
                <a:latin typeface="微软雅黑" panose="020B0503020204020204" pitchFamily="34" charset="-122"/>
                <a:ea typeface="微软雅黑" panose="020B0503020204020204" pitchFamily="34" charset="-122"/>
              </a:rPr>
              <a:t>文本方式生成</a:t>
            </a:r>
          </a:p>
        </p:txBody>
      </p:sp>
      <p:sp>
        <p:nvSpPr>
          <p:cNvPr id="55" name="Google Shape;183;g812efbfd32_0_0">
            <a:extLst>
              <a:ext uri="{FF2B5EF4-FFF2-40B4-BE49-F238E27FC236}">
                <a16:creationId xmlns:a16="http://schemas.microsoft.com/office/drawing/2014/main" xmlns="" id="{869446CF-A770-4441-B38E-4FC9525B2EA4}"/>
              </a:ext>
            </a:extLst>
          </p:cNvPr>
          <p:cNvSpPr/>
          <p:nvPr/>
        </p:nvSpPr>
        <p:spPr>
          <a:xfrm>
            <a:off x="3838440" y="2836970"/>
            <a:ext cx="1944000" cy="315935"/>
          </a:xfrm>
          <a:prstGeom prst="roundRect">
            <a:avLst>
              <a:gd name="adj" fmla="val 0"/>
            </a:avLst>
          </a:prstGeom>
          <a:solidFill>
            <a:srgbClr val="99CCFF"/>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zh-CN" altLang="en-US" sz="1200" kern="0" dirty="0">
                <a:solidFill>
                  <a:srgbClr val="000000">
                    <a:lumMod val="85000"/>
                    <a:lumOff val="15000"/>
                  </a:srgbClr>
                </a:solidFill>
                <a:latin typeface="微软雅黑" panose="020B0503020204020204" pitchFamily="34" charset="-122"/>
                <a:ea typeface="微软雅黑" panose="020B0503020204020204" pitchFamily="34" charset="-122"/>
              </a:rPr>
              <a:t>图片方式生成</a:t>
            </a:r>
          </a:p>
        </p:txBody>
      </p:sp>
      <p:sp>
        <p:nvSpPr>
          <p:cNvPr id="56" name="Google Shape;183;g812efbfd32_0_0">
            <a:extLst>
              <a:ext uri="{FF2B5EF4-FFF2-40B4-BE49-F238E27FC236}">
                <a16:creationId xmlns:a16="http://schemas.microsoft.com/office/drawing/2014/main" xmlns="" id="{F7E311D8-603D-4051-8B10-513761051D3B}"/>
              </a:ext>
            </a:extLst>
          </p:cNvPr>
          <p:cNvSpPr/>
          <p:nvPr/>
        </p:nvSpPr>
        <p:spPr>
          <a:xfrm>
            <a:off x="6313673" y="2836970"/>
            <a:ext cx="1944000" cy="315935"/>
          </a:xfrm>
          <a:prstGeom prst="roundRect">
            <a:avLst>
              <a:gd name="adj" fmla="val 0"/>
            </a:avLst>
          </a:prstGeom>
          <a:solidFill>
            <a:srgbClr val="99CCFF"/>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en-US" altLang="zh-CN" sz="1200" kern="0" dirty="0">
                <a:solidFill>
                  <a:srgbClr val="000000">
                    <a:lumMod val="85000"/>
                    <a:lumOff val="15000"/>
                  </a:srgbClr>
                </a:solidFill>
                <a:latin typeface="微软雅黑" panose="020B0503020204020204" pitchFamily="34" charset="-122"/>
                <a:ea typeface="微软雅黑" panose="020B0503020204020204" pitchFamily="34" charset="-122"/>
              </a:rPr>
              <a:t>Schema</a:t>
            </a:r>
            <a:r>
              <a:rPr lang="zh-CN" altLang="en-US" sz="1200" kern="0" dirty="0">
                <a:solidFill>
                  <a:srgbClr val="000000">
                    <a:lumMod val="85000"/>
                    <a:lumOff val="15000"/>
                  </a:srgbClr>
                </a:solidFill>
                <a:latin typeface="微软雅黑" panose="020B0503020204020204" pitchFamily="34" charset="-122"/>
                <a:ea typeface="微软雅黑" panose="020B0503020204020204" pitchFamily="34" charset="-122"/>
              </a:rPr>
              <a:t>方式生成</a:t>
            </a:r>
          </a:p>
        </p:txBody>
      </p:sp>
      <p:sp>
        <p:nvSpPr>
          <p:cNvPr id="57" name="Google Shape;183;g812efbfd32_0_0">
            <a:extLst>
              <a:ext uri="{FF2B5EF4-FFF2-40B4-BE49-F238E27FC236}">
                <a16:creationId xmlns:a16="http://schemas.microsoft.com/office/drawing/2014/main" xmlns="" id="{3A8D285E-5B30-4E6D-8D37-81F33198EF58}"/>
              </a:ext>
            </a:extLst>
          </p:cNvPr>
          <p:cNvSpPr/>
          <p:nvPr/>
        </p:nvSpPr>
        <p:spPr>
          <a:xfrm>
            <a:off x="1360787" y="3796389"/>
            <a:ext cx="1041675" cy="342000"/>
          </a:xfrm>
          <a:prstGeom prst="roundRect">
            <a:avLst>
              <a:gd name="adj" fmla="val 0"/>
            </a:avLst>
          </a:prstGeom>
          <a:solidFill>
            <a:srgbClr val="E2F0D9"/>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en-US" altLang="zh-CN" sz="1200" kern="0" dirty="0">
                <a:solidFill>
                  <a:srgbClr val="000000">
                    <a:lumMod val="85000"/>
                    <a:lumOff val="15000"/>
                  </a:srgbClr>
                </a:solidFill>
                <a:latin typeface="微软雅黑" panose="020B0503020204020204" pitchFamily="34" charset="-122"/>
                <a:ea typeface="微软雅黑" panose="020B0503020204020204" pitchFamily="34" charset="-122"/>
              </a:rPr>
              <a:t>Vite</a:t>
            </a:r>
            <a:endParaRPr lang="zh-CN" altLang="en-US" sz="1200"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58" name="Google Shape;183;g812efbfd32_0_0">
            <a:extLst>
              <a:ext uri="{FF2B5EF4-FFF2-40B4-BE49-F238E27FC236}">
                <a16:creationId xmlns:a16="http://schemas.microsoft.com/office/drawing/2014/main" xmlns="" id="{2D1FA8D9-9907-4FCE-8941-5D54AEAD617B}"/>
              </a:ext>
            </a:extLst>
          </p:cNvPr>
          <p:cNvSpPr/>
          <p:nvPr/>
        </p:nvSpPr>
        <p:spPr>
          <a:xfrm>
            <a:off x="1370609" y="4231982"/>
            <a:ext cx="1041675" cy="342000"/>
          </a:xfrm>
          <a:prstGeom prst="roundRect">
            <a:avLst>
              <a:gd name="adj" fmla="val 0"/>
            </a:avLst>
          </a:prstGeom>
          <a:solidFill>
            <a:srgbClr val="E2F0D9"/>
          </a:solidFill>
          <a:ln w="12700" cap="flat" cmpd="sng" algn="ctr">
            <a:noFill/>
            <a:prstDash val="solid"/>
            <a:miter lim="800000"/>
          </a:ln>
          <a:effectLst>
            <a:outerShdw blurRad="50800" dist="25400" dir="2700000" algn="tl" rotWithShape="0">
              <a:prstClr val="black">
                <a:alpha val="40000"/>
              </a:prstClr>
            </a:outerShdw>
          </a:effectLst>
        </p:spPr>
        <p:txBody>
          <a:bodyPr rtlCol="0" anchor="ctr"/>
          <a:lstStyle/>
          <a:p>
            <a:pPr algn="ctr" fontAlgn="auto">
              <a:spcBef>
                <a:spcPts val="0"/>
              </a:spcBef>
              <a:spcAft>
                <a:spcPts val="0"/>
              </a:spcAft>
            </a:pPr>
            <a:r>
              <a:rPr lang="en-US" altLang="zh-CN" sz="1200" kern="0" dirty="0">
                <a:solidFill>
                  <a:srgbClr val="000000">
                    <a:lumMod val="85000"/>
                    <a:lumOff val="15000"/>
                  </a:srgbClr>
                </a:solidFill>
                <a:latin typeface="微软雅黑" panose="020B0503020204020204" pitchFamily="34" charset="-122"/>
                <a:ea typeface="微软雅黑" panose="020B0503020204020204" pitchFamily="34" charset="-122"/>
              </a:rPr>
              <a:t>Webpack </a:t>
            </a:r>
          </a:p>
        </p:txBody>
      </p:sp>
    </p:spTree>
    <p:extLst>
      <p:ext uri="{BB962C8B-B14F-4D97-AF65-F5344CB8AC3E}">
        <p14:creationId xmlns:p14="http://schemas.microsoft.com/office/powerpoint/2010/main" val="1276999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b="1" dirty="0" smtClean="0">
                <a:latin typeface="Arial" panose="020B0604020202020204" pitchFamily="34" charset="0"/>
                <a:ea typeface="微软雅黑" panose="020B0503020204020204" pitchFamily="34" charset="-122"/>
                <a:sym typeface="Arial" panose="020B0604020202020204" pitchFamily="34" charset="0"/>
              </a:rPr>
              <a:t>什么是</a:t>
            </a:r>
            <a:r>
              <a:rPr lang="en-US" altLang="zh-CN" b="1" dirty="0" err="1" smtClean="0">
                <a:latin typeface="Arial" panose="020B0604020202020204" pitchFamily="34" charset="0"/>
                <a:ea typeface="微软雅黑" panose="020B0503020204020204" pitchFamily="34" charset="-122"/>
                <a:sym typeface="Arial" panose="020B0604020202020204" pitchFamily="34" charset="0"/>
              </a:rPr>
              <a:t>Inula</a:t>
            </a:r>
            <a:r>
              <a:rPr lang="en-US" altLang="zh-CN" b="1" dirty="0" smtClean="0">
                <a:latin typeface="Arial" panose="020B0604020202020204" pitchFamily="34" charset="0"/>
                <a:ea typeface="微软雅黑" panose="020B0503020204020204" pitchFamily="34" charset="-122"/>
                <a:sym typeface="Arial" panose="020B0604020202020204" pitchFamily="34" charset="0"/>
              </a:rPr>
              <a:t>-cli</a:t>
            </a:r>
            <a:r>
              <a:rPr lang="zh-CN" altLang="en-US" b="1" dirty="0" smtClean="0">
                <a:latin typeface="Arial" panose="020B0604020202020204" pitchFamily="34" charset="0"/>
                <a:ea typeface="微软雅黑" panose="020B0503020204020204" pitchFamily="34" charset="-122"/>
                <a:sym typeface="Arial" panose="020B0604020202020204" pitchFamily="34" charset="0"/>
              </a:rPr>
              <a:t>                              </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14"/>
          <p:cNvSpPr/>
          <p:nvPr/>
        </p:nvSpPr>
        <p:spPr>
          <a:xfrm flipV="1">
            <a:off x="0" y="4271756"/>
            <a:ext cx="5216143" cy="214959"/>
          </a:xfrm>
          <a:custGeom>
            <a:avLst/>
            <a:gdLst/>
            <a:ahLst/>
            <a:cxnLst/>
            <a:rect l="l" t="t" r="r" b="b"/>
            <a:pathLst>
              <a:path w="4571707" h="242218">
                <a:moveTo>
                  <a:pt x="0" y="242218"/>
                </a:moveTo>
                <a:lnTo>
                  <a:pt x="4571707" y="242218"/>
                </a:lnTo>
                <a:lnTo>
                  <a:pt x="4571707" y="0"/>
                </a:lnTo>
                <a:lnTo>
                  <a:pt x="0" y="0"/>
                </a:lnTo>
                <a:close/>
              </a:path>
            </a:pathLst>
          </a:custGeom>
          <a:solidFill>
            <a:srgbClr val="002C42"/>
          </a:solidFill>
          <a:ln>
            <a:noFill/>
          </a:ln>
        </p:spPr>
        <p:style>
          <a:lnRef idx="2">
            <a:schemeClr val="accent5">
              <a:shade val="50000"/>
            </a:schemeClr>
          </a:lnRef>
          <a:fillRef idx="1">
            <a:schemeClr val="accent5"/>
          </a:fillRef>
          <a:effectRef idx="0">
            <a:schemeClr val="accent5"/>
          </a:effectRef>
          <a:fontRef idx="minor">
            <a:schemeClr val="lt1"/>
          </a:fontRef>
        </p:style>
        <p:txBody>
          <a:bodyPr lIns="81002" tIns="40501" rIns="81002" bIns="40501" rtlCol="0" anchor="ctr"/>
          <a:lstStyle/>
          <a:p>
            <a:pPr algn="ctr"/>
            <a:endParaRPr lang="en-US">
              <a:solidFill>
                <a:schemeClr val="lt1"/>
              </a:solidFill>
            </a:endParaRPr>
          </a:p>
        </p:txBody>
      </p:sp>
      <p:grpSp>
        <p:nvGrpSpPr>
          <p:cNvPr id="24" name="组合 23"/>
          <p:cNvGrpSpPr/>
          <p:nvPr/>
        </p:nvGrpSpPr>
        <p:grpSpPr>
          <a:xfrm>
            <a:off x="4432910" y="4271756"/>
            <a:ext cx="1537650" cy="1536473"/>
            <a:chOff x="3225639" y="4543565"/>
            <a:chExt cx="1735762" cy="1734334"/>
          </a:xfrm>
        </p:grpSpPr>
        <p:sp>
          <p:nvSpPr>
            <p:cNvPr id="25" name="椭圆 24"/>
            <p:cNvSpPr/>
            <p:nvPr/>
          </p:nvSpPr>
          <p:spPr>
            <a:xfrm flipV="1">
              <a:off x="3225639" y="4543565"/>
              <a:ext cx="1735762" cy="1734334"/>
            </a:xfrm>
            <a:prstGeom prst="ellipse">
              <a:avLst/>
            </a:prstGeom>
            <a:solidFill>
              <a:srgbClr val="002C4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rgbClr val="002C42"/>
                </a:solidFill>
                <a:latin typeface="微软雅黑" panose="020B0503020204020204" pitchFamily="34" charset="-122"/>
                <a:ea typeface="微软雅黑" panose="020B0503020204020204" pitchFamily="34" charset="-122"/>
              </a:endParaRPr>
            </a:p>
          </p:txBody>
        </p:sp>
        <p:sp>
          <p:nvSpPr>
            <p:cNvPr id="26" name="椭圆 25"/>
            <p:cNvSpPr/>
            <p:nvPr/>
          </p:nvSpPr>
          <p:spPr>
            <a:xfrm rot="10800000" flipV="1">
              <a:off x="3450403" y="4786205"/>
              <a:ext cx="1284515" cy="1284516"/>
            </a:xfrm>
            <a:prstGeom prst="ellipse">
              <a:avLst/>
            </a:prstGeom>
            <a:solidFill>
              <a:schemeClr val="bg1">
                <a:lumMod val="95000"/>
              </a:schemeClr>
            </a:solidFill>
            <a:ln w="25400" cap="flat" cmpd="sng" algn="ctr">
              <a:noFill/>
              <a:prstDash val="solid"/>
            </a:ln>
            <a:effectLst/>
          </p:spPr>
          <p:txBody>
            <a:bodyPr tIns="41325" anchor="ctr" anchorCtr="1"/>
            <a:lstStyle/>
            <a:p>
              <a:pPr lvl="0" algn="ctr">
                <a:defRPr/>
              </a:pPr>
              <a:r>
                <a:rPr lang="en-US" altLang="zh-CN" b="1" kern="0" dirty="0">
                  <a:solidFill>
                    <a:srgbClr val="002C42"/>
                  </a:solidFill>
                  <a:latin typeface="微软雅黑" panose="020B0503020204020204" pitchFamily="34" charset="-122"/>
                  <a:ea typeface="微软雅黑" panose="020B0503020204020204" pitchFamily="34" charset="-122"/>
                </a:rPr>
                <a:t>02</a:t>
              </a:r>
              <a:endParaRPr lang="zh-CN" altLang="en-US" b="1" kern="0" dirty="0">
                <a:solidFill>
                  <a:srgbClr val="002C42"/>
                </a:solidFill>
                <a:latin typeface="微软雅黑" panose="020B0503020204020204" pitchFamily="34" charset="-122"/>
                <a:ea typeface="微软雅黑" panose="020B0503020204020204" pitchFamily="34" charset="-122"/>
              </a:endParaRPr>
            </a:p>
          </p:txBody>
        </p:sp>
      </p:grpSp>
      <p:sp>
        <p:nvSpPr>
          <p:cNvPr id="27" name="矩形 14"/>
          <p:cNvSpPr/>
          <p:nvPr/>
        </p:nvSpPr>
        <p:spPr>
          <a:xfrm>
            <a:off x="0" y="3814305"/>
            <a:ext cx="7443312" cy="220764"/>
          </a:xfrm>
          <a:custGeom>
            <a:avLst/>
            <a:gdLst/>
            <a:ahLst/>
            <a:cxnLst/>
            <a:rect l="l" t="t" r="r" b="b"/>
            <a:pathLst>
              <a:path w="4571707" h="242218">
                <a:moveTo>
                  <a:pt x="0" y="0"/>
                </a:moveTo>
                <a:lnTo>
                  <a:pt x="4571707" y="0"/>
                </a:lnTo>
                <a:lnTo>
                  <a:pt x="4571707" y="242218"/>
                </a:lnTo>
                <a:lnTo>
                  <a:pt x="0" y="242218"/>
                </a:lnTo>
                <a:close/>
              </a:path>
            </a:pathLst>
          </a:custGeom>
          <a:solidFill>
            <a:srgbClr val="002C42"/>
          </a:solidFill>
          <a:ln>
            <a:noFill/>
          </a:ln>
        </p:spPr>
        <p:style>
          <a:lnRef idx="2">
            <a:schemeClr val="accent6">
              <a:shade val="50000"/>
            </a:schemeClr>
          </a:lnRef>
          <a:fillRef idx="1">
            <a:schemeClr val="accent6"/>
          </a:fillRef>
          <a:effectRef idx="0">
            <a:schemeClr val="accent6"/>
          </a:effectRef>
          <a:fontRef idx="minor">
            <a:schemeClr val="lt1"/>
          </a:fontRef>
        </p:style>
        <p:txBody>
          <a:bodyPr lIns="81002" tIns="40501" rIns="81002" bIns="40501" rtlCol="0" anchor="ctr"/>
          <a:lstStyle/>
          <a:p>
            <a:pPr algn="ctr"/>
            <a:endParaRPr lang="en-US">
              <a:solidFill>
                <a:schemeClr val="lt1"/>
              </a:solidFill>
            </a:endParaRPr>
          </a:p>
        </p:txBody>
      </p:sp>
      <p:grpSp>
        <p:nvGrpSpPr>
          <p:cNvPr id="28" name="组合 27"/>
          <p:cNvGrpSpPr/>
          <p:nvPr/>
        </p:nvGrpSpPr>
        <p:grpSpPr>
          <a:xfrm>
            <a:off x="6577302" y="2503503"/>
            <a:ext cx="1537650" cy="1537739"/>
            <a:chOff x="6131016" y="674750"/>
            <a:chExt cx="1735762" cy="1735763"/>
          </a:xfrm>
        </p:grpSpPr>
        <p:sp>
          <p:nvSpPr>
            <p:cNvPr id="29" name="椭圆 28"/>
            <p:cNvSpPr/>
            <p:nvPr/>
          </p:nvSpPr>
          <p:spPr>
            <a:xfrm>
              <a:off x="6131016" y="674750"/>
              <a:ext cx="1735762" cy="1735763"/>
            </a:xfrm>
            <a:prstGeom prst="ellipse">
              <a:avLst/>
            </a:prstGeom>
            <a:solidFill>
              <a:srgbClr val="002C4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2C42"/>
                </a:solidFill>
                <a:latin typeface="微软雅黑" panose="020B0503020204020204" pitchFamily="34" charset="-122"/>
                <a:ea typeface="微软雅黑" panose="020B0503020204020204" pitchFamily="34" charset="-122"/>
              </a:endParaRPr>
            </a:p>
          </p:txBody>
        </p:sp>
        <p:sp>
          <p:nvSpPr>
            <p:cNvPr id="30" name="椭圆 29"/>
            <p:cNvSpPr/>
            <p:nvPr/>
          </p:nvSpPr>
          <p:spPr>
            <a:xfrm>
              <a:off x="6355778" y="899818"/>
              <a:ext cx="1284515" cy="1284516"/>
            </a:xfrm>
            <a:prstGeom prst="ellipse">
              <a:avLst/>
            </a:prstGeom>
            <a:solidFill>
              <a:schemeClr val="bg1">
                <a:lumMod val="95000"/>
              </a:schemeClr>
            </a:solidFill>
            <a:ln w="25400" cap="flat" cmpd="sng" algn="ctr">
              <a:noFill/>
              <a:prstDash val="solid"/>
            </a:ln>
            <a:effectLst/>
          </p:spPr>
          <p:txBody>
            <a:bodyPr tIns="41325" anchor="ctr"/>
            <a:lstStyle/>
            <a:p>
              <a:pPr lvl="0" algn="ctr">
                <a:defRPr/>
              </a:pPr>
              <a:r>
                <a:rPr lang="en-US" altLang="zh-CN" b="1" kern="0" dirty="0">
                  <a:solidFill>
                    <a:srgbClr val="002C42"/>
                  </a:solidFill>
                  <a:latin typeface="微软雅黑" panose="020B0503020204020204" pitchFamily="34" charset="-122"/>
                  <a:ea typeface="微软雅黑" panose="020B0503020204020204" pitchFamily="34" charset="-122"/>
                </a:rPr>
                <a:t>01</a:t>
              </a:r>
              <a:endParaRPr lang="zh-CN" altLang="en-US" b="1" kern="0" dirty="0">
                <a:solidFill>
                  <a:srgbClr val="002C42"/>
                </a:solidFill>
                <a:latin typeface="微软雅黑" panose="020B0503020204020204" pitchFamily="34" charset="-122"/>
                <a:ea typeface="微软雅黑" panose="020B0503020204020204" pitchFamily="34" charset="-122"/>
              </a:endParaRPr>
            </a:p>
          </p:txBody>
        </p:sp>
      </p:grpSp>
      <p:sp>
        <p:nvSpPr>
          <p:cNvPr id="31" name="矩形 14"/>
          <p:cNvSpPr/>
          <p:nvPr/>
        </p:nvSpPr>
        <p:spPr>
          <a:xfrm flipV="1">
            <a:off x="6768265" y="4271756"/>
            <a:ext cx="7227135" cy="216224"/>
          </a:xfrm>
          <a:custGeom>
            <a:avLst/>
            <a:gdLst/>
            <a:ahLst/>
            <a:cxnLst/>
            <a:rect l="l" t="t" r="r" b="b"/>
            <a:pathLst>
              <a:path w="4571707" h="242218">
                <a:moveTo>
                  <a:pt x="0" y="242218"/>
                </a:moveTo>
                <a:lnTo>
                  <a:pt x="4571707" y="242218"/>
                </a:lnTo>
                <a:lnTo>
                  <a:pt x="4571707" y="0"/>
                </a:lnTo>
                <a:lnTo>
                  <a:pt x="0" y="0"/>
                </a:lnTo>
                <a:close/>
              </a:path>
            </a:pathLst>
          </a:custGeom>
          <a:solidFill>
            <a:srgbClr val="002C42"/>
          </a:solidFill>
          <a:ln>
            <a:noFill/>
          </a:ln>
        </p:spPr>
        <p:style>
          <a:lnRef idx="2">
            <a:schemeClr val="dk1">
              <a:shade val="50000"/>
            </a:schemeClr>
          </a:lnRef>
          <a:fillRef idx="1">
            <a:schemeClr val="dk1"/>
          </a:fillRef>
          <a:effectRef idx="0">
            <a:schemeClr val="dk1"/>
          </a:effectRef>
          <a:fontRef idx="minor">
            <a:schemeClr val="lt1"/>
          </a:fontRef>
        </p:style>
        <p:txBody>
          <a:bodyPr lIns="81002" tIns="40501" rIns="81002" bIns="40501" rtlCol="0" anchor="ctr"/>
          <a:lstStyle/>
          <a:p>
            <a:pPr algn="ctr"/>
            <a:endParaRPr lang="en-US">
              <a:solidFill>
                <a:schemeClr val="lt1"/>
              </a:solidFill>
            </a:endParaRPr>
          </a:p>
        </p:txBody>
      </p:sp>
      <p:grpSp>
        <p:nvGrpSpPr>
          <p:cNvPr id="32" name="组合 31"/>
          <p:cNvGrpSpPr/>
          <p:nvPr/>
        </p:nvGrpSpPr>
        <p:grpSpPr>
          <a:xfrm>
            <a:off x="6098576" y="4271756"/>
            <a:ext cx="1537650" cy="1536473"/>
            <a:chOff x="5227325" y="4543565"/>
            <a:chExt cx="1735762" cy="1734334"/>
          </a:xfrm>
        </p:grpSpPr>
        <p:sp>
          <p:nvSpPr>
            <p:cNvPr id="33" name="椭圆 32"/>
            <p:cNvSpPr/>
            <p:nvPr/>
          </p:nvSpPr>
          <p:spPr>
            <a:xfrm flipV="1">
              <a:off x="5227325" y="4543565"/>
              <a:ext cx="1735762" cy="1734334"/>
            </a:xfrm>
            <a:prstGeom prst="ellipse">
              <a:avLst/>
            </a:prstGeom>
            <a:solidFill>
              <a:srgbClr val="002C4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2C42"/>
                </a:solidFill>
                <a:latin typeface="微软雅黑" panose="020B0503020204020204" pitchFamily="34" charset="-122"/>
                <a:ea typeface="微软雅黑" panose="020B0503020204020204" pitchFamily="34" charset="-122"/>
              </a:endParaRPr>
            </a:p>
          </p:txBody>
        </p:sp>
        <p:sp>
          <p:nvSpPr>
            <p:cNvPr id="34" name="椭圆 33"/>
            <p:cNvSpPr/>
            <p:nvPr/>
          </p:nvSpPr>
          <p:spPr>
            <a:xfrm rot="10800000" flipV="1">
              <a:off x="5460802" y="4768780"/>
              <a:ext cx="1284515" cy="1284516"/>
            </a:xfrm>
            <a:prstGeom prst="ellipse">
              <a:avLst/>
            </a:prstGeom>
            <a:solidFill>
              <a:schemeClr val="bg1">
                <a:lumMod val="95000"/>
              </a:schemeClr>
            </a:solidFill>
            <a:ln w="25400" cap="flat" cmpd="sng" algn="ctr">
              <a:noFill/>
              <a:prstDash val="solid"/>
            </a:ln>
            <a:effectLst/>
          </p:spPr>
          <p:txBody>
            <a:bodyPr tIns="41325" anchor="ctr"/>
            <a:lstStyle/>
            <a:p>
              <a:pPr lvl="0" algn="ctr">
                <a:defRPr/>
              </a:pPr>
              <a:r>
                <a:rPr lang="en-US" altLang="zh-CN" b="1" kern="0" dirty="0">
                  <a:solidFill>
                    <a:srgbClr val="002C42"/>
                  </a:solidFill>
                  <a:latin typeface="微软雅黑" panose="020B0503020204020204" pitchFamily="34" charset="-122"/>
                  <a:ea typeface="微软雅黑" panose="020B0503020204020204" pitchFamily="34" charset="-122"/>
                </a:rPr>
                <a:t>03</a:t>
              </a:r>
              <a:endParaRPr lang="zh-CN" altLang="en-US" b="1" kern="0" dirty="0">
                <a:solidFill>
                  <a:srgbClr val="002C42"/>
                </a:solidFill>
                <a:latin typeface="微软雅黑" panose="020B0503020204020204" pitchFamily="34" charset="-122"/>
                <a:ea typeface="微软雅黑" panose="020B0503020204020204" pitchFamily="34" charset="-122"/>
              </a:endParaRPr>
            </a:p>
          </p:txBody>
        </p:sp>
      </p:grpSp>
      <p:sp>
        <p:nvSpPr>
          <p:cNvPr id="35" name="TextBox 15"/>
          <p:cNvSpPr txBox="1"/>
          <p:nvPr/>
        </p:nvSpPr>
        <p:spPr>
          <a:xfrm>
            <a:off x="3586053" y="2607020"/>
            <a:ext cx="2989723" cy="912790"/>
          </a:xfrm>
          <a:prstGeom prst="rect">
            <a:avLst/>
          </a:prstGeom>
          <a:noFill/>
        </p:spPr>
        <p:txBody>
          <a:bodyPr wrap="square" lIns="81002" tIns="40501" rIns="81002" bIns="40501" rtlCol="0">
            <a:spAutoFit/>
          </a:bodyPr>
          <a:lstStyle/>
          <a:p>
            <a:r>
              <a:rPr lang="zh-CN" altLang="en-US" dirty="0" smtClean="0">
                <a:latin typeface="微软雅黑" panose="020B0503020204020204" pitchFamily="34" charset="-122"/>
                <a:ea typeface="微软雅黑" panose="020B0503020204020204" pitchFamily="34" charset="-122"/>
              </a:rPr>
              <a:t>丰富的</a:t>
            </a:r>
            <a:r>
              <a:rPr lang="zh-CN" altLang="en-US" dirty="0">
                <a:latin typeface="微软雅黑" panose="020B0503020204020204" pitchFamily="34" charset="-122"/>
                <a:ea typeface="微软雅黑" panose="020B0503020204020204" pitchFamily="34" charset="-122"/>
              </a:rPr>
              <a:t>内置插件</a:t>
            </a:r>
            <a:r>
              <a:rPr lang="zh-CN" altLang="en-US" dirty="0" smtClean="0">
                <a:latin typeface="微软雅黑" panose="020B0503020204020204" pitchFamily="34" charset="-122"/>
                <a:ea typeface="微软雅黑" panose="020B0503020204020204" pitchFamily="34" charset="-122"/>
              </a:rPr>
              <a:t>功能</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便捷的插件</a:t>
            </a:r>
            <a:r>
              <a:rPr lang="zh-CN" altLang="en-US" dirty="0">
                <a:latin typeface="微软雅黑" panose="020B0503020204020204" pitchFamily="34" charset="-122"/>
                <a:ea typeface="微软雅黑" panose="020B0503020204020204" pitchFamily="34" charset="-122"/>
              </a:rPr>
              <a:t>集成能力</a:t>
            </a:r>
            <a:endParaRPr lang="en-US" altLang="zh-CN" dirty="0">
              <a:latin typeface="微软雅黑" panose="020B0503020204020204" pitchFamily="34" charset="-122"/>
              <a:ea typeface="微软雅黑" panose="020B0503020204020204" pitchFamily="34" charset="-122"/>
            </a:endParaRPr>
          </a:p>
        </p:txBody>
      </p:sp>
      <p:sp>
        <p:nvSpPr>
          <p:cNvPr id="36" name="TextBox 17"/>
          <p:cNvSpPr txBox="1"/>
          <p:nvPr/>
        </p:nvSpPr>
        <p:spPr>
          <a:xfrm>
            <a:off x="1331746" y="4786954"/>
            <a:ext cx="3037156" cy="1743786"/>
          </a:xfrm>
          <a:prstGeom prst="rect">
            <a:avLst/>
          </a:prstGeom>
          <a:noFill/>
        </p:spPr>
        <p:txBody>
          <a:bodyPr wrap="square" lIns="81002" tIns="40501" rIns="81002" bIns="40501" rtlCol="0">
            <a:spAutoFit/>
          </a:bodyPr>
          <a:lstStyle/>
          <a:p>
            <a:r>
              <a:rPr lang="zh-CN" altLang="en-US" dirty="0">
                <a:latin typeface="微软雅黑" panose="020B0503020204020204" pitchFamily="34" charset="-122"/>
                <a:ea typeface="微软雅黑" panose="020B0503020204020204" pitchFamily="34" charset="-122"/>
              </a:rPr>
              <a:t>选出优秀的项目，提供标准的项目实践。</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相同配置适配不同项目，避免记忆繁琐的配置条目。</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37" name="TextBox 19"/>
          <p:cNvSpPr txBox="1"/>
          <p:nvPr/>
        </p:nvSpPr>
        <p:spPr>
          <a:xfrm>
            <a:off x="8114953" y="4727617"/>
            <a:ext cx="2989723" cy="1743786"/>
          </a:xfrm>
          <a:prstGeom prst="rect">
            <a:avLst/>
          </a:prstGeom>
          <a:noFill/>
        </p:spPr>
        <p:txBody>
          <a:bodyPr wrap="square" lIns="81002" tIns="40501" rIns="81002" bIns="40501" rtlCol="0">
            <a:spAutoFit/>
          </a:bodyPr>
          <a:lstStyle/>
          <a:p>
            <a:endParaRPr lang="zh-CN" altLang="en-US"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简单的</a:t>
            </a:r>
            <a:r>
              <a:rPr lang="zh-CN" altLang="en-US" dirty="0">
                <a:latin typeface="微软雅黑" panose="020B0503020204020204" pitchFamily="34" charset="-122"/>
                <a:ea typeface="微软雅黑" panose="020B0503020204020204" pitchFamily="34" charset="-122"/>
              </a:rPr>
              <a:t>项目示例。</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即插即用，减少学习成本和试错成本。</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38" name="矩形 37"/>
          <p:cNvSpPr/>
          <p:nvPr/>
        </p:nvSpPr>
        <p:spPr>
          <a:xfrm>
            <a:off x="874713" y="1181990"/>
            <a:ext cx="11204268" cy="445635"/>
          </a:xfrm>
          <a:prstGeom prst="rect">
            <a:avLst/>
          </a:prstGeom>
        </p:spPr>
        <p:txBody>
          <a:bodyPr wrap="square">
            <a:spAutoFit/>
          </a:bodyPr>
          <a:lstStyle/>
          <a:p>
            <a:r>
              <a:rPr lang="en-US" altLang="zh-CN" sz="2296" b="1" dirty="0" err="1"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Inula</a:t>
            </a:r>
            <a:r>
              <a:rPr lang="en-US" altLang="zh-CN" sz="2296" b="1"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-cli</a:t>
            </a:r>
            <a:r>
              <a:rPr lang="zh-CN" altLang="en-US" sz="2296" dirty="0">
                <a:latin typeface="微软雅黑" panose="020B0503020204020204" pitchFamily="34" charset="-122"/>
                <a:ea typeface="微软雅黑" panose="020B0503020204020204" pitchFamily="34" charset="-122"/>
              </a:rPr>
              <a:t>是一款基于插件的前端应用开发框架。它能够为开发者带来：</a:t>
            </a:r>
            <a:endParaRPr lang="en-US" altLang="zh-CN" sz="2296"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362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500"/>
                                        <p:tgtEl>
                                          <p:spTgt spid="36"/>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right)">
                                      <p:cBhvr>
                                        <p:cTn id="31" dur="500"/>
                                        <p:tgtEl>
                                          <p:spTgt spid="31"/>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up)">
                                      <p:cBhvr>
                                        <p:cTn id="35" dur="500"/>
                                        <p:tgtEl>
                                          <p:spTgt spid="3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P spid="31" grpId="0" animBg="1"/>
      <p:bldP spid="35" grpId="0"/>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latin typeface="Arial" panose="020B0604020202020204" pitchFamily="34" charset="0"/>
                <a:sym typeface="Arial" panose="020B0604020202020204" pitchFamily="34" charset="0"/>
              </a:rPr>
              <a:t>如何使用</a:t>
            </a:r>
            <a:r>
              <a:rPr lang="en-US" altLang="zh-CN" sz="3600" dirty="0" err="1">
                <a:solidFill>
                  <a:srgbClr val="0070C0"/>
                </a:solidFill>
              </a:rPr>
              <a:t>Inula</a:t>
            </a:r>
            <a:r>
              <a:rPr lang="en-US" altLang="zh-CN" dirty="0" smtClean="0">
                <a:latin typeface="Arial" panose="020B0604020202020204" pitchFamily="34" charset="0"/>
                <a:sym typeface="Arial" panose="020B0604020202020204" pitchFamily="34" charset="0"/>
              </a:rPr>
              <a:t>-cli</a:t>
            </a:r>
            <a:r>
              <a:rPr lang="zh-CN" altLang="en-US" b="1" dirty="0" smtClean="0">
                <a:latin typeface="Arial" panose="020B0604020202020204" pitchFamily="34" charset="0"/>
                <a:ea typeface="微软雅黑" panose="020B0503020204020204" pitchFamily="34" charset="-122"/>
                <a:sym typeface="Arial" panose="020B0604020202020204" pitchFamily="34" charset="0"/>
              </a:rPr>
              <a:t>                              </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20" name="object 7">
            <a:extLst>
              <a:ext uri="{FF2B5EF4-FFF2-40B4-BE49-F238E27FC236}">
                <a16:creationId xmlns="" xmlns:a16="http://schemas.microsoft.com/office/drawing/2014/main" id="{F75A0198-C5F6-4E74-BE2D-D57F35533E3B}"/>
              </a:ext>
            </a:extLst>
          </p:cNvPr>
          <p:cNvSpPr txBox="1"/>
          <p:nvPr/>
        </p:nvSpPr>
        <p:spPr>
          <a:xfrm>
            <a:off x="874713" y="911835"/>
            <a:ext cx="13055873" cy="1029679"/>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296" dirty="0">
                <a:solidFill>
                  <a:srgbClr val="0070C0"/>
                </a:solidFill>
              </a:rPr>
              <a:t> </a:t>
            </a:r>
            <a:r>
              <a:rPr lang="en-US" altLang="zh-CN" sz="2296" dirty="0" err="1" smtClean="0">
                <a:solidFill>
                  <a:srgbClr val="0070C0"/>
                </a:solidFill>
              </a:rPr>
              <a:t>Inula</a:t>
            </a:r>
            <a:r>
              <a:rPr lang="en-US" altLang="zh-CN" sz="2296" dirty="0" smtClean="0">
                <a:solidFill>
                  <a:srgbClr val="0070C0"/>
                </a:solidFill>
              </a:rPr>
              <a:t>-cli</a:t>
            </a:r>
            <a:r>
              <a:rPr lang="zh-CN" altLang="en-US" sz="2296" b="0" dirty="0">
                <a:solidFill>
                  <a:srgbClr val="1F0909"/>
                </a:solidFill>
              </a:rPr>
              <a:t>的所有功能都是通过命令触发，想要</a:t>
            </a:r>
            <a:r>
              <a:rPr lang="zh-CN" altLang="en-US" sz="2296" b="0" dirty="0" smtClean="0">
                <a:solidFill>
                  <a:srgbClr val="1F0909"/>
                </a:solidFill>
              </a:rPr>
              <a:t>使用</a:t>
            </a:r>
            <a:r>
              <a:rPr lang="en-US" altLang="zh-CN" sz="2296" b="0" dirty="0" err="1" smtClean="0">
                <a:solidFill>
                  <a:srgbClr val="1F0909"/>
                </a:solidFill>
              </a:rPr>
              <a:t>Inula</a:t>
            </a:r>
            <a:r>
              <a:rPr lang="en-US" altLang="zh-CN" sz="2296" b="0" dirty="0" smtClean="0">
                <a:solidFill>
                  <a:srgbClr val="1F0909"/>
                </a:solidFill>
              </a:rPr>
              <a:t>-cli</a:t>
            </a:r>
            <a:r>
              <a:rPr lang="zh-CN" altLang="en-US" sz="2296" b="0" dirty="0">
                <a:solidFill>
                  <a:srgbClr val="1F0909"/>
                </a:solidFill>
              </a:rPr>
              <a:t>你需要先</a:t>
            </a:r>
            <a:r>
              <a:rPr lang="zh-CN" altLang="en-US" sz="2296" b="0" dirty="0" smtClean="0">
                <a:solidFill>
                  <a:srgbClr val="1F0909"/>
                </a:solidFill>
              </a:rPr>
              <a:t>安装</a:t>
            </a:r>
            <a:r>
              <a:rPr lang="en-US" altLang="zh-CN" sz="2296" b="0" dirty="0" err="1">
                <a:solidFill>
                  <a:srgbClr val="1F0909"/>
                </a:solidFill>
              </a:rPr>
              <a:t>Inula</a:t>
            </a:r>
            <a:r>
              <a:rPr lang="en-US" altLang="zh-CN" sz="2296" b="0" dirty="0" smtClean="0">
                <a:solidFill>
                  <a:srgbClr val="1F0909"/>
                </a:solidFill>
              </a:rPr>
              <a:t>-cli</a:t>
            </a:r>
            <a:r>
              <a:rPr lang="zh-CN" altLang="en-US" sz="2296" b="0" dirty="0">
                <a:solidFill>
                  <a:srgbClr val="1F0909"/>
                </a:solidFill>
              </a:rPr>
              <a:t>：</a:t>
            </a:r>
            <a:endParaRPr lang="en-US" altLang="zh-CN" sz="2296" b="0" dirty="0">
              <a:solidFill>
                <a:srgbClr val="1F0909"/>
              </a:solidFill>
            </a:endParaRPr>
          </a:p>
          <a:p>
            <a:endParaRPr lang="en-US" altLang="zh-CN" sz="2296" b="0" dirty="0">
              <a:solidFill>
                <a:srgbClr val="1F0909"/>
              </a:solidFill>
            </a:endParaRPr>
          </a:p>
          <a:p>
            <a:r>
              <a:rPr lang="zh-CN" altLang="en-US" sz="1837" b="0" dirty="0">
                <a:solidFill>
                  <a:srgbClr val="1F0909"/>
                </a:solidFill>
              </a:rPr>
              <a:t> 全局安装</a:t>
            </a:r>
            <a:r>
              <a:rPr lang="en-US" altLang="zh-CN" sz="1837" b="0" dirty="0">
                <a:solidFill>
                  <a:srgbClr val="1F0909"/>
                </a:solidFill>
              </a:rPr>
              <a:t>Horizon-cli</a:t>
            </a:r>
            <a:endParaRPr lang="zh-CN" altLang="en-US" sz="1837" dirty="0">
              <a:solidFill>
                <a:srgbClr val="0070C0"/>
              </a:solidFill>
              <a:sym typeface="思源黑体 CN Normal" panose="020B0400000000000000" pitchFamily="34" charset="-122"/>
            </a:endParaRPr>
          </a:p>
        </p:txBody>
      </p:sp>
      <p:sp>
        <p:nvSpPr>
          <p:cNvPr id="21" name="矩形 20"/>
          <p:cNvSpPr/>
          <p:nvPr/>
        </p:nvSpPr>
        <p:spPr>
          <a:xfrm>
            <a:off x="874713" y="3640375"/>
            <a:ext cx="8690199" cy="375039"/>
          </a:xfrm>
          <a:prstGeom prst="rect">
            <a:avLst/>
          </a:prstGeom>
        </p:spPr>
        <p:txBody>
          <a:bodyPr wrap="none">
            <a:spAutoFit/>
          </a:bodyPr>
          <a:lstStyle/>
          <a:p>
            <a:r>
              <a:rPr lang="zh-CN" altLang="en-US" sz="1837" dirty="0">
                <a:solidFill>
                  <a:srgbClr val="1F0909"/>
                </a:solidFill>
                <a:latin typeface="微软雅黑" panose="020B0503020204020204" pitchFamily="34" charset="-122"/>
                <a:ea typeface="微软雅黑" panose="020B0503020204020204" pitchFamily="34" charset="-122"/>
              </a:rPr>
              <a:t>在项目中添加</a:t>
            </a:r>
            <a:r>
              <a:rPr lang="en-US" altLang="zh-CN" sz="1837" dirty="0" smtClean="0">
                <a:solidFill>
                  <a:srgbClr val="0070C0"/>
                </a:solidFill>
                <a:latin typeface="微软雅黑" panose="020B0503020204020204" pitchFamily="34" charset="-122"/>
                <a:ea typeface="微软雅黑" panose="020B0503020204020204" pitchFamily="34" charset="-122"/>
              </a:rPr>
              <a:t>.</a:t>
            </a:r>
            <a:r>
              <a:rPr lang="en-US" altLang="zh-CN" sz="1837" dirty="0" err="1" smtClean="0">
                <a:solidFill>
                  <a:srgbClr val="0070C0"/>
                </a:solidFill>
                <a:latin typeface="微软雅黑" panose="020B0503020204020204" pitchFamily="34" charset="-122"/>
                <a:ea typeface="微软雅黑" panose="020B0503020204020204" pitchFamily="34" charset="-122"/>
              </a:rPr>
              <a:t>inula.ts</a:t>
            </a:r>
            <a:r>
              <a:rPr lang="zh-CN" altLang="en-US" sz="1837" dirty="0">
                <a:solidFill>
                  <a:srgbClr val="1F0909"/>
                </a:solidFill>
                <a:latin typeface="微软雅黑" panose="020B0503020204020204" pitchFamily="34" charset="-122"/>
                <a:ea typeface="微软雅黑" panose="020B0503020204020204" pitchFamily="34" charset="-122"/>
              </a:rPr>
              <a:t>文件，配置你想要使用的功能，这里我们以构建功能为例：</a:t>
            </a:r>
            <a:endParaRPr lang="zh-CN" altLang="en-US" sz="1837" dirty="0">
              <a:solidFill>
                <a:srgbClr val="0070C0"/>
              </a:solidFill>
              <a:latin typeface="微软雅黑" panose="020B0503020204020204" pitchFamily="34" charset="-122"/>
              <a:ea typeface="微软雅黑" panose="020B0503020204020204" pitchFamily="34" charset="-122"/>
              <a:sym typeface="思源黑体 CN Normal" panose="020B0400000000000000" pitchFamily="34" charset="-122"/>
            </a:endParaRPr>
          </a:p>
        </p:txBody>
      </p:sp>
      <p:sp>
        <p:nvSpPr>
          <p:cNvPr id="40" name="矩形 39"/>
          <p:cNvSpPr/>
          <p:nvPr/>
        </p:nvSpPr>
        <p:spPr>
          <a:xfrm>
            <a:off x="874712" y="7185395"/>
            <a:ext cx="7023076" cy="400110"/>
          </a:xfrm>
          <a:prstGeom prst="rect">
            <a:avLst/>
          </a:prstGeom>
        </p:spPr>
        <p:txBody>
          <a:bodyPr wrap="none">
            <a:spAutoFit/>
          </a:bodyPr>
          <a:lstStyle/>
          <a:p>
            <a:r>
              <a:rPr lang="zh-CN" altLang="en-US" sz="1837" dirty="0">
                <a:solidFill>
                  <a:srgbClr val="1F0909"/>
                </a:solidFill>
                <a:latin typeface="微软雅黑" panose="020B0503020204020204" pitchFamily="34" charset="-122"/>
                <a:ea typeface="微软雅黑" panose="020B0503020204020204" pitchFamily="34" charset="-122"/>
              </a:rPr>
              <a:t>接着在命令行</a:t>
            </a:r>
            <a:r>
              <a:rPr lang="zh-CN" altLang="en-US" sz="1837" dirty="0" smtClean="0">
                <a:solidFill>
                  <a:srgbClr val="1F0909"/>
                </a:solidFill>
                <a:latin typeface="微软雅黑" panose="020B0503020204020204" pitchFamily="34" charset="-122"/>
                <a:ea typeface="微软雅黑" panose="020B0503020204020204" pitchFamily="34" charset="-122"/>
              </a:rPr>
              <a:t>执行</a:t>
            </a:r>
            <a:r>
              <a:rPr lang="en-US" altLang="zh-CN" sz="1837" dirty="0" err="1">
                <a:solidFill>
                  <a:srgbClr val="0070C0"/>
                </a:solidFill>
                <a:latin typeface="微软雅黑" panose="020B0503020204020204" pitchFamily="34" charset="-122"/>
                <a:ea typeface="微软雅黑" panose="020B0503020204020204" pitchFamily="34" charset="-122"/>
              </a:rPr>
              <a:t>inula</a:t>
            </a:r>
            <a:r>
              <a:rPr lang="en-US" altLang="zh-CN" sz="1837" dirty="0">
                <a:solidFill>
                  <a:srgbClr val="0070C0"/>
                </a:solidFill>
                <a:latin typeface="微软雅黑" panose="020B0503020204020204" pitchFamily="34" charset="-122"/>
                <a:ea typeface="微软雅黑" panose="020B0503020204020204" pitchFamily="34" charset="-122"/>
              </a:rPr>
              <a:t>-</a:t>
            </a:r>
            <a:r>
              <a:rPr lang="en-US" altLang="zh-CN" sz="1837" dirty="0" smtClean="0">
                <a:solidFill>
                  <a:srgbClr val="0070C0"/>
                </a:solidFill>
                <a:latin typeface="微软雅黑" panose="020B0503020204020204" pitchFamily="34" charset="-122"/>
                <a:ea typeface="微软雅黑" panose="020B0503020204020204" pitchFamily="34" charset="-122"/>
              </a:rPr>
              <a:t>cli </a:t>
            </a:r>
            <a:r>
              <a:rPr lang="en-US" altLang="zh-CN" sz="1837" dirty="0">
                <a:solidFill>
                  <a:srgbClr val="0070C0"/>
                </a:solidFill>
                <a:latin typeface="微软雅黑" panose="020B0503020204020204" pitchFamily="34" charset="-122"/>
                <a:ea typeface="微软雅黑" panose="020B0503020204020204" pitchFamily="34" charset="-122"/>
              </a:rPr>
              <a:t>build</a:t>
            </a:r>
            <a:r>
              <a:rPr lang="zh-CN" altLang="en-US" sz="1837" dirty="0">
                <a:solidFill>
                  <a:srgbClr val="1F0909"/>
                </a:solidFill>
                <a:latin typeface="微软雅黑" panose="020B0503020204020204" pitchFamily="34" charset="-122"/>
                <a:ea typeface="微软雅黑" panose="020B0503020204020204" pitchFamily="34" charset="-122"/>
              </a:rPr>
              <a:t>，即可</a:t>
            </a:r>
            <a:r>
              <a:rPr lang="zh-CN" altLang="en-US" sz="1837" dirty="0" smtClean="0">
                <a:solidFill>
                  <a:srgbClr val="1F0909"/>
                </a:solidFill>
                <a:latin typeface="微软雅黑" panose="020B0503020204020204" pitchFamily="34" charset="-122"/>
                <a:ea typeface="微软雅黑" panose="020B0503020204020204" pitchFamily="34" charset="-122"/>
              </a:rPr>
              <a:t>触发</a:t>
            </a:r>
            <a:r>
              <a:rPr lang="en-US" altLang="zh-CN" sz="2000" dirty="0" err="1">
                <a:solidFill>
                  <a:srgbClr val="1F0909"/>
                </a:solidFill>
              </a:rPr>
              <a:t>Inula</a:t>
            </a:r>
            <a:r>
              <a:rPr lang="en-US" altLang="zh-CN" sz="1837" dirty="0" smtClean="0">
                <a:solidFill>
                  <a:srgbClr val="1F0909"/>
                </a:solidFill>
                <a:latin typeface="微软雅黑" panose="020B0503020204020204" pitchFamily="34" charset="-122"/>
                <a:ea typeface="微软雅黑" panose="020B0503020204020204" pitchFamily="34" charset="-122"/>
              </a:rPr>
              <a:t>-cli</a:t>
            </a:r>
            <a:r>
              <a:rPr lang="zh-CN" altLang="en-US" sz="1837" dirty="0">
                <a:solidFill>
                  <a:srgbClr val="1F0909"/>
                </a:solidFill>
                <a:latin typeface="微软雅黑" panose="020B0503020204020204" pitchFamily="34" charset="-122"/>
                <a:ea typeface="微软雅黑" panose="020B0503020204020204" pitchFamily="34" charset="-122"/>
              </a:rPr>
              <a:t>的构建功能。</a:t>
            </a:r>
            <a:endParaRPr lang="zh-CN" altLang="en-US" sz="1837" dirty="0">
              <a:solidFill>
                <a:srgbClr val="0070C0"/>
              </a:solidFill>
              <a:latin typeface="微软雅黑" panose="020B0503020204020204" pitchFamily="34" charset="-122"/>
              <a:ea typeface="微软雅黑" panose="020B0503020204020204" pitchFamily="34" charset="-122"/>
              <a:sym typeface="思源黑体 CN Normal" panose="020B0400000000000000" pitchFamily="34" charset="-122"/>
            </a:endParaRPr>
          </a:p>
        </p:txBody>
      </p:sp>
      <p:sp>
        <p:nvSpPr>
          <p:cNvPr id="41" name="矩形 40">
            <a:extLst>
              <a:ext uri="{FF2B5EF4-FFF2-40B4-BE49-F238E27FC236}">
                <a16:creationId xmlns="" xmlns:a16="http://schemas.microsoft.com/office/drawing/2014/main" id="{BC5C963D-BE80-464D-9850-368023303306}"/>
              </a:ext>
            </a:extLst>
          </p:cNvPr>
          <p:cNvSpPr/>
          <p:nvPr/>
        </p:nvSpPr>
        <p:spPr>
          <a:xfrm>
            <a:off x="1003904" y="2139559"/>
            <a:ext cx="175752" cy="1427888"/>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79655" y="2157129"/>
            <a:ext cx="4039634" cy="1428234"/>
          </a:xfrm>
          <a:prstGeom prst="rect">
            <a:avLst/>
          </a:prstGeom>
        </p:spPr>
      </p:pic>
      <p:sp>
        <p:nvSpPr>
          <p:cNvPr id="42" name="矩形 41">
            <a:extLst>
              <a:ext uri="{FF2B5EF4-FFF2-40B4-BE49-F238E27FC236}">
                <a16:creationId xmlns="" xmlns:a16="http://schemas.microsoft.com/office/drawing/2014/main" id="{BC5C963D-BE80-464D-9850-368023303306}"/>
              </a:ext>
            </a:extLst>
          </p:cNvPr>
          <p:cNvSpPr/>
          <p:nvPr/>
        </p:nvSpPr>
        <p:spPr>
          <a:xfrm>
            <a:off x="1003903" y="4084603"/>
            <a:ext cx="175752" cy="2974023"/>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3" name="图片 2"/>
          <p:cNvPicPr>
            <a:picLocks noChangeAspect="1"/>
          </p:cNvPicPr>
          <p:nvPr/>
        </p:nvPicPr>
        <p:blipFill>
          <a:blip r:embed="rId4"/>
          <a:stretch>
            <a:fillRect/>
          </a:stretch>
        </p:blipFill>
        <p:spPr>
          <a:xfrm>
            <a:off x="1179655" y="4084017"/>
            <a:ext cx="4039634" cy="2974023"/>
          </a:xfrm>
          <a:prstGeom prst="rect">
            <a:avLst/>
          </a:prstGeom>
        </p:spPr>
      </p:pic>
    </p:spTree>
    <p:extLst>
      <p:ext uri="{BB962C8B-B14F-4D97-AF65-F5344CB8AC3E}">
        <p14:creationId xmlns:p14="http://schemas.microsoft.com/office/powerpoint/2010/main" val="1952549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en-US" altLang="zh-CN" b="1" dirty="0" err="1" smtClean="0">
                <a:latin typeface="Arial" panose="020B0604020202020204" pitchFamily="34" charset="0"/>
                <a:ea typeface="微软雅黑" panose="020B0503020204020204" pitchFamily="34" charset="-122"/>
                <a:sym typeface="Arial" panose="020B0604020202020204" pitchFamily="34" charset="0"/>
              </a:rPr>
              <a:t>Inula</a:t>
            </a:r>
            <a:r>
              <a:rPr lang="en-US" altLang="zh-CN" b="1" dirty="0" smtClean="0">
                <a:latin typeface="Arial" panose="020B0604020202020204" pitchFamily="34" charset="0"/>
                <a:ea typeface="微软雅黑" panose="020B0503020204020204" pitchFamily="34" charset="-122"/>
                <a:sym typeface="Arial" panose="020B0604020202020204" pitchFamily="34" charset="0"/>
              </a:rPr>
              <a:t>-cli</a:t>
            </a:r>
            <a:r>
              <a:rPr lang="zh-CN" altLang="en-US" b="1" dirty="0" smtClean="0">
                <a:latin typeface="Arial" panose="020B0604020202020204" pitchFamily="34" charset="0"/>
                <a:ea typeface="微软雅黑" panose="020B0503020204020204" pitchFamily="34" charset="-122"/>
                <a:sym typeface="Arial" panose="020B0604020202020204" pitchFamily="34" charset="0"/>
              </a:rPr>
              <a:t>功能                        </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 xmlns:a16="http://schemas.microsoft.com/office/drawing/2014/main" id="{F75A0198-C5F6-4E74-BE2D-D57F35533E3B}"/>
              </a:ext>
            </a:extLst>
          </p:cNvPr>
          <p:cNvSpPr txBox="1"/>
          <p:nvPr/>
        </p:nvSpPr>
        <p:spPr>
          <a:xfrm>
            <a:off x="874713" y="1173590"/>
            <a:ext cx="13055873" cy="368023"/>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296" b="0" dirty="0">
                <a:solidFill>
                  <a:srgbClr val="0070C0"/>
                </a:solidFill>
                <a:sym typeface="思源黑体 CN Normal" panose="020B0400000000000000" pitchFamily="34" charset="-122"/>
              </a:rPr>
              <a:t> </a:t>
            </a:r>
            <a:r>
              <a:rPr lang="en-US" altLang="zh-CN" sz="2296" b="0" dirty="0" err="1" smtClean="0">
                <a:solidFill>
                  <a:srgbClr val="0070C0"/>
                </a:solidFill>
                <a:sym typeface="思源黑体 CN Normal" panose="020B0400000000000000" pitchFamily="34" charset="-122"/>
              </a:rPr>
              <a:t>Inula</a:t>
            </a:r>
            <a:r>
              <a:rPr lang="en-US" altLang="zh-CN" sz="2296" b="0" dirty="0" smtClean="0">
                <a:solidFill>
                  <a:srgbClr val="0070C0"/>
                </a:solidFill>
                <a:sym typeface="思源黑体 CN Normal" panose="020B0400000000000000" pitchFamily="34" charset="-122"/>
              </a:rPr>
              <a:t>-cli</a:t>
            </a:r>
            <a:r>
              <a:rPr lang="zh-CN" altLang="en-US" sz="2296" b="0" dirty="0">
                <a:solidFill>
                  <a:srgbClr val="1F0909"/>
                </a:solidFill>
                <a:sym typeface="思源黑体 CN Normal" panose="020B0400000000000000" pitchFamily="34" charset="-122"/>
              </a:rPr>
              <a:t>的所有功能都围绕</a:t>
            </a:r>
            <a:r>
              <a:rPr lang="zh-CN" altLang="en-US" sz="2296" b="0" dirty="0">
                <a:solidFill>
                  <a:srgbClr val="0070C0"/>
                </a:solidFill>
                <a:sym typeface="思源黑体 CN Normal" panose="020B0400000000000000" pitchFamily="34" charset="-122"/>
              </a:rPr>
              <a:t>插件</a:t>
            </a:r>
            <a:r>
              <a:rPr lang="zh-CN" altLang="en-US" sz="2296" b="0" dirty="0">
                <a:solidFill>
                  <a:srgbClr val="1F0909"/>
                </a:solidFill>
                <a:sym typeface="思源黑体 CN Normal" panose="020B0400000000000000" pitchFamily="34" charset="-122"/>
              </a:rPr>
              <a:t>展开，当前支持功能如下：</a:t>
            </a:r>
            <a:endParaRPr lang="zh-CN" altLang="en-US" sz="2296" dirty="0">
              <a:solidFill>
                <a:srgbClr val="0070C0"/>
              </a:solidFill>
              <a:sym typeface="思源黑体 CN Normal" panose="020B0400000000000000"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256851798"/>
              </p:ext>
            </p:extLst>
          </p:nvPr>
        </p:nvGraphicFramePr>
        <p:xfrm>
          <a:off x="874712" y="1863279"/>
          <a:ext cx="10562492" cy="4136234"/>
        </p:xfrm>
        <a:graphic>
          <a:graphicData uri="http://schemas.openxmlformats.org/drawingml/2006/table">
            <a:tbl>
              <a:tblPr firstRow="1" bandRow="1"/>
              <a:tblGrid>
                <a:gridCol w="3729840"/>
                <a:gridCol w="6832652"/>
              </a:tblGrid>
              <a:tr h="503210">
                <a:tc>
                  <a:txBody>
                    <a:bodyPr/>
                    <a:lstStyle>
                      <a:lvl1pPr marL="0" algn="l" defTabSz="1362998" rtl="0" eaLnBrk="1" latinLnBrk="0" hangingPunct="1">
                        <a:defRPr sz="2683" b="1" kern="1200">
                          <a:solidFill>
                            <a:schemeClr val="lt1"/>
                          </a:solidFill>
                          <a:latin typeface="Arial"/>
                        </a:defRPr>
                      </a:lvl1pPr>
                      <a:lvl2pPr marL="681500" algn="l" defTabSz="1362998" rtl="0" eaLnBrk="1" latinLnBrk="0" hangingPunct="1">
                        <a:defRPr sz="2683" b="1" kern="1200">
                          <a:solidFill>
                            <a:schemeClr val="lt1"/>
                          </a:solidFill>
                          <a:latin typeface="Arial"/>
                        </a:defRPr>
                      </a:lvl2pPr>
                      <a:lvl3pPr marL="1362998" algn="l" defTabSz="1362998" rtl="0" eaLnBrk="1" latinLnBrk="0" hangingPunct="1">
                        <a:defRPr sz="2683" b="1" kern="1200">
                          <a:solidFill>
                            <a:schemeClr val="lt1"/>
                          </a:solidFill>
                          <a:latin typeface="Arial"/>
                        </a:defRPr>
                      </a:lvl3pPr>
                      <a:lvl4pPr marL="2044500" algn="l" defTabSz="1362998" rtl="0" eaLnBrk="1" latinLnBrk="0" hangingPunct="1">
                        <a:defRPr sz="2683" b="1" kern="1200">
                          <a:solidFill>
                            <a:schemeClr val="lt1"/>
                          </a:solidFill>
                          <a:latin typeface="Arial"/>
                        </a:defRPr>
                      </a:lvl4pPr>
                      <a:lvl5pPr marL="2725999" algn="l" defTabSz="1362998" rtl="0" eaLnBrk="1" latinLnBrk="0" hangingPunct="1">
                        <a:defRPr sz="2683" b="1" kern="1200">
                          <a:solidFill>
                            <a:schemeClr val="lt1"/>
                          </a:solidFill>
                          <a:latin typeface="Arial"/>
                        </a:defRPr>
                      </a:lvl5pPr>
                      <a:lvl6pPr marL="3407498" algn="l" defTabSz="1362998" rtl="0" eaLnBrk="1" latinLnBrk="0" hangingPunct="1">
                        <a:defRPr sz="2683" b="1" kern="1200">
                          <a:solidFill>
                            <a:schemeClr val="lt1"/>
                          </a:solidFill>
                          <a:latin typeface="Arial"/>
                        </a:defRPr>
                      </a:lvl6pPr>
                      <a:lvl7pPr marL="4088997" algn="l" defTabSz="1362998" rtl="0" eaLnBrk="1" latinLnBrk="0" hangingPunct="1">
                        <a:defRPr sz="2683" b="1" kern="1200">
                          <a:solidFill>
                            <a:schemeClr val="lt1"/>
                          </a:solidFill>
                          <a:latin typeface="Arial"/>
                        </a:defRPr>
                      </a:lvl7pPr>
                      <a:lvl8pPr marL="4770498" algn="l" defTabSz="1362998" rtl="0" eaLnBrk="1" latinLnBrk="0" hangingPunct="1">
                        <a:defRPr sz="2683" b="1" kern="1200">
                          <a:solidFill>
                            <a:schemeClr val="lt1"/>
                          </a:solidFill>
                          <a:latin typeface="Arial"/>
                        </a:defRPr>
                      </a:lvl8pPr>
                      <a:lvl9pPr marL="5451996" algn="l" defTabSz="1362998" rtl="0" eaLnBrk="1" latinLnBrk="0" hangingPunct="1">
                        <a:defRPr sz="2683" b="1" kern="1200">
                          <a:solidFill>
                            <a:schemeClr val="lt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插件类型</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1362998" rtl="0" eaLnBrk="1" latinLnBrk="0" hangingPunct="1">
                        <a:defRPr sz="2683" b="1" kern="1200">
                          <a:solidFill>
                            <a:schemeClr val="lt1"/>
                          </a:solidFill>
                          <a:latin typeface="Arial"/>
                        </a:defRPr>
                      </a:lvl1pPr>
                      <a:lvl2pPr marL="681500" algn="l" defTabSz="1362998" rtl="0" eaLnBrk="1" latinLnBrk="0" hangingPunct="1">
                        <a:defRPr sz="2683" b="1" kern="1200">
                          <a:solidFill>
                            <a:schemeClr val="lt1"/>
                          </a:solidFill>
                          <a:latin typeface="Arial"/>
                        </a:defRPr>
                      </a:lvl2pPr>
                      <a:lvl3pPr marL="1362998" algn="l" defTabSz="1362998" rtl="0" eaLnBrk="1" latinLnBrk="0" hangingPunct="1">
                        <a:defRPr sz="2683" b="1" kern="1200">
                          <a:solidFill>
                            <a:schemeClr val="lt1"/>
                          </a:solidFill>
                          <a:latin typeface="Arial"/>
                        </a:defRPr>
                      </a:lvl3pPr>
                      <a:lvl4pPr marL="2044500" algn="l" defTabSz="1362998" rtl="0" eaLnBrk="1" latinLnBrk="0" hangingPunct="1">
                        <a:defRPr sz="2683" b="1" kern="1200">
                          <a:solidFill>
                            <a:schemeClr val="lt1"/>
                          </a:solidFill>
                          <a:latin typeface="Arial"/>
                        </a:defRPr>
                      </a:lvl4pPr>
                      <a:lvl5pPr marL="2725999" algn="l" defTabSz="1362998" rtl="0" eaLnBrk="1" latinLnBrk="0" hangingPunct="1">
                        <a:defRPr sz="2683" b="1" kern="1200">
                          <a:solidFill>
                            <a:schemeClr val="lt1"/>
                          </a:solidFill>
                          <a:latin typeface="Arial"/>
                        </a:defRPr>
                      </a:lvl5pPr>
                      <a:lvl6pPr marL="3407498" algn="l" defTabSz="1362998" rtl="0" eaLnBrk="1" latinLnBrk="0" hangingPunct="1">
                        <a:defRPr sz="2683" b="1" kern="1200">
                          <a:solidFill>
                            <a:schemeClr val="lt1"/>
                          </a:solidFill>
                          <a:latin typeface="Arial"/>
                        </a:defRPr>
                      </a:lvl6pPr>
                      <a:lvl7pPr marL="4088997" algn="l" defTabSz="1362998" rtl="0" eaLnBrk="1" latinLnBrk="0" hangingPunct="1">
                        <a:defRPr sz="2683" b="1" kern="1200">
                          <a:solidFill>
                            <a:schemeClr val="lt1"/>
                          </a:solidFill>
                          <a:latin typeface="Arial"/>
                        </a:defRPr>
                      </a:lvl7pPr>
                      <a:lvl8pPr marL="4770498" algn="l" defTabSz="1362998" rtl="0" eaLnBrk="1" latinLnBrk="0" hangingPunct="1">
                        <a:defRPr sz="2683" b="1" kern="1200">
                          <a:solidFill>
                            <a:schemeClr val="lt1"/>
                          </a:solidFill>
                          <a:latin typeface="Arial"/>
                        </a:defRPr>
                      </a:lvl8pPr>
                      <a:lvl9pPr marL="5451996" algn="l" defTabSz="1362998" rtl="0" eaLnBrk="1" latinLnBrk="0" hangingPunct="1">
                        <a:defRPr sz="2683" b="1" kern="1200">
                          <a:solidFill>
                            <a:schemeClr val="lt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详细功能</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496776">
                <a:tc rowSpan="5">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内置插件</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本地开发构建</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496776">
                <a:tc vMerge="1">
                  <a:txBody>
                    <a:bodyPr/>
                    <a:lstStyle/>
                    <a:p>
                      <a:endParaRPr lang="zh-CN" altLang="en-US" dirty="0"/>
                    </a:p>
                  </a:txBody>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生产构建</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496776">
                <a:tc vMerge="1">
                  <a:txBody>
                    <a:bodyPr/>
                    <a:lstStyle/>
                    <a:p>
                      <a:endParaRPr lang="zh-CN" altLang="en-US" dirty="0"/>
                    </a:p>
                  </a:txBody>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接口</a:t>
                      </a:r>
                      <a:r>
                        <a:rPr lang="en-US" altLang="zh-CN" sz="1800" dirty="0" smtClean="0">
                          <a:latin typeface="微软雅黑" panose="020B0503020204020204" pitchFamily="34" charset="-122"/>
                          <a:ea typeface="微软雅黑" panose="020B0503020204020204" pitchFamily="34" charset="-122"/>
                        </a:rPr>
                        <a:t>mock</a:t>
                      </a:r>
                      <a:r>
                        <a:rPr lang="zh-CN" altLang="en-US" sz="1800" dirty="0" smtClean="0">
                          <a:latin typeface="微软雅黑" panose="020B0503020204020204" pitchFamily="34" charset="-122"/>
                          <a:ea typeface="微软雅黑" panose="020B0503020204020204" pitchFamily="34" charset="-122"/>
                        </a:rPr>
                        <a:t>能力</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496776">
                <a:tc vMerge="1">
                  <a:txBody>
                    <a:bodyPr/>
                    <a:lstStyle/>
                    <a:p>
                      <a:endParaRPr lang="zh-CN" altLang="en-US" dirty="0"/>
                    </a:p>
                  </a:txBody>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远端服务器页面热更新能力</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vMerge="1">
                  <a:txBody>
                    <a:bodyPr/>
                    <a:lstStyle/>
                    <a:p>
                      <a:endParaRPr lang="zh-CN" altLang="en-US" dirty="0"/>
                    </a:p>
                  </a:txBody>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远端服务器页面代理能力</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496776">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自定义插件</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anose="020B0503020204020204" pitchFamily="34" charset="-122"/>
                          <a:ea typeface="微软雅黑" panose="020B0503020204020204" pitchFamily="34" charset="-122"/>
                        </a:rPr>
                        <a:t>开发者可以在本项目内开发自己的插件功能。</a:t>
                      </a:r>
                    </a:p>
                    <a:p>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496776">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外部插件</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通过下载其他开发者发布在</a:t>
                      </a:r>
                      <a:r>
                        <a:rPr lang="en-US" altLang="zh-CN" sz="1800" dirty="0" smtClean="0">
                          <a:latin typeface="微软雅黑" panose="020B0503020204020204" pitchFamily="34" charset="-122"/>
                          <a:ea typeface="微软雅黑" panose="020B0503020204020204" pitchFamily="34" charset="-122"/>
                        </a:rPr>
                        <a:t>npm</a:t>
                      </a:r>
                      <a:r>
                        <a:rPr lang="zh-CN" altLang="en-US" sz="1800" dirty="0" smtClean="0">
                          <a:latin typeface="微软雅黑" panose="020B0503020204020204" pitchFamily="34" charset="-122"/>
                          <a:ea typeface="微软雅黑" panose="020B0503020204020204" pitchFamily="34" charset="-122"/>
                        </a:rPr>
                        <a:t>的插件，集成到自己的项目内使用。</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Tree>
    <p:extLst>
      <p:ext uri="{BB962C8B-B14F-4D97-AF65-F5344CB8AC3E}">
        <p14:creationId xmlns:p14="http://schemas.microsoft.com/office/powerpoint/2010/main" val="3707457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en-US" altLang="zh-CN" dirty="0" err="1" smtClean="0"/>
              <a:t>Inula</a:t>
            </a:r>
            <a:r>
              <a:rPr lang="en-US" altLang="zh-CN" dirty="0" smtClean="0"/>
              <a:t>-cli</a:t>
            </a:r>
            <a:r>
              <a:rPr lang="zh-CN" altLang="en-US" dirty="0"/>
              <a:t>插件机制介绍</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object 7">
            <a:extLst>
              <a:ext uri="{FF2B5EF4-FFF2-40B4-BE49-F238E27FC236}">
                <a16:creationId xmlns="" xmlns:a16="http://schemas.microsoft.com/office/drawing/2014/main" id="{F75A0198-C5F6-4E74-BE2D-D57F35533E3B}"/>
              </a:ext>
            </a:extLst>
          </p:cNvPr>
          <p:cNvSpPr txBox="1"/>
          <p:nvPr/>
        </p:nvSpPr>
        <p:spPr>
          <a:xfrm>
            <a:off x="524020" y="1095217"/>
            <a:ext cx="13055873" cy="416242"/>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endParaRPr lang="en-US" altLang="zh-CN" sz="1263" dirty="0">
              <a:solidFill>
                <a:srgbClr val="1F0909"/>
              </a:solidFill>
            </a:endParaRPr>
          </a:p>
          <a:p>
            <a:endParaRPr lang="en-US" altLang="zh-CN" sz="1263" dirty="0">
              <a:solidFill>
                <a:srgbClr val="1F0909"/>
              </a:solidFill>
            </a:endParaRPr>
          </a:p>
        </p:txBody>
      </p:sp>
      <p:sp>
        <p:nvSpPr>
          <p:cNvPr id="5" name="object 7">
            <a:extLst>
              <a:ext uri="{FF2B5EF4-FFF2-40B4-BE49-F238E27FC236}">
                <a16:creationId xmlns="" xmlns:a16="http://schemas.microsoft.com/office/drawing/2014/main" id="{F75A0198-C5F6-4E74-BE2D-D57F35533E3B}"/>
              </a:ext>
            </a:extLst>
          </p:cNvPr>
          <p:cNvSpPr txBox="1"/>
          <p:nvPr/>
        </p:nvSpPr>
        <p:spPr>
          <a:xfrm>
            <a:off x="981821" y="874404"/>
            <a:ext cx="11935363" cy="857709"/>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066" b="0" dirty="0">
                <a:solidFill>
                  <a:srgbClr val="1F0909"/>
                </a:solidFill>
              </a:rPr>
              <a:t>插件机制可以很方便地</a:t>
            </a:r>
            <a:r>
              <a:rPr lang="zh-CN" altLang="en-US" sz="2066" b="0" dirty="0" smtClean="0">
                <a:solidFill>
                  <a:srgbClr val="1F0909"/>
                </a:solidFill>
              </a:rPr>
              <a:t>为</a:t>
            </a:r>
            <a:r>
              <a:rPr lang="en-US" altLang="zh-CN" sz="2066" b="0" dirty="0" err="1" smtClean="0">
                <a:solidFill>
                  <a:srgbClr val="0070C0"/>
                </a:solidFill>
              </a:rPr>
              <a:t>Inula</a:t>
            </a:r>
            <a:r>
              <a:rPr lang="en-US" altLang="zh-CN" sz="2066" b="0" dirty="0" smtClean="0">
                <a:solidFill>
                  <a:srgbClr val="0070C0"/>
                </a:solidFill>
              </a:rPr>
              <a:t>-cli</a:t>
            </a:r>
            <a:r>
              <a:rPr lang="zh-CN" altLang="en-US" sz="2066" b="0" dirty="0">
                <a:solidFill>
                  <a:srgbClr val="1F0909"/>
                </a:solidFill>
              </a:rPr>
              <a:t>集成各式各样的功能，用户可以通过配置自由搭配组合各式各样         的插件功能，插件加载流程如下：</a:t>
            </a:r>
            <a:endParaRPr lang="en-US" altLang="zh-CN" sz="2066" dirty="0">
              <a:solidFill>
                <a:srgbClr val="1F0909"/>
              </a:solidFill>
            </a:endParaRPr>
          </a:p>
          <a:p>
            <a:r>
              <a:rPr lang="zh-CN" altLang="zh-CN" sz="1263" dirty="0"/>
              <a:t> </a:t>
            </a:r>
            <a:endParaRPr lang="zh-CN" altLang="zh-CN" sz="3673"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815" y="1513291"/>
            <a:ext cx="10562153" cy="6254194"/>
          </a:xfrm>
          <a:prstGeom prst="rect">
            <a:avLst/>
          </a:prstGeom>
        </p:spPr>
      </p:pic>
    </p:spTree>
    <p:extLst>
      <p:ext uri="{BB962C8B-B14F-4D97-AF65-F5344CB8AC3E}">
        <p14:creationId xmlns:p14="http://schemas.microsoft.com/office/powerpoint/2010/main" val="1031913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b="1" dirty="0" smtClean="0">
                <a:latin typeface="Arial" panose="020B0604020202020204" pitchFamily="34" charset="0"/>
                <a:ea typeface="微软雅黑" panose="020B0503020204020204" pitchFamily="34" charset="-122"/>
                <a:sym typeface="Arial" panose="020B0604020202020204" pitchFamily="34" charset="0"/>
              </a:rPr>
              <a:t>插件文件介绍</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object 7">
            <a:extLst>
              <a:ext uri="{FF2B5EF4-FFF2-40B4-BE49-F238E27FC236}">
                <a16:creationId xmlns="" xmlns:a16="http://schemas.microsoft.com/office/drawing/2014/main" id="{F75A0198-C5F6-4E74-BE2D-D57F35533E3B}"/>
              </a:ext>
            </a:extLst>
          </p:cNvPr>
          <p:cNvSpPr txBox="1"/>
          <p:nvPr/>
        </p:nvSpPr>
        <p:spPr>
          <a:xfrm>
            <a:off x="524020" y="1095217"/>
            <a:ext cx="13055873" cy="416242"/>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endParaRPr lang="en-US" altLang="zh-CN" sz="1263" dirty="0">
              <a:solidFill>
                <a:srgbClr val="1F0909"/>
              </a:solidFill>
            </a:endParaRPr>
          </a:p>
          <a:p>
            <a:endParaRPr lang="en-US" altLang="zh-CN" sz="1263" dirty="0">
              <a:solidFill>
                <a:srgbClr val="1F0909"/>
              </a:solidFill>
            </a:endParaRPr>
          </a:p>
        </p:txBody>
      </p:sp>
      <p:sp>
        <p:nvSpPr>
          <p:cNvPr id="5" name="object 7">
            <a:extLst>
              <a:ext uri="{FF2B5EF4-FFF2-40B4-BE49-F238E27FC236}">
                <a16:creationId xmlns="" xmlns:a16="http://schemas.microsoft.com/office/drawing/2014/main" id="{F75A0198-C5F6-4E74-BE2D-D57F35533E3B}"/>
              </a:ext>
            </a:extLst>
          </p:cNvPr>
          <p:cNvSpPr txBox="1"/>
          <p:nvPr/>
        </p:nvSpPr>
        <p:spPr>
          <a:xfrm>
            <a:off x="939528" y="1095216"/>
            <a:ext cx="12245425" cy="1660749"/>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smtClean="0">
                <a:solidFill>
                  <a:srgbClr val="1F0909"/>
                </a:solidFill>
              </a:rPr>
              <a:t>在</a:t>
            </a:r>
            <a:r>
              <a:rPr lang="en-US" altLang="zh-CN" sz="2296" b="0" dirty="0" err="1" smtClean="0">
                <a:solidFill>
                  <a:srgbClr val="0070C0"/>
                </a:solidFill>
              </a:rPr>
              <a:t>Inula</a:t>
            </a:r>
            <a:r>
              <a:rPr lang="en-US" altLang="zh-CN" sz="2296" b="0" dirty="0" smtClean="0">
                <a:solidFill>
                  <a:srgbClr val="0070C0"/>
                </a:solidFill>
              </a:rPr>
              <a:t>-cli</a:t>
            </a:r>
            <a:r>
              <a:rPr lang="zh-CN" altLang="en-US" sz="2296" b="0" dirty="0">
                <a:solidFill>
                  <a:srgbClr val="1F0909"/>
                </a:solidFill>
              </a:rPr>
              <a:t>中，所有的能力都是通过插件来完成的。</a:t>
            </a:r>
            <a:r>
              <a:rPr lang="zh-CN" altLang="en-US" sz="2296" b="0" dirty="0" smtClean="0">
                <a:solidFill>
                  <a:srgbClr val="1F0909"/>
                </a:solidFill>
              </a:rPr>
              <a:t>在</a:t>
            </a:r>
            <a:r>
              <a:rPr lang="en-US" altLang="zh-CN" sz="2296" b="0" dirty="0" err="1" smtClean="0">
                <a:solidFill>
                  <a:srgbClr val="1F0909"/>
                </a:solidFill>
              </a:rPr>
              <a:t>Inula</a:t>
            </a:r>
            <a:r>
              <a:rPr lang="en-US" altLang="zh-CN" sz="2296" b="0" dirty="0" smtClean="0">
                <a:solidFill>
                  <a:srgbClr val="1F0909"/>
                </a:solidFill>
              </a:rPr>
              <a:t>-cli</a:t>
            </a:r>
            <a:r>
              <a:rPr lang="zh-CN" altLang="en-US" sz="2296" b="0" dirty="0">
                <a:solidFill>
                  <a:srgbClr val="1F0909"/>
                </a:solidFill>
              </a:rPr>
              <a:t>里默认暴露一个</a:t>
            </a:r>
            <a:r>
              <a:rPr lang="en-US" altLang="zh-CN" sz="2296" b="0" dirty="0">
                <a:solidFill>
                  <a:srgbClr val="0070C0"/>
                </a:solidFill>
              </a:rPr>
              <a:t>api</a:t>
            </a:r>
            <a:r>
              <a:rPr lang="zh-CN" altLang="en-US" sz="2296" b="0" dirty="0">
                <a:solidFill>
                  <a:srgbClr val="0070C0"/>
                </a:solidFill>
              </a:rPr>
              <a:t>对象</a:t>
            </a:r>
            <a:r>
              <a:rPr lang="zh-CN" altLang="en-US" sz="2296" b="0" dirty="0">
                <a:solidFill>
                  <a:srgbClr val="1F0909"/>
                </a:solidFill>
              </a:rPr>
              <a:t>，接收该</a:t>
            </a:r>
            <a:r>
              <a:rPr lang="en-US" altLang="zh-CN" sz="2296" b="0" dirty="0">
                <a:solidFill>
                  <a:srgbClr val="1F0909"/>
                </a:solidFill>
              </a:rPr>
              <a:t>api</a:t>
            </a:r>
            <a:r>
              <a:rPr lang="zh-CN" altLang="en-US" sz="2296" b="0" dirty="0">
                <a:solidFill>
                  <a:srgbClr val="1F0909"/>
                </a:solidFill>
              </a:rPr>
              <a:t>对象，并默认导出该参数函数的</a:t>
            </a:r>
            <a:r>
              <a:rPr lang="en-US" altLang="zh-CN" sz="2296" b="0" dirty="0">
                <a:solidFill>
                  <a:srgbClr val="1F0909"/>
                </a:solidFill>
              </a:rPr>
              <a:t>js/</a:t>
            </a:r>
            <a:r>
              <a:rPr lang="en-US" altLang="zh-CN" sz="2296" b="0" dirty="0" err="1">
                <a:solidFill>
                  <a:srgbClr val="1F0909"/>
                </a:solidFill>
              </a:rPr>
              <a:t>ts</a:t>
            </a:r>
            <a:r>
              <a:rPr lang="zh-CN" altLang="en-US" sz="2296" b="0" dirty="0">
                <a:solidFill>
                  <a:srgbClr val="1F0909"/>
                </a:solidFill>
              </a:rPr>
              <a:t>文件都可以称为一个插件。</a:t>
            </a:r>
            <a:endParaRPr lang="en-US" altLang="zh-CN" sz="2296" b="0" dirty="0">
              <a:solidFill>
                <a:srgbClr val="1F0909"/>
              </a:solidFill>
            </a:endParaRPr>
          </a:p>
          <a:p>
            <a:endParaRPr lang="en-US" altLang="zh-CN" sz="2296" b="0" dirty="0">
              <a:solidFill>
                <a:srgbClr val="1F0909"/>
              </a:solidFill>
            </a:endParaRPr>
          </a:p>
          <a:p>
            <a:r>
              <a:rPr lang="zh-CN" altLang="en-US" sz="2296" b="0" dirty="0">
                <a:solidFill>
                  <a:srgbClr val="1F0909"/>
                </a:solidFill>
              </a:rPr>
              <a:t>常见的插件写法如下：</a:t>
            </a:r>
            <a:endParaRPr lang="en-US" altLang="zh-CN" sz="2296" dirty="0">
              <a:solidFill>
                <a:srgbClr val="1F0909"/>
              </a:solidFill>
            </a:endParaRPr>
          </a:p>
          <a:p>
            <a:r>
              <a:rPr lang="zh-CN" altLang="zh-CN" sz="1263" dirty="0"/>
              <a:t> </a:t>
            </a:r>
            <a:endParaRPr lang="zh-CN" altLang="zh-CN" sz="3673" dirty="0"/>
          </a:p>
        </p:txBody>
      </p:sp>
      <p:sp>
        <p:nvSpPr>
          <p:cNvPr id="9" name="矩形 8">
            <a:extLst>
              <a:ext uri="{FF2B5EF4-FFF2-40B4-BE49-F238E27FC236}">
                <a16:creationId xmlns="" xmlns:a16="http://schemas.microsoft.com/office/drawing/2014/main" id="{BC5C963D-BE80-464D-9850-368023303306}"/>
              </a:ext>
            </a:extLst>
          </p:cNvPr>
          <p:cNvSpPr/>
          <p:nvPr/>
        </p:nvSpPr>
        <p:spPr>
          <a:xfrm>
            <a:off x="939528" y="2761623"/>
            <a:ext cx="175752" cy="324335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15279" y="2761623"/>
            <a:ext cx="5051465" cy="3243355"/>
          </a:xfrm>
          <a:prstGeom prst="rect">
            <a:avLst/>
          </a:prstGeom>
        </p:spPr>
      </p:pic>
    </p:spTree>
    <p:extLst>
      <p:ext uri="{BB962C8B-B14F-4D97-AF65-F5344CB8AC3E}">
        <p14:creationId xmlns:p14="http://schemas.microsoft.com/office/powerpoint/2010/main" val="1992338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latin typeface="Arial" panose="020B0604020202020204" pitchFamily="34" charset="0"/>
              </a:rPr>
              <a:t>插件</a:t>
            </a:r>
            <a:r>
              <a:rPr lang="en-US" altLang="zh-CN" dirty="0" smtClean="0">
                <a:latin typeface="Arial" panose="020B0604020202020204" pitchFamily="34" charset="0"/>
              </a:rPr>
              <a:t>API</a:t>
            </a:r>
            <a:r>
              <a:rPr lang="zh-CN" altLang="en-US" dirty="0" smtClean="0">
                <a:latin typeface="Arial" panose="020B0604020202020204" pitchFamily="34" charset="0"/>
              </a:rPr>
              <a:t>介绍</a:t>
            </a:r>
            <a:r>
              <a:rPr lang="zh-CN" altLang="en-US" b="1" dirty="0" smtClean="0">
                <a:latin typeface="Arial" panose="020B0604020202020204" pitchFamily="34" charset="0"/>
                <a:ea typeface="微软雅黑" panose="020B0503020204020204" pitchFamily="34" charset="-122"/>
                <a:sym typeface="Arial" panose="020B0604020202020204" pitchFamily="34" charset="0"/>
              </a:rPr>
              <a:t>                              </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object 7">
            <a:extLst>
              <a:ext uri="{FF2B5EF4-FFF2-40B4-BE49-F238E27FC236}">
                <a16:creationId xmlns="" xmlns:a16="http://schemas.microsoft.com/office/drawing/2014/main" id="{F75A0198-C5F6-4E74-BE2D-D57F35533E3B}"/>
              </a:ext>
            </a:extLst>
          </p:cNvPr>
          <p:cNvSpPr txBox="1"/>
          <p:nvPr/>
        </p:nvSpPr>
        <p:spPr>
          <a:xfrm>
            <a:off x="874713" y="1246182"/>
            <a:ext cx="13055873" cy="368023"/>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296" b="0" dirty="0">
                <a:solidFill>
                  <a:srgbClr val="1F0909"/>
                </a:solidFill>
              </a:rPr>
              <a:t> API</a:t>
            </a:r>
            <a:r>
              <a:rPr lang="zh-CN" altLang="en-US" sz="2296" b="0" dirty="0">
                <a:solidFill>
                  <a:srgbClr val="1F0909"/>
                </a:solidFill>
              </a:rPr>
              <a:t>对象提供的核心方法和属性如下</a:t>
            </a:r>
            <a:r>
              <a:rPr lang="zh-CN" altLang="zh-CN" sz="2296" dirty="0"/>
              <a:t> </a:t>
            </a:r>
            <a:r>
              <a:rPr lang="zh-CN" altLang="en-US" sz="2296" dirty="0"/>
              <a:t>：</a:t>
            </a:r>
            <a:endParaRPr lang="zh-CN" altLang="zh-CN" sz="2296" dirty="0"/>
          </a:p>
        </p:txBody>
      </p:sp>
      <p:graphicFrame>
        <p:nvGraphicFramePr>
          <p:cNvPr id="5" name="表格 4"/>
          <p:cNvGraphicFramePr>
            <a:graphicFrameLocks noGrp="1"/>
          </p:cNvGraphicFramePr>
          <p:nvPr>
            <p:extLst>
              <p:ext uri="{D42A27DB-BD31-4B8C-83A1-F6EECF244321}">
                <p14:modId xmlns:p14="http://schemas.microsoft.com/office/powerpoint/2010/main" val="161761048"/>
              </p:ext>
            </p:extLst>
          </p:nvPr>
        </p:nvGraphicFramePr>
        <p:xfrm>
          <a:off x="874712" y="2104119"/>
          <a:ext cx="10506832" cy="3652948"/>
        </p:xfrm>
        <a:graphic>
          <a:graphicData uri="http://schemas.openxmlformats.org/drawingml/2006/table">
            <a:tbl>
              <a:tblPr firstRow="1" bandRow="1"/>
              <a:tblGrid>
                <a:gridCol w="3714532"/>
                <a:gridCol w="6792300"/>
              </a:tblGrid>
              <a:tr h="501274">
                <a:tc>
                  <a:txBody>
                    <a:bodyPr/>
                    <a:lstStyle>
                      <a:lvl1pPr marL="0" algn="l" defTabSz="1362998" rtl="0" eaLnBrk="1" latinLnBrk="0" hangingPunct="1">
                        <a:defRPr sz="2683" b="1" kern="1200">
                          <a:solidFill>
                            <a:schemeClr val="lt1"/>
                          </a:solidFill>
                          <a:latin typeface="Arial"/>
                        </a:defRPr>
                      </a:lvl1pPr>
                      <a:lvl2pPr marL="681500" algn="l" defTabSz="1362998" rtl="0" eaLnBrk="1" latinLnBrk="0" hangingPunct="1">
                        <a:defRPr sz="2683" b="1" kern="1200">
                          <a:solidFill>
                            <a:schemeClr val="lt1"/>
                          </a:solidFill>
                          <a:latin typeface="Arial"/>
                        </a:defRPr>
                      </a:lvl2pPr>
                      <a:lvl3pPr marL="1362998" algn="l" defTabSz="1362998" rtl="0" eaLnBrk="1" latinLnBrk="0" hangingPunct="1">
                        <a:defRPr sz="2683" b="1" kern="1200">
                          <a:solidFill>
                            <a:schemeClr val="lt1"/>
                          </a:solidFill>
                          <a:latin typeface="Arial"/>
                        </a:defRPr>
                      </a:lvl3pPr>
                      <a:lvl4pPr marL="2044500" algn="l" defTabSz="1362998" rtl="0" eaLnBrk="1" latinLnBrk="0" hangingPunct="1">
                        <a:defRPr sz="2683" b="1" kern="1200">
                          <a:solidFill>
                            <a:schemeClr val="lt1"/>
                          </a:solidFill>
                          <a:latin typeface="Arial"/>
                        </a:defRPr>
                      </a:lvl4pPr>
                      <a:lvl5pPr marL="2725999" algn="l" defTabSz="1362998" rtl="0" eaLnBrk="1" latinLnBrk="0" hangingPunct="1">
                        <a:defRPr sz="2683" b="1" kern="1200">
                          <a:solidFill>
                            <a:schemeClr val="lt1"/>
                          </a:solidFill>
                          <a:latin typeface="Arial"/>
                        </a:defRPr>
                      </a:lvl5pPr>
                      <a:lvl6pPr marL="3407498" algn="l" defTabSz="1362998" rtl="0" eaLnBrk="1" latinLnBrk="0" hangingPunct="1">
                        <a:defRPr sz="2683" b="1" kern="1200">
                          <a:solidFill>
                            <a:schemeClr val="lt1"/>
                          </a:solidFill>
                          <a:latin typeface="Arial"/>
                        </a:defRPr>
                      </a:lvl6pPr>
                      <a:lvl7pPr marL="4088997" algn="l" defTabSz="1362998" rtl="0" eaLnBrk="1" latinLnBrk="0" hangingPunct="1">
                        <a:defRPr sz="2683" b="1" kern="1200">
                          <a:solidFill>
                            <a:schemeClr val="lt1"/>
                          </a:solidFill>
                          <a:latin typeface="Arial"/>
                        </a:defRPr>
                      </a:lvl7pPr>
                      <a:lvl8pPr marL="4770498" algn="l" defTabSz="1362998" rtl="0" eaLnBrk="1" latinLnBrk="0" hangingPunct="1">
                        <a:defRPr sz="2683" b="1" kern="1200">
                          <a:solidFill>
                            <a:schemeClr val="lt1"/>
                          </a:solidFill>
                          <a:latin typeface="Arial"/>
                        </a:defRPr>
                      </a:lvl8pPr>
                      <a:lvl9pPr marL="5451996" algn="l" defTabSz="1362998" rtl="0" eaLnBrk="1" latinLnBrk="0" hangingPunct="1">
                        <a:defRPr sz="2683" b="1" kern="1200">
                          <a:solidFill>
                            <a:schemeClr val="lt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方法名称</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1362998" rtl="0" eaLnBrk="1" latinLnBrk="0" hangingPunct="1">
                        <a:defRPr sz="2683" b="1" kern="1200">
                          <a:solidFill>
                            <a:schemeClr val="lt1"/>
                          </a:solidFill>
                          <a:latin typeface="Arial"/>
                        </a:defRPr>
                      </a:lvl1pPr>
                      <a:lvl2pPr marL="681500" algn="l" defTabSz="1362998" rtl="0" eaLnBrk="1" latinLnBrk="0" hangingPunct="1">
                        <a:defRPr sz="2683" b="1" kern="1200">
                          <a:solidFill>
                            <a:schemeClr val="lt1"/>
                          </a:solidFill>
                          <a:latin typeface="Arial"/>
                        </a:defRPr>
                      </a:lvl2pPr>
                      <a:lvl3pPr marL="1362998" algn="l" defTabSz="1362998" rtl="0" eaLnBrk="1" latinLnBrk="0" hangingPunct="1">
                        <a:defRPr sz="2683" b="1" kern="1200">
                          <a:solidFill>
                            <a:schemeClr val="lt1"/>
                          </a:solidFill>
                          <a:latin typeface="Arial"/>
                        </a:defRPr>
                      </a:lvl3pPr>
                      <a:lvl4pPr marL="2044500" algn="l" defTabSz="1362998" rtl="0" eaLnBrk="1" latinLnBrk="0" hangingPunct="1">
                        <a:defRPr sz="2683" b="1" kern="1200">
                          <a:solidFill>
                            <a:schemeClr val="lt1"/>
                          </a:solidFill>
                          <a:latin typeface="Arial"/>
                        </a:defRPr>
                      </a:lvl4pPr>
                      <a:lvl5pPr marL="2725999" algn="l" defTabSz="1362998" rtl="0" eaLnBrk="1" latinLnBrk="0" hangingPunct="1">
                        <a:defRPr sz="2683" b="1" kern="1200">
                          <a:solidFill>
                            <a:schemeClr val="lt1"/>
                          </a:solidFill>
                          <a:latin typeface="Arial"/>
                        </a:defRPr>
                      </a:lvl5pPr>
                      <a:lvl6pPr marL="3407498" algn="l" defTabSz="1362998" rtl="0" eaLnBrk="1" latinLnBrk="0" hangingPunct="1">
                        <a:defRPr sz="2683" b="1" kern="1200">
                          <a:solidFill>
                            <a:schemeClr val="lt1"/>
                          </a:solidFill>
                          <a:latin typeface="Arial"/>
                        </a:defRPr>
                      </a:lvl6pPr>
                      <a:lvl7pPr marL="4088997" algn="l" defTabSz="1362998" rtl="0" eaLnBrk="1" latinLnBrk="0" hangingPunct="1">
                        <a:defRPr sz="2683" b="1" kern="1200">
                          <a:solidFill>
                            <a:schemeClr val="lt1"/>
                          </a:solidFill>
                          <a:latin typeface="Arial"/>
                        </a:defRPr>
                      </a:lvl7pPr>
                      <a:lvl8pPr marL="4770498" algn="l" defTabSz="1362998" rtl="0" eaLnBrk="1" latinLnBrk="0" hangingPunct="1">
                        <a:defRPr sz="2683" b="1" kern="1200">
                          <a:solidFill>
                            <a:schemeClr val="lt1"/>
                          </a:solidFill>
                          <a:latin typeface="Arial"/>
                        </a:defRPr>
                      </a:lvl8pPr>
                      <a:lvl9pPr marL="5451996" algn="l" defTabSz="1362998" rtl="0" eaLnBrk="1" latinLnBrk="0" hangingPunct="1">
                        <a:defRPr sz="2683" b="1" kern="1200">
                          <a:solidFill>
                            <a:schemeClr val="lt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方法描述</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525279">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registerCommand( )</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为</a:t>
                      </a:r>
                      <a:r>
                        <a:rPr lang="en-US" altLang="zh-CN" sz="1800" dirty="0" err="1" smtClean="0">
                          <a:latin typeface="微软雅黑" panose="020B0503020204020204" pitchFamily="34" charset="-122"/>
                          <a:ea typeface="微软雅黑" panose="020B0503020204020204" pitchFamily="34" charset="-122"/>
                        </a:rPr>
                        <a:t>Inula</a:t>
                      </a:r>
                      <a:r>
                        <a:rPr lang="en-US" altLang="zh-CN" sz="1800" dirty="0" smtClean="0">
                          <a:latin typeface="微软雅黑" panose="020B0503020204020204" pitchFamily="34" charset="-122"/>
                          <a:ea typeface="微软雅黑" panose="020B0503020204020204" pitchFamily="34" charset="-122"/>
                        </a:rPr>
                        <a:t>-cli</a:t>
                      </a:r>
                      <a:r>
                        <a:rPr lang="zh-CN" altLang="en-US" sz="1800" dirty="0" smtClean="0">
                          <a:latin typeface="微软雅黑" panose="020B0503020204020204" pitchFamily="34" charset="-122"/>
                          <a:ea typeface="微软雅黑" panose="020B0503020204020204" pitchFamily="34" charset="-122"/>
                        </a:rPr>
                        <a:t>添加一个可执行的命令</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525279">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registerHook( )</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注册一个</a:t>
                      </a:r>
                      <a:r>
                        <a:rPr lang="en-US" altLang="zh-CN" sz="1800" dirty="0" smtClean="0">
                          <a:latin typeface="微软雅黑" panose="020B0503020204020204" pitchFamily="34" charset="-122"/>
                          <a:ea typeface="微软雅黑" panose="020B0503020204020204" pitchFamily="34" charset="-122"/>
                        </a:rPr>
                        <a:t>hook</a:t>
                      </a:r>
                      <a:r>
                        <a:rPr lang="zh-CN" altLang="en-US" sz="1800" dirty="0" smtClean="0">
                          <a:latin typeface="微软雅黑" panose="020B0503020204020204" pitchFamily="34" charset="-122"/>
                          <a:ea typeface="微软雅黑" panose="020B0503020204020204" pitchFamily="34" charset="-122"/>
                        </a:rPr>
                        <a:t>，开发者可以在不同插件中通过</a:t>
                      </a:r>
                      <a:r>
                        <a:rPr lang="en-US" altLang="zh-CN" sz="1800" dirty="0" smtClean="0">
                          <a:latin typeface="微软雅黑" panose="020B0503020204020204" pitchFamily="34" charset="-122"/>
                          <a:ea typeface="微软雅黑" panose="020B0503020204020204" pitchFamily="34" charset="-122"/>
                        </a:rPr>
                        <a:t>applyHook</a:t>
                      </a:r>
                      <a:r>
                        <a:rPr lang="zh-CN" altLang="en-US" sz="1800" dirty="0" smtClean="0">
                          <a:latin typeface="微软雅黑" panose="020B0503020204020204" pitchFamily="34" charset="-122"/>
                          <a:ea typeface="微软雅黑" panose="020B0503020204020204" pitchFamily="34" charset="-122"/>
                        </a:rPr>
                        <a:t>触发。</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525279">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applyHook( )</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触发一个已经注册的</a:t>
                      </a:r>
                      <a:r>
                        <a:rPr lang="en-US" altLang="zh-CN" sz="1800" dirty="0" smtClean="0">
                          <a:latin typeface="微软雅黑" panose="020B0503020204020204" pitchFamily="34" charset="-122"/>
                          <a:ea typeface="微软雅黑" panose="020B0503020204020204" pitchFamily="34" charset="-122"/>
                        </a:rPr>
                        <a:t>hook</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525279">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userConfig</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用户插件配置</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525279">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buildConfig</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用户构建配置</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525279">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logger</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api</a:t>
                      </a:r>
                      <a:r>
                        <a:rPr lang="zh-CN" altLang="en-US" sz="1800" dirty="0" smtClean="0">
                          <a:latin typeface="微软雅黑" panose="020B0503020204020204" pitchFamily="34" charset="-122"/>
                          <a:ea typeface="微软雅黑" panose="020B0503020204020204" pitchFamily="34" charset="-122"/>
                        </a:rPr>
                        <a:t>自带的日志组件，支持</a:t>
                      </a:r>
                      <a:r>
                        <a:rPr lang="en-US" altLang="zh-CN" sz="1800" dirty="0" smtClean="0">
                          <a:latin typeface="微软雅黑" panose="020B0503020204020204" pitchFamily="34" charset="-122"/>
                          <a:ea typeface="微软雅黑" panose="020B0503020204020204" pitchFamily="34" charset="-122"/>
                        </a:rPr>
                        <a:t>debug</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info</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warn</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error</a:t>
                      </a:r>
                      <a:r>
                        <a:rPr lang="zh-CN" altLang="en-US" sz="1800" dirty="0" smtClean="0">
                          <a:latin typeface="微软雅黑" panose="020B0503020204020204" pitchFamily="34" charset="-122"/>
                          <a:ea typeface="微软雅黑" panose="020B0503020204020204" pitchFamily="34" charset="-122"/>
                        </a:rPr>
                        <a:t>四个级别。</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bl>
          </a:graphicData>
        </a:graphic>
      </p:graphicFrame>
    </p:spTree>
    <p:extLst>
      <p:ext uri="{BB962C8B-B14F-4D97-AF65-F5344CB8AC3E}">
        <p14:creationId xmlns:p14="http://schemas.microsoft.com/office/powerpoint/2010/main" val="657481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为</a:t>
            </a:r>
            <a:r>
              <a:rPr lang="en-US" altLang="zh-CN" dirty="0" err="1" smtClean="0"/>
              <a:t>Inula</a:t>
            </a:r>
            <a:r>
              <a:rPr lang="en-US" altLang="zh-CN" dirty="0" smtClean="0"/>
              <a:t>-cli</a:t>
            </a:r>
            <a:r>
              <a:rPr lang="zh-CN" altLang="en-US" dirty="0"/>
              <a:t>添加功能</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object 7">
            <a:extLst>
              <a:ext uri="{FF2B5EF4-FFF2-40B4-BE49-F238E27FC236}">
                <a16:creationId xmlns="" xmlns:a16="http://schemas.microsoft.com/office/drawing/2014/main" id="{F75A0198-C5F6-4E74-BE2D-D57F35533E3B}"/>
              </a:ext>
            </a:extLst>
          </p:cNvPr>
          <p:cNvSpPr txBox="1"/>
          <p:nvPr/>
        </p:nvSpPr>
        <p:spPr>
          <a:xfrm>
            <a:off x="939528" y="1097757"/>
            <a:ext cx="13055873" cy="721325"/>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smtClean="0">
                <a:solidFill>
                  <a:srgbClr val="1F0909"/>
                </a:solidFill>
              </a:rPr>
              <a:t>除了</a:t>
            </a:r>
            <a:r>
              <a:rPr lang="en-US" altLang="zh-CN" sz="2296" b="0" dirty="0" err="1" smtClean="0">
                <a:solidFill>
                  <a:srgbClr val="1F0909"/>
                </a:solidFill>
              </a:rPr>
              <a:t>Inula</a:t>
            </a:r>
            <a:r>
              <a:rPr lang="en-US" altLang="zh-CN" sz="2296" b="0" dirty="0" smtClean="0">
                <a:solidFill>
                  <a:srgbClr val="1F0909"/>
                </a:solidFill>
              </a:rPr>
              <a:t>-cli</a:t>
            </a:r>
            <a:r>
              <a:rPr lang="zh-CN" altLang="en-US" sz="2296" b="0" dirty="0">
                <a:solidFill>
                  <a:srgbClr val="1F0909"/>
                </a:solidFill>
              </a:rPr>
              <a:t>自带的命令外，你可以自己开发插件为你的项目提供自定义命令，通过插件的</a:t>
            </a:r>
            <a:r>
              <a:rPr lang="en-US" altLang="zh-CN" sz="2296" b="0" dirty="0">
                <a:solidFill>
                  <a:srgbClr val="0070C0"/>
                </a:solidFill>
              </a:rPr>
              <a:t>registerCommand</a:t>
            </a:r>
            <a:r>
              <a:rPr lang="zh-CN" altLang="en-US" sz="2296" b="0" dirty="0">
                <a:solidFill>
                  <a:srgbClr val="1F0909"/>
                </a:solidFill>
              </a:rPr>
              <a:t>方法，你可以轻松的实现一</a:t>
            </a:r>
            <a:r>
              <a:rPr lang="zh-CN" altLang="en-US" sz="2296" b="0" dirty="0" smtClean="0">
                <a:solidFill>
                  <a:srgbClr val="1F0909"/>
                </a:solidFill>
              </a:rPr>
              <a:t>个</a:t>
            </a:r>
            <a:r>
              <a:rPr lang="en-US" altLang="zh-CN" sz="2296" b="0" dirty="0" err="1" smtClean="0">
                <a:solidFill>
                  <a:srgbClr val="1F0909"/>
                </a:solidFill>
              </a:rPr>
              <a:t>Inula</a:t>
            </a:r>
            <a:r>
              <a:rPr lang="en-US" altLang="zh-CN" sz="2296" b="0" dirty="0" smtClean="0">
                <a:solidFill>
                  <a:srgbClr val="1F0909"/>
                </a:solidFill>
              </a:rPr>
              <a:t>-cli</a:t>
            </a:r>
            <a:r>
              <a:rPr lang="zh-CN" altLang="en-US" sz="2296" b="0" dirty="0">
                <a:solidFill>
                  <a:srgbClr val="1F0909"/>
                </a:solidFill>
              </a:rPr>
              <a:t>命令。</a:t>
            </a:r>
            <a:endParaRPr lang="zh-CN" altLang="en-US" sz="2296" dirty="0">
              <a:solidFill>
                <a:srgbClr val="0070C0"/>
              </a:solidFill>
              <a:sym typeface="思源黑体 CN Normal" panose="020B0400000000000000" pitchFamily="34" charset="-122"/>
            </a:endParaRPr>
          </a:p>
        </p:txBody>
      </p:sp>
      <p:sp>
        <p:nvSpPr>
          <p:cNvPr id="11" name="文本框 10">
            <a:extLst>
              <a:ext uri="{FF2B5EF4-FFF2-40B4-BE49-F238E27FC236}">
                <a16:creationId xmlns:a16="http://schemas.microsoft.com/office/drawing/2014/main" xmlns="" id="{53DC4F40-56D8-4BF7-BC26-1759CBBE2E7A}"/>
              </a:ext>
            </a:extLst>
          </p:cNvPr>
          <p:cNvSpPr txBox="1"/>
          <p:nvPr/>
        </p:nvSpPr>
        <p:spPr>
          <a:xfrm>
            <a:off x="958415" y="2452503"/>
            <a:ext cx="4141777" cy="318290"/>
          </a:xfrm>
          <a:prstGeom prst="rect">
            <a:avLst/>
          </a:prstGeom>
          <a:solidFill>
            <a:srgbClr val="3E68B1"/>
          </a:solidFill>
          <a:ln w="12700" cap="flat" cmpd="sng" algn="ctr">
            <a:noFill/>
            <a:prstDash val="solid"/>
            <a:miter lim="800000"/>
          </a:ln>
          <a:effectLst/>
        </p:spPr>
        <p:txBody>
          <a:bodyPr rtlCol="0" anchor="ctr"/>
          <a:lstStyle>
            <a:defPPr>
              <a:defRPr lang="zh-CN"/>
            </a:defPPr>
            <a:lvl1pPr lvl="0">
              <a:defRPr sz="1200" b="1" kern="0">
                <a:solidFill>
                  <a:prstClr val="white"/>
                </a:solidFill>
                <a:latin typeface="微软雅黑" panose="020B0503020204020204" pitchFamily="34" charset="-122"/>
                <a:ea typeface="微软雅黑" panose="020B0503020204020204" pitchFamily="34" charset="-122"/>
              </a:defRPr>
            </a:lvl1pPr>
          </a:lstStyle>
          <a:p>
            <a:r>
              <a:rPr lang="en-US" altLang="zh-CN" sz="1377" dirty="0"/>
              <a:t>1</a:t>
            </a:r>
            <a:r>
              <a:rPr lang="zh-CN" altLang="en-US" sz="1377" dirty="0"/>
              <a:t>、编写插件文件</a:t>
            </a:r>
          </a:p>
        </p:txBody>
      </p:sp>
      <p:sp>
        <p:nvSpPr>
          <p:cNvPr id="12" name="文本框 11">
            <a:extLst>
              <a:ext uri="{FF2B5EF4-FFF2-40B4-BE49-F238E27FC236}">
                <a16:creationId xmlns:a16="http://schemas.microsoft.com/office/drawing/2014/main" xmlns="" id="{53DC4F40-56D8-4BF7-BC26-1759CBBE2E7A}"/>
              </a:ext>
            </a:extLst>
          </p:cNvPr>
          <p:cNvSpPr txBox="1"/>
          <p:nvPr/>
        </p:nvSpPr>
        <p:spPr>
          <a:xfrm>
            <a:off x="5337056" y="2452503"/>
            <a:ext cx="3708654" cy="318290"/>
          </a:xfrm>
          <a:prstGeom prst="rect">
            <a:avLst/>
          </a:prstGeom>
          <a:solidFill>
            <a:srgbClr val="3E68B1"/>
          </a:solidFill>
          <a:ln w="12700" cap="flat" cmpd="sng" algn="ctr">
            <a:noFill/>
            <a:prstDash val="solid"/>
            <a:miter lim="800000"/>
          </a:ln>
          <a:effectLst/>
        </p:spPr>
        <p:txBody>
          <a:bodyPr rtlCol="0" anchor="ctr"/>
          <a:lstStyle>
            <a:defPPr>
              <a:defRPr lang="zh-CN"/>
            </a:defPPr>
            <a:lvl1pPr lvl="0">
              <a:defRPr sz="1200" b="1" kern="0">
                <a:solidFill>
                  <a:prstClr val="white"/>
                </a:solidFill>
                <a:latin typeface="微软雅黑" panose="020B0503020204020204" pitchFamily="34" charset="-122"/>
                <a:ea typeface="微软雅黑" panose="020B0503020204020204" pitchFamily="34" charset="-122"/>
              </a:defRPr>
            </a:lvl1pPr>
          </a:lstStyle>
          <a:p>
            <a:r>
              <a:rPr lang="en-US" altLang="zh-CN" sz="1377" dirty="0"/>
              <a:t>2</a:t>
            </a:r>
            <a:r>
              <a:rPr lang="zh-CN" altLang="en-US" sz="1377" dirty="0"/>
              <a:t>、在</a:t>
            </a:r>
            <a:r>
              <a:rPr lang="en-US" altLang="zh-CN" sz="1377" dirty="0"/>
              <a:t>.horizon.ts</a:t>
            </a:r>
            <a:r>
              <a:rPr lang="zh-CN" altLang="en-US" sz="1377" dirty="0"/>
              <a:t>文件中添加插件</a:t>
            </a:r>
          </a:p>
        </p:txBody>
      </p:sp>
      <p:sp>
        <p:nvSpPr>
          <p:cNvPr id="13" name="文本框 12">
            <a:extLst>
              <a:ext uri="{FF2B5EF4-FFF2-40B4-BE49-F238E27FC236}">
                <a16:creationId xmlns:a16="http://schemas.microsoft.com/office/drawing/2014/main" xmlns="" id="{53DC4F40-56D8-4BF7-BC26-1759CBBE2E7A}"/>
              </a:ext>
            </a:extLst>
          </p:cNvPr>
          <p:cNvSpPr txBox="1"/>
          <p:nvPr/>
        </p:nvSpPr>
        <p:spPr>
          <a:xfrm>
            <a:off x="9282573" y="2452503"/>
            <a:ext cx="4028335" cy="318290"/>
          </a:xfrm>
          <a:prstGeom prst="rect">
            <a:avLst/>
          </a:prstGeom>
          <a:solidFill>
            <a:srgbClr val="3E68B1"/>
          </a:solidFill>
          <a:ln w="12700" cap="flat" cmpd="sng" algn="ctr">
            <a:noFill/>
            <a:prstDash val="solid"/>
            <a:miter lim="800000"/>
          </a:ln>
          <a:effectLst/>
        </p:spPr>
        <p:txBody>
          <a:bodyPr rtlCol="0" anchor="ctr"/>
          <a:lstStyle>
            <a:defPPr>
              <a:defRPr lang="zh-CN"/>
            </a:defPPr>
            <a:lvl1pPr lvl="0">
              <a:defRPr sz="1200" b="1" kern="0">
                <a:solidFill>
                  <a:prstClr val="white"/>
                </a:solidFill>
                <a:latin typeface="微软雅黑" panose="020B0503020204020204" pitchFamily="34" charset="-122"/>
                <a:ea typeface="微软雅黑" panose="020B0503020204020204" pitchFamily="34" charset="-122"/>
              </a:defRPr>
            </a:lvl1pPr>
          </a:lstStyle>
          <a:p>
            <a:r>
              <a:rPr lang="en-US" altLang="zh-CN" sz="1377" dirty="0"/>
              <a:t>3</a:t>
            </a:r>
            <a:r>
              <a:rPr lang="zh-CN" altLang="en-US" sz="1377" dirty="0"/>
              <a:t>、在</a:t>
            </a:r>
            <a:r>
              <a:rPr lang="en-US" altLang="zh-CN" sz="1377" dirty="0"/>
              <a:t>shell</a:t>
            </a:r>
            <a:r>
              <a:rPr lang="zh-CN" altLang="en-US" sz="1377" dirty="0"/>
              <a:t>调用命令</a:t>
            </a:r>
          </a:p>
        </p:txBody>
      </p:sp>
      <p:sp>
        <p:nvSpPr>
          <p:cNvPr id="17" name="矩形 16">
            <a:extLst>
              <a:ext uri="{FF2B5EF4-FFF2-40B4-BE49-F238E27FC236}">
                <a16:creationId xmlns="" xmlns:a16="http://schemas.microsoft.com/office/drawing/2014/main" id="{BC5C963D-BE80-464D-9850-368023303306}"/>
              </a:ext>
            </a:extLst>
          </p:cNvPr>
          <p:cNvSpPr/>
          <p:nvPr/>
        </p:nvSpPr>
        <p:spPr>
          <a:xfrm>
            <a:off x="939528" y="2934094"/>
            <a:ext cx="175752" cy="324335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15279" y="2934094"/>
            <a:ext cx="3984914" cy="3243355"/>
          </a:xfrm>
          <a:prstGeom prst="rect">
            <a:avLst/>
          </a:prstGeom>
        </p:spPr>
      </p:pic>
      <p:sp>
        <p:nvSpPr>
          <p:cNvPr id="18" name="矩形 17">
            <a:extLst>
              <a:ext uri="{FF2B5EF4-FFF2-40B4-BE49-F238E27FC236}">
                <a16:creationId xmlns="" xmlns:a16="http://schemas.microsoft.com/office/drawing/2014/main" id="{BC5C963D-BE80-464D-9850-368023303306}"/>
              </a:ext>
            </a:extLst>
          </p:cNvPr>
          <p:cNvSpPr/>
          <p:nvPr/>
        </p:nvSpPr>
        <p:spPr>
          <a:xfrm>
            <a:off x="5337056" y="2934094"/>
            <a:ext cx="175752" cy="324335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19" name="图片 18"/>
          <p:cNvPicPr>
            <a:picLocks noChangeAspect="1"/>
          </p:cNvPicPr>
          <p:nvPr/>
        </p:nvPicPr>
        <p:blipFill>
          <a:blip r:embed="rId4"/>
          <a:stretch>
            <a:fillRect/>
          </a:stretch>
        </p:blipFill>
        <p:spPr>
          <a:xfrm>
            <a:off x="5512808" y="2934094"/>
            <a:ext cx="3532902" cy="3243355"/>
          </a:xfrm>
          <a:prstGeom prst="rect">
            <a:avLst/>
          </a:prstGeom>
        </p:spPr>
      </p:pic>
      <p:sp>
        <p:nvSpPr>
          <p:cNvPr id="20" name="矩形 19">
            <a:extLst>
              <a:ext uri="{FF2B5EF4-FFF2-40B4-BE49-F238E27FC236}">
                <a16:creationId xmlns="" xmlns:a16="http://schemas.microsoft.com/office/drawing/2014/main" id="{BC5C963D-BE80-464D-9850-368023303306}"/>
              </a:ext>
            </a:extLst>
          </p:cNvPr>
          <p:cNvSpPr/>
          <p:nvPr/>
        </p:nvSpPr>
        <p:spPr>
          <a:xfrm>
            <a:off x="9282573" y="2934093"/>
            <a:ext cx="175752" cy="324335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1" name="图片 20"/>
          <p:cNvPicPr>
            <a:picLocks noChangeAspect="1"/>
          </p:cNvPicPr>
          <p:nvPr/>
        </p:nvPicPr>
        <p:blipFill>
          <a:blip r:embed="rId5"/>
          <a:stretch>
            <a:fillRect/>
          </a:stretch>
        </p:blipFill>
        <p:spPr>
          <a:xfrm>
            <a:off x="9458326" y="2934093"/>
            <a:ext cx="3852583" cy="3243355"/>
          </a:xfrm>
          <a:prstGeom prst="rect">
            <a:avLst/>
          </a:prstGeom>
        </p:spPr>
      </p:pic>
    </p:spTree>
    <p:extLst>
      <p:ext uri="{BB962C8B-B14F-4D97-AF65-F5344CB8AC3E}">
        <p14:creationId xmlns:p14="http://schemas.microsoft.com/office/powerpoint/2010/main" val="3638796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插件</a:t>
            </a:r>
            <a:r>
              <a:rPr lang="en-US" altLang="zh-CN" dirty="0"/>
              <a:t>hook</a:t>
            </a:r>
            <a:r>
              <a:rPr lang="zh-CN" altLang="en-US" dirty="0" smtClean="0"/>
              <a:t>能力</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 xmlns:a16="http://schemas.microsoft.com/office/drawing/2014/main" id="{F75A0198-C5F6-4E74-BE2D-D57F35533E3B}"/>
              </a:ext>
            </a:extLst>
          </p:cNvPr>
          <p:cNvSpPr txBox="1"/>
          <p:nvPr/>
        </p:nvSpPr>
        <p:spPr>
          <a:xfrm>
            <a:off x="939528" y="1167025"/>
            <a:ext cx="13055873" cy="368023"/>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a:solidFill>
                  <a:srgbClr val="1F0909"/>
                </a:solidFill>
              </a:rPr>
              <a:t>基于上面的插件，我们稍稍修改一下，展示一下</a:t>
            </a:r>
            <a:r>
              <a:rPr lang="en-US" altLang="zh-CN" sz="2296" b="0" dirty="0">
                <a:solidFill>
                  <a:srgbClr val="0070C0"/>
                </a:solidFill>
              </a:rPr>
              <a:t>hook</a:t>
            </a:r>
            <a:r>
              <a:rPr lang="zh-CN" altLang="en-US" sz="2296" b="0" dirty="0">
                <a:solidFill>
                  <a:srgbClr val="1F0909"/>
                </a:solidFill>
              </a:rPr>
              <a:t>能力。</a:t>
            </a:r>
            <a:endParaRPr lang="zh-CN" altLang="en-US" sz="2296" dirty="0">
              <a:solidFill>
                <a:srgbClr val="0070C0"/>
              </a:solidFill>
              <a:sym typeface="思源黑体 CN Normal" panose="020B0400000000000000" pitchFamily="34" charset="-122"/>
            </a:endParaRPr>
          </a:p>
        </p:txBody>
      </p:sp>
      <p:sp>
        <p:nvSpPr>
          <p:cNvPr id="5" name="文本框 4">
            <a:extLst>
              <a:ext uri="{FF2B5EF4-FFF2-40B4-BE49-F238E27FC236}">
                <a16:creationId xmlns:a16="http://schemas.microsoft.com/office/drawing/2014/main" xmlns="" id="{53DC4F40-56D8-4BF7-BC26-1759CBBE2E7A}"/>
              </a:ext>
            </a:extLst>
          </p:cNvPr>
          <p:cNvSpPr txBox="1"/>
          <p:nvPr/>
        </p:nvSpPr>
        <p:spPr>
          <a:xfrm>
            <a:off x="281404" y="2352578"/>
            <a:ext cx="4187569" cy="318290"/>
          </a:xfrm>
          <a:prstGeom prst="rect">
            <a:avLst/>
          </a:prstGeom>
          <a:solidFill>
            <a:srgbClr val="3E68B1"/>
          </a:solidFill>
          <a:ln w="12700" cap="flat" cmpd="sng" algn="ctr">
            <a:noFill/>
            <a:prstDash val="solid"/>
            <a:miter lim="800000"/>
          </a:ln>
          <a:effectLst/>
        </p:spPr>
        <p:txBody>
          <a:bodyPr rtlCol="0" anchor="ctr"/>
          <a:lstStyle>
            <a:defPPr>
              <a:defRPr lang="zh-CN"/>
            </a:defPPr>
            <a:lvl1pPr lvl="0">
              <a:defRPr sz="1200" b="1" kern="0">
                <a:solidFill>
                  <a:prstClr val="white"/>
                </a:solidFill>
                <a:latin typeface="微软雅黑" panose="020B0503020204020204" pitchFamily="34" charset="-122"/>
                <a:ea typeface="微软雅黑" panose="020B0503020204020204" pitchFamily="34" charset="-122"/>
              </a:defRPr>
            </a:lvl1pPr>
          </a:lstStyle>
          <a:p>
            <a:r>
              <a:rPr lang="en-US" altLang="zh-CN" sz="1377" dirty="0"/>
              <a:t>1</a:t>
            </a:r>
            <a:r>
              <a:rPr lang="zh-CN" altLang="en-US" sz="1377" dirty="0"/>
              <a:t>、编写</a:t>
            </a:r>
            <a:r>
              <a:rPr lang="en-US" altLang="zh-CN" sz="1377" dirty="0"/>
              <a:t>hook</a:t>
            </a:r>
            <a:r>
              <a:rPr lang="zh-CN" altLang="en-US" sz="1377" dirty="0"/>
              <a:t>插件文件</a:t>
            </a:r>
          </a:p>
        </p:txBody>
      </p:sp>
      <p:sp>
        <p:nvSpPr>
          <p:cNvPr id="6" name="文本框 5">
            <a:extLst>
              <a:ext uri="{FF2B5EF4-FFF2-40B4-BE49-F238E27FC236}">
                <a16:creationId xmlns:a16="http://schemas.microsoft.com/office/drawing/2014/main" xmlns="" id="{53DC4F40-56D8-4BF7-BC26-1759CBBE2E7A}"/>
              </a:ext>
            </a:extLst>
          </p:cNvPr>
          <p:cNvSpPr txBox="1"/>
          <p:nvPr/>
        </p:nvSpPr>
        <p:spPr>
          <a:xfrm>
            <a:off x="4621652" y="2352578"/>
            <a:ext cx="4362629" cy="318290"/>
          </a:xfrm>
          <a:prstGeom prst="rect">
            <a:avLst/>
          </a:prstGeom>
          <a:solidFill>
            <a:srgbClr val="3E68B1"/>
          </a:solidFill>
          <a:ln w="12700" cap="flat" cmpd="sng" algn="ctr">
            <a:noFill/>
            <a:prstDash val="solid"/>
            <a:miter lim="800000"/>
          </a:ln>
          <a:effectLst/>
        </p:spPr>
        <p:txBody>
          <a:bodyPr rtlCol="0" anchor="ctr"/>
          <a:lstStyle>
            <a:defPPr>
              <a:defRPr lang="zh-CN"/>
            </a:defPPr>
            <a:lvl1pPr lvl="0">
              <a:defRPr sz="1200" b="1" kern="0">
                <a:solidFill>
                  <a:prstClr val="white"/>
                </a:solidFill>
                <a:latin typeface="微软雅黑" panose="020B0503020204020204" pitchFamily="34" charset="-122"/>
                <a:ea typeface="微软雅黑" panose="020B0503020204020204" pitchFamily="34" charset="-122"/>
              </a:defRPr>
            </a:lvl1pPr>
          </a:lstStyle>
          <a:p>
            <a:r>
              <a:rPr lang="en-US" altLang="zh-CN" sz="1377" dirty="0"/>
              <a:t>2</a:t>
            </a:r>
            <a:r>
              <a:rPr lang="zh-CN" altLang="en-US" sz="1377" dirty="0"/>
              <a:t>、在原插件文件中添加</a:t>
            </a:r>
            <a:r>
              <a:rPr lang="en-US" altLang="zh-CN" sz="1377" dirty="0"/>
              <a:t>hook</a:t>
            </a:r>
            <a:r>
              <a:rPr lang="zh-CN" altLang="en-US" sz="1377" dirty="0"/>
              <a:t>触发</a:t>
            </a:r>
          </a:p>
        </p:txBody>
      </p:sp>
      <p:sp>
        <p:nvSpPr>
          <p:cNvPr id="7" name="文本框 6">
            <a:extLst>
              <a:ext uri="{FF2B5EF4-FFF2-40B4-BE49-F238E27FC236}">
                <a16:creationId xmlns:a16="http://schemas.microsoft.com/office/drawing/2014/main" xmlns="" id="{53DC4F40-56D8-4BF7-BC26-1759CBBE2E7A}"/>
              </a:ext>
            </a:extLst>
          </p:cNvPr>
          <p:cNvSpPr txBox="1"/>
          <p:nvPr/>
        </p:nvSpPr>
        <p:spPr>
          <a:xfrm>
            <a:off x="9136959" y="2352578"/>
            <a:ext cx="4634515" cy="318290"/>
          </a:xfrm>
          <a:prstGeom prst="rect">
            <a:avLst/>
          </a:prstGeom>
          <a:solidFill>
            <a:srgbClr val="3E68B1"/>
          </a:solidFill>
          <a:ln w="12700" cap="flat" cmpd="sng" algn="ctr">
            <a:noFill/>
            <a:prstDash val="solid"/>
            <a:miter lim="800000"/>
          </a:ln>
          <a:effectLst/>
        </p:spPr>
        <p:txBody>
          <a:bodyPr rtlCol="0" anchor="ctr"/>
          <a:lstStyle>
            <a:defPPr>
              <a:defRPr lang="zh-CN"/>
            </a:defPPr>
            <a:lvl1pPr lvl="0">
              <a:defRPr sz="1200" b="1" kern="0">
                <a:solidFill>
                  <a:prstClr val="white"/>
                </a:solidFill>
                <a:latin typeface="微软雅黑" panose="020B0503020204020204" pitchFamily="34" charset="-122"/>
                <a:ea typeface="微软雅黑" panose="020B0503020204020204" pitchFamily="34" charset="-122"/>
              </a:defRPr>
            </a:lvl1pPr>
          </a:lstStyle>
          <a:p>
            <a:r>
              <a:rPr lang="en-US" altLang="zh-CN" sz="1377" dirty="0"/>
              <a:t>3</a:t>
            </a:r>
            <a:r>
              <a:rPr lang="zh-CN" altLang="en-US" sz="1377" dirty="0"/>
              <a:t>、在</a:t>
            </a:r>
            <a:r>
              <a:rPr lang="en-US" altLang="zh-CN" sz="1377" dirty="0"/>
              <a:t>.horizon.ts</a:t>
            </a:r>
            <a:r>
              <a:rPr lang="zh-CN" altLang="en-US" sz="1377" dirty="0"/>
              <a:t>中添加</a:t>
            </a:r>
            <a:r>
              <a:rPr lang="en-US" altLang="zh-CN" sz="1377" dirty="0"/>
              <a:t>hook</a:t>
            </a:r>
            <a:r>
              <a:rPr lang="zh-CN" altLang="en-US" sz="1377" dirty="0"/>
              <a:t>插件，并触发命令</a:t>
            </a:r>
          </a:p>
        </p:txBody>
      </p:sp>
      <p:sp>
        <p:nvSpPr>
          <p:cNvPr id="12" name="矩形 11">
            <a:extLst>
              <a:ext uri="{FF2B5EF4-FFF2-40B4-BE49-F238E27FC236}">
                <a16:creationId xmlns="" xmlns:a16="http://schemas.microsoft.com/office/drawing/2014/main" id="{BC5C963D-BE80-464D-9850-368023303306}"/>
              </a:ext>
            </a:extLst>
          </p:cNvPr>
          <p:cNvSpPr/>
          <p:nvPr/>
        </p:nvSpPr>
        <p:spPr>
          <a:xfrm>
            <a:off x="326847" y="2891481"/>
            <a:ext cx="175752" cy="3969008"/>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502597" y="2891481"/>
            <a:ext cx="3966375" cy="3969008"/>
          </a:xfrm>
          <a:prstGeom prst="rect">
            <a:avLst/>
          </a:prstGeom>
        </p:spPr>
      </p:pic>
      <p:sp>
        <p:nvSpPr>
          <p:cNvPr id="13" name="矩形 12">
            <a:extLst>
              <a:ext uri="{FF2B5EF4-FFF2-40B4-BE49-F238E27FC236}">
                <a16:creationId xmlns="" xmlns:a16="http://schemas.microsoft.com/office/drawing/2014/main" id="{BC5C963D-BE80-464D-9850-368023303306}"/>
              </a:ext>
            </a:extLst>
          </p:cNvPr>
          <p:cNvSpPr/>
          <p:nvPr/>
        </p:nvSpPr>
        <p:spPr>
          <a:xfrm>
            <a:off x="4621651" y="2891480"/>
            <a:ext cx="175752" cy="3969008"/>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14" name="图片 13"/>
          <p:cNvPicPr>
            <a:picLocks noChangeAspect="1"/>
          </p:cNvPicPr>
          <p:nvPr/>
        </p:nvPicPr>
        <p:blipFill>
          <a:blip r:embed="rId4"/>
          <a:stretch>
            <a:fillRect/>
          </a:stretch>
        </p:blipFill>
        <p:spPr>
          <a:xfrm>
            <a:off x="4797403" y="2891480"/>
            <a:ext cx="4186878" cy="3969008"/>
          </a:xfrm>
          <a:prstGeom prst="rect">
            <a:avLst/>
          </a:prstGeom>
        </p:spPr>
      </p:pic>
      <p:sp>
        <p:nvSpPr>
          <p:cNvPr id="15" name="矩形 14">
            <a:extLst>
              <a:ext uri="{FF2B5EF4-FFF2-40B4-BE49-F238E27FC236}">
                <a16:creationId xmlns="" xmlns:a16="http://schemas.microsoft.com/office/drawing/2014/main" id="{BC5C963D-BE80-464D-9850-368023303306}"/>
              </a:ext>
            </a:extLst>
          </p:cNvPr>
          <p:cNvSpPr/>
          <p:nvPr/>
        </p:nvSpPr>
        <p:spPr>
          <a:xfrm>
            <a:off x="9136959" y="2891479"/>
            <a:ext cx="175752" cy="3969008"/>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16" name="图片 15"/>
          <p:cNvPicPr>
            <a:picLocks noChangeAspect="1"/>
          </p:cNvPicPr>
          <p:nvPr/>
        </p:nvPicPr>
        <p:blipFill>
          <a:blip r:embed="rId5"/>
          <a:stretch>
            <a:fillRect/>
          </a:stretch>
        </p:blipFill>
        <p:spPr>
          <a:xfrm>
            <a:off x="9312711" y="2891477"/>
            <a:ext cx="4458763" cy="3969008"/>
          </a:xfrm>
          <a:prstGeom prst="rect">
            <a:avLst/>
          </a:prstGeom>
        </p:spPr>
      </p:pic>
    </p:spTree>
    <p:extLst>
      <p:ext uri="{BB962C8B-B14F-4D97-AF65-F5344CB8AC3E}">
        <p14:creationId xmlns:p14="http://schemas.microsoft.com/office/powerpoint/2010/main" val="33199861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3d0fa046-7ff0-4959-967f-e8cc2f079c93&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gor435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胶片模板v0.4-16to9.pptx" id="{6815BFDD-4524-4BA2-9610-B5441C62EDDA}" vid="{74CB2F9E-4606-4BB5-82D7-CFEAD042E409}"/>
    </a:ext>
  </a:extLst>
</a:theme>
</file>

<file path=ppt/theme/theme2.xml><?xml version="1.0" encoding="utf-8"?>
<a:theme xmlns:a="http://schemas.openxmlformats.org/drawingml/2006/main" name="4_default">
  <a:themeElements>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gor435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3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3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3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3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3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3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3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3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胶片模板v0.4-16to9.pptx" id="{6815BFDD-4524-4BA2-9610-B5441C62EDDA}" vid="{26CD6283-7A33-4F9B-BC05-40B4DBACCB84}"/>
    </a:ext>
  </a:extLst>
</a:theme>
</file>

<file path=ppt/theme/theme3.xml><?xml version="1.0" encoding="utf-8"?>
<a:theme xmlns:a="http://schemas.openxmlformats.org/drawingml/2006/main" name="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20201年云化网络OSDT 胶片模板" id="{EB28F93A-E884-40A9-85C6-5A60CC3D1B40}" vid="{7462A712-E043-42BF-9CF3-9E6280726742}"/>
    </a:ext>
  </a:extLst>
</a:theme>
</file>

<file path=ppt/theme/theme4.xml><?xml version="1.0" encoding="utf-8"?>
<a:theme xmlns:a="http://schemas.openxmlformats.org/drawingml/2006/main" name="5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1AD3342-B2D7-44AB-B447-0EEAFE75289A}" vid="{16663F97-3F87-4F0C-A339-415FFD08A83B}"/>
    </a:ext>
  </a:extLst>
</a:theme>
</file>

<file path=ppt/theme/theme5.xml><?xml version="1.0" encoding="utf-8"?>
<a:theme xmlns:a="http://schemas.openxmlformats.org/drawingml/2006/main" name="6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sz="120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胶片模板v0.4-16to9</Template>
  <TotalTime>103244</TotalTime>
  <Words>1421</Words>
  <Application>Microsoft Office PowerPoint</Application>
  <PresentationFormat>自定义</PresentationFormat>
  <Paragraphs>187</Paragraphs>
  <Slides>17</Slides>
  <Notes>17</Notes>
  <HiddenSlides>0</HiddenSlides>
  <MMClips>0</MMClips>
  <ScaleCrop>false</ScaleCrop>
  <HeadingPairs>
    <vt:vector size="6" baseType="variant">
      <vt:variant>
        <vt:lpstr>已用的字体</vt:lpstr>
      </vt:variant>
      <vt:variant>
        <vt:i4>17</vt:i4>
      </vt:variant>
      <vt:variant>
        <vt:lpstr>主题</vt:lpstr>
      </vt:variant>
      <vt:variant>
        <vt:i4>5</vt:i4>
      </vt:variant>
      <vt:variant>
        <vt:lpstr>幻灯片标题</vt:lpstr>
      </vt:variant>
      <vt:variant>
        <vt:i4>17</vt:i4>
      </vt:variant>
    </vt:vector>
  </HeadingPairs>
  <TitlesOfParts>
    <vt:vector size="39" baseType="lpstr">
      <vt:lpstr>.AppleSystemUIFont</vt:lpstr>
      <vt:lpstr>FrutigerNext LT Bold</vt:lpstr>
      <vt:lpstr>FrutigerNext LT Medium</vt:lpstr>
      <vt:lpstr>FrutigerNext LT Regular</vt:lpstr>
      <vt:lpstr>MS PGothic</vt:lpstr>
      <vt:lpstr>等线</vt:lpstr>
      <vt:lpstr>等线</vt:lpstr>
      <vt:lpstr>黑体</vt:lpstr>
      <vt:lpstr>华文细黑</vt:lpstr>
      <vt:lpstr>思源黑体 CN Normal</vt:lpstr>
      <vt:lpstr>宋体</vt:lpstr>
      <vt:lpstr>宋体</vt:lpstr>
      <vt:lpstr>微软雅黑</vt:lpstr>
      <vt:lpstr>微软雅黑</vt:lpstr>
      <vt:lpstr>Arial</vt:lpstr>
      <vt:lpstr>Calibri</vt:lpstr>
      <vt:lpstr>Wingdings</vt:lpstr>
      <vt:lpstr>1_主题1</vt:lpstr>
      <vt:lpstr>4_default</vt:lpstr>
      <vt:lpstr>目录页</vt:lpstr>
      <vt:lpstr>5_Chart page</vt:lpstr>
      <vt:lpstr>6_Chart page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Xxx胶片</dc:title>
  <dc:creator>Hebo</dc:creator>
  <cp:lastModifiedBy>Chenchaotao</cp:lastModifiedBy>
  <cp:revision>1998</cp:revision>
  <dcterms:created xsi:type="dcterms:W3CDTF">2017-08-21T08:58:59Z</dcterms:created>
  <dcterms:modified xsi:type="dcterms:W3CDTF">2024-01-19T03:37:12Z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(4)HOrjQRHDKgUTx9apgQyJZL1VyaqdCw1uAdnKpsSP91MFvpOwdJRfjM/pTFXKCyXRAHDNUioJ
cMmUdfM2P5+GZBJwZsLU8HZxv2fh1midpjuiwwgtXiooxZKKmwtNLPNn4PjC0gh0J4EvllZl
M8TLctcxscXS+naqfcmlgYycI1A5JeUaDz02ddSnCwMKNTlTthRlYYpx3n+zN3Dz5tTfPdE+
ZHIA6vbDpw2Bqry3NY</vt:lpwstr>
  </property>
  <property fmtid="{D5CDD505-2E9C-101B-9397-08002B2CF9AE}" pid="7" name="_new_ms_pID_725431">
    <vt:lpwstr>7wdaHJC/9Bz2JahjQmRCsbiQ373gNwb55U3oE3sCzbQHDeVUY+27b6
b/bhLJYEq1YrAUXe752T8du0yu672BqmxKWbm1NUUhWcoZ3nScMWmi0KtzhBhCAerYIosPmx
Bx3mV/7syl10nqOxboVqhjLuqxzbY9bWr8+JEqDknA3gOCz9IxDN6uoKYh0offkyOBPbQFuD
iFC+gPXCsj9Cr7/HLqVazMnjAoPv6pU5ehk8</vt:lpwstr>
  </property>
  <property fmtid="{D5CDD505-2E9C-101B-9397-08002B2CF9AE}" pid="8" name="_new_ms_pID_725432">
    <vt:lpwstr>Cs8Q6pVWtqN9OPs4ugEua4Mn2VKxJX4HnBdu
8aCo8G1ixvJoF9HZjoJ2QjN+jty38aanB8+Y5SseWUaiU9vizBOU0RDpHQirhNx0W6wNEZQG
yhSgIqtfFa1XHz7ZZhMDMGXF3EgXK3Jjw8KsE76q2y049/YgDS7gKwHUT5a2iIJEQtL7i4sf
iGKYcRaGsTxsr4+Sb6lOhhqErRMiPgBFsV/gEvmnbgMe3Sa2x49xNJ</vt:lpwstr>
  </property>
  <property fmtid="{D5CDD505-2E9C-101B-9397-08002B2CF9AE}" pid="9" name="_new_ms_pID_725433">
    <vt:lpwstr>x0TK7YPreIMPNIrgcW
KjKPqw==</vt:lpwstr>
  </property>
  <property fmtid="{D5CDD505-2E9C-101B-9397-08002B2CF9AE}" pid="10" name="_2015_ms_pID_725343">
    <vt:lpwstr>(3)q60/lfdrKHFPb4tOY4i2fxdIcLUtNTkZ6TyaGUkMa5P6ZiXoBR8NIXsw4q9Yujoj2uIDjSKw
n/XhyE3Cejo1X7/UnWGuwlc+NWNChqvLkkh0fyleLkefc5ZBqHJe0xjPXkMBPH4y0W/S/01V
Sc9mfeYIe/NHgvn1601mBdrTd1LU/ze3UIkkTd6Sbjlxouy7ckWlzGV9lFd/cd0iLu8+dv7N
I6fm13SMZr/d0aYE2n</vt:lpwstr>
  </property>
  <property fmtid="{D5CDD505-2E9C-101B-9397-08002B2CF9AE}" pid="11" name="_2015_ms_pID_7253431">
    <vt:lpwstr>9fcu1BNFlCduH8XScplAUtdBZf5ZvcyLaTCA/Rk+MJtRIIbUt2ufJx
mffNNEr21EjP24jHLDBgL7JFpeEMlHi4BscaxJOypmHB+neiIjK20VOWSdyZ5lewTPXZTFxq
mU6oTJTIUeIaRfsp/jUvEdVH+UbCKG7YPwcT0VB9ng72uiQEbWlBBKpuP/poyzcgdj30/4t1
HnNCQKj+/M596ueHQSL2tX9r7adPMBHwmU96</vt:lpwstr>
  </property>
  <property fmtid="{D5CDD505-2E9C-101B-9397-08002B2CF9AE}" pid="12" name="_2015_ms_pID_7253432">
    <vt:lpwstr>9uyMVLiF78X0AdDAWLKhA1ro8TndoXsucYgA
C6F6uhVfsKasGhsjPmKKYoEMu9HtoA==</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1654478796</vt:lpwstr>
  </property>
</Properties>
</file>