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Chi" userId="93e48d8ee8a48ebb" providerId="LiveId" clId="{AD3E5897-63F0-441B-87B3-D5E7066B6258}"/>
    <pc:docChg chg="undo redo custSel addSld delSld modSld sldOrd">
      <pc:chgData name="Ian Chi" userId="93e48d8ee8a48ebb" providerId="LiveId" clId="{AD3E5897-63F0-441B-87B3-D5E7066B6258}" dt="2018-03-11T08:26:23.490" v="2881" actId="1076"/>
      <pc:docMkLst>
        <pc:docMk/>
      </pc:docMkLst>
      <pc:sldChg chg="addSp modSp add">
        <pc:chgData name="Ian Chi" userId="93e48d8ee8a48ebb" providerId="LiveId" clId="{AD3E5897-63F0-441B-87B3-D5E7066B6258}" dt="2018-03-11T00:38:35.164" v="51" actId="1076"/>
        <pc:sldMkLst>
          <pc:docMk/>
          <pc:sldMk cId="840693590" sldId="256"/>
        </pc:sldMkLst>
        <pc:spChg chg="mod">
          <ac:chgData name="Ian Chi" userId="93e48d8ee8a48ebb" providerId="LiveId" clId="{AD3E5897-63F0-441B-87B3-D5E7066B6258}" dt="2018-03-11T00:36:37.037" v="5" actId="1076"/>
          <ac:spMkLst>
            <pc:docMk/>
            <pc:sldMk cId="840693590" sldId="256"/>
            <ac:spMk id="2" creationId="{99285A5E-9A54-4329-9A77-6FFA238E0BBA}"/>
          </ac:spMkLst>
        </pc:spChg>
        <pc:spChg chg="mod">
          <ac:chgData name="Ian Chi" userId="93e48d8ee8a48ebb" providerId="LiveId" clId="{AD3E5897-63F0-441B-87B3-D5E7066B6258}" dt="2018-03-11T00:36:50.090" v="12" actId="1076"/>
          <ac:spMkLst>
            <pc:docMk/>
            <pc:sldMk cId="840693590" sldId="256"/>
            <ac:spMk id="3" creationId="{756249EF-8422-44ED-A224-B77C24EF38B8}"/>
          </ac:spMkLst>
        </pc:spChg>
        <pc:spChg chg="add mod">
          <ac:chgData name="Ian Chi" userId="93e48d8ee8a48ebb" providerId="LiveId" clId="{AD3E5897-63F0-441B-87B3-D5E7066B6258}" dt="2018-03-11T00:38:00.114" v="45" actId="1076"/>
          <ac:spMkLst>
            <pc:docMk/>
            <pc:sldMk cId="840693590" sldId="256"/>
            <ac:spMk id="4" creationId="{9C692AC1-DCCF-4897-A771-B5C5CE530812}"/>
          </ac:spMkLst>
        </pc:spChg>
        <pc:picChg chg="add mod">
          <ac:chgData name="Ian Chi" userId="93e48d8ee8a48ebb" providerId="LiveId" clId="{AD3E5897-63F0-441B-87B3-D5E7066B6258}" dt="2018-03-11T00:38:35.164" v="51" actId="1076"/>
          <ac:picMkLst>
            <pc:docMk/>
            <pc:sldMk cId="840693590" sldId="256"/>
            <ac:picMk id="5" creationId="{AA089486-8C29-431F-A001-67E585BFDBBD}"/>
          </ac:picMkLst>
        </pc:picChg>
      </pc:sldChg>
      <pc:sldChg chg="addSp delSp modSp add">
        <pc:chgData name="Ian Chi" userId="93e48d8ee8a48ebb" providerId="LiveId" clId="{AD3E5897-63F0-441B-87B3-D5E7066B6258}" dt="2018-03-11T08:17:55.176" v="2854" actId="20577"/>
        <pc:sldMkLst>
          <pc:docMk/>
          <pc:sldMk cId="265718217" sldId="257"/>
        </pc:sldMkLst>
        <pc:spChg chg="mod">
          <ac:chgData name="Ian Chi" userId="93e48d8ee8a48ebb" providerId="LiveId" clId="{AD3E5897-63F0-441B-87B3-D5E7066B6258}" dt="2018-03-11T00:45:35.347" v="63" actId="20577"/>
          <ac:spMkLst>
            <pc:docMk/>
            <pc:sldMk cId="265718217" sldId="257"/>
            <ac:spMk id="2" creationId="{501E1F35-407E-480E-BE28-4AE552536C4E}"/>
          </ac:spMkLst>
        </pc:spChg>
        <pc:spChg chg="add del mod">
          <ac:chgData name="Ian Chi" userId="93e48d8ee8a48ebb" providerId="LiveId" clId="{AD3E5897-63F0-441B-87B3-D5E7066B6258}" dt="2018-03-11T08:17:55.176" v="2854" actId="20577"/>
          <ac:spMkLst>
            <pc:docMk/>
            <pc:sldMk cId="265718217" sldId="257"/>
            <ac:spMk id="3" creationId="{9691BD50-83D3-40C8-8AC4-F017113D23A5}"/>
          </ac:spMkLst>
        </pc:spChg>
        <pc:picChg chg="add del mod">
          <ac:chgData name="Ian Chi" userId="93e48d8ee8a48ebb" providerId="LiveId" clId="{AD3E5897-63F0-441B-87B3-D5E7066B6258}" dt="2018-03-11T00:51:29.032" v="70" actId="931"/>
          <ac:picMkLst>
            <pc:docMk/>
            <pc:sldMk cId="265718217" sldId="257"/>
            <ac:picMk id="5" creationId="{691E7475-7726-4257-9168-C91ADDE86A7F}"/>
          </ac:picMkLst>
        </pc:picChg>
        <pc:picChg chg="add del mod">
          <ac:chgData name="Ian Chi" userId="93e48d8ee8a48ebb" providerId="LiveId" clId="{AD3E5897-63F0-441B-87B3-D5E7066B6258}" dt="2018-03-11T00:51:42.444" v="72" actId="931"/>
          <ac:picMkLst>
            <pc:docMk/>
            <pc:sldMk cId="265718217" sldId="257"/>
            <ac:picMk id="7" creationId="{7C181888-5E2F-4503-B473-05062CFF53AD}"/>
          </ac:picMkLst>
        </pc:picChg>
        <pc:picChg chg="add del mod">
          <ac:chgData name="Ian Chi" userId="93e48d8ee8a48ebb" providerId="LiveId" clId="{AD3E5897-63F0-441B-87B3-D5E7066B6258}" dt="2018-03-11T00:52:02.272" v="76" actId="931"/>
          <ac:picMkLst>
            <pc:docMk/>
            <pc:sldMk cId="265718217" sldId="257"/>
            <ac:picMk id="9" creationId="{E9697D80-890A-4378-8307-B4826DB16E41}"/>
          </ac:picMkLst>
        </pc:picChg>
        <pc:picChg chg="add mod">
          <ac:chgData name="Ian Chi" userId="93e48d8ee8a48ebb" providerId="LiveId" clId="{AD3E5897-63F0-441B-87B3-D5E7066B6258}" dt="2018-03-11T00:53:01.629" v="84" actId="14100"/>
          <ac:picMkLst>
            <pc:docMk/>
            <pc:sldMk cId="265718217" sldId="257"/>
            <ac:picMk id="10" creationId="{1A49FE2E-65EA-4BAE-B12E-13E5800D4DD3}"/>
          </ac:picMkLst>
        </pc:picChg>
      </pc:sldChg>
      <pc:sldChg chg="addSp delSp modSp add">
        <pc:chgData name="Ian Chi" userId="93e48d8ee8a48ebb" providerId="LiveId" clId="{AD3E5897-63F0-441B-87B3-D5E7066B6258}" dt="2018-03-11T05:59:39.522" v="2845" actId="113"/>
        <pc:sldMkLst>
          <pc:docMk/>
          <pc:sldMk cId="36436637" sldId="258"/>
        </pc:sldMkLst>
        <pc:spChg chg="del mod">
          <ac:chgData name="Ian Chi" userId="93e48d8ee8a48ebb" providerId="LiveId" clId="{AD3E5897-63F0-441B-87B3-D5E7066B6258}" dt="2018-03-11T04:40:02.417" v="2358" actId="478"/>
          <ac:spMkLst>
            <pc:docMk/>
            <pc:sldMk cId="36436637" sldId="258"/>
            <ac:spMk id="2" creationId="{F7715BAA-7CD0-4DE4-AC64-8989E401C75A}"/>
          </ac:spMkLst>
        </pc:spChg>
        <pc:spChg chg="del">
          <ac:chgData name="Ian Chi" userId="93e48d8ee8a48ebb" providerId="LiveId" clId="{AD3E5897-63F0-441B-87B3-D5E7066B6258}" dt="2018-03-11T00:44:46.287" v="59" actId="478"/>
          <ac:spMkLst>
            <pc:docMk/>
            <pc:sldMk cId="36436637" sldId="258"/>
            <ac:spMk id="3" creationId="{75408961-D60A-4E22-84E8-F2A4276490A8}"/>
          </ac:spMkLst>
        </pc:spChg>
        <pc:spChg chg="add mod">
          <ac:chgData name="Ian Chi" userId="93e48d8ee8a48ebb" providerId="LiveId" clId="{AD3E5897-63F0-441B-87B3-D5E7066B6258}" dt="2018-03-11T05:59:39.522" v="2845" actId="113"/>
          <ac:spMkLst>
            <pc:docMk/>
            <pc:sldMk cId="36436637" sldId="258"/>
            <ac:spMk id="4" creationId="{0D321D9D-F6AA-4AF3-99F4-4CA2706E2348}"/>
          </ac:spMkLst>
        </pc:spChg>
        <pc:picChg chg="add mod ord">
          <ac:chgData name="Ian Chi" userId="93e48d8ee8a48ebb" providerId="LiveId" clId="{AD3E5897-63F0-441B-87B3-D5E7066B6258}" dt="2018-03-11T05:59:29.577" v="2844" actId="113"/>
          <ac:picMkLst>
            <pc:docMk/>
            <pc:sldMk cId="36436637" sldId="258"/>
            <ac:picMk id="1026" creationId="{E4C794CA-1363-442A-B85D-754F4CB59F1E}"/>
          </ac:picMkLst>
        </pc:picChg>
      </pc:sldChg>
      <pc:sldChg chg="addSp delSp modSp add">
        <pc:chgData name="Ian Chi" userId="93e48d8ee8a48ebb" providerId="LiveId" clId="{AD3E5897-63F0-441B-87B3-D5E7066B6258}" dt="2018-03-11T01:02:05.112" v="461" actId="1076"/>
        <pc:sldMkLst>
          <pc:docMk/>
          <pc:sldMk cId="1814893689" sldId="259"/>
        </pc:sldMkLst>
        <pc:spChg chg="mod">
          <ac:chgData name="Ian Chi" userId="93e48d8ee8a48ebb" providerId="LiveId" clId="{AD3E5897-63F0-441B-87B3-D5E7066B6258}" dt="2018-03-11T00:57:38.397" v="318" actId="1076"/>
          <ac:spMkLst>
            <pc:docMk/>
            <pc:sldMk cId="1814893689" sldId="259"/>
            <ac:spMk id="2" creationId="{48155060-0B75-404B-B1C5-FEECAEA430E2}"/>
          </ac:spMkLst>
        </pc:spChg>
        <pc:spChg chg="del">
          <ac:chgData name="Ian Chi" userId="93e48d8ee8a48ebb" providerId="LiveId" clId="{AD3E5897-63F0-441B-87B3-D5E7066B6258}" dt="2018-03-11T00:52:32.503" v="78" actId="931"/>
          <ac:spMkLst>
            <pc:docMk/>
            <pc:sldMk cId="1814893689" sldId="259"/>
            <ac:spMk id="3" creationId="{4766CDDD-B51B-46B6-96AF-4FF6A3F3296F}"/>
          </ac:spMkLst>
        </pc:spChg>
        <pc:spChg chg="add del mod">
          <ac:chgData name="Ian Chi" userId="93e48d8ee8a48ebb" providerId="LiveId" clId="{AD3E5897-63F0-441B-87B3-D5E7066B6258}" dt="2018-03-11T01:02:05.112" v="461" actId="1076"/>
          <ac:spMkLst>
            <pc:docMk/>
            <pc:sldMk cId="1814893689" sldId="259"/>
            <ac:spMk id="6" creationId="{B61D1C9D-B389-4163-BA0B-37B5A9E99730}"/>
          </ac:spMkLst>
        </pc:spChg>
        <pc:picChg chg="add del mod">
          <ac:chgData name="Ian Chi" userId="93e48d8ee8a48ebb" providerId="LiveId" clId="{AD3E5897-63F0-441B-87B3-D5E7066B6258}" dt="2018-03-11T00:52:33.976" v="79" actId="1076"/>
          <ac:picMkLst>
            <pc:docMk/>
            <pc:sldMk cId="1814893689" sldId="259"/>
            <ac:picMk id="5" creationId="{E441ADA7-2435-4926-945C-C5B82A8B435F}"/>
          </ac:picMkLst>
        </pc:picChg>
        <pc:picChg chg="add del mod">
          <ac:chgData name="Ian Chi" userId="93e48d8ee8a48ebb" providerId="LiveId" clId="{AD3E5897-63F0-441B-87B3-D5E7066B6258}" dt="2018-03-11T00:57:55.961" v="323" actId="931"/>
          <ac:picMkLst>
            <pc:docMk/>
            <pc:sldMk cId="1814893689" sldId="259"/>
            <ac:picMk id="8" creationId="{A6D524DC-C11D-48DD-B019-0032AFE9755D}"/>
          </ac:picMkLst>
        </pc:picChg>
        <pc:picChg chg="add mod">
          <ac:chgData name="Ian Chi" userId="93e48d8ee8a48ebb" providerId="LiveId" clId="{AD3E5897-63F0-441B-87B3-D5E7066B6258}" dt="2018-03-11T00:58:49.309" v="335" actId="1076"/>
          <ac:picMkLst>
            <pc:docMk/>
            <pc:sldMk cId="1814893689" sldId="259"/>
            <ac:picMk id="9" creationId="{D7FBF485-A9A9-4B50-B51D-4EFDC8D62D10}"/>
          </ac:picMkLst>
        </pc:picChg>
      </pc:sldChg>
      <pc:sldChg chg="addSp delSp modSp add">
        <pc:chgData name="Ian Chi" userId="93e48d8ee8a48ebb" providerId="LiveId" clId="{AD3E5897-63F0-441B-87B3-D5E7066B6258}" dt="2018-03-11T01:42:42.607" v="674" actId="1076"/>
        <pc:sldMkLst>
          <pc:docMk/>
          <pc:sldMk cId="2830364856" sldId="260"/>
        </pc:sldMkLst>
        <pc:spChg chg="mod">
          <ac:chgData name="Ian Chi" userId="93e48d8ee8a48ebb" providerId="LiveId" clId="{AD3E5897-63F0-441B-87B3-D5E7066B6258}" dt="2018-03-11T01:00:50.619" v="372" actId="20577"/>
          <ac:spMkLst>
            <pc:docMk/>
            <pc:sldMk cId="2830364856" sldId="260"/>
            <ac:spMk id="2" creationId="{E9050F6B-5E96-4810-9225-1FB7517D796D}"/>
          </ac:spMkLst>
        </pc:spChg>
        <pc:spChg chg="del">
          <ac:chgData name="Ian Chi" userId="93e48d8ee8a48ebb" providerId="LiveId" clId="{AD3E5897-63F0-441B-87B3-D5E7066B6258}" dt="2018-03-11T00:58:07.845" v="327" actId="931"/>
          <ac:spMkLst>
            <pc:docMk/>
            <pc:sldMk cId="2830364856" sldId="260"/>
            <ac:spMk id="3" creationId="{F99C8D19-6AC6-4EB2-9819-1DADCD2F6560}"/>
          </ac:spMkLst>
        </pc:spChg>
        <pc:spChg chg="add del">
          <ac:chgData name="Ian Chi" userId="93e48d8ee8a48ebb" providerId="LiveId" clId="{AD3E5897-63F0-441B-87B3-D5E7066B6258}" dt="2018-03-11T00:58:03.072" v="326" actId="1076"/>
          <ac:spMkLst>
            <pc:docMk/>
            <pc:sldMk cId="2830364856" sldId="260"/>
            <ac:spMk id="4" creationId="{D750EBFE-3049-4426-A7BE-AC5973463DA9}"/>
          </ac:spMkLst>
        </pc:spChg>
        <pc:spChg chg="add mod">
          <ac:chgData name="Ian Chi" userId="93e48d8ee8a48ebb" providerId="LiveId" clId="{AD3E5897-63F0-441B-87B3-D5E7066B6258}" dt="2018-03-11T01:42:32.664" v="673" actId="14100"/>
          <ac:spMkLst>
            <pc:docMk/>
            <pc:sldMk cId="2830364856" sldId="260"/>
            <ac:spMk id="7" creationId="{D544CF61-2195-4855-A9CF-1013E4327408}"/>
          </ac:spMkLst>
        </pc:spChg>
        <pc:picChg chg="add del mod">
          <ac:chgData name="Ian Chi" userId="93e48d8ee8a48ebb" providerId="LiveId" clId="{AD3E5897-63F0-441B-87B3-D5E7066B6258}" dt="2018-03-11T00:58:08.693" v="328" actId="1076"/>
          <ac:picMkLst>
            <pc:docMk/>
            <pc:sldMk cId="2830364856" sldId="260"/>
            <ac:picMk id="6" creationId="{4AB77226-F114-4264-85E1-747EA2187A24}"/>
          </ac:picMkLst>
        </pc:picChg>
        <pc:picChg chg="add mod">
          <ac:chgData name="Ian Chi" userId="93e48d8ee8a48ebb" providerId="LiveId" clId="{AD3E5897-63F0-441B-87B3-D5E7066B6258}" dt="2018-03-11T01:13:01.237" v="476" actId="14100"/>
          <ac:picMkLst>
            <pc:docMk/>
            <pc:sldMk cId="2830364856" sldId="260"/>
            <ac:picMk id="8" creationId="{2EEC4E2E-7790-4168-ABD9-D3E3081E2BDA}"/>
          </ac:picMkLst>
        </pc:picChg>
        <pc:picChg chg="add mod">
          <ac:chgData name="Ian Chi" userId="93e48d8ee8a48ebb" providerId="LiveId" clId="{AD3E5897-63F0-441B-87B3-D5E7066B6258}" dt="2018-03-11T01:42:42.607" v="674" actId="1076"/>
          <ac:picMkLst>
            <pc:docMk/>
            <pc:sldMk cId="2830364856" sldId="260"/>
            <ac:picMk id="9" creationId="{F58C5BD4-14A7-446C-8F08-AEEF47E61688}"/>
          </ac:picMkLst>
        </pc:picChg>
      </pc:sldChg>
      <pc:sldChg chg="addSp delSp modSp add">
        <pc:chgData name="Ian Chi" userId="93e48d8ee8a48ebb" providerId="LiveId" clId="{AD3E5897-63F0-441B-87B3-D5E7066B6258}" dt="2018-03-11T01:44:36.978" v="773" actId="1076"/>
        <pc:sldMkLst>
          <pc:docMk/>
          <pc:sldMk cId="2142355636" sldId="261"/>
        </pc:sldMkLst>
        <pc:spChg chg="mod">
          <ac:chgData name="Ian Chi" userId="93e48d8ee8a48ebb" providerId="LiveId" clId="{AD3E5897-63F0-441B-87B3-D5E7066B6258}" dt="2018-03-11T01:17:31.098" v="656" actId="1076"/>
          <ac:spMkLst>
            <pc:docMk/>
            <pc:sldMk cId="2142355636" sldId="261"/>
            <ac:spMk id="2" creationId="{F1469D6E-79B0-4223-BCD2-54F6E7AA8C96}"/>
          </ac:spMkLst>
        </pc:spChg>
        <pc:spChg chg="del">
          <ac:chgData name="Ian Chi" userId="93e48d8ee8a48ebb" providerId="LiveId" clId="{AD3E5897-63F0-441B-87B3-D5E7066B6258}" dt="2018-03-11T01:12:17.835" v="466" actId="931"/>
          <ac:spMkLst>
            <pc:docMk/>
            <pc:sldMk cId="2142355636" sldId="261"/>
            <ac:spMk id="3" creationId="{A700B122-0F98-4D93-BAF4-584564CEB12A}"/>
          </ac:spMkLst>
        </pc:spChg>
        <pc:spChg chg="add del mod">
          <ac:chgData name="Ian Chi" userId="93e48d8ee8a48ebb" providerId="LiveId" clId="{AD3E5897-63F0-441B-87B3-D5E7066B6258}" dt="2018-03-11T01:13:28.154" v="477" actId="931"/>
          <ac:spMkLst>
            <pc:docMk/>
            <pc:sldMk cId="2142355636" sldId="261"/>
            <ac:spMk id="6" creationId="{ACCF04C6-498D-4815-9238-0BB9D4468CAD}"/>
          </ac:spMkLst>
        </pc:spChg>
        <pc:spChg chg="add mod">
          <ac:chgData name="Ian Chi" userId="93e48d8ee8a48ebb" providerId="LiveId" clId="{AD3E5897-63F0-441B-87B3-D5E7066B6258}" dt="2018-03-11T01:44:30.277" v="772" actId="14100"/>
          <ac:spMkLst>
            <pc:docMk/>
            <pc:sldMk cId="2142355636" sldId="261"/>
            <ac:spMk id="9" creationId="{F6F400DB-7058-4331-B76B-2934B9B3A314}"/>
          </ac:spMkLst>
        </pc:spChg>
        <pc:picChg chg="add del mod">
          <ac:chgData name="Ian Chi" userId="93e48d8ee8a48ebb" providerId="LiveId" clId="{AD3E5897-63F0-441B-87B3-D5E7066B6258}" dt="2018-03-11T01:12:20.031" v="467" actId="1076"/>
          <ac:picMkLst>
            <pc:docMk/>
            <pc:sldMk cId="2142355636" sldId="261"/>
            <ac:picMk id="5" creationId="{24C012BF-05BB-4757-BE61-86AC7D268D27}"/>
          </ac:picMkLst>
        </pc:picChg>
        <pc:picChg chg="add del mod">
          <ac:chgData name="Ian Chi" userId="93e48d8ee8a48ebb" providerId="LiveId" clId="{AD3E5897-63F0-441B-87B3-D5E7066B6258}" dt="2018-03-11T01:13:29.504" v="478" actId="1076"/>
          <ac:picMkLst>
            <pc:docMk/>
            <pc:sldMk cId="2142355636" sldId="261"/>
            <ac:picMk id="8" creationId="{87FC436D-E299-4DB1-953E-436250208E01}"/>
          </ac:picMkLst>
        </pc:picChg>
        <pc:picChg chg="add mod">
          <ac:chgData name="Ian Chi" userId="93e48d8ee8a48ebb" providerId="LiveId" clId="{AD3E5897-63F0-441B-87B3-D5E7066B6258}" dt="2018-03-11T01:41:40.284" v="664" actId="14100"/>
          <ac:picMkLst>
            <pc:docMk/>
            <pc:sldMk cId="2142355636" sldId="261"/>
            <ac:picMk id="10" creationId="{919735E9-08C1-439C-A6F1-69AB2A11B144}"/>
          </ac:picMkLst>
        </pc:picChg>
        <pc:picChg chg="add mod">
          <ac:chgData name="Ian Chi" userId="93e48d8ee8a48ebb" providerId="LiveId" clId="{AD3E5897-63F0-441B-87B3-D5E7066B6258}" dt="2018-03-11T01:44:36.978" v="773" actId="1076"/>
          <ac:picMkLst>
            <pc:docMk/>
            <pc:sldMk cId="2142355636" sldId="261"/>
            <ac:picMk id="11" creationId="{30F4325F-C987-4C65-9563-DB7D135AAFF9}"/>
          </ac:picMkLst>
        </pc:picChg>
      </pc:sldChg>
      <pc:sldChg chg="addSp delSp modSp add ord">
        <pc:chgData name="Ian Chi" userId="93e48d8ee8a48ebb" providerId="LiveId" clId="{AD3E5897-63F0-441B-87B3-D5E7066B6258}" dt="2018-03-11T02:00:28.506" v="1091" actId="20577"/>
        <pc:sldMkLst>
          <pc:docMk/>
          <pc:sldMk cId="3256051866" sldId="262"/>
        </pc:sldMkLst>
        <pc:spChg chg="mod">
          <ac:chgData name="Ian Chi" userId="93e48d8ee8a48ebb" providerId="LiveId" clId="{AD3E5897-63F0-441B-87B3-D5E7066B6258}" dt="2018-03-11T01:44:59.214" v="774" actId="20577"/>
          <ac:spMkLst>
            <pc:docMk/>
            <pc:sldMk cId="3256051866" sldId="262"/>
            <ac:spMk id="2" creationId="{BCE79237-0A1A-44A4-88C6-714D9F8BC787}"/>
          </ac:spMkLst>
        </pc:spChg>
        <pc:spChg chg="del">
          <ac:chgData name="Ian Chi" userId="93e48d8ee8a48ebb" providerId="LiveId" clId="{AD3E5897-63F0-441B-87B3-D5E7066B6258}" dt="2018-03-11T01:41:04.629" v="660" actId="931"/>
          <ac:spMkLst>
            <pc:docMk/>
            <pc:sldMk cId="3256051866" sldId="262"/>
            <ac:spMk id="3" creationId="{8913A6F4-2B4A-4FD6-8EA3-F4DB22410B93}"/>
          </ac:spMkLst>
        </pc:spChg>
        <pc:spChg chg="add del mod">
          <ac:chgData name="Ian Chi" userId="93e48d8ee8a48ebb" providerId="LiveId" clId="{AD3E5897-63F0-441B-87B3-D5E7066B6258}" dt="2018-03-11T01:41:53.076" v="665" actId="931"/>
          <ac:spMkLst>
            <pc:docMk/>
            <pc:sldMk cId="3256051866" sldId="262"/>
            <ac:spMk id="6" creationId="{6784DCC6-E890-40D0-99AD-901FA259A5A9}"/>
          </ac:spMkLst>
        </pc:spChg>
        <pc:spChg chg="add mod">
          <ac:chgData name="Ian Chi" userId="93e48d8ee8a48ebb" providerId="LiveId" clId="{AD3E5897-63F0-441B-87B3-D5E7066B6258}" dt="2018-03-11T02:00:28.506" v="1091" actId="20577"/>
          <ac:spMkLst>
            <pc:docMk/>
            <pc:sldMk cId="3256051866" sldId="262"/>
            <ac:spMk id="9" creationId="{75DDD736-5AD5-4881-9208-7BEC35C1FB5E}"/>
          </ac:spMkLst>
        </pc:spChg>
        <pc:spChg chg="add mod">
          <ac:chgData name="Ian Chi" userId="93e48d8ee8a48ebb" providerId="LiveId" clId="{AD3E5897-63F0-441B-87B3-D5E7066B6258}" dt="2018-03-11T01:49:40.585" v="815" actId="1076"/>
          <ac:spMkLst>
            <pc:docMk/>
            <pc:sldMk cId="3256051866" sldId="262"/>
            <ac:spMk id="13" creationId="{C320735D-7C5D-4174-9113-B48782C1DFB5}"/>
          </ac:spMkLst>
        </pc:spChg>
        <pc:spChg chg="add mod">
          <ac:chgData name="Ian Chi" userId="93e48d8ee8a48ebb" providerId="LiveId" clId="{AD3E5897-63F0-441B-87B3-D5E7066B6258}" dt="2018-03-11T01:51:09.415" v="873" actId="1076"/>
          <ac:spMkLst>
            <pc:docMk/>
            <pc:sldMk cId="3256051866" sldId="262"/>
            <ac:spMk id="14" creationId="{339626FB-EE79-478A-B28A-F299CFB0F0C0}"/>
          </ac:spMkLst>
        </pc:spChg>
        <pc:spChg chg="add mod">
          <ac:chgData name="Ian Chi" userId="93e48d8ee8a48ebb" providerId="LiveId" clId="{AD3E5897-63F0-441B-87B3-D5E7066B6258}" dt="2018-03-11T01:51:38.698" v="878" actId="1076"/>
          <ac:spMkLst>
            <pc:docMk/>
            <pc:sldMk cId="3256051866" sldId="262"/>
            <ac:spMk id="15" creationId="{BE115745-003C-447F-A213-3F16F1523B91}"/>
          </ac:spMkLst>
        </pc:spChg>
        <pc:picChg chg="add del mod">
          <ac:chgData name="Ian Chi" userId="93e48d8ee8a48ebb" providerId="LiveId" clId="{AD3E5897-63F0-441B-87B3-D5E7066B6258}" dt="2018-03-11T01:41:06.560" v="661" actId="20577"/>
          <ac:picMkLst>
            <pc:docMk/>
            <pc:sldMk cId="3256051866" sldId="262"/>
            <ac:picMk id="5" creationId="{26FBF474-407F-47BB-A4ED-C25FF14E759E}"/>
          </ac:picMkLst>
        </pc:picChg>
        <pc:picChg chg="add del mod">
          <ac:chgData name="Ian Chi" userId="93e48d8ee8a48ebb" providerId="LiveId" clId="{AD3E5897-63F0-441B-87B3-D5E7066B6258}" dt="2018-03-11T01:41:54.948" v="666" actId="20577"/>
          <ac:picMkLst>
            <pc:docMk/>
            <pc:sldMk cId="3256051866" sldId="262"/>
            <ac:picMk id="8" creationId="{31C97A95-10EC-4BA5-A4DD-D4EA2AB11398}"/>
          </ac:picMkLst>
        </pc:picChg>
        <pc:picChg chg="add mod">
          <ac:chgData name="Ian Chi" userId="93e48d8ee8a48ebb" providerId="LiveId" clId="{AD3E5897-63F0-441B-87B3-D5E7066B6258}" dt="2018-03-11T01:48:10.640" v="785" actId="14100"/>
          <ac:picMkLst>
            <pc:docMk/>
            <pc:sldMk cId="3256051866" sldId="262"/>
            <ac:picMk id="10" creationId="{7551873D-4C65-4D90-95A4-7E587BC357F1}"/>
          </ac:picMkLst>
        </pc:picChg>
        <pc:picChg chg="add mod">
          <ac:chgData name="Ian Chi" userId="93e48d8ee8a48ebb" providerId="LiveId" clId="{AD3E5897-63F0-441B-87B3-D5E7066B6258}" dt="2018-03-11T01:48:38.854" v="790" actId="14100"/>
          <ac:picMkLst>
            <pc:docMk/>
            <pc:sldMk cId="3256051866" sldId="262"/>
            <ac:picMk id="11" creationId="{31A39E89-E760-4327-87D3-C9F232577FB3}"/>
          </ac:picMkLst>
        </pc:picChg>
        <pc:picChg chg="add mod">
          <ac:chgData name="Ian Chi" userId="93e48d8ee8a48ebb" providerId="LiveId" clId="{AD3E5897-63F0-441B-87B3-D5E7066B6258}" dt="2018-03-11T01:48:59.080" v="796" actId="1076"/>
          <ac:picMkLst>
            <pc:docMk/>
            <pc:sldMk cId="3256051866" sldId="262"/>
            <ac:picMk id="12" creationId="{6C0B6AE6-7AB9-4EAA-B717-5C2526C78457}"/>
          </ac:picMkLst>
        </pc:picChg>
      </pc:sldChg>
      <pc:sldChg chg="addSp delSp modSp add">
        <pc:chgData name="Ian Chi" userId="93e48d8ee8a48ebb" providerId="LiveId" clId="{AD3E5897-63F0-441B-87B3-D5E7066B6258}" dt="2018-03-11T08:22:38.054" v="2860" actId="14100"/>
        <pc:sldMkLst>
          <pc:docMk/>
          <pc:sldMk cId="1439015033" sldId="263"/>
        </pc:sldMkLst>
        <pc:spChg chg="mod">
          <ac:chgData name="Ian Chi" userId="93e48d8ee8a48ebb" providerId="LiveId" clId="{AD3E5897-63F0-441B-87B3-D5E7066B6258}" dt="2018-03-11T02:08:14.396" v="1192" actId="20577"/>
          <ac:spMkLst>
            <pc:docMk/>
            <pc:sldMk cId="1439015033" sldId="263"/>
            <ac:spMk id="2" creationId="{846D04C2-75E4-41C5-BB4E-BAF85AD354A8}"/>
          </ac:spMkLst>
        </pc:spChg>
        <pc:spChg chg="del">
          <ac:chgData name="Ian Chi" userId="93e48d8ee8a48ebb" providerId="LiveId" clId="{AD3E5897-63F0-441B-87B3-D5E7066B6258}" dt="2018-03-11T01:47:55.131" v="781" actId="931"/>
          <ac:spMkLst>
            <pc:docMk/>
            <pc:sldMk cId="1439015033" sldId="263"/>
            <ac:spMk id="3" creationId="{A4C81565-0F3D-4C0D-A0CF-5F1167085EBF}"/>
          </ac:spMkLst>
        </pc:spChg>
        <pc:spChg chg="add mod">
          <ac:chgData name="Ian Chi" userId="93e48d8ee8a48ebb" providerId="LiveId" clId="{AD3E5897-63F0-441B-87B3-D5E7066B6258}" dt="2018-03-11T08:22:38.054" v="2860" actId="14100"/>
          <ac:spMkLst>
            <pc:docMk/>
            <pc:sldMk cId="1439015033" sldId="263"/>
            <ac:spMk id="3" creationId="{1E88C2D5-A6DE-4518-84BA-73BB9F00A48F}"/>
          </ac:spMkLst>
        </pc:spChg>
        <pc:spChg chg="add del mod">
          <ac:chgData name="Ian Chi" userId="93e48d8ee8a48ebb" providerId="LiveId" clId="{AD3E5897-63F0-441B-87B3-D5E7066B6258}" dt="2018-03-11T01:48:46.974" v="791" actId="931"/>
          <ac:spMkLst>
            <pc:docMk/>
            <pc:sldMk cId="1439015033" sldId="263"/>
            <ac:spMk id="6" creationId="{A107DC02-FC1E-4888-A017-7C34D4FBDD07}"/>
          </ac:spMkLst>
        </pc:spChg>
        <pc:spChg chg="add del mod">
          <ac:chgData name="Ian Chi" userId="93e48d8ee8a48ebb" providerId="LiveId" clId="{AD3E5897-63F0-441B-87B3-D5E7066B6258}" dt="2018-03-11T02:07:24.047" v="1189" actId="14100"/>
          <ac:spMkLst>
            <pc:docMk/>
            <pc:sldMk cId="1439015033" sldId="263"/>
            <ac:spMk id="9" creationId="{110CF608-93EE-4532-AEA0-BBEB596BE515}"/>
          </ac:spMkLst>
        </pc:spChg>
        <pc:picChg chg="add del mod">
          <ac:chgData name="Ian Chi" userId="93e48d8ee8a48ebb" providerId="LiveId" clId="{AD3E5897-63F0-441B-87B3-D5E7066B6258}" dt="2018-03-11T01:47:57.521" v="782" actId="20577"/>
          <ac:picMkLst>
            <pc:docMk/>
            <pc:sldMk cId="1439015033" sldId="263"/>
            <ac:picMk id="5" creationId="{8D5788B9-B0C4-4B79-837A-917B9C496036}"/>
          </ac:picMkLst>
        </pc:picChg>
        <pc:picChg chg="add del mod">
          <ac:chgData name="Ian Chi" userId="93e48d8ee8a48ebb" providerId="LiveId" clId="{AD3E5897-63F0-441B-87B3-D5E7066B6258}" dt="2018-03-11T01:48:48.468" v="792" actId="20577"/>
          <ac:picMkLst>
            <pc:docMk/>
            <pc:sldMk cId="1439015033" sldId="263"/>
            <ac:picMk id="8" creationId="{25B74179-08F3-48B0-B89B-ADE1C182B2DA}"/>
          </ac:picMkLst>
        </pc:picChg>
        <pc:picChg chg="add del mod">
          <ac:chgData name="Ian Chi" userId="93e48d8ee8a48ebb" providerId="LiveId" clId="{AD3E5897-63F0-441B-87B3-D5E7066B6258}" dt="2018-03-11T01:56:21.937" v="1035" actId="931"/>
          <ac:picMkLst>
            <pc:docMk/>
            <pc:sldMk cId="1439015033" sldId="263"/>
            <ac:picMk id="11" creationId="{651CBD6B-3A60-486D-AC58-2B40E226AA5D}"/>
          </ac:picMkLst>
        </pc:picChg>
        <pc:picChg chg="add del mod">
          <ac:chgData name="Ian Chi" userId="93e48d8ee8a48ebb" providerId="LiveId" clId="{AD3E5897-63F0-441B-87B3-D5E7066B6258}" dt="2018-03-11T02:03:22.566" v="1092" actId="478"/>
          <ac:picMkLst>
            <pc:docMk/>
            <pc:sldMk cId="1439015033" sldId="263"/>
            <ac:picMk id="12" creationId="{29BB02D8-AFA4-4DD9-B706-CDDA38402C0C}"/>
          </ac:picMkLst>
        </pc:picChg>
        <pc:picChg chg="add del mod">
          <ac:chgData name="Ian Chi" userId="93e48d8ee8a48ebb" providerId="LiveId" clId="{AD3E5897-63F0-441B-87B3-D5E7066B6258}" dt="2018-03-11T01:57:53.664" v="1042" actId="931"/>
          <ac:picMkLst>
            <pc:docMk/>
            <pc:sldMk cId="1439015033" sldId="263"/>
            <ac:picMk id="14" creationId="{2C9B5CEC-FD29-4ABC-B228-EFF07AF19A73}"/>
          </ac:picMkLst>
        </pc:picChg>
        <pc:picChg chg="add mod">
          <ac:chgData name="Ian Chi" userId="93e48d8ee8a48ebb" providerId="LiveId" clId="{AD3E5897-63F0-441B-87B3-D5E7066B6258}" dt="2018-03-11T02:07:55.678" v="1190" actId="1076"/>
          <ac:picMkLst>
            <pc:docMk/>
            <pc:sldMk cId="1439015033" sldId="263"/>
            <ac:picMk id="15" creationId="{E45E76B0-ADF0-49F8-A918-AD4C6A783FDA}"/>
          </ac:picMkLst>
        </pc:picChg>
        <pc:picChg chg="add mod">
          <ac:chgData name="Ian Chi" userId="93e48d8ee8a48ebb" providerId="LiveId" clId="{AD3E5897-63F0-441B-87B3-D5E7066B6258}" dt="2018-03-11T02:05:09.228" v="1097" actId="14100"/>
          <ac:picMkLst>
            <pc:docMk/>
            <pc:sldMk cId="1439015033" sldId="263"/>
            <ac:picMk id="16" creationId="{FDC23CDF-539F-4D96-8626-747D08E509C7}"/>
          </ac:picMkLst>
        </pc:picChg>
      </pc:sldChg>
      <pc:sldChg chg="add del">
        <pc:chgData name="Ian Chi" userId="93e48d8ee8a48ebb" providerId="LiveId" clId="{AD3E5897-63F0-441B-87B3-D5E7066B6258}" dt="2018-03-11T01:45:05.506" v="776" actId="113"/>
        <pc:sldMkLst>
          <pc:docMk/>
          <pc:sldMk cId="1611621050" sldId="263"/>
        </pc:sldMkLst>
      </pc:sldChg>
      <pc:sldChg chg="addSp delSp modSp add">
        <pc:chgData name="Ian Chi" userId="93e48d8ee8a48ebb" providerId="LiveId" clId="{AD3E5897-63F0-441B-87B3-D5E7066B6258}" dt="2018-03-11T02:15:01.466" v="1238" actId="1076"/>
        <pc:sldMkLst>
          <pc:docMk/>
          <pc:sldMk cId="1513779318" sldId="264"/>
        </pc:sldMkLst>
        <pc:spChg chg="mod">
          <ac:chgData name="Ian Chi" userId="93e48d8ee8a48ebb" providerId="LiveId" clId="{AD3E5897-63F0-441B-87B3-D5E7066B6258}" dt="2018-03-11T02:08:18.240" v="1193" actId="1076"/>
          <ac:spMkLst>
            <pc:docMk/>
            <pc:sldMk cId="1513779318" sldId="264"/>
            <ac:spMk id="2" creationId="{AA955F03-7AAD-4FBE-9BCE-D658EAB27645}"/>
          </ac:spMkLst>
        </pc:spChg>
        <pc:spChg chg="del">
          <ac:chgData name="Ian Chi" userId="93e48d8ee8a48ebb" providerId="LiveId" clId="{AD3E5897-63F0-441B-87B3-D5E7066B6258}" dt="2018-03-11T01:56:28.471" v="1036" actId="931"/>
          <ac:spMkLst>
            <pc:docMk/>
            <pc:sldMk cId="1513779318" sldId="264"/>
            <ac:spMk id="3" creationId="{9B7FD71F-0287-4B5B-8FC5-36B8964BE8BA}"/>
          </ac:spMkLst>
        </pc:spChg>
        <pc:spChg chg="add del mod">
          <ac:chgData name="Ian Chi" userId="93e48d8ee8a48ebb" providerId="LiveId" clId="{AD3E5897-63F0-441B-87B3-D5E7066B6258}" dt="2018-03-11T01:57:59.307" v="1043" actId="931"/>
          <ac:spMkLst>
            <pc:docMk/>
            <pc:sldMk cId="1513779318" sldId="264"/>
            <ac:spMk id="6" creationId="{97A77883-9915-4C3A-9526-AB28B606B7C9}"/>
          </ac:spMkLst>
        </pc:spChg>
        <pc:spChg chg="add del mod">
          <ac:chgData name="Ian Chi" userId="93e48d8ee8a48ebb" providerId="LiveId" clId="{AD3E5897-63F0-441B-87B3-D5E7066B6258}" dt="2018-03-11T02:04:55.927" v="1093" actId="931"/>
          <ac:spMkLst>
            <pc:docMk/>
            <pc:sldMk cId="1513779318" sldId="264"/>
            <ac:spMk id="9" creationId="{87E915D6-64DB-489E-849A-67698BECD77E}"/>
          </ac:spMkLst>
        </pc:spChg>
        <pc:spChg chg="add del mod">
          <ac:chgData name="Ian Chi" userId="93e48d8ee8a48ebb" providerId="LiveId" clId="{AD3E5897-63F0-441B-87B3-D5E7066B6258}" dt="2018-03-11T02:14:32.780" v="1237" actId="20577"/>
          <ac:spMkLst>
            <pc:docMk/>
            <pc:sldMk cId="1513779318" sldId="264"/>
            <ac:spMk id="12" creationId="{B84795AD-7802-4A44-A7EE-20D5A9185CDF}"/>
          </ac:spMkLst>
        </pc:spChg>
        <pc:picChg chg="add del mod">
          <ac:chgData name="Ian Chi" userId="93e48d8ee8a48ebb" providerId="LiveId" clId="{AD3E5897-63F0-441B-87B3-D5E7066B6258}" dt="2018-03-11T01:56:29.891" v="1037" actId="1076"/>
          <ac:picMkLst>
            <pc:docMk/>
            <pc:sldMk cId="1513779318" sldId="264"/>
            <ac:picMk id="5" creationId="{04D15EC3-8CBD-4156-8210-FC28690E9217}"/>
          </ac:picMkLst>
        </pc:picChg>
        <pc:picChg chg="add del mod">
          <ac:chgData name="Ian Chi" userId="93e48d8ee8a48ebb" providerId="LiveId" clId="{AD3E5897-63F0-441B-87B3-D5E7066B6258}" dt="2018-03-11T01:58:00.522" v="1044" actId="1076"/>
          <ac:picMkLst>
            <pc:docMk/>
            <pc:sldMk cId="1513779318" sldId="264"/>
            <ac:picMk id="8" creationId="{045D1D7E-D0E7-423D-9B40-D2070985702D}"/>
          </ac:picMkLst>
        </pc:picChg>
        <pc:picChg chg="add del mod">
          <ac:chgData name="Ian Chi" userId="93e48d8ee8a48ebb" providerId="LiveId" clId="{AD3E5897-63F0-441B-87B3-D5E7066B6258}" dt="2018-03-11T02:04:57.470" v="1094" actId="1076"/>
          <ac:picMkLst>
            <pc:docMk/>
            <pc:sldMk cId="1513779318" sldId="264"/>
            <ac:picMk id="11" creationId="{8ACB56AE-7913-473D-98C3-E66CA26AB0E2}"/>
          </ac:picMkLst>
        </pc:picChg>
        <pc:picChg chg="add del mod">
          <ac:chgData name="Ian Chi" userId="93e48d8ee8a48ebb" providerId="LiveId" clId="{AD3E5897-63F0-441B-87B3-D5E7066B6258}" dt="2018-03-11T02:11:52.515" v="1202" actId="478"/>
          <ac:picMkLst>
            <pc:docMk/>
            <pc:sldMk cId="1513779318" sldId="264"/>
            <ac:picMk id="13" creationId="{5A27B6C0-8FA0-4545-98E5-DAB779D2FF72}"/>
          </ac:picMkLst>
        </pc:picChg>
        <pc:picChg chg="add del mod">
          <ac:chgData name="Ian Chi" userId="93e48d8ee8a48ebb" providerId="LiveId" clId="{AD3E5897-63F0-441B-87B3-D5E7066B6258}" dt="2018-03-11T02:12:17.782" v="1204" actId="931"/>
          <ac:picMkLst>
            <pc:docMk/>
            <pc:sldMk cId="1513779318" sldId="264"/>
            <ac:picMk id="15" creationId="{C36BDFA0-625F-4B8A-AC02-1FE0E46867D1}"/>
          </ac:picMkLst>
        </pc:picChg>
        <pc:picChg chg="add mod">
          <ac:chgData name="Ian Chi" userId="93e48d8ee8a48ebb" providerId="LiveId" clId="{AD3E5897-63F0-441B-87B3-D5E7066B6258}" dt="2018-03-11T02:12:34.836" v="1209" actId="14100"/>
          <ac:picMkLst>
            <pc:docMk/>
            <pc:sldMk cId="1513779318" sldId="264"/>
            <ac:picMk id="16" creationId="{EF74DE7B-9745-4454-B4B2-833FC06D5E44}"/>
          </ac:picMkLst>
        </pc:picChg>
        <pc:picChg chg="add del mod">
          <ac:chgData name="Ian Chi" userId="93e48d8ee8a48ebb" providerId="LiveId" clId="{AD3E5897-63F0-441B-87B3-D5E7066B6258}" dt="2018-03-11T02:12:42.645" v="1211" actId="931"/>
          <ac:picMkLst>
            <pc:docMk/>
            <pc:sldMk cId="1513779318" sldId="264"/>
            <ac:picMk id="18" creationId="{6437710C-599B-45FF-A01E-BD2D0B554292}"/>
          </ac:picMkLst>
        </pc:picChg>
        <pc:picChg chg="add mod">
          <ac:chgData name="Ian Chi" userId="93e48d8ee8a48ebb" providerId="LiveId" clId="{AD3E5897-63F0-441B-87B3-D5E7066B6258}" dt="2018-03-11T02:15:01.466" v="1238" actId="1076"/>
          <ac:picMkLst>
            <pc:docMk/>
            <pc:sldMk cId="1513779318" sldId="264"/>
            <ac:picMk id="19" creationId="{D2EE586B-8D8B-4F91-BE1A-FCF630B17F2B}"/>
          </ac:picMkLst>
        </pc:picChg>
      </pc:sldChg>
      <pc:sldChg chg="addSp delSp modSp add">
        <pc:chgData name="Ian Chi" userId="93e48d8ee8a48ebb" providerId="LiveId" clId="{AD3E5897-63F0-441B-87B3-D5E7066B6258}" dt="2018-03-11T08:26:23.490" v="2881" actId="1076"/>
        <pc:sldMkLst>
          <pc:docMk/>
          <pc:sldMk cId="3212149068" sldId="265"/>
        </pc:sldMkLst>
        <pc:spChg chg="mod">
          <ac:chgData name="Ian Chi" userId="93e48d8ee8a48ebb" providerId="LiveId" clId="{AD3E5897-63F0-441B-87B3-D5E7066B6258}" dt="2018-03-11T02:15:17.927" v="1240" actId="20577"/>
          <ac:spMkLst>
            <pc:docMk/>
            <pc:sldMk cId="3212149068" sldId="265"/>
            <ac:spMk id="2" creationId="{8F42348E-402B-4990-9088-9FE528AEB85A}"/>
          </ac:spMkLst>
        </pc:spChg>
        <pc:spChg chg="del">
          <ac:chgData name="Ian Chi" userId="93e48d8ee8a48ebb" providerId="LiveId" clId="{AD3E5897-63F0-441B-87B3-D5E7066B6258}" dt="2018-03-11T02:11:21.385" v="1195" actId="931"/>
          <ac:spMkLst>
            <pc:docMk/>
            <pc:sldMk cId="3212149068" sldId="265"/>
            <ac:spMk id="3" creationId="{A98F24E2-E806-48E4-8072-0E64B24D551F}"/>
          </ac:spMkLst>
        </pc:spChg>
        <pc:spChg chg="add del mod">
          <ac:chgData name="Ian Chi" userId="93e48d8ee8a48ebb" providerId="LiveId" clId="{AD3E5897-63F0-441B-87B3-D5E7066B6258}" dt="2018-03-11T02:12:23.395" v="1205" actId="931"/>
          <ac:spMkLst>
            <pc:docMk/>
            <pc:sldMk cId="3212149068" sldId="265"/>
            <ac:spMk id="6" creationId="{9F205783-BE49-48BD-BC50-2C61F83E6CEA}"/>
          </ac:spMkLst>
        </pc:spChg>
        <pc:spChg chg="add del mod">
          <ac:chgData name="Ian Chi" userId="93e48d8ee8a48ebb" providerId="LiveId" clId="{AD3E5897-63F0-441B-87B3-D5E7066B6258}" dt="2018-03-11T02:12:49.244" v="1212" actId="931"/>
          <ac:spMkLst>
            <pc:docMk/>
            <pc:sldMk cId="3212149068" sldId="265"/>
            <ac:spMk id="9" creationId="{3CA60E4A-2231-4D37-97DD-BEA32F74A161}"/>
          </ac:spMkLst>
        </pc:spChg>
        <pc:spChg chg="add mod">
          <ac:chgData name="Ian Chi" userId="93e48d8ee8a48ebb" providerId="LiveId" clId="{AD3E5897-63F0-441B-87B3-D5E7066B6258}" dt="2018-03-11T08:25:26.654" v="2866" actId="14100"/>
          <ac:spMkLst>
            <pc:docMk/>
            <pc:sldMk cId="3212149068" sldId="265"/>
            <ac:spMk id="10" creationId="{7109AD01-D91F-450A-BC65-BDDC5681EA5F}"/>
          </ac:spMkLst>
        </pc:spChg>
        <pc:spChg chg="add mod">
          <ac:chgData name="Ian Chi" userId="93e48d8ee8a48ebb" providerId="LiveId" clId="{AD3E5897-63F0-441B-87B3-D5E7066B6258}" dt="2018-03-11T08:25:54.248" v="2875" actId="1076"/>
          <ac:spMkLst>
            <pc:docMk/>
            <pc:sldMk cId="3212149068" sldId="265"/>
            <ac:spMk id="11" creationId="{0A4F16DA-645C-4BE6-B159-204217D3C114}"/>
          </ac:spMkLst>
        </pc:spChg>
        <pc:spChg chg="add del mod">
          <ac:chgData name="Ian Chi" userId="93e48d8ee8a48ebb" providerId="LiveId" clId="{AD3E5897-63F0-441B-87B3-D5E7066B6258}" dt="2018-03-11T02:24:05.152" v="1429" actId="20577"/>
          <ac:spMkLst>
            <pc:docMk/>
            <pc:sldMk cId="3212149068" sldId="265"/>
            <ac:spMk id="12" creationId="{D4DEF708-483D-4D43-AF07-367CD0CECD27}"/>
          </ac:spMkLst>
        </pc:spChg>
        <pc:spChg chg="add mod">
          <ac:chgData name="Ian Chi" userId="93e48d8ee8a48ebb" providerId="LiveId" clId="{AD3E5897-63F0-441B-87B3-D5E7066B6258}" dt="2018-03-11T08:26:14.031" v="2879" actId="14100"/>
          <ac:spMkLst>
            <pc:docMk/>
            <pc:sldMk cId="3212149068" sldId="265"/>
            <ac:spMk id="13" creationId="{9B47089E-3C64-4F4C-B306-D3C4ECBF36BA}"/>
          </ac:spMkLst>
        </pc:spChg>
        <pc:spChg chg="add mod">
          <ac:chgData name="Ian Chi" userId="93e48d8ee8a48ebb" providerId="LiveId" clId="{AD3E5897-63F0-441B-87B3-D5E7066B6258}" dt="2018-03-11T08:26:23.490" v="2881" actId="1076"/>
          <ac:spMkLst>
            <pc:docMk/>
            <pc:sldMk cId="3212149068" sldId="265"/>
            <ac:spMk id="14" creationId="{8451CDF0-CAD9-48CC-A166-0F78A03A148D}"/>
          </ac:spMkLst>
        </pc:spChg>
        <pc:spChg chg="add mod">
          <ac:chgData name="Ian Chi" userId="93e48d8ee8a48ebb" providerId="LiveId" clId="{AD3E5897-63F0-441B-87B3-D5E7066B6258}" dt="2018-03-11T02:20:07.798" v="1276" actId="1076"/>
          <ac:spMkLst>
            <pc:docMk/>
            <pc:sldMk cId="3212149068" sldId="265"/>
            <ac:spMk id="21" creationId="{13ECFE68-0AD9-4076-926A-CF4ABA185CF6}"/>
          </ac:spMkLst>
        </pc:spChg>
        <pc:spChg chg="add mod">
          <ac:chgData name="Ian Chi" userId="93e48d8ee8a48ebb" providerId="LiveId" clId="{AD3E5897-63F0-441B-87B3-D5E7066B6258}" dt="2018-03-11T02:20:57.340" v="1288" actId="1076"/>
          <ac:spMkLst>
            <pc:docMk/>
            <pc:sldMk cId="3212149068" sldId="265"/>
            <ac:spMk id="25" creationId="{450458C2-2730-4694-BC52-B01278EF6352}"/>
          </ac:spMkLst>
        </pc:spChg>
        <pc:spChg chg="add mod">
          <ac:chgData name="Ian Chi" userId="93e48d8ee8a48ebb" providerId="LiveId" clId="{AD3E5897-63F0-441B-87B3-D5E7066B6258}" dt="2018-03-11T02:21:51.121" v="1332" actId="1076"/>
          <ac:spMkLst>
            <pc:docMk/>
            <pc:sldMk cId="3212149068" sldId="265"/>
            <ac:spMk id="26" creationId="{BA1A3313-9EBC-4595-9B8F-D87752118184}"/>
          </ac:spMkLst>
        </pc:spChg>
        <pc:picChg chg="add del mod">
          <ac:chgData name="Ian Chi" userId="93e48d8ee8a48ebb" providerId="LiveId" clId="{AD3E5897-63F0-441B-87B3-D5E7066B6258}" dt="2018-03-11T02:11:23.262" v="1196" actId="20577"/>
          <ac:picMkLst>
            <pc:docMk/>
            <pc:sldMk cId="3212149068" sldId="265"/>
            <ac:picMk id="5" creationId="{41A8B01C-CCF2-4FC9-9943-AAC254F56341}"/>
          </ac:picMkLst>
        </pc:picChg>
        <pc:picChg chg="add del mod">
          <ac:chgData name="Ian Chi" userId="93e48d8ee8a48ebb" providerId="LiveId" clId="{AD3E5897-63F0-441B-87B3-D5E7066B6258}" dt="2018-03-11T02:12:24.705" v="1206" actId="20577"/>
          <ac:picMkLst>
            <pc:docMk/>
            <pc:sldMk cId="3212149068" sldId="265"/>
            <ac:picMk id="8" creationId="{CB535A9E-877C-4E61-A0AA-302D0F847E70}"/>
          </ac:picMkLst>
        </pc:picChg>
        <pc:picChg chg="add del mod">
          <ac:chgData name="Ian Chi" userId="93e48d8ee8a48ebb" providerId="LiveId" clId="{AD3E5897-63F0-441B-87B3-D5E7066B6258}" dt="2018-03-11T02:12:50.352" v="1213" actId="20577"/>
          <ac:picMkLst>
            <pc:docMk/>
            <pc:sldMk cId="3212149068" sldId="265"/>
            <ac:picMk id="11" creationId="{9718ED6B-9708-45AA-84CD-F6B800FAB8A2}"/>
          </ac:picMkLst>
        </pc:picChg>
        <pc:picChg chg="add del mod">
          <ac:chgData name="Ian Chi" userId="93e48d8ee8a48ebb" providerId="LiveId" clId="{AD3E5897-63F0-441B-87B3-D5E7066B6258}" dt="2018-03-11T02:18:38.771" v="1245" actId="931"/>
          <ac:picMkLst>
            <pc:docMk/>
            <pc:sldMk cId="3212149068" sldId="265"/>
            <ac:picMk id="14" creationId="{FF544CE9-039C-4E20-B1FD-8217E616B261}"/>
          </ac:picMkLst>
        </pc:picChg>
        <pc:picChg chg="add del mod">
          <ac:chgData name="Ian Chi" userId="93e48d8ee8a48ebb" providerId="LiveId" clId="{AD3E5897-63F0-441B-87B3-D5E7066B6258}" dt="2018-03-11T02:18:50.922" v="1247" actId="931"/>
          <ac:picMkLst>
            <pc:docMk/>
            <pc:sldMk cId="3212149068" sldId="265"/>
            <ac:picMk id="16" creationId="{F56F0CD9-B01B-4D1C-9842-4F92BACEDFBB}"/>
          </ac:picMkLst>
        </pc:picChg>
        <pc:picChg chg="add mod">
          <ac:chgData name="Ian Chi" userId="93e48d8ee8a48ebb" providerId="LiveId" clId="{AD3E5897-63F0-441B-87B3-D5E7066B6258}" dt="2018-03-11T02:19:07.719" v="1252" actId="14100"/>
          <ac:picMkLst>
            <pc:docMk/>
            <pc:sldMk cId="3212149068" sldId="265"/>
            <ac:picMk id="17" creationId="{5ECA50C9-1B19-4F6A-9E00-B2A1214D3E76}"/>
          </ac:picMkLst>
        </pc:picChg>
        <pc:picChg chg="add del mod">
          <ac:chgData name="Ian Chi" userId="93e48d8ee8a48ebb" providerId="LiveId" clId="{AD3E5897-63F0-441B-87B3-D5E7066B6258}" dt="2018-03-11T02:19:19.533" v="1254" actId="931"/>
          <ac:picMkLst>
            <pc:docMk/>
            <pc:sldMk cId="3212149068" sldId="265"/>
            <ac:picMk id="19" creationId="{97EA574A-7F37-4B72-85FC-4941D54BE42A}"/>
          </ac:picMkLst>
        </pc:picChg>
        <pc:picChg chg="add mod">
          <ac:chgData name="Ian Chi" userId="93e48d8ee8a48ebb" providerId="LiveId" clId="{AD3E5897-63F0-441B-87B3-D5E7066B6258}" dt="2018-03-11T02:19:49.788" v="1259" actId="1076"/>
          <ac:picMkLst>
            <pc:docMk/>
            <pc:sldMk cId="3212149068" sldId="265"/>
            <ac:picMk id="20" creationId="{74115FF8-FD7D-423C-8C9D-02334D791851}"/>
          </ac:picMkLst>
        </pc:picChg>
        <pc:picChg chg="add del mod">
          <ac:chgData name="Ian Chi" userId="93e48d8ee8a48ebb" providerId="LiveId" clId="{AD3E5897-63F0-441B-87B3-D5E7066B6258}" dt="2018-03-11T02:20:25.537" v="1280" actId="931"/>
          <ac:picMkLst>
            <pc:docMk/>
            <pc:sldMk cId="3212149068" sldId="265"/>
            <ac:picMk id="23" creationId="{814CA6C9-97F3-4B7D-98D1-C6ABD1C45E78}"/>
          </ac:picMkLst>
        </pc:picChg>
        <pc:picChg chg="add mod">
          <ac:chgData name="Ian Chi" userId="93e48d8ee8a48ebb" providerId="LiveId" clId="{AD3E5897-63F0-441B-87B3-D5E7066B6258}" dt="2018-03-11T08:25:14.023" v="2863" actId="1076"/>
          <ac:picMkLst>
            <pc:docMk/>
            <pc:sldMk cId="3212149068" sldId="265"/>
            <ac:picMk id="24" creationId="{0872A472-A911-4C7E-AB62-8061464C04B2}"/>
          </ac:picMkLst>
        </pc:picChg>
      </pc:sldChg>
      <pc:sldChg chg="addSp delSp modSp add">
        <pc:chgData name="Ian Chi" userId="93e48d8ee8a48ebb" providerId="LiveId" clId="{AD3E5897-63F0-441B-87B3-D5E7066B6258}" dt="2018-03-11T02:38:22.168" v="1501" actId="1076"/>
        <pc:sldMkLst>
          <pc:docMk/>
          <pc:sldMk cId="2084821542" sldId="266"/>
        </pc:sldMkLst>
        <pc:spChg chg="mod">
          <ac:chgData name="Ian Chi" userId="93e48d8ee8a48ebb" providerId="LiveId" clId="{AD3E5897-63F0-441B-87B3-D5E7066B6258}" dt="2018-03-11T02:35:58.055" v="1431" actId="1076"/>
          <ac:spMkLst>
            <pc:docMk/>
            <pc:sldMk cId="2084821542" sldId="266"/>
            <ac:spMk id="2" creationId="{0AED6E82-1927-4721-B80F-3DF16570FE0E}"/>
          </ac:spMkLst>
        </pc:spChg>
        <pc:spChg chg="del">
          <ac:chgData name="Ian Chi" userId="93e48d8ee8a48ebb" providerId="LiveId" clId="{AD3E5897-63F0-441B-87B3-D5E7066B6258}" dt="2018-03-11T02:18:56.646" v="1248" actId="931"/>
          <ac:spMkLst>
            <pc:docMk/>
            <pc:sldMk cId="2084821542" sldId="266"/>
            <ac:spMk id="3" creationId="{AFBB3F08-C4E9-4EE2-AE8C-D922E55D1EF9}"/>
          </ac:spMkLst>
        </pc:spChg>
        <pc:spChg chg="add del mod">
          <ac:chgData name="Ian Chi" userId="93e48d8ee8a48ebb" providerId="LiveId" clId="{AD3E5897-63F0-441B-87B3-D5E7066B6258}" dt="2018-03-11T02:20:31.209" v="1281" actId="931"/>
          <ac:spMkLst>
            <pc:docMk/>
            <pc:sldMk cId="2084821542" sldId="266"/>
            <ac:spMk id="6" creationId="{E84A3691-BF52-4C86-B415-E7C19FD5F073}"/>
          </ac:spMkLst>
        </pc:spChg>
        <pc:spChg chg="add del mod">
          <ac:chgData name="Ian Chi" userId="93e48d8ee8a48ebb" providerId="LiveId" clId="{AD3E5897-63F0-441B-87B3-D5E7066B6258}" dt="2018-03-11T02:38:09.427" v="1500" actId="20577"/>
          <ac:spMkLst>
            <pc:docMk/>
            <pc:sldMk cId="2084821542" sldId="266"/>
            <ac:spMk id="9" creationId="{378ABD57-A8C0-481C-9B72-21F4E3C7831A}"/>
          </ac:spMkLst>
        </pc:spChg>
        <pc:picChg chg="add del mod">
          <ac:chgData name="Ian Chi" userId="93e48d8ee8a48ebb" providerId="LiveId" clId="{AD3E5897-63F0-441B-87B3-D5E7066B6258}" dt="2018-03-11T02:18:57.781" v="1249" actId="1076"/>
          <ac:picMkLst>
            <pc:docMk/>
            <pc:sldMk cId="2084821542" sldId="266"/>
            <ac:picMk id="5" creationId="{FD0169B8-E191-441C-A29D-6FB92C074D75}"/>
          </ac:picMkLst>
        </pc:picChg>
        <pc:picChg chg="add del mod">
          <ac:chgData name="Ian Chi" userId="93e48d8ee8a48ebb" providerId="LiveId" clId="{AD3E5897-63F0-441B-87B3-D5E7066B6258}" dt="2018-03-11T02:20:32.506" v="1282" actId="1076"/>
          <ac:picMkLst>
            <pc:docMk/>
            <pc:sldMk cId="2084821542" sldId="266"/>
            <ac:picMk id="8" creationId="{38A45BCB-5550-4B6B-8B73-587C15A28E4F}"/>
          </ac:picMkLst>
        </pc:picChg>
        <pc:picChg chg="add del mod">
          <ac:chgData name="Ian Chi" userId="93e48d8ee8a48ebb" providerId="LiveId" clId="{AD3E5897-63F0-441B-87B3-D5E7066B6258}" dt="2018-03-11T02:36:37.024" v="1435" actId="931"/>
          <ac:picMkLst>
            <pc:docMk/>
            <pc:sldMk cId="2084821542" sldId="266"/>
            <ac:picMk id="11" creationId="{E3EF4A23-C8C0-4B0E-9309-AA4270CD60FB}"/>
          </ac:picMkLst>
        </pc:picChg>
        <pc:picChg chg="add mod">
          <ac:chgData name="Ian Chi" userId="93e48d8ee8a48ebb" providerId="LiveId" clId="{AD3E5897-63F0-441B-87B3-D5E7066B6258}" dt="2018-03-11T02:37:01.124" v="1440" actId="14100"/>
          <ac:picMkLst>
            <pc:docMk/>
            <pc:sldMk cId="2084821542" sldId="266"/>
            <ac:picMk id="12" creationId="{906F2636-16F9-43C6-8FC4-ED242C59C07D}"/>
          </ac:picMkLst>
        </pc:picChg>
        <pc:picChg chg="add mod">
          <ac:chgData name="Ian Chi" userId="93e48d8ee8a48ebb" providerId="LiveId" clId="{AD3E5897-63F0-441B-87B3-D5E7066B6258}" dt="2018-03-11T02:38:22.168" v="1501" actId="1076"/>
          <ac:picMkLst>
            <pc:docMk/>
            <pc:sldMk cId="2084821542" sldId="266"/>
            <ac:picMk id="13" creationId="{7D0BD0C3-CBA3-48CE-827C-35CDB8843F81}"/>
          </ac:picMkLst>
        </pc:picChg>
      </pc:sldChg>
      <pc:sldChg chg="addSp delSp modSp add">
        <pc:chgData name="Ian Chi" userId="93e48d8ee8a48ebb" providerId="LiveId" clId="{AD3E5897-63F0-441B-87B3-D5E7066B6258}" dt="2018-03-11T02:46:27.117" v="1614" actId="1076"/>
        <pc:sldMkLst>
          <pc:docMk/>
          <pc:sldMk cId="3042476164" sldId="267"/>
        </pc:sldMkLst>
        <pc:spChg chg="mod">
          <ac:chgData name="Ian Chi" userId="93e48d8ee8a48ebb" providerId="LiveId" clId="{AD3E5897-63F0-441B-87B3-D5E7066B6258}" dt="2018-03-11T02:38:34.559" v="1502" actId="1076"/>
          <ac:spMkLst>
            <pc:docMk/>
            <pc:sldMk cId="3042476164" sldId="267"/>
            <ac:spMk id="2" creationId="{12E4A8FF-96C1-4E4A-AAB0-B7D2B3488B0C}"/>
          </ac:spMkLst>
        </pc:spChg>
        <pc:spChg chg="del">
          <ac:chgData name="Ian Chi" userId="93e48d8ee8a48ebb" providerId="LiveId" clId="{AD3E5897-63F0-441B-87B3-D5E7066B6258}" dt="2018-03-11T02:36:42.520" v="1436" actId="931"/>
          <ac:spMkLst>
            <pc:docMk/>
            <pc:sldMk cId="3042476164" sldId="267"/>
            <ac:spMk id="3" creationId="{798ABF1B-06BA-4351-9D74-79B1E0E3EA00}"/>
          </ac:spMkLst>
        </pc:spChg>
        <pc:spChg chg="add del mod">
          <ac:chgData name="Ian Chi" userId="93e48d8ee8a48ebb" providerId="LiveId" clId="{AD3E5897-63F0-441B-87B3-D5E7066B6258}" dt="2018-03-11T02:37:17.328" v="1441" actId="931"/>
          <ac:spMkLst>
            <pc:docMk/>
            <pc:sldMk cId="3042476164" sldId="267"/>
            <ac:spMk id="6" creationId="{D523B580-4821-4D95-A7BB-E1DA64E60206}"/>
          </ac:spMkLst>
        </pc:spChg>
        <pc:spChg chg="add del mod">
          <ac:chgData name="Ian Chi" userId="93e48d8ee8a48ebb" providerId="LiveId" clId="{AD3E5897-63F0-441B-87B3-D5E7066B6258}" dt="2018-03-11T02:46:19.239" v="1613" actId="20577"/>
          <ac:spMkLst>
            <pc:docMk/>
            <pc:sldMk cId="3042476164" sldId="267"/>
            <ac:spMk id="9" creationId="{4307D85B-EAE4-435A-A917-EF88C8C65E71}"/>
          </ac:spMkLst>
        </pc:spChg>
        <pc:picChg chg="add del mod">
          <ac:chgData name="Ian Chi" userId="93e48d8ee8a48ebb" providerId="LiveId" clId="{AD3E5897-63F0-441B-87B3-D5E7066B6258}" dt="2018-03-11T02:36:43.714" v="1437" actId="1076"/>
          <ac:picMkLst>
            <pc:docMk/>
            <pc:sldMk cId="3042476164" sldId="267"/>
            <ac:picMk id="5" creationId="{81E2AA22-A05E-4168-ADB2-10E551D04191}"/>
          </ac:picMkLst>
        </pc:picChg>
        <pc:picChg chg="add del mod">
          <ac:chgData name="Ian Chi" userId="93e48d8ee8a48ebb" providerId="LiveId" clId="{AD3E5897-63F0-441B-87B3-D5E7066B6258}" dt="2018-03-11T02:37:18.461" v="1442" actId="1076"/>
          <ac:picMkLst>
            <pc:docMk/>
            <pc:sldMk cId="3042476164" sldId="267"/>
            <ac:picMk id="8" creationId="{7A531818-1A36-4A43-901A-6DC931753CAF}"/>
          </ac:picMkLst>
        </pc:picChg>
        <pc:picChg chg="add del mod">
          <ac:chgData name="Ian Chi" userId="93e48d8ee8a48ebb" providerId="LiveId" clId="{AD3E5897-63F0-441B-87B3-D5E7066B6258}" dt="2018-03-11T02:43:53.663" v="1506" actId="931"/>
          <ac:picMkLst>
            <pc:docMk/>
            <pc:sldMk cId="3042476164" sldId="267"/>
            <ac:picMk id="11" creationId="{F20691B6-198F-4E52-A70D-CC43927C018B}"/>
          </ac:picMkLst>
        </pc:picChg>
        <pc:picChg chg="add mod">
          <ac:chgData name="Ian Chi" userId="93e48d8ee8a48ebb" providerId="LiveId" clId="{AD3E5897-63F0-441B-87B3-D5E7066B6258}" dt="2018-03-11T02:44:14.829" v="1512" actId="14100"/>
          <ac:picMkLst>
            <pc:docMk/>
            <pc:sldMk cId="3042476164" sldId="267"/>
            <ac:picMk id="12" creationId="{85C93ECF-022E-427A-8B97-66E28C754429}"/>
          </ac:picMkLst>
        </pc:picChg>
        <pc:picChg chg="add del mod">
          <ac:chgData name="Ian Chi" userId="93e48d8ee8a48ebb" providerId="LiveId" clId="{AD3E5897-63F0-441B-87B3-D5E7066B6258}" dt="2018-03-11T02:44:25.340" v="1514" actId="931"/>
          <ac:picMkLst>
            <pc:docMk/>
            <pc:sldMk cId="3042476164" sldId="267"/>
            <ac:picMk id="14" creationId="{08DAEF4A-B6E1-471C-8D88-1ACF5B8937AB}"/>
          </ac:picMkLst>
        </pc:picChg>
        <pc:picChg chg="add mod">
          <ac:chgData name="Ian Chi" userId="93e48d8ee8a48ebb" providerId="LiveId" clId="{AD3E5897-63F0-441B-87B3-D5E7066B6258}" dt="2018-03-11T02:46:27.117" v="1614" actId="1076"/>
          <ac:picMkLst>
            <pc:docMk/>
            <pc:sldMk cId="3042476164" sldId="267"/>
            <ac:picMk id="15" creationId="{A76BA25A-568A-49A2-97E8-27ED2CAACDE1}"/>
          </ac:picMkLst>
        </pc:picChg>
      </pc:sldChg>
      <pc:sldChg chg="addSp delSp modSp add">
        <pc:chgData name="Ian Chi" userId="93e48d8ee8a48ebb" providerId="LiveId" clId="{AD3E5897-63F0-441B-87B3-D5E7066B6258}" dt="2018-03-11T04:28:37.657" v="1904" actId="20577"/>
        <pc:sldMkLst>
          <pc:docMk/>
          <pc:sldMk cId="499817910" sldId="268"/>
        </pc:sldMkLst>
        <pc:spChg chg="mod">
          <ac:chgData name="Ian Chi" userId="93e48d8ee8a48ebb" providerId="LiveId" clId="{AD3E5897-63F0-441B-87B3-D5E7066B6258}" dt="2018-03-11T02:47:23.953" v="1615" actId="20577"/>
          <ac:spMkLst>
            <pc:docMk/>
            <pc:sldMk cId="499817910" sldId="268"/>
            <ac:spMk id="2" creationId="{7C5D2176-FF40-4C65-B7E1-B1C4137E817A}"/>
          </ac:spMkLst>
        </pc:spChg>
        <pc:spChg chg="del">
          <ac:chgData name="Ian Chi" userId="93e48d8ee8a48ebb" providerId="LiveId" clId="{AD3E5897-63F0-441B-87B3-D5E7066B6258}" dt="2018-03-11T02:44:03.505" v="1508" actId="931"/>
          <ac:spMkLst>
            <pc:docMk/>
            <pc:sldMk cId="499817910" sldId="268"/>
            <ac:spMk id="3" creationId="{0F683AE3-6CA8-40B8-89DC-FBEE415090EE}"/>
          </ac:spMkLst>
        </pc:spChg>
        <pc:spChg chg="add del mod">
          <ac:chgData name="Ian Chi" userId="93e48d8ee8a48ebb" providerId="LiveId" clId="{AD3E5897-63F0-441B-87B3-D5E7066B6258}" dt="2018-03-11T02:44:30.880" v="1515" actId="931"/>
          <ac:spMkLst>
            <pc:docMk/>
            <pc:sldMk cId="499817910" sldId="268"/>
            <ac:spMk id="6" creationId="{425C3C3C-60FE-4FAC-A8C6-24136CD2C2E5}"/>
          </ac:spMkLst>
        </pc:spChg>
        <pc:spChg chg="add del mod">
          <ac:chgData name="Ian Chi" userId="93e48d8ee8a48ebb" providerId="LiveId" clId="{AD3E5897-63F0-441B-87B3-D5E7066B6258}" dt="2018-03-11T04:28:37.657" v="1904" actId="20577"/>
          <ac:spMkLst>
            <pc:docMk/>
            <pc:sldMk cId="499817910" sldId="268"/>
            <ac:spMk id="9" creationId="{83A1DD19-0403-44EE-9AFB-D0B9906CBD10}"/>
          </ac:spMkLst>
        </pc:spChg>
        <pc:picChg chg="add del mod">
          <ac:chgData name="Ian Chi" userId="93e48d8ee8a48ebb" providerId="LiveId" clId="{AD3E5897-63F0-441B-87B3-D5E7066B6258}" dt="2018-03-11T02:44:04.935" v="1509" actId="20577"/>
          <ac:picMkLst>
            <pc:docMk/>
            <pc:sldMk cId="499817910" sldId="268"/>
            <ac:picMk id="5" creationId="{CF54D091-B0E9-40B1-BF4B-DA8F980FCC91}"/>
          </ac:picMkLst>
        </pc:picChg>
        <pc:picChg chg="add del mod">
          <ac:chgData name="Ian Chi" userId="93e48d8ee8a48ebb" providerId="LiveId" clId="{AD3E5897-63F0-441B-87B3-D5E7066B6258}" dt="2018-03-11T02:44:31.950" v="1516" actId="20577"/>
          <ac:picMkLst>
            <pc:docMk/>
            <pc:sldMk cId="499817910" sldId="268"/>
            <ac:picMk id="8" creationId="{E15EB340-090B-4BD6-ABAF-472418445B00}"/>
          </ac:picMkLst>
        </pc:picChg>
        <pc:picChg chg="add mod">
          <ac:chgData name="Ian Chi" userId="93e48d8ee8a48ebb" providerId="LiveId" clId="{AD3E5897-63F0-441B-87B3-D5E7066B6258}" dt="2018-03-11T04:24:37.644" v="1635" actId="14100"/>
          <ac:picMkLst>
            <pc:docMk/>
            <pc:sldMk cId="499817910" sldId="268"/>
            <ac:picMk id="10" creationId="{4AAE41E8-445B-4F0F-B2A9-35A308A8E2CE}"/>
          </ac:picMkLst>
        </pc:picChg>
        <pc:picChg chg="add del mod">
          <ac:chgData name="Ian Chi" userId="93e48d8ee8a48ebb" providerId="LiveId" clId="{AD3E5897-63F0-441B-87B3-D5E7066B6258}" dt="2018-03-11T04:23:32.551" v="1626" actId="931"/>
          <ac:picMkLst>
            <pc:docMk/>
            <pc:sldMk cId="499817910" sldId="268"/>
            <ac:picMk id="12" creationId="{050C687A-D386-4BC7-A49F-3E356CBFB4C7}"/>
          </ac:picMkLst>
        </pc:picChg>
        <pc:picChg chg="add mod">
          <ac:chgData name="Ian Chi" userId="93e48d8ee8a48ebb" providerId="LiveId" clId="{AD3E5897-63F0-441B-87B3-D5E7066B6258}" dt="2018-03-11T04:28:17.011" v="1899" actId="14100"/>
          <ac:picMkLst>
            <pc:docMk/>
            <pc:sldMk cId="499817910" sldId="268"/>
            <ac:picMk id="13" creationId="{2368DC73-D69D-4DDE-9138-72685C03D6B7}"/>
          </ac:picMkLst>
        </pc:picChg>
      </pc:sldChg>
      <pc:sldChg chg="addSp delSp modSp add">
        <pc:chgData name="Ian Chi" userId="93e48d8ee8a48ebb" providerId="LiveId" clId="{AD3E5897-63F0-441B-87B3-D5E7066B6258}" dt="2018-03-11T04:34:17.776" v="2018" actId="1076"/>
        <pc:sldMkLst>
          <pc:docMk/>
          <pc:sldMk cId="1168050549" sldId="269"/>
        </pc:sldMkLst>
        <pc:spChg chg="mod">
          <ac:chgData name="Ian Chi" userId="93e48d8ee8a48ebb" providerId="LiveId" clId="{AD3E5897-63F0-441B-87B3-D5E7066B6258}" dt="2018-03-11T04:28:46.718" v="1905" actId="1076"/>
          <ac:spMkLst>
            <pc:docMk/>
            <pc:sldMk cId="1168050549" sldId="269"/>
            <ac:spMk id="2" creationId="{B3C1663E-37DA-458B-9C22-20356EBA9B04}"/>
          </ac:spMkLst>
        </pc:spChg>
        <pc:spChg chg="del">
          <ac:chgData name="Ian Chi" userId="93e48d8ee8a48ebb" providerId="LiveId" clId="{AD3E5897-63F0-441B-87B3-D5E7066B6258}" dt="2018-03-11T04:22:54.926" v="1619" actId="931"/>
          <ac:spMkLst>
            <pc:docMk/>
            <pc:sldMk cId="1168050549" sldId="269"/>
            <ac:spMk id="3" creationId="{A9B8B8AE-54C9-40C8-968C-7686733EB269}"/>
          </ac:spMkLst>
        </pc:spChg>
        <pc:spChg chg="add del mod">
          <ac:chgData name="Ian Chi" userId="93e48d8ee8a48ebb" providerId="LiveId" clId="{AD3E5897-63F0-441B-87B3-D5E7066B6258}" dt="2018-03-11T04:23:38.572" v="1627" actId="931"/>
          <ac:spMkLst>
            <pc:docMk/>
            <pc:sldMk cId="1168050549" sldId="269"/>
            <ac:spMk id="6" creationId="{63CA298F-E5DA-45FF-8CB1-11D71282385C}"/>
          </ac:spMkLst>
        </pc:spChg>
        <pc:spChg chg="add del mod">
          <ac:chgData name="Ian Chi" userId="93e48d8ee8a48ebb" providerId="LiveId" clId="{AD3E5897-63F0-441B-87B3-D5E7066B6258}" dt="2018-03-11T04:33:58.115" v="2016" actId="14100"/>
          <ac:spMkLst>
            <pc:docMk/>
            <pc:sldMk cId="1168050549" sldId="269"/>
            <ac:spMk id="9" creationId="{05B81ECD-9869-4122-B702-BBDB5A7D83D1}"/>
          </ac:spMkLst>
        </pc:spChg>
        <pc:picChg chg="add del mod">
          <ac:chgData name="Ian Chi" userId="93e48d8ee8a48ebb" providerId="LiveId" clId="{AD3E5897-63F0-441B-87B3-D5E7066B6258}" dt="2018-03-11T04:22:56.224" v="1620" actId="1076"/>
          <ac:picMkLst>
            <pc:docMk/>
            <pc:sldMk cId="1168050549" sldId="269"/>
            <ac:picMk id="5" creationId="{0DAFCB46-CCC3-47F5-8256-9F16BF867DAA}"/>
          </ac:picMkLst>
        </pc:picChg>
        <pc:picChg chg="add del mod">
          <ac:chgData name="Ian Chi" userId="93e48d8ee8a48ebb" providerId="LiveId" clId="{AD3E5897-63F0-441B-87B3-D5E7066B6258}" dt="2018-03-11T04:23:39.761" v="1628" actId="1076"/>
          <ac:picMkLst>
            <pc:docMk/>
            <pc:sldMk cId="1168050549" sldId="269"/>
            <ac:picMk id="8" creationId="{69A59FD6-E05C-46CC-82F2-72CE40B9D958}"/>
          </ac:picMkLst>
        </pc:picChg>
        <pc:picChg chg="add del mod">
          <ac:chgData name="Ian Chi" userId="93e48d8ee8a48ebb" providerId="LiveId" clId="{AD3E5897-63F0-441B-87B3-D5E7066B6258}" dt="2018-03-11T04:32:00.443" v="1911" actId="931"/>
          <ac:picMkLst>
            <pc:docMk/>
            <pc:sldMk cId="1168050549" sldId="269"/>
            <ac:picMk id="11" creationId="{2B9294C3-E68F-4DA6-BBAB-BBA683D102FF}"/>
          </ac:picMkLst>
        </pc:picChg>
        <pc:picChg chg="add mod">
          <ac:chgData name="Ian Chi" userId="93e48d8ee8a48ebb" providerId="LiveId" clId="{AD3E5897-63F0-441B-87B3-D5E7066B6258}" dt="2018-03-11T04:32:26.412" v="1917" actId="14100"/>
          <ac:picMkLst>
            <pc:docMk/>
            <pc:sldMk cId="1168050549" sldId="269"/>
            <ac:picMk id="12" creationId="{5F4074AF-BBF6-4384-B097-676339FCA97B}"/>
          </ac:picMkLst>
        </pc:picChg>
        <pc:picChg chg="add del mod">
          <ac:chgData name="Ian Chi" userId="93e48d8ee8a48ebb" providerId="LiveId" clId="{AD3E5897-63F0-441B-87B3-D5E7066B6258}" dt="2018-03-11T04:32:38.421" v="1919" actId="931"/>
          <ac:picMkLst>
            <pc:docMk/>
            <pc:sldMk cId="1168050549" sldId="269"/>
            <ac:picMk id="14" creationId="{A116C7DE-7AE8-4D80-97E0-847AFA708892}"/>
          </ac:picMkLst>
        </pc:picChg>
        <pc:picChg chg="add mod">
          <ac:chgData name="Ian Chi" userId="93e48d8ee8a48ebb" providerId="LiveId" clId="{AD3E5897-63F0-441B-87B3-D5E7066B6258}" dt="2018-03-11T04:34:17.776" v="2018" actId="1076"/>
          <ac:picMkLst>
            <pc:docMk/>
            <pc:sldMk cId="1168050549" sldId="269"/>
            <ac:picMk id="15" creationId="{18806C0F-E0EF-4AAE-A932-A9F632A115CC}"/>
          </ac:picMkLst>
        </pc:picChg>
      </pc:sldChg>
      <pc:sldChg chg="addSp delSp modSp add">
        <pc:chgData name="Ian Chi" userId="93e48d8ee8a48ebb" providerId="LiveId" clId="{AD3E5897-63F0-441B-87B3-D5E7066B6258}" dt="2018-03-11T05:37:19.010" v="2795" actId="20577"/>
        <pc:sldMkLst>
          <pc:docMk/>
          <pc:sldMk cId="2944489833" sldId="270"/>
        </pc:sldMkLst>
        <pc:spChg chg="mod">
          <ac:chgData name="Ian Chi" userId="93e48d8ee8a48ebb" providerId="LiveId" clId="{AD3E5897-63F0-441B-87B3-D5E7066B6258}" dt="2018-03-11T04:34:37.188" v="2019" actId="20577"/>
          <ac:spMkLst>
            <pc:docMk/>
            <pc:sldMk cId="2944489833" sldId="270"/>
            <ac:spMk id="2" creationId="{E92CF4C4-19CD-496A-91C5-7E23B98EB795}"/>
          </ac:spMkLst>
        </pc:spChg>
        <pc:spChg chg="del">
          <ac:chgData name="Ian Chi" userId="93e48d8ee8a48ebb" providerId="LiveId" clId="{AD3E5897-63F0-441B-87B3-D5E7066B6258}" dt="2018-03-11T04:32:09.399" v="1913" actId="931"/>
          <ac:spMkLst>
            <pc:docMk/>
            <pc:sldMk cId="2944489833" sldId="270"/>
            <ac:spMk id="3" creationId="{251FFEDB-8278-4682-A408-7706463348B6}"/>
          </ac:spMkLst>
        </pc:spChg>
        <pc:spChg chg="add del mod">
          <ac:chgData name="Ian Chi" userId="93e48d8ee8a48ebb" providerId="LiveId" clId="{AD3E5897-63F0-441B-87B3-D5E7066B6258}" dt="2018-03-11T04:32:45.302" v="1920" actId="931"/>
          <ac:spMkLst>
            <pc:docMk/>
            <pc:sldMk cId="2944489833" sldId="270"/>
            <ac:spMk id="6" creationId="{9AEBB5C1-E167-475A-A0F9-8FDDDEA8038D}"/>
          </ac:spMkLst>
        </pc:spChg>
        <pc:spChg chg="add mod">
          <ac:chgData name="Ian Chi" userId="93e48d8ee8a48ebb" providerId="LiveId" clId="{AD3E5897-63F0-441B-87B3-D5E7066B6258}" dt="2018-03-11T05:37:19.010" v="2795" actId="20577"/>
          <ac:spMkLst>
            <pc:docMk/>
            <pc:sldMk cId="2944489833" sldId="270"/>
            <ac:spMk id="9" creationId="{BBE29C49-9290-4D8A-BE3D-C9E6BCE2B186}"/>
          </ac:spMkLst>
        </pc:spChg>
        <pc:picChg chg="add del mod">
          <ac:chgData name="Ian Chi" userId="93e48d8ee8a48ebb" providerId="LiveId" clId="{AD3E5897-63F0-441B-87B3-D5E7066B6258}" dt="2018-03-11T04:32:10.660" v="1914" actId="20577"/>
          <ac:picMkLst>
            <pc:docMk/>
            <pc:sldMk cId="2944489833" sldId="270"/>
            <ac:picMk id="5" creationId="{338CF217-25D7-4AB5-B01E-A751413FFF9F}"/>
          </ac:picMkLst>
        </pc:picChg>
        <pc:picChg chg="add del mod">
          <ac:chgData name="Ian Chi" userId="93e48d8ee8a48ebb" providerId="LiveId" clId="{AD3E5897-63F0-441B-87B3-D5E7066B6258}" dt="2018-03-11T04:32:46.553" v="1921" actId="20577"/>
          <ac:picMkLst>
            <pc:docMk/>
            <pc:sldMk cId="2944489833" sldId="270"/>
            <ac:picMk id="8" creationId="{FE4EDEB9-8B11-4FE3-AAAF-4793D5C7F5A4}"/>
          </ac:picMkLst>
        </pc:picChg>
        <pc:picChg chg="add mod">
          <ac:chgData name="Ian Chi" userId="93e48d8ee8a48ebb" providerId="LiveId" clId="{AD3E5897-63F0-441B-87B3-D5E7066B6258}" dt="2018-03-11T04:35:23.529" v="2026" actId="14100"/>
          <ac:picMkLst>
            <pc:docMk/>
            <pc:sldMk cId="2944489833" sldId="270"/>
            <ac:picMk id="10" creationId="{89A1BC28-3205-44B0-B289-F11D09242CC2}"/>
          </ac:picMkLst>
        </pc:picChg>
        <pc:picChg chg="add mod">
          <ac:chgData name="Ian Chi" userId="93e48d8ee8a48ebb" providerId="LiveId" clId="{AD3E5897-63F0-441B-87B3-D5E7066B6258}" dt="2018-03-11T04:35:11.544" v="2024" actId="1076"/>
          <ac:picMkLst>
            <pc:docMk/>
            <pc:sldMk cId="2944489833" sldId="270"/>
            <ac:picMk id="11" creationId="{9BD37C6E-1520-4E98-8AA9-B185D4F105F9}"/>
          </ac:picMkLst>
        </pc:picChg>
      </pc:sldChg>
      <pc:sldChg chg="addSp delSp modSp add">
        <pc:chgData name="Ian Chi" userId="93e48d8ee8a48ebb" providerId="LiveId" clId="{AD3E5897-63F0-441B-87B3-D5E7066B6258}" dt="2018-03-11T06:01:02.682" v="2850" actId="113"/>
        <pc:sldMkLst>
          <pc:docMk/>
          <pc:sldMk cId="1650853261" sldId="271"/>
        </pc:sldMkLst>
        <pc:spChg chg="mod">
          <ac:chgData name="Ian Chi" userId="93e48d8ee8a48ebb" providerId="LiveId" clId="{AD3E5897-63F0-441B-87B3-D5E7066B6258}" dt="2018-03-11T06:01:02.682" v="2850" actId="113"/>
          <ac:spMkLst>
            <pc:docMk/>
            <pc:sldMk cId="1650853261" sldId="271"/>
            <ac:spMk id="2" creationId="{DC8DD8FA-57F0-4893-BD44-6C556D9C9BCD}"/>
          </ac:spMkLst>
        </pc:spChg>
        <pc:spChg chg="del">
          <ac:chgData name="Ian Chi" userId="93e48d8ee8a48ebb" providerId="LiveId" clId="{AD3E5897-63F0-441B-87B3-D5E7066B6258}" dt="2018-03-11T04:39:47.600" v="2355" actId="478"/>
          <ac:spMkLst>
            <pc:docMk/>
            <pc:sldMk cId="1650853261" sldId="271"/>
            <ac:spMk id="3" creationId="{8CE554C3-E6DA-4F15-8221-C00C956F4F49}"/>
          </ac:spMkLst>
        </pc:spChg>
        <pc:picChg chg="add mod">
          <ac:chgData name="Ian Chi" userId="93e48d8ee8a48ebb" providerId="LiveId" clId="{AD3E5897-63F0-441B-87B3-D5E7066B6258}" dt="2018-03-11T06:00:31.743" v="2849" actId="1076"/>
          <ac:picMkLst>
            <pc:docMk/>
            <pc:sldMk cId="1650853261" sldId="271"/>
            <ac:picMk id="2050" creationId="{1628616D-27AC-4DD5-83EE-6BA284E2A528}"/>
          </ac:picMkLst>
        </pc:picChg>
      </pc:sldChg>
      <pc:sldChg chg="addSp delSp modSp add">
        <pc:chgData name="Ian Chi" userId="93e48d8ee8a48ebb" providerId="LiveId" clId="{AD3E5897-63F0-441B-87B3-D5E7066B6258}" dt="2018-03-11T04:55:22.584" v="2541" actId="1076"/>
        <pc:sldMkLst>
          <pc:docMk/>
          <pc:sldMk cId="116704886" sldId="272"/>
        </pc:sldMkLst>
        <pc:spChg chg="mod">
          <ac:chgData name="Ian Chi" userId="93e48d8ee8a48ebb" providerId="LiveId" clId="{AD3E5897-63F0-441B-87B3-D5E7066B6258}" dt="2018-03-11T04:47:00.992" v="2382" actId="20577"/>
          <ac:spMkLst>
            <pc:docMk/>
            <pc:sldMk cId="116704886" sldId="272"/>
            <ac:spMk id="2" creationId="{D81C161A-5E7C-4101-8E68-7415DD42C525}"/>
          </ac:spMkLst>
        </pc:spChg>
        <pc:spChg chg="add del mod">
          <ac:chgData name="Ian Chi" userId="93e48d8ee8a48ebb" providerId="LiveId" clId="{AD3E5897-63F0-441B-87B3-D5E7066B6258}" dt="2018-03-11T04:55:22.584" v="2541" actId="1076"/>
          <ac:spMkLst>
            <pc:docMk/>
            <pc:sldMk cId="116704886" sldId="272"/>
            <ac:spMk id="3" creationId="{2E86EF73-A292-4F28-AFDB-C11E4F1F3314}"/>
          </ac:spMkLst>
        </pc:spChg>
        <pc:picChg chg="add mod">
          <ac:chgData name="Ian Chi" userId="93e48d8ee8a48ebb" providerId="LiveId" clId="{AD3E5897-63F0-441B-87B3-D5E7066B6258}" dt="2018-03-11T04:55:15.065" v="2539" actId="1076"/>
          <ac:picMkLst>
            <pc:docMk/>
            <pc:sldMk cId="116704886" sldId="272"/>
            <ac:picMk id="4" creationId="{38F3B0AC-47C9-47EE-892D-32B43EAB607E}"/>
          </ac:picMkLst>
        </pc:picChg>
        <pc:picChg chg="add del mod">
          <ac:chgData name="Ian Chi" userId="93e48d8ee8a48ebb" providerId="LiveId" clId="{AD3E5897-63F0-441B-87B3-D5E7066B6258}" dt="2018-03-11T04:51:39.254" v="2392" actId="931"/>
          <ac:picMkLst>
            <pc:docMk/>
            <pc:sldMk cId="116704886" sldId="272"/>
            <ac:picMk id="6" creationId="{EB51A4BD-7EAC-4530-80BA-9CEC098A64E5}"/>
          </ac:picMkLst>
        </pc:picChg>
        <pc:picChg chg="add mod">
          <ac:chgData name="Ian Chi" userId="93e48d8ee8a48ebb" providerId="LiveId" clId="{AD3E5897-63F0-441B-87B3-D5E7066B6258}" dt="2018-03-11T04:55:18.161" v="2540" actId="1076"/>
          <ac:picMkLst>
            <pc:docMk/>
            <pc:sldMk cId="116704886" sldId="272"/>
            <ac:picMk id="7" creationId="{54907D1E-3ED8-4CAD-AFAB-AE803F4CABDA}"/>
          </ac:picMkLst>
        </pc:picChg>
      </pc:sldChg>
      <pc:sldChg chg="addSp delSp modSp add">
        <pc:chgData name="Ian Chi" userId="93e48d8ee8a48ebb" providerId="LiveId" clId="{AD3E5897-63F0-441B-87B3-D5E7066B6258}" dt="2018-03-11T05:21:24.175" v="2559" actId="113"/>
        <pc:sldMkLst>
          <pc:docMk/>
          <pc:sldMk cId="544790956" sldId="273"/>
        </pc:sldMkLst>
        <pc:spChg chg="mod">
          <ac:chgData name="Ian Chi" userId="93e48d8ee8a48ebb" providerId="LiveId" clId="{AD3E5897-63F0-441B-87B3-D5E7066B6258}" dt="2018-03-11T04:55:52.149" v="2542" actId="113"/>
          <ac:spMkLst>
            <pc:docMk/>
            <pc:sldMk cId="544790956" sldId="273"/>
            <ac:spMk id="2" creationId="{E0B90630-B589-4A96-AA7B-22DC713962C1}"/>
          </ac:spMkLst>
        </pc:spChg>
        <pc:spChg chg="del">
          <ac:chgData name="Ian Chi" userId="93e48d8ee8a48ebb" providerId="LiveId" clId="{AD3E5897-63F0-441B-87B3-D5E7066B6258}" dt="2018-03-11T04:51:01.664" v="2386" actId="931"/>
          <ac:spMkLst>
            <pc:docMk/>
            <pc:sldMk cId="544790956" sldId="273"/>
            <ac:spMk id="3" creationId="{D03F06DC-98EB-4C2B-92BD-6151A388C93F}"/>
          </ac:spMkLst>
        </pc:spChg>
        <pc:spChg chg="add del mod">
          <ac:chgData name="Ian Chi" userId="93e48d8ee8a48ebb" providerId="LiveId" clId="{AD3E5897-63F0-441B-87B3-D5E7066B6258}" dt="2018-03-11T04:51:50.998" v="2395" actId="931"/>
          <ac:spMkLst>
            <pc:docMk/>
            <pc:sldMk cId="544790956" sldId="273"/>
            <ac:spMk id="6" creationId="{2F2A221A-DFA4-456E-9F64-A2205CA22107}"/>
          </ac:spMkLst>
        </pc:spChg>
        <pc:spChg chg="add del mod">
          <ac:chgData name="Ian Chi" userId="93e48d8ee8a48ebb" providerId="LiveId" clId="{AD3E5897-63F0-441B-87B3-D5E7066B6258}" dt="2018-03-11T05:21:24.175" v="2559" actId="113"/>
          <ac:spMkLst>
            <pc:docMk/>
            <pc:sldMk cId="544790956" sldId="273"/>
            <ac:spMk id="10" creationId="{4499ACAF-301E-4694-A7ED-C3838BE0F379}"/>
          </ac:spMkLst>
        </pc:spChg>
        <pc:picChg chg="add del mod">
          <ac:chgData name="Ian Chi" userId="93e48d8ee8a48ebb" providerId="LiveId" clId="{AD3E5897-63F0-441B-87B3-D5E7066B6258}" dt="2018-03-11T04:51:02.916" v="2387" actId="113"/>
          <ac:picMkLst>
            <pc:docMk/>
            <pc:sldMk cId="544790956" sldId="273"/>
            <ac:picMk id="5" creationId="{33EB3358-D35A-49CD-8EDB-E4AE815C91D6}"/>
          </ac:picMkLst>
        </pc:picChg>
        <pc:picChg chg="add del">
          <ac:chgData name="Ian Chi" userId="93e48d8ee8a48ebb" providerId="LiveId" clId="{AD3E5897-63F0-441B-87B3-D5E7066B6258}" dt="2018-03-11T04:51:43.281" v="2394" actId="113"/>
          <ac:picMkLst>
            <pc:docMk/>
            <pc:sldMk cId="544790956" sldId="273"/>
            <ac:picMk id="7" creationId="{EE780C6D-361A-455F-82CF-D470A1E81721}"/>
          </ac:picMkLst>
        </pc:picChg>
        <pc:picChg chg="add del mod">
          <ac:chgData name="Ian Chi" userId="93e48d8ee8a48ebb" providerId="LiveId" clId="{AD3E5897-63F0-441B-87B3-D5E7066B6258}" dt="2018-03-11T04:51:52.273" v="2396" actId="113"/>
          <ac:picMkLst>
            <pc:docMk/>
            <pc:sldMk cId="544790956" sldId="273"/>
            <ac:picMk id="9" creationId="{CA356673-7B9E-47FF-8E59-F3708F88B373}"/>
          </ac:picMkLst>
        </pc:picChg>
        <pc:picChg chg="add mod">
          <ac:chgData name="Ian Chi" userId="93e48d8ee8a48ebb" providerId="LiveId" clId="{AD3E5897-63F0-441B-87B3-D5E7066B6258}" dt="2018-03-11T05:20:13.565" v="2551" actId="14100"/>
          <ac:picMkLst>
            <pc:docMk/>
            <pc:sldMk cId="544790956" sldId="273"/>
            <ac:picMk id="11" creationId="{E1C75E3F-F936-41E6-820B-134D1DC616EE}"/>
          </ac:picMkLst>
        </pc:picChg>
        <pc:picChg chg="add del mod">
          <ac:chgData name="Ian Chi" userId="93e48d8ee8a48ebb" providerId="LiveId" clId="{AD3E5897-63F0-441B-87B3-D5E7066B6258}" dt="2018-03-11T05:20:28.132" v="2553" actId="931"/>
          <ac:picMkLst>
            <pc:docMk/>
            <pc:sldMk cId="544790956" sldId="273"/>
            <ac:picMk id="13" creationId="{6D188E70-ADAE-4995-88A4-E418C5599F8B}"/>
          </ac:picMkLst>
        </pc:picChg>
        <pc:picChg chg="add mod">
          <ac:chgData name="Ian Chi" userId="93e48d8ee8a48ebb" providerId="LiveId" clId="{AD3E5897-63F0-441B-87B3-D5E7066B6258}" dt="2018-03-11T05:20:47.576" v="2558" actId="14100"/>
          <ac:picMkLst>
            <pc:docMk/>
            <pc:sldMk cId="544790956" sldId="273"/>
            <ac:picMk id="14" creationId="{DE636F28-205A-4F28-AD33-4BAFAFAD2FCA}"/>
          </ac:picMkLst>
        </pc:picChg>
      </pc:sldChg>
      <pc:sldChg chg="addSp delSp modSp add">
        <pc:chgData name="Ian Chi" userId="93e48d8ee8a48ebb" providerId="LiveId" clId="{AD3E5897-63F0-441B-87B3-D5E7066B6258}" dt="2018-03-11T05:26:39.199" v="2586" actId="1076"/>
        <pc:sldMkLst>
          <pc:docMk/>
          <pc:sldMk cId="1312309927" sldId="274"/>
        </pc:sldMkLst>
        <pc:spChg chg="mod">
          <ac:chgData name="Ian Chi" userId="93e48d8ee8a48ebb" providerId="LiveId" clId="{AD3E5897-63F0-441B-87B3-D5E7066B6258}" dt="2018-03-11T05:21:43.208" v="2560" actId="1076"/>
          <ac:spMkLst>
            <pc:docMk/>
            <pc:sldMk cId="1312309927" sldId="274"/>
            <ac:spMk id="2" creationId="{DAC0C84F-1EF4-4F49-AEF1-3B94A8FFA11B}"/>
          </ac:spMkLst>
        </pc:spChg>
        <pc:spChg chg="del">
          <ac:chgData name="Ian Chi" userId="93e48d8ee8a48ebb" providerId="LiveId" clId="{AD3E5897-63F0-441B-87B3-D5E7066B6258}" dt="2018-03-11T05:19:55.818" v="2547" actId="931"/>
          <ac:spMkLst>
            <pc:docMk/>
            <pc:sldMk cId="1312309927" sldId="274"/>
            <ac:spMk id="3" creationId="{BE2AEF47-D32D-407A-A380-C4E39C8A284D}"/>
          </ac:spMkLst>
        </pc:spChg>
        <pc:spChg chg="add del mod">
          <ac:chgData name="Ian Chi" userId="93e48d8ee8a48ebb" providerId="LiveId" clId="{AD3E5897-63F0-441B-87B3-D5E7066B6258}" dt="2018-03-11T05:20:35.269" v="2554" actId="931"/>
          <ac:spMkLst>
            <pc:docMk/>
            <pc:sldMk cId="1312309927" sldId="274"/>
            <ac:spMk id="6" creationId="{36FEED2E-8007-4F4B-870D-0BA1E9D0A6A1}"/>
          </ac:spMkLst>
        </pc:spChg>
        <pc:spChg chg="add mod">
          <ac:chgData name="Ian Chi" userId="93e48d8ee8a48ebb" providerId="LiveId" clId="{AD3E5897-63F0-441B-87B3-D5E7066B6258}" dt="2018-03-11T05:26:26.262" v="2585" actId="20577"/>
          <ac:spMkLst>
            <pc:docMk/>
            <pc:sldMk cId="1312309927" sldId="274"/>
            <ac:spMk id="9" creationId="{D54A89CF-DF5E-4685-B696-65C3FED6B64B}"/>
          </ac:spMkLst>
        </pc:spChg>
        <pc:picChg chg="add del mod">
          <ac:chgData name="Ian Chi" userId="93e48d8ee8a48ebb" providerId="LiveId" clId="{AD3E5897-63F0-441B-87B3-D5E7066B6258}" dt="2018-03-11T05:19:57.065" v="2548" actId="1076"/>
          <ac:picMkLst>
            <pc:docMk/>
            <pc:sldMk cId="1312309927" sldId="274"/>
            <ac:picMk id="5" creationId="{2A61CF31-445A-4E2C-9C35-F244DDCFD0EE}"/>
          </ac:picMkLst>
        </pc:picChg>
        <pc:picChg chg="add del mod">
          <ac:chgData name="Ian Chi" userId="93e48d8ee8a48ebb" providerId="LiveId" clId="{AD3E5897-63F0-441B-87B3-D5E7066B6258}" dt="2018-03-11T05:20:36.348" v="2555" actId="1076"/>
          <ac:picMkLst>
            <pc:docMk/>
            <pc:sldMk cId="1312309927" sldId="274"/>
            <ac:picMk id="8" creationId="{ACFFE146-A2EC-4480-B51C-457170A5E1BC}"/>
          </ac:picMkLst>
        </pc:picChg>
        <pc:picChg chg="add mod">
          <ac:chgData name="Ian Chi" userId="93e48d8ee8a48ebb" providerId="LiveId" clId="{AD3E5897-63F0-441B-87B3-D5E7066B6258}" dt="2018-03-11T05:25:30.129" v="2568" actId="14100"/>
          <ac:picMkLst>
            <pc:docMk/>
            <pc:sldMk cId="1312309927" sldId="274"/>
            <ac:picMk id="10" creationId="{2EBC7908-12DB-4FC0-A832-C6C2444FEC12}"/>
          </ac:picMkLst>
        </pc:picChg>
        <pc:picChg chg="add mod">
          <ac:chgData name="Ian Chi" userId="93e48d8ee8a48ebb" providerId="LiveId" clId="{AD3E5897-63F0-441B-87B3-D5E7066B6258}" dt="2018-03-11T05:26:39.199" v="2586" actId="1076"/>
          <ac:picMkLst>
            <pc:docMk/>
            <pc:sldMk cId="1312309927" sldId="274"/>
            <ac:picMk id="11" creationId="{ECC47D62-CF6B-4BE7-84F7-DE25F237506A}"/>
          </ac:picMkLst>
        </pc:picChg>
      </pc:sldChg>
      <pc:sldChg chg="addSp delSp modSp add">
        <pc:chgData name="Ian Chi" userId="93e48d8ee8a48ebb" providerId="LiveId" clId="{AD3E5897-63F0-441B-87B3-D5E7066B6258}" dt="2018-03-11T05:33:55.844" v="2677" actId="27636"/>
        <pc:sldMkLst>
          <pc:docMk/>
          <pc:sldMk cId="389123232" sldId="275"/>
        </pc:sldMkLst>
        <pc:spChg chg="mod">
          <ac:chgData name="Ian Chi" userId="93e48d8ee8a48ebb" providerId="LiveId" clId="{AD3E5897-63F0-441B-87B3-D5E7066B6258}" dt="2018-03-11T05:26:47.228" v="2587" actId="27636"/>
          <ac:spMkLst>
            <pc:docMk/>
            <pc:sldMk cId="389123232" sldId="275"/>
            <ac:spMk id="2" creationId="{CBF2F80E-36BD-4542-826D-B5E72322D761}"/>
          </ac:spMkLst>
        </pc:spChg>
        <pc:spChg chg="del">
          <ac:chgData name="Ian Chi" userId="93e48d8ee8a48ebb" providerId="LiveId" clId="{AD3E5897-63F0-441B-87B3-D5E7066B6258}" dt="2018-03-11T05:25:16.253" v="2564" actId="931"/>
          <ac:spMkLst>
            <pc:docMk/>
            <pc:sldMk cId="389123232" sldId="275"/>
            <ac:spMk id="3" creationId="{A1DCCBBF-BE4E-492A-B4FE-03E860A8E6FB}"/>
          </ac:spMkLst>
        </pc:spChg>
        <pc:spChg chg="add del mod">
          <ac:chgData name="Ian Chi" userId="93e48d8ee8a48ebb" providerId="LiveId" clId="{AD3E5897-63F0-441B-87B3-D5E7066B6258}" dt="2018-03-11T05:25:40.625" v="2569" actId="931"/>
          <ac:spMkLst>
            <pc:docMk/>
            <pc:sldMk cId="389123232" sldId="275"/>
            <ac:spMk id="6" creationId="{4FA2B6A1-992E-4C5C-A8BD-AE7561A69DB4}"/>
          </ac:spMkLst>
        </pc:spChg>
        <pc:spChg chg="add mod">
          <ac:chgData name="Ian Chi" userId="93e48d8ee8a48ebb" providerId="LiveId" clId="{AD3E5897-63F0-441B-87B3-D5E7066B6258}" dt="2018-03-11T05:33:55.844" v="2677" actId="27636"/>
          <ac:spMkLst>
            <pc:docMk/>
            <pc:sldMk cId="389123232" sldId="275"/>
            <ac:spMk id="9" creationId="{D587D357-EA87-4570-8BC8-EBF523D3F7E2}"/>
          </ac:spMkLst>
        </pc:spChg>
        <pc:picChg chg="add del mod">
          <ac:chgData name="Ian Chi" userId="93e48d8ee8a48ebb" providerId="LiveId" clId="{AD3E5897-63F0-441B-87B3-D5E7066B6258}" dt="2018-03-11T05:25:17.277" v="2565" actId="27636"/>
          <ac:picMkLst>
            <pc:docMk/>
            <pc:sldMk cId="389123232" sldId="275"/>
            <ac:picMk id="5" creationId="{0CF209C8-143D-441D-9741-1932102F776B}"/>
          </ac:picMkLst>
        </pc:picChg>
        <pc:picChg chg="add del mod">
          <ac:chgData name="Ian Chi" userId="93e48d8ee8a48ebb" providerId="LiveId" clId="{AD3E5897-63F0-441B-87B3-D5E7066B6258}" dt="2018-03-11T05:25:41.961" v="2570" actId="27636"/>
          <ac:picMkLst>
            <pc:docMk/>
            <pc:sldMk cId="389123232" sldId="275"/>
            <ac:picMk id="8" creationId="{A11AAAD5-2C02-470C-8979-EE03ED627DFA}"/>
          </ac:picMkLst>
        </pc:picChg>
        <pc:picChg chg="add mod">
          <ac:chgData name="Ian Chi" userId="93e48d8ee8a48ebb" providerId="LiveId" clId="{AD3E5897-63F0-441B-87B3-D5E7066B6258}" dt="2018-03-11T05:32:16.348" v="2595" actId="14100"/>
          <ac:picMkLst>
            <pc:docMk/>
            <pc:sldMk cId="389123232" sldId="275"/>
            <ac:picMk id="10" creationId="{F1CB9569-8DE7-4760-AD8F-A67415A58879}"/>
          </ac:picMkLst>
        </pc:picChg>
        <pc:picChg chg="add mod">
          <ac:chgData name="Ian Chi" userId="93e48d8ee8a48ebb" providerId="LiveId" clId="{AD3E5897-63F0-441B-87B3-D5E7066B6258}" dt="2018-03-11T05:32:42.246" v="2600" actId="14100"/>
          <ac:picMkLst>
            <pc:docMk/>
            <pc:sldMk cId="389123232" sldId="275"/>
            <ac:picMk id="11" creationId="{AA98CEAA-461D-4277-A39E-FE4D49CA09B0}"/>
          </ac:picMkLst>
        </pc:picChg>
      </pc:sldChg>
      <pc:sldChg chg="addSp delSp modSp add">
        <pc:chgData name="Ian Chi" userId="93e48d8ee8a48ebb" providerId="LiveId" clId="{AD3E5897-63F0-441B-87B3-D5E7066B6258}" dt="2018-03-11T05:37:10.465" v="2783" actId="20577"/>
        <pc:sldMkLst>
          <pc:docMk/>
          <pc:sldMk cId="4142184352" sldId="276"/>
        </pc:sldMkLst>
        <pc:spChg chg="mod">
          <ac:chgData name="Ian Chi" userId="93e48d8ee8a48ebb" providerId="LiveId" clId="{AD3E5897-63F0-441B-87B3-D5E7066B6258}" dt="2018-03-11T05:34:03.892" v="2678" actId="20577"/>
          <ac:spMkLst>
            <pc:docMk/>
            <pc:sldMk cId="4142184352" sldId="276"/>
            <ac:spMk id="2" creationId="{BF38AF65-7384-49F6-B83B-952AB1174919}"/>
          </ac:spMkLst>
        </pc:spChg>
        <pc:spChg chg="del">
          <ac:chgData name="Ian Chi" userId="93e48d8ee8a48ebb" providerId="LiveId" clId="{AD3E5897-63F0-441B-87B3-D5E7066B6258}" dt="2018-03-11T05:31:55.163" v="2591" actId="931"/>
          <ac:spMkLst>
            <pc:docMk/>
            <pc:sldMk cId="4142184352" sldId="276"/>
            <ac:spMk id="3" creationId="{789609B2-5C34-4005-B32F-8F706DE526AD}"/>
          </ac:spMkLst>
        </pc:spChg>
        <pc:spChg chg="add del mod">
          <ac:chgData name="Ian Chi" userId="93e48d8ee8a48ebb" providerId="LiveId" clId="{AD3E5897-63F0-441B-87B3-D5E7066B6258}" dt="2018-03-11T05:32:31.360" v="2596" actId="931"/>
          <ac:spMkLst>
            <pc:docMk/>
            <pc:sldMk cId="4142184352" sldId="276"/>
            <ac:spMk id="6" creationId="{DC48355A-E09F-4856-BE39-FBC287CF5E42}"/>
          </ac:spMkLst>
        </pc:spChg>
        <pc:spChg chg="add mod">
          <ac:chgData name="Ian Chi" userId="93e48d8ee8a48ebb" providerId="LiveId" clId="{AD3E5897-63F0-441B-87B3-D5E7066B6258}" dt="2018-03-11T05:37:10.465" v="2783" actId="20577"/>
          <ac:spMkLst>
            <pc:docMk/>
            <pc:sldMk cId="4142184352" sldId="276"/>
            <ac:spMk id="9" creationId="{074B5E55-D182-4756-9008-27626A3F13C0}"/>
          </ac:spMkLst>
        </pc:spChg>
        <pc:picChg chg="add del mod">
          <ac:chgData name="Ian Chi" userId="93e48d8ee8a48ebb" providerId="LiveId" clId="{AD3E5897-63F0-441B-87B3-D5E7066B6258}" dt="2018-03-11T05:31:55.903" v="2592" actId="20577"/>
          <ac:picMkLst>
            <pc:docMk/>
            <pc:sldMk cId="4142184352" sldId="276"/>
            <ac:picMk id="5" creationId="{7A0DC518-066A-4270-ACBD-4B1C8B24A0E2}"/>
          </ac:picMkLst>
        </pc:picChg>
        <pc:picChg chg="add del mod">
          <ac:chgData name="Ian Chi" userId="93e48d8ee8a48ebb" providerId="LiveId" clId="{AD3E5897-63F0-441B-87B3-D5E7066B6258}" dt="2018-03-11T05:32:32.386" v="2597" actId="20577"/>
          <ac:picMkLst>
            <pc:docMk/>
            <pc:sldMk cId="4142184352" sldId="276"/>
            <ac:picMk id="8" creationId="{56E18A1C-778C-45D0-B1DC-40D3A5E2E7B2}"/>
          </ac:picMkLst>
        </pc:picChg>
        <pc:picChg chg="add mod">
          <ac:chgData name="Ian Chi" userId="93e48d8ee8a48ebb" providerId="LiveId" clId="{AD3E5897-63F0-441B-87B3-D5E7066B6258}" dt="2018-03-11T05:34:28.401" v="2683" actId="1076"/>
          <ac:picMkLst>
            <pc:docMk/>
            <pc:sldMk cId="4142184352" sldId="276"/>
            <ac:picMk id="10" creationId="{86FC2137-81C4-4CAE-B853-F0F5212C6A86}"/>
          </ac:picMkLst>
        </pc:picChg>
      </pc:sldChg>
      <pc:sldChg chg="add del">
        <pc:chgData name="Ian Chi" userId="93e48d8ee8a48ebb" providerId="LiveId" clId="{AD3E5897-63F0-441B-87B3-D5E7066B6258}" dt="2018-03-11T05:37:40.497" v="2796" actId="2696"/>
        <pc:sldMkLst>
          <pc:docMk/>
          <pc:sldMk cId="4026890698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7BD9-BD7D-4F5E-8E30-02EFA7CBA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09F3C-43E4-4F6C-AA6B-F373460DB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1EA14-63C4-4219-BA56-60ED2BBC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2658-3B8C-436B-97F9-A1C7A5D021F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93FCA-F300-48C7-A5F8-65328274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2CC9-2ADF-4A55-853C-2CD10927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3707-4988-41FC-8104-D972581C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4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918C-30A1-4C80-9A9B-766A866E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2D566-7096-4B8F-BFD9-B897E7653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43D7B-0BEA-4EA1-BDE5-1225F19F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2658-3B8C-436B-97F9-A1C7A5D021F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4141-7FD9-40C5-A590-F0E0B94E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8107-EFF5-451F-ABDD-FB74BCAB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3707-4988-41FC-8104-D972581C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D2E5A-B5D9-4DD6-BD0E-48E196EBF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25E0-FF49-4BD2-8685-6FB6CC81C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0F05-3CEA-4C20-A7FD-62C28C28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2658-3B8C-436B-97F9-A1C7A5D021F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10E3D-7F7B-48D6-8EFC-3055A0E9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0AC5A-C87C-44DF-A303-4E644D1E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3707-4988-41FC-8104-D972581C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9FCA-51C9-4595-B398-765F490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40E7-D578-4BF2-A970-EAF46040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1D309-4CB3-4164-B599-0EAC9ED9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2658-3B8C-436B-97F9-A1C7A5D021F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A1B5-38A4-4A0B-8EF4-FF7F29E6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ECEF-9197-4E17-865D-987E26F7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3707-4988-41FC-8104-D972581C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00BC-6EEB-4691-A99D-09CDE015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BEEE9-12AA-41AA-8ECD-700D443B2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238E-A92D-4DE1-B002-9E22F78F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2658-3B8C-436B-97F9-A1C7A5D021F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8C22C-8692-451E-939C-3484DA0D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07A81-34D2-437A-91EA-D7D2C0A1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3707-4988-41FC-8104-D972581C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5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255D-D52F-4DB8-96DE-E4318B60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1F87-96CC-4F63-ABDD-D08AB99F6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CBD9-22D0-4B56-8415-291EC1F44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B3E64-EF4E-4A44-903D-E3C636AE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2658-3B8C-436B-97F9-A1C7A5D021F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DDC0C-33A6-4843-8D73-59908B72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2032-B2AA-4E9C-9CA2-EFD482E0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3707-4988-41FC-8104-D972581C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4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1E18-66B4-4A46-B379-C4E0B9F7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9053-547C-4CBE-99F3-7B8056301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9A887-A6AD-48D4-AB92-FA472DCA4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09B70-2536-4889-B1F2-5417A4C5E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A460E-2999-4964-91CE-B81071DF1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0D07D-99DD-4DD7-BE68-9E7F130C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2658-3B8C-436B-97F9-A1C7A5D021F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9585-7B48-454B-B16B-C994A4CC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8BE5A-C0B1-4FEB-94E4-3852F174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3707-4988-41FC-8104-D972581C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0F93-3AA2-446E-A474-9D108C46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96D62-9E31-42FA-9D4A-376A3AC6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2658-3B8C-436B-97F9-A1C7A5D021F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736E9-26C3-45F5-A4AB-B170B21C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B7A81-AA35-4521-9302-1F1D1C34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3707-4988-41FC-8104-D972581C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2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7C746-F02F-4907-9149-86187ADB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2658-3B8C-436B-97F9-A1C7A5D021F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CFD6F-53E2-4479-B475-45C6C576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26B54-72A2-4C87-8E19-15E50467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3707-4988-41FC-8104-D972581C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9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4600-A51B-4DFB-A3B5-7ACAF6D4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3BF0-6D15-47FF-8328-AD7A7F7F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487C7-732B-4425-9785-050EDE2CC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5E644-D1D3-4976-BC88-CF5A4E23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2658-3B8C-436B-97F9-A1C7A5D021F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85227-EC3E-4AE4-8F64-8F2C5E19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35307-15FA-4977-A32E-EF0347CD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3707-4988-41FC-8104-D972581C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8277-4253-438F-A91E-8EED4430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7E9A9-6C97-4D46-A5B0-4FEF7F5A3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7E54F-8DA9-45D6-AC1E-B1ED7B88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5D64F-FAF6-4E3B-8394-0DC429E4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2658-3B8C-436B-97F9-A1C7A5D021F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97C78-49E2-4235-8034-2C3AA290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F500-D19A-4A6E-819A-B3D83D13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23707-4988-41FC-8104-D972581C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5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9C7BE-AE60-4E36-A4DA-60BDA122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58697-FDE9-4F90-B2EF-3146A03C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1E1DF-3C92-4591-ADBC-E21312C22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2658-3B8C-436B-97F9-A1C7A5D021F7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9CE6B-DB57-449B-91DF-E5A37FC7F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3FF59-B8AB-496B-AAF1-A1E6AC1A4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23707-4988-41FC-8104-D972581C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5A5E-9A54-4329-9A77-6FFA238E0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26398"/>
          </a:xfrm>
        </p:spPr>
        <p:txBody>
          <a:bodyPr>
            <a:normAutofit fontScale="90000"/>
          </a:bodyPr>
          <a:lstStyle/>
          <a:p>
            <a:r>
              <a:rPr lang="en-US" dirty="0"/>
              <a:t>DSO599 -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249EF-8422-44ED-A224-B77C24EF3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6398"/>
            <a:ext cx="9144000" cy="423310"/>
          </a:xfrm>
        </p:spPr>
        <p:txBody>
          <a:bodyPr>
            <a:normAutofit/>
          </a:bodyPr>
          <a:lstStyle/>
          <a:p>
            <a:r>
              <a:rPr lang="en-US" dirty="0"/>
              <a:t>Supermarket Data Analysis using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92AC1-DCCF-4897-A771-B5C5CE530812}"/>
              </a:ext>
            </a:extLst>
          </p:cNvPr>
          <p:cNvSpPr txBox="1"/>
          <p:nvPr/>
        </p:nvSpPr>
        <p:spPr>
          <a:xfrm>
            <a:off x="10668000" y="5385271"/>
            <a:ext cx="140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9751080834</a:t>
            </a:r>
          </a:p>
          <a:p>
            <a:r>
              <a:rPr lang="en-US" dirty="0"/>
              <a:t>Yi-Chun Chi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89486-8C29-431F-A001-67E585BF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62" y="1693201"/>
            <a:ext cx="7902676" cy="43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9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348E-402B-4990-9088-9FE528AE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shopping path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DEF708-483D-4D43-AF07-367CD0CE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9000"/>
            <a:ext cx="5257800" cy="2747962"/>
          </a:xfrm>
        </p:spPr>
        <p:txBody>
          <a:bodyPr/>
          <a:lstStyle/>
          <a:p>
            <a:r>
              <a:rPr lang="en-US" dirty="0"/>
              <a:t>By joining the shopping path table with the table of orders that contain exact 2 aisles, we can filter the shopping path table to orders that contain exact 2 aisles</a:t>
            </a: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5ECA50C9-1B19-4F6A-9E00-B2A1214D3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991129" cy="1325563"/>
          </a:xfrm>
          <a:prstGeom prst="rect">
            <a:avLst/>
          </a:prstGeom>
        </p:spPr>
      </p:pic>
      <p:pic>
        <p:nvPicPr>
          <p:cNvPr id="20" name="Content Placeholder 7">
            <a:extLst>
              <a:ext uri="{FF2B5EF4-FFF2-40B4-BE49-F238E27FC236}">
                <a16:creationId xmlns:a16="http://schemas.microsoft.com/office/drawing/2014/main" id="{74115FF8-FD7D-423C-8C9D-02334D791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6251"/>
            <a:ext cx="2207048" cy="31607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ECFE68-0AD9-4076-926A-CF4ABA185CF6}"/>
              </a:ext>
            </a:extLst>
          </p:cNvPr>
          <p:cNvSpPr txBox="1"/>
          <p:nvPr/>
        </p:nvSpPr>
        <p:spPr>
          <a:xfrm>
            <a:off x="1111660" y="6171785"/>
            <a:ext cx="166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table</a:t>
            </a:r>
          </a:p>
        </p:txBody>
      </p:sp>
      <p:pic>
        <p:nvPicPr>
          <p:cNvPr id="24" name="Content Placeholder 7">
            <a:extLst>
              <a:ext uri="{FF2B5EF4-FFF2-40B4-BE49-F238E27FC236}">
                <a16:creationId xmlns:a16="http://schemas.microsoft.com/office/drawing/2014/main" id="{0872A472-A911-4C7E-AB62-8061464C0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521" y="3016251"/>
            <a:ext cx="2189832" cy="3155534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450458C2-2730-4694-BC52-B01278EF6352}"/>
              </a:ext>
            </a:extLst>
          </p:cNvPr>
          <p:cNvSpPr/>
          <p:nvPr/>
        </p:nvSpPr>
        <p:spPr>
          <a:xfrm>
            <a:off x="3045248" y="4484927"/>
            <a:ext cx="336273" cy="318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1A3313-9EBC-4595-9B8F-D87752118184}"/>
              </a:ext>
            </a:extLst>
          </p:cNvPr>
          <p:cNvSpPr txBox="1"/>
          <p:nvPr/>
        </p:nvSpPr>
        <p:spPr>
          <a:xfrm>
            <a:off x="3771867" y="6169709"/>
            <a:ext cx="140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with exact 2 aisles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09AD01-D91F-450A-BC65-BDDC5681EA5F}"/>
              </a:ext>
            </a:extLst>
          </p:cNvPr>
          <p:cNvSpPr/>
          <p:nvPr/>
        </p:nvSpPr>
        <p:spPr>
          <a:xfrm>
            <a:off x="3381521" y="3422356"/>
            <a:ext cx="2189832" cy="646331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4F16DA-645C-4BE6-B159-204217D3C114}"/>
              </a:ext>
            </a:extLst>
          </p:cNvPr>
          <p:cNvSpPr/>
          <p:nvPr/>
        </p:nvSpPr>
        <p:spPr>
          <a:xfrm>
            <a:off x="3381521" y="4044727"/>
            <a:ext cx="2189832" cy="646331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47089E-3C64-4F4C-B306-D3C4ECBF36BA}"/>
              </a:ext>
            </a:extLst>
          </p:cNvPr>
          <p:cNvSpPr/>
          <p:nvPr/>
        </p:nvSpPr>
        <p:spPr>
          <a:xfrm>
            <a:off x="3381521" y="4691058"/>
            <a:ext cx="2189832" cy="599227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51CDF0-CAD9-48CC-A166-0F78A03A148D}"/>
              </a:ext>
            </a:extLst>
          </p:cNvPr>
          <p:cNvSpPr/>
          <p:nvPr/>
        </p:nvSpPr>
        <p:spPr>
          <a:xfrm>
            <a:off x="3381521" y="5296652"/>
            <a:ext cx="2189832" cy="599227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4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6E82-1927-4721-B80F-3DF16570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shopping path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8ABD57-A8C0-481C-9B72-21F4E3C7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8999"/>
            <a:ext cx="5257800" cy="2747963"/>
          </a:xfrm>
        </p:spPr>
        <p:txBody>
          <a:bodyPr/>
          <a:lstStyle/>
          <a:p>
            <a:r>
              <a:rPr lang="en-US" dirty="0"/>
              <a:t>We assign a row number in each order for future usage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06F2636-16F9-43C6-8FC4-ED242C59C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866928" cy="1325563"/>
          </a:xfrm>
          <a:prstGeom prst="rect">
            <a:avLst/>
          </a:prstGeom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7D0BD0C3-CBA3-48CE-827C-35CDB8843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39" y="3428999"/>
            <a:ext cx="4199269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2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A8FF-96C1-4E4A-AAB0-B7D2B348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shopping path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07D85B-EAE4-435A-A917-EF88C8C6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8999"/>
            <a:ext cx="5257800" cy="2747963"/>
          </a:xfrm>
        </p:spPr>
        <p:txBody>
          <a:bodyPr/>
          <a:lstStyle/>
          <a:p>
            <a:r>
              <a:rPr lang="en-US" dirty="0"/>
              <a:t>By applying a self join, we can create a table that lists all the combinations of pair of aisles in each order</a:t>
            </a:r>
          </a:p>
          <a:p>
            <a:r>
              <a:rPr lang="en-US" dirty="0"/>
              <a:t>We use a WHERE clause to avoid duplicate combination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85C93ECF-022E-427A-8B97-66E28C754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976595" cy="1325563"/>
          </a:xfrm>
          <a:prstGeom prst="rect">
            <a:avLst/>
          </a:prstGeom>
        </p:spPr>
      </p:pic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A76BA25A-568A-49A2-97E8-27ED2CAAC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25" y="3428999"/>
            <a:ext cx="3038062" cy="27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7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2176-FF40-4C65-B7E1-B1C4137E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shopping path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A1DD19-0403-44EE-9AFB-D0B9906C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3429000"/>
            <a:ext cx="5638800" cy="2961861"/>
          </a:xfrm>
        </p:spPr>
        <p:txBody>
          <a:bodyPr>
            <a:normAutofit/>
          </a:bodyPr>
          <a:lstStyle/>
          <a:p>
            <a:r>
              <a:rPr lang="en-US" dirty="0"/>
              <a:t>From the aisle combination table that we just created, we can sort by total count of each combination, and list the top 5 popular path</a:t>
            </a:r>
          </a:p>
          <a:p>
            <a:r>
              <a:rPr lang="en-US" dirty="0"/>
              <a:t>Instead of aisle id, here we use aisle name since names are more strait forward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AAE41E8-445B-4F0F-B2A9-35A308A8E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8" y="1690688"/>
            <a:ext cx="7924799" cy="1733844"/>
          </a:xfrm>
          <a:prstGeom prst="rect">
            <a:avLst/>
          </a:prstGeom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2368DC73-D69D-4DDE-9138-72685C03D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8" y="3975419"/>
            <a:ext cx="4803912" cy="15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663E-37DA-458B-9C22-20356EBA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shopping path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B81ECD-9869-4122-B702-BBDB5A7D8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5216"/>
            <a:ext cx="10515600" cy="901746"/>
          </a:xfrm>
        </p:spPr>
        <p:txBody>
          <a:bodyPr/>
          <a:lstStyle/>
          <a:p>
            <a:r>
              <a:rPr lang="en-US" altLang="zh-TW" dirty="0"/>
              <a:t>Using the same steps, we can create a table of </a:t>
            </a:r>
            <a:r>
              <a:rPr lang="en-US" dirty="0"/>
              <a:t>the top 5 popular path with 3 aisles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5F4074AF-BBF6-4384-B097-676339FC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3116" cy="1897338"/>
          </a:xfrm>
          <a:prstGeom prst="rect">
            <a:avLst/>
          </a:prstGeom>
        </p:spPr>
      </p:pic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18806C0F-E0EF-4AAE-A932-A9F632A11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989" y="3588026"/>
            <a:ext cx="6261538" cy="157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5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F4C4-19CD-496A-91C5-7E23B98E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shopping path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E29C49-9290-4D8A-BE3D-C9E6BCE2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The result indicates that consumers usually buy fruits, vegetables, water and milk at the same time</a:t>
            </a:r>
          </a:p>
          <a:p>
            <a:r>
              <a:rPr lang="en-US" dirty="0"/>
              <a:t>In order to boost our sales, we should arrange these aisles in the same place and make some promotions with products in these aisles</a:t>
            </a: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89A1BC28-3205-44B0-B289-F11D09242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03912" cy="1562270"/>
          </a:xfrm>
          <a:prstGeom prst="rect">
            <a:avLst/>
          </a:prstGeo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9BD37C6E-1520-4E98-8AA9-B185D4F10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12" y="1690688"/>
            <a:ext cx="6261538" cy="157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8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8FA-57F0-4893-BD44-6C556D9C9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Layout re-arrangement to promote sales</a:t>
            </a:r>
          </a:p>
        </p:txBody>
      </p:sp>
      <p:pic>
        <p:nvPicPr>
          <p:cNvPr id="2050" name="Picture 2" descr="Image result for beer diaper">
            <a:extLst>
              <a:ext uri="{FF2B5EF4-FFF2-40B4-BE49-F238E27FC236}">
                <a16:creationId xmlns:a16="http://schemas.microsoft.com/office/drawing/2014/main" id="{1628616D-27AC-4DD5-83EE-6BA284E2A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510" y="3345409"/>
            <a:ext cx="3776980" cy="351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853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161A-5E7C-4101-8E68-7415DD42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most frequently bought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EF73-A292-4F28-AFDB-C11E4F1F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191862"/>
            <a:ext cx="5257800" cy="2991679"/>
          </a:xfrm>
        </p:spPr>
        <p:txBody>
          <a:bodyPr>
            <a:normAutofit/>
          </a:bodyPr>
          <a:lstStyle/>
          <a:p>
            <a:r>
              <a:rPr lang="en-US" dirty="0"/>
              <a:t>Let's only focus on the top 100 products</a:t>
            </a:r>
          </a:p>
          <a:p>
            <a:r>
              <a:rPr lang="en-US" dirty="0"/>
              <a:t>By joining the order product table with the top 100 products table, we can get an order product table that contains only top 100 products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F3B0AC-47C9-47EE-892D-32B43EAB6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2053"/>
            <a:ext cx="10515600" cy="1269809"/>
          </a:xfrm>
          <a:prstGeom prst="rect">
            <a:avLst/>
          </a:prstGeo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54907D1E-3ED8-4CAD-AFAB-AE803F4CA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1862"/>
            <a:ext cx="5257799" cy="26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4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0630-B589-4A96-AA7B-22DC7139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most frequently bought together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99ACAF-301E-4694-A7ED-C3838BE0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9001"/>
            <a:ext cx="5257800" cy="2747962"/>
          </a:xfrm>
        </p:spPr>
        <p:txBody>
          <a:bodyPr/>
          <a:lstStyle/>
          <a:p>
            <a:r>
              <a:rPr lang="en-US" dirty="0"/>
              <a:t>We assign a row number in each order for future usage</a:t>
            </a:r>
          </a:p>
          <a:p>
            <a:endParaRPr lang="en-US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E1C75E3F-F936-41E6-820B-134D1DC61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7808843" cy="1330182"/>
          </a:xfrm>
          <a:prstGeom prst="rect">
            <a:avLst/>
          </a:prstGeom>
        </p:spPr>
      </p:pic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DE636F28-205A-4F28-AD33-4BAFAFAD2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29000"/>
            <a:ext cx="4846204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9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C84F-1EF4-4F49-AEF1-3B94A8FF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most frequently bought together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4A89CF-DF5E-4685-B696-65C3FED6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8999"/>
            <a:ext cx="5257800" cy="2747963"/>
          </a:xfrm>
        </p:spPr>
        <p:txBody>
          <a:bodyPr/>
          <a:lstStyle/>
          <a:p>
            <a:r>
              <a:rPr lang="en-US" dirty="0"/>
              <a:t>By applying a self join, we can create a table that lists all the combinations of pair of items in each order</a:t>
            </a:r>
          </a:p>
          <a:p>
            <a:r>
              <a:rPr lang="en-US" dirty="0"/>
              <a:t>We use a WHERE clause to avoid duplicate combination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EBC7908-12DB-4FC0-A832-C6C2444F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9618831" cy="1325563"/>
          </a:xfrm>
          <a:prstGeom prst="rect">
            <a:avLst/>
          </a:prstGeo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ECC47D62-CF6B-4BE7-84F7-DE25F2375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56" y="3426725"/>
            <a:ext cx="3584713" cy="27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0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1.staticflickr.com/9/8725/28347664145_cefc72c915_b.jpg">
            <a:extLst>
              <a:ext uri="{FF2B5EF4-FFF2-40B4-BE49-F238E27FC236}">
                <a16:creationId xmlns:a16="http://schemas.microsoft.com/office/drawing/2014/main" id="{E4C794CA-1363-442A-B85D-754F4CB5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D321D9D-F6AA-4AF3-99F4-4CA2706E234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Tracking shoppers’ path to purchase</a:t>
            </a:r>
          </a:p>
        </p:txBody>
      </p:sp>
    </p:spTree>
    <p:extLst>
      <p:ext uri="{BB962C8B-B14F-4D97-AF65-F5344CB8AC3E}">
        <p14:creationId xmlns:p14="http://schemas.microsoft.com/office/powerpoint/2010/main" val="36436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F80E-36BD-4542-826D-B5E72322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most frequently bought together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87D357-EA87-4570-8BC8-EBF523D3F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8999"/>
            <a:ext cx="5257800" cy="3299792"/>
          </a:xfrm>
        </p:spPr>
        <p:txBody>
          <a:bodyPr>
            <a:normAutofit/>
          </a:bodyPr>
          <a:lstStyle/>
          <a:p>
            <a:r>
              <a:rPr lang="en-US" dirty="0"/>
              <a:t>From the product combination table that we just created, we can sort by total count of each combination, and list the top 10 pair of items</a:t>
            </a:r>
          </a:p>
          <a:p>
            <a:r>
              <a:rPr lang="en-US" dirty="0"/>
              <a:t>Instead of product id, here we use product name since names are more strait forward</a:t>
            </a:r>
          </a:p>
          <a:p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F1CB9569-8DE7-4760-AD8F-A67415A58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6562267" cy="1325563"/>
          </a:xfrm>
          <a:prstGeom prst="rect">
            <a:avLst/>
          </a:prstGeo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AA98CEAA-461D-4277-A39E-FE4D49CA0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28999"/>
            <a:ext cx="5224667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AF65-7384-49F6-B83B-952AB117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most frequently bought together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4B5E55-D182-4756-9008-27626A3F1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The result indicates that consumers usually buy fruits, vegetables, organic fruits and organic vegetables at the same time</a:t>
            </a:r>
          </a:p>
          <a:p>
            <a:r>
              <a:rPr lang="en-US" dirty="0"/>
              <a:t>In order to boost our sales, we should arrange these products in the same place and make some promotions with these pair of products</a:t>
            </a: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86FC2137-81C4-4CAE-B853-F0F5212C6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224667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8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1F35-407E-480E-BE28-4AE55253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Shopper’s aisle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BD50-83D3-40C8-8AC4-F017113D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We want to know all unique aisle id in each order</a:t>
            </a:r>
          </a:p>
          <a:p>
            <a:r>
              <a:rPr lang="en-US" dirty="0"/>
              <a:t>So we join </a:t>
            </a:r>
            <a:r>
              <a:rPr lang="en-US" dirty="0" err="1"/>
              <a:t>order_product</a:t>
            </a:r>
            <a:r>
              <a:rPr lang="en-US" dirty="0"/>
              <a:t> table and aisle table</a:t>
            </a:r>
          </a:p>
          <a:p>
            <a:r>
              <a:rPr lang="en-US" dirty="0"/>
              <a:t>Group by </a:t>
            </a:r>
            <a:r>
              <a:rPr lang="en-US" dirty="0" err="1"/>
              <a:t>order_id</a:t>
            </a:r>
            <a:r>
              <a:rPr lang="en-US" dirty="0"/>
              <a:t> and </a:t>
            </a:r>
            <a:r>
              <a:rPr lang="en-US" dirty="0" err="1"/>
              <a:t>aisle_id</a:t>
            </a:r>
            <a:r>
              <a:rPr lang="en-US" dirty="0"/>
              <a:t> to get the result we want and also to avoid duplicate aisle values in each order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A49FE2E-65EA-4BAE-B12E-13E5800D4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515599" cy="12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5060-0B75-404B-B1C5-FEECAEA4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Shopper’s aisle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D1C9D-B389-4163-BA0B-37B5A9E99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930" y="2602083"/>
            <a:ext cx="5257800" cy="2660547"/>
          </a:xfrm>
        </p:spPr>
        <p:txBody>
          <a:bodyPr/>
          <a:lstStyle/>
          <a:p>
            <a:r>
              <a:rPr lang="en-US" dirty="0"/>
              <a:t>For instance, in order 1 the shopper visited aisle 120, 108, 83, 95, 24 and 21</a:t>
            </a:r>
          </a:p>
          <a:p>
            <a:r>
              <a:rPr lang="en-US" dirty="0"/>
              <a:t>The combination of aisles in each order is the shopping path for that order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7FBF485-A9A9-4B50-B51D-4EFDC8D62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905" y="1687752"/>
            <a:ext cx="3187148" cy="44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9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0F6B-5E96-4810-9225-1FB7517D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shopping path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44CF61-2195-4855-A9CF-1013E432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983" y="3428999"/>
            <a:ext cx="7268817" cy="2747963"/>
          </a:xfrm>
        </p:spPr>
        <p:txBody>
          <a:bodyPr/>
          <a:lstStyle/>
          <a:p>
            <a:r>
              <a:rPr lang="en-US" dirty="0"/>
              <a:t>Let's only focus on the most popular shopping path among top 50 aisles and top 100 products</a:t>
            </a:r>
          </a:p>
          <a:p>
            <a:r>
              <a:rPr lang="en-US" dirty="0"/>
              <a:t>So first we create a table of top 50 aisle visited by customers</a:t>
            </a:r>
          </a:p>
          <a:p>
            <a:r>
              <a:rPr lang="en-US" dirty="0"/>
              <a:t>We can get our result by sorting the total counts in each aisle from shopping path table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EEC4E2E-7790-4168-ABD9-D3E3081E2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97804"/>
            <a:ext cx="9361783" cy="1325562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F58C5BD4-14A7-446C-8F08-AEEF47E61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69" y="3428998"/>
            <a:ext cx="2084660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6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9D6E-79B0-4223-BCD2-54F6E7AA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shopping path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F400DB-7058-4331-B76B-2934B9B3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96" y="3428999"/>
            <a:ext cx="7417904" cy="2747963"/>
          </a:xfrm>
        </p:spPr>
        <p:txBody>
          <a:bodyPr/>
          <a:lstStyle/>
          <a:p>
            <a:r>
              <a:rPr lang="en-US" dirty="0"/>
              <a:t>Likewise, we create a table of top 100 products bought by customers</a:t>
            </a:r>
          </a:p>
          <a:p>
            <a:r>
              <a:rPr lang="en-US" dirty="0"/>
              <a:t>We can get our result by sorting the total counts in each product from order product table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19735E9-08C1-439C-A6F1-69AB2A11B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840551" cy="1325562"/>
          </a:xfrm>
          <a:prstGeom prst="rect">
            <a:avLst/>
          </a:prstGeom>
        </p:spPr>
      </p:pic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30F4325F-C987-4C65-9563-DB7D135AA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69" y="3434362"/>
            <a:ext cx="2332383" cy="27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5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9237-0A1A-44A4-88C6-714D9F8B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shopping path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DDD736-5AD5-4881-9208-7BEC35C1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8999"/>
            <a:ext cx="5257800" cy="3192166"/>
          </a:xfrm>
        </p:spPr>
        <p:txBody>
          <a:bodyPr>
            <a:normAutofit/>
          </a:bodyPr>
          <a:lstStyle/>
          <a:p>
            <a:r>
              <a:rPr lang="en-US" dirty="0"/>
              <a:t>By joining the order product table with the top 50 aisles and top 100 products table that we just created, we can get a shopping path table that contains only top 100 products in top 50 aisles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551873D-4C65-4D90-95A4-7E587BC35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1271229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31A39E89-E760-4327-87D3-C9F232577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1917"/>
            <a:ext cx="2292626" cy="3229244"/>
          </a:xfrm>
          <a:prstGeom prst="rect">
            <a:avLst/>
          </a:prstGeom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6C0B6AE6-7AB9-4EAA-B717-5C2526C78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961917"/>
            <a:ext cx="2292626" cy="3283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20735D-7C5D-4174-9113-B48782C1DFB5}"/>
              </a:ext>
            </a:extLst>
          </p:cNvPr>
          <p:cNvSpPr txBox="1"/>
          <p:nvPr/>
        </p:nvSpPr>
        <p:spPr>
          <a:xfrm>
            <a:off x="1253987" y="6245184"/>
            <a:ext cx="1461052" cy="37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9626FB-EE79-478A-B28A-F299CFB0F0C0}"/>
              </a:ext>
            </a:extLst>
          </p:cNvPr>
          <p:cNvSpPr txBox="1"/>
          <p:nvPr/>
        </p:nvSpPr>
        <p:spPr>
          <a:xfrm>
            <a:off x="3711436" y="6245184"/>
            <a:ext cx="180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50 aisles &amp; </a:t>
            </a:r>
          </a:p>
          <a:p>
            <a:r>
              <a:rPr lang="en-US" dirty="0"/>
              <a:t>top 100 products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E115745-003C-447F-A213-3F16F1523B91}"/>
              </a:ext>
            </a:extLst>
          </p:cNvPr>
          <p:cNvSpPr/>
          <p:nvPr/>
        </p:nvSpPr>
        <p:spPr>
          <a:xfrm>
            <a:off x="3130827" y="4462669"/>
            <a:ext cx="336273" cy="318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5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04C2-75E4-41C5-BB4E-BAF85AD3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shopping path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0CF608-93EE-4532-AEA0-BBEB596BE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922" y="3416269"/>
            <a:ext cx="5468178" cy="3076606"/>
          </a:xfrm>
        </p:spPr>
        <p:txBody>
          <a:bodyPr>
            <a:normAutofit/>
          </a:bodyPr>
          <a:lstStyle/>
          <a:p>
            <a:r>
              <a:rPr lang="en-US" dirty="0"/>
              <a:t>Let’s look at the number of aisles visited by customers in each order</a:t>
            </a:r>
          </a:p>
          <a:p>
            <a:r>
              <a:rPr lang="en-US" dirty="0"/>
              <a:t>The majority of customers go to 1, 2 or 3 aisles per order</a:t>
            </a:r>
          </a:p>
          <a:p>
            <a:r>
              <a:rPr lang="en-US" dirty="0"/>
              <a:t>So let's focus on the combination of 2 aisles as well as 3 aisles</a:t>
            </a:r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E45E76B0-ADF0-49F8-A918-AD4C6A78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44" y="3429000"/>
            <a:ext cx="2083904" cy="2750753"/>
          </a:xfrm>
          <a:prstGeom prst="rect">
            <a:avLst/>
          </a:prstGeom>
        </p:spPr>
      </p:pic>
      <p:pic>
        <p:nvPicPr>
          <p:cNvPr id="16" name="Content Placeholder 10">
            <a:extLst>
              <a:ext uri="{FF2B5EF4-FFF2-40B4-BE49-F238E27FC236}">
                <a16:creationId xmlns:a16="http://schemas.microsoft.com/office/drawing/2014/main" id="{FDC23CDF-539F-4D96-8626-747D08E50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9162403" cy="132556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88C2D5-A6DE-4518-84BA-73BB9F00A48F}"/>
              </a:ext>
            </a:extLst>
          </p:cNvPr>
          <p:cNvSpPr/>
          <p:nvPr/>
        </p:nvSpPr>
        <p:spPr>
          <a:xfrm>
            <a:off x="1941444" y="4055165"/>
            <a:ext cx="2083904" cy="556592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1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F03-7AAD-4FBE-9BCE-D658EAB2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shopping path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84795AD-7802-4A44-A7EE-20D5A918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8999"/>
            <a:ext cx="5257800" cy="2747963"/>
          </a:xfrm>
        </p:spPr>
        <p:txBody>
          <a:bodyPr/>
          <a:lstStyle/>
          <a:p>
            <a:r>
              <a:rPr lang="en-US" dirty="0"/>
              <a:t>Let's focus on the combination of 2 aisles first</a:t>
            </a:r>
          </a:p>
          <a:p>
            <a:r>
              <a:rPr lang="en-US" dirty="0"/>
              <a:t>So we create a table of orders that contain exact 2 aisles</a:t>
            </a:r>
          </a:p>
        </p:txBody>
      </p: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EF74DE7B-9745-4454-B4B2-833FC06D5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845519" cy="1325563"/>
          </a:xfrm>
          <a:prstGeom prst="rect">
            <a:avLst/>
          </a:prstGeom>
        </p:spPr>
      </p:pic>
      <p:pic>
        <p:nvPicPr>
          <p:cNvPr id="19" name="Content Placeholder 10">
            <a:extLst>
              <a:ext uri="{FF2B5EF4-FFF2-40B4-BE49-F238E27FC236}">
                <a16:creationId xmlns:a16="http://schemas.microsoft.com/office/drawing/2014/main" id="{D2EE586B-8D8B-4F91-BE1A-FCF630B17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21" y="3428999"/>
            <a:ext cx="1924879" cy="274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7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717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Theme</vt:lpstr>
      <vt:lpstr>DSO599 - Capstone Project</vt:lpstr>
      <vt:lpstr>PowerPoint Presentation</vt:lpstr>
      <vt:lpstr>Shopper’s aisle list</vt:lpstr>
      <vt:lpstr>Shopper’s aisle list</vt:lpstr>
      <vt:lpstr>Most popular shopping path</vt:lpstr>
      <vt:lpstr>Most popular shopping path</vt:lpstr>
      <vt:lpstr>Most popular shopping path</vt:lpstr>
      <vt:lpstr>Most popular shopping path</vt:lpstr>
      <vt:lpstr>Most popular shopping path</vt:lpstr>
      <vt:lpstr>Most popular shopping path</vt:lpstr>
      <vt:lpstr>Most popular shopping path</vt:lpstr>
      <vt:lpstr>Most popular shopping path</vt:lpstr>
      <vt:lpstr>Most popular shopping path</vt:lpstr>
      <vt:lpstr>Most popular shopping path</vt:lpstr>
      <vt:lpstr>Most popular shopping path</vt:lpstr>
      <vt:lpstr>Layout re-arrangement to promote sales</vt:lpstr>
      <vt:lpstr>Items most frequently bought together</vt:lpstr>
      <vt:lpstr>Items most frequently bought together</vt:lpstr>
      <vt:lpstr>Items most frequently bought together</vt:lpstr>
      <vt:lpstr>Items most frequently bought together</vt:lpstr>
      <vt:lpstr>Items most frequently bought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DSO599 - Capstone Project</dc:title>
  <dc:creator>Ian Chi</dc:creator>
  <cp:lastModifiedBy>Ian Chi</cp:lastModifiedBy>
  <cp:revision>10</cp:revision>
  <dcterms:created xsi:type="dcterms:W3CDTF">2018-03-11T00:35:57Z</dcterms:created>
  <dcterms:modified xsi:type="dcterms:W3CDTF">2018-03-11T08:33:30Z</dcterms:modified>
</cp:coreProperties>
</file>