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967971DC-750A-4E8E-955E-FEBC0E25B7B9}" type="datetimeFigureOut">
              <a:rPr lang="en-US" smtClean="0"/>
              <a:t>10-Apr-21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3304D1B-B5CD-4A7C-B1B5-C350400E03B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67971DC-750A-4E8E-955E-FEBC0E25B7B9}" type="datetimeFigureOut">
              <a:rPr lang="en-US" smtClean="0"/>
              <a:t>10-Apr-21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304D1B-B5CD-4A7C-B1B5-C350400E03B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67971DC-750A-4E8E-955E-FEBC0E25B7B9}" type="datetimeFigureOut">
              <a:rPr lang="en-US" smtClean="0"/>
              <a:t>10-Apr-21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304D1B-B5CD-4A7C-B1B5-C350400E03B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967971DC-750A-4E8E-955E-FEBC0E25B7B9}" type="datetimeFigureOut">
              <a:rPr lang="en-US" smtClean="0"/>
              <a:t>10-Apr-21</a:t>
            </a:fld>
            <a:endParaRPr lang="en-US"/>
          </a:p>
        </p:txBody>
      </p:sp>
      <p:sp>
        <p:nvSpPr>
          <p:cNvPr id="9" name="Slide Number Placeholder 8"/>
          <p:cNvSpPr>
            <a:spLocks noGrp="1"/>
          </p:cNvSpPr>
          <p:nvPr>
            <p:ph type="sldNum" sz="quarter" idx="15"/>
          </p:nvPr>
        </p:nvSpPr>
        <p:spPr/>
        <p:txBody>
          <a:bodyPr rtlCol="0"/>
          <a:lstStyle/>
          <a:p>
            <a:fld id="{63304D1B-B5CD-4A7C-B1B5-C350400E03BE}"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967971DC-750A-4E8E-955E-FEBC0E25B7B9}" type="datetimeFigureOut">
              <a:rPr lang="en-US" smtClean="0"/>
              <a:t>10-Apr-21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3304D1B-B5CD-4A7C-B1B5-C350400E03B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67971DC-750A-4E8E-955E-FEBC0E25B7B9}" type="datetimeFigureOut">
              <a:rPr lang="en-US" smtClean="0"/>
              <a:t>10-Apr-21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304D1B-B5CD-4A7C-B1B5-C350400E03BE}"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67971DC-750A-4E8E-955E-FEBC0E25B7B9}" type="datetimeFigureOut">
              <a:rPr lang="en-US" smtClean="0"/>
              <a:t>10-Apr-21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304D1B-B5CD-4A7C-B1B5-C350400E03BE}"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967971DC-750A-4E8E-955E-FEBC0E25B7B9}" type="datetimeFigureOut">
              <a:rPr lang="en-US" smtClean="0"/>
              <a:t>10-Apr-21</a:t>
            </a:fld>
            <a:endParaRPr lang="en-US"/>
          </a:p>
        </p:txBody>
      </p:sp>
      <p:sp>
        <p:nvSpPr>
          <p:cNvPr id="7" name="Slide Number Placeholder 6"/>
          <p:cNvSpPr>
            <a:spLocks noGrp="1"/>
          </p:cNvSpPr>
          <p:nvPr>
            <p:ph type="sldNum" sz="quarter" idx="11"/>
          </p:nvPr>
        </p:nvSpPr>
        <p:spPr/>
        <p:txBody>
          <a:bodyPr rtlCol="0"/>
          <a:lstStyle/>
          <a:p>
            <a:fld id="{63304D1B-B5CD-4A7C-B1B5-C350400E03BE}"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7971DC-750A-4E8E-955E-FEBC0E25B7B9}" type="datetimeFigureOut">
              <a:rPr lang="en-US" smtClean="0"/>
              <a:t>10-Apr-21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304D1B-B5CD-4A7C-B1B5-C350400E03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967971DC-750A-4E8E-955E-FEBC0E25B7B9}" type="datetimeFigureOut">
              <a:rPr lang="en-US" smtClean="0"/>
              <a:t>10-Apr-21</a:t>
            </a:fld>
            <a:endParaRPr lang="en-US"/>
          </a:p>
        </p:txBody>
      </p:sp>
      <p:sp>
        <p:nvSpPr>
          <p:cNvPr id="22" name="Slide Number Placeholder 21"/>
          <p:cNvSpPr>
            <a:spLocks noGrp="1"/>
          </p:cNvSpPr>
          <p:nvPr>
            <p:ph type="sldNum" sz="quarter" idx="15"/>
          </p:nvPr>
        </p:nvSpPr>
        <p:spPr/>
        <p:txBody>
          <a:bodyPr rtlCol="0"/>
          <a:lstStyle/>
          <a:p>
            <a:fld id="{63304D1B-B5CD-4A7C-B1B5-C350400E03BE}"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967971DC-750A-4E8E-955E-FEBC0E25B7B9}" type="datetimeFigureOut">
              <a:rPr lang="en-US" smtClean="0"/>
              <a:t>10-Apr-21</a:t>
            </a:fld>
            <a:endParaRPr lang="en-US"/>
          </a:p>
        </p:txBody>
      </p:sp>
      <p:sp>
        <p:nvSpPr>
          <p:cNvPr id="18" name="Slide Number Placeholder 17"/>
          <p:cNvSpPr>
            <a:spLocks noGrp="1"/>
          </p:cNvSpPr>
          <p:nvPr>
            <p:ph type="sldNum" sz="quarter" idx="11"/>
          </p:nvPr>
        </p:nvSpPr>
        <p:spPr/>
        <p:txBody>
          <a:bodyPr rtlCol="0"/>
          <a:lstStyle/>
          <a:p>
            <a:fld id="{63304D1B-B5CD-4A7C-B1B5-C350400E03BE}"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67971DC-750A-4E8E-955E-FEBC0E25B7B9}" type="datetimeFigureOut">
              <a:rPr lang="en-US" smtClean="0"/>
              <a:t>10-Apr-21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3304D1B-B5CD-4A7C-B1B5-C350400E03B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4600" y="1371600"/>
            <a:ext cx="6172200" cy="1894362"/>
          </a:xfrm>
        </p:spPr>
        <p:txBody>
          <a:bodyPr>
            <a:normAutofit fontScale="90000"/>
          </a:bodyPr>
          <a:lstStyle/>
          <a:p>
            <a:r>
              <a:rPr lang="en-US" sz="4000" u="sng" dirty="0" smtClean="0"/>
              <a:t>Project Title </a:t>
            </a:r>
            <a:r>
              <a:rPr lang="en-US" dirty="0" smtClean="0"/>
              <a:t>– </a:t>
            </a:r>
            <a:br>
              <a:rPr lang="en-US" dirty="0" smtClean="0"/>
            </a:br>
            <a:r>
              <a:rPr lang="en-US" sz="4400" dirty="0" smtClean="0"/>
              <a:t>Criminal face identification system</a:t>
            </a:r>
            <a:endParaRPr lang="en-US" sz="4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315200" cy="868362"/>
          </a:xfrm>
        </p:spPr>
        <p:txBody>
          <a:bodyPr>
            <a:normAutofit fontScale="90000"/>
          </a:bodyPr>
          <a:lstStyle/>
          <a:p>
            <a:r>
              <a:rPr lang="en-US" b="1" u="sng" dirty="0" smtClean="0"/>
              <a:t>PURPOSE OF THE PROJECT:</a:t>
            </a:r>
            <a:r>
              <a:rPr lang="en-US" dirty="0" smtClean="0"/>
              <a:t/>
            </a:r>
            <a:br>
              <a:rPr lang="en-US" dirty="0" smtClean="0"/>
            </a:br>
            <a:endParaRPr lang="en-US" b="1" u="sng" dirty="0"/>
          </a:p>
        </p:txBody>
      </p:sp>
      <p:sp>
        <p:nvSpPr>
          <p:cNvPr id="3" name="Content Placeholder 2"/>
          <p:cNvSpPr>
            <a:spLocks noGrp="1"/>
          </p:cNvSpPr>
          <p:nvPr>
            <p:ph sz="quarter" idx="1"/>
          </p:nvPr>
        </p:nvSpPr>
        <p:spPr>
          <a:xfrm>
            <a:off x="381000" y="1143000"/>
            <a:ext cx="8153400" cy="5562600"/>
          </a:xfrm>
        </p:spPr>
        <p:txBody>
          <a:bodyPr>
            <a:normAutofit lnSpcReduction="10000"/>
          </a:bodyPr>
          <a:lstStyle/>
          <a:p>
            <a:pPr>
              <a:buNone/>
            </a:pPr>
            <a:r>
              <a:rPr lang="en-US" dirty="0" smtClean="0"/>
              <a:t>   This </a:t>
            </a:r>
            <a:r>
              <a:rPr lang="en-US" dirty="0" smtClean="0"/>
              <a:t>project is aimed to identify the criminals in any investigation department. Here the technique is we already store some images of the criminals in our database along with his details and that images are segmented into many slices say eyes, hairs, lips, nose, etc. These images are again stored in another database record so to identify any criminals; eyewitnesses will see the images or slices that appear on the screen by using it we develop the face, which may or may not be matched with our images. If any image is matched up to 99% then we predict that he is only the criminal. Thus using this project it provides a very friendly environment for both operator and eyewitness to easily design any face can identify criminals very easy. </a:t>
            </a: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391400" cy="579438"/>
          </a:xfrm>
        </p:spPr>
        <p:txBody>
          <a:bodyPr/>
          <a:lstStyle/>
          <a:p>
            <a:r>
              <a:rPr lang="en-US" b="1" u="sng" dirty="0" smtClean="0"/>
              <a:t>Project Objective-</a:t>
            </a:r>
            <a:endParaRPr lang="en-US" b="1" u="sng" dirty="0"/>
          </a:p>
        </p:txBody>
      </p:sp>
      <p:sp>
        <p:nvSpPr>
          <p:cNvPr id="3" name="Content Placeholder 2"/>
          <p:cNvSpPr>
            <a:spLocks noGrp="1"/>
          </p:cNvSpPr>
          <p:nvPr>
            <p:ph sz="quarter" idx="1"/>
          </p:nvPr>
        </p:nvSpPr>
        <p:spPr/>
        <p:txBody>
          <a:bodyPr/>
          <a:lstStyle/>
          <a:p>
            <a:pPr>
              <a:buNone/>
            </a:pPr>
            <a:r>
              <a:rPr lang="en-US" dirty="0" smtClean="0"/>
              <a:t>	This project is intended to identify a person using the images previously taken. The identification will be done according </a:t>
            </a:r>
            <a:r>
              <a:rPr lang="en-US" dirty="0" smtClean="0"/>
              <a:t>to the </a:t>
            </a:r>
            <a:r>
              <a:rPr lang="en-US" dirty="0" smtClean="0"/>
              <a:t>previous images of different persons.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381000"/>
            <a:ext cx="4038600" cy="579438"/>
          </a:xfrm>
        </p:spPr>
        <p:txBody>
          <a:bodyPr/>
          <a:lstStyle/>
          <a:p>
            <a:pPr algn="ctr"/>
            <a:r>
              <a:rPr lang="en-US" b="1" u="sng" dirty="0" smtClean="0"/>
              <a:t>Project Scope</a:t>
            </a:r>
            <a:endParaRPr lang="en-US" b="1" u="sng" dirty="0"/>
          </a:p>
        </p:txBody>
      </p:sp>
      <p:sp>
        <p:nvSpPr>
          <p:cNvPr id="3" name="Content Placeholder 2"/>
          <p:cNvSpPr>
            <a:spLocks noGrp="1"/>
          </p:cNvSpPr>
          <p:nvPr>
            <p:ph sz="quarter" idx="1"/>
          </p:nvPr>
        </p:nvSpPr>
        <p:spPr>
          <a:xfrm>
            <a:off x="762000" y="1371600"/>
            <a:ext cx="7467600" cy="4873752"/>
          </a:xfrm>
        </p:spPr>
        <p:txBody>
          <a:bodyPr/>
          <a:lstStyle/>
          <a:p>
            <a:pPr>
              <a:buNone/>
            </a:pPr>
            <a:r>
              <a:rPr lang="en-US" dirty="0" smtClean="0"/>
              <a:t>	 </a:t>
            </a:r>
            <a:r>
              <a:rPr lang="en-US" dirty="0" smtClean="0"/>
              <a:t>The scope of the project is confined to store </a:t>
            </a:r>
            <a:r>
              <a:rPr lang="en-US" dirty="0" smtClean="0"/>
              <a:t>the image </a:t>
            </a:r>
            <a:r>
              <a:rPr lang="en-US" dirty="0" smtClean="0"/>
              <a:t>and store in the database. When a person has to be identified the images stored in the database are compared with the existing details.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52400"/>
            <a:ext cx="5562600" cy="533400"/>
          </a:xfrm>
        </p:spPr>
        <p:txBody>
          <a:bodyPr>
            <a:normAutofit fontScale="90000"/>
          </a:bodyPr>
          <a:lstStyle/>
          <a:p>
            <a:r>
              <a:rPr lang="en-US" b="1" u="sng" dirty="0" smtClean="0"/>
              <a:t>Overview Of The Project</a:t>
            </a:r>
            <a:endParaRPr lang="en-US" b="1" u="sng" dirty="0"/>
          </a:p>
        </p:txBody>
      </p:sp>
      <p:sp>
        <p:nvSpPr>
          <p:cNvPr id="3" name="Content Placeholder 2"/>
          <p:cNvSpPr>
            <a:spLocks noGrp="1"/>
          </p:cNvSpPr>
          <p:nvPr>
            <p:ph sz="quarter" idx="1"/>
          </p:nvPr>
        </p:nvSpPr>
        <p:spPr>
          <a:xfrm>
            <a:off x="304800" y="762000"/>
            <a:ext cx="8229600" cy="5562600"/>
          </a:xfrm>
        </p:spPr>
        <p:txBody>
          <a:bodyPr>
            <a:normAutofit/>
          </a:bodyPr>
          <a:lstStyle/>
          <a:p>
            <a:pPr>
              <a:buNone/>
            </a:pPr>
            <a:r>
              <a:rPr lang="en-US" dirty="0" smtClean="0"/>
              <a:t>This project is aimed to identify the criminals in any investigation department. Here the technique is we already store some images of the criminals in our database along with his details and those images are segmented into many slices say eyes, hairs, lips, nose, etc. These images are again stored in another database record so to identify any criminals; eyewitnesses will see the images or slices that appear on the screen by using it we develop the face, which may or may not be matched with our images. If any image is matched up to 99% then we predict that he is only the criminal. Thus using this project it provides a very friendly environment for both operator and eyewitness to easily design any face can identify criminals very </a:t>
            </a:r>
            <a:r>
              <a:rPr lang="en-US" dirty="0" smtClean="0"/>
              <a:t>easily. </a:t>
            </a:r>
            <a:endParaRPr lang="en-US" dirty="0" smtClean="0"/>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3200"/>
            <a:ext cx="7467600" cy="1143000"/>
          </a:xfrm>
        </p:spPr>
        <p:txBody>
          <a:bodyPr/>
          <a:lstStyle/>
          <a:p>
            <a:pPr algn="ctr"/>
            <a:r>
              <a:rPr lang="en-US" b="1" dirty="0" smtClean="0"/>
              <a:t>THANK YOU</a:t>
            </a:r>
            <a:endParaRPr lang="en-US" b="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23</TotalTime>
  <Words>303</Words>
  <Application>Microsoft Office PowerPoint</Application>
  <PresentationFormat>On-screen Show (4:3)</PresentationFormat>
  <Paragraphs>17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Oriel</vt:lpstr>
      <vt:lpstr>Project Title –  Criminal face identification system</vt:lpstr>
      <vt:lpstr>PURPOSE OF THE PROJECT: </vt:lpstr>
      <vt:lpstr>Project Objective-</vt:lpstr>
      <vt:lpstr>Project Scope</vt:lpstr>
      <vt:lpstr>Overview Of The Project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  Criminal face identification system</dc:title>
  <dc:creator>user</dc:creator>
  <cp:lastModifiedBy>user</cp:lastModifiedBy>
  <cp:revision>3</cp:revision>
  <dcterms:created xsi:type="dcterms:W3CDTF">2021-04-10T04:53:55Z</dcterms:created>
  <dcterms:modified xsi:type="dcterms:W3CDTF">2021-04-10T05:17:08Z</dcterms:modified>
</cp:coreProperties>
</file>