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dfbfe361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dfbfe361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dfbfe36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dfbfe36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fbfe36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fbfe3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fbfe36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fbfe36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bfe361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bfe361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fbfe361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fbfe361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fbfe361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fbfe361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fbfe361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fbfe361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227017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227017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e892e17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e892e17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892e1738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892e1738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892e1738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892e1738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892e1738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892e1738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892e1738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892e1738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892e1738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892e1738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e892e1738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e892e1738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892e1738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892e1738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fbfe36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fbfe36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fandroid.info/lektsiya-8-po-arhitekture-android-data-binding-mvvm/" TargetMode="External"/><Relationship Id="rId4" Type="http://schemas.openxmlformats.org/officeDocument/2006/relationships/hyperlink" Target="https://codelabs.developers.google.com/codelabs/android-databinding/index.html?index=..%2F..index#5" TargetMode="External"/><Relationship Id="rId5" Type="http://schemas.openxmlformats.org/officeDocument/2006/relationships/hyperlink" Target="https://startandroid.ru/ru/courses/architecture-components/27-course/architecture-components/552-urok-19-android-data-binding-vozmozhnosti.html" TargetMode="External"/><Relationship Id="rId6" Type="http://schemas.openxmlformats.org/officeDocument/2006/relationships/hyperlink" Target="https://medium.com/@jencisov/androids-data-binding-with-kotlin-df94a24ffc0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Android Data Binding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Null coalescing operator</a:t>
            </a:r>
            <a:br>
              <a:rPr lang="uk"/>
            </a:b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3187250"/>
            <a:ext cx="42767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75" y="1790850"/>
            <a:ext cx="64198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4362150" y="2451663"/>
            <a:ext cx="419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>
                <a:latin typeface="Lato"/>
                <a:ea typeface="Lato"/>
                <a:cs typeface="Lato"/>
                <a:sym typeface="Lato"/>
              </a:rPr>
              <a:t>=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Layout expression. Observable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1040950" y="2088625"/>
            <a:ext cx="1780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User</a:t>
            </a:r>
            <a:r>
              <a:rPr lang="uk">
                <a:latin typeface="Lato"/>
                <a:ea typeface="Lato"/>
                <a:cs typeface="Lato"/>
                <a:sym typeface="Lato"/>
              </a:rPr>
              <a:t>.kt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50" y="2499250"/>
            <a:ext cx="7274574" cy="72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/>
          <p:nvPr/>
        </p:nvCxnSpPr>
        <p:spPr>
          <a:xfrm rot="10800000">
            <a:off x="7320000" y="2874250"/>
            <a:ext cx="0" cy="60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Layout expression. Observable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1861775" y="3953325"/>
            <a:ext cx="156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activity_main</a:t>
            </a:r>
            <a:r>
              <a:rPr lang="uk">
                <a:latin typeface="Lato"/>
                <a:ea typeface="Lato"/>
                <a:cs typeface="Lato"/>
                <a:sym typeface="Lato"/>
              </a:rPr>
              <a:t>.kt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883775" y="1419063"/>
            <a:ext cx="1780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MainViewModel.kt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63" y="1863738"/>
            <a:ext cx="6028426" cy="118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313" y="3521686"/>
            <a:ext cx="40290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325" y="4300575"/>
            <a:ext cx="4181550" cy="4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Observable fields</a:t>
            </a:r>
            <a:br>
              <a:rPr lang="uk"/>
            </a:b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625" y="1567025"/>
            <a:ext cx="22002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025" y="1567025"/>
            <a:ext cx="33623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025" y="3212725"/>
            <a:ext cx="336232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Observable objects</a:t>
            </a:r>
            <a:br>
              <a:rPr lang="uk"/>
            </a:b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175" y="1437800"/>
            <a:ext cx="3761575" cy="30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Two-way data binding</a:t>
            </a:r>
            <a:br>
              <a:rPr lang="uk"/>
            </a:b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88" y="2122675"/>
            <a:ext cx="40290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938" y="3641700"/>
            <a:ext cx="4381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Binding Adapter</a:t>
            </a:r>
            <a:br>
              <a:rPr lang="uk"/>
            </a:b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000" y="2433625"/>
            <a:ext cx="41433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175" y="1507800"/>
            <a:ext cx="30575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1132300" y="1660175"/>
            <a:ext cx="195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1132300" y="2523225"/>
            <a:ext cx="5621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1132300" y="3795900"/>
            <a:ext cx="4977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3325" y="3651550"/>
            <a:ext cx="36480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Conversion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952925"/>
            <a:ext cx="26098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725" y="3000600"/>
            <a:ext cx="42005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4325" y="1599350"/>
            <a:ext cx="3343275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9"/>
          <p:cNvCxnSpPr/>
          <p:nvPr/>
        </p:nvCxnSpPr>
        <p:spPr>
          <a:xfrm>
            <a:off x="1805625" y="2396000"/>
            <a:ext cx="5808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9"/>
          <p:cNvCxnSpPr/>
          <p:nvPr/>
        </p:nvCxnSpPr>
        <p:spPr>
          <a:xfrm flipH="1" rot="10800000">
            <a:off x="5465600" y="2204425"/>
            <a:ext cx="1548900" cy="8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Data Binding. RecyclerView</a:t>
            </a:r>
            <a:endParaRPr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494600"/>
            <a:ext cx="70866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727650" y="3064550"/>
            <a:ext cx="5621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UserViewHolder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727650" y="1411375"/>
            <a:ext cx="5621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UserListAdapter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48" y="1872438"/>
            <a:ext cx="7446276" cy="9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Questions?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uk"/>
            </a:br>
            <a:br>
              <a:rPr lang="uk"/>
            </a:br>
            <a:r>
              <a:rPr b="1" lang="uk"/>
              <a:t>L</a:t>
            </a:r>
            <a:r>
              <a:rPr b="1" lang="uk"/>
              <a:t>inks:</a:t>
            </a:r>
            <a:br>
              <a:rPr lang="uk"/>
            </a:br>
            <a:r>
              <a:rPr lang="uk" u="sng">
                <a:solidFill>
                  <a:schemeClr val="hlink"/>
                </a:solidFill>
                <a:hlinkClick r:id="rId3"/>
              </a:rPr>
              <a:t>http://www.fandroid.info/lektsiya-8-po-arhitekture-android-data-binding-mvvm/</a:t>
            </a:r>
            <a:br>
              <a:rPr lang="uk"/>
            </a:br>
            <a:r>
              <a:rPr lang="uk" u="sng">
                <a:solidFill>
                  <a:schemeClr val="hlink"/>
                </a:solidFill>
                <a:hlinkClick r:id="rId4"/>
              </a:rPr>
              <a:t>https://codelabs.developers.google.com/codelabs/android-databinding/index.html?index=..%2F..index#5</a:t>
            </a:r>
            <a:br>
              <a:rPr lang="uk"/>
            </a:br>
            <a:r>
              <a:rPr lang="uk" u="sng">
                <a:solidFill>
                  <a:schemeClr val="hlink"/>
                </a:solidFill>
                <a:hlinkClick r:id="rId5"/>
              </a:rPr>
              <a:t>https://startandroid.ru/ru/courses/architecture-components/27-course/architecture-components/552-urok-19-android-data-binding-vozmozhnosti.html</a:t>
            </a:r>
            <a:br>
              <a:rPr lang="uk"/>
            </a:br>
            <a:r>
              <a:rPr lang="uk" u="sng">
                <a:solidFill>
                  <a:schemeClr val="hlink"/>
                </a:solidFill>
                <a:hlinkClick r:id="rId6"/>
              </a:rPr>
              <a:t>https://medium.com/@jencisov/androids-data-binding-with-kotlin-df94a24ffc0f</a:t>
            </a:r>
            <a:endParaRPr/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Setup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63" y="1326938"/>
            <a:ext cx="6283876" cy="35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4"/>
          <p:cNvCxnSpPr/>
          <p:nvPr/>
        </p:nvCxnSpPr>
        <p:spPr>
          <a:xfrm>
            <a:off x="986300" y="2653175"/>
            <a:ext cx="1045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/>
          <p:nvPr/>
        </p:nvCxnSpPr>
        <p:spPr>
          <a:xfrm>
            <a:off x="986300" y="4293350"/>
            <a:ext cx="1045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Model class and xml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7313" t="7749"/>
          <a:stretch/>
        </p:blipFill>
        <p:spPr>
          <a:xfrm>
            <a:off x="490250" y="2117537"/>
            <a:ext cx="3316175" cy="9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100" y="1190175"/>
            <a:ext cx="4729675" cy="36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Standard way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950" y="1420650"/>
            <a:ext cx="50006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Data binding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52669" l="0" r="0" t="0"/>
          <a:stretch/>
        </p:blipFill>
        <p:spPr>
          <a:xfrm>
            <a:off x="610525" y="1771375"/>
            <a:ext cx="4653325" cy="24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27633" l="19185" r="16085" t="63915"/>
          <a:stretch/>
        </p:blipFill>
        <p:spPr>
          <a:xfrm>
            <a:off x="5739425" y="2786413"/>
            <a:ext cx="3054875" cy="4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1116200" y="4086200"/>
            <a:ext cx="61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5288150" y="3144225"/>
            <a:ext cx="61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Data binding (MainActivity)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38" y="1434200"/>
            <a:ext cx="5433880" cy="31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Generated class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63" y="1713463"/>
            <a:ext cx="4846740" cy="3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39595" l="0" r="6507" t="0"/>
          <a:stretch/>
        </p:blipFill>
        <p:spPr>
          <a:xfrm>
            <a:off x="1558225" y="2586924"/>
            <a:ext cx="5587825" cy="22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1831175" y="1356075"/>
            <a:ext cx="5621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MainActivity.kt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1541275" y="2243850"/>
            <a:ext cx="5621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ActivityMainBinding.java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</a:t>
            </a:r>
            <a:r>
              <a:rPr lang="uk"/>
              <a:t>ayout expression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4076" r="0" t="0"/>
          <a:stretch/>
        </p:blipFill>
        <p:spPr>
          <a:xfrm>
            <a:off x="1015075" y="3216450"/>
            <a:ext cx="5829149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675" y="2025750"/>
            <a:ext cx="4122500" cy="6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1248675" y="2898650"/>
            <a:ext cx="156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activity_main.xml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332750" y="1659150"/>
            <a:ext cx="742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User.kt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Expression language</a:t>
            </a:r>
            <a:br>
              <a:rPr lang="uk"/>
            </a:b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25" y="1723225"/>
            <a:ext cx="35147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250" y="1841075"/>
            <a:ext cx="31527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