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8407-1B14-42D9-892D-D89EDCE0F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6C70E-F2C9-45D3-9115-088F485A9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Carter Conlin</a:t>
            </a:r>
          </a:p>
        </p:txBody>
      </p:sp>
    </p:spTree>
    <p:extLst>
      <p:ext uri="{BB962C8B-B14F-4D97-AF65-F5344CB8AC3E}">
        <p14:creationId xmlns:p14="http://schemas.microsoft.com/office/powerpoint/2010/main" val="35893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9A69-1683-401E-A77F-1DE31671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7A65-ABEE-47F1-8C6C-D60E839DD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404" y="0"/>
            <a:ext cx="7141451" cy="5440261"/>
          </a:xfrm>
        </p:spPr>
      </p:pic>
    </p:spTree>
    <p:extLst>
      <p:ext uri="{BB962C8B-B14F-4D97-AF65-F5344CB8AC3E}">
        <p14:creationId xmlns:p14="http://schemas.microsoft.com/office/powerpoint/2010/main" val="8859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B0EA-A904-47FB-BF7E-878610EA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AFA60-D726-41E7-9AA0-8BC4B519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240" y="531055"/>
            <a:ext cx="8832477" cy="6139649"/>
          </a:xfrm>
        </p:spPr>
      </p:pic>
    </p:spTree>
    <p:extLst>
      <p:ext uri="{BB962C8B-B14F-4D97-AF65-F5344CB8AC3E}">
        <p14:creationId xmlns:p14="http://schemas.microsoft.com/office/powerpoint/2010/main" val="5449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438C-A6A2-44A6-8321-3E87AD6C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9E8BE-92A2-46F9-A57D-4C93651A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404" y="1114864"/>
            <a:ext cx="10319192" cy="4628271"/>
          </a:xfrm>
        </p:spPr>
      </p:pic>
    </p:spTree>
    <p:extLst>
      <p:ext uri="{BB962C8B-B14F-4D97-AF65-F5344CB8AC3E}">
        <p14:creationId xmlns:p14="http://schemas.microsoft.com/office/powerpoint/2010/main" val="13495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CBEA-B28B-48F4-A2EF-844A8E28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F21AB-0093-4280-89E1-3891339AB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2" y="1414298"/>
            <a:ext cx="12042555" cy="4029404"/>
          </a:xfrm>
        </p:spPr>
      </p:pic>
    </p:spTree>
    <p:extLst>
      <p:ext uri="{BB962C8B-B14F-4D97-AF65-F5344CB8AC3E}">
        <p14:creationId xmlns:p14="http://schemas.microsoft.com/office/powerpoint/2010/main" val="41785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416B-A0D3-4A35-967D-57595B84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37A46-6EF2-474A-A718-42C1887B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1" y="1130804"/>
            <a:ext cx="10740890" cy="3624076"/>
          </a:xfrm>
        </p:spPr>
      </p:pic>
    </p:spTree>
    <p:extLst>
      <p:ext uri="{BB962C8B-B14F-4D97-AF65-F5344CB8AC3E}">
        <p14:creationId xmlns:p14="http://schemas.microsoft.com/office/powerpoint/2010/main" val="11193558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RISC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</dc:title>
  <dc:creator>Carter Conlin</dc:creator>
  <cp:lastModifiedBy>Carter Conlin</cp:lastModifiedBy>
  <cp:revision>3</cp:revision>
  <dcterms:created xsi:type="dcterms:W3CDTF">2019-04-06T19:14:38Z</dcterms:created>
  <dcterms:modified xsi:type="dcterms:W3CDTF">2019-04-06T21:36:10Z</dcterms:modified>
</cp:coreProperties>
</file>