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7" r:id="rId4"/>
    <p:sldId id="261" r:id="rId5"/>
    <p:sldId id="268" r:id="rId6"/>
    <p:sldId id="269" r:id="rId7"/>
    <p:sldId id="272" r:id="rId8"/>
    <p:sldId id="270" r:id="rId9"/>
    <p:sldId id="271" r:id="rId10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F09A02D-6774-40FB-B349-5C8F69326508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5681D708-8D0F-424C-8A79-0D3C04F3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Carnot T(S)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Carnot T(S) diagram to Rankine T(S)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2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T(S) diagram with isobars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T(S) diagram with isobars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6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T(S) diagram with isobars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3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T(S) diagram with isobars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9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A18F-DAB3-7BE4-5F89-4ED37EF7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AE575-1D3A-6287-866B-5B008738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8B52-450D-8E0A-A720-9B49C2E2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6CCF9-A2D8-4D17-297E-2E1E215B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7B29-5AF0-E6B2-7D79-5896BA22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4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A96B-790E-B3C8-6A82-97F25C0D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C6BC8-4B91-9BEF-EEA9-C9C973AC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BFB0-C471-9C91-2381-81CB5276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CC31-7919-B87A-B816-83EFBBF0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4319-2B19-06E9-26BF-ABA8C52D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83A25-9CEF-F38F-E1B5-5E4356D9E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EC92F-6E07-1CA7-5C6D-63AE381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8B14-C566-C2F6-582F-D7B788AB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9B41-344D-C957-C580-E260716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F5EF-99F1-B70E-3C26-A7D56E59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E5F8-73CA-747D-4CFB-F66FBF2D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14F4-AD5D-E3E3-B976-225F5940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DB62-AE8C-C556-213A-9281B95B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FC81-9408-B127-5CCB-BB631788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AE08-C2CD-12CE-A2DF-9872EA0E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538F-6EA0-2C59-D052-081829A4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7959-448B-FAF8-AF58-8E1E735C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CEA4-2E95-F0F8-EF1A-A349F8FD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B6E6-27B7-FAD5-87B8-EF0296C2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3B8D-AEAB-020C-5188-B7A2741C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3068-D6F0-D4B5-B932-9A804324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5519-E1FE-2EF9-F8C7-820DE521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BAA57-A4DA-5CDC-010F-D58BDBDD5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848B0-7FF7-A7F9-ABC4-B9ECEDF1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FDE47-5DF6-AF5F-FF2F-EAC99B0B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2129E-4B8F-8759-E822-9D03CACE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87C8-59B4-4D25-E784-51135331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43EC-77BF-6E9B-647C-992EC6FB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E941F-9F1B-4584-2C85-E9DEA3BC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2A0EF-25A5-8CB3-6381-4E10188C7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8EC3C-E613-5AF8-5291-39A91E772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806B-49C4-17EE-4EF8-DD3513FD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99827-8CF6-58C8-0DA9-3A30BFCE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E7968-4757-4529-1759-1F7A6E16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9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48D6-EAF4-76AD-EEEF-55928BCE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19427-5A43-8290-04E7-3A2D6389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F3FD0-E1DE-61F7-9142-0C7856B9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A0806-49A1-696F-D23E-8A3EED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ECB68-F8F1-DEDC-627D-D5A989A2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38324-C386-4200-8DC5-5B3F21E8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9E7F0-4A97-F255-01E7-5ED5D07E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A29-93A7-6944-CCC8-80845F73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3FAB-0EB1-A157-363A-755292DE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BE8E-2E0C-2F67-B2B2-86021533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506FA-A9C9-509E-0AAE-4AFBAD55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7829-254F-7DCB-ABF0-D60E26A0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294B-49F5-3CF2-51F0-AFF2E85C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B27B-7243-FB95-DCE0-2A05C1E4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CDB6-0B65-E620-D553-955592358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292E1-EFE0-5A0E-814A-FF2A68AF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D590-9874-48A0-CC93-F928301E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2FC84-8149-9A42-C367-088D9097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3E5E3-626A-0046-6A0B-7DB6C116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7A039-6149-92D8-4523-5862099C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2EF19-0C9E-1AA4-DC65-AA70E800C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0EBE-988C-D03A-227E-D1EB0F9FD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1B07-4388-47F8-8AF6-9908B3FB460C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FDCE-9C2F-7DDE-117A-23D19E418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B8D0-C2BA-0998-8C16-D6BE49415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ABD01-45F4-5360-DDE4-53537001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60E6A3-D3EE-B222-061B-AAE5D48D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Thermodynamic Cycles (Chapter 5)</a:t>
            </a:r>
          </a:p>
          <a:p>
            <a:pPr lvl="1"/>
            <a:r>
              <a:rPr lang="en-US" sz="3600" dirty="0"/>
              <a:t>Carnot</a:t>
            </a:r>
          </a:p>
          <a:p>
            <a:pPr lvl="1"/>
            <a:r>
              <a:rPr lang="en-US" sz="3600" dirty="0"/>
              <a:t>Rankine</a:t>
            </a:r>
          </a:p>
          <a:p>
            <a:pPr lvl="2"/>
            <a:r>
              <a:rPr lang="en-US" sz="3200" dirty="0"/>
              <a:t>Reheat</a:t>
            </a:r>
          </a:p>
          <a:p>
            <a:pPr lvl="1"/>
            <a:r>
              <a:rPr lang="en-US" sz="3600" dirty="0"/>
              <a:t>Ordinary Vapor Compression (OVC)</a:t>
            </a:r>
          </a:p>
        </p:txBody>
      </p:sp>
    </p:spTree>
    <p:extLst>
      <p:ext uri="{BB962C8B-B14F-4D97-AF65-F5344CB8AC3E}">
        <p14:creationId xmlns:p14="http://schemas.microsoft.com/office/powerpoint/2010/main" val="4747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03DAC2-5C26-3B92-FB27-DB541ED5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Carnot Cycle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3F7A3-809E-0308-1FC1-21EE4F976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7D93965-3248-2FFE-C094-9899E2A2175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Maximum thermal 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7D93965-3248-2FFE-C094-9899E2A217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82" t="-2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0B55B5-09A2-EC5F-9E7B-61097A461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Impracticalities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94D573B-28C0-0079-3544-A4B477AB392C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Impractically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for relevant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h𝑜𝑡</m:t>
                        </m:r>
                      </m:sub>
                    </m:sSub>
                  </m:oMath>
                </a14:m>
                <a:r>
                  <a:rPr lang="en-US" dirty="0"/>
                  <a:t> for saturated liquid water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Liquid water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US" dirty="0"/>
                  <a:t> damages turbine blades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Mixed phase compression is non-trivial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94D573B-28C0-0079-3544-A4B477AB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471" t="-2980" r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3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03DAC2-5C26-3B92-FB27-DB541ED5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resolve impracticalities?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3F7A3-809E-0308-1FC1-21EE4F976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7D93965-3248-2FFE-C094-9899E2A2175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Superheat steam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Ensure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Completely condense turbine outlet to liquid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7D93965-3248-2FFE-C094-9899E2A217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82" t="-2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0B55B5-09A2-EC5F-9E7B-61097A461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Impracticalities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94D573B-28C0-0079-3544-A4B477AB392C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Impractically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for relevant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:r>
                  <a:rPr lang="en-US"/>
                  <a:t>saturated liquid water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Liquid water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US" dirty="0"/>
                  <a:t> damages turbine blades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Mixed phase compression is non-trivial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94D573B-28C0-0079-3544-A4B477AB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471" t="-2980" r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07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0ECAE9-CB79-DE9C-CDA3-C84296BE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Rankine Cycle</a:t>
            </a: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C8A3E47A-2802-9D29-C5A7-704D43BAEDB0}"/>
              </a:ext>
            </a:extLst>
          </p:cNvPr>
          <p:cNvSpPr/>
          <p:nvPr/>
        </p:nvSpPr>
        <p:spPr>
          <a:xfrm>
            <a:off x="7685935" y="3499428"/>
            <a:ext cx="1828800" cy="914400"/>
          </a:xfrm>
          <a:prstGeom prst="trapezoid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1DF444-51E3-E4D6-1217-208A75D584BD}"/>
              </a:ext>
            </a:extLst>
          </p:cNvPr>
          <p:cNvCxnSpPr>
            <a:cxnSpLocks/>
          </p:cNvCxnSpPr>
          <p:nvPr/>
        </p:nvCxnSpPr>
        <p:spPr>
          <a:xfrm>
            <a:off x="9375473" y="3924732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E4190-FEBD-329C-AC84-42F75151E3BF}"/>
                  </a:ext>
                </a:extLst>
              </p:cNvPr>
              <p:cNvSpPr txBox="1"/>
              <p:nvPr/>
            </p:nvSpPr>
            <p:spPr>
              <a:xfrm>
                <a:off x="7637051" y="1690688"/>
                <a:ext cx="2743200" cy="891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=1.4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=500 ℃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E4190-FEBD-329C-AC84-42F75151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051" y="1690688"/>
                <a:ext cx="2743200" cy="891141"/>
              </a:xfrm>
              <a:prstGeom prst="rect">
                <a:avLst/>
              </a:prstGeom>
              <a:blipFill>
                <a:blip r:embed="rId3"/>
                <a:stretch>
                  <a:fillRect b="-5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E79EA-4D67-B936-9E63-55767C253E01}"/>
                  </a:ext>
                </a:extLst>
              </p:cNvPr>
              <p:cNvSpPr txBox="1"/>
              <p:nvPr/>
            </p:nvSpPr>
            <p:spPr>
              <a:xfrm>
                <a:off x="8143135" y="5115575"/>
                <a:ext cx="2743200" cy="822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E79EA-4D67-B936-9E63-55767C253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35" y="5115575"/>
                <a:ext cx="2743200" cy="822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Bent 2">
            <a:extLst>
              <a:ext uri="{FF2B5EF4-FFF2-40B4-BE49-F238E27FC236}">
                <a16:creationId xmlns:a16="http://schemas.microsoft.com/office/drawing/2014/main" id="{2CD51A77-2F8D-B450-A108-1725B7A986B9}"/>
              </a:ext>
            </a:extLst>
          </p:cNvPr>
          <p:cNvSpPr/>
          <p:nvPr/>
        </p:nvSpPr>
        <p:spPr>
          <a:xfrm rot="5400000">
            <a:off x="7374841" y="2127828"/>
            <a:ext cx="914400" cy="18288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EEFA831C-70C8-B273-5138-DEF0C6AF8706}"/>
              </a:ext>
            </a:extLst>
          </p:cNvPr>
          <p:cNvSpPr/>
          <p:nvPr/>
        </p:nvSpPr>
        <p:spPr>
          <a:xfrm rot="10800000">
            <a:off x="6771535" y="4413828"/>
            <a:ext cx="1828800" cy="9144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C5C02F-7975-03AF-28EA-98B170FEAC74}"/>
              </a:ext>
            </a:extLst>
          </p:cNvPr>
          <p:cNvSpPr/>
          <p:nvPr/>
        </p:nvSpPr>
        <p:spPr>
          <a:xfrm>
            <a:off x="4942735" y="4658375"/>
            <a:ext cx="18288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E72D79-EC1F-7266-2A75-0D1B4B2B620F}"/>
              </a:ext>
            </a:extLst>
          </p:cNvPr>
          <p:cNvSpPr/>
          <p:nvPr/>
        </p:nvSpPr>
        <p:spPr>
          <a:xfrm>
            <a:off x="5088841" y="2340481"/>
            <a:ext cx="18288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A5C46486-BD9D-6374-7AFB-3182CBF436E7}"/>
              </a:ext>
            </a:extLst>
          </p:cNvPr>
          <p:cNvSpPr/>
          <p:nvPr/>
        </p:nvSpPr>
        <p:spPr>
          <a:xfrm>
            <a:off x="2429723" y="3467532"/>
            <a:ext cx="1828800" cy="914400"/>
          </a:xfrm>
          <a:prstGeom prst="trapezoid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C4097850-4DE3-C621-2406-1DF8B109271F}"/>
              </a:ext>
            </a:extLst>
          </p:cNvPr>
          <p:cNvSpPr/>
          <p:nvPr/>
        </p:nvSpPr>
        <p:spPr>
          <a:xfrm>
            <a:off x="3266336" y="2548230"/>
            <a:ext cx="1828800" cy="9144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DB188957-D1B5-C723-DAAF-1456B181553A}"/>
              </a:ext>
            </a:extLst>
          </p:cNvPr>
          <p:cNvSpPr/>
          <p:nvPr/>
        </p:nvSpPr>
        <p:spPr>
          <a:xfrm rot="16200000">
            <a:off x="3527014" y="3934019"/>
            <a:ext cx="914400" cy="18288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D3BFD1-2F92-68D5-540A-9972FD85BAEE}"/>
              </a:ext>
            </a:extLst>
          </p:cNvPr>
          <p:cNvCxnSpPr>
            <a:cxnSpLocks/>
          </p:cNvCxnSpPr>
          <p:nvPr/>
        </p:nvCxnSpPr>
        <p:spPr>
          <a:xfrm>
            <a:off x="1624094" y="3918928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902F7-810D-F818-7F17-7022461111B2}"/>
                  </a:ext>
                </a:extLst>
              </p:cNvPr>
              <p:cNvSpPr txBox="1"/>
              <p:nvPr/>
            </p:nvSpPr>
            <p:spPr>
              <a:xfrm>
                <a:off x="897349" y="3923629"/>
                <a:ext cx="1828800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902F7-810D-F818-7F17-702246111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49" y="3923629"/>
                <a:ext cx="1828800" cy="49019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415EA-82F3-9AA6-31D1-1FA39A1EE95E}"/>
                  </a:ext>
                </a:extLst>
              </p:cNvPr>
              <p:cNvSpPr txBox="1"/>
              <p:nvPr/>
            </p:nvSpPr>
            <p:spPr>
              <a:xfrm>
                <a:off x="9465851" y="3993345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𝑡𝑢𝑟𝑏𝑖𝑛𝑒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415EA-82F3-9AA6-31D1-1FA39A1E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851" y="3993345"/>
                <a:ext cx="182880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F21D1A-35C6-D845-C501-6E15DA8716D2}"/>
              </a:ext>
            </a:extLst>
          </p:cNvPr>
          <p:cNvCxnSpPr>
            <a:cxnSpLocks/>
          </p:cNvCxnSpPr>
          <p:nvPr/>
        </p:nvCxnSpPr>
        <p:spPr>
          <a:xfrm>
            <a:off x="6003241" y="1426081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3AC762-0EAE-095D-F0F8-CE66CA81DF20}"/>
              </a:ext>
            </a:extLst>
          </p:cNvPr>
          <p:cNvCxnSpPr>
            <a:cxnSpLocks/>
          </p:cNvCxnSpPr>
          <p:nvPr/>
        </p:nvCxnSpPr>
        <p:spPr>
          <a:xfrm>
            <a:off x="5860008" y="5573123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C07C2-B47B-0CD1-B708-B8F181DC9672}"/>
                  </a:ext>
                </a:extLst>
              </p:cNvPr>
              <p:cNvSpPr txBox="1"/>
              <p:nvPr/>
            </p:nvSpPr>
            <p:spPr>
              <a:xfrm>
                <a:off x="5181600" y="964415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C07C2-B47B-0CD1-B708-B8F181DC9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964415"/>
                <a:ext cx="1828800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D5E30-43CF-622A-494C-139BCD93B6BB}"/>
                  </a:ext>
                </a:extLst>
              </p:cNvPr>
              <p:cNvSpPr txBox="1"/>
              <p:nvPr/>
            </p:nvSpPr>
            <p:spPr>
              <a:xfrm>
                <a:off x="5088841" y="6396335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D5E30-43CF-622A-494C-139BCD93B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841" y="6396335"/>
                <a:ext cx="1828800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CCB23B-F8EB-679E-5AFD-EC70DDFBC7AC}"/>
                  </a:ext>
                </a:extLst>
              </p:cNvPr>
              <p:cNvSpPr txBox="1"/>
              <p:nvPr/>
            </p:nvSpPr>
            <p:spPr>
              <a:xfrm>
                <a:off x="0" y="1689585"/>
                <a:ext cx="2743200" cy="866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CCB23B-F8EB-679E-5AFD-EC70DDFB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9585"/>
                <a:ext cx="2743200" cy="8668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8F1C02-8587-E9BE-2896-131764C28225}"/>
                  </a:ext>
                </a:extLst>
              </p:cNvPr>
              <p:cNvSpPr txBox="1"/>
              <p:nvPr/>
            </p:nvSpPr>
            <p:spPr>
              <a:xfrm>
                <a:off x="1308538" y="4408360"/>
                <a:ext cx="1828800" cy="914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8F1C02-8587-E9BE-2896-131764C28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538" y="4408360"/>
                <a:ext cx="1828800" cy="914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1D4EB0-ADBA-4F2A-F56E-3349A6BDF1C6}"/>
                  </a:ext>
                </a:extLst>
              </p:cNvPr>
              <p:cNvSpPr txBox="1"/>
              <p:nvPr/>
            </p:nvSpPr>
            <p:spPr>
              <a:xfrm>
                <a:off x="9832673" y="4391218"/>
                <a:ext cx="2743200" cy="822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𝑡𝑢𝑟𝑏𝑖𝑛𝑒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2400" dirty="0"/>
                  <a:t>9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1D4EB0-ADBA-4F2A-F56E-3349A6BDF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73" y="4391218"/>
                <a:ext cx="2743200" cy="822469"/>
              </a:xfrm>
              <a:prstGeom prst="rect">
                <a:avLst/>
              </a:prstGeom>
              <a:blipFill>
                <a:blip r:embed="rId11"/>
                <a:stretch>
                  <a:fillRect l="-667" t="-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20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0ECAE9-CB79-DE9C-CDA3-C84296BE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Rankine Cycle: Reheater</a:t>
            </a: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C8A3E47A-2802-9D29-C5A7-704D43BAEDB0}"/>
              </a:ext>
            </a:extLst>
          </p:cNvPr>
          <p:cNvSpPr/>
          <p:nvPr/>
        </p:nvSpPr>
        <p:spPr>
          <a:xfrm>
            <a:off x="7626786" y="3847669"/>
            <a:ext cx="1828800" cy="914400"/>
          </a:xfrm>
          <a:prstGeom prst="trapezoid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1DF444-51E3-E4D6-1217-208A75D584BD}"/>
              </a:ext>
            </a:extLst>
          </p:cNvPr>
          <p:cNvCxnSpPr>
            <a:cxnSpLocks/>
          </p:cNvCxnSpPr>
          <p:nvPr/>
        </p:nvCxnSpPr>
        <p:spPr>
          <a:xfrm>
            <a:off x="9316324" y="4272973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E4190-FEBD-329C-AC84-42F75151E3BF}"/>
                  </a:ext>
                </a:extLst>
              </p:cNvPr>
              <p:cNvSpPr txBox="1"/>
              <p:nvPr/>
            </p:nvSpPr>
            <p:spPr>
              <a:xfrm>
                <a:off x="7628101" y="271243"/>
                <a:ext cx="2743200" cy="891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=500 ℃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E4190-FEBD-329C-AC84-42F75151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101" y="271243"/>
                <a:ext cx="2743200" cy="891141"/>
              </a:xfrm>
              <a:prstGeom prst="rect">
                <a:avLst/>
              </a:prstGeom>
              <a:blipFill>
                <a:blip r:embed="rId3"/>
                <a:stretch>
                  <a:fillRect b="-5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E79EA-4D67-B936-9E63-55767C253E01}"/>
                  </a:ext>
                </a:extLst>
              </p:cNvPr>
              <p:cNvSpPr txBox="1"/>
              <p:nvPr/>
            </p:nvSpPr>
            <p:spPr>
              <a:xfrm>
                <a:off x="8083986" y="5463816"/>
                <a:ext cx="2743200" cy="822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E79EA-4D67-B936-9E63-55767C253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986" y="5463816"/>
                <a:ext cx="2743200" cy="822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Bent 2">
            <a:extLst>
              <a:ext uri="{FF2B5EF4-FFF2-40B4-BE49-F238E27FC236}">
                <a16:creationId xmlns:a16="http://schemas.microsoft.com/office/drawing/2014/main" id="{2CD51A77-2F8D-B450-A108-1725B7A986B9}"/>
              </a:ext>
            </a:extLst>
          </p:cNvPr>
          <p:cNvSpPr/>
          <p:nvPr/>
        </p:nvSpPr>
        <p:spPr>
          <a:xfrm rot="5400000">
            <a:off x="7365891" y="708383"/>
            <a:ext cx="914400" cy="18288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EEFA831C-70C8-B273-5138-DEF0C6AF8706}"/>
              </a:ext>
            </a:extLst>
          </p:cNvPr>
          <p:cNvSpPr/>
          <p:nvPr/>
        </p:nvSpPr>
        <p:spPr>
          <a:xfrm rot="10800000">
            <a:off x="6712386" y="4762069"/>
            <a:ext cx="1828800" cy="9144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C5C02F-7975-03AF-28EA-98B170FEAC74}"/>
              </a:ext>
            </a:extLst>
          </p:cNvPr>
          <p:cNvSpPr/>
          <p:nvPr/>
        </p:nvSpPr>
        <p:spPr>
          <a:xfrm>
            <a:off x="4883586" y="5006616"/>
            <a:ext cx="18288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E72D79-EC1F-7266-2A75-0D1B4B2B620F}"/>
              </a:ext>
            </a:extLst>
          </p:cNvPr>
          <p:cNvSpPr/>
          <p:nvPr/>
        </p:nvSpPr>
        <p:spPr>
          <a:xfrm>
            <a:off x="5079891" y="921036"/>
            <a:ext cx="18288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A5C46486-BD9D-6374-7AFB-3182CBF436E7}"/>
              </a:ext>
            </a:extLst>
          </p:cNvPr>
          <p:cNvSpPr/>
          <p:nvPr/>
        </p:nvSpPr>
        <p:spPr>
          <a:xfrm>
            <a:off x="2370574" y="3815773"/>
            <a:ext cx="1828800" cy="914400"/>
          </a:xfrm>
          <a:prstGeom prst="trapezoid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C4097850-4DE3-C621-2406-1DF8B109271F}"/>
              </a:ext>
            </a:extLst>
          </p:cNvPr>
          <p:cNvSpPr/>
          <p:nvPr/>
        </p:nvSpPr>
        <p:spPr>
          <a:xfrm>
            <a:off x="3257386" y="1072055"/>
            <a:ext cx="1828800" cy="2717290"/>
          </a:xfrm>
          <a:prstGeom prst="bentArrow">
            <a:avLst>
              <a:gd name="adj1" fmla="val 6958"/>
              <a:gd name="adj2" fmla="val 16736"/>
              <a:gd name="adj3" fmla="val 20977"/>
              <a:gd name="adj4" fmla="val 209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DB188957-D1B5-C723-DAAF-1456B181553A}"/>
              </a:ext>
            </a:extLst>
          </p:cNvPr>
          <p:cNvSpPr/>
          <p:nvPr/>
        </p:nvSpPr>
        <p:spPr>
          <a:xfrm rot="16200000">
            <a:off x="3467865" y="4282260"/>
            <a:ext cx="914400" cy="18288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D3BFD1-2F92-68D5-540A-9972FD85BAEE}"/>
              </a:ext>
            </a:extLst>
          </p:cNvPr>
          <p:cNvCxnSpPr>
            <a:cxnSpLocks/>
          </p:cNvCxnSpPr>
          <p:nvPr/>
        </p:nvCxnSpPr>
        <p:spPr>
          <a:xfrm>
            <a:off x="1564945" y="4267169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902F7-810D-F818-7F17-7022461111B2}"/>
                  </a:ext>
                </a:extLst>
              </p:cNvPr>
              <p:cNvSpPr txBox="1"/>
              <p:nvPr/>
            </p:nvSpPr>
            <p:spPr>
              <a:xfrm>
                <a:off x="838200" y="4271870"/>
                <a:ext cx="1828800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902F7-810D-F818-7F17-702246111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71870"/>
                <a:ext cx="1828800" cy="49019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415EA-82F3-9AA6-31D1-1FA39A1EE95E}"/>
                  </a:ext>
                </a:extLst>
              </p:cNvPr>
              <p:cNvSpPr txBox="1"/>
              <p:nvPr/>
            </p:nvSpPr>
            <p:spPr>
              <a:xfrm>
                <a:off x="9773524" y="2321733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415EA-82F3-9AA6-31D1-1FA39A1E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524" y="2321733"/>
                <a:ext cx="18288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F21D1A-35C6-D845-C501-6E15DA8716D2}"/>
              </a:ext>
            </a:extLst>
          </p:cNvPr>
          <p:cNvCxnSpPr>
            <a:cxnSpLocks/>
          </p:cNvCxnSpPr>
          <p:nvPr/>
        </p:nvCxnSpPr>
        <p:spPr>
          <a:xfrm>
            <a:off x="5994291" y="6636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3AC762-0EAE-095D-F0F8-CE66CA81DF20}"/>
              </a:ext>
            </a:extLst>
          </p:cNvPr>
          <p:cNvCxnSpPr>
            <a:cxnSpLocks/>
          </p:cNvCxnSpPr>
          <p:nvPr/>
        </p:nvCxnSpPr>
        <p:spPr>
          <a:xfrm>
            <a:off x="5800859" y="5921364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C07C2-B47B-0CD1-B708-B8F181DC9672}"/>
                  </a:ext>
                </a:extLst>
              </p:cNvPr>
              <p:cNvSpPr txBox="1"/>
              <p:nvPr/>
            </p:nvSpPr>
            <p:spPr>
              <a:xfrm>
                <a:off x="5439596" y="-153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C07C2-B47B-0CD1-B708-B8F181DC9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596" y="-1530"/>
                <a:ext cx="1828800" cy="461665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D5E30-43CF-622A-494C-139BCD93B6BB}"/>
                  </a:ext>
                </a:extLst>
              </p:cNvPr>
              <p:cNvSpPr txBox="1"/>
              <p:nvPr/>
            </p:nvSpPr>
            <p:spPr>
              <a:xfrm>
                <a:off x="5181600" y="6396335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D5E30-43CF-622A-494C-139BCD93B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6396335"/>
                <a:ext cx="1828800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CCB23B-F8EB-679E-5AFD-EC70DDFBC7AC}"/>
                  </a:ext>
                </a:extLst>
              </p:cNvPr>
              <p:cNvSpPr txBox="1"/>
              <p:nvPr/>
            </p:nvSpPr>
            <p:spPr>
              <a:xfrm>
                <a:off x="0" y="1689585"/>
                <a:ext cx="2743200" cy="866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CCB23B-F8EB-679E-5AFD-EC70DDFB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9585"/>
                <a:ext cx="2743200" cy="8668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8F1C02-8587-E9BE-2896-131764C28225}"/>
                  </a:ext>
                </a:extLst>
              </p:cNvPr>
              <p:cNvSpPr txBox="1"/>
              <p:nvPr/>
            </p:nvSpPr>
            <p:spPr>
              <a:xfrm>
                <a:off x="1249389" y="4756601"/>
                <a:ext cx="1828800" cy="914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8F1C02-8587-E9BE-2896-131764C28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389" y="4756601"/>
                <a:ext cx="1828800" cy="914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1D4EB0-ADBA-4F2A-F56E-3349A6BDF1C6}"/>
                  </a:ext>
                </a:extLst>
              </p:cNvPr>
              <p:cNvSpPr txBox="1"/>
              <p:nvPr/>
            </p:nvSpPr>
            <p:spPr>
              <a:xfrm>
                <a:off x="9455586" y="1864131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𝑡𝑢𝑟𝑏𝑖𝑛𝑒𝑠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2400" dirty="0"/>
                  <a:t>9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1D4EB0-ADBA-4F2A-F56E-3349A6BDF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586" y="1864131"/>
                <a:ext cx="2743200" cy="461665"/>
              </a:xfrm>
              <a:prstGeom prst="rect">
                <a:avLst/>
              </a:prstGeom>
              <a:blipFill>
                <a:blip r:embed="rId11"/>
                <a:stretch>
                  <a:fillRect l="-6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rapezoid 6">
            <a:extLst>
              <a:ext uri="{FF2B5EF4-FFF2-40B4-BE49-F238E27FC236}">
                <a16:creationId xmlns:a16="http://schemas.microsoft.com/office/drawing/2014/main" id="{6E9E77C6-1E99-FD67-8355-EE0ECAA49549}"/>
              </a:ext>
            </a:extLst>
          </p:cNvPr>
          <p:cNvSpPr/>
          <p:nvPr/>
        </p:nvSpPr>
        <p:spPr>
          <a:xfrm>
            <a:off x="7626786" y="2095931"/>
            <a:ext cx="1828800" cy="914400"/>
          </a:xfrm>
          <a:prstGeom prst="trapezoid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36DA88-4E06-4C0C-4D5C-DA137786F18D}"/>
              </a:ext>
            </a:extLst>
          </p:cNvPr>
          <p:cNvCxnSpPr>
            <a:cxnSpLocks/>
          </p:cNvCxnSpPr>
          <p:nvPr/>
        </p:nvCxnSpPr>
        <p:spPr>
          <a:xfrm>
            <a:off x="9316324" y="2521235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19F0F9-5B01-8CBD-8BCA-ADD4A9E93812}"/>
              </a:ext>
            </a:extLst>
          </p:cNvPr>
          <p:cNvCxnSpPr>
            <a:cxnSpLocks/>
          </p:cNvCxnSpPr>
          <p:nvPr/>
        </p:nvCxnSpPr>
        <p:spPr>
          <a:xfrm>
            <a:off x="8556100" y="2971800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902016-116E-33B2-F89B-2B2E6B854BDF}"/>
                  </a:ext>
                </a:extLst>
              </p:cNvPr>
              <p:cNvSpPr txBox="1"/>
              <p:nvPr/>
            </p:nvSpPr>
            <p:spPr>
              <a:xfrm>
                <a:off x="9773524" y="4074603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902016-116E-33B2-F89B-2B2E6B854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524" y="4074603"/>
                <a:ext cx="1828800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90D35E-0B46-604A-D29C-F0680E9C290C}"/>
              </a:ext>
            </a:extLst>
          </p:cNvPr>
          <p:cNvCxnSpPr>
            <a:cxnSpLocks/>
          </p:cNvCxnSpPr>
          <p:nvPr/>
        </p:nvCxnSpPr>
        <p:spPr>
          <a:xfrm flipH="1">
            <a:off x="8541186" y="3429000"/>
            <a:ext cx="18288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2BC59D-4D24-728E-4420-0993DD13DE00}"/>
                  </a:ext>
                </a:extLst>
              </p:cNvPr>
              <p:cNvSpPr txBox="1"/>
              <p:nvPr/>
            </p:nvSpPr>
            <p:spPr>
              <a:xfrm>
                <a:off x="10369986" y="3198168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𝑟𝑒h𝑒𝑎𝑡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2BC59D-4D24-728E-4420-0993DD13D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986" y="3198168"/>
                <a:ext cx="1828800" cy="461665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ABF622-C422-66B9-B02A-C5EB914C6C30}"/>
                  </a:ext>
                </a:extLst>
              </p:cNvPr>
              <p:cNvSpPr txBox="1"/>
              <p:nvPr/>
            </p:nvSpPr>
            <p:spPr>
              <a:xfrm>
                <a:off x="5638800" y="3198166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=1.4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ABF622-C422-66B9-B02A-C5EB914C6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198166"/>
                <a:ext cx="2743200" cy="461665"/>
              </a:xfrm>
              <a:prstGeom prst="rect">
                <a:avLst/>
              </a:prstGeom>
              <a:blipFill>
                <a:blip r:embed="rId1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75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9">
            <a:extLst>
              <a:ext uri="{FF2B5EF4-FFF2-40B4-BE49-F238E27FC236}">
                <a16:creationId xmlns:a16="http://schemas.microsoft.com/office/drawing/2014/main" id="{C8A3E47A-2802-9D29-C5A7-704D43BAEDB0}"/>
              </a:ext>
            </a:extLst>
          </p:cNvPr>
          <p:cNvSpPr/>
          <p:nvPr/>
        </p:nvSpPr>
        <p:spPr>
          <a:xfrm>
            <a:off x="7685935" y="3499428"/>
            <a:ext cx="1828800" cy="914400"/>
          </a:xfrm>
          <a:prstGeom prst="trapezoid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1DF444-51E3-E4D6-1217-208A75D584BD}"/>
              </a:ext>
            </a:extLst>
          </p:cNvPr>
          <p:cNvCxnSpPr>
            <a:cxnSpLocks/>
          </p:cNvCxnSpPr>
          <p:nvPr/>
        </p:nvCxnSpPr>
        <p:spPr>
          <a:xfrm>
            <a:off x="9375473" y="3924732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E4190-FEBD-329C-AC84-42F75151E3BF}"/>
                  </a:ext>
                </a:extLst>
              </p:cNvPr>
              <p:cNvSpPr txBox="1"/>
              <p:nvPr/>
            </p:nvSpPr>
            <p:spPr>
              <a:xfrm>
                <a:off x="8289241" y="2130659"/>
                <a:ext cx="914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E4190-FEBD-329C-AC84-42F75151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41" y="2130659"/>
                <a:ext cx="9144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E79EA-4D67-B936-9E63-55767C253E01}"/>
                  </a:ext>
                </a:extLst>
              </p:cNvPr>
              <p:cNvSpPr txBox="1"/>
              <p:nvPr/>
            </p:nvSpPr>
            <p:spPr>
              <a:xfrm>
                <a:off x="8289241" y="4884742"/>
                <a:ext cx="914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E79EA-4D67-B936-9E63-55767C253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41" y="4884742"/>
                <a:ext cx="914400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Bent 2">
            <a:extLst>
              <a:ext uri="{FF2B5EF4-FFF2-40B4-BE49-F238E27FC236}">
                <a16:creationId xmlns:a16="http://schemas.microsoft.com/office/drawing/2014/main" id="{2CD51A77-2F8D-B450-A108-1725B7A986B9}"/>
              </a:ext>
            </a:extLst>
          </p:cNvPr>
          <p:cNvSpPr/>
          <p:nvPr/>
        </p:nvSpPr>
        <p:spPr>
          <a:xfrm rot="5400000">
            <a:off x="7374841" y="2127828"/>
            <a:ext cx="914400" cy="18288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EEFA831C-70C8-B273-5138-DEF0C6AF8706}"/>
              </a:ext>
            </a:extLst>
          </p:cNvPr>
          <p:cNvSpPr/>
          <p:nvPr/>
        </p:nvSpPr>
        <p:spPr>
          <a:xfrm rot="10800000">
            <a:off x="6771535" y="4413828"/>
            <a:ext cx="1828800" cy="9144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C5C02F-7975-03AF-28EA-98B170FEAC74}"/>
              </a:ext>
            </a:extLst>
          </p:cNvPr>
          <p:cNvSpPr/>
          <p:nvPr/>
        </p:nvSpPr>
        <p:spPr>
          <a:xfrm>
            <a:off x="4942735" y="4658375"/>
            <a:ext cx="18288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E72D79-EC1F-7266-2A75-0D1B4B2B620F}"/>
              </a:ext>
            </a:extLst>
          </p:cNvPr>
          <p:cNvSpPr/>
          <p:nvPr/>
        </p:nvSpPr>
        <p:spPr>
          <a:xfrm>
            <a:off x="5088841" y="2340481"/>
            <a:ext cx="18288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A5C46486-BD9D-6374-7AFB-3182CBF436E7}"/>
              </a:ext>
            </a:extLst>
          </p:cNvPr>
          <p:cNvSpPr/>
          <p:nvPr/>
        </p:nvSpPr>
        <p:spPr>
          <a:xfrm>
            <a:off x="2429723" y="3467532"/>
            <a:ext cx="1828800" cy="914400"/>
          </a:xfrm>
          <a:prstGeom prst="trapezoid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C4097850-4DE3-C621-2406-1DF8B109271F}"/>
              </a:ext>
            </a:extLst>
          </p:cNvPr>
          <p:cNvSpPr/>
          <p:nvPr/>
        </p:nvSpPr>
        <p:spPr>
          <a:xfrm>
            <a:off x="3266336" y="2548230"/>
            <a:ext cx="1828800" cy="9144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DB188957-D1B5-C723-DAAF-1456B181553A}"/>
              </a:ext>
            </a:extLst>
          </p:cNvPr>
          <p:cNvSpPr/>
          <p:nvPr/>
        </p:nvSpPr>
        <p:spPr>
          <a:xfrm rot="16200000">
            <a:off x="3527014" y="3934019"/>
            <a:ext cx="914400" cy="18288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D3BFD1-2F92-68D5-540A-9972FD85BAEE}"/>
              </a:ext>
            </a:extLst>
          </p:cNvPr>
          <p:cNvCxnSpPr>
            <a:cxnSpLocks/>
          </p:cNvCxnSpPr>
          <p:nvPr/>
        </p:nvCxnSpPr>
        <p:spPr>
          <a:xfrm>
            <a:off x="1624094" y="3918928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902F7-810D-F818-7F17-7022461111B2}"/>
                  </a:ext>
                </a:extLst>
              </p:cNvPr>
              <p:cNvSpPr txBox="1"/>
              <p:nvPr/>
            </p:nvSpPr>
            <p:spPr>
              <a:xfrm>
                <a:off x="897349" y="3923629"/>
                <a:ext cx="1828800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902F7-810D-F818-7F17-702246111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49" y="3923629"/>
                <a:ext cx="1828800" cy="49019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415EA-82F3-9AA6-31D1-1FA39A1EE95E}"/>
                  </a:ext>
                </a:extLst>
              </p:cNvPr>
              <p:cNvSpPr txBox="1"/>
              <p:nvPr/>
            </p:nvSpPr>
            <p:spPr>
              <a:xfrm>
                <a:off x="9465851" y="3993345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𝑡𝑢𝑟𝑏𝑖𝑛𝑒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415EA-82F3-9AA6-31D1-1FA39A1E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851" y="3993345"/>
                <a:ext cx="182880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F21D1A-35C6-D845-C501-6E15DA8716D2}"/>
              </a:ext>
            </a:extLst>
          </p:cNvPr>
          <p:cNvCxnSpPr>
            <a:cxnSpLocks/>
          </p:cNvCxnSpPr>
          <p:nvPr/>
        </p:nvCxnSpPr>
        <p:spPr>
          <a:xfrm>
            <a:off x="6003241" y="1426081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3AC762-0EAE-095D-F0F8-CE66CA81DF20}"/>
              </a:ext>
            </a:extLst>
          </p:cNvPr>
          <p:cNvCxnSpPr>
            <a:cxnSpLocks/>
          </p:cNvCxnSpPr>
          <p:nvPr/>
        </p:nvCxnSpPr>
        <p:spPr>
          <a:xfrm>
            <a:off x="5860008" y="5573123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C07C2-B47B-0CD1-B708-B8F181DC9672}"/>
                  </a:ext>
                </a:extLst>
              </p:cNvPr>
              <p:cNvSpPr txBox="1"/>
              <p:nvPr/>
            </p:nvSpPr>
            <p:spPr>
              <a:xfrm>
                <a:off x="5181600" y="964415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C07C2-B47B-0CD1-B708-B8F181DC9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964415"/>
                <a:ext cx="1828800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D5E30-43CF-622A-494C-139BCD93B6BB}"/>
                  </a:ext>
                </a:extLst>
              </p:cNvPr>
              <p:cNvSpPr txBox="1"/>
              <p:nvPr/>
            </p:nvSpPr>
            <p:spPr>
              <a:xfrm>
                <a:off x="5088841" y="6396335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D5E30-43CF-622A-494C-139BCD93B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841" y="6396335"/>
                <a:ext cx="1828800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D298C7-6D0B-9A24-D74F-22D0BD446F2E}"/>
                  </a:ext>
                </a:extLst>
              </p:cNvPr>
              <p:cNvSpPr txBox="1"/>
              <p:nvPr/>
            </p:nvSpPr>
            <p:spPr>
              <a:xfrm>
                <a:off x="2429728" y="5327083"/>
                <a:ext cx="18287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D298C7-6D0B-9A24-D74F-22D0BD446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28" y="5327083"/>
                <a:ext cx="1828795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11C197-5DFE-8AE8-DFCD-C7666AF68217}"/>
                  </a:ext>
                </a:extLst>
              </p:cNvPr>
              <p:cNvSpPr txBox="1"/>
              <p:nvPr/>
            </p:nvSpPr>
            <p:spPr>
              <a:xfrm>
                <a:off x="2428956" y="2188435"/>
                <a:ext cx="1828800" cy="822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11C197-5DFE-8AE8-DFCD-C7666AF68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956" y="2188435"/>
                <a:ext cx="1828800" cy="8224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63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9">
            <a:extLst>
              <a:ext uri="{FF2B5EF4-FFF2-40B4-BE49-F238E27FC236}">
                <a16:creationId xmlns:a16="http://schemas.microsoft.com/office/drawing/2014/main" id="{C8A3E47A-2802-9D29-C5A7-704D43BAEDB0}"/>
              </a:ext>
            </a:extLst>
          </p:cNvPr>
          <p:cNvSpPr/>
          <p:nvPr/>
        </p:nvSpPr>
        <p:spPr>
          <a:xfrm>
            <a:off x="7626786" y="3847669"/>
            <a:ext cx="1828800" cy="914400"/>
          </a:xfrm>
          <a:prstGeom prst="trapezoid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1DF444-51E3-E4D6-1217-208A75D584BD}"/>
              </a:ext>
            </a:extLst>
          </p:cNvPr>
          <p:cNvCxnSpPr>
            <a:cxnSpLocks/>
          </p:cNvCxnSpPr>
          <p:nvPr/>
        </p:nvCxnSpPr>
        <p:spPr>
          <a:xfrm>
            <a:off x="9316324" y="4272973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E4190-FEBD-329C-AC84-42F75151E3BF}"/>
                  </a:ext>
                </a:extLst>
              </p:cNvPr>
              <p:cNvSpPr txBox="1"/>
              <p:nvPr/>
            </p:nvSpPr>
            <p:spPr>
              <a:xfrm>
                <a:off x="7924800" y="427284"/>
                <a:ext cx="914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E4190-FEBD-329C-AC84-42F75151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7284"/>
                <a:ext cx="914400" cy="830997"/>
              </a:xfrm>
              <a:prstGeom prst="rect">
                <a:avLst/>
              </a:prstGeom>
              <a:blipFill>
                <a:blip r:embed="rId3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E79EA-4D67-B936-9E63-55767C253E01}"/>
                  </a:ext>
                </a:extLst>
              </p:cNvPr>
              <p:cNvSpPr txBox="1"/>
              <p:nvPr/>
            </p:nvSpPr>
            <p:spPr>
              <a:xfrm>
                <a:off x="8280291" y="5196659"/>
                <a:ext cx="914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E79EA-4D67-B936-9E63-55767C253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291" y="5196659"/>
                <a:ext cx="914400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Bent 2">
            <a:extLst>
              <a:ext uri="{FF2B5EF4-FFF2-40B4-BE49-F238E27FC236}">
                <a16:creationId xmlns:a16="http://schemas.microsoft.com/office/drawing/2014/main" id="{2CD51A77-2F8D-B450-A108-1725B7A986B9}"/>
              </a:ext>
            </a:extLst>
          </p:cNvPr>
          <p:cNvSpPr/>
          <p:nvPr/>
        </p:nvSpPr>
        <p:spPr>
          <a:xfrm rot="5400000">
            <a:off x="7365891" y="708383"/>
            <a:ext cx="914400" cy="18288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EEFA831C-70C8-B273-5138-DEF0C6AF8706}"/>
              </a:ext>
            </a:extLst>
          </p:cNvPr>
          <p:cNvSpPr/>
          <p:nvPr/>
        </p:nvSpPr>
        <p:spPr>
          <a:xfrm rot="10800000">
            <a:off x="6712386" y="4762069"/>
            <a:ext cx="1828800" cy="9144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C5C02F-7975-03AF-28EA-98B170FEAC74}"/>
              </a:ext>
            </a:extLst>
          </p:cNvPr>
          <p:cNvSpPr/>
          <p:nvPr/>
        </p:nvSpPr>
        <p:spPr>
          <a:xfrm>
            <a:off x="4883586" y="5006616"/>
            <a:ext cx="18288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E72D79-EC1F-7266-2A75-0D1B4B2B620F}"/>
              </a:ext>
            </a:extLst>
          </p:cNvPr>
          <p:cNvSpPr/>
          <p:nvPr/>
        </p:nvSpPr>
        <p:spPr>
          <a:xfrm>
            <a:off x="5079891" y="921036"/>
            <a:ext cx="18288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A5C46486-BD9D-6374-7AFB-3182CBF436E7}"/>
              </a:ext>
            </a:extLst>
          </p:cNvPr>
          <p:cNvSpPr/>
          <p:nvPr/>
        </p:nvSpPr>
        <p:spPr>
          <a:xfrm>
            <a:off x="2370574" y="3815773"/>
            <a:ext cx="1828800" cy="914400"/>
          </a:xfrm>
          <a:prstGeom prst="trapezoid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C4097850-4DE3-C621-2406-1DF8B109271F}"/>
              </a:ext>
            </a:extLst>
          </p:cNvPr>
          <p:cNvSpPr/>
          <p:nvPr/>
        </p:nvSpPr>
        <p:spPr>
          <a:xfrm>
            <a:off x="3257386" y="1072055"/>
            <a:ext cx="1828800" cy="2717290"/>
          </a:xfrm>
          <a:prstGeom prst="bentArrow">
            <a:avLst>
              <a:gd name="adj1" fmla="val 6958"/>
              <a:gd name="adj2" fmla="val 16736"/>
              <a:gd name="adj3" fmla="val 20977"/>
              <a:gd name="adj4" fmla="val 209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DB188957-D1B5-C723-DAAF-1456B181553A}"/>
              </a:ext>
            </a:extLst>
          </p:cNvPr>
          <p:cNvSpPr/>
          <p:nvPr/>
        </p:nvSpPr>
        <p:spPr>
          <a:xfrm rot="16200000">
            <a:off x="3467865" y="4282260"/>
            <a:ext cx="914400" cy="18288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D3BFD1-2F92-68D5-540A-9972FD85BAEE}"/>
              </a:ext>
            </a:extLst>
          </p:cNvPr>
          <p:cNvCxnSpPr>
            <a:cxnSpLocks/>
          </p:cNvCxnSpPr>
          <p:nvPr/>
        </p:nvCxnSpPr>
        <p:spPr>
          <a:xfrm>
            <a:off x="1564945" y="4267169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902F7-810D-F818-7F17-7022461111B2}"/>
                  </a:ext>
                </a:extLst>
              </p:cNvPr>
              <p:cNvSpPr txBox="1"/>
              <p:nvPr/>
            </p:nvSpPr>
            <p:spPr>
              <a:xfrm>
                <a:off x="838200" y="4271870"/>
                <a:ext cx="1828800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902F7-810D-F818-7F17-702246111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71870"/>
                <a:ext cx="1828800" cy="49019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415EA-82F3-9AA6-31D1-1FA39A1EE95E}"/>
                  </a:ext>
                </a:extLst>
              </p:cNvPr>
              <p:cNvSpPr txBox="1"/>
              <p:nvPr/>
            </p:nvSpPr>
            <p:spPr>
              <a:xfrm>
                <a:off x="9773524" y="2321733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415EA-82F3-9AA6-31D1-1FA39A1E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524" y="2321733"/>
                <a:ext cx="18288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F21D1A-35C6-D845-C501-6E15DA8716D2}"/>
              </a:ext>
            </a:extLst>
          </p:cNvPr>
          <p:cNvCxnSpPr>
            <a:cxnSpLocks/>
          </p:cNvCxnSpPr>
          <p:nvPr/>
        </p:nvCxnSpPr>
        <p:spPr>
          <a:xfrm>
            <a:off x="5994291" y="6636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3AC762-0EAE-095D-F0F8-CE66CA81DF20}"/>
              </a:ext>
            </a:extLst>
          </p:cNvPr>
          <p:cNvCxnSpPr>
            <a:cxnSpLocks/>
          </p:cNvCxnSpPr>
          <p:nvPr/>
        </p:nvCxnSpPr>
        <p:spPr>
          <a:xfrm>
            <a:off x="5800859" y="5921364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C07C2-B47B-0CD1-B708-B8F181DC9672}"/>
                  </a:ext>
                </a:extLst>
              </p:cNvPr>
              <p:cNvSpPr txBox="1"/>
              <p:nvPr/>
            </p:nvSpPr>
            <p:spPr>
              <a:xfrm>
                <a:off x="5439596" y="-153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C07C2-B47B-0CD1-B708-B8F181DC9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596" y="-1530"/>
                <a:ext cx="1828800" cy="461665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D5E30-43CF-622A-494C-139BCD93B6BB}"/>
                  </a:ext>
                </a:extLst>
              </p:cNvPr>
              <p:cNvSpPr txBox="1"/>
              <p:nvPr/>
            </p:nvSpPr>
            <p:spPr>
              <a:xfrm>
                <a:off x="5181600" y="6396335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D5E30-43CF-622A-494C-139BCD93B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6396335"/>
                <a:ext cx="1828800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rapezoid 6">
            <a:extLst>
              <a:ext uri="{FF2B5EF4-FFF2-40B4-BE49-F238E27FC236}">
                <a16:creationId xmlns:a16="http://schemas.microsoft.com/office/drawing/2014/main" id="{6E9E77C6-1E99-FD67-8355-EE0ECAA49549}"/>
              </a:ext>
            </a:extLst>
          </p:cNvPr>
          <p:cNvSpPr/>
          <p:nvPr/>
        </p:nvSpPr>
        <p:spPr>
          <a:xfrm>
            <a:off x="7626786" y="2095931"/>
            <a:ext cx="1828800" cy="914400"/>
          </a:xfrm>
          <a:prstGeom prst="trapezoid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36DA88-4E06-4C0C-4D5C-DA137786F18D}"/>
              </a:ext>
            </a:extLst>
          </p:cNvPr>
          <p:cNvCxnSpPr>
            <a:cxnSpLocks/>
          </p:cNvCxnSpPr>
          <p:nvPr/>
        </p:nvCxnSpPr>
        <p:spPr>
          <a:xfrm>
            <a:off x="9316324" y="2521235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19F0F9-5B01-8CBD-8BCA-ADD4A9E93812}"/>
              </a:ext>
            </a:extLst>
          </p:cNvPr>
          <p:cNvCxnSpPr>
            <a:cxnSpLocks/>
          </p:cNvCxnSpPr>
          <p:nvPr/>
        </p:nvCxnSpPr>
        <p:spPr>
          <a:xfrm>
            <a:off x="8556100" y="2971800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902016-116E-33B2-F89B-2B2E6B854BDF}"/>
                  </a:ext>
                </a:extLst>
              </p:cNvPr>
              <p:cNvSpPr txBox="1"/>
              <p:nvPr/>
            </p:nvSpPr>
            <p:spPr>
              <a:xfrm>
                <a:off x="9773524" y="4074603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902016-116E-33B2-F89B-2B2E6B854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524" y="4074603"/>
                <a:ext cx="1828800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90D35E-0B46-604A-D29C-F0680E9C290C}"/>
              </a:ext>
            </a:extLst>
          </p:cNvPr>
          <p:cNvCxnSpPr>
            <a:cxnSpLocks/>
          </p:cNvCxnSpPr>
          <p:nvPr/>
        </p:nvCxnSpPr>
        <p:spPr>
          <a:xfrm flipH="1">
            <a:off x="8541186" y="3429000"/>
            <a:ext cx="18288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2BC59D-4D24-728E-4420-0993DD13DE00}"/>
                  </a:ext>
                </a:extLst>
              </p:cNvPr>
              <p:cNvSpPr txBox="1"/>
              <p:nvPr/>
            </p:nvSpPr>
            <p:spPr>
              <a:xfrm>
                <a:off x="10369986" y="3198168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𝑟𝑒h𝑒𝑎𝑡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2BC59D-4D24-728E-4420-0993DD13D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986" y="3198168"/>
                <a:ext cx="1828800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ABF622-C422-66B9-B02A-C5EB914C6C30}"/>
                  </a:ext>
                </a:extLst>
              </p:cNvPr>
              <p:cNvSpPr txBox="1"/>
              <p:nvPr/>
            </p:nvSpPr>
            <p:spPr>
              <a:xfrm>
                <a:off x="7641699" y="2971237"/>
                <a:ext cx="914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ABF622-C422-66B9-B02A-C5EB914C6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699" y="2971237"/>
                <a:ext cx="914400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DDD1F4-4717-C584-EA49-CD885666D299}"/>
                  </a:ext>
                </a:extLst>
              </p:cNvPr>
              <p:cNvSpPr txBox="1"/>
              <p:nvPr/>
            </p:nvSpPr>
            <p:spPr>
              <a:xfrm>
                <a:off x="2479345" y="5712183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DDD1F4-4717-C584-EA49-CD885666D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345" y="5712183"/>
                <a:ext cx="1828800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5F623B-ECC4-4076-669F-89C6B0E28711}"/>
                  </a:ext>
                </a:extLst>
              </p:cNvPr>
              <p:cNvSpPr txBox="1"/>
              <p:nvPr/>
            </p:nvSpPr>
            <p:spPr>
              <a:xfrm>
                <a:off x="2479345" y="703918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5F623B-ECC4-4076-669F-89C6B0E28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345" y="703918"/>
                <a:ext cx="1828800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37E7D7-917C-5488-B3FF-AEE6C258FEEC}"/>
                  </a:ext>
                </a:extLst>
              </p:cNvPr>
              <p:cNvSpPr txBox="1"/>
              <p:nvPr/>
            </p:nvSpPr>
            <p:spPr>
              <a:xfrm>
                <a:off x="7641700" y="3385573"/>
                <a:ext cx="914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37E7D7-917C-5488-B3FF-AEE6C258F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700" y="3385573"/>
                <a:ext cx="914400" cy="461665"/>
              </a:xfrm>
              <a:prstGeom prst="rect">
                <a:avLst/>
              </a:prstGeom>
              <a:blipFill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14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5CC0-E26C-BFF1-B979-94A837F21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en-US" sz="21500" dirty="0"/>
              <a:t>DO NOT ENTER</a:t>
            </a:r>
          </a:p>
        </p:txBody>
      </p:sp>
    </p:spTree>
    <p:extLst>
      <p:ext uri="{BB962C8B-B14F-4D97-AF65-F5344CB8AC3E}">
        <p14:creationId xmlns:p14="http://schemas.microsoft.com/office/powerpoint/2010/main" val="327681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5CC0-E26C-BFF1-B979-94A837F21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en-US" sz="21500" dirty="0"/>
              <a:t>USE 213 DOOR</a:t>
            </a:r>
          </a:p>
        </p:txBody>
      </p:sp>
    </p:spTree>
    <p:extLst>
      <p:ext uri="{BB962C8B-B14F-4D97-AF65-F5344CB8AC3E}">
        <p14:creationId xmlns:p14="http://schemas.microsoft.com/office/powerpoint/2010/main" val="158133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259</Words>
  <Application>Microsoft Office PowerPoint</Application>
  <PresentationFormat>Widescreen</PresentationFormat>
  <Paragraphs>84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Tuesday, September 20</vt:lpstr>
      <vt:lpstr>Carnot Cycle</vt:lpstr>
      <vt:lpstr>How to resolve impracticalities?</vt:lpstr>
      <vt:lpstr>Rankine Cycle</vt:lpstr>
      <vt:lpstr>Rankine Cycle: Reheater</vt:lpstr>
      <vt:lpstr>PowerPoint Presentation</vt:lpstr>
      <vt:lpstr>PowerPoint Presentation</vt:lpstr>
      <vt:lpstr>DO NOT ENTER</vt:lpstr>
      <vt:lpstr>USE 213 DOOR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Tuesday, September 12</dc:title>
  <dc:creator>Will Drayer</dc:creator>
  <cp:lastModifiedBy>Will Drayer</cp:lastModifiedBy>
  <cp:revision>82</cp:revision>
  <cp:lastPrinted>2022-09-21T14:56:07Z</cp:lastPrinted>
  <dcterms:created xsi:type="dcterms:W3CDTF">2022-09-12T16:07:15Z</dcterms:created>
  <dcterms:modified xsi:type="dcterms:W3CDTF">2022-09-21T19:58:25Z</dcterms:modified>
</cp:coreProperties>
</file>