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AB7FA3-6A58-208B-AE4E-81C29B717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6D2903F-969B-BCBB-B316-12F1BBC699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B890DD-4741-2DC6-B617-5D8186841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B06B-EB7E-4D1E-AEEE-203FF8AD4F3D}" type="datetimeFigureOut">
              <a:rPr lang="fr-FR" smtClean="0"/>
              <a:t>17/07/2024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E27834-E1D0-1BF9-7E15-2AC7D93FE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3CEE53-8989-B17E-0BD7-C5007D83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836BF-3C89-47B6-BDFF-47593D40DD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6455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FCA226-12AA-6DCC-8374-D86A7C77A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F663CF4-BBC7-3DDB-C42B-0186FCB46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7E2C2A-1050-A185-F4DD-1328D0E3B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B06B-EB7E-4D1E-AEEE-203FF8AD4F3D}" type="datetimeFigureOut">
              <a:rPr lang="fr-FR" smtClean="0"/>
              <a:t>17/07/2024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196389-E8FA-5B21-23DE-BFC04D1FF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9BACDC-16A1-A72B-1151-63FC23FE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836BF-3C89-47B6-BDFF-47593D40DD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347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73F3918-A613-D8B9-AA96-87B4CB697F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0307750-3824-AC89-87B7-E72A22C35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4A6D7F-2A78-B84E-B766-87E1B52CD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B06B-EB7E-4D1E-AEEE-203FF8AD4F3D}" type="datetimeFigureOut">
              <a:rPr lang="fr-FR" smtClean="0"/>
              <a:t>17/07/2024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F2C7A7-5D36-E7C0-8259-286F858D5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E1F9F5-905F-4AD1-D0FF-3A180EACB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836BF-3C89-47B6-BDFF-47593D40DD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976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A6AD0E-D5E5-01CA-6994-99A2B187B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3B2BBA-1FA2-C5B2-6F5B-A35144B42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374CFF-4692-3FD7-C7D0-FAF5B341A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B06B-EB7E-4D1E-AEEE-203FF8AD4F3D}" type="datetimeFigureOut">
              <a:rPr lang="fr-FR" smtClean="0"/>
              <a:t>17/07/2024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376A72-36FD-4138-8B1D-9EB6F0F3F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6F998C-EEAB-5F9D-8659-F0BEAFF0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836BF-3C89-47B6-BDFF-47593D40DD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9787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B9ECB8-C7C1-8F35-FC17-0F84FF394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2EEC23-2024-39C8-A1F0-9FF521788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3A639D-B9F1-C8FD-3F71-1E06F9318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B06B-EB7E-4D1E-AEEE-203FF8AD4F3D}" type="datetimeFigureOut">
              <a:rPr lang="fr-FR" smtClean="0"/>
              <a:t>17/07/2024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ADF026-AEA5-8214-8AA0-4875C9C9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C78F5A-8D08-92AE-A86D-5D12E40B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836BF-3C89-47B6-BDFF-47593D40DD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029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D09689-F816-9317-5763-D7F68C549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D94DB3-41A8-335B-684F-F85FD46F3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692176-4688-8C35-38D2-70577F033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9E54A3A-FDD9-0C25-999F-0A3932F5A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B06B-EB7E-4D1E-AEEE-203FF8AD4F3D}" type="datetimeFigureOut">
              <a:rPr lang="fr-FR" smtClean="0"/>
              <a:t>17/07/2024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1A721B-F40D-755F-B98A-6AE47A69B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54284E-A376-2FF2-87A8-4B1094A0B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836BF-3C89-47B6-BDFF-47593D40DD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535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40133D-DFF4-2F7A-12EC-1F88624EF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B1B928-26A2-60A2-30AA-3521CCF10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2922AC0-0430-B2A9-DA63-09B1EB351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283AE19-6B7F-169A-6758-F8567DDEB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B47AA5C-29BE-77CA-4200-E092A012A1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3AC4245-7B6F-7D4E-AD3E-8CCDA04E6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B06B-EB7E-4D1E-AEEE-203FF8AD4F3D}" type="datetimeFigureOut">
              <a:rPr lang="fr-FR" smtClean="0"/>
              <a:t>17/07/2024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4F59EDB-1350-C8B0-D2DF-2F79E7245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5F0A06E-213C-F782-4B87-1D352AFF4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836BF-3C89-47B6-BDFF-47593D40DD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6391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FDA667-D94A-0757-8E6C-F73659E27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54F9BC7-8DC8-FEF4-9D53-C968FD91D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B06B-EB7E-4D1E-AEEE-203FF8AD4F3D}" type="datetimeFigureOut">
              <a:rPr lang="fr-FR" smtClean="0"/>
              <a:t>17/07/2024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C0484E9-E24F-5551-D0CE-885808AC5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C814D29-09B6-44DE-EB39-3044D5BB7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836BF-3C89-47B6-BDFF-47593D40DD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835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6DEC0EF-2F00-29B3-3CEE-1B381C77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B06B-EB7E-4D1E-AEEE-203FF8AD4F3D}" type="datetimeFigureOut">
              <a:rPr lang="fr-FR" smtClean="0"/>
              <a:t>17/07/2024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75EE049-016F-143B-39B3-5C83F890C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045658-112C-2EB1-8338-37B37040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836BF-3C89-47B6-BDFF-47593D40DD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572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685DBC-C5BB-8CD4-A189-A67393904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DAE459-A981-079C-37CF-7CDA13B4A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9F96E08-049F-D7FD-4409-ABB944103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1F1B8FB-321D-E4D5-201C-9606230F9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B06B-EB7E-4D1E-AEEE-203FF8AD4F3D}" type="datetimeFigureOut">
              <a:rPr lang="fr-FR" smtClean="0"/>
              <a:t>17/07/2024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ED29BF3-3FEC-1D67-9375-9C50CC339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020B2D-5769-DD00-91DF-962393A3D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836BF-3C89-47B6-BDFF-47593D40DD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560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818F0C-5F62-42C6-43A8-E212944C1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8D5BFDB-F184-71B2-2058-56B4AE8F94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6470520-F16A-C872-CD88-9859D130E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505185E-6CAC-EC72-FF35-A72724AC0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B06B-EB7E-4D1E-AEEE-203FF8AD4F3D}" type="datetimeFigureOut">
              <a:rPr lang="fr-FR" smtClean="0"/>
              <a:t>17/07/2024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19060A5-D87E-6CAB-6F5C-F73597EDA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FC34D9-5ABB-6502-96F0-D6C6E338D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836BF-3C89-47B6-BDFF-47593D40DD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662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616ACF9-6528-FD40-A51E-1E29C4E99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058D3A-214E-65BC-C44D-6FDC1CDBB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4422D1-3268-2149-2BC7-8004072C34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CAB06B-EB7E-4D1E-AEEE-203FF8AD4F3D}" type="datetimeFigureOut">
              <a:rPr lang="fr-FR" smtClean="0"/>
              <a:t>17/07/2024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062F26-9040-2EEE-613C-B49B85AD3B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ACDBD7-B586-ED72-46CE-3253EF8BC2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1836BF-3C89-47B6-BDFF-47593D40DD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0947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B8705CDA-32CC-11A4-4EB6-81414585E713}"/>
              </a:ext>
            </a:extLst>
          </p:cNvPr>
          <p:cNvSpPr/>
          <p:nvPr/>
        </p:nvSpPr>
        <p:spPr>
          <a:xfrm>
            <a:off x="77821" y="79644"/>
            <a:ext cx="2169268" cy="2274449"/>
          </a:xfrm>
          <a:prstGeom prst="roundRect">
            <a:avLst>
              <a:gd name="adj" fmla="val 8595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2">
                    <a:lumMod val="90000"/>
                    <a:lumOff val="1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BD22A96F-79D9-01BE-DF9C-714774B6DDDA}"/>
              </a:ext>
            </a:extLst>
          </p:cNvPr>
          <p:cNvSpPr/>
          <p:nvPr/>
        </p:nvSpPr>
        <p:spPr>
          <a:xfrm>
            <a:off x="77821" y="2470826"/>
            <a:ext cx="2169268" cy="4307530"/>
          </a:xfrm>
          <a:prstGeom prst="roundRect">
            <a:avLst>
              <a:gd name="adj" fmla="val 9492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2">
                    <a:lumMod val="90000"/>
                    <a:lumOff val="1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8D6C7C4F-12C9-12A1-503E-1457B5E39BC2}"/>
              </a:ext>
            </a:extLst>
          </p:cNvPr>
          <p:cNvSpPr/>
          <p:nvPr/>
        </p:nvSpPr>
        <p:spPr>
          <a:xfrm>
            <a:off x="2334638" y="79644"/>
            <a:ext cx="2451371" cy="679113"/>
          </a:xfrm>
          <a:prstGeom prst="roundRect">
            <a:avLst>
              <a:gd name="adj" fmla="val 8595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2">
                    <a:lumMod val="90000"/>
                    <a:lumOff val="1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8A71646A-1D6C-A13B-EAC7-884F980E77D5}"/>
              </a:ext>
            </a:extLst>
          </p:cNvPr>
          <p:cNvSpPr/>
          <p:nvPr/>
        </p:nvSpPr>
        <p:spPr>
          <a:xfrm>
            <a:off x="4928681" y="79643"/>
            <a:ext cx="7185498" cy="679113"/>
          </a:xfrm>
          <a:prstGeom prst="roundRect">
            <a:avLst>
              <a:gd name="adj" fmla="val 8595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2">
                    <a:lumMod val="90000"/>
                    <a:lumOff val="1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02B93D5E-4482-EBCB-0FCF-416D33A63B81}"/>
              </a:ext>
            </a:extLst>
          </p:cNvPr>
          <p:cNvSpPr/>
          <p:nvPr/>
        </p:nvSpPr>
        <p:spPr>
          <a:xfrm>
            <a:off x="2334637" y="877311"/>
            <a:ext cx="1838529" cy="1476782"/>
          </a:xfrm>
          <a:prstGeom prst="roundRect">
            <a:avLst>
              <a:gd name="adj" fmla="val 8595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2">
                    <a:lumMod val="90000"/>
                    <a:lumOff val="1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B1BC798-E245-8AA6-2608-2793BEBBE640}"/>
              </a:ext>
            </a:extLst>
          </p:cNvPr>
          <p:cNvSpPr/>
          <p:nvPr/>
        </p:nvSpPr>
        <p:spPr>
          <a:xfrm>
            <a:off x="4319890" y="877311"/>
            <a:ext cx="1838529" cy="1476782"/>
          </a:xfrm>
          <a:prstGeom prst="roundRect">
            <a:avLst>
              <a:gd name="adj" fmla="val 8595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2">
                    <a:lumMod val="90000"/>
                    <a:lumOff val="1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762E991D-519C-10F3-8CE1-8357D19B298F}"/>
              </a:ext>
            </a:extLst>
          </p:cNvPr>
          <p:cNvSpPr/>
          <p:nvPr/>
        </p:nvSpPr>
        <p:spPr>
          <a:xfrm>
            <a:off x="6305143" y="877311"/>
            <a:ext cx="1838529" cy="1476782"/>
          </a:xfrm>
          <a:prstGeom prst="roundRect">
            <a:avLst>
              <a:gd name="adj" fmla="val 8595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2">
                    <a:lumMod val="90000"/>
                    <a:lumOff val="1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FC624F1F-6EB5-8BB2-77BF-AF09744BA523}"/>
              </a:ext>
            </a:extLst>
          </p:cNvPr>
          <p:cNvSpPr/>
          <p:nvPr/>
        </p:nvSpPr>
        <p:spPr>
          <a:xfrm>
            <a:off x="8290396" y="877311"/>
            <a:ext cx="1838529" cy="1476782"/>
          </a:xfrm>
          <a:prstGeom prst="roundRect">
            <a:avLst>
              <a:gd name="adj" fmla="val 8595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2">
                    <a:lumMod val="90000"/>
                    <a:lumOff val="1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19CFF08E-1648-95BB-EA8D-8063CED8CDEB}"/>
              </a:ext>
            </a:extLst>
          </p:cNvPr>
          <p:cNvSpPr/>
          <p:nvPr/>
        </p:nvSpPr>
        <p:spPr>
          <a:xfrm>
            <a:off x="10275650" y="877311"/>
            <a:ext cx="1838529" cy="1476782"/>
          </a:xfrm>
          <a:prstGeom prst="roundRect">
            <a:avLst>
              <a:gd name="adj" fmla="val 8595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2">
                    <a:lumMod val="90000"/>
                    <a:lumOff val="1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925236DE-9004-4801-3368-895D0EA7964E}"/>
              </a:ext>
            </a:extLst>
          </p:cNvPr>
          <p:cNvSpPr/>
          <p:nvPr/>
        </p:nvSpPr>
        <p:spPr>
          <a:xfrm>
            <a:off x="2334636" y="2470826"/>
            <a:ext cx="3240000" cy="2033082"/>
          </a:xfrm>
          <a:prstGeom prst="roundRect">
            <a:avLst>
              <a:gd name="adj" fmla="val 8595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2">
                    <a:lumMod val="90000"/>
                    <a:lumOff val="1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4ECAC90-3CF0-72FD-90BF-26E80BE35E8E}"/>
              </a:ext>
            </a:extLst>
          </p:cNvPr>
          <p:cNvSpPr/>
          <p:nvPr/>
        </p:nvSpPr>
        <p:spPr>
          <a:xfrm>
            <a:off x="5604408" y="2470826"/>
            <a:ext cx="3240000" cy="2033082"/>
          </a:xfrm>
          <a:prstGeom prst="roundRect">
            <a:avLst>
              <a:gd name="adj" fmla="val 8595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2">
                    <a:lumMod val="90000"/>
                    <a:lumOff val="1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9BA7A8CF-3EF9-80E2-C5B0-79B9F972A2A6}"/>
              </a:ext>
            </a:extLst>
          </p:cNvPr>
          <p:cNvSpPr/>
          <p:nvPr/>
        </p:nvSpPr>
        <p:spPr>
          <a:xfrm>
            <a:off x="8874179" y="2470826"/>
            <a:ext cx="3240000" cy="2033082"/>
          </a:xfrm>
          <a:prstGeom prst="roundRect">
            <a:avLst>
              <a:gd name="adj" fmla="val 8595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2">
                    <a:lumMod val="90000"/>
                    <a:lumOff val="1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AFAE2D7D-F54A-55FC-6451-6FE320573D8C}"/>
              </a:ext>
            </a:extLst>
          </p:cNvPr>
          <p:cNvSpPr/>
          <p:nvPr/>
        </p:nvSpPr>
        <p:spPr>
          <a:xfrm>
            <a:off x="2337069" y="4649821"/>
            <a:ext cx="3240000" cy="2128535"/>
          </a:xfrm>
          <a:prstGeom prst="roundRect">
            <a:avLst>
              <a:gd name="adj" fmla="val 8595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2">
                    <a:lumMod val="90000"/>
                    <a:lumOff val="1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0ACC2609-19CF-15D6-9ED9-C783FBDA5FE1}"/>
              </a:ext>
            </a:extLst>
          </p:cNvPr>
          <p:cNvSpPr/>
          <p:nvPr/>
        </p:nvSpPr>
        <p:spPr>
          <a:xfrm>
            <a:off x="5606841" y="4649821"/>
            <a:ext cx="3240000" cy="2128535"/>
          </a:xfrm>
          <a:prstGeom prst="roundRect">
            <a:avLst>
              <a:gd name="adj" fmla="val 8595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2">
                    <a:lumMod val="90000"/>
                    <a:lumOff val="1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3F511455-993B-9CDF-E1D5-D65636618A62}"/>
              </a:ext>
            </a:extLst>
          </p:cNvPr>
          <p:cNvSpPr/>
          <p:nvPr/>
        </p:nvSpPr>
        <p:spPr>
          <a:xfrm>
            <a:off x="8876612" y="4649821"/>
            <a:ext cx="3240000" cy="2128535"/>
          </a:xfrm>
          <a:prstGeom prst="roundRect">
            <a:avLst>
              <a:gd name="adj" fmla="val 8595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2">
                    <a:lumMod val="90000"/>
                    <a:lumOff val="1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39127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Abdoul Razak D Drame</dc:creator>
  <cp:lastModifiedBy>Abdoul Razak D Drame</cp:lastModifiedBy>
  <cp:revision>2</cp:revision>
  <dcterms:created xsi:type="dcterms:W3CDTF">2024-07-17T11:06:56Z</dcterms:created>
  <dcterms:modified xsi:type="dcterms:W3CDTF">2024-07-17T12:13:25Z</dcterms:modified>
</cp:coreProperties>
</file>