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8C10-5B3A-47E5-BE0C-0345A406D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It Raining WPF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0A2F0-B565-4025-BEA1-8BA50403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45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327-C71B-4617-B6CF-7A97C48F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cutting concerns -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A78A-00E0-416B-A83B-6957EB4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System.Runtime.Caching</a:t>
            </a:r>
            <a:r>
              <a:rPr lang="en-US" dirty="0"/>
              <a:t> is used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Calling </a:t>
            </a:r>
            <a:r>
              <a:rPr lang="en-US" dirty="0" err="1"/>
              <a:t>OpenWeatherMap.API</a:t>
            </a:r>
            <a:r>
              <a:rPr lang="en-US" dirty="0"/>
              <a:t> for the same GPS location – response cached for 10 minutes (as </a:t>
            </a:r>
            <a:r>
              <a:rPr lang="en-US" dirty="0" err="1"/>
              <a:t>OpenWeatherMap</a:t>
            </a:r>
            <a:r>
              <a:rPr lang="en-US" dirty="0"/>
              <a:t> recommends)</a:t>
            </a:r>
          </a:p>
        </p:txBody>
      </p:sp>
    </p:spTree>
    <p:extLst>
      <p:ext uri="{BB962C8B-B14F-4D97-AF65-F5344CB8AC3E}">
        <p14:creationId xmlns:p14="http://schemas.microsoft.com/office/powerpoint/2010/main" val="2830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CD87-1FE9-4922-8209-E51F9B8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cutting concerns – </a:t>
            </a:r>
            <a:r>
              <a:rPr lang="en-US" dirty="0" err="1"/>
              <a:t>IoC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0A16-D3BB-41B2-8C94-9A5359C7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Caliburn.Micro.SimpleContainer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It is good enough even if it is not powerful</a:t>
            </a:r>
          </a:p>
          <a:p>
            <a:r>
              <a:rPr lang="en-US" dirty="0"/>
              <a:t>Services registrations done in </a:t>
            </a:r>
            <a:r>
              <a:rPr lang="en-US" dirty="0" err="1"/>
              <a:t>AppBootstrapper.cs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6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147A-8ED4-47C8-BC0C-F015DF8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Quering</a:t>
            </a:r>
            <a:r>
              <a:rPr lang="en-US" dirty="0"/>
              <a:t> data from </a:t>
            </a:r>
            <a:r>
              <a:rPr lang="en-US" dirty="0" err="1"/>
              <a:t>OpenWeatherMap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DEE-BEB2-4149-8159-4174BCE5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with the </a:t>
            </a:r>
            <a:r>
              <a:rPr lang="en-US" dirty="0" err="1"/>
              <a:t>ApiKey</a:t>
            </a:r>
            <a:r>
              <a:rPr lang="en-US" dirty="0"/>
              <a:t> in the query string</a:t>
            </a:r>
          </a:p>
          <a:p>
            <a:r>
              <a:rPr lang="en-US" dirty="0"/>
              <a:t>Data is returned in JSON format</a:t>
            </a:r>
          </a:p>
          <a:p>
            <a:r>
              <a:rPr lang="en-US" dirty="0"/>
              <a:t>Deserialization using </a:t>
            </a:r>
            <a:r>
              <a:rPr lang="en-US" dirty="0" err="1"/>
              <a:t>Newtonsoft.JSON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E66-8A38-45D0-B88B-3BD2097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7078-FA06-4D0D-8FF2-A6C66F29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code hygiene: </a:t>
            </a:r>
            <a:r>
              <a:rPr lang="en-US" dirty="0" err="1"/>
              <a:t>StyleCop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Would be nice to add code analysis tools for </a:t>
            </a:r>
          </a:p>
          <a:p>
            <a:pPr lvl="1"/>
            <a:r>
              <a:rPr lang="en-US" dirty="0"/>
              <a:t>Maintainability index</a:t>
            </a:r>
          </a:p>
          <a:p>
            <a:pPr lvl="1"/>
            <a:r>
              <a:rPr lang="en-US" dirty="0"/>
              <a:t>Cognitive complexity</a:t>
            </a:r>
          </a:p>
          <a:p>
            <a:pPr lvl="1"/>
            <a:r>
              <a:rPr lang="en-US" dirty="0"/>
              <a:t>Code duplication ratio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CB9A-AB84-4E0C-88E9-EB1739F5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D797-1087-4D59-B4C8-19F941D3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runner: Microsoft Test Framework</a:t>
            </a:r>
          </a:p>
          <a:p>
            <a:r>
              <a:rPr lang="en-US" dirty="0"/>
              <a:t>Mocking framework: </a:t>
            </a:r>
            <a:r>
              <a:rPr lang="en-US" dirty="0" err="1"/>
              <a:t>Moq</a:t>
            </a:r>
            <a:endParaRPr lang="en-US" dirty="0"/>
          </a:p>
          <a:p>
            <a:r>
              <a:rPr lang="en-US" dirty="0"/>
              <a:t>What should be unit tested:</a:t>
            </a:r>
          </a:p>
          <a:p>
            <a:pPr lvl="1"/>
            <a:r>
              <a:rPr lang="en-US" dirty="0" err="1"/>
              <a:t>ViewModels</a:t>
            </a:r>
            <a:r>
              <a:rPr lang="en-US" dirty="0"/>
              <a:t> – mandatory</a:t>
            </a:r>
          </a:p>
          <a:p>
            <a:pPr lvl="1"/>
            <a:r>
              <a:rPr lang="en-US" dirty="0"/>
              <a:t>Utilities, Helpers, methods that contain business logic or do calculations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GetUnixTime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5340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FA54-6758-46C8-94E3-782FC576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304-6DE0-4ED3-AABF-F6B117AD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Building: </a:t>
            </a:r>
          </a:p>
          <a:p>
            <a:pPr lvl="1"/>
            <a:r>
              <a:rPr lang="en-US" dirty="0"/>
              <a:t>using MS Build / Visual Studio</a:t>
            </a:r>
          </a:p>
          <a:p>
            <a:pPr lvl="1"/>
            <a:r>
              <a:rPr lang="en-US" dirty="0"/>
              <a:t>important: make sure it is in release mode</a:t>
            </a:r>
          </a:p>
          <a:p>
            <a:endParaRPr lang="en-US" dirty="0"/>
          </a:p>
          <a:p>
            <a:r>
              <a:rPr lang="en-US" dirty="0"/>
              <a:t>Deployed</a:t>
            </a:r>
          </a:p>
          <a:p>
            <a:pPr lvl="1"/>
            <a:r>
              <a:rPr lang="en-US" dirty="0"/>
              <a:t>Standalone executable</a:t>
            </a:r>
          </a:p>
          <a:p>
            <a:pPr lvl="1"/>
            <a:r>
              <a:rPr lang="en-US" dirty="0"/>
              <a:t>MSI package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DF2A-612A-44AA-87F1-7F0EF7AC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C5C-9B3D-4A4F-9EFF-99D84C40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setup (dev cookbook)</a:t>
            </a:r>
          </a:p>
          <a:p>
            <a:r>
              <a:rPr lang="en-US" dirty="0"/>
              <a:t>Learning resources</a:t>
            </a:r>
          </a:p>
          <a:p>
            <a:r>
              <a:rPr lang="en-US" dirty="0"/>
              <a:t>MVVM Framework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Cross cutting concerns</a:t>
            </a:r>
          </a:p>
          <a:p>
            <a:r>
              <a:rPr lang="en-US" dirty="0"/>
              <a:t>Code quality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9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D989-3EC7-4154-AD07-394A89F3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/ Dev Cook 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A1DF-D099-45E5-8D3A-9C29F039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Visual Studio 2017</a:t>
            </a:r>
          </a:p>
          <a:p>
            <a:r>
              <a:rPr lang="en-US" dirty="0"/>
              <a:t>.NET Framework 4.6.2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Git GUI (</a:t>
            </a:r>
            <a:r>
              <a:rPr lang="en-US" dirty="0" err="1"/>
              <a:t>SmartGit</a:t>
            </a:r>
            <a:r>
              <a:rPr lang="en-US" dirty="0"/>
              <a:t>, </a:t>
            </a:r>
            <a:r>
              <a:rPr lang="en-US" dirty="0" err="1"/>
              <a:t>GitKraken</a:t>
            </a:r>
            <a:r>
              <a:rPr lang="en-US" dirty="0"/>
              <a:t>, SourceTree, ..)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5A8-F838-44B6-BF86-5BDF1F43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915B-6D43-46D6-ABE3-BD8556A2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8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WPF (Windows Presentation Framework)</a:t>
            </a:r>
          </a:p>
          <a:p>
            <a:r>
              <a:rPr lang="en-US" dirty="0"/>
              <a:t>MVVM Pattern</a:t>
            </a:r>
          </a:p>
          <a:p>
            <a:pPr lvl="1"/>
            <a:r>
              <a:rPr lang="en-US" dirty="0"/>
              <a:t>general knowledge</a:t>
            </a:r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general knowledge</a:t>
            </a:r>
          </a:p>
          <a:p>
            <a:pPr lvl="1"/>
            <a:r>
              <a:rPr lang="en-US" dirty="0"/>
              <a:t>Microsoft Testing Framework</a:t>
            </a:r>
          </a:p>
          <a:p>
            <a:pPr lvl="1"/>
            <a:r>
              <a:rPr lang="en-US" dirty="0" err="1"/>
              <a:t>Moq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JSON – general knowledge</a:t>
            </a:r>
          </a:p>
          <a:p>
            <a:pPr lvl="1"/>
            <a:r>
              <a:rPr lang="en-US" dirty="0" err="1"/>
              <a:t>Newtonsoft.JSON</a:t>
            </a:r>
            <a:endParaRPr lang="en-US" dirty="0"/>
          </a:p>
          <a:p>
            <a:pPr lvl="1"/>
            <a:r>
              <a:rPr lang="en-US" dirty="0"/>
              <a:t>Making HTTP requests</a:t>
            </a:r>
          </a:p>
        </p:txBody>
      </p:sp>
    </p:spTree>
    <p:extLst>
      <p:ext uri="{BB962C8B-B14F-4D97-AF65-F5344CB8AC3E}">
        <p14:creationId xmlns:p14="http://schemas.microsoft.com/office/powerpoint/2010/main" val="7052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097-C35B-4D60-A21E-892419B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 –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1B5F-9ABF-4361-A7A8-3E77D0B0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6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Candidates</a:t>
            </a:r>
          </a:p>
          <a:p>
            <a:pPr lvl="1"/>
            <a:r>
              <a:rPr lang="en-US" dirty="0"/>
              <a:t>MVVM Light</a:t>
            </a:r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 err="1"/>
              <a:t>Catel.MVVM</a:t>
            </a:r>
            <a:endParaRPr lang="en-US" dirty="0"/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Online resources &amp; community &amp; popularity &amp; learning curve</a:t>
            </a:r>
          </a:p>
          <a:p>
            <a:pPr lvl="1"/>
            <a:r>
              <a:rPr lang="en-US" dirty="0" err="1"/>
              <a:t>Licence</a:t>
            </a:r>
            <a:r>
              <a:rPr lang="en-US" dirty="0"/>
              <a:t> &amp; </a:t>
            </a:r>
            <a:r>
              <a:rPr lang="en-US" dirty="0" err="1"/>
              <a:t>Maintainance</a:t>
            </a:r>
            <a:endParaRPr lang="en-US" dirty="0"/>
          </a:p>
          <a:p>
            <a:pPr lvl="1"/>
            <a:r>
              <a:rPr lang="en-US" dirty="0"/>
              <a:t>Cross cutting concerns features: </a:t>
            </a:r>
          </a:p>
          <a:p>
            <a:pPr lvl="2"/>
            <a:r>
              <a:rPr lang="en-US" dirty="0"/>
              <a:t>IOC, Navigation Service, Message Broadcasting, View &amp; </a:t>
            </a:r>
            <a:r>
              <a:rPr lang="en-US" dirty="0" err="1"/>
              <a:t>ViewModel</a:t>
            </a:r>
            <a:r>
              <a:rPr lang="en-US" dirty="0"/>
              <a:t> factories, </a:t>
            </a:r>
          </a:p>
          <a:p>
            <a:pPr lvl="2"/>
            <a:r>
              <a:rPr lang="en-US" dirty="0"/>
              <a:t>Async support, Design Time support, </a:t>
            </a:r>
          </a:p>
          <a:p>
            <a:pPr lvl="2"/>
            <a:r>
              <a:rPr lang="en-US" dirty="0"/>
              <a:t>Unit testing</a:t>
            </a:r>
          </a:p>
          <a:p>
            <a:pPr lvl="1"/>
            <a:r>
              <a:rPr lang="en-US" dirty="0"/>
              <a:t>Targeted project size &amp; project type </a:t>
            </a:r>
          </a:p>
          <a:p>
            <a:pPr lvl="1"/>
            <a:r>
              <a:rPr lang="en-US" dirty="0"/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38726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777-11D6-4581-B119-E2AB79E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 -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CFB670-1D67-4C53-BB6B-F799CD5C6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95461"/>
              </p:ext>
            </p:extLst>
          </p:nvPr>
        </p:nvGraphicFramePr>
        <p:xfrm>
          <a:off x="681037" y="2336800"/>
          <a:ext cx="10618932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33">
                  <a:extLst>
                    <a:ext uri="{9D8B030D-6E8A-4147-A177-3AD203B41FA5}">
                      <a16:colId xmlns:a16="http://schemas.microsoft.com/office/drawing/2014/main" val="60763900"/>
                    </a:ext>
                  </a:extLst>
                </a:gridCol>
                <a:gridCol w="2654733">
                  <a:extLst>
                    <a:ext uri="{9D8B030D-6E8A-4147-A177-3AD203B41FA5}">
                      <a16:colId xmlns:a16="http://schemas.microsoft.com/office/drawing/2014/main" val="1261400943"/>
                    </a:ext>
                  </a:extLst>
                </a:gridCol>
                <a:gridCol w="2654733">
                  <a:extLst>
                    <a:ext uri="{9D8B030D-6E8A-4147-A177-3AD203B41FA5}">
                      <a16:colId xmlns:a16="http://schemas.microsoft.com/office/drawing/2014/main" val="616871530"/>
                    </a:ext>
                  </a:extLst>
                </a:gridCol>
                <a:gridCol w="2654733">
                  <a:extLst>
                    <a:ext uri="{9D8B030D-6E8A-4147-A177-3AD203B41FA5}">
                      <a16:colId xmlns:a16="http://schemas.microsoft.com/office/drawing/2014/main" val="305872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MVVM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Caliburn.Micro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Catel.MVVM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Online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enough, a lot of videos instead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 documentation &amp; tutorials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Popularity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964.432 total </a:t>
                      </a:r>
                      <a:r>
                        <a:rPr lang="en-US" dirty="0" err="1"/>
                        <a:t>dwnlds</a:t>
                      </a:r>
                      <a:endParaRPr lang="en-US" dirty="0"/>
                    </a:p>
                    <a:p>
                      <a:r>
                        <a:rPr lang="en-US" dirty="0"/>
                        <a:t>32.000 in last 6w</a:t>
                      </a:r>
                    </a:p>
                    <a:p>
                      <a:r>
                        <a:rPr lang="en-US" dirty="0"/>
                        <a:t>313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stars</a:t>
                      </a:r>
                    </a:p>
                    <a:p>
                      <a:r>
                        <a:rPr lang="en-US" dirty="0"/>
                        <a:t>64 forks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639.345 total </a:t>
                      </a:r>
                      <a:r>
                        <a:rPr lang="en-US" dirty="0" err="1"/>
                        <a:t>dwnlds</a:t>
                      </a:r>
                      <a:endParaRPr lang="en-US" dirty="0"/>
                    </a:p>
                    <a:p>
                      <a:r>
                        <a:rPr lang="en-US" dirty="0"/>
                        <a:t>25000 in last 6w</a:t>
                      </a:r>
                    </a:p>
                    <a:p>
                      <a:r>
                        <a:rPr lang="en-US" dirty="0"/>
                        <a:t>1541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stars</a:t>
                      </a:r>
                    </a:p>
                    <a:p>
                      <a:r>
                        <a:rPr lang="en-US" dirty="0"/>
                        <a:t>535 forks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212.942 downloads</a:t>
                      </a:r>
                    </a:p>
                    <a:p>
                      <a:r>
                        <a:rPr lang="en-US" dirty="0"/>
                        <a:t>1000 in last 6w</a:t>
                      </a:r>
                    </a:p>
                    <a:p>
                      <a:r>
                        <a:rPr lang="en-US" dirty="0"/>
                        <a:t>347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stars</a:t>
                      </a:r>
                    </a:p>
                    <a:p>
                      <a:r>
                        <a:rPr lang="en-US" dirty="0"/>
                        <a:t>122 forks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7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Maintainability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 commits</a:t>
                      </a:r>
                    </a:p>
                    <a:p>
                      <a:r>
                        <a:rPr lang="en-US" dirty="0"/>
                        <a:t>7 in last year</a:t>
                      </a:r>
                    </a:p>
                    <a:p>
                      <a:r>
                        <a:rPr lang="en-US" dirty="0"/>
                        <a:t>32 releases</a:t>
                      </a:r>
                    </a:p>
                    <a:p>
                      <a:r>
                        <a:rPr lang="en-US" dirty="0"/>
                        <a:t>2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1187 commits</a:t>
                      </a:r>
                    </a:p>
                    <a:p>
                      <a:r>
                        <a:rPr lang="en-US" dirty="0"/>
                        <a:t>~50 in last year</a:t>
                      </a:r>
                    </a:p>
                    <a:p>
                      <a:r>
                        <a:rPr lang="en-US" dirty="0"/>
                        <a:t>15 releases</a:t>
                      </a:r>
                    </a:p>
                    <a:p>
                      <a:r>
                        <a:rPr lang="en-US" dirty="0"/>
                        <a:t>30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2898 commits</a:t>
                      </a:r>
                    </a:p>
                    <a:p>
                      <a:r>
                        <a:rPr lang="en-US" dirty="0"/>
                        <a:t>100+ in last year</a:t>
                      </a:r>
                    </a:p>
                    <a:p>
                      <a:r>
                        <a:rPr lang="en-US" dirty="0"/>
                        <a:t>22 releases</a:t>
                      </a:r>
                    </a:p>
                    <a:p>
                      <a:r>
                        <a:rPr lang="en-US" dirty="0"/>
                        <a:t>36 contributors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4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License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84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777-11D6-4581-B119-E2AB79E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 –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CFB670-1D67-4C53-BB6B-F799CD5C6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16422"/>
              </p:ext>
            </p:extLst>
          </p:nvPr>
        </p:nvGraphicFramePr>
        <p:xfrm>
          <a:off x="681037" y="2336800"/>
          <a:ext cx="10618932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123">
                  <a:extLst>
                    <a:ext uri="{9D8B030D-6E8A-4147-A177-3AD203B41FA5}">
                      <a16:colId xmlns:a16="http://schemas.microsoft.com/office/drawing/2014/main" val="60763900"/>
                    </a:ext>
                  </a:extLst>
                </a:gridCol>
                <a:gridCol w="2466363">
                  <a:extLst>
                    <a:ext uri="{9D8B030D-6E8A-4147-A177-3AD203B41FA5}">
                      <a16:colId xmlns:a16="http://schemas.microsoft.com/office/drawing/2014/main" val="1261400943"/>
                    </a:ext>
                  </a:extLst>
                </a:gridCol>
                <a:gridCol w="2608976">
                  <a:extLst>
                    <a:ext uri="{9D8B030D-6E8A-4147-A177-3AD203B41FA5}">
                      <a16:colId xmlns:a16="http://schemas.microsoft.com/office/drawing/2014/main" val="616871530"/>
                    </a:ext>
                  </a:extLst>
                </a:gridCol>
                <a:gridCol w="2231470">
                  <a:extLst>
                    <a:ext uri="{9D8B030D-6E8A-4147-A177-3AD203B41FA5}">
                      <a16:colId xmlns:a16="http://schemas.microsoft.com/office/drawing/2014/main" val="305872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MVVM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Caliburn.Micro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Catel.MVVM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Navigation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7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4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&amp; </a:t>
                      </a:r>
                      <a:r>
                        <a:rPr lang="en-US" dirty="0" err="1"/>
                        <a:t>ViewModel</a:t>
                      </a:r>
                      <a:r>
                        <a:rPr lang="en-US" dirty="0"/>
                        <a:t> 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using naming convention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8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Async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time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3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Debugging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Targeted project size &amp;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projects, slow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projects, Fast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projects, slow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7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8133-2B1D-4382-AEF9-F2064F5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30B5-E72C-4A94-B772-831BFBBB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Caliburn.Micro</a:t>
            </a:r>
            <a:r>
              <a:rPr lang="en-US" dirty="0"/>
              <a:t> is the winner</a:t>
            </a:r>
          </a:p>
          <a:p>
            <a:pPr lvl="1"/>
            <a:r>
              <a:rPr lang="en-US" dirty="0"/>
              <a:t>Fast development, not so many </a:t>
            </a:r>
            <a:r>
              <a:rPr lang="en-US" dirty="0" err="1"/>
              <a:t>boilerplating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Based on conventions – good for small projects</a:t>
            </a:r>
          </a:p>
          <a:p>
            <a:pPr lvl="1"/>
            <a:r>
              <a:rPr lang="en-US" dirty="0"/>
              <a:t>Popular, a lot of resources online</a:t>
            </a:r>
          </a:p>
          <a:p>
            <a:pPr lvl="1"/>
            <a:r>
              <a:rPr lang="en-US" dirty="0"/>
              <a:t>It is actively maintained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402A-B7BB-432B-8F4F-383B8D61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8A5-FE7A-4A67-A6DA-12CA79BF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226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IsItRaining</a:t>
            </a:r>
            <a:r>
              <a:rPr lang="en-US" dirty="0"/>
              <a:t> – WPF application</a:t>
            </a:r>
          </a:p>
          <a:p>
            <a:pPr lvl="1"/>
            <a:r>
              <a:rPr lang="en-US" b="1" dirty="0"/>
              <a:t>Components</a:t>
            </a:r>
            <a:r>
              <a:rPr lang="en-US" dirty="0"/>
              <a:t> – presentational components, no business logic</a:t>
            </a:r>
          </a:p>
          <a:p>
            <a:pPr lvl="1"/>
            <a:r>
              <a:rPr lang="en-US" b="1" dirty="0"/>
              <a:t>Pages</a:t>
            </a:r>
            <a:r>
              <a:rPr lang="en-US" dirty="0"/>
              <a:t> – screens that are presented one at a time. They mix components together based on business logic</a:t>
            </a:r>
          </a:p>
          <a:p>
            <a:pPr lvl="1"/>
            <a:r>
              <a:rPr lang="en-US" b="1" dirty="0"/>
              <a:t>Services</a:t>
            </a:r>
            <a:r>
              <a:rPr lang="en-US" dirty="0"/>
              <a:t> – domain services called by pages</a:t>
            </a:r>
          </a:p>
          <a:p>
            <a:pPr lvl="1"/>
            <a:r>
              <a:rPr lang="en-US" dirty="0"/>
              <a:t>Application bootstrapper, configurations, exceptions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IsItRaining.Tests</a:t>
            </a:r>
            <a:r>
              <a:rPr lang="en-US" dirty="0"/>
              <a:t> – unit testing project</a:t>
            </a:r>
          </a:p>
          <a:p>
            <a:pPr lvl="1"/>
            <a:r>
              <a:rPr lang="en-US" dirty="0"/>
              <a:t>Unit tests are written mostly for </a:t>
            </a:r>
            <a:r>
              <a:rPr lang="en-US" dirty="0" err="1"/>
              <a:t>ViewModels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OpenWeatherMap.Api</a:t>
            </a:r>
            <a:endParaRPr lang="en-US" b="1" dirty="0"/>
          </a:p>
          <a:p>
            <a:pPr lvl="1"/>
            <a:r>
              <a:rPr lang="en-US" dirty="0"/>
              <a:t>API client that queries data from </a:t>
            </a:r>
            <a:r>
              <a:rPr lang="en-US" dirty="0">
                <a:hlinkClick r:id="rId2"/>
              </a:rPr>
              <a:t>https://openweathermap.org/api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710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339</TotalTime>
  <Words>599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Is It Raining WPF app</vt:lpstr>
      <vt:lpstr>Content</vt:lpstr>
      <vt:lpstr>Project setup / Dev Cook Book </vt:lpstr>
      <vt:lpstr>Learning Resources</vt:lpstr>
      <vt:lpstr>MVVM Frameworks – candidates</vt:lpstr>
      <vt:lpstr>MVVM Frameworks - comparison</vt:lpstr>
      <vt:lpstr>MVVM Frameworks – comparison</vt:lpstr>
      <vt:lpstr>MVVM Frameworks - conclusion</vt:lpstr>
      <vt:lpstr>Project structure - overview</vt:lpstr>
      <vt:lpstr>Cross cutting concerns - caching</vt:lpstr>
      <vt:lpstr>Cross cutting concerns – IoC</vt:lpstr>
      <vt:lpstr>Quering data from OpenWeatherMap API</vt:lpstr>
      <vt:lpstr>Code quality</vt:lpstr>
      <vt:lpstr>Unit testing 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Dragomir</dc:creator>
  <cp:lastModifiedBy>Razvan Dragomir</cp:lastModifiedBy>
  <cp:revision>22</cp:revision>
  <dcterms:created xsi:type="dcterms:W3CDTF">2018-08-20T11:29:49Z</dcterms:created>
  <dcterms:modified xsi:type="dcterms:W3CDTF">2018-08-20T17:09:03Z</dcterms:modified>
</cp:coreProperties>
</file>