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6" r:id="rId2"/>
    <p:sldMasterId id="2147483719" r:id="rId3"/>
    <p:sldMasterId id="2147483681" r:id="rId4"/>
    <p:sldMasterId id="2147483686" r:id="rId5"/>
    <p:sldMasterId id="2147483714" r:id="rId6"/>
    <p:sldMasterId id="2147483691" r:id="rId7"/>
    <p:sldMasterId id="2147483696" r:id="rId8"/>
  </p:sldMasterIdLst>
  <p:notesMasterIdLst>
    <p:notesMasterId r:id="rId10"/>
  </p:notesMasterIdLst>
  <p:handoutMasterIdLst>
    <p:handoutMasterId r:id="rId11"/>
  </p:handoutMasterIdLst>
  <p:sldIdLst>
    <p:sldId id="257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1"/>
    <a:srgbClr val="E200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86" d="100"/>
          <a:sy n="86" d="100"/>
        </p:scale>
        <p:origin x="118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86C5D-9D6D-4B82-AF59-2E614A177118}" type="datetimeFigureOut">
              <a:rPr lang="nl-NL" smtClean="0"/>
              <a:pPr/>
              <a:t>9-1-2018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74FA-96D5-4975-A28D-6EF787A7502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756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1C8B-04BE-4ADE-A327-797343B80A02}" type="datetimeFigureOut">
              <a:rPr lang="nl-NL" smtClean="0"/>
              <a:pPr/>
              <a:t>9-1-2018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AE0C-23F6-47BC-8369-285481D77AB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67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0766" y="1412776"/>
            <a:ext cx="4032448" cy="3096344"/>
          </a:xfrm>
        </p:spPr>
        <p:txBody>
          <a:bodyPr>
            <a:normAutofit/>
          </a:bodyPr>
          <a:lstStyle>
            <a:lvl1pPr algn="l">
              <a:defRPr sz="4000">
                <a:latin typeface="+mj-lt"/>
                <a:cs typeface="Tahoma" pitchFamily="34" charset="0"/>
              </a:defRPr>
            </a:lvl1pPr>
          </a:lstStyle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5157192"/>
            <a:ext cx="7561262" cy="864096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GB" noProof="0" dirty="0"/>
              <a:t>&lt; Click here to edit 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68407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6" hasCustomPrompt="1"/>
          </p:nvPr>
        </p:nvSpPr>
        <p:spPr>
          <a:xfrm>
            <a:off x="5580112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68407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6" hasCustomPrompt="1"/>
          </p:nvPr>
        </p:nvSpPr>
        <p:spPr>
          <a:xfrm>
            <a:off x="5580112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648" y="5157192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&lt; Click here to edit &gt;</a:t>
            </a:r>
          </a:p>
        </p:txBody>
      </p:sp>
      <p:sp>
        <p:nvSpPr>
          <p:cNvPr id="8" name="Tijdelijke aanduiding voor tekst 2"/>
          <p:cNvSpPr txBox="1">
            <a:spLocks/>
          </p:cNvSpPr>
          <p:nvPr/>
        </p:nvSpPr>
        <p:spPr>
          <a:xfrm>
            <a:off x="179512" y="5157192"/>
            <a:ext cx="1359768" cy="96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Occasion: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Date: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Present: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Classification</a:t>
            </a: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4A91"/>
          </a:solidFill>
          <a:effectLst>
            <a:outerShdw blurRad="50800" dist="38100" dir="2700000" algn="tl" rotWithShape="0">
              <a:srgbClr val="004A91">
                <a:alpha val="50000"/>
              </a:srgbClr>
            </a:outerShdw>
          </a:effectLst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b="1" kern="1200" baseline="0">
          <a:solidFill>
            <a:srgbClr val="000000"/>
          </a:solidFill>
          <a:latin typeface="Verdan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9512" y="980728"/>
            <a:ext cx="1440160" cy="547260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160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3" r:id="rId3"/>
    <p:sldLayoutId id="2147483668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9512" y="980728"/>
            <a:ext cx="1440160" cy="547260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160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22" r:id="rId3"/>
    <p:sldLayoutId id="2147483723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26" r:id="rId3"/>
    <p:sldLayoutId id="2147483727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30" r:id="rId3"/>
    <p:sldLayoutId id="2147483731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34" r:id="rId3"/>
    <p:sldLayoutId id="2147483735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51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38" r:id="rId3"/>
    <p:sldLayoutId id="2147483739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50766" y="1412776"/>
            <a:ext cx="8153682" cy="3096344"/>
          </a:xfrm>
        </p:spPr>
        <p:txBody>
          <a:bodyPr/>
          <a:lstStyle/>
          <a:p>
            <a:r>
              <a:rPr lang="nl-NL" dirty="0"/>
              <a:t>TypeScript Workshop – </a:t>
            </a:r>
            <a:r>
              <a:rPr lang="nl-NL"/>
              <a:t>Part III</a:t>
            </a:r>
            <a:br>
              <a:rPr lang="nl-NL" dirty="0"/>
            </a:br>
            <a:r>
              <a:rPr lang="nl-NL" sz="1800" dirty="0"/>
              <a:t>powered </a:t>
            </a:r>
            <a:r>
              <a:rPr lang="nl-NL" sz="1800"/>
              <a:t>by YOX TechBoard</a:t>
            </a:r>
            <a:br>
              <a:rPr lang="nl-NL" sz="1800" dirty="0"/>
            </a:b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Workshop</a:t>
            </a:r>
            <a:r>
              <a:rPr lang="ro-RO" dirty="0"/>
              <a:t> for </a:t>
            </a:r>
            <a:r>
              <a:rPr lang="en-US" dirty="0"/>
              <a:t>Razvan’s community</a:t>
            </a:r>
            <a:endParaRPr lang="nl-NL" dirty="0"/>
          </a:p>
          <a:p>
            <a:r>
              <a:rPr lang="ro-RO" dirty="0"/>
              <a:t>0</a:t>
            </a:r>
            <a:r>
              <a:rPr lang="en-US" dirty="0"/>
              <a:t>9</a:t>
            </a:r>
            <a:r>
              <a:rPr lang="ro-RO" dirty="0"/>
              <a:t>.01.2018</a:t>
            </a:r>
            <a:endParaRPr lang="nl-NL" dirty="0"/>
          </a:p>
          <a:p>
            <a:r>
              <a:rPr lang="nl-NL" dirty="0"/>
              <a:t>R</a:t>
            </a:r>
            <a:r>
              <a:rPr lang="ro-RO" dirty="0"/>
              <a:t>ăzvan Dragomir</a:t>
            </a:r>
            <a:endParaRPr lang="nl-NL" dirty="0"/>
          </a:p>
          <a:p>
            <a:r>
              <a:rPr lang="ro-RO" dirty="0"/>
              <a:t>YOX confidential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 template Yonder (English) 18-03-2011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is + balk - grijs">
  <a:themeElements>
    <a:clrScheme name="Aangepast 1">
      <a:dk1>
        <a:srgbClr val="004A91"/>
      </a:dk1>
      <a:lt1>
        <a:srgbClr val="FFFFFF"/>
      </a:lt1>
      <a:dk2>
        <a:srgbClr val="004A91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basis + balk - Pink">
  <a:themeElements>
    <a:clrScheme name="Aangepast 1">
      <a:dk1>
        <a:srgbClr val="004A91"/>
      </a:dk1>
      <a:lt1>
        <a:srgbClr val="FFFFFF"/>
      </a:lt1>
      <a:dk2>
        <a:srgbClr val="004A91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Basis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asis + spinaker wit">
  <a:themeElements>
    <a:clrScheme name="Aangepast 3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basis + spinaker pink">
  <a:themeElements>
    <a:clrScheme name="Aangepast 3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blanco + logo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lanco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Yonder (English) 18-03-2011</Template>
  <TotalTime>599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Verdana</vt:lpstr>
      <vt:lpstr>Powerpoint template Yonder (English) 18-03-2011</vt:lpstr>
      <vt:lpstr>basis + balk - grijs</vt:lpstr>
      <vt:lpstr>1_basis + balk - Pink</vt:lpstr>
      <vt:lpstr>Basis</vt:lpstr>
      <vt:lpstr>basis + spinaker wit</vt:lpstr>
      <vt:lpstr>1_basis + spinaker pink</vt:lpstr>
      <vt:lpstr>blanco + logo</vt:lpstr>
      <vt:lpstr>blanco</vt:lpstr>
      <vt:lpstr>TypeScript Workshop – Part III powered by YOX TechBoard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denise</dc:creator>
  <cp:lastModifiedBy>Razvan Dragomir</cp:lastModifiedBy>
  <cp:revision>47</cp:revision>
  <dcterms:created xsi:type="dcterms:W3CDTF">2011-03-18T10:11:39Z</dcterms:created>
  <dcterms:modified xsi:type="dcterms:W3CDTF">2018-01-09T16:03:58Z</dcterms:modified>
</cp:coreProperties>
</file>