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05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923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742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44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50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53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34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646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926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655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255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18A27-AEAC-471A-B95B-8C18B8CF896B}" type="datetimeFigureOut">
              <a:rPr lang="ro-RO" smtClean="0"/>
              <a:t>08.11.2015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7E7E-8B62-415D-A79D-3A16C4B299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66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vstudio/bb397536%28v=vs.100%29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Microsoft Ajax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WebForms frontend core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088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 namespaces – </a:t>
            </a:r>
            <a:r>
              <a:rPr lang="ro-RO" b="1" dirty="0" smtClean="0"/>
              <a:t>Sys.WebForms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PageRequestManager</a:t>
            </a:r>
            <a:r>
              <a:rPr lang="ro-RO" dirty="0" smtClean="0"/>
              <a:t>: handles UpdatePanel’s page events</a:t>
            </a:r>
          </a:p>
          <a:p>
            <a:pPr lvl="1"/>
            <a:r>
              <a:rPr lang="ro-RO" dirty="0" smtClean="0"/>
              <a:t>beginRequest, endRequest, pageLoaded, pageLoading</a:t>
            </a:r>
          </a:p>
          <a:p>
            <a:pPr lvl="1"/>
            <a:r>
              <a:rPr lang="ro-RO" dirty="0" smtClean="0"/>
              <a:t>abortPostback, isInPostBack</a:t>
            </a:r>
          </a:p>
          <a:p>
            <a:r>
              <a:rPr lang="ro-RO" dirty="0" smtClean="0"/>
              <a:t>All EventArgs classes to support those events</a:t>
            </a:r>
          </a:p>
          <a:p>
            <a:pPr lvl="1"/>
            <a:r>
              <a:rPr lang="ro-RO" dirty="0" smtClean="0"/>
              <a:t>Eg: </a:t>
            </a:r>
            <a:r>
              <a:rPr lang="ro-RO" b="1" dirty="0" smtClean="0"/>
              <a:t>PageLoadedEventArgs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64807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 namespaces – </a:t>
            </a:r>
            <a:r>
              <a:rPr lang="ro-RO" b="1" u="sng" dirty="0" smtClean="0"/>
              <a:t>Sys.UI</a:t>
            </a:r>
            <a:r>
              <a:rPr lang="ro-RO" dirty="0" smtClean="0"/>
              <a:t> - 1</a:t>
            </a:r>
            <a:endParaRPr lang="ro-RO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b="1" dirty="0" smtClean="0"/>
              <a:t>Control</a:t>
            </a:r>
            <a:r>
              <a:rPr lang="ro-RO" dirty="0" smtClean="0"/>
              <a:t>: inherits from Component</a:t>
            </a:r>
          </a:p>
          <a:p>
            <a:pPr lvl="1"/>
            <a:r>
              <a:rPr lang="ro-RO" dirty="0" smtClean="0"/>
              <a:t>addCssClass, removeCssClass, toggleCssClass</a:t>
            </a:r>
          </a:p>
          <a:p>
            <a:pPr lvl="1"/>
            <a:r>
              <a:rPr lang="ro-RO" dirty="0" smtClean="0"/>
              <a:t>id, element, parent properties</a:t>
            </a:r>
          </a:p>
          <a:p>
            <a:pPr lvl="1"/>
            <a:r>
              <a:rPr lang="ro-RO" dirty="0" smtClean="0"/>
              <a:t>onBubbleEvent, raiseBubbleEvent</a:t>
            </a:r>
          </a:p>
          <a:p>
            <a:r>
              <a:rPr lang="ro-RO" b="1" dirty="0" smtClean="0"/>
              <a:t>Behavior</a:t>
            </a:r>
            <a:r>
              <a:rPr lang="ro-RO" dirty="0" smtClean="0"/>
              <a:t>: inherits from Component</a:t>
            </a:r>
          </a:p>
          <a:p>
            <a:r>
              <a:rPr lang="ro-RO" b="1" dirty="0" smtClean="0"/>
              <a:t>DomElement</a:t>
            </a:r>
            <a:r>
              <a:rPr lang="ro-RO" dirty="0" smtClean="0"/>
              <a:t>:</a:t>
            </a:r>
          </a:p>
          <a:p>
            <a:pPr lvl="1"/>
            <a:r>
              <a:rPr lang="ro-RO" dirty="0" smtClean="0"/>
              <a:t>getBounds, containsCssClass, ...</a:t>
            </a:r>
          </a:p>
          <a:p>
            <a:r>
              <a:rPr lang="ro-RO" b="1" dirty="0" smtClean="0"/>
              <a:t>DomEvent</a:t>
            </a:r>
          </a:p>
          <a:p>
            <a:pPr lvl="1"/>
            <a:r>
              <a:rPr lang="ro-RO" dirty="0" smtClean="0"/>
              <a:t>addHandler, addHandlers, clearHandlers, removeHandler,</a:t>
            </a:r>
          </a:p>
          <a:p>
            <a:pPr lvl="1"/>
            <a:r>
              <a:rPr lang="ro-RO" dirty="0" smtClean="0"/>
              <a:t>preventDefault, preventPropagation, ..</a:t>
            </a:r>
          </a:p>
        </p:txBody>
      </p:sp>
    </p:spTree>
    <p:extLst>
      <p:ext uri="{BB962C8B-B14F-4D97-AF65-F5344CB8AC3E}">
        <p14:creationId xmlns:p14="http://schemas.microsoft.com/office/powerpoint/2010/main" val="150599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 namespaces – </a:t>
            </a:r>
            <a:r>
              <a:rPr lang="ro-RO" b="1" u="sng" dirty="0" smtClean="0"/>
              <a:t>Sys.UI</a:t>
            </a:r>
            <a:r>
              <a:rPr lang="ro-RO" dirty="0" smtClean="0"/>
              <a:t> - 2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smtClean="0"/>
              <a:t>Enums: </a:t>
            </a:r>
          </a:p>
          <a:p>
            <a:r>
              <a:rPr lang="ro-RO" b="1" dirty="0" smtClean="0"/>
              <a:t>Key</a:t>
            </a:r>
          </a:p>
          <a:p>
            <a:pPr lvl="1"/>
            <a:r>
              <a:rPr lang="ro-RO" dirty="0" smtClean="0"/>
              <a:t>backspace, tab, space, enter ....</a:t>
            </a:r>
          </a:p>
          <a:p>
            <a:r>
              <a:rPr lang="ro-RO" b="1" dirty="0" smtClean="0"/>
              <a:t>MouseButton</a:t>
            </a:r>
          </a:p>
          <a:p>
            <a:pPr lvl="1"/>
            <a:r>
              <a:rPr lang="ro-RO" dirty="0" smtClean="0"/>
              <a:t>leftButton, middleButton, rightButton</a:t>
            </a:r>
          </a:p>
          <a:p>
            <a:r>
              <a:rPr lang="ro-RO" b="1" dirty="0" smtClean="0"/>
              <a:t>VisibilityMode</a:t>
            </a:r>
          </a:p>
          <a:p>
            <a:pPr lvl="1"/>
            <a:r>
              <a:rPr lang="ro-RO" dirty="0" smtClean="0"/>
              <a:t>hide, collapse</a:t>
            </a:r>
          </a:p>
          <a:p>
            <a:pPr marL="0" indent="0">
              <a:buNone/>
            </a:pPr>
            <a:r>
              <a:rPr lang="ro-RO" dirty="0" smtClean="0"/>
              <a:t>Helper classes:</a:t>
            </a:r>
          </a:p>
          <a:p>
            <a:r>
              <a:rPr lang="ro-RO" b="1" dirty="0" smtClean="0"/>
              <a:t>Bounds</a:t>
            </a:r>
          </a:p>
          <a:p>
            <a:r>
              <a:rPr lang="ro-RO" b="1" dirty="0" smtClean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245449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 smtClean="0"/>
              <a:t>Basics:</a:t>
            </a:r>
          </a:p>
          <a:p>
            <a:pPr lvl="1"/>
            <a:r>
              <a:rPr lang="ro-RO" dirty="0" smtClean="0"/>
              <a:t>registerClass, registerInterface, registerEnum</a:t>
            </a:r>
          </a:p>
          <a:p>
            <a:pPr lvl="1"/>
            <a:r>
              <a:rPr lang="ro-RO" dirty="0" smtClean="0"/>
              <a:t>inheritance, calling base methods</a:t>
            </a:r>
          </a:p>
          <a:p>
            <a:r>
              <a:rPr lang="ro-RO" dirty="0" smtClean="0"/>
              <a:t>Instantiate UI controls</a:t>
            </a:r>
          </a:p>
          <a:p>
            <a:pPr lvl="1"/>
            <a:r>
              <a:rPr lang="ro-RO" dirty="0" smtClean="0"/>
              <a:t>from frontend</a:t>
            </a:r>
          </a:p>
          <a:p>
            <a:pPr lvl="1"/>
            <a:r>
              <a:rPr lang="ro-RO" dirty="0" smtClean="0"/>
              <a:t>from backend</a:t>
            </a:r>
          </a:p>
          <a:p>
            <a:r>
              <a:rPr lang="ro-RO" dirty="0" smtClean="0"/>
              <a:t>Inheritance of UI controls</a:t>
            </a:r>
          </a:p>
          <a:p>
            <a:pPr lvl="1"/>
            <a:r>
              <a:rPr lang="ro-RO" smtClean="0"/>
              <a:t>adding event handlers</a:t>
            </a:r>
            <a:endParaRPr lang="ro-RO" dirty="0" smtClean="0"/>
          </a:p>
          <a:p>
            <a:r>
              <a:rPr lang="ro-RO" dirty="0" smtClean="0"/>
              <a:t>Extending server-controls </a:t>
            </a:r>
          </a:p>
          <a:p>
            <a:pPr lvl="1"/>
            <a:r>
              <a:rPr lang="ro-RO" dirty="0" smtClean="0"/>
              <a:t>implementing:</a:t>
            </a:r>
          </a:p>
          <a:p>
            <a:pPr lvl="2"/>
            <a:r>
              <a:rPr lang="ro-RO" dirty="0" smtClean="0"/>
              <a:t>IScriptControl</a:t>
            </a:r>
          </a:p>
          <a:p>
            <a:pPr lvl="2"/>
            <a:r>
              <a:rPr lang="ro-RO" dirty="0" smtClean="0"/>
              <a:t>IPostBackDataHandler</a:t>
            </a:r>
          </a:p>
          <a:p>
            <a:pPr lvl="2"/>
            <a:r>
              <a:rPr lang="ro-RO" dirty="0" smtClean="0"/>
              <a:t>IPostBackEventHandler</a:t>
            </a:r>
          </a:p>
          <a:p>
            <a:pPr lvl="1"/>
            <a:r>
              <a:rPr lang="ro-RO" dirty="0" smtClean="0"/>
              <a:t>using embedded web resources</a:t>
            </a:r>
          </a:p>
        </p:txBody>
      </p:sp>
    </p:spTree>
    <p:extLst>
      <p:ext uri="{BB962C8B-B14F-4D97-AF65-F5344CB8AC3E}">
        <p14:creationId xmlns:p14="http://schemas.microsoft.com/office/powerpoint/2010/main" val="137590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What’s that?</a:t>
            </a:r>
          </a:p>
          <a:p>
            <a:r>
              <a:rPr lang="ro-RO" dirty="0" smtClean="0"/>
              <a:t>Is it being used by anyone?</a:t>
            </a:r>
          </a:p>
          <a:p>
            <a:r>
              <a:rPr lang="ro-RO" dirty="0" smtClean="0"/>
              <a:t>What can I do with it?</a:t>
            </a:r>
          </a:p>
          <a:p>
            <a:r>
              <a:rPr lang="ro-RO" dirty="0" smtClean="0"/>
              <a:t>Demo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324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Namespaces: system for backend, sys for frontend</a:t>
            </a:r>
          </a:p>
          <a:p>
            <a:r>
              <a:rPr lang="ro-RO" dirty="0" smtClean="0"/>
              <a:t>Namespaces: </a:t>
            </a:r>
            <a:r>
              <a:rPr lang="ro-RO" dirty="0" smtClean="0">
                <a:hlinkClick r:id="rId2"/>
              </a:rPr>
              <a:t>(msdn)</a:t>
            </a:r>
            <a:endParaRPr lang="ro-RO" dirty="0" smtClean="0"/>
          </a:p>
          <a:p>
            <a:pPr lvl="1"/>
            <a:r>
              <a:rPr lang="ro-RO" dirty="0" smtClean="0"/>
              <a:t>Global </a:t>
            </a:r>
          </a:p>
          <a:p>
            <a:pPr lvl="1"/>
            <a:r>
              <a:rPr lang="ro-RO" dirty="0" smtClean="0"/>
              <a:t>Sys</a:t>
            </a:r>
          </a:p>
          <a:p>
            <a:pPr lvl="1"/>
            <a:r>
              <a:rPr lang="ro-RO" dirty="0" smtClean="0"/>
              <a:t>Sys.Net</a:t>
            </a:r>
          </a:p>
          <a:p>
            <a:pPr lvl="1"/>
            <a:r>
              <a:rPr lang="ro-RO" dirty="0" smtClean="0"/>
              <a:t>Sys.Serialization</a:t>
            </a:r>
          </a:p>
          <a:p>
            <a:pPr lvl="1"/>
            <a:r>
              <a:rPr lang="ro-RO" dirty="0" smtClean="0"/>
              <a:t>Sys.Services</a:t>
            </a:r>
          </a:p>
          <a:p>
            <a:pPr lvl="1"/>
            <a:r>
              <a:rPr lang="ro-RO" dirty="0" smtClean="0"/>
              <a:t>Sys.UI</a:t>
            </a:r>
          </a:p>
          <a:p>
            <a:pPr lvl="1"/>
            <a:r>
              <a:rPr lang="ro-RO" dirty="0" smtClean="0"/>
              <a:t>Sys.WebForms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5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 namespaces - </a:t>
            </a:r>
            <a:r>
              <a:rPr lang="ro-RO" b="1" u="sng" dirty="0" smtClean="0"/>
              <a:t>Global</a:t>
            </a:r>
            <a:endParaRPr lang="ro-RO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ro-RO" dirty="0" smtClean="0"/>
              <a:t>Extensions for JavaScript types for making them familiar to .NET developers.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ro-RO" dirty="0" smtClean="0"/>
              <a:t>Examples:</a:t>
            </a:r>
            <a:endParaRPr lang="ro-RO" dirty="0" smtClean="0"/>
          </a:p>
          <a:p>
            <a:pPr marL="342900" lvl="1" indent="-342900">
              <a:spcBef>
                <a:spcPts val="1000"/>
              </a:spcBef>
            </a:pPr>
            <a:r>
              <a:rPr lang="ro-RO" b="1" dirty="0" smtClean="0"/>
              <a:t>Array</a:t>
            </a:r>
            <a:r>
              <a:rPr lang="ro-RO" dirty="0" smtClean="0"/>
              <a:t>: add, addRange, clear, clone, contains, enqueue, dequeue, indexOf, insert, parse, remove, removeAt</a:t>
            </a:r>
          </a:p>
          <a:p>
            <a:pPr marL="342900" lvl="1" indent="-342900">
              <a:spcBef>
                <a:spcPts val="1000"/>
              </a:spcBef>
            </a:pPr>
            <a:r>
              <a:rPr lang="ro-RO" b="1" dirty="0" smtClean="0"/>
              <a:t>Number</a:t>
            </a:r>
            <a:r>
              <a:rPr lang="ro-RO" dirty="0" smtClean="0"/>
              <a:t>: parseInvariant, parseLocale, format</a:t>
            </a:r>
          </a:p>
          <a:p>
            <a:pPr marL="342900" lvl="1" indent="-342900">
              <a:spcBef>
                <a:spcPts val="1000"/>
              </a:spcBef>
            </a:pPr>
            <a:r>
              <a:rPr lang="ro-RO" b="1" dirty="0" smtClean="0"/>
              <a:t>Date</a:t>
            </a:r>
            <a:r>
              <a:rPr lang="ro-RO" dirty="0" smtClean="0"/>
              <a:t>: format, localeFormat, parseLocale, parseInvariant</a:t>
            </a:r>
          </a:p>
          <a:p>
            <a:pPr marL="342900" lvl="1" indent="-342900">
              <a:spcBef>
                <a:spcPts val="1000"/>
              </a:spcBef>
            </a:pPr>
            <a:r>
              <a:rPr lang="ro-RO" b="1" dirty="0" smtClean="0"/>
              <a:t>String</a:t>
            </a:r>
            <a:r>
              <a:rPr lang="ro-RO" dirty="0" smtClean="0"/>
              <a:t>: format, localeFormat, startsWith, endsWith, trim, trimStart, trimEnd</a:t>
            </a:r>
          </a:p>
          <a:p>
            <a:pPr marL="342900" lvl="1" indent="-342900">
              <a:spcBef>
                <a:spcPts val="1000"/>
              </a:spcBef>
            </a:pPr>
            <a:r>
              <a:rPr lang="ro-RO" b="1" dirty="0" smtClean="0"/>
              <a:t>Object</a:t>
            </a:r>
            <a:r>
              <a:rPr lang="ro-RO" dirty="0" smtClean="0"/>
              <a:t>, </a:t>
            </a:r>
            <a:r>
              <a:rPr lang="ro-RO" b="1" dirty="0" smtClean="0"/>
              <a:t>Function</a:t>
            </a:r>
            <a:r>
              <a:rPr lang="ro-RO" dirty="0" smtClean="0"/>
              <a:t>, </a:t>
            </a:r>
            <a:r>
              <a:rPr lang="ro-RO" b="1" dirty="0" smtClean="0"/>
              <a:t>Boolean</a:t>
            </a:r>
            <a:r>
              <a:rPr lang="ro-RO" dirty="0" smtClean="0"/>
              <a:t>, ...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78050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 namespaces – </a:t>
            </a:r>
            <a:r>
              <a:rPr lang="ro-RO" b="1" u="sng" dirty="0" smtClean="0"/>
              <a:t>Sys </a:t>
            </a:r>
            <a:r>
              <a:rPr lang="ro-RO" dirty="0" smtClean="0"/>
              <a:t>- 1</a:t>
            </a:r>
            <a:endParaRPr lang="ro-RO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RO" dirty="0" smtClean="0"/>
              <a:t>Fundamental classes:</a:t>
            </a:r>
          </a:p>
          <a:p>
            <a:r>
              <a:rPr lang="ro-RO" b="1" dirty="0" smtClean="0"/>
              <a:t>Application</a:t>
            </a:r>
            <a:r>
              <a:rPr lang="ro-RO" dirty="0" smtClean="0"/>
              <a:t>: </a:t>
            </a:r>
          </a:p>
          <a:p>
            <a:pPr lvl="1"/>
            <a:r>
              <a:rPr lang="ro-RO" dirty="0" smtClean="0"/>
              <a:t>add_init, add_load, add_navigate, add_unload, </a:t>
            </a:r>
          </a:p>
          <a:p>
            <a:pPr lvl="1"/>
            <a:r>
              <a:rPr lang="ro-RO" dirty="0" smtClean="0"/>
              <a:t>addComponent, getComponents, findComponent</a:t>
            </a:r>
          </a:p>
          <a:p>
            <a:r>
              <a:rPr lang="ro-RO" b="1" dirty="0" smtClean="0"/>
              <a:t>Browser</a:t>
            </a:r>
            <a:r>
              <a:rPr lang="ro-RO" dirty="0" smtClean="0"/>
              <a:t>:</a:t>
            </a:r>
          </a:p>
          <a:p>
            <a:pPr lvl="1"/>
            <a:r>
              <a:rPr lang="ro-RO" dirty="0" smtClean="0"/>
              <a:t>agent, name, version</a:t>
            </a:r>
          </a:p>
          <a:p>
            <a:r>
              <a:rPr lang="ro-RO" b="1" dirty="0" smtClean="0"/>
              <a:t>CultureInfo</a:t>
            </a:r>
            <a:r>
              <a:rPr lang="ro-RO" dirty="0" smtClean="0"/>
              <a:t>:</a:t>
            </a:r>
          </a:p>
          <a:p>
            <a:pPr lvl="1"/>
            <a:r>
              <a:rPr lang="ro-RO" dirty="0" smtClean="0"/>
              <a:t>CurrentCulture, InvariantCulture, numberFormat, dateTimeFormat</a:t>
            </a:r>
          </a:p>
          <a:p>
            <a:r>
              <a:rPr lang="ro-RO" b="1" dirty="0" smtClean="0"/>
              <a:t>Debug</a:t>
            </a:r>
            <a:r>
              <a:rPr lang="ro-RO" dirty="0" smtClean="0"/>
              <a:t>:</a:t>
            </a:r>
          </a:p>
          <a:p>
            <a:pPr lvl="1"/>
            <a:r>
              <a:rPr lang="ro-RO" dirty="0" smtClean="0"/>
              <a:t>assert, fail, trace, traceDump, clearTrace, </a:t>
            </a:r>
          </a:p>
          <a:p>
            <a:r>
              <a:rPr lang="ro-RO" b="1" dirty="0" smtClean="0"/>
              <a:t>Observer</a:t>
            </a:r>
          </a:p>
          <a:p>
            <a:pPr lvl="1"/>
            <a:r>
              <a:rPr lang="ro-RO" dirty="0" smtClean="0"/>
              <a:t>addEventHander, removeEventHandler, raiseEvent, makeObservable</a:t>
            </a:r>
          </a:p>
          <a:p>
            <a:r>
              <a:rPr lang="ro-RO" b="1" dirty="0" smtClean="0"/>
              <a:t>StringBuilder</a:t>
            </a:r>
          </a:p>
          <a:p>
            <a:pPr lvl="1"/>
            <a:r>
              <a:rPr lang="ro-RO" dirty="0" smtClean="0"/>
              <a:t>append, appendLine, clear, toString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2921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 namespaces – </a:t>
            </a:r>
            <a:r>
              <a:rPr lang="ro-RO" b="1" u="sng" dirty="0" smtClean="0"/>
              <a:t>Sys</a:t>
            </a:r>
            <a:r>
              <a:rPr lang="ro-RO" dirty="0" smtClean="0"/>
              <a:t> - 2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b="1" dirty="0" smtClean="0"/>
              <a:t>IDisposable</a:t>
            </a:r>
          </a:p>
          <a:p>
            <a:pPr lvl="1"/>
            <a:r>
              <a:rPr lang="ro-RO" dirty="0" smtClean="0"/>
              <a:t>dispose method</a:t>
            </a:r>
          </a:p>
          <a:p>
            <a:r>
              <a:rPr lang="ro-RO" b="1" dirty="0" smtClean="0"/>
              <a:t>INotifyDisposing</a:t>
            </a:r>
          </a:p>
          <a:p>
            <a:pPr lvl="1"/>
            <a:r>
              <a:rPr lang="ro-RO" dirty="0" smtClean="0"/>
              <a:t>disposing event</a:t>
            </a:r>
          </a:p>
          <a:p>
            <a:r>
              <a:rPr lang="ro-RO" b="1" dirty="0" smtClean="0"/>
              <a:t>INotifyPropertyChange</a:t>
            </a:r>
          </a:p>
          <a:p>
            <a:pPr lvl="1"/>
            <a:r>
              <a:rPr lang="ro-RO" dirty="0" smtClean="0"/>
              <a:t>propertyChanged event</a:t>
            </a:r>
          </a:p>
          <a:p>
            <a:r>
              <a:rPr lang="ro-RO" b="1" dirty="0" smtClean="0"/>
              <a:t>IComponent</a:t>
            </a:r>
          </a:p>
          <a:p>
            <a:pPr lvl="1"/>
            <a:r>
              <a:rPr lang="ro-RO" dirty="0" smtClean="0"/>
              <a:t>addComponent, findComponent, getComponents, removeComponent</a:t>
            </a:r>
          </a:p>
          <a:p>
            <a:r>
              <a:rPr lang="ro-RO" b="1" dirty="0" smtClean="0"/>
              <a:t>Component</a:t>
            </a:r>
            <a:r>
              <a:rPr lang="ro-RO" dirty="0" smtClean="0"/>
              <a:t>: implements all interfaces from above</a:t>
            </a:r>
          </a:p>
          <a:p>
            <a:pPr lvl="1"/>
            <a:r>
              <a:rPr lang="ro-RO" dirty="0"/>
              <a:t>i</a:t>
            </a:r>
            <a:r>
              <a:rPr lang="ro-RO" dirty="0" smtClean="0"/>
              <a:t>d, initialize, isInitialized, beginUpdate, endUpdate, isUpdated</a:t>
            </a:r>
          </a:p>
          <a:p>
            <a:r>
              <a:rPr lang="ro-RO" dirty="0" smtClean="0"/>
              <a:t>Others: </a:t>
            </a:r>
            <a:r>
              <a:rPr lang="ro-RO" b="1" dirty="0" smtClean="0"/>
              <a:t>Res</a:t>
            </a:r>
            <a:r>
              <a:rPr lang="ro-RO" dirty="0" smtClean="0"/>
              <a:t>, </a:t>
            </a:r>
            <a:r>
              <a:rPr lang="ro-RO" b="1" dirty="0" smtClean="0"/>
              <a:t>Exception</a:t>
            </a:r>
            <a:r>
              <a:rPr lang="ro-RO" dirty="0" smtClean="0"/>
              <a:t> types, ...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858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 namespaces – </a:t>
            </a:r>
            <a:r>
              <a:rPr lang="ro-RO" b="1" u="sng" dirty="0" smtClean="0"/>
              <a:t>Sys.Net</a:t>
            </a:r>
            <a:endParaRPr lang="ro-RO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WebRequest</a:t>
            </a:r>
            <a:r>
              <a:rPr lang="ro-RO" dirty="0" smtClean="0"/>
              <a:t>:</a:t>
            </a:r>
          </a:p>
          <a:p>
            <a:pPr lvl="1"/>
            <a:r>
              <a:rPr lang="ro-RO" dirty="0" smtClean="0"/>
              <a:t>add_completed, invoke, headers, httpVerb, body ...</a:t>
            </a:r>
          </a:p>
          <a:p>
            <a:r>
              <a:rPr lang="ro-RO" b="1" dirty="0" smtClean="0"/>
              <a:t>WebRequestProxy</a:t>
            </a:r>
          </a:p>
          <a:p>
            <a:r>
              <a:rPr lang="ro-RO" b="1" dirty="0" smtClean="0"/>
              <a:t>WebRequestExecutor</a:t>
            </a:r>
          </a:p>
          <a:p>
            <a:r>
              <a:rPr lang="ro-RO" b="1" dirty="0" smtClean="0"/>
              <a:t>WebRequestManager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02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 namespaces – </a:t>
            </a:r>
            <a:r>
              <a:rPr lang="ro-RO" b="1" u="sng" dirty="0" smtClean="0"/>
              <a:t>Sys.Serialization</a:t>
            </a:r>
            <a:endParaRPr lang="ro-RO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JavaScriptSerializer</a:t>
            </a:r>
            <a:r>
              <a:rPr lang="ro-RO" dirty="0" smtClean="0"/>
              <a:t>:</a:t>
            </a:r>
          </a:p>
          <a:p>
            <a:pPr lvl="1"/>
            <a:r>
              <a:rPr lang="ro-RO" dirty="0"/>
              <a:t>s</a:t>
            </a:r>
            <a:r>
              <a:rPr lang="ro-RO" dirty="0" smtClean="0"/>
              <a:t>erialize, deserialize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298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 namespaces – </a:t>
            </a:r>
            <a:r>
              <a:rPr lang="ro-RO" b="1" dirty="0" smtClean="0"/>
              <a:t>Sys.Services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AuthenticationService</a:t>
            </a:r>
          </a:p>
          <a:p>
            <a:pPr lvl="1"/>
            <a:r>
              <a:rPr lang="ro-RO" dirty="0" smtClean="0"/>
              <a:t>login, logout, isLoggedIn, </a:t>
            </a:r>
          </a:p>
          <a:p>
            <a:r>
              <a:rPr lang="ro-RO" b="1" dirty="0" smtClean="0"/>
              <a:t>ProfileService</a:t>
            </a:r>
          </a:p>
          <a:p>
            <a:pPr lvl="1"/>
            <a:r>
              <a:rPr lang="ro-RO" dirty="0" smtClean="0"/>
              <a:t>load, save, properties</a:t>
            </a:r>
          </a:p>
          <a:p>
            <a:r>
              <a:rPr lang="ro-RO" b="1" dirty="0" smtClean="0"/>
              <a:t>RoleService</a:t>
            </a:r>
          </a:p>
          <a:p>
            <a:pPr lvl="1"/>
            <a:r>
              <a:rPr lang="ro-RO" dirty="0" smtClean="0"/>
              <a:t>load, IsUserInRole, roles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0006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445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Ajax</vt:lpstr>
      <vt:lpstr>PowerPoint Presentation</vt:lpstr>
      <vt:lpstr>PowerPoint Presentation</vt:lpstr>
      <vt:lpstr>AJAX namespaces - Global</vt:lpstr>
      <vt:lpstr>AJAX namespaces – Sys - 1</vt:lpstr>
      <vt:lpstr>AJAX namespaces – Sys - 2</vt:lpstr>
      <vt:lpstr>AJAX namespaces – Sys.Net</vt:lpstr>
      <vt:lpstr>AJAX namespaces – Sys.Serialization</vt:lpstr>
      <vt:lpstr>AJAX namespaces – Sys.Services</vt:lpstr>
      <vt:lpstr>AJAX namespaces – Sys.WebForms</vt:lpstr>
      <vt:lpstr>AJAX namespaces – Sys.UI - 1</vt:lpstr>
      <vt:lpstr>AJAX namespaces – Sys.UI - 2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Ajax</dc:title>
  <dc:creator>Răzvan Dragomir</dc:creator>
  <cp:lastModifiedBy>Răzvan Dragomir</cp:lastModifiedBy>
  <cp:revision>18</cp:revision>
  <dcterms:created xsi:type="dcterms:W3CDTF">2015-11-08T07:24:58Z</dcterms:created>
  <dcterms:modified xsi:type="dcterms:W3CDTF">2015-11-08T18:43:22Z</dcterms:modified>
</cp:coreProperties>
</file>