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284" r:id="rId19"/>
    <p:sldId id="279" r:id="rId20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5/1/2020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ITAÚ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Rodríguez </a:t>
            </a:r>
            <a:r>
              <a:rPr lang="en-US" dirty="0" smtClean="0"/>
              <a:t>Bravo – EMEA CSC - Madrid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create ITAU1.LOAD bin ITAU1.LOAD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  <a:endParaRPr lang="en-US" sz="1400" dirty="0"/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</a:t>
                      </a:r>
                      <a:r>
                        <a:rPr lang="en-GB" sz="1200" baseline="0" dirty="0" smtClean="0"/>
                        <a:t>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  <a:endParaRPr lang="en-GB" sz="1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</a:t>
                      </a:r>
                      <a:r>
                        <a:rPr lang="en-GB" sz="1200" baseline="0" dirty="0" smtClean="0"/>
                        <a:t>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</a:t>
            </a:r>
            <a:r>
              <a:rPr lang="en-US" sz="1800" dirty="0" smtClean="0"/>
              <a:t>in IMS/CICS</a:t>
            </a:r>
            <a:r>
              <a:rPr lang="en-US" sz="1800" dirty="0" smtClean="0"/>
              <a:t> infrastructure</a:t>
            </a:r>
            <a:endParaRPr lang="en-US" sz="1800" dirty="0" smtClean="0"/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</a:t>
            </a:r>
            <a:r>
              <a:rPr lang="en-US" sz="1800" dirty="0"/>
              <a:t>for developers</a:t>
            </a:r>
            <a:r>
              <a:rPr lang="en-US" sz="1800" dirty="0"/>
              <a:t>: Need to manage different names </a:t>
            </a:r>
            <a:r>
              <a:rPr lang="en-US" sz="1800" dirty="0"/>
              <a:t>for programs, transaction, tables, JCLs</a:t>
            </a:r>
            <a:r>
              <a:rPr lang="en-US" sz="1800" dirty="0"/>
              <a:t>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  <a:endParaRPr lang="en-US" sz="1800" dirty="0"/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ITAUC101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ITAUC201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10150</TotalTime>
  <Words>1640</Words>
  <Application>Microsoft Office PowerPoint</Application>
  <PresentationFormat>Widescreen</PresentationFormat>
  <Paragraphs>573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Consolas</vt:lpstr>
      <vt:lpstr>Broadcom_Theme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174</cp:revision>
  <dcterms:created xsi:type="dcterms:W3CDTF">2020-04-24T14:16:43Z</dcterms:created>
  <dcterms:modified xsi:type="dcterms:W3CDTF">2020-05-04T23:05:36Z</dcterms:modified>
</cp:coreProperties>
</file>