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14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BB79B-A7BD-4F77-A6C5-1C1FB45346FA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B7FF599-DD4D-457F-AC1E-F8A6E6AA6543}">
      <dgm:prSet phldrT="[Text]"/>
      <dgm:spPr/>
      <dgm:t>
        <a:bodyPr/>
        <a:lstStyle/>
        <a:p>
          <a:r>
            <a:rPr lang="de-DE" dirty="0" smtClean="0"/>
            <a:t>Überblick Entscheidungsfunktionen</a:t>
          </a:r>
          <a:endParaRPr lang="de-DE" dirty="0"/>
        </a:p>
      </dgm:t>
    </dgm:pt>
    <dgm:pt modelId="{4FDA6044-2B9E-4387-8E5D-E74B56508051}" type="parTrans" cxnId="{21099A6A-C542-4F76-943B-5AA287959705}">
      <dgm:prSet/>
      <dgm:spPr/>
      <dgm:t>
        <a:bodyPr/>
        <a:lstStyle/>
        <a:p>
          <a:endParaRPr lang="de-DE"/>
        </a:p>
      </dgm:t>
    </dgm:pt>
    <dgm:pt modelId="{7EE20EEE-B86F-423B-ACFB-B4ED6EE68AAA}" type="sibTrans" cxnId="{21099A6A-C542-4F76-943B-5AA287959705}">
      <dgm:prSet/>
      <dgm:spPr/>
      <dgm:t>
        <a:bodyPr/>
        <a:lstStyle/>
        <a:p>
          <a:endParaRPr lang="de-DE"/>
        </a:p>
      </dgm:t>
    </dgm:pt>
    <dgm:pt modelId="{73D1BFB0-6914-4187-948B-DAC232479E18}">
      <dgm:prSet phldrT="[Text]"/>
      <dgm:spPr/>
      <dgm:t>
        <a:bodyPr/>
        <a:lstStyle/>
        <a:p>
          <a:r>
            <a:rPr lang="de-DE" dirty="0" smtClean="0"/>
            <a:t>User gesteuerte Entscheidung</a:t>
          </a:r>
          <a:endParaRPr lang="de-DE" dirty="0"/>
        </a:p>
      </dgm:t>
    </dgm:pt>
    <dgm:pt modelId="{11492006-9016-42A3-8692-2A630DF448FB}" type="parTrans" cxnId="{758454AA-8101-4237-A49E-CDDB2CF60ECD}">
      <dgm:prSet/>
      <dgm:spPr/>
      <dgm:t>
        <a:bodyPr/>
        <a:lstStyle/>
        <a:p>
          <a:endParaRPr lang="de-DE"/>
        </a:p>
      </dgm:t>
    </dgm:pt>
    <dgm:pt modelId="{940831AB-3A29-4CD2-8870-475BE7617111}" type="sibTrans" cxnId="{758454AA-8101-4237-A49E-CDDB2CF60ECD}">
      <dgm:prSet/>
      <dgm:spPr/>
      <dgm:t>
        <a:bodyPr/>
        <a:lstStyle/>
        <a:p>
          <a:endParaRPr lang="de-DE"/>
        </a:p>
      </dgm:t>
    </dgm:pt>
    <dgm:pt modelId="{F0D9A02C-2209-4E9B-93A6-0CB90A6E848C}">
      <dgm:prSet phldrT="[Text]"/>
      <dgm:spPr/>
      <dgm:t>
        <a:bodyPr/>
        <a:lstStyle/>
        <a:p>
          <a:r>
            <a:rPr lang="de-DE" dirty="0" smtClean="0"/>
            <a:t>Nach der Optimierung auf dem Ersatzmodell</a:t>
          </a:r>
          <a:endParaRPr lang="de-DE" dirty="0"/>
        </a:p>
      </dgm:t>
    </dgm:pt>
    <dgm:pt modelId="{23C8CC9B-8851-4B9D-93EE-124ACAAA3BFC}" type="parTrans" cxnId="{C061EF59-CAE4-4310-B586-4F09CA5374BE}">
      <dgm:prSet/>
      <dgm:spPr/>
      <dgm:t>
        <a:bodyPr/>
        <a:lstStyle/>
        <a:p>
          <a:endParaRPr lang="de-DE"/>
        </a:p>
      </dgm:t>
    </dgm:pt>
    <dgm:pt modelId="{D319E0D4-532E-459F-B093-18649264DF07}" type="sibTrans" cxnId="{C061EF59-CAE4-4310-B586-4F09CA5374BE}">
      <dgm:prSet/>
      <dgm:spPr/>
      <dgm:t>
        <a:bodyPr/>
        <a:lstStyle/>
        <a:p>
          <a:endParaRPr lang="de-DE"/>
        </a:p>
      </dgm:t>
    </dgm:pt>
    <dgm:pt modelId="{E40CCE58-E5C0-4B24-B016-B77A3964D0E0}">
      <dgm:prSet phldrT="[Text]"/>
      <dgm:spPr/>
      <dgm:t>
        <a:bodyPr/>
        <a:lstStyle/>
        <a:p>
          <a:r>
            <a:rPr lang="de-DE" dirty="0" smtClean="0"/>
            <a:t>Während der Optimierung auf dem Ersatzmodell</a:t>
          </a:r>
          <a:endParaRPr lang="de-DE" dirty="0"/>
        </a:p>
      </dgm:t>
    </dgm:pt>
    <dgm:pt modelId="{23C2002B-2F60-4D03-A052-EE7D37855DAE}" type="parTrans" cxnId="{F2EEF667-9BE9-4F6D-A0D0-296DB42F654A}">
      <dgm:prSet/>
      <dgm:spPr/>
      <dgm:t>
        <a:bodyPr/>
        <a:lstStyle/>
        <a:p>
          <a:endParaRPr lang="de-DE"/>
        </a:p>
      </dgm:t>
    </dgm:pt>
    <dgm:pt modelId="{F3C8347D-9029-498C-A959-E18FA78E7E67}" type="sibTrans" cxnId="{F2EEF667-9BE9-4F6D-A0D0-296DB42F654A}">
      <dgm:prSet/>
      <dgm:spPr/>
      <dgm:t>
        <a:bodyPr/>
        <a:lstStyle/>
        <a:p>
          <a:endParaRPr lang="de-DE"/>
        </a:p>
      </dgm:t>
    </dgm:pt>
    <dgm:pt modelId="{8DA06EF1-DAC7-4DCB-94F5-394ADF537811}">
      <dgm:prSet phldrT="[Text]"/>
      <dgm:spPr/>
      <dgm:t>
        <a:bodyPr/>
        <a:lstStyle/>
        <a:p>
          <a:r>
            <a:rPr lang="de-DE" dirty="0" smtClean="0"/>
            <a:t>Ersatzmodell gesteuerte Entscheidung</a:t>
          </a:r>
          <a:endParaRPr lang="de-DE" dirty="0"/>
        </a:p>
      </dgm:t>
    </dgm:pt>
    <dgm:pt modelId="{8E7A4686-2308-42F5-883A-0DEC272B34BF}" type="parTrans" cxnId="{FB35DA90-95DC-4AC3-8A9E-70AE86A5ADE7}">
      <dgm:prSet/>
      <dgm:spPr/>
      <dgm:t>
        <a:bodyPr/>
        <a:lstStyle/>
        <a:p>
          <a:endParaRPr lang="de-DE"/>
        </a:p>
      </dgm:t>
    </dgm:pt>
    <dgm:pt modelId="{67821D3A-83C6-4F44-8110-47E0822F4EE1}" type="sibTrans" cxnId="{FB35DA90-95DC-4AC3-8A9E-70AE86A5ADE7}">
      <dgm:prSet/>
      <dgm:spPr/>
      <dgm:t>
        <a:bodyPr/>
        <a:lstStyle/>
        <a:p>
          <a:endParaRPr lang="de-DE"/>
        </a:p>
      </dgm:t>
    </dgm:pt>
    <dgm:pt modelId="{986E0BDA-3E89-45BF-ACA6-B296FAB3A8E9}">
      <dgm:prSet phldrT="[Text]"/>
      <dgm:spPr/>
      <dgm:t>
        <a:bodyPr/>
        <a:lstStyle/>
        <a:p>
          <a:r>
            <a:rPr lang="de-DE" dirty="0" smtClean="0"/>
            <a:t>Ansteigender </a:t>
          </a:r>
          <a:r>
            <a:rPr lang="de-DE" dirty="0" smtClean="0"/>
            <a:t>Anteil an Samples hoher Güte</a:t>
          </a:r>
          <a:endParaRPr lang="de-DE" dirty="0"/>
        </a:p>
      </dgm:t>
    </dgm:pt>
    <dgm:pt modelId="{454181E8-2927-4429-B99A-ECE79F6196D9}" type="parTrans" cxnId="{B0B06C99-D37E-4AFB-8646-176D3D5163E6}">
      <dgm:prSet/>
      <dgm:spPr/>
      <dgm:t>
        <a:bodyPr/>
        <a:lstStyle/>
        <a:p>
          <a:endParaRPr lang="de-DE"/>
        </a:p>
      </dgm:t>
    </dgm:pt>
    <dgm:pt modelId="{89779928-7FAC-47D3-9957-8DC82E8A2781}" type="sibTrans" cxnId="{B0B06C99-D37E-4AFB-8646-176D3D5163E6}">
      <dgm:prSet/>
      <dgm:spPr/>
      <dgm:t>
        <a:bodyPr/>
        <a:lstStyle/>
        <a:p>
          <a:endParaRPr lang="de-DE"/>
        </a:p>
      </dgm:t>
    </dgm:pt>
    <dgm:pt modelId="{4418694B-8E76-42DF-BAA9-0F260E679660}">
      <dgm:prSet phldrT="[Text]"/>
      <dgm:spPr/>
      <dgm:t>
        <a:bodyPr/>
        <a:lstStyle/>
        <a:p>
          <a:r>
            <a:rPr lang="de-DE" dirty="0" smtClean="0"/>
            <a:t>Schätzung über Optimierungsfortschritt </a:t>
          </a:r>
          <a:br>
            <a:rPr lang="de-DE" dirty="0" smtClean="0"/>
          </a:br>
          <a:r>
            <a:rPr lang="de-DE" dirty="0" smtClean="0"/>
            <a:t>pro Zeit</a:t>
          </a:r>
          <a:endParaRPr lang="de-DE" dirty="0"/>
        </a:p>
      </dgm:t>
    </dgm:pt>
    <dgm:pt modelId="{FB02F78C-FCCF-400D-AAF5-8D91A18CA8BA}" type="parTrans" cxnId="{09896DDD-EBF9-4872-BAC1-3808953A0A3B}">
      <dgm:prSet/>
      <dgm:spPr/>
      <dgm:t>
        <a:bodyPr/>
        <a:lstStyle/>
        <a:p>
          <a:endParaRPr lang="de-DE"/>
        </a:p>
      </dgm:t>
    </dgm:pt>
    <dgm:pt modelId="{BE565947-33AC-43D9-8C70-B061411A6B6F}" type="sibTrans" cxnId="{09896DDD-EBF9-4872-BAC1-3808953A0A3B}">
      <dgm:prSet/>
      <dgm:spPr/>
      <dgm:t>
        <a:bodyPr/>
        <a:lstStyle/>
        <a:p>
          <a:endParaRPr lang="de-DE"/>
        </a:p>
      </dgm:t>
    </dgm:pt>
    <dgm:pt modelId="{C71AA7FF-57FE-4B9A-93E1-4D06EA4B59E3}">
      <dgm:prSet phldrT="[Text]"/>
      <dgm:spPr/>
      <dgm:t>
        <a:bodyPr/>
        <a:lstStyle/>
        <a:p>
          <a:r>
            <a:rPr lang="de-DE" dirty="0" smtClean="0">
              <a:solidFill>
                <a:srgbClr val="FF0000"/>
              </a:solidFill>
            </a:rPr>
            <a:t>Schätzung über Ersatzmodellverbesserung pro Zeit</a:t>
          </a:r>
          <a:endParaRPr lang="de-DE" dirty="0">
            <a:solidFill>
              <a:srgbClr val="FF0000"/>
            </a:solidFill>
          </a:endParaRPr>
        </a:p>
      </dgm:t>
    </dgm:pt>
    <dgm:pt modelId="{FC59024F-6DF2-433E-8C46-1A84A814A144}" type="parTrans" cxnId="{FCF098E3-43DD-44F8-9CFA-C21AC0CFBA86}">
      <dgm:prSet/>
      <dgm:spPr/>
      <dgm:t>
        <a:bodyPr/>
        <a:lstStyle/>
        <a:p>
          <a:endParaRPr lang="de-DE"/>
        </a:p>
      </dgm:t>
    </dgm:pt>
    <dgm:pt modelId="{15563F04-EAA3-478B-9C04-5ED79FA01941}" type="sibTrans" cxnId="{FCF098E3-43DD-44F8-9CFA-C21AC0CFBA86}">
      <dgm:prSet/>
      <dgm:spPr/>
      <dgm:t>
        <a:bodyPr/>
        <a:lstStyle/>
        <a:p>
          <a:endParaRPr lang="de-DE"/>
        </a:p>
      </dgm:t>
    </dgm:pt>
    <dgm:pt modelId="{0DC95511-16A4-4DFE-8BCB-519FC9722431}">
      <dgm:prSet phldrT="[Text]"/>
      <dgm:spPr/>
      <dgm:t>
        <a:bodyPr/>
        <a:lstStyle/>
        <a:p>
          <a:r>
            <a:rPr lang="de-DE" dirty="0" smtClean="0"/>
            <a:t>Samples niedriger Güte nur initial berechnen</a:t>
          </a:r>
          <a:endParaRPr lang="de-DE" dirty="0"/>
        </a:p>
      </dgm:t>
    </dgm:pt>
    <dgm:pt modelId="{24DBD70B-DC32-459D-90C3-BA5194E331C8}" type="parTrans" cxnId="{435454C9-1974-4035-864C-5E1E69A4BA44}">
      <dgm:prSet/>
      <dgm:spPr/>
      <dgm:t>
        <a:bodyPr/>
        <a:lstStyle/>
        <a:p>
          <a:endParaRPr lang="de-DE"/>
        </a:p>
      </dgm:t>
    </dgm:pt>
    <dgm:pt modelId="{FC4ECCA3-491A-4EE0-A685-D025DD024273}" type="sibTrans" cxnId="{435454C9-1974-4035-864C-5E1E69A4BA44}">
      <dgm:prSet/>
      <dgm:spPr/>
      <dgm:t>
        <a:bodyPr/>
        <a:lstStyle/>
        <a:p>
          <a:endParaRPr lang="de-DE"/>
        </a:p>
      </dgm:t>
    </dgm:pt>
    <dgm:pt modelId="{A793C237-8166-43AD-8988-1917DF68E665}">
      <dgm:prSet phldrT="[Text]"/>
      <dgm:spPr/>
      <dgm:t>
        <a:bodyPr/>
        <a:lstStyle/>
        <a:p>
          <a:r>
            <a:rPr lang="de-DE" smtClean="0"/>
            <a:t>Festes Verhältnis zwischen Samples hoher und niedrigerer Güte</a:t>
          </a:r>
          <a:endParaRPr lang="de-DE" dirty="0"/>
        </a:p>
      </dgm:t>
    </dgm:pt>
    <dgm:pt modelId="{A4F96DEB-6422-4EF8-8CE9-E4C400C5C191}" type="parTrans" cxnId="{C53B80C2-F75E-47D2-BC7D-1F45475F1896}">
      <dgm:prSet/>
      <dgm:spPr/>
      <dgm:t>
        <a:bodyPr/>
        <a:lstStyle/>
        <a:p>
          <a:endParaRPr lang="de-DE"/>
        </a:p>
      </dgm:t>
    </dgm:pt>
    <dgm:pt modelId="{8A3914A6-24FB-4604-BF0E-731D1E2F015E}" type="sibTrans" cxnId="{C53B80C2-F75E-47D2-BC7D-1F45475F1896}">
      <dgm:prSet/>
      <dgm:spPr/>
      <dgm:t>
        <a:bodyPr/>
        <a:lstStyle/>
        <a:p>
          <a:endParaRPr lang="de-DE"/>
        </a:p>
      </dgm:t>
    </dgm:pt>
    <dgm:pt modelId="{8094F4D0-05F9-4109-92D1-93E5E64E5374}">
      <dgm:prSet phldrT="[Text]"/>
      <dgm:spPr/>
      <dgm:t>
        <a:bodyPr/>
        <a:lstStyle/>
        <a:p>
          <a:r>
            <a:rPr lang="de-DE" dirty="0" smtClean="0"/>
            <a:t>Heuristische Ansätze</a:t>
          </a:r>
          <a:endParaRPr lang="de-DE" dirty="0"/>
        </a:p>
      </dgm:t>
    </dgm:pt>
    <dgm:pt modelId="{6C3C2C31-77B1-4973-B390-29FF277C8C57}" type="sibTrans" cxnId="{D3DADFD0-3932-400A-BAEB-26BC4BDF73B3}">
      <dgm:prSet/>
      <dgm:spPr/>
      <dgm:t>
        <a:bodyPr/>
        <a:lstStyle/>
        <a:p>
          <a:endParaRPr lang="de-DE"/>
        </a:p>
      </dgm:t>
    </dgm:pt>
    <dgm:pt modelId="{F063C8F9-B5FE-4F7B-980F-C8C98F5FC37C}" type="parTrans" cxnId="{D3DADFD0-3932-400A-BAEB-26BC4BDF73B3}">
      <dgm:prSet/>
      <dgm:spPr/>
      <dgm:t>
        <a:bodyPr/>
        <a:lstStyle/>
        <a:p>
          <a:endParaRPr lang="de-DE"/>
        </a:p>
      </dgm:t>
    </dgm:pt>
    <dgm:pt modelId="{9C4F852D-7ACC-47C3-93D5-A2554BBF0B73}">
      <dgm:prSet phldrT="[Text]"/>
      <dgm:spPr/>
      <dgm:t>
        <a:bodyPr/>
        <a:lstStyle/>
        <a:p>
          <a:r>
            <a:rPr lang="de-DE" dirty="0" smtClean="0"/>
            <a:t>Analytische Ansätze</a:t>
          </a:r>
          <a:endParaRPr lang="de-DE" dirty="0"/>
        </a:p>
      </dgm:t>
    </dgm:pt>
    <dgm:pt modelId="{C3977D15-2F0D-4DE8-B7E3-CB36FF91A035}" type="parTrans" cxnId="{13C2C770-53CE-41FA-AC6D-6D6E1C7EB882}">
      <dgm:prSet/>
      <dgm:spPr/>
      <dgm:t>
        <a:bodyPr/>
        <a:lstStyle/>
        <a:p>
          <a:endParaRPr lang="de-DE"/>
        </a:p>
      </dgm:t>
    </dgm:pt>
    <dgm:pt modelId="{7233E39B-1B67-4ADC-85D2-7298AB6D8350}" type="sibTrans" cxnId="{13C2C770-53CE-41FA-AC6D-6D6E1C7EB882}">
      <dgm:prSet/>
      <dgm:spPr/>
      <dgm:t>
        <a:bodyPr/>
        <a:lstStyle/>
        <a:p>
          <a:endParaRPr lang="de-DE"/>
        </a:p>
      </dgm:t>
    </dgm:pt>
    <dgm:pt modelId="{21DE1E5C-B79A-43A0-B4BF-B9BF3E1D962B}">
      <dgm:prSet phldrT="[Text]"/>
      <dgm:spPr/>
      <dgm:t>
        <a:bodyPr/>
        <a:lstStyle/>
        <a:p>
          <a:r>
            <a:rPr lang="de-DE" dirty="0" smtClean="0"/>
            <a:t>Heuristische Ansätze</a:t>
          </a:r>
          <a:endParaRPr lang="de-DE" dirty="0"/>
        </a:p>
      </dgm:t>
    </dgm:pt>
    <dgm:pt modelId="{BCCF64C8-FC50-4F62-A4EC-B72AD8DD9728}" type="parTrans" cxnId="{415AF922-78A2-44B2-B5E9-43C103174599}">
      <dgm:prSet/>
      <dgm:spPr/>
      <dgm:t>
        <a:bodyPr/>
        <a:lstStyle/>
        <a:p>
          <a:endParaRPr lang="de-DE"/>
        </a:p>
      </dgm:t>
    </dgm:pt>
    <dgm:pt modelId="{AAB41187-FF2E-4111-8B54-5E8AEC2F916F}" type="sibTrans" cxnId="{415AF922-78A2-44B2-B5E9-43C103174599}">
      <dgm:prSet/>
      <dgm:spPr/>
      <dgm:t>
        <a:bodyPr/>
        <a:lstStyle/>
        <a:p>
          <a:endParaRPr lang="de-DE"/>
        </a:p>
      </dgm:t>
    </dgm:pt>
    <dgm:pt modelId="{CAFA2839-F8AE-41C2-B31A-1312C8764C9A}">
      <dgm:prSet phldrT="[Text]"/>
      <dgm:spPr/>
      <dgm:t>
        <a:bodyPr/>
        <a:lstStyle/>
        <a:p>
          <a:r>
            <a:rPr lang="de-DE" dirty="0" smtClean="0"/>
            <a:t>Analytische Ansätze</a:t>
          </a:r>
          <a:endParaRPr lang="de-DE" dirty="0"/>
        </a:p>
      </dgm:t>
    </dgm:pt>
    <dgm:pt modelId="{2D19D754-E6D2-4441-B0BB-E9693FDFDD7B}" type="parTrans" cxnId="{E703C596-27C3-4B36-94BE-9AAAD0262494}">
      <dgm:prSet/>
      <dgm:spPr/>
      <dgm:t>
        <a:bodyPr/>
        <a:lstStyle/>
        <a:p>
          <a:endParaRPr lang="de-DE"/>
        </a:p>
      </dgm:t>
    </dgm:pt>
    <dgm:pt modelId="{22CC6E0A-BEB3-4D1C-8C05-450D44874E4E}" type="sibTrans" cxnId="{E703C596-27C3-4B36-94BE-9AAAD0262494}">
      <dgm:prSet/>
      <dgm:spPr/>
      <dgm:t>
        <a:bodyPr/>
        <a:lstStyle/>
        <a:p>
          <a:endParaRPr lang="de-DE"/>
        </a:p>
      </dgm:t>
    </dgm:pt>
    <dgm:pt modelId="{DA40CF86-105A-4839-B334-4426CA10181C}" type="pres">
      <dgm:prSet presAssocID="{1EEBB79B-A7BD-4F77-A6C5-1C1FB45346F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6059E8F2-1B55-4628-BC8D-DB81451636DC}" type="pres">
      <dgm:prSet presAssocID="{7B7FF599-DD4D-457F-AC1E-F8A6E6AA6543}" presName="hierRoot1" presStyleCnt="0">
        <dgm:presLayoutVars>
          <dgm:hierBranch val="init"/>
        </dgm:presLayoutVars>
      </dgm:prSet>
      <dgm:spPr/>
    </dgm:pt>
    <dgm:pt modelId="{679D212E-DA14-4D9E-AB0C-AB7C4A00A81C}" type="pres">
      <dgm:prSet presAssocID="{7B7FF599-DD4D-457F-AC1E-F8A6E6AA6543}" presName="rootComposite1" presStyleCnt="0"/>
      <dgm:spPr/>
    </dgm:pt>
    <dgm:pt modelId="{5745D2DE-885E-4585-AAC0-287CEB1C95B8}" type="pres">
      <dgm:prSet presAssocID="{7B7FF599-DD4D-457F-AC1E-F8A6E6AA6543}" presName="rootText1" presStyleLbl="node0" presStyleIdx="0" presStyleCnt="1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8AE207A-4130-4C2C-A759-BAD73A88876A}" type="pres">
      <dgm:prSet presAssocID="{7B7FF599-DD4D-457F-AC1E-F8A6E6AA6543}" presName="rootConnector1" presStyleLbl="node1" presStyleIdx="0" presStyleCnt="0"/>
      <dgm:spPr/>
      <dgm:t>
        <a:bodyPr/>
        <a:lstStyle/>
        <a:p>
          <a:endParaRPr lang="de-DE"/>
        </a:p>
      </dgm:t>
    </dgm:pt>
    <dgm:pt modelId="{9DD18E73-75C4-452D-BF34-8D8C3DDD9C3B}" type="pres">
      <dgm:prSet presAssocID="{7B7FF599-DD4D-457F-AC1E-F8A6E6AA6543}" presName="hierChild2" presStyleCnt="0"/>
      <dgm:spPr/>
    </dgm:pt>
    <dgm:pt modelId="{01ADD71C-5012-4250-80A1-454E87B723AD}" type="pres">
      <dgm:prSet presAssocID="{11492006-9016-42A3-8692-2A630DF448FB}" presName="Name37" presStyleLbl="parChTrans1D2" presStyleIdx="0" presStyleCnt="2"/>
      <dgm:spPr/>
      <dgm:t>
        <a:bodyPr/>
        <a:lstStyle/>
        <a:p>
          <a:endParaRPr lang="de-DE"/>
        </a:p>
      </dgm:t>
    </dgm:pt>
    <dgm:pt modelId="{EDE87AD4-8B64-41A0-90D6-B3945B1183E4}" type="pres">
      <dgm:prSet presAssocID="{73D1BFB0-6914-4187-948B-DAC232479E18}" presName="hierRoot2" presStyleCnt="0">
        <dgm:presLayoutVars>
          <dgm:hierBranch val="init"/>
        </dgm:presLayoutVars>
      </dgm:prSet>
      <dgm:spPr/>
    </dgm:pt>
    <dgm:pt modelId="{70C7D4A5-5E76-4985-8AEE-A875AB0E8E2C}" type="pres">
      <dgm:prSet presAssocID="{73D1BFB0-6914-4187-948B-DAC232479E18}" presName="rootComposite" presStyleCnt="0"/>
      <dgm:spPr/>
    </dgm:pt>
    <dgm:pt modelId="{462BB60C-1975-4C93-B711-2FF8C994AE96}" type="pres">
      <dgm:prSet presAssocID="{73D1BFB0-6914-4187-948B-DAC232479E18}" presName="rootText" presStyleLbl="node2" presStyleIdx="0" presStyleCnt="2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2F581F-4728-4177-9DD9-06F654AA8D8B}" type="pres">
      <dgm:prSet presAssocID="{73D1BFB0-6914-4187-948B-DAC232479E18}" presName="rootConnector" presStyleLbl="node2" presStyleIdx="0" presStyleCnt="2"/>
      <dgm:spPr/>
      <dgm:t>
        <a:bodyPr/>
        <a:lstStyle/>
        <a:p>
          <a:endParaRPr lang="de-DE"/>
        </a:p>
      </dgm:t>
    </dgm:pt>
    <dgm:pt modelId="{1307A6EF-32FF-4A85-8ADB-81D3D073968A}" type="pres">
      <dgm:prSet presAssocID="{73D1BFB0-6914-4187-948B-DAC232479E18}" presName="hierChild4" presStyleCnt="0"/>
      <dgm:spPr/>
    </dgm:pt>
    <dgm:pt modelId="{075ED484-3262-47DE-BF51-912F64997A5E}" type="pres">
      <dgm:prSet presAssocID="{24DBD70B-DC32-459D-90C3-BA5194E331C8}" presName="Name37" presStyleLbl="parChTrans1D3" presStyleIdx="0" presStyleCnt="5"/>
      <dgm:spPr/>
      <dgm:t>
        <a:bodyPr/>
        <a:lstStyle/>
        <a:p>
          <a:endParaRPr lang="de-DE"/>
        </a:p>
      </dgm:t>
    </dgm:pt>
    <dgm:pt modelId="{EB65F4CE-1F27-4600-B0B5-9256444EEDC7}" type="pres">
      <dgm:prSet presAssocID="{0DC95511-16A4-4DFE-8BCB-519FC9722431}" presName="hierRoot2" presStyleCnt="0">
        <dgm:presLayoutVars>
          <dgm:hierBranch val="init"/>
        </dgm:presLayoutVars>
      </dgm:prSet>
      <dgm:spPr/>
    </dgm:pt>
    <dgm:pt modelId="{14D44B0C-236F-4194-B7EE-E67616FBA18B}" type="pres">
      <dgm:prSet presAssocID="{0DC95511-16A4-4DFE-8BCB-519FC9722431}" presName="rootComposite" presStyleCnt="0"/>
      <dgm:spPr/>
    </dgm:pt>
    <dgm:pt modelId="{36395515-D89D-44C4-8F70-0321114B8533}" type="pres">
      <dgm:prSet presAssocID="{0DC95511-16A4-4DFE-8BCB-519FC9722431}" presName="rootText" presStyleLbl="node3" presStyleIdx="0" presStyleCnt="5" custScaleX="105836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D04BE90-9A75-4BA7-AB5B-8C2DFA1A114A}" type="pres">
      <dgm:prSet presAssocID="{0DC95511-16A4-4DFE-8BCB-519FC9722431}" presName="rootConnector" presStyleLbl="node3" presStyleIdx="0" presStyleCnt="5"/>
      <dgm:spPr/>
      <dgm:t>
        <a:bodyPr/>
        <a:lstStyle/>
        <a:p>
          <a:endParaRPr lang="de-DE"/>
        </a:p>
      </dgm:t>
    </dgm:pt>
    <dgm:pt modelId="{EEECFE8F-2A30-406C-B958-1A2317A1F1BB}" type="pres">
      <dgm:prSet presAssocID="{0DC95511-16A4-4DFE-8BCB-519FC9722431}" presName="hierChild4" presStyleCnt="0"/>
      <dgm:spPr/>
    </dgm:pt>
    <dgm:pt modelId="{72609FCA-3942-400A-955F-260865E491CD}" type="pres">
      <dgm:prSet presAssocID="{0DC95511-16A4-4DFE-8BCB-519FC9722431}" presName="hierChild5" presStyleCnt="0"/>
      <dgm:spPr/>
    </dgm:pt>
    <dgm:pt modelId="{AEE51701-F4D1-4299-A90B-13234017ADD2}" type="pres">
      <dgm:prSet presAssocID="{A4F96DEB-6422-4EF8-8CE9-E4C400C5C191}" presName="Name37" presStyleLbl="parChTrans1D3" presStyleIdx="1" presStyleCnt="5"/>
      <dgm:spPr/>
      <dgm:t>
        <a:bodyPr/>
        <a:lstStyle/>
        <a:p>
          <a:endParaRPr lang="de-DE"/>
        </a:p>
      </dgm:t>
    </dgm:pt>
    <dgm:pt modelId="{8D9494DC-ADB6-48AA-9606-11A7E5F5BA62}" type="pres">
      <dgm:prSet presAssocID="{A793C237-8166-43AD-8988-1917DF68E665}" presName="hierRoot2" presStyleCnt="0">
        <dgm:presLayoutVars>
          <dgm:hierBranch val="init"/>
        </dgm:presLayoutVars>
      </dgm:prSet>
      <dgm:spPr/>
    </dgm:pt>
    <dgm:pt modelId="{92936E2F-6AF2-47D0-8511-CF50F50A9623}" type="pres">
      <dgm:prSet presAssocID="{A793C237-8166-43AD-8988-1917DF68E665}" presName="rootComposite" presStyleCnt="0"/>
      <dgm:spPr/>
    </dgm:pt>
    <dgm:pt modelId="{FE69095B-9C51-4090-A6A2-AAC7CA1D3707}" type="pres">
      <dgm:prSet presAssocID="{A793C237-8166-43AD-8988-1917DF68E665}" presName="rootText" presStyleLbl="node3" presStyleIdx="1" presStyleCnt="5" custScaleX="105836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D393E29-3D2B-4051-AC73-E1DD6CD490AB}" type="pres">
      <dgm:prSet presAssocID="{A793C237-8166-43AD-8988-1917DF68E665}" presName="rootConnector" presStyleLbl="node3" presStyleIdx="1" presStyleCnt="5"/>
      <dgm:spPr/>
      <dgm:t>
        <a:bodyPr/>
        <a:lstStyle/>
        <a:p>
          <a:endParaRPr lang="de-DE"/>
        </a:p>
      </dgm:t>
    </dgm:pt>
    <dgm:pt modelId="{2BAEE7AC-EC49-460D-BB77-5EE709947AC8}" type="pres">
      <dgm:prSet presAssocID="{A793C237-8166-43AD-8988-1917DF68E665}" presName="hierChild4" presStyleCnt="0"/>
      <dgm:spPr/>
    </dgm:pt>
    <dgm:pt modelId="{BA44D0B8-3745-4F4B-92A2-1A65229DD794}" type="pres">
      <dgm:prSet presAssocID="{A793C237-8166-43AD-8988-1917DF68E665}" presName="hierChild5" presStyleCnt="0"/>
      <dgm:spPr/>
    </dgm:pt>
    <dgm:pt modelId="{94D8A604-8BD3-4010-AB14-466052E92C18}" type="pres">
      <dgm:prSet presAssocID="{454181E8-2927-4429-B99A-ECE79F6196D9}" presName="Name37" presStyleLbl="parChTrans1D3" presStyleIdx="2" presStyleCnt="5"/>
      <dgm:spPr/>
      <dgm:t>
        <a:bodyPr/>
        <a:lstStyle/>
        <a:p>
          <a:endParaRPr lang="de-DE"/>
        </a:p>
      </dgm:t>
    </dgm:pt>
    <dgm:pt modelId="{D7E0587F-AC0D-427F-8FE5-7C7E9D21A70D}" type="pres">
      <dgm:prSet presAssocID="{986E0BDA-3E89-45BF-ACA6-B296FAB3A8E9}" presName="hierRoot2" presStyleCnt="0">
        <dgm:presLayoutVars>
          <dgm:hierBranch val="init"/>
        </dgm:presLayoutVars>
      </dgm:prSet>
      <dgm:spPr/>
    </dgm:pt>
    <dgm:pt modelId="{A8A04513-4AE0-405E-8F03-01FC0E948496}" type="pres">
      <dgm:prSet presAssocID="{986E0BDA-3E89-45BF-ACA6-B296FAB3A8E9}" presName="rootComposite" presStyleCnt="0"/>
      <dgm:spPr/>
    </dgm:pt>
    <dgm:pt modelId="{B51FE7AD-5C0B-4402-9109-9D344F055A45}" type="pres">
      <dgm:prSet presAssocID="{986E0BDA-3E89-45BF-ACA6-B296FAB3A8E9}" presName="rootText" presStyleLbl="node3" presStyleIdx="2" presStyleCnt="5" custScaleX="105836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CC9E91D-3149-42C5-8BE0-4F7AADDABDB5}" type="pres">
      <dgm:prSet presAssocID="{986E0BDA-3E89-45BF-ACA6-B296FAB3A8E9}" presName="rootConnector" presStyleLbl="node3" presStyleIdx="2" presStyleCnt="5"/>
      <dgm:spPr/>
      <dgm:t>
        <a:bodyPr/>
        <a:lstStyle/>
        <a:p>
          <a:endParaRPr lang="de-DE"/>
        </a:p>
      </dgm:t>
    </dgm:pt>
    <dgm:pt modelId="{D1CA4CA8-F3F0-4E22-8FC2-69E802D6C16D}" type="pres">
      <dgm:prSet presAssocID="{986E0BDA-3E89-45BF-ACA6-B296FAB3A8E9}" presName="hierChild4" presStyleCnt="0"/>
      <dgm:spPr/>
    </dgm:pt>
    <dgm:pt modelId="{BDFA053D-A7AC-4ED2-8B65-8EE1CDB11BD7}" type="pres">
      <dgm:prSet presAssocID="{986E0BDA-3E89-45BF-ACA6-B296FAB3A8E9}" presName="hierChild5" presStyleCnt="0"/>
      <dgm:spPr/>
    </dgm:pt>
    <dgm:pt modelId="{55D9291C-90F1-4277-9D7D-B144F6093FAD}" type="pres">
      <dgm:prSet presAssocID="{73D1BFB0-6914-4187-948B-DAC232479E18}" presName="hierChild5" presStyleCnt="0"/>
      <dgm:spPr/>
    </dgm:pt>
    <dgm:pt modelId="{A2EF0029-F22C-4F35-B1FE-902B76CB61FD}" type="pres">
      <dgm:prSet presAssocID="{8E7A4686-2308-42F5-883A-0DEC272B34BF}" presName="Name37" presStyleLbl="parChTrans1D2" presStyleIdx="1" presStyleCnt="2"/>
      <dgm:spPr/>
      <dgm:t>
        <a:bodyPr/>
        <a:lstStyle/>
        <a:p>
          <a:endParaRPr lang="de-DE"/>
        </a:p>
      </dgm:t>
    </dgm:pt>
    <dgm:pt modelId="{94FED81F-FC25-4C37-BC48-7C018EDDF744}" type="pres">
      <dgm:prSet presAssocID="{8DA06EF1-DAC7-4DCB-94F5-394ADF537811}" presName="hierRoot2" presStyleCnt="0">
        <dgm:presLayoutVars>
          <dgm:hierBranch val="init"/>
        </dgm:presLayoutVars>
      </dgm:prSet>
      <dgm:spPr/>
    </dgm:pt>
    <dgm:pt modelId="{6463E0E8-C8C0-4139-97DC-6F710BDCE5BC}" type="pres">
      <dgm:prSet presAssocID="{8DA06EF1-DAC7-4DCB-94F5-394ADF537811}" presName="rootComposite" presStyleCnt="0"/>
      <dgm:spPr/>
    </dgm:pt>
    <dgm:pt modelId="{4BFB9B87-69B6-4619-AC45-4F779962A3D0}" type="pres">
      <dgm:prSet presAssocID="{8DA06EF1-DAC7-4DCB-94F5-394ADF537811}" presName="rootText" presStyleLbl="node2" presStyleIdx="1" presStyleCnt="2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10CC2FB-2EFA-497E-9DEC-A9B2AD52D83D}" type="pres">
      <dgm:prSet presAssocID="{8DA06EF1-DAC7-4DCB-94F5-394ADF537811}" presName="rootConnector" presStyleLbl="node2" presStyleIdx="1" presStyleCnt="2"/>
      <dgm:spPr/>
      <dgm:t>
        <a:bodyPr/>
        <a:lstStyle/>
        <a:p>
          <a:endParaRPr lang="de-DE"/>
        </a:p>
      </dgm:t>
    </dgm:pt>
    <dgm:pt modelId="{0771CFCA-23B3-4572-971B-962DA8A6533A}" type="pres">
      <dgm:prSet presAssocID="{8DA06EF1-DAC7-4DCB-94F5-394ADF537811}" presName="hierChild4" presStyleCnt="0"/>
      <dgm:spPr/>
    </dgm:pt>
    <dgm:pt modelId="{8023D150-1BDD-432F-B3EE-9899BFC8120F}" type="pres">
      <dgm:prSet presAssocID="{23C8CC9B-8851-4B9D-93EE-124ACAAA3BFC}" presName="Name37" presStyleLbl="parChTrans1D3" presStyleIdx="3" presStyleCnt="5"/>
      <dgm:spPr/>
      <dgm:t>
        <a:bodyPr/>
        <a:lstStyle/>
        <a:p>
          <a:endParaRPr lang="de-DE"/>
        </a:p>
      </dgm:t>
    </dgm:pt>
    <dgm:pt modelId="{CBAED48C-4FBD-43CB-A203-AF7DFE01F18F}" type="pres">
      <dgm:prSet presAssocID="{F0D9A02C-2209-4E9B-93A6-0CB90A6E848C}" presName="hierRoot2" presStyleCnt="0">
        <dgm:presLayoutVars>
          <dgm:hierBranch val="init"/>
        </dgm:presLayoutVars>
      </dgm:prSet>
      <dgm:spPr/>
    </dgm:pt>
    <dgm:pt modelId="{FCBF8967-C003-4A42-947D-7C79280F2327}" type="pres">
      <dgm:prSet presAssocID="{F0D9A02C-2209-4E9B-93A6-0CB90A6E848C}" presName="rootComposite" presStyleCnt="0"/>
      <dgm:spPr/>
    </dgm:pt>
    <dgm:pt modelId="{E08C184D-28DC-4C17-8849-522FBAC8135F}" type="pres">
      <dgm:prSet presAssocID="{F0D9A02C-2209-4E9B-93A6-0CB90A6E848C}" presName="rootText" presStyleLbl="node3" presStyleIdx="3" presStyleCnt="5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A6F9F37-EB03-441A-BDB0-039929C5AAB2}" type="pres">
      <dgm:prSet presAssocID="{F0D9A02C-2209-4E9B-93A6-0CB90A6E848C}" presName="rootConnector" presStyleLbl="node3" presStyleIdx="3" presStyleCnt="5"/>
      <dgm:spPr/>
      <dgm:t>
        <a:bodyPr/>
        <a:lstStyle/>
        <a:p>
          <a:endParaRPr lang="de-DE"/>
        </a:p>
      </dgm:t>
    </dgm:pt>
    <dgm:pt modelId="{824933A9-3EE7-4E37-8AB6-F298C846A863}" type="pres">
      <dgm:prSet presAssocID="{F0D9A02C-2209-4E9B-93A6-0CB90A6E848C}" presName="hierChild4" presStyleCnt="0"/>
      <dgm:spPr/>
    </dgm:pt>
    <dgm:pt modelId="{4F2D6FF1-BA28-4313-A38E-C1F27EC03F68}" type="pres">
      <dgm:prSet presAssocID="{C3977D15-2F0D-4DE8-B7E3-CB36FF91A035}" presName="Name37" presStyleLbl="parChTrans1D4" presStyleIdx="0" presStyleCnt="6"/>
      <dgm:spPr/>
      <dgm:t>
        <a:bodyPr/>
        <a:lstStyle/>
        <a:p>
          <a:endParaRPr lang="de-DE"/>
        </a:p>
      </dgm:t>
    </dgm:pt>
    <dgm:pt modelId="{874CCFDB-A0CE-4BC6-9D78-A9337183E0F6}" type="pres">
      <dgm:prSet presAssocID="{9C4F852D-7ACC-47C3-93D5-A2554BBF0B73}" presName="hierRoot2" presStyleCnt="0">
        <dgm:presLayoutVars>
          <dgm:hierBranch val="init"/>
        </dgm:presLayoutVars>
      </dgm:prSet>
      <dgm:spPr/>
    </dgm:pt>
    <dgm:pt modelId="{41C60EE5-96EA-407E-A74D-DE5C701B11BF}" type="pres">
      <dgm:prSet presAssocID="{9C4F852D-7ACC-47C3-93D5-A2554BBF0B73}" presName="rootComposite" presStyleCnt="0"/>
      <dgm:spPr/>
    </dgm:pt>
    <dgm:pt modelId="{53CFC377-9F8C-46D8-B5F5-D1892910FB12}" type="pres">
      <dgm:prSet presAssocID="{9C4F852D-7ACC-47C3-93D5-A2554BBF0B73}" presName="rootText" presStyleLbl="node4" presStyleIdx="0" presStyleCnt="6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15C711A-110D-43E4-A70C-199F3CBD80C8}" type="pres">
      <dgm:prSet presAssocID="{9C4F852D-7ACC-47C3-93D5-A2554BBF0B73}" presName="rootConnector" presStyleLbl="node4" presStyleIdx="0" presStyleCnt="6"/>
      <dgm:spPr/>
      <dgm:t>
        <a:bodyPr/>
        <a:lstStyle/>
        <a:p>
          <a:endParaRPr lang="de-DE"/>
        </a:p>
      </dgm:t>
    </dgm:pt>
    <dgm:pt modelId="{6DA0C954-4B9F-450E-971F-B2B36EC25C9A}" type="pres">
      <dgm:prSet presAssocID="{9C4F852D-7ACC-47C3-93D5-A2554BBF0B73}" presName="hierChild4" presStyleCnt="0"/>
      <dgm:spPr/>
    </dgm:pt>
    <dgm:pt modelId="{69CA255F-84F8-4551-AEFF-DF0AFC68B8F8}" type="pres">
      <dgm:prSet presAssocID="{FB02F78C-FCCF-400D-AAF5-8D91A18CA8BA}" presName="Name37" presStyleLbl="parChTrans1D4" presStyleIdx="1" presStyleCnt="6"/>
      <dgm:spPr/>
      <dgm:t>
        <a:bodyPr/>
        <a:lstStyle/>
        <a:p>
          <a:endParaRPr lang="de-DE"/>
        </a:p>
      </dgm:t>
    </dgm:pt>
    <dgm:pt modelId="{36145942-D8DD-4B01-AC72-84FD1AB56A88}" type="pres">
      <dgm:prSet presAssocID="{4418694B-8E76-42DF-BAA9-0F260E679660}" presName="hierRoot2" presStyleCnt="0">
        <dgm:presLayoutVars>
          <dgm:hierBranch val="init"/>
        </dgm:presLayoutVars>
      </dgm:prSet>
      <dgm:spPr/>
    </dgm:pt>
    <dgm:pt modelId="{0FD846C3-42A3-44A2-9B49-2D6B9A4A7C21}" type="pres">
      <dgm:prSet presAssocID="{4418694B-8E76-42DF-BAA9-0F260E679660}" presName="rootComposite" presStyleCnt="0"/>
      <dgm:spPr/>
    </dgm:pt>
    <dgm:pt modelId="{6B73655A-A1A5-4BE7-855F-679ABF620363}" type="pres">
      <dgm:prSet presAssocID="{4418694B-8E76-42DF-BAA9-0F260E679660}" presName="rootText" presStyleLbl="node4" presStyleIdx="1" presStyleCnt="6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78EEC2E-D224-4CE8-B3E9-E90EB90F6B97}" type="pres">
      <dgm:prSet presAssocID="{4418694B-8E76-42DF-BAA9-0F260E679660}" presName="rootConnector" presStyleLbl="node4" presStyleIdx="1" presStyleCnt="6"/>
      <dgm:spPr/>
      <dgm:t>
        <a:bodyPr/>
        <a:lstStyle/>
        <a:p>
          <a:endParaRPr lang="de-DE"/>
        </a:p>
      </dgm:t>
    </dgm:pt>
    <dgm:pt modelId="{6FF33759-32FD-4F6D-B818-63BE41B107CF}" type="pres">
      <dgm:prSet presAssocID="{4418694B-8E76-42DF-BAA9-0F260E679660}" presName="hierChild4" presStyleCnt="0"/>
      <dgm:spPr/>
    </dgm:pt>
    <dgm:pt modelId="{FBCBCF41-F6F8-4C59-A566-6DF88BCF7633}" type="pres">
      <dgm:prSet presAssocID="{4418694B-8E76-42DF-BAA9-0F260E679660}" presName="hierChild5" presStyleCnt="0"/>
      <dgm:spPr/>
    </dgm:pt>
    <dgm:pt modelId="{73D51034-0181-4D20-A973-26CEE6192199}" type="pres">
      <dgm:prSet presAssocID="{FC59024F-6DF2-433E-8C46-1A84A814A144}" presName="Name37" presStyleLbl="parChTrans1D4" presStyleIdx="2" presStyleCnt="6"/>
      <dgm:spPr/>
      <dgm:t>
        <a:bodyPr/>
        <a:lstStyle/>
        <a:p>
          <a:endParaRPr lang="de-DE"/>
        </a:p>
      </dgm:t>
    </dgm:pt>
    <dgm:pt modelId="{9E6C6FFF-D72A-4BF2-9C5E-51098B5D6C28}" type="pres">
      <dgm:prSet presAssocID="{C71AA7FF-57FE-4B9A-93E1-4D06EA4B59E3}" presName="hierRoot2" presStyleCnt="0">
        <dgm:presLayoutVars>
          <dgm:hierBranch val="init"/>
        </dgm:presLayoutVars>
      </dgm:prSet>
      <dgm:spPr/>
    </dgm:pt>
    <dgm:pt modelId="{6C2074E9-21E3-46F8-AB33-CFD9FA79FE70}" type="pres">
      <dgm:prSet presAssocID="{C71AA7FF-57FE-4B9A-93E1-4D06EA4B59E3}" presName="rootComposite" presStyleCnt="0"/>
      <dgm:spPr/>
    </dgm:pt>
    <dgm:pt modelId="{B60E354A-D8F8-47C4-99D3-1CD6AE5A2A14}" type="pres">
      <dgm:prSet presAssocID="{C71AA7FF-57FE-4B9A-93E1-4D06EA4B59E3}" presName="rootText" presStyleLbl="node4" presStyleIdx="2" presStyleCnt="6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45944E6-BE5C-422D-94FD-3999DB90B0B4}" type="pres">
      <dgm:prSet presAssocID="{C71AA7FF-57FE-4B9A-93E1-4D06EA4B59E3}" presName="rootConnector" presStyleLbl="node4" presStyleIdx="2" presStyleCnt="6"/>
      <dgm:spPr/>
      <dgm:t>
        <a:bodyPr/>
        <a:lstStyle/>
        <a:p>
          <a:endParaRPr lang="de-DE"/>
        </a:p>
      </dgm:t>
    </dgm:pt>
    <dgm:pt modelId="{A96A359B-384E-4ED9-B500-EE0A2FD69ADC}" type="pres">
      <dgm:prSet presAssocID="{C71AA7FF-57FE-4B9A-93E1-4D06EA4B59E3}" presName="hierChild4" presStyleCnt="0"/>
      <dgm:spPr/>
    </dgm:pt>
    <dgm:pt modelId="{46848F66-776B-490A-83FC-3D9B5CE57C3D}" type="pres">
      <dgm:prSet presAssocID="{C71AA7FF-57FE-4B9A-93E1-4D06EA4B59E3}" presName="hierChild5" presStyleCnt="0"/>
      <dgm:spPr/>
    </dgm:pt>
    <dgm:pt modelId="{26837E7A-1489-4AFE-9083-D34B322996D1}" type="pres">
      <dgm:prSet presAssocID="{9C4F852D-7ACC-47C3-93D5-A2554BBF0B73}" presName="hierChild5" presStyleCnt="0"/>
      <dgm:spPr/>
    </dgm:pt>
    <dgm:pt modelId="{536FC8D1-1E9A-42D1-8FF3-6FD7327A135D}" type="pres">
      <dgm:prSet presAssocID="{BCCF64C8-FC50-4F62-A4EC-B72AD8DD9728}" presName="Name37" presStyleLbl="parChTrans1D4" presStyleIdx="3" presStyleCnt="6"/>
      <dgm:spPr/>
      <dgm:t>
        <a:bodyPr/>
        <a:lstStyle/>
        <a:p>
          <a:endParaRPr lang="de-DE"/>
        </a:p>
      </dgm:t>
    </dgm:pt>
    <dgm:pt modelId="{63AB8240-2EC6-46E1-9939-0305C0E2BAD0}" type="pres">
      <dgm:prSet presAssocID="{21DE1E5C-B79A-43A0-B4BF-B9BF3E1D962B}" presName="hierRoot2" presStyleCnt="0">
        <dgm:presLayoutVars>
          <dgm:hierBranch val="init"/>
        </dgm:presLayoutVars>
      </dgm:prSet>
      <dgm:spPr/>
    </dgm:pt>
    <dgm:pt modelId="{0415A839-CD85-4E2E-99BA-849E8BCE7458}" type="pres">
      <dgm:prSet presAssocID="{21DE1E5C-B79A-43A0-B4BF-B9BF3E1D962B}" presName="rootComposite" presStyleCnt="0"/>
      <dgm:spPr/>
    </dgm:pt>
    <dgm:pt modelId="{2D31AA17-391E-4CD5-9749-DBFE80B38F12}" type="pres">
      <dgm:prSet presAssocID="{21DE1E5C-B79A-43A0-B4BF-B9BF3E1D962B}" presName="rootText" presStyleLbl="node4" presStyleIdx="3" presStyleCnt="6" custScaleY="7190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D8153DB-AB14-4B7E-A300-F32257773796}" type="pres">
      <dgm:prSet presAssocID="{21DE1E5C-B79A-43A0-B4BF-B9BF3E1D962B}" presName="rootConnector" presStyleLbl="node4" presStyleIdx="3" presStyleCnt="6"/>
      <dgm:spPr/>
      <dgm:t>
        <a:bodyPr/>
        <a:lstStyle/>
        <a:p>
          <a:endParaRPr lang="de-DE"/>
        </a:p>
      </dgm:t>
    </dgm:pt>
    <dgm:pt modelId="{A97A55BF-26ED-416B-AB3C-5FBDE2BED2CE}" type="pres">
      <dgm:prSet presAssocID="{21DE1E5C-B79A-43A0-B4BF-B9BF3E1D962B}" presName="hierChild4" presStyleCnt="0"/>
      <dgm:spPr/>
    </dgm:pt>
    <dgm:pt modelId="{2AF9DF94-358C-4746-A435-1D9220D68BE5}" type="pres">
      <dgm:prSet presAssocID="{21DE1E5C-B79A-43A0-B4BF-B9BF3E1D962B}" presName="hierChild5" presStyleCnt="0"/>
      <dgm:spPr/>
    </dgm:pt>
    <dgm:pt modelId="{ACFCA2A0-C786-481A-9FFC-BDF903A8D272}" type="pres">
      <dgm:prSet presAssocID="{F0D9A02C-2209-4E9B-93A6-0CB90A6E848C}" presName="hierChild5" presStyleCnt="0"/>
      <dgm:spPr/>
    </dgm:pt>
    <dgm:pt modelId="{DAD1E8A9-8ACD-4CB4-BE03-39A9ED934694}" type="pres">
      <dgm:prSet presAssocID="{23C2002B-2F60-4D03-A052-EE7D37855DAE}" presName="Name37" presStyleLbl="parChTrans1D3" presStyleIdx="4" presStyleCnt="5"/>
      <dgm:spPr/>
      <dgm:t>
        <a:bodyPr/>
        <a:lstStyle/>
        <a:p>
          <a:endParaRPr lang="de-DE"/>
        </a:p>
      </dgm:t>
    </dgm:pt>
    <dgm:pt modelId="{3DE40FA1-1B3D-49DA-AC2B-A9FD3A98B84A}" type="pres">
      <dgm:prSet presAssocID="{E40CCE58-E5C0-4B24-B016-B77A3964D0E0}" presName="hierRoot2" presStyleCnt="0">
        <dgm:presLayoutVars>
          <dgm:hierBranch val="init"/>
        </dgm:presLayoutVars>
      </dgm:prSet>
      <dgm:spPr/>
    </dgm:pt>
    <dgm:pt modelId="{ADBD3F3F-43A7-40DE-968C-D2F71F4D2EF2}" type="pres">
      <dgm:prSet presAssocID="{E40CCE58-E5C0-4B24-B016-B77A3964D0E0}" presName="rootComposite" presStyleCnt="0"/>
      <dgm:spPr/>
    </dgm:pt>
    <dgm:pt modelId="{608D9548-812B-499C-B4B5-8549D754F85B}" type="pres">
      <dgm:prSet presAssocID="{E40CCE58-E5C0-4B24-B016-B77A3964D0E0}" presName="rootText" presStyleLbl="node3" presStyleIdx="4" presStyleCnt="5" custScaleY="71908" custLinFactNeighborX="465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29A9C3-E940-4287-94E0-BC070397B006}" type="pres">
      <dgm:prSet presAssocID="{E40CCE58-E5C0-4B24-B016-B77A3964D0E0}" presName="rootConnector" presStyleLbl="node3" presStyleIdx="4" presStyleCnt="5"/>
      <dgm:spPr/>
      <dgm:t>
        <a:bodyPr/>
        <a:lstStyle/>
        <a:p>
          <a:endParaRPr lang="de-DE"/>
        </a:p>
      </dgm:t>
    </dgm:pt>
    <dgm:pt modelId="{692B7DD1-B726-4632-87FE-8DE89EB2EAE1}" type="pres">
      <dgm:prSet presAssocID="{E40CCE58-E5C0-4B24-B016-B77A3964D0E0}" presName="hierChild4" presStyleCnt="0"/>
      <dgm:spPr/>
    </dgm:pt>
    <dgm:pt modelId="{8A2CE34B-5754-4EA2-8A06-8160286B529B}" type="pres">
      <dgm:prSet presAssocID="{F063C8F9-B5FE-4F7B-980F-C8C98F5FC37C}" presName="Name37" presStyleLbl="parChTrans1D4" presStyleIdx="4" presStyleCnt="6"/>
      <dgm:spPr/>
      <dgm:t>
        <a:bodyPr/>
        <a:lstStyle/>
        <a:p>
          <a:endParaRPr lang="de-DE"/>
        </a:p>
      </dgm:t>
    </dgm:pt>
    <dgm:pt modelId="{19C96CC4-5D9A-4370-BF02-C229E0DBCE0C}" type="pres">
      <dgm:prSet presAssocID="{8094F4D0-05F9-4109-92D1-93E5E64E5374}" presName="hierRoot2" presStyleCnt="0">
        <dgm:presLayoutVars>
          <dgm:hierBranch val="init"/>
        </dgm:presLayoutVars>
      </dgm:prSet>
      <dgm:spPr/>
    </dgm:pt>
    <dgm:pt modelId="{88E009B3-AD21-4AFA-8107-062EB36EF80F}" type="pres">
      <dgm:prSet presAssocID="{8094F4D0-05F9-4109-92D1-93E5E64E5374}" presName="rootComposite" presStyleCnt="0"/>
      <dgm:spPr/>
    </dgm:pt>
    <dgm:pt modelId="{F08AFCAA-3818-409E-9F11-B00265A4A60F}" type="pres">
      <dgm:prSet presAssocID="{8094F4D0-05F9-4109-92D1-93E5E64E5374}" presName="rootText" presStyleLbl="node4" presStyleIdx="4" presStyleCnt="6" custScaleY="71908" custLinFactNeighborX="-242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AC010A3-F7EC-48DC-B227-5FCB6266F101}" type="pres">
      <dgm:prSet presAssocID="{8094F4D0-05F9-4109-92D1-93E5E64E5374}" presName="rootConnector" presStyleLbl="node4" presStyleIdx="4" presStyleCnt="6"/>
      <dgm:spPr/>
      <dgm:t>
        <a:bodyPr/>
        <a:lstStyle/>
        <a:p>
          <a:endParaRPr lang="de-DE"/>
        </a:p>
      </dgm:t>
    </dgm:pt>
    <dgm:pt modelId="{3188071A-AF45-4F6E-BF05-496634AA55F0}" type="pres">
      <dgm:prSet presAssocID="{8094F4D0-05F9-4109-92D1-93E5E64E5374}" presName="hierChild4" presStyleCnt="0"/>
      <dgm:spPr/>
    </dgm:pt>
    <dgm:pt modelId="{FFB27832-4362-4AB8-84B1-DCA71B4C2D7B}" type="pres">
      <dgm:prSet presAssocID="{8094F4D0-05F9-4109-92D1-93E5E64E5374}" presName="hierChild5" presStyleCnt="0"/>
      <dgm:spPr/>
    </dgm:pt>
    <dgm:pt modelId="{0F8CDF4D-E2C5-4B84-A632-0AC63394A3EA}" type="pres">
      <dgm:prSet presAssocID="{2D19D754-E6D2-4441-B0BB-E9693FDFDD7B}" presName="Name37" presStyleLbl="parChTrans1D4" presStyleIdx="5" presStyleCnt="6"/>
      <dgm:spPr/>
      <dgm:t>
        <a:bodyPr/>
        <a:lstStyle/>
        <a:p>
          <a:endParaRPr lang="de-DE"/>
        </a:p>
      </dgm:t>
    </dgm:pt>
    <dgm:pt modelId="{75DEC4B9-9E4D-43AD-BC5D-99AAA6CC05F0}" type="pres">
      <dgm:prSet presAssocID="{CAFA2839-F8AE-41C2-B31A-1312C8764C9A}" presName="hierRoot2" presStyleCnt="0">
        <dgm:presLayoutVars>
          <dgm:hierBranch val="init"/>
        </dgm:presLayoutVars>
      </dgm:prSet>
      <dgm:spPr/>
    </dgm:pt>
    <dgm:pt modelId="{56249D72-54B3-46FA-8A13-D811F4DE631D}" type="pres">
      <dgm:prSet presAssocID="{CAFA2839-F8AE-41C2-B31A-1312C8764C9A}" presName="rootComposite" presStyleCnt="0"/>
      <dgm:spPr/>
    </dgm:pt>
    <dgm:pt modelId="{1E88C089-2442-4652-A314-3DFCC81ACAD1}" type="pres">
      <dgm:prSet presAssocID="{CAFA2839-F8AE-41C2-B31A-1312C8764C9A}" presName="rootText" presStyleLbl="node4" presStyleIdx="5" presStyleCnt="6" custScaleY="71908" custLinFactNeighborX="-242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78612BD-7057-4CE7-A4CE-A4AD01167CB9}" type="pres">
      <dgm:prSet presAssocID="{CAFA2839-F8AE-41C2-B31A-1312C8764C9A}" presName="rootConnector" presStyleLbl="node4" presStyleIdx="5" presStyleCnt="6"/>
      <dgm:spPr/>
      <dgm:t>
        <a:bodyPr/>
        <a:lstStyle/>
        <a:p>
          <a:endParaRPr lang="de-DE"/>
        </a:p>
      </dgm:t>
    </dgm:pt>
    <dgm:pt modelId="{611D355A-347B-463C-B990-F1292E7AB412}" type="pres">
      <dgm:prSet presAssocID="{CAFA2839-F8AE-41C2-B31A-1312C8764C9A}" presName="hierChild4" presStyleCnt="0"/>
      <dgm:spPr/>
    </dgm:pt>
    <dgm:pt modelId="{726DBF2B-045F-4D83-8F42-32EF6DEC235D}" type="pres">
      <dgm:prSet presAssocID="{CAFA2839-F8AE-41C2-B31A-1312C8764C9A}" presName="hierChild5" presStyleCnt="0"/>
      <dgm:spPr/>
    </dgm:pt>
    <dgm:pt modelId="{547208E8-EEA4-4BA4-82C4-8B38A8DF83DC}" type="pres">
      <dgm:prSet presAssocID="{E40CCE58-E5C0-4B24-B016-B77A3964D0E0}" presName="hierChild5" presStyleCnt="0"/>
      <dgm:spPr/>
    </dgm:pt>
    <dgm:pt modelId="{028227B2-B6F4-44F0-B6EB-7C56C951289C}" type="pres">
      <dgm:prSet presAssocID="{8DA06EF1-DAC7-4DCB-94F5-394ADF537811}" presName="hierChild5" presStyleCnt="0"/>
      <dgm:spPr/>
    </dgm:pt>
    <dgm:pt modelId="{EFDEA293-5080-4000-A188-AEB136B6C31E}" type="pres">
      <dgm:prSet presAssocID="{7B7FF599-DD4D-457F-AC1E-F8A6E6AA6543}" presName="hierChild3" presStyleCnt="0"/>
      <dgm:spPr/>
    </dgm:pt>
  </dgm:ptLst>
  <dgm:cxnLst>
    <dgm:cxn modelId="{F2EEF667-9BE9-4F6D-A0D0-296DB42F654A}" srcId="{8DA06EF1-DAC7-4DCB-94F5-394ADF537811}" destId="{E40CCE58-E5C0-4B24-B016-B77A3964D0E0}" srcOrd="1" destOrd="0" parTransId="{23C2002B-2F60-4D03-A052-EE7D37855DAE}" sibTransId="{F3C8347D-9029-498C-A959-E18FA78E7E67}"/>
    <dgm:cxn modelId="{CE37DC6F-505A-4B8B-BC87-1AD79475465C}" type="presOf" srcId="{FC59024F-6DF2-433E-8C46-1A84A814A144}" destId="{73D51034-0181-4D20-A973-26CEE6192199}" srcOrd="0" destOrd="0" presId="urn:microsoft.com/office/officeart/2005/8/layout/orgChart1"/>
    <dgm:cxn modelId="{8D7A026D-8E8C-47B5-B555-31F195B945C7}" type="presOf" srcId="{A793C237-8166-43AD-8988-1917DF68E665}" destId="{FE69095B-9C51-4090-A6A2-AAC7CA1D3707}" srcOrd="0" destOrd="0" presId="urn:microsoft.com/office/officeart/2005/8/layout/orgChart1"/>
    <dgm:cxn modelId="{240EE7EE-7E2F-4779-B82F-C5E1D9CE308B}" type="presOf" srcId="{8E7A4686-2308-42F5-883A-0DEC272B34BF}" destId="{A2EF0029-F22C-4F35-B1FE-902B76CB61FD}" srcOrd="0" destOrd="0" presId="urn:microsoft.com/office/officeart/2005/8/layout/orgChart1"/>
    <dgm:cxn modelId="{619C3C8C-7708-46AD-AD0D-9FAC20A17AEA}" type="presOf" srcId="{CAFA2839-F8AE-41C2-B31A-1312C8764C9A}" destId="{1E88C089-2442-4652-A314-3DFCC81ACAD1}" srcOrd="0" destOrd="0" presId="urn:microsoft.com/office/officeart/2005/8/layout/orgChart1"/>
    <dgm:cxn modelId="{AAFBF0D5-FE4C-467C-8E21-A84916E669C2}" type="presOf" srcId="{7B7FF599-DD4D-457F-AC1E-F8A6E6AA6543}" destId="{5745D2DE-885E-4585-AAC0-287CEB1C95B8}" srcOrd="0" destOrd="0" presId="urn:microsoft.com/office/officeart/2005/8/layout/orgChart1"/>
    <dgm:cxn modelId="{71899084-0A16-4A95-B7F4-F8A740E1E56D}" type="presOf" srcId="{73D1BFB0-6914-4187-948B-DAC232479E18}" destId="{F42F581F-4728-4177-9DD9-06F654AA8D8B}" srcOrd="1" destOrd="0" presId="urn:microsoft.com/office/officeart/2005/8/layout/orgChart1"/>
    <dgm:cxn modelId="{401D36B7-A6C9-479B-B259-220515778337}" type="presOf" srcId="{A4F96DEB-6422-4EF8-8CE9-E4C400C5C191}" destId="{AEE51701-F4D1-4299-A90B-13234017ADD2}" srcOrd="0" destOrd="0" presId="urn:microsoft.com/office/officeart/2005/8/layout/orgChart1"/>
    <dgm:cxn modelId="{80B12E76-CC44-4D3D-A943-021BCCECA75C}" type="presOf" srcId="{8DA06EF1-DAC7-4DCB-94F5-394ADF537811}" destId="{4BFB9B87-69B6-4619-AC45-4F779962A3D0}" srcOrd="0" destOrd="0" presId="urn:microsoft.com/office/officeart/2005/8/layout/orgChart1"/>
    <dgm:cxn modelId="{AC6C7998-A831-4A7F-A3B8-2AA3F89A884A}" type="presOf" srcId="{7B7FF599-DD4D-457F-AC1E-F8A6E6AA6543}" destId="{28AE207A-4130-4C2C-A759-BAD73A88876A}" srcOrd="1" destOrd="0" presId="urn:microsoft.com/office/officeart/2005/8/layout/orgChart1"/>
    <dgm:cxn modelId="{13C2C770-53CE-41FA-AC6D-6D6E1C7EB882}" srcId="{F0D9A02C-2209-4E9B-93A6-0CB90A6E848C}" destId="{9C4F852D-7ACC-47C3-93D5-A2554BBF0B73}" srcOrd="0" destOrd="0" parTransId="{C3977D15-2F0D-4DE8-B7E3-CB36FF91A035}" sibTransId="{7233E39B-1B67-4ADC-85D2-7298AB6D8350}"/>
    <dgm:cxn modelId="{21099A6A-C542-4F76-943B-5AA287959705}" srcId="{1EEBB79B-A7BD-4F77-A6C5-1C1FB45346FA}" destId="{7B7FF599-DD4D-457F-AC1E-F8A6E6AA6543}" srcOrd="0" destOrd="0" parTransId="{4FDA6044-2B9E-4387-8E5D-E74B56508051}" sibTransId="{7EE20EEE-B86F-423B-ACFB-B4ED6EE68AAA}"/>
    <dgm:cxn modelId="{C8BC87AB-9D3B-4137-95DA-03F7E5ABFDF4}" type="presOf" srcId="{9C4F852D-7ACC-47C3-93D5-A2554BBF0B73}" destId="{53CFC377-9F8C-46D8-B5F5-D1892910FB12}" srcOrd="0" destOrd="0" presId="urn:microsoft.com/office/officeart/2005/8/layout/orgChart1"/>
    <dgm:cxn modelId="{ACB6B735-F930-42FA-A3AE-605F7D388E11}" type="presOf" srcId="{454181E8-2927-4429-B99A-ECE79F6196D9}" destId="{94D8A604-8BD3-4010-AB14-466052E92C18}" srcOrd="0" destOrd="0" presId="urn:microsoft.com/office/officeart/2005/8/layout/orgChart1"/>
    <dgm:cxn modelId="{A5A23FA5-9544-41FA-ADD1-7B2F2E77ABCD}" type="presOf" srcId="{986E0BDA-3E89-45BF-ACA6-B296FAB3A8E9}" destId="{CCC9E91D-3149-42C5-8BE0-4F7AADDABDB5}" srcOrd="1" destOrd="0" presId="urn:microsoft.com/office/officeart/2005/8/layout/orgChart1"/>
    <dgm:cxn modelId="{520331D0-160F-4F1F-940B-C755DBE2EDED}" type="presOf" srcId="{C3977D15-2F0D-4DE8-B7E3-CB36FF91A035}" destId="{4F2D6FF1-BA28-4313-A38E-C1F27EC03F68}" srcOrd="0" destOrd="0" presId="urn:microsoft.com/office/officeart/2005/8/layout/orgChart1"/>
    <dgm:cxn modelId="{0C3E087C-D0D6-4965-A4B0-9F39E59F2B5C}" type="presOf" srcId="{23C8CC9B-8851-4B9D-93EE-124ACAAA3BFC}" destId="{8023D150-1BDD-432F-B3EE-9899BFC8120F}" srcOrd="0" destOrd="0" presId="urn:microsoft.com/office/officeart/2005/8/layout/orgChart1"/>
    <dgm:cxn modelId="{D1793685-7235-4329-BE68-2F97A75673CC}" type="presOf" srcId="{23C2002B-2F60-4D03-A052-EE7D37855DAE}" destId="{DAD1E8A9-8ACD-4CB4-BE03-39A9ED934694}" srcOrd="0" destOrd="0" presId="urn:microsoft.com/office/officeart/2005/8/layout/orgChart1"/>
    <dgm:cxn modelId="{D438EC8D-30A5-438C-B5C9-278513CC0C17}" type="presOf" srcId="{11492006-9016-42A3-8692-2A630DF448FB}" destId="{01ADD71C-5012-4250-80A1-454E87B723AD}" srcOrd="0" destOrd="0" presId="urn:microsoft.com/office/officeart/2005/8/layout/orgChart1"/>
    <dgm:cxn modelId="{0124444D-A9D5-46EA-889E-2EE55764EE4F}" type="presOf" srcId="{4418694B-8E76-42DF-BAA9-0F260E679660}" destId="{B78EEC2E-D224-4CE8-B3E9-E90EB90F6B97}" srcOrd="1" destOrd="0" presId="urn:microsoft.com/office/officeart/2005/8/layout/orgChart1"/>
    <dgm:cxn modelId="{415AF922-78A2-44B2-B5E9-43C103174599}" srcId="{F0D9A02C-2209-4E9B-93A6-0CB90A6E848C}" destId="{21DE1E5C-B79A-43A0-B4BF-B9BF3E1D962B}" srcOrd="1" destOrd="0" parTransId="{BCCF64C8-FC50-4F62-A4EC-B72AD8DD9728}" sibTransId="{AAB41187-FF2E-4111-8B54-5E8AEC2F916F}"/>
    <dgm:cxn modelId="{F7484A2E-DB96-47AA-A040-B065729EC854}" type="presOf" srcId="{E40CCE58-E5C0-4B24-B016-B77A3964D0E0}" destId="{608D9548-812B-499C-B4B5-8549D754F85B}" srcOrd="0" destOrd="0" presId="urn:microsoft.com/office/officeart/2005/8/layout/orgChart1"/>
    <dgm:cxn modelId="{3A7E450F-5808-43B0-8A9B-B077B440BDBC}" type="presOf" srcId="{C71AA7FF-57FE-4B9A-93E1-4D06EA4B59E3}" destId="{B60E354A-D8F8-47C4-99D3-1CD6AE5A2A14}" srcOrd="0" destOrd="0" presId="urn:microsoft.com/office/officeart/2005/8/layout/orgChart1"/>
    <dgm:cxn modelId="{84EA0F56-6FD2-443B-BCE2-C12D2F50326A}" type="presOf" srcId="{E40CCE58-E5C0-4B24-B016-B77A3964D0E0}" destId="{1529A9C3-E940-4287-94E0-BC070397B006}" srcOrd="1" destOrd="0" presId="urn:microsoft.com/office/officeart/2005/8/layout/orgChart1"/>
    <dgm:cxn modelId="{DBB5FBE5-BBD8-40A6-B9D8-B623D5DF9E7E}" type="presOf" srcId="{BCCF64C8-FC50-4F62-A4EC-B72AD8DD9728}" destId="{536FC8D1-1E9A-42D1-8FF3-6FD7327A135D}" srcOrd="0" destOrd="0" presId="urn:microsoft.com/office/officeart/2005/8/layout/orgChart1"/>
    <dgm:cxn modelId="{9D61466F-A331-4643-A648-B1E9E17DA5C2}" type="presOf" srcId="{73D1BFB0-6914-4187-948B-DAC232479E18}" destId="{462BB60C-1975-4C93-B711-2FF8C994AE96}" srcOrd="0" destOrd="0" presId="urn:microsoft.com/office/officeart/2005/8/layout/orgChart1"/>
    <dgm:cxn modelId="{D2399EA8-F19A-4877-BED3-9356BF484AD4}" type="presOf" srcId="{8094F4D0-05F9-4109-92D1-93E5E64E5374}" destId="{F08AFCAA-3818-409E-9F11-B00265A4A60F}" srcOrd="0" destOrd="0" presId="urn:microsoft.com/office/officeart/2005/8/layout/orgChart1"/>
    <dgm:cxn modelId="{09896DDD-EBF9-4872-BAC1-3808953A0A3B}" srcId="{9C4F852D-7ACC-47C3-93D5-A2554BBF0B73}" destId="{4418694B-8E76-42DF-BAA9-0F260E679660}" srcOrd="0" destOrd="0" parTransId="{FB02F78C-FCCF-400D-AAF5-8D91A18CA8BA}" sibTransId="{BE565947-33AC-43D9-8C70-B061411A6B6F}"/>
    <dgm:cxn modelId="{D2E10342-86DB-4360-A76D-F2E4921F8AFD}" type="presOf" srcId="{986E0BDA-3E89-45BF-ACA6-B296FAB3A8E9}" destId="{B51FE7AD-5C0B-4402-9109-9D344F055A45}" srcOrd="0" destOrd="0" presId="urn:microsoft.com/office/officeart/2005/8/layout/orgChart1"/>
    <dgm:cxn modelId="{DF057775-91F2-4956-9958-B24551A8EC2E}" type="presOf" srcId="{C71AA7FF-57FE-4B9A-93E1-4D06EA4B59E3}" destId="{545944E6-BE5C-422D-94FD-3999DB90B0B4}" srcOrd="1" destOrd="0" presId="urn:microsoft.com/office/officeart/2005/8/layout/orgChart1"/>
    <dgm:cxn modelId="{F6ABF5A7-F0D9-4862-9B34-0E7228404DBB}" type="presOf" srcId="{0DC95511-16A4-4DFE-8BCB-519FC9722431}" destId="{1D04BE90-9A75-4BA7-AB5B-8C2DFA1A114A}" srcOrd="1" destOrd="0" presId="urn:microsoft.com/office/officeart/2005/8/layout/orgChart1"/>
    <dgm:cxn modelId="{260C4E91-E1D7-417F-9A96-F0FBE4B041B8}" type="presOf" srcId="{4418694B-8E76-42DF-BAA9-0F260E679660}" destId="{6B73655A-A1A5-4BE7-855F-679ABF620363}" srcOrd="0" destOrd="0" presId="urn:microsoft.com/office/officeart/2005/8/layout/orgChart1"/>
    <dgm:cxn modelId="{4971A456-9BBD-4A6E-AF61-A4607F5A683D}" type="presOf" srcId="{0DC95511-16A4-4DFE-8BCB-519FC9722431}" destId="{36395515-D89D-44C4-8F70-0321114B8533}" srcOrd="0" destOrd="0" presId="urn:microsoft.com/office/officeart/2005/8/layout/orgChart1"/>
    <dgm:cxn modelId="{014ED0B0-D051-4F38-9332-3DFB8912F89B}" type="presOf" srcId="{CAFA2839-F8AE-41C2-B31A-1312C8764C9A}" destId="{C78612BD-7057-4CE7-A4CE-A4AD01167CB9}" srcOrd="1" destOrd="0" presId="urn:microsoft.com/office/officeart/2005/8/layout/orgChart1"/>
    <dgm:cxn modelId="{758454AA-8101-4237-A49E-CDDB2CF60ECD}" srcId="{7B7FF599-DD4D-457F-AC1E-F8A6E6AA6543}" destId="{73D1BFB0-6914-4187-948B-DAC232479E18}" srcOrd="0" destOrd="0" parTransId="{11492006-9016-42A3-8692-2A630DF448FB}" sibTransId="{940831AB-3A29-4CD2-8870-475BE7617111}"/>
    <dgm:cxn modelId="{8EAC36F5-C511-4BC9-B2F6-A70D81A78D8E}" type="presOf" srcId="{24DBD70B-DC32-459D-90C3-BA5194E331C8}" destId="{075ED484-3262-47DE-BF51-912F64997A5E}" srcOrd="0" destOrd="0" presId="urn:microsoft.com/office/officeart/2005/8/layout/orgChart1"/>
    <dgm:cxn modelId="{D3DADFD0-3932-400A-BAEB-26BC4BDF73B3}" srcId="{E40CCE58-E5C0-4B24-B016-B77A3964D0E0}" destId="{8094F4D0-05F9-4109-92D1-93E5E64E5374}" srcOrd="0" destOrd="0" parTransId="{F063C8F9-B5FE-4F7B-980F-C8C98F5FC37C}" sibTransId="{6C3C2C31-77B1-4973-B390-29FF277C8C57}"/>
    <dgm:cxn modelId="{E703C596-27C3-4B36-94BE-9AAAD0262494}" srcId="{E40CCE58-E5C0-4B24-B016-B77A3964D0E0}" destId="{CAFA2839-F8AE-41C2-B31A-1312C8764C9A}" srcOrd="1" destOrd="0" parTransId="{2D19D754-E6D2-4441-B0BB-E9693FDFDD7B}" sibTransId="{22CC6E0A-BEB3-4D1C-8C05-450D44874E4E}"/>
    <dgm:cxn modelId="{C061EF59-CAE4-4310-B586-4F09CA5374BE}" srcId="{8DA06EF1-DAC7-4DCB-94F5-394ADF537811}" destId="{F0D9A02C-2209-4E9B-93A6-0CB90A6E848C}" srcOrd="0" destOrd="0" parTransId="{23C8CC9B-8851-4B9D-93EE-124ACAAA3BFC}" sibTransId="{D319E0D4-532E-459F-B093-18649264DF07}"/>
    <dgm:cxn modelId="{435454C9-1974-4035-864C-5E1E69A4BA44}" srcId="{73D1BFB0-6914-4187-948B-DAC232479E18}" destId="{0DC95511-16A4-4DFE-8BCB-519FC9722431}" srcOrd="0" destOrd="0" parTransId="{24DBD70B-DC32-459D-90C3-BA5194E331C8}" sibTransId="{FC4ECCA3-491A-4EE0-A685-D025DD024273}"/>
    <dgm:cxn modelId="{5FFAE9DF-0E57-406A-9A74-C8F106ABB147}" type="presOf" srcId="{2D19D754-E6D2-4441-B0BB-E9693FDFDD7B}" destId="{0F8CDF4D-E2C5-4B84-A632-0AC63394A3EA}" srcOrd="0" destOrd="0" presId="urn:microsoft.com/office/officeart/2005/8/layout/orgChart1"/>
    <dgm:cxn modelId="{BE06B30E-AD35-4BCD-B9D8-3F8EB2B5849B}" type="presOf" srcId="{8094F4D0-05F9-4109-92D1-93E5E64E5374}" destId="{9AC010A3-F7EC-48DC-B227-5FCB6266F101}" srcOrd="1" destOrd="0" presId="urn:microsoft.com/office/officeart/2005/8/layout/orgChart1"/>
    <dgm:cxn modelId="{BDA3FBC1-BC2F-49E8-9867-CCAC780B30E5}" type="presOf" srcId="{8DA06EF1-DAC7-4DCB-94F5-394ADF537811}" destId="{010CC2FB-2EFA-497E-9DEC-A9B2AD52D83D}" srcOrd="1" destOrd="0" presId="urn:microsoft.com/office/officeart/2005/8/layout/orgChart1"/>
    <dgm:cxn modelId="{5027417B-99D5-4EF2-9EC0-635A697A8DE1}" type="presOf" srcId="{9C4F852D-7ACC-47C3-93D5-A2554BBF0B73}" destId="{115C711A-110D-43E4-A70C-199F3CBD80C8}" srcOrd="1" destOrd="0" presId="urn:microsoft.com/office/officeart/2005/8/layout/orgChart1"/>
    <dgm:cxn modelId="{132F40D5-A264-4717-90BA-E415FB2E69BD}" type="presOf" srcId="{FB02F78C-FCCF-400D-AAF5-8D91A18CA8BA}" destId="{69CA255F-84F8-4551-AEFF-DF0AFC68B8F8}" srcOrd="0" destOrd="0" presId="urn:microsoft.com/office/officeart/2005/8/layout/orgChart1"/>
    <dgm:cxn modelId="{07442534-E3D1-4D3E-A0E3-49B4449AC6A1}" type="presOf" srcId="{1EEBB79B-A7BD-4F77-A6C5-1C1FB45346FA}" destId="{DA40CF86-105A-4839-B334-4426CA10181C}" srcOrd="0" destOrd="0" presId="urn:microsoft.com/office/officeart/2005/8/layout/orgChart1"/>
    <dgm:cxn modelId="{0338E967-5C3D-4B6A-B259-BFCFC5CDAC3D}" type="presOf" srcId="{F0D9A02C-2209-4E9B-93A6-0CB90A6E848C}" destId="{5A6F9F37-EB03-441A-BDB0-039929C5AAB2}" srcOrd="1" destOrd="0" presId="urn:microsoft.com/office/officeart/2005/8/layout/orgChart1"/>
    <dgm:cxn modelId="{113BE8BF-1A67-4D74-A540-5C41263F54C5}" type="presOf" srcId="{21DE1E5C-B79A-43A0-B4BF-B9BF3E1D962B}" destId="{2D8153DB-AB14-4B7E-A300-F32257773796}" srcOrd="1" destOrd="0" presId="urn:microsoft.com/office/officeart/2005/8/layout/orgChart1"/>
    <dgm:cxn modelId="{512F96BA-950C-43A8-80EA-C9C15F801AFD}" type="presOf" srcId="{A793C237-8166-43AD-8988-1917DF68E665}" destId="{AD393E29-3D2B-4051-AC73-E1DD6CD490AB}" srcOrd="1" destOrd="0" presId="urn:microsoft.com/office/officeart/2005/8/layout/orgChart1"/>
    <dgm:cxn modelId="{C4594EBE-1251-4CAF-93B2-DDEA17486189}" type="presOf" srcId="{F0D9A02C-2209-4E9B-93A6-0CB90A6E848C}" destId="{E08C184D-28DC-4C17-8849-522FBAC8135F}" srcOrd="0" destOrd="0" presId="urn:microsoft.com/office/officeart/2005/8/layout/orgChart1"/>
    <dgm:cxn modelId="{DF2F8ADE-FC8F-4BD0-80A6-21162178865D}" type="presOf" srcId="{F063C8F9-B5FE-4F7B-980F-C8C98F5FC37C}" destId="{8A2CE34B-5754-4EA2-8A06-8160286B529B}" srcOrd="0" destOrd="0" presId="urn:microsoft.com/office/officeart/2005/8/layout/orgChart1"/>
    <dgm:cxn modelId="{12430FB2-BF47-4CEB-99D4-0A9C63AAC0C5}" type="presOf" srcId="{21DE1E5C-B79A-43A0-B4BF-B9BF3E1D962B}" destId="{2D31AA17-391E-4CD5-9749-DBFE80B38F12}" srcOrd="0" destOrd="0" presId="urn:microsoft.com/office/officeart/2005/8/layout/orgChart1"/>
    <dgm:cxn modelId="{FCF098E3-43DD-44F8-9CFA-C21AC0CFBA86}" srcId="{9C4F852D-7ACC-47C3-93D5-A2554BBF0B73}" destId="{C71AA7FF-57FE-4B9A-93E1-4D06EA4B59E3}" srcOrd="1" destOrd="0" parTransId="{FC59024F-6DF2-433E-8C46-1A84A814A144}" sibTransId="{15563F04-EAA3-478B-9C04-5ED79FA01941}"/>
    <dgm:cxn modelId="{C53B80C2-F75E-47D2-BC7D-1F45475F1896}" srcId="{73D1BFB0-6914-4187-948B-DAC232479E18}" destId="{A793C237-8166-43AD-8988-1917DF68E665}" srcOrd="1" destOrd="0" parTransId="{A4F96DEB-6422-4EF8-8CE9-E4C400C5C191}" sibTransId="{8A3914A6-24FB-4604-BF0E-731D1E2F015E}"/>
    <dgm:cxn modelId="{B0B06C99-D37E-4AFB-8646-176D3D5163E6}" srcId="{73D1BFB0-6914-4187-948B-DAC232479E18}" destId="{986E0BDA-3E89-45BF-ACA6-B296FAB3A8E9}" srcOrd="2" destOrd="0" parTransId="{454181E8-2927-4429-B99A-ECE79F6196D9}" sibTransId="{89779928-7FAC-47D3-9957-8DC82E8A2781}"/>
    <dgm:cxn modelId="{FB35DA90-95DC-4AC3-8A9E-70AE86A5ADE7}" srcId="{7B7FF599-DD4D-457F-AC1E-F8A6E6AA6543}" destId="{8DA06EF1-DAC7-4DCB-94F5-394ADF537811}" srcOrd="1" destOrd="0" parTransId="{8E7A4686-2308-42F5-883A-0DEC272B34BF}" sibTransId="{67821D3A-83C6-4F44-8110-47E0822F4EE1}"/>
    <dgm:cxn modelId="{43C74C2C-7857-46B6-8B48-05E6C1D3D635}" type="presParOf" srcId="{DA40CF86-105A-4839-B334-4426CA10181C}" destId="{6059E8F2-1B55-4628-BC8D-DB81451636DC}" srcOrd="0" destOrd="0" presId="urn:microsoft.com/office/officeart/2005/8/layout/orgChart1"/>
    <dgm:cxn modelId="{31302ED4-19E9-4BDA-8B66-FA6CA12B4F21}" type="presParOf" srcId="{6059E8F2-1B55-4628-BC8D-DB81451636DC}" destId="{679D212E-DA14-4D9E-AB0C-AB7C4A00A81C}" srcOrd="0" destOrd="0" presId="urn:microsoft.com/office/officeart/2005/8/layout/orgChart1"/>
    <dgm:cxn modelId="{B6F5108C-A4C0-49D3-ABC8-94FEE9281980}" type="presParOf" srcId="{679D212E-DA14-4D9E-AB0C-AB7C4A00A81C}" destId="{5745D2DE-885E-4585-AAC0-287CEB1C95B8}" srcOrd="0" destOrd="0" presId="urn:microsoft.com/office/officeart/2005/8/layout/orgChart1"/>
    <dgm:cxn modelId="{03313CDD-3CDB-4FC9-8E96-BEAE49302A77}" type="presParOf" srcId="{679D212E-DA14-4D9E-AB0C-AB7C4A00A81C}" destId="{28AE207A-4130-4C2C-A759-BAD73A88876A}" srcOrd="1" destOrd="0" presId="urn:microsoft.com/office/officeart/2005/8/layout/orgChart1"/>
    <dgm:cxn modelId="{99641765-A9FC-42A2-AE83-6B8E0306662F}" type="presParOf" srcId="{6059E8F2-1B55-4628-BC8D-DB81451636DC}" destId="{9DD18E73-75C4-452D-BF34-8D8C3DDD9C3B}" srcOrd="1" destOrd="0" presId="urn:microsoft.com/office/officeart/2005/8/layout/orgChart1"/>
    <dgm:cxn modelId="{4B3E00CF-57C2-4CBE-B40E-0CF652D01D8A}" type="presParOf" srcId="{9DD18E73-75C4-452D-BF34-8D8C3DDD9C3B}" destId="{01ADD71C-5012-4250-80A1-454E87B723AD}" srcOrd="0" destOrd="0" presId="urn:microsoft.com/office/officeart/2005/8/layout/orgChart1"/>
    <dgm:cxn modelId="{9D62E404-5CDE-47E8-AB76-9AD4FC664C62}" type="presParOf" srcId="{9DD18E73-75C4-452D-BF34-8D8C3DDD9C3B}" destId="{EDE87AD4-8B64-41A0-90D6-B3945B1183E4}" srcOrd="1" destOrd="0" presId="urn:microsoft.com/office/officeart/2005/8/layout/orgChart1"/>
    <dgm:cxn modelId="{6579061B-8934-434F-8671-7936D14F388F}" type="presParOf" srcId="{EDE87AD4-8B64-41A0-90D6-B3945B1183E4}" destId="{70C7D4A5-5E76-4985-8AEE-A875AB0E8E2C}" srcOrd="0" destOrd="0" presId="urn:microsoft.com/office/officeart/2005/8/layout/orgChart1"/>
    <dgm:cxn modelId="{605970AE-8E05-4527-AD8E-417608258C89}" type="presParOf" srcId="{70C7D4A5-5E76-4985-8AEE-A875AB0E8E2C}" destId="{462BB60C-1975-4C93-B711-2FF8C994AE96}" srcOrd="0" destOrd="0" presId="urn:microsoft.com/office/officeart/2005/8/layout/orgChart1"/>
    <dgm:cxn modelId="{83D8C4EF-9E92-4D82-9946-3D562CA74F07}" type="presParOf" srcId="{70C7D4A5-5E76-4985-8AEE-A875AB0E8E2C}" destId="{F42F581F-4728-4177-9DD9-06F654AA8D8B}" srcOrd="1" destOrd="0" presId="urn:microsoft.com/office/officeart/2005/8/layout/orgChart1"/>
    <dgm:cxn modelId="{826670F8-8CEF-4847-8296-151DCC1CA5B4}" type="presParOf" srcId="{EDE87AD4-8B64-41A0-90D6-B3945B1183E4}" destId="{1307A6EF-32FF-4A85-8ADB-81D3D073968A}" srcOrd="1" destOrd="0" presId="urn:microsoft.com/office/officeart/2005/8/layout/orgChart1"/>
    <dgm:cxn modelId="{D466D090-75DC-4233-80FA-BB6028E1EAA4}" type="presParOf" srcId="{1307A6EF-32FF-4A85-8ADB-81D3D073968A}" destId="{075ED484-3262-47DE-BF51-912F64997A5E}" srcOrd="0" destOrd="0" presId="urn:microsoft.com/office/officeart/2005/8/layout/orgChart1"/>
    <dgm:cxn modelId="{408E5ED9-265F-49EC-8A43-433260CE8301}" type="presParOf" srcId="{1307A6EF-32FF-4A85-8ADB-81D3D073968A}" destId="{EB65F4CE-1F27-4600-B0B5-9256444EEDC7}" srcOrd="1" destOrd="0" presId="urn:microsoft.com/office/officeart/2005/8/layout/orgChart1"/>
    <dgm:cxn modelId="{B3B0536D-7E99-41A1-B1E4-EA028C19EF7C}" type="presParOf" srcId="{EB65F4CE-1F27-4600-B0B5-9256444EEDC7}" destId="{14D44B0C-236F-4194-B7EE-E67616FBA18B}" srcOrd="0" destOrd="0" presId="urn:microsoft.com/office/officeart/2005/8/layout/orgChart1"/>
    <dgm:cxn modelId="{ADD1C349-F098-4031-BBF5-BDF7AB814FE5}" type="presParOf" srcId="{14D44B0C-236F-4194-B7EE-E67616FBA18B}" destId="{36395515-D89D-44C4-8F70-0321114B8533}" srcOrd="0" destOrd="0" presId="urn:microsoft.com/office/officeart/2005/8/layout/orgChart1"/>
    <dgm:cxn modelId="{38CB3CFF-99E8-473B-9F90-07D19DAA510E}" type="presParOf" srcId="{14D44B0C-236F-4194-B7EE-E67616FBA18B}" destId="{1D04BE90-9A75-4BA7-AB5B-8C2DFA1A114A}" srcOrd="1" destOrd="0" presId="urn:microsoft.com/office/officeart/2005/8/layout/orgChart1"/>
    <dgm:cxn modelId="{BEBB82AB-7581-4036-8973-EE7792443E97}" type="presParOf" srcId="{EB65F4CE-1F27-4600-B0B5-9256444EEDC7}" destId="{EEECFE8F-2A30-406C-B958-1A2317A1F1BB}" srcOrd="1" destOrd="0" presId="urn:microsoft.com/office/officeart/2005/8/layout/orgChart1"/>
    <dgm:cxn modelId="{A9F948D6-32F9-449A-A9CA-BC415088BCA5}" type="presParOf" srcId="{EB65F4CE-1F27-4600-B0B5-9256444EEDC7}" destId="{72609FCA-3942-400A-955F-260865E491CD}" srcOrd="2" destOrd="0" presId="urn:microsoft.com/office/officeart/2005/8/layout/orgChart1"/>
    <dgm:cxn modelId="{28BB4076-BB26-431A-A8C2-4F9A86869433}" type="presParOf" srcId="{1307A6EF-32FF-4A85-8ADB-81D3D073968A}" destId="{AEE51701-F4D1-4299-A90B-13234017ADD2}" srcOrd="2" destOrd="0" presId="urn:microsoft.com/office/officeart/2005/8/layout/orgChart1"/>
    <dgm:cxn modelId="{5C0D6945-5887-4A22-83FE-FEFFE828BCE9}" type="presParOf" srcId="{1307A6EF-32FF-4A85-8ADB-81D3D073968A}" destId="{8D9494DC-ADB6-48AA-9606-11A7E5F5BA62}" srcOrd="3" destOrd="0" presId="urn:microsoft.com/office/officeart/2005/8/layout/orgChart1"/>
    <dgm:cxn modelId="{E3028436-D92A-4039-B56D-E69F6D224FFF}" type="presParOf" srcId="{8D9494DC-ADB6-48AA-9606-11A7E5F5BA62}" destId="{92936E2F-6AF2-47D0-8511-CF50F50A9623}" srcOrd="0" destOrd="0" presId="urn:microsoft.com/office/officeart/2005/8/layout/orgChart1"/>
    <dgm:cxn modelId="{890FE911-DAB5-4028-97CA-1BA67328099E}" type="presParOf" srcId="{92936E2F-6AF2-47D0-8511-CF50F50A9623}" destId="{FE69095B-9C51-4090-A6A2-AAC7CA1D3707}" srcOrd="0" destOrd="0" presId="urn:microsoft.com/office/officeart/2005/8/layout/orgChart1"/>
    <dgm:cxn modelId="{6A80A4F5-2431-4839-AD96-B4A65D8C8681}" type="presParOf" srcId="{92936E2F-6AF2-47D0-8511-CF50F50A9623}" destId="{AD393E29-3D2B-4051-AC73-E1DD6CD490AB}" srcOrd="1" destOrd="0" presId="urn:microsoft.com/office/officeart/2005/8/layout/orgChart1"/>
    <dgm:cxn modelId="{C89D290F-0075-4297-9193-05A8B8750366}" type="presParOf" srcId="{8D9494DC-ADB6-48AA-9606-11A7E5F5BA62}" destId="{2BAEE7AC-EC49-460D-BB77-5EE709947AC8}" srcOrd="1" destOrd="0" presId="urn:microsoft.com/office/officeart/2005/8/layout/orgChart1"/>
    <dgm:cxn modelId="{17B2527E-FD57-47D9-8763-088204D96C9B}" type="presParOf" srcId="{8D9494DC-ADB6-48AA-9606-11A7E5F5BA62}" destId="{BA44D0B8-3745-4F4B-92A2-1A65229DD794}" srcOrd="2" destOrd="0" presId="urn:microsoft.com/office/officeart/2005/8/layout/orgChart1"/>
    <dgm:cxn modelId="{5C6E1A30-426B-4CF9-9994-68BB0B7A3506}" type="presParOf" srcId="{1307A6EF-32FF-4A85-8ADB-81D3D073968A}" destId="{94D8A604-8BD3-4010-AB14-466052E92C18}" srcOrd="4" destOrd="0" presId="urn:microsoft.com/office/officeart/2005/8/layout/orgChart1"/>
    <dgm:cxn modelId="{0BFF040A-F1DC-4120-83AD-4396DDB00BAC}" type="presParOf" srcId="{1307A6EF-32FF-4A85-8ADB-81D3D073968A}" destId="{D7E0587F-AC0D-427F-8FE5-7C7E9D21A70D}" srcOrd="5" destOrd="0" presId="urn:microsoft.com/office/officeart/2005/8/layout/orgChart1"/>
    <dgm:cxn modelId="{FD8C73DF-AC86-4EBA-9742-B872F4EE23C8}" type="presParOf" srcId="{D7E0587F-AC0D-427F-8FE5-7C7E9D21A70D}" destId="{A8A04513-4AE0-405E-8F03-01FC0E948496}" srcOrd="0" destOrd="0" presId="urn:microsoft.com/office/officeart/2005/8/layout/orgChart1"/>
    <dgm:cxn modelId="{BFD5E406-9961-495E-B8F3-F983BA330B89}" type="presParOf" srcId="{A8A04513-4AE0-405E-8F03-01FC0E948496}" destId="{B51FE7AD-5C0B-4402-9109-9D344F055A45}" srcOrd="0" destOrd="0" presId="urn:microsoft.com/office/officeart/2005/8/layout/orgChart1"/>
    <dgm:cxn modelId="{2892022B-72BF-4327-B748-3592F2C50B10}" type="presParOf" srcId="{A8A04513-4AE0-405E-8F03-01FC0E948496}" destId="{CCC9E91D-3149-42C5-8BE0-4F7AADDABDB5}" srcOrd="1" destOrd="0" presId="urn:microsoft.com/office/officeart/2005/8/layout/orgChart1"/>
    <dgm:cxn modelId="{B27381B3-4E46-4379-B9B0-7789EA2B96C5}" type="presParOf" srcId="{D7E0587F-AC0D-427F-8FE5-7C7E9D21A70D}" destId="{D1CA4CA8-F3F0-4E22-8FC2-69E802D6C16D}" srcOrd="1" destOrd="0" presId="urn:microsoft.com/office/officeart/2005/8/layout/orgChart1"/>
    <dgm:cxn modelId="{87D135AC-E0F9-49C2-94B1-1AAEAC2B5335}" type="presParOf" srcId="{D7E0587F-AC0D-427F-8FE5-7C7E9D21A70D}" destId="{BDFA053D-A7AC-4ED2-8B65-8EE1CDB11BD7}" srcOrd="2" destOrd="0" presId="urn:microsoft.com/office/officeart/2005/8/layout/orgChart1"/>
    <dgm:cxn modelId="{65BAA47C-3E24-4704-8EE9-304F4BE223AC}" type="presParOf" srcId="{EDE87AD4-8B64-41A0-90D6-B3945B1183E4}" destId="{55D9291C-90F1-4277-9D7D-B144F6093FAD}" srcOrd="2" destOrd="0" presId="urn:microsoft.com/office/officeart/2005/8/layout/orgChart1"/>
    <dgm:cxn modelId="{2DD15C81-6B1A-49BD-8117-DB02502CCE1D}" type="presParOf" srcId="{9DD18E73-75C4-452D-BF34-8D8C3DDD9C3B}" destId="{A2EF0029-F22C-4F35-B1FE-902B76CB61FD}" srcOrd="2" destOrd="0" presId="urn:microsoft.com/office/officeart/2005/8/layout/orgChart1"/>
    <dgm:cxn modelId="{961401FD-D9D8-468A-9A28-A1B1F9140929}" type="presParOf" srcId="{9DD18E73-75C4-452D-BF34-8D8C3DDD9C3B}" destId="{94FED81F-FC25-4C37-BC48-7C018EDDF744}" srcOrd="3" destOrd="0" presId="urn:microsoft.com/office/officeart/2005/8/layout/orgChart1"/>
    <dgm:cxn modelId="{CAFC18FF-61CA-42E1-B69E-CF11E956D7B5}" type="presParOf" srcId="{94FED81F-FC25-4C37-BC48-7C018EDDF744}" destId="{6463E0E8-C8C0-4139-97DC-6F710BDCE5BC}" srcOrd="0" destOrd="0" presId="urn:microsoft.com/office/officeart/2005/8/layout/orgChart1"/>
    <dgm:cxn modelId="{056BB4CD-A255-45E5-9A9E-445805100AA7}" type="presParOf" srcId="{6463E0E8-C8C0-4139-97DC-6F710BDCE5BC}" destId="{4BFB9B87-69B6-4619-AC45-4F779962A3D0}" srcOrd="0" destOrd="0" presId="urn:microsoft.com/office/officeart/2005/8/layout/orgChart1"/>
    <dgm:cxn modelId="{7D48016E-7577-4838-B650-D47BFAC69C35}" type="presParOf" srcId="{6463E0E8-C8C0-4139-97DC-6F710BDCE5BC}" destId="{010CC2FB-2EFA-497E-9DEC-A9B2AD52D83D}" srcOrd="1" destOrd="0" presId="urn:microsoft.com/office/officeart/2005/8/layout/orgChart1"/>
    <dgm:cxn modelId="{87F6A2F6-E99B-4E78-B739-EB11CC4AFF7F}" type="presParOf" srcId="{94FED81F-FC25-4C37-BC48-7C018EDDF744}" destId="{0771CFCA-23B3-4572-971B-962DA8A6533A}" srcOrd="1" destOrd="0" presId="urn:microsoft.com/office/officeart/2005/8/layout/orgChart1"/>
    <dgm:cxn modelId="{B622ED6A-C587-489F-B7B6-946F35B616DF}" type="presParOf" srcId="{0771CFCA-23B3-4572-971B-962DA8A6533A}" destId="{8023D150-1BDD-432F-B3EE-9899BFC8120F}" srcOrd="0" destOrd="0" presId="urn:microsoft.com/office/officeart/2005/8/layout/orgChart1"/>
    <dgm:cxn modelId="{F72D3B91-05F4-4966-8FE7-8AE3FD8BE232}" type="presParOf" srcId="{0771CFCA-23B3-4572-971B-962DA8A6533A}" destId="{CBAED48C-4FBD-43CB-A203-AF7DFE01F18F}" srcOrd="1" destOrd="0" presId="urn:microsoft.com/office/officeart/2005/8/layout/orgChart1"/>
    <dgm:cxn modelId="{DEACB112-F84C-4561-A387-E1695DD4D9BE}" type="presParOf" srcId="{CBAED48C-4FBD-43CB-A203-AF7DFE01F18F}" destId="{FCBF8967-C003-4A42-947D-7C79280F2327}" srcOrd="0" destOrd="0" presId="urn:microsoft.com/office/officeart/2005/8/layout/orgChart1"/>
    <dgm:cxn modelId="{CF74F160-01B7-477B-A5F6-81324DA83CBA}" type="presParOf" srcId="{FCBF8967-C003-4A42-947D-7C79280F2327}" destId="{E08C184D-28DC-4C17-8849-522FBAC8135F}" srcOrd="0" destOrd="0" presId="urn:microsoft.com/office/officeart/2005/8/layout/orgChart1"/>
    <dgm:cxn modelId="{676F015F-7762-44F4-B448-6A1B9749AE46}" type="presParOf" srcId="{FCBF8967-C003-4A42-947D-7C79280F2327}" destId="{5A6F9F37-EB03-441A-BDB0-039929C5AAB2}" srcOrd="1" destOrd="0" presId="urn:microsoft.com/office/officeart/2005/8/layout/orgChart1"/>
    <dgm:cxn modelId="{B0C6476C-05A3-4E27-AFCD-F629CCEB246C}" type="presParOf" srcId="{CBAED48C-4FBD-43CB-A203-AF7DFE01F18F}" destId="{824933A9-3EE7-4E37-8AB6-F298C846A863}" srcOrd="1" destOrd="0" presId="urn:microsoft.com/office/officeart/2005/8/layout/orgChart1"/>
    <dgm:cxn modelId="{705D1B1C-8E47-4187-AFE1-B2D5CFF09E8C}" type="presParOf" srcId="{824933A9-3EE7-4E37-8AB6-F298C846A863}" destId="{4F2D6FF1-BA28-4313-A38E-C1F27EC03F68}" srcOrd="0" destOrd="0" presId="urn:microsoft.com/office/officeart/2005/8/layout/orgChart1"/>
    <dgm:cxn modelId="{AED6F38C-9D44-4535-AC2D-3198C967C79A}" type="presParOf" srcId="{824933A9-3EE7-4E37-8AB6-F298C846A863}" destId="{874CCFDB-A0CE-4BC6-9D78-A9337183E0F6}" srcOrd="1" destOrd="0" presId="urn:microsoft.com/office/officeart/2005/8/layout/orgChart1"/>
    <dgm:cxn modelId="{A68E17B8-BF25-47F1-9E33-D800EB9AC65F}" type="presParOf" srcId="{874CCFDB-A0CE-4BC6-9D78-A9337183E0F6}" destId="{41C60EE5-96EA-407E-A74D-DE5C701B11BF}" srcOrd="0" destOrd="0" presId="urn:microsoft.com/office/officeart/2005/8/layout/orgChart1"/>
    <dgm:cxn modelId="{DD30DBA4-FD24-423A-BE75-1D14E79F23E9}" type="presParOf" srcId="{41C60EE5-96EA-407E-A74D-DE5C701B11BF}" destId="{53CFC377-9F8C-46D8-B5F5-D1892910FB12}" srcOrd="0" destOrd="0" presId="urn:microsoft.com/office/officeart/2005/8/layout/orgChart1"/>
    <dgm:cxn modelId="{5E1E8AA6-0CA7-4A50-B99D-B184B199EDE9}" type="presParOf" srcId="{41C60EE5-96EA-407E-A74D-DE5C701B11BF}" destId="{115C711A-110D-43E4-A70C-199F3CBD80C8}" srcOrd="1" destOrd="0" presId="urn:microsoft.com/office/officeart/2005/8/layout/orgChart1"/>
    <dgm:cxn modelId="{4AC0A574-DFD9-4186-A4B9-D2D4A8543567}" type="presParOf" srcId="{874CCFDB-A0CE-4BC6-9D78-A9337183E0F6}" destId="{6DA0C954-4B9F-450E-971F-B2B36EC25C9A}" srcOrd="1" destOrd="0" presId="urn:microsoft.com/office/officeart/2005/8/layout/orgChart1"/>
    <dgm:cxn modelId="{F66CAD2E-F1C6-418A-A855-B88B860D6A6E}" type="presParOf" srcId="{6DA0C954-4B9F-450E-971F-B2B36EC25C9A}" destId="{69CA255F-84F8-4551-AEFF-DF0AFC68B8F8}" srcOrd="0" destOrd="0" presId="urn:microsoft.com/office/officeart/2005/8/layout/orgChart1"/>
    <dgm:cxn modelId="{E0969A51-B95D-41E5-A816-4F1820738248}" type="presParOf" srcId="{6DA0C954-4B9F-450E-971F-B2B36EC25C9A}" destId="{36145942-D8DD-4B01-AC72-84FD1AB56A88}" srcOrd="1" destOrd="0" presId="urn:microsoft.com/office/officeart/2005/8/layout/orgChart1"/>
    <dgm:cxn modelId="{7AFEEEE8-AE95-4AD5-BF24-64A74B3F2DCA}" type="presParOf" srcId="{36145942-D8DD-4B01-AC72-84FD1AB56A88}" destId="{0FD846C3-42A3-44A2-9B49-2D6B9A4A7C21}" srcOrd="0" destOrd="0" presId="urn:microsoft.com/office/officeart/2005/8/layout/orgChart1"/>
    <dgm:cxn modelId="{A2AA74C4-9913-4166-A000-700BC8848F9A}" type="presParOf" srcId="{0FD846C3-42A3-44A2-9B49-2D6B9A4A7C21}" destId="{6B73655A-A1A5-4BE7-855F-679ABF620363}" srcOrd="0" destOrd="0" presId="urn:microsoft.com/office/officeart/2005/8/layout/orgChart1"/>
    <dgm:cxn modelId="{A259C202-F7AE-440D-973B-C3AD84AE9BDD}" type="presParOf" srcId="{0FD846C3-42A3-44A2-9B49-2D6B9A4A7C21}" destId="{B78EEC2E-D224-4CE8-B3E9-E90EB90F6B97}" srcOrd="1" destOrd="0" presId="urn:microsoft.com/office/officeart/2005/8/layout/orgChart1"/>
    <dgm:cxn modelId="{8F777B6B-F5A3-4E3A-9E6D-068913FB57A5}" type="presParOf" srcId="{36145942-D8DD-4B01-AC72-84FD1AB56A88}" destId="{6FF33759-32FD-4F6D-B818-63BE41B107CF}" srcOrd="1" destOrd="0" presId="urn:microsoft.com/office/officeart/2005/8/layout/orgChart1"/>
    <dgm:cxn modelId="{F077FD52-26F0-4556-9AE0-04D61D5B42E1}" type="presParOf" srcId="{36145942-D8DD-4B01-AC72-84FD1AB56A88}" destId="{FBCBCF41-F6F8-4C59-A566-6DF88BCF7633}" srcOrd="2" destOrd="0" presId="urn:microsoft.com/office/officeart/2005/8/layout/orgChart1"/>
    <dgm:cxn modelId="{8D6C3166-6420-404F-8183-0673FB6067F6}" type="presParOf" srcId="{6DA0C954-4B9F-450E-971F-B2B36EC25C9A}" destId="{73D51034-0181-4D20-A973-26CEE6192199}" srcOrd="2" destOrd="0" presId="urn:microsoft.com/office/officeart/2005/8/layout/orgChart1"/>
    <dgm:cxn modelId="{8531093E-06C6-4094-A0D8-A723E88C51A7}" type="presParOf" srcId="{6DA0C954-4B9F-450E-971F-B2B36EC25C9A}" destId="{9E6C6FFF-D72A-4BF2-9C5E-51098B5D6C28}" srcOrd="3" destOrd="0" presId="urn:microsoft.com/office/officeart/2005/8/layout/orgChart1"/>
    <dgm:cxn modelId="{F744846F-D6A8-4418-AA3F-B3CA97AEDC46}" type="presParOf" srcId="{9E6C6FFF-D72A-4BF2-9C5E-51098B5D6C28}" destId="{6C2074E9-21E3-46F8-AB33-CFD9FA79FE70}" srcOrd="0" destOrd="0" presId="urn:microsoft.com/office/officeart/2005/8/layout/orgChart1"/>
    <dgm:cxn modelId="{56D08BD7-7658-4F72-AEFA-3208D9D7BB1C}" type="presParOf" srcId="{6C2074E9-21E3-46F8-AB33-CFD9FA79FE70}" destId="{B60E354A-D8F8-47C4-99D3-1CD6AE5A2A14}" srcOrd="0" destOrd="0" presId="urn:microsoft.com/office/officeart/2005/8/layout/orgChart1"/>
    <dgm:cxn modelId="{A8B72815-6CBB-4DA7-B1E3-25A3F53731B6}" type="presParOf" srcId="{6C2074E9-21E3-46F8-AB33-CFD9FA79FE70}" destId="{545944E6-BE5C-422D-94FD-3999DB90B0B4}" srcOrd="1" destOrd="0" presId="urn:microsoft.com/office/officeart/2005/8/layout/orgChart1"/>
    <dgm:cxn modelId="{21B8A625-E12E-4760-9DD7-D5BD63C4A148}" type="presParOf" srcId="{9E6C6FFF-D72A-4BF2-9C5E-51098B5D6C28}" destId="{A96A359B-384E-4ED9-B500-EE0A2FD69ADC}" srcOrd="1" destOrd="0" presId="urn:microsoft.com/office/officeart/2005/8/layout/orgChart1"/>
    <dgm:cxn modelId="{ADEA3361-4D3E-4347-98B6-F8752012E64A}" type="presParOf" srcId="{9E6C6FFF-D72A-4BF2-9C5E-51098B5D6C28}" destId="{46848F66-776B-490A-83FC-3D9B5CE57C3D}" srcOrd="2" destOrd="0" presId="urn:microsoft.com/office/officeart/2005/8/layout/orgChart1"/>
    <dgm:cxn modelId="{55955B9A-B111-4724-BC0C-FAA52783A3C5}" type="presParOf" srcId="{874CCFDB-A0CE-4BC6-9D78-A9337183E0F6}" destId="{26837E7A-1489-4AFE-9083-D34B322996D1}" srcOrd="2" destOrd="0" presId="urn:microsoft.com/office/officeart/2005/8/layout/orgChart1"/>
    <dgm:cxn modelId="{81C5C860-1569-4363-82AE-9D694358D1F8}" type="presParOf" srcId="{824933A9-3EE7-4E37-8AB6-F298C846A863}" destId="{536FC8D1-1E9A-42D1-8FF3-6FD7327A135D}" srcOrd="2" destOrd="0" presId="urn:microsoft.com/office/officeart/2005/8/layout/orgChart1"/>
    <dgm:cxn modelId="{9C97F51D-7737-4FBA-9455-B8FC0EF52BD1}" type="presParOf" srcId="{824933A9-3EE7-4E37-8AB6-F298C846A863}" destId="{63AB8240-2EC6-46E1-9939-0305C0E2BAD0}" srcOrd="3" destOrd="0" presId="urn:microsoft.com/office/officeart/2005/8/layout/orgChart1"/>
    <dgm:cxn modelId="{BA1FF66B-C5CE-4ABB-83C0-C48EE0955656}" type="presParOf" srcId="{63AB8240-2EC6-46E1-9939-0305C0E2BAD0}" destId="{0415A839-CD85-4E2E-99BA-849E8BCE7458}" srcOrd="0" destOrd="0" presId="urn:microsoft.com/office/officeart/2005/8/layout/orgChart1"/>
    <dgm:cxn modelId="{8A71CF86-FC10-47B0-A6A0-904426FC3103}" type="presParOf" srcId="{0415A839-CD85-4E2E-99BA-849E8BCE7458}" destId="{2D31AA17-391E-4CD5-9749-DBFE80B38F12}" srcOrd="0" destOrd="0" presId="urn:microsoft.com/office/officeart/2005/8/layout/orgChart1"/>
    <dgm:cxn modelId="{4026DAE1-8451-4DFB-9D9D-5358DC9485B8}" type="presParOf" srcId="{0415A839-CD85-4E2E-99BA-849E8BCE7458}" destId="{2D8153DB-AB14-4B7E-A300-F32257773796}" srcOrd="1" destOrd="0" presId="urn:microsoft.com/office/officeart/2005/8/layout/orgChart1"/>
    <dgm:cxn modelId="{CD6E82A9-68D5-4EAA-9D66-10388EBD7611}" type="presParOf" srcId="{63AB8240-2EC6-46E1-9939-0305C0E2BAD0}" destId="{A97A55BF-26ED-416B-AB3C-5FBDE2BED2CE}" srcOrd="1" destOrd="0" presId="urn:microsoft.com/office/officeart/2005/8/layout/orgChart1"/>
    <dgm:cxn modelId="{F2F159BA-AEFF-4E49-B13D-670CD86B430C}" type="presParOf" srcId="{63AB8240-2EC6-46E1-9939-0305C0E2BAD0}" destId="{2AF9DF94-358C-4746-A435-1D9220D68BE5}" srcOrd="2" destOrd="0" presId="urn:microsoft.com/office/officeart/2005/8/layout/orgChart1"/>
    <dgm:cxn modelId="{FC5CEE2F-D944-44E0-A885-B7DFD5A2D90A}" type="presParOf" srcId="{CBAED48C-4FBD-43CB-A203-AF7DFE01F18F}" destId="{ACFCA2A0-C786-481A-9FFC-BDF903A8D272}" srcOrd="2" destOrd="0" presId="urn:microsoft.com/office/officeart/2005/8/layout/orgChart1"/>
    <dgm:cxn modelId="{453BA245-416B-4154-8776-3D82D41A5FA6}" type="presParOf" srcId="{0771CFCA-23B3-4572-971B-962DA8A6533A}" destId="{DAD1E8A9-8ACD-4CB4-BE03-39A9ED934694}" srcOrd="2" destOrd="0" presId="urn:microsoft.com/office/officeart/2005/8/layout/orgChart1"/>
    <dgm:cxn modelId="{56624EAD-D23E-433D-8F0B-50DB4F3D96AD}" type="presParOf" srcId="{0771CFCA-23B3-4572-971B-962DA8A6533A}" destId="{3DE40FA1-1B3D-49DA-AC2B-A9FD3A98B84A}" srcOrd="3" destOrd="0" presId="urn:microsoft.com/office/officeart/2005/8/layout/orgChart1"/>
    <dgm:cxn modelId="{F83E802A-D2FB-41D2-BEB0-A53EA1C76C74}" type="presParOf" srcId="{3DE40FA1-1B3D-49DA-AC2B-A9FD3A98B84A}" destId="{ADBD3F3F-43A7-40DE-968C-D2F71F4D2EF2}" srcOrd="0" destOrd="0" presId="urn:microsoft.com/office/officeart/2005/8/layout/orgChart1"/>
    <dgm:cxn modelId="{F9A25DE6-7AB0-427D-90DE-41DA638917FB}" type="presParOf" srcId="{ADBD3F3F-43A7-40DE-968C-D2F71F4D2EF2}" destId="{608D9548-812B-499C-B4B5-8549D754F85B}" srcOrd="0" destOrd="0" presId="urn:microsoft.com/office/officeart/2005/8/layout/orgChart1"/>
    <dgm:cxn modelId="{7E60CA37-E993-4184-B41E-03B520EC87C0}" type="presParOf" srcId="{ADBD3F3F-43A7-40DE-968C-D2F71F4D2EF2}" destId="{1529A9C3-E940-4287-94E0-BC070397B006}" srcOrd="1" destOrd="0" presId="urn:microsoft.com/office/officeart/2005/8/layout/orgChart1"/>
    <dgm:cxn modelId="{A25F575A-090D-4540-A025-9A0179C42701}" type="presParOf" srcId="{3DE40FA1-1B3D-49DA-AC2B-A9FD3A98B84A}" destId="{692B7DD1-B726-4632-87FE-8DE89EB2EAE1}" srcOrd="1" destOrd="0" presId="urn:microsoft.com/office/officeart/2005/8/layout/orgChart1"/>
    <dgm:cxn modelId="{6F94B5A1-6C17-4AA5-9C58-24CAC183887A}" type="presParOf" srcId="{692B7DD1-B726-4632-87FE-8DE89EB2EAE1}" destId="{8A2CE34B-5754-4EA2-8A06-8160286B529B}" srcOrd="0" destOrd="0" presId="urn:microsoft.com/office/officeart/2005/8/layout/orgChart1"/>
    <dgm:cxn modelId="{84F8EE8F-3C8C-4942-B297-8961A7CA1B9F}" type="presParOf" srcId="{692B7DD1-B726-4632-87FE-8DE89EB2EAE1}" destId="{19C96CC4-5D9A-4370-BF02-C229E0DBCE0C}" srcOrd="1" destOrd="0" presId="urn:microsoft.com/office/officeart/2005/8/layout/orgChart1"/>
    <dgm:cxn modelId="{ACDA9046-4B6F-4227-B1D8-730FE3B62E29}" type="presParOf" srcId="{19C96CC4-5D9A-4370-BF02-C229E0DBCE0C}" destId="{88E009B3-AD21-4AFA-8107-062EB36EF80F}" srcOrd="0" destOrd="0" presId="urn:microsoft.com/office/officeart/2005/8/layout/orgChart1"/>
    <dgm:cxn modelId="{D49C43B9-FE1B-48C9-B6B0-C5B67A642EB4}" type="presParOf" srcId="{88E009B3-AD21-4AFA-8107-062EB36EF80F}" destId="{F08AFCAA-3818-409E-9F11-B00265A4A60F}" srcOrd="0" destOrd="0" presId="urn:microsoft.com/office/officeart/2005/8/layout/orgChart1"/>
    <dgm:cxn modelId="{F5DF6530-6D34-4C59-BE9D-70C9C7DB1251}" type="presParOf" srcId="{88E009B3-AD21-4AFA-8107-062EB36EF80F}" destId="{9AC010A3-F7EC-48DC-B227-5FCB6266F101}" srcOrd="1" destOrd="0" presId="urn:microsoft.com/office/officeart/2005/8/layout/orgChart1"/>
    <dgm:cxn modelId="{A1ECB41F-F8BF-428D-BC14-96AB68186F50}" type="presParOf" srcId="{19C96CC4-5D9A-4370-BF02-C229E0DBCE0C}" destId="{3188071A-AF45-4F6E-BF05-496634AA55F0}" srcOrd="1" destOrd="0" presId="urn:microsoft.com/office/officeart/2005/8/layout/orgChart1"/>
    <dgm:cxn modelId="{8CFF1584-5EC8-4647-9594-F9A9963E6CC7}" type="presParOf" srcId="{19C96CC4-5D9A-4370-BF02-C229E0DBCE0C}" destId="{FFB27832-4362-4AB8-84B1-DCA71B4C2D7B}" srcOrd="2" destOrd="0" presId="urn:microsoft.com/office/officeart/2005/8/layout/orgChart1"/>
    <dgm:cxn modelId="{6F4302AC-FB7D-4150-BF4E-9D285910995C}" type="presParOf" srcId="{692B7DD1-B726-4632-87FE-8DE89EB2EAE1}" destId="{0F8CDF4D-E2C5-4B84-A632-0AC63394A3EA}" srcOrd="2" destOrd="0" presId="urn:microsoft.com/office/officeart/2005/8/layout/orgChart1"/>
    <dgm:cxn modelId="{A967BAA7-E5E2-48D4-8A9D-595555572B00}" type="presParOf" srcId="{692B7DD1-B726-4632-87FE-8DE89EB2EAE1}" destId="{75DEC4B9-9E4D-43AD-BC5D-99AAA6CC05F0}" srcOrd="3" destOrd="0" presId="urn:microsoft.com/office/officeart/2005/8/layout/orgChart1"/>
    <dgm:cxn modelId="{CBB9FF05-EADE-4109-968F-20BD5F10B43F}" type="presParOf" srcId="{75DEC4B9-9E4D-43AD-BC5D-99AAA6CC05F0}" destId="{56249D72-54B3-46FA-8A13-D811F4DE631D}" srcOrd="0" destOrd="0" presId="urn:microsoft.com/office/officeart/2005/8/layout/orgChart1"/>
    <dgm:cxn modelId="{4B483595-FC22-4A0C-9AD5-0CE7FF07D1C6}" type="presParOf" srcId="{56249D72-54B3-46FA-8A13-D811F4DE631D}" destId="{1E88C089-2442-4652-A314-3DFCC81ACAD1}" srcOrd="0" destOrd="0" presId="urn:microsoft.com/office/officeart/2005/8/layout/orgChart1"/>
    <dgm:cxn modelId="{2635E3D5-1384-4651-8486-02674E11797A}" type="presParOf" srcId="{56249D72-54B3-46FA-8A13-D811F4DE631D}" destId="{C78612BD-7057-4CE7-A4CE-A4AD01167CB9}" srcOrd="1" destOrd="0" presId="urn:microsoft.com/office/officeart/2005/8/layout/orgChart1"/>
    <dgm:cxn modelId="{77F96767-499B-42F3-8BCA-837AE4FACF61}" type="presParOf" srcId="{75DEC4B9-9E4D-43AD-BC5D-99AAA6CC05F0}" destId="{611D355A-347B-463C-B990-F1292E7AB412}" srcOrd="1" destOrd="0" presId="urn:microsoft.com/office/officeart/2005/8/layout/orgChart1"/>
    <dgm:cxn modelId="{17080C6B-FEAA-486D-AE71-70A406B4F914}" type="presParOf" srcId="{75DEC4B9-9E4D-43AD-BC5D-99AAA6CC05F0}" destId="{726DBF2B-045F-4D83-8F42-32EF6DEC235D}" srcOrd="2" destOrd="0" presId="urn:microsoft.com/office/officeart/2005/8/layout/orgChart1"/>
    <dgm:cxn modelId="{3B5C434C-2BB1-4603-9565-CA905CF98005}" type="presParOf" srcId="{3DE40FA1-1B3D-49DA-AC2B-A9FD3A98B84A}" destId="{547208E8-EEA4-4BA4-82C4-8B38A8DF83DC}" srcOrd="2" destOrd="0" presId="urn:microsoft.com/office/officeart/2005/8/layout/orgChart1"/>
    <dgm:cxn modelId="{B6370BA6-CA35-4DFC-B3E8-3C610D904EDB}" type="presParOf" srcId="{94FED81F-FC25-4C37-BC48-7C018EDDF744}" destId="{028227B2-B6F4-44F0-B6EB-7C56C951289C}" srcOrd="2" destOrd="0" presId="urn:microsoft.com/office/officeart/2005/8/layout/orgChart1"/>
    <dgm:cxn modelId="{D5D0C209-CB50-47A3-90AD-B5F108AA7976}" type="presParOf" srcId="{6059E8F2-1B55-4628-BC8D-DB81451636DC}" destId="{EFDEA293-5080-4000-A188-AEB136B6C3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DF4D-E2C5-4B84-A632-0AC63394A3EA}">
      <dsp:nvSpPr>
        <dsp:cNvPr id="0" name=""/>
        <dsp:cNvSpPr/>
      </dsp:nvSpPr>
      <dsp:spPr>
        <a:xfrm>
          <a:off x="6820024" y="2729688"/>
          <a:ext cx="140865" cy="170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152"/>
              </a:lnTo>
              <a:lnTo>
                <a:pt x="140865" y="17051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CE34B-5754-4EA2-8A06-8160286B529B}">
      <dsp:nvSpPr>
        <dsp:cNvPr id="0" name=""/>
        <dsp:cNvSpPr/>
      </dsp:nvSpPr>
      <dsp:spPr>
        <a:xfrm>
          <a:off x="6820024" y="2729688"/>
          <a:ext cx="140865" cy="692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807"/>
              </a:lnTo>
              <a:lnTo>
                <a:pt x="140865" y="6928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1E8A9-8ACD-4CB4-BE03-39A9ED934694}">
      <dsp:nvSpPr>
        <dsp:cNvPr id="0" name=""/>
        <dsp:cNvSpPr/>
      </dsp:nvSpPr>
      <dsp:spPr>
        <a:xfrm>
          <a:off x="6057415" y="1717344"/>
          <a:ext cx="1473600" cy="37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5"/>
              </a:lnTo>
              <a:lnTo>
                <a:pt x="1473600" y="186635"/>
              </a:lnTo>
              <a:lnTo>
                <a:pt x="1473600" y="3732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FC8D1-1E9A-42D1-8FF3-6FD7327A135D}">
      <dsp:nvSpPr>
        <dsp:cNvPr id="0" name=""/>
        <dsp:cNvSpPr/>
      </dsp:nvSpPr>
      <dsp:spPr>
        <a:xfrm>
          <a:off x="4666539" y="2729688"/>
          <a:ext cx="1075374" cy="37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5"/>
              </a:lnTo>
              <a:lnTo>
                <a:pt x="1075374" y="186635"/>
              </a:lnTo>
              <a:lnTo>
                <a:pt x="1075374" y="3732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51034-0181-4D20-A973-26CEE6192199}">
      <dsp:nvSpPr>
        <dsp:cNvPr id="0" name=""/>
        <dsp:cNvSpPr/>
      </dsp:nvSpPr>
      <dsp:spPr>
        <a:xfrm>
          <a:off x="2880174" y="3742033"/>
          <a:ext cx="266621" cy="170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152"/>
              </a:lnTo>
              <a:lnTo>
                <a:pt x="266621" y="17051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A255F-84F8-4551-AEFF-DF0AFC68B8F8}">
      <dsp:nvSpPr>
        <dsp:cNvPr id="0" name=""/>
        <dsp:cNvSpPr/>
      </dsp:nvSpPr>
      <dsp:spPr>
        <a:xfrm>
          <a:off x="2880174" y="3742033"/>
          <a:ext cx="266621" cy="692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807"/>
              </a:lnTo>
              <a:lnTo>
                <a:pt x="266621" y="6928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D6FF1-BA28-4313-A38E-C1F27EC03F68}">
      <dsp:nvSpPr>
        <dsp:cNvPr id="0" name=""/>
        <dsp:cNvSpPr/>
      </dsp:nvSpPr>
      <dsp:spPr>
        <a:xfrm>
          <a:off x="3591165" y="2729688"/>
          <a:ext cx="1075374" cy="373270"/>
        </a:xfrm>
        <a:custGeom>
          <a:avLst/>
          <a:gdLst/>
          <a:ahLst/>
          <a:cxnLst/>
          <a:rect l="0" t="0" r="0" b="0"/>
          <a:pathLst>
            <a:path>
              <a:moveTo>
                <a:pt x="1075374" y="0"/>
              </a:moveTo>
              <a:lnTo>
                <a:pt x="1075374" y="186635"/>
              </a:lnTo>
              <a:lnTo>
                <a:pt x="0" y="186635"/>
              </a:lnTo>
              <a:lnTo>
                <a:pt x="0" y="3732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D150-1BDD-432F-B3EE-9899BFC8120F}">
      <dsp:nvSpPr>
        <dsp:cNvPr id="0" name=""/>
        <dsp:cNvSpPr/>
      </dsp:nvSpPr>
      <dsp:spPr>
        <a:xfrm>
          <a:off x="4666539" y="1717344"/>
          <a:ext cx="1390876" cy="373270"/>
        </a:xfrm>
        <a:custGeom>
          <a:avLst/>
          <a:gdLst/>
          <a:ahLst/>
          <a:cxnLst/>
          <a:rect l="0" t="0" r="0" b="0"/>
          <a:pathLst>
            <a:path>
              <a:moveTo>
                <a:pt x="1390876" y="0"/>
              </a:moveTo>
              <a:lnTo>
                <a:pt x="1390876" y="186635"/>
              </a:lnTo>
              <a:lnTo>
                <a:pt x="0" y="186635"/>
              </a:lnTo>
              <a:lnTo>
                <a:pt x="0" y="3732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F0029-F22C-4F35-B1FE-902B76CB61FD}">
      <dsp:nvSpPr>
        <dsp:cNvPr id="0" name=""/>
        <dsp:cNvSpPr/>
      </dsp:nvSpPr>
      <dsp:spPr>
        <a:xfrm>
          <a:off x="3474865" y="704999"/>
          <a:ext cx="2582550" cy="373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35"/>
              </a:lnTo>
              <a:lnTo>
                <a:pt x="2582550" y="186635"/>
              </a:lnTo>
              <a:lnTo>
                <a:pt x="2582550" y="3732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8A604-8BD3-4010-AB14-466052E92C18}">
      <dsp:nvSpPr>
        <dsp:cNvPr id="0" name=""/>
        <dsp:cNvSpPr/>
      </dsp:nvSpPr>
      <dsp:spPr>
        <a:xfrm>
          <a:off x="181323" y="1717344"/>
          <a:ext cx="266621" cy="271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7496"/>
              </a:lnTo>
              <a:lnTo>
                <a:pt x="266621" y="27174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51701-F4D1-4299-A90B-13234017ADD2}">
      <dsp:nvSpPr>
        <dsp:cNvPr id="0" name=""/>
        <dsp:cNvSpPr/>
      </dsp:nvSpPr>
      <dsp:spPr>
        <a:xfrm>
          <a:off x="181323" y="1717344"/>
          <a:ext cx="266621" cy="170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152"/>
              </a:lnTo>
              <a:lnTo>
                <a:pt x="266621" y="170515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ED484-3262-47DE-BF51-912F64997A5E}">
      <dsp:nvSpPr>
        <dsp:cNvPr id="0" name=""/>
        <dsp:cNvSpPr/>
      </dsp:nvSpPr>
      <dsp:spPr>
        <a:xfrm>
          <a:off x="181323" y="1717344"/>
          <a:ext cx="266621" cy="692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807"/>
              </a:lnTo>
              <a:lnTo>
                <a:pt x="266621" y="69280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DD71C-5012-4250-80A1-454E87B723AD}">
      <dsp:nvSpPr>
        <dsp:cNvPr id="0" name=""/>
        <dsp:cNvSpPr/>
      </dsp:nvSpPr>
      <dsp:spPr>
        <a:xfrm>
          <a:off x="892314" y="704999"/>
          <a:ext cx="2582550" cy="373270"/>
        </a:xfrm>
        <a:custGeom>
          <a:avLst/>
          <a:gdLst/>
          <a:ahLst/>
          <a:cxnLst/>
          <a:rect l="0" t="0" r="0" b="0"/>
          <a:pathLst>
            <a:path>
              <a:moveTo>
                <a:pt x="2582550" y="0"/>
              </a:moveTo>
              <a:lnTo>
                <a:pt x="2582550" y="186635"/>
              </a:lnTo>
              <a:lnTo>
                <a:pt x="0" y="186635"/>
              </a:lnTo>
              <a:lnTo>
                <a:pt x="0" y="3732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5D2DE-885E-4585-AAC0-287CEB1C95B8}">
      <dsp:nvSpPr>
        <dsp:cNvPr id="0" name=""/>
        <dsp:cNvSpPr/>
      </dsp:nvSpPr>
      <dsp:spPr>
        <a:xfrm>
          <a:off x="2586126" y="65925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Überblick Entscheidungsfunktionen</a:t>
          </a:r>
          <a:endParaRPr lang="de-DE" sz="1200" kern="1200" dirty="0"/>
        </a:p>
      </dsp:txBody>
      <dsp:txXfrm>
        <a:off x="2586126" y="65925"/>
        <a:ext cx="1777477" cy="639074"/>
      </dsp:txXfrm>
    </dsp:sp>
    <dsp:sp modelId="{462BB60C-1975-4C93-B711-2FF8C994AE96}">
      <dsp:nvSpPr>
        <dsp:cNvPr id="0" name=""/>
        <dsp:cNvSpPr/>
      </dsp:nvSpPr>
      <dsp:spPr>
        <a:xfrm>
          <a:off x="3575" y="1078269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User gesteuerte Entscheidung</a:t>
          </a:r>
          <a:endParaRPr lang="de-DE" sz="1200" kern="1200" dirty="0"/>
        </a:p>
      </dsp:txBody>
      <dsp:txXfrm>
        <a:off x="3575" y="1078269"/>
        <a:ext cx="1777477" cy="639074"/>
      </dsp:txXfrm>
    </dsp:sp>
    <dsp:sp modelId="{36395515-D89D-44C4-8F70-0321114B8533}">
      <dsp:nvSpPr>
        <dsp:cNvPr id="0" name=""/>
        <dsp:cNvSpPr/>
      </dsp:nvSpPr>
      <dsp:spPr>
        <a:xfrm>
          <a:off x="447944" y="2090614"/>
          <a:ext cx="1881211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Samples niedriger Güte nur initial berechnen</a:t>
          </a:r>
          <a:endParaRPr lang="de-DE" sz="1200" kern="1200" dirty="0"/>
        </a:p>
      </dsp:txBody>
      <dsp:txXfrm>
        <a:off x="447944" y="2090614"/>
        <a:ext cx="1881211" cy="639074"/>
      </dsp:txXfrm>
    </dsp:sp>
    <dsp:sp modelId="{FE69095B-9C51-4090-A6A2-AAC7CA1D3707}">
      <dsp:nvSpPr>
        <dsp:cNvPr id="0" name=""/>
        <dsp:cNvSpPr/>
      </dsp:nvSpPr>
      <dsp:spPr>
        <a:xfrm>
          <a:off x="447944" y="3102959"/>
          <a:ext cx="1881211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smtClean="0"/>
            <a:t>Festes Verhältnis zwischen Samples hoher und niedrigerer Güte</a:t>
          </a:r>
          <a:endParaRPr lang="de-DE" sz="1200" kern="1200" dirty="0"/>
        </a:p>
      </dsp:txBody>
      <dsp:txXfrm>
        <a:off x="447944" y="3102959"/>
        <a:ext cx="1881211" cy="639074"/>
      </dsp:txXfrm>
    </dsp:sp>
    <dsp:sp modelId="{B51FE7AD-5C0B-4402-9109-9D344F055A45}">
      <dsp:nvSpPr>
        <dsp:cNvPr id="0" name=""/>
        <dsp:cNvSpPr/>
      </dsp:nvSpPr>
      <dsp:spPr>
        <a:xfrm>
          <a:off x="447944" y="4115303"/>
          <a:ext cx="1881211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Ansteigender </a:t>
          </a:r>
          <a:r>
            <a:rPr lang="de-DE" sz="1200" kern="1200" dirty="0" smtClean="0"/>
            <a:t>Anteil an Samples hoher Güte</a:t>
          </a:r>
          <a:endParaRPr lang="de-DE" sz="1200" kern="1200" dirty="0"/>
        </a:p>
      </dsp:txBody>
      <dsp:txXfrm>
        <a:off x="447944" y="4115303"/>
        <a:ext cx="1881211" cy="639074"/>
      </dsp:txXfrm>
    </dsp:sp>
    <dsp:sp modelId="{4BFB9B87-69B6-4619-AC45-4F779962A3D0}">
      <dsp:nvSpPr>
        <dsp:cNvPr id="0" name=""/>
        <dsp:cNvSpPr/>
      </dsp:nvSpPr>
      <dsp:spPr>
        <a:xfrm>
          <a:off x="5168676" y="1078269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Ersatzmodell gesteuerte Entscheidung</a:t>
          </a:r>
          <a:endParaRPr lang="de-DE" sz="1200" kern="1200" dirty="0"/>
        </a:p>
      </dsp:txBody>
      <dsp:txXfrm>
        <a:off x="5168676" y="1078269"/>
        <a:ext cx="1777477" cy="639074"/>
      </dsp:txXfrm>
    </dsp:sp>
    <dsp:sp modelId="{E08C184D-28DC-4C17-8849-522FBAC8135F}">
      <dsp:nvSpPr>
        <dsp:cNvPr id="0" name=""/>
        <dsp:cNvSpPr/>
      </dsp:nvSpPr>
      <dsp:spPr>
        <a:xfrm>
          <a:off x="3777800" y="2090614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Nach der Optimierung auf dem Ersatzmodell</a:t>
          </a:r>
          <a:endParaRPr lang="de-DE" sz="1200" kern="1200" dirty="0"/>
        </a:p>
      </dsp:txBody>
      <dsp:txXfrm>
        <a:off x="3777800" y="2090614"/>
        <a:ext cx="1777477" cy="639074"/>
      </dsp:txXfrm>
    </dsp:sp>
    <dsp:sp modelId="{53CFC377-9F8C-46D8-B5F5-D1892910FB12}">
      <dsp:nvSpPr>
        <dsp:cNvPr id="0" name=""/>
        <dsp:cNvSpPr/>
      </dsp:nvSpPr>
      <dsp:spPr>
        <a:xfrm>
          <a:off x="2702426" y="3102959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Analytische Ansätze</a:t>
          </a:r>
          <a:endParaRPr lang="de-DE" sz="1200" kern="1200" dirty="0"/>
        </a:p>
      </dsp:txBody>
      <dsp:txXfrm>
        <a:off x="2702426" y="3102959"/>
        <a:ext cx="1777477" cy="639074"/>
      </dsp:txXfrm>
    </dsp:sp>
    <dsp:sp modelId="{6B73655A-A1A5-4BE7-855F-679ABF620363}">
      <dsp:nvSpPr>
        <dsp:cNvPr id="0" name=""/>
        <dsp:cNvSpPr/>
      </dsp:nvSpPr>
      <dsp:spPr>
        <a:xfrm>
          <a:off x="3146796" y="4115303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Schätzung über Optimierungsfortschritt </a:t>
          </a:r>
          <a:br>
            <a:rPr lang="de-DE" sz="1200" kern="1200" dirty="0" smtClean="0"/>
          </a:br>
          <a:r>
            <a:rPr lang="de-DE" sz="1200" kern="1200" dirty="0" smtClean="0"/>
            <a:t>pro Zeit</a:t>
          </a:r>
          <a:endParaRPr lang="de-DE" sz="1200" kern="1200" dirty="0"/>
        </a:p>
      </dsp:txBody>
      <dsp:txXfrm>
        <a:off x="3146796" y="4115303"/>
        <a:ext cx="1777477" cy="639074"/>
      </dsp:txXfrm>
    </dsp:sp>
    <dsp:sp modelId="{B60E354A-D8F8-47C4-99D3-1CD6AE5A2A14}">
      <dsp:nvSpPr>
        <dsp:cNvPr id="0" name=""/>
        <dsp:cNvSpPr/>
      </dsp:nvSpPr>
      <dsp:spPr>
        <a:xfrm>
          <a:off x="3146796" y="5127648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rgbClr val="FF0000"/>
              </a:solidFill>
            </a:rPr>
            <a:t>Schätzung über Ersatzmodellverbesserung pro Zeit</a:t>
          </a:r>
          <a:endParaRPr lang="de-DE" sz="1200" kern="1200" dirty="0">
            <a:solidFill>
              <a:srgbClr val="FF0000"/>
            </a:solidFill>
          </a:endParaRPr>
        </a:p>
      </dsp:txBody>
      <dsp:txXfrm>
        <a:off x="3146796" y="5127648"/>
        <a:ext cx="1777477" cy="639074"/>
      </dsp:txXfrm>
    </dsp:sp>
    <dsp:sp modelId="{2D31AA17-391E-4CD5-9749-DBFE80B38F12}">
      <dsp:nvSpPr>
        <dsp:cNvPr id="0" name=""/>
        <dsp:cNvSpPr/>
      </dsp:nvSpPr>
      <dsp:spPr>
        <a:xfrm>
          <a:off x="4853174" y="3102959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Heuristische Ansätze</a:t>
          </a:r>
          <a:endParaRPr lang="de-DE" sz="1200" kern="1200" dirty="0"/>
        </a:p>
      </dsp:txBody>
      <dsp:txXfrm>
        <a:off x="4853174" y="3102959"/>
        <a:ext cx="1777477" cy="639074"/>
      </dsp:txXfrm>
    </dsp:sp>
    <dsp:sp modelId="{608D9548-812B-499C-B4B5-8549D754F85B}">
      <dsp:nvSpPr>
        <dsp:cNvPr id="0" name=""/>
        <dsp:cNvSpPr/>
      </dsp:nvSpPr>
      <dsp:spPr>
        <a:xfrm>
          <a:off x="6642277" y="2090614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Während der Optimierung auf dem Ersatzmodell</a:t>
          </a:r>
          <a:endParaRPr lang="de-DE" sz="1200" kern="1200" dirty="0"/>
        </a:p>
      </dsp:txBody>
      <dsp:txXfrm>
        <a:off x="6642277" y="2090614"/>
        <a:ext cx="1777477" cy="639074"/>
      </dsp:txXfrm>
    </dsp:sp>
    <dsp:sp modelId="{F08AFCAA-3818-409E-9F11-B00265A4A60F}">
      <dsp:nvSpPr>
        <dsp:cNvPr id="0" name=""/>
        <dsp:cNvSpPr/>
      </dsp:nvSpPr>
      <dsp:spPr>
        <a:xfrm>
          <a:off x="6960890" y="3102959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Heuristische Ansätze</a:t>
          </a:r>
          <a:endParaRPr lang="de-DE" sz="1200" kern="1200" dirty="0"/>
        </a:p>
      </dsp:txBody>
      <dsp:txXfrm>
        <a:off x="6960890" y="3102959"/>
        <a:ext cx="1777477" cy="639074"/>
      </dsp:txXfrm>
    </dsp:sp>
    <dsp:sp modelId="{1E88C089-2442-4652-A314-3DFCC81ACAD1}">
      <dsp:nvSpPr>
        <dsp:cNvPr id="0" name=""/>
        <dsp:cNvSpPr/>
      </dsp:nvSpPr>
      <dsp:spPr>
        <a:xfrm>
          <a:off x="6960890" y="4115303"/>
          <a:ext cx="1777477" cy="639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Analytische Ansätze</a:t>
          </a:r>
          <a:endParaRPr lang="de-DE" sz="1200" kern="1200" dirty="0"/>
        </a:p>
      </dsp:txBody>
      <dsp:txXfrm>
        <a:off x="6960890" y="4115303"/>
        <a:ext cx="1777477" cy="639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7767-2126-4D73-B839-C515239FC4DD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7746-A04B-4952-B11A-801C8A804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4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7746-A04B-4952-B11A-801C8A804E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07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45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99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9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7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33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3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5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9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02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DE75-0F5D-46A8-A9C3-4163B1FA24F5}" type="datetimeFigureOut">
              <a:rPr lang="de-DE" smtClean="0"/>
              <a:t>01.10.2017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5959-9021-4D80-8EDF-C7F2822E20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5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87754458"/>
              </p:ext>
            </p:extLst>
          </p:nvPr>
        </p:nvGraphicFramePr>
        <p:xfrm>
          <a:off x="251520" y="764704"/>
          <a:ext cx="8784976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00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Bildschirmpräsentation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Schmitz, Andreas ( AT-FV )</dc:creator>
  <cp:lastModifiedBy>Schmitz, Andreas ( AT-FV )</cp:lastModifiedBy>
  <cp:revision>37</cp:revision>
  <dcterms:created xsi:type="dcterms:W3CDTF">2017-06-12T11:05:03Z</dcterms:created>
  <dcterms:modified xsi:type="dcterms:W3CDTF">2017-10-01T12:05:31Z</dcterms:modified>
</cp:coreProperties>
</file>