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C18D6-0ACE-4A20-BDBF-C99F78948A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4712E2AE-75A4-488E-B12F-8B08C1465A76}">
      <dgm:prSet phldrT="[Text]"/>
      <dgm:spPr/>
      <dgm:t>
        <a:bodyPr/>
        <a:lstStyle/>
        <a:p>
          <a:r>
            <a:rPr lang="de-DE" dirty="0" smtClean="0"/>
            <a:t>Geometrie &amp; Rechennetz</a:t>
          </a:r>
          <a:endParaRPr lang="de-DE" dirty="0"/>
        </a:p>
      </dgm:t>
    </dgm:pt>
    <dgm:pt modelId="{2C6AA4AD-9010-4268-B3E8-206B8307AE73}" type="parTrans" cxnId="{2AB11857-2654-4C46-BCC0-FAF79ACDFAE2}">
      <dgm:prSet/>
      <dgm:spPr/>
      <dgm:t>
        <a:bodyPr/>
        <a:lstStyle/>
        <a:p>
          <a:endParaRPr lang="de-DE"/>
        </a:p>
      </dgm:t>
    </dgm:pt>
    <dgm:pt modelId="{65AFBE16-A79F-4D96-8C43-8B69A2F64501}" type="sibTrans" cxnId="{2AB11857-2654-4C46-BCC0-FAF79ACDFAE2}">
      <dgm:prSet/>
      <dgm:spPr/>
      <dgm:t>
        <a:bodyPr/>
        <a:lstStyle/>
        <a:p>
          <a:endParaRPr lang="de-DE"/>
        </a:p>
      </dgm:t>
    </dgm:pt>
    <dgm:pt modelId="{C3890BD7-07A0-471E-9B49-F0833F79438D}">
      <dgm:prSet phldrT="[Text]"/>
      <dgm:spPr/>
      <dgm:t>
        <a:bodyPr/>
        <a:lstStyle/>
        <a:p>
          <a:r>
            <a:rPr lang="de-DE" dirty="0" smtClean="0"/>
            <a:t>CFD-Lösung</a:t>
          </a:r>
          <a:endParaRPr lang="de-DE" dirty="0"/>
        </a:p>
      </dgm:t>
    </dgm:pt>
    <dgm:pt modelId="{181AFB47-D6A7-45E8-9470-3FBEC8572BC2}" type="parTrans" cxnId="{C9AEDA88-AB7E-47FF-A8E0-A7745E45C9AE}">
      <dgm:prSet/>
      <dgm:spPr/>
      <dgm:t>
        <a:bodyPr/>
        <a:lstStyle/>
        <a:p>
          <a:endParaRPr lang="de-DE"/>
        </a:p>
      </dgm:t>
    </dgm:pt>
    <dgm:pt modelId="{E656B148-98EC-48CB-A45B-351CCB5E0D25}" type="sibTrans" cxnId="{C9AEDA88-AB7E-47FF-A8E0-A7745E45C9AE}">
      <dgm:prSet/>
      <dgm:spPr/>
      <dgm:t>
        <a:bodyPr/>
        <a:lstStyle/>
        <a:p>
          <a:endParaRPr lang="de-DE"/>
        </a:p>
      </dgm:t>
    </dgm:pt>
    <dgm:pt modelId="{6E7FA003-ED58-4605-8357-F6244248CEC6}">
      <dgm:prSet phldrT="[Text]"/>
      <dgm:spPr/>
      <dgm:t>
        <a:bodyPr/>
        <a:lstStyle/>
        <a:p>
          <a:r>
            <a:rPr lang="de-DE" dirty="0" smtClean="0"/>
            <a:t>Postprozess</a:t>
          </a:r>
          <a:endParaRPr lang="de-DE" dirty="0"/>
        </a:p>
      </dgm:t>
    </dgm:pt>
    <dgm:pt modelId="{BFB44C2B-90C0-4A82-B8F7-8C1BBCC165A7}" type="parTrans" cxnId="{01E73F32-898A-464B-8256-C72E6731DECF}">
      <dgm:prSet/>
      <dgm:spPr/>
      <dgm:t>
        <a:bodyPr/>
        <a:lstStyle/>
        <a:p>
          <a:endParaRPr lang="de-DE"/>
        </a:p>
      </dgm:t>
    </dgm:pt>
    <dgm:pt modelId="{347BDD29-FCBF-4921-AC55-7FDE66EDCF2C}" type="sibTrans" cxnId="{01E73F32-898A-464B-8256-C72E6731DECF}">
      <dgm:prSet/>
      <dgm:spPr/>
      <dgm:t>
        <a:bodyPr/>
        <a:lstStyle/>
        <a:p>
          <a:endParaRPr lang="de-DE"/>
        </a:p>
      </dgm:t>
    </dgm:pt>
    <dgm:pt modelId="{2D4026D7-0B61-494B-928A-547B21E4D133}">
      <dgm:prSet phldrT="[Text]"/>
      <dgm:spPr/>
      <dgm:t>
        <a:bodyPr/>
        <a:lstStyle/>
        <a:p>
          <a:r>
            <a:rPr lang="de-DE" dirty="0" smtClean="0"/>
            <a:t>1.000.000 Zellen</a:t>
          </a:r>
          <a:endParaRPr lang="de-DE" dirty="0"/>
        </a:p>
      </dgm:t>
    </dgm:pt>
    <dgm:pt modelId="{873F452F-92C7-4F45-BBD6-E88B5E8CF9A0}" type="parTrans" cxnId="{5CC8D0A0-8695-41CA-8F5C-595DE54EB155}">
      <dgm:prSet/>
      <dgm:spPr/>
      <dgm:t>
        <a:bodyPr/>
        <a:lstStyle/>
        <a:p>
          <a:endParaRPr lang="de-DE"/>
        </a:p>
      </dgm:t>
    </dgm:pt>
    <dgm:pt modelId="{A229841F-D20C-4A76-AD41-9E225BAD4B73}" type="sibTrans" cxnId="{5CC8D0A0-8695-41CA-8F5C-595DE54EB155}">
      <dgm:prSet/>
      <dgm:spPr/>
      <dgm:t>
        <a:bodyPr/>
        <a:lstStyle/>
        <a:p>
          <a:endParaRPr lang="de-DE"/>
        </a:p>
      </dgm:t>
    </dgm:pt>
    <dgm:pt modelId="{A66DCAB1-82B5-4528-871F-550A6B4105EB}">
      <dgm:prSet phldrT="[Text]"/>
      <dgm:spPr/>
      <dgm:t>
        <a:bodyPr/>
        <a:lstStyle/>
        <a:p>
          <a:r>
            <a:rPr lang="de-DE" dirty="0" smtClean="0"/>
            <a:t>Parameter vom Optimierungsprozess</a:t>
          </a:r>
          <a:endParaRPr lang="de-DE" dirty="0"/>
        </a:p>
      </dgm:t>
    </dgm:pt>
    <dgm:pt modelId="{C4B09706-EFA5-4115-B6B5-05AE651532CE}" type="parTrans" cxnId="{A362EE16-A133-4423-8B12-FCF6EC0B71FB}">
      <dgm:prSet/>
      <dgm:spPr/>
      <dgm:t>
        <a:bodyPr/>
        <a:lstStyle/>
        <a:p>
          <a:endParaRPr lang="de-DE"/>
        </a:p>
      </dgm:t>
    </dgm:pt>
    <dgm:pt modelId="{4F770399-9B0B-4C50-A175-D18771E55BD0}" type="sibTrans" cxnId="{A362EE16-A133-4423-8B12-FCF6EC0B71FB}">
      <dgm:prSet/>
      <dgm:spPr/>
      <dgm:t>
        <a:bodyPr/>
        <a:lstStyle/>
        <a:p>
          <a:endParaRPr lang="de-DE"/>
        </a:p>
      </dgm:t>
    </dgm:pt>
    <dgm:pt modelId="{6786F309-D2F9-4AD1-B407-6E798D89D135}">
      <dgm:prSet phldrT="[Text]"/>
      <dgm:spPr/>
      <dgm:t>
        <a:bodyPr/>
        <a:lstStyle/>
        <a:p>
          <a:r>
            <a:rPr lang="de-DE" dirty="0" smtClean="0"/>
            <a:t>64 Parameter</a:t>
          </a:r>
          <a:endParaRPr lang="de-DE" dirty="0"/>
        </a:p>
      </dgm:t>
    </dgm:pt>
    <dgm:pt modelId="{2E9EE936-A289-4A4D-86A4-EC9F0A0ED25A}" type="parTrans" cxnId="{250220B9-7B59-4F05-B162-89AFF1D7E6AA}">
      <dgm:prSet/>
      <dgm:spPr/>
      <dgm:t>
        <a:bodyPr/>
        <a:lstStyle/>
        <a:p>
          <a:endParaRPr lang="de-DE"/>
        </a:p>
      </dgm:t>
    </dgm:pt>
    <dgm:pt modelId="{F3615975-15B4-4F96-A888-1F1D0248D4BE}" type="sibTrans" cxnId="{250220B9-7B59-4F05-B162-89AFF1D7E6AA}">
      <dgm:prSet/>
      <dgm:spPr/>
      <dgm:t>
        <a:bodyPr/>
        <a:lstStyle/>
        <a:p>
          <a:endParaRPr lang="de-DE"/>
        </a:p>
      </dgm:t>
    </dgm:pt>
    <dgm:pt modelId="{1944BC1E-B239-4DA1-B4D4-7C4BC4EFA9FA}">
      <dgm:prSet phldrT="[Text]"/>
      <dgm:spPr/>
      <dgm:t>
        <a:bodyPr/>
        <a:lstStyle/>
        <a:p>
          <a:r>
            <a:rPr lang="de-DE" dirty="0" smtClean="0"/>
            <a:t>1.000.000 Zellen x 7 Strömungsgrößen</a:t>
          </a:r>
          <a:endParaRPr lang="de-DE" dirty="0"/>
        </a:p>
      </dgm:t>
    </dgm:pt>
    <dgm:pt modelId="{F8C33A22-00F9-4F24-ACCB-22D142B8EF93}" type="parTrans" cxnId="{69B84E5F-B2FA-438A-A517-DEFBB5D122CB}">
      <dgm:prSet/>
      <dgm:spPr/>
      <dgm:t>
        <a:bodyPr/>
        <a:lstStyle/>
        <a:p>
          <a:endParaRPr lang="de-DE"/>
        </a:p>
      </dgm:t>
    </dgm:pt>
    <dgm:pt modelId="{8588E98D-870B-4478-813C-9E96439F6581}" type="sibTrans" cxnId="{69B84E5F-B2FA-438A-A517-DEFBB5D122CB}">
      <dgm:prSet/>
      <dgm:spPr/>
      <dgm:t>
        <a:bodyPr/>
        <a:lstStyle/>
        <a:p>
          <a:endParaRPr lang="de-DE"/>
        </a:p>
      </dgm:t>
    </dgm:pt>
    <dgm:pt modelId="{B20D4F3A-EB7B-4DD0-A664-E72A88D2FBAC}">
      <dgm:prSet phldrT="[Text]" custT="1"/>
      <dgm:spPr/>
      <dgm:t>
        <a:bodyPr/>
        <a:lstStyle/>
        <a:p>
          <a:r>
            <a:rPr lang="de-DE" sz="1200" dirty="0" smtClean="0"/>
            <a:t>7  Strömungsgrößen</a:t>
          </a:r>
          <a:endParaRPr lang="de-DE" sz="1200" dirty="0"/>
        </a:p>
      </dgm:t>
    </dgm:pt>
    <dgm:pt modelId="{021402D3-2CD2-4806-8880-23A88D828F9A}" type="parTrans" cxnId="{954FF68A-8511-4502-8571-AFBF4B6C1257}">
      <dgm:prSet/>
      <dgm:spPr/>
      <dgm:t>
        <a:bodyPr/>
        <a:lstStyle/>
        <a:p>
          <a:endParaRPr lang="de-DE"/>
        </a:p>
      </dgm:t>
    </dgm:pt>
    <dgm:pt modelId="{1D5E233E-5E5A-4C1B-91C1-C0FFEB4F6A05}" type="sibTrans" cxnId="{954FF68A-8511-4502-8571-AFBF4B6C1257}">
      <dgm:prSet/>
      <dgm:spPr/>
      <dgm:t>
        <a:bodyPr/>
        <a:lstStyle/>
        <a:p>
          <a:endParaRPr lang="de-DE"/>
        </a:p>
      </dgm:t>
    </dgm:pt>
    <dgm:pt modelId="{C62CAA10-9FAA-4A63-99D7-45612D48CA29}" type="pres">
      <dgm:prSet presAssocID="{D31C18D6-0ACE-4A20-BDBF-C99F78948AC8}" presName="Name0" presStyleCnt="0">
        <dgm:presLayoutVars>
          <dgm:dir/>
          <dgm:animLvl val="lvl"/>
          <dgm:resizeHandles val="exact"/>
        </dgm:presLayoutVars>
      </dgm:prSet>
      <dgm:spPr/>
    </dgm:pt>
    <dgm:pt modelId="{BE6C6A53-8D40-45A6-85A0-28025A334133}" type="pres">
      <dgm:prSet presAssocID="{6E7FA003-ED58-4605-8357-F6244248CEC6}" presName="boxAndChildren" presStyleCnt="0"/>
      <dgm:spPr/>
    </dgm:pt>
    <dgm:pt modelId="{BFD6FC7D-9BDE-4794-B24A-7043EC58193F}" type="pres">
      <dgm:prSet presAssocID="{6E7FA003-ED58-4605-8357-F6244248CEC6}" presName="parentTextBox" presStyleLbl="node1" presStyleIdx="0" presStyleCnt="4"/>
      <dgm:spPr/>
    </dgm:pt>
    <dgm:pt modelId="{B443BA4C-68B7-4FD0-85FD-5CCF7ED70304}" type="pres">
      <dgm:prSet presAssocID="{6E7FA003-ED58-4605-8357-F6244248CEC6}" presName="entireBox" presStyleLbl="node1" presStyleIdx="0" presStyleCnt="4"/>
      <dgm:spPr/>
    </dgm:pt>
    <dgm:pt modelId="{B2EE0928-8E86-4226-A0B6-B31A9736F3D7}" type="pres">
      <dgm:prSet presAssocID="{6E7FA003-ED58-4605-8357-F6244248CEC6}" presName="descendantBox" presStyleCnt="0"/>
      <dgm:spPr/>
    </dgm:pt>
    <dgm:pt modelId="{EFFC1520-5871-412C-A8BD-1805B5257B13}" type="pres">
      <dgm:prSet presAssocID="{B20D4F3A-EB7B-4DD0-A664-E72A88D2FBA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B6DC5-D871-4027-A6A5-5EDF3B34BF3C}" type="pres">
      <dgm:prSet presAssocID="{E656B148-98EC-48CB-A45B-351CCB5E0D25}" presName="sp" presStyleCnt="0"/>
      <dgm:spPr/>
    </dgm:pt>
    <dgm:pt modelId="{2FA4305F-E2BE-400C-A7E8-E02ED7D0A3AA}" type="pres">
      <dgm:prSet presAssocID="{C3890BD7-07A0-471E-9B49-F0833F79438D}" presName="arrowAndChildren" presStyleCnt="0"/>
      <dgm:spPr/>
    </dgm:pt>
    <dgm:pt modelId="{B6418C9E-E333-4D47-BC94-59B69F39E90A}" type="pres">
      <dgm:prSet presAssocID="{C3890BD7-07A0-471E-9B49-F0833F79438D}" presName="parentTextArrow" presStyleLbl="node1" presStyleIdx="0" presStyleCnt="4"/>
      <dgm:spPr/>
    </dgm:pt>
    <dgm:pt modelId="{FB0B33B9-1226-45C1-B1FE-53E7C2F30197}" type="pres">
      <dgm:prSet presAssocID="{C3890BD7-07A0-471E-9B49-F0833F79438D}" presName="arrow" presStyleLbl="node1" presStyleIdx="1" presStyleCnt="4"/>
      <dgm:spPr/>
    </dgm:pt>
    <dgm:pt modelId="{AF1A16C4-E58B-454A-9E7C-7F44E36FCCED}" type="pres">
      <dgm:prSet presAssocID="{C3890BD7-07A0-471E-9B49-F0833F79438D}" presName="descendantArrow" presStyleCnt="0"/>
      <dgm:spPr/>
    </dgm:pt>
    <dgm:pt modelId="{77BAC8E2-9859-41A3-ABE5-DB8FBD8E1445}" type="pres">
      <dgm:prSet presAssocID="{1944BC1E-B239-4DA1-B4D4-7C4BC4EFA9FA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FDAF6-3B2F-4A9F-98DF-2A3EAF5EC884}" type="pres">
      <dgm:prSet presAssocID="{65AFBE16-A79F-4D96-8C43-8B69A2F64501}" presName="sp" presStyleCnt="0"/>
      <dgm:spPr/>
    </dgm:pt>
    <dgm:pt modelId="{1A1C0352-948F-4269-8271-FC15577C1598}" type="pres">
      <dgm:prSet presAssocID="{4712E2AE-75A4-488E-B12F-8B08C1465A76}" presName="arrowAndChildren" presStyleCnt="0"/>
      <dgm:spPr/>
    </dgm:pt>
    <dgm:pt modelId="{2A5365AF-B74E-4B13-86E3-0A46A3461104}" type="pres">
      <dgm:prSet presAssocID="{4712E2AE-75A4-488E-B12F-8B08C1465A76}" presName="parentTextArrow" presStyleLbl="node1" presStyleIdx="1" presStyleCnt="4"/>
      <dgm:spPr/>
    </dgm:pt>
    <dgm:pt modelId="{F9013AD3-DE76-4735-9ED9-C619DFA6947F}" type="pres">
      <dgm:prSet presAssocID="{4712E2AE-75A4-488E-B12F-8B08C1465A76}" presName="arrow" presStyleLbl="node1" presStyleIdx="2" presStyleCnt="4"/>
      <dgm:spPr/>
    </dgm:pt>
    <dgm:pt modelId="{D81F3236-FCC3-4B4E-A566-97B0483107E8}" type="pres">
      <dgm:prSet presAssocID="{4712E2AE-75A4-488E-B12F-8B08C1465A76}" presName="descendantArrow" presStyleCnt="0"/>
      <dgm:spPr/>
    </dgm:pt>
    <dgm:pt modelId="{22ACBF4D-2501-4FC0-9409-EFF5C3BBAA63}" type="pres">
      <dgm:prSet presAssocID="{2D4026D7-0B61-494B-928A-547B21E4D133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3F9A4B-FCC8-4483-A617-4EB9E1BFCBC8}" type="pres">
      <dgm:prSet presAssocID="{4F770399-9B0B-4C50-A175-D18771E55BD0}" presName="sp" presStyleCnt="0"/>
      <dgm:spPr/>
    </dgm:pt>
    <dgm:pt modelId="{678BADB7-B74E-4995-BA47-B27EDAC1EB8B}" type="pres">
      <dgm:prSet presAssocID="{A66DCAB1-82B5-4528-871F-550A6B4105EB}" presName="arrowAndChildren" presStyleCnt="0"/>
      <dgm:spPr/>
    </dgm:pt>
    <dgm:pt modelId="{F7932610-19D3-4263-BEEF-414FEBD66BD6}" type="pres">
      <dgm:prSet presAssocID="{A66DCAB1-82B5-4528-871F-550A6B4105EB}" presName="parentTextArrow" presStyleLbl="node1" presStyleIdx="2" presStyleCnt="4"/>
      <dgm:spPr/>
    </dgm:pt>
    <dgm:pt modelId="{A14334E6-B8F2-40E9-803D-88EDC33DC49A}" type="pres">
      <dgm:prSet presAssocID="{A66DCAB1-82B5-4528-871F-550A6B4105EB}" presName="arrow" presStyleLbl="node1" presStyleIdx="3" presStyleCnt="4"/>
      <dgm:spPr/>
    </dgm:pt>
    <dgm:pt modelId="{163AC24C-6ED7-4B5B-AE8C-098FF30045ED}" type="pres">
      <dgm:prSet presAssocID="{A66DCAB1-82B5-4528-871F-550A6B4105EB}" presName="descendantArrow" presStyleCnt="0"/>
      <dgm:spPr/>
    </dgm:pt>
    <dgm:pt modelId="{10A818A9-2BC2-44B8-BFC3-D31A1257DF07}" type="pres">
      <dgm:prSet presAssocID="{6786F309-D2F9-4AD1-B407-6E798D89D135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8C00BC-E676-4655-AAF8-8C6105966B69}" type="presOf" srcId="{4712E2AE-75A4-488E-B12F-8B08C1465A76}" destId="{F9013AD3-DE76-4735-9ED9-C619DFA6947F}" srcOrd="1" destOrd="0" presId="urn:microsoft.com/office/officeart/2005/8/layout/process4"/>
    <dgm:cxn modelId="{2061F97B-C512-4D67-AB2F-931549F2F4AD}" type="presOf" srcId="{6E7FA003-ED58-4605-8357-F6244248CEC6}" destId="{B443BA4C-68B7-4FD0-85FD-5CCF7ED70304}" srcOrd="1" destOrd="0" presId="urn:microsoft.com/office/officeart/2005/8/layout/process4"/>
    <dgm:cxn modelId="{4BB1CB37-FD17-4545-8B76-6484AAE20629}" type="presOf" srcId="{6786F309-D2F9-4AD1-B407-6E798D89D135}" destId="{10A818A9-2BC2-44B8-BFC3-D31A1257DF07}" srcOrd="0" destOrd="0" presId="urn:microsoft.com/office/officeart/2005/8/layout/process4"/>
    <dgm:cxn modelId="{4C693FD1-FC68-4356-86A2-14D552BD1EC3}" type="presOf" srcId="{C3890BD7-07A0-471E-9B49-F0833F79438D}" destId="{FB0B33B9-1226-45C1-B1FE-53E7C2F30197}" srcOrd="1" destOrd="0" presId="urn:microsoft.com/office/officeart/2005/8/layout/process4"/>
    <dgm:cxn modelId="{69B84E5F-B2FA-438A-A517-DEFBB5D122CB}" srcId="{C3890BD7-07A0-471E-9B49-F0833F79438D}" destId="{1944BC1E-B239-4DA1-B4D4-7C4BC4EFA9FA}" srcOrd="0" destOrd="0" parTransId="{F8C33A22-00F9-4F24-ACCB-22D142B8EF93}" sibTransId="{8588E98D-870B-4478-813C-9E96439F6581}"/>
    <dgm:cxn modelId="{01E73F32-898A-464B-8256-C72E6731DECF}" srcId="{D31C18D6-0ACE-4A20-BDBF-C99F78948AC8}" destId="{6E7FA003-ED58-4605-8357-F6244248CEC6}" srcOrd="3" destOrd="0" parTransId="{BFB44C2B-90C0-4A82-B8F7-8C1BBCC165A7}" sibTransId="{347BDD29-FCBF-4921-AC55-7FDE66EDCF2C}"/>
    <dgm:cxn modelId="{B52BDFFB-5F09-4788-B719-19DAD094CC9F}" type="presOf" srcId="{A66DCAB1-82B5-4528-871F-550A6B4105EB}" destId="{F7932610-19D3-4263-BEEF-414FEBD66BD6}" srcOrd="0" destOrd="0" presId="urn:microsoft.com/office/officeart/2005/8/layout/process4"/>
    <dgm:cxn modelId="{2AB11857-2654-4C46-BCC0-FAF79ACDFAE2}" srcId="{D31C18D6-0ACE-4A20-BDBF-C99F78948AC8}" destId="{4712E2AE-75A4-488E-B12F-8B08C1465A76}" srcOrd="1" destOrd="0" parTransId="{2C6AA4AD-9010-4268-B3E8-206B8307AE73}" sibTransId="{65AFBE16-A79F-4D96-8C43-8B69A2F64501}"/>
    <dgm:cxn modelId="{AF88F68A-A8DB-4C30-810D-AD0B152B7476}" type="presOf" srcId="{B20D4F3A-EB7B-4DD0-A664-E72A88D2FBAC}" destId="{EFFC1520-5871-412C-A8BD-1805B5257B13}" srcOrd="0" destOrd="0" presId="urn:microsoft.com/office/officeart/2005/8/layout/process4"/>
    <dgm:cxn modelId="{F12BAD9D-9DE6-4EC1-9D1A-24DE27053BE7}" type="presOf" srcId="{C3890BD7-07A0-471E-9B49-F0833F79438D}" destId="{B6418C9E-E333-4D47-BC94-59B69F39E90A}" srcOrd="0" destOrd="0" presId="urn:microsoft.com/office/officeart/2005/8/layout/process4"/>
    <dgm:cxn modelId="{A362EE16-A133-4423-8B12-FCF6EC0B71FB}" srcId="{D31C18D6-0ACE-4A20-BDBF-C99F78948AC8}" destId="{A66DCAB1-82B5-4528-871F-550A6B4105EB}" srcOrd="0" destOrd="0" parTransId="{C4B09706-EFA5-4115-B6B5-05AE651532CE}" sibTransId="{4F770399-9B0B-4C50-A175-D18771E55BD0}"/>
    <dgm:cxn modelId="{988B8022-E52C-44D7-BE08-F583CD7848BC}" type="presOf" srcId="{2D4026D7-0B61-494B-928A-547B21E4D133}" destId="{22ACBF4D-2501-4FC0-9409-EFF5C3BBAA63}" srcOrd="0" destOrd="0" presId="urn:microsoft.com/office/officeart/2005/8/layout/process4"/>
    <dgm:cxn modelId="{954FF68A-8511-4502-8571-AFBF4B6C1257}" srcId="{6E7FA003-ED58-4605-8357-F6244248CEC6}" destId="{B20D4F3A-EB7B-4DD0-A664-E72A88D2FBAC}" srcOrd="0" destOrd="0" parTransId="{021402D3-2CD2-4806-8880-23A88D828F9A}" sibTransId="{1D5E233E-5E5A-4C1B-91C1-C0FFEB4F6A05}"/>
    <dgm:cxn modelId="{BDA2C391-10C6-4DB0-96A3-C14C564CFE4A}" type="presOf" srcId="{1944BC1E-B239-4DA1-B4D4-7C4BC4EFA9FA}" destId="{77BAC8E2-9859-41A3-ABE5-DB8FBD8E1445}" srcOrd="0" destOrd="0" presId="urn:microsoft.com/office/officeart/2005/8/layout/process4"/>
    <dgm:cxn modelId="{250220B9-7B59-4F05-B162-89AFF1D7E6AA}" srcId="{A66DCAB1-82B5-4528-871F-550A6B4105EB}" destId="{6786F309-D2F9-4AD1-B407-6E798D89D135}" srcOrd="0" destOrd="0" parTransId="{2E9EE936-A289-4A4D-86A4-EC9F0A0ED25A}" sibTransId="{F3615975-15B4-4F96-A888-1F1D0248D4BE}"/>
    <dgm:cxn modelId="{C9AEDA88-AB7E-47FF-A8E0-A7745E45C9AE}" srcId="{D31C18D6-0ACE-4A20-BDBF-C99F78948AC8}" destId="{C3890BD7-07A0-471E-9B49-F0833F79438D}" srcOrd="2" destOrd="0" parTransId="{181AFB47-D6A7-45E8-9470-3FBEC8572BC2}" sibTransId="{E656B148-98EC-48CB-A45B-351CCB5E0D25}"/>
    <dgm:cxn modelId="{5CC8D0A0-8695-41CA-8F5C-595DE54EB155}" srcId="{4712E2AE-75A4-488E-B12F-8B08C1465A76}" destId="{2D4026D7-0B61-494B-928A-547B21E4D133}" srcOrd="0" destOrd="0" parTransId="{873F452F-92C7-4F45-BBD6-E88B5E8CF9A0}" sibTransId="{A229841F-D20C-4A76-AD41-9E225BAD4B73}"/>
    <dgm:cxn modelId="{8686F9B2-989B-44A4-963E-AFB3DDDCD9E0}" type="presOf" srcId="{6E7FA003-ED58-4605-8357-F6244248CEC6}" destId="{BFD6FC7D-9BDE-4794-B24A-7043EC58193F}" srcOrd="0" destOrd="0" presId="urn:microsoft.com/office/officeart/2005/8/layout/process4"/>
    <dgm:cxn modelId="{17DEFA63-CD22-43A2-B757-31F851E1CAE3}" type="presOf" srcId="{D31C18D6-0ACE-4A20-BDBF-C99F78948AC8}" destId="{C62CAA10-9FAA-4A63-99D7-45612D48CA29}" srcOrd="0" destOrd="0" presId="urn:microsoft.com/office/officeart/2005/8/layout/process4"/>
    <dgm:cxn modelId="{E3FB6E86-3106-4079-87F4-3BAE50886F6E}" type="presOf" srcId="{4712E2AE-75A4-488E-B12F-8B08C1465A76}" destId="{2A5365AF-B74E-4B13-86E3-0A46A3461104}" srcOrd="0" destOrd="0" presId="urn:microsoft.com/office/officeart/2005/8/layout/process4"/>
    <dgm:cxn modelId="{381507FE-A086-495E-B812-D168CA97CE25}" type="presOf" srcId="{A66DCAB1-82B5-4528-871F-550A6B4105EB}" destId="{A14334E6-B8F2-40E9-803D-88EDC33DC49A}" srcOrd="1" destOrd="0" presId="urn:microsoft.com/office/officeart/2005/8/layout/process4"/>
    <dgm:cxn modelId="{24A7EDA4-062B-458F-8B5E-4C63A2A0B8B2}" type="presParOf" srcId="{C62CAA10-9FAA-4A63-99D7-45612D48CA29}" destId="{BE6C6A53-8D40-45A6-85A0-28025A334133}" srcOrd="0" destOrd="0" presId="urn:microsoft.com/office/officeart/2005/8/layout/process4"/>
    <dgm:cxn modelId="{3FB87894-6857-48AA-B2F1-BAB89B3C881A}" type="presParOf" srcId="{BE6C6A53-8D40-45A6-85A0-28025A334133}" destId="{BFD6FC7D-9BDE-4794-B24A-7043EC58193F}" srcOrd="0" destOrd="0" presId="urn:microsoft.com/office/officeart/2005/8/layout/process4"/>
    <dgm:cxn modelId="{590E0F21-D4D0-46BD-AABE-09AEFF1BAE28}" type="presParOf" srcId="{BE6C6A53-8D40-45A6-85A0-28025A334133}" destId="{B443BA4C-68B7-4FD0-85FD-5CCF7ED70304}" srcOrd="1" destOrd="0" presId="urn:microsoft.com/office/officeart/2005/8/layout/process4"/>
    <dgm:cxn modelId="{E296D882-ADD2-4AF7-B6B4-B779AE58842E}" type="presParOf" srcId="{BE6C6A53-8D40-45A6-85A0-28025A334133}" destId="{B2EE0928-8E86-4226-A0B6-B31A9736F3D7}" srcOrd="2" destOrd="0" presId="urn:microsoft.com/office/officeart/2005/8/layout/process4"/>
    <dgm:cxn modelId="{4CC2FCAA-55AF-4BB3-BE90-382B42FCC835}" type="presParOf" srcId="{B2EE0928-8E86-4226-A0B6-B31A9736F3D7}" destId="{EFFC1520-5871-412C-A8BD-1805B5257B13}" srcOrd="0" destOrd="0" presId="urn:microsoft.com/office/officeart/2005/8/layout/process4"/>
    <dgm:cxn modelId="{09A5294B-2A58-42BE-81FB-4E14C63F8DD7}" type="presParOf" srcId="{C62CAA10-9FAA-4A63-99D7-45612D48CA29}" destId="{9BAB6DC5-D871-4027-A6A5-5EDF3B34BF3C}" srcOrd="1" destOrd="0" presId="urn:microsoft.com/office/officeart/2005/8/layout/process4"/>
    <dgm:cxn modelId="{5ABA8567-1992-4187-8E87-B1D5174DD88F}" type="presParOf" srcId="{C62CAA10-9FAA-4A63-99D7-45612D48CA29}" destId="{2FA4305F-E2BE-400C-A7E8-E02ED7D0A3AA}" srcOrd="2" destOrd="0" presId="urn:microsoft.com/office/officeart/2005/8/layout/process4"/>
    <dgm:cxn modelId="{5A3502BC-BA2B-4EFB-9C0A-BBBE0BE73AD1}" type="presParOf" srcId="{2FA4305F-E2BE-400C-A7E8-E02ED7D0A3AA}" destId="{B6418C9E-E333-4D47-BC94-59B69F39E90A}" srcOrd="0" destOrd="0" presId="urn:microsoft.com/office/officeart/2005/8/layout/process4"/>
    <dgm:cxn modelId="{49D9B9BE-8BC7-4DBF-BD48-4D982EAB3C25}" type="presParOf" srcId="{2FA4305F-E2BE-400C-A7E8-E02ED7D0A3AA}" destId="{FB0B33B9-1226-45C1-B1FE-53E7C2F30197}" srcOrd="1" destOrd="0" presId="urn:microsoft.com/office/officeart/2005/8/layout/process4"/>
    <dgm:cxn modelId="{AB58EB57-6F2B-4E38-95A8-9FB7C1B9444F}" type="presParOf" srcId="{2FA4305F-E2BE-400C-A7E8-E02ED7D0A3AA}" destId="{AF1A16C4-E58B-454A-9E7C-7F44E36FCCED}" srcOrd="2" destOrd="0" presId="urn:microsoft.com/office/officeart/2005/8/layout/process4"/>
    <dgm:cxn modelId="{FF9C824A-929F-4CA5-A443-008E8F09AF47}" type="presParOf" srcId="{AF1A16C4-E58B-454A-9E7C-7F44E36FCCED}" destId="{77BAC8E2-9859-41A3-ABE5-DB8FBD8E1445}" srcOrd="0" destOrd="0" presId="urn:microsoft.com/office/officeart/2005/8/layout/process4"/>
    <dgm:cxn modelId="{6EFA9BC0-A31C-42C9-BF2A-6FF6B006F5C1}" type="presParOf" srcId="{C62CAA10-9FAA-4A63-99D7-45612D48CA29}" destId="{F5BFDAF6-3B2F-4A9F-98DF-2A3EAF5EC884}" srcOrd="3" destOrd="0" presId="urn:microsoft.com/office/officeart/2005/8/layout/process4"/>
    <dgm:cxn modelId="{3473F686-A016-42AC-84D8-99CC45D58607}" type="presParOf" srcId="{C62CAA10-9FAA-4A63-99D7-45612D48CA29}" destId="{1A1C0352-948F-4269-8271-FC15577C1598}" srcOrd="4" destOrd="0" presId="urn:microsoft.com/office/officeart/2005/8/layout/process4"/>
    <dgm:cxn modelId="{DE4F4B30-0F32-41E1-9C64-CDF51CF43B9D}" type="presParOf" srcId="{1A1C0352-948F-4269-8271-FC15577C1598}" destId="{2A5365AF-B74E-4B13-86E3-0A46A3461104}" srcOrd="0" destOrd="0" presId="urn:microsoft.com/office/officeart/2005/8/layout/process4"/>
    <dgm:cxn modelId="{11DFBA72-1B84-49D4-AAF4-962867D03E7E}" type="presParOf" srcId="{1A1C0352-948F-4269-8271-FC15577C1598}" destId="{F9013AD3-DE76-4735-9ED9-C619DFA6947F}" srcOrd="1" destOrd="0" presId="urn:microsoft.com/office/officeart/2005/8/layout/process4"/>
    <dgm:cxn modelId="{4EB3F03C-5E7E-4AFE-A98D-68A0FF2DDBA8}" type="presParOf" srcId="{1A1C0352-948F-4269-8271-FC15577C1598}" destId="{D81F3236-FCC3-4B4E-A566-97B0483107E8}" srcOrd="2" destOrd="0" presId="urn:microsoft.com/office/officeart/2005/8/layout/process4"/>
    <dgm:cxn modelId="{B9BE3F34-0A4E-4493-839B-2BD9D4D0C4B2}" type="presParOf" srcId="{D81F3236-FCC3-4B4E-A566-97B0483107E8}" destId="{22ACBF4D-2501-4FC0-9409-EFF5C3BBAA63}" srcOrd="0" destOrd="0" presId="urn:microsoft.com/office/officeart/2005/8/layout/process4"/>
    <dgm:cxn modelId="{217F74F2-B9B5-4661-94B1-2C9B92BC7963}" type="presParOf" srcId="{C62CAA10-9FAA-4A63-99D7-45612D48CA29}" destId="{123F9A4B-FCC8-4483-A617-4EB9E1BFCBC8}" srcOrd="5" destOrd="0" presId="urn:microsoft.com/office/officeart/2005/8/layout/process4"/>
    <dgm:cxn modelId="{14E89DCD-F08D-48A9-A318-19CBEE020FCF}" type="presParOf" srcId="{C62CAA10-9FAA-4A63-99D7-45612D48CA29}" destId="{678BADB7-B74E-4995-BA47-B27EDAC1EB8B}" srcOrd="6" destOrd="0" presId="urn:microsoft.com/office/officeart/2005/8/layout/process4"/>
    <dgm:cxn modelId="{4DF43FEB-1A87-4A1B-8677-31E2632BB9A6}" type="presParOf" srcId="{678BADB7-B74E-4995-BA47-B27EDAC1EB8B}" destId="{F7932610-19D3-4263-BEEF-414FEBD66BD6}" srcOrd="0" destOrd="0" presId="urn:microsoft.com/office/officeart/2005/8/layout/process4"/>
    <dgm:cxn modelId="{4531EB21-FB5E-45B2-8AC5-70A29752F9EB}" type="presParOf" srcId="{678BADB7-B74E-4995-BA47-B27EDAC1EB8B}" destId="{A14334E6-B8F2-40E9-803D-88EDC33DC49A}" srcOrd="1" destOrd="0" presId="urn:microsoft.com/office/officeart/2005/8/layout/process4"/>
    <dgm:cxn modelId="{5820E344-6BE6-4676-B995-BE515D72A1EE}" type="presParOf" srcId="{678BADB7-B74E-4995-BA47-B27EDAC1EB8B}" destId="{163AC24C-6ED7-4B5B-AE8C-098FF30045ED}" srcOrd="2" destOrd="0" presId="urn:microsoft.com/office/officeart/2005/8/layout/process4"/>
    <dgm:cxn modelId="{637840EF-4D4C-4299-82DA-2DE14BC160C1}" type="presParOf" srcId="{163AC24C-6ED7-4B5B-AE8C-098FF30045ED}" destId="{10A818A9-2BC2-44B8-BFC3-D31A1257DF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C18D6-0ACE-4A20-BDBF-C99F78948A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A66DCAB1-82B5-4528-871F-550A6B4105EB}">
      <dgm:prSet phldrT="[Text]"/>
      <dgm:spPr/>
      <dgm:t>
        <a:bodyPr/>
        <a:lstStyle/>
        <a:p>
          <a:r>
            <a:rPr lang="de-DE" dirty="0" smtClean="0"/>
            <a:t>Parameter vom Optimierungsprozess</a:t>
          </a:r>
          <a:endParaRPr lang="de-DE" dirty="0"/>
        </a:p>
      </dgm:t>
    </dgm:pt>
    <dgm:pt modelId="{C4B09706-EFA5-4115-B6B5-05AE651532CE}" type="parTrans" cxnId="{A362EE16-A133-4423-8B12-FCF6EC0B71FB}">
      <dgm:prSet/>
      <dgm:spPr/>
      <dgm:t>
        <a:bodyPr/>
        <a:lstStyle/>
        <a:p>
          <a:endParaRPr lang="de-DE"/>
        </a:p>
      </dgm:t>
    </dgm:pt>
    <dgm:pt modelId="{4F770399-9B0B-4C50-A175-D18771E55BD0}" type="sibTrans" cxnId="{A362EE16-A133-4423-8B12-FCF6EC0B71FB}">
      <dgm:prSet/>
      <dgm:spPr/>
      <dgm:t>
        <a:bodyPr/>
        <a:lstStyle/>
        <a:p>
          <a:endParaRPr lang="de-DE"/>
        </a:p>
      </dgm:t>
    </dgm:pt>
    <dgm:pt modelId="{6786F309-D2F9-4AD1-B407-6E798D89D135}">
      <dgm:prSet phldrT="[Text]" custT="1"/>
      <dgm:spPr/>
      <dgm:t>
        <a:bodyPr/>
        <a:lstStyle/>
        <a:p>
          <a:r>
            <a:rPr lang="de-DE" sz="1200" dirty="0" smtClean="0"/>
            <a:t>64 Parameter</a:t>
          </a:r>
          <a:endParaRPr lang="de-DE" sz="1200" dirty="0"/>
        </a:p>
      </dgm:t>
    </dgm:pt>
    <dgm:pt modelId="{2E9EE936-A289-4A4D-86A4-EC9F0A0ED25A}" type="parTrans" cxnId="{250220B9-7B59-4F05-B162-89AFF1D7E6AA}">
      <dgm:prSet/>
      <dgm:spPr/>
      <dgm:t>
        <a:bodyPr/>
        <a:lstStyle/>
        <a:p>
          <a:endParaRPr lang="de-DE"/>
        </a:p>
      </dgm:t>
    </dgm:pt>
    <dgm:pt modelId="{F3615975-15B4-4F96-A888-1F1D0248D4BE}" type="sibTrans" cxnId="{250220B9-7B59-4F05-B162-89AFF1D7E6AA}">
      <dgm:prSet/>
      <dgm:spPr/>
      <dgm:t>
        <a:bodyPr/>
        <a:lstStyle/>
        <a:p>
          <a:endParaRPr lang="de-DE"/>
        </a:p>
      </dgm:t>
    </dgm:pt>
    <dgm:pt modelId="{B20D4F3A-EB7B-4DD0-A664-E72A88D2FBAC}">
      <dgm:prSet phldrT="[Text]" custT="1"/>
      <dgm:spPr/>
      <dgm:t>
        <a:bodyPr/>
        <a:lstStyle/>
        <a:p>
          <a:r>
            <a:rPr lang="de-DE" sz="1200" smtClean="0"/>
            <a:t>7  Strömungsgrößen</a:t>
          </a:r>
          <a:endParaRPr lang="de-DE" sz="1200" dirty="0"/>
        </a:p>
      </dgm:t>
    </dgm:pt>
    <dgm:pt modelId="{021402D3-2CD2-4806-8880-23A88D828F9A}" type="parTrans" cxnId="{954FF68A-8511-4502-8571-AFBF4B6C1257}">
      <dgm:prSet/>
      <dgm:spPr/>
      <dgm:t>
        <a:bodyPr/>
        <a:lstStyle/>
        <a:p>
          <a:endParaRPr lang="de-DE"/>
        </a:p>
      </dgm:t>
    </dgm:pt>
    <dgm:pt modelId="{1D5E233E-5E5A-4C1B-91C1-C0FFEB4F6A05}" type="sibTrans" cxnId="{954FF68A-8511-4502-8571-AFBF4B6C1257}">
      <dgm:prSet/>
      <dgm:spPr/>
      <dgm:t>
        <a:bodyPr/>
        <a:lstStyle/>
        <a:p>
          <a:endParaRPr lang="de-DE"/>
        </a:p>
      </dgm:t>
    </dgm:pt>
    <dgm:pt modelId="{A428F9C7-DC31-4238-8F26-93909EABC034}">
      <dgm:prSet phldrT="[Text]"/>
      <dgm:spPr/>
      <dgm:t>
        <a:bodyPr/>
        <a:lstStyle/>
        <a:p>
          <a:r>
            <a:rPr lang="de-DE" dirty="0" smtClean="0"/>
            <a:t>Postprozess</a:t>
          </a:r>
          <a:endParaRPr lang="de-DE" dirty="0"/>
        </a:p>
      </dgm:t>
    </dgm:pt>
    <dgm:pt modelId="{F49C9BCC-57AB-4ACE-AE44-634D2333C4D1}" type="parTrans" cxnId="{1B2BE463-D29C-4A63-A93F-438E620ECD89}">
      <dgm:prSet/>
      <dgm:spPr/>
      <dgm:t>
        <a:bodyPr/>
        <a:lstStyle/>
        <a:p>
          <a:endParaRPr lang="de-DE"/>
        </a:p>
      </dgm:t>
    </dgm:pt>
    <dgm:pt modelId="{48D14F55-31AD-4B9F-9762-7FF6B09C7140}" type="sibTrans" cxnId="{1B2BE463-D29C-4A63-A93F-438E620ECD89}">
      <dgm:prSet/>
      <dgm:spPr/>
      <dgm:t>
        <a:bodyPr/>
        <a:lstStyle/>
        <a:p>
          <a:endParaRPr lang="de-DE"/>
        </a:p>
      </dgm:t>
    </dgm:pt>
    <dgm:pt modelId="{7DF519E8-5AEC-45A1-B94A-4C4DC7487B6F}">
      <dgm:prSet phldrT="[Text]"/>
      <dgm:spPr/>
      <dgm:t>
        <a:bodyPr/>
        <a:lstStyle/>
        <a:p>
          <a:r>
            <a:rPr lang="de-DE" dirty="0" err="1" smtClean="0"/>
            <a:t>Kriging</a:t>
          </a:r>
          <a:endParaRPr lang="de-DE" dirty="0"/>
        </a:p>
      </dgm:t>
    </dgm:pt>
    <dgm:pt modelId="{238FDA2F-4B0E-4B87-B64F-350CE6CF4F52}" type="parTrans" cxnId="{7B516BEF-5917-430C-BD7D-C014217BCDF5}">
      <dgm:prSet/>
      <dgm:spPr/>
      <dgm:t>
        <a:bodyPr/>
        <a:lstStyle/>
        <a:p>
          <a:endParaRPr lang="de-DE"/>
        </a:p>
      </dgm:t>
    </dgm:pt>
    <dgm:pt modelId="{CBD18F2B-6BDA-4DE4-8744-092AC211A81B}" type="sibTrans" cxnId="{7B516BEF-5917-430C-BD7D-C014217BCDF5}">
      <dgm:prSet/>
      <dgm:spPr/>
      <dgm:t>
        <a:bodyPr/>
        <a:lstStyle/>
        <a:p>
          <a:endParaRPr lang="de-DE"/>
        </a:p>
      </dgm:t>
    </dgm:pt>
    <dgm:pt modelId="{D2A71F1A-5A31-493F-8F82-F49B5455D5AC}">
      <dgm:prSet phldrT="[Text]" custT="1"/>
      <dgm:spPr/>
      <dgm:t>
        <a:bodyPr/>
        <a:lstStyle/>
        <a:p>
          <a:r>
            <a:rPr lang="de-DE" sz="1200" dirty="0" smtClean="0"/>
            <a:t>7 </a:t>
          </a:r>
          <a:r>
            <a:rPr lang="de-DE" sz="1200" dirty="0" err="1" smtClean="0"/>
            <a:t>Kriging</a:t>
          </a:r>
          <a:r>
            <a:rPr lang="de-DE" sz="1200" dirty="0" smtClean="0"/>
            <a:t> Modelle für jede Ausgabegröße</a:t>
          </a:r>
          <a:endParaRPr lang="de-DE" sz="1200" dirty="0"/>
        </a:p>
      </dgm:t>
    </dgm:pt>
    <dgm:pt modelId="{BEDB449B-BD17-4D01-AB8A-D070941458D2}" type="parTrans" cxnId="{F3FB7AC0-9638-4B1C-93FD-C57CE90C7369}">
      <dgm:prSet/>
      <dgm:spPr/>
      <dgm:t>
        <a:bodyPr/>
        <a:lstStyle/>
        <a:p>
          <a:endParaRPr lang="de-DE"/>
        </a:p>
      </dgm:t>
    </dgm:pt>
    <dgm:pt modelId="{0DBE6865-561B-47D3-AD08-45A033E42E88}" type="sibTrans" cxnId="{F3FB7AC0-9638-4B1C-93FD-C57CE90C7369}">
      <dgm:prSet/>
      <dgm:spPr/>
      <dgm:t>
        <a:bodyPr/>
        <a:lstStyle/>
        <a:p>
          <a:endParaRPr lang="de-DE"/>
        </a:p>
      </dgm:t>
    </dgm:pt>
    <dgm:pt modelId="{C62CAA10-9FAA-4A63-99D7-45612D48CA29}" type="pres">
      <dgm:prSet presAssocID="{D31C18D6-0ACE-4A20-BDBF-C99F78948AC8}" presName="Name0" presStyleCnt="0">
        <dgm:presLayoutVars>
          <dgm:dir/>
          <dgm:animLvl val="lvl"/>
          <dgm:resizeHandles val="exact"/>
        </dgm:presLayoutVars>
      </dgm:prSet>
      <dgm:spPr/>
    </dgm:pt>
    <dgm:pt modelId="{6BE820A5-00E2-4757-9308-1EAEA7F22106}" type="pres">
      <dgm:prSet presAssocID="{A428F9C7-DC31-4238-8F26-93909EABC034}" presName="boxAndChildren" presStyleCnt="0"/>
      <dgm:spPr/>
    </dgm:pt>
    <dgm:pt modelId="{1211C4B7-CBE0-4D11-8D08-B260F6BCE421}" type="pres">
      <dgm:prSet presAssocID="{A428F9C7-DC31-4238-8F26-93909EABC034}" presName="parentTextBox" presStyleLbl="node1" presStyleIdx="0" presStyleCnt="3"/>
      <dgm:spPr/>
    </dgm:pt>
    <dgm:pt modelId="{DA7F1C8A-E97B-44F3-BD22-7E788889B01F}" type="pres">
      <dgm:prSet presAssocID="{A428F9C7-DC31-4238-8F26-93909EABC034}" presName="entireBox" presStyleLbl="node1" presStyleIdx="0" presStyleCnt="3" custScaleY="48913" custLinFactNeighborY="13290"/>
      <dgm:spPr/>
    </dgm:pt>
    <dgm:pt modelId="{9498C7D8-DCCE-451A-92A0-38E0A7A05A39}" type="pres">
      <dgm:prSet presAssocID="{A428F9C7-DC31-4238-8F26-93909EABC034}" presName="descendantBox" presStyleCnt="0"/>
      <dgm:spPr/>
    </dgm:pt>
    <dgm:pt modelId="{EFFC1520-5871-412C-A8BD-1805B5257B13}" type="pres">
      <dgm:prSet presAssocID="{B20D4F3A-EB7B-4DD0-A664-E72A88D2FBAC}" presName="childTextBox" presStyleLbl="fgAccFollowNode1" presStyleIdx="0" presStyleCnt="3" custScaleX="99007" custScaleY="5029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B688AC-770D-4D93-BAFF-88004522A3ED}" type="pres">
      <dgm:prSet presAssocID="{CBD18F2B-6BDA-4DE4-8744-092AC211A81B}" presName="sp" presStyleCnt="0"/>
      <dgm:spPr/>
    </dgm:pt>
    <dgm:pt modelId="{B3F2B3DE-6A77-49FF-BAA2-F424A8B411EC}" type="pres">
      <dgm:prSet presAssocID="{7DF519E8-5AEC-45A1-B94A-4C4DC7487B6F}" presName="arrowAndChildren" presStyleCnt="0"/>
      <dgm:spPr/>
    </dgm:pt>
    <dgm:pt modelId="{CBBDC79E-5671-4DB9-9A3D-E8FCCB437D93}" type="pres">
      <dgm:prSet presAssocID="{7DF519E8-5AEC-45A1-B94A-4C4DC7487B6F}" presName="parentTextArrow" presStyleLbl="node1" presStyleIdx="0" presStyleCnt="3" custScaleX="100000" custScaleY="201194" custLinFactNeighborX="-2778" custLinFactNeighborY="-832"/>
      <dgm:spPr/>
    </dgm:pt>
    <dgm:pt modelId="{7AA91C4C-8487-4103-BC1B-34B7A2B0BB85}" type="pres">
      <dgm:prSet presAssocID="{7DF519E8-5AEC-45A1-B94A-4C4DC7487B6F}" presName="arrow" presStyleLbl="node1" presStyleIdx="1" presStyleCnt="3" custScaleX="100000" custScaleY="82645" custLinFactNeighborY="2687"/>
      <dgm:spPr/>
    </dgm:pt>
    <dgm:pt modelId="{FB283523-15BC-445F-B166-C2D0CA318B07}" type="pres">
      <dgm:prSet presAssocID="{7DF519E8-5AEC-45A1-B94A-4C4DC7487B6F}" presName="descendantArrow" presStyleCnt="0"/>
      <dgm:spPr/>
    </dgm:pt>
    <dgm:pt modelId="{4F1C136A-13EB-4336-9517-4ABA7F2193A8}" type="pres">
      <dgm:prSet presAssocID="{D2A71F1A-5A31-493F-8F82-F49B5455D5AC}" presName="childTextArrow" presStyleLbl="fgAccFollowNode1" presStyleIdx="1" presStyleCnt="3" custLinFactNeighborY="-340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3F9A4B-FCC8-4483-A617-4EB9E1BFCBC8}" type="pres">
      <dgm:prSet presAssocID="{4F770399-9B0B-4C50-A175-D18771E55BD0}" presName="sp" presStyleCnt="0"/>
      <dgm:spPr/>
    </dgm:pt>
    <dgm:pt modelId="{678BADB7-B74E-4995-BA47-B27EDAC1EB8B}" type="pres">
      <dgm:prSet presAssocID="{A66DCAB1-82B5-4528-871F-550A6B4105EB}" presName="arrowAndChildren" presStyleCnt="0"/>
      <dgm:spPr/>
    </dgm:pt>
    <dgm:pt modelId="{F7932610-19D3-4263-BEEF-414FEBD66BD6}" type="pres">
      <dgm:prSet presAssocID="{A66DCAB1-82B5-4528-871F-550A6B4105EB}" presName="parentTextArrow" presStyleLbl="node1" presStyleIdx="1" presStyleCnt="3"/>
      <dgm:spPr/>
    </dgm:pt>
    <dgm:pt modelId="{A14334E6-B8F2-40E9-803D-88EDC33DC49A}" type="pres">
      <dgm:prSet presAssocID="{A66DCAB1-82B5-4528-871F-550A6B4105EB}" presName="arrow" presStyleLbl="node1" presStyleIdx="2" presStyleCnt="3" custScaleY="56063" custLinFactNeighborY="-8513"/>
      <dgm:spPr/>
    </dgm:pt>
    <dgm:pt modelId="{163AC24C-6ED7-4B5B-AE8C-098FF30045ED}" type="pres">
      <dgm:prSet presAssocID="{A66DCAB1-82B5-4528-871F-550A6B4105EB}" presName="descendantArrow" presStyleCnt="0"/>
      <dgm:spPr/>
    </dgm:pt>
    <dgm:pt modelId="{10A818A9-2BC2-44B8-BFC3-D31A1257DF07}" type="pres">
      <dgm:prSet presAssocID="{6786F309-D2F9-4AD1-B407-6E798D89D135}" presName="childTextArrow" presStyleLbl="fgAccFollowNode1" presStyleIdx="2" presStyleCnt="3" custScaleY="548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28BC8DE-D047-48E6-9029-4A9A58B5B44A}" type="presOf" srcId="{D2A71F1A-5A31-493F-8F82-F49B5455D5AC}" destId="{4F1C136A-13EB-4336-9517-4ABA7F2193A8}" srcOrd="0" destOrd="0" presId="urn:microsoft.com/office/officeart/2005/8/layout/process4"/>
    <dgm:cxn modelId="{F3FB7AC0-9638-4B1C-93FD-C57CE90C7369}" srcId="{7DF519E8-5AEC-45A1-B94A-4C4DC7487B6F}" destId="{D2A71F1A-5A31-493F-8F82-F49B5455D5AC}" srcOrd="0" destOrd="0" parTransId="{BEDB449B-BD17-4D01-AB8A-D070941458D2}" sibTransId="{0DBE6865-561B-47D3-AD08-45A033E42E88}"/>
    <dgm:cxn modelId="{E0008D00-3D0C-499C-9109-8782A7253C0D}" type="presOf" srcId="{6786F309-D2F9-4AD1-B407-6E798D89D135}" destId="{10A818A9-2BC2-44B8-BFC3-D31A1257DF07}" srcOrd="0" destOrd="0" presId="urn:microsoft.com/office/officeart/2005/8/layout/process4"/>
    <dgm:cxn modelId="{8D75ED69-6E42-48E5-B0EF-AF83DEC430FC}" type="presOf" srcId="{A428F9C7-DC31-4238-8F26-93909EABC034}" destId="{DA7F1C8A-E97B-44F3-BD22-7E788889B01F}" srcOrd="1" destOrd="0" presId="urn:microsoft.com/office/officeart/2005/8/layout/process4"/>
    <dgm:cxn modelId="{A362EE16-A133-4423-8B12-FCF6EC0B71FB}" srcId="{D31C18D6-0ACE-4A20-BDBF-C99F78948AC8}" destId="{A66DCAB1-82B5-4528-871F-550A6B4105EB}" srcOrd="0" destOrd="0" parTransId="{C4B09706-EFA5-4115-B6B5-05AE651532CE}" sibTransId="{4F770399-9B0B-4C50-A175-D18771E55BD0}"/>
    <dgm:cxn modelId="{7DBA1C5B-AB3A-41E5-885D-BC140AC1D870}" type="presOf" srcId="{A428F9C7-DC31-4238-8F26-93909EABC034}" destId="{1211C4B7-CBE0-4D11-8D08-B260F6BCE421}" srcOrd="0" destOrd="0" presId="urn:microsoft.com/office/officeart/2005/8/layout/process4"/>
    <dgm:cxn modelId="{954FF68A-8511-4502-8571-AFBF4B6C1257}" srcId="{A428F9C7-DC31-4238-8F26-93909EABC034}" destId="{B20D4F3A-EB7B-4DD0-A664-E72A88D2FBAC}" srcOrd="0" destOrd="0" parTransId="{021402D3-2CD2-4806-8880-23A88D828F9A}" sibTransId="{1D5E233E-5E5A-4C1B-91C1-C0FFEB4F6A05}"/>
    <dgm:cxn modelId="{1B4827AF-A4CE-473F-BC64-5B4DD13E01C8}" type="presOf" srcId="{A66DCAB1-82B5-4528-871F-550A6B4105EB}" destId="{F7932610-19D3-4263-BEEF-414FEBD66BD6}" srcOrd="0" destOrd="0" presId="urn:microsoft.com/office/officeart/2005/8/layout/process4"/>
    <dgm:cxn modelId="{1B77D22D-5DDA-41D9-B3BD-B6EA708426D5}" type="presOf" srcId="{D31C18D6-0ACE-4A20-BDBF-C99F78948AC8}" destId="{C62CAA10-9FAA-4A63-99D7-45612D48CA29}" srcOrd="0" destOrd="0" presId="urn:microsoft.com/office/officeart/2005/8/layout/process4"/>
    <dgm:cxn modelId="{47B642A1-041F-4DB3-9D97-55E7AC8AD7C1}" type="presOf" srcId="{7DF519E8-5AEC-45A1-B94A-4C4DC7487B6F}" destId="{CBBDC79E-5671-4DB9-9A3D-E8FCCB437D93}" srcOrd="0" destOrd="0" presId="urn:microsoft.com/office/officeart/2005/8/layout/process4"/>
    <dgm:cxn modelId="{9F6D9089-1FE9-4827-8BC2-9B84E9E5E585}" type="presOf" srcId="{A66DCAB1-82B5-4528-871F-550A6B4105EB}" destId="{A14334E6-B8F2-40E9-803D-88EDC33DC49A}" srcOrd="1" destOrd="0" presId="urn:microsoft.com/office/officeart/2005/8/layout/process4"/>
    <dgm:cxn modelId="{7B516BEF-5917-430C-BD7D-C014217BCDF5}" srcId="{D31C18D6-0ACE-4A20-BDBF-C99F78948AC8}" destId="{7DF519E8-5AEC-45A1-B94A-4C4DC7487B6F}" srcOrd="1" destOrd="0" parTransId="{238FDA2F-4B0E-4B87-B64F-350CE6CF4F52}" sibTransId="{CBD18F2B-6BDA-4DE4-8744-092AC211A81B}"/>
    <dgm:cxn modelId="{250220B9-7B59-4F05-B162-89AFF1D7E6AA}" srcId="{A66DCAB1-82B5-4528-871F-550A6B4105EB}" destId="{6786F309-D2F9-4AD1-B407-6E798D89D135}" srcOrd="0" destOrd="0" parTransId="{2E9EE936-A289-4A4D-86A4-EC9F0A0ED25A}" sibTransId="{F3615975-15B4-4F96-A888-1F1D0248D4BE}"/>
    <dgm:cxn modelId="{1B2BE463-D29C-4A63-A93F-438E620ECD89}" srcId="{D31C18D6-0ACE-4A20-BDBF-C99F78948AC8}" destId="{A428F9C7-DC31-4238-8F26-93909EABC034}" srcOrd="2" destOrd="0" parTransId="{F49C9BCC-57AB-4ACE-AE44-634D2333C4D1}" sibTransId="{48D14F55-31AD-4B9F-9762-7FF6B09C7140}"/>
    <dgm:cxn modelId="{00625956-625C-449F-8CC3-A2EDF70E69EF}" type="presOf" srcId="{7DF519E8-5AEC-45A1-B94A-4C4DC7487B6F}" destId="{7AA91C4C-8487-4103-BC1B-34B7A2B0BB85}" srcOrd="1" destOrd="0" presId="urn:microsoft.com/office/officeart/2005/8/layout/process4"/>
    <dgm:cxn modelId="{E8BC3D11-3011-481C-89B9-226826F9DFB4}" type="presOf" srcId="{B20D4F3A-EB7B-4DD0-A664-E72A88D2FBAC}" destId="{EFFC1520-5871-412C-A8BD-1805B5257B13}" srcOrd="0" destOrd="0" presId="urn:microsoft.com/office/officeart/2005/8/layout/process4"/>
    <dgm:cxn modelId="{CDBD1FD8-7641-43CB-9678-72137B6B6C93}" type="presParOf" srcId="{C62CAA10-9FAA-4A63-99D7-45612D48CA29}" destId="{6BE820A5-00E2-4757-9308-1EAEA7F22106}" srcOrd="0" destOrd="0" presId="urn:microsoft.com/office/officeart/2005/8/layout/process4"/>
    <dgm:cxn modelId="{DFD1531B-9E02-4051-A699-1AEE12585C88}" type="presParOf" srcId="{6BE820A5-00E2-4757-9308-1EAEA7F22106}" destId="{1211C4B7-CBE0-4D11-8D08-B260F6BCE421}" srcOrd="0" destOrd="0" presId="urn:microsoft.com/office/officeart/2005/8/layout/process4"/>
    <dgm:cxn modelId="{69524DB1-36D6-43AC-BE73-29C7838EF4BB}" type="presParOf" srcId="{6BE820A5-00E2-4757-9308-1EAEA7F22106}" destId="{DA7F1C8A-E97B-44F3-BD22-7E788889B01F}" srcOrd="1" destOrd="0" presId="urn:microsoft.com/office/officeart/2005/8/layout/process4"/>
    <dgm:cxn modelId="{6D7DE28C-7BB1-4913-9B2E-485CF96DE421}" type="presParOf" srcId="{6BE820A5-00E2-4757-9308-1EAEA7F22106}" destId="{9498C7D8-DCCE-451A-92A0-38E0A7A05A39}" srcOrd="2" destOrd="0" presId="urn:microsoft.com/office/officeart/2005/8/layout/process4"/>
    <dgm:cxn modelId="{F9CCDB77-7786-442E-AA59-0ED5A3A05E68}" type="presParOf" srcId="{9498C7D8-DCCE-451A-92A0-38E0A7A05A39}" destId="{EFFC1520-5871-412C-A8BD-1805B5257B13}" srcOrd="0" destOrd="0" presId="urn:microsoft.com/office/officeart/2005/8/layout/process4"/>
    <dgm:cxn modelId="{7A8931EA-CD23-4867-A9E1-39B9B6B97F88}" type="presParOf" srcId="{C62CAA10-9FAA-4A63-99D7-45612D48CA29}" destId="{D5B688AC-770D-4D93-BAFF-88004522A3ED}" srcOrd="1" destOrd="0" presId="urn:microsoft.com/office/officeart/2005/8/layout/process4"/>
    <dgm:cxn modelId="{BF3B8DAA-104D-4615-B0DB-3ECEF90FBA45}" type="presParOf" srcId="{C62CAA10-9FAA-4A63-99D7-45612D48CA29}" destId="{B3F2B3DE-6A77-49FF-BAA2-F424A8B411EC}" srcOrd="2" destOrd="0" presId="urn:microsoft.com/office/officeart/2005/8/layout/process4"/>
    <dgm:cxn modelId="{851736DA-D98D-474C-8035-789B8345E43D}" type="presParOf" srcId="{B3F2B3DE-6A77-49FF-BAA2-F424A8B411EC}" destId="{CBBDC79E-5671-4DB9-9A3D-E8FCCB437D93}" srcOrd="0" destOrd="0" presId="urn:microsoft.com/office/officeart/2005/8/layout/process4"/>
    <dgm:cxn modelId="{8134751F-A795-4AF6-A34D-7EF9B3CF7958}" type="presParOf" srcId="{B3F2B3DE-6A77-49FF-BAA2-F424A8B411EC}" destId="{7AA91C4C-8487-4103-BC1B-34B7A2B0BB85}" srcOrd="1" destOrd="0" presId="urn:microsoft.com/office/officeart/2005/8/layout/process4"/>
    <dgm:cxn modelId="{9EA163DC-E8AC-4D07-B56E-13668385396A}" type="presParOf" srcId="{B3F2B3DE-6A77-49FF-BAA2-F424A8B411EC}" destId="{FB283523-15BC-445F-B166-C2D0CA318B07}" srcOrd="2" destOrd="0" presId="urn:microsoft.com/office/officeart/2005/8/layout/process4"/>
    <dgm:cxn modelId="{116578C1-ECBB-4EE7-AA7F-CDC3CFC0411E}" type="presParOf" srcId="{FB283523-15BC-445F-B166-C2D0CA318B07}" destId="{4F1C136A-13EB-4336-9517-4ABA7F2193A8}" srcOrd="0" destOrd="0" presId="urn:microsoft.com/office/officeart/2005/8/layout/process4"/>
    <dgm:cxn modelId="{262134A7-28C7-4DC9-906A-9DE79F3E44F6}" type="presParOf" srcId="{C62CAA10-9FAA-4A63-99D7-45612D48CA29}" destId="{123F9A4B-FCC8-4483-A617-4EB9E1BFCBC8}" srcOrd="3" destOrd="0" presId="urn:microsoft.com/office/officeart/2005/8/layout/process4"/>
    <dgm:cxn modelId="{0AB7DBF3-2971-474C-88DD-EF4297B4614D}" type="presParOf" srcId="{C62CAA10-9FAA-4A63-99D7-45612D48CA29}" destId="{678BADB7-B74E-4995-BA47-B27EDAC1EB8B}" srcOrd="4" destOrd="0" presId="urn:microsoft.com/office/officeart/2005/8/layout/process4"/>
    <dgm:cxn modelId="{AEE3B19F-EEFA-42A2-B27A-9807F53ADF45}" type="presParOf" srcId="{678BADB7-B74E-4995-BA47-B27EDAC1EB8B}" destId="{F7932610-19D3-4263-BEEF-414FEBD66BD6}" srcOrd="0" destOrd="0" presId="urn:microsoft.com/office/officeart/2005/8/layout/process4"/>
    <dgm:cxn modelId="{B7D96672-64BF-4101-ADBD-03C084100D5C}" type="presParOf" srcId="{678BADB7-B74E-4995-BA47-B27EDAC1EB8B}" destId="{A14334E6-B8F2-40E9-803D-88EDC33DC49A}" srcOrd="1" destOrd="0" presId="urn:microsoft.com/office/officeart/2005/8/layout/process4"/>
    <dgm:cxn modelId="{BA146A30-3B81-497D-9BF3-0B9FAA05E425}" type="presParOf" srcId="{678BADB7-B74E-4995-BA47-B27EDAC1EB8B}" destId="{163AC24C-6ED7-4B5B-AE8C-098FF30045ED}" srcOrd="2" destOrd="0" presId="urn:microsoft.com/office/officeart/2005/8/layout/process4"/>
    <dgm:cxn modelId="{643F0E02-E32C-4FF6-9DDB-6618A0ECC227}" type="presParOf" srcId="{163AC24C-6ED7-4B5B-AE8C-098FF30045ED}" destId="{10A818A9-2BC2-44B8-BFC3-D31A1257DF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1C18D6-0ACE-4A20-BDBF-C99F78948A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4712E2AE-75A4-488E-B12F-8B08C1465A76}">
      <dgm:prSet phldrT="[Text]" custT="1"/>
      <dgm:spPr/>
      <dgm:t>
        <a:bodyPr/>
        <a:lstStyle/>
        <a:p>
          <a:r>
            <a:rPr lang="de-DE" sz="1200" dirty="0" smtClean="0"/>
            <a:t>Geometrie &amp; Rechennetz</a:t>
          </a:r>
          <a:endParaRPr lang="de-DE" sz="1200" dirty="0"/>
        </a:p>
      </dgm:t>
    </dgm:pt>
    <dgm:pt modelId="{2C6AA4AD-9010-4268-B3E8-206B8307AE73}" type="parTrans" cxnId="{2AB11857-2654-4C46-BCC0-FAF79ACDFAE2}">
      <dgm:prSet/>
      <dgm:spPr/>
      <dgm:t>
        <a:bodyPr/>
        <a:lstStyle/>
        <a:p>
          <a:endParaRPr lang="de-DE"/>
        </a:p>
      </dgm:t>
    </dgm:pt>
    <dgm:pt modelId="{65AFBE16-A79F-4D96-8C43-8B69A2F64501}" type="sibTrans" cxnId="{2AB11857-2654-4C46-BCC0-FAF79ACDFAE2}">
      <dgm:prSet/>
      <dgm:spPr/>
      <dgm:t>
        <a:bodyPr/>
        <a:lstStyle/>
        <a:p>
          <a:endParaRPr lang="de-DE"/>
        </a:p>
      </dgm:t>
    </dgm:pt>
    <dgm:pt modelId="{C3890BD7-07A0-471E-9B49-F0833F79438D}">
      <dgm:prSet phldrT="[Text]" custT="1"/>
      <dgm:spPr/>
      <dgm:t>
        <a:bodyPr/>
        <a:lstStyle/>
        <a:p>
          <a:r>
            <a:rPr lang="de-DE" sz="1200" dirty="0" smtClean="0"/>
            <a:t>Neuronales Netz</a:t>
          </a:r>
          <a:endParaRPr lang="de-DE" sz="1200" dirty="0"/>
        </a:p>
      </dgm:t>
    </dgm:pt>
    <dgm:pt modelId="{181AFB47-D6A7-45E8-9470-3FBEC8572BC2}" type="parTrans" cxnId="{C9AEDA88-AB7E-47FF-A8E0-A7745E45C9AE}">
      <dgm:prSet/>
      <dgm:spPr/>
      <dgm:t>
        <a:bodyPr/>
        <a:lstStyle/>
        <a:p>
          <a:endParaRPr lang="de-DE"/>
        </a:p>
      </dgm:t>
    </dgm:pt>
    <dgm:pt modelId="{E656B148-98EC-48CB-A45B-351CCB5E0D25}" type="sibTrans" cxnId="{C9AEDA88-AB7E-47FF-A8E0-A7745E45C9AE}">
      <dgm:prSet/>
      <dgm:spPr/>
      <dgm:t>
        <a:bodyPr/>
        <a:lstStyle/>
        <a:p>
          <a:endParaRPr lang="de-DE"/>
        </a:p>
      </dgm:t>
    </dgm:pt>
    <dgm:pt modelId="{6E7FA003-ED58-4605-8357-F6244248CEC6}">
      <dgm:prSet phldrT="[Text]" custT="1"/>
      <dgm:spPr/>
      <dgm:t>
        <a:bodyPr/>
        <a:lstStyle/>
        <a:p>
          <a:r>
            <a:rPr lang="de-DE" sz="1200" dirty="0" smtClean="0"/>
            <a:t>Postprozess</a:t>
          </a:r>
          <a:endParaRPr lang="de-DE" sz="1200" dirty="0"/>
        </a:p>
      </dgm:t>
    </dgm:pt>
    <dgm:pt modelId="{BFB44C2B-90C0-4A82-B8F7-8C1BBCC165A7}" type="parTrans" cxnId="{01E73F32-898A-464B-8256-C72E6731DECF}">
      <dgm:prSet/>
      <dgm:spPr/>
      <dgm:t>
        <a:bodyPr/>
        <a:lstStyle/>
        <a:p>
          <a:endParaRPr lang="de-DE"/>
        </a:p>
      </dgm:t>
    </dgm:pt>
    <dgm:pt modelId="{347BDD29-FCBF-4921-AC55-7FDE66EDCF2C}" type="sibTrans" cxnId="{01E73F32-898A-464B-8256-C72E6731DECF}">
      <dgm:prSet/>
      <dgm:spPr/>
      <dgm:t>
        <a:bodyPr/>
        <a:lstStyle/>
        <a:p>
          <a:endParaRPr lang="de-DE"/>
        </a:p>
      </dgm:t>
    </dgm:pt>
    <dgm:pt modelId="{2D4026D7-0B61-494B-928A-547B21E4D133}">
      <dgm:prSet phldrT="[Text]" custT="1"/>
      <dgm:spPr/>
      <dgm:t>
        <a:bodyPr/>
        <a:lstStyle/>
        <a:p>
          <a:r>
            <a:rPr lang="de-DE" sz="1200" dirty="0" smtClean="0"/>
            <a:t>1.000.000 Zellen</a:t>
          </a:r>
          <a:endParaRPr lang="de-DE" sz="1200" dirty="0"/>
        </a:p>
      </dgm:t>
    </dgm:pt>
    <dgm:pt modelId="{873F452F-92C7-4F45-BBD6-E88B5E8CF9A0}" type="parTrans" cxnId="{5CC8D0A0-8695-41CA-8F5C-595DE54EB155}">
      <dgm:prSet/>
      <dgm:spPr/>
      <dgm:t>
        <a:bodyPr/>
        <a:lstStyle/>
        <a:p>
          <a:endParaRPr lang="de-DE"/>
        </a:p>
      </dgm:t>
    </dgm:pt>
    <dgm:pt modelId="{A229841F-D20C-4A76-AD41-9E225BAD4B73}" type="sibTrans" cxnId="{5CC8D0A0-8695-41CA-8F5C-595DE54EB155}">
      <dgm:prSet/>
      <dgm:spPr/>
      <dgm:t>
        <a:bodyPr/>
        <a:lstStyle/>
        <a:p>
          <a:endParaRPr lang="de-DE"/>
        </a:p>
      </dgm:t>
    </dgm:pt>
    <dgm:pt modelId="{A66DCAB1-82B5-4528-871F-550A6B4105EB}">
      <dgm:prSet phldrT="[Text]" custT="1"/>
      <dgm:spPr/>
      <dgm:t>
        <a:bodyPr/>
        <a:lstStyle/>
        <a:p>
          <a:r>
            <a:rPr lang="de-DE" sz="1200" dirty="0" smtClean="0"/>
            <a:t>Parameter vom Optimierungsprozess</a:t>
          </a:r>
          <a:endParaRPr lang="de-DE" sz="1200" dirty="0"/>
        </a:p>
      </dgm:t>
    </dgm:pt>
    <dgm:pt modelId="{C4B09706-EFA5-4115-B6B5-05AE651532CE}" type="parTrans" cxnId="{A362EE16-A133-4423-8B12-FCF6EC0B71FB}">
      <dgm:prSet/>
      <dgm:spPr/>
      <dgm:t>
        <a:bodyPr/>
        <a:lstStyle/>
        <a:p>
          <a:endParaRPr lang="de-DE"/>
        </a:p>
      </dgm:t>
    </dgm:pt>
    <dgm:pt modelId="{4F770399-9B0B-4C50-A175-D18771E55BD0}" type="sibTrans" cxnId="{A362EE16-A133-4423-8B12-FCF6EC0B71FB}">
      <dgm:prSet/>
      <dgm:spPr/>
      <dgm:t>
        <a:bodyPr/>
        <a:lstStyle/>
        <a:p>
          <a:endParaRPr lang="de-DE"/>
        </a:p>
      </dgm:t>
    </dgm:pt>
    <dgm:pt modelId="{6786F309-D2F9-4AD1-B407-6E798D89D135}">
      <dgm:prSet phldrT="[Text]" custT="1"/>
      <dgm:spPr/>
      <dgm:t>
        <a:bodyPr/>
        <a:lstStyle/>
        <a:p>
          <a:r>
            <a:rPr lang="de-DE" sz="1200" dirty="0" smtClean="0"/>
            <a:t>64 Parameter</a:t>
          </a:r>
          <a:endParaRPr lang="de-DE" sz="1200" dirty="0"/>
        </a:p>
      </dgm:t>
    </dgm:pt>
    <dgm:pt modelId="{2E9EE936-A289-4A4D-86A4-EC9F0A0ED25A}" type="parTrans" cxnId="{250220B9-7B59-4F05-B162-89AFF1D7E6AA}">
      <dgm:prSet/>
      <dgm:spPr/>
      <dgm:t>
        <a:bodyPr/>
        <a:lstStyle/>
        <a:p>
          <a:endParaRPr lang="de-DE"/>
        </a:p>
      </dgm:t>
    </dgm:pt>
    <dgm:pt modelId="{F3615975-15B4-4F96-A888-1F1D0248D4BE}" type="sibTrans" cxnId="{250220B9-7B59-4F05-B162-89AFF1D7E6AA}">
      <dgm:prSet/>
      <dgm:spPr/>
      <dgm:t>
        <a:bodyPr/>
        <a:lstStyle/>
        <a:p>
          <a:endParaRPr lang="de-DE"/>
        </a:p>
      </dgm:t>
    </dgm:pt>
    <dgm:pt modelId="{1944BC1E-B239-4DA1-B4D4-7C4BC4EFA9FA}">
      <dgm:prSet phldrT="[Text]" custT="1"/>
      <dgm:spPr/>
      <dgm:t>
        <a:bodyPr/>
        <a:lstStyle/>
        <a:p>
          <a:r>
            <a:rPr lang="de-DE" sz="1050" dirty="0" smtClean="0"/>
            <a:t>Reduktion zu ca. 20.000  Knoten x 5 Strömungsgrößen</a:t>
          </a:r>
          <a:endParaRPr lang="de-DE" sz="1050" dirty="0"/>
        </a:p>
      </dgm:t>
    </dgm:pt>
    <dgm:pt modelId="{F8C33A22-00F9-4F24-ACCB-22D142B8EF93}" type="parTrans" cxnId="{69B84E5F-B2FA-438A-A517-DEFBB5D122CB}">
      <dgm:prSet/>
      <dgm:spPr/>
      <dgm:t>
        <a:bodyPr/>
        <a:lstStyle/>
        <a:p>
          <a:endParaRPr lang="de-DE"/>
        </a:p>
      </dgm:t>
    </dgm:pt>
    <dgm:pt modelId="{8588E98D-870B-4478-813C-9E96439F6581}" type="sibTrans" cxnId="{69B84E5F-B2FA-438A-A517-DEFBB5D122CB}">
      <dgm:prSet/>
      <dgm:spPr/>
      <dgm:t>
        <a:bodyPr/>
        <a:lstStyle/>
        <a:p>
          <a:endParaRPr lang="de-DE"/>
        </a:p>
      </dgm:t>
    </dgm:pt>
    <dgm:pt modelId="{B20D4F3A-EB7B-4DD0-A664-E72A88D2FBAC}">
      <dgm:prSet phldrT="[Text]" custT="1"/>
      <dgm:spPr/>
      <dgm:t>
        <a:bodyPr/>
        <a:lstStyle/>
        <a:p>
          <a:r>
            <a:rPr lang="de-DE" sz="1200" smtClean="0"/>
            <a:t>7  Strömungsgrößen</a:t>
          </a:r>
          <a:endParaRPr lang="de-DE" sz="1200" dirty="0"/>
        </a:p>
      </dgm:t>
    </dgm:pt>
    <dgm:pt modelId="{021402D3-2CD2-4806-8880-23A88D828F9A}" type="parTrans" cxnId="{954FF68A-8511-4502-8571-AFBF4B6C1257}">
      <dgm:prSet/>
      <dgm:spPr/>
      <dgm:t>
        <a:bodyPr/>
        <a:lstStyle/>
        <a:p>
          <a:endParaRPr lang="de-DE"/>
        </a:p>
      </dgm:t>
    </dgm:pt>
    <dgm:pt modelId="{1D5E233E-5E5A-4C1B-91C1-C0FFEB4F6A05}" type="sibTrans" cxnId="{954FF68A-8511-4502-8571-AFBF4B6C1257}">
      <dgm:prSet/>
      <dgm:spPr/>
      <dgm:t>
        <a:bodyPr/>
        <a:lstStyle/>
        <a:p>
          <a:endParaRPr lang="de-DE"/>
        </a:p>
      </dgm:t>
    </dgm:pt>
    <dgm:pt modelId="{C62CAA10-9FAA-4A63-99D7-45612D48CA29}" type="pres">
      <dgm:prSet presAssocID="{D31C18D6-0ACE-4A20-BDBF-C99F78948AC8}" presName="Name0" presStyleCnt="0">
        <dgm:presLayoutVars>
          <dgm:dir/>
          <dgm:animLvl val="lvl"/>
          <dgm:resizeHandles val="exact"/>
        </dgm:presLayoutVars>
      </dgm:prSet>
      <dgm:spPr/>
    </dgm:pt>
    <dgm:pt modelId="{BE6C6A53-8D40-45A6-85A0-28025A334133}" type="pres">
      <dgm:prSet presAssocID="{6E7FA003-ED58-4605-8357-F6244248CEC6}" presName="boxAndChildren" presStyleCnt="0"/>
      <dgm:spPr/>
    </dgm:pt>
    <dgm:pt modelId="{BFD6FC7D-9BDE-4794-B24A-7043EC58193F}" type="pres">
      <dgm:prSet presAssocID="{6E7FA003-ED58-4605-8357-F6244248CEC6}" presName="parentTextBox" presStyleLbl="node1" presStyleIdx="0" presStyleCnt="4"/>
      <dgm:spPr/>
    </dgm:pt>
    <dgm:pt modelId="{B443BA4C-68B7-4FD0-85FD-5CCF7ED70304}" type="pres">
      <dgm:prSet presAssocID="{6E7FA003-ED58-4605-8357-F6244248CEC6}" presName="entireBox" presStyleLbl="node1" presStyleIdx="0" presStyleCnt="4"/>
      <dgm:spPr/>
    </dgm:pt>
    <dgm:pt modelId="{B2EE0928-8E86-4226-A0B6-B31A9736F3D7}" type="pres">
      <dgm:prSet presAssocID="{6E7FA003-ED58-4605-8357-F6244248CEC6}" presName="descendantBox" presStyleCnt="0"/>
      <dgm:spPr/>
    </dgm:pt>
    <dgm:pt modelId="{EFFC1520-5871-412C-A8BD-1805B5257B13}" type="pres">
      <dgm:prSet presAssocID="{B20D4F3A-EB7B-4DD0-A664-E72A88D2FBA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B6DC5-D871-4027-A6A5-5EDF3B34BF3C}" type="pres">
      <dgm:prSet presAssocID="{E656B148-98EC-48CB-A45B-351CCB5E0D25}" presName="sp" presStyleCnt="0"/>
      <dgm:spPr/>
    </dgm:pt>
    <dgm:pt modelId="{2FA4305F-E2BE-400C-A7E8-E02ED7D0A3AA}" type="pres">
      <dgm:prSet presAssocID="{C3890BD7-07A0-471E-9B49-F0833F79438D}" presName="arrowAndChildren" presStyleCnt="0"/>
      <dgm:spPr/>
    </dgm:pt>
    <dgm:pt modelId="{B6418C9E-E333-4D47-BC94-59B69F39E90A}" type="pres">
      <dgm:prSet presAssocID="{C3890BD7-07A0-471E-9B49-F0833F79438D}" presName="parentTextArrow" presStyleLbl="node1" presStyleIdx="0" presStyleCnt="4"/>
      <dgm:spPr/>
    </dgm:pt>
    <dgm:pt modelId="{FB0B33B9-1226-45C1-B1FE-53E7C2F30197}" type="pres">
      <dgm:prSet presAssocID="{C3890BD7-07A0-471E-9B49-F0833F79438D}" presName="arrow" presStyleLbl="node1" presStyleIdx="1" presStyleCnt="4"/>
      <dgm:spPr/>
    </dgm:pt>
    <dgm:pt modelId="{AF1A16C4-E58B-454A-9E7C-7F44E36FCCED}" type="pres">
      <dgm:prSet presAssocID="{C3890BD7-07A0-471E-9B49-F0833F79438D}" presName="descendantArrow" presStyleCnt="0"/>
      <dgm:spPr/>
    </dgm:pt>
    <dgm:pt modelId="{77BAC8E2-9859-41A3-ABE5-DB8FBD8E1445}" type="pres">
      <dgm:prSet presAssocID="{1944BC1E-B239-4DA1-B4D4-7C4BC4EFA9FA}" presName="childTextArrow" presStyleLbl="fgAccFollowNode1" presStyleIdx="1" presStyleCnt="4" custLinFactNeighborY="-1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FDAF6-3B2F-4A9F-98DF-2A3EAF5EC884}" type="pres">
      <dgm:prSet presAssocID="{65AFBE16-A79F-4D96-8C43-8B69A2F64501}" presName="sp" presStyleCnt="0"/>
      <dgm:spPr/>
    </dgm:pt>
    <dgm:pt modelId="{1A1C0352-948F-4269-8271-FC15577C1598}" type="pres">
      <dgm:prSet presAssocID="{4712E2AE-75A4-488E-B12F-8B08C1465A76}" presName="arrowAndChildren" presStyleCnt="0"/>
      <dgm:spPr/>
    </dgm:pt>
    <dgm:pt modelId="{2A5365AF-B74E-4B13-86E3-0A46A3461104}" type="pres">
      <dgm:prSet presAssocID="{4712E2AE-75A4-488E-B12F-8B08C1465A76}" presName="parentTextArrow" presStyleLbl="node1" presStyleIdx="1" presStyleCnt="4"/>
      <dgm:spPr/>
    </dgm:pt>
    <dgm:pt modelId="{F9013AD3-DE76-4735-9ED9-C619DFA6947F}" type="pres">
      <dgm:prSet presAssocID="{4712E2AE-75A4-488E-B12F-8B08C1465A76}" presName="arrow" presStyleLbl="node1" presStyleIdx="2" presStyleCnt="4"/>
      <dgm:spPr/>
    </dgm:pt>
    <dgm:pt modelId="{D81F3236-FCC3-4B4E-A566-97B0483107E8}" type="pres">
      <dgm:prSet presAssocID="{4712E2AE-75A4-488E-B12F-8B08C1465A76}" presName="descendantArrow" presStyleCnt="0"/>
      <dgm:spPr/>
    </dgm:pt>
    <dgm:pt modelId="{22ACBF4D-2501-4FC0-9409-EFF5C3BBAA63}" type="pres">
      <dgm:prSet presAssocID="{2D4026D7-0B61-494B-928A-547B21E4D133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3F9A4B-FCC8-4483-A617-4EB9E1BFCBC8}" type="pres">
      <dgm:prSet presAssocID="{4F770399-9B0B-4C50-A175-D18771E55BD0}" presName="sp" presStyleCnt="0"/>
      <dgm:spPr/>
    </dgm:pt>
    <dgm:pt modelId="{678BADB7-B74E-4995-BA47-B27EDAC1EB8B}" type="pres">
      <dgm:prSet presAssocID="{A66DCAB1-82B5-4528-871F-550A6B4105EB}" presName="arrowAndChildren" presStyleCnt="0"/>
      <dgm:spPr/>
    </dgm:pt>
    <dgm:pt modelId="{F7932610-19D3-4263-BEEF-414FEBD66BD6}" type="pres">
      <dgm:prSet presAssocID="{A66DCAB1-82B5-4528-871F-550A6B4105EB}" presName="parentTextArrow" presStyleLbl="node1" presStyleIdx="2" presStyleCnt="4"/>
      <dgm:spPr/>
    </dgm:pt>
    <dgm:pt modelId="{A14334E6-B8F2-40E9-803D-88EDC33DC49A}" type="pres">
      <dgm:prSet presAssocID="{A66DCAB1-82B5-4528-871F-550A6B4105EB}" presName="arrow" presStyleLbl="node1" presStyleIdx="3" presStyleCnt="4"/>
      <dgm:spPr/>
    </dgm:pt>
    <dgm:pt modelId="{163AC24C-6ED7-4B5B-AE8C-098FF30045ED}" type="pres">
      <dgm:prSet presAssocID="{A66DCAB1-82B5-4528-871F-550A6B4105EB}" presName="descendantArrow" presStyleCnt="0"/>
      <dgm:spPr/>
    </dgm:pt>
    <dgm:pt modelId="{10A818A9-2BC2-44B8-BFC3-D31A1257DF07}" type="pres">
      <dgm:prSet presAssocID="{6786F309-D2F9-4AD1-B407-6E798D89D135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347659C-6255-4AE8-82C1-8A41F02B38C8}" type="presOf" srcId="{6786F309-D2F9-4AD1-B407-6E798D89D135}" destId="{10A818A9-2BC2-44B8-BFC3-D31A1257DF07}" srcOrd="0" destOrd="0" presId="urn:microsoft.com/office/officeart/2005/8/layout/process4"/>
    <dgm:cxn modelId="{69B84E5F-B2FA-438A-A517-DEFBB5D122CB}" srcId="{C3890BD7-07A0-471E-9B49-F0833F79438D}" destId="{1944BC1E-B239-4DA1-B4D4-7C4BC4EFA9FA}" srcOrd="0" destOrd="0" parTransId="{F8C33A22-00F9-4F24-ACCB-22D142B8EF93}" sibTransId="{8588E98D-870B-4478-813C-9E96439F6581}"/>
    <dgm:cxn modelId="{92EFADDA-41CF-4818-8CDD-BB218E3FAFDC}" type="presOf" srcId="{C3890BD7-07A0-471E-9B49-F0833F79438D}" destId="{FB0B33B9-1226-45C1-B1FE-53E7C2F30197}" srcOrd="1" destOrd="0" presId="urn:microsoft.com/office/officeart/2005/8/layout/process4"/>
    <dgm:cxn modelId="{6B35EDD8-1539-4006-9632-9A3148CCC11D}" type="presOf" srcId="{6E7FA003-ED58-4605-8357-F6244248CEC6}" destId="{B443BA4C-68B7-4FD0-85FD-5CCF7ED70304}" srcOrd="1" destOrd="0" presId="urn:microsoft.com/office/officeart/2005/8/layout/process4"/>
    <dgm:cxn modelId="{250220B9-7B59-4F05-B162-89AFF1D7E6AA}" srcId="{A66DCAB1-82B5-4528-871F-550A6B4105EB}" destId="{6786F309-D2F9-4AD1-B407-6E798D89D135}" srcOrd="0" destOrd="0" parTransId="{2E9EE936-A289-4A4D-86A4-EC9F0A0ED25A}" sibTransId="{F3615975-15B4-4F96-A888-1F1D0248D4BE}"/>
    <dgm:cxn modelId="{E481A6DD-DCE7-4132-9D2D-F277963DC3CD}" type="presOf" srcId="{4712E2AE-75A4-488E-B12F-8B08C1465A76}" destId="{F9013AD3-DE76-4735-9ED9-C619DFA6947F}" srcOrd="1" destOrd="0" presId="urn:microsoft.com/office/officeart/2005/8/layout/process4"/>
    <dgm:cxn modelId="{8F919673-5043-4713-8A80-529E194C5858}" type="presOf" srcId="{D31C18D6-0ACE-4A20-BDBF-C99F78948AC8}" destId="{C62CAA10-9FAA-4A63-99D7-45612D48CA29}" srcOrd="0" destOrd="0" presId="urn:microsoft.com/office/officeart/2005/8/layout/process4"/>
    <dgm:cxn modelId="{20E7AE09-CF94-4DCD-91F0-5AF42EEBFA8D}" type="presOf" srcId="{B20D4F3A-EB7B-4DD0-A664-E72A88D2FBAC}" destId="{EFFC1520-5871-412C-A8BD-1805B5257B13}" srcOrd="0" destOrd="0" presId="urn:microsoft.com/office/officeart/2005/8/layout/process4"/>
    <dgm:cxn modelId="{01E73F32-898A-464B-8256-C72E6731DECF}" srcId="{D31C18D6-0ACE-4A20-BDBF-C99F78948AC8}" destId="{6E7FA003-ED58-4605-8357-F6244248CEC6}" srcOrd="3" destOrd="0" parTransId="{BFB44C2B-90C0-4A82-B8F7-8C1BBCC165A7}" sibTransId="{347BDD29-FCBF-4921-AC55-7FDE66EDCF2C}"/>
    <dgm:cxn modelId="{C9AEDA88-AB7E-47FF-A8E0-A7745E45C9AE}" srcId="{D31C18D6-0ACE-4A20-BDBF-C99F78948AC8}" destId="{C3890BD7-07A0-471E-9B49-F0833F79438D}" srcOrd="2" destOrd="0" parTransId="{181AFB47-D6A7-45E8-9470-3FBEC8572BC2}" sibTransId="{E656B148-98EC-48CB-A45B-351CCB5E0D25}"/>
    <dgm:cxn modelId="{FD1B3BD2-D7B6-445B-9FF4-190763469D5D}" type="presOf" srcId="{1944BC1E-B239-4DA1-B4D4-7C4BC4EFA9FA}" destId="{77BAC8E2-9859-41A3-ABE5-DB8FBD8E1445}" srcOrd="0" destOrd="0" presId="urn:microsoft.com/office/officeart/2005/8/layout/process4"/>
    <dgm:cxn modelId="{2AB11857-2654-4C46-BCC0-FAF79ACDFAE2}" srcId="{D31C18D6-0ACE-4A20-BDBF-C99F78948AC8}" destId="{4712E2AE-75A4-488E-B12F-8B08C1465A76}" srcOrd="1" destOrd="0" parTransId="{2C6AA4AD-9010-4268-B3E8-206B8307AE73}" sibTransId="{65AFBE16-A79F-4D96-8C43-8B69A2F64501}"/>
    <dgm:cxn modelId="{A362EE16-A133-4423-8B12-FCF6EC0B71FB}" srcId="{D31C18D6-0ACE-4A20-BDBF-C99F78948AC8}" destId="{A66DCAB1-82B5-4528-871F-550A6B4105EB}" srcOrd="0" destOrd="0" parTransId="{C4B09706-EFA5-4115-B6B5-05AE651532CE}" sibTransId="{4F770399-9B0B-4C50-A175-D18771E55BD0}"/>
    <dgm:cxn modelId="{B9445AEB-725A-42F9-9FA7-109243344ABB}" type="presOf" srcId="{A66DCAB1-82B5-4528-871F-550A6B4105EB}" destId="{F7932610-19D3-4263-BEEF-414FEBD66BD6}" srcOrd="0" destOrd="0" presId="urn:microsoft.com/office/officeart/2005/8/layout/process4"/>
    <dgm:cxn modelId="{5E1E43E2-E02C-4A21-9AB4-2E248FAB4254}" type="presOf" srcId="{C3890BD7-07A0-471E-9B49-F0833F79438D}" destId="{B6418C9E-E333-4D47-BC94-59B69F39E90A}" srcOrd="0" destOrd="0" presId="urn:microsoft.com/office/officeart/2005/8/layout/process4"/>
    <dgm:cxn modelId="{F36985A6-1B23-45DA-91EB-D38B3022B3AB}" type="presOf" srcId="{4712E2AE-75A4-488E-B12F-8B08C1465A76}" destId="{2A5365AF-B74E-4B13-86E3-0A46A3461104}" srcOrd="0" destOrd="0" presId="urn:microsoft.com/office/officeart/2005/8/layout/process4"/>
    <dgm:cxn modelId="{5CC8D0A0-8695-41CA-8F5C-595DE54EB155}" srcId="{4712E2AE-75A4-488E-B12F-8B08C1465A76}" destId="{2D4026D7-0B61-494B-928A-547B21E4D133}" srcOrd="0" destOrd="0" parTransId="{873F452F-92C7-4F45-BBD6-E88B5E8CF9A0}" sibTransId="{A229841F-D20C-4A76-AD41-9E225BAD4B73}"/>
    <dgm:cxn modelId="{1E619CC4-2997-42C0-AA76-09EC52DA5344}" type="presOf" srcId="{2D4026D7-0B61-494B-928A-547B21E4D133}" destId="{22ACBF4D-2501-4FC0-9409-EFF5C3BBAA63}" srcOrd="0" destOrd="0" presId="urn:microsoft.com/office/officeart/2005/8/layout/process4"/>
    <dgm:cxn modelId="{10239976-3CCA-4A4A-BB92-BB66A08B0BA1}" type="presOf" srcId="{6E7FA003-ED58-4605-8357-F6244248CEC6}" destId="{BFD6FC7D-9BDE-4794-B24A-7043EC58193F}" srcOrd="0" destOrd="0" presId="urn:microsoft.com/office/officeart/2005/8/layout/process4"/>
    <dgm:cxn modelId="{CA0EB917-EB96-4977-ADB0-CEAF367110E4}" type="presOf" srcId="{A66DCAB1-82B5-4528-871F-550A6B4105EB}" destId="{A14334E6-B8F2-40E9-803D-88EDC33DC49A}" srcOrd="1" destOrd="0" presId="urn:microsoft.com/office/officeart/2005/8/layout/process4"/>
    <dgm:cxn modelId="{954FF68A-8511-4502-8571-AFBF4B6C1257}" srcId="{6E7FA003-ED58-4605-8357-F6244248CEC6}" destId="{B20D4F3A-EB7B-4DD0-A664-E72A88D2FBAC}" srcOrd="0" destOrd="0" parTransId="{021402D3-2CD2-4806-8880-23A88D828F9A}" sibTransId="{1D5E233E-5E5A-4C1B-91C1-C0FFEB4F6A05}"/>
    <dgm:cxn modelId="{A86D7579-1464-4883-ABED-E6E475E262BA}" type="presParOf" srcId="{C62CAA10-9FAA-4A63-99D7-45612D48CA29}" destId="{BE6C6A53-8D40-45A6-85A0-28025A334133}" srcOrd="0" destOrd="0" presId="urn:microsoft.com/office/officeart/2005/8/layout/process4"/>
    <dgm:cxn modelId="{E1E8AE26-0194-4375-9B96-AFDF5576B6A0}" type="presParOf" srcId="{BE6C6A53-8D40-45A6-85A0-28025A334133}" destId="{BFD6FC7D-9BDE-4794-B24A-7043EC58193F}" srcOrd="0" destOrd="0" presId="urn:microsoft.com/office/officeart/2005/8/layout/process4"/>
    <dgm:cxn modelId="{09FA596D-4105-4CEA-8502-80F58E731757}" type="presParOf" srcId="{BE6C6A53-8D40-45A6-85A0-28025A334133}" destId="{B443BA4C-68B7-4FD0-85FD-5CCF7ED70304}" srcOrd="1" destOrd="0" presId="urn:microsoft.com/office/officeart/2005/8/layout/process4"/>
    <dgm:cxn modelId="{4310D2D0-AE8F-42BB-A969-37F819F2E335}" type="presParOf" srcId="{BE6C6A53-8D40-45A6-85A0-28025A334133}" destId="{B2EE0928-8E86-4226-A0B6-B31A9736F3D7}" srcOrd="2" destOrd="0" presId="urn:microsoft.com/office/officeart/2005/8/layout/process4"/>
    <dgm:cxn modelId="{3F47DB85-C9D6-477A-91F9-3F0AFA3CB366}" type="presParOf" srcId="{B2EE0928-8E86-4226-A0B6-B31A9736F3D7}" destId="{EFFC1520-5871-412C-A8BD-1805B5257B13}" srcOrd="0" destOrd="0" presId="urn:microsoft.com/office/officeart/2005/8/layout/process4"/>
    <dgm:cxn modelId="{3B32B37D-89BA-462B-966C-01B7DA0C6C53}" type="presParOf" srcId="{C62CAA10-9FAA-4A63-99D7-45612D48CA29}" destId="{9BAB6DC5-D871-4027-A6A5-5EDF3B34BF3C}" srcOrd="1" destOrd="0" presId="urn:microsoft.com/office/officeart/2005/8/layout/process4"/>
    <dgm:cxn modelId="{0E78B107-8BFA-442B-9CB2-B06404F22977}" type="presParOf" srcId="{C62CAA10-9FAA-4A63-99D7-45612D48CA29}" destId="{2FA4305F-E2BE-400C-A7E8-E02ED7D0A3AA}" srcOrd="2" destOrd="0" presId="urn:microsoft.com/office/officeart/2005/8/layout/process4"/>
    <dgm:cxn modelId="{45C569B4-0FBA-47B6-AF34-E4079FEDEB5E}" type="presParOf" srcId="{2FA4305F-E2BE-400C-A7E8-E02ED7D0A3AA}" destId="{B6418C9E-E333-4D47-BC94-59B69F39E90A}" srcOrd="0" destOrd="0" presId="urn:microsoft.com/office/officeart/2005/8/layout/process4"/>
    <dgm:cxn modelId="{70AE0401-D2A8-4246-A9C6-90E681AC03CF}" type="presParOf" srcId="{2FA4305F-E2BE-400C-A7E8-E02ED7D0A3AA}" destId="{FB0B33B9-1226-45C1-B1FE-53E7C2F30197}" srcOrd="1" destOrd="0" presId="urn:microsoft.com/office/officeart/2005/8/layout/process4"/>
    <dgm:cxn modelId="{F03A81AE-D9A4-443F-B9F7-FFA85E2A88A4}" type="presParOf" srcId="{2FA4305F-E2BE-400C-A7E8-E02ED7D0A3AA}" destId="{AF1A16C4-E58B-454A-9E7C-7F44E36FCCED}" srcOrd="2" destOrd="0" presId="urn:microsoft.com/office/officeart/2005/8/layout/process4"/>
    <dgm:cxn modelId="{705EF4B5-B63E-47A4-A5A8-8FF40E750E82}" type="presParOf" srcId="{AF1A16C4-E58B-454A-9E7C-7F44E36FCCED}" destId="{77BAC8E2-9859-41A3-ABE5-DB8FBD8E1445}" srcOrd="0" destOrd="0" presId="urn:microsoft.com/office/officeart/2005/8/layout/process4"/>
    <dgm:cxn modelId="{D032CF06-21D3-4959-945D-B1DCE37999D2}" type="presParOf" srcId="{C62CAA10-9FAA-4A63-99D7-45612D48CA29}" destId="{F5BFDAF6-3B2F-4A9F-98DF-2A3EAF5EC884}" srcOrd="3" destOrd="0" presId="urn:microsoft.com/office/officeart/2005/8/layout/process4"/>
    <dgm:cxn modelId="{8DC8B3AB-80ED-47A7-9627-A55383736686}" type="presParOf" srcId="{C62CAA10-9FAA-4A63-99D7-45612D48CA29}" destId="{1A1C0352-948F-4269-8271-FC15577C1598}" srcOrd="4" destOrd="0" presId="urn:microsoft.com/office/officeart/2005/8/layout/process4"/>
    <dgm:cxn modelId="{CA2B7F25-8C05-41EC-8EBA-CEC64325203E}" type="presParOf" srcId="{1A1C0352-948F-4269-8271-FC15577C1598}" destId="{2A5365AF-B74E-4B13-86E3-0A46A3461104}" srcOrd="0" destOrd="0" presId="urn:microsoft.com/office/officeart/2005/8/layout/process4"/>
    <dgm:cxn modelId="{5ECD0E45-9F91-4A13-80F9-FEDF6A9332FF}" type="presParOf" srcId="{1A1C0352-948F-4269-8271-FC15577C1598}" destId="{F9013AD3-DE76-4735-9ED9-C619DFA6947F}" srcOrd="1" destOrd="0" presId="urn:microsoft.com/office/officeart/2005/8/layout/process4"/>
    <dgm:cxn modelId="{89B0BEC7-015A-4333-A21B-9FEE01C540EE}" type="presParOf" srcId="{1A1C0352-948F-4269-8271-FC15577C1598}" destId="{D81F3236-FCC3-4B4E-A566-97B0483107E8}" srcOrd="2" destOrd="0" presId="urn:microsoft.com/office/officeart/2005/8/layout/process4"/>
    <dgm:cxn modelId="{C3BEB6CB-C6B4-4115-B682-0C20FF5B85B1}" type="presParOf" srcId="{D81F3236-FCC3-4B4E-A566-97B0483107E8}" destId="{22ACBF4D-2501-4FC0-9409-EFF5C3BBAA63}" srcOrd="0" destOrd="0" presId="urn:microsoft.com/office/officeart/2005/8/layout/process4"/>
    <dgm:cxn modelId="{DDFAC526-E079-47B8-B13F-783B081B206F}" type="presParOf" srcId="{C62CAA10-9FAA-4A63-99D7-45612D48CA29}" destId="{123F9A4B-FCC8-4483-A617-4EB9E1BFCBC8}" srcOrd="5" destOrd="0" presId="urn:microsoft.com/office/officeart/2005/8/layout/process4"/>
    <dgm:cxn modelId="{173EC7D4-FBC0-448C-B4FE-454E3C6F53D4}" type="presParOf" srcId="{C62CAA10-9FAA-4A63-99D7-45612D48CA29}" destId="{678BADB7-B74E-4995-BA47-B27EDAC1EB8B}" srcOrd="6" destOrd="0" presId="urn:microsoft.com/office/officeart/2005/8/layout/process4"/>
    <dgm:cxn modelId="{9B1BBE4B-7EE7-4A3A-89E9-0CE79C6B6EFB}" type="presParOf" srcId="{678BADB7-B74E-4995-BA47-B27EDAC1EB8B}" destId="{F7932610-19D3-4263-BEEF-414FEBD66BD6}" srcOrd="0" destOrd="0" presId="urn:microsoft.com/office/officeart/2005/8/layout/process4"/>
    <dgm:cxn modelId="{B343EE7E-372F-4DFA-8D61-B5DC43294CED}" type="presParOf" srcId="{678BADB7-B74E-4995-BA47-B27EDAC1EB8B}" destId="{A14334E6-B8F2-40E9-803D-88EDC33DC49A}" srcOrd="1" destOrd="0" presId="urn:microsoft.com/office/officeart/2005/8/layout/process4"/>
    <dgm:cxn modelId="{FE750E8F-3C94-4FCA-AF91-11AF1BBB1833}" type="presParOf" srcId="{678BADB7-B74E-4995-BA47-B27EDAC1EB8B}" destId="{163AC24C-6ED7-4B5B-AE8C-098FF30045ED}" srcOrd="2" destOrd="0" presId="urn:microsoft.com/office/officeart/2005/8/layout/process4"/>
    <dgm:cxn modelId="{5452F262-DCD4-4AD9-9BE2-439461CACB62}" type="presParOf" srcId="{163AC24C-6ED7-4B5B-AE8C-098FF30045ED}" destId="{10A818A9-2BC2-44B8-BFC3-D31A1257DF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3BA4C-68B7-4FD0-85FD-5CCF7ED70304}">
      <dsp:nvSpPr>
        <dsp:cNvPr id="0" name=""/>
        <dsp:cNvSpPr/>
      </dsp:nvSpPr>
      <dsp:spPr>
        <a:xfrm>
          <a:off x="0" y="2847923"/>
          <a:ext cx="2592288" cy="623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Postprozess</a:t>
          </a:r>
          <a:endParaRPr lang="de-DE" sz="1100" kern="1200" dirty="0"/>
        </a:p>
      </dsp:txBody>
      <dsp:txXfrm>
        <a:off x="0" y="2847923"/>
        <a:ext cx="2592288" cy="336450"/>
      </dsp:txXfrm>
    </dsp:sp>
    <dsp:sp modelId="{EFFC1520-5871-412C-A8BD-1805B5257B13}">
      <dsp:nvSpPr>
        <dsp:cNvPr id="0" name=""/>
        <dsp:cNvSpPr/>
      </dsp:nvSpPr>
      <dsp:spPr>
        <a:xfrm>
          <a:off x="0" y="3171912"/>
          <a:ext cx="2592288" cy="28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7  Strömungsgrößen</a:t>
          </a:r>
          <a:endParaRPr lang="de-DE" sz="1200" kern="1200" dirty="0"/>
        </a:p>
      </dsp:txBody>
      <dsp:txXfrm>
        <a:off x="0" y="3171912"/>
        <a:ext cx="2592288" cy="286605"/>
      </dsp:txXfrm>
    </dsp:sp>
    <dsp:sp modelId="{FB0B33B9-1226-45C1-B1FE-53E7C2F30197}">
      <dsp:nvSpPr>
        <dsp:cNvPr id="0" name=""/>
        <dsp:cNvSpPr/>
      </dsp:nvSpPr>
      <dsp:spPr>
        <a:xfrm rot="10800000">
          <a:off x="0" y="1899009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CFD-Lösung</a:t>
          </a:r>
          <a:endParaRPr lang="de-DE" sz="1100" kern="1200" dirty="0"/>
        </a:p>
      </dsp:txBody>
      <dsp:txXfrm rot="-10800000">
        <a:off x="0" y="1899009"/>
        <a:ext cx="2592288" cy="336349"/>
      </dsp:txXfrm>
    </dsp:sp>
    <dsp:sp modelId="{77BAC8E2-9859-41A3-ABE5-DB8FBD8E1445}">
      <dsp:nvSpPr>
        <dsp:cNvPr id="0" name=""/>
        <dsp:cNvSpPr/>
      </dsp:nvSpPr>
      <dsp:spPr>
        <a:xfrm>
          <a:off x="0" y="2235358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1.000.000 Zellen x 7 Strömungsgrößen</a:t>
          </a:r>
          <a:endParaRPr lang="de-DE" sz="1200" kern="1200" dirty="0"/>
        </a:p>
      </dsp:txBody>
      <dsp:txXfrm>
        <a:off x="0" y="2235358"/>
        <a:ext cx="2592288" cy="286519"/>
      </dsp:txXfrm>
    </dsp:sp>
    <dsp:sp modelId="{F9013AD3-DE76-4735-9ED9-C619DFA6947F}">
      <dsp:nvSpPr>
        <dsp:cNvPr id="0" name=""/>
        <dsp:cNvSpPr/>
      </dsp:nvSpPr>
      <dsp:spPr>
        <a:xfrm rot="10800000">
          <a:off x="0" y="950094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Geometrie &amp; Rechennetz</a:t>
          </a:r>
          <a:endParaRPr lang="de-DE" sz="1100" kern="1200" dirty="0"/>
        </a:p>
      </dsp:txBody>
      <dsp:txXfrm rot="-10800000">
        <a:off x="0" y="950094"/>
        <a:ext cx="2592288" cy="336349"/>
      </dsp:txXfrm>
    </dsp:sp>
    <dsp:sp modelId="{22ACBF4D-2501-4FC0-9409-EFF5C3BBAA63}">
      <dsp:nvSpPr>
        <dsp:cNvPr id="0" name=""/>
        <dsp:cNvSpPr/>
      </dsp:nvSpPr>
      <dsp:spPr>
        <a:xfrm>
          <a:off x="0" y="1286444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1.000.000 Zellen</a:t>
          </a:r>
          <a:endParaRPr lang="de-DE" sz="1200" kern="1200" dirty="0"/>
        </a:p>
      </dsp:txBody>
      <dsp:txXfrm>
        <a:off x="0" y="1286444"/>
        <a:ext cx="2592288" cy="286519"/>
      </dsp:txXfrm>
    </dsp:sp>
    <dsp:sp modelId="{A14334E6-B8F2-40E9-803D-88EDC33DC49A}">
      <dsp:nvSpPr>
        <dsp:cNvPr id="0" name=""/>
        <dsp:cNvSpPr/>
      </dsp:nvSpPr>
      <dsp:spPr>
        <a:xfrm rot="10800000">
          <a:off x="0" y="1180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Parameter vom Optimierungsprozess</a:t>
          </a:r>
          <a:endParaRPr lang="de-DE" sz="1100" kern="1200" dirty="0"/>
        </a:p>
      </dsp:txBody>
      <dsp:txXfrm rot="-10800000">
        <a:off x="0" y="1180"/>
        <a:ext cx="2592288" cy="336349"/>
      </dsp:txXfrm>
    </dsp:sp>
    <dsp:sp modelId="{10A818A9-2BC2-44B8-BFC3-D31A1257DF07}">
      <dsp:nvSpPr>
        <dsp:cNvPr id="0" name=""/>
        <dsp:cNvSpPr/>
      </dsp:nvSpPr>
      <dsp:spPr>
        <a:xfrm>
          <a:off x="0" y="337529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64 Parameter</a:t>
          </a:r>
          <a:endParaRPr lang="de-DE" sz="1200" kern="1200" dirty="0"/>
        </a:p>
      </dsp:txBody>
      <dsp:txXfrm>
        <a:off x="0" y="337529"/>
        <a:ext cx="2592288" cy="286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F1C8A-E97B-44F3-BD22-7E788889B01F}">
      <dsp:nvSpPr>
        <dsp:cNvPr id="0" name=""/>
        <dsp:cNvSpPr/>
      </dsp:nvSpPr>
      <dsp:spPr>
        <a:xfrm>
          <a:off x="0" y="2846893"/>
          <a:ext cx="2592288" cy="625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Postprozess</a:t>
          </a:r>
          <a:endParaRPr lang="de-DE" sz="1100" kern="1200" dirty="0"/>
        </a:p>
      </dsp:txBody>
      <dsp:txXfrm>
        <a:off x="0" y="2846893"/>
        <a:ext cx="2592288" cy="337644"/>
      </dsp:txXfrm>
    </dsp:sp>
    <dsp:sp modelId="{EFFC1520-5871-412C-A8BD-1805B5257B13}">
      <dsp:nvSpPr>
        <dsp:cNvPr id="0" name=""/>
        <dsp:cNvSpPr/>
      </dsp:nvSpPr>
      <dsp:spPr>
        <a:xfrm>
          <a:off x="12870" y="3174761"/>
          <a:ext cx="2566546" cy="295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7  Strömungsgrößen</a:t>
          </a:r>
          <a:endParaRPr lang="de-DE" sz="1200" kern="1200" dirty="0"/>
        </a:p>
      </dsp:txBody>
      <dsp:txXfrm>
        <a:off x="12870" y="3174761"/>
        <a:ext cx="2566546" cy="295725"/>
      </dsp:txXfrm>
    </dsp:sp>
    <dsp:sp modelId="{7AA91C4C-8487-4103-BC1B-34B7A2B0BB85}">
      <dsp:nvSpPr>
        <dsp:cNvPr id="0" name=""/>
        <dsp:cNvSpPr/>
      </dsp:nvSpPr>
      <dsp:spPr>
        <a:xfrm rot="10800000">
          <a:off x="0" y="1137559"/>
          <a:ext cx="2592288" cy="162485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Kriging</a:t>
          </a:r>
          <a:endParaRPr lang="de-DE" sz="1100" kern="1200" dirty="0"/>
        </a:p>
      </dsp:txBody>
      <dsp:txXfrm rot="-10800000">
        <a:off x="0" y="1137559"/>
        <a:ext cx="2592288" cy="570323"/>
      </dsp:txXfrm>
    </dsp:sp>
    <dsp:sp modelId="{4F1C136A-13EB-4336-9517-4ABA7F2193A8}">
      <dsp:nvSpPr>
        <dsp:cNvPr id="0" name=""/>
        <dsp:cNvSpPr/>
      </dsp:nvSpPr>
      <dsp:spPr>
        <a:xfrm>
          <a:off x="0" y="1584174"/>
          <a:ext cx="2592288" cy="587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7 </a:t>
          </a:r>
          <a:r>
            <a:rPr lang="de-DE" sz="1200" kern="1200" dirty="0" err="1" smtClean="0"/>
            <a:t>Kriging</a:t>
          </a:r>
          <a:r>
            <a:rPr lang="de-DE" sz="1200" kern="1200" dirty="0" smtClean="0"/>
            <a:t> Modelle für jede Ausgabegröße</a:t>
          </a:r>
          <a:endParaRPr lang="de-DE" sz="1200" kern="1200" dirty="0"/>
        </a:p>
      </dsp:txBody>
      <dsp:txXfrm>
        <a:off x="0" y="1584174"/>
        <a:ext cx="2592288" cy="587852"/>
      </dsp:txXfrm>
    </dsp:sp>
    <dsp:sp modelId="{A14334E6-B8F2-40E9-803D-88EDC33DC49A}">
      <dsp:nvSpPr>
        <dsp:cNvPr id="0" name=""/>
        <dsp:cNvSpPr/>
      </dsp:nvSpPr>
      <dsp:spPr>
        <a:xfrm rot="10800000">
          <a:off x="0" y="0"/>
          <a:ext cx="2592288" cy="11022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Parameter vom Optimierungsprozess</a:t>
          </a:r>
          <a:endParaRPr lang="de-DE" sz="1100" kern="1200" dirty="0"/>
        </a:p>
      </dsp:txBody>
      <dsp:txXfrm rot="-10800000">
        <a:off x="0" y="0"/>
        <a:ext cx="2592288" cy="386884"/>
      </dsp:txXfrm>
    </dsp:sp>
    <dsp:sp modelId="{10A818A9-2BC2-44B8-BFC3-D31A1257DF07}">
      <dsp:nvSpPr>
        <dsp:cNvPr id="0" name=""/>
        <dsp:cNvSpPr/>
      </dsp:nvSpPr>
      <dsp:spPr>
        <a:xfrm>
          <a:off x="0" y="392677"/>
          <a:ext cx="2592288" cy="3221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64 Parameter</a:t>
          </a:r>
          <a:endParaRPr lang="de-DE" sz="1200" kern="1200" dirty="0"/>
        </a:p>
      </dsp:txBody>
      <dsp:txXfrm>
        <a:off x="0" y="392677"/>
        <a:ext cx="2592288" cy="322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3BA4C-68B7-4FD0-85FD-5CCF7ED70304}">
      <dsp:nvSpPr>
        <dsp:cNvPr id="0" name=""/>
        <dsp:cNvSpPr/>
      </dsp:nvSpPr>
      <dsp:spPr>
        <a:xfrm>
          <a:off x="0" y="2847923"/>
          <a:ext cx="2592288" cy="623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Postprozess</a:t>
          </a:r>
          <a:endParaRPr lang="de-DE" sz="1200" kern="1200" dirty="0"/>
        </a:p>
      </dsp:txBody>
      <dsp:txXfrm>
        <a:off x="0" y="2847923"/>
        <a:ext cx="2592288" cy="336450"/>
      </dsp:txXfrm>
    </dsp:sp>
    <dsp:sp modelId="{EFFC1520-5871-412C-A8BD-1805B5257B13}">
      <dsp:nvSpPr>
        <dsp:cNvPr id="0" name=""/>
        <dsp:cNvSpPr/>
      </dsp:nvSpPr>
      <dsp:spPr>
        <a:xfrm>
          <a:off x="0" y="3171912"/>
          <a:ext cx="2592288" cy="28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7  Strömungsgrößen</a:t>
          </a:r>
          <a:endParaRPr lang="de-DE" sz="1200" kern="1200" dirty="0"/>
        </a:p>
      </dsp:txBody>
      <dsp:txXfrm>
        <a:off x="0" y="3171912"/>
        <a:ext cx="2592288" cy="286605"/>
      </dsp:txXfrm>
    </dsp:sp>
    <dsp:sp modelId="{FB0B33B9-1226-45C1-B1FE-53E7C2F30197}">
      <dsp:nvSpPr>
        <dsp:cNvPr id="0" name=""/>
        <dsp:cNvSpPr/>
      </dsp:nvSpPr>
      <dsp:spPr>
        <a:xfrm rot="10800000">
          <a:off x="0" y="1899009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Neuronales Netz</a:t>
          </a:r>
          <a:endParaRPr lang="de-DE" sz="1200" kern="1200" dirty="0"/>
        </a:p>
      </dsp:txBody>
      <dsp:txXfrm rot="-10800000">
        <a:off x="0" y="1899009"/>
        <a:ext cx="2592288" cy="336349"/>
      </dsp:txXfrm>
    </dsp:sp>
    <dsp:sp modelId="{77BAC8E2-9859-41A3-ABE5-DB8FBD8E1445}">
      <dsp:nvSpPr>
        <dsp:cNvPr id="0" name=""/>
        <dsp:cNvSpPr/>
      </dsp:nvSpPr>
      <dsp:spPr>
        <a:xfrm>
          <a:off x="0" y="2232249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Reduktion zu ca. 20.000  Knoten x 5 Strömungsgrößen</a:t>
          </a:r>
          <a:endParaRPr lang="de-DE" sz="1050" kern="1200" dirty="0"/>
        </a:p>
      </dsp:txBody>
      <dsp:txXfrm>
        <a:off x="0" y="2232249"/>
        <a:ext cx="2592288" cy="286519"/>
      </dsp:txXfrm>
    </dsp:sp>
    <dsp:sp modelId="{F9013AD3-DE76-4735-9ED9-C619DFA6947F}">
      <dsp:nvSpPr>
        <dsp:cNvPr id="0" name=""/>
        <dsp:cNvSpPr/>
      </dsp:nvSpPr>
      <dsp:spPr>
        <a:xfrm rot="10800000">
          <a:off x="0" y="950094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Geometrie &amp; Rechennetz</a:t>
          </a:r>
          <a:endParaRPr lang="de-DE" sz="1200" kern="1200" dirty="0"/>
        </a:p>
      </dsp:txBody>
      <dsp:txXfrm rot="-10800000">
        <a:off x="0" y="950094"/>
        <a:ext cx="2592288" cy="336349"/>
      </dsp:txXfrm>
    </dsp:sp>
    <dsp:sp modelId="{22ACBF4D-2501-4FC0-9409-EFF5C3BBAA63}">
      <dsp:nvSpPr>
        <dsp:cNvPr id="0" name=""/>
        <dsp:cNvSpPr/>
      </dsp:nvSpPr>
      <dsp:spPr>
        <a:xfrm>
          <a:off x="0" y="1286444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1.000.000 Zellen</a:t>
          </a:r>
          <a:endParaRPr lang="de-DE" sz="1200" kern="1200" dirty="0"/>
        </a:p>
      </dsp:txBody>
      <dsp:txXfrm>
        <a:off x="0" y="1286444"/>
        <a:ext cx="2592288" cy="286519"/>
      </dsp:txXfrm>
    </dsp:sp>
    <dsp:sp modelId="{A14334E6-B8F2-40E9-803D-88EDC33DC49A}">
      <dsp:nvSpPr>
        <dsp:cNvPr id="0" name=""/>
        <dsp:cNvSpPr/>
      </dsp:nvSpPr>
      <dsp:spPr>
        <a:xfrm rot="10800000">
          <a:off x="0" y="1180"/>
          <a:ext cx="2592288" cy="9582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Parameter vom Optimierungsprozess</a:t>
          </a:r>
          <a:endParaRPr lang="de-DE" sz="1200" kern="1200" dirty="0"/>
        </a:p>
      </dsp:txBody>
      <dsp:txXfrm rot="-10800000">
        <a:off x="0" y="1180"/>
        <a:ext cx="2592288" cy="336349"/>
      </dsp:txXfrm>
    </dsp:sp>
    <dsp:sp modelId="{10A818A9-2BC2-44B8-BFC3-D31A1257DF07}">
      <dsp:nvSpPr>
        <dsp:cNvPr id="0" name=""/>
        <dsp:cNvSpPr/>
      </dsp:nvSpPr>
      <dsp:spPr>
        <a:xfrm>
          <a:off x="0" y="337529"/>
          <a:ext cx="2592288" cy="286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64 Parameter</a:t>
          </a:r>
          <a:endParaRPr lang="de-DE" sz="1200" kern="1200" dirty="0"/>
        </a:p>
      </dsp:txBody>
      <dsp:txXfrm>
        <a:off x="0" y="337529"/>
        <a:ext cx="2592288" cy="28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54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2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5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0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0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0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0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53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4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C1-2920-4220-9AA3-413149F9EAF9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8D4E-8A32-455E-A737-522DFDD35B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38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2843808" y="476672"/>
            <a:ext cx="2736304" cy="36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580112" y="476672"/>
            <a:ext cx="2736304" cy="36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34318902"/>
              </p:ext>
            </p:extLst>
          </p:nvPr>
        </p:nvGraphicFramePr>
        <p:xfrm>
          <a:off x="2915816" y="548680"/>
          <a:ext cx="259228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68398719"/>
              </p:ext>
            </p:extLst>
          </p:nvPr>
        </p:nvGraphicFramePr>
        <p:xfrm>
          <a:off x="5652120" y="548680"/>
          <a:ext cx="259228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hteck 11"/>
          <p:cNvSpPr/>
          <p:nvPr/>
        </p:nvSpPr>
        <p:spPr>
          <a:xfrm>
            <a:off x="107504" y="476672"/>
            <a:ext cx="2736304" cy="36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34464737"/>
              </p:ext>
            </p:extLst>
          </p:nvPr>
        </p:nvGraphicFramePr>
        <p:xfrm>
          <a:off x="179512" y="548680"/>
          <a:ext cx="259228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02057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Schmitz, Andreas ( AT-FV )</dc:creator>
  <cp:lastModifiedBy>Schmitz, Andreas ( AT-FV )</cp:lastModifiedBy>
  <cp:revision>8</cp:revision>
  <dcterms:created xsi:type="dcterms:W3CDTF">2018-09-23T13:06:05Z</dcterms:created>
  <dcterms:modified xsi:type="dcterms:W3CDTF">2018-09-23T13:29:58Z</dcterms:modified>
</cp:coreProperties>
</file>