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6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6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6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2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2D131-9059-4871-B9F5-B1D85DD117F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35D9-4705-43F7-9887-0EE42296A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8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</a:t>
            </a:r>
            <a:r>
              <a:rPr lang="en-US" dirty="0" smtClean="0"/>
              <a:t>Coursera-SwiftKey.zip, consisting of three files, was </a:t>
            </a:r>
            <a:r>
              <a:rPr lang="en-US" dirty="0" smtClean="0"/>
              <a:t>downloaded </a:t>
            </a:r>
            <a:r>
              <a:rPr lang="en-US" dirty="0"/>
              <a:t>from the </a:t>
            </a:r>
            <a:r>
              <a:rPr lang="en-US" dirty="0" smtClean="0"/>
              <a:t>Coursera page: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88546"/>
              </p:ext>
            </p:extLst>
          </p:nvPr>
        </p:nvGraphicFramePr>
        <p:xfrm>
          <a:off x="3371849" y="2716741"/>
          <a:ext cx="637381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04"/>
                <a:gridCol w="2124604"/>
                <a:gridCol w="2124604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en_US.blogs.txt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899,288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en_US.news.txt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1,010,242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en_US.twitter.txt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2,360,148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Tokenization</a:t>
            </a:r>
            <a:endParaRPr lang="en-US" dirty="0"/>
          </a:p>
          <a:p>
            <a:pPr fontAlgn="base"/>
            <a:r>
              <a:rPr lang="en-US" dirty="0"/>
              <a:t>Prepare unigram, bigram and trigram from the data</a:t>
            </a:r>
          </a:p>
          <a:p>
            <a:pPr fontAlgn="base"/>
            <a:r>
              <a:rPr lang="en-US" dirty="0"/>
              <a:t>Count the occurrences of each unique unigram, bigram and trigram</a:t>
            </a:r>
          </a:p>
          <a:p>
            <a:pPr fontAlgn="base"/>
            <a:r>
              <a:rPr lang="en-US" dirty="0"/>
              <a:t>Get the text phrase from the user</a:t>
            </a:r>
          </a:p>
          <a:p>
            <a:pPr fontAlgn="base"/>
            <a:r>
              <a:rPr lang="en-US" dirty="0"/>
              <a:t>Extract the last two tokens (e.g. prev1, prev2) from the phrase. </a:t>
            </a:r>
            <a:r>
              <a:rPr lang="en-US" i="1" dirty="0"/>
              <a:t>If the phrase is not long enough, extract the last token (i.e. prev2)</a:t>
            </a:r>
            <a:endParaRPr lang="en-US" dirty="0"/>
          </a:p>
          <a:p>
            <a:pPr fontAlgn="base"/>
            <a:r>
              <a:rPr lang="en-US" dirty="0"/>
              <a:t>Calculate the </a:t>
            </a:r>
            <a:r>
              <a:rPr lang="en-US" dirty="0" smtClean="0"/>
              <a:t>probability </a:t>
            </a:r>
            <a:r>
              <a:rPr lang="en-US" dirty="0"/>
              <a:t>of </a:t>
            </a:r>
            <a:r>
              <a:rPr lang="en-US" dirty="0" smtClean="0"/>
              <a:t>the possible match</a:t>
            </a:r>
            <a:endParaRPr lang="en-US" dirty="0"/>
          </a:p>
          <a:p>
            <a:pPr fontAlgn="base"/>
            <a:r>
              <a:rPr lang="en-US" dirty="0"/>
              <a:t>Return the top </a:t>
            </a:r>
            <a:r>
              <a:rPr lang="en-US" dirty="0" smtClean="0"/>
              <a:t>5 </a:t>
            </a:r>
            <a:r>
              <a:rPr lang="en-US" dirty="0" smtClean="0"/>
              <a:t>predicted </a:t>
            </a:r>
            <a:r>
              <a:rPr lang="en-US" dirty="0"/>
              <a:t>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0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722749"/>
            <a:ext cx="13157576" cy="2557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Clean and tokenize the user input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N-grams derived from a training text corpus along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with a “back-off” strategy are utilized to predict the new word based on the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Return the predicted word(s) up to the maximum number (5)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of predicted words.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33" y="719527"/>
            <a:ext cx="7786850" cy="5127652"/>
          </a:xfrm>
        </p:spPr>
      </p:pic>
    </p:spTree>
    <p:extLst>
      <p:ext uri="{BB962C8B-B14F-4D97-AF65-F5344CB8AC3E}">
        <p14:creationId xmlns:p14="http://schemas.microsoft.com/office/powerpoint/2010/main" val="376284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Calculating the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take the diversity of histories into account, I adopted Modified </a:t>
            </a:r>
            <a:r>
              <a:rPr lang="en-US" dirty="0" err="1"/>
              <a:t>Kneser</a:t>
            </a:r>
            <a:r>
              <a:rPr lang="en-US" dirty="0"/>
              <a:t>-Ney Smoothing for calculating the </a:t>
            </a:r>
            <a:r>
              <a:rPr lang="en-US" dirty="0" smtClean="0"/>
              <a:t>probability.</a:t>
            </a:r>
            <a:endParaRPr lang="en-US" dirty="0"/>
          </a:p>
          <a:p>
            <a:pPr fontAlgn="base"/>
            <a:r>
              <a:rPr lang="en-US" dirty="0"/>
              <a:t>Check if there is any match in </a:t>
            </a:r>
            <a:r>
              <a:rPr lang="en-US" b="1" dirty="0"/>
              <a:t>Trigram</a:t>
            </a:r>
            <a:r>
              <a:rPr lang="en-US" dirty="0"/>
              <a:t> (i.e. prev1, prev2 -&gt; </a:t>
            </a:r>
            <a:r>
              <a:rPr lang="en-US" dirty="0" err="1"/>
              <a:t>matchWord</a:t>
            </a:r>
            <a:r>
              <a:rPr lang="en-US" dirty="0"/>
              <a:t>). </a:t>
            </a:r>
            <a:r>
              <a:rPr lang="en-US" b="1" dirty="0"/>
              <a:t>If cannot find any match, move to step 3.</a:t>
            </a:r>
            <a:endParaRPr lang="en-US" dirty="0"/>
          </a:p>
          <a:p>
            <a:pPr fontAlgn="base"/>
            <a:r>
              <a:rPr lang="en-US" dirty="0"/>
              <a:t>Return the top 10 predicted word by using the calculated probability. Done!</a:t>
            </a:r>
          </a:p>
          <a:p>
            <a:pPr fontAlgn="base"/>
            <a:r>
              <a:rPr lang="en-US" dirty="0"/>
              <a:t>[Back-off] Check if there is any match in </a:t>
            </a:r>
            <a:r>
              <a:rPr lang="en-US" b="1" dirty="0"/>
              <a:t>Bigram</a:t>
            </a:r>
            <a:r>
              <a:rPr lang="en-US" dirty="0"/>
              <a:t> (i.e. prev2 -&gt; </a:t>
            </a:r>
            <a:r>
              <a:rPr lang="en-US" dirty="0" err="1"/>
              <a:t>matchWord</a:t>
            </a:r>
            <a:r>
              <a:rPr lang="en-US" dirty="0"/>
              <a:t>). </a:t>
            </a:r>
            <a:r>
              <a:rPr lang="en-US" b="1" dirty="0"/>
              <a:t>If cannot find any match, move to step 5.</a:t>
            </a:r>
            <a:endParaRPr lang="en-US" dirty="0"/>
          </a:p>
          <a:p>
            <a:pPr fontAlgn="base"/>
            <a:r>
              <a:rPr lang="en-US" dirty="0"/>
              <a:t>Return the top 10 predicted word by using the calculated probability. Done!</a:t>
            </a:r>
          </a:p>
          <a:p>
            <a:pPr fontAlgn="base"/>
            <a:r>
              <a:rPr lang="en-US" dirty="0"/>
              <a:t>[Back-off] Return the top 10 most frequently used </a:t>
            </a:r>
            <a:r>
              <a:rPr lang="en-US" b="1" dirty="0"/>
              <a:t>Unigram</a:t>
            </a:r>
            <a:r>
              <a:rPr lang="en-US" dirty="0"/>
              <a:t>. Done!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7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sage of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Input </a:t>
            </a:r>
            <a:r>
              <a:rPr lang="en-US" dirty="0"/>
              <a:t>phrase in the text field</a:t>
            </a:r>
          </a:p>
          <a:p>
            <a:pPr fontAlgn="base"/>
            <a:r>
              <a:rPr lang="en-US" dirty="0"/>
              <a:t>Press the </a:t>
            </a:r>
            <a:r>
              <a:rPr lang="en-US" b="1" dirty="0"/>
              <a:t>Submit</a:t>
            </a:r>
            <a:r>
              <a:rPr lang="en-US" dirty="0"/>
              <a:t> button</a:t>
            </a:r>
          </a:p>
          <a:p>
            <a:pPr fontAlgn="base"/>
            <a:r>
              <a:rPr lang="en-US" b="1" dirty="0" smtClean="0"/>
              <a:t>Processing … 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top 10 next prediction words will be listed on the right hand 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Theme</vt:lpstr>
      <vt:lpstr>Capstone Project</vt:lpstr>
      <vt:lpstr>Data Acquisition and Cleaning</vt:lpstr>
      <vt:lpstr>Prediction Algorithm</vt:lpstr>
      <vt:lpstr>PowerPoint Presentation</vt:lpstr>
      <vt:lpstr>PowerPoint Presentation</vt:lpstr>
      <vt:lpstr>Calculating the Probability</vt:lpstr>
      <vt:lpstr>Usage of the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Dr. B</dc:creator>
  <cp:lastModifiedBy>Dr. B</cp:lastModifiedBy>
  <cp:revision>5</cp:revision>
  <dcterms:created xsi:type="dcterms:W3CDTF">2015-03-23T04:13:51Z</dcterms:created>
  <dcterms:modified xsi:type="dcterms:W3CDTF">2015-03-27T03:46:42Z</dcterms:modified>
</cp:coreProperties>
</file>