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72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5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1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1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0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1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6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0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79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026C-254D-4EBA-8C2A-6B168F469B84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F88C0-25E2-457B-A997-33B3857A6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9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Peter Blanchfield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035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Dashboard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0" t="5804" r="2161" b="41"/>
          <a:stretch/>
        </p:blipFill>
        <p:spPr>
          <a:xfrm>
            <a:off x="3503221" y="1316307"/>
            <a:ext cx="7493330" cy="53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I'm going to make a new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for DIS or DISDEMO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220" t="69571" r="69075" b="41"/>
          <a:stretch/>
        </p:blipFill>
        <p:spPr>
          <a:xfrm>
            <a:off x="1004950" y="2292731"/>
            <a:ext cx="5940460" cy="44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get this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69" t="10341" r="18239"/>
          <a:stretch/>
        </p:blipFill>
        <p:spPr>
          <a:xfrm>
            <a:off x="3179618" y="365124"/>
            <a:ext cx="6969942" cy="6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8" t="22998" r="19648" b="348"/>
          <a:stretch/>
        </p:blipFill>
        <p:spPr>
          <a:xfrm>
            <a:off x="2026226" y="365124"/>
            <a:ext cx="7793183" cy="61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3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here it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8" t="18690" r="2735" b="9623"/>
          <a:stretch/>
        </p:blipFill>
        <p:spPr>
          <a:xfrm>
            <a:off x="613063" y="1350818"/>
            <a:ext cx="957002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6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 nothing there yet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am going to clone it on my machine(s)</a:t>
            </a:r>
          </a:p>
          <a:p>
            <a:r>
              <a:rPr lang="en-GB" dirty="0" smtClean="0"/>
              <a:t>I have loaded a program called </a:t>
            </a:r>
            <a:r>
              <a:rPr lang="en-GB" dirty="0" err="1" smtClean="0"/>
              <a:t>GitKraken</a:t>
            </a:r>
            <a:endParaRPr lang="en-GB" dirty="0" smtClean="0"/>
          </a:p>
          <a:p>
            <a:r>
              <a:rPr lang="en-GB" dirty="0" smtClean="0"/>
              <a:t>But you can get GitHub for Windows (or a similar thing for Mac)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9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Cloning with GitHub for Windows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56" t="45206" r="1880" b="22046"/>
          <a:stretch/>
        </p:blipFill>
        <p:spPr>
          <a:xfrm>
            <a:off x="838200" y="1995055"/>
            <a:ext cx="7027717" cy="4174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5917" y="3595255"/>
            <a:ext cx="3834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Over here I choose Open in Desktop</a:t>
            </a:r>
            <a:endParaRPr lang="en-GB" sz="4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87536" y="5330536"/>
            <a:ext cx="3667990" cy="15586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1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7" y="322118"/>
            <a:ext cx="11596255" cy="90401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 GitHub for Windows I set up my preferences to use a folder called workspace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1470314"/>
            <a:ext cx="7942433" cy="5460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287" t="26033" r="26212" b="25868"/>
          <a:stretch/>
        </p:blipFill>
        <p:spPr>
          <a:xfrm>
            <a:off x="6473537" y="2078075"/>
            <a:ext cx="5246408" cy="365240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348345" y="2078075"/>
            <a:ext cx="4125192" cy="85216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48345" y="5486833"/>
            <a:ext cx="4125192" cy="2232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0993" y="1226128"/>
            <a:ext cx="3005960" cy="327230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4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I clone </a:t>
            </a:r>
            <a:br>
              <a:rPr lang="en-GB" dirty="0" smtClean="0"/>
            </a:br>
            <a:r>
              <a:rPr lang="en-GB" dirty="0" smtClean="0"/>
              <a:t>I Get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345" y="225424"/>
            <a:ext cx="7954607" cy="5468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288" t="63223" r="21894" b="24215"/>
          <a:stretch/>
        </p:blipFill>
        <p:spPr>
          <a:xfrm>
            <a:off x="259772" y="2507889"/>
            <a:ext cx="5613941" cy="15237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881255" y="3823855"/>
            <a:ext cx="2171700" cy="41563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3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I open the repository in Explorer I get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25" y="1910988"/>
            <a:ext cx="11562148" cy="3107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136" y="5413664"/>
            <a:ext cx="8562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Just my README.md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21270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went wrong yesterday?</a:t>
            </a:r>
          </a:p>
          <a:p>
            <a:r>
              <a:rPr lang="en-GB" dirty="0" smtClean="0"/>
              <a:t>First I left a bit out of my initial form</a:t>
            </a:r>
          </a:p>
          <a:p>
            <a:pPr marL="0" indent="0">
              <a:buNone/>
            </a:pPr>
            <a:r>
              <a:rPr lang="en-GB" sz="2000" dirty="0">
                <a:latin typeface="Berlin Sans FB" panose="020E0602020502020306" pitchFamily="34" charset="0"/>
              </a:rPr>
              <a:t>&lt;form action='./</a:t>
            </a:r>
            <a:r>
              <a:rPr lang="en-GB" sz="2000" dirty="0" err="1">
                <a:latin typeface="Berlin Sans FB" panose="020E0602020502020306" pitchFamily="34" charset="0"/>
              </a:rPr>
              <a:t>StoreCSVtoSQLTable.php</a:t>
            </a:r>
            <a:r>
              <a:rPr lang="en-GB" sz="2000" dirty="0">
                <a:latin typeface="Berlin Sans FB" panose="020E0602020502020306" pitchFamily="34" charset="0"/>
              </a:rPr>
              <a:t>' method="post" </a:t>
            </a:r>
            <a:r>
              <a:rPr lang="en-GB" sz="2000" b="1" dirty="0" err="1">
                <a:latin typeface="Berlin Sans FB" panose="020E0602020502020306" pitchFamily="34" charset="0"/>
              </a:rPr>
              <a:t>enctype</a:t>
            </a:r>
            <a:r>
              <a:rPr lang="en-GB" sz="2000" b="1" dirty="0">
                <a:latin typeface="Berlin Sans FB" panose="020E0602020502020306" pitchFamily="34" charset="0"/>
              </a:rPr>
              <a:t>="multipart/form-data"</a:t>
            </a:r>
            <a:r>
              <a:rPr lang="en-GB" sz="2000" dirty="0">
                <a:latin typeface="Berlin Sans FB" panose="020E0602020502020306" pitchFamily="34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latin typeface="Berlin Sans FB" panose="020E0602020502020306" pitchFamily="34" charset="0"/>
              </a:rPr>
              <a:t>  Select a file: &lt;input type="file" name="</a:t>
            </a:r>
            <a:r>
              <a:rPr lang="en-GB" sz="2000" dirty="0" err="1">
                <a:latin typeface="Berlin Sans FB" panose="020E0602020502020306" pitchFamily="34" charset="0"/>
              </a:rPr>
              <a:t>file_to_upload</a:t>
            </a:r>
            <a:r>
              <a:rPr lang="en-GB" sz="2000" dirty="0">
                <a:latin typeface="Berlin Sans FB" panose="020E0602020502020306" pitchFamily="34" charset="0"/>
              </a:rPr>
              <a:t>" id = "</a:t>
            </a:r>
            <a:r>
              <a:rPr lang="en-GB" sz="2000" dirty="0" err="1">
                <a:latin typeface="Berlin Sans FB" panose="020E0602020502020306" pitchFamily="34" charset="0"/>
              </a:rPr>
              <a:t>file_to_upload</a:t>
            </a:r>
            <a:r>
              <a:rPr lang="en-GB" sz="2000" dirty="0">
                <a:latin typeface="Berlin Sans FB" panose="020E0602020502020306" pitchFamily="34" charset="0"/>
              </a:rPr>
              <a:t>"&gt;&lt;</a:t>
            </a:r>
            <a:r>
              <a:rPr lang="en-GB" sz="2000" dirty="0" err="1">
                <a:latin typeface="Berlin Sans FB" panose="020E0602020502020306" pitchFamily="34" charset="0"/>
              </a:rPr>
              <a:t>br</a:t>
            </a:r>
            <a:r>
              <a:rPr lang="en-GB" sz="2000" dirty="0">
                <a:latin typeface="Berlin Sans FB" panose="020E0602020502020306" pitchFamily="34" charset="0"/>
              </a:rPr>
              <a:t>&gt;&lt;</a:t>
            </a:r>
            <a:r>
              <a:rPr lang="en-GB" sz="2000" dirty="0" err="1">
                <a:latin typeface="Berlin Sans FB" panose="020E0602020502020306" pitchFamily="34" charset="0"/>
              </a:rPr>
              <a:t>br</a:t>
            </a:r>
            <a:r>
              <a:rPr lang="en-GB" sz="2000" dirty="0">
                <a:latin typeface="Berlin Sans FB" panose="020E0602020502020306" pitchFamily="34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latin typeface="Berlin Sans FB" panose="020E0602020502020306" pitchFamily="34" charset="0"/>
              </a:rPr>
              <a:t>  &lt;input type="submit" value="Open File"&gt;</a:t>
            </a:r>
          </a:p>
          <a:p>
            <a:pPr marL="0" indent="0">
              <a:buNone/>
            </a:pPr>
            <a:r>
              <a:rPr lang="en-GB" sz="2000" dirty="0">
                <a:latin typeface="Berlin Sans FB" panose="020E0602020502020306" pitchFamily="34" charset="0"/>
              </a:rPr>
              <a:t>&lt;/form&gt;</a:t>
            </a:r>
          </a:p>
          <a:p>
            <a:r>
              <a:rPr lang="en-GB" dirty="0" smtClean="0"/>
              <a:t>I wanted to send the file and this was going to need the FILES type to be added.</a:t>
            </a:r>
          </a:p>
          <a:p>
            <a:r>
              <a:rPr lang="en-GB" dirty="0" smtClean="0"/>
              <a:t>This allows the transport of the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47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README.md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74" y="1690688"/>
            <a:ext cx="10169560" cy="47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3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Pretty Boring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am going to store All the work I have been doing here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9" y="2266028"/>
            <a:ext cx="11110143" cy="33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9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I can save this to GitHub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828" y="1254125"/>
            <a:ext cx="7667336" cy="5271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555" y="4551218"/>
            <a:ext cx="333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First commit the changes locally. I need to say what I have been doing</a:t>
            </a:r>
            <a:endParaRPr lang="en-GB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14700" y="5018809"/>
            <a:ext cx="718128" cy="353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6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 I push them to the origin on the GitHub server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82756"/>
          <a:stretch/>
        </p:blipFill>
        <p:spPr>
          <a:xfrm>
            <a:off x="364837" y="1815233"/>
            <a:ext cx="11406214" cy="1353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2027" y="3501736"/>
            <a:ext cx="628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By clicking push</a:t>
            </a:r>
            <a:endParaRPr lang="en-GB" sz="6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359236" y="2784764"/>
            <a:ext cx="176646" cy="10287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4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on any other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can clone the project</a:t>
            </a:r>
          </a:p>
          <a:p>
            <a:r>
              <a:rPr lang="en-GB" dirty="0" smtClean="0"/>
              <a:t>Make changes</a:t>
            </a:r>
          </a:p>
          <a:p>
            <a:r>
              <a:rPr lang="en-GB" dirty="0" smtClean="0"/>
              <a:t>And push these 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37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the server I can see things have arrived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74906"/>
            <a:ext cx="7422573" cy="547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" t="59634" r="36799" b="23931"/>
          <a:stretch/>
        </p:blipFill>
        <p:spPr>
          <a:xfrm>
            <a:off x="3418013" y="4479747"/>
            <a:ext cx="8773987" cy="1754798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69127" y="4810991"/>
            <a:ext cx="997528" cy="28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5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can get graphs of what has been happening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OK I will show you this in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90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my </a:t>
            </a:r>
            <a:r>
              <a:rPr lang="en-GB" dirty="0" err="1" smtClean="0"/>
              <a:t>mysqldump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8" y="1690688"/>
            <a:ext cx="11630566" cy="1374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218" y="3345873"/>
            <a:ext cx="10993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password needed is for the log on to the database. I move the file into my workspace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54" y="3822925"/>
            <a:ext cx="8852157" cy="26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49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a new commit and push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commit title is</a:t>
            </a:r>
          </a:p>
          <a:p>
            <a:pPr lvl="1"/>
            <a:r>
              <a:rPr lang="en-GB" dirty="0" smtClean="0"/>
              <a:t>Create DumpNov20_2018.sql</a:t>
            </a:r>
          </a:p>
          <a:p>
            <a:r>
              <a:rPr lang="en-GB" dirty="0" smtClean="0"/>
              <a:t>And the full description</a:t>
            </a:r>
          </a:p>
          <a:p>
            <a:pPr lvl="1"/>
            <a:r>
              <a:rPr lang="en-GB" dirty="0" smtClean="0"/>
              <a:t>Saving the state of the database at this point </a:t>
            </a:r>
          </a:p>
        </p:txBody>
      </p:sp>
    </p:spTree>
    <p:extLst>
      <p:ext uri="{BB962C8B-B14F-4D97-AF65-F5344CB8AC3E}">
        <p14:creationId xmlns:p14="http://schemas.microsoft.com/office/powerpoint/2010/main" val="63605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state of the on line graph changes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53" t="33266" r="23347" b="43332"/>
          <a:stretch/>
        </p:blipFill>
        <p:spPr>
          <a:xfrm>
            <a:off x="838200" y="1922317"/>
            <a:ext cx="7905780" cy="2680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873336"/>
            <a:ext cx="6913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Under Insights-Network on GitHub</a:t>
            </a:r>
          </a:p>
          <a:p>
            <a:r>
              <a:rPr lang="en-GB" sz="3600" dirty="0" smtClean="0"/>
              <a:t>Shows the three commits I made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745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 I needed to upload the file!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just uploaded the name</a:t>
            </a:r>
          </a:p>
          <a:p>
            <a:pPr marL="457200" lvl="1" indent="0">
              <a:buNone/>
            </a:pPr>
            <a:r>
              <a:rPr lang="en-GB" dirty="0">
                <a:latin typeface="Berlin Sans FB" panose="020E0602020502020306" pitchFamily="34" charset="0"/>
              </a:rPr>
              <a:t>$file = $_POST['file'];</a:t>
            </a:r>
          </a:p>
          <a:p>
            <a:pPr marL="457200" lvl="1" indent="0">
              <a:buNone/>
            </a:pPr>
            <a:r>
              <a:rPr lang="en-GB" dirty="0">
                <a:latin typeface="Berlin Sans FB" panose="020E0602020502020306" pitchFamily="34" charset="0"/>
              </a:rPr>
              <a:t>$</a:t>
            </a:r>
            <a:r>
              <a:rPr lang="en-GB" dirty="0" err="1">
                <a:latin typeface="Berlin Sans FB" panose="020E0602020502020306" pitchFamily="34" charset="0"/>
              </a:rPr>
              <a:t>target_file</a:t>
            </a:r>
            <a:r>
              <a:rPr lang="en-GB" dirty="0">
                <a:latin typeface="Berlin Sans FB" panose="020E0602020502020306" pitchFamily="34" charset="0"/>
              </a:rPr>
              <a:t> = $_FILES["</a:t>
            </a:r>
            <a:r>
              <a:rPr lang="en-GB" dirty="0" err="1">
                <a:latin typeface="Berlin Sans FB" panose="020E0602020502020306" pitchFamily="34" charset="0"/>
              </a:rPr>
              <a:t>file_to_upload</a:t>
            </a:r>
            <a:r>
              <a:rPr lang="en-GB" dirty="0">
                <a:latin typeface="Berlin Sans FB" panose="020E0602020502020306" pitchFamily="34" charset="0"/>
              </a:rPr>
              <a:t>"]["name"];</a:t>
            </a:r>
          </a:p>
          <a:p>
            <a:pPr marL="457200" lvl="1" indent="0">
              <a:buNone/>
            </a:pPr>
            <a:r>
              <a:rPr lang="en-GB" dirty="0" err="1">
                <a:latin typeface="Berlin Sans FB" panose="020E0602020502020306" pitchFamily="34" charset="0"/>
              </a:rPr>
              <a:t>move_uploaded_file</a:t>
            </a:r>
            <a:r>
              <a:rPr lang="en-GB" dirty="0">
                <a:latin typeface="Berlin Sans FB" panose="020E0602020502020306" pitchFamily="34" charset="0"/>
              </a:rPr>
              <a:t>($_FILES["</a:t>
            </a:r>
            <a:r>
              <a:rPr lang="en-GB" dirty="0" err="1">
                <a:latin typeface="Berlin Sans FB" panose="020E0602020502020306" pitchFamily="34" charset="0"/>
              </a:rPr>
              <a:t>file_to_upload</a:t>
            </a:r>
            <a:r>
              <a:rPr lang="en-GB" dirty="0">
                <a:latin typeface="Berlin Sans FB" panose="020E0602020502020306" pitchFamily="34" charset="0"/>
              </a:rPr>
              <a:t>"]["name"], $</a:t>
            </a:r>
            <a:r>
              <a:rPr lang="en-GB" dirty="0" err="1">
                <a:latin typeface="Berlin Sans FB" panose="020E0602020502020306" pitchFamily="34" charset="0"/>
              </a:rPr>
              <a:t>target_file</a:t>
            </a:r>
            <a:r>
              <a:rPr lang="en-GB" dirty="0">
                <a:latin typeface="Berlin Sans FB" panose="020E0602020502020306" pitchFamily="34" charset="0"/>
              </a:rPr>
              <a:t>);</a:t>
            </a:r>
          </a:p>
          <a:p>
            <a:r>
              <a:rPr lang="en-GB" dirty="0" smtClean="0"/>
              <a:t>The first of these lines was the one I had. It found the file name</a:t>
            </a:r>
          </a:p>
          <a:p>
            <a:r>
              <a:rPr lang="en-GB" dirty="0" smtClean="0"/>
              <a:t>It did not locate the File itself</a:t>
            </a:r>
          </a:p>
          <a:p>
            <a:r>
              <a:rPr lang="en-GB" dirty="0" smtClean="0"/>
              <a:t>PHP accesses that through the $_FILES object</a:t>
            </a:r>
          </a:p>
          <a:p>
            <a:r>
              <a:rPr lang="en-GB" dirty="0" smtClean="0"/>
              <a:t>Which is now sent</a:t>
            </a:r>
          </a:p>
          <a:p>
            <a:r>
              <a:rPr lang="en-GB" dirty="0" err="1" smtClean="0"/>
              <a:t>move_uploaded_file</a:t>
            </a:r>
            <a:r>
              <a:rPr lang="en-GB" dirty="0" smtClean="0"/>
              <a:t> actually moves it to </a:t>
            </a:r>
            <a:r>
              <a:rPr lang="en-GB" smtClean="0"/>
              <a:t>the server!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9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to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am I going to </a:t>
            </a:r>
            <a:r>
              <a:rPr lang="en-GB" smtClean="0"/>
              <a:t>do next?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2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OK so far</a:t>
            </a:r>
          </a:p>
          <a:p>
            <a:r>
              <a:rPr lang="en-GB" dirty="0" smtClean="0"/>
              <a:t>We have been hacking a bit</a:t>
            </a:r>
          </a:p>
          <a:p>
            <a:r>
              <a:rPr lang="en-GB" dirty="0" smtClean="0"/>
              <a:t>We need to learn to plan</a:t>
            </a:r>
          </a:p>
          <a:p>
            <a:pPr lvl="1"/>
            <a:r>
              <a:rPr lang="en-GB" dirty="0" smtClean="0"/>
              <a:t>We have done some of this</a:t>
            </a:r>
          </a:p>
          <a:p>
            <a:pPr lvl="1"/>
            <a:r>
              <a:rPr lang="en-GB" dirty="0" smtClean="0"/>
              <a:t>A paper lo fi version of our interface</a:t>
            </a:r>
          </a:p>
          <a:p>
            <a:pPr lvl="1"/>
            <a:r>
              <a:rPr lang="en-GB" dirty="0" smtClean="0"/>
              <a:t>An HTML version</a:t>
            </a:r>
          </a:p>
          <a:p>
            <a:pPr lvl="1"/>
            <a:r>
              <a:rPr lang="en-GB" dirty="0" smtClean="0"/>
              <a:t>And now some PHP</a:t>
            </a:r>
          </a:p>
          <a:p>
            <a:r>
              <a:rPr lang="en-GB" dirty="0" smtClean="0"/>
              <a:t>What we could do with is some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Helps us keep track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were you doing on your code Monday?</a:t>
            </a:r>
          </a:p>
          <a:p>
            <a:pPr lvl="1"/>
            <a:r>
              <a:rPr lang="en-GB" dirty="0" smtClean="0"/>
              <a:t>Did anything go wrong?</a:t>
            </a:r>
          </a:p>
          <a:p>
            <a:pPr lvl="1"/>
            <a:r>
              <a:rPr lang="en-GB" dirty="0" smtClean="0"/>
              <a:t>Did something stop working?</a:t>
            </a:r>
          </a:p>
          <a:p>
            <a:pPr lvl="1"/>
            <a:r>
              <a:rPr lang="en-GB" dirty="0" smtClean="0"/>
              <a:t>Where did you keep it?</a:t>
            </a:r>
          </a:p>
          <a:p>
            <a:pPr lvl="1"/>
            <a:r>
              <a:rPr lang="en-GB" dirty="0" smtClean="0"/>
              <a:t>When you went home and did some work</a:t>
            </a:r>
          </a:p>
          <a:p>
            <a:pPr lvl="2"/>
            <a:r>
              <a:rPr lang="en-GB" dirty="0" smtClean="0"/>
              <a:t>How did you continue?</a:t>
            </a:r>
          </a:p>
          <a:p>
            <a:r>
              <a:rPr lang="en-GB" dirty="0" smtClean="0"/>
              <a:t>Most of you may have kept it on a </a:t>
            </a:r>
            <a:r>
              <a:rPr lang="en-GB" dirty="0" err="1" smtClean="0"/>
              <a:t>usb</a:t>
            </a:r>
            <a:r>
              <a:rPr lang="en-GB" dirty="0" smtClean="0"/>
              <a:t> type device</a:t>
            </a:r>
          </a:p>
          <a:p>
            <a:r>
              <a:rPr lang="en-GB" dirty="0" smtClean="0"/>
              <a:t>Or you lugged around your laptop</a:t>
            </a:r>
          </a:p>
          <a:p>
            <a:r>
              <a:rPr lang="en-GB" dirty="0" smtClean="0"/>
              <a:t>GIT helps us to be more organised</a:t>
            </a:r>
          </a:p>
        </p:txBody>
      </p:sp>
    </p:spTree>
    <p:extLst>
      <p:ext uri="{BB962C8B-B14F-4D97-AF65-F5344CB8AC3E}">
        <p14:creationId xmlns:p14="http://schemas.microsoft.com/office/powerpoint/2010/main" val="34011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a repository system</a:t>
            </a:r>
          </a:p>
          <a:p>
            <a:pPr lvl="1"/>
            <a:r>
              <a:rPr lang="en-GB" dirty="0" smtClean="0"/>
              <a:t>A place to store things</a:t>
            </a:r>
          </a:p>
          <a:p>
            <a:r>
              <a:rPr lang="en-GB" dirty="0" smtClean="0"/>
              <a:t>It is especially good for code</a:t>
            </a:r>
          </a:p>
          <a:p>
            <a:r>
              <a:rPr lang="en-GB" dirty="0" smtClean="0"/>
              <a:t>It also gets us in to good habits</a:t>
            </a:r>
          </a:p>
          <a:p>
            <a:r>
              <a:rPr lang="en-GB" dirty="0" smtClean="0"/>
              <a:t>But it is really good for groups/teams/companies</a:t>
            </a:r>
          </a:p>
          <a:p>
            <a:pPr lvl="1"/>
            <a:r>
              <a:rPr lang="en-GB" dirty="0" smtClean="0"/>
              <a:t>It has tools to help us coordinate</a:t>
            </a:r>
          </a:p>
          <a:p>
            <a:pPr lvl="1"/>
            <a:r>
              <a:rPr lang="en-GB" dirty="0" smtClean="0"/>
              <a:t>Used carefully it helps us not get lost</a:t>
            </a:r>
          </a:p>
          <a:p>
            <a:pPr lvl="1"/>
            <a:r>
              <a:rPr lang="en-GB" dirty="0" smtClean="0"/>
              <a:t>We can share work out</a:t>
            </a:r>
          </a:p>
          <a:p>
            <a:pPr lvl="1"/>
            <a:r>
              <a:rPr lang="en-GB" dirty="0" smtClean="0"/>
              <a:t>And blame the failures on the right culprit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9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Repositories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kept on an on line server.</a:t>
            </a:r>
          </a:p>
          <a:p>
            <a:r>
              <a:rPr lang="en-GB" dirty="0" smtClean="0"/>
              <a:t>Can be cloned on a local device</a:t>
            </a:r>
          </a:p>
          <a:p>
            <a:r>
              <a:rPr lang="en-GB" dirty="0" smtClean="0"/>
              <a:t>Where we can make our changes</a:t>
            </a:r>
          </a:p>
          <a:p>
            <a:r>
              <a:rPr lang="en-GB" dirty="0" smtClean="0"/>
              <a:t>Before committing them</a:t>
            </a:r>
          </a:p>
          <a:p>
            <a:pPr lvl="1"/>
            <a:r>
              <a:rPr lang="en-GB" dirty="0" smtClean="0"/>
              <a:t>We can check they work</a:t>
            </a:r>
          </a:p>
          <a:p>
            <a:pPr lvl="1"/>
            <a:r>
              <a:rPr lang="en-GB" dirty="0" smtClean="0"/>
              <a:t>Other people will not hate us</a:t>
            </a:r>
          </a:p>
          <a:p>
            <a:pPr lvl="1"/>
            <a:r>
              <a:rPr lang="en-GB" dirty="0" smtClean="0"/>
              <a:t>Because what we commit will not break their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51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GIT?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lots of GITs</a:t>
            </a:r>
          </a:p>
          <a:p>
            <a:pPr lvl="1"/>
            <a:r>
              <a:rPr lang="en-GB" dirty="0" smtClean="0"/>
              <a:t>We have a </a:t>
            </a:r>
            <a:r>
              <a:rPr lang="en-GB" dirty="0" err="1" smtClean="0"/>
              <a:t>GitLab</a:t>
            </a:r>
            <a:r>
              <a:rPr lang="en-GB" dirty="0" smtClean="0"/>
              <a:t> system in the School on one of our servers</a:t>
            </a:r>
          </a:p>
          <a:p>
            <a:pPr lvl="2"/>
            <a:r>
              <a:rPr lang="en-GB" dirty="0" smtClean="0"/>
              <a:t>@ projects.cs.nott.ac.uk</a:t>
            </a:r>
          </a:p>
          <a:p>
            <a:pPr lvl="2"/>
            <a:r>
              <a:rPr lang="en-GB" dirty="0" smtClean="0"/>
              <a:t>You log on the LDAP tag</a:t>
            </a:r>
          </a:p>
          <a:p>
            <a:pPr lvl="2"/>
            <a:r>
              <a:rPr lang="en-GB" dirty="0" smtClean="0"/>
              <a:t>With your </a:t>
            </a:r>
            <a:r>
              <a:rPr lang="en-GB" dirty="0" err="1" smtClean="0"/>
              <a:t>uni</a:t>
            </a:r>
            <a:r>
              <a:rPr lang="en-GB" dirty="0" smtClean="0"/>
              <a:t> username</a:t>
            </a:r>
          </a:p>
          <a:p>
            <a:r>
              <a:rPr lang="en-GB" dirty="0" smtClean="0"/>
              <a:t>There is </a:t>
            </a:r>
            <a:r>
              <a:rPr lang="en-GB" dirty="0" err="1" smtClean="0"/>
              <a:t>BitBucket</a:t>
            </a:r>
            <a:endParaRPr lang="en-GB" dirty="0" smtClean="0"/>
          </a:p>
          <a:p>
            <a:r>
              <a:rPr lang="en-GB" dirty="0" smtClean="0"/>
              <a:t>There is GitHub</a:t>
            </a:r>
          </a:p>
          <a:p>
            <a:pPr lvl="1"/>
            <a:r>
              <a:rPr lang="en-GB" dirty="0" smtClean="0"/>
              <a:t>I like this best</a:t>
            </a:r>
          </a:p>
          <a:p>
            <a:pPr lvl="1"/>
            <a:r>
              <a:rPr lang="en-GB" dirty="0" smtClean="0"/>
              <a:t>It is used for sharing open source code</a:t>
            </a:r>
          </a:p>
          <a:p>
            <a:pPr lvl="1"/>
            <a:r>
              <a:rPr lang="en-GB" dirty="0" smtClean="0"/>
              <a:t>But you can make private repositories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2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register at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ithub.com</a:t>
            </a:r>
          </a:p>
          <a:p>
            <a:pPr lvl="1"/>
            <a:r>
              <a:rPr lang="en-GB" dirty="0" smtClean="0"/>
              <a:t>I already have a username</a:t>
            </a:r>
          </a:p>
          <a:p>
            <a:pPr lvl="1"/>
            <a:r>
              <a:rPr lang="en-GB" dirty="0" smtClean="0"/>
              <a:t>It is </a:t>
            </a:r>
            <a:r>
              <a:rPr lang="en-GB" dirty="0" err="1" smtClean="0"/>
              <a:t>drbatnott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8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753</Words>
  <Application>Microsoft Office PowerPoint</Application>
  <PresentationFormat>Widescreen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Berlin Sans FB</vt:lpstr>
      <vt:lpstr>Calibri</vt:lpstr>
      <vt:lpstr>Calibri Light</vt:lpstr>
      <vt:lpstr>Wingdings</vt:lpstr>
      <vt:lpstr>Office Theme</vt:lpstr>
      <vt:lpstr>GIT</vt:lpstr>
      <vt:lpstr>But First</vt:lpstr>
      <vt:lpstr>Then I needed to upload the file!</vt:lpstr>
      <vt:lpstr>Software Engineering</vt:lpstr>
      <vt:lpstr>GIT Helps us keep track</vt:lpstr>
      <vt:lpstr>What is GIT</vt:lpstr>
      <vt:lpstr>GIT Repositories</vt:lpstr>
      <vt:lpstr>Which GIT?</vt:lpstr>
      <vt:lpstr>Using GitHub</vt:lpstr>
      <vt:lpstr>My Dashboard</vt:lpstr>
      <vt:lpstr>I'm going to make a new repository</vt:lpstr>
      <vt:lpstr>I get this</vt:lpstr>
      <vt:lpstr>So</vt:lpstr>
      <vt:lpstr>And here it is</vt:lpstr>
      <vt:lpstr>There is nothing there yet</vt:lpstr>
      <vt:lpstr>Cloning with GitHub for Windows</vt:lpstr>
      <vt:lpstr>In GitHub for Windows I set up my preferences to use a folder called workspace  </vt:lpstr>
      <vt:lpstr>When I clone  I Get</vt:lpstr>
      <vt:lpstr>If I open the repository in Explorer I get</vt:lpstr>
      <vt:lpstr>My README.md</vt:lpstr>
      <vt:lpstr>Pretty Boring</vt:lpstr>
      <vt:lpstr>Now I can save this to GitHub</vt:lpstr>
      <vt:lpstr>Then I push them to the origin on the GitHub server</vt:lpstr>
      <vt:lpstr>Now on any other computer</vt:lpstr>
      <vt:lpstr>On the server I can see things have arrived</vt:lpstr>
      <vt:lpstr>I can get graphs of what has been happening</vt:lpstr>
      <vt:lpstr>Doing my mysqldump</vt:lpstr>
      <vt:lpstr>Do a new commit and push</vt:lpstr>
      <vt:lpstr>The state of the on line graph changes</vt:lpstr>
      <vt:lpstr>Now to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Peter Blanchfield</dc:creator>
  <cp:lastModifiedBy>Peter Blanchfield</cp:lastModifiedBy>
  <cp:revision>18</cp:revision>
  <dcterms:created xsi:type="dcterms:W3CDTF">2018-10-30T15:32:39Z</dcterms:created>
  <dcterms:modified xsi:type="dcterms:W3CDTF">2018-11-22T09:59:52Z</dcterms:modified>
</cp:coreProperties>
</file>