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0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1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9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67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4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0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CA67-7AE8-4A78-9E3D-91CC279933E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C0B5-4EE8-4F70-8F88-6380D651C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1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Transferring files to SQL and back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Peter Blanchfield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2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w3c tutorial page (modified a bit)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	&lt;</a:t>
            </a:r>
            <a:r>
              <a:rPr lang="en-GB" dirty="0"/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	&lt;h1&gt;Select your file &lt;h1</a:t>
            </a:r>
            <a:r>
              <a:rPr lang="en-GB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	&lt;</a:t>
            </a:r>
            <a:r>
              <a:rPr lang="en-GB" dirty="0"/>
              <a:t>form action</a:t>
            </a:r>
            <a:r>
              <a:rPr lang="en-GB" dirty="0" smtClean="0"/>
              <a:t>=“./</a:t>
            </a:r>
            <a:r>
              <a:rPr lang="en-GB" dirty="0" err="1" smtClean="0"/>
              <a:t>StoreCSVtoSQLTable.php</a:t>
            </a:r>
            <a:r>
              <a:rPr lang="en-GB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 smtClean="0"/>
              <a:t>		Select </a:t>
            </a:r>
            <a:r>
              <a:rPr lang="en-GB" dirty="0"/>
              <a:t>a file: </a:t>
            </a:r>
            <a:r>
              <a:rPr lang="en-GB" sz="2400" dirty="0">
                <a:latin typeface="Arial Black" panose="020B0A04020102020204" pitchFamily="34" charset="0"/>
              </a:rPr>
              <a:t>&lt;input </a:t>
            </a:r>
            <a:r>
              <a:rPr lang="en-GB" sz="2400" dirty="0" smtClean="0">
                <a:latin typeface="Arial Black" panose="020B0A04020102020204" pitchFamily="34" charset="0"/>
              </a:rPr>
              <a:t>type=‘file’ name=‘file’&gt;</a:t>
            </a:r>
            <a:r>
              <a:rPr lang="en-GB" dirty="0" smtClean="0"/>
              <a:t>&lt;</a:t>
            </a:r>
            <a:r>
              <a:rPr lang="en-GB" dirty="0" err="1"/>
              <a:t>br</a:t>
            </a:r>
            <a:r>
              <a:rPr lang="en-GB" dirty="0"/>
              <a:t>&gt;&lt;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 smtClean="0"/>
              <a:t>		&lt;</a:t>
            </a:r>
            <a:r>
              <a:rPr lang="en-GB" dirty="0"/>
              <a:t>input type="submit"&gt;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		&lt;/</a:t>
            </a:r>
            <a:r>
              <a:rPr lang="en-GB" dirty="0"/>
              <a:t>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	&lt;/</a:t>
            </a:r>
            <a:r>
              <a:rPr lang="en-GB" dirty="0"/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&lt;/html&gt;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550927" y="4840146"/>
            <a:ext cx="4326340" cy="70788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‘file’ input type</a:t>
            </a:r>
            <a:endParaRPr lang="en-GB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69039" y="4176215"/>
            <a:ext cx="573206" cy="6823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2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StoreCSVtoSQLTable.php</a:t>
            </a:r>
            <a:r>
              <a:rPr lang="en-GB" dirty="0" smtClean="0"/>
              <a:t> will generalise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can pull the filename apart</a:t>
            </a:r>
          </a:p>
          <a:p>
            <a:r>
              <a:rPr lang="en-GB" dirty="0"/>
              <a:t>$file = $_POST['file</a:t>
            </a:r>
            <a:r>
              <a:rPr lang="en-GB" dirty="0" smtClean="0"/>
              <a:t>'];</a:t>
            </a:r>
          </a:p>
          <a:p>
            <a:pPr lvl="1"/>
            <a:r>
              <a:rPr lang="en-GB" dirty="0" smtClean="0"/>
              <a:t>Get the file name that has been posted</a:t>
            </a:r>
            <a:endParaRPr lang="en-GB" dirty="0"/>
          </a:p>
          <a:p>
            <a:r>
              <a:rPr lang="en-GB" dirty="0"/>
              <a:t>$end = </a:t>
            </a:r>
            <a:r>
              <a:rPr lang="en-GB" dirty="0" err="1"/>
              <a:t>strpos</a:t>
            </a:r>
            <a:r>
              <a:rPr lang="en-GB" dirty="0"/>
              <a:t>($file</a:t>
            </a:r>
            <a:r>
              <a:rPr lang="en-GB" dirty="0" smtClean="0"/>
              <a:t>,'.');</a:t>
            </a:r>
          </a:p>
          <a:p>
            <a:pPr lvl="1"/>
            <a:r>
              <a:rPr lang="en-GB" dirty="0" smtClean="0"/>
              <a:t>Find the position of the extension ‘.’ using the strops function</a:t>
            </a:r>
          </a:p>
          <a:p>
            <a:pPr lvl="2"/>
            <a:r>
              <a:rPr lang="en-GB" dirty="0" smtClean="0"/>
              <a:t>String Position</a:t>
            </a:r>
            <a:endParaRPr lang="en-GB" dirty="0"/>
          </a:p>
          <a:p>
            <a:r>
              <a:rPr lang="en-GB" dirty="0"/>
              <a:t>$name = </a:t>
            </a:r>
            <a:r>
              <a:rPr lang="en-GB" dirty="0" err="1"/>
              <a:t>substr</a:t>
            </a:r>
            <a:r>
              <a:rPr lang="en-GB" dirty="0"/>
              <a:t>($file,0,$end</a:t>
            </a:r>
            <a:r>
              <a:rPr lang="en-GB" dirty="0" smtClean="0"/>
              <a:t>);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et the name part – the substring (</a:t>
            </a:r>
            <a:r>
              <a:rPr lang="en-GB" dirty="0" err="1" smtClean="0"/>
              <a:t>substr</a:t>
            </a:r>
            <a:r>
              <a:rPr lang="en-GB" dirty="0" smtClean="0"/>
              <a:t>) – of $file starting at character 0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aking </a:t>
            </a:r>
            <a:r>
              <a:rPr lang="en-GB" dirty="0"/>
              <a:t>$</a:t>
            </a:r>
            <a:r>
              <a:rPr lang="en-GB" dirty="0" smtClean="0"/>
              <a:t>end characters.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5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infile</a:t>
            </a:r>
            <a:r>
              <a:rPr lang="en-GB" dirty="0"/>
              <a:t> = </a:t>
            </a:r>
            <a:r>
              <a:rPr lang="en-GB" dirty="0" err="1"/>
              <a:t>fopen</a:t>
            </a:r>
            <a:r>
              <a:rPr lang="en-GB" dirty="0"/>
              <a:t>($</a:t>
            </a:r>
            <a:r>
              <a:rPr lang="en-GB" dirty="0" err="1"/>
              <a:t>file,"r</a:t>
            </a:r>
            <a:r>
              <a:rPr lang="en-GB" dirty="0"/>
              <a:t>");</a:t>
            </a:r>
          </a:p>
          <a:p>
            <a:pPr lvl="1"/>
            <a:r>
              <a:rPr lang="en-GB" dirty="0"/>
              <a:t>Now we open the file as before</a:t>
            </a:r>
          </a:p>
          <a:p>
            <a:r>
              <a:rPr lang="en-GB" dirty="0"/>
              <a:t>$data = </a:t>
            </a:r>
            <a:r>
              <a:rPr lang="en-GB" dirty="0" err="1"/>
              <a:t>fgetcsv</a:t>
            </a:r>
            <a:r>
              <a:rPr lang="en-GB" dirty="0"/>
              <a:t>($</a:t>
            </a:r>
            <a:r>
              <a:rPr lang="en-GB" dirty="0" err="1"/>
              <a:t>infile</a:t>
            </a:r>
            <a:r>
              <a:rPr lang="en-GB" dirty="0"/>
              <a:t>);</a:t>
            </a:r>
          </a:p>
          <a:p>
            <a:pPr lvl="1"/>
            <a:r>
              <a:rPr lang="en-GB" dirty="0"/>
              <a:t>Get the first line of data from the file split up</a:t>
            </a:r>
          </a:p>
          <a:p>
            <a:r>
              <a:rPr lang="en-GB" dirty="0"/>
              <a:t>$fields = $data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And save it as the fields of the table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2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Generalising onwards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ncols</a:t>
            </a:r>
            <a:r>
              <a:rPr lang="en-GB" dirty="0"/>
              <a:t> = </a:t>
            </a:r>
            <a:r>
              <a:rPr lang="en-GB" dirty="0" err="1"/>
              <a:t>sizeof</a:t>
            </a:r>
            <a:r>
              <a:rPr lang="en-GB" dirty="0"/>
              <a:t>($data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The number of columns in the table will be the size of the array</a:t>
            </a:r>
            <a:endParaRPr lang="en-GB" dirty="0"/>
          </a:p>
          <a:p>
            <a:r>
              <a:rPr lang="en-GB" dirty="0"/>
              <a:t>while($data = </a:t>
            </a:r>
            <a:r>
              <a:rPr lang="en-GB" dirty="0" err="1"/>
              <a:t>fgetcsv</a:t>
            </a:r>
            <a:r>
              <a:rPr lang="en-GB" dirty="0"/>
              <a:t>($</a:t>
            </a:r>
            <a:r>
              <a:rPr lang="en-GB" dirty="0" err="1"/>
              <a:t>infile</a:t>
            </a:r>
            <a:r>
              <a:rPr lang="en-GB" dirty="0" smtClean="0"/>
              <a:t>)){</a:t>
            </a:r>
          </a:p>
          <a:p>
            <a:pPr lvl="1"/>
            <a:r>
              <a:rPr lang="en-GB" dirty="0" smtClean="0"/>
              <a:t>… //So we go through the file starting on the next line</a:t>
            </a:r>
          </a:p>
          <a:p>
            <a:r>
              <a:rPr lang="en-GB" dirty="0"/>
              <a:t>}</a:t>
            </a:r>
          </a:p>
          <a:p>
            <a:r>
              <a:rPr lang="en-GB" dirty="0" smtClean="0"/>
              <a:t>We can do a loop through the file building up an SQL insert command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58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command we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the example case this will look like:</a:t>
            </a:r>
          </a:p>
          <a:p>
            <a:pPr marL="457200" lvl="1" indent="0">
              <a:buNone/>
            </a:pPr>
            <a:r>
              <a:rPr lang="en-GB" b="1" dirty="0"/>
              <a:t>insert into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SaturnModules</a:t>
            </a:r>
            <a:r>
              <a:rPr lang="en-GB" dirty="0"/>
              <a:t> (</a:t>
            </a:r>
            <a:r>
              <a:rPr lang="en-GB" dirty="0" err="1"/>
              <a:t>id,description</a:t>
            </a:r>
            <a:r>
              <a:rPr lang="en-GB" dirty="0"/>
              <a:t>) values </a:t>
            </a:r>
            <a:r>
              <a:rPr lang="en-GB" dirty="0" smtClean="0"/>
              <a:t>(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'G54DIS‘</a:t>
            </a:r>
          </a:p>
          <a:p>
            <a:pPr marL="914400" lvl="2" indent="0">
              <a:buNone/>
            </a:pPr>
            <a:r>
              <a:rPr lang="en-GB" sz="2400" dirty="0" smtClean="0"/>
              <a:t>,</a:t>
            </a:r>
            <a:r>
              <a:rPr lang="en-GB" sz="2400" dirty="0"/>
              <a:t>'Databases, Interfaces and Software Design </a:t>
            </a:r>
            <a:r>
              <a:rPr lang="en-GB" sz="2400" dirty="0" smtClean="0"/>
              <a:t>Principles’ </a:t>
            </a:r>
          </a:p>
          <a:p>
            <a:pPr marL="914400" lvl="2" indent="0">
              <a:buNone/>
            </a:pPr>
            <a:r>
              <a:rPr lang="en-GB" sz="2400" dirty="0" smtClean="0"/>
              <a:t>)</a:t>
            </a:r>
          </a:p>
          <a:p>
            <a:r>
              <a:rPr lang="en-GB" sz="3200" dirty="0" smtClean="0"/>
              <a:t>So we start to build this string</a:t>
            </a:r>
          </a:p>
          <a:p>
            <a:pPr marL="457200" lvl="1" indent="0">
              <a:buNone/>
            </a:pPr>
            <a:r>
              <a:rPr lang="en-GB" sz="2800" dirty="0" smtClean="0"/>
              <a:t>$</a:t>
            </a:r>
            <a:r>
              <a:rPr lang="en-GB" sz="2800" dirty="0" err="1" smtClean="0"/>
              <a:t>sql</a:t>
            </a:r>
            <a:r>
              <a:rPr lang="en-GB" sz="2800" dirty="0" smtClean="0"/>
              <a:t> = “insert into” . </a:t>
            </a:r>
            <a:r>
              <a:rPr lang="en-GB" sz="2800" dirty="0" smtClean="0">
                <a:latin typeface="Arial Black" panose="020B0A04020102020204" pitchFamily="34" charset="0"/>
              </a:rPr>
              <a:t>$name</a:t>
            </a:r>
            <a:r>
              <a:rPr lang="en-GB" sz="2800" dirty="0" smtClean="0"/>
              <a:t>. “(“ . </a:t>
            </a:r>
            <a:r>
              <a:rPr lang="en-GB" sz="2800" dirty="0" smtClean="0">
                <a:latin typeface="Arial Black" panose="020B0A04020102020204" pitchFamily="34" charset="0"/>
              </a:rPr>
              <a:t>$fields[0] </a:t>
            </a:r>
            <a:r>
              <a:rPr lang="en-GB" sz="2800" dirty="0" smtClean="0"/>
              <a:t>. “,” . </a:t>
            </a:r>
            <a:r>
              <a:rPr lang="en-GB" sz="2800" dirty="0" smtClean="0">
                <a:latin typeface="Arial Black" panose="020B0A04020102020204" pitchFamily="34" charset="0"/>
              </a:rPr>
              <a:t>$fields[1] </a:t>
            </a:r>
            <a:r>
              <a:rPr lang="en-GB" sz="2800" dirty="0" smtClean="0"/>
              <a:t>.”) values (‘” . </a:t>
            </a:r>
            <a:r>
              <a:rPr lang="en-GB" sz="2800" dirty="0" smtClean="0">
                <a:latin typeface="Arial Black" panose="020B0A04020102020204" pitchFamily="34" charset="0"/>
              </a:rPr>
              <a:t>$data[0]</a:t>
            </a:r>
            <a:r>
              <a:rPr lang="en-GB" sz="2800" dirty="0" smtClean="0"/>
              <a:t>. “’,’” . </a:t>
            </a:r>
            <a:r>
              <a:rPr lang="en-GB" sz="2800" dirty="0" smtClean="0">
                <a:latin typeface="Arial Black" panose="020B0A04020102020204" pitchFamily="34" charset="0"/>
              </a:rPr>
              <a:t>$data[1] </a:t>
            </a:r>
            <a:r>
              <a:rPr lang="en-GB" sz="2800" dirty="0" smtClean="0"/>
              <a:t>. ”’)”;</a:t>
            </a:r>
          </a:p>
          <a:p>
            <a:r>
              <a:rPr lang="en-GB" sz="3200" dirty="0" smtClean="0"/>
              <a:t>However, this is not really general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156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generalise further I make a pair of 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 for the fields</a:t>
            </a:r>
          </a:p>
          <a:p>
            <a:pPr marL="457200" lvl="1" indent="0">
              <a:buNone/>
            </a:pPr>
            <a:r>
              <a:rPr lang="en-GB" dirty="0" smtClean="0"/>
              <a:t>$</a:t>
            </a:r>
            <a:r>
              <a:rPr lang="en-GB" dirty="0" err="1" smtClean="0"/>
              <a:t>sql</a:t>
            </a:r>
            <a:r>
              <a:rPr lang="en-GB" dirty="0" smtClean="0"/>
              <a:t> </a:t>
            </a:r>
            <a:r>
              <a:rPr lang="en-GB" dirty="0"/>
              <a:t>= "insert into " . $name . " (";</a:t>
            </a:r>
          </a:p>
          <a:p>
            <a:pPr marL="457200" lvl="1" indent="0">
              <a:buNone/>
            </a:pPr>
            <a:r>
              <a:rPr lang="nn-NO" dirty="0"/>
              <a:t>for($i = 0; $i &lt; $ncols; $i++){</a:t>
            </a:r>
          </a:p>
          <a:p>
            <a:pPr marL="457200" lvl="1" indent="0">
              <a:buNone/>
            </a:pPr>
            <a:r>
              <a:rPr lang="en-GB" dirty="0" smtClean="0"/>
              <a:t>	$</a:t>
            </a:r>
            <a:r>
              <a:rPr lang="en-GB" dirty="0" err="1"/>
              <a:t>sql</a:t>
            </a:r>
            <a:r>
              <a:rPr lang="en-GB" dirty="0"/>
              <a:t> .= $fields[$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457200" lvl="1" indent="0">
              <a:buNone/>
            </a:pPr>
            <a:r>
              <a:rPr lang="en-GB" dirty="0" smtClean="0"/>
              <a:t>	if</a:t>
            </a:r>
            <a:r>
              <a:rPr lang="en-GB" dirty="0"/>
              <a:t>($</a:t>
            </a:r>
            <a:r>
              <a:rPr lang="en-GB" dirty="0" err="1"/>
              <a:t>i</a:t>
            </a:r>
            <a:r>
              <a:rPr lang="en-GB" dirty="0"/>
              <a:t> &lt; $ncols-1 ){</a:t>
            </a:r>
          </a:p>
          <a:p>
            <a:pPr marL="457200" lvl="1" indent="0">
              <a:buNone/>
            </a:pPr>
            <a:r>
              <a:rPr lang="en-GB" dirty="0" smtClean="0"/>
              <a:t>		$</a:t>
            </a:r>
            <a:r>
              <a:rPr lang="en-GB" dirty="0" err="1"/>
              <a:t>sql</a:t>
            </a:r>
            <a:r>
              <a:rPr lang="en-GB" dirty="0"/>
              <a:t> .= </a:t>
            </a:r>
            <a:r>
              <a:rPr lang="en-GB" dirty="0" smtClean="0"/>
              <a:t>",";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//There are more fields (columns) to come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 smtClean="0"/>
              <a:t>	}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	else</a:t>
            </a: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 smtClean="0"/>
              <a:t>		$</a:t>
            </a:r>
            <a:r>
              <a:rPr lang="en-GB" dirty="0" err="1"/>
              <a:t>sql</a:t>
            </a:r>
            <a:r>
              <a:rPr lang="en-GB" dirty="0"/>
              <a:t> .= ") values </a:t>
            </a:r>
            <a:r>
              <a:rPr lang="en-GB" dirty="0" smtClean="0"/>
              <a:t>('";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// This is the last field (column)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 smtClean="0"/>
              <a:t>	}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9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for the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dirty="0" smtClean="0"/>
              <a:t>	for</a:t>
            </a:r>
            <a:r>
              <a:rPr lang="nn-NO" dirty="0"/>
              <a:t>($i = 0; $i &lt; $ncols; $i++){</a:t>
            </a:r>
          </a:p>
          <a:p>
            <a:pPr marL="0" indent="0">
              <a:buNone/>
            </a:pPr>
            <a:r>
              <a:rPr lang="en-GB" dirty="0" smtClean="0"/>
              <a:t>		$</a:t>
            </a:r>
            <a:r>
              <a:rPr lang="en-GB" dirty="0" err="1"/>
              <a:t>sql</a:t>
            </a:r>
            <a:r>
              <a:rPr lang="en-GB" dirty="0"/>
              <a:t> .= $data[$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en-GB" dirty="0" smtClean="0"/>
              <a:t>		if</a:t>
            </a:r>
            <a:r>
              <a:rPr lang="en-GB" dirty="0"/>
              <a:t>($</a:t>
            </a:r>
            <a:r>
              <a:rPr lang="en-GB" dirty="0" err="1"/>
              <a:t>i</a:t>
            </a:r>
            <a:r>
              <a:rPr lang="en-GB" dirty="0"/>
              <a:t> &lt; $ncols-1 ){</a:t>
            </a:r>
          </a:p>
          <a:p>
            <a:pPr marL="0" indent="0">
              <a:buNone/>
            </a:pPr>
            <a:r>
              <a:rPr lang="en-GB" dirty="0" smtClean="0"/>
              <a:t>			$</a:t>
            </a:r>
            <a:r>
              <a:rPr lang="en-GB" dirty="0" err="1"/>
              <a:t>sql</a:t>
            </a:r>
            <a:r>
              <a:rPr lang="en-GB" dirty="0"/>
              <a:t> .= </a:t>
            </a:r>
            <a:r>
              <a:rPr lang="en-GB" dirty="0" smtClean="0"/>
              <a:t>"','";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//There are more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values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to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come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else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 smtClean="0"/>
              <a:t>			$</a:t>
            </a:r>
            <a:r>
              <a:rPr lang="en-GB" dirty="0" err="1"/>
              <a:t>sql</a:t>
            </a:r>
            <a:r>
              <a:rPr lang="en-GB" dirty="0"/>
              <a:t> .= </a:t>
            </a:r>
            <a:r>
              <a:rPr lang="en-GB" dirty="0" smtClean="0"/>
              <a:t>"')";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// This is the last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//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And this is the end of the while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20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added a few lines to make this output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4" t="9169" r="843" b="4579"/>
          <a:stretch/>
        </p:blipFill>
        <p:spPr>
          <a:xfrm>
            <a:off x="838200" y="1392071"/>
            <a:ext cx="9097370" cy="5201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123702"/>
            <a:ext cx="59094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I need a new file for my demo during the lecture. The database now has these entries</a:t>
            </a:r>
            <a:endParaRPr lang="en-GB" sz="4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21624" y="5431809"/>
            <a:ext cx="1842448" cy="13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file with still the same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 err="1" smtClean="0"/>
              <a:t>d,description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 smtClean="0"/>
              <a:t>Q54DIS, “Dungeons</a:t>
            </a:r>
            <a:r>
              <a:rPr lang="en-GB" dirty="0"/>
              <a:t>, Incarceration and Spell Design </a:t>
            </a:r>
            <a:r>
              <a:rPr lang="en-GB" dirty="0" smtClean="0"/>
              <a:t>Principles”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 smtClean="0"/>
              <a:t>Q51DBI,Dungeons </a:t>
            </a:r>
            <a:r>
              <a:rPr lang="en-GB" dirty="0"/>
              <a:t>and Incarceration	</a:t>
            </a:r>
          </a:p>
          <a:p>
            <a:pPr marL="0" indent="0">
              <a:buNone/>
            </a:pPr>
            <a:r>
              <a:rPr lang="en-GB" dirty="0" smtClean="0"/>
              <a:t>Q52GRP,Guided </a:t>
            </a:r>
            <a:r>
              <a:rPr lang="en-GB" dirty="0"/>
              <a:t>Root Principles	</a:t>
            </a:r>
          </a:p>
          <a:p>
            <a:pPr marL="0" indent="0">
              <a:buNone/>
            </a:pPr>
            <a:r>
              <a:rPr lang="en-GB" dirty="0" smtClean="0"/>
              <a:t>Q54SPM,Spells </a:t>
            </a:r>
            <a:r>
              <a:rPr lang="en-GB" dirty="0"/>
              <a:t>Potions and Marketing	</a:t>
            </a:r>
          </a:p>
          <a:p>
            <a:pPr marL="0" indent="0">
              <a:buNone/>
            </a:pPr>
            <a:r>
              <a:rPr lang="en-GB" dirty="0" smtClean="0"/>
              <a:t>Q53IND,Incarceration Experience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Q5 is the code for the School of Wizardry in the Saturn codes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7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trying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now at the point of trying to use the data on a csv</a:t>
            </a:r>
          </a:p>
          <a:p>
            <a:pPr lvl="1"/>
            <a:r>
              <a:rPr lang="en-GB" dirty="0" smtClean="0"/>
              <a:t>To fill our database</a:t>
            </a:r>
          </a:p>
          <a:p>
            <a:r>
              <a:rPr lang="en-GB" dirty="0" smtClean="0"/>
              <a:t>You should be careful not to waste time when programming</a:t>
            </a:r>
          </a:p>
          <a:p>
            <a:r>
              <a:rPr lang="en-GB" dirty="0" smtClean="0"/>
              <a:t>Don’t get too complex</a:t>
            </a:r>
          </a:p>
          <a:p>
            <a:r>
              <a:rPr lang="en-GB" dirty="0" smtClean="0"/>
              <a:t>Trying to solve future problems</a:t>
            </a:r>
          </a:p>
          <a:p>
            <a:r>
              <a:rPr lang="en-GB" dirty="0" smtClean="0"/>
              <a:t>However, I think this could be a useful process to try and generalise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14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Thinking (CT)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can be thought of as thinking like a programmer</a:t>
            </a:r>
          </a:p>
          <a:p>
            <a:r>
              <a:rPr lang="en-GB" dirty="0" smtClean="0"/>
              <a:t>We try to apply certain principles to every program we write</a:t>
            </a:r>
          </a:p>
          <a:p>
            <a:pPr lvl="1"/>
            <a:r>
              <a:rPr lang="en-GB" dirty="0" smtClean="0"/>
              <a:t>Analyse the problem</a:t>
            </a:r>
          </a:p>
          <a:p>
            <a:pPr lvl="1"/>
            <a:r>
              <a:rPr lang="en-GB" dirty="0" smtClean="0"/>
              <a:t>Break it down into steps</a:t>
            </a:r>
          </a:p>
          <a:p>
            <a:pPr lvl="1"/>
            <a:r>
              <a:rPr lang="en-GB" dirty="0" smtClean="0"/>
              <a:t>Come up with an algorithm</a:t>
            </a:r>
          </a:p>
          <a:p>
            <a:pPr lvl="1"/>
            <a:r>
              <a:rPr lang="en-GB" dirty="0" smtClean="0"/>
              <a:t>Look out for generalisations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85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data may already exist in other 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example I have built up an Excel file of what I have in my database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9926"/>
              </p:ext>
            </p:extLst>
          </p:nvPr>
        </p:nvGraphicFramePr>
        <p:xfrm>
          <a:off x="1092530" y="2568213"/>
          <a:ext cx="10687792" cy="2906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5779">
                  <a:extLst>
                    <a:ext uri="{9D8B030D-6E8A-4147-A177-3AD203B41FA5}">
                      <a16:colId xmlns:a16="http://schemas.microsoft.com/office/drawing/2014/main" val="542644752"/>
                    </a:ext>
                  </a:extLst>
                </a:gridCol>
                <a:gridCol w="1682013">
                  <a:extLst>
                    <a:ext uri="{9D8B030D-6E8A-4147-A177-3AD203B41FA5}">
                      <a16:colId xmlns:a16="http://schemas.microsoft.com/office/drawing/2014/main" val="936486895"/>
                    </a:ext>
                  </a:extLst>
                </a:gridCol>
              </a:tblGrid>
              <a:tr h="48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Description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OLD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16494"/>
                  </a:ext>
                </a:extLst>
              </a:tr>
              <a:tr h="5581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u="none" strike="noStrike">
                          <a:effectLst/>
                        </a:rPr>
                        <a:t>Databases, Interfaces and Software Design Principles</a:t>
                      </a:r>
                      <a:endParaRPr lang="en-GB" sz="2800" b="0" i="0" u="none" strike="noStrike">
                        <a:solidFill>
                          <a:srgbClr val="515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G54DIS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384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</a:rPr>
                        <a:t>Databases and Interfaces</a:t>
                      </a:r>
                      <a:endParaRPr lang="en-GB" sz="2800" b="0" i="0" u="none" strike="noStrike">
                        <a:solidFill>
                          <a:srgbClr val="515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G51DBI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48351"/>
                  </a:ext>
                </a:extLst>
              </a:tr>
              <a:tr h="49003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Software Engineering Group Project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G52GRP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88946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</a:rPr>
                        <a:t>Software Engineering Management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G54SPM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4793"/>
                  </a:ext>
                </a:extLst>
              </a:tr>
              <a:tr h="427512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</a:rPr>
                        <a:t>Industrial Experience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G53IND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CSV File looks like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5625"/>
            <a:ext cx="105156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Description</a:t>
            </a:r>
            <a:r>
              <a:rPr lang="en-GB" sz="2800" dirty="0" smtClean="0"/>
              <a:t>, OLD</a:t>
            </a:r>
            <a:endParaRPr lang="en-GB" sz="2800" dirty="0"/>
          </a:p>
          <a:p>
            <a:r>
              <a:rPr lang="en-GB" sz="2800" dirty="0"/>
              <a:t>"Databases, Interfaces and Software Design Principles",G54DIS</a:t>
            </a:r>
          </a:p>
          <a:p>
            <a:r>
              <a:rPr lang="en-GB" sz="2800" dirty="0"/>
              <a:t>Databases and Interfaces,G51DBI</a:t>
            </a:r>
          </a:p>
          <a:p>
            <a:r>
              <a:rPr lang="en-GB" sz="2800" dirty="0"/>
              <a:t>Software Engineering Group Project,G52GRP</a:t>
            </a:r>
          </a:p>
          <a:p>
            <a:r>
              <a:rPr lang="en-GB" sz="2800" dirty="0"/>
              <a:t>Software Engineering Management,G54SPM</a:t>
            </a:r>
          </a:p>
          <a:p>
            <a:r>
              <a:rPr lang="en-GB" sz="2800" dirty="0"/>
              <a:t>Industrial Experience,G53IND</a:t>
            </a:r>
          </a:p>
        </p:txBody>
      </p:sp>
    </p:spTree>
    <p:extLst>
      <p:ext uri="{BB962C8B-B14F-4D97-AF65-F5344CB8AC3E}">
        <p14:creationId xmlns:p14="http://schemas.microsoft.com/office/powerpoint/2010/main" val="297277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the CSV can be done as we did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&lt;head&gt;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</a:t>
            </a:r>
            <a:r>
              <a:rPr lang="en-GB" dirty="0" smtClean="0"/>
              <a:t>title&gt;Download my data to my database&lt;/</a:t>
            </a:r>
            <a:r>
              <a:rPr lang="en-GB" dirty="0"/>
              <a:t>title&gt;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&lt;/</a:t>
            </a:r>
            <a:r>
              <a:rPr lang="en-GB" dirty="0"/>
              <a:t>head&gt;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body&gt;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&lt;?</a:t>
            </a:r>
            <a:r>
              <a:rPr lang="en-GB" dirty="0" err="1"/>
              <a:t>php</a:t>
            </a: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$</a:t>
            </a:r>
            <a:r>
              <a:rPr lang="en-GB" dirty="0"/>
              <a:t>file = </a:t>
            </a:r>
            <a:r>
              <a:rPr lang="en-GB" dirty="0" err="1"/>
              <a:t>fopen</a:t>
            </a:r>
            <a:r>
              <a:rPr lang="en-GB" dirty="0" smtClean="0"/>
              <a:t>(“</a:t>
            </a:r>
            <a:r>
              <a:rPr lang="en-GB" dirty="0" err="1" smtClean="0"/>
              <a:t>ModuleData.csv</a:t>
            </a:r>
            <a:r>
              <a:rPr lang="en-GB" dirty="0" err="1"/>
              <a:t>","r</a:t>
            </a:r>
            <a:r>
              <a:rPr lang="en-GB" dirty="0"/>
              <a:t>");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while</a:t>
            </a:r>
            <a:r>
              <a:rPr lang="en-GB" dirty="0"/>
              <a:t>($data = </a:t>
            </a:r>
            <a:r>
              <a:rPr lang="en-GB" dirty="0" err="1"/>
              <a:t>fgetcsv</a:t>
            </a:r>
            <a:r>
              <a:rPr lang="en-GB" dirty="0"/>
              <a:t>($file)){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	// Save to the database</a:t>
            </a: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}</a:t>
            </a: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fclose</a:t>
            </a:r>
            <a:r>
              <a:rPr lang="en-GB" dirty="0"/>
              <a:t>($file);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 smtClean="0"/>
              <a:t>?&gt;</a:t>
            </a:r>
            <a:endParaRPr lang="en-GB" dirty="0"/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3905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time we read the file as a 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$</a:t>
            </a:r>
            <a:r>
              <a:rPr lang="en-GB" dirty="0"/>
              <a:t>data = </a:t>
            </a:r>
            <a:r>
              <a:rPr lang="en-GB" dirty="0" err="1"/>
              <a:t>fgetcsv</a:t>
            </a:r>
            <a:r>
              <a:rPr lang="en-GB" dirty="0"/>
              <a:t>($file</a:t>
            </a:r>
            <a:r>
              <a:rPr lang="en-GB" dirty="0" smtClean="0"/>
              <a:t>)</a:t>
            </a:r>
          </a:p>
          <a:p>
            <a:r>
              <a:rPr lang="en-GB" dirty="0" smtClean="0"/>
              <a:t>$data will be an array</a:t>
            </a:r>
          </a:p>
          <a:p>
            <a:r>
              <a:rPr lang="en-GB" dirty="0" smtClean="0"/>
              <a:t>In our case $data[0] and $data[1]</a:t>
            </a:r>
          </a:p>
          <a:p>
            <a:r>
              <a:rPr lang="en-GB" dirty="0" smtClean="0"/>
              <a:t>The first row is the title row</a:t>
            </a:r>
          </a:p>
          <a:p>
            <a:pPr lvl="1"/>
            <a:r>
              <a:rPr lang="en-GB" dirty="0" smtClean="0"/>
              <a:t>$data[0] = ‘Description’;</a:t>
            </a:r>
          </a:p>
          <a:p>
            <a:pPr lvl="1"/>
            <a:r>
              <a:rPr lang="en-GB" dirty="0" smtClean="0"/>
              <a:t>$data[1] = ‘Old’;</a:t>
            </a:r>
          </a:p>
          <a:p>
            <a:r>
              <a:rPr lang="en-GB" dirty="0" smtClean="0"/>
              <a:t>I am going to modify the titles to be the fields I will use</a:t>
            </a:r>
          </a:p>
        </p:txBody>
      </p:sp>
    </p:spTree>
    <p:extLst>
      <p:ext uri="{BB962C8B-B14F-4D97-AF65-F5344CB8AC3E}">
        <p14:creationId xmlns:p14="http://schemas.microsoft.com/office/powerpoint/2010/main" val="260756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my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have a table (entity) called </a:t>
            </a:r>
            <a:r>
              <a:rPr lang="en-GB" dirty="0" err="1" smtClean="0"/>
              <a:t>SaturnModules</a:t>
            </a:r>
            <a:endParaRPr lang="en-GB" dirty="0" smtClean="0"/>
          </a:p>
          <a:p>
            <a:r>
              <a:rPr lang="en-GB" dirty="0" smtClean="0"/>
              <a:t>It has two columns (attributes or fields)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d and description</a:t>
            </a:r>
          </a:p>
          <a:p>
            <a:r>
              <a:rPr lang="en-GB" dirty="0" smtClean="0"/>
              <a:t>So I change my csv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5226" y="3834350"/>
            <a:ext cx="11186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id,description</a:t>
            </a:r>
            <a:endParaRPr lang="en-GB" sz="2800" dirty="0"/>
          </a:p>
          <a:p>
            <a:r>
              <a:rPr lang="en-GB" sz="2800" dirty="0"/>
              <a:t>G54DIS,"Databases, Interfaces and Software Design Principles"</a:t>
            </a:r>
          </a:p>
          <a:p>
            <a:r>
              <a:rPr lang="en-GB" sz="2800" dirty="0"/>
              <a:t>G51DBI,Databases and Interfaces</a:t>
            </a:r>
          </a:p>
          <a:p>
            <a:r>
              <a:rPr lang="en-GB" sz="2800" dirty="0"/>
              <a:t>G52GRP,Software Engineering Group Project</a:t>
            </a:r>
          </a:p>
          <a:p>
            <a:r>
              <a:rPr lang="en-GB" sz="2800" dirty="0"/>
              <a:t>G54SPM,Software Engineering Management</a:t>
            </a:r>
          </a:p>
          <a:p>
            <a:r>
              <a:rPr lang="en-GB" sz="2800" dirty="0"/>
              <a:t>G53IND,Industrial Experience</a:t>
            </a:r>
          </a:p>
        </p:txBody>
      </p:sp>
    </p:spTree>
    <p:extLst>
      <p:ext uri="{BB962C8B-B14F-4D97-AF65-F5344CB8AC3E}">
        <p14:creationId xmlns:p14="http://schemas.microsoft.com/office/powerpoint/2010/main" val="184794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on my first read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$data[0] = ‘id’ and $data[1] = ‘description’</a:t>
            </a:r>
          </a:p>
          <a:p>
            <a:r>
              <a:rPr lang="en-GB" dirty="0" smtClean="0"/>
              <a:t>The file it is saved in is still called ‘ModuleData.csv’</a:t>
            </a:r>
          </a:p>
          <a:p>
            <a:r>
              <a:rPr lang="en-GB" dirty="0" smtClean="0"/>
              <a:t>If it was called ‘SaturnModules.csv’ I can start to generalise more</a:t>
            </a:r>
          </a:p>
          <a:p>
            <a:r>
              <a:rPr lang="en-GB" dirty="0" smtClean="0"/>
              <a:t>Let us assume I am writing a more useful function</a:t>
            </a:r>
          </a:p>
          <a:p>
            <a:r>
              <a:rPr lang="en-GB" dirty="0" smtClean="0"/>
              <a:t>I can send this </a:t>
            </a:r>
            <a:r>
              <a:rPr lang="en-GB" dirty="0" err="1" smtClean="0"/>
              <a:t>php</a:t>
            </a:r>
            <a:r>
              <a:rPr lang="en-GB" dirty="0" smtClean="0"/>
              <a:t> file a $_POST variable</a:t>
            </a:r>
          </a:p>
          <a:p>
            <a:r>
              <a:rPr lang="en-GB" dirty="0" smtClean="0"/>
              <a:t>If I call it ‘file’ then I could say</a:t>
            </a:r>
          </a:p>
          <a:p>
            <a:pPr lvl="1"/>
            <a:r>
              <a:rPr lang="en-GB" dirty="0" smtClean="0"/>
              <a:t>$filename = $_POST[‘file’];</a:t>
            </a:r>
          </a:p>
          <a:p>
            <a:r>
              <a:rPr lang="en-GB" dirty="0" smtClean="0"/>
              <a:t>Or I could make use of another built in PHP type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749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Transferring files to SQL and back</vt:lpstr>
      <vt:lpstr>What are we trying to do?</vt:lpstr>
      <vt:lpstr>Computational Thinking (CT)</vt:lpstr>
      <vt:lpstr>Some data may already exist in other ways</vt:lpstr>
      <vt:lpstr>The CSV File looks like this</vt:lpstr>
      <vt:lpstr>Reading the CSV can be done as we did</vt:lpstr>
      <vt:lpstr>This time we read the file as a CSV</vt:lpstr>
      <vt:lpstr>In my database</vt:lpstr>
      <vt:lpstr>Now on my first read </vt:lpstr>
      <vt:lpstr>From the w3c tutorial page (modified a bit)</vt:lpstr>
      <vt:lpstr>StoreCSVtoSQLTable.php will generalise</vt:lpstr>
      <vt:lpstr>Generalising </vt:lpstr>
      <vt:lpstr>Generalising onwards</vt:lpstr>
      <vt:lpstr>SQL command we want</vt:lpstr>
      <vt:lpstr>To generalise further I make a pair of for loops</vt:lpstr>
      <vt:lpstr>One for the values</vt:lpstr>
      <vt:lpstr>I added a few lines to make this output</vt:lpstr>
      <vt:lpstr>New file with still the same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SQL</dc:title>
  <dc:creator>Peter Blanchfield</dc:creator>
  <cp:lastModifiedBy>Peter Blanchfield</cp:lastModifiedBy>
  <cp:revision>48</cp:revision>
  <dcterms:created xsi:type="dcterms:W3CDTF">2018-10-31T12:50:43Z</dcterms:created>
  <dcterms:modified xsi:type="dcterms:W3CDTF">2018-11-20T14:12:00Z</dcterms:modified>
</cp:coreProperties>
</file>