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1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7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A67-7AE8-4A78-9E3D-91CC279933E0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Connecting PHP to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Peter Blanchfield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2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writing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360000" indent="0">
              <a:spcBef>
                <a:spcPts val="0"/>
              </a:spcBef>
              <a:buNone/>
            </a:pP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360000" indent="0">
              <a:spcBef>
                <a:spcPts val="0"/>
              </a:spcBef>
              <a:buNone/>
            </a:pP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&lt;h1&gt;PHP Demo 10 - File i/o (writing)&lt;/h1&gt;</a:t>
            </a:r>
          </a:p>
          <a:p>
            <a:pPr marL="360000" indent="0">
              <a:spcBef>
                <a:spcPts val="0"/>
              </a:spcBef>
              <a:buNone/>
            </a:pP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&lt;h2&gt;&lt;u&gt;Creating output.txt&lt;/u&gt;&lt;/h2&gt;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&lt;?</a:t>
            </a:r>
            <a:r>
              <a:rPr lang="en-GB" dirty="0" err="1"/>
              <a:t>php</a:t>
            </a:r>
            <a:r>
              <a:rPr lang="en-GB" dirty="0"/>
              <a:t>  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$</a:t>
            </a:r>
            <a:r>
              <a:rPr lang="en-GB" dirty="0" err="1"/>
              <a:t>outfile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("output.txt", "w") or die("Unable to open file!");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fwrite</a:t>
            </a:r>
            <a:r>
              <a:rPr lang="en-GB" dirty="0"/>
              <a:t>($</a:t>
            </a:r>
            <a:r>
              <a:rPr lang="en-GB" dirty="0" err="1"/>
              <a:t>outfile</a:t>
            </a:r>
            <a:r>
              <a:rPr lang="en-GB" dirty="0"/>
              <a:t>, "A message from PHP\n");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fwrite</a:t>
            </a:r>
            <a:r>
              <a:rPr lang="en-GB" dirty="0"/>
              <a:t>($</a:t>
            </a:r>
            <a:r>
              <a:rPr lang="en-GB" dirty="0" err="1"/>
              <a:t>outfile</a:t>
            </a:r>
            <a:r>
              <a:rPr lang="en-GB" dirty="0"/>
              <a:t>, "Another line of text\n");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 ($</a:t>
            </a:r>
            <a:r>
              <a:rPr lang="en-GB" dirty="0" err="1"/>
              <a:t>infile</a:t>
            </a:r>
            <a:r>
              <a:rPr lang="en-GB" dirty="0"/>
              <a:t>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echo "output.txt created...";</a:t>
            </a:r>
          </a:p>
          <a:p>
            <a:pPr marL="360000" indent="0">
              <a:spcBef>
                <a:spcPts val="0"/>
              </a:spcBef>
              <a:buNone/>
            </a:pP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$</a:t>
            </a:r>
            <a:r>
              <a:rPr lang="en-GB" dirty="0" err="1"/>
              <a:t>infile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("output.txt", "r") or die("Unable to open file!");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while</a:t>
            </a:r>
            <a:r>
              <a:rPr lang="en-GB" dirty="0"/>
              <a:t>(!</a:t>
            </a:r>
            <a:r>
              <a:rPr lang="en-GB" dirty="0" err="1"/>
              <a:t>feof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/>
              <a:t>))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  echo </a:t>
            </a:r>
            <a:r>
              <a:rPr lang="en-GB" dirty="0" err="1"/>
              <a:t>fgets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/>
              <a:t>)."&lt;</a:t>
            </a:r>
            <a:r>
              <a:rPr lang="en-GB" dirty="0" err="1"/>
              <a:t>br</a:t>
            </a:r>
            <a:r>
              <a:rPr lang="en-GB" dirty="0"/>
              <a:t>&gt;";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 ($</a:t>
            </a:r>
            <a:r>
              <a:rPr lang="en-GB" dirty="0" err="1"/>
              <a:t>infile</a:t>
            </a:r>
            <a:r>
              <a:rPr lang="en-GB" dirty="0"/>
              <a:t>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    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 smtClean="0"/>
              <a:t>?&gt;  </a:t>
            </a: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endParaRPr lang="en-GB" dirty="0"/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98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open the file for writing “w”</a:t>
            </a:r>
          </a:p>
          <a:p>
            <a:r>
              <a:rPr lang="en-GB" dirty="0" smtClean="0"/>
              <a:t>Do a couple of writes</a:t>
            </a:r>
          </a:p>
          <a:p>
            <a:pPr lvl="1"/>
            <a:r>
              <a:rPr lang="en-GB" dirty="0" err="1"/>
              <a:t>fwrite</a:t>
            </a:r>
            <a:r>
              <a:rPr lang="en-GB" dirty="0"/>
              <a:t>($</a:t>
            </a:r>
            <a:r>
              <a:rPr lang="en-GB" dirty="0" err="1"/>
              <a:t>outfile</a:t>
            </a:r>
            <a:r>
              <a:rPr lang="en-GB" dirty="0"/>
              <a:t>, "A message from PHP\n</a:t>
            </a:r>
            <a:r>
              <a:rPr lang="en-GB" dirty="0" smtClean="0"/>
              <a:t>"); //for example</a:t>
            </a:r>
            <a:endParaRPr lang="en-GB" dirty="0"/>
          </a:p>
          <a:p>
            <a:r>
              <a:rPr lang="en-GB" dirty="0" smtClean="0"/>
              <a:t>Then closes the file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fclose</a:t>
            </a:r>
            <a:r>
              <a:rPr lang="en-GB" dirty="0"/>
              <a:t> ($</a:t>
            </a:r>
            <a:r>
              <a:rPr lang="en-GB" dirty="0" err="1"/>
              <a:t>infile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Before reading it again</a:t>
            </a:r>
          </a:p>
          <a:p>
            <a:r>
              <a:rPr lang="en-GB" dirty="0" smtClean="0"/>
              <a:t>If you didn’t close it you would not be able to open it again as a read file</a:t>
            </a:r>
          </a:p>
          <a:p>
            <a:r>
              <a:rPr lang="en-GB" dirty="0" smtClean="0"/>
              <a:t>So always Close files when you are finished with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00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delimited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delimited files</a:t>
            </a:r>
          </a:p>
          <a:p>
            <a:pPr lvl="1"/>
            <a:r>
              <a:rPr lang="en-GB" dirty="0" smtClean="0"/>
              <a:t>We want to break the read line up into parts</a:t>
            </a:r>
          </a:p>
          <a:p>
            <a:pPr lvl="1"/>
            <a:r>
              <a:rPr lang="en-GB" dirty="0" smtClean="0"/>
              <a:t>We can do this the hard way</a:t>
            </a:r>
          </a:p>
          <a:p>
            <a:pPr lvl="1"/>
            <a:r>
              <a:rPr lang="en-GB" dirty="0" smtClean="0"/>
              <a:t>Or the easy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80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 CSV – (also works for text tab delimited)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&lt;title&gt;The Likes of </a:t>
            </a:r>
            <a:r>
              <a:rPr lang="en-GB" dirty="0" err="1"/>
              <a:t>Fairytale</a:t>
            </a:r>
            <a:r>
              <a:rPr lang="en-GB" dirty="0"/>
              <a:t> Characters&lt;/title&gt;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head&gt;</a:t>
            </a:r>
          </a:p>
          <a:p>
            <a:pPr marL="720000" indent="0">
              <a:spcBef>
                <a:spcPts val="0"/>
              </a:spcBef>
              <a:buNone/>
            </a:pP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$</a:t>
            </a:r>
            <a:r>
              <a:rPr lang="en-GB" dirty="0"/>
              <a:t>file = </a:t>
            </a:r>
            <a:r>
              <a:rPr lang="en-GB" dirty="0" err="1"/>
              <a:t>fopen</a:t>
            </a:r>
            <a:r>
              <a:rPr lang="en-GB" dirty="0"/>
              <a:t>("</a:t>
            </a:r>
            <a:r>
              <a:rPr lang="en-GB" dirty="0" err="1"/>
              <a:t>lines.csv","r</a:t>
            </a:r>
            <a:r>
              <a:rPr lang="en-GB" dirty="0"/>
              <a:t>");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while</a:t>
            </a:r>
            <a:r>
              <a:rPr lang="en-GB" dirty="0"/>
              <a:t>($data = </a:t>
            </a:r>
            <a:r>
              <a:rPr lang="en-GB" dirty="0" err="1"/>
              <a:t>fgetcsv</a:t>
            </a:r>
            <a:r>
              <a:rPr lang="en-GB" dirty="0"/>
              <a:t>($file)){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	echo </a:t>
            </a:r>
            <a:r>
              <a:rPr lang="en-GB" dirty="0"/>
              <a:t>"&lt;p&gt;";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	echo </a:t>
            </a:r>
            <a:r>
              <a:rPr lang="en-GB" dirty="0"/>
              <a:t>$data[0] . " is " . $data[1] . " years old and likes " . $data[2];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	echo </a:t>
            </a:r>
            <a:r>
              <a:rPr lang="en-GB" dirty="0"/>
              <a:t>"&lt;/p&gt;";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fclose</a:t>
            </a:r>
            <a:r>
              <a:rPr lang="en-GB" dirty="0"/>
              <a:t>($file);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?&gt;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90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time we read the file as a 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/>
              <a:t>data = </a:t>
            </a:r>
            <a:r>
              <a:rPr lang="en-GB" dirty="0" err="1"/>
              <a:t>fgetcsv</a:t>
            </a:r>
            <a:r>
              <a:rPr lang="en-GB" dirty="0"/>
              <a:t>($file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PHP function </a:t>
            </a:r>
            <a:r>
              <a:rPr lang="en-GB" dirty="0" err="1" smtClean="0"/>
              <a:t>fgetcsv</a:t>
            </a:r>
            <a:r>
              <a:rPr lang="en-GB" dirty="0" smtClean="0"/>
              <a:t> has the format: </a:t>
            </a:r>
          </a:p>
          <a:p>
            <a:pPr lvl="1"/>
            <a:r>
              <a:rPr lang="en-GB" dirty="0" err="1"/>
              <a:t>fgetcsv</a:t>
            </a:r>
            <a:r>
              <a:rPr lang="en-GB" dirty="0" smtClean="0"/>
              <a:t>(&lt;</a:t>
            </a:r>
            <a:r>
              <a:rPr lang="en-GB" dirty="0" err="1" smtClean="0"/>
              <a:t>filehandle</a:t>
            </a:r>
            <a:r>
              <a:rPr lang="en-GB" dirty="0" smtClean="0"/>
              <a:t>&gt;, delimiter = ‘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GB" dirty="0" smtClean="0"/>
              <a:t>’,length=1000);</a:t>
            </a:r>
          </a:p>
          <a:p>
            <a:pPr lvl="1"/>
            <a:r>
              <a:rPr lang="en-GB" dirty="0" smtClean="0"/>
              <a:t>Where &lt;</a:t>
            </a:r>
            <a:r>
              <a:rPr lang="en-GB" dirty="0" err="1" smtClean="0"/>
              <a:t>filehandle</a:t>
            </a:r>
            <a:r>
              <a:rPr lang="en-GB" dirty="0" smtClean="0"/>
              <a:t>&gt; is the file you want</a:t>
            </a:r>
          </a:p>
          <a:p>
            <a:pPr lvl="1"/>
            <a:r>
              <a:rPr lang="en-GB" dirty="0" smtClean="0"/>
              <a:t>Delimiter defaults to a comma but can be a tab for example</a:t>
            </a:r>
          </a:p>
          <a:p>
            <a:pPr lvl="1"/>
            <a:r>
              <a:rPr lang="en-GB" dirty="0" smtClean="0"/>
              <a:t>And expected length defaults to 1000 lines</a:t>
            </a:r>
          </a:p>
          <a:p>
            <a:r>
              <a:rPr lang="en-GB" dirty="0" smtClean="0"/>
              <a:t>$data will be an array</a:t>
            </a:r>
          </a:p>
          <a:p>
            <a:r>
              <a:rPr lang="en-GB" dirty="0" smtClean="0"/>
              <a:t>There are ways of getting this to recognise the header row</a:t>
            </a:r>
          </a:p>
          <a:p>
            <a:r>
              <a:rPr lang="en-GB" dirty="0" smtClean="0"/>
              <a:t>Then you can use it as an associative array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56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there is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try and use it </a:t>
            </a:r>
            <a:r>
              <a:rPr lang="en-GB" smtClean="0"/>
              <a:t>in anger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5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trying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we have been talking about building our interface</a:t>
            </a:r>
          </a:p>
          <a:p>
            <a:pPr lvl="1"/>
            <a:r>
              <a:rPr lang="en-GB" dirty="0" smtClean="0"/>
              <a:t>We have a PHP interface to get user requests</a:t>
            </a:r>
          </a:p>
          <a:p>
            <a:pPr lvl="1"/>
            <a:r>
              <a:rPr lang="en-GB" dirty="0" smtClean="0"/>
              <a:t>We pass these requests on to the database</a:t>
            </a:r>
          </a:p>
          <a:p>
            <a:pPr lvl="2"/>
            <a:r>
              <a:rPr lang="en-GB" dirty="0" smtClean="0"/>
              <a:t>As SQL statements</a:t>
            </a:r>
          </a:p>
          <a:p>
            <a:pPr lvl="2"/>
            <a:r>
              <a:rPr lang="en-GB" dirty="0" smtClean="0"/>
              <a:t>We learned how to make a connection</a:t>
            </a:r>
          </a:p>
          <a:p>
            <a:pPr lvl="2"/>
            <a:r>
              <a:rPr lang="en-GB" dirty="0" smtClean="0"/>
              <a:t>Issue a request</a:t>
            </a:r>
          </a:p>
          <a:p>
            <a:pPr lvl="2"/>
            <a:r>
              <a:rPr lang="en-GB" dirty="0" smtClean="0"/>
              <a:t>Get back the results</a:t>
            </a:r>
          </a:p>
          <a:p>
            <a:pPr lvl="2"/>
            <a:r>
              <a:rPr lang="en-GB" dirty="0" smtClean="0"/>
              <a:t>An work through those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1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data may already exist in other 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example I have built up an Excel file of what I want in my database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90714"/>
              </p:ext>
            </p:extLst>
          </p:nvPr>
        </p:nvGraphicFramePr>
        <p:xfrm>
          <a:off x="1101436" y="2670460"/>
          <a:ext cx="9871364" cy="3382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194"/>
                <a:gridCol w="6209406"/>
                <a:gridCol w="1091764"/>
              </a:tblGrid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New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Description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OLD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COMP4039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>
                          <a:effectLst/>
                        </a:rPr>
                        <a:t>Databases, Interfaces and Software Design Principles</a:t>
                      </a:r>
                      <a:endParaRPr lang="en-GB" sz="2400" b="0" i="0" u="none" strike="noStrike">
                        <a:solidFill>
                          <a:srgbClr val="515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G54DIS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COMP1004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Databases and Interfaces</a:t>
                      </a:r>
                      <a:endParaRPr lang="en-GB" sz="2400" b="0" i="0" u="none" strike="noStrike" dirty="0">
                        <a:solidFill>
                          <a:srgbClr val="515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G51DBI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COMP2002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Software Engineering Group Project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G52GRP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COMP4024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Software Engineering Management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G54SPM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2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COMP3016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Industrial Experience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G53IND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4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stored as a binary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Excel files in their latest format</a:t>
            </a:r>
          </a:p>
          <a:p>
            <a:pPr lvl="1"/>
            <a:r>
              <a:rPr lang="en-GB" dirty="0" smtClean="0"/>
              <a:t>Are compressed files</a:t>
            </a:r>
          </a:p>
          <a:p>
            <a:pPr lvl="1"/>
            <a:r>
              <a:rPr lang="en-GB" dirty="0" smtClean="0"/>
              <a:t>A bit like PDF documents</a:t>
            </a:r>
          </a:p>
          <a:p>
            <a:r>
              <a:rPr lang="en-GB" dirty="0" smtClean="0"/>
              <a:t>However, Excel allows us to save the data in other formats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00" t="63367" r="31137"/>
          <a:stretch/>
        </p:blipFill>
        <p:spPr>
          <a:xfrm>
            <a:off x="914400" y="3418608"/>
            <a:ext cx="7160647" cy="26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and CSV </a:t>
            </a:r>
            <a:r>
              <a:rPr lang="en-GB" dirty="0" err="1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store them as plain text files</a:t>
            </a:r>
          </a:p>
          <a:p>
            <a:pPr lvl="1"/>
            <a:r>
              <a:rPr lang="en-GB" dirty="0" smtClean="0"/>
              <a:t>These can be formatted in various ways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1" y="3048432"/>
            <a:ext cx="10419094" cy="33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– Tab delimited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9" r="18616" b="15477"/>
          <a:stretch/>
        </p:blipFill>
        <p:spPr>
          <a:xfrm>
            <a:off x="363682" y="1524433"/>
            <a:ext cx="11143268" cy="31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files in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simple classes for files in PHP</a:t>
            </a:r>
          </a:p>
          <a:p>
            <a:r>
              <a:rPr lang="en-GB" dirty="0" smtClean="0"/>
              <a:t>You can read and write to files</a:t>
            </a:r>
          </a:p>
          <a:p>
            <a:r>
              <a:rPr lang="en-GB" dirty="0" smtClean="0"/>
              <a:t>Here are two sets of simple code</a:t>
            </a:r>
          </a:p>
          <a:p>
            <a:r>
              <a:rPr lang="en-GB" dirty="0" smtClean="0"/>
              <a:t>The first reads a pre existing text file and writes it to the screen</a:t>
            </a:r>
          </a:p>
          <a:p>
            <a:r>
              <a:rPr lang="en-GB" dirty="0" smtClean="0"/>
              <a:t>The next creates a file first and then reads it and displays the contents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25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&lt;h1&gt;PHP Demo 9 - File i/o (reading)&lt;/h1&gt;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</a:t>
            </a:r>
            <a:r>
              <a:rPr lang="en-GB" dirty="0" smtClean="0"/>
              <a:t>h2&gt;poem.txt&lt;/</a:t>
            </a:r>
            <a:r>
              <a:rPr lang="en-GB" dirty="0"/>
              <a:t>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&lt;?</a:t>
            </a:r>
            <a:r>
              <a:rPr lang="en-GB" dirty="0" err="1"/>
              <a:t>php</a:t>
            </a:r>
            <a:r>
              <a:rPr lang="en-GB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$</a:t>
            </a:r>
            <a:r>
              <a:rPr lang="en-GB" dirty="0" err="1"/>
              <a:t>infile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("poem.txt", "r") or die("Unable to open file!");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while(!</a:t>
            </a:r>
            <a:r>
              <a:rPr lang="en-GB" dirty="0" err="1"/>
              <a:t>feof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echo </a:t>
            </a:r>
            <a:r>
              <a:rPr lang="en-GB" dirty="0" err="1"/>
              <a:t>fgets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/>
              <a:t>)."&lt;</a:t>
            </a:r>
            <a:r>
              <a:rPr lang="en-GB" dirty="0" err="1"/>
              <a:t>br</a:t>
            </a:r>
            <a:r>
              <a:rPr lang="en-GB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 ($</a:t>
            </a:r>
            <a:r>
              <a:rPr lang="en-GB" dirty="0" err="1"/>
              <a:t>infile</a:t>
            </a:r>
            <a:r>
              <a:rPr lang="en-GB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?&gt;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359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it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opens the file poem.txt for reading (“r”)</a:t>
            </a:r>
          </a:p>
          <a:p>
            <a:r>
              <a:rPr lang="en-GB" dirty="0" smtClean="0"/>
              <a:t>If the file can’t be opened it outputs an error message and stops</a:t>
            </a:r>
          </a:p>
          <a:p>
            <a:r>
              <a:rPr lang="en-GB" dirty="0" smtClean="0"/>
              <a:t>Otherwise it  loops while </a:t>
            </a:r>
            <a:r>
              <a:rPr lang="en-GB" dirty="0"/>
              <a:t>(!</a:t>
            </a:r>
            <a:r>
              <a:rPr lang="en-GB" dirty="0" err="1"/>
              <a:t>feof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 smtClean="0"/>
              <a:t>))</a:t>
            </a:r>
          </a:p>
          <a:p>
            <a:r>
              <a:rPr lang="en-GB" dirty="0" smtClean="0"/>
              <a:t>This means it stops at the end of the file (when </a:t>
            </a:r>
            <a:r>
              <a:rPr lang="en-GB" dirty="0" err="1" smtClean="0"/>
              <a:t>feof</a:t>
            </a:r>
            <a:r>
              <a:rPr lang="en-GB" dirty="0" smtClean="0"/>
              <a:t>($</a:t>
            </a:r>
            <a:r>
              <a:rPr lang="en-GB" dirty="0" err="1" smtClean="0"/>
              <a:t>infile</a:t>
            </a:r>
            <a:r>
              <a:rPr lang="en-GB" dirty="0" smtClean="0"/>
              <a:t>) will be true</a:t>
            </a:r>
          </a:p>
          <a:p>
            <a:r>
              <a:rPr lang="en-GB" dirty="0" smtClean="0"/>
              <a:t>And gets the contents and</a:t>
            </a:r>
          </a:p>
          <a:p>
            <a:r>
              <a:rPr lang="en-GB" dirty="0" smtClean="0"/>
              <a:t>Writes it to the screen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749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Connecting PHP to files</vt:lpstr>
      <vt:lpstr>What are we trying to do?</vt:lpstr>
      <vt:lpstr>Some data may already exist in other ways</vt:lpstr>
      <vt:lpstr>This is stored as a binary file</vt:lpstr>
      <vt:lpstr>Text and CSV FIles</vt:lpstr>
      <vt:lpstr>Text – Tab delimited</vt:lpstr>
      <vt:lpstr>Reading files in PHP</vt:lpstr>
      <vt:lpstr>Reading</vt:lpstr>
      <vt:lpstr>What it does</vt:lpstr>
      <vt:lpstr>The writing example</vt:lpstr>
      <vt:lpstr>This time</vt:lpstr>
      <vt:lpstr>Dealing with delimited files</vt:lpstr>
      <vt:lpstr>Reading a CSV – (also works for text tab delimited)</vt:lpstr>
      <vt:lpstr>This time we read the file as a CSV</vt:lpstr>
      <vt:lpstr>If there is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SQL</dc:title>
  <dc:creator>Peter Blanchfield</dc:creator>
  <cp:lastModifiedBy>Peter Blanchfield</cp:lastModifiedBy>
  <cp:revision>36</cp:revision>
  <dcterms:created xsi:type="dcterms:W3CDTF">2018-10-31T12:50:43Z</dcterms:created>
  <dcterms:modified xsi:type="dcterms:W3CDTF">2018-11-15T10:12:19Z</dcterms:modified>
</cp:coreProperties>
</file>