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D215-5063-4231-BBC6-25A1E3B8F64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48A1-42AC-40EA-9DE4-B35849F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Some of the Popular Free Trial Cloud Platforms for Machine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86567"/>
              </p:ext>
            </p:extLst>
          </p:nvPr>
        </p:nvGraphicFramePr>
        <p:xfrm>
          <a:off x="594359" y="1036320"/>
          <a:ext cx="11018522" cy="546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685">
                  <a:extLst>
                    <a:ext uri="{9D8B030D-6E8A-4147-A177-3AD203B41FA5}">
                      <a16:colId xmlns:a16="http://schemas.microsoft.com/office/drawing/2014/main" val="758237178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4252240323"/>
                    </a:ext>
                  </a:extLst>
                </a:gridCol>
                <a:gridCol w="1852389">
                  <a:extLst>
                    <a:ext uri="{9D8B030D-6E8A-4147-A177-3AD203B41FA5}">
                      <a16:colId xmlns:a16="http://schemas.microsoft.com/office/drawing/2014/main" val="2531750938"/>
                    </a:ext>
                  </a:extLst>
                </a:gridCol>
                <a:gridCol w="2110276">
                  <a:extLst>
                    <a:ext uri="{9D8B030D-6E8A-4147-A177-3AD203B41FA5}">
                      <a16:colId xmlns:a16="http://schemas.microsoft.com/office/drawing/2014/main" val="3362233382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383602409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Colaboratory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Azure Notebooks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</a:t>
                      </a:r>
                      <a:r>
                        <a:rPr lang="en-US" dirty="0" err="1" smtClean="0"/>
                        <a:t>Sagemaker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(not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Kaggle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63180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raw data from</a:t>
                      </a:r>
                      <a:r>
                        <a:rPr lang="en-US" baseline="0" dirty="0" smtClean="0"/>
                        <a:t> GitHub repository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0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User-friendly uploading of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Uploaded files will not get deleted 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and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Unacceptable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Excellent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Slowest</a:t>
                      </a:r>
                      <a:r>
                        <a:rPr lang="en-US" baseline="0" dirty="0" smtClean="0"/>
                        <a:t> by 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6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Notebooks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without subscription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Make</a:t>
                      </a:r>
                      <a:r>
                        <a:rPr lang="en-US" baseline="0" dirty="0" smtClean="0"/>
                        <a:t> kernel public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1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Microsoft Azure Notebooks Free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5625"/>
            <a:ext cx="8488680" cy="3234055"/>
          </a:xfrm>
        </p:spPr>
        <p:txBody>
          <a:bodyPr/>
          <a:lstStyle/>
          <a:p>
            <a:r>
              <a:rPr lang="en-US" dirty="0" smtClean="0"/>
              <a:t>Old versions of packages installed and inability to update packages means users will spend time rewriting their codes to run, which should not be necessary</a:t>
            </a:r>
          </a:p>
          <a:p>
            <a:r>
              <a:rPr lang="en-US" dirty="0" smtClean="0"/>
              <a:t>Other platforms provide greater flexibility in terms </a:t>
            </a:r>
            <a:r>
              <a:rPr lang="en-US" smtClean="0"/>
              <a:t>of </a:t>
            </a:r>
            <a:r>
              <a:rPr lang="en-US" smtClean="0"/>
              <a:t>programming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Slow performance and poorly designed GUI makes debugging especially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3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147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Comparison of Some of the Popular Free Trial Cloud Platforms for Machine Learning</vt:lpstr>
      <vt:lpstr>PowerPoint Presentation</vt:lpstr>
      <vt:lpstr>Microsoft Azure Notebooks Free Trial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Some of the Popular Cloud Platforms for Machine Learning</dc:title>
  <dc:creator>BIQUE, STEPHEN F NH-03 USAF AFMC AFLCMC/HNII</dc:creator>
  <cp:lastModifiedBy>BIQUE, STEPHEN F NH-03 USAF AFMC AFLCMC/HNII</cp:lastModifiedBy>
  <cp:revision>19</cp:revision>
  <dcterms:created xsi:type="dcterms:W3CDTF">2020-08-27T19:54:13Z</dcterms:created>
  <dcterms:modified xsi:type="dcterms:W3CDTF">2020-08-31T20:51:21Z</dcterms:modified>
</cp:coreProperties>
</file>