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47.png" ContentType="image/png"/>
  <Override PartName="/ppt/media/image20.png" ContentType="image/png"/>
  <Override PartName="/ppt/media/image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9.png" ContentType="image/png"/>
  <Override PartName="/ppt/media/image3.png" ContentType="image/png"/>
  <Override PartName="/ppt/media/image38.png" ContentType="image/png"/>
  <Override PartName="/ppt/media/image22.png" ContentType="image/png"/>
  <Override PartName="/ppt/media/image7.png" ContentType="image/png"/>
  <Override PartName="/ppt/media/image2.png" ContentType="image/png"/>
  <Override PartName="/ppt/media/image37.png" ContentType="image/png"/>
  <Override PartName="/ppt/media/image21.png" ContentType="image/png"/>
  <Override PartName="/ppt/media/image6.png" ContentType="image/png"/>
  <Override PartName="/ppt/media/image1.png" ContentType="image/png"/>
  <Override PartName="/ppt/media/image36.png" ContentType="image/png"/>
  <Override PartName="/ppt/media/image8.png" ContentType="image/png"/>
  <Override PartName="/ppt/media/image23.png" ContentType="image/png"/>
  <Override PartName="/ppt/media/image10.png" ContentType="image/png"/>
  <Override PartName="/ppt/media/image9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2369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8880" cy="2369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69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440" cy="2369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880" y="4194720"/>
            <a:ext cx="4015440" cy="2369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440" cy="2369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96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96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1459080" y="1599840"/>
            <a:ext cx="6225120" cy="49669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1459080" y="1599840"/>
            <a:ext cx="6225120" cy="496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8880" cy="496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96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96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440" cy="496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880" cy="529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69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440" cy="2369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440" cy="496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8880" cy="496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96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440" cy="2369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880" y="4194720"/>
            <a:ext cx="4015440" cy="2369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69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440" cy="2369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8880" cy="2369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2369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8880" cy="2369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69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440" cy="2369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880" y="4194720"/>
            <a:ext cx="4015440" cy="2369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440" cy="2369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96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96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1459080" y="1599840"/>
            <a:ext cx="6225120" cy="496692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1459080" y="1599840"/>
            <a:ext cx="6225120" cy="496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96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96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440" cy="496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880" cy="529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69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440" cy="2369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440" cy="496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96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440" cy="2369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880" y="4194720"/>
            <a:ext cx="4015440" cy="2369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69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440" cy="2369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8880" cy="23691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96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45;p15" descr=""/>
          <p:cNvPicPr/>
          <p:nvPr/>
        </p:nvPicPr>
        <p:blipFill>
          <a:blip r:embed="rId1"/>
          <a:stretch/>
        </p:blipFill>
        <p:spPr>
          <a:xfrm>
            <a:off x="0" y="0"/>
            <a:ext cx="9143280" cy="5019480"/>
          </a:xfrm>
          <a:prstGeom prst="rect">
            <a:avLst/>
          </a:prstGeom>
          <a:ln>
            <a:noFill/>
          </a:ln>
        </p:spPr>
      </p:pic>
      <p:sp>
        <p:nvSpPr>
          <p:cNvPr id="73" name="CustomShape 1"/>
          <p:cNvSpPr/>
          <p:nvPr/>
        </p:nvSpPr>
        <p:spPr>
          <a:xfrm>
            <a:off x="1952640" y="3920760"/>
            <a:ext cx="6033960" cy="81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2"/>
          <p:cNvSpPr/>
          <p:nvPr/>
        </p:nvSpPr>
        <p:spPr>
          <a:xfrm>
            <a:off x="2806200" y="4501080"/>
            <a:ext cx="5691960" cy="77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Progetto Ingegneria Informatica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3"/>
          <p:cNvSpPr/>
          <p:nvPr/>
        </p:nvSpPr>
        <p:spPr>
          <a:xfrm>
            <a:off x="6783840" y="6531120"/>
            <a:ext cx="25984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POLITECNICO DI MILANO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Google Shape;49;p15" descr=""/>
          <p:cNvPicPr/>
          <p:nvPr/>
        </p:nvPicPr>
        <p:blipFill>
          <a:blip r:embed="rId2"/>
          <a:stretch/>
        </p:blipFill>
        <p:spPr>
          <a:xfrm>
            <a:off x="0" y="6571080"/>
            <a:ext cx="9143280" cy="286200"/>
          </a:xfrm>
          <a:prstGeom prst="rect">
            <a:avLst/>
          </a:prstGeom>
          <a:ln>
            <a:noFill/>
          </a:ln>
        </p:spPr>
      </p:pic>
      <p:sp>
        <p:nvSpPr>
          <p:cNvPr id="77" name="CustomShape 4"/>
          <p:cNvSpPr/>
          <p:nvPr/>
        </p:nvSpPr>
        <p:spPr>
          <a:xfrm>
            <a:off x="1793880" y="6531120"/>
            <a:ext cx="3238200" cy="4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5"/>
          <p:cNvSpPr/>
          <p:nvPr/>
        </p:nvSpPr>
        <p:spPr>
          <a:xfrm>
            <a:off x="2743200" y="182880"/>
            <a:ext cx="63662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Massimo Fioravanti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Supervisori: Giacomo Boracchi, Antonio Miele, Diego Carrera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837360" y="132120"/>
            <a:ext cx="813636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2"/>
          <p:cNvSpPr/>
          <p:nvPr/>
        </p:nvSpPr>
        <p:spPr>
          <a:xfrm>
            <a:off x="457200" y="766080"/>
            <a:ext cx="8228880" cy="532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2" name="Google Shape;57;p16" descr=""/>
          <p:cNvPicPr/>
          <p:nvPr/>
        </p:nvPicPr>
        <p:blipFill>
          <a:blip r:embed="rId1"/>
          <a:stretch/>
        </p:blipFill>
        <p:spPr>
          <a:xfrm>
            <a:off x="82440" y="65880"/>
            <a:ext cx="464040" cy="497880"/>
          </a:xfrm>
          <a:prstGeom prst="rect">
            <a:avLst/>
          </a:prstGeom>
          <a:ln>
            <a:noFill/>
          </a:ln>
        </p:spPr>
      </p:pic>
      <p:pic>
        <p:nvPicPr>
          <p:cNvPr id="163" name="Google Shape;58;p16" descr=""/>
          <p:cNvPicPr/>
          <p:nvPr/>
        </p:nvPicPr>
        <p:blipFill>
          <a:blip r:embed="rId2"/>
          <a:stretch/>
        </p:blipFill>
        <p:spPr>
          <a:xfrm>
            <a:off x="0" y="630720"/>
            <a:ext cx="9143280" cy="96840"/>
          </a:xfrm>
          <a:prstGeom prst="rect">
            <a:avLst/>
          </a:prstGeom>
          <a:ln>
            <a:noFill/>
          </a:ln>
        </p:spPr>
      </p:pic>
      <p:sp>
        <p:nvSpPr>
          <p:cNvPr id="164" name="CustomShape 3"/>
          <p:cNvSpPr/>
          <p:nvPr/>
        </p:nvSpPr>
        <p:spPr>
          <a:xfrm rot="10800000">
            <a:off x="691920" y="1260360"/>
            <a:ext cx="360" cy="62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33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4"/>
          <p:cNvSpPr/>
          <p:nvPr/>
        </p:nvSpPr>
        <p:spPr>
          <a:xfrm>
            <a:off x="6783840" y="6531120"/>
            <a:ext cx="25984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POLITECNICO DI MILANO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6" name="Google Shape;61;p16" descr=""/>
          <p:cNvPicPr/>
          <p:nvPr/>
        </p:nvPicPr>
        <p:blipFill>
          <a:blip r:embed="rId3"/>
          <a:stretch/>
        </p:blipFill>
        <p:spPr>
          <a:xfrm>
            <a:off x="0" y="6571080"/>
            <a:ext cx="9143280" cy="286200"/>
          </a:xfrm>
          <a:prstGeom prst="rect">
            <a:avLst/>
          </a:prstGeom>
          <a:ln>
            <a:noFill/>
          </a:ln>
        </p:spPr>
      </p:pic>
      <p:sp>
        <p:nvSpPr>
          <p:cNvPr id="167" name="CustomShape 5"/>
          <p:cNvSpPr/>
          <p:nvPr/>
        </p:nvSpPr>
        <p:spPr>
          <a:xfrm>
            <a:off x="2196360" y="6531120"/>
            <a:ext cx="3238200" cy="4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6"/>
          <p:cNvSpPr/>
          <p:nvPr/>
        </p:nvSpPr>
        <p:spPr>
          <a:xfrm>
            <a:off x="837360" y="182880"/>
            <a:ext cx="18889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Falsi Allarmi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837360" y="132120"/>
            <a:ext cx="813636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710280" y="765720"/>
            <a:ext cx="7722000" cy="5325120"/>
          </a:xfrm>
          <a:prstGeom prst="rect">
            <a:avLst/>
          </a:prstGeom>
          <a:ln>
            <a:noFill/>
          </a:ln>
        </p:spPr>
      </p:pic>
      <p:pic>
        <p:nvPicPr>
          <p:cNvPr id="171" name="Google Shape;57;p16" descr=""/>
          <p:cNvPicPr/>
          <p:nvPr/>
        </p:nvPicPr>
        <p:blipFill>
          <a:blip r:embed="rId2"/>
          <a:stretch/>
        </p:blipFill>
        <p:spPr>
          <a:xfrm>
            <a:off x="82440" y="65880"/>
            <a:ext cx="464040" cy="497880"/>
          </a:xfrm>
          <a:prstGeom prst="rect">
            <a:avLst/>
          </a:prstGeom>
          <a:ln>
            <a:noFill/>
          </a:ln>
        </p:spPr>
      </p:pic>
      <p:pic>
        <p:nvPicPr>
          <p:cNvPr id="172" name="Google Shape;58;p16" descr=""/>
          <p:cNvPicPr/>
          <p:nvPr/>
        </p:nvPicPr>
        <p:blipFill>
          <a:blip r:embed="rId3"/>
          <a:stretch/>
        </p:blipFill>
        <p:spPr>
          <a:xfrm>
            <a:off x="0" y="630720"/>
            <a:ext cx="9143280" cy="96840"/>
          </a:xfrm>
          <a:prstGeom prst="rect">
            <a:avLst/>
          </a:prstGeom>
          <a:ln>
            <a:noFill/>
          </a:ln>
        </p:spPr>
      </p:pic>
      <p:sp>
        <p:nvSpPr>
          <p:cNvPr id="173" name="CustomShape 2"/>
          <p:cNvSpPr/>
          <p:nvPr/>
        </p:nvSpPr>
        <p:spPr>
          <a:xfrm rot="10800000">
            <a:off x="691920" y="1260360"/>
            <a:ext cx="360" cy="62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33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3"/>
          <p:cNvSpPr/>
          <p:nvPr/>
        </p:nvSpPr>
        <p:spPr>
          <a:xfrm>
            <a:off x="6783840" y="6531120"/>
            <a:ext cx="25984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POLITECNICO DI MILANO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5" name="Google Shape;61;p16" descr=""/>
          <p:cNvPicPr/>
          <p:nvPr/>
        </p:nvPicPr>
        <p:blipFill>
          <a:blip r:embed="rId4"/>
          <a:stretch/>
        </p:blipFill>
        <p:spPr>
          <a:xfrm>
            <a:off x="0" y="6571080"/>
            <a:ext cx="9143280" cy="286200"/>
          </a:xfrm>
          <a:prstGeom prst="rect">
            <a:avLst/>
          </a:prstGeom>
          <a:ln>
            <a:noFill/>
          </a:ln>
        </p:spPr>
      </p:pic>
      <p:sp>
        <p:nvSpPr>
          <p:cNvPr id="176" name="CustomShape 4"/>
          <p:cNvSpPr/>
          <p:nvPr/>
        </p:nvSpPr>
        <p:spPr>
          <a:xfrm>
            <a:off x="2196360" y="6531120"/>
            <a:ext cx="3238200" cy="4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5"/>
          <p:cNvSpPr/>
          <p:nvPr/>
        </p:nvSpPr>
        <p:spPr>
          <a:xfrm>
            <a:off x="954720" y="132120"/>
            <a:ext cx="15138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GPU vs CPU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837360" y="132120"/>
            <a:ext cx="813636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710280" y="765720"/>
            <a:ext cx="7722000" cy="5325120"/>
          </a:xfrm>
          <a:prstGeom prst="rect">
            <a:avLst/>
          </a:prstGeom>
          <a:ln>
            <a:noFill/>
          </a:ln>
        </p:spPr>
      </p:pic>
      <p:pic>
        <p:nvPicPr>
          <p:cNvPr id="180" name="Google Shape;57;p16" descr=""/>
          <p:cNvPicPr/>
          <p:nvPr/>
        </p:nvPicPr>
        <p:blipFill>
          <a:blip r:embed="rId2"/>
          <a:stretch/>
        </p:blipFill>
        <p:spPr>
          <a:xfrm>
            <a:off x="82440" y="65880"/>
            <a:ext cx="464040" cy="497880"/>
          </a:xfrm>
          <a:prstGeom prst="rect">
            <a:avLst/>
          </a:prstGeom>
          <a:ln>
            <a:noFill/>
          </a:ln>
        </p:spPr>
      </p:pic>
      <p:pic>
        <p:nvPicPr>
          <p:cNvPr id="181" name="Google Shape;58;p16" descr=""/>
          <p:cNvPicPr/>
          <p:nvPr/>
        </p:nvPicPr>
        <p:blipFill>
          <a:blip r:embed="rId3"/>
          <a:stretch/>
        </p:blipFill>
        <p:spPr>
          <a:xfrm>
            <a:off x="0" y="630720"/>
            <a:ext cx="9143280" cy="96840"/>
          </a:xfrm>
          <a:prstGeom prst="rect">
            <a:avLst/>
          </a:prstGeom>
          <a:ln>
            <a:noFill/>
          </a:ln>
        </p:spPr>
      </p:pic>
      <p:sp>
        <p:nvSpPr>
          <p:cNvPr id="182" name="CustomShape 2"/>
          <p:cNvSpPr/>
          <p:nvPr/>
        </p:nvSpPr>
        <p:spPr>
          <a:xfrm rot="10800000">
            <a:off x="691920" y="1260360"/>
            <a:ext cx="360" cy="62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33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3"/>
          <p:cNvSpPr/>
          <p:nvPr/>
        </p:nvSpPr>
        <p:spPr>
          <a:xfrm>
            <a:off x="6783840" y="6531120"/>
            <a:ext cx="25984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POLITECNICO DI MILANO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4" name="Google Shape;61;p16" descr=""/>
          <p:cNvPicPr/>
          <p:nvPr/>
        </p:nvPicPr>
        <p:blipFill>
          <a:blip r:embed="rId4"/>
          <a:stretch/>
        </p:blipFill>
        <p:spPr>
          <a:xfrm>
            <a:off x="0" y="6571080"/>
            <a:ext cx="9143280" cy="286200"/>
          </a:xfrm>
          <a:prstGeom prst="rect">
            <a:avLst/>
          </a:prstGeom>
          <a:ln>
            <a:noFill/>
          </a:ln>
        </p:spPr>
      </p:pic>
      <p:sp>
        <p:nvSpPr>
          <p:cNvPr id="185" name="CustomShape 4"/>
          <p:cNvSpPr/>
          <p:nvPr/>
        </p:nvSpPr>
        <p:spPr>
          <a:xfrm>
            <a:off x="2196360" y="6531120"/>
            <a:ext cx="3238200" cy="4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5"/>
          <p:cNvSpPr/>
          <p:nvPr/>
        </p:nvSpPr>
        <p:spPr>
          <a:xfrm>
            <a:off x="914400" y="132120"/>
            <a:ext cx="27133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Velocità gpu nel dettaglio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837360" y="132120"/>
            <a:ext cx="813636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2"/>
          <p:cNvSpPr/>
          <p:nvPr/>
        </p:nvSpPr>
        <p:spPr>
          <a:xfrm>
            <a:off x="457200" y="766080"/>
            <a:ext cx="8228880" cy="532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9" name="Google Shape;57;p16" descr=""/>
          <p:cNvPicPr/>
          <p:nvPr/>
        </p:nvPicPr>
        <p:blipFill>
          <a:blip r:embed="rId1"/>
          <a:stretch/>
        </p:blipFill>
        <p:spPr>
          <a:xfrm>
            <a:off x="82440" y="65880"/>
            <a:ext cx="464040" cy="497880"/>
          </a:xfrm>
          <a:prstGeom prst="rect">
            <a:avLst/>
          </a:prstGeom>
          <a:ln>
            <a:noFill/>
          </a:ln>
        </p:spPr>
      </p:pic>
      <p:pic>
        <p:nvPicPr>
          <p:cNvPr id="190" name="Google Shape;58;p16" descr=""/>
          <p:cNvPicPr/>
          <p:nvPr/>
        </p:nvPicPr>
        <p:blipFill>
          <a:blip r:embed="rId2"/>
          <a:stretch/>
        </p:blipFill>
        <p:spPr>
          <a:xfrm>
            <a:off x="0" y="630720"/>
            <a:ext cx="9143280" cy="9684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10800000">
            <a:off x="691920" y="1260360"/>
            <a:ext cx="360" cy="62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33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4"/>
          <p:cNvSpPr/>
          <p:nvPr/>
        </p:nvSpPr>
        <p:spPr>
          <a:xfrm>
            <a:off x="6783840" y="6531120"/>
            <a:ext cx="25984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POLITECNICO DI MILANO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3" name="Google Shape;61;p16" descr=""/>
          <p:cNvPicPr/>
          <p:nvPr/>
        </p:nvPicPr>
        <p:blipFill>
          <a:blip r:embed="rId3"/>
          <a:stretch/>
        </p:blipFill>
        <p:spPr>
          <a:xfrm>
            <a:off x="0" y="6571080"/>
            <a:ext cx="9143280" cy="286200"/>
          </a:xfrm>
          <a:prstGeom prst="rect">
            <a:avLst/>
          </a:prstGeom>
          <a:ln>
            <a:noFill/>
          </a:ln>
        </p:spPr>
      </p:pic>
      <p:sp>
        <p:nvSpPr>
          <p:cNvPr id="194" name="CustomShape 5"/>
          <p:cNvSpPr/>
          <p:nvPr/>
        </p:nvSpPr>
        <p:spPr>
          <a:xfrm>
            <a:off x="2196360" y="6531120"/>
            <a:ext cx="3238200" cy="4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6"/>
          <p:cNvSpPr/>
          <p:nvPr/>
        </p:nvSpPr>
        <p:spPr>
          <a:xfrm>
            <a:off x="837360" y="182880"/>
            <a:ext cx="18889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Conclusioni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837360" y="132120"/>
            <a:ext cx="813636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2"/>
          <p:cNvSpPr/>
          <p:nvPr/>
        </p:nvSpPr>
        <p:spPr>
          <a:xfrm>
            <a:off x="457200" y="766080"/>
            <a:ext cx="8228880" cy="532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1" name="Google Shape;57;p16" descr=""/>
          <p:cNvPicPr/>
          <p:nvPr/>
        </p:nvPicPr>
        <p:blipFill>
          <a:blip r:embed="rId1"/>
          <a:stretch/>
        </p:blipFill>
        <p:spPr>
          <a:xfrm>
            <a:off x="82440" y="65880"/>
            <a:ext cx="464040" cy="497880"/>
          </a:xfrm>
          <a:prstGeom prst="rect">
            <a:avLst/>
          </a:prstGeom>
          <a:ln>
            <a:noFill/>
          </a:ln>
        </p:spPr>
      </p:pic>
      <p:pic>
        <p:nvPicPr>
          <p:cNvPr id="82" name="Google Shape;58;p16" descr=""/>
          <p:cNvPicPr/>
          <p:nvPr/>
        </p:nvPicPr>
        <p:blipFill>
          <a:blip r:embed="rId2"/>
          <a:stretch/>
        </p:blipFill>
        <p:spPr>
          <a:xfrm>
            <a:off x="0" y="630720"/>
            <a:ext cx="9143280" cy="96840"/>
          </a:xfrm>
          <a:prstGeom prst="rect">
            <a:avLst/>
          </a:prstGeom>
          <a:ln>
            <a:noFill/>
          </a:ln>
        </p:spPr>
      </p:pic>
      <p:sp>
        <p:nvSpPr>
          <p:cNvPr id="83" name="CustomShape 3"/>
          <p:cNvSpPr/>
          <p:nvPr/>
        </p:nvSpPr>
        <p:spPr>
          <a:xfrm rot="10800000">
            <a:off x="691920" y="1260360"/>
            <a:ext cx="360" cy="62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33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6783840" y="6531120"/>
            <a:ext cx="25984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POLITECNICO DI MILANO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Google Shape;61;p16" descr=""/>
          <p:cNvPicPr/>
          <p:nvPr/>
        </p:nvPicPr>
        <p:blipFill>
          <a:blip r:embed="rId3"/>
          <a:stretch/>
        </p:blipFill>
        <p:spPr>
          <a:xfrm>
            <a:off x="0" y="6571080"/>
            <a:ext cx="9143280" cy="286200"/>
          </a:xfrm>
          <a:prstGeom prst="rect">
            <a:avLst/>
          </a:prstGeom>
          <a:ln>
            <a:noFill/>
          </a:ln>
        </p:spPr>
      </p:pic>
      <p:sp>
        <p:nvSpPr>
          <p:cNvPr id="86" name="CustomShape 5"/>
          <p:cNvSpPr/>
          <p:nvPr/>
        </p:nvSpPr>
        <p:spPr>
          <a:xfrm>
            <a:off x="2196360" y="6531120"/>
            <a:ext cx="3238200" cy="4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6"/>
          <p:cNvSpPr/>
          <p:nvPr/>
        </p:nvSpPr>
        <p:spPr>
          <a:xfrm>
            <a:off x="837360" y="182880"/>
            <a:ext cx="18889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Introduzione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37360" y="132120"/>
            <a:ext cx="813636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457200" y="1212480"/>
            <a:ext cx="3931560" cy="1621800"/>
          </a:xfrm>
          <a:prstGeom prst="rect">
            <a:avLst/>
          </a:prstGeom>
          <a:ln>
            <a:noFill/>
          </a:ln>
        </p:spPr>
      </p:pic>
      <p:pic>
        <p:nvPicPr>
          <p:cNvPr id="90" name="Google Shape;57;p16" descr=""/>
          <p:cNvPicPr/>
          <p:nvPr/>
        </p:nvPicPr>
        <p:blipFill>
          <a:blip r:embed="rId2"/>
          <a:stretch/>
        </p:blipFill>
        <p:spPr>
          <a:xfrm>
            <a:off x="82440" y="65880"/>
            <a:ext cx="464040" cy="497880"/>
          </a:xfrm>
          <a:prstGeom prst="rect">
            <a:avLst/>
          </a:prstGeom>
          <a:ln>
            <a:noFill/>
          </a:ln>
        </p:spPr>
      </p:pic>
      <p:pic>
        <p:nvPicPr>
          <p:cNvPr id="91" name="Google Shape;58;p16" descr=""/>
          <p:cNvPicPr/>
          <p:nvPr/>
        </p:nvPicPr>
        <p:blipFill>
          <a:blip r:embed="rId3"/>
          <a:stretch/>
        </p:blipFill>
        <p:spPr>
          <a:xfrm>
            <a:off x="0" y="630720"/>
            <a:ext cx="9143280" cy="96840"/>
          </a:xfrm>
          <a:prstGeom prst="rect">
            <a:avLst/>
          </a:prstGeom>
          <a:ln>
            <a:noFill/>
          </a:ln>
        </p:spPr>
      </p:pic>
      <p:sp>
        <p:nvSpPr>
          <p:cNvPr id="92" name="CustomShape 2"/>
          <p:cNvSpPr/>
          <p:nvPr/>
        </p:nvSpPr>
        <p:spPr>
          <a:xfrm rot="10800000">
            <a:off x="691920" y="1260360"/>
            <a:ext cx="360" cy="62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33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3"/>
          <p:cNvSpPr/>
          <p:nvPr/>
        </p:nvSpPr>
        <p:spPr>
          <a:xfrm>
            <a:off x="6783840" y="6531120"/>
            <a:ext cx="25984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POLITECNICO DI MILANO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Google Shape;61;p16" descr=""/>
          <p:cNvPicPr/>
          <p:nvPr/>
        </p:nvPicPr>
        <p:blipFill>
          <a:blip r:embed="rId4"/>
          <a:stretch/>
        </p:blipFill>
        <p:spPr>
          <a:xfrm>
            <a:off x="0" y="6571080"/>
            <a:ext cx="9143280" cy="2862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2196360" y="6531120"/>
            <a:ext cx="3238200" cy="4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5"/>
          <p:cNvSpPr/>
          <p:nvPr/>
        </p:nvSpPr>
        <p:spPr>
          <a:xfrm>
            <a:off x="830520" y="132120"/>
            <a:ext cx="15627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 di ipotesi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5"/>
          <a:stretch/>
        </p:blipFill>
        <p:spPr>
          <a:xfrm>
            <a:off x="3749040" y="4297320"/>
            <a:ext cx="5414040" cy="2233440"/>
          </a:xfrm>
          <a:prstGeom prst="rect">
            <a:avLst/>
          </a:prstGeom>
          <a:ln>
            <a:noFill/>
          </a:ln>
        </p:spPr>
      </p:pic>
      <p:sp>
        <p:nvSpPr>
          <p:cNvPr id="98" name="CustomShape 6"/>
          <p:cNvSpPr/>
          <p:nvPr/>
        </p:nvSpPr>
        <p:spPr>
          <a:xfrm>
            <a:off x="4480560" y="1280160"/>
            <a:ext cx="448020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Ho: un oggetto appartiene ad una popolazione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7"/>
          <p:cNvSpPr/>
          <p:nvPr/>
        </p:nvSpPr>
        <p:spPr>
          <a:xfrm>
            <a:off x="4480560" y="1882800"/>
            <a:ext cx="448020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H1: un oggetto non appartiene ad una popolazione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8"/>
          <p:cNvSpPr/>
          <p:nvPr/>
        </p:nvSpPr>
        <p:spPr>
          <a:xfrm>
            <a:off x="274320" y="4389120"/>
            <a:ext cx="3475080" cy="11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 confronta il valore dell’oggetto contro i valori critici, detti anche soglie. Se il valore della soglia è superato allora Ho è rifiutata.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837360" y="132120"/>
            <a:ext cx="813636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2"/>
          <p:cNvSpPr/>
          <p:nvPr/>
        </p:nvSpPr>
        <p:spPr>
          <a:xfrm>
            <a:off x="457200" y="766080"/>
            <a:ext cx="8228880" cy="532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3" name="Google Shape;57;p16" descr=""/>
          <p:cNvPicPr/>
          <p:nvPr/>
        </p:nvPicPr>
        <p:blipFill>
          <a:blip r:embed="rId1"/>
          <a:stretch/>
        </p:blipFill>
        <p:spPr>
          <a:xfrm>
            <a:off x="82440" y="65880"/>
            <a:ext cx="464040" cy="497880"/>
          </a:xfrm>
          <a:prstGeom prst="rect">
            <a:avLst/>
          </a:prstGeom>
          <a:ln>
            <a:noFill/>
          </a:ln>
        </p:spPr>
      </p:pic>
      <p:pic>
        <p:nvPicPr>
          <p:cNvPr id="104" name="Google Shape;58;p16" descr=""/>
          <p:cNvPicPr/>
          <p:nvPr/>
        </p:nvPicPr>
        <p:blipFill>
          <a:blip r:embed="rId2"/>
          <a:stretch/>
        </p:blipFill>
        <p:spPr>
          <a:xfrm>
            <a:off x="0" y="630720"/>
            <a:ext cx="9143280" cy="96840"/>
          </a:xfrm>
          <a:prstGeom prst="rect">
            <a:avLst/>
          </a:prstGeom>
          <a:ln>
            <a:noFill/>
          </a:ln>
        </p:spPr>
      </p:pic>
      <p:sp>
        <p:nvSpPr>
          <p:cNvPr id="105" name="CustomShape 3"/>
          <p:cNvSpPr/>
          <p:nvPr/>
        </p:nvSpPr>
        <p:spPr>
          <a:xfrm rot="10800000">
            <a:off x="691920" y="1260360"/>
            <a:ext cx="360" cy="62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33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4"/>
          <p:cNvSpPr/>
          <p:nvPr/>
        </p:nvSpPr>
        <p:spPr>
          <a:xfrm>
            <a:off x="6783840" y="6531120"/>
            <a:ext cx="25984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POLITECNICO DI MILANO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7" name="Google Shape;61;p16" descr=""/>
          <p:cNvPicPr/>
          <p:nvPr/>
        </p:nvPicPr>
        <p:blipFill>
          <a:blip r:embed="rId3"/>
          <a:stretch/>
        </p:blipFill>
        <p:spPr>
          <a:xfrm>
            <a:off x="0" y="6571080"/>
            <a:ext cx="9143280" cy="286200"/>
          </a:xfrm>
          <a:prstGeom prst="rect">
            <a:avLst/>
          </a:prstGeom>
          <a:ln>
            <a:noFill/>
          </a:ln>
        </p:spPr>
      </p:pic>
      <p:sp>
        <p:nvSpPr>
          <p:cNvPr id="108" name="CustomShape 5"/>
          <p:cNvSpPr/>
          <p:nvPr/>
        </p:nvSpPr>
        <p:spPr>
          <a:xfrm>
            <a:off x="2196360" y="6531120"/>
            <a:ext cx="3238200" cy="4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6"/>
          <p:cNvSpPr/>
          <p:nvPr/>
        </p:nvSpPr>
        <p:spPr>
          <a:xfrm>
            <a:off x="837360" y="182880"/>
            <a:ext cx="18889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Permutation Test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837360" y="132120"/>
            <a:ext cx="813636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2"/>
          <p:cNvSpPr/>
          <p:nvPr/>
        </p:nvSpPr>
        <p:spPr>
          <a:xfrm>
            <a:off x="457200" y="766080"/>
            <a:ext cx="8228880" cy="532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2" name="Google Shape;57;p16" descr=""/>
          <p:cNvPicPr/>
          <p:nvPr/>
        </p:nvPicPr>
        <p:blipFill>
          <a:blip r:embed="rId1"/>
          <a:stretch/>
        </p:blipFill>
        <p:spPr>
          <a:xfrm>
            <a:off x="82440" y="65880"/>
            <a:ext cx="464040" cy="49788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58;p16" descr=""/>
          <p:cNvPicPr/>
          <p:nvPr/>
        </p:nvPicPr>
        <p:blipFill>
          <a:blip r:embed="rId2"/>
          <a:stretch/>
        </p:blipFill>
        <p:spPr>
          <a:xfrm>
            <a:off x="0" y="630720"/>
            <a:ext cx="9143280" cy="96840"/>
          </a:xfrm>
          <a:prstGeom prst="rect">
            <a:avLst/>
          </a:prstGeom>
          <a:ln>
            <a:noFill/>
          </a:ln>
        </p:spPr>
      </p:pic>
      <p:sp>
        <p:nvSpPr>
          <p:cNvPr id="114" name="CustomShape 3"/>
          <p:cNvSpPr/>
          <p:nvPr/>
        </p:nvSpPr>
        <p:spPr>
          <a:xfrm rot="10800000">
            <a:off x="691920" y="1260360"/>
            <a:ext cx="360" cy="62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33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4"/>
          <p:cNvSpPr/>
          <p:nvPr/>
        </p:nvSpPr>
        <p:spPr>
          <a:xfrm>
            <a:off x="6783840" y="6531120"/>
            <a:ext cx="25984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POLITECNICO DI MILANO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6" name="Google Shape;61;p16" descr=""/>
          <p:cNvPicPr/>
          <p:nvPr/>
        </p:nvPicPr>
        <p:blipFill>
          <a:blip r:embed="rId3"/>
          <a:stretch/>
        </p:blipFill>
        <p:spPr>
          <a:xfrm>
            <a:off x="0" y="6571080"/>
            <a:ext cx="9143280" cy="286200"/>
          </a:xfrm>
          <a:prstGeom prst="rect">
            <a:avLst/>
          </a:prstGeom>
          <a:ln>
            <a:noFill/>
          </a:ln>
        </p:spPr>
      </p:pic>
      <p:sp>
        <p:nvSpPr>
          <p:cNvPr id="117" name="CustomShape 5"/>
          <p:cNvSpPr/>
          <p:nvPr/>
        </p:nvSpPr>
        <p:spPr>
          <a:xfrm>
            <a:off x="2196360" y="6531120"/>
            <a:ext cx="3238200" cy="4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6"/>
          <p:cNvSpPr/>
          <p:nvPr/>
        </p:nvSpPr>
        <p:spPr>
          <a:xfrm>
            <a:off x="837360" y="182880"/>
            <a:ext cx="18889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Obiettivi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837360" y="132120"/>
            <a:ext cx="813636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352800" y="801000"/>
            <a:ext cx="3487680" cy="4133520"/>
          </a:xfrm>
          <a:prstGeom prst="rect">
            <a:avLst/>
          </a:prstGeom>
          <a:ln>
            <a:noFill/>
          </a:ln>
        </p:spPr>
      </p:pic>
      <p:pic>
        <p:nvPicPr>
          <p:cNvPr id="121" name="Google Shape;57;p16" descr=""/>
          <p:cNvPicPr/>
          <p:nvPr/>
        </p:nvPicPr>
        <p:blipFill>
          <a:blip r:embed="rId2"/>
          <a:stretch/>
        </p:blipFill>
        <p:spPr>
          <a:xfrm>
            <a:off x="82440" y="65880"/>
            <a:ext cx="464040" cy="497880"/>
          </a:xfrm>
          <a:prstGeom prst="rect">
            <a:avLst/>
          </a:prstGeom>
          <a:ln>
            <a:noFill/>
          </a:ln>
        </p:spPr>
      </p:pic>
      <p:pic>
        <p:nvPicPr>
          <p:cNvPr id="122" name="Google Shape;58;p16" descr=""/>
          <p:cNvPicPr/>
          <p:nvPr/>
        </p:nvPicPr>
        <p:blipFill>
          <a:blip r:embed="rId3"/>
          <a:stretch/>
        </p:blipFill>
        <p:spPr>
          <a:xfrm>
            <a:off x="0" y="630720"/>
            <a:ext cx="9143280" cy="96840"/>
          </a:xfrm>
          <a:prstGeom prst="rect">
            <a:avLst/>
          </a:prstGeom>
          <a:ln>
            <a:noFill/>
          </a:ln>
        </p:spPr>
      </p:pic>
      <p:sp>
        <p:nvSpPr>
          <p:cNvPr id="123" name="CustomShape 2"/>
          <p:cNvSpPr/>
          <p:nvPr/>
        </p:nvSpPr>
        <p:spPr>
          <a:xfrm rot="10800000">
            <a:off x="691920" y="1260360"/>
            <a:ext cx="360" cy="62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33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3"/>
          <p:cNvSpPr/>
          <p:nvPr/>
        </p:nvSpPr>
        <p:spPr>
          <a:xfrm>
            <a:off x="6783840" y="6531120"/>
            <a:ext cx="25984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POLITECNICO DI MILANO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5" name="Google Shape;61;p16" descr=""/>
          <p:cNvPicPr/>
          <p:nvPr/>
        </p:nvPicPr>
        <p:blipFill>
          <a:blip r:embed="rId4"/>
          <a:stretch/>
        </p:blipFill>
        <p:spPr>
          <a:xfrm>
            <a:off x="0" y="6571080"/>
            <a:ext cx="9143280" cy="286200"/>
          </a:xfrm>
          <a:prstGeom prst="rect">
            <a:avLst/>
          </a:prstGeom>
          <a:ln>
            <a:noFill/>
          </a:ln>
        </p:spPr>
      </p:pic>
      <p:sp>
        <p:nvSpPr>
          <p:cNvPr id="126" name="CustomShape 4"/>
          <p:cNvSpPr/>
          <p:nvPr/>
        </p:nvSpPr>
        <p:spPr>
          <a:xfrm>
            <a:off x="2196360" y="6531120"/>
            <a:ext cx="3238200" cy="4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5"/>
          <p:cNvSpPr/>
          <p:nvPr/>
        </p:nvSpPr>
        <p:spPr>
          <a:xfrm>
            <a:off x="1005840" y="274320"/>
            <a:ext cx="13478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GPU layout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6"/>
          <p:cNvSpPr/>
          <p:nvPr/>
        </p:nvSpPr>
        <p:spPr>
          <a:xfrm>
            <a:off x="5120640" y="2011680"/>
            <a:ext cx="17258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Memoria locale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7"/>
          <p:cNvSpPr/>
          <p:nvPr/>
        </p:nvSpPr>
        <p:spPr>
          <a:xfrm>
            <a:off x="5120640" y="2926080"/>
            <a:ext cx="19162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Memoria Globale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8"/>
          <p:cNvSpPr/>
          <p:nvPr/>
        </p:nvSpPr>
        <p:spPr>
          <a:xfrm>
            <a:off x="5120640" y="5486400"/>
            <a:ext cx="6620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9"/>
          <p:cNvSpPr/>
          <p:nvPr/>
        </p:nvSpPr>
        <p:spPr>
          <a:xfrm>
            <a:off x="5120640" y="1188720"/>
            <a:ext cx="15350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Registri locali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TextShape 10"/>
          <p:cNvSpPr txBox="1"/>
          <p:nvPr/>
        </p:nvSpPr>
        <p:spPr>
          <a:xfrm>
            <a:off x="365760" y="6126480"/>
            <a:ext cx="20811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Layout esecuzione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837360" y="132120"/>
            <a:ext cx="813636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2"/>
          <p:cNvSpPr/>
          <p:nvPr/>
        </p:nvSpPr>
        <p:spPr>
          <a:xfrm>
            <a:off x="457200" y="766080"/>
            <a:ext cx="8228880" cy="532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5" name="Google Shape;57;p16" descr=""/>
          <p:cNvPicPr/>
          <p:nvPr/>
        </p:nvPicPr>
        <p:blipFill>
          <a:blip r:embed="rId1"/>
          <a:stretch/>
        </p:blipFill>
        <p:spPr>
          <a:xfrm>
            <a:off x="82440" y="65880"/>
            <a:ext cx="464040" cy="497880"/>
          </a:xfrm>
          <a:prstGeom prst="rect">
            <a:avLst/>
          </a:prstGeom>
          <a:ln>
            <a:noFill/>
          </a:ln>
        </p:spPr>
      </p:pic>
      <p:pic>
        <p:nvPicPr>
          <p:cNvPr id="136" name="Google Shape;58;p16" descr=""/>
          <p:cNvPicPr/>
          <p:nvPr/>
        </p:nvPicPr>
        <p:blipFill>
          <a:blip r:embed="rId2"/>
          <a:stretch/>
        </p:blipFill>
        <p:spPr>
          <a:xfrm>
            <a:off x="0" y="630720"/>
            <a:ext cx="9143280" cy="96840"/>
          </a:xfrm>
          <a:prstGeom prst="rect">
            <a:avLst/>
          </a:prstGeom>
          <a:ln>
            <a:noFill/>
          </a:ln>
        </p:spPr>
      </p:pic>
      <p:sp>
        <p:nvSpPr>
          <p:cNvPr id="137" name="CustomShape 3"/>
          <p:cNvSpPr/>
          <p:nvPr/>
        </p:nvSpPr>
        <p:spPr>
          <a:xfrm rot="10800000">
            <a:off x="691920" y="1260360"/>
            <a:ext cx="360" cy="62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33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4"/>
          <p:cNvSpPr/>
          <p:nvPr/>
        </p:nvSpPr>
        <p:spPr>
          <a:xfrm>
            <a:off x="6783840" y="6531120"/>
            <a:ext cx="25984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POLITECNICO DI MILANO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9" name="Google Shape;61;p16" descr=""/>
          <p:cNvPicPr/>
          <p:nvPr/>
        </p:nvPicPr>
        <p:blipFill>
          <a:blip r:embed="rId3"/>
          <a:stretch/>
        </p:blipFill>
        <p:spPr>
          <a:xfrm>
            <a:off x="0" y="6571080"/>
            <a:ext cx="9143280" cy="286200"/>
          </a:xfrm>
          <a:prstGeom prst="rect">
            <a:avLst/>
          </a:prstGeom>
          <a:ln>
            <a:noFill/>
          </a:ln>
        </p:spPr>
      </p:pic>
      <p:sp>
        <p:nvSpPr>
          <p:cNvPr id="140" name="CustomShape 5"/>
          <p:cNvSpPr/>
          <p:nvPr/>
        </p:nvSpPr>
        <p:spPr>
          <a:xfrm>
            <a:off x="2196360" y="6531120"/>
            <a:ext cx="3238200" cy="4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6"/>
          <p:cNvSpPr/>
          <p:nvPr/>
        </p:nvSpPr>
        <p:spPr>
          <a:xfrm>
            <a:off x="837360" y="182880"/>
            <a:ext cx="18889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Version1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837360" y="132120"/>
            <a:ext cx="813636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2"/>
          <p:cNvSpPr/>
          <p:nvPr/>
        </p:nvSpPr>
        <p:spPr>
          <a:xfrm>
            <a:off x="457200" y="766080"/>
            <a:ext cx="8228880" cy="532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4" name="Google Shape;57;p16" descr=""/>
          <p:cNvPicPr/>
          <p:nvPr/>
        </p:nvPicPr>
        <p:blipFill>
          <a:blip r:embed="rId1"/>
          <a:stretch/>
        </p:blipFill>
        <p:spPr>
          <a:xfrm>
            <a:off x="82440" y="65880"/>
            <a:ext cx="464040" cy="497880"/>
          </a:xfrm>
          <a:prstGeom prst="rect">
            <a:avLst/>
          </a:prstGeom>
          <a:ln>
            <a:noFill/>
          </a:ln>
        </p:spPr>
      </p:pic>
      <p:pic>
        <p:nvPicPr>
          <p:cNvPr id="145" name="Google Shape;58;p16" descr=""/>
          <p:cNvPicPr/>
          <p:nvPr/>
        </p:nvPicPr>
        <p:blipFill>
          <a:blip r:embed="rId2"/>
          <a:stretch/>
        </p:blipFill>
        <p:spPr>
          <a:xfrm>
            <a:off x="0" y="630720"/>
            <a:ext cx="9143280" cy="96840"/>
          </a:xfrm>
          <a:prstGeom prst="rect">
            <a:avLst/>
          </a:prstGeom>
          <a:ln>
            <a:noFill/>
          </a:ln>
        </p:spPr>
      </p:pic>
      <p:sp>
        <p:nvSpPr>
          <p:cNvPr id="146" name="CustomShape 3"/>
          <p:cNvSpPr/>
          <p:nvPr/>
        </p:nvSpPr>
        <p:spPr>
          <a:xfrm rot="10800000">
            <a:off x="691920" y="1260360"/>
            <a:ext cx="360" cy="62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33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4"/>
          <p:cNvSpPr/>
          <p:nvPr/>
        </p:nvSpPr>
        <p:spPr>
          <a:xfrm>
            <a:off x="6783840" y="6531120"/>
            <a:ext cx="25984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POLITECNICO DI MILANO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8" name="Google Shape;61;p16" descr=""/>
          <p:cNvPicPr/>
          <p:nvPr/>
        </p:nvPicPr>
        <p:blipFill>
          <a:blip r:embed="rId3"/>
          <a:stretch/>
        </p:blipFill>
        <p:spPr>
          <a:xfrm>
            <a:off x="0" y="6571080"/>
            <a:ext cx="9143280" cy="286200"/>
          </a:xfrm>
          <a:prstGeom prst="rect">
            <a:avLst/>
          </a:prstGeom>
          <a:ln>
            <a:noFill/>
          </a:ln>
        </p:spPr>
      </p:pic>
      <p:sp>
        <p:nvSpPr>
          <p:cNvPr id="149" name="CustomShape 5"/>
          <p:cNvSpPr/>
          <p:nvPr/>
        </p:nvSpPr>
        <p:spPr>
          <a:xfrm>
            <a:off x="2196360" y="6531120"/>
            <a:ext cx="3238200" cy="4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6"/>
          <p:cNvSpPr/>
          <p:nvPr/>
        </p:nvSpPr>
        <p:spPr>
          <a:xfrm>
            <a:off x="837360" y="182880"/>
            <a:ext cx="18889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Version2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837360" y="132120"/>
            <a:ext cx="813636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2"/>
          <p:cNvSpPr/>
          <p:nvPr/>
        </p:nvSpPr>
        <p:spPr>
          <a:xfrm>
            <a:off x="457200" y="766080"/>
            <a:ext cx="8228880" cy="532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3" name="Google Shape;57;p16" descr=""/>
          <p:cNvPicPr/>
          <p:nvPr/>
        </p:nvPicPr>
        <p:blipFill>
          <a:blip r:embed="rId1"/>
          <a:stretch/>
        </p:blipFill>
        <p:spPr>
          <a:xfrm>
            <a:off x="82440" y="65880"/>
            <a:ext cx="464040" cy="497880"/>
          </a:xfrm>
          <a:prstGeom prst="rect">
            <a:avLst/>
          </a:prstGeom>
          <a:ln>
            <a:noFill/>
          </a:ln>
        </p:spPr>
      </p:pic>
      <p:pic>
        <p:nvPicPr>
          <p:cNvPr id="154" name="Google Shape;58;p16" descr=""/>
          <p:cNvPicPr/>
          <p:nvPr/>
        </p:nvPicPr>
        <p:blipFill>
          <a:blip r:embed="rId2"/>
          <a:stretch/>
        </p:blipFill>
        <p:spPr>
          <a:xfrm>
            <a:off x="0" y="630720"/>
            <a:ext cx="9143280" cy="96840"/>
          </a:xfrm>
          <a:prstGeom prst="rect">
            <a:avLst/>
          </a:prstGeom>
          <a:ln>
            <a:noFill/>
          </a:ln>
        </p:spPr>
      </p:pic>
      <p:sp>
        <p:nvSpPr>
          <p:cNvPr id="155" name="CustomShape 3"/>
          <p:cNvSpPr/>
          <p:nvPr/>
        </p:nvSpPr>
        <p:spPr>
          <a:xfrm rot="10800000">
            <a:off x="691920" y="1260360"/>
            <a:ext cx="360" cy="62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33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4"/>
          <p:cNvSpPr/>
          <p:nvPr/>
        </p:nvSpPr>
        <p:spPr>
          <a:xfrm>
            <a:off x="6783840" y="6531120"/>
            <a:ext cx="25984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POLITECNICO DI MILANO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7" name="Google Shape;61;p16" descr=""/>
          <p:cNvPicPr/>
          <p:nvPr/>
        </p:nvPicPr>
        <p:blipFill>
          <a:blip r:embed="rId3"/>
          <a:stretch/>
        </p:blipFill>
        <p:spPr>
          <a:xfrm>
            <a:off x="0" y="6571080"/>
            <a:ext cx="9143280" cy="286200"/>
          </a:xfrm>
          <a:prstGeom prst="rect">
            <a:avLst/>
          </a:prstGeom>
          <a:ln>
            <a:noFill/>
          </a:ln>
        </p:spPr>
      </p:pic>
      <p:sp>
        <p:nvSpPr>
          <p:cNvPr id="158" name="CustomShape 5"/>
          <p:cNvSpPr/>
          <p:nvPr/>
        </p:nvSpPr>
        <p:spPr>
          <a:xfrm>
            <a:off x="2196360" y="6531120"/>
            <a:ext cx="3238200" cy="4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6"/>
          <p:cNvSpPr/>
          <p:nvPr/>
        </p:nvSpPr>
        <p:spPr>
          <a:xfrm>
            <a:off x="837360" y="182880"/>
            <a:ext cx="18889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Version3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2018-07-24T11:52:33Z</dcterms:modified>
  <cp:revision>3</cp:revision>
  <dc:subject/>
  <dc:title/>
</cp:coreProperties>
</file>