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9" r:id="rId3"/>
    <p:sldId id="258" r:id="rId4"/>
    <p:sldId id="269" r:id="rId5"/>
    <p:sldId id="270" r:id="rId6"/>
    <p:sldId id="260" r:id="rId7"/>
    <p:sldId id="261" r:id="rId8"/>
    <p:sldId id="262" r:id="rId9"/>
    <p:sldId id="263" r:id="rId10"/>
    <p:sldId id="271" r:id="rId11"/>
    <p:sldId id="265" r:id="rId12"/>
    <p:sldId id="266" r:id="rId13"/>
    <p:sldId id="267" r:id="rId14"/>
    <p:sldId id="268" r:id="rId15"/>
    <p:sldId id="27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4BBD3E-30F6-793A-1441-58AF3177D97B}" v="70" dt="2022-02-27T00:39:18.927"/>
    <p1510:client id="{20643896-E0ED-743A-BF59-F4EE081C7A0C}" v="132" dt="2022-03-09T20:42:01.073"/>
    <p1510:client id="{3EC5817D-66CA-4E48-8A41-CE130C5ECB15}" v="17" dt="2022-02-26T22:27:36.180"/>
    <p1510:client id="{88DDEA18-D722-73EC-1B7D-816AB0CC35BC}" v="424" dt="2022-03-04T03:14:00.190"/>
    <p1510:client id="{97F02DCA-628C-3CBA-5E00-26685E4055A4}" v="279" dt="2022-02-27T01:05:53.302"/>
    <p1510:client id="{A4CA918C-ED3C-394E-2EAC-93F5508B2E3A}" v="73" dt="2022-02-27T01:18:48.771"/>
    <p1510:client id="{A8970DA8-29A3-B099-0348-9FFC30B7C482}" v="248" dt="2022-02-27T23:46:40.519"/>
    <p1510:client id="{B82DE46A-8E8A-BB78-FDE9-D126A46EE1DE}" v="4" dt="2022-03-03T19:26:12.888"/>
    <p1510:client id="{D9093165-C1C6-F7E1-E4A3-AEAA9BBF1D10}" v="52" dt="2022-03-08T00:53:29.970"/>
    <p1510:client id="{E04FCE55-9301-C082-D1D2-A3196AD7AFFF}" v="9" dt="2022-03-09T20:12:18.06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69" autoAdjust="0"/>
    <p:restoredTop sz="95356" autoAdjust="0"/>
  </p:normalViewPr>
  <p:slideViewPr>
    <p:cSldViewPr snapToGrid="0" showGuides="1">
      <p:cViewPr varScale="1">
        <p:scale>
          <a:sx n="87" d="100"/>
          <a:sy n="87" d="100"/>
        </p:scale>
        <p:origin x="246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2" d="100"/>
          <a:sy n="92" d="100"/>
        </p:scale>
        <p:origin x="3732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1CA5015-31F1-4B2F-80E6-03D6D85844FB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2BFCD718-254B-4A9B-B9F9-D2E60D6B7631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What are we researching?</a:t>
          </a:r>
        </a:p>
      </dgm:t>
    </dgm:pt>
    <dgm:pt modelId="{B1E2D272-F1A2-4669-A6C8-E165718E794D}" type="parTrans" cxnId="{DB785D59-1870-4C80-A0E5-16B76F044256}">
      <dgm:prSet/>
      <dgm:spPr/>
      <dgm:t>
        <a:bodyPr/>
        <a:lstStyle/>
        <a:p>
          <a:endParaRPr lang="en-US"/>
        </a:p>
      </dgm:t>
    </dgm:pt>
    <dgm:pt modelId="{DD2684A0-B8F3-46D8-8738-9DB2757F1125}" type="sibTrans" cxnId="{DB785D59-1870-4C80-A0E5-16B76F044256}">
      <dgm:prSet/>
      <dgm:spPr/>
      <dgm:t>
        <a:bodyPr/>
        <a:lstStyle/>
        <a:p>
          <a:endParaRPr lang="en-US"/>
        </a:p>
      </dgm:t>
    </dgm:pt>
    <dgm:pt modelId="{C8862AB0-24E8-4AAB-94D0-07866F60434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How does success in the classroom relate to how a team performs?</a:t>
          </a:r>
        </a:p>
      </dgm:t>
    </dgm:pt>
    <dgm:pt modelId="{95029CB8-3BB2-4315-A812-6A9800AA2059}" type="parTrans" cxnId="{5BF702B3-AEF4-4663-8A8E-029533CB2340}">
      <dgm:prSet/>
      <dgm:spPr/>
      <dgm:t>
        <a:bodyPr/>
        <a:lstStyle/>
        <a:p>
          <a:endParaRPr lang="en-US"/>
        </a:p>
      </dgm:t>
    </dgm:pt>
    <dgm:pt modelId="{B4942FB4-7C4F-4CCB-BFF3-5B474694454E}" type="sibTrans" cxnId="{5BF702B3-AEF4-4663-8A8E-029533CB2340}">
      <dgm:prSet/>
      <dgm:spPr/>
      <dgm:t>
        <a:bodyPr/>
        <a:lstStyle/>
        <a:p>
          <a:endParaRPr lang="en-US"/>
        </a:p>
      </dgm:t>
    </dgm:pt>
    <dgm:pt modelId="{22B50207-765C-4CF8-9986-31573F9D2DE0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Why do we care?</a:t>
          </a:r>
        </a:p>
      </dgm:t>
    </dgm:pt>
    <dgm:pt modelId="{387608A0-942B-439F-9C9F-CACA784A3C26}" type="parTrans" cxnId="{84F434C8-DD05-4578-A0D1-35A0FC82BB07}">
      <dgm:prSet/>
      <dgm:spPr/>
      <dgm:t>
        <a:bodyPr/>
        <a:lstStyle/>
        <a:p>
          <a:endParaRPr lang="en-US"/>
        </a:p>
      </dgm:t>
    </dgm:pt>
    <dgm:pt modelId="{1DCC30DC-63A4-49FB-A394-B65778F86A62}" type="sibTrans" cxnId="{84F434C8-DD05-4578-A0D1-35A0FC82BB07}">
      <dgm:prSet/>
      <dgm:spPr/>
      <dgm:t>
        <a:bodyPr/>
        <a:lstStyle/>
        <a:p>
          <a:endParaRPr lang="en-US"/>
        </a:p>
      </dgm:t>
    </dgm:pt>
    <dgm:pt modelId="{1540F0D0-389F-44E2-89C8-E139FCAB0E2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College sports as a business </a:t>
          </a:r>
        </a:p>
      </dgm:t>
    </dgm:pt>
    <dgm:pt modelId="{D0D7466F-1B17-450A-8BA8-E0182258F807}" type="parTrans" cxnId="{51295516-D7AF-4542-982A-7667355EEA48}">
      <dgm:prSet/>
      <dgm:spPr/>
      <dgm:t>
        <a:bodyPr/>
        <a:lstStyle/>
        <a:p>
          <a:endParaRPr lang="en-US"/>
        </a:p>
      </dgm:t>
    </dgm:pt>
    <dgm:pt modelId="{C90579C7-42F0-498A-912E-EBF34B92F7DA}" type="sibTrans" cxnId="{51295516-D7AF-4542-982A-7667355EEA48}">
      <dgm:prSet/>
      <dgm:spPr/>
      <dgm:t>
        <a:bodyPr/>
        <a:lstStyle/>
        <a:p>
          <a:endParaRPr lang="en-US"/>
        </a:p>
      </dgm:t>
    </dgm:pt>
    <dgm:pt modelId="{C7697B60-5248-40C9-A314-613994F9101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Impact on student-athletes</a:t>
          </a:r>
        </a:p>
      </dgm:t>
    </dgm:pt>
    <dgm:pt modelId="{53692F1E-12B1-4CF0-99AD-B35DDD3FE223}" type="parTrans" cxnId="{0B5F3DE7-44F1-4829-9FCD-0F85DC32C22F}">
      <dgm:prSet/>
      <dgm:spPr/>
      <dgm:t>
        <a:bodyPr/>
        <a:lstStyle/>
        <a:p>
          <a:endParaRPr lang="en-US"/>
        </a:p>
      </dgm:t>
    </dgm:pt>
    <dgm:pt modelId="{D5458550-2161-4C5B-8E26-632FCCC5F89F}" type="sibTrans" cxnId="{0B5F3DE7-44F1-4829-9FCD-0F85DC32C22F}">
      <dgm:prSet/>
      <dgm:spPr/>
      <dgm:t>
        <a:bodyPr/>
        <a:lstStyle/>
        <a:p>
          <a:endParaRPr lang="en-US"/>
        </a:p>
      </dgm:t>
    </dgm:pt>
    <dgm:pt modelId="{E2E2314E-93DD-4F58-A72A-8556387E56F8}">
      <dgm:prSet phldr="0"/>
      <dgm:spPr/>
      <dgm:t>
        <a:bodyPr/>
        <a:lstStyle/>
        <a:p>
          <a:pPr rtl="0">
            <a:defRPr b="1"/>
          </a:pPr>
          <a:r>
            <a:rPr lang="en-US" b="0" dirty="0">
              <a:latin typeface="Avenir Next LT Pro"/>
            </a:rPr>
            <a:t>Mixed-Effects Modeling</a:t>
          </a:r>
        </a:p>
      </dgm:t>
    </dgm:pt>
    <dgm:pt modelId="{745BED32-2B3C-4940-8AC7-73BCE2D9F747}" type="parTrans" cxnId="{9B738CFC-409B-478D-AF17-7468255923BF}">
      <dgm:prSet/>
      <dgm:spPr/>
    </dgm:pt>
    <dgm:pt modelId="{000DA274-CA44-4A68-9BDC-A8B1B60FAE0A}" type="sibTrans" cxnId="{9B738CFC-409B-478D-AF17-7468255923BF}">
      <dgm:prSet/>
      <dgm:spPr/>
    </dgm:pt>
    <dgm:pt modelId="{3B283FE0-B532-41D4-A5A3-97F82BC5DCBA}" type="pres">
      <dgm:prSet presAssocID="{B1CA5015-31F1-4B2F-80E6-03D6D85844FB}" presName="root" presStyleCnt="0">
        <dgm:presLayoutVars>
          <dgm:dir/>
          <dgm:resizeHandles val="exact"/>
        </dgm:presLayoutVars>
      </dgm:prSet>
      <dgm:spPr/>
    </dgm:pt>
    <dgm:pt modelId="{F92DCEB1-A35B-45C0-A218-7DCA6B9E0A66}" type="pres">
      <dgm:prSet presAssocID="{2BFCD718-254B-4A9B-B9F9-D2E60D6B7631}" presName="compNode" presStyleCnt="0"/>
      <dgm:spPr/>
    </dgm:pt>
    <dgm:pt modelId="{48814C25-2F43-4AC6-99E2-5D97A169B0BF}" type="pres">
      <dgm:prSet presAssocID="{2BFCD718-254B-4A9B-B9F9-D2E60D6B7631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6A9D5100-88AA-4D3B-90B2-5B6C37F4A0AE}" type="pres">
      <dgm:prSet presAssocID="{2BFCD718-254B-4A9B-B9F9-D2E60D6B7631}" presName="iconSpace" presStyleCnt="0"/>
      <dgm:spPr/>
    </dgm:pt>
    <dgm:pt modelId="{7E4AB9CB-A1CC-4834-A795-07FF8801008F}" type="pres">
      <dgm:prSet presAssocID="{2BFCD718-254B-4A9B-B9F9-D2E60D6B7631}" presName="parTx" presStyleLbl="revTx" presStyleIdx="0" presStyleCnt="4">
        <dgm:presLayoutVars>
          <dgm:chMax val="0"/>
          <dgm:chPref val="0"/>
        </dgm:presLayoutVars>
      </dgm:prSet>
      <dgm:spPr/>
    </dgm:pt>
    <dgm:pt modelId="{68D7FF16-2079-4B24-A8A9-99E6D2EE43E6}" type="pres">
      <dgm:prSet presAssocID="{2BFCD718-254B-4A9B-B9F9-D2E60D6B7631}" presName="txSpace" presStyleCnt="0"/>
      <dgm:spPr/>
    </dgm:pt>
    <dgm:pt modelId="{66D95B85-4634-4713-A8DE-ADA42B075E65}" type="pres">
      <dgm:prSet presAssocID="{2BFCD718-254B-4A9B-B9F9-D2E60D6B7631}" presName="desTx" presStyleLbl="revTx" presStyleIdx="1" presStyleCnt="4">
        <dgm:presLayoutVars/>
      </dgm:prSet>
      <dgm:spPr/>
    </dgm:pt>
    <dgm:pt modelId="{D8A20D93-8812-41B8-B975-8F3538A0ECBE}" type="pres">
      <dgm:prSet presAssocID="{DD2684A0-B8F3-46D8-8738-9DB2757F1125}" presName="sibTrans" presStyleCnt="0"/>
      <dgm:spPr/>
    </dgm:pt>
    <dgm:pt modelId="{78867453-ED9C-4D89-9F5A-9A0113F927CB}" type="pres">
      <dgm:prSet presAssocID="{22B50207-765C-4CF8-9986-31573F9D2DE0}" presName="compNode" presStyleCnt="0"/>
      <dgm:spPr/>
    </dgm:pt>
    <dgm:pt modelId="{AB2968F3-B5D8-4421-B063-4789BE40B8EC}" type="pres">
      <dgm:prSet presAssocID="{22B50207-765C-4CF8-9986-31573F9D2DE0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port Balls"/>
        </a:ext>
      </dgm:extLst>
    </dgm:pt>
    <dgm:pt modelId="{DF5808EC-642F-4F19-AD8E-712588CA1EB1}" type="pres">
      <dgm:prSet presAssocID="{22B50207-765C-4CF8-9986-31573F9D2DE0}" presName="iconSpace" presStyleCnt="0"/>
      <dgm:spPr/>
    </dgm:pt>
    <dgm:pt modelId="{3283BFEF-B5FA-4ED1-B59D-06B78709C65F}" type="pres">
      <dgm:prSet presAssocID="{22B50207-765C-4CF8-9986-31573F9D2DE0}" presName="parTx" presStyleLbl="revTx" presStyleIdx="2" presStyleCnt="4">
        <dgm:presLayoutVars>
          <dgm:chMax val="0"/>
          <dgm:chPref val="0"/>
        </dgm:presLayoutVars>
      </dgm:prSet>
      <dgm:spPr/>
    </dgm:pt>
    <dgm:pt modelId="{3B07F965-AE5A-4877-816C-C157D5360D7B}" type="pres">
      <dgm:prSet presAssocID="{22B50207-765C-4CF8-9986-31573F9D2DE0}" presName="txSpace" presStyleCnt="0"/>
      <dgm:spPr/>
    </dgm:pt>
    <dgm:pt modelId="{F1F77A69-B9E8-4821-A5DE-017FCF2BAD86}" type="pres">
      <dgm:prSet presAssocID="{22B50207-765C-4CF8-9986-31573F9D2DE0}" presName="desTx" presStyleLbl="revTx" presStyleIdx="3" presStyleCnt="4">
        <dgm:presLayoutVars/>
      </dgm:prSet>
      <dgm:spPr/>
    </dgm:pt>
  </dgm:ptLst>
  <dgm:cxnLst>
    <dgm:cxn modelId="{076EED05-EC37-4CF0-A01B-160762D31F5B}" type="presOf" srcId="{C8862AB0-24E8-4AAB-94D0-07866F604348}" destId="{66D95B85-4634-4713-A8DE-ADA42B075E65}" srcOrd="0" destOrd="0" presId="urn:microsoft.com/office/officeart/2018/2/layout/IconLabelDescriptionList"/>
    <dgm:cxn modelId="{51295516-D7AF-4542-982A-7667355EEA48}" srcId="{22B50207-765C-4CF8-9986-31573F9D2DE0}" destId="{1540F0D0-389F-44E2-89C8-E139FCAB0E29}" srcOrd="0" destOrd="0" parTransId="{D0D7466F-1B17-450A-8BA8-E0182258F807}" sibTransId="{C90579C7-42F0-498A-912E-EBF34B92F7DA}"/>
    <dgm:cxn modelId="{05244F5C-D8C5-43A0-9CD5-AA6C37BD3FE0}" type="presOf" srcId="{E2E2314E-93DD-4F58-A72A-8556387E56F8}" destId="{66D95B85-4634-4713-A8DE-ADA42B075E65}" srcOrd="0" destOrd="1" presId="urn:microsoft.com/office/officeart/2018/2/layout/IconLabelDescriptionList"/>
    <dgm:cxn modelId="{DB785D59-1870-4C80-A0E5-16B76F044256}" srcId="{B1CA5015-31F1-4B2F-80E6-03D6D85844FB}" destId="{2BFCD718-254B-4A9B-B9F9-D2E60D6B7631}" srcOrd="0" destOrd="0" parTransId="{B1E2D272-F1A2-4669-A6C8-E165718E794D}" sibTransId="{DD2684A0-B8F3-46D8-8738-9DB2757F1125}"/>
    <dgm:cxn modelId="{A7286DAB-5027-4223-860D-982C2566B409}" type="presOf" srcId="{22B50207-765C-4CF8-9986-31573F9D2DE0}" destId="{3283BFEF-B5FA-4ED1-B59D-06B78709C65F}" srcOrd="0" destOrd="0" presId="urn:microsoft.com/office/officeart/2018/2/layout/IconLabelDescriptionList"/>
    <dgm:cxn modelId="{81ADA3AF-A6A0-4465-9B2B-C8D1E1C9A256}" type="presOf" srcId="{1540F0D0-389F-44E2-89C8-E139FCAB0E29}" destId="{F1F77A69-B9E8-4821-A5DE-017FCF2BAD86}" srcOrd="0" destOrd="0" presId="urn:microsoft.com/office/officeart/2018/2/layout/IconLabelDescriptionList"/>
    <dgm:cxn modelId="{5BF702B3-AEF4-4663-8A8E-029533CB2340}" srcId="{2BFCD718-254B-4A9B-B9F9-D2E60D6B7631}" destId="{C8862AB0-24E8-4AAB-94D0-07866F604348}" srcOrd="0" destOrd="0" parTransId="{95029CB8-3BB2-4315-A812-6A9800AA2059}" sibTransId="{B4942FB4-7C4F-4CCB-BFF3-5B474694454E}"/>
    <dgm:cxn modelId="{84F434C8-DD05-4578-A0D1-35A0FC82BB07}" srcId="{B1CA5015-31F1-4B2F-80E6-03D6D85844FB}" destId="{22B50207-765C-4CF8-9986-31573F9D2DE0}" srcOrd="1" destOrd="0" parTransId="{387608A0-942B-439F-9C9F-CACA784A3C26}" sibTransId="{1DCC30DC-63A4-49FB-A394-B65778F86A62}"/>
    <dgm:cxn modelId="{BB6040D2-F3F7-4394-A947-E7F363AB5161}" type="presOf" srcId="{C7697B60-5248-40C9-A314-613994F9101C}" destId="{F1F77A69-B9E8-4821-A5DE-017FCF2BAD86}" srcOrd="0" destOrd="1" presId="urn:microsoft.com/office/officeart/2018/2/layout/IconLabelDescriptionList"/>
    <dgm:cxn modelId="{CED3E8DD-BE6A-49AE-9F0B-5D3ABA7992F2}" type="presOf" srcId="{B1CA5015-31F1-4B2F-80E6-03D6D85844FB}" destId="{3B283FE0-B532-41D4-A5A3-97F82BC5DCBA}" srcOrd="0" destOrd="0" presId="urn:microsoft.com/office/officeart/2018/2/layout/IconLabelDescriptionList"/>
    <dgm:cxn modelId="{0B5F3DE7-44F1-4829-9FCD-0F85DC32C22F}" srcId="{22B50207-765C-4CF8-9986-31573F9D2DE0}" destId="{C7697B60-5248-40C9-A314-613994F9101C}" srcOrd="1" destOrd="0" parTransId="{53692F1E-12B1-4CF0-99AD-B35DDD3FE223}" sibTransId="{D5458550-2161-4C5B-8E26-632FCCC5F89F}"/>
    <dgm:cxn modelId="{49112EEB-0D70-4A76-B0EA-EB660EB91660}" type="presOf" srcId="{2BFCD718-254B-4A9B-B9F9-D2E60D6B7631}" destId="{7E4AB9CB-A1CC-4834-A795-07FF8801008F}" srcOrd="0" destOrd="0" presId="urn:microsoft.com/office/officeart/2018/2/layout/IconLabelDescriptionList"/>
    <dgm:cxn modelId="{9B738CFC-409B-478D-AF17-7468255923BF}" srcId="{2BFCD718-254B-4A9B-B9F9-D2E60D6B7631}" destId="{E2E2314E-93DD-4F58-A72A-8556387E56F8}" srcOrd="1" destOrd="0" parTransId="{745BED32-2B3C-4940-8AC7-73BCE2D9F747}" sibTransId="{000DA274-CA44-4A68-9BDC-A8B1B60FAE0A}"/>
    <dgm:cxn modelId="{5AC8DACC-46AD-4F8B-89A8-6250222966E6}" type="presParOf" srcId="{3B283FE0-B532-41D4-A5A3-97F82BC5DCBA}" destId="{F92DCEB1-A35B-45C0-A218-7DCA6B9E0A66}" srcOrd="0" destOrd="0" presId="urn:microsoft.com/office/officeart/2018/2/layout/IconLabelDescriptionList"/>
    <dgm:cxn modelId="{791B144E-1231-449E-92D1-DA3EF581C5BC}" type="presParOf" srcId="{F92DCEB1-A35B-45C0-A218-7DCA6B9E0A66}" destId="{48814C25-2F43-4AC6-99E2-5D97A169B0BF}" srcOrd="0" destOrd="0" presId="urn:microsoft.com/office/officeart/2018/2/layout/IconLabelDescriptionList"/>
    <dgm:cxn modelId="{CA26B390-025D-4F49-A3D8-80A018CE3E3E}" type="presParOf" srcId="{F92DCEB1-A35B-45C0-A218-7DCA6B9E0A66}" destId="{6A9D5100-88AA-4D3B-90B2-5B6C37F4A0AE}" srcOrd="1" destOrd="0" presId="urn:microsoft.com/office/officeart/2018/2/layout/IconLabelDescriptionList"/>
    <dgm:cxn modelId="{5AFC31AA-8109-4BC8-8CD5-B6F6AD4F38E0}" type="presParOf" srcId="{F92DCEB1-A35B-45C0-A218-7DCA6B9E0A66}" destId="{7E4AB9CB-A1CC-4834-A795-07FF8801008F}" srcOrd="2" destOrd="0" presId="urn:microsoft.com/office/officeart/2018/2/layout/IconLabelDescriptionList"/>
    <dgm:cxn modelId="{F3A7E6DE-9B86-49A2-8CF6-68686D6E78D9}" type="presParOf" srcId="{F92DCEB1-A35B-45C0-A218-7DCA6B9E0A66}" destId="{68D7FF16-2079-4B24-A8A9-99E6D2EE43E6}" srcOrd="3" destOrd="0" presId="urn:microsoft.com/office/officeart/2018/2/layout/IconLabelDescriptionList"/>
    <dgm:cxn modelId="{A09395A6-08C4-4A4A-A8EC-02167DEE2BF6}" type="presParOf" srcId="{F92DCEB1-A35B-45C0-A218-7DCA6B9E0A66}" destId="{66D95B85-4634-4713-A8DE-ADA42B075E65}" srcOrd="4" destOrd="0" presId="urn:microsoft.com/office/officeart/2018/2/layout/IconLabelDescriptionList"/>
    <dgm:cxn modelId="{71F59AB9-B2EA-45BE-B15A-34DC51EBE4D4}" type="presParOf" srcId="{3B283FE0-B532-41D4-A5A3-97F82BC5DCBA}" destId="{D8A20D93-8812-41B8-B975-8F3538A0ECBE}" srcOrd="1" destOrd="0" presId="urn:microsoft.com/office/officeart/2018/2/layout/IconLabelDescriptionList"/>
    <dgm:cxn modelId="{1D1CC3FD-1FDC-4639-9FCF-2A16E432F6CA}" type="presParOf" srcId="{3B283FE0-B532-41D4-A5A3-97F82BC5DCBA}" destId="{78867453-ED9C-4D89-9F5A-9A0113F927CB}" srcOrd="2" destOrd="0" presId="urn:microsoft.com/office/officeart/2018/2/layout/IconLabelDescriptionList"/>
    <dgm:cxn modelId="{8DECF22A-A606-4D05-B88D-3E2B28A097B1}" type="presParOf" srcId="{78867453-ED9C-4D89-9F5A-9A0113F927CB}" destId="{AB2968F3-B5D8-4421-B063-4789BE40B8EC}" srcOrd="0" destOrd="0" presId="urn:microsoft.com/office/officeart/2018/2/layout/IconLabelDescriptionList"/>
    <dgm:cxn modelId="{47145678-DF87-4211-8A19-D8369498C67F}" type="presParOf" srcId="{78867453-ED9C-4D89-9F5A-9A0113F927CB}" destId="{DF5808EC-642F-4F19-AD8E-712588CA1EB1}" srcOrd="1" destOrd="0" presId="urn:microsoft.com/office/officeart/2018/2/layout/IconLabelDescriptionList"/>
    <dgm:cxn modelId="{D5485E49-74E6-4331-97BB-E6BD4F110ECC}" type="presParOf" srcId="{78867453-ED9C-4D89-9F5A-9A0113F927CB}" destId="{3283BFEF-B5FA-4ED1-B59D-06B78709C65F}" srcOrd="2" destOrd="0" presId="urn:microsoft.com/office/officeart/2018/2/layout/IconLabelDescriptionList"/>
    <dgm:cxn modelId="{B066D133-D3B7-4E6E-B7BB-47659B186332}" type="presParOf" srcId="{78867453-ED9C-4D89-9F5A-9A0113F927CB}" destId="{3B07F965-AE5A-4877-816C-C157D5360D7B}" srcOrd="3" destOrd="0" presId="urn:microsoft.com/office/officeart/2018/2/layout/IconLabelDescriptionList"/>
    <dgm:cxn modelId="{C937E919-30CB-4BA4-9D09-B0481A7B9CDE}" type="presParOf" srcId="{78867453-ED9C-4D89-9F5A-9A0113F927CB}" destId="{F1F77A69-B9E8-4821-A5DE-017FCF2BAD86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6941D60-FB35-4FB8-A482-344DC4D5A07A}" type="doc">
      <dgm:prSet loTypeId="urn:microsoft.com/office/officeart/2005/8/layout/h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4DCC066-C39B-4F92-8E4D-72DF7334A7A3}">
      <dgm:prSet/>
      <dgm:spPr/>
      <dgm:t>
        <a:bodyPr/>
        <a:lstStyle/>
        <a:p>
          <a:r>
            <a:rPr lang="en-US" dirty="0"/>
            <a:t>3 Datasets</a:t>
          </a:r>
        </a:p>
      </dgm:t>
    </dgm:pt>
    <dgm:pt modelId="{2EE4EA46-858E-45E3-986B-DD03C9B02289}" type="parTrans" cxnId="{D483E7B7-8EDD-44E0-A3A3-AA176503AF21}">
      <dgm:prSet/>
      <dgm:spPr/>
      <dgm:t>
        <a:bodyPr/>
        <a:lstStyle/>
        <a:p>
          <a:endParaRPr lang="en-US"/>
        </a:p>
      </dgm:t>
    </dgm:pt>
    <dgm:pt modelId="{AA7553E1-C3F3-402D-AEB5-4BBA20F9DE2C}" type="sibTrans" cxnId="{D483E7B7-8EDD-44E0-A3A3-AA176503AF21}">
      <dgm:prSet/>
      <dgm:spPr/>
      <dgm:t>
        <a:bodyPr/>
        <a:lstStyle/>
        <a:p>
          <a:endParaRPr lang="en-US"/>
        </a:p>
      </dgm:t>
    </dgm:pt>
    <dgm:pt modelId="{D2C3E24F-161A-4B45-A781-679EC26D7330}">
      <dgm:prSet/>
      <dgm:spPr/>
      <dgm:t>
        <a:bodyPr/>
        <a:lstStyle/>
        <a:p>
          <a:r>
            <a:rPr lang="en-US" dirty="0"/>
            <a:t>Directly from NCAA</a:t>
          </a:r>
        </a:p>
      </dgm:t>
    </dgm:pt>
    <dgm:pt modelId="{AC19E87E-6E63-43B0-A9F7-56A0394B19F5}" type="parTrans" cxnId="{B3D147F5-1569-49A6-BE18-2DED865C3402}">
      <dgm:prSet/>
      <dgm:spPr/>
      <dgm:t>
        <a:bodyPr/>
        <a:lstStyle/>
        <a:p>
          <a:endParaRPr lang="en-US"/>
        </a:p>
      </dgm:t>
    </dgm:pt>
    <dgm:pt modelId="{4D37062A-8CDF-49D8-8417-32B7C5E1BE54}" type="sibTrans" cxnId="{B3D147F5-1569-49A6-BE18-2DED865C3402}">
      <dgm:prSet/>
      <dgm:spPr/>
      <dgm:t>
        <a:bodyPr/>
        <a:lstStyle/>
        <a:p>
          <a:endParaRPr lang="en-US"/>
        </a:p>
      </dgm:t>
    </dgm:pt>
    <dgm:pt modelId="{980022D6-44DB-48EE-9287-90590A90E6E0}">
      <dgm:prSet/>
      <dgm:spPr/>
      <dgm:t>
        <a:bodyPr/>
        <a:lstStyle/>
        <a:p>
          <a:r>
            <a:rPr lang="en-US" dirty="0"/>
            <a:t>College Scorecard</a:t>
          </a:r>
        </a:p>
      </dgm:t>
    </dgm:pt>
    <dgm:pt modelId="{0BF8DF5D-3048-496C-A353-0AE093099F48}" type="parTrans" cxnId="{2FB4151E-A3E1-4B2C-8806-63A2873398BA}">
      <dgm:prSet/>
      <dgm:spPr/>
      <dgm:t>
        <a:bodyPr/>
        <a:lstStyle/>
        <a:p>
          <a:endParaRPr lang="en-US"/>
        </a:p>
      </dgm:t>
    </dgm:pt>
    <dgm:pt modelId="{9F7D9EC3-7A6C-42D4-8835-13A1D55F05AD}" type="sibTrans" cxnId="{2FB4151E-A3E1-4B2C-8806-63A2873398BA}">
      <dgm:prSet/>
      <dgm:spPr/>
      <dgm:t>
        <a:bodyPr/>
        <a:lstStyle/>
        <a:p>
          <a:endParaRPr lang="en-US"/>
        </a:p>
      </dgm:t>
    </dgm:pt>
    <dgm:pt modelId="{73E2C7DC-7FB3-4B63-A451-633C98475C16}">
      <dgm:prSet/>
      <dgm:spPr/>
      <dgm:t>
        <a:bodyPr/>
        <a:lstStyle/>
        <a:p>
          <a:pPr rtl="0"/>
          <a:r>
            <a:rPr lang="en-US" dirty="0"/>
            <a:t>Panel </a:t>
          </a:r>
          <a:r>
            <a:rPr lang="en-US" dirty="0">
              <a:latin typeface="Avenir Next LT Pro"/>
            </a:rPr>
            <a:t>Data</a:t>
          </a:r>
        </a:p>
      </dgm:t>
    </dgm:pt>
    <dgm:pt modelId="{F30DA0B8-3565-4CE4-8873-6FAF41BBAB33}" type="parTrans" cxnId="{026A7807-4EDE-41BC-A9D5-A6DAE8D771C8}">
      <dgm:prSet/>
      <dgm:spPr/>
      <dgm:t>
        <a:bodyPr/>
        <a:lstStyle/>
        <a:p>
          <a:endParaRPr lang="en-US"/>
        </a:p>
      </dgm:t>
    </dgm:pt>
    <dgm:pt modelId="{0558FE33-9CAB-40FE-BBD1-6A2DDC151E64}" type="sibTrans" cxnId="{026A7807-4EDE-41BC-A9D5-A6DAE8D771C8}">
      <dgm:prSet/>
      <dgm:spPr/>
      <dgm:t>
        <a:bodyPr/>
        <a:lstStyle/>
        <a:p>
          <a:endParaRPr lang="en-US"/>
        </a:p>
      </dgm:t>
    </dgm:pt>
    <dgm:pt modelId="{D946D45A-8121-4D66-A7E8-2DEDFF79DBB7}">
      <dgm:prSet phldr="0"/>
      <dgm:spPr/>
      <dgm:t>
        <a:bodyPr/>
        <a:lstStyle/>
        <a:p>
          <a:pPr rtl="0"/>
          <a:r>
            <a:rPr lang="en-US" dirty="0">
              <a:latin typeface="Avenir Next LT Pro"/>
            </a:rPr>
            <a:t>14 Variables</a:t>
          </a:r>
        </a:p>
      </dgm:t>
    </dgm:pt>
    <dgm:pt modelId="{B07F798C-109D-4414-A9BC-16AD26FF8E7D}" type="parTrans" cxnId="{761B4B63-73E1-4B7E-B334-ECC15C250AD2}">
      <dgm:prSet/>
      <dgm:spPr/>
    </dgm:pt>
    <dgm:pt modelId="{086E17CA-00BD-43EA-AE3E-524C3F342520}" type="sibTrans" cxnId="{761B4B63-73E1-4B7E-B334-ECC15C250AD2}">
      <dgm:prSet/>
      <dgm:spPr/>
    </dgm:pt>
    <dgm:pt modelId="{77D40EDF-2E05-478B-BD2F-E1D450BB92DD}">
      <dgm:prSet phldr="0"/>
      <dgm:spPr/>
      <dgm:t>
        <a:bodyPr/>
        <a:lstStyle/>
        <a:p>
          <a:pPr rtl="0"/>
          <a:r>
            <a:rPr lang="en-US" dirty="0">
              <a:latin typeface="Avenir Next LT Pro"/>
            </a:rPr>
            <a:t>394 Schools</a:t>
          </a:r>
          <a:endParaRPr lang="en-US" dirty="0"/>
        </a:p>
      </dgm:t>
    </dgm:pt>
    <dgm:pt modelId="{0224AD03-F932-4CB6-BAED-F31FB2592668}" type="parTrans" cxnId="{AE021CFD-1A04-4B10-AA3F-69B3ED04974E}">
      <dgm:prSet/>
      <dgm:spPr/>
    </dgm:pt>
    <dgm:pt modelId="{BE03040E-6537-4617-A6DF-F8BB5B7B421A}" type="sibTrans" cxnId="{AE021CFD-1A04-4B10-AA3F-69B3ED04974E}">
      <dgm:prSet/>
      <dgm:spPr/>
    </dgm:pt>
    <dgm:pt modelId="{B3E20557-F194-4707-84D1-06B99FE5C3BC}">
      <dgm:prSet phldr="0"/>
      <dgm:spPr/>
      <dgm:t>
        <a:bodyPr/>
        <a:lstStyle/>
        <a:p>
          <a:pPr rtl="0"/>
          <a:r>
            <a:rPr lang="en-US" dirty="0">
              <a:latin typeface="Avenir Next LT Pro"/>
            </a:rPr>
            <a:t>9 Sports</a:t>
          </a:r>
        </a:p>
      </dgm:t>
    </dgm:pt>
    <dgm:pt modelId="{5CAE8E90-435C-4459-8355-41EFAFE9B414}" type="parTrans" cxnId="{B4B92B17-B471-46AD-921C-16641E5FB68C}">
      <dgm:prSet/>
      <dgm:spPr/>
    </dgm:pt>
    <dgm:pt modelId="{767EA586-AC3A-4ED3-BE17-EEE0F9AB3661}" type="sibTrans" cxnId="{B4B92B17-B471-46AD-921C-16641E5FB68C}">
      <dgm:prSet/>
      <dgm:spPr/>
    </dgm:pt>
    <dgm:pt modelId="{06E93103-1977-4B8C-BE5B-FB422FA12818}">
      <dgm:prSet phldr="0"/>
      <dgm:spPr/>
      <dgm:t>
        <a:bodyPr/>
        <a:lstStyle/>
        <a:p>
          <a:r>
            <a:rPr lang="en-US" dirty="0">
              <a:latin typeface="Avenir Next LT Pro"/>
            </a:rPr>
            <a:t>8 Years</a:t>
          </a:r>
          <a:endParaRPr lang="en-US" dirty="0"/>
        </a:p>
      </dgm:t>
    </dgm:pt>
    <dgm:pt modelId="{FC21A7F1-C22E-4BE8-886D-E2200B0BF0C8}" type="parTrans" cxnId="{B88E9E29-F726-49C5-A0C4-9629E0B057D3}">
      <dgm:prSet/>
      <dgm:spPr/>
    </dgm:pt>
    <dgm:pt modelId="{DE4F365F-5658-46BC-9BE7-BFF15115504B}" type="sibTrans" cxnId="{B88E9E29-F726-49C5-A0C4-9629E0B057D3}">
      <dgm:prSet/>
      <dgm:spPr/>
    </dgm:pt>
    <dgm:pt modelId="{0C216957-5FC6-4772-9967-4323BAE6F716}">
      <dgm:prSet phldr="0"/>
      <dgm:spPr/>
      <dgm:t>
        <a:bodyPr/>
        <a:lstStyle/>
        <a:p>
          <a:pPr rtl="0"/>
          <a:r>
            <a:rPr lang="en-US" dirty="0">
              <a:latin typeface="Avenir Next LT Pro"/>
            </a:rPr>
            <a:t>Team Sports Only</a:t>
          </a:r>
        </a:p>
      </dgm:t>
    </dgm:pt>
    <dgm:pt modelId="{CD992578-E486-450C-8034-3F09E5A162F0}" type="parTrans" cxnId="{4743F8DD-4146-45BE-AA01-933635E70678}">
      <dgm:prSet/>
      <dgm:spPr/>
    </dgm:pt>
    <dgm:pt modelId="{BDAAB191-8B6E-44E3-BD8D-7E0EB5D52B3D}" type="sibTrans" cxnId="{4743F8DD-4146-45BE-AA01-933635E70678}">
      <dgm:prSet/>
      <dgm:spPr/>
    </dgm:pt>
    <dgm:pt modelId="{6BD71D8B-FFB7-4AB2-888F-949CB0B9275C}">
      <dgm:prSet phldr="0"/>
      <dgm:spPr/>
      <dgm:t>
        <a:bodyPr/>
        <a:lstStyle/>
        <a:p>
          <a:pPr rtl="0"/>
          <a:r>
            <a:rPr lang="en-US" dirty="0">
              <a:latin typeface="Avenir Next LT Pro"/>
            </a:rPr>
            <a:t>Division 1</a:t>
          </a:r>
        </a:p>
      </dgm:t>
    </dgm:pt>
    <dgm:pt modelId="{890C3816-4337-44FB-BD9F-82A5485833FC}" type="parTrans" cxnId="{B9E609CB-E3D3-410C-AF40-D4C63C39C012}">
      <dgm:prSet/>
      <dgm:spPr/>
    </dgm:pt>
    <dgm:pt modelId="{AF282D54-B919-4083-BE87-09AA638FBAFC}" type="sibTrans" cxnId="{B9E609CB-E3D3-410C-AF40-D4C63C39C012}">
      <dgm:prSet/>
      <dgm:spPr/>
    </dgm:pt>
    <dgm:pt modelId="{FF44A9B6-F12C-4AE0-B660-5015E02A0B32}" type="pres">
      <dgm:prSet presAssocID="{86941D60-FB35-4FB8-A482-344DC4D5A07A}" presName="Name0" presStyleCnt="0">
        <dgm:presLayoutVars>
          <dgm:dir/>
          <dgm:animLvl val="lvl"/>
          <dgm:resizeHandles val="exact"/>
        </dgm:presLayoutVars>
      </dgm:prSet>
      <dgm:spPr/>
    </dgm:pt>
    <dgm:pt modelId="{305C5C14-3CAC-430D-8BF0-3F0CEBF95573}" type="pres">
      <dgm:prSet presAssocID="{64DCC066-C39B-4F92-8E4D-72DF7334A7A3}" presName="composite" presStyleCnt="0"/>
      <dgm:spPr/>
    </dgm:pt>
    <dgm:pt modelId="{3E08D439-3795-429D-A720-7CAD2744ADE4}" type="pres">
      <dgm:prSet presAssocID="{64DCC066-C39B-4F92-8E4D-72DF7334A7A3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E6A4BDA3-B9B3-49E4-9F17-FDBD183F83A6}" type="pres">
      <dgm:prSet presAssocID="{64DCC066-C39B-4F92-8E4D-72DF7334A7A3}" presName="desTx" presStyleLbl="alignAccFollowNode1" presStyleIdx="0" presStyleCnt="2">
        <dgm:presLayoutVars>
          <dgm:bulletEnabled val="1"/>
        </dgm:presLayoutVars>
      </dgm:prSet>
      <dgm:spPr/>
    </dgm:pt>
    <dgm:pt modelId="{473E6058-1D10-4C93-A115-8B94FD9A6E74}" type="pres">
      <dgm:prSet presAssocID="{AA7553E1-C3F3-402D-AEB5-4BBA20F9DE2C}" presName="space" presStyleCnt="0"/>
      <dgm:spPr/>
    </dgm:pt>
    <dgm:pt modelId="{7DC12BA2-149D-4F56-A92D-BA3C8EBA5DEC}" type="pres">
      <dgm:prSet presAssocID="{73E2C7DC-7FB3-4B63-A451-633C98475C16}" presName="composite" presStyleCnt="0"/>
      <dgm:spPr/>
    </dgm:pt>
    <dgm:pt modelId="{6A2F5708-2063-47ED-8469-6945F0BBF1D6}" type="pres">
      <dgm:prSet presAssocID="{73E2C7DC-7FB3-4B63-A451-633C98475C16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C8FCD5C3-D452-46CE-AF93-94FEAB031D45}" type="pres">
      <dgm:prSet presAssocID="{73E2C7DC-7FB3-4B63-A451-633C98475C16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026A7807-4EDE-41BC-A9D5-A6DAE8D771C8}" srcId="{86941D60-FB35-4FB8-A482-344DC4D5A07A}" destId="{73E2C7DC-7FB3-4B63-A451-633C98475C16}" srcOrd="1" destOrd="0" parTransId="{F30DA0B8-3565-4CE4-8873-6FAF41BBAB33}" sibTransId="{0558FE33-9CAB-40FE-BBD1-6A2DDC151E64}"/>
    <dgm:cxn modelId="{6D6C8807-D709-4639-8529-5E1E9796C5CD}" type="presOf" srcId="{980022D6-44DB-48EE-9287-90590A90E6E0}" destId="{E6A4BDA3-B9B3-49E4-9F17-FDBD183F83A6}" srcOrd="0" destOrd="1" presId="urn:microsoft.com/office/officeart/2005/8/layout/hList1"/>
    <dgm:cxn modelId="{43E84609-67F8-4CF6-9DCF-078C94A4B9A1}" type="presOf" srcId="{77D40EDF-2E05-478B-BD2F-E1D450BB92DD}" destId="{C8FCD5C3-D452-46CE-AF93-94FEAB031D45}" srcOrd="0" destOrd="0" presId="urn:microsoft.com/office/officeart/2005/8/layout/hList1"/>
    <dgm:cxn modelId="{B4B92B17-B471-46AD-921C-16641E5FB68C}" srcId="{73E2C7DC-7FB3-4B63-A451-633C98475C16}" destId="{B3E20557-F194-4707-84D1-06B99FE5C3BC}" srcOrd="1" destOrd="0" parTransId="{5CAE8E90-435C-4459-8355-41EFAFE9B414}" sibTransId="{767EA586-AC3A-4ED3-BE17-EEE0F9AB3661}"/>
    <dgm:cxn modelId="{2FB4151E-A3E1-4B2C-8806-63A2873398BA}" srcId="{64DCC066-C39B-4F92-8E4D-72DF7334A7A3}" destId="{980022D6-44DB-48EE-9287-90590A90E6E0}" srcOrd="1" destOrd="0" parTransId="{0BF8DF5D-3048-496C-A353-0AE093099F48}" sibTransId="{9F7D9EC3-7A6C-42D4-8835-13A1D55F05AD}"/>
    <dgm:cxn modelId="{D91A3928-ECC5-411B-9027-2627CB6D7706}" type="presOf" srcId="{86941D60-FB35-4FB8-A482-344DC4D5A07A}" destId="{FF44A9B6-F12C-4AE0-B660-5015E02A0B32}" srcOrd="0" destOrd="0" presId="urn:microsoft.com/office/officeart/2005/8/layout/hList1"/>
    <dgm:cxn modelId="{B88E9E29-F726-49C5-A0C4-9629E0B057D3}" srcId="{73E2C7DC-7FB3-4B63-A451-633C98475C16}" destId="{06E93103-1977-4B8C-BE5B-FB422FA12818}" srcOrd="2" destOrd="0" parTransId="{FC21A7F1-C22E-4BE8-886D-E2200B0BF0C8}" sibTransId="{DE4F365F-5658-46BC-9BE7-BFF15115504B}"/>
    <dgm:cxn modelId="{761B4B63-73E1-4B7E-B334-ECC15C250AD2}" srcId="{73E2C7DC-7FB3-4B63-A451-633C98475C16}" destId="{D946D45A-8121-4D66-A7E8-2DEDFF79DBB7}" srcOrd="3" destOrd="0" parTransId="{B07F798C-109D-4414-A9BC-16AD26FF8E7D}" sibTransId="{086E17CA-00BD-43EA-AE3E-524C3F342520}"/>
    <dgm:cxn modelId="{4F74DC8A-6B89-482B-8301-3829587AD11D}" type="presOf" srcId="{0C216957-5FC6-4772-9967-4323BAE6F716}" destId="{C8FCD5C3-D452-46CE-AF93-94FEAB031D45}" srcOrd="0" destOrd="3" presId="urn:microsoft.com/office/officeart/2005/8/layout/hList1"/>
    <dgm:cxn modelId="{7E7FFE93-2F23-4E1F-8E03-AA1F63788F29}" type="presOf" srcId="{6BD71D8B-FFB7-4AB2-888F-949CB0B9275C}" destId="{C8FCD5C3-D452-46CE-AF93-94FEAB031D45}" srcOrd="0" destOrd="1" presId="urn:microsoft.com/office/officeart/2005/8/layout/hList1"/>
    <dgm:cxn modelId="{8782DAA7-C032-4265-BDEA-1A19A7DF9B04}" type="presOf" srcId="{D2C3E24F-161A-4B45-A781-679EC26D7330}" destId="{E6A4BDA3-B9B3-49E4-9F17-FDBD183F83A6}" srcOrd="0" destOrd="0" presId="urn:microsoft.com/office/officeart/2005/8/layout/hList1"/>
    <dgm:cxn modelId="{289F97AE-E562-492F-BC5C-C40DC42CA63F}" type="presOf" srcId="{D946D45A-8121-4D66-A7E8-2DEDFF79DBB7}" destId="{C8FCD5C3-D452-46CE-AF93-94FEAB031D45}" srcOrd="0" destOrd="5" presId="urn:microsoft.com/office/officeart/2005/8/layout/hList1"/>
    <dgm:cxn modelId="{C2B0C5B3-7590-4E2A-A8C4-B8B9BBF6E3AA}" type="presOf" srcId="{64DCC066-C39B-4F92-8E4D-72DF7334A7A3}" destId="{3E08D439-3795-429D-A720-7CAD2744ADE4}" srcOrd="0" destOrd="0" presId="urn:microsoft.com/office/officeart/2005/8/layout/hList1"/>
    <dgm:cxn modelId="{2DFB7DB6-02A1-4251-AE67-04A7D3499D81}" type="presOf" srcId="{73E2C7DC-7FB3-4B63-A451-633C98475C16}" destId="{6A2F5708-2063-47ED-8469-6945F0BBF1D6}" srcOrd="0" destOrd="0" presId="urn:microsoft.com/office/officeart/2005/8/layout/hList1"/>
    <dgm:cxn modelId="{D483E7B7-8EDD-44E0-A3A3-AA176503AF21}" srcId="{86941D60-FB35-4FB8-A482-344DC4D5A07A}" destId="{64DCC066-C39B-4F92-8E4D-72DF7334A7A3}" srcOrd="0" destOrd="0" parTransId="{2EE4EA46-858E-45E3-986B-DD03C9B02289}" sibTransId="{AA7553E1-C3F3-402D-AEB5-4BBA20F9DE2C}"/>
    <dgm:cxn modelId="{349231C8-A953-4614-AA0C-66D05B37D044}" type="presOf" srcId="{06E93103-1977-4B8C-BE5B-FB422FA12818}" destId="{C8FCD5C3-D452-46CE-AF93-94FEAB031D45}" srcOrd="0" destOrd="4" presId="urn:microsoft.com/office/officeart/2005/8/layout/hList1"/>
    <dgm:cxn modelId="{B9E609CB-E3D3-410C-AF40-D4C63C39C012}" srcId="{77D40EDF-2E05-478B-BD2F-E1D450BB92DD}" destId="{6BD71D8B-FFB7-4AB2-888F-949CB0B9275C}" srcOrd="0" destOrd="0" parTransId="{890C3816-4337-44FB-BD9F-82A5485833FC}" sibTransId="{AF282D54-B919-4083-BE87-09AA638FBAFC}"/>
    <dgm:cxn modelId="{4743F8DD-4146-45BE-AA01-933635E70678}" srcId="{B3E20557-F194-4707-84D1-06B99FE5C3BC}" destId="{0C216957-5FC6-4772-9967-4323BAE6F716}" srcOrd="0" destOrd="0" parTransId="{CD992578-E486-450C-8034-3F09E5A162F0}" sibTransId="{BDAAB191-8B6E-44E3-BD8D-7E0EB5D52B3D}"/>
    <dgm:cxn modelId="{B3D147F5-1569-49A6-BE18-2DED865C3402}" srcId="{64DCC066-C39B-4F92-8E4D-72DF7334A7A3}" destId="{D2C3E24F-161A-4B45-A781-679EC26D7330}" srcOrd="0" destOrd="0" parTransId="{AC19E87E-6E63-43B0-A9F7-56A0394B19F5}" sibTransId="{4D37062A-8CDF-49D8-8417-32B7C5E1BE54}"/>
    <dgm:cxn modelId="{00AAD1F6-7F1C-4249-B7C2-807F7CAACC5B}" type="presOf" srcId="{B3E20557-F194-4707-84D1-06B99FE5C3BC}" destId="{C8FCD5C3-D452-46CE-AF93-94FEAB031D45}" srcOrd="0" destOrd="2" presId="urn:microsoft.com/office/officeart/2005/8/layout/hList1"/>
    <dgm:cxn modelId="{AE021CFD-1A04-4B10-AA3F-69B3ED04974E}" srcId="{73E2C7DC-7FB3-4B63-A451-633C98475C16}" destId="{77D40EDF-2E05-478B-BD2F-E1D450BB92DD}" srcOrd="0" destOrd="0" parTransId="{0224AD03-F932-4CB6-BAED-F31FB2592668}" sibTransId="{BE03040E-6537-4617-A6DF-F8BB5B7B421A}"/>
    <dgm:cxn modelId="{28F82B26-2EF8-4E6C-9CA6-A4454F686307}" type="presParOf" srcId="{FF44A9B6-F12C-4AE0-B660-5015E02A0B32}" destId="{305C5C14-3CAC-430D-8BF0-3F0CEBF95573}" srcOrd="0" destOrd="0" presId="urn:microsoft.com/office/officeart/2005/8/layout/hList1"/>
    <dgm:cxn modelId="{617C9C22-B089-424C-B058-7B410BF74B9B}" type="presParOf" srcId="{305C5C14-3CAC-430D-8BF0-3F0CEBF95573}" destId="{3E08D439-3795-429D-A720-7CAD2744ADE4}" srcOrd="0" destOrd="0" presId="urn:microsoft.com/office/officeart/2005/8/layout/hList1"/>
    <dgm:cxn modelId="{CCA1C2FE-EAAC-40CE-9104-075B1274D29A}" type="presParOf" srcId="{305C5C14-3CAC-430D-8BF0-3F0CEBF95573}" destId="{E6A4BDA3-B9B3-49E4-9F17-FDBD183F83A6}" srcOrd="1" destOrd="0" presId="urn:microsoft.com/office/officeart/2005/8/layout/hList1"/>
    <dgm:cxn modelId="{98275CAE-2360-402C-8CAC-DF773E09B538}" type="presParOf" srcId="{FF44A9B6-F12C-4AE0-B660-5015E02A0B32}" destId="{473E6058-1D10-4C93-A115-8B94FD9A6E74}" srcOrd="1" destOrd="0" presId="urn:microsoft.com/office/officeart/2005/8/layout/hList1"/>
    <dgm:cxn modelId="{4049B73F-2744-4ACE-8773-F1B80D7A34A7}" type="presParOf" srcId="{FF44A9B6-F12C-4AE0-B660-5015E02A0B32}" destId="{7DC12BA2-149D-4F56-A92D-BA3C8EBA5DEC}" srcOrd="2" destOrd="0" presId="urn:microsoft.com/office/officeart/2005/8/layout/hList1"/>
    <dgm:cxn modelId="{90ECA256-389C-490E-87C6-8AF1E71BB8EB}" type="presParOf" srcId="{7DC12BA2-149D-4F56-A92D-BA3C8EBA5DEC}" destId="{6A2F5708-2063-47ED-8469-6945F0BBF1D6}" srcOrd="0" destOrd="0" presId="urn:microsoft.com/office/officeart/2005/8/layout/hList1"/>
    <dgm:cxn modelId="{84E48436-1C95-4FB7-B02E-1DF1A54D3CB6}" type="presParOf" srcId="{7DC12BA2-149D-4F56-A92D-BA3C8EBA5DEC}" destId="{C8FCD5C3-D452-46CE-AF93-94FEAB031D45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55E5F32-8361-4A2E-AFD3-C104996B7D84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7D17607-FADE-4BD9-AF17-D7D7456B3114}">
      <dgm:prSet/>
      <dgm:spPr/>
      <dgm:t>
        <a:bodyPr/>
        <a:lstStyle/>
        <a:p>
          <a:r>
            <a:rPr lang="en-US" dirty="0"/>
            <a:t>Geographic Region</a:t>
          </a:r>
        </a:p>
      </dgm:t>
    </dgm:pt>
    <dgm:pt modelId="{C15AD72F-FD01-4242-A342-FB33A97BECA8}" type="parTrans" cxnId="{CEF0C25B-0348-4DDE-A7EF-DD1302239FD2}">
      <dgm:prSet/>
      <dgm:spPr/>
      <dgm:t>
        <a:bodyPr/>
        <a:lstStyle/>
        <a:p>
          <a:endParaRPr lang="en-US"/>
        </a:p>
      </dgm:t>
    </dgm:pt>
    <dgm:pt modelId="{AE774520-62DC-4980-A446-B63C2340E6AC}" type="sibTrans" cxnId="{CEF0C25B-0348-4DDE-A7EF-DD1302239FD2}">
      <dgm:prSet/>
      <dgm:spPr/>
      <dgm:t>
        <a:bodyPr/>
        <a:lstStyle/>
        <a:p>
          <a:endParaRPr lang="en-US"/>
        </a:p>
      </dgm:t>
    </dgm:pt>
    <dgm:pt modelId="{7029F75E-39EC-4492-B312-31A7DDFA5531}">
      <dgm:prSet/>
      <dgm:spPr/>
      <dgm:t>
        <a:bodyPr/>
        <a:lstStyle/>
        <a:p>
          <a:r>
            <a:rPr lang="en-US" dirty="0"/>
            <a:t>Total Enrollment</a:t>
          </a:r>
        </a:p>
      </dgm:t>
    </dgm:pt>
    <dgm:pt modelId="{A779B70F-309F-488F-B66F-B1CD446E4C23}" type="parTrans" cxnId="{1C6B67C6-79BC-4208-A835-BF8828367329}">
      <dgm:prSet/>
      <dgm:spPr/>
      <dgm:t>
        <a:bodyPr/>
        <a:lstStyle/>
        <a:p>
          <a:endParaRPr lang="en-US"/>
        </a:p>
      </dgm:t>
    </dgm:pt>
    <dgm:pt modelId="{FFF841E3-0F49-4720-8BA1-310D1488A566}" type="sibTrans" cxnId="{1C6B67C6-79BC-4208-A835-BF8828367329}">
      <dgm:prSet/>
      <dgm:spPr/>
      <dgm:t>
        <a:bodyPr/>
        <a:lstStyle/>
        <a:p>
          <a:endParaRPr lang="en-US"/>
        </a:p>
      </dgm:t>
    </dgm:pt>
    <dgm:pt modelId="{C03A53D9-5F12-4E3E-90DC-689D7221D588}">
      <dgm:prSet/>
      <dgm:spPr/>
      <dgm:t>
        <a:bodyPr/>
        <a:lstStyle/>
        <a:p>
          <a:pPr rtl="0"/>
          <a:r>
            <a:rPr lang="en-US" dirty="0"/>
            <a:t>Percent of the </a:t>
          </a:r>
          <a:r>
            <a:rPr lang="en-US" dirty="0">
              <a:latin typeface="Avenir Next LT Pro"/>
            </a:rPr>
            <a:t>student body</a:t>
          </a:r>
          <a:r>
            <a:rPr lang="en-US" dirty="0"/>
            <a:t> that is white</a:t>
          </a:r>
        </a:p>
      </dgm:t>
    </dgm:pt>
    <dgm:pt modelId="{147589EB-1899-40B5-9ECD-A7C9EBCFC0A9}" type="parTrans" cxnId="{4810FC9A-DB74-4C93-AF0F-A3EB593DDA75}">
      <dgm:prSet/>
      <dgm:spPr/>
      <dgm:t>
        <a:bodyPr/>
        <a:lstStyle/>
        <a:p>
          <a:endParaRPr lang="en-US"/>
        </a:p>
      </dgm:t>
    </dgm:pt>
    <dgm:pt modelId="{6D73432C-5BAF-4969-88C6-CF1B27FF9729}" type="sibTrans" cxnId="{4810FC9A-DB74-4C93-AF0F-A3EB593DDA75}">
      <dgm:prSet/>
      <dgm:spPr/>
      <dgm:t>
        <a:bodyPr/>
        <a:lstStyle/>
        <a:p>
          <a:endParaRPr lang="en-US"/>
        </a:p>
      </dgm:t>
    </dgm:pt>
    <dgm:pt modelId="{D7B2B370-2F61-4CDB-82EB-6300D62A542D}">
      <dgm:prSet/>
      <dgm:spPr/>
      <dgm:t>
        <a:bodyPr/>
        <a:lstStyle/>
        <a:p>
          <a:r>
            <a:rPr lang="en-US" dirty="0"/>
            <a:t>Percent of the student body that is male</a:t>
          </a:r>
        </a:p>
      </dgm:t>
    </dgm:pt>
    <dgm:pt modelId="{ABFD6426-FCE9-48D3-B69D-FAE4A14EA607}" type="parTrans" cxnId="{1D25E0FC-171E-489D-9D33-517F03D24A16}">
      <dgm:prSet/>
      <dgm:spPr/>
      <dgm:t>
        <a:bodyPr/>
        <a:lstStyle/>
        <a:p>
          <a:endParaRPr lang="en-US"/>
        </a:p>
      </dgm:t>
    </dgm:pt>
    <dgm:pt modelId="{FF061266-1C0C-4BD8-B628-C515ADE638EF}" type="sibTrans" cxnId="{1D25E0FC-171E-489D-9D33-517F03D24A16}">
      <dgm:prSet/>
      <dgm:spPr/>
      <dgm:t>
        <a:bodyPr/>
        <a:lstStyle/>
        <a:p>
          <a:endParaRPr lang="en-US"/>
        </a:p>
      </dgm:t>
    </dgm:pt>
    <dgm:pt modelId="{36B6E9A5-7633-491A-B5FF-955A1F2300A0}">
      <dgm:prSet/>
      <dgm:spPr/>
      <dgm:t>
        <a:bodyPr/>
        <a:lstStyle/>
        <a:p>
          <a:r>
            <a:rPr lang="en-US" dirty="0"/>
            <a:t>Average cost of attendance in each year</a:t>
          </a:r>
        </a:p>
      </dgm:t>
    </dgm:pt>
    <dgm:pt modelId="{41C426FD-36BD-49B0-A0C3-A01CA8FF94AB}" type="parTrans" cxnId="{8A82FD3B-29A6-411E-86EA-F14ABEB9058F}">
      <dgm:prSet/>
      <dgm:spPr/>
      <dgm:t>
        <a:bodyPr/>
        <a:lstStyle/>
        <a:p>
          <a:endParaRPr lang="en-US"/>
        </a:p>
      </dgm:t>
    </dgm:pt>
    <dgm:pt modelId="{B563C98D-E3C0-4FBE-BF22-C0E4F7B0516E}" type="sibTrans" cxnId="{8A82FD3B-29A6-411E-86EA-F14ABEB9058F}">
      <dgm:prSet/>
      <dgm:spPr/>
      <dgm:t>
        <a:bodyPr/>
        <a:lstStyle/>
        <a:p>
          <a:endParaRPr lang="en-US"/>
        </a:p>
      </dgm:t>
    </dgm:pt>
    <dgm:pt modelId="{F9ACD8AA-CD79-4580-9FE3-A8014AC89D5A}">
      <dgm:prSet/>
      <dgm:spPr/>
      <dgm:t>
        <a:bodyPr/>
        <a:lstStyle/>
        <a:p>
          <a:pPr rtl="0"/>
          <a:r>
            <a:rPr lang="en-US" dirty="0">
              <a:latin typeface="Avenir Next LT Pro"/>
            </a:rPr>
            <a:t>Average age</a:t>
          </a:r>
          <a:r>
            <a:rPr lang="en-US" dirty="0"/>
            <a:t> at which students enroll at the institution. </a:t>
          </a:r>
        </a:p>
      </dgm:t>
    </dgm:pt>
    <dgm:pt modelId="{92DAE215-A0A2-4D97-8300-745EE54ABBE3}" type="parTrans" cxnId="{C0A66C7C-A66C-44DE-AB1B-41C1CEA8BAE2}">
      <dgm:prSet/>
      <dgm:spPr/>
      <dgm:t>
        <a:bodyPr/>
        <a:lstStyle/>
        <a:p>
          <a:endParaRPr lang="en-US"/>
        </a:p>
      </dgm:t>
    </dgm:pt>
    <dgm:pt modelId="{24F60701-4116-4AAD-901D-BA7558CF0183}" type="sibTrans" cxnId="{C0A66C7C-A66C-44DE-AB1B-41C1CEA8BAE2}">
      <dgm:prSet/>
      <dgm:spPr/>
      <dgm:t>
        <a:bodyPr/>
        <a:lstStyle/>
        <a:p>
          <a:endParaRPr lang="en-US"/>
        </a:p>
      </dgm:t>
    </dgm:pt>
    <dgm:pt modelId="{C4D9736B-8E06-47C6-924B-1FA1D1509B32}">
      <dgm:prSet phldr="0"/>
      <dgm:spPr/>
      <dgm:t>
        <a:bodyPr/>
        <a:lstStyle/>
        <a:p>
          <a:pPr rtl="0"/>
          <a:r>
            <a:rPr lang="en-US" dirty="0"/>
            <a:t>Percentage of degrees awarded in Communication, Journalism, And Related Programs</a:t>
          </a:r>
          <a:endParaRPr lang="en-US" dirty="0">
            <a:latin typeface="Avenir Next LT Pro"/>
          </a:endParaRPr>
        </a:p>
      </dgm:t>
    </dgm:pt>
    <dgm:pt modelId="{FA58B4F1-9E8D-4ABB-B0BA-27990B412B83}" type="parTrans" cxnId="{6641EDE3-C50B-4DE5-BDAF-556B01CBCF58}">
      <dgm:prSet/>
      <dgm:spPr/>
    </dgm:pt>
    <dgm:pt modelId="{F64E96A9-CE9F-4ACB-86A9-3C848D590F6B}" type="sibTrans" cxnId="{6641EDE3-C50B-4DE5-BDAF-556B01CBCF58}">
      <dgm:prSet/>
      <dgm:spPr/>
    </dgm:pt>
    <dgm:pt modelId="{FBC41E24-2737-46FE-ACDC-4A665BF8DAF0}" type="pres">
      <dgm:prSet presAssocID="{655E5F32-8361-4A2E-AFD3-C104996B7D84}" presName="vert0" presStyleCnt="0">
        <dgm:presLayoutVars>
          <dgm:dir/>
          <dgm:animOne val="branch"/>
          <dgm:animLvl val="lvl"/>
        </dgm:presLayoutVars>
      </dgm:prSet>
      <dgm:spPr/>
    </dgm:pt>
    <dgm:pt modelId="{0727832A-D716-49A1-9ACD-818E600469A0}" type="pres">
      <dgm:prSet presAssocID="{B7D17607-FADE-4BD9-AF17-D7D7456B3114}" presName="thickLine" presStyleLbl="alignNode1" presStyleIdx="0" presStyleCnt="7"/>
      <dgm:spPr/>
    </dgm:pt>
    <dgm:pt modelId="{114BAFC8-1839-4D1B-84C8-47B9E7A36C66}" type="pres">
      <dgm:prSet presAssocID="{B7D17607-FADE-4BD9-AF17-D7D7456B3114}" presName="horz1" presStyleCnt="0"/>
      <dgm:spPr/>
    </dgm:pt>
    <dgm:pt modelId="{207D5C6C-6F85-443A-996E-8FA83B908123}" type="pres">
      <dgm:prSet presAssocID="{B7D17607-FADE-4BD9-AF17-D7D7456B3114}" presName="tx1" presStyleLbl="revTx" presStyleIdx="0" presStyleCnt="7"/>
      <dgm:spPr/>
    </dgm:pt>
    <dgm:pt modelId="{742561CE-6688-48B1-BBFE-ACB36667CBC1}" type="pres">
      <dgm:prSet presAssocID="{B7D17607-FADE-4BD9-AF17-D7D7456B3114}" presName="vert1" presStyleCnt="0"/>
      <dgm:spPr/>
    </dgm:pt>
    <dgm:pt modelId="{0CE0CDB5-D3AC-4566-90E5-07975C0B564C}" type="pres">
      <dgm:prSet presAssocID="{7029F75E-39EC-4492-B312-31A7DDFA5531}" presName="thickLine" presStyleLbl="alignNode1" presStyleIdx="1" presStyleCnt="7"/>
      <dgm:spPr/>
    </dgm:pt>
    <dgm:pt modelId="{5180F103-2E97-496C-962D-5B6748405695}" type="pres">
      <dgm:prSet presAssocID="{7029F75E-39EC-4492-B312-31A7DDFA5531}" presName="horz1" presStyleCnt="0"/>
      <dgm:spPr/>
    </dgm:pt>
    <dgm:pt modelId="{A7BC759F-44E6-4175-9220-571E00BB3E4B}" type="pres">
      <dgm:prSet presAssocID="{7029F75E-39EC-4492-B312-31A7DDFA5531}" presName="tx1" presStyleLbl="revTx" presStyleIdx="1" presStyleCnt="7"/>
      <dgm:spPr/>
    </dgm:pt>
    <dgm:pt modelId="{0FEEBA7C-56D5-4C6C-821D-4B22C24A3160}" type="pres">
      <dgm:prSet presAssocID="{7029F75E-39EC-4492-B312-31A7DDFA5531}" presName="vert1" presStyleCnt="0"/>
      <dgm:spPr/>
    </dgm:pt>
    <dgm:pt modelId="{510A954C-CA27-4049-9961-2BFDB75F36E4}" type="pres">
      <dgm:prSet presAssocID="{C03A53D9-5F12-4E3E-90DC-689D7221D588}" presName="thickLine" presStyleLbl="alignNode1" presStyleIdx="2" presStyleCnt="7"/>
      <dgm:spPr/>
    </dgm:pt>
    <dgm:pt modelId="{FE43F77C-305E-4A5B-9533-05A4B68B7685}" type="pres">
      <dgm:prSet presAssocID="{C03A53D9-5F12-4E3E-90DC-689D7221D588}" presName="horz1" presStyleCnt="0"/>
      <dgm:spPr/>
    </dgm:pt>
    <dgm:pt modelId="{06F559D1-3729-4D74-867C-65D438CD1663}" type="pres">
      <dgm:prSet presAssocID="{C03A53D9-5F12-4E3E-90DC-689D7221D588}" presName="tx1" presStyleLbl="revTx" presStyleIdx="2" presStyleCnt="7"/>
      <dgm:spPr/>
    </dgm:pt>
    <dgm:pt modelId="{4F5A1D65-7C9E-4414-AC2F-AD6728AFA952}" type="pres">
      <dgm:prSet presAssocID="{C03A53D9-5F12-4E3E-90DC-689D7221D588}" presName="vert1" presStyleCnt="0"/>
      <dgm:spPr/>
    </dgm:pt>
    <dgm:pt modelId="{BC1D790F-5268-44D7-B61A-86AF764E49F5}" type="pres">
      <dgm:prSet presAssocID="{D7B2B370-2F61-4CDB-82EB-6300D62A542D}" presName="thickLine" presStyleLbl="alignNode1" presStyleIdx="3" presStyleCnt="7"/>
      <dgm:spPr/>
    </dgm:pt>
    <dgm:pt modelId="{C5B36960-03C6-4D26-B2D4-9DFA2F7DD853}" type="pres">
      <dgm:prSet presAssocID="{D7B2B370-2F61-4CDB-82EB-6300D62A542D}" presName="horz1" presStyleCnt="0"/>
      <dgm:spPr/>
    </dgm:pt>
    <dgm:pt modelId="{F315DB32-4D3A-4776-919D-ED027CC0ED53}" type="pres">
      <dgm:prSet presAssocID="{D7B2B370-2F61-4CDB-82EB-6300D62A542D}" presName="tx1" presStyleLbl="revTx" presStyleIdx="3" presStyleCnt="7"/>
      <dgm:spPr/>
    </dgm:pt>
    <dgm:pt modelId="{5A5AF018-851C-44F8-8A52-763F398C1AFE}" type="pres">
      <dgm:prSet presAssocID="{D7B2B370-2F61-4CDB-82EB-6300D62A542D}" presName="vert1" presStyleCnt="0"/>
      <dgm:spPr/>
    </dgm:pt>
    <dgm:pt modelId="{E60E6C9D-6C56-49C1-A011-2E70C56319FD}" type="pres">
      <dgm:prSet presAssocID="{36B6E9A5-7633-491A-B5FF-955A1F2300A0}" presName="thickLine" presStyleLbl="alignNode1" presStyleIdx="4" presStyleCnt="7"/>
      <dgm:spPr/>
    </dgm:pt>
    <dgm:pt modelId="{6BA6409E-5C39-4ED9-BDAA-6514FAB96DA8}" type="pres">
      <dgm:prSet presAssocID="{36B6E9A5-7633-491A-B5FF-955A1F2300A0}" presName="horz1" presStyleCnt="0"/>
      <dgm:spPr/>
    </dgm:pt>
    <dgm:pt modelId="{F4CDBD74-F981-458F-9190-DF29A731C4D6}" type="pres">
      <dgm:prSet presAssocID="{36B6E9A5-7633-491A-B5FF-955A1F2300A0}" presName="tx1" presStyleLbl="revTx" presStyleIdx="4" presStyleCnt="7"/>
      <dgm:spPr/>
    </dgm:pt>
    <dgm:pt modelId="{B91A03CD-CCD3-4D5F-84B2-63772E3F6D0F}" type="pres">
      <dgm:prSet presAssocID="{36B6E9A5-7633-491A-B5FF-955A1F2300A0}" presName="vert1" presStyleCnt="0"/>
      <dgm:spPr/>
    </dgm:pt>
    <dgm:pt modelId="{D32A0F38-A441-4141-B80C-F76CFBF4092F}" type="pres">
      <dgm:prSet presAssocID="{F9ACD8AA-CD79-4580-9FE3-A8014AC89D5A}" presName="thickLine" presStyleLbl="alignNode1" presStyleIdx="5" presStyleCnt="7"/>
      <dgm:spPr/>
    </dgm:pt>
    <dgm:pt modelId="{896D9D19-6465-4215-A2B3-EACFCB48F16C}" type="pres">
      <dgm:prSet presAssocID="{F9ACD8AA-CD79-4580-9FE3-A8014AC89D5A}" presName="horz1" presStyleCnt="0"/>
      <dgm:spPr/>
    </dgm:pt>
    <dgm:pt modelId="{AC2D8227-F8B1-40AD-983B-236F37D916F3}" type="pres">
      <dgm:prSet presAssocID="{F9ACD8AA-CD79-4580-9FE3-A8014AC89D5A}" presName="tx1" presStyleLbl="revTx" presStyleIdx="5" presStyleCnt="7"/>
      <dgm:spPr/>
    </dgm:pt>
    <dgm:pt modelId="{C9C75799-A6DD-42AF-A107-99DD225D0543}" type="pres">
      <dgm:prSet presAssocID="{F9ACD8AA-CD79-4580-9FE3-A8014AC89D5A}" presName="vert1" presStyleCnt="0"/>
      <dgm:spPr/>
    </dgm:pt>
    <dgm:pt modelId="{080A16A9-92F6-422D-8092-CC9DA9613BFE}" type="pres">
      <dgm:prSet presAssocID="{C4D9736B-8E06-47C6-924B-1FA1D1509B32}" presName="thickLine" presStyleLbl="alignNode1" presStyleIdx="6" presStyleCnt="7"/>
      <dgm:spPr/>
    </dgm:pt>
    <dgm:pt modelId="{8EEFCBA0-7135-4F2C-BEA2-8ED814D7379A}" type="pres">
      <dgm:prSet presAssocID="{C4D9736B-8E06-47C6-924B-1FA1D1509B32}" presName="horz1" presStyleCnt="0"/>
      <dgm:spPr/>
    </dgm:pt>
    <dgm:pt modelId="{20B01E16-035B-42FE-8783-A73FFC0DEF4A}" type="pres">
      <dgm:prSet presAssocID="{C4D9736B-8E06-47C6-924B-1FA1D1509B32}" presName="tx1" presStyleLbl="revTx" presStyleIdx="6" presStyleCnt="7"/>
      <dgm:spPr/>
    </dgm:pt>
    <dgm:pt modelId="{476D9205-3424-499A-BC79-8BFBFFA4E6E0}" type="pres">
      <dgm:prSet presAssocID="{C4D9736B-8E06-47C6-924B-1FA1D1509B32}" presName="vert1" presStyleCnt="0"/>
      <dgm:spPr/>
    </dgm:pt>
  </dgm:ptLst>
  <dgm:cxnLst>
    <dgm:cxn modelId="{12222909-D9EB-4DC2-B952-6B9D3B40D8B6}" type="presOf" srcId="{B7D17607-FADE-4BD9-AF17-D7D7456B3114}" destId="{207D5C6C-6F85-443A-996E-8FA83B908123}" srcOrd="0" destOrd="0" presId="urn:microsoft.com/office/officeart/2008/layout/LinedList"/>
    <dgm:cxn modelId="{8A82FD3B-29A6-411E-86EA-F14ABEB9058F}" srcId="{655E5F32-8361-4A2E-AFD3-C104996B7D84}" destId="{36B6E9A5-7633-491A-B5FF-955A1F2300A0}" srcOrd="4" destOrd="0" parTransId="{41C426FD-36BD-49B0-A0C3-A01CA8FF94AB}" sibTransId="{B563C98D-E3C0-4FBE-BF22-C0E4F7B0516E}"/>
    <dgm:cxn modelId="{CEF0C25B-0348-4DDE-A7EF-DD1302239FD2}" srcId="{655E5F32-8361-4A2E-AFD3-C104996B7D84}" destId="{B7D17607-FADE-4BD9-AF17-D7D7456B3114}" srcOrd="0" destOrd="0" parTransId="{C15AD72F-FD01-4242-A342-FB33A97BECA8}" sibTransId="{AE774520-62DC-4980-A446-B63C2340E6AC}"/>
    <dgm:cxn modelId="{21C00647-F2E6-4108-BF66-D756E28E0328}" type="presOf" srcId="{C4D9736B-8E06-47C6-924B-1FA1D1509B32}" destId="{20B01E16-035B-42FE-8783-A73FFC0DEF4A}" srcOrd="0" destOrd="0" presId="urn:microsoft.com/office/officeart/2008/layout/LinedList"/>
    <dgm:cxn modelId="{F9FF636A-9BE7-4A9E-A9A5-464CD7292C61}" type="presOf" srcId="{C03A53D9-5F12-4E3E-90DC-689D7221D588}" destId="{06F559D1-3729-4D74-867C-65D438CD1663}" srcOrd="0" destOrd="0" presId="urn:microsoft.com/office/officeart/2008/layout/LinedList"/>
    <dgm:cxn modelId="{11E5706E-64C2-4A0E-8745-542CFE28F1F4}" type="presOf" srcId="{D7B2B370-2F61-4CDB-82EB-6300D62A542D}" destId="{F315DB32-4D3A-4776-919D-ED027CC0ED53}" srcOrd="0" destOrd="0" presId="urn:microsoft.com/office/officeart/2008/layout/LinedList"/>
    <dgm:cxn modelId="{94943C71-460A-4107-957C-0FBACF49CEA6}" type="presOf" srcId="{F9ACD8AA-CD79-4580-9FE3-A8014AC89D5A}" destId="{AC2D8227-F8B1-40AD-983B-236F37D916F3}" srcOrd="0" destOrd="0" presId="urn:microsoft.com/office/officeart/2008/layout/LinedList"/>
    <dgm:cxn modelId="{C0A66C7C-A66C-44DE-AB1B-41C1CEA8BAE2}" srcId="{655E5F32-8361-4A2E-AFD3-C104996B7D84}" destId="{F9ACD8AA-CD79-4580-9FE3-A8014AC89D5A}" srcOrd="5" destOrd="0" parTransId="{92DAE215-A0A2-4D97-8300-745EE54ABBE3}" sibTransId="{24F60701-4116-4AAD-901D-BA7558CF0183}"/>
    <dgm:cxn modelId="{4810FC9A-DB74-4C93-AF0F-A3EB593DDA75}" srcId="{655E5F32-8361-4A2E-AFD3-C104996B7D84}" destId="{C03A53D9-5F12-4E3E-90DC-689D7221D588}" srcOrd="2" destOrd="0" parTransId="{147589EB-1899-40B5-9ECD-A7C9EBCFC0A9}" sibTransId="{6D73432C-5BAF-4969-88C6-CF1B27FF9729}"/>
    <dgm:cxn modelId="{5F140FAB-F4DA-4657-8AA5-65B59370AF95}" type="presOf" srcId="{36B6E9A5-7633-491A-B5FF-955A1F2300A0}" destId="{F4CDBD74-F981-458F-9190-DF29A731C4D6}" srcOrd="0" destOrd="0" presId="urn:microsoft.com/office/officeart/2008/layout/LinedList"/>
    <dgm:cxn modelId="{1C6B67C6-79BC-4208-A835-BF8828367329}" srcId="{655E5F32-8361-4A2E-AFD3-C104996B7D84}" destId="{7029F75E-39EC-4492-B312-31A7DDFA5531}" srcOrd="1" destOrd="0" parTransId="{A779B70F-309F-488F-B66F-B1CD446E4C23}" sibTransId="{FFF841E3-0F49-4720-8BA1-310D1488A566}"/>
    <dgm:cxn modelId="{2D991DE0-3471-4AF5-9085-9D812A12F462}" type="presOf" srcId="{655E5F32-8361-4A2E-AFD3-C104996B7D84}" destId="{FBC41E24-2737-46FE-ACDC-4A665BF8DAF0}" srcOrd="0" destOrd="0" presId="urn:microsoft.com/office/officeart/2008/layout/LinedList"/>
    <dgm:cxn modelId="{6641EDE3-C50B-4DE5-BDAF-556B01CBCF58}" srcId="{655E5F32-8361-4A2E-AFD3-C104996B7D84}" destId="{C4D9736B-8E06-47C6-924B-1FA1D1509B32}" srcOrd="6" destOrd="0" parTransId="{FA58B4F1-9E8D-4ABB-B0BA-27990B412B83}" sibTransId="{F64E96A9-CE9F-4ACB-86A9-3C848D590F6B}"/>
    <dgm:cxn modelId="{519DC6F9-D054-4AF4-BE42-29022C3A0112}" type="presOf" srcId="{7029F75E-39EC-4492-B312-31A7DDFA5531}" destId="{A7BC759F-44E6-4175-9220-571E00BB3E4B}" srcOrd="0" destOrd="0" presId="urn:microsoft.com/office/officeart/2008/layout/LinedList"/>
    <dgm:cxn modelId="{1D25E0FC-171E-489D-9D33-517F03D24A16}" srcId="{655E5F32-8361-4A2E-AFD3-C104996B7D84}" destId="{D7B2B370-2F61-4CDB-82EB-6300D62A542D}" srcOrd="3" destOrd="0" parTransId="{ABFD6426-FCE9-48D3-B69D-FAE4A14EA607}" sibTransId="{FF061266-1C0C-4BD8-B628-C515ADE638EF}"/>
    <dgm:cxn modelId="{04F5B0A6-A927-4816-932F-57214C445500}" type="presParOf" srcId="{FBC41E24-2737-46FE-ACDC-4A665BF8DAF0}" destId="{0727832A-D716-49A1-9ACD-818E600469A0}" srcOrd="0" destOrd="0" presId="urn:microsoft.com/office/officeart/2008/layout/LinedList"/>
    <dgm:cxn modelId="{184485DF-53BA-4611-A771-C188BD97CAA1}" type="presParOf" srcId="{FBC41E24-2737-46FE-ACDC-4A665BF8DAF0}" destId="{114BAFC8-1839-4D1B-84C8-47B9E7A36C66}" srcOrd="1" destOrd="0" presId="urn:microsoft.com/office/officeart/2008/layout/LinedList"/>
    <dgm:cxn modelId="{09E29034-4373-4F70-A770-557AEB674AD2}" type="presParOf" srcId="{114BAFC8-1839-4D1B-84C8-47B9E7A36C66}" destId="{207D5C6C-6F85-443A-996E-8FA83B908123}" srcOrd="0" destOrd="0" presId="urn:microsoft.com/office/officeart/2008/layout/LinedList"/>
    <dgm:cxn modelId="{A16BAF5D-E825-48AC-A066-4452E06A4E8D}" type="presParOf" srcId="{114BAFC8-1839-4D1B-84C8-47B9E7A36C66}" destId="{742561CE-6688-48B1-BBFE-ACB36667CBC1}" srcOrd="1" destOrd="0" presId="urn:microsoft.com/office/officeart/2008/layout/LinedList"/>
    <dgm:cxn modelId="{D882146B-30FD-45EF-A873-4F52732F3375}" type="presParOf" srcId="{FBC41E24-2737-46FE-ACDC-4A665BF8DAF0}" destId="{0CE0CDB5-D3AC-4566-90E5-07975C0B564C}" srcOrd="2" destOrd="0" presId="urn:microsoft.com/office/officeart/2008/layout/LinedList"/>
    <dgm:cxn modelId="{4933CB9D-0FAA-4489-BC02-E9E039BFBEC0}" type="presParOf" srcId="{FBC41E24-2737-46FE-ACDC-4A665BF8DAF0}" destId="{5180F103-2E97-496C-962D-5B6748405695}" srcOrd="3" destOrd="0" presId="urn:microsoft.com/office/officeart/2008/layout/LinedList"/>
    <dgm:cxn modelId="{49BA6D5E-CD36-46AE-8EC9-38C84C86FEF6}" type="presParOf" srcId="{5180F103-2E97-496C-962D-5B6748405695}" destId="{A7BC759F-44E6-4175-9220-571E00BB3E4B}" srcOrd="0" destOrd="0" presId="urn:microsoft.com/office/officeart/2008/layout/LinedList"/>
    <dgm:cxn modelId="{B84831E8-59FB-46C0-8605-5E337F0BF921}" type="presParOf" srcId="{5180F103-2E97-496C-962D-5B6748405695}" destId="{0FEEBA7C-56D5-4C6C-821D-4B22C24A3160}" srcOrd="1" destOrd="0" presId="urn:microsoft.com/office/officeart/2008/layout/LinedList"/>
    <dgm:cxn modelId="{33C99C90-C28E-4B5B-B995-C55708892614}" type="presParOf" srcId="{FBC41E24-2737-46FE-ACDC-4A665BF8DAF0}" destId="{510A954C-CA27-4049-9961-2BFDB75F36E4}" srcOrd="4" destOrd="0" presId="urn:microsoft.com/office/officeart/2008/layout/LinedList"/>
    <dgm:cxn modelId="{2B4AFAD8-CFFE-4AF6-A048-384F0C6FFE06}" type="presParOf" srcId="{FBC41E24-2737-46FE-ACDC-4A665BF8DAF0}" destId="{FE43F77C-305E-4A5B-9533-05A4B68B7685}" srcOrd="5" destOrd="0" presId="urn:microsoft.com/office/officeart/2008/layout/LinedList"/>
    <dgm:cxn modelId="{461DD104-991C-4B5B-8D65-C47F325BDDDA}" type="presParOf" srcId="{FE43F77C-305E-4A5B-9533-05A4B68B7685}" destId="{06F559D1-3729-4D74-867C-65D438CD1663}" srcOrd="0" destOrd="0" presId="urn:microsoft.com/office/officeart/2008/layout/LinedList"/>
    <dgm:cxn modelId="{6844C544-1A37-4A64-B58E-7294F01898BE}" type="presParOf" srcId="{FE43F77C-305E-4A5B-9533-05A4B68B7685}" destId="{4F5A1D65-7C9E-4414-AC2F-AD6728AFA952}" srcOrd="1" destOrd="0" presId="urn:microsoft.com/office/officeart/2008/layout/LinedList"/>
    <dgm:cxn modelId="{E9CE4CC4-9A90-4131-ADBB-EE0B48CBBAD2}" type="presParOf" srcId="{FBC41E24-2737-46FE-ACDC-4A665BF8DAF0}" destId="{BC1D790F-5268-44D7-B61A-86AF764E49F5}" srcOrd="6" destOrd="0" presId="urn:microsoft.com/office/officeart/2008/layout/LinedList"/>
    <dgm:cxn modelId="{785E860C-EA8E-4976-A09B-DBA3BCD2CB19}" type="presParOf" srcId="{FBC41E24-2737-46FE-ACDC-4A665BF8DAF0}" destId="{C5B36960-03C6-4D26-B2D4-9DFA2F7DD853}" srcOrd="7" destOrd="0" presId="urn:microsoft.com/office/officeart/2008/layout/LinedList"/>
    <dgm:cxn modelId="{509C88B6-E44E-43CE-BB74-698401A9CFAB}" type="presParOf" srcId="{C5B36960-03C6-4D26-B2D4-9DFA2F7DD853}" destId="{F315DB32-4D3A-4776-919D-ED027CC0ED53}" srcOrd="0" destOrd="0" presId="urn:microsoft.com/office/officeart/2008/layout/LinedList"/>
    <dgm:cxn modelId="{8BB25604-B900-419C-A021-5C89311857A6}" type="presParOf" srcId="{C5B36960-03C6-4D26-B2D4-9DFA2F7DD853}" destId="{5A5AF018-851C-44F8-8A52-763F398C1AFE}" srcOrd="1" destOrd="0" presId="urn:microsoft.com/office/officeart/2008/layout/LinedList"/>
    <dgm:cxn modelId="{129543F4-643A-4814-AE42-813213E92A7C}" type="presParOf" srcId="{FBC41E24-2737-46FE-ACDC-4A665BF8DAF0}" destId="{E60E6C9D-6C56-49C1-A011-2E70C56319FD}" srcOrd="8" destOrd="0" presId="urn:microsoft.com/office/officeart/2008/layout/LinedList"/>
    <dgm:cxn modelId="{B342DA25-D9FA-4B09-A47A-F3CCD924BE95}" type="presParOf" srcId="{FBC41E24-2737-46FE-ACDC-4A665BF8DAF0}" destId="{6BA6409E-5C39-4ED9-BDAA-6514FAB96DA8}" srcOrd="9" destOrd="0" presId="urn:microsoft.com/office/officeart/2008/layout/LinedList"/>
    <dgm:cxn modelId="{0D2FFE7B-DA7B-41C7-AAEB-E785EFF5D098}" type="presParOf" srcId="{6BA6409E-5C39-4ED9-BDAA-6514FAB96DA8}" destId="{F4CDBD74-F981-458F-9190-DF29A731C4D6}" srcOrd="0" destOrd="0" presId="urn:microsoft.com/office/officeart/2008/layout/LinedList"/>
    <dgm:cxn modelId="{3F00C8A1-A626-409E-B70D-C44515439879}" type="presParOf" srcId="{6BA6409E-5C39-4ED9-BDAA-6514FAB96DA8}" destId="{B91A03CD-CCD3-4D5F-84B2-63772E3F6D0F}" srcOrd="1" destOrd="0" presId="urn:microsoft.com/office/officeart/2008/layout/LinedList"/>
    <dgm:cxn modelId="{0793F18A-E81D-49C2-AE87-3B83D7C406A8}" type="presParOf" srcId="{FBC41E24-2737-46FE-ACDC-4A665BF8DAF0}" destId="{D32A0F38-A441-4141-B80C-F76CFBF4092F}" srcOrd="10" destOrd="0" presId="urn:microsoft.com/office/officeart/2008/layout/LinedList"/>
    <dgm:cxn modelId="{D4DDC70D-0616-47F9-AA01-340D8CAC5B1F}" type="presParOf" srcId="{FBC41E24-2737-46FE-ACDC-4A665BF8DAF0}" destId="{896D9D19-6465-4215-A2B3-EACFCB48F16C}" srcOrd="11" destOrd="0" presId="urn:microsoft.com/office/officeart/2008/layout/LinedList"/>
    <dgm:cxn modelId="{CD72342B-B0F1-49C3-A15E-726D09068333}" type="presParOf" srcId="{896D9D19-6465-4215-A2B3-EACFCB48F16C}" destId="{AC2D8227-F8B1-40AD-983B-236F37D916F3}" srcOrd="0" destOrd="0" presId="urn:microsoft.com/office/officeart/2008/layout/LinedList"/>
    <dgm:cxn modelId="{85BDEF6C-DD98-4826-9892-3BF4D079C9A9}" type="presParOf" srcId="{896D9D19-6465-4215-A2B3-EACFCB48F16C}" destId="{C9C75799-A6DD-42AF-A107-99DD225D0543}" srcOrd="1" destOrd="0" presId="urn:microsoft.com/office/officeart/2008/layout/LinedList"/>
    <dgm:cxn modelId="{6C9447C1-1679-468D-A518-F9F67A947933}" type="presParOf" srcId="{FBC41E24-2737-46FE-ACDC-4A665BF8DAF0}" destId="{080A16A9-92F6-422D-8092-CC9DA9613BFE}" srcOrd="12" destOrd="0" presId="urn:microsoft.com/office/officeart/2008/layout/LinedList"/>
    <dgm:cxn modelId="{ED78AB32-7179-430D-A2EB-B07BBD6490A9}" type="presParOf" srcId="{FBC41E24-2737-46FE-ACDC-4A665BF8DAF0}" destId="{8EEFCBA0-7135-4F2C-BEA2-8ED814D7379A}" srcOrd="13" destOrd="0" presId="urn:microsoft.com/office/officeart/2008/layout/LinedList"/>
    <dgm:cxn modelId="{FB2C3C4C-DA73-4EFD-BEEB-E267DB335FE8}" type="presParOf" srcId="{8EEFCBA0-7135-4F2C-BEA2-8ED814D7379A}" destId="{20B01E16-035B-42FE-8783-A73FFC0DEF4A}" srcOrd="0" destOrd="0" presId="urn:microsoft.com/office/officeart/2008/layout/LinedList"/>
    <dgm:cxn modelId="{42DA75B4-715D-496D-ACEB-BBA31D2E7DCF}" type="presParOf" srcId="{8EEFCBA0-7135-4F2C-BEA2-8ED814D7379A}" destId="{476D9205-3424-499A-BC79-8BFBFFA4E6E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BDAD11F-7334-46C0-94A3-9F228FDA250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2997D54D-577C-482F-97AA-7541D57E6C9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Direct positive relationship between academic success and athletic performance.</a:t>
          </a:r>
        </a:p>
      </dgm:t>
    </dgm:pt>
    <dgm:pt modelId="{3DD9B357-2808-4662-8494-5FC39378DC6E}" type="parTrans" cxnId="{6A064D1F-E465-4120-88BF-DEAB9F62D9B4}">
      <dgm:prSet/>
      <dgm:spPr/>
      <dgm:t>
        <a:bodyPr/>
        <a:lstStyle/>
        <a:p>
          <a:endParaRPr lang="en-US"/>
        </a:p>
      </dgm:t>
    </dgm:pt>
    <dgm:pt modelId="{85688C05-D398-48B6-B6DB-F1A412AC93A3}" type="sibTrans" cxnId="{6A064D1F-E465-4120-88BF-DEAB9F62D9B4}">
      <dgm:prSet/>
      <dgm:spPr/>
      <dgm:t>
        <a:bodyPr/>
        <a:lstStyle/>
        <a:p>
          <a:endParaRPr lang="en-US"/>
        </a:p>
      </dgm:t>
    </dgm:pt>
    <dgm:pt modelId="{3FBC0A57-5D58-4621-ADF4-41D21EC2AD8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Implications</a:t>
          </a:r>
        </a:p>
      </dgm:t>
    </dgm:pt>
    <dgm:pt modelId="{149A1F9B-A396-4FD3-9A9A-27851E0E8E40}" type="parTrans" cxnId="{18175A4B-A4D9-4ECB-9BD3-4F15A1E74CBB}">
      <dgm:prSet/>
      <dgm:spPr/>
      <dgm:t>
        <a:bodyPr/>
        <a:lstStyle/>
        <a:p>
          <a:endParaRPr lang="en-US"/>
        </a:p>
      </dgm:t>
    </dgm:pt>
    <dgm:pt modelId="{C4AC0252-46A9-4760-8B6E-D13A90FAE06A}" type="sibTrans" cxnId="{18175A4B-A4D9-4ECB-9BD3-4F15A1E74CBB}">
      <dgm:prSet/>
      <dgm:spPr/>
      <dgm:t>
        <a:bodyPr/>
        <a:lstStyle/>
        <a:p>
          <a:endParaRPr lang="en-US"/>
        </a:p>
      </dgm:t>
    </dgm:pt>
    <dgm:pt modelId="{F8CDD49F-D0F4-4E83-839F-4D3DA62029BC}">
      <dgm:prSet phldr="0"/>
      <dgm:spPr/>
      <dgm:t>
        <a:bodyPr/>
        <a:lstStyle/>
        <a:p>
          <a:pPr rtl="0">
            <a:lnSpc>
              <a:spcPct val="100000"/>
            </a:lnSpc>
          </a:pPr>
          <a:r>
            <a:rPr lang="en-US" dirty="0">
              <a:latin typeface="Avenir Next LT Pro"/>
            </a:rPr>
            <a:t>Incentive to improve athlete's academics</a:t>
          </a:r>
          <a:endParaRPr lang="en-US" dirty="0"/>
        </a:p>
      </dgm:t>
    </dgm:pt>
    <dgm:pt modelId="{687F6D3D-58C8-4677-BA27-8D931B63DB40}" type="parTrans" cxnId="{8CD44DD5-0B7E-417A-97C6-61B4A27EF4FF}">
      <dgm:prSet/>
      <dgm:spPr/>
      <dgm:t>
        <a:bodyPr/>
        <a:lstStyle/>
        <a:p>
          <a:endParaRPr lang="en-US"/>
        </a:p>
      </dgm:t>
    </dgm:pt>
    <dgm:pt modelId="{BA961591-D587-44B9-B03C-F5B1E2331C74}" type="sibTrans" cxnId="{8CD44DD5-0B7E-417A-97C6-61B4A27EF4FF}">
      <dgm:prSet/>
      <dgm:spPr/>
      <dgm:t>
        <a:bodyPr/>
        <a:lstStyle/>
        <a:p>
          <a:endParaRPr lang="en-US"/>
        </a:p>
      </dgm:t>
    </dgm:pt>
    <dgm:pt modelId="{7C43988E-F614-4CE7-953F-178F63F13A1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Future Research</a:t>
          </a:r>
        </a:p>
      </dgm:t>
    </dgm:pt>
    <dgm:pt modelId="{C929433A-F00B-4E7C-9392-53399F3134CE}" type="parTrans" cxnId="{A0BA17D2-3E52-46A4-A510-8D17E87DC74C}">
      <dgm:prSet/>
      <dgm:spPr/>
      <dgm:t>
        <a:bodyPr/>
        <a:lstStyle/>
        <a:p>
          <a:endParaRPr lang="en-US"/>
        </a:p>
      </dgm:t>
    </dgm:pt>
    <dgm:pt modelId="{CA2000AE-664D-465E-8CCD-6AFB19380169}" type="sibTrans" cxnId="{A0BA17D2-3E52-46A4-A510-8D17E87DC74C}">
      <dgm:prSet/>
      <dgm:spPr/>
      <dgm:t>
        <a:bodyPr/>
        <a:lstStyle/>
        <a:p>
          <a:endParaRPr lang="en-US"/>
        </a:p>
      </dgm:t>
    </dgm:pt>
    <dgm:pt modelId="{B72A86FA-1CF1-4217-9E9A-E4257ACD23A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Division 2 and 3 Programs</a:t>
          </a:r>
        </a:p>
      </dgm:t>
    </dgm:pt>
    <dgm:pt modelId="{7D33C55D-0C20-4481-AD2E-F4B2426C03E1}" type="parTrans" cxnId="{7B3A5F4C-F6E8-4427-8F7C-1DF4DC8D9DD7}">
      <dgm:prSet/>
      <dgm:spPr/>
      <dgm:t>
        <a:bodyPr/>
        <a:lstStyle/>
        <a:p>
          <a:endParaRPr lang="en-US"/>
        </a:p>
      </dgm:t>
    </dgm:pt>
    <dgm:pt modelId="{A7D3C1CB-0293-492A-9A78-0145F439819E}" type="sibTrans" cxnId="{7B3A5F4C-F6E8-4427-8F7C-1DF4DC8D9DD7}">
      <dgm:prSet/>
      <dgm:spPr/>
      <dgm:t>
        <a:bodyPr/>
        <a:lstStyle/>
        <a:p>
          <a:endParaRPr lang="en-US"/>
        </a:p>
      </dgm:t>
    </dgm:pt>
    <dgm:pt modelId="{937B783F-8159-4A70-9D08-ADF39127987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Avenir Next LT Pro"/>
            </a:rPr>
            <a:t>Individual</a:t>
          </a:r>
          <a:r>
            <a:rPr lang="en-US" dirty="0"/>
            <a:t> </a:t>
          </a:r>
          <a:r>
            <a:rPr lang="en-US" dirty="0">
              <a:latin typeface="Avenir Next LT Pro"/>
            </a:rPr>
            <a:t>Sports</a:t>
          </a:r>
          <a:endParaRPr lang="en-US" dirty="0"/>
        </a:p>
      </dgm:t>
    </dgm:pt>
    <dgm:pt modelId="{826CB9C6-51A1-4AE3-BDF2-C7ADE5B15725}" type="parTrans" cxnId="{CE7C3A6E-4A5D-4C85-9FAD-3DB1022ACD10}">
      <dgm:prSet/>
      <dgm:spPr/>
      <dgm:t>
        <a:bodyPr/>
        <a:lstStyle/>
        <a:p>
          <a:endParaRPr lang="en-US"/>
        </a:p>
      </dgm:t>
    </dgm:pt>
    <dgm:pt modelId="{5CD36796-9BCE-42B6-B0EA-6C998DFF0965}" type="sibTrans" cxnId="{CE7C3A6E-4A5D-4C85-9FAD-3DB1022ACD10}">
      <dgm:prSet/>
      <dgm:spPr/>
      <dgm:t>
        <a:bodyPr/>
        <a:lstStyle/>
        <a:p>
          <a:endParaRPr lang="en-US"/>
        </a:p>
      </dgm:t>
    </dgm:pt>
    <dgm:pt modelId="{687B6973-6436-44D4-A29D-C24F0F3938ED}" type="pres">
      <dgm:prSet presAssocID="{8BDAD11F-7334-46C0-94A3-9F228FDA2502}" presName="root" presStyleCnt="0">
        <dgm:presLayoutVars>
          <dgm:dir/>
          <dgm:resizeHandles val="exact"/>
        </dgm:presLayoutVars>
      </dgm:prSet>
      <dgm:spPr/>
    </dgm:pt>
    <dgm:pt modelId="{896D5CAD-8D9B-4791-9AD3-AC5FDEE642ED}" type="pres">
      <dgm:prSet presAssocID="{2997D54D-577C-482F-97AA-7541D57E6C96}" presName="compNode" presStyleCnt="0"/>
      <dgm:spPr/>
    </dgm:pt>
    <dgm:pt modelId="{C900FE58-FA21-4261-A3B5-C55197184D17}" type="pres">
      <dgm:prSet presAssocID="{2997D54D-577C-482F-97AA-7541D57E6C96}" presName="bgRect" presStyleLbl="bgShp" presStyleIdx="0" presStyleCnt="3"/>
      <dgm:spPr/>
    </dgm:pt>
    <dgm:pt modelId="{AF1C1329-4857-42F8-B9FD-BD09EC7AD766}" type="pres">
      <dgm:prSet presAssocID="{2997D54D-577C-482F-97AA-7541D57E6C9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port Balls"/>
        </a:ext>
      </dgm:extLst>
    </dgm:pt>
    <dgm:pt modelId="{730535D7-E8A9-4609-AA3A-7804E944190F}" type="pres">
      <dgm:prSet presAssocID="{2997D54D-577C-482F-97AA-7541D57E6C96}" presName="spaceRect" presStyleCnt="0"/>
      <dgm:spPr/>
    </dgm:pt>
    <dgm:pt modelId="{4F2533F4-90F9-4900-BF29-6BD588BA225B}" type="pres">
      <dgm:prSet presAssocID="{2997D54D-577C-482F-97AA-7541D57E6C96}" presName="parTx" presStyleLbl="revTx" presStyleIdx="0" presStyleCnt="5">
        <dgm:presLayoutVars>
          <dgm:chMax val="0"/>
          <dgm:chPref val="0"/>
        </dgm:presLayoutVars>
      </dgm:prSet>
      <dgm:spPr/>
    </dgm:pt>
    <dgm:pt modelId="{4A0312A0-1EE9-4365-8DCD-540A7DD22BF8}" type="pres">
      <dgm:prSet presAssocID="{85688C05-D398-48B6-B6DB-F1A412AC93A3}" presName="sibTrans" presStyleCnt="0"/>
      <dgm:spPr/>
    </dgm:pt>
    <dgm:pt modelId="{F93E3772-72E7-4961-90AA-68C943A02A7A}" type="pres">
      <dgm:prSet presAssocID="{3FBC0A57-5D58-4621-ADF4-41D21EC2AD8B}" presName="compNode" presStyleCnt="0"/>
      <dgm:spPr/>
    </dgm:pt>
    <dgm:pt modelId="{6C30C94D-FE3D-4537-A46F-EA5F1FDAF85A}" type="pres">
      <dgm:prSet presAssocID="{3FBC0A57-5D58-4621-ADF4-41D21EC2AD8B}" presName="bgRect" presStyleLbl="bgShp" presStyleIdx="1" presStyleCnt="3"/>
      <dgm:spPr/>
    </dgm:pt>
    <dgm:pt modelId="{09BC17CF-A9F3-4AC0-9928-8F82BBE58236}" type="pres">
      <dgm:prSet presAssocID="{3FBC0A57-5D58-4621-ADF4-41D21EC2AD8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dium"/>
        </a:ext>
      </dgm:extLst>
    </dgm:pt>
    <dgm:pt modelId="{60D04FB1-2956-479B-9D71-02423AF9DA08}" type="pres">
      <dgm:prSet presAssocID="{3FBC0A57-5D58-4621-ADF4-41D21EC2AD8B}" presName="spaceRect" presStyleCnt="0"/>
      <dgm:spPr/>
    </dgm:pt>
    <dgm:pt modelId="{AE28A8AD-BAEF-4285-9FBC-8B9997AAF781}" type="pres">
      <dgm:prSet presAssocID="{3FBC0A57-5D58-4621-ADF4-41D21EC2AD8B}" presName="parTx" presStyleLbl="revTx" presStyleIdx="1" presStyleCnt="5">
        <dgm:presLayoutVars>
          <dgm:chMax val="0"/>
          <dgm:chPref val="0"/>
        </dgm:presLayoutVars>
      </dgm:prSet>
      <dgm:spPr/>
    </dgm:pt>
    <dgm:pt modelId="{F97C0152-49E4-4E48-B82F-E58CBB86F7D5}" type="pres">
      <dgm:prSet presAssocID="{3FBC0A57-5D58-4621-ADF4-41D21EC2AD8B}" presName="desTx" presStyleLbl="revTx" presStyleIdx="2" presStyleCnt="5">
        <dgm:presLayoutVars/>
      </dgm:prSet>
      <dgm:spPr/>
    </dgm:pt>
    <dgm:pt modelId="{A5CB4B52-7FFE-43EC-BE21-455C4E329FB3}" type="pres">
      <dgm:prSet presAssocID="{C4AC0252-46A9-4760-8B6E-D13A90FAE06A}" presName="sibTrans" presStyleCnt="0"/>
      <dgm:spPr/>
    </dgm:pt>
    <dgm:pt modelId="{BFF1C081-8321-49C1-8184-0FECC332D5D1}" type="pres">
      <dgm:prSet presAssocID="{7C43988E-F614-4CE7-953F-178F63F13A1B}" presName="compNode" presStyleCnt="0"/>
      <dgm:spPr/>
    </dgm:pt>
    <dgm:pt modelId="{EC93E245-18BA-48B1-B100-E2BC42DE8D26}" type="pres">
      <dgm:prSet presAssocID="{7C43988E-F614-4CE7-953F-178F63F13A1B}" presName="bgRect" presStyleLbl="bgShp" presStyleIdx="2" presStyleCnt="3"/>
      <dgm:spPr/>
    </dgm:pt>
    <dgm:pt modelId="{D35D337F-CD94-4027-8B1F-723BB7C99CE7}" type="pres">
      <dgm:prSet presAssocID="{7C43988E-F614-4CE7-953F-178F63F13A1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sketball"/>
        </a:ext>
      </dgm:extLst>
    </dgm:pt>
    <dgm:pt modelId="{297E97D8-1718-4BAB-8C95-84ECDCEE876A}" type="pres">
      <dgm:prSet presAssocID="{7C43988E-F614-4CE7-953F-178F63F13A1B}" presName="spaceRect" presStyleCnt="0"/>
      <dgm:spPr/>
    </dgm:pt>
    <dgm:pt modelId="{A1EECC5C-61E4-4AFA-B60C-828C6FE36D42}" type="pres">
      <dgm:prSet presAssocID="{7C43988E-F614-4CE7-953F-178F63F13A1B}" presName="parTx" presStyleLbl="revTx" presStyleIdx="3" presStyleCnt="5">
        <dgm:presLayoutVars>
          <dgm:chMax val="0"/>
          <dgm:chPref val="0"/>
        </dgm:presLayoutVars>
      </dgm:prSet>
      <dgm:spPr/>
    </dgm:pt>
    <dgm:pt modelId="{4C6B0E5F-1353-4FDD-9CC1-92796B6E74F1}" type="pres">
      <dgm:prSet presAssocID="{7C43988E-F614-4CE7-953F-178F63F13A1B}" presName="desTx" presStyleLbl="revTx" presStyleIdx="4" presStyleCnt="5">
        <dgm:presLayoutVars/>
      </dgm:prSet>
      <dgm:spPr/>
    </dgm:pt>
  </dgm:ptLst>
  <dgm:cxnLst>
    <dgm:cxn modelId="{64FCC902-E4C6-485A-AB48-4136B017A0DA}" type="presOf" srcId="{B72A86FA-1CF1-4217-9E9A-E4257ACD23AF}" destId="{4C6B0E5F-1353-4FDD-9CC1-92796B6E74F1}" srcOrd="0" destOrd="0" presId="urn:microsoft.com/office/officeart/2018/2/layout/IconVerticalSolidList"/>
    <dgm:cxn modelId="{6B891510-9EB2-41DC-81EC-5926160886C8}" type="presOf" srcId="{F8CDD49F-D0F4-4E83-839F-4D3DA62029BC}" destId="{F97C0152-49E4-4E48-B82F-E58CBB86F7D5}" srcOrd="0" destOrd="0" presId="urn:microsoft.com/office/officeart/2018/2/layout/IconVerticalSolidList"/>
    <dgm:cxn modelId="{6A064D1F-E465-4120-88BF-DEAB9F62D9B4}" srcId="{8BDAD11F-7334-46C0-94A3-9F228FDA2502}" destId="{2997D54D-577C-482F-97AA-7541D57E6C96}" srcOrd="0" destOrd="0" parTransId="{3DD9B357-2808-4662-8494-5FC39378DC6E}" sibTransId="{85688C05-D398-48B6-B6DB-F1A412AC93A3}"/>
    <dgm:cxn modelId="{18175A4B-A4D9-4ECB-9BD3-4F15A1E74CBB}" srcId="{8BDAD11F-7334-46C0-94A3-9F228FDA2502}" destId="{3FBC0A57-5D58-4621-ADF4-41D21EC2AD8B}" srcOrd="1" destOrd="0" parTransId="{149A1F9B-A396-4FD3-9A9A-27851E0E8E40}" sibTransId="{C4AC0252-46A9-4760-8B6E-D13A90FAE06A}"/>
    <dgm:cxn modelId="{7B3A5F4C-F6E8-4427-8F7C-1DF4DC8D9DD7}" srcId="{7C43988E-F614-4CE7-953F-178F63F13A1B}" destId="{B72A86FA-1CF1-4217-9E9A-E4257ACD23AF}" srcOrd="0" destOrd="0" parTransId="{7D33C55D-0C20-4481-AD2E-F4B2426C03E1}" sibTransId="{A7D3C1CB-0293-492A-9A78-0145F439819E}"/>
    <dgm:cxn modelId="{CE7C3A6E-4A5D-4C85-9FAD-3DB1022ACD10}" srcId="{7C43988E-F614-4CE7-953F-178F63F13A1B}" destId="{937B783F-8159-4A70-9D08-ADF391279879}" srcOrd="1" destOrd="0" parTransId="{826CB9C6-51A1-4AE3-BDF2-C7ADE5B15725}" sibTransId="{5CD36796-9BCE-42B6-B0EA-6C998DFF0965}"/>
    <dgm:cxn modelId="{C7917A51-2D8A-41B1-B497-F4212F5EF48A}" type="presOf" srcId="{937B783F-8159-4A70-9D08-ADF391279879}" destId="{4C6B0E5F-1353-4FDD-9CC1-92796B6E74F1}" srcOrd="0" destOrd="1" presId="urn:microsoft.com/office/officeart/2018/2/layout/IconVerticalSolidList"/>
    <dgm:cxn modelId="{DB8C1384-E182-4C14-A36D-3BFE041DA1D8}" type="presOf" srcId="{8BDAD11F-7334-46C0-94A3-9F228FDA2502}" destId="{687B6973-6436-44D4-A29D-C24F0F3938ED}" srcOrd="0" destOrd="0" presId="urn:microsoft.com/office/officeart/2018/2/layout/IconVerticalSolidList"/>
    <dgm:cxn modelId="{BA8B4093-4FA2-467E-9B4B-C167C3156C95}" type="presOf" srcId="{3FBC0A57-5D58-4621-ADF4-41D21EC2AD8B}" destId="{AE28A8AD-BAEF-4285-9FBC-8B9997AAF781}" srcOrd="0" destOrd="0" presId="urn:microsoft.com/office/officeart/2018/2/layout/IconVerticalSolidList"/>
    <dgm:cxn modelId="{76C582B9-8B9B-4FE1-BC08-8C0F0A896603}" type="presOf" srcId="{7C43988E-F614-4CE7-953F-178F63F13A1B}" destId="{A1EECC5C-61E4-4AFA-B60C-828C6FE36D42}" srcOrd="0" destOrd="0" presId="urn:microsoft.com/office/officeart/2018/2/layout/IconVerticalSolidList"/>
    <dgm:cxn modelId="{420D0EBB-D4A7-4F67-ADC1-27AF525CAD69}" type="presOf" srcId="{2997D54D-577C-482F-97AA-7541D57E6C96}" destId="{4F2533F4-90F9-4900-BF29-6BD588BA225B}" srcOrd="0" destOrd="0" presId="urn:microsoft.com/office/officeart/2018/2/layout/IconVerticalSolidList"/>
    <dgm:cxn modelId="{A0BA17D2-3E52-46A4-A510-8D17E87DC74C}" srcId="{8BDAD11F-7334-46C0-94A3-9F228FDA2502}" destId="{7C43988E-F614-4CE7-953F-178F63F13A1B}" srcOrd="2" destOrd="0" parTransId="{C929433A-F00B-4E7C-9392-53399F3134CE}" sibTransId="{CA2000AE-664D-465E-8CCD-6AFB19380169}"/>
    <dgm:cxn modelId="{8CD44DD5-0B7E-417A-97C6-61B4A27EF4FF}" srcId="{3FBC0A57-5D58-4621-ADF4-41D21EC2AD8B}" destId="{F8CDD49F-D0F4-4E83-839F-4D3DA62029BC}" srcOrd="0" destOrd="0" parTransId="{687F6D3D-58C8-4677-BA27-8D931B63DB40}" sibTransId="{BA961591-D587-44B9-B03C-F5B1E2331C74}"/>
    <dgm:cxn modelId="{D1ABDB4A-778E-416A-8D83-B574E9BB6F2E}" type="presParOf" srcId="{687B6973-6436-44D4-A29D-C24F0F3938ED}" destId="{896D5CAD-8D9B-4791-9AD3-AC5FDEE642ED}" srcOrd="0" destOrd="0" presId="urn:microsoft.com/office/officeart/2018/2/layout/IconVerticalSolidList"/>
    <dgm:cxn modelId="{E542177F-6433-4007-A695-F3E537CACE0F}" type="presParOf" srcId="{896D5CAD-8D9B-4791-9AD3-AC5FDEE642ED}" destId="{C900FE58-FA21-4261-A3B5-C55197184D17}" srcOrd="0" destOrd="0" presId="urn:microsoft.com/office/officeart/2018/2/layout/IconVerticalSolidList"/>
    <dgm:cxn modelId="{F204842D-479A-4EC9-B30D-638A01733189}" type="presParOf" srcId="{896D5CAD-8D9B-4791-9AD3-AC5FDEE642ED}" destId="{AF1C1329-4857-42F8-B9FD-BD09EC7AD766}" srcOrd="1" destOrd="0" presId="urn:microsoft.com/office/officeart/2018/2/layout/IconVerticalSolidList"/>
    <dgm:cxn modelId="{3426C864-B5D1-4B43-8D0F-409D65CE723F}" type="presParOf" srcId="{896D5CAD-8D9B-4791-9AD3-AC5FDEE642ED}" destId="{730535D7-E8A9-4609-AA3A-7804E944190F}" srcOrd="2" destOrd="0" presId="urn:microsoft.com/office/officeart/2018/2/layout/IconVerticalSolidList"/>
    <dgm:cxn modelId="{A0F95CDA-7B9B-4543-AE57-A9481F27528D}" type="presParOf" srcId="{896D5CAD-8D9B-4791-9AD3-AC5FDEE642ED}" destId="{4F2533F4-90F9-4900-BF29-6BD588BA225B}" srcOrd="3" destOrd="0" presId="urn:microsoft.com/office/officeart/2018/2/layout/IconVerticalSolidList"/>
    <dgm:cxn modelId="{44058640-219D-4613-9E94-FBE1D988C916}" type="presParOf" srcId="{687B6973-6436-44D4-A29D-C24F0F3938ED}" destId="{4A0312A0-1EE9-4365-8DCD-540A7DD22BF8}" srcOrd="1" destOrd="0" presId="urn:microsoft.com/office/officeart/2018/2/layout/IconVerticalSolidList"/>
    <dgm:cxn modelId="{81B786DC-17A5-44BC-BEFA-89175376C609}" type="presParOf" srcId="{687B6973-6436-44D4-A29D-C24F0F3938ED}" destId="{F93E3772-72E7-4961-90AA-68C943A02A7A}" srcOrd="2" destOrd="0" presId="urn:microsoft.com/office/officeart/2018/2/layout/IconVerticalSolidList"/>
    <dgm:cxn modelId="{3F34CC26-25F5-4BB0-B778-8EB2B6E43802}" type="presParOf" srcId="{F93E3772-72E7-4961-90AA-68C943A02A7A}" destId="{6C30C94D-FE3D-4537-A46F-EA5F1FDAF85A}" srcOrd="0" destOrd="0" presId="urn:microsoft.com/office/officeart/2018/2/layout/IconVerticalSolidList"/>
    <dgm:cxn modelId="{27780EE7-78A3-49D3-8916-940FA506C4F4}" type="presParOf" srcId="{F93E3772-72E7-4961-90AA-68C943A02A7A}" destId="{09BC17CF-A9F3-4AC0-9928-8F82BBE58236}" srcOrd="1" destOrd="0" presId="urn:microsoft.com/office/officeart/2018/2/layout/IconVerticalSolidList"/>
    <dgm:cxn modelId="{2A4F74BF-6731-49DB-A8A0-6EE606CFB541}" type="presParOf" srcId="{F93E3772-72E7-4961-90AA-68C943A02A7A}" destId="{60D04FB1-2956-479B-9D71-02423AF9DA08}" srcOrd="2" destOrd="0" presId="urn:microsoft.com/office/officeart/2018/2/layout/IconVerticalSolidList"/>
    <dgm:cxn modelId="{3E0A0D78-4A92-4B84-8A75-A6BE3FC20CBA}" type="presParOf" srcId="{F93E3772-72E7-4961-90AA-68C943A02A7A}" destId="{AE28A8AD-BAEF-4285-9FBC-8B9997AAF781}" srcOrd="3" destOrd="0" presId="urn:microsoft.com/office/officeart/2018/2/layout/IconVerticalSolidList"/>
    <dgm:cxn modelId="{F5B8B207-8BC9-4F20-BA70-01D49C507AD8}" type="presParOf" srcId="{F93E3772-72E7-4961-90AA-68C943A02A7A}" destId="{F97C0152-49E4-4E48-B82F-E58CBB86F7D5}" srcOrd="4" destOrd="0" presId="urn:microsoft.com/office/officeart/2018/2/layout/IconVerticalSolidList"/>
    <dgm:cxn modelId="{5D9B6A61-1DEA-4DBF-A7A5-9CD1268439F9}" type="presParOf" srcId="{687B6973-6436-44D4-A29D-C24F0F3938ED}" destId="{A5CB4B52-7FFE-43EC-BE21-455C4E329FB3}" srcOrd="3" destOrd="0" presId="urn:microsoft.com/office/officeart/2018/2/layout/IconVerticalSolidList"/>
    <dgm:cxn modelId="{902F18DE-8FBA-44E2-A2BB-00F6886A42D1}" type="presParOf" srcId="{687B6973-6436-44D4-A29D-C24F0F3938ED}" destId="{BFF1C081-8321-49C1-8184-0FECC332D5D1}" srcOrd="4" destOrd="0" presId="urn:microsoft.com/office/officeart/2018/2/layout/IconVerticalSolidList"/>
    <dgm:cxn modelId="{CD7EB585-6ED2-4EBD-9D4E-6275ED5EAA23}" type="presParOf" srcId="{BFF1C081-8321-49C1-8184-0FECC332D5D1}" destId="{EC93E245-18BA-48B1-B100-E2BC42DE8D26}" srcOrd="0" destOrd="0" presId="urn:microsoft.com/office/officeart/2018/2/layout/IconVerticalSolidList"/>
    <dgm:cxn modelId="{FD8C2544-8136-4F21-B405-3EE4D2E6EB61}" type="presParOf" srcId="{BFF1C081-8321-49C1-8184-0FECC332D5D1}" destId="{D35D337F-CD94-4027-8B1F-723BB7C99CE7}" srcOrd="1" destOrd="0" presId="urn:microsoft.com/office/officeart/2018/2/layout/IconVerticalSolidList"/>
    <dgm:cxn modelId="{4FB9B1B6-B0A0-4681-A441-E37EAF9AAE19}" type="presParOf" srcId="{BFF1C081-8321-49C1-8184-0FECC332D5D1}" destId="{297E97D8-1718-4BAB-8C95-84ECDCEE876A}" srcOrd="2" destOrd="0" presId="urn:microsoft.com/office/officeart/2018/2/layout/IconVerticalSolidList"/>
    <dgm:cxn modelId="{707C7802-EE99-4489-BD62-CF8B31D5D73C}" type="presParOf" srcId="{BFF1C081-8321-49C1-8184-0FECC332D5D1}" destId="{A1EECC5C-61E4-4AFA-B60C-828C6FE36D42}" srcOrd="3" destOrd="0" presId="urn:microsoft.com/office/officeart/2018/2/layout/IconVerticalSolidList"/>
    <dgm:cxn modelId="{8C2591FB-805C-4E49-BB85-31DA583A935C}" type="presParOf" srcId="{BFF1C081-8321-49C1-8184-0FECC332D5D1}" destId="{4C6B0E5F-1353-4FDD-9CC1-92796B6E74F1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814C25-2F43-4AC6-99E2-5D97A169B0BF}">
      <dsp:nvSpPr>
        <dsp:cNvPr id="0" name=""/>
        <dsp:cNvSpPr/>
      </dsp:nvSpPr>
      <dsp:spPr>
        <a:xfrm>
          <a:off x="559800" y="562563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4AB9CB-A1CC-4834-A795-07FF8801008F}">
      <dsp:nvSpPr>
        <dsp:cNvPr id="0" name=""/>
        <dsp:cNvSpPr/>
      </dsp:nvSpPr>
      <dsp:spPr>
        <a:xfrm>
          <a:off x="559800" y="2213556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200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700" kern="1200" dirty="0"/>
            <a:t>What are we researching?</a:t>
          </a:r>
        </a:p>
      </dsp:txBody>
      <dsp:txXfrm>
        <a:off x="559800" y="2213556"/>
        <a:ext cx="4320000" cy="648000"/>
      </dsp:txXfrm>
    </dsp:sp>
    <dsp:sp modelId="{66D95B85-4634-4713-A8DE-ADA42B075E65}">
      <dsp:nvSpPr>
        <dsp:cNvPr id="0" name=""/>
        <dsp:cNvSpPr/>
      </dsp:nvSpPr>
      <dsp:spPr>
        <a:xfrm>
          <a:off x="559800" y="2926204"/>
          <a:ext cx="4320000" cy="8687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How does success in the classroom relate to how a team performs?</a:t>
          </a:r>
        </a:p>
        <a:p>
          <a:pPr marL="0" lvl="0" indent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700" b="0" kern="1200" dirty="0">
              <a:latin typeface="Avenir Next LT Pro"/>
            </a:rPr>
            <a:t>Mixed-Effects Modeling</a:t>
          </a:r>
        </a:p>
      </dsp:txBody>
      <dsp:txXfrm>
        <a:off x="559800" y="2926204"/>
        <a:ext cx="4320000" cy="868756"/>
      </dsp:txXfrm>
    </dsp:sp>
    <dsp:sp modelId="{AB2968F3-B5D8-4421-B063-4789BE40B8EC}">
      <dsp:nvSpPr>
        <dsp:cNvPr id="0" name=""/>
        <dsp:cNvSpPr/>
      </dsp:nvSpPr>
      <dsp:spPr>
        <a:xfrm>
          <a:off x="5635800" y="562563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83BFEF-B5FA-4ED1-B59D-06B78709C65F}">
      <dsp:nvSpPr>
        <dsp:cNvPr id="0" name=""/>
        <dsp:cNvSpPr/>
      </dsp:nvSpPr>
      <dsp:spPr>
        <a:xfrm>
          <a:off x="5635800" y="2213556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200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700" kern="1200" dirty="0"/>
            <a:t>Why do we care?</a:t>
          </a:r>
        </a:p>
      </dsp:txBody>
      <dsp:txXfrm>
        <a:off x="5635800" y="2213556"/>
        <a:ext cx="4320000" cy="648000"/>
      </dsp:txXfrm>
    </dsp:sp>
    <dsp:sp modelId="{F1F77A69-B9E8-4821-A5DE-017FCF2BAD86}">
      <dsp:nvSpPr>
        <dsp:cNvPr id="0" name=""/>
        <dsp:cNvSpPr/>
      </dsp:nvSpPr>
      <dsp:spPr>
        <a:xfrm>
          <a:off x="5635800" y="2926204"/>
          <a:ext cx="4320000" cy="8687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College sports as a business 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Impact on student-athletes</a:t>
          </a:r>
        </a:p>
      </dsp:txBody>
      <dsp:txXfrm>
        <a:off x="5635800" y="2926204"/>
        <a:ext cx="4320000" cy="86875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08D439-3795-429D-A720-7CAD2744ADE4}">
      <dsp:nvSpPr>
        <dsp:cNvPr id="0" name=""/>
        <dsp:cNvSpPr/>
      </dsp:nvSpPr>
      <dsp:spPr>
        <a:xfrm>
          <a:off x="51" y="50111"/>
          <a:ext cx="4909510" cy="9216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130048" rIns="227584" bIns="130048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3 Datasets</a:t>
          </a:r>
        </a:p>
      </dsp:txBody>
      <dsp:txXfrm>
        <a:off x="51" y="50111"/>
        <a:ext cx="4909510" cy="921600"/>
      </dsp:txXfrm>
    </dsp:sp>
    <dsp:sp modelId="{E6A4BDA3-B9B3-49E4-9F17-FDBD183F83A6}">
      <dsp:nvSpPr>
        <dsp:cNvPr id="0" name=""/>
        <dsp:cNvSpPr/>
      </dsp:nvSpPr>
      <dsp:spPr>
        <a:xfrm>
          <a:off x="51" y="971711"/>
          <a:ext cx="4909510" cy="351360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227584" bIns="256032" numCol="1" spcCol="1270" anchor="t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Directly from NCAA</a:t>
          </a: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College Scorecard</a:t>
          </a:r>
        </a:p>
      </dsp:txBody>
      <dsp:txXfrm>
        <a:off x="51" y="971711"/>
        <a:ext cx="4909510" cy="3513600"/>
      </dsp:txXfrm>
    </dsp:sp>
    <dsp:sp modelId="{6A2F5708-2063-47ED-8469-6945F0BBF1D6}">
      <dsp:nvSpPr>
        <dsp:cNvPr id="0" name=""/>
        <dsp:cNvSpPr/>
      </dsp:nvSpPr>
      <dsp:spPr>
        <a:xfrm>
          <a:off x="5596893" y="50111"/>
          <a:ext cx="4909510" cy="921600"/>
        </a:xfrm>
        <a:prstGeom prst="rect">
          <a:avLst/>
        </a:prstGeom>
        <a:solidFill>
          <a:schemeClr val="accent2">
            <a:hueOff val="-2449550"/>
            <a:satOff val="-11314"/>
            <a:lumOff val="-2354"/>
            <a:alphaOff val="0"/>
          </a:schemeClr>
        </a:solidFill>
        <a:ln w="12700" cap="flat" cmpd="sng" algn="ctr">
          <a:solidFill>
            <a:schemeClr val="accent2">
              <a:hueOff val="-2449550"/>
              <a:satOff val="-11314"/>
              <a:lumOff val="-235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130048" rIns="227584" bIns="130048" numCol="1" spcCol="1270" anchor="ctr" anchorCtr="0">
          <a:noAutofit/>
        </a:bodyPr>
        <a:lstStyle/>
        <a:p>
          <a:pPr marL="0" lvl="0" indent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Panel </a:t>
          </a:r>
          <a:r>
            <a:rPr lang="en-US" sz="3200" kern="1200" dirty="0">
              <a:latin typeface="Avenir Next LT Pro"/>
            </a:rPr>
            <a:t>Data</a:t>
          </a:r>
        </a:p>
      </dsp:txBody>
      <dsp:txXfrm>
        <a:off x="5596893" y="50111"/>
        <a:ext cx="4909510" cy="921600"/>
      </dsp:txXfrm>
    </dsp:sp>
    <dsp:sp modelId="{C8FCD5C3-D452-46CE-AF93-94FEAB031D45}">
      <dsp:nvSpPr>
        <dsp:cNvPr id="0" name=""/>
        <dsp:cNvSpPr/>
      </dsp:nvSpPr>
      <dsp:spPr>
        <a:xfrm>
          <a:off x="5596893" y="971711"/>
          <a:ext cx="4909510" cy="3513600"/>
        </a:xfrm>
        <a:prstGeom prst="rect">
          <a:avLst/>
        </a:prstGeom>
        <a:solidFill>
          <a:schemeClr val="accent2">
            <a:tint val="40000"/>
            <a:alpha val="90000"/>
            <a:hueOff val="-3345255"/>
            <a:satOff val="-8332"/>
            <a:lumOff val="-1038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3345255"/>
              <a:satOff val="-8332"/>
              <a:lumOff val="-103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227584" bIns="256032" numCol="1" spcCol="1270" anchor="t" anchorCtr="0">
          <a:noAutofit/>
        </a:bodyPr>
        <a:lstStyle/>
        <a:p>
          <a:pPr marL="285750" lvl="1" indent="-285750" algn="l" defTabSz="1422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>
              <a:latin typeface="Avenir Next LT Pro"/>
            </a:rPr>
            <a:t>394 Schools</a:t>
          </a:r>
          <a:endParaRPr lang="en-US" sz="3200" kern="1200" dirty="0"/>
        </a:p>
        <a:p>
          <a:pPr marL="571500" lvl="2" indent="-285750" algn="l" defTabSz="1422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>
              <a:latin typeface="Avenir Next LT Pro"/>
            </a:rPr>
            <a:t>Division 1</a:t>
          </a:r>
        </a:p>
        <a:p>
          <a:pPr marL="285750" lvl="1" indent="-285750" algn="l" defTabSz="1422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>
              <a:latin typeface="Avenir Next LT Pro"/>
            </a:rPr>
            <a:t>9 Sports</a:t>
          </a:r>
        </a:p>
        <a:p>
          <a:pPr marL="571500" lvl="2" indent="-285750" algn="l" defTabSz="1422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>
              <a:latin typeface="Avenir Next LT Pro"/>
            </a:rPr>
            <a:t>Team Sports Only</a:t>
          </a: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>
              <a:latin typeface="Avenir Next LT Pro"/>
            </a:rPr>
            <a:t>8 Years</a:t>
          </a:r>
          <a:endParaRPr lang="en-US" sz="3200" kern="1200" dirty="0"/>
        </a:p>
        <a:p>
          <a:pPr marL="285750" lvl="1" indent="-285750" algn="l" defTabSz="1422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>
              <a:latin typeface="Avenir Next LT Pro"/>
            </a:rPr>
            <a:t>14 Variables</a:t>
          </a:r>
        </a:p>
      </dsp:txBody>
      <dsp:txXfrm>
        <a:off x="5596893" y="971711"/>
        <a:ext cx="4909510" cy="35136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27832A-D716-49A1-9ACD-818E600469A0}">
      <dsp:nvSpPr>
        <dsp:cNvPr id="0" name=""/>
        <dsp:cNvSpPr/>
      </dsp:nvSpPr>
      <dsp:spPr>
        <a:xfrm>
          <a:off x="0" y="676"/>
          <a:ext cx="68122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7D5C6C-6F85-443A-996E-8FA83B908123}">
      <dsp:nvSpPr>
        <dsp:cNvPr id="0" name=""/>
        <dsp:cNvSpPr/>
      </dsp:nvSpPr>
      <dsp:spPr>
        <a:xfrm>
          <a:off x="0" y="676"/>
          <a:ext cx="6812280" cy="7914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Geographic Region</a:t>
          </a:r>
        </a:p>
      </dsp:txBody>
      <dsp:txXfrm>
        <a:off x="0" y="676"/>
        <a:ext cx="6812280" cy="791415"/>
      </dsp:txXfrm>
    </dsp:sp>
    <dsp:sp modelId="{0CE0CDB5-D3AC-4566-90E5-07975C0B564C}">
      <dsp:nvSpPr>
        <dsp:cNvPr id="0" name=""/>
        <dsp:cNvSpPr/>
      </dsp:nvSpPr>
      <dsp:spPr>
        <a:xfrm>
          <a:off x="0" y="792092"/>
          <a:ext cx="68122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BC759F-44E6-4175-9220-571E00BB3E4B}">
      <dsp:nvSpPr>
        <dsp:cNvPr id="0" name=""/>
        <dsp:cNvSpPr/>
      </dsp:nvSpPr>
      <dsp:spPr>
        <a:xfrm>
          <a:off x="0" y="792092"/>
          <a:ext cx="6812280" cy="7914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Total Enrollment</a:t>
          </a:r>
        </a:p>
      </dsp:txBody>
      <dsp:txXfrm>
        <a:off x="0" y="792092"/>
        <a:ext cx="6812280" cy="791415"/>
      </dsp:txXfrm>
    </dsp:sp>
    <dsp:sp modelId="{510A954C-CA27-4049-9961-2BFDB75F36E4}">
      <dsp:nvSpPr>
        <dsp:cNvPr id="0" name=""/>
        <dsp:cNvSpPr/>
      </dsp:nvSpPr>
      <dsp:spPr>
        <a:xfrm>
          <a:off x="0" y="1583508"/>
          <a:ext cx="68122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F559D1-3729-4D74-867C-65D438CD1663}">
      <dsp:nvSpPr>
        <dsp:cNvPr id="0" name=""/>
        <dsp:cNvSpPr/>
      </dsp:nvSpPr>
      <dsp:spPr>
        <a:xfrm>
          <a:off x="0" y="1583508"/>
          <a:ext cx="6812280" cy="7914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Percent of the </a:t>
          </a:r>
          <a:r>
            <a:rPr lang="en-US" sz="2200" kern="1200" dirty="0">
              <a:latin typeface="Avenir Next LT Pro"/>
            </a:rPr>
            <a:t>student body</a:t>
          </a:r>
          <a:r>
            <a:rPr lang="en-US" sz="2200" kern="1200" dirty="0"/>
            <a:t> that is white</a:t>
          </a:r>
        </a:p>
      </dsp:txBody>
      <dsp:txXfrm>
        <a:off x="0" y="1583508"/>
        <a:ext cx="6812280" cy="791415"/>
      </dsp:txXfrm>
    </dsp:sp>
    <dsp:sp modelId="{BC1D790F-5268-44D7-B61A-86AF764E49F5}">
      <dsp:nvSpPr>
        <dsp:cNvPr id="0" name=""/>
        <dsp:cNvSpPr/>
      </dsp:nvSpPr>
      <dsp:spPr>
        <a:xfrm>
          <a:off x="0" y="2374924"/>
          <a:ext cx="68122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15DB32-4D3A-4776-919D-ED027CC0ED53}">
      <dsp:nvSpPr>
        <dsp:cNvPr id="0" name=""/>
        <dsp:cNvSpPr/>
      </dsp:nvSpPr>
      <dsp:spPr>
        <a:xfrm>
          <a:off x="0" y="2374924"/>
          <a:ext cx="6812280" cy="7914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Percent of the student body that is male</a:t>
          </a:r>
        </a:p>
      </dsp:txBody>
      <dsp:txXfrm>
        <a:off x="0" y="2374924"/>
        <a:ext cx="6812280" cy="791415"/>
      </dsp:txXfrm>
    </dsp:sp>
    <dsp:sp modelId="{E60E6C9D-6C56-49C1-A011-2E70C56319FD}">
      <dsp:nvSpPr>
        <dsp:cNvPr id="0" name=""/>
        <dsp:cNvSpPr/>
      </dsp:nvSpPr>
      <dsp:spPr>
        <a:xfrm>
          <a:off x="0" y="3166339"/>
          <a:ext cx="68122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CDBD74-F981-458F-9190-DF29A731C4D6}">
      <dsp:nvSpPr>
        <dsp:cNvPr id="0" name=""/>
        <dsp:cNvSpPr/>
      </dsp:nvSpPr>
      <dsp:spPr>
        <a:xfrm>
          <a:off x="0" y="3166339"/>
          <a:ext cx="6812280" cy="7914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Average cost of attendance in each year</a:t>
          </a:r>
        </a:p>
      </dsp:txBody>
      <dsp:txXfrm>
        <a:off x="0" y="3166339"/>
        <a:ext cx="6812280" cy="791415"/>
      </dsp:txXfrm>
    </dsp:sp>
    <dsp:sp modelId="{D32A0F38-A441-4141-B80C-F76CFBF4092F}">
      <dsp:nvSpPr>
        <dsp:cNvPr id="0" name=""/>
        <dsp:cNvSpPr/>
      </dsp:nvSpPr>
      <dsp:spPr>
        <a:xfrm>
          <a:off x="0" y="3957755"/>
          <a:ext cx="68122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2D8227-F8B1-40AD-983B-236F37D916F3}">
      <dsp:nvSpPr>
        <dsp:cNvPr id="0" name=""/>
        <dsp:cNvSpPr/>
      </dsp:nvSpPr>
      <dsp:spPr>
        <a:xfrm>
          <a:off x="0" y="3957755"/>
          <a:ext cx="6812280" cy="7914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Avenir Next LT Pro"/>
            </a:rPr>
            <a:t>Average age</a:t>
          </a:r>
          <a:r>
            <a:rPr lang="en-US" sz="2200" kern="1200" dirty="0"/>
            <a:t> at which students enroll at the institution. </a:t>
          </a:r>
        </a:p>
      </dsp:txBody>
      <dsp:txXfrm>
        <a:off x="0" y="3957755"/>
        <a:ext cx="6812280" cy="791415"/>
      </dsp:txXfrm>
    </dsp:sp>
    <dsp:sp modelId="{080A16A9-92F6-422D-8092-CC9DA9613BFE}">
      <dsp:nvSpPr>
        <dsp:cNvPr id="0" name=""/>
        <dsp:cNvSpPr/>
      </dsp:nvSpPr>
      <dsp:spPr>
        <a:xfrm>
          <a:off x="0" y="4749171"/>
          <a:ext cx="68122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B01E16-035B-42FE-8783-A73FFC0DEF4A}">
      <dsp:nvSpPr>
        <dsp:cNvPr id="0" name=""/>
        <dsp:cNvSpPr/>
      </dsp:nvSpPr>
      <dsp:spPr>
        <a:xfrm>
          <a:off x="0" y="4749171"/>
          <a:ext cx="6812280" cy="7914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Percentage of degrees awarded in Communication, Journalism, And Related Programs</a:t>
          </a:r>
          <a:endParaRPr lang="en-US" sz="2200" kern="1200" dirty="0">
            <a:latin typeface="Avenir Next LT Pro"/>
          </a:endParaRPr>
        </a:p>
      </dsp:txBody>
      <dsp:txXfrm>
        <a:off x="0" y="4749171"/>
        <a:ext cx="6812280" cy="79141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00FE58-FA21-4261-A3B5-C55197184D17}">
      <dsp:nvSpPr>
        <dsp:cNvPr id="0" name=""/>
        <dsp:cNvSpPr/>
      </dsp:nvSpPr>
      <dsp:spPr>
        <a:xfrm>
          <a:off x="0" y="553"/>
          <a:ext cx="10506456" cy="129551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1C1329-4857-42F8-B9FD-BD09EC7AD766}">
      <dsp:nvSpPr>
        <dsp:cNvPr id="0" name=""/>
        <dsp:cNvSpPr/>
      </dsp:nvSpPr>
      <dsp:spPr>
        <a:xfrm>
          <a:off x="391894" y="292045"/>
          <a:ext cx="712535" cy="71253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2533F4-90F9-4900-BF29-6BD588BA225B}">
      <dsp:nvSpPr>
        <dsp:cNvPr id="0" name=""/>
        <dsp:cNvSpPr/>
      </dsp:nvSpPr>
      <dsp:spPr>
        <a:xfrm>
          <a:off x="1496324" y="553"/>
          <a:ext cx="9010131" cy="12955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09" tIns="137109" rIns="137109" bIns="137109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Direct positive relationship between academic success and athletic performance.</a:t>
          </a:r>
        </a:p>
      </dsp:txBody>
      <dsp:txXfrm>
        <a:off x="1496324" y="553"/>
        <a:ext cx="9010131" cy="1295519"/>
      </dsp:txXfrm>
    </dsp:sp>
    <dsp:sp modelId="{6C30C94D-FE3D-4537-A46F-EA5F1FDAF85A}">
      <dsp:nvSpPr>
        <dsp:cNvPr id="0" name=""/>
        <dsp:cNvSpPr/>
      </dsp:nvSpPr>
      <dsp:spPr>
        <a:xfrm>
          <a:off x="0" y="1619952"/>
          <a:ext cx="10506456" cy="129551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BC17CF-A9F3-4AC0-9928-8F82BBE58236}">
      <dsp:nvSpPr>
        <dsp:cNvPr id="0" name=""/>
        <dsp:cNvSpPr/>
      </dsp:nvSpPr>
      <dsp:spPr>
        <a:xfrm>
          <a:off x="391894" y="1911444"/>
          <a:ext cx="712535" cy="71253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28A8AD-BAEF-4285-9FBC-8B9997AAF781}">
      <dsp:nvSpPr>
        <dsp:cNvPr id="0" name=""/>
        <dsp:cNvSpPr/>
      </dsp:nvSpPr>
      <dsp:spPr>
        <a:xfrm>
          <a:off x="1496324" y="1619952"/>
          <a:ext cx="4727905" cy="12955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09" tIns="137109" rIns="137109" bIns="137109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Implications</a:t>
          </a:r>
        </a:p>
      </dsp:txBody>
      <dsp:txXfrm>
        <a:off x="1496324" y="1619952"/>
        <a:ext cx="4727905" cy="1295519"/>
      </dsp:txXfrm>
    </dsp:sp>
    <dsp:sp modelId="{F97C0152-49E4-4E48-B82F-E58CBB86F7D5}">
      <dsp:nvSpPr>
        <dsp:cNvPr id="0" name=""/>
        <dsp:cNvSpPr/>
      </dsp:nvSpPr>
      <dsp:spPr>
        <a:xfrm>
          <a:off x="6224229" y="1619952"/>
          <a:ext cx="4282226" cy="12955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09" tIns="137109" rIns="137109" bIns="137109" numCol="1" spcCol="1270" anchor="ctr" anchorCtr="0">
          <a:noAutofit/>
        </a:bodyPr>
        <a:lstStyle/>
        <a:p>
          <a:pPr marL="0" lvl="0" indent="0" algn="l" defTabSz="8001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Avenir Next LT Pro"/>
            </a:rPr>
            <a:t>Incentive to improve athlete's academics</a:t>
          </a:r>
          <a:endParaRPr lang="en-US" sz="1800" kern="1200" dirty="0"/>
        </a:p>
      </dsp:txBody>
      <dsp:txXfrm>
        <a:off x="6224229" y="1619952"/>
        <a:ext cx="4282226" cy="1295519"/>
      </dsp:txXfrm>
    </dsp:sp>
    <dsp:sp modelId="{EC93E245-18BA-48B1-B100-E2BC42DE8D26}">
      <dsp:nvSpPr>
        <dsp:cNvPr id="0" name=""/>
        <dsp:cNvSpPr/>
      </dsp:nvSpPr>
      <dsp:spPr>
        <a:xfrm>
          <a:off x="0" y="3239351"/>
          <a:ext cx="10506456" cy="129551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5D337F-CD94-4027-8B1F-723BB7C99CE7}">
      <dsp:nvSpPr>
        <dsp:cNvPr id="0" name=""/>
        <dsp:cNvSpPr/>
      </dsp:nvSpPr>
      <dsp:spPr>
        <a:xfrm>
          <a:off x="391894" y="3530843"/>
          <a:ext cx="712535" cy="71253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EECC5C-61E4-4AFA-B60C-828C6FE36D42}">
      <dsp:nvSpPr>
        <dsp:cNvPr id="0" name=""/>
        <dsp:cNvSpPr/>
      </dsp:nvSpPr>
      <dsp:spPr>
        <a:xfrm>
          <a:off x="1496324" y="3239351"/>
          <a:ext cx="4727905" cy="12955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09" tIns="137109" rIns="137109" bIns="137109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Future Research</a:t>
          </a:r>
        </a:p>
      </dsp:txBody>
      <dsp:txXfrm>
        <a:off x="1496324" y="3239351"/>
        <a:ext cx="4727905" cy="1295519"/>
      </dsp:txXfrm>
    </dsp:sp>
    <dsp:sp modelId="{4C6B0E5F-1353-4FDD-9CC1-92796B6E74F1}">
      <dsp:nvSpPr>
        <dsp:cNvPr id="0" name=""/>
        <dsp:cNvSpPr/>
      </dsp:nvSpPr>
      <dsp:spPr>
        <a:xfrm>
          <a:off x="6224229" y="3239351"/>
          <a:ext cx="4282226" cy="12955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09" tIns="137109" rIns="137109" bIns="137109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Division 2 and 3 Programs</a:t>
          </a: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Avenir Next LT Pro"/>
            </a:rPr>
            <a:t>Individual</a:t>
          </a:r>
          <a:r>
            <a:rPr lang="en-US" sz="1800" kern="1200" dirty="0"/>
            <a:t> </a:t>
          </a:r>
          <a:r>
            <a:rPr lang="en-US" sz="1800" kern="1200" dirty="0">
              <a:latin typeface="Avenir Next LT Pro"/>
            </a:rPr>
            <a:t>Sports</a:t>
          </a:r>
          <a:endParaRPr lang="en-US" sz="1800" kern="1200" dirty="0"/>
        </a:p>
      </dsp:txBody>
      <dsp:txXfrm>
        <a:off x="6224229" y="3239351"/>
        <a:ext cx="4282226" cy="12955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EAAF3-9831-450B-8D59-2C09DB96C8FC}" type="datetimeFigureOut">
              <a:rPr lang="en-US"/>
              <a:t>3/10/2022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34459-7356-44BF-850D-8B30C4FB3B6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50CD79-FC16-4410-AB61-17F26E6D3BC8}" type="datetimeFigureOut">
              <a:rPr lang="en-US"/>
              <a:t>3/10/2022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3C37BE-C303-496D-B5CD-85F2937540F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Men’s Soccer, Women’s Soccer, Baseball, Softball, Men’s Basketball, Women’s Basketball, Football, Men’s Ice Hockey, and Women’s Ice Hockey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3C37BE-C303-496D-B5CD-85F2937540F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3062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Implication changes; not recruiting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3C37BE-C303-496D-B5CD-85F2937540F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2255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Specify percentage /1 multiply by 1000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3C37BE-C303-496D-B5CD-85F2937540F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117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3C37BE-C303-496D-B5CD-85F2937540F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8411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3C37BE-C303-496D-B5CD-85F2937540F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7939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3C37BE-C303-496D-B5CD-85F2937540F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2644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3C37BE-C303-496D-B5CD-85F2937540F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4290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OLS INDEPENDENCE UNREASONABLE IN THIS CASE*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3C37BE-C303-496D-B5CD-85F2937540F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2302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3C37BE-C303-496D-B5CD-85F2937540F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8300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INTERCEPT BE SPECIFIC ALL VARIABLES 0 – DOESN'T MATTER; 1 point is not MEANINGFUL (it is reliable, just small); remind of APR definition – out of 1,000 equivalent to one more eligibility/ retention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3C37BE-C303-496D-B5CD-85F2937540F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7472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3/10/2022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4158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188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317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925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02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37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3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517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236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3/10/2022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839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328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038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55666830-9A19-4E01-8505-D6C7F9AC5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3" descr="Stadium seats at a sporting entertainment venue">
            <a:extLst>
              <a:ext uri="{FF2B5EF4-FFF2-40B4-BE49-F238E27FC236}">
                <a16:creationId xmlns:a16="http://schemas.microsoft.com/office/drawing/2014/main" id="{176525F9-508C-47F1-90C6-44E11964DA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482" r="10909"/>
          <a:stretch/>
        </p:blipFill>
        <p:spPr>
          <a:xfrm>
            <a:off x="4110127" y="10"/>
            <a:ext cx="8081873" cy="6857990"/>
          </a:xfrm>
          <a:custGeom>
            <a:avLst/>
            <a:gdLst/>
            <a:ahLst/>
            <a:cxnLst/>
            <a:rect l="l" t="t" r="r" b="b"/>
            <a:pathLst>
              <a:path w="8081873" h="6858000">
                <a:moveTo>
                  <a:pt x="0" y="0"/>
                </a:moveTo>
                <a:lnTo>
                  <a:pt x="8081873" y="0"/>
                </a:lnTo>
                <a:lnTo>
                  <a:pt x="8081873" y="6858000"/>
                </a:lnTo>
                <a:lnTo>
                  <a:pt x="0" y="6858000"/>
                </a:lnTo>
                <a:lnTo>
                  <a:pt x="68897" y="6734633"/>
                </a:lnTo>
                <a:cubicBezTo>
                  <a:pt x="558802" y="5812845"/>
                  <a:pt x="848920" y="4668597"/>
                  <a:pt x="848920" y="3429000"/>
                </a:cubicBezTo>
                <a:cubicBezTo>
                  <a:pt x="848920" y="2189404"/>
                  <a:pt x="558802" y="1045156"/>
                  <a:pt x="68897" y="123368"/>
                </a:cubicBezTo>
                <a:close/>
              </a:path>
            </a:pathLst>
          </a:custGeom>
        </p:spPr>
      </p:pic>
      <p:sp useBgFill="1">
        <p:nvSpPr>
          <p:cNvPr id="33" name="Freeform: Shape 32">
            <a:extLst>
              <a:ext uri="{FF2B5EF4-FFF2-40B4-BE49-F238E27FC236}">
                <a16:creationId xmlns:a16="http://schemas.microsoft.com/office/drawing/2014/main" id="{AE9FC877-7FB6-4D22-9988-35420644E2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5" name="Freeform: Shape 34">
            <a:extLst>
              <a:ext uri="{FF2B5EF4-FFF2-40B4-BE49-F238E27FC236}">
                <a16:creationId xmlns:a16="http://schemas.microsoft.com/office/drawing/2014/main" id="{E41809D1-F12E-46BB-B804-5F209D325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4ACDE8-D7E9-478D-AABC-A1A3990A1F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US" sz="3000">
                <a:ea typeface="+mj-lt"/>
                <a:cs typeface="+mj-lt"/>
              </a:rPr>
              <a:t>The Effect of Academic Performance on</a:t>
            </a:r>
            <a:endParaRPr lang="en-US" sz="3000"/>
          </a:p>
          <a:p>
            <a:r>
              <a:rPr lang="en-US" sz="3000">
                <a:ea typeface="+mj-lt"/>
                <a:cs typeface="+mj-lt"/>
              </a:rPr>
              <a:t>Athletic Success in Collegiate Athletic</a:t>
            </a:r>
            <a:endParaRPr lang="en-US" sz="3000"/>
          </a:p>
          <a:p>
            <a:r>
              <a:rPr lang="en-US" sz="3000">
                <a:ea typeface="+mj-lt"/>
                <a:cs typeface="+mj-lt"/>
              </a:rPr>
              <a:t>Programs</a:t>
            </a:r>
            <a:endParaRPr lang="en-US" sz="3000"/>
          </a:p>
          <a:p>
            <a:endParaRPr lang="en-US" sz="30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AE4614-A708-4491-A630-3D171C6DF4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1" y="4872922"/>
            <a:ext cx="3933306" cy="120814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>
                <a:ea typeface="+mn-lt"/>
                <a:cs typeface="+mn-lt"/>
              </a:rPr>
              <a:t>How does success in the classroom relate to how a team performs?</a:t>
            </a:r>
            <a:endParaRPr lang="en-US" sz="200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3393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Diagram, shape&#10;&#10;Description automatically generated">
            <a:extLst>
              <a:ext uri="{FF2B5EF4-FFF2-40B4-BE49-F238E27FC236}">
                <a16:creationId xmlns:a16="http://schemas.microsoft.com/office/drawing/2014/main" id="{077B97AC-20CD-43ED-8D74-013849DC48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822" y="1785151"/>
            <a:ext cx="12197644" cy="4360145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5914B99B-4CCE-47A9-B586-183CD8500E7C}"/>
              </a:ext>
            </a:extLst>
          </p:cNvPr>
          <p:cNvSpPr txBox="1">
            <a:spLocks/>
          </p:cNvSpPr>
          <p:nvPr/>
        </p:nvSpPr>
        <p:spPr>
          <a:xfrm>
            <a:off x="2103121" y="310343"/>
            <a:ext cx="7985759" cy="8688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Three-Level Models</a:t>
            </a:r>
          </a:p>
        </p:txBody>
      </p:sp>
    </p:spTree>
    <p:extLst>
      <p:ext uri="{BB962C8B-B14F-4D97-AF65-F5344CB8AC3E}">
        <p14:creationId xmlns:p14="http://schemas.microsoft.com/office/powerpoint/2010/main" val="41247511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1A1C5D3-C053-4EE9-BE1A-419B6E27C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8F2D9D-C6AD-464F-A51D-4861435DC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310343"/>
            <a:ext cx="7985759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/>
              <a:t>Mixed Effects Models</a:t>
            </a:r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7" name="Picture 7" descr="A picture containing text, antenna&#10;&#10;Description automatically generated">
            <a:extLst>
              <a:ext uri="{FF2B5EF4-FFF2-40B4-BE49-F238E27FC236}">
                <a16:creationId xmlns:a16="http://schemas.microsoft.com/office/drawing/2014/main" id="{E03F3362-7011-4B4B-A524-9B83D7CCAB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85572" y="3059931"/>
            <a:ext cx="11420856" cy="225561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EBBAFE9-B894-403B-A3E0-D14FCB604BDD}"/>
              </a:ext>
            </a:extLst>
          </p:cNvPr>
          <p:cNvSpPr txBox="1"/>
          <p:nvPr/>
        </p:nvSpPr>
        <p:spPr>
          <a:xfrm>
            <a:off x="392289" y="5542843"/>
            <a:ext cx="274320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Subscripts:</a:t>
            </a:r>
            <a:endParaRPr lang="en-US" dirty="0"/>
          </a:p>
          <a:p>
            <a:r>
              <a:rPr lang="en-US" dirty="0" err="1"/>
              <a:t>i</a:t>
            </a:r>
            <a:r>
              <a:rPr lang="en-US" dirty="0"/>
              <a:t> = School</a:t>
            </a:r>
          </a:p>
          <a:p>
            <a:r>
              <a:rPr lang="en-US" dirty="0"/>
              <a:t>j = Program</a:t>
            </a:r>
          </a:p>
          <a:p>
            <a:r>
              <a:rPr lang="en-US" dirty="0"/>
              <a:t>k = Year</a:t>
            </a:r>
          </a:p>
        </p:txBody>
      </p:sp>
    </p:spTree>
    <p:extLst>
      <p:ext uri="{BB962C8B-B14F-4D97-AF65-F5344CB8AC3E}">
        <p14:creationId xmlns:p14="http://schemas.microsoft.com/office/powerpoint/2010/main" val="36044446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1A1C5D3-C053-4EE9-BE1A-419B6E27C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E7B796-C459-437B-A082-E19CF7988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310343"/>
            <a:ext cx="7985759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/>
              <a:t>Final Model</a:t>
            </a:r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4" name="Picture 4" descr="Text, letter&#10;&#10;Description automatically generated">
            <a:extLst>
              <a:ext uri="{FF2B5EF4-FFF2-40B4-BE49-F238E27FC236}">
                <a16:creationId xmlns:a16="http://schemas.microsoft.com/office/drawing/2014/main" id="{1D217A0C-7CB4-41D6-B670-AC488E40CC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5572" y="3074206"/>
            <a:ext cx="11420856" cy="2227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229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45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8" name="Rectangle 47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70" name="Rectangle 49">
            <a:extLst>
              <a:ext uri="{FF2B5EF4-FFF2-40B4-BE49-F238E27FC236}">
                <a16:creationId xmlns:a16="http://schemas.microsoft.com/office/drawing/2014/main" id="{88263A24-0C1F-4677-B43C-4AE14E276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2" name="Rectangle 51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764DA5-DE18-49AA-987C-E8B6142B7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405575"/>
            <a:ext cx="5001768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/>
              <a:t>Results</a:t>
            </a:r>
          </a:p>
        </p:txBody>
      </p:sp>
      <p:sp>
        <p:nvSpPr>
          <p:cNvPr id="74" name="Rectangle 53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6" name="Rectangle 55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86984" y="1071836"/>
            <a:ext cx="1021458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7" descr="Table&#10;&#10;Description automatically generated">
            <a:extLst>
              <a:ext uri="{FF2B5EF4-FFF2-40B4-BE49-F238E27FC236}">
                <a16:creationId xmlns:a16="http://schemas.microsoft.com/office/drawing/2014/main" id="{7D20A5DF-DD91-4341-9D93-6C6CE0A7BA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293936" y="299180"/>
            <a:ext cx="4359831" cy="6456426"/>
          </a:xfrm>
        </p:spPr>
      </p:pic>
      <p:pic>
        <p:nvPicPr>
          <p:cNvPr id="8" name="Picture 8" descr="Table&#10;&#10;Description automatically generated">
            <a:extLst>
              <a:ext uri="{FF2B5EF4-FFF2-40B4-BE49-F238E27FC236}">
                <a16:creationId xmlns:a16="http://schemas.microsoft.com/office/drawing/2014/main" id="{A55C356F-A614-4CA4-9F30-938CDA57F0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494" y="2383263"/>
            <a:ext cx="4814886" cy="390122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04C4EF-9F13-4754-9704-36F95F266F9A}"/>
              </a:ext>
            </a:extLst>
          </p:cNvPr>
          <p:cNvSpPr txBox="1"/>
          <p:nvPr/>
        </p:nvSpPr>
        <p:spPr>
          <a:xfrm>
            <a:off x="1676400" y="2748843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rgbClr val="595959"/>
                </a:solidFill>
                <a:latin typeface="Calibri"/>
                <a:cs typeface="Calibri"/>
              </a:rPr>
              <a:t>Year</a:t>
            </a:r>
          </a:p>
        </p:txBody>
      </p:sp>
    </p:spTree>
    <p:extLst>
      <p:ext uri="{BB962C8B-B14F-4D97-AF65-F5344CB8AC3E}">
        <p14:creationId xmlns:p14="http://schemas.microsoft.com/office/powerpoint/2010/main" val="33828448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7301F447-EEF7-48F5-AF73-7566EE7F6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69C07C-2B30-4BA0-AF83-5609AF874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34644"/>
            <a:ext cx="10509504" cy="1076914"/>
          </a:xfrm>
        </p:spPr>
        <p:txBody>
          <a:bodyPr anchor="ctr"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2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512994"/>
            <a:ext cx="1050645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FBB021F9-5CC9-4EFE-A8DD-A7FD3AC858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6890431"/>
              </p:ext>
            </p:extLst>
          </p:nvPr>
        </p:nvGraphicFramePr>
        <p:xfrm>
          <a:off x="838200" y="1737360"/>
          <a:ext cx="10506456" cy="45354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283913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7" name="Freeform: Shape 16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4F6011-829D-468C-9E45-08C730BDF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OLS Results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97F597CF-4241-4360-88F4-6DA1A41E78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58" t="-333" r="-380" b="15973"/>
          <a:stretch/>
        </p:blipFill>
        <p:spPr>
          <a:xfrm>
            <a:off x="5365261" y="-1845"/>
            <a:ext cx="6831998" cy="6575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078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160F03-5527-445F-8CB8-C5C7DE224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9144"/>
          </a:xfrm>
          <a:prstGeom prst="rect">
            <a:avLst/>
          </a:prstGeom>
          <a:solidFill>
            <a:schemeClr val="tx1">
              <a:lumMod val="65000"/>
              <a:lumOff val="35000"/>
              <a:alpha val="30000"/>
            </a:schemeClr>
          </a:solidFill>
          <a:ln w="9525">
            <a:solidFill>
              <a:schemeClr val="tx1">
                <a:lumMod val="65000"/>
                <a:lumOff val="3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70C5DA8-675F-40DA-97A9-EF184B0901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8135728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35551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301F447-EEF7-48F5-AF73-7566EE7F6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A7CEB7-EC49-4A9A-9455-E0558E383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34644"/>
            <a:ext cx="10509504" cy="1076914"/>
          </a:xfrm>
        </p:spPr>
        <p:txBody>
          <a:bodyPr anchor="ctr">
            <a:normAutofit/>
          </a:bodyPr>
          <a:lstStyle/>
          <a:p>
            <a:r>
              <a:rPr lang="en-US" dirty="0"/>
              <a:t>Data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512994"/>
            <a:ext cx="1050645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FFD479C-50F8-474F-844E-8F1FF398E7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0872012"/>
              </p:ext>
            </p:extLst>
          </p:nvPr>
        </p:nvGraphicFramePr>
        <p:xfrm>
          <a:off x="838200" y="1737360"/>
          <a:ext cx="10506456" cy="45354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78991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50A3C1AB-1153-42D2-8378-34B849C1C4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4638503"/>
            <a:ext cx="8384770" cy="133263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A6B5AA-BF02-48A0-9C72-6AAC7C761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4727173"/>
            <a:ext cx="7985759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/>
              <a:t>Dependent Variable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562823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F72EF6D-C4DF-49D8-AB92-DE9200E593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5738" y="5680637"/>
            <a:ext cx="6960524" cy="5985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sz="2000">
                <a:solidFill>
                  <a:schemeClr val="bg1"/>
                </a:solidFill>
              </a:rPr>
              <a:t>A measure of programs' athletic performance</a:t>
            </a: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5098CFCB-01F3-44CF-BF79-00361D5049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57" y="1389979"/>
            <a:ext cx="11421687" cy="1913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325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 descr="Table&#10;&#10;Description automatically generated">
            <a:extLst>
              <a:ext uri="{FF2B5EF4-FFF2-40B4-BE49-F238E27FC236}">
                <a16:creationId xmlns:a16="http://schemas.microsoft.com/office/drawing/2014/main" id="{1B455424-FA0F-452E-B403-4C1E8A90B9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623" y="1782317"/>
            <a:ext cx="10476087" cy="4464588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2E66631F-FBE0-4371-B994-6D6F0FB43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010" y="282173"/>
            <a:ext cx="7985759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/>
              <a:t>Academic Progress Rate (APR)</a:t>
            </a:r>
          </a:p>
        </p:txBody>
      </p:sp>
      <p:pic>
        <p:nvPicPr>
          <p:cNvPr id="3" name="Picture 3" descr="A picture containing text&#10;&#10;Description automatically generated">
            <a:extLst>
              <a:ext uri="{FF2B5EF4-FFF2-40B4-BE49-F238E27FC236}">
                <a16:creationId xmlns:a16="http://schemas.microsoft.com/office/drawing/2014/main" id="{DBCD6AF0-1970-4E04-9E36-9F5E7F6355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622" y="1163376"/>
            <a:ext cx="8585200" cy="961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540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6" name="Rectangle 109">
            <a:extLst>
              <a:ext uri="{FF2B5EF4-FFF2-40B4-BE49-F238E27FC236}">
                <a16:creationId xmlns:a16="http://schemas.microsoft.com/office/drawing/2014/main" id="{81E1224E-6618-482E-BE87-321A7FC1CD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DC1322-28A8-4D2A-A315-3EC33125B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234" y="957447"/>
            <a:ext cx="3383280" cy="4943105"/>
          </a:xfrm>
        </p:spPr>
        <p:txBody>
          <a:bodyPr anchor="ctr">
            <a:normAutofit/>
          </a:bodyPr>
          <a:lstStyle/>
          <a:p>
            <a:r>
              <a:rPr lang="en-US"/>
              <a:t>Additional Covariates</a:t>
            </a:r>
          </a:p>
        </p:txBody>
      </p:sp>
      <p:sp>
        <p:nvSpPr>
          <p:cNvPr id="117" name="Rectangle 111">
            <a:extLst>
              <a:ext uri="{FF2B5EF4-FFF2-40B4-BE49-F238E27FC236}">
                <a16:creationId xmlns:a16="http://schemas.microsoft.com/office/drawing/2014/main" id="{066346BE-FDB4-4772-A696-0719490AB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8126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8" name="Rectangle 113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9234" y="6163056"/>
            <a:ext cx="33832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49" name="Content Placeholder 2">
            <a:extLst>
              <a:ext uri="{FF2B5EF4-FFF2-40B4-BE49-F238E27FC236}">
                <a16:creationId xmlns:a16="http://schemas.microsoft.com/office/drawing/2014/main" id="{A5978253-779E-4597-86AC-B0D24D50BF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3721263"/>
              </p:ext>
            </p:extLst>
          </p:nvPr>
        </p:nvGraphicFramePr>
        <p:xfrm>
          <a:off x="4553712" y="621792"/>
          <a:ext cx="6812280" cy="55412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58927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9">
            <a:extLst>
              <a:ext uri="{FF2B5EF4-FFF2-40B4-BE49-F238E27FC236}">
                <a16:creationId xmlns:a16="http://schemas.microsoft.com/office/drawing/2014/main" id="{1B0549EF-E3A5-48D7-9134-A4E08C0EF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ectangle 11">
            <a:extLst>
              <a:ext uri="{FF2B5EF4-FFF2-40B4-BE49-F238E27FC236}">
                <a16:creationId xmlns:a16="http://schemas.microsoft.com/office/drawing/2014/main" id="{216DD803-634F-4EF2-A1E7-B1911DEE9D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438860"/>
            <a:ext cx="11167447" cy="5752769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A77B63F8-D1F3-4D40-B2D4-779BAE82BE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58398" y="-4818940"/>
            <a:ext cx="167069" cy="1051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D07CABF8-D36D-4D70-A0CA-AB9EA16773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623" y="1388233"/>
            <a:ext cx="11082865" cy="4095644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E4F272E-37FD-4B53-B1F5-973DD5375E05}"/>
              </a:ext>
            </a:extLst>
          </p:cNvPr>
          <p:cNvCxnSpPr/>
          <p:nvPr/>
        </p:nvCxnSpPr>
        <p:spPr>
          <a:xfrm flipH="1">
            <a:off x="4241800" y="1913467"/>
            <a:ext cx="1" cy="3572315"/>
          </a:xfrm>
          <a:prstGeom prst="straightConnector1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F0B69D0-9BC2-475F-AE03-7761CC89F53D}"/>
              </a:ext>
            </a:extLst>
          </p:cNvPr>
          <p:cNvCxnSpPr>
            <a:cxnSpLocks/>
          </p:cNvCxnSpPr>
          <p:nvPr/>
        </p:nvCxnSpPr>
        <p:spPr>
          <a:xfrm flipH="1">
            <a:off x="5300133" y="1913467"/>
            <a:ext cx="1" cy="3572315"/>
          </a:xfrm>
          <a:prstGeom prst="straightConnector1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91E8250-6473-4EEE-B293-0535ED643AAD}"/>
              </a:ext>
            </a:extLst>
          </p:cNvPr>
          <p:cNvCxnSpPr>
            <a:cxnSpLocks/>
          </p:cNvCxnSpPr>
          <p:nvPr/>
        </p:nvCxnSpPr>
        <p:spPr>
          <a:xfrm flipH="1">
            <a:off x="6372577" y="1913467"/>
            <a:ext cx="1" cy="3584221"/>
          </a:xfrm>
          <a:prstGeom prst="straightConnector1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A677398-C35A-407F-97F8-2A6F6670CF28}"/>
              </a:ext>
            </a:extLst>
          </p:cNvPr>
          <p:cNvCxnSpPr>
            <a:cxnSpLocks/>
          </p:cNvCxnSpPr>
          <p:nvPr/>
        </p:nvCxnSpPr>
        <p:spPr>
          <a:xfrm flipH="1">
            <a:off x="7416800" y="1913467"/>
            <a:ext cx="1" cy="3584221"/>
          </a:xfrm>
          <a:prstGeom prst="straightConnector1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DC45B6E-9234-41A5-8113-9D0FC7AF6DA4}"/>
              </a:ext>
            </a:extLst>
          </p:cNvPr>
          <p:cNvCxnSpPr>
            <a:cxnSpLocks/>
          </p:cNvCxnSpPr>
          <p:nvPr/>
        </p:nvCxnSpPr>
        <p:spPr>
          <a:xfrm flipH="1">
            <a:off x="8461022" y="1913467"/>
            <a:ext cx="1" cy="3584221"/>
          </a:xfrm>
          <a:prstGeom prst="straightConnector1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FE5EF8F-5D2F-4AD1-BC8A-575742BD0912}"/>
              </a:ext>
            </a:extLst>
          </p:cNvPr>
          <p:cNvCxnSpPr>
            <a:cxnSpLocks/>
          </p:cNvCxnSpPr>
          <p:nvPr/>
        </p:nvCxnSpPr>
        <p:spPr>
          <a:xfrm flipH="1">
            <a:off x="9519355" y="1913466"/>
            <a:ext cx="1" cy="3584221"/>
          </a:xfrm>
          <a:prstGeom prst="straightConnector1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0BBA5AF-B3D4-48F5-B51D-99E4DD783D7F}"/>
              </a:ext>
            </a:extLst>
          </p:cNvPr>
          <p:cNvCxnSpPr>
            <a:cxnSpLocks/>
          </p:cNvCxnSpPr>
          <p:nvPr/>
        </p:nvCxnSpPr>
        <p:spPr>
          <a:xfrm flipH="1">
            <a:off x="10577688" y="1913466"/>
            <a:ext cx="1" cy="3584221"/>
          </a:xfrm>
          <a:prstGeom prst="straightConnector1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1425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F5A444-AAD7-49E8-939B-BF83FAEA2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/>
              <a:t>Methodology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4" descr="A picture containing chart&#10;&#10;Description automatically generated">
            <a:extLst>
              <a:ext uri="{FF2B5EF4-FFF2-40B4-BE49-F238E27FC236}">
                <a16:creationId xmlns:a16="http://schemas.microsoft.com/office/drawing/2014/main" id="{C2876B4A-895D-4E03-854B-1F56729B23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4275" y="285632"/>
            <a:ext cx="7608362" cy="5867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8824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1A1C5D3-C053-4EE9-BE1A-419B6E27C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FD2027-EF91-4454-B888-8BFE1B12E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310343"/>
            <a:ext cx="7985759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/>
              <a:t>OLS Models</a:t>
            </a:r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4" name="Picture 4" descr="Text, letter&#10;&#10;Description automatically generated">
            <a:extLst>
              <a:ext uri="{FF2B5EF4-FFF2-40B4-BE49-F238E27FC236}">
                <a16:creationId xmlns:a16="http://schemas.microsoft.com/office/drawing/2014/main" id="{8478179E-4D52-4185-9A99-B21708764F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85572" y="2560268"/>
            <a:ext cx="11420856" cy="3254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319982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186</Words>
  <Application>Microsoft Office PowerPoint</Application>
  <PresentationFormat>Widescreen</PresentationFormat>
  <Paragraphs>58</Paragraphs>
  <Slides>15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AccentBoxVTI</vt:lpstr>
      <vt:lpstr>The Effect of Academic Performance on Athletic Success in Collegiate Athletic Programs </vt:lpstr>
      <vt:lpstr>Introduction</vt:lpstr>
      <vt:lpstr>Data</vt:lpstr>
      <vt:lpstr>Dependent Variable</vt:lpstr>
      <vt:lpstr>Academic Progress Rate (APR)</vt:lpstr>
      <vt:lpstr>Additional Covariates</vt:lpstr>
      <vt:lpstr>PowerPoint Presentation</vt:lpstr>
      <vt:lpstr>Methodology</vt:lpstr>
      <vt:lpstr>OLS Models</vt:lpstr>
      <vt:lpstr>PowerPoint Presentation</vt:lpstr>
      <vt:lpstr>Mixed Effects Models</vt:lpstr>
      <vt:lpstr>Final Model</vt:lpstr>
      <vt:lpstr>Results</vt:lpstr>
      <vt:lpstr>Conclusion</vt:lpstr>
      <vt:lpstr>OLS 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With Picture Layout</dc:title>
  <dc:creator/>
  <cp:lastModifiedBy/>
  <cp:revision>655</cp:revision>
  <dcterms:created xsi:type="dcterms:W3CDTF">2022-02-26T22:20:05Z</dcterms:created>
  <dcterms:modified xsi:type="dcterms:W3CDTF">2022-03-10T20:51:29Z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