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6"/>
    <p:restoredTop sz="94687"/>
  </p:normalViewPr>
  <p:slideViewPr>
    <p:cSldViewPr snapToGrid="0">
      <p:cViewPr varScale="1">
        <p:scale>
          <a:sx n="156" d="100"/>
          <a:sy n="156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6336C-EEC6-46FA-86F6-318A771A14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8E012A-FAD6-4F23-9A24-19480EB94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 companies don’t have access to the same, large datasets that larger companies do, which inhibits them from providing quality recommendations.</a:t>
          </a:r>
        </a:p>
      </dgm:t>
    </dgm:pt>
    <dgm:pt modelId="{372D25B6-924F-4AD2-819B-722090F1E78C}" type="parTrans" cxnId="{DCEF4840-5366-465D-8853-51F95BEBA8AC}">
      <dgm:prSet/>
      <dgm:spPr/>
      <dgm:t>
        <a:bodyPr/>
        <a:lstStyle/>
        <a:p>
          <a:endParaRPr lang="en-US"/>
        </a:p>
      </dgm:t>
    </dgm:pt>
    <dgm:pt modelId="{7BBF5CCB-0AA2-4E27-A255-D43F2B1A8638}" type="sibTrans" cxnId="{DCEF4840-5366-465D-8853-51F95BEBA8AC}">
      <dgm:prSet/>
      <dgm:spPr/>
      <dgm:t>
        <a:bodyPr/>
        <a:lstStyle/>
        <a:p>
          <a:endParaRPr lang="en-US"/>
        </a:p>
      </dgm:t>
    </dgm:pt>
    <dgm:pt modelId="{59A1DFFC-6357-4DAC-BB80-A67AB8048A46}" type="pres">
      <dgm:prSet presAssocID="{5996336C-EEC6-46FA-86F6-318A771A146D}" presName="root" presStyleCnt="0">
        <dgm:presLayoutVars>
          <dgm:dir/>
          <dgm:resizeHandles val="exact"/>
        </dgm:presLayoutVars>
      </dgm:prSet>
      <dgm:spPr/>
    </dgm:pt>
    <dgm:pt modelId="{AE205659-6C42-47A0-97CF-C4D6AF23A9C9}" type="pres">
      <dgm:prSet presAssocID="{CB8E012A-FAD6-4F23-9A24-19480EB94567}" presName="compNode" presStyleCnt="0"/>
      <dgm:spPr/>
    </dgm:pt>
    <dgm:pt modelId="{DD33932D-2905-4805-AE8E-EE496F8C731C}" type="pres">
      <dgm:prSet presAssocID="{CB8E012A-FAD6-4F23-9A24-19480EB9456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62782074-0D6E-4284-9A9E-4670405B144B}" type="pres">
      <dgm:prSet presAssocID="{CB8E012A-FAD6-4F23-9A24-19480EB94567}" presName="spaceRect" presStyleCnt="0"/>
      <dgm:spPr/>
    </dgm:pt>
    <dgm:pt modelId="{AB2C049D-B561-4934-AA19-59D427727243}" type="pres">
      <dgm:prSet presAssocID="{CB8E012A-FAD6-4F23-9A24-19480EB94567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CEF4840-5366-465D-8853-51F95BEBA8AC}" srcId="{5996336C-EEC6-46FA-86F6-318A771A146D}" destId="{CB8E012A-FAD6-4F23-9A24-19480EB94567}" srcOrd="0" destOrd="0" parTransId="{372D25B6-924F-4AD2-819B-722090F1E78C}" sibTransId="{7BBF5CCB-0AA2-4E27-A255-D43F2B1A8638}"/>
    <dgm:cxn modelId="{9B7C01BB-9D09-46B3-AAFE-E639F5FFCB53}" type="presOf" srcId="{5996336C-EEC6-46FA-86F6-318A771A146D}" destId="{59A1DFFC-6357-4DAC-BB80-A67AB8048A46}" srcOrd="0" destOrd="0" presId="urn:microsoft.com/office/officeart/2018/2/layout/IconLabelList"/>
    <dgm:cxn modelId="{4F3815DF-8F25-4CD2-87FF-AB67C9A60F53}" type="presOf" srcId="{CB8E012A-FAD6-4F23-9A24-19480EB94567}" destId="{AB2C049D-B561-4934-AA19-59D427727243}" srcOrd="0" destOrd="0" presId="urn:microsoft.com/office/officeart/2018/2/layout/IconLabelList"/>
    <dgm:cxn modelId="{734BBE6A-79DD-49CF-9579-92015891D625}" type="presParOf" srcId="{59A1DFFC-6357-4DAC-BB80-A67AB8048A46}" destId="{AE205659-6C42-47A0-97CF-C4D6AF23A9C9}" srcOrd="0" destOrd="0" presId="urn:microsoft.com/office/officeart/2018/2/layout/IconLabelList"/>
    <dgm:cxn modelId="{C2FE2FC5-26E0-403E-949B-565BD5FB05CD}" type="presParOf" srcId="{AE205659-6C42-47A0-97CF-C4D6AF23A9C9}" destId="{DD33932D-2905-4805-AE8E-EE496F8C731C}" srcOrd="0" destOrd="0" presId="urn:microsoft.com/office/officeart/2018/2/layout/IconLabelList"/>
    <dgm:cxn modelId="{26CE150F-6F55-4313-AD13-5022A010573D}" type="presParOf" srcId="{AE205659-6C42-47A0-97CF-C4D6AF23A9C9}" destId="{62782074-0D6E-4284-9A9E-4670405B144B}" srcOrd="1" destOrd="0" presId="urn:microsoft.com/office/officeart/2018/2/layout/IconLabelList"/>
    <dgm:cxn modelId="{F8284998-6399-4D3F-825D-42478175772F}" type="presParOf" srcId="{AE205659-6C42-47A0-97CF-C4D6AF23A9C9}" destId="{AB2C049D-B561-4934-AA19-59D4277272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583C9-7077-204F-9103-483CB0B85AE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038A593-6839-0E43-9212-22BEAE43E31C}">
      <dgm:prSet phldrT="[Text]"/>
      <dgm:spPr/>
      <dgm:t>
        <a:bodyPr/>
        <a:lstStyle/>
        <a:p>
          <a:r>
            <a:rPr lang="en-GB" dirty="0"/>
            <a:t>Define User Profile</a:t>
          </a:r>
        </a:p>
      </dgm:t>
    </dgm:pt>
    <dgm:pt modelId="{510AE194-F8D5-6445-AD97-0E1B21449AB1}" type="parTrans" cxnId="{EA377DDE-4979-7E40-ADC3-2BB9234415EA}">
      <dgm:prSet/>
      <dgm:spPr/>
      <dgm:t>
        <a:bodyPr/>
        <a:lstStyle/>
        <a:p>
          <a:endParaRPr lang="en-GB"/>
        </a:p>
      </dgm:t>
    </dgm:pt>
    <dgm:pt modelId="{0CC4EA19-F3DB-AC4C-AF65-E56DFA303CC7}" type="sibTrans" cxnId="{EA377DDE-4979-7E40-ADC3-2BB9234415EA}">
      <dgm:prSet/>
      <dgm:spPr/>
      <dgm:t>
        <a:bodyPr/>
        <a:lstStyle/>
        <a:p>
          <a:endParaRPr lang="en-GB"/>
        </a:p>
      </dgm:t>
    </dgm:pt>
    <dgm:pt modelId="{41DA570B-F535-5948-BA0F-DE355468CBC5}">
      <dgm:prSet phldrT="[Text]"/>
      <dgm:spPr/>
      <dgm:t>
        <a:bodyPr/>
        <a:lstStyle/>
        <a:p>
          <a:r>
            <a:rPr lang="en-GB" dirty="0"/>
            <a:t>Demographic data</a:t>
          </a:r>
        </a:p>
      </dgm:t>
    </dgm:pt>
    <dgm:pt modelId="{3D09794C-7878-DF45-BB0D-13C38E9AA0BA}" type="parTrans" cxnId="{9E7DA42F-94F4-3D40-9856-1F0F2DDE3566}">
      <dgm:prSet/>
      <dgm:spPr/>
      <dgm:t>
        <a:bodyPr/>
        <a:lstStyle/>
        <a:p>
          <a:endParaRPr lang="en-GB"/>
        </a:p>
      </dgm:t>
    </dgm:pt>
    <dgm:pt modelId="{9A03686D-58E1-174F-8CE1-9E034E78DECB}" type="sibTrans" cxnId="{9E7DA42F-94F4-3D40-9856-1F0F2DDE3566}">
      <dgm:prSet/>
      <dgm:spPr/>
      <dgm:t>
        <a:bodyPr/>
        <a:lstStyle/>
        <a:p>
          <a:endParaRPr lang="en-GB"/>
        </a:p>
      </dgm:t>
    </dgm:pt>
    <dgm:pt modelId="{6B8A962C-10F9-934B-8B28-EFB3842A94E3}">
      <dgm:prSet phldrT="[Text]"/>
      <dgm:spPr/>
      <dgm:t>
        <a:bodyPr/>
        <a:lstStyle/>
        <a:p>
          <a:r>
            <a:rPr lang="en-GB" dirty="0"/>
            <a:t>Interest</a:t>
          </a:r>
        </a:p>
      </dgm:t>
    </dgm:pt>
    <dgm:pt modelId="{57B103F6-12BA-CE42-9D19-39C1869379CA}" type="parTrans" cxnId="{EF9A3D68-F103-B84F-AD77-FB162DD1187E}">
      <dgm:prSet/>
      <dgm:spPr/>
      <dgm:t>
        <a:bodyPr/>
        <a:lstStyle/>
        <a:p>
          <a:endParaRPr lang="en-GB"/>
        </a:p>
      </dgm:t>
    </dgm:pt>
    <dgm:pt modelId="{3C18D1C8-AC1B-1C4F-9620-66464026ABE0}" type="sibTrans" cxnId="{EF9A3D68-F103-B84F-AD77-FB162DD1187E}">
      <dgm:prSet/>
      <dgm:spPr/>
      <dgm:t>
        <a:bodyPr/>
        <a:lstStyle/>
        <a:p>
          <a:endParaRPr lang="en-GB"/>
        </a:p>
      </dgm:t>
    </dgm:pt>
    <dgm:pt modelId="{50E49D95-61BB-F049-9F06-A94530BB039A}">
      <dgm:prSet phldrT="[Text]"/>
      <dgm:spPr/>
      <dgm:t>
        <a:bodyPr/>
        <a:lstStyle/>
        <a:p>
          <a:r>
            <a:rPr lang="en-GB" dirty="0"/>
            <a:t>Setup LLM Agent and eCommerce Store Scraper</a:t>
          </a:r>
        </a:p>
      </dgm:t>
    </dgm:pt>
    <dgm:pt modelId="{35C184BA-4320-2F45-9633-4C7051DA1DD3}" type="parTrans" cxnId="{4F0F070B-4E7B-1946-9685-9644391BAE79}">
      <dgm:prSet/>
      <dgm:spPr/>
      <dgm:t>
        <a:bodyPr/>
        <a:lstStyle/>
        <a:p>
          <a:endParaRPr lang="en-GB"/>
        </a:p>
      </dgm:t>
    </dgm:pt>
    <dgm:pt modelId="{01AD5022-6FD7-DB4D-8DAA-2C5F5AB33A7A}" type="sibTrans" cxnId="{4F0F070B-4E7B-1946-9685-9644391BAE79}">
      <dgm:prSet/>
      <dgm:spPr/>
      <dgm:t>
        <a:bodyPr/>
        <a:lstStyle/>
        <a:p>
          <a:endParaRPr lang="en-GB"/>
        </a:p>
      </dgm:t>
    </dgm:pt>
    <dgm:pt modelId="{A250D93D-EA62-FC47-96D4-519431ED3548}">
      <dgm:prSet phldrT="[Text]"/>
      <dgm:spPr/>
      <dgm:t>
        <a:bodyPr/>
        <a:lstStyle/>
        <a:p>
          <a:r>
            <a:rPr lang="en-GB" dirty="0"/>
            <a:t>Prompt engineering to make the LLM agent act as a certain user while browsing the eCommerce webpage</a:t>
          </a:r>
        </a:p>
      </dgm:t>
    </dgm:pt>
    <dgm:pt modelId="{8134B524-3705-D54F-8486-1938D8D0E6B6}" type="parTrans" cxnId="{13E7B3C8-E922-344A-B2D4-04EB900A837D}">
      <dgm:prSet/>
      <dgm:spPr/>
      <dgm:t>
        <a:bodyPr/>
        <a:lstStyle/>
        <a:p>
          <a:endParaRPr lang="en-GB"/>
        </a:p>
      </dgm:t>
    </dgm:pt>
    <dgm:pt modelId="{5F89DC29-ECFD-F540-B658-A07BABC74EC9}" type="sibTrans" cxnId="{13E7B3C8-E922-344A-B2D4-04EB900A837D}">
      <dgm:prSet/>
      <dgm:spPr/>
      <dgm:t>
        <a:bodyPr/>
        <a:lstStyle/>
        <a:p>
          <a:endParaRPr lang="en-GB"/>
        </a:p>
      </dgm:t>
    </dgm:pt>
    <dgm:pt modelId="{950A89FF-3035-B34F-BBE8-4030833919C9}">
      <dgm:prSet phldrT="[Text]"/>
      <dgm:spPr/>
      <dgm:t>
        <a:bodyPr/>
        <a:lstStyle/>
        <a:p>
          <a:r>
            <a:rPr lang="en-GB" dirty="0"/>
            <a:t>eCommerce page scraping to make the information available to the LLM</a:t>
          </a:r>
        </a:p>
      </dgm:t>
    </dgm:pt>
    <dgm:pt modelId="{506700C2-F2A8-B64B-B550-CF22013FA3D1}" type="parTrans" cxnId="{5910D88F-C197-A941-BE27-464F50E32B6A}">
      <dgm:prSet/>
      <dgm:spPr/>
      <dgm:t>
        <a:bodyPr/>
        <a:lstStyle/>
        <a:p>
          <a:endParaRPr lang="en-GB"/>
        </a:p>
      </dgm:t>
    </dgm:pt>
    <dgm:pt modelId="{53A0B374-6698-7144-B4BC-A472519CA13C}" type="sibTrans" cxnId="{5910D88F-C197-A941-BE27-464F50E32B6A}">
      <dgm:prSet/>
      <dgm:spPr/>
      <dgm:t>
        <a:bodyPr/>
        <a:lstStyle/>
        <a:p>
          <a:endParaRPr lang="en-GB"/>
        </a:p>
      </dgm:t>
    </dgm:pt>
    <dgm:pt modelId="{A26C962B-255D-BA47-91BD-4DC9E23917E2}">
      <dgm:prSet phldrT="[Text]"/>
      <dgm:spPr/>
      <dgm:t>
        <a:bodyPr/>
        <a:lstStyle/>
        <a:p>
          <a:r>
            <a:rPr lang="en-GB" dirty="0"/>
            <a:t>Run Agent in a loop until Purchasing Decision is made</a:t>
          </a:r>
        </a:p>
      </dgm:t>
    </dgm:pt>
    <dgm:pt modelId="{B24DAC5B-A699-0D47-8045-63F089455335}" type="parTrans" cxnId="{34C4B34D-EAB6-7444-AFFE-9DC45AA4F35C}">
      <dgm:prSet/>
      <dgm:spPr/>
      <dgm:t>
        <a:bodyPr/>
        <a:lstStyle/>
        <a:p>
          <a:endParaRPr lang="en-GB"/>
        </a:p>
      </dgm:t>
    </dgm:pt>
    <dgm:pt modelId="{B842C034-6E7A-1247-8D0F-48D0A3CBCEF3}" type="sibTrans" cxnId="{34C4B34D-EAB6-7444-AFFE-9DC45AA4F35C}">
      <dgm:prSet/>
      <dgm:spPr/>
      <dgm:t>
        <a:bodyPr/>
        <a:lstStyle/>
        <a:p>
          <a:endParaRPr lang="en-GB"/>
        </a:p>
      </dgm:t>
    </dgm:pt>
    <dgm:pt modelId="{9725A110-796B-5A44-8349-FEAC0A39938E}">
      <dgm:prSet phldrT="[Text]"/>
      <dgm:spPr/>
      <dgm:t>
        <a:bodyPr/>
        <a:lstStyle/>
        <a:p>
          <a:r>
            <a:rPr lang="en-GB" dirty="0"/>
            <a:t>LLM agent decides between different kinds of actions to take</a:t>
          </a:r>
        </a:p>
      </dgm:t>
    </dgm:pt>
    <dgm:pt modelId="{DF534DB6-C12E-324D-AE3A-DE0AAA035EE2}" type="parTrans" cxnId="{1D102869-0042-5A48-9D3E-24EEE9694FD9}">
      <dgm:prSet/>
      <dgm:spPr/>
      <dgm:t>
        <a:bodyPr/>
        <a:lstStyle/>
        <a:p>
          <a:endParaRPr lang="en-GB"/>
        </a:p>
      </dgm:t>
    </dgm:pt>
    <dgm:pt modelId="{0FD68F50-E4AA-0643-BC26-B9EAC7BC2763}" type="sibTrans" cxnId="{1D102869-0042-5A48-9D3E-24EEE9694FD9}">
      <dgm:prSet/>
      <dgm:spPr/>
      <dgm:t>
        <a:bodyPr/>
        <a:lstStyle/>
        <a:p>
          <a:endParaRPr lang="en-GB"/>
        </a:p>
      </dgm:t>
    </dgm:pt>
    <dgm:pt modelId="{51C97255-05B3-884B-860C-63CD6BB7EC2E}">
      <dgm:prSet phldrT="[Text]"/>
      <dgm:spPr/>
      <dgm:t>
        <a:bodyPr/>
        <a:lstStyle/>
        <a:p>
          <a:r>
            <a:rPr lang="en-GB" dirty="0"/>
            <a:t>LLM checks out different products until it decides to buy one</a:t>
          </a:r>
        </a:p>
      </dgm:t>
    </dgm:pt>
    <dgm:pt modelId="{3A7E5A41-D5B5-534E-B133-0AD8F912CAFE}" type="parTrans" cxnId="{A376C855-0175-9247-9FE9-B0E34075836A}">
      <dgm:prSet/>
      <dgm:spPr/>
      <dgm:t>
        <a:bodyPr/>
        <a:lstStyle/>
        <a:p>
          <a:endParaRPr lang="en-GB"/>
        </a:p>
      </dgm:t>
    </dgm:pt>
    <dgm:pt modelId="{009DC2B5-837C-9D4F-80CB-38375C87769D}" type="sibTrans" cxnId="{A376C855-0175-9247-9FE9-B0E34075836A}">
      <dgm:prSet/>
      <dgm:spPr/>
      <dgm:t>
        <a:bodyPr/>
        <a:lstStyle/>
        <a:p>
          <a:endParaRPr lang="en-GB"/>
        </a:p>
      </dgm:t>
    </dgm:pt>
    <dgm:pt modelId="{7CFFFE1C-FCEE-FE4E-B8E1-E047D14D518F}" type="pres">
      <dgm:prSet presAssocID="{D9F583C9-7077-204F-9103-483CB0B85AE8}" presName="Name0" presStyleCnt="0">
        <dgm:presLayoutVars>
          <dgm:dir/>
          <dgm:animLvl val="lvl"/>
          <dgm:resizeHandles val="exact"/>
        </dgm:presLayoutVars>
      </dgm:prSet>
      <dgm:spPr/>
    </dgm:pt>
    <dgm:pt modelId="{2B6C8B00-F39B-4D40-804A-8518C7038D7D}" type="pres">
      <dgm:prSet presAssocID="{A26C962B-255D-BA47-91BD-4DC9E23917E2}" presName="boxAndChildren" presStyleCnt="0"/>
      <dgm:spPr/>
    </dgm:pt>
    <dgm:pt modelId="{C590C225-20E9-8043-9DD7-65FEE4D50686}" type="pres">
      <dgm:prSet presAssocID="{A26C962B-255D-BA47-91BD-4DC9E23917E2}" presName="parentTextBox" presStyleLbl="alignNode1" presStyleIdx="0" presStyleCnt="3"/>
      <dgm:spPr/>
    </dgm:pt>
    <dgm:pt modelId="{18F8CF51-D510-8F4A-A28A-B82C39B083BE}" type="pres">
      <dgm:prSet presAssocID="{A26C962B-255D-BA47-91BD-4DC9E23917E2}" presName="descendantBox" presStyleLbl="bgAccFollowNode1" presStyleIdx="0" presStyleCnt="3"/>
      <dgm:spPr/>
    </dgm:pt>
    <dgm:pt modelId="{E1EDAA81-D0B5-8B47-80C1-0BB5F30842CD}" type="pres">
      <dgm:prSet presAssocID="{01AD5022-6FD7-DB4D-8DAA-2C5F5AB33A7A}" presName="sp" presStyleCnt="0"/>
      <dgm:spPr/>
    </dgm:pt>
    <dgm:pt modelId="{EDF988CD-7E86-904D-A0D7-BFC706192F83}" type="pres">
      <dgm:prSet presAssocID="{50E49D95-61BB-F049-9F06-A94530BB039A}" presName="arrowAndChildren" presStyleCnt="0"/>
      <dgm:spPr/>
    </dgm:pt>
    <dgm:pt modelId="{C75B4134-7C4A-BF4F-9866-CDF969C40988}" type="pres">
      <dgm:prSet presAssocID="{50E49D95-61BB-F049-9F06-A94530BB039A}" presName="parentTextArrow" presStyleLbl="node1" presStyleIdx="0" presStyleCnt="0"/>
      <dgm:spPr/>
    </dgm:pt>
    <dgm:pt modelId="{65C994FF-525F-E74E-B5A7-69AF3B5663FD}" type="pres">
      <dgm:prSet presAssocID="{50E49D95-61BB-F049-9F06-A94530BB039A}" presName="arrow" presStyleLbl="alignNode1" presStyleIdx="1" presStyleCnt="3"/>
      <dgm:spPr/>
    </dgm:pt>
    <dgm:pt modelId="{13602C02-62D3-2B4A-9EE5-2CC2064C4425}" type="pres">
      <dgm:prSet presAssocID="{50E49D95-61BB-F049-9F06-A94530BB039A}" presName="descendantArrow" presStyleLbl="bgAccFollowNode1" presStyleIdx="1" presStyleCnt="3"/>
      <dgm:spPr/>
    </dgm:pt>
    <dgm:pt modelId="{4FE3851A-B29C-2247-B468-CE516DE1683F}" type="pres">
      <dgm:prSet presAssocID="{0CC4EA19-F3DB-AC4C-AF65-E56DFA303CC7}" presName="sp" presStyleCnt="0"/>
      <dgm:spPr/>
    </dgm:pt>
    <dgm:pt modelId="{C89A171B-CDE8-B149-9AB5-ECA93EE91452}" type="pres">
      <dgm:prSet presAssocID="{B038A593-6839-0E43-9212-22BEAE43E31C}" presName="arrowAndChildren" presStyleCnt="0"/>
      <dgm:spPr/>
    </dgm:pt>
    <dgm:pt modelId="{36793D62-C0FF-7549-9483-0B071A8ED8E4}" type="pres">
      <dgm:prSet presAssocID="{B038A593-6839-0E43-9212-22BEAE43E31C}" presName="parentTextArrow" presStyleLbl="node1" presStyleIdx="0" presStyleCnt="0"/>
      <dgm:spPr/>
    </dgm:pt>
    <dgm:pt modelId="{DFA734C7-EB6F-8842-9690-2FBD2886B6CC}" type="pres">
      <dgm:prSet presAssocID="{B038A593-6839-0E43-9212-22BEAE43E31C}" presName="arrow" presStyleLbl="alignNode1" presStyleIdx="2" presStyleCnt="3"/>
      <dgm:spPr/>
    </dgm:pt>
    <dgm:pt modelId="{D2A41A98-C53B-3C40-AFCD-4B0F510B0C39}" type="pres">
      <dgm:prSet presAssocID="{B038A593-6839-0E43-9212-22BEAE43E31C}" presName="descendantArrow" presStyleLbl="bgAccFollowNode1" presStyleIdx="2" presStyleCnt="3"/>
      <dgm:spPr/>
    </dgm:pt>
  </dgm:ptLst>
  <dgm:cxnLst>
    <dgm:cxn modelId="{70C60600-806C-A941-A293-34F1B2927D30}" type="presOf" srcId="{A26C962B-255D-BA47-91BD-4DC9E23917E2}" destId="{C590C225-20E9-8043-9DD7-65FEE4D50686}" srcOrd="0" destOrd="0" presId="urn:microsoft.com/office/officeart/2016/7/layout/VerticalDownArrowProcess"/>
    <dgm:cxn modelId="{7A1E5100-7A08-1146-AE0F-E6936A4B538B}" type="presOf" srcId="{50E49D95-61BB-F049-9F06-A94530BB039A}" destId="{C75B4134-7C4A-BF4F-9866-CDF969C40988}" srcOrd="0" destOrd="0" presId="urn:microsoft.com/office/officeart/2016/7/layout/VerticalDownArrowProcess"/>
    <dgm:cxn modelId="{4F0F070B-4E7B-1946-9685-9644391BAE79}" srcId="{D9F583C9-7077-204F-9103-483CB0B85AE8}" destId="{50E49D95-61BB-F049-9F06-A94530BB039A}" srcOrd="1" destOrd="0" parTransId="{35C184BA-4320-2F45-9633-4C7051DA1DD3}" sibTransId="{01AD5022-6FD7-DB4D-8DAA-2C5F5AB33A7A}"/>
    <dgm:cxn modelId="{D23D3C28-FB1B-1F4B-AF52-6F4269352E05}" type="presOf" srcId="{B038A593-6839-0E43-9212-22BEAE43E31C}" destId="{DFA734C7-EB6F-8842-9690-2FBD2886B6CC}" srcOrd="1" destOrd="0" presId="urn:microsoft.com/office/officeart/2016/7/layout/VerticalDownArrowProcess"/>
    <dgm:cxn modelId="{9E7DA42F-94F4-3D40-9856-1F0F2DDE3566}" srcId="{B038A593-6839-0E43-9212-22BEAE43E31C}" destId="{41DA570B-F535-5948-BA0F-DE355468CBC5}" srcOrd="0" destOrd="0" parTransId="{3D09794C-7878-DF45-BB0D-13C38E9AA0BA}" sibTransId="{9A03686D-58E1-174F-8CE1-9E034E78DECB}"/>
    <dgm:cxn modelId="{34C4B34D-EAB6-7444-AFFE-9DC45AA4F35C}" srcId="{D9F583C9-7077-204F-9103-483CB0B85AE8}" destId="{A26C962B-255D-BA47-91BD-4DC9E23917E2}" srcOrd="2" destOrd="0" parTransId="{B24DAC5B-A699-0D47-8045-63F089455335}" sibTransId="{B842C034-6E7A-1247-8D0F-48D0A3CBCEF3}"/>
    <dgm:cxn modelId="{36403B4F-D78B-8145-B784-661EB502E084}" type="presOf" srcId="{B038A593-6839-0E43-9212-22BEAE43E31C}" destId="{36793D62-C0FF-7549-9483-0B071A8ED8E4}" srcOrd="0" destOrd="0" presId="urn:microsoft.com/office/officeart/2016/7/layout/VerticalDownArrowProcess"/>
    <dgm:cxn modelId="{A376C855-0175-9247-9FE9-B0E34075836A}" srcId="{A26C962B-255D-BA47-91BD-4DC9E23917E2}" destId="{51C97255-05B3-884B-860C-63CD6BB7EC2E}" srcOrd="1" destOrd="0" parTransId="{3A7E5A41-D5B5-534E-B133-0AD8F912CAFE}" sibTransId="{009DC2B5-837C-9D4F-80CB-38375C87769D}"/>
    <dgm:cxn modelId="{EF9A3D68-F103-B84F-AD77-FB162DD1187E}" srcId="{B038A593-6839-0E43-9212-22BEAE43E31C}" destId="{6B8A962C-10F9-934B-8B28-EFB3842A94E3}" srcOrd="1" destOrd="0" parTransId="{57B103F6-12BA-CE42-9D19-39C1869379CA}" sibTransId="{3C18D1C8-AC1B-1C4F-9620-66464026ABE0}"/>
    <dgm:cxn modelId="{1D102869-0042-5A48-9D3E-24EEE9694FD9}" srcId="{A26C962B-255D-BA47-91BD-4DC9E23917E2}" destId="{9725A110-796B-5A44-8349-FEAC0A39938E}" srcOrd="0" destOrd="0" parTransId="{DF534DB6-C12E-324D-AE3A-DE0AAA035EE2}" sibTransId="{0FD68F50-E4AA-0643-BC26-B9EAC7BC2763}"/>
    <dgm:cxn modelId="{59C3AC7A-7ADB-D143-BFCF-54EAE8100F40}" type="presOf" srcId="{6B8A962C-10F9-934B-8B28-EFB3842A94E3}" destId="{D2A41A98-C53B-3C40-AFCD-4B0F510B0C39}" srcOrd="0" destOrd="1" presId="urn:microsoft.com/office/officeart/2016/7/layout/VerticalDownArrowProcess"/>
    <dgm:cxn modelId="{5910D88F-C197-A941-BE27-464F50E32B6A}" srcId="{50E49D95-61BB-F049-9F06-A94530BB039A}" destId="{950A89FF-3035-B34F-BBE8-4030833919C9}" srcOrd="1" destOrd="0" parTransId="{506700C2-F2A8-B64B-B550-CF22013FA3D1}" sibTransId="{53A0B374-6698-7144-B4BC-A472519CA13C}"/>
    <dgm:cxn modelId="{971DAD93-4453-B64B-865F-D961502C16D3}" type="presOf" srcId="{9725A110-796B-5A44-8349-FEAC0A39938E}" destId="{18F8CF51-D510-8F4A-A28A-B82C39B083BE}" srcOrd="0" destOrd="0" presId="urn:microsoft.com/office/officeart/2016/7/layout/VerticalDownArrowProcess"/>
    <dgm:cxn modelId="{13179E98-8357-0246-AB9D-C935B03530EC}" type="presOf" srcId="{50E49D95-61BB-F049-9F06-A94530BB039A}" destId="{65C994FF-525F-E74E-B5A7-69AF3B5663FD}" srcOrd="1" destOrd="0" presId="urn:microsoft.com/office/officeart/2016/7/layout/VerticalDownArrowProcess"/>
    <dgm:cxn modelId="{1F33A9C8-759E-E140-B5BC-38A5FEE41F21}" type="presOf" srcId="{D9F583C9-7077-204F-9103-483CB0B85AE8}" destId="{7CFFFE1C-FCEE-FE4E-B8E1-E047D14D518F}" srcOrd="0" destOrd="0" presId="urn:microsoft.com/office/officeart/2016/7/layout/VerticalDownArrowProcess"/>
    <dgm:cxn modelId="{13E7B3C8-E922-344A-B2D4-04EB900A837D}" srcId="{50E49D95-61BB-F049-9F06-A94530BB039A}" destId="{A250D93D-EA62-FC47-96D4-519431ED3548}" srcOrd="0" destOrd="0" parTransId="{8134B524-3705-D54F-8486-1938D8D0E6B6}" sibTransId="{5F89DC29-ECFD-F540-B658-A07BABC74EC9}"/>
    <dgm:cxn modelId="{8F61B4DD-CCEB-1249-9648-94290714336E}" type="presOf" srcId="{51C97255-05B3-884B-860C-63CD6BB7EC2E}" destId="{18F8CF51-D510-8F4A-A28A-B82C39B083BE}" srcOrd="0" destOrd="1" presId="urn:microsoft.com/office/officeart/2016/7/layout/VerticalDownArrowProcess"/>
    <dgm:cxn modelId="{EA377DDE-4979-7E40-ADC3-2BB9234415EA}" srcId="{D9F583C9-7077-204F-9103-483CB0B85AE8}" destId="{B038A593-6839-0E43-9212-22BEAE43E31C}" srcOrd="0" destOrd="0" parTransId="{510AE194-F8D5-6445-AD97-0E1B21449AB1}" sibTransId="{0CC4EA19-F3DB-AC4C-AF65-E56DFA303CC7}"/>
    <dgm:cxn modelId="{D5590BE7-118E-694C-8C68-60C8E0D9B7F7}" type="presOf" srcId="{A250D93D-EA62-FC47-96D4-519431ED3548}" destId="{13602C02-62D3-2B4A-9EE5-2CC2064C4425}" srcOrd="0" destOrd="0" presId="urn:microsoft.com/office/officeart/2016/7/layout/VerticalDownArrowProcess"/>
    <dgm:cxn modelId="{052489F7-30E7-7E46-A254-A64C50F5499B}" type="presOf" srcId="{41DA570B-F535-5948-BA0F-DE355468CBC5}" destId="{D2A41A98-C53B-3C40-AFCD-4B0F510B0C39}" srcOrd="0" destOrd="0" presId="urn:microsoft.com/office/officeart/2016/7/layout/VerticalDownArrowProcess"/>
    <dgm:cxn modelId="{AC8DC3FA-FB5B-EE45-8778-916388CFB6B3}" type="presOf" srcId="{950A89FF-3035-B34F-BBE8-4030833919C9}" destId="{13602C02-62D3-2B4A-9EE5-2CC2064C4425}" srcOrd="0" destOrd="1" presId="urn:microsoft.com/office/officeart/2016/7/layout/VerticalDownArrowProcess"/>
    <dgm:cxn modelId="{9BA3C3C1-02CD-824C-86A6-A1B041751E92}" type="presParOf" srcId="{7CFFFE1C-FCEE-FE4E-B8E1-E047D14D518F}" destId="{2B6C8B00-F39B-4D40-804A-8518C7038D7D}" srcOrd="0" destOrd="0" presId="urn:microsoft.com/office/officeart/2016/7/layout/VerticalDownArrowProcess"/>
    <dgm:cxn modelId="{0EC768FB-0057-DC4A-9E63-6AB567F0011A}" type="presParOf" srcId="{2B6C8B00-F39B-4D40-804A-8518C7038D7D}" destId="{C590C225-20E9-8043-9DD7-65FEE4D50686}" srcOrd="0" destOrd="0" presId="urn:microsoft.com/office/officeart/2016/7/layout/VerticalDownArrowProcess"/>
    <dgm:cxn modelId="{5C3BE4B8-5569-6E47-B05C-9F8859514C25}" type="presParOf" srcId="{2B6C8B00-F39B-4D40-804A-8518C7038D7D}" destId="{18F8CF51-D510-8F4A-A28A-B82C39B083BE}" srcOrd="1" destOrd="0" presId="urn:microsoft.com/office/officeart/2016/7/layout/VerticalDownArrowProcess"/>
    <dgm:cxn modelId="{A77D0CEF-B29B-394E-B07B-10520491D650}" type="presParOf" srcId="{7CFFFE1C-FCEE-FE4E-B8E1-E047D14D518F}" destId="{E1EDAA81-D0B5-8B47-80C1-0BB5F30842CD}" srcOrd="1" destOrd="0" presId="urn:microsoft.com/office/officeart/2016/7/layout/VerticalDownArrowProcess"/>
    <dgm:cxn modelId="{CACC2940-0B71-F94C-B9AE-4172C0116C24}" type="presParOf" srcId="{7CFFFE1C-FCEE-FE4E-B8E1-E047D14D518F}" destId="{EDF988CD-7E86-904D-A0D7-BFC706192F83}" srcOrd="2" destOrd="0" presId="urn:microsoft.com/office/officeart/2016/7/layout/VerticalDownArrowProcess"/>
    <dgm:cxn modelId="{D52DF9FF-A3A6-A240-A921-02EAED231C73}" type="presParOf" srcId="{EDF988CD-7E86-904D-A0D7-BFC706192F83}" destId="{C75B4134-7C4A-BF4F-9866-CDF969C40988}" srcOrd="0" destOrd="0" presId="urn:microsoft.com/office/officeart/2016/7/layout/VerticalDownArrowProcess"/>
    <dgm:cxn modelId="{3DD9BD8F-E6CF-EB41-8772-1955FD4D06AA}" type="presParOf" srcId="{EDF988CD-7E86-904D-A0D7-BFC706192F83}" destId="{65C994FF-525F-E74E-B5A7-69AF3B5663FD}" srcOrd="1" destOrd="0" presId="urn:microsoft.com/office/officeart/2016/7/layout/VerticalDownArrowProcess"/>
    <dgm:cxn modelId="{7645FC0A-784F-F341-AD6D-B27EF206D1FA}" type="presParOf" srcId="{EDF988CD-7E86-904D-A0D7-BFC706192F83}" destId="{13602C02-62D3-2B4A-9EE5-2CC2064C4425}" srcOrd="2" destOrd="0" presId="urn:microsoft.com/office/officeart/2016/7/layout/VerticalDownArrowProcess"/>
    <dgm:cxn modelId="{504F559F-11EB-5C42-A77F-706ABF889BD9}" type="presParOf" srcId="{7CFFFE1C-FCEE-FE4E-B8E1-E047D14D518F}" destId="{4FE3851A-B29C-2247-B468-CE516DE1683F}" srcOrd="3" destOrd="0" presId="urn:microsoft.com/office/officeart/2016/7/layout/VerticalDownArrowProcess"/>
    <dgm:cxn modelId="{4F3029AF-260B-7248-B032-E8776501606E}" type="presParOf" srcId="{7CFFFE1C-FCEE-FE4E-B8E1-E047D14D518F}" destId="{C89A171B-CDE8-B149-9AB5-ECA93EE91452}" srcOrd="4" destOrd="0" presId="urn:microsoft.com/office/officeart/2016/7/layout/VerticalDownArrowProcess"/>
    <dgm:cxn modelId="{5C093666-6CA4-ED4A-8B4C-3BFEE9F3F591}" type="presParOf" srcId="{C89A171B-CDE8-B149-9AB5-ECA93EE91452}" destId="{36793D62-C0FF-7549-9483-0B071A8ED8E4}" srcOrd="0" destOrd="0" presId="urn:microsoft.com/office/officeart/2016/7/layout/VerticalDownArrowProcess"/>
    <dgm:cxn modelId="{8C85C4D1-4BE5-DC41-9B8D-DF5D47FC600A}" type="presParOf" srcId="{C89A171B-CDE8-B149-9AB5-ECA93EE91452}" destId="{DFA734C7-EB6F-8842-9690-2FBD2886B6CC}" srcOrd="1" destOrd="0" presId="urn:microsoft.com/office/officeart/2016/7/layout/VerticalDownArrowProcess"/>
    <dgm:cxn modelId="{7F6C1F56-4B96-504B-935E-12D99FF4224A}" type="presParOf" srcId="{C89A171B-CDE8-B149-9AB5-ECA93EE91452}" destId="{D2A41A98-C53B-3C40-AFCD-4B0F510B0C3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3932D-2905-4805-AE8E-EE496F8C731C}">
      <dsp:nvSpPr>
        <dsp:cNvPr id="0" name=""/>
        <dsp:cNvSpPr/>
      </dsp:nvSpPr>
      <dsp:spPr>
        <a:xfrm>
          <a:off x="4285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C049D-B561-4934-AA19-59D427727243}">
      <dsp:nvSpPr>
        <dsp:cNvPr id="0" name=""/>
        <dsp:cNvSpPr/>
      </dsp:nvSpPr>
      <dsp:spPr>
        <a:xfrm>
          <a:off x="3097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Small companies don’t have access to the same, large datasets that larger companies do, which inhibits them from providing quality recommendations.</a:t>
          </a:r>
        </a:p>
      </dsp:txBody>
      <dsp:txXfrm>
        <a:off x="3097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0C225-20E9-8043-9DD7-65FEE4D50686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Run Agent in a loop until Purchasing Decision is made</a:t>
          </a:r>
        </a:p>
      </dsp:txBody>
      <dsp:txXfrm>
        <a:off x="0" y="3275482"/>
        <a:ext cx="2628900" cy="1075086"/>
      </dsp:txXfrm>
    </dsp:sp>
    <dsp:sp modelId="{18F8CF51-D510-8F4A-A28A-B82C39B083BE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LLM agent decides between different kinds of actions to take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LLM checks out different products until it decides to buy one</a:t>
          </a:r>
        </a:p>
      </dsp:txBody>
      <dsp:txXfrm>
        <a:off x="2628900" y="3275482"/>
        <a:ext cx="7886700" cy="1075086"/>
      </dsp:txXfrm>
    </dsp:sp>
    <dsp:sp modelId="{65C994FF-525F-E74E-B5A7-69AF3B5663FD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Setup LLM Agent and eCommerce Store Scraper</a:t>
          </a:r>
        </a:p>
      </dsp:txBody>
      <dsp:txXfrm rot="-10800000">
        <a:off x="0" y="1638125"/>
        <a:ext cx="2628900" cy="1074763"/>
      </dsp:txXfrm>
    </dsp:sp>
    <dsp:sp modelId="{13602C02-62D3-2B4A-9EE5-2CC2064C4425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Prompt engineering to make the LLM agent act as a certain user while browsing the eCommerce webpage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eCommerce page scraping to make the information available to the LLM</a:t>
          </a:r>
        </a:p>
      </dsp:txBody>
      <dsp:txXfrm>
        <a:off x="2628900" y="1638125"/>
        <a:ext cx="7886700" cy="1074763"/>
      </dsp:txXfrm>
    </dsp:sp>
    <dsp:sp modelId="{DFA734C7-EB6F-8842-9690-2FBD2886B6CC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35128" rIns="186967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Define User Profile</a:t>
          </a:r>
        </a:p>
      </dsp:txBody>
      <dsp:txXfrm rot="-10800000">
        <a:off x="0" y="769"/>
        <a:ext cx="2628900" cy="1074763"/>
      </dsp:txXfrm>
    </dsp:sp>
    <dsp:sp modelId="{D2A41A98-C53B-3C40-AFCD-4B0F510B0C39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77800" rIns="15998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Demographic data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Interest</a:t>
          </a:r>
        </a:p>
      </dsp:txBody>
      <dsp:txXfrm>
        <a:off x="2628900" y="769"/>
        <a:ext cx="7886700" cy="107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00BD-D208-7C7E-F8D8-776B32564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64639-6632-739C-92DD-F5FBD95F8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9799-AD79-CECA-F18F-698DE706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06105-5819-395D-18F7-2427711A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1E9A-8271-6B2C-C670-9AF2E02C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857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8737-91B7-0038-4DE3-DD245BAE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5CD69-0B3F-287C-640E-5CC0950FE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52A8-E165-8141-A947-754FD003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A3C89-4FE1-D1D8-2065-12ECC720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4AD9-4527-2FF7-0877-5B26440F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5797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497DE-CDF8-7213-1C38-05F60CE95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42CC6-90AD-A8F1-8303-D3E7904E8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5538-748D-FC21-5EAA-BF94483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14EE-0C20-F679-2DDC-7D23FD73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791E-638A-D982-3023-4524FB02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8457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5FFB-54FB-01A6-819B-C135F724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3AC-8CBC-FDD5-4CD5-8CDA2071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9DDB-0A9E-7CD4-6738-7DECF7AC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49C6-3C72-06B1-E411-A71DDB13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D5248-BD45-6E04-8E31-D31CD6B5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233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9898-ACF6-2769-A5C7-24357DF6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8A63-A971-BA25-4166-33AEA4A6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C104-C5B0-7AB2-E936-F08CD759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5609-381D-58C5-1DC0-C99C52CB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9B0B-F111-1731-501B-01013816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881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276-645A-D537-2979-6EDD810E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DCE1-C7B9-3525-4891-DFB1ADBA7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CFC80-27E5-8C11-161F-6FFA11F3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19012-E809-0022-7B45-0D29E663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7F591-C615-C368-ADA5-F7637EA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6D0C-5B98-992B-D654-2243287A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98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E5E3-2143-C9A7-216E-85B9783E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4D07-A54A-129D-C36C-A5CC78D9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D21D-5EF2-8356-A9C2-610F986A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9EEFD-71DE-6A7C-F42C-12A91B47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A3E7F-FD3F-7CA0-8970-262ED0889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DB40F-4036-55AD-A34D-8BE2A224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26AC6-EAFB-1D63-F832-BC902697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C936-8368-96B1-EAE1-ED6D9379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71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07E5-3A52-1619-4ACF-106403F4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99C8D-CF64-8F02-3CBB-34BB3A7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C4977-52BE-5097-24D6-35A35027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6C627-E789-AD68-C97C-9EB0EE9B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00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80326-75A5-DCF1-770A-A10E5481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53C86-CB27-263C-9AD8-CC5470BC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016B-C394-2B6F-BBA4-992B198A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93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B24C-81C6-DF8C-0928-B50AF89D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6749-53F2-3629-05D4-699EF196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1D01A-B94B-9FC1-D17A-F46BB2470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E9014-0502-9363-18AE-924AFDB7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283C-918E-2FE0-19D0-58BCFC40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2DDD-1B21-B865-5A0E-0FB5EBC3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636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BCD8-0904-0C07-014E-B5D00B36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E86AA-15EF-0546-9D41-452BF94A3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79DF-75A2-D538-2C7F-9BBECD56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C721-BC67-445D-E66F-D3097D08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7069A-37F8-7066-5F4A-7436E5A1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3E95-EE47-E306-9445-56A1445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8201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10C16-9BAD-9F23-4444-DD3D50FA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5AE9-620F-BFDB-CFFC-A863B97F7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BF77-9964-ACDE-DCDF-58167B7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A24C-C5E7-3F49-93D7-B0525A44D4AE}" type="datetimeFigureOut">
              <a:rPr lang="en-AT" smtClean="0"/>
              <a:t>11.08.23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55C1-BCFE-0B52-817F-F54FF0E9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6DEA-D5CC-F977-55FB-6C307F749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2752-F508-D04E-8A8E-217C3A31C28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436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cdev-gh/wowdao-synth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7D088-C633-24A7-C7AA-A1A9EF1F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T" sz="4800" dirty="0">
                <a:solidFill>
                  <a:srgbClr val="FFFFFF"/>
                </a:solidFill>
              </a:rPr>
              <a:t>Botify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1A0A1-0683-8FC9-04F2-5ABEEC67B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T" sz="2200" dirty="0"/>
              <a:t>WowDAO AI Hackathon, Synthetic Data Applications Track – </a:t>
            </a:r>
          </a:p>
          <a:p>
            <a:pPr algn="l"/>
            <a:r>
              <a:rPr lang="en-GB" sz="2200" b="1" dirty="0"/>
              <a:t>Synthetic data generation that gives smaller companies a chance to provide quality search recommendations.</a:t>
            </a:r>
            <a:br>
              <a:rPr lang="en-GB" sz="2200" b="1" dirty="0"/>
            </a:br>
            <a:r>
              <a:rPr lang="en-GB" sz="2200" i="1" dirty="0"/>
              <a:t>Team: </a:t>
            </a:r>
            <a:r>
              <a:rPr lang="en-GB" sz="2200" i="1" dirty="0" err="1"/>
              <a:t>HackingFromRV</a:t>
            </a:r>
            <a:r>
              <a:rPr lang="en-GB" sz="2200" i="1" dirty="0"/>
              <a:t> (David &amp; </a:t>
            </a:r>
            <a:r>
              <a:rPr lang="en-GB" sz="2200" i="1" dirty="0" err="1"/>
              <a:t>Jinsuk</a:t>
            </a:r>
            <a:r>
              <a:rPr lang="en-GB" sz="2200" i="1" dirty="0"/>
              <a:t>)</a:t>
            </a:r>
            <a:endParaRPr lang="en-AT" sz="2200" i="1" dirty="0"/>
          </a:p>
        </p:txBody>
      </p:sp>
    </p:spTree>
    <p:extLst>
      <p:ext uri="{BB962C8B-B14F-4D97-AF65-F5344CB8AC3E}">
        <p14:creationId xmlns:p14="http://schemas.microsoft.com/office/powerpoint/2010/main" val="36485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D0B70-FA44-69DD-2A6B-9635DD81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04A6E-337B-29B6-9595-2116CEADF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82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34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2998-22AF-75A1-3603-9346CC30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Solution: Synthetic Data</a:t>
            </a:r>
            <a:endParaRPr lang="en-A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B1C582-2C00-FF86-2C1A-37DEA2F9A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936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35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CE328-6C5B-AC65-FB9F-C1E5604E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T" sz="4000">
                <a:solidFill>
                  <a:srgbClr val="FFFFFF"/>
                </a:solidFill>
              </a:rPr>
              <a:t>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3E0A-AE67-587D-CA8B-8809A449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T" sz="2000" dirty="0"/>
              <a:t>The LLM acts as a person with the specified user profile browsing the eCommerce page</a:t>
            </a:r>
          </a:p>
          <a:p>
            <a:r>
              <a:rPr lang="en-AT" sz="2000" dirty="0"/>
              <a:t>A dataset of actions on the eCommerce page that the LLM took is generated:</a:t>
            </a:r>
          </a:p>
          <a:p>
            <a:pPr lvl="1"/>
            <a:r>
              <a:rPr lang="en-AT" sz="2000" dirty="0"/>
              <a:t>Searching</a:t>
            </a:r>
          </a:p>
          <a:p>
            <a:pPr lvl="1"/>
            <a:r>
              <a:rPr lang="en-AT" sz="2000" dirty="0"/>
              <a:t>Clicking on search results</a:t>
            </a:r>
          </a:p>
          <a:p>
            <a:pPr lvl="1"/>
            <a:r>
              <a:rPr lang="en-AT" sz="2000" dirty="0"/>
              <a:t>Clicking on recommended items</a:t>
            </a:r>
          </a:p>
          <a:p>
            <a:pPr lvl="1"/>
            <a:r>
              <a:rPr lang="en-AT" sz="2000" dirty="0"/>
              <a:t>Going back to the search results</a:t>
            </a:r>
          </a:p>
          <a:p>
            <a:pPr lvl="1"/>
            <a:r>
              <a:rPr lang="en-AT" sz="2000" dirty="0"/>
              <a:t>Buying the item</a:t>
            </a:r>
          </a:p>
          <a:p>
            <a:r>
              <a:rPr lang="en-AT" sz="2000" dirty="0"/>
              <a:t>This dataset can be used for search &amp; recommendation optimisation</a:t>
            </a:r>
          </a:p>
          <a:p>
            <a:pPr marL="457200" lvl="1" indent="0">
              <a:buNone/>
            </a:pP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9387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942A5-073D-A599-8C6D-D07C8F8A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AT" sz="400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9A85-20B3-3E6D-500B-A8992126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AT" sz="2000"/>
              <a:t>Demo code available on GitHub: </a:t>
            </a:r>
            <a:r>
              <a:rPr lang="en-GB" sz="2000">
                <a:hlinkClick r:id="rId2"/>
              </a:rPr>
              <a:t>https://github.com/drcdev-gh/wowdao-synthdata</a:t>
            </a:r>
            <a:r>
              <a:rPr lang="en-GB" sz="2000"/>
              <a:t> </a:t>
            </a:r>
            <a:endParaRPr lang="en-AT" sz="2000"/>
          </a:p>
          <a:p>
            <a:r>
              <a:rPr lang="en-AT" sz="2000"/>
              <a:t>TechStack</a:t>
            </a:r>
          </a:p>
          <a:p>
            <a:pPr lvl="1"/>
            <a:r>
              <a:rPr lang="en-AT" sz="2000"/>
              <a:t>Backend: Python, BeautifulSoup, FastAPI, Langchain, OpenAI</a:t>
            </a:r>
          </a:p>
          <a:p>
            <a:pPr lvl="1"/>
            <a:r>
              <a:rPr lang="en-AT" sz="2000"/>
              <a:t>Frontend: Javascript, Svelte</a:t>
            </a:r>
          </a:p>
          <a:p>
            <a:r>
              <a:rPr lang="en-AT" sz="2000"/>
              <a:t>Futher Development</a:t>
            </a:r>
          </a:p>
          <a:p>
            <a:pPr lvl="1"/>
            <a:r>
              <a:rPr lang="en-AT" sz="2000"/>
              <a:t>Document requirements for eCommerce store browser/scraper, so that eCommerce store providers can use it on their own store</a:t>
            </a:r>
          </a:p>
          <a:p>
            <a:pPr lvl="1"/>
            <a:r>
              <a:rPr lang="en-AT" sz="2000"/>
              <a:t>Allowing the LLM to do more different action types</a:t>
            </a:r>
          </a:p>
          <a:p>
            <a:pPr lvl="1"/>
            <a:r>
              <a:rPr lang="en-AT" sz="2000"/>
              <a:t>Improving API</a:t>
            </a:r>
          </a:p>
        </p:txBody>
      </p:sp>
    </p:spTree>
    <p:extLst>
      <p:ext uri="{BB962C8B-B14F-4D97-AF65-F5344CB8AC3E}">
        <p14:creationId xmlns:p14="http://schemas.microsoft.com/office/powerpoint/2010/main" val="119842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EF37EC-319B-4790-3D56-07AD641F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EEA9A-EFC6-6CA9-5B70-129533F93265}"/>
              </a:ext>
            </a:extLst>
          </p:cNvPr>
          <p:cNvSpPr txBox="1"/>
          <p:nvPr/>
        </p:nvSpPr>
        <p:spPr>
          <a:xfrm>
            <a:off x="3215729" y="4165152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chemeClr val="tx2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See linked demo video in submission!</a:t>
            </a:r>
          </a:p>
        </p:txBody>
      </p:sp>
    </p:spTree>
    <p:extLst>
      <p:ext uri="{BB962C8B-B14F-4D97-AF65-F5344CB8AC3E}">
        <p14:creationId xmlns:p14="http://schemas.microsoft.com/office/powerpoint/2010/main" val="40943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269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Botify</vt:lpstr>
      <vt:lpstr>Problem</vt:lpstr>
      <vt:lpstr>Solution: Synthetic Data</vt:lpstr>
      <vt:lpstr>Outcome</vt:lpstr>
      <vt:lpstr>Code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Endeavours Way</dc:creator>
  <cp:keywords/>
  <dc:description/>
  <cp:lastModifiedBy>David Cvetko</cp:lastModifiedBy>
  <cp:revision>20</cp:revision>
  <dcterms:created xsi:type="dcterms:W3CDTF">2023-08-10T13:20:15Z</dcterms:created>
  <dcterms:modified xsi:type="dcterms:W3CDTF">2023-08-11T14:32:24Z</dcterms:modified>
  <cp:category/>
</cp:coreProperties>
</file>