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8"/>
  </p:notesMasterIdLst>
  <p:sldIdLst>
    <p:sldId id="272" r:id="rId2"/>
    <p:sldId id="281" r:id="rId3"/>
    <p:sldId id="282" r:id="rId4"/>
    <p:sldId id="279" r:id="rId5"/>
    <p:sldId id="269" r:id="rId6"/>
    <p:sldId id="280" r:id="rId7"/>
    <p:sldId id="26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7023100" cy="9309100"/>
  <p:embeddedFontLst>
    <p:embeddedFont>
      <p:font typeface="Wingdings 2" panose="05020102010507070707" pitchFamily="18" charset="2"/>
      <p:regular r:id="rId19"/>
    </p:embeddedFont>
    <p:embeddedFont>
      <p:font typeface="Comic Sans MS" panose="030F0702030302020204" pitchFamily="66" charset="0"/>
      <p:regular r:id="rId20"/>
      <p:bold r:id="rId21"/>
      <p:italic r:id="rId22"/>
      <p:boldItalic r:id="rId23"/>
    </p:embeddedFont>
    <p:embeddedFont>
      <p:font typeface="Tw Cen MT Condensed" panose="020B0606020104020203" pitchFamily="3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ＭＳ Ｐゴシック" panose="020B0600070205080204" pitchFamily="34" charset="-128"/>
      <p:regular r:id="rId3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n Britton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3EF123-CCD2-4CBB-ABD9-FE302421B1D5}">
  <a:tblStyle styleId="{193EF123-CCD2-4CBB-ABD9-FE302421B1D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2687" y="696912"/>
            <a:ext cx="4657724" cy="3492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42031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8132" y="8842031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2875" tIns="46425" rIns="92875" bIns="46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1002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Here I’ll introduce</a:t>
            </a:r>
            <a:r>
              <a:rPr lang="en-US" baseline="0" dirty="0"/>
              <a:t> myself; talk about ARL at White Sands and a little bit about me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/>
              <a:t>-Located 45 miles away (about an hour drive)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/>
              <a:t>-Part of White Sands Missile Range (tenant org)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/>
              <a:t>-HQ is at Adelphi, MD (about 20 miles from DC area)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/>
              <a:t>-Survivability/Lethality Analysis Directorate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/>
              <a:t>-3 directorates at WSMR: M&amp;S, Electronic Warfare, Cyber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/>
              <a:t>-Cyber has 2 thrusts: assessments (ethical hacking) and research (improve tools, time, military of the future – collaborate with academia/industry/other </a:t>
            </a:r>
            <a:r>
              <a:rPr lang="en-US" baseline="0" dirty="0" err="1"/>
              <a:t>gov</a:t>
            </a:r>
            <a:r>
              <a:rPr lang="en-US" baseline="0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-65</a:t>
            </a:r>
            <a:r>
              <a:rPr lang="en-US" baseline="0" dirty="0"/>
              <a:t> analysts, 60 assessments (1-4, sometimes 6 weeks long)</a:t>
            </a:r>
            <a:endParaRPr dirty="0"/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7725" cy="3492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7025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56436" y="686112"/>
            <a:ext cx="454512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06" tIns="91406" rIns="91406" bIns="91406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97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06" tIns="91406" rIns="91406" bIns="91406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85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06" tIns="91406" rIns="91406" bIns="91406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96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577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workshops, capture the flag</a:t>
            </a:r>
            <a:r>
              <a:rPr lang="en-US" baseline="0" dirty="0"/>
              <a:t> development (cooperatively)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577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HENAAC – Hispanics</a:t>
            </a:r>
            <a:r>
              <a:rPr lang="en-US" baseline="0" dirty="0"/>
              <a:t> in Engineers National Achievement Awards Corporation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2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577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spend 10 hours a week;</a:t>
            </a:r>
            <a:r>
              <a:rPr lang="en-US" baseline="0" dirty="0"/>
              <a:t> going to be more; at least 1 person a day</a:t>
            </a:r>
          </a:p>
          <a:p>
            <a:r>
              <a:rPr lang="en-US" baseline="0" dirty="0"/>
              <a:t>Such a success that the relationship has grown to UTEP becoming an ARL-South satellite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8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06" tIns="91406" rIns="91406" bIns="91406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62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06" tIns="91406" rIns="91406" bIns="91406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03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56436" y="686112"/>
            <a:ext cx="454512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06" tIns="91406" rIns="91406" bIns="91406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10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56435" y="686113"/>
            <a:ext cx="454513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06" tIns="91406" rIns="91406" bIns="91406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057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56436" y="686112"/>
            <a:ext cx="454512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06" tIns="91406" rIns="91406" bIns="91406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77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61" y="661987"/>
            <a:ext cx="4606395" cy="99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34290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3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457200" y="49530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480"/>
              </a:spcBef>
              <a:buClr>
                <a:srgbClr val="000000"/>
              </a:buClr>
              <a:buFont typeface="Arial"/>
              <a:buNone/>
              <a:defRPr sz="2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443662"/>
            <a:ext cx="9144000" cy="414337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39623" y="6620256"/>
            <a:ext cx="239877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2725882" y="6477000"/>
            <a:ext cx="626571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Nation’s Premier Laboratory for Land Forces</a:t>
            </a: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200" y="2438400"/>
            <a:ext cx="2371349" cy="8747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0" y="0"/>
            <a:ext cx="9144000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4775" y="6462610"/>
            <a:ext cx="61264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1781" y="267253"/>
            <a:ext cx="914401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1" y="593366"/>
            <a:ext cx="8520599" cy="76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2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068" y="244624"/>
            <a:ext cx="5247562" cy="41459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5181" y="964019"/>
            <a:ext cx="8371368" cy="537298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Char char="•"/>
              <a:defRPr b="1">
                <a:latin typeface="+mn-lt"/>
              </a:defRPr>
            </a:lvl1pPr>
            <a:lvl2pPr>
              <a:defRPr b="1">
                <a:solidFill>
                  <a:srgbClr val="0000CC"/>
                </a:solidFill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97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029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  <a:lvl2pPr>
              <a:defRPr b="1">
                <a:latin typeface="Arial" pitchFamily="34" charset="0"/>
                <a:cs typeface="Arial" pitchFamily="34" charset="0"/>
              </a:defRPr>
            </a:lvl2pPr>
            <a:lvl3pPr>
              <a:defRPr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7208" y="152400"/>
            <a:ext cx="5422392" cy="533400"/>
          </a:xfrm>
          <a:prstGeom prst="rect">
            <a:avLst/>
          </a:prstGeom>
        </p:spPr>
        <p:txBody>
          <a:bodyPr lIns="45720" rIns="45720" anchor="ctr"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263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59181"/>
            <a:ext cx="9144000" cy="536575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0" y="0"/>
            <a:ext cx="9144000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6016" y="119063"/>
            <a:ext cx="3248440" cy="70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6443662"/>
            <a:ext cx="9144000" cy="414337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39623" y="6629400"/>
            <a:ext cx="239877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2725882" y="6477000"/>
            <a:ext cx="6265718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Nation’s Premier Laboratory for Land Forces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21781" y="267253"/>
            <a:ext cx="914401" cy="33832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305971" y="2272600"/>
            <a:ext cx="8549640" cy="8584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br>
              <a:rPr lang="en-US" sz="3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Cyber Analysis and Assessment</a:t>
            </a:r>
            <a:b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latin typeface="Arial"/>
                <a:ea typeface="Arial"/>
                <a:cs typeface="Arial"/>
                <a:sym typeface="Arial"/>
              </a:rPr>
              <a:t>(CCAA)</a:t>
            </a:r>
            <a:endParaRPr lang="en-US" sz="3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40680" y="4873871"/>
            <a:ext cx="892419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Jaime C. Acosta,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Ph.D.</a:t>
            </a:r>
            <a:endParaRPr lang="en-US" sz="18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Survivability/Lethality Analysis Directorate</a:t>
            </a:r>
          </a:p>
          <a:p>
            <a:pPr marL="0" marR="0" lvl="0" indent="0" algn="l" rtl="0">
              <a:spcBef>
                <a:spcPts val="3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 Vulnerability Analysis and Assessment Division</a:t>
            </a:r>
          </a:p>
        </p:txBody>
      </p:sp>
      <p:cxnSp>
        <p:nvCxnSpPr>
          <p:cNvPr id="42" name="Shape 42"/>
          <p:cNvCxnSpPr/>
          <p:nvPr/>
        </p:nvCxnSpPr>
        <p:spPr>
          <a:xfrm>
            <a:off x="747343" y="4387362"/>
            <a:ext cx="764930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8221358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905430" y="67411"/>
            <a:ext cx="5025230" cy="76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mic Sans MS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Routing is Similar</a:t>
            </a:r>
            <a:br>
              <a:rPr lang="en-US" sz="18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the Mail System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006294" y="1356945"/>
            <a:ext cx="7214512" cy="6564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Mail is routed across several postal sites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044961" y="2743200"/>
            <a:ext cx="685342" cy="609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Shape 113"/>
          <p:cNvGrpSpPr/>
          <p:nvPr/>
        </p:nvGrpSpPr>
        <p:grpSpPr>
          <a:xfrm>
            <a:off x="172762" y="3730871"/>
            <a:ext cx="870592" cy="1066800"/>
            <a:chOff x="43807" y="2667000"/>
            <a:chExt cx="870592" cy="990599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4" cstate="print">
              <a:alphaModFix/>
            </a:blip>
            <a:srcRect/>
            <a:stretch/>
          </p:blipFill>
          <p:spPr>
            <a:xfrm>
              <a:off x="43807" y="2667000"/>
              <a:ext cx="870592" cy="990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Shape 115"/>
            <p:cNvPicPr preferRelativeResize="0"/>
            <p:nvPr/>
          </p:nvPicPr>
          <p:blipFill rotWithShape="1">
            <a:blip r:embed="rId5" cstate="print">
              <a:alphaModFix/>
            </a:blip>
            <a:srcRect/>
            <a:stretch/>
          </p:blipFill>
          <p:spPr>
            <a:xfrm>
              <a:off x="228600" y="2895600"/>
              <a:ext cx="609142" cy="6091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6" name="Shape 116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682870" y="4399082"/>
            <a:ext cx="59055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6477001" y="3632200"/>
            <a:ext cx="2154901" cy="233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>
            <a:endCxn id="112" idx="2"/>
          </p:cNvCxnSpPr>
          <p:nvPr/>
        </p:nvCxnSpPr>
        <p:spPr>
          <a:xfrm rot="10800000" flipH="1">
            <a:off x="7740233" y="3352800"/>
            <a:ext cx="647400" cy="1295400"/>
          </a:xfrm>
          <a:prstGeom prst="straightConnector1">
            <a:avLst/>
          </a:prstGeom>
          <a:noFill/>
          <a:ln w="9525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9" name="Shape 119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2763715" y="4469423"/>
            <a:ext cx="770792" cy="52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9" cstate="print">
            <a:alphaModFix/>
          </a:blip>
          <a:srcRect/>
          <a:stretch/>
        </p:blipFill>
        <p:spPr>
          <a:xfrm>
            <a:off x="1556238" y="4079632"/>
            <a:ext cx="713935" cy="483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Shape 121"/>
          <p:cNvCxnSpPr>
            <a:stCxn id="115" idx="3"/>
            <a:endCxn id="120" idx="1"/>
          </p:cNvCxnSpPr>
          <p:nvPr/>
        </p:nvCxnSpPr>
        <p:spPr>
          <a:xfrm>
            <a:off x="966696" y="4305054"/>
            <a:ext cx="589500" cy="165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254977" y="3279530"/>
            <a:ext cx="9759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675685" y="2350476"/>
            <a:ext cx="13305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</a:p>
        </p:txBody>
      </p:sp>
      <p:cxnSp>
        <p:nvCxnSpPr>
          <p:cNvPr id="124" name="Shape 124"/>
          <p:cNvCxnSpPr>
            <a:stCxn id="120" idx="3"/>
            <a:endCxn id="119" idx="1"/>
          </p:cNvCxnSpPr>
          <p:nvPr/>
        </p:nvCxnSpPr>
        <p:spPr>
          <a:xfrm>
            <a:off x="2270173" y="4321420"/>
            <a:ext cx="493500" cy="4089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25" name="Shape 125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4006360" y="3874475"/>
            <a:ext cx="770792" cy="522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>
            <a:stCxn id="119" idx="3"/>
            <a:endCxn id="125" idx="1"/>
          </p:cNvCxnSpPr>
          <p:nvPr/>
        </p:nvCxnSpPr>
        <p:spPr>
          <a:xfrm rot="10800000" flipH="1">
            <a:off x="3534507" y="4135567"/>
            <a:ext cx="471900" cy="5949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27" name="Shape 127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5237283" y="3874478"/>
            <a:ext cx="770792" cy="522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>
            <a:stCxn id="125" idx="3"/>
            <a:endCxn id="127" idx="1"/>
          </p:cNvCxnSpPr>
          <p:nvPr/>
        </p:nvCxnSpPr>
        <p:spPr>
          <a:xfrm>
            <a:off x="4777152" y="4135519"/>
            <a:ext cx="460200" cy="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9" name="Shape 129"/>
          <p:cNvCxnSpPr>
            <a:stCxn id="127" idx="3"/>
          </p:cNvCxnSpPr>
          <p:nvPr/>
        </p:nvCxnSpPr>
        <p:spPr>
          <a:xfrm>
            <a:off x="6008076" y="4135522"/>
            <a:ext cx="524700" cy="144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30" name="Shape 130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2769574" y="5583112"/>
            <a:ext cx="770792" cy="52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2760783" y="3253151"/>
            <a:ext cx="770792" cy="522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>
            <a:stCxn id="119" idx="2"/>
            <a:endCxn id="130" idx="0"/>
          </p:cNvCxnSpPr>
          <p:nvPr/>
        </p:nvCxnSpPr>
        <p:spPr>
          <a:xfrm>
            <a:off x="3149111" y="4991511"/>
            <a:ext cx="6000" cy="5916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Shape 133"/>
          <p:cNvCxnSpPr>
            <a:stCxn id="131" idx="3"/>
          </p:cNvCxnSpPr>
          <p:nvPr/>
        </p:nvCxnSpPr>
        <p:spPr>
          <a:xfrm>
            <a:off x="3531575" y="3514195"/>
            <a:ext cx="848400" cy="4452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Shape 134"/>
          <p:cNvSpPr txBox="1"/>
          <p:nvPr/>
        </p:nvSpPr>
        <p:spPr>
          <a:xfrm>
            <a:off x="1670539" y="3833444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A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878016" y="4284782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B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869225" y="6043244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C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869223" y="3036274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144107" y="4355121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D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348653" y="3695698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F</a:t>
            </a:r>
          </a:p>
        </p:txBody>
      </p:sp>
    </p:spTree>
    <p:extLst>
      <p:ext uri="{BB962C8B-B14F-4D97-AF65-F5344CB8AC3E}">
        <p14:creationId xmlns:p14="http://schemas.microsoft.com/office/powerpoint/2010/main" val="159729952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2905430" y="67411"/>
            <a:ext cx="5025230" cy="76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mic Sans MS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Routing is Similar</a:t>
            </a:r>
            <a:br>
              <a:rPr lang="en-US" sz="18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the Mail System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1" y="1295400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1800" b="0" i="0" u="sng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 Path:  </a:t>
            </a: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Site A</a:t>
            </a: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Site B</a:t>
            </a: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Site D</a:t>
            </a: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Site F</a:t>
            </a: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5. destination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Comic Sans MS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044961" y="2743200"/>
            <a:ext cx="685342" cy="609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Shape 147"/>
          <p:cNvGrpSpPr/>
          <p:nvPr/>
        </p:nvGrpSpPr>
        <p:grpSpPr>
          <a:xfrm>
            <a:off x="172762" y="3730871"/>
            <a:ext cx="870592" cy="1066800"/>
            <a:chOff x="43807" y="2667000"/>
            <a:chExt cx="870592" cy="990599"/>
          </a:xfrm>
        </p:grpSpPr>
        <p:pic>
          <p:nvPicPr>
            <p:cNvPr id="148" name="Shape 148"/>
            <p:cNvPicPr preferRelativeResize="0"/>
            <p:nvPr/>
          </p:nvPicPr>
          <p:blipFill rotWithShape="1">
            <a:blip r:embed="rId4" cstate="print">
              <a:alphaModFix/>
            </a:blip>
            <a:srcRect/>
            <a:stretch/>
          </p:blipFill>
          <p:spPr>
            <a:xfrm>
              <a:off x="43807" y="2667000"/>
              <a:ext cx="870592" cy="990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Shape 149"/>
            <p:cNvPicPr preferRelativeResize="0"/>
            <p:nvPr/>
          </p:nvPicPr>
          <p:blipFill rotWithShape="1">
            <a:blip r:embed="rId5" cstate="print">
              <a:alphaModFix/>
            </a:blip>
            <a:srcRect/>
            <a:stretch/>
          </p:blipFill>
          <p:spPr>
            <a:xfrm>
              <a:off x="228600" y="2895600"/>
              <a:ext cx="609142" cy="6091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" name="Shape 150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682870" y="4399082"/>
            <a:ext cx="59055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6477001" y="3632200"/>
            <a:ext cx="2154901" cy="233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>
            <a:endCxn id="146" idx="2"/>
          </p:cNvCxnSpPr>
          <p:nvPr/>
        </p:nvCxnSpPr>
        <p:spPr>
          <a:xfrm rot="10800000" flipH="1">
            <a:off x="7740233" y="3352800"/>
            <a:ext cx="647400" cy="1295400"/>
          </a:xfrm>
          <a:prstGeom prst="straightConnector1">
            <a:avLst/>
          </a:prstGeom>
          <a:noFill/>
          <a:ln w="9525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3" name="Shape 153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2763715" y="4469423"/>
            <a:ext cx="770792" cy="52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9" cstate="print">
            <a:alphaModFix/>
          </a:blip>
          <a:srcRect/>
          <a:stretch/>
        </p:blipFill>
        <p:spPr>
          <a:xfrm>
            <a:off x="1556238" y="4079632"/>
            <a:ext cx="713935" cy="483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>
            <a:stCxn id="149" idx="3"/>
            <a:endCxn id="154" idx="1"/>
          </p:cNvCxnSpPr>
          <p:nvPr/>
        </p:nvCxnSpPr>
        <p:spPr>
          <a:xfrm>
            <a:off x="966696" y="4305054"/>
            <a:ext cx="589500" cy="165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254977" y="3279530"/>
            <a:ext cx="9759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675685" y="2350476"/>
            <a:ext cx="13305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</a:p>
        </p:txBody>
      </p:sp>
      <p:cxnSp>
        <p:nvCxnSpPr>
          <p:cNvPr id="158" name="Shape 158"/>
          <p:cNvCxnSpPr>
            <a:stCxn id="154" idx="3"/>
            <a:endCxn id="153" idx="1"/>
          </p:cNvCxnSpPr>
          <p:nvPr/>
        </p:nvCxnSpPr>
        <p:spPr>
          <a:xfrm>
            <a:off x="2270173" y="4321420"/>
            <a:ext cx="493500" cy="4089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59" name="Shape 159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4006360" y="3874475"/>
            <a:ext cx="770792" cy="522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Shape 160"/>
          <p:cNvCxnSpPr>
            <a:stCxn id="153" idx="3"/>
            <a:endCxn id="159" idx="1"/>
          </p:cNvCxnSpPr>
          <p:nvPr/>
        </p:nvCxnSpPr>
        <p:spPr>
          <a:xfrm rot="10800000" flipH="1">
            <a:off x="3534507" y="4135567"/>
            <a:ext cx="471900" cy="5949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61" name="Shape 161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5237283" y="3874478"/>
            <a:ext cx="770792" cy="522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>
            <a:stCxn id="159" idx="3"/>
            <a:endCxn id="161" idx="1"/>
          </p:cNvCxnSpPr>
          <p:nvPr/>
        </p:nvCxnSpPr>
        <p:spPr>
          <a:xfrm>
            <a:off x="4777152" y="4135519"/>
            <a:ext cx="460200" cy="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3" name="Shape 163"/>
          <p:cNvCxnSpPr>
            <a:stCxn id="161" idx="3"/>
          </p:cNvCxnSpPr>
          <p:nvPr/>
        </p:nvCxnSpPr>
        <p:spPr>
          <a:xfrm>
            <a:off x="6008076" y="4135522"/>
            <a:ext cx="524700" cy="144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64" name="Shape 164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2769574" y="5583112"/>
            <a:ext cx="770792" cy="52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2760783" y="3253151"/>
            <a:ext cx="770792" cy="522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>
            <a:stCxn id="153" idx="2"/>
            <a:endCxn id="164" idx="0"/>
          </p:cNvCxnSpPr>
          <p:nvPr/>
        </p:nvCxnSpPr>
        <p:spPr>
          <a:xfrm>
            <a:off x="3149111" y="4991511"/>
            <a:ext cx="6000" cy="5916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Shape 167"/>
          <p:cNvCxnSpPr>
            <a:stCxn id="165" idx="3"/>
          </p:cNvCxnSpPr>
          <p:nvPr/>
        </p:nvCxnSpPr>
        <p:spPr>
          <a:xfrm>
            <a:off x="3531575" y="3514195"/>
            <a:ext cx="848400" cy="4452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Shape 168"/>
          <p:cNvSpPr txBox="1"/>
          <p:nvPr/>
        </p:nvSpPr>
        <p:spPr>
          <a:xfrm>
            <a:off x="1670539" y="3833444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A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878016" y="4284782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B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869225" y="6043244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C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869223" y="3036274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144107" y="4355121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D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348653" y="3695698"/>
            <a:ext cx="6154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F</a:t>
            </a:r>
          </a:p>
        </p:txBody>
      </p:sp>
    </p:spTree>
    <p:extLst>
      <p:ext uri="{BB962C8B-B14F-4D97-AF65-F5344CB8AC3E}">
        <p14:creationId xmlns:p14="http://schemas.microsoft.com/office/powerpoint/2010/main" val="145654026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472962" y="57038"/>
            <a:ext cx="4651129" cy="76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mic Sans MS"/>
              <a:buNone/>
            </a:pPr>
            <a:r>
              <a:rPr lang="en-US" sz="20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Addresses are Used</a:t>
            </a:r>
            <a:br>
              <a:rPr lang="en-US" sz="20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Route Traffic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75845" y="4510453"/>
            <a:ext cx="10374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11.0.0.2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31176" y="4081585"/>
            <a:ext cx="619980" cy="393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Shape 181"/>
          <p:cNvGrpSpPr/>
          <p:nvPr/>
        </p:nvGrpSpPr>
        <p:grpSpPr>
          <a:xfrm>
            <a:off x="1559170" y="3730868"/>
            <a:ext cx="797169" cy="1016977"/>
            <a:chOff x="4114800" y="4314826"/>
            <a:chExt cx="914400" cy="1171573"/>
          </a:xfrm>
        </p:grpSpPr>
        <p:sp>
          <p:nvSpPr>
            <p:cNvPr id="182" name="Shape 182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Shape 183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184" name="Shape 184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185" name="Shape 185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86" name="Shape 186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87" name="Shape 187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cxnSp>
        <p:nvCxnSpPr>
          <p:cNvPr id="188" name="Shape 188"/>
          <p:cNvCxnSpPr/>
          <p:nvPr/>
        </p:nvCxnSpPr>
        <p:spPr>
          <a:xfrm>
            <a:off x="966696" y="4305055"/>
            <a:ext cx="589541" cy="16365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193431" y="3763107"/>
            <a:ext cx="9759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</a:p>
        </p:txBody>
      </p:sp>
      <p:cxnSp>
        <p:nvCxnSpPr>
          <p:cNvPr id="190" name="Shape 190"/>
          <p:cNvCxnSpPr>
            <a:stCxn id="182" idx="6"/>
          </p:cNvCxnSpPr>
          <p:nvPr/>
        </p:nvCxnSpPr>
        <p:spPr>
          <a:xfrm>
            <a:off x="2356339" y="4384049"/>
            <a:ext cx="384000" cy="3810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1" name="Shape 191"/>
          <p:cNvCxnSpPr/>
          <p:nvPr/>
        </p:nvCxnSpPr>
        <p:spPr>
          <a:xfrm rot="10800000" flipH="1">
            <a:off x="3537439" y="4211134"/>
            <a:ext cx="521677" cy="553915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2" name="Shape 192"/>
          <p:cNvCxnSpPr/>
          <p:nvPr/>
        </p:nvCxnSpPr>
        <p:spPr>
          <a:xfrm rot="10800000" flipH="1">
            <a:off x="4856285" y="4211132"/>
            <a:ext cx="600799" cy="2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3" name="Shape 193"/>
          <p:cNvCxnSpPr/>
          <p:nvPr/>
        </p:nvCxnSpPr>
        <p:spPr>
          <a:xfrm rot="10800000" flipH="1">
            <a:off x="6254253" y="4211029"/>
            <a:ext cx="814746" cy="103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4" name="Shape 194"/>
          <p:cNvCxnSpPr/>
          <p:nvPr/>
        </p:nvCxnSpPr>
        <p:spPr>
          <a:xfrm>
            <a:off x="3138855" y="5128846"/>
            <a:ext cx="11722" cy="409543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Shape 195"/>
          <p:cNvCxnSpPr/>
          <p:nvPr/>
        </p:nvCxnSpPr>
        <p:spPr>
          <a:xfrm>
            <a:off x="3555023" y="3516542"/>
            <a:ext cx="620835" cy="437347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Shape 196"/>
          <p:cNvGrpSpPr/>
          <p:nvPr/>
        </p:nvGrpSpPr>
        <p:grpSpPr>
          <a:xfrm>
            <a:off x="2757854" y="2863361"/>
            <a:ext cx="797169" cy="1016977"/>
            <a:chOff x="4114800" y="4314826"/>
            <a:chExt cx="914400" cy="1171573"/>
          </a:xfrm>
        </p:grpSpPr>
        <p:sp>
          <p:nvSpPr>
            <p:cNvPr id="197" name="Shape 197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Shape 198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199" name="Shape 199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00" name="Shape 200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01" name="Shape 201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02" name="Shape 202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grpSp>
        <p:nvGrpSpPr>
          <p:cNvPr id="4" name="Shape 203"/>
          <p:cNvGrpSpPr/>
          <p:nvPr/>
        </p:nvGrpSpPr>
        <p:grpSpPr>
          <a:xfrm>
            <a:off x="2740270" y="4111868"/>
            <a:ext cx="797169" cy="1016977"/>
            <a:chOff x="4114800" y="4314826"/>
            <a:chExt cx="914400" cy="1171573"/>
          </a:xfrm>
        </p:grpSpPr>
        <p:sp>
          <p:nvSpPr>
            <p:cNvPr id="204" name="Shape 204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Shape 205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07" name="Shape 207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08" name="Shape 208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09" name="Shape 209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grpSp>
        <p:nvGrpSpPr>
          <p:cNvPr id="5" name="Shape 210"/>
          <p:cNvGrpSpPr/>
          <p:nvPr/>
        </p:nvGrpSpPr>
        <p:grpSpPr>
          <a:xfrm>
            <a:off x="4059116" y="3557953"/>
            <a:ext cx="797169" cy="1016977"/>
            <a:chOff x="4114800" y="4314826"/>
            <a:chExt cx="914400" cy="1171573"/>
          </a:xfrm>
        </p:grpSpPr>
        <p:sp>
          <p:nvSpPr>
            <p:cNvPr id="211" name="Shape 211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13" name="Shape 213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14" name="Shape 214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15" name="Shape 215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16" name="Shape 216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grpSp>
        <p:nvGrpSpPr>
          <p:cNvPr id="6" name="Shape 217"/>
          <p:cNvGrpSpPr/>
          <p:nvPr/>
        </p:nvGrpSpPr>
        <p:grpSpPr>
          <a:xfrm>
            <a:off x="5457085" y="3557950"/>
            <a:ext cx="797169" cy="1016977"/>
            <a:chOff x="4114800" y="4314826"/>
            <a:chExt cx="914400" cy="1171573"/>
          </a:xfrm>
        </p:grpSpPr>
        <p:sp>
          <p:nvSpPr>
            <p:cNvPr id="218" name="Shape 218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Shape 219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20" name="Shape 220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21" name="Shape 221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22" name="Shape 222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23" name="Shape 223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pic>
        <p:nvPicPr>
          <p:cNvPr id="224" name="Shape 22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069000" y="4014180"/>
            <a:ext cx="619980" cy="393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225"/>
          <p:cNvGrpSpPr/>
          <p:nvPr/>
        </p:nvGrpSpPr>
        <p:grpSpPr>
          <a:xfrm>
            <a:off x="2751992" y="5538386"/>
            <a:ext cx="832337" cy="1143826"/>
            <a:chOff x="4114800" y="4648200"/>
            <a:chExt cx="954740" cy="1317705"/>
          </a:xfrm>
        </p:grpSpPr>
        <p:sp>
          <p:nvSpPr>
            <p:cNvPr id="226" name="Shape 226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Shape 227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28" name="Shape 228"/>
            <p:cNvSpPr txBox="1"/>
            <p:nvPr/>
          </p:nvSpPr>
          <p:spPr>
            <a:xfrm>
              <a:off x="4231339" y="5469517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29" name="Shape 229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30" name="Shape 230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sp>
        <p:nvSpPr>
          <p:cNvPr id="232" name="Shape 232"/>
          <p:cNvSpPr txBox="1"/>
          <p:nvPr/>
        </p:nvSpPr>
        <p:spPr>
          <a:xfrm>
            <a:off x="6693867" y="3669321"/>
            <a:ext cx="13247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6940045" y="4372710"/>
            <a:ext cx="10374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10.0.4.10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022837" y="4416671"/>
            <a:ext cx="893884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11.0.0.1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209796" y="4803530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12.0.0.1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109518" y="5351587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13.0.0.1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742587" y="4481148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14.0.0.1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452441" y="3276599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15.0.0.1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929548" y="4243764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16.0.0.1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6151680" y="4234960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10.0.4.1</a:t>
            </a:r>
          </a:p>
        </p:txBody>
      </p:sp>
      <p:sp>
        <p:nvSpPr>
          <p:cNvPr id="241" name="Shape 241"/>
          <p:cNvSpPr/>
          <p:nvPr/>
        </p:nvSpPr>
        <p:spPr>
          <a:xfrm>
            <a:off x="1090244" y="1558387"/>
            <a:ext cx="732399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Traffic is routed across several network routers</a:t>
            </a:r>
          </a:p>
        </p:txBody>
      </p:sp>
    </p:spTree>
    <p:extLst>
      <p:ext uri="{BB962C8B-B14F-4D97-AF65-F5344CB8AC3E}">
        <p14:creationId xmlns:p14="http://schemas.microsoft.com/office/powerpoint/2010/main" val="207331266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472962" y="57038"/>
            <a:ext cx="4651129" cy="76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mic Sans MS"/>
              <a:buNone/>
            </a:pPr>
            <a:r>
              <a:rPr lang="en-US" sz="20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Addresses are Used</a:t>
            </a:r>
            <a:br>
              <a:rPr lang="en-US" sz="20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1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Route Traffic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75845" y="4510453"/>
            <a:ext cx="10374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11.0.0.2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31176" y="4081585"/>
            <a:ext cx="619980" cy="393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Shape 249"/>
          <p:cNvGrpSpPr/>
          <p:nvPr/>
        </p:nvGrpSpPr>
        <p:grpSpPr>
          <a:xfrm>
            <a:off x="1559170" y="3730868"/>
            <a:ext cx="797169" cy="1016977"/>
            <a:chOff x="4114800" y="4314826"/>
            <a:chExt cx="914400" cy="1171573"/>
          </a:xfrm>
        </p:grpSpPr>
        <p:sp>
          <p:nvSpPr>
            <p:cNvPr id="250" name="Shape 250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Shape 251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53" name="Shape 253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4" name="Shape 254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5" name="Shape 255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cxnSp>
        <p:nvCxnSpPr>
          <p:cNvPr id="256" name="Shape 256"/>
          <p:cNvCxnSpPr/>
          <p:nvPr/>
        </p:nvCxnSpPr>
        <p:spPr>
          <a:xfrm>
            <a:off x="966696" y="4305055"/>
            <a:ext cx="589541" cy="16365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193431" y="3763107"/>
            <a:ext cx="9759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</a:p>
        </p:txBody>
      </p:sp>
      <p:cxnSp>
        <p:nvCxnSpPr>
          <p:cNvPr id="258" name="Shape 258"/>
          <p:cNvCxnSpPr>
            <a:stCxn id="250" idx="6"/>
          </p:cNvCxnSpPr>
          <p:nvPr/>
        </p:nvCxnSpPr>
        <p:spPr>
          <a:xfrm>
            <a:off x="2356339" y="4384049"/>
            <a:ext cx="384000" cy="381000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9" name="Shape 259"/>
          <p:cNvCxnSpPr/>
          <p:nvPr/>
        </p:nvCxnSpPr>
        <p:spPr>
          <a:xfrm rot="10800000" flipH="1">
            <a:off x="3537439" y="4211134"/>
            <a:ext cx="521677" cy="553915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0" name="Shape 260"/>
          <p:cNvCxnSpPr/>
          <p:nvPr/>
        </p:nvCxnSpPr>
        <p:spPr>
          <a:xfrm rot="10800000" flipH="1">
            <a:off x="4856285" y="4211132"/>
            <a:ext cx="600799" cy="2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6254253" y="4211029"/>
            <a:ext cx="814746" cy="103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2" name="Shape 262"/>
          <p:cNvCxnSpPr/>
          <p:nvPr/>
        </p:nvCxnSpPr>
        <p:spPr>
          <a:xfrm>
            <a:off x="3138855" y="5128846"/>
            <a:ext cx="11722" cy="409543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Shape 263"/>
          <p:cNvCxnSpPr/>
          <p:nvPr/>
        </p:nvCxnSpPr>
        <p:spPr>
          <a:xfrm>
            <a:off x="3555023" y="3516542"/>
            <a:ext cx="620835" cy="437347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Shape 264"/>
          <p:cNvGrpSpPr/>
          <p:nvPr/>
        </p:nvGrpSpPr>
        <p:grpSpPr>
          <a:xfrm>
            <a:off x="2757854" y="2863361"/>
            <a:ext cx="797169" cy="1016977"/>
            <a:chOff x="4114800" y="4314826"/>
            <a:chExt cx="914400" cy="1171573"/>
          </a:xfrm>
        </p:grpSpPr>
        <p:sp>
          <p:nvSpPr>
            <p:cNvPr id="265" name="Shape 265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" name="Shape 266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67" name="Shape 267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69" name="Shape 269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70" name="Shape 270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grpSp>
        <p:nvGrpSpPr>
          <p:cNvPr id="4" name="Shape 271"/>
          <p:cNvGrpSpPr/>
          <p:nvPr/>
        </p:nvGrpSpPr>
        <p:grpSpPr>
          <a:xfrm>
            <a:off x="2740270" y="4111868"/>
            <a:ext cx="797169" cy="1016977"/>
            <a:chOff x="4114800" y="4314826"/>
            <a:chExt cx="914400" cy="1171573"/>
          </a:xfrm>
        </p:grpSpPr>
        <p:sp>
          <p:nvSpPr>
            <p:cNvPr id="272" name="Shape 272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" name="Shape 273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74" name="Shape 274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75" name="Shape 275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76" name="Shape 276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77" name="Shape 277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grpSp>
        <p:nvGrpSpPr>
          <p:cNvPr id="5" name="Shape 278"/>
          <p:cNvGrpSpPr/>
          <p:nvPr/>
        </p:nvGrpSpPr>
        <p:grpSpPr>
          <a:xfrm>
            <a:off x="4059116" y="3557953"/>
            <a:ext cx="797169" cy="1016977"/>
            <a:chOff x="4114800" y="4314826"/>
            <a:chExt cx="914400" cy="1171573"/>
          </a:xfrm>
        </p:grpSpPr>
        <p:sp>
          <p:nvSpPr>
            <p:cNvPr id="279" name="Shape 279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81" name="Shape 281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82" name="Shape 282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83" name="Shape 283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84" name="Shape 284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grpSp>
        <p:nvGrpSpPr>
          <p:cNvPr id="6" name="Shape 285"/>
          <p:cNvGrpSpPr/>
          <p:nvPr/>
        </p:nvGrpSpPr>
        <p:grpSpPr>
          <a:xfrm>
            <a:off x="5457085" y="3557950"/>
            <a:ext cx="797169" cy="1016977"/>
            <a:chOff x="4114800" y="4314826"/>
            <a:chExt cx="914400" cy="1171573"/>
          </a:xfrm>
        </p:grpSpPr>
        <p:sp>
          <p:nvSpPr>
            <p:cNvPr id="286" name="Shape 286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Shape 287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88" name="Shape 288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89" name="Shape 289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0" name="Shape 290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1" name="Shape 291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pic>
        <p:nvPicPr>
          <p:cNvPr id="292" name="Shape 29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069000" y="4014180"/>
            <a:ext cx="619980" cy="393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293"/>
          <p:cNvGrpSpPr/>
          <p:nvPr/>
        </p:nvGrpSpPr>
        <p:grpSpPr>
          <a:xfrm>
            <a:off x="2751992" y="5538386"/>
            <a:ext cx="832337" cy="1143826"/>
            <a:chOff x="4114800" y="4648200"/>
            <a:chExt cx="954740" cy="1317705"/>
          </a:xfrm>
        </p:grpSpPr>
        <p:sp>
          <p:nvSpPr>
            <p:cNvPr id="294" name="Shape 294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Shape 295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96" name="Shape 296"/>
            <p:cNvSpPr txBox="1"/>
            <p:nvPr/>
          </p:nvSpPr>
          <p:spPr>
            <a:xfrm>
              <a:off x="4231339" y="5469517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97" name="Shape 297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8" name="Shape 298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9" name="Shape 299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sp>
        <p:nvSpPr>
          <p:cNvPr id="300" name="Shape 300"/>
          <p:cNvSpPr txBox="1"/>
          <p:nvPr/>
        </p:nvSpPr>
        <p:spPr>
          <a:xfrm>
            <a:off x="6693867" y="3669321"/>
            <a:ext cx="13247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6940045" y="4372710"/>
            <a:ext cx="10374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10.0.4.10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022837" y="4416671"/>
            <a:ext cx="893884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11.0.0.1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209796" y="4803530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12.0.0.1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9518" y="5351587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13.0.0.1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742587" y="4481148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14.0.0.1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452441" y="3276599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15.0.0.1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929548" y="4243764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16.0.0.1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6151680" y="4234960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10.0.4.1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53914" y="1090258"/>
            <a:ext cx="8343900" cy="2185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buSzPct val="25000"/>
              <a:buNone/>
            </a:pPr>
            <a:r>
              <a:rPr lang="en-US" sz="2000" b="0" i="0" u="sng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Traffic Path:  </a:t>
            </a:r>
          </a:p>
          <a:p>
            <a:pPr marL="342900" marR="0" lvl="0" indent="-34290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1. 11.0.0.1</a:t>
            </a:r>
          </a:p>
          <a:p>
            <a:pPr marL="342900" marR="0" lvl="0" indent="-34290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2. 12.0.0.1</a:t>
            </a:r>
          </a:p>
          <a:p>
            <a:pPr marL="342900" marR="0" lvl="0" indent="-34290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3. 14.0.0.1</a:t>
            </a:r>
          </a:p>
          <a:p>
            <a:pPr marL="342900" marR="0" lvl="0" indent="-34290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4. 16.0.0.1</a:t>
            </a:r>
          </a:p>
          <a:p>
            <a:pPr marL="342900" marR="0" lvl="0" indent="-34290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5. 10.0.4.10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94577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468075" y="57038"/>
            <a:ext cx="4656016" cy="76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mic Sans MS"/>
              <a:buNone/>
            </a:pPr>
            <a:r>
              <a:rPr lang="en-US" sz="1800" b="1" i="0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Firewalls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used to restrict access from unauthorized network locations</a:t>
            </a:r>
            <a:endParaRPr lang="en-US" sz="1800" b="1" i="0" u="none" strike="noStrike" cap="none" baseline="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175845" y="2839811"/>
            <a:ext cx="10374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11.0.0.2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31176" y="2410943"/>
            <a:ext cx="619980" cy="393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Shape 249"/>
          <p:cNvGrpSpPr/>
          <p:nvPr/>
        </p:nvGrpSpPr>
        <p:grpSpPr>
          <a:xfrm>
            <a:off x="1559170" y="2060226"/>
            <a:ext cx="797169" cy="1016977"/>
            <a:chOff x="4114800" y="4314826"/>
            <a:chExt cx="914400" cy="1171573"/>
          </a:xfrm>
        </p:grpSpPr>
        <p:sp>
          <p:nvSpPr>
            <p:cNvPr id="250" name="Shape 250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Shape 251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53" name="Shape 253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4" name="Shape 254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5" name="Shape 255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cxnSp>
        <p:nvCxnSpPr>
          <p:cNvPr id="256" name="Shape 256"/>
          <p:cNvCxnSpPr/>
          <p:nvPr/>
        </p:nvCxnSpPr>
        <p:spPr>
          <a:xfrm>
            <a:off x="966696" y="2634413"/>
            <a:ext cx="589541" cy="16365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193431" y="2092465"/>
            <a:ext cx="9759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</a:p>
        </p:txBody>
      </p:sp>
      <p:cxnSp>
        <p:nvCxnSpPr>
          <p:cNvPr id="258" name="Shape 258"/>
          <p:cNvCxnSpPr>
            <a:stCxn id="250" idx="6"/>
            <a:endCxn id="265" idx="2"/>
          </p:cNvCxnSpPr>
          <p:nvPr/>
        </p:nvCxnSpPr>
        <p:spPr>
          <a:xfrm flipV="1">
            <a:off x="2356339" y="2701729"/>
            <a:ext cx="996461" cy="11677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0" name="Shape 260"/>
          <p:cNvCxnSpPr/>
          <p:nvPr/>
        </p:nvCxnSpPr>
        <p:spPr>
          <a:xfrm rot="10800000" flipH="1">
            <a:off x="5926015" y="3396320"/>
            <a:ext cx="600799" cy="2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7323983" y="3396217"/>
            <a:ext cx="814746" cy="103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2" name="Shape 262"/>
          <p:cNvCxnSpPr>
            <a:stCxn id="265" idx="4"/>
          </p:cNvCxnSpPr>
          <p:nvPr/>
        </p:nvCxnSpPr>
        <p:spPr>
          <a:xfrm flipH="1">
            <a:off x="3745522" y="3065526"/>
            <a:ext cx="5863" cy="544417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Shape 263"/>
          <p:cNvCxnSpPr>
            <a:stCxn id="265" idx="6"/>
          </p:cNvCxnSpPr>
          <p:nvPr/>
        </p:nvCxnSpPr>
        <p:spPr>
          <a:xfrm>
            <a:off x="4149969" y="2701729"/>
            <a:ext cx="1095619" cy="437348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Shape 264"/>
          <p:cNvGrpSpPr/>
          <p:nvPr/>
        </p:nvGrpSpPr>
        <p:grpSpPr>
          <a:xfrm>
            <a:off x="3352800" y="2048549"/>
            <a:ext cx="797169" cy="1016977"/>
            <a:chOff x="4114800" y="4314826"/>
            <a:chExt cx="914400" cy="1171573"/>
          </a:xfrm>
        </p:grpSpPr>
        <p:sp>
          <p:nvSpPr>
            <p:cNvPr id="265" name="Shape 265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" name="Shape 266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67" name="Shape 267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69" name="Shape 269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70" name="Shape 270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grpSp>
        <p:nvGrpSpPr>
          <p:cNvPr id="5" name="Shape 278"/>
          <p:cNvGrpSpPr/>
          <p:nvPr/>
        </p:nvGrpSpPr>
        <p:grpSpPr>
          <a:xfrm>
            <a:off x="5128846" y="2743141"/>
            <a:ext cx="797169" cy="1016977"/>
            <a:chOff x="4114800" y="4314826"/>
            <a:chExt cx="914400" cy="1171573"/>
          </a:xfrm>
        </p:grpSpPr>
        <p:sp>
          <p:nvSpPr>
            <p:cNvPr id="279" name="Shape 279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81" name="Shape 281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82" name="Shape 282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83" name="Shape 283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84" name="Shape 284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grpSp>
        <p:nvGrpSpPr>
          <p:cNvPr id="6" name="Shape 285"/>
          <p:cNvGrpSpPr/>
          <p:nvPr/>
        </p:nvGrpSpPr>
        <p:grpSpPr>
          <a:xfrm>
            <a:off x="6526815" y="2743138"/>
            <a:ext cx="797169" cy="1016977"/>
            <a:chOff x="4114800" y="4314826"/>
            <a:chExt cx="914400" cy="1171573"/>
          </a:xfrm>
        </p:grpSpPr>
        <p:sp>
          <p:nvSpPr>
            <p:cNvPr id="286" name="Shape 286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Shape 287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88" name="Shape 288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89" name="Shape 289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0" name="Shape 290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1" name="Shape 291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pic>
        <p:nvPicPr>
          <p:cNvPr id="292" name="Shape 29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38730" y="3199368"/>
            <a:ext cx="619980" cy="393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293"/>
          <p:cNvGrpSpPr/>
          <p:nvPr/>
        </p:nvGrpSpPr>
        <p:grpSpPr>
          <a:xfrm>
            <a:off x="3335215" y="3609940"/>
            <a:ext cx="990600" cy="1143826"/>
            <a:chOff x="4114800" y="4648200"/>
            <a:chExt cx="1136277" cy="1317705"/>
          </a:xfrm>
        </p:grpSpPr>
        <p:sp>
          <p:nvSpPr>
            <p:cNvPr id="294" name="Shape 294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Shape 295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96" name="Shape 296"/>
            <p:cNvSpPr txBox="1"/>
            <p:nvPr/>
          </p:nvSpPr>
          <p:spPr>
            <a:xfrm>
              <a:off x="4231339" y="5469517"/>
              <a:ext cx="1019738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-US" sz="1100" b="0" i="0" u="none" strike="noStrike" cap="none" baseline="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Webserver</a:t>
              </a:r>
              <a:endPara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Shape 297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8" name="Shape 298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9" name="Shape 299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sp>
        <p:nvSpPr>
          <p:cNvPr id="300" name="Shape 300"/>
          <p:cNvSpPr txBox="1"/>
          <p:nvPr/>
        </p:nvSpPr>
        <p:spPr>
          <a:xfrm>
            <a:off x="7980496" y="2526268"/>
            <a:ext cx="116350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company-internal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webserver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8009775" y="3557898"/>
            <a:ext cx="10374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10.0.4.10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022837" y="2746029"/>
            <a:ext cx="893884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11.0.0.1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133600" y="3071388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12.0.0.1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704463" y="3423141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13.0.0.1</a:t>
            </a:r>
          </a:p>
        </p:txBody>
      </p:sp>
      <p:pic>
        <p:nvPicPr>
          <p:cNvPr id="66" name="Picture 3" descr="C:\Users\Administrator\AppData\Local\Microsoft\Windows\Temporary Internet Files\Content.IE5\LRNAMJXT\firewall-denco-0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080788"/>
            <a:ext cx="608076" cy="914400"/>
          </a:xfrm>
          <a:prstGeom prst="rect">
            <a:avLst/>
          </a:prstGeom>
          <a:noFill/>
        </p:spPr>
      </p:pic>
      <p:cxnSp>
        <p:nvCxnSpPr>
          <p:cNvPr id="69" name="Straight Arrow Connector 68"/>
          <p:cNvCxnSpPr/>
          <p:nvPr/>
        </p:nvCxnSpPr>
        <p:spPr>
          <a:xfrm>
            <a:off x="1524000" y="3276600"/>
            <a:ext cx="1676400" cy="685800"/>
          </a:xfrm>
          <a:prstGeom prst="straightConnector1">
            <a:avLst/>
          </a:prstGeom>
          <a:ln w="3492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14400" y="372487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certain traffic is allowed to pass through the firewall</a:t>
            </a:r>
          </a:p>
          <a:p>
            <a:r>
              <a:rPr lang="en-US" dirty="0"/>
              <a:t>(e.g., web)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200400" y="1828800"/>
            <a:ext cx="5867400" cy="3733800"/>
          </a:xfrm>
          <a:prstGeom prst="rect">
            <a:avLst/>
          </a:prstGeom>
          <a:solidFill>
            <a:schemeClr val="bg1">
              <a:lumMod val="6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76800" y="14594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Company Network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86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40598128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372241" y="57038"/>
            <a:ext cx="4873363" cy="76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mic Sans MS"/>
              <a:buNone/>
            </a:pPr>
            <a:r>
              <a:rPr lang="en-US" sz="1800" b="1" i="0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Pivoting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allows adversaries to gain trusted access</a:t>
            </a:r>
            <a:endParaRPr lang="en-US" sz="1800" b="1" i="0" u="none" strike="noStrike" cap="none" baseline="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175845" y="2839811"/>
            <a:ext cx="10374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11.0.0.2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31176" y="2410943"/>
            <a:ext cx="619980" cy="393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Shape 249"/>
          <p:cNvGrpSpPr/>
          <p:nvPr/>
        </p:nvGrpSpPr>
        <p:grpSpPr>
          <a:xfrm>
            <a:off x="1559170" y="2060226"/>
            <a:ext cx="797169" cy="1016977"/>
            <a:chOff x="4114800" y="4314826"/>
            <a:chExt cx="914400" cy="1171573"/>
          </a:xfrm>
        </p:grpSpPr>
        <p:sp>
          <p:nvSpPr>
            <p:cNvPr id="250" name="Shape 250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Shape 251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53" name="Shape 253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4" name="Shape 254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5" name="Shape 255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cxnSp>
        <p:nvCxnSpPr>
          <p:cNvPr id="256" name="Shape 256"/>
          <p:cNvCxnSpPr/>
          <p:nvPr/>
        </p:nvCxnSpPr>
        <p:spPr>
          <a:xfrm>
            <a:off x="966696" y="2634413"/>
            <a:ext cx="589541" cy="16365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193431" y="2092465"/>
            <a:ext cx="9759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</a:p>
        </p:txBody>
      </p:sp>
      <p:cxnSp>
        <p:nvCxnSpPr>
          <p:cNvPr id="258" name="Shape 258"/>
          <p:cNvCxnSpPr>
            <a:stCxn id="250" idx="6"/>
            <a:endCxn id="265" idx="2"/>
          </p:cNvCxnSpPr>
          <p:nvPr/>
        </p:nvCxnSpPr>
        <p:spPr>
          <a:xfrm flipV="1">
            <a:off x="2356339" y="2701729"/>
            <a:ext cx="996461" cy="11677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0" name="Shape 260"/>
          <p:cNvCxnSpPr/>
          <p:nvPr/>
        </p:nvCxnSpPr>
        <p:spPr>
          <a:xfrm rot="10800000" flipH="1">
            <a:off x="5926015" y="3396320"/>
            <a:ext cx="600799" cy="2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7323983" y="3396217"/>
            <a:ext cx="814746" cy="103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2" name="Shape 262"/>
          <p:cNvCxnSpPr>
            <a:stCxn id="265" idx="4"/>
          </p:cNvCxnSpPr>
          <p:nvPr/>
        </p:nvCxnSpPr>
        <p:spPr>
          <a:xfrm flipH="1">
            <a:off x="3745522" y="3065526"/>
            <a:ext cx="5863" cy="544417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Shape 263"/>
          <p:cNvCxnSpPr>
            <a:stCxn id="265" idx="6"/>
          </p:cNvCxnSpPr>
          <p:nvPr/>
        </p:nvCxnSpPr>
        <p:spPr>
          <a:xfrm>
            <a:off x="4149969" y="2701729"/>
            <a:ext cx="1095619" cy="437348"/>
          </a:xfrm>
          <a:prstGeom prst="straightConnector1">
            <a:avLst/>
          </a:prstGeom>
          <a:noFill/>
          <a:ln w="25400" cap="flat" cmpd="sng">
            <a:solidFill>
              <a:srgbClr val="183B9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Shape 264"/>
          <p:cNvGrpSpPr/>
          <p:nvPr/>
        </p:nvGrpSpPr>
        <p:grpSpPr>
          <a:xfrm>
            <a:off x="3352800" y="2048549"/>
            <a:ext cx="797169" cy="1016977"/>
            <a:chOff x="4114800" y="4314826"/>
            <a:chExt cx="914400" cy="1171573"/>
          </a:xfrm>
        </p:grpSpPr>
        <p:sp>
          <p:nvSpPr>
            <p:cNvPr id="265" name="Shape 265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" name="Shape 266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67" name="Shape 267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69" name="Shape 269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70" name="Shape 270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grpSp>
        <p:nvGrpSpPr>
          <p:cNvPr id="4" name="Shape 278"/>
          <p:cNvGrpSpPr/>
          <p:nvPr/>
        </p:nvGrpSpPr>
        <p:grpSpPr>
          <a:xfrm>
            <a:off x="5128846" y="2743141"/>
            <a:ext cx="797169" cy="1016977"/>
            <a:chOff x="4114800" y="4314826"/>
            <a:chExt cx="914400" cy="1171573"/>
          </a:xfrm>
        </p:grpSpPr>
        <p:sp>
          <p:nvSpPr>
            <p:cNvPr id="279" name="Shape 279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81" name="Shape 281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82" name="Shape 282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83" name="Shape 283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84" name="Shape 284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grpSp>
        <p:nvGrpSpPr>
          <p:cNvPr id="5" name="Shape 285"/>
          <p:cNvGrpSpPr/>
          <p:nvPr/>
        </p:nvGrpSpPr>
        <p:grpSpPr>
          <a:xfrm>
            <a:off x="6526815" y="2743138"/>
            <a:ext cx="797169" cy="1016977"/>
            <a:chOff x="4114800" y="4314826"/>
            <a:chExt cx="914400" cy="1171573"/>
          </a:xfrm>
        </p:grpSpPr>
        <p:sp>
          <p:nvSpPr>
            <p:cNvPr id="286" name="Shape 286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0070C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Shape 287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88" name="Shape 288"/>
            <p:cNvSpPr txBox="1"/>
            <p:nvPr/>
          </p:nvSpPr>
          <p:spPr>
            <a:xfrm>
              <a:off x="4190998" y="4314826"/>
              <a:ext cx="838200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</a:p>
          </p:txBody>
        </p:sp>
        <p:cxnSp>
          <p:nvCxnSpPr>
            <p:cNvPr id="289" name="Shape 289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0" name="Shape 290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1" name="Shape 291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pic>
        <p:nvPicPr>
          <p:cNvPr id="292" name="Shape 29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38730" y="3199368"/>
            <a:ext cx="619980" cy="393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Shape 293"/>
          <p:cNvGrpSpPr/>
          <p:nvPr/>
        </p:nvGrpSpPr>
        <p:grpSpPr>
          <a:xfrm>
            <a:off x="3200400" y="3609940"/>
            <a:ext cx="1211387" cy="1143826"/>
            <a:chOff x="3960160" y="4648200"/>
            <a:chExt cx="1389533" cy="1317705"/>
          </a:xfrm>
        </p:grpSpPr>
        <p:sp>
          <p:nvSpPr>
            <p:cNvPr id="294" name="Shape 294"/>
            <p:cNvSpPr/>
            <p:nvPr/>
          </p:nvSpPr>
          <p:spPr>
            <a:xfrm>
              <a:off x="4114800" y="4648200"/>
              <a:ext cx="914400" cy="838199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142D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Shape 295"/>
            <p:cNvCxnSpPr/>
            <p:nvPr/>
          </p:nvCxnSpPr>
          <p:spPr>
            <a:xfrm rot="10800000">
              <a:off x="4267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296" name="Shape 296"/>
            <p:cNvSpPr txBox="1"/>
            <p:nvPr/>
          </p:nvSpPr>
          <p:spPr>
            <a:xfrm>
              <a:off x="3960160" y="5469517"/>
              <a:ext cx="1389533" cy="4963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VULNERABLE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-US" sz="1100" b="0" i="0" u="none" strike="noStrike" cap="none" baseline="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Webserver</a:t>
              </a:r>
              <a:endPara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Shape 297"/>
            <p:cNvCxnSpPr/>
            <p:nvPr/>
          </p:nvCxnSpPr>
          <p:spPr>
            <a:xfrm rot="10800000">
              <a:off x="4572000" y="4800600"/>
              <a:ext cx="0" cy="22859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8" name="Shape 298"/>
            <p:cNvCxnSpPr/>
            <p:nvPr/>
          </p:nvCxnSpPr>
          <p:spPr>
            <a:xfrm rot="10800000">
              <a:off x="4648199" y="50292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9" name="Shape 299"/>
            <p:cNvCxnSpPr/>
            <p:nvPr/>
          </p:nvCxnSpPr>
          <p:spPr>
            <a:xfrm rot="10800000">
              <a:off x="4572000" y="5105399"/>
              <a:ext cx="0" cy="2286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  <p:sp>
        <p:nvSpPr>
          <p:cNvPr id="300" name="Shape 300"/>
          <p:cNvSpPr txBox="1"/>
          <p:nvPr/>
        </p:nvSpPr>
        <p:spPr>
          <a:xfrm>
            <a:off x="7980496" y="2526268"/>
            <a:ext cx="116350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company-internal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webserver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8009775" y="3557898"/>
            <a:ext cx="10374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10.0.4.10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022837" y="2746029"/>
            <a:ext cx="893884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11.0.0.1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133600" y="3071388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12.0.0.1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704463" y="3423141"/>
            <a:ext cx="1037492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13.0.0.1</a:t>
            </a:r>
          </a:p>
        </p:txBody>
      </p:sp>
      <p:pic>
        <p:nvPicPr>
          <p:cNvPr id="66" name="Picture 3" descr="C:\Users\Administrator\AppData\Local\Microsoft\Windows\Temporary Internet Files\Content.IE5\LRNAMJXT\firewall-denco-0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080788"/>
            <a:ext cx="608076" cy="914400"/>
          </a:xfrm>
          <a:prstGeom prst="rect">
            <a:avLst/>
          </a:prstGeom>
          <a:noFill/>
        </p:spPr>
      </p:pic>
      <p:cxnSp>
        <p:nvCxnSpPr>
          <p:cNvPr id="69" name="Straight Arrow Connector 68"/>
          <p:cNvCxnSpPr/>
          <p:nvPr/>
        </p:nvCxnSpPr>
        <p:spPr>
          <a:xfrm>
            <a:off x="1524000" y="3276600"/>
            <a:ext cx="1676400" cy="685800"/>
          </a:xfrm>
          <a:prstGeom prst="straightConnector1">
            <a:avLst/>
          </a:prstGeom>
          <a:ln w="3492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14400" y="372487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certain traffic is allowed to pass through the firewall</a:t>
            </a:r>
          </a:p>
          <a:p>
            <a:r>
              <a:rPr lang="en-US" dirty="0"/>
              <a:t>(e.g., web)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86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Internet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6800" y="14594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Company Network</a:t>
            </a:r>
          </a:p>
        </p:txBody>
      </p:sp>
    </p:spTree>
    <p:extLst>
      <p:ext uri="{BB962C8B-B14F-4D97-AF65-F5344CB8AC3E}">
        <p14:creationId xmlns:p14="http://schemas.microsoft.com/office/powerpoint/2010/main" val="10479070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381000"/>
            <a:ext cx="8520599" cy="763598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693" y="1276008"/>
            <a:ext cx="4540956" cy="1344789"/>
          </a:xfrm>
        </p:spPr>
        <p:txBody>
          <a:bodyPr/>
          <a:lstStyle/>
          <a:p>
            <a:r>
              <a:rPr lang="en-US" sz="3200" dirty="0"/>
              <a:t>Work in groups of 2 </a:t>
            </a:r>
          </a:p>
          <a:p>
            <a:pPr lvl="1">
              <a:buNone/>
            </a:pPr>
            <a:r>
              <a:rPr lang="en-US" sz="3200" dirty="0"/>
              <a:t>(1 laptop per group)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3C91E9-B57B-4134-A0A2-64E4041187E2}"/>
              </a:ext>
            </a:extLst>
          </p:cNvPr>
          <p:cNvSpPr/>
          <p:nvPr/>
        </p:nvSpPr>
        <p:spPr>
          <a:xfrm>
            <a:off x="978031" y="2514545"/>
            <a:ext cx="258077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Time is limited</a:t>
            </a:r>
          </a:p>
          <a:p>
            <a:r>
              <a:rPr lang="en-US" sz="2800" dirty="0"/>
              <a:t>Ask questions!</a:t>
            </a:r>
          </a:p>
          <a:p>
            <a:r>
              <a:rPr lang="en-US" sz="2800" dirty="0"/>
              <a:t>Have fun!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A4FF6D-56CD-4A25-996E-7B4AB32CD8DB}"/>
              </a:ext>
            </a:extLst>
          </p:cNvPr>
          <p:cNvSpPr/>
          <p:nvPr/>
        </p:nvSpPr>
        <p:spPr>
          <a:xfrm>
            <a:off x="5243877" y="1348135"/>
            <a:ext cx="3122739" cy="33575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Laptop Login:</a:t>
            </a:r>
          </a:p>
          <a:p>
            <a:r>
              <a:rPr lang="en-US" sz="2800" dirty="0"/>
              <a:t>   </a:t>
            </a:r>
            <a:r>
              <a:rPr lang="en-US" sz="2000" dirty="0"/>
              <a:t>visit</a:t>
            </a:r>
          </a:p>
          <a:p>
            <a:r>
              <a:rPr lang="en-US" sz="2000" dirty="0"/>
              <a:t>    N0guey</a:t>
            </a:r>
          </a:p>
          <a:p>
            <a:endParaRPr lang="en-US" sz="2800" dirty="0"/>
          </a:p>
          <a:p>
            <a:r>
              <a:rPr lang="en-US" sz="2800" dirty="0"/>
              <a:t>Workshop Login:</a:t>
            </a:r>
          </a:p>
          <a:p>
            <a:r>
              <a:rPr lang="en-US" sz="2800" dirty="0"/>
              <a:t>   </a:t>
            </a:r>
            <a:r>
              <a:rPr lang="en-US" sz="2000" dirty="0"/>
              <a:t>root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toor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7" y="3825044"/>
            <a:ext cx="3325533" cy="2494150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07208" y="142568"/>
            <a:ext cx="5422392" cy="533400"/>
          </a:xfrm>
        </p:spPr>
        <p:txBody>
          <a:bodyPr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n-US" sz="1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Times New Roman" panose="02020603050405020304" pitchFamily="18" charset="0"/>
              </a:rPr>
              <a:t>Center for Cyber Analysis and Assessment</a:t>
            </a:r>
            <a:br>
              <a:rPr lang="en-US" sz="1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en-US" sz="1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Times New Roman" panose="02020603050405020304" pitchFamily="18" charset="0"/>
              </a:rPr>
              <a:t>(CCAA)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6644" y="1232756"/>
            <a:ext cx="8907844" cy="3354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co-developed cyber workshops for training, data collection, and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0378" y="795911"/>
            <a:ext cx="8228053" cy="369332"/>
          </a:xfrm>
          <a:prstGeom prst="rect">
            <a:avLst/>
          </a:prstGeom>
          <a:solidFill>
            <a:srgbClr val="FFC422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/>
              </a:rPr>
              <a:t>Advance the state-of-the art in cybersecurity by working collaboratively</a:t>
            </a:r>
            <a:endParaRPr lang="en-US" b="1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  <a:sym typeface="Wingdings 2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30221"/>
            <a:ext cx="4560818" cy="2297055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sp>
        <p:nvSpPr>
          <p:cNvPr id="57" name="Rectangle 56"/>
          <p:cNvSpPr/>
          <p:nvPr/>
        </p:nvSpPr>
        <p:spPr>
          <a:xfrm>
            <a:off x="83909" y="4401108"/>
            <a:ext cx="57422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face-to-face working meetings with government, industry, and academia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collaborative development of fundamental R&amp;D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University staff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Attracts exemplary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 degree foci and skillsets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06191" y="4091956"/>
            <a:ext cx="2083525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Workshop Scenario Architecture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63472" y="6345324"/>
            <a:ext cx="305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One of the Collaborative Spaces at UT El Paso</a:t>
            </a:r>
          </a:p>
        </p:txBody>
      </p:sp>
      <p:pic>
        <p:nvPicPr>
          <p:cNvPr id="16" name="Picture 4" descr="Team at Work by j_igl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85" y="2663067"/>
            <a:ext cx="1163979" cy="10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nmsu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73" y="1760934"/>
            <a:ext cx="544061" cy="612069"/>
          </a:xfrm>
          <a:prstGeom prst="rect">
            <a:avLst/>
          </a:prstGeom>
          <a:noFill/>
          <a:ln w="666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mage result for utep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57" y="1705605"/>
            <a:ext cx="905023" cy="6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Image result for fbi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14638"/>
            <a:ext cx="804668" cy="8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Image result for dhs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33538"/>
            <a:ext cx="820777" cy="81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51" y="2519841"/>
            <a:ext cx="1096420" cy="45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faculty.cs.tamu.edu/xiahu/files/tamu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749" y="3020176"/>
            <a:ext cx="848013" cy="76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 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n-US" sz="1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Times New Roman" panose="02020603050405020304" pitchFamily="18" charset="0"/>
              </a:rPr>
              <a:t>Workshops Enable </a:t>
            </a:r>
            <a:br>
              <a:rPr lang="en-US" sz="1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en-US" sz="1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Times New Roman" panose="02020603050405020304" pitchFamily="18" charset="0"/>
              </a:rPr>
              <a:t>Deeper Understanding and Analyses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42124" y="944724"/>
          <a:ext cx="432048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5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Workshop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Developer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WannaCry</a:t>
                      </a:r>
                      <a:r>
                        <a:rPr lang="en-US" sz="1200" u="none" strike="noStrike" dirty="0">
                          <a:effectLst/>
                        </a:rPr>
                        <a:t> (ransomware)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ARL/UTEP/FBI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DEFCON qualifying challenge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UTEP/ARL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Slow HTTP POST </a:t>
                      </a:r>
                      <a:r>
                        <a:rPr lang="en-US" sz="1200" u="none" strike="noStrike" dirty="0" err="1">
                          <a:effectLst/>
                        </a:rPr>
                        <a:t>DoS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UTEP/ARL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Cross-site scripting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UTEP/ARL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Bot malware Forensics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Web</a:t>
                      </a:r>
                      <a:r>
                        <a:rPr lang="en-US" sz="1200" u="none" strike="noStrike" baseline="0" dirty="0">
                          <a:effectLst/>
                        </a:rPr>
                        <a:t> client authentication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Watering hole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Route hijacking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Pivoting and</a:t>
                      </a:r>
                      <a:r>
                        <a:rPr lang="en-US" sz="1200" u="none" strike="noStrike" baseline="0" dirty="0">
                          <a:effectLst/>
                        </a:rPr>
                        <a:t> intranets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Introduction</a:t>
                      </a:r>
                      <a:r>
                        <a:rPr lang="en-US" sz="1200" u="none" strike="noStrike" baseline="0" dirty="0">
                          <a:effectLst/>
                        </a:rPr>
                        <a:t> to reverse engineering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UTEP Cyber Club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Buffer 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UTEP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ARP spoof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UTEP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EC02892-23CA-4450-8C62-9F7F949CB7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40" y="584684"/>
            <a:ext cx="5209042" cy="3136669"/>
          </a:xfrm>
          <a:prstGeom prst="rect">
            <a:avLst/>
          </a:prstGeom>
          <a:effectLst>
            <a:softEdge rad="4699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EB4203-1760-4D29-83B3-0D41E11E3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50098" y="3788050"/>
            <a:ext cx="2799156" cy="2099367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CC96C6-6F0D-42F6-9124-CA5EE6844C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44" y="3762858"/>
            <a:ext cx="3155256" cy="2366442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5" name="Content Placeholder 3"/>
          <p:cNvSpPr txBox="1">
            <a:spLocks/>
          </p:cNvSpPr>
          <p:nvPr/>
        </p:nvSpPr>
        <p:spPr>
          <a:xfrm>
            <a:off x="467544" y="5266062"/>
            <a:ext cx="3528392" cy="966364"/>
          </a:xfrm>
          <a:prstGeom prst="rect">
            <a:avLst/>
          </a:prstGeom>
          <a:ln w="50800" cmpd="dbl"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Hosted over 15 Workshops at various venues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500 participants in 2017</a:t>
            </a:r>
          </a:p>
          <a:p>
            <a:pPr marL="0" indent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1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1711" y="3091801"/>
            <a:ext cx="8534400" cy="945468"/>
          </a:xfrm>
        </p:spPr>
        <p:txBody>
          <a:bodyPr/>
          <a:lstStyle/>
          <a:p>
            <a:pPr algn="ctr"/>
            <a:r>
              <a:rPr lang="en-US" sz="2800" dirty="0">
                <a:latin typeface="Comic Sans MS" pitchFamily="66" charset="0"/>
                <a:cs typeface="+mn-cs"/>
              </a:rPr>
              <a:t>Why are you at NMSU?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8" name="Picture 6" descr="Emoticons: Question face by nicubun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88740"/>
            <a:ext cx="1918079" cy="185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1432" y="244624"/>
            <a:ext cx="2448026" cy="414596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kern="1200" dirty="0">
                <a:solidFill>
                  <a:schemeClr val="bg1"/>
                </a:solidFill>
                <a:ea typeface="+mj-ea"/>
                <a:cs typeface="Times New Roman" panose="02020603050405020304" pitchFamily="18" charset="0"/>
              </a:rPr>
              <a:t>ARL Extended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68335" y="2634031"/>
            <a:ext cx="8888819" cy="3032911"/>
          </a:xfrm>
        </p:spPr>
        <p:txBody>
          <a:bodyPr/>
          <a:lstStyle/>
          <a:p>
            <a:pPr lvl="0">
              <a:spcBef>
                <a:spcPts val="3000"/>
              </a:spcBef>
            </a:pPr>
            <a:r>
              <a:rPr lang="en-US" sz="1800" dirty="0"/>
              <a:t>Army technology interests &amp; needs will be brought to external researchers when research is in formative stages</a:t>
            </a:r>
          </a:p>
          <a:p>
            <a:pPr lvl="0">
              <a:spcBef>
                <a:spcPts val="3000"/>
              </a:spcBef>
            </a:pPr>
            <a:r>
              <a:rPr lang="en-US" sz="1800" dirty="0"/>
              <a:t>Opportunities to transition new non-DoD specific technologies into the Army</a:t>
            </a:r>
          </a:p>
          <a:p>
            <a:pPr lvl="0">
              <a:spcBef>
                <a:spcPts val="3000"/>
              </a:spcBef>
            </a:pPr>
            <a:r>
              <a:rPr lang="en-US" sz="1800" dirty="0"/>
              <a:t>Access to world class laboratories &amp; facilities</a:t>
            </a:r>
          </a:p>
          <a:p>
            <a:pPr lvl="0">
              <a:spcBef>
                <a:spcPts val="3000"/>
              </a:spcBef>
            </a:pPr>
            <a:r>
              <a:rPr lang="en-US" sz="1800" dirty="0"/>
              <a:t>Significantly expand the pool of potential new ARL employees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335" y="5703051"/>
            <a:ext cx="8710687" cy="755452"/>
          </a:xfrm>
          <a:prstGeom prst="rect">
            <a:avLst/>
          </a:prstGeom>
          <a:solidFill>
            <a:srgbClr val="0066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ARL will operate in a more integrated, networked way</a:t>
            </a:r>
            <a:b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</a:b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with a host of partners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67B21F-A94A-4328-B6EE-88C8ADFC9A65}"/>
              </a:ext>
            </a:extLst>
          </p:cNvPr>
          <p:cNvGrpSpPr/>
          <p:nvPr/>
        </p:nvGrpSpPr>
        <p:grpSpPr>
          <a:xfrm>
            <a:off x="5793501" y="1016472"/>
            <a:ext cx="2917768" cy="1811406"/>
            <a:chOff x="5424643" y="671711"/>
            <a:chExt cx="3530499" cy="219180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60E82CC6-ED7B-4FF0-8820-07C2EC0F9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137" y="2295930"/>
              <a:ext cx="767475" cy="567583"/>
            </a:xfrm>
            <a:prstGeom prst="rect">
              <a:avLst/>
            </a:prstGeom>
            <a:ln w="3175">
              <a:noFill/>
            </a:ln>
          </p:spPr>
        </p:pic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A8AFC0E-9196-4EEB-B064-E82E01E1CC87}"/>
                </a:ext>
              </a:extLst>
            </p:cNvPr>
            <p:cNvGrpSpPr/>
            <p:nvPr/>
          </p:nvGrpSpPr>
          <p:grpSpPr>
            <a:xfrm>
              <a:off x="5656079" y="671711"/>
              <a:ext cx="3299063" cy="1936081"/>
              <a:chOff x="1292933" y="1067054"/>
              <a:chExt cx="6642856" cy="4334822"/>
            </a:xfrm>
            <a:effectLst>
              <a:glow rad="304800">
                <a:schemeClr val="tx1">
                  <a:lumMod val="65000"/>
                  <a:lumOff val="35000"/>
                  <a:alpha val="40000"/>
                </a:schemeClr>
              </a:glow>
            </a:effectLst>
          </p:grpSpPr>
          <p:grpSp>
            <p:nvGrpSpPr>
              <p:cNvPr id="114" name="Group 3">
                <a:extLst>
                  <a:ext uri="{FF2B5EF4-FFF2-40B4-BE49-F238E27FC236}">
                    <a16:creationId xmlns:a16="http://schemas.microsoft.com/office/drawing/2014/main" id="{FEB243EB-9A5B-4F88-BF96-546CE88F78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1924" y="1137819"/>
                <a:ext cx="6593865" cy="4264057"/>
                <a:chOff x="252" y="471"/>
                <a:chExt cx="4236" cy="2622"/>
              </a:xfrm>
              <a:solidFill>
                <a:schemeClr val="tx1"/>
              </a:solidFill>
            </p:grpSpPr>
            <p:sp>
              <p:nvSpPr>
                <p:cNvPr id="165" name="Freeform 170">
                  <a:extLst>
                    <a:ext uri="{FF2B5EF4-FFF2-40B4-BE49-F238E27FC236}">
                      <a16:creationId xmlns:a16="http://schemas.microsoft.com/office/drawing/2014/main" id="{CF61056F-FA9F-499D-95D9-6D4AC09C97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" y="471"/>
                  <a:ext cx="540" cy="396"/>
                </a:xfrm>
                <a:custGeom>
                  <a:avLst/>
                  <a:gdLst/>
                  <a:ahLst/>
                  <a:cxnLst>
                    <a:cxn ang="0">
                      <a:pos x="1" y="40"/>
                    </a:cxn>
                    <a:cxn ang="0">
                      <a:pos x="0" y="39"/>
                    </a:cxn>
                    <a:cxn ang="0">
                      <a:pos x="1" y="37"/>
                    </a:cxn>
                    <a:cxn ang="0">
                      <a:pos x="1" y="35"/>
                    </a:cxn>
                    <a:cxn ang="0">
                      <a:pos x="1" y="34"/>
                    </a:cxn>
                    <a:cxn ang="0">
                      <a:pos x="2" y="36"/>
                    </a:cxn>
                    <a:cxn ang="0">
                      <a:pos x="2" y="37"/>
                    </a:cxn>
                    <a:cxn ang="0">
                      <a:pos x="3" y="36"/>
                    </a:cxn>
                    <a:cxn ang="0">
                      <a:pos x="3" y="35"/>
                    </a:cxn>
                    <a:cxn ang="0">
                      <a:pos x="3" y="33"/>
                    </a:cxn>
                    <a:cxn ang="0">
                      <a:pos x="2" y="30"/>
                    </a:cxn>
                    <a:cxn ang="0">
                      <a:pos x="4" y="30"/>
                    </a:cxn>
                    <a:cxn ang="0">
                      <a:pos x="6" y="29"/>
                    </a:cxn>
                    <a:cxn ang="0">
                      <a:pos x="4" y="28"/>
                    </a:cxn>
                    <a:cxn ang="0">
                      <a:pos x="3" y="28"/>
                    </a:cxn>
                    <a:cxn ang="0">
                      <a:pos x="3" y="25"/>
                    </a:cxn>
                    <a:cxn ang="0">
                      <a:pos x="3" y="22"/>
                    </a:cxn>
                    <a:cxn ang="0">
                      <a:pos x="3" y="16"/>
                    </a:cxn>
                    <a:cxn ang="0">
                      <a:pos x="2" y="10"/>
                    </a:cxn>
                    <a:cxn ang="0">
                      <a:pos x="2" y="5"/>
                    </a:cxn>
                    <a:cxn ang="0">
                      <a:pos x="12" y="9"/>
                    </a:cxn>
                    <a:cxn ang="0">
                      <a:pos x="19" y="12"/>
                    </a:cxn>
                    <a:cxn ang="0">
                      <a:pos x="23" y="14"/>
                    </a:cxn>
                    <a:cxn ang="0">
                      <a:pos x="24" y="15"/>
                    </a:cxn>
                    <a:cxn ang="0">
                      <a:pos x="24" y="20"/>
                    </a:cxn>
                    <a:cxn ang="0">
                      <a:pos x="22" y="23"/>
                    </a:cxn>
                    <a:cxn ang="0">
                      <a:pos x="23" y="25"/>
                    </a:cxn>
                    <a:cxn ang="0">
                      <a:pos x="22" y="27"/>
                    </a:cxn>
                    <a:cxn ang="0">
                      <a:pos x="23" y="28"/>
                    </a:cxn>
                    <a:cxn ang="0">
                      <a:pos x="25" y="23"/>
                    </a:cxn>
                    <a:cxn ang="0">
                      <a:pos x="27" y="21"/>
                    </a:cxn>
                    <a:cxn ang="0">
                      <a:pos x="29" y="18"/>
                    </a:cxn>
                    <a:cxn ang="0">
                      <a:pos x="27" y="10"/>
                    </a:cxn>
                    <a:cxn ang="0">
                      <a:pos x="27" y="9"/>
                    </a:cxn>
                    <a:cxn ang="0">
                      <a:pos x="29" y="7"/>
                    </a:cxn>
                    <a:cxn ang="0">
                      <a:pos x="27" y="4"/>
                    </a:cxn>
                    <a:cxn ang="0">
                      <a:pos x="27" y="0"/>
                    </a:cxn>
                    <a:cxn ang="0">
                      <a:pos x="62" y="9"/>
                    </a:cxn>
                    <a:cxn ang="0">
                      <a:pos x="90" y="15"/>
                    </a:cxn>
                    <a:cxn ang="0">
                      <a:pos x="81" y="59"/>
                    </a:cxn>
                    <a:cxn ang="0">
                      <a:pos x="80" y="60"/>
                    </a:cxn>
                    <a:cxn ang="0">
                      <a:pos x="81" y="61"/>
                    </a:cxn>
                    <a:cxn ang="0">
                      <a:pos x="81" y="62"/>
                    </a:cxn>
                    <a:cxn ang="0">
                      <a:pos x="80" y="64"/>
                    </a:cxn>
                    <a:cxn ang="0">
                      <a:pos x="80" y="66"/>
                    </a:cxn>
                    <a:cxn ang="0">
                      <a:pos x="55" y="61"/>
                    </a:cxn>
                    <a:cxn ang="0">
                      <a:pos x="52" y="60"/>
                    </a:cxn>
                    <a:cxn ang="0">
                      <a:pos x="50" y="60"/>
                    </a:cxn>
                    <a:cxn ang="0">
                      <a:pos x="47" y="60"/>
                    </a:cxn>
                    <a:cxn ang="0">
                      <a:pos x="44" y="60"/>
                    </a:cxn>
                    <a:cxn ang="0">
                      <a:pos x="41" y="61"/>
                    </a:cxn>
                    <a:cxn ang="0">
                      <a:pos x="37" y="60"/>
                    </a:cxn>
                    <a:cxn ang="0">
                      <a:pos x="30" y="60"/>
                    </a:cxn>
                    <a:cxn ang="0">
                      <a:pos x="25" y="57"/>
                    </a:cxn>
                    <a:cxn ang="0">
                      <a:pos x="20" y="57"/>
                    </a:cxn>
                    <a:cxn ang="0">
                      <a:pos x="12" y="55"/>
                    </a:cxn>
                    <a:cxn ang="0">
                      <a:pos x="12" y="50"/>
                    </a:cxn>
                    <a:cxn ang="0">
                      <a:pos x="11" y="46"/>
                    </a:cxn>
                    <a:cxn ang="0">
                      <a:pos x="7" y="44"/>
                    </a:cxn>
                    <a:cxn ang="0">
                      <a:pos x="6" y="42"/>
                    </a:cxn>
                  </a:cxnLst>
                  <a:rect l="0" t="0" r="r" b="b"/>
                  <a:pathLst>
                    <a:path w="90" h="66">
                      <a:moveTo>
                        <a:pt x="3" y="41"/>
                      </a:moveTo>
                      <a:lnTo>
                        <a:pt x="1" y="40"/>
                      </a:lnTo>
                      <a:lnTo>
                        <a:pt x="0" y="40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1" y="37"/>
                      </a:lnTo>
                      <a:lnTo>
                        <a:pt x="1" y="36"/>
                      </a:lnTo>
                      <a:lnTo>
                        <a:pt x="1" y="35"/>
                      </a:lnTo>
                      <a:lnTo>
                        <a:pt x="1" y="35"/>
                      </a:lnTo>
                      <a:lnTo>
                        <a:pt x="1" y="34"/>
                      </a:lnTo>
                      <a:lnTo>
                        <a:pt x="2" y="35"/>
                      </a:lnTo>
                      <a:lnTo>
                        <a:pt x="2" y="36"/>
                      </a:lnTo>
                      <a:lnTo>
                        <a:pt x="2" y="36"/>
                      </a:lnTo>
                      <a:lnTo>
                        <a:pt x="2" y="37"/>
                      </a:lnTo>
                      <a:lnTo>
                        <a:pt x="2" y="37"/>
                      </a:lnTo>
                      <a:lnTo>
                        <a:pt x="3" y="36"/>
                      </a:lnTo>
                      <a:lnTo>
                        <a:pt x="3" y="35"/>
                      </a:lnTo>
                      <a:lnTo>
                        <a:pt x="3" y="35"/>
                      </a:lnTo>
                      <a:lnTo>
                        <a:pt x="4" y="34"/>
                      </a:lnTo>
                      <a:lnTo>
                        <a:pt x="3" y="33"/>
                      </a:lnTo>
                      <a:lnTo>
                        <a:pt x="2" y="32"/>
                      </a:lnTo>
                      <a:lnTo>
                        <a:pt x="2" y="30"/>
                      </a:lnTo>
                      <a:lnTo>
                        <a:pt x="3" y="30"/>
                      </a:lnTo>
                      <a:lnTo>
                        <a:pt x="4" y="30"/>
                      </a:lnTo>
                      <a:lnTo>
                        <a:pt x="4" y="30"/>
                      </a:lnTo>
                      <a:lnTo>
                        <a:pt x="6" y="29"/>
                      </a:lnTo>
                      <a:lnTo>
                        <a:pt x="4" y="28"/>
                      </a:lnTo>
                      <a:lnTo>
                        <a:pt x="4" y="28"/>
                      </a:lnTo>
                      <a:lnTo>
                        <a:pt x="4" y="27"/>
                      </a:lnTo>
                      <a:lnTo>
                        <a:pt x="3" y="28"/>
                      </a:lnTo>
                      <a:lnTo>
                        <a:pt x="3" y="26"/>
                      </a:lnTo>
                      <a:lnTo>
                        <a:pt x="3" y="25"/>
                      </a:lnTo>
                      <a:lnTo>
                        <a:pt x="3" y="23"/>
                      </a:lnTo>
                      <a:lnTo>
                        <a:pt x="3" y="22"/>
                      </a:lnTo>
                      <a:lnTo>
                        <a:pt x="3" y="20"/>
                      </a:lnTo>
                      <a:lnTo>
                        <a:pt x="3" y="16"/>
                      </a:lnTo>
                      <a:lnTo>
                        <a:pt x="3" y="15"/>
                      </a:lnTo>
                      <a:lnTo>
                        <a:pt x="2" y="10"/>
                      </a:lnTo>
                      <a:lnTo>
                        <a:pt x="2" y="7"/>
                      </a:lnTo>
                      <a:lnTo>
                        <a:pt x="2" y="5"/>
                      </a:lnTo>
                      <a:lnTo>
                        <a:pt x="3" y="3"/>
                      </a:lnTo>
                      <a:lnTo>
                        <a:pt x="12" y="9"/>
                      </a:lnTo>
                      <a:lnTo>
                        <a:pt x="16" y="11"/>
                      </a:lnTo>
                      <a:lnTo>
                        <a:pt x="19" y="12"/>
                      </a:lnTo>
                      <a:lnTo>
                        <a:pt x="21" y="14"/>
                      </a:lnTo>
                      <a:lnTo>
                        <a:pt x="23" y="14"/>
                      </a:lnTo>
                      <a:lnTo>
                        <a:pt x="24" y="14"/>
                      </a:lnTo>
                      <a:lnTo>
                        <a:pt x="24" y="15"/>
                      </a:lnTo>
                      <a:lnTo>
                        <a:pt x="25" y="19"/>
                      </a:lnTo>
                      <a:lnTo>
                        <a:pt x="24" y="20"/>
                      </a:lnTo>
                      <a:lnTo>
                        <a:pt x="23" y="21"/>
                      </a:lnTo>
                      <a:lnTo>
                        <a:pt x="22" y="23"/>
                      </a:lnTo>
                      <a:lnTo>
                        <a:pt x="22" y="24"/>
                      </a:lnTo>
                      <a:lnTo>
                        <a:pt x="23" y="25"/>
                      </a:lnTo>
                      <a:lnTo>
                        <a:pt x="22" y="26"/>
                      </a:lnTo>
                      <a:lnTo>
                        <a:pt x="22" y="27"/>
                      </a:lnTo>
                      <a:lnTo>
                        <a:pt x="22" y="27"/>
                      </a:lnTo>
                      <a:lnTo>
                        <a:pt x="23" y="28"/>
                      </a:lnTo>
                      <a:lnTo>
                        <a:pt x="25" y="27"/>
                      </a:lnTo>
                      <a:lnTo>
                        <a:pt x="25" y="23"/>
                      </a:lnTo>
                      <a:lnTo>
                        <a:pt x="26" y="23"/>
                      </a:lnTo>
                      <a:lnTo>
                        <a:pt x="27" y="21"/>
                      </a:lnTo>
                      <a:lnTo>
                        <a:pt x="29" y="19"/>
                      </a:lnTo>
                      <a:lnTo>
                        <a:pt x="29" y="18"/>
                      </a:lnTo>
                      <a:lnTo>
                        <a:pt x="28" y="14"/>
                      </a:lnTo>
                      <a:lnTo>
                        <a:pt x="27" y="10"/>
                      </a:lnTo>
                      <a:lnTo>
                        <a:pt x="26" y="9"/>
                      </a:lnTo>
                      <a:lnTo>
                        <a:pt x="27" y="9"/>
                      </a:lnTo>
                      <a:lnTo>
                        <a:pt x="28" y="9"/>
                      </a:lnTo>
                      <a:lnTo>
                        <a:pt x="29" y="7"/>
                      </a:lnTo>
                      <a:lnTo>
                        <a:pt x="29" y="4"/>
                      </a:lnTo>
                      <a:lnTo>
                        <a:pt x="27" y="4"/>
                      </a:lnTo>
                      <a:lnTo>
                        <a:pt x="27" y="3"/>
                      </a:lnTo>
                      <a:lnTo>
                        <a:pt x="27" y="0"/>
                      </a:lnTo>
                      <a:lnTo>
                        <a:pt x="45" y="5"/>
                      </a:lnTo>
                      <a:lnTo>
                        <a:pt x="62" y="9"/>
                      </a:lnTo>
                      <a:lnTo>
                        <a:pt x="90" y="15"/>
                      </a:lnTo>
                      <a:lnTo>
                        <a:pt x="90" y="15"/>
                      </a:lnTo>
                      <a:lnTo>
                        <a:pt x="81" y="58"/>
                      </a:lnTo>
                      <a:lnTo>
                        <a:pt x="81" y="59"/>
                      </a:lnTo>
                      <a:lnTo>
                        <a:pt x="80" y="59"/>
                      </a:lnTo>
                      <a:lnTo>
                        <a:pt x="80" y="60"/>
                      </a:lnTo>
                      <a:lnTo>
                        <a:pt x="80" y="60"/>
                      </a:lnTo>
                      <a:lnTo>
                        <a:pt x="81" y="61"/>
                      </a:lnTo>
                      <a:lnTo>
                        <a:pt x="81" y="62"/>
                      </a:lnTo>
                      <a:lnTo>
                        <a:pt x="81" y="62"/>
                      </a:lnTo>
                      <a:lnTo>
                        <a:pt x="81" y="63"/>
                      </a:lnTo>
                      <a:lnTo>
                        <a:pt x="80" y="64"/>
                      </a:lnTo>
                      <a:lnTo>
                        <a:pt x="80" y="65"/>
                      </a:lnTo>
                      <a:lnTo>
                        <a:pt x="80" y="66"/>
                      </a:lnTo>
                      <a:lnTo>
                        <a:pt x="57" y="60"/>
                      </a:lnTo>
                      <a:lnTo>
                        <a:pt x="55" y="61"/>
                      </a:lnTo>
                      <a:lnTo>
                        <a:pt x="54" y="61"/>
                      </a:lnTo>
                      <a:lnTo>
                        <a:pt x="52" y="60"/>
                      </a:lnTo>
                      <a:lnTo>
                        <a:pt x="51" y="60"/>
                      </a:lnTo>
                      <a:lnTo>
                        <a:pt x="50" y="60"/>
                      </a:lnTo>
                      <a:lnTo>
                        <a:pt x="49" y="60"/>
                      </a:lnTo>
                      <a:lnTo>
                        <a:pt x="47" y="60"/>
                      </a:lnTo>
                      <a:lnTo>
                        <a:pt x="45" y="60"/>
                      </a:lnTo>
                      <a:lnTo>
                        <a:pt x="44" y="60"/>
                      </a:lnTo>
                      <a:lnTo>
                        <a:pt x="42" y="61"/>
                      </a:lnTo>
                      <a:lnTo>
                        <a:pt x="41" y="61"/>
                      </a:lnTo>
                      <a:lnTo>
                        <a:pt x="38" y="61"/>
                      </a:lnTo>
                      <a:lnTo>
                        <a:pt x="37" y="60"/>
                      </a:lnTo>
                      <a:lnTo>
                        <a:pt x="35" y="59"/>
                      </a:lnTo>
                      <a:lnTo>
                        <a:pt x="30" y="60"/>
                      </a:lnTo>
                      <a:lnTo>
                        <a:pt x="29" y="59"/>
                      </a:lnTo>
                      <a:lnTo>
                        <a:pt x="25" y="57"/>
                      </a:lnTo>
                      <a:lnTo>
                        <a:pt x="22" y="57"/>
                      </a:lnTo>
                      <a:lnTo>
                        <a:pt x="20" y="57"/>
                      </a:lnTo>
                      <a:lnTo>
                        <a:pt x="15" y="57"/>
                      </a:lnTo>
                      <a:lnTo>
                        <a:pt x="12" y="55"/>
                      </a:lnTo>
                      <a:lnTo>
                        <a:pt x="11" y="54"/>
                      </a:lnTo>
                      <a:lnTo>
                        <a:pt x="12" y="50"/>
                      </a:lnTo>
                      <a:lnTo>
                        <a:pt x="12" y="49"/>
                      </a:lnTo>
                      <a:lnTo>
                        <a:pt x="11" y="46"/>
                      </a:lnTo>
                      <a:lnTo>
                        <a:pt x="9" y="44"/>
                      </a:lnTo>
                      <a:lnTo>
                        <a:pt x="7" y="44"/>
                      </a:lnTo>
                      <a:lnTo>
                        <a:pt x="7" y="43"/>
                      </a:lnTo>
                      <a:lnTo>
                        <a:pt x="6" y="42"/>
                      </a:lnTo>
                      <a:lnTo>
                        <a:pt x="3" y="41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6" name="Freeform 171">
                  <a:extLst>
                    <a:ext uri="{FF2B5EF4-FFF2-40B4-BE49-F238E27FC236}">
                      <a16:creationId xmlns:a16="http://schemas.microsoft.com/office/drawing/2014/main" id="{E9D45B13-8357-4EAF-AC95-67D8FBC2B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" y="716"/>
                  <a:ext cx="648" cy="547"/>
                </a:xfrm>
                <a:custGeom>
                  <a:avLst/>
                  <a:gdLst/>
                  <a:ahLst/>
                  <a:cxnLst>
                    <a:cxn ang="0">
                      <a:pos x="0" y="68"/>
                    </a:cxn>
                    <a:cxn ang="0">
                      <a:pos x="0" y="63"/>
                    </a:cxn>
                    <a:cxn ang="0">
                      <a:pos x="1" y="58"/>
                    </a:cxn>
                    <a:cxn ang="0">
                      <a:pos x="2" y="52"/>
                    </a:cxn>
                    <a:cxn ang="0">
                      <a:pos x="3" y="50"/>
                    </a:cxn>
                    <a:cxn ang="0">
                      <a:pos x="5" y="48"/>
                    </a:cxn>
                    <a:cxn ang="0">
                      <a:pos x="6" y="45"/>
                    </a:cxn>
                    <a:cxn ang="0">
                      <a:pos x="10" y="38"/>
                    </a:cxn>
                    <a:cxn ang="0">
                      <a:pos x="16" y="23"/>
                    </a:cxn>
                    <a:cxn ang="0">
                      <a:pos x="20" y="13"/>
                    </a:cxn>
                    <a:cxn ang="0">
                      <a:pos x="24" y="4"/>
                    </a:cxn>
                    <a:cxn ang="0">
                      <a:pos x="24" y="1"/>
                    </a:cxn>
                    <a:cxn ang="0">
                      <a:pos x="27" y="1"/>
                    </a:cxn>
                    <a:cxn ang="0">
                      <a:pos x="30" y="1"/>
                    </a:cxn>
                    <a:cxn ang="0">
                      <a:pos x="31" y="3"/>
                    </a:cxn>
                    <a:cxn ang="0">
                      <a:pos x="35" y="5"/>
                    </a:cxn>
                    <a:cxn ang="0">
                      <a:pos x="36" y="9"/>
                    </a:cxn>
                    <a:cxn ang="0">
                      <a:pos x="36" y="14"/>
                    </a:cxn>
                    <a:cxn ang="0">
                      <a:pos x="44" y="16"/>
                    </a:cxn>
                    <a:cxn ang="0">
                      <a:pos x="49" y="16"/>
                    </a:cxn>
                    <a:cxn ang="0">
                      <a:pos x="54" y="19"/>
                    </a:cxn>
                    <a:cxn ang="0">
                      <a:pos x="61" y="19"/>
                    </a:cxn>
                    <a:cxn ang="0">
                      <a:pos x="65" y="20"/>
                    </a:cxn>
                    <a:cxn ang="0">
                      <a:pos x="68" y="19"/>
                    </a:cxn>
                    <a:cxn ang="0">
                      <a:pos x="71" y="19"/>
                    </a:cxn>
                    <a:cxn ang="0">
                      <a:pos x="74" y="19"/>
                    </a:cxn>
                    <a:cxn ang="0">
                      <a:pos x="76" y="19"/>
                    </a:cxn>
                    <a:cxn ang="0">
                      <a:pos x="79" y="20"/>
                    </a:cxn>
                    <a:cxn ang="0">
                      <a:pos x="104" y="25"/>
                    </a:cxn>
                    <a:cxn ang="0">
                      <a:pos x="106" y="28"/>
                    </a:cxn>
                    <a:cxn ang="0">
                      <a:pos x="108" y="29"/>
                    </a:cxn>
                    <a:cxn ang="0">
                      <a:pos x="103" y="41"/>
                    </a:cxn>
                    <a:cxn ang="0">
                      <a:pos x="101" y="43"/>
                    </a:cxn>
                    <a:cxn ang="0">
                      <a:pos x="98" y="45"/>
                    </a:cxn>
                    <a:cxn ang="0">
                      <a:pos x="95" y="52"/>
                    </a:cxn>
                    <a:cxn ang="0">
                      <a:pos x="97" y="54"/>
                    </a:cxn>
                    <a:cxn ang="0">
                      <a:pos x="97" y="56"/>
                    </a:cxn>
                    <a:cxn ang="0">
                      <a:pos x="97" y="57"/>
                    </a:cxn>
                    <a:cxn ang="0">
                      <a:pos x="95" y="61"/>
                    </a:cxn>
                    <a:cxn ang="0">
                      <a:pos x="52" y="83"/>
                    </a:cxn>
                  </a:cxnLst>
                  <a:rect l="0" t="0" r="r" b="b"/>
                  <a:pathLst>
                    <a:path w="108" h="91">
                      <a:moveTo>
                        <a:pt x="1" y="69"/>
                      </a:moveTo>
                      <a:lnTo>
                        <a:pt x="0" y="68"/>
                      </a:lnTo>
                      <a:lnTo>
                        <a:pt x="0" y="64"/>
                      </a:lnTo>
                      <a:lnTo>
                        <a:pt x="0" y="63"/>
                      </a:lnTo>
                      <a:lnTo>
                        <a:pt x="0" y="61"/>
                      </a:lnTo>
                      <a:lnTo>
                        <a:pt x="1" y="58"/>
                      </a:lnTo>
                      <a:lnTo>
                        <a:pt x="1" y="53"/>
                      </a:lnTo>
                      <a:lnTo>
                        <a:pt x="2" y="52"/>
                      </a:lnTo>
                      <a:lnTo>
                        <a:pt x="3" y="51"/>
                      </a:lnTo>
                      <a:lnTo>
                        <a:pt x="3" y="50"/>
                      </a:lnTo>
                      <a:lnTo>
                        <a:pt x="4" y="49"/>
                      </a:lnTo>
                      <a:lnTo>
                        <a:pt x="5" y="48"/>
                      </a:lnTo>
                      <a:lnTo>
                        <a:pt x="5" y="46"/>
                      </a:lnTo>
                      <a:lnTo>
                        <a:pt x="6" y="45"/>
                      </a:lnTo>
                      <a:lnTo>
                        <a:pt x="9" y="42"/>
                      </a:lnTo>
                      <a:lnTo>
                        <a:pt x="10" y="38"/>
                      </a:lnTo>
                      <a:lnTo>
                        <a:pt x="13" y="33"/>
                      </a:lnTo>
                      <a:lnTo>
                        <a:pt x="16" y="23"/>
                      </a:lnTo>
                      <a:lnTo>
                        <a:pt x="18" y="19"/>
                      </a:lnTo>
                      <a:lnTo>
                        <a:pt x="20" y="13"/>
                      </a:lnTo>
                      <a:lnTo>
                        <a:pt x="23" y="6"/>
                      </a:lnTo>
                      <a:lnTo>
                        <a:pt x="24" y="4"/>
                      </a:lnTo>
                      <a:lnTo>
                        <a:pt x="24" y="1"/>
                      </a:lnTo>
                      <a:lnTo>
                        <a:pt x="24" y="1"/>
                      </a:lnTo>
                      <a:lnTo>
                        <a:pt x="25" y="0"/>
                      </a:lnTo>
                      <a:lnTo>
                        <a:pt x="27" y="1"/>
                      </a:lnTo>
                      <a:lnTo>
                        <a:pt x="27" y="0"/>
                      </a:lnTo>
                      <a:lnTo>
                        <a:pt x="30" y="1"/>
                      </a:lnTo>
                      <a:lnTo>
                        <a:pt x="31" y="2"/>
                      </a:lnTo>
                      <a:lnTo>
                        <a:pt x="31" y="3"/>
                      </a:lnTo>
                      <a:lnTo>
                        <a:pt x="33" y="3"/>
                      </a:lnTo>
                      <a:lnTo>
                        <a:pt x="35" y="5"/>
                      </a:lnTo>
                      <a:lnTo>
                        <a:pt x="36" y="8"/>
                      </a:lnTo>
                      <a:lnTo>
                        <a:pt x="36" y="9"/>
                      </a:lnTo>
                      <a:lnTo>
                        <a:pt x="35" y="13"/>
                      </a:lnTo>
                      <a:lnTo>
                        <a:pt x="36" y="14"/>
                      </a:lnTo>
                      <a:lnTo>
                        <a:pt x="39" y="16"/>
                      </a:lnTo>
                      <a:lnTo>
                        <a:pt x="44" y="16"/>
                      </a:lnTo>
                      <a:lnTo>
                        <a:pt x="46" y="16"/>
                      </a:lnTo>
                      <a:lnTo>
                        <a:pt x="49" y="16"/>
                      </a:lnTo>
                      <a:lnTo>
                        <a:pt x="53" y="18"/>
                      </a:lnTo>
                      <a:lnTo>
                        <a:pt x="54" y="19"/>
                      </a:lnTo>
                      <a:lnTo>
                        <a:pt x="59" y="18"/>
                      </a:lnTo>
                      <a:lnTo>
                        <a:pt x="61" y="19"/>
                      </a:lnTo>
                      <a:lnTo>
                        <a:pt x="62" y="20"/>
                      </a:lnTo>
                      <a:lnTo>
                        <a:pt x="65" y="20"/>
                      </a:lnTo>
                      <a:lnTo>
                        <a:pt x="66" y="20"/>
                      </a:lnTo>
                      <a:lnTo>
                        <a:pt x="68" y="19"/>
                      </a:lnTo>
                      <a:lnTo>
                        <a:pt x="69" y="19"/>
                      </a:lnTo>
                      <a:lnTo>
                        <a:pt x="71" y="19"/>
                      </a:lnTo>
                      <a:lnTo>
                        <a:pt x="73" y="19"/>
                      </a:lnTo>
                      <a:lnTo>
                        <a:pt x="74" y="19"/>
                      </a:lnTo>
                      <a:lnTo>
                        <a:pt x="75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79" y="20"/>
                      </a:lnTo>
                      <a:lnTo>
                        <a:pt x="81" y="19"/>
                      </a:lnTo>
                      <a:lnTo>
                        <a:pt x="104" y="25"/>
                      </a:lnTo>
                      <a:lnTo>
                        <a:pt x="105" y="26"/>
                      </a:lnTo>
                      <a:lnTo>
                        <a:pt x="106" y="28"/>
                      </a:lnTo>
                      <a:lnTo>
                        <a:pt x="107" y="28"/>
                      </a:lnTo>
                      <a:lnTo>
                        <a:pt x="108" y="29"/>
                      </a:lnTo>
                      <a:lnTo>
                        <a:pt x="108" y="31"/>
                      </a:lnTo>
                      <a:lnTo>
                        <a:pt x="103" y="41"/>
                      </a:lnTo>
                      <a:lnTo>
                        <a:pt x="102" y="42"/>
                      </a:lnTo>
                      <a:lnTo>
                        <a:pt x="101" y="43"/>
                      </a:lnTo>
                      <a:lnTo>
                        <a:pt x="100" y="44"/>
                      </a:lnTo>
                      <a:lnTo>
                        <a:pt x="98" y="45"/>
                      </a:lnTo>
                      <a:lnTo>
                        <a:pt x="95" y="50"/>
                      </a:lnTo>
                      <a:lnTo>
                        <a:pt x="95" y="52"/>
                      </a:lnTo>
                      <a:lnTo>
                        <a:pt x="95" y="53"/>
                      </a:lnTo>
                      <a:lnTo>
                        <a:pt x="97" y="54"/>
                      </a:lnTo>
                      <a:lnTo>
                        <a:pt x="98" y="55"/>
                      </a:lnTo>
                      <a:lnTo>
                        <a:pt x="97" y="56"/>
                      </a:lnTo>
                      <a:lnTo>
                        <a:pt x="97" y="57"/>
                      </a:lnTo>
                      <a:lnTo>
                        <a:pt x="97" y="57"/>
                      </a:lnTo>
                      <a:lnTo>
                        <a:pt x="97" y="59"/>
                      </a:lnTo>
                      <a:lnTo>
                        <a:pt x="95" y="61"/>
                      </a:lnTo>
                      <a:lnTo>
                        <a:pt x="88" y="91"/>
                      </a:lnTo>
                      <a:lnTo>
                        <a:pt x="52" y="83"/>
                      </a:lnTo>
                      <a:lnTo>
                        <a:pt x="1" y="69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7" name="Freeform 172">
                  <a:extLst>
                    <a:ext uri="{FF2B5EF4-FFF2-40B4-BE49-F238E27FC236}">
                      <a16:creationId xmlns:a16="http://schemas.microsoft.com/office/drawing/2014/main" id="{62ABB0F7-5ECA-435B-81E0-2C477A69A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" y="1132"/>
                  <a:ext cx="648" cy="1109"/>
                </a:xfrm>
                <a:custGeom>
                  <a:avLst/>
                  <a:gdLst/>
                  <a:ahLst/>
                  <a:cxnLst>
                    <a:cxn ang="0">
                      <a:pos x="61" y="180"/>
                    </a:cxn>
                    <a:cxn ang="0">
                      <a:pos x="61" y="178"/>
                    </a:cxn>
                    <a:cxn ang="0">
                      <a:pos x="60" y="176"/>
                    </a:cxn>
                    <a:cxn ang="0">
                      <a:pos x="57" y="164"/>
                    </a:cxn>
                    <a:cxn ang="0">
                      <a:pos x="51" y="157"/>
                    </a:cxn>
                    <a:cxn ang="0">
                      <a:pos x="48" y="154"/>
                    </a:cxn>
                    <a:cxn ang="0">
                      <a:pos x="47" y="151"/>
                    </a:cxn>
                    <a:cxn ang="0">
                      <a:pos x="39" y="147"/>
                    </a:cxn>
                    <a:cxn ang="0">
                      <a:pos x="33" y="141"/>
                    </a:cxn>
                    <a:cxn ang="0">
                      <a:pos x="22" y="137"/>
                    </a:cxn>
                    <a:cxn ang="0">
                      <a:pos x="22" y="133"/>
                    </a:cxn>
                    <a:cxn ang="0">
                      <a:pos x="23" y="127"/>
                    </a:cxn>
                    <a:cxn ang="0">
                      <a:pos x="21" y="122"/>
                    </a:cxn>
                    <a:cxn ang="0">
                      <a:pos x="22" y="120"/>
                    </a:cxn>
                    <a:cxn ang="0">
                      <a:pos x="16" y="109"/>
                    </a:cxn>
                    <a:cxn ang="0">
                      <a:pos x="12" y="102"/>
                    </a:cxn>
                    <a:cxn ang="0">
                      <a:pos x="14" y="97"/>
                    </a:cxn>
                    <a:cxn ang="0">
                      <a:pos x="14" y="91"/>
                    </a:cxn>
                    <a:cxn ang="0">
                      <a:pos x="9" y="86"/>
                    </a:cxn>
                    <a:cxn ang="0">
                      <a:pos x="9" y="78"/>
                    </a:cxn>
                    <a:cxn ang="0">
                      <a:pos x="11" y="75"/>
                    </a:cxn>
                    <a:cxn ang="0">
                      <a:pos x="12" y="79"/>
                    </a:cxn>
                    <a:cxn ang="0">
                      <a:pos x="15" y="78"/>
                    </a:cxn>
                    <a:cxn ang="0">
                      <a:pos x="14" y="71"/>
                    </a:cxn>
                    <a:cxn ang="0">
                      <a:pos x="12" y="73"/>
                    </a:cxn>
                    <a:cxn ang="0">
                      <a:pos x="7" y="70"/>
                    </a:cxn>
                    <a:cxn ang="0">
                      <a:pos x="6" y="68"/>
                    </a:cxn>
                    <a:cxn ang="0">
                      <a:pos x="3" y="56"/>
                    </a:cxn>
                    <a:cxn ang="0">
                      <a:pos x="1" y="48"/>
                    </a:cxn>
                    <a:cxn ang="0">
                      <a:pos x="3" y="41"/>
                    </a:cxn>
                    <a:cxn ang="0">
                      <a:pos x="2" y="33"/>
                    </a:cxn>
                    <a:cxn ang="0">
                      <a:pos x="0" y="30"/>
                    </a:cxn>
                    <a:cxn ang="0">
                      <a:pos x="0" y="26"/>
                    </a:cxn>
                    <a:cxn ang="0">
                      <a:pos x="6" y="16"/>
                    </a:cxn>
                    <a:cxn ang="0">
                      <a:pos x="8" y="12"/>
                    </a:cxn>
                    <a:cxn ang="0">
                      <a:pos x="8" y="3"/>
                    </a:cxn>
                    <a:cxn ang="0">
                      <a:pos x="61" y="14"/>
                    </a:cxn>
                    <a:cxn ang="0">
                      <a:pos x="104" y="149"/>
                    </a:cxn>
                    <a:cxn ang="0">
                      <a:pos x="105" y="152"/>
                    </a:cxn>
                    <a:cxn ang="0">
                      <a:pos x="106" y="157"/>
                    </a:cxn>
                    <a:cxn ang="0">
                      <a:pos x="108" y="161"/>
                    </a:cxn>
                    <a:cxn ang="0">
                      <a:pos x="105" y="162"/>
                    </a:cxn>
                    <a:cxn ang="0">
                      <a:pos x="101" y="169"/>
                    </a:cxn>
                    <a:cxn ang="0">
                      <a:pos x="96" y="174"/>
                    </a:cxn>
                    <a:cxn ang="0">
                      <a:pos x="96" y="178"/>
                    </a:cxn>
                    <a:cxn ang="0">
                      <a:pos x="99" y="182"/>
                    </a:cxn>
                    <a:cxn ang="0">
                      <a:pos x="97" y="185"/>
                    </a:cxn>
                  </a:cxnLst>
                  <a:rect l="0" t="0" r="r" b="b"/>
                  <a:pathLst>
                    <a:path w="108" h="185">
                      <a:moveTo>
                        <a:pt x="94" y="184"/>
                      </a:moveTo>
                      <a:lnTo>
                        <a:pt x="61" y="181"/>
                      </a:lnTo>
                      <a:lnTo>
                        <a:pt x="61" y="180"/>
                      </a:lnTo>
                      <a:lnTo>
                        <a:pt x="60" y="179"/>
                      </a:lnTo>
                      <a:lnTo>
                        <a:pt x="61" y="178"/>
                      </a:lnTo>
                      <a:lnTo>
                        <a:pt x="61" y="178"/>
                      </a:lnTo>
                      <a:lnTo>
                        <a:pt x="61" y="177"/>
                      </a:lnTo>
                      <a:lnTo>
                        <a:pt x="60" y="177"/>
                      </a:lnTo>
                      <a:lnTo>
                        <a:pt x="60" y="176"/>
                      </a:lnTo>
                      <a:lnTo>
                        <a:pt x="60" y="175"/>
                      </a:lnTo>
                      <a:lnTo>
                        <a:pt x="60" y="170"/>
                      </a:lnTo>
                      <a:lnTo>
                        <a:pt x="57" y="164"/>
                      </a:lnTo>
                      <a:lnTo>
                        <a:pt x="55" y="162"/>
                      </a:lnTo>
                      <a:lnTo>
                        <a:pt x="54" y="160"/>
                      </a:lnTo>
                      <a:lnTo>
                        <a:pt x="51" y="157"/>
                      </a:lnTo>
                      <a:lnTo>
                        <a:pt x="49" y="157"/>
                      </a:lnTo>
                      <a:lnTo>
                        <a:pt x="47" y="155"/>
                      </a:lnTo>
                      <a:lnTo>
                        <a:pt x="48" y="154"/>
                      </a:lnTo>
                      <a:lnTo>
                        <a:pt x="48" y="153"/>
                      </a:lnTo>
                      <a:lnTo>
                        <a:pt x="48" y="152"/>
                      </a:lnTo>
                      <a:lnTo>
                        <a:pt x="47" y="151"/>
                      </a:lnTo>
                      <a:lnTo>
                        <a:pt x="43" y="150"/>
                      </a:lnTo>
                      <a:lnTo>
                        <a:pt x="41" y="149"/>
                      </a:lnTo>
                      <a:lnTo>
                        <a:pt x="39" y="147"/>
                      </a:lnTo>
                      <a:lnTo>
                        <a:pt x="37" y="144"/>
                      </a:lnTo>
                      <a:lnTo>
                        <a:pt x="35" y="142"/>
                      </a:lnTo>
                      <a:lnTo>
                        <a:pt x="33" y="141"/>
                      </a:lnTo>
                      <a:lnTo>
                        <a:pt x="27" y="138"/>
                      </a:lnTo>
                      <a:lnTo>
                        <a:pt x="25" y="138"/>
                      </a:lnTo>
                      <a:lnTo>
                        <a:pt x="22" y="137"/>
                      </a:lnTo>
                      <a:lnTo>
                        <a:pt x="21" y="135"/>
                      </a:lnTo>
                      <a:lnTo>
                        <a:pt x="21" y="134"/>
                      </a:lnTo>
                      <a:lnTo>
                        <a:pt x="22" y="133"/>
                      </a:lnTo>
                      <a:lnTo>
                        <a:pt x="22" y="130"/>
                      </a:lnTo>
                      <a:lnTo>
                        <a:pt x="23" y="128"/>
                      </a:lnTo>
                      <a:lnTo>
                        <a:pt x="23" y="127"/>
                      </a:lnTo>
                      <a:lnTo>
                        <a:pt x="22" y="125"/>
                      </a:lnTo>
                      <a:lnTo>
                        <a:pt x="21" y="124"/>
                      </a:lnTo>
                      <a:lnTo>
                        <a:pt x="21" y="122"/>
                      </a:lnTo>
                      <a:lnTo>
                        <a:pt x="21" y="122"/>
                      </a:lnTo>
                      <a:lnTo>
                        <a:pt x="22" y="122"/>
                      </a:lnTo>
                      <a:lnTo>
                        <a:pt x="22" y="120"/>
                      </a:lnTo>
                      <a:lnTo>
                        <a:pt x="20" y="119"/>
                      </a:lnTo>
                      <a:lnTo>
                        <a:pt x="16" y="111"/>
                      </a:lnTo>
                      <a:lnTo>
                        <a:pt x="16" y="109"/>
                      </a:lnTo>
                      <a:lnTo>
                        <a:pt x="15" y="108"/>
                      </a:lnTo>
                      <a:lnTo>
                        <a:pt x="15" y="106"/>
                      </a:lnTo>
                      <a:lnTo>
                        <a:pt x="12" y="102"/>
                      </a:lnTo>
                      <a:lnTo>
                        <a:pt x="12" y="98"/>
                      </a:lnTo>
                      <a:lnTo>
                        <a:pt x="13" y="97"/>
                      </a:lnTo>
                      <a:lnTo>
                        <a:pt x="14" y="97"/>
                      </a:lnTo>
                      <a:lnTo>
                        <a:pt x="15" y="95"/>
                      </a:lnTo>
                      <a:lnTo>
                        <a:pt x="15" y="92"/>
                      </a:lnTo>
                      <a:lnTo>
                        <a:pt x="14" y="91"/>
                      </a:lnTo>
                      <a:lnTo>
                        <a:pt x="12" y="90"/>
                      </a:lnTo>
                      <a:lnTo>
                        <a:pt x="10" y="88"/>
                      </a:lnTo>
                      <a:lnTo>
                        <a:pt x="9" y="86"/>
                      </a:lnTo>
                      <a:lnTo>
                        <a:pt x="9" y="80"/>
                      </a:lnTo>
                      <a:lnTo>
                        <a:pt x="10" y="80"/>
                      </a:lnTo>
                      <a:lnTo>
                        <a:pt x="9" y="78"/>
                      </a:lnTo>
                      <a:lnTo>
                        <a:pt x="10" y="78"/>
                      </a:lnTo>
                      <a:lnTo>
                        <a:pt x="10" y="75"/>
                      </a:lnTo>
                      <a:lnTo>
                        <a:pt x="11" y="75"/>
                      </a:lnTo>
                      <a:lnTo>
                        <a:pt x="12" y="76"/>
                      </a:lnTo>
                      <a:lnTo>
                        <a:pt x="12" y="78"/>
                      </a:lnTo>
                      <a:lnTo>
                        <a:pt x="12" y="79"/>
                      </a:lnTo>
                      <a:lnTo>
                        <a:pt x="14" y="80"/>
                      </a:lnTo>
                      <a:lnTo>
                        <a:pt x="14" y="80"/>
                      </a:lnTo>
                      <a:lnTo>
                        <a:pt x="15" y="78"/>
                      </a:lnTo>
                      <a:lnTo>
                        <a:pt x="14" y="75"/>
                      </a:lnTo>
                      <a:lnTo>
                        <a:pt x="13" y="73"/>
                      </a:lnTo>
                      <a:lnTo>
                        <a:pt x="14" y="71"/>
                      </a:lnTo>
                      <a:lnTo>
                        <a:pt x="13" y="71"/>
                      </a:lnTo>
                      <a:lnTo>
                        <a:pt x="12" y="72"/>
                      </a:lnTo>
                      <a:lnTo>
                        <a:pt x="12" y="73"/>
                      </a:lnTo>
                      <a:lnTo>
                        <a:pt x="11" y="74"/>
                      </a:lnTo>
                      <a:lnTo>
                        <a:pt x="9" y="73"/>
                      </a:lnTo>
                      <a:lnTo>
                        <a:pt x="7" y="70"/>
                      </a:lnTo>
                      <a:lnTo>
                        <a:pt x="5" y="70"/>
                      </a:lnTo>
                      <a:lnTo>
                        <a:pt x="5" y="70"/>
                      </a:lnTo>
                      <a:lnTo>
                        <a:pt x="6" y="68"/>
                      </a:lnTo>
                      <a:lnTo>
                        <a:pt x="6" y="62"/>
                      </a:lnTo>
                      <a:lnTo>
                        <a:pt x="4" y="59"/>
                      </a:lnTo>
                      <a:lnTo>
                        <a:pt x="3" y="56"/>
                      </a:lnTo>
                      <a:lnTo>
                        <a:pt x="1" y="51"/>
                      </a:lnTo>
                      <a:lnTo>
                        <a:pt x="2" y="49"/>
                      </a:lnTo>
                      <a:lnTo>
                        <a:pt x="1" y="48"/>
                      </a:lnTo>
                      <a:lnTo>
                        <a:pt x="1" y="46"/>
                      </a:lnTo>
                      <a:lnTo>
                        <a:pt x="2" y="43"/>
                      </a:lnTo>
                      <a:lnTo>
                        <a:pt x="3" y="41"/>
                      </a:lnTo>
                      <a:lnTo>
                        <a:pt x="4" y="40"/>
                      </a:lnTo>
                      <a:lnTo>
                        <a:pt x="3" y="36"/>
                      </a:lnTo>
                      <a:lnTo>
                        <a:pt x="2" y="33"/>
                      </a:lnTo>
                      <a:lnTo>
                        <a:pt x="2" y="32"/>
                      </a:lnTo>
                      <a:lnTo>
                        <a:pt x="1" y="31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2" y="21"/>
                      </a:lnTo>
                      <a:lnTo>
                        <a:pt x="6" y="16"/>
                      </a:lnTo>
                      <a:lnTo>
                        <a:pt x="6" y="15"/>
                      </a:lnTo>
                      <a:lnTo>
                        <a:pt x="7" y="13"/>
                      </a:lnTo>
                      <a:lnTo>
                        <a:pt x="8" y="12"/>
                      </a:lnTo>
                      <a:lnTo>
                        <a:pt x="9" y="10"/>
                      </a:lnTo>
                      <a:lnTo>
                        <a:pt x="9" y="5"/>
                      </a:lnTo>
                      <a:lnTo>
                        <a:pt x="8" y="3"/>
                      </a:lnTo>
                      <a:lnTo>
                        <a:pt x="9" y="1"/>
                      </a:lnTo>
                      <a:lnTo>
                        <a:pt x="10" y="0"/>
                      </a:lnTo>
                      <a:lnTo>
                        <a:pt x="61" y="14"/>
                      </a:lnTo>
                      <a:lnTo>
                        <a:pt x="48" y="64"/>
                      </a:lnTo>
                      <a:lnTo>
                        <a:pt x="104" y="146"/>
                      </a:lnTo>
                      <a:lnTo>
                        <a:pt x="104" y="149"/>
                      </a:lnTo>
                      <a:lnTo>
                        <a:pt x="104" y="150"/>
                      </a:lnTo>
                      <a:lnTo>
                        <a:pt x="104" y="150"/>
                      </a:lnTo>
                      <a:lnTo>
                        <a:pt x="105" y="152"/>
                      </a:lnTo>
                      <a:lnTo>
                        <a:pt x="105" y="154"/>
                      </a:lnTo>
                      <a:lnTo>
                        <a:pt x="105" y="155"/>
                      </a:lnTo>
                      <a:lnTo>
                        <a:pt x="106" y="157"/>
                      </a:lnTo>
                      <a:lnTo>
                        <a:pt x="107" y="158"/>
                      </a:lnTo>
                      <a:lnTo>
                        <a:pt x="108" y="159"/>
                      </a:lnTo>
                      <a:lnTo>
                        <a:pt x="108" y="161"/>
                      </a:lnTo>
                      <a:lnTo>
                        <a:pt x="108" y="161"/>
                      </a:lnTo>
                      <a:lnTo>
                        <a:pt x="107" y="161"/>
                      </a:lnTo>
                      <a:lnTo>
                        <a:pt x="105" y="162"/>
                      </a:lnTo>
                      <a:lnTo>
                        <a:pt x="103" y="163"/>
                      </a:lnTo>
                      <a:lnTo>
                        <a:pt x="102" y="165"/>
                      </a:lnTo>
                      <a:lnTo>
                        <a:pt x="101" y="169"/>
                      </a:lnTo>
                      <a:lnTo>
                        <a:pt x="98" y="173"/>
                      </a:lnTo>
                      <a:lnTo>
                        <a:pt x="97" y="173"/>
                      </a:lnTo>
                      <a:lnTo>
                        <a:pt x="96" y="174"/>
                      </a:lnTo>
                      <a:lnTo>
                        <a:pt x="97" y="175"/>
                      </a:lnTo>
                      <a:lnTo>
                        <a:pt x="97" y="176"/>
                      </a:lnTo>
                      <a:lnTo>
                        <a:pt x="96" y="178"/>
                      </a:lnTo>
                      <a:lnTo>
                        <a:pt x="96" y="179"/>
                      </a:lnTo>
                      <a:lnTo>
                        <a:pt x="98" y="181"/>
                      </a:lnTo>
                      <a:lnTo>
                        <a:pt x="99" y="182"/>
                      </a:lnTo>
                      <a:lnTo>
                        <a:pt x="98" y="182"/>
                      </a:lnTo>
                      <a:lnTo>
                        <a:pt x="98" y="183"/>
                      </a:lnTo>
                      <a:lnTo>
                        <a:pt x="97" y="185"/>
                      </a:lnTo>
                      <a:lnTo>
                        <a:pt x="96" y="184"/>
                      </a:lnTo>
                      <a:lnTo>
                        <a:pt x="94" y="184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8" name="Freeform 173">
                  <a:extLst>
                    <a:ext uri="{FF2B5EF4-FFF2-40B4-BE49-F238E27FC236}">
                      <a16:creationId xmlns:a16="http://schemas.microsoft.com/office/drawing/2014/main" id="{007768F2-DC01-4588-A905-C34681CBBE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4" y="561"/>
                  <a:ext cx="486" cy="782"/>
                </a:xfrm>
                <a:custGeom>
                  <a:avLst/>
                  <a:gdLst/>
                  <a:ahLst/>
                  <a:cxnLst>
                    <a:cxn ang="0">
                      <a:pos x="7" y="87"/>
                    </a:cxn>
                    <a:cxn ang="0">
                      <a:pos x="9" y="83"/>
                    </a:cxn>
                    <a:cxn ang="0">
                      <a:pos x="9" y="82"/>
                    </a:cxn>
                    <a:cxn ang="0">
                      <a:pos x="9" y="80"/>
                    </a:cxn>
                    <a:cxn ang="0">
                      <a:pos x="7" y="78"/>
                    </a:cxn>
                    <a:cxn ang="0">
                      <a:pos x="10" y="71"/>
                    </a:cxn>
                    <a:cxn ang="0">
                      <a:pos x="13" y="69"/>
                    </a:cxn>
                    <a:cxn ang="0">
                      <a:pos x="15" y="67"/>
                    </a:cxn>
                    <a:cxn ang="0">
                      <a:pos x="20" y="55"/>
                    </a:cxn>
                    <a:cxn ang="0">
                      <a:pos x="18" y="54"/>
                    </a:cxn>
                    <a:cxn ang="0">
                      <a:pos x="16" y="51"/>
                    </a:cxn>
                    <a:cxn ang="0">
                      <a:pos x="17" y="48"/>
                    </a:cxn>
                    <a:cxn ang="0">
                      <a:pos x="16" y="45"/>
                    </a:cxn>
                    <a:cxn ang="0">
                      <a:pos x="17" y="43"/>
                    </a:cxn>
                    <a:cxn ang="0">
                      <a:pos x="26" y="0"/>
                    </a:cxn>
                    <a:cxn ang="0">
                      <a:pos x="34" y="20"/>
                    </a:cxn>
                    <a:cxn ang="0">
                      <a:pos x="36" y="27"/>
                    </a:cxn>
                    <a:cxn ang="0">
                      <a:pos x="35" y="29"/>
                    </a:cxn>
                    <a:cxn ang="0">
                      <a:pos x="37" y="32"/>
                    </a:cxn>
                    <a:cxn ang="0">
                      <a:pos x="42" y="39"/>
                    </a:cxn>
                    <a:cxn ang="0">
                      <a:pos x="44" y="44"/>
                    </a:cxn>
                    <a:cxn ang="0">
                      <a:pos x="46" y="45"/>
                    </a:cxn>
                    <a:cxn ang="0">
                      <a:pos x="49" y="47"/>
                    </a:cxn>
                    <a:cxn ang="0">
                      <a:pos x="46" y="53"/>
                    </a:cxn>
                    <a:cxn ang="0">
                      <a:pos x="45" y="56"/>
                    </a:cxn>
                    <a:cxn ang="0">
                      <a:pos x="45" y="58"/>
                    </a:cxn>
                    <a:cxn ang="0">
                      <a:pos x="44" y="61"/>
                    </a:cxn>
                    <a:cxn ang="0">
                      <a:pos x="43" y="63"/>
                    </a:cxn>
                    <a:cxn ang="0">
                      <a:pos x="46" y="65"/>
                    </a:cxn>
                    <a:cxn ang="0">
                      <a:pos x="50" y="62"/>
                    </a:cxn>
                    <a:cxn ang="0">
                      <a:pos x="51" y="64"/>
                    </a:cxn>
                    <a:cxn ang="0">
                      <a:pos x="52" y="65"/>
                    </a:cxn>
                    <a:cxn ang="0">
                      <a:pos x="52" y="70"/>
                    </a:cxn>
                    <a:cxn ang="0">
                      <a:pos x="54" y="74"/>
                    </a:cxn>
                    <a:cxn ang="0">
                      <a:pos x="53" y="77"/>
                    </a:cxn>
                    <a:cxn ang="0">
                      <a:pos x="56" y="79"/>
                    </a:cxn>
                    <a:cxn ang="0">
                      <a:pos x="58" y="82"/>
                    </a:cxn>
                    <a:cxn ang="0">
                      <a:pos x="57" y="85"/>
                    </a:cxn>
                    <a:cxn ang="0">
                      <a:pos x="60" y="88"/>
                    </a:cxn>
                    <a:cxn ang="0">
                      <a:pos x="61" y="85"/>
                    </a:cxn>
                    <a:cxn ang="0">
                      <a:pos x="65" y="87"/>
                    </a:cxn>
                    <a:cxn ang="0">
                      <a:pos x="67" y="85"/>
                    </a:cxn>
                    <a:cxn ang="0">
                      <a:pos x="71" y="86"/>
                    </a:cxn>
                    <a:cxn ang="0">
                      <a:pos x="73" y="87"/>
                    </a:cxn>
                    <a:cxn ang="0">
                      <a:pos x="76" y="85"/>
                    </a:cxn>
                    <a:cxn ang="0">
                      <a:pos x="79" y="86"/>
                    </a:cxn>
                    <a:cxn ang="0">
                      <a:pos x="81" y="89"/>
                    </a:cxn>
                    <a:cxn ang="0">
                      <a:pos x="75" y="131"/>
                    </a:cxn>
                    <a:cxn ang="0">
                      <a:pos x="37" y="125"/>
                    </a:cxn>
                  </a:cxnLst>
                  <a:rect l="0" t="0" r="r" b="b"/>
                  <a:pathLst>
                    <a:path w="81" h="131">
                      <a:moveTo>
                        <a:pt x="0" y="117"/>
                      </a:moveTo>
                      <a:lnTo>
                        <a:pt x="7" y="87"/>
                      </a:lnTo>
                      <a:lnTo>
                        <a:pt x="9" y="85"/>
                      </a:lnTo>
                      <a:lnTo>
                        <a:pt x="9" y="83"/>
                      </a:lnTo>
                      <a:lnTo>
                        <a:pt x="9" y="83"/>
                      </a:lnTo>
                      <a:lnTo>
                        <a:pt x="9" y="82"/>
                      </a:lnTo>
                      <a:lnTo>
                        <a:pt x="10" y="81"/>
                      </a:lnTo>
                      <a:lnTo>
                        <a:pt x="9" y="80"/>
                      </a:lnTo>
                      <a:lnTo>
                        <a:pt x="7" y="79"/>
                      </a:lnTo>
                      <a:lnTo>
                        <a:pt x="7" y="78"/>
                      </a:lnTo>
                      <a:lnTo>
                        <a:pt x="7" y="76"/>
                      </a:lnTo>
                      <a:lnTo>
                        <a:pt x="10" y="71"/>
                      </a:lnTo>
                      <a:lnTo>
                        <a:pt x="12" y="70"/>
                      </a:lnTo>
                      <a:lnTo>
                        <a:pt x="13" y="69"/>
                      </a:lnTo>
                      <a:lnTo>
                        <a:pt x="14" y="68"/>
                      </a:lnTo>
                      <a:lnTo>
                        <a:pt x="15" y="67"/>
                      </a:lnTo>
                      <a:lnTo>
                        <a:pt x="20" y="57"/>
                      </a:lnTo>
                      <a:lnTo>
                        <a:pt x="20" y="55"/>
                      </a:lnTo>
                      <a:lnTo>
                        <a:pt x="19" y="54"/>
                      </a:lnTo>
                      <a:lnTo>
                        <a:pt x="18" y="54"/>
                      </a:lnTo>
                      <a:lnTo>
                        <a:pt x="17" y="52"/>
                      </a:lnTo>
                      <a:lnTo>
                        <a:pt x="16" y="51"/>
                      </a:lnTo>
                      <a:lnTo>
                        <a:pt x="16" y="49"/>
                      </a:lnTo>
                      <a:lnTo>
                        <a:pt x="17" y="48"/>
                      </a:lnTo>
                      <a:lnTo>
                        <a:pt x="17" y="47"/>
                      </a:lnTo>
                      <a:lnTo>
                        <a:pt x="16" y="45"/>
                      </a:lnTo>
                      <a:lnTo>
                        <a:pt x="16" y="44"/>
                      </a:lnTo>
                      <a:lnTo>
                        <a:pt x="17" y="43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37" y="3"/>
                      </a:lnTo>
                      <a:lnTo>
                        <a:pt x="34" y="20"/>
                      </a:lnTo>
                      <a:lnTo>
                        <a:pt x="36" y="24"/>
                      </a:lnTo>
                      <a:lnTo>
                        <a:pt x="36" y="27"/>
                      </a:lnTo>
                      <a:lnTo>
                        <a:pt x="36" y="28"/>
                      </a:lnTo>
                      <a:lnTo>
                        <a:pt x="35" y="29"/>
                      </a:lnTo>
                      <a:lnTo>
                        <a:pt x="36" y="30"/>
                      </a:lnTo>
                      <a:lnTo>
                        <a:pt x="37" y="32"/>
                      </a:lnTo>
                      <a:lnTo>
                        <a:pt x="40" y="35"/>
                      </a:lnTo>
                      <a:lnTo>
                        <a:pt x="42" y="39"/>
                      </a:lnTo>
                      <a:lnTo>
                        <a:pt x="43" y="42"/>
                      </a:lnTo>
                      <a:lnTo>
                        <a:pt x="44" y="44"/>
                      </a:lnTo>
                      <a:lnTo>
                        <a:pt x="45" y="44"/>
                      </a:lnTo>
                      <a:lnTo>
                        <a:pt x="46" y="45"/>
                      </a:lnTo>
                      <a:lnTo>
                        <a:pt x="48" y="46"/>
                      </a:lnTo>
                      <a:lnTo>
                        <a:pt x="49" y="47"/>
                      </a:lnTo>
                      <a:lnTo>
                        <a:pt x="46" y="52"/>
                      </a:lnTo>
                      <a:lnTo>
                        <a:pt x="46" y="53"/>
                      </a:lnTo>
                      <a:lnTo>
                        <a:pt x="45" y="54"/>
                      </a:lnTo>
                      <a:lnTo>
                        <a:pt x="45" y="56"/>
                      </a:lnTo>
                      <a:lnTo>
                        <a:pt x="46" y="57"/>
                      </a:lnTo>
                      <a:lnTo>
                        <a:pt x="45" y="58"/>
                      </a:lnTo>
                      <a:lnTo>
                        <a:pt x="44" y="59"/>
                      </a:lnTo>
                      <a:lnTo>
                        <a:pt x="44" y="61"/>
                      </a:lnTo>
                      <a:lnTo>
                        <a:pt x="44" y="62"/>
                      </a:lnTo>
                      <a:lnTo>
                        <a:pt x="43" y="63"/>
                      </a:lnTo>
                      <a:lnTo>
                        <a:pt x="45" y="66"/>
                      </a:lnTo>
                      <a:lnTo>
                        <a:pt x="46" y="65"/>
                      </a:lnTo>
                      <a:lnTo>
                        <a:pt x="50" y="63"/>
                      </a:lnTo>
                      <a:lnTo>
                        <a:pt x="50" y="62"/>
                      </a:lnTo>
                      <a:lnTo>
                        <a:pt x="51" y="63"/>
                      </a:lnTo>
                      <a:lnTo>
                        <a:pt x="51" y="64"/>
                      </a:lnTo>
                      <a:lnTo>
                        <a:pt x="52" y="64"/>
                      </a:lnTo>
                      <a:lnTo>
                        <a:pt x="52" y="65"/>
                      </a:lnTo>
                      <a:lnTo>
                        <a:pt x="52" y="67"/>
                      </a:lnTo>
                      <a:lnTo>
                        <a:pt x="52" y="70"/>
                      </a:lnTo>
                      <a:lnTo>
                        <a:pt x="53" y="73"/>
                      </a:lnTo>
                      <a:lnTo>
                        <a:pt x="54" y="74"/>
                      </a:lnTo>
                      <a:lnTo>
                        <a:pt x="54" y="76"/>
                      </a:lnTo>
                      <a:lnTo>
                        <a:pt x="53" y="77"/>
                      </a:lnTo>
                      <a:lnTo>
                        <a:pt x="55" y="79"/>
                      </a:lnTo>
                      <a:lnTo>
                        <a:pt x="56" y="79"/>
                      </a:lnTo>
                      <a:lnTo>
                        <a:pt x="57" y="81"/>
                      </a:lnTo>
                      <a:lnTo>
                        <a:pt x="58" y="82"/>
                      </a:lnTo>
                      <a:lnTo>
                        <a:pt x="57" y="84"/>
                      </a:lnTo>
                      <a:lnTo>
                        <a:pt x="57" y="85"/>
                      </a:lnTo>
                      <a:lnTo>
                        <a:pt x="58" y="87"/>
                      </a:lnTo>
                      <a:lnTo>
                        <a:pt x="60" y="88"/>
                      </a:lnTo>
                      <a:lnTo>
                        <a:pt x="60" y="86"/>
                      </a:lnTo>
                      <a:lnTo>
                        <a:pt x="61" y="85"/>
                      </a:lnTo>
                      <a:lnTo>
                        <a:pt x="64" y="86"/>
                      </a:lnTo>
                      <a:lnTo>
                        <a:pt x="65" y="87"/>
                      </a:lnTo>
                      <a:lnTo>
                        <a:pt x="66" y="86"/>
                      </a:lnTo>
                      <a:lnTo>
                        <a:pt x="67" y="85"/>
                      </a:lnTo>
                      <a:lnTo>
                        <a:pt x="68" y="86"/>
                      </a:lnTo>
                      <a:lnTo>
                        <a:pt x="71" y="86"/>
                      </a:lnTo>
                      <a:lnTo>
                        <a:pt x="72" y="87"/>
                      </a:lnTo>
                      <a:lnTo>
                        <a:pt x="73" y="87"/>
                      </a:lnTo>
                      <a:lnTo>
                        <a:pt x="76" y="87"/>
                      </a:lnTo>
                      <a:lnTo>
                        <a:pt x="76" y="85"/>
                      </a:lnTo>
                      <a:lnTo>
                        <a:pt x="78" y="84"/>
                      </a:lnTo>
                      <a:lnTo>
                        <a:pt x="79" y="86"/>
                      </a:lnTo>
                      <a:lnTo>
                        <a:pt x="80" y="88"/>
                      </a:lnTo>
                      <a:lnTo>
                        <a:pt x="81" y="89"/>
                      </a:lnTo>
                      <a:lnTo>
                        <a:pt x="81" y="89"/>
                      </a:lnTo>
                      <a:lnTo>
                        <a:pt x="75" y="131"/>
                      </a:lnTo>
                      <a:lnTo>
                        <a:pt x="75" y="131"/>
                      </a:lnTo>
                      <a:lnTo>
                        <a:pt x="37" y="125"/>
                      </a:lnTo>
                      <a:lnTo>
                        <a:pt x="0" y="117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69" name="Freeform 174">
                  <a:extLst>
                    <a:ext uri="{FF2B5EF4-FFF2-40B4-BE49-F238E27FC236}">
                      <a16:creationId xmlns:a16="http://schemas.microsoft.com/office/drawing/2014/main" id="{22CBD2D3-7E5C-454C-A144-30067B245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8" y="579"/>
                  <a:ext cx="829" cy="528"/>
                </a:xfrm>
                <a:custGeom>
                  <a:avLst/>
                  <a:gdLst/>
                  <a:ahLst/>
                  <a:cxnLst>
                    <a:cxn ang="0">
                      <a:pos x="48" y="78"/>
                    </a:cxn>
                    <a:cxn ang="0">
                      <a:pos x="47" y="86"/>
                    </a:cxn>
                    <a:cxn ang="0">
                      <a:pos x="45" y="83"/>
                    </a:cxn>
                    <a:cxn ang="0">
                      <a:pos x="42" y="82"/>
                    </a:cxn>
                    <a:cxn ang="0">
                      <a:pos x="39" y="84"/>
                    </a:cxn>
                    <a:cxn ang="0">
                      <a:pos x="37" y="83"/>
                    </a:cxn>
                    <a:cxn ang="0">
                      <a:pos x="33" y="82"/>
                    </a:cxn>
                    <a:cxn ang="0">
                      <a:pos x="31" y="84"/>
                    </a:cxn>
                    <a:cxn ang="0">
                      <a:pos x="27" y="82"/>
                    </a:cxn>
                    <a:cxn ang="0">
                      <a:pos x="26" y="85"/>
                    </a:cxn>
                    <a:cxn ang="0">
                      <a:pos x="23" y="82"/>
                    </a:cxn>
                    <a:cxn ang="0">
                      <a:pos x="24" y="79"/>
                    </a:cxn>
                    <a:cxn ang="0">
                      <a:pos x="22" y="76"/>
                    </a:cxn>
                    <a:cxn ang="0">
                      <a:pos x="19" y="74"/>
                    </a:cxn>
                    <a:cxn ang="0">
                      <a:pos x="20" y="71"/>
                    </a:cxn>
                    <a:cxn ang="0">
                      <a:pos x="18" y="67"/>
                    </a:cxn>
                    <a:cxn ang="0">
                      <a:pos x="18" y="62"/>
                    </a:cxn>
                    <a:cxn ang="0">
                      <a:pos x="17" y="61"/>
                    </a:cxn>
                    <a:cxn ang="0">
                      <a:pos x="16" y="59"/>
                    </a:cxn>
                    <a:cxn ang="0">
                      <a:pos x="12" y="62"/>
                    </a:cxn>
                    <a:cxn ang="0">
                      <a:pos x="9" y="60"/>
                    </a:cxn>
                    <a:cxn ang="0">
                      <a:pos x="10" y="58"/>
                    </a:cxn>
                    <a:cxn ang="0">
                      <a:pos x="11" y="55"/>
                    </a:cxn>
                    <a:cxn ang="0">
                      <a:pos x="11" y="53"/>
                    </a:cxn>
                    <a:cxn ang="0">
                      <a:pos x="12" y="50"/>
                    </a:cxn>
                    <a:cxn ang="0">
                      <a:pos x="15" y="44"/>
                    </a:cxn>
                    <a:cxn ang="0">
                      <a:pos x="12" y="42"/>
                    </a:cxn>
                    <a:cxn ang="0">
                      <a:pos x="10" y="41"/>
                    </a:cxn>
                    <a:cxn ang="0">
                      <a:pos x="8" y="36"/>
                    </a:cxn>
                    <a:cxn ang="0">
                      <a:pos x="3" y="29"/>
                    </a:cxn>
                    <a:cxn ang="0">
                      <a:pos x="1" y="26"/>
                    </a:cxn>
                    <a:cxn ang="0">
                      <a:pos x="2" y="24"/>
                    </a:cxn>
                    <a:cxn ang="0">
                      <a:pos x="0" y="17"/>
                    </a:cxn>
                    <a:cxn ang="0">
                      <a:pos x="16" y="2"/>
                    </a:cxn>
                    <a:cxn ang="0">
                      <a:pos x="84" y="14"/>
                    </a:cxn>
                    <a:cxn ang="0">
                      <a:pos x="134" y="71"/>
                    </a:cxn>
                  </a:cxnLst>
                  <a:rect l="0" t="0" r="r" b="b"/>
                  <a:pathLst>
                    <a:path w="138" h="88">
                      <a:moveTo>
                        <a:pt x="133" y="88"/>
                      </a:moveTo>
                      <a:lnTo>
                        <a:pt x="48" y="78"/>
                      </a:lnTo>
                      <a:lnTo>
                        <a:pt x="47" y="86"/>
                      </a:lnTo>
                      <a:lnTo>
                        <a:pt x="47" y="86"/>
                      </a:lnTo>
                      <a:lnTo>
                        <a:pt x="46" y="85"/>
                      </a:lnTo>
                      <a:lnTo>
                        <a:pt x="45" y="83"/>
                      </a:lnTo>
                      <a:lnTo>
                        <a:pt x="44" y="81"/>
                      </a:lnTo>
                      <a:lnTo>
                        <a:pt x="42" y="82"/>
                      </a:lnTo>
                      <a:lnTo>
                        <a:pt x="42" y="84"/>
                      </a:lnTo>
                      <a:lnTo>
                        <a:pt x="39" y="84"/>
                      </a:lnTo>
                      <a:lnTo>
                        <a:pt x="38" y="84"/>
                      </a:lnTo>
                      <a:lnTo>
                        <a:pt x="37" y="83"/>
                      </a:lnTo>
                      <a:lnTo>
                        <a:pt x="34" y="83"/>
                      </a:lnTo>
                      <a:lnTo>
                        <a:pt x="33" y="82"/>
                      </a:lnTo>
                      <a:lnTo>
                        <a:pt x="32" y="83"/>
                      </a:lnTo>
                      <a:lnTo>
                        <a:pt x="31" y="84"/>
                      </a:lnTo>
                      <a:lnTo>
                        <a:pt x="30" y="83"/>
                      </a:lnTo>
                      <a:lnTo>
                        <a:pt x="27" y="82"/>
                      </a:lnTo>
                      <a:lnTo>
                        <a:pt x="26" y="83"/>
                      </a:lnTo>
                      <a:lnTo>
                        <a:pt x="26" y="85"/>
                      </a:lnTo>
                      <a:lnTo>
                        <a:pt x="24" y="84"/>
                      </a:lnTo>
                      <a:lnTo>
                        <a:pt x="23" y="82"/>
                      </a:lnTo>
                      <a:lnTo>
                        <a:pt x="23" y="81"/>
                      </a:lnTo>
                      <a:lnTo>
                        <a:pt x="24" y="79"/>
                      </a:lnTo>
                      <a:lnTo>
                        <a:pt x="23" y="78"/>
                      </a:lnTo>
                      <a:lnTo>
                        <a:pt x="22" y="76"/>
                      </a:lnTo>
                      <a:lnTo>
                        <a:pt x="21" y="76"/>
                      </a:lnTo>
                      <a:lnTo>
                        <a:pt x="19" y="74"/>
                      </a:lnTo>
                      <a:lnTo>
                        <a:pt x="20" y="73"/>
                      </a:lnTo>
                      <a:lnTo>
                        <a:pt x="20" y="71"/>
                      </a:lnTo>
                      <a:lnTo>
                        <a:pt x="19" y="70"/>
                      </a:lnTo>
                      <a:lnTo>
                        <a:pt x="18" y="67"/>
                      </a:lnTo>
                      <a:lnTo>
                        <a:pt x="18" y="64"/>
                      </a:lnTo>
                      <a:lnTo>
                        <a:pt x="18" y="62"/>
                      </a:lnTo>
                      <a:lnTo>
                        <a:pt x="18" y="61"/>
                      </a:lnTo>
                      <a:lnTo>
                        <a:pt x="17" y="61"/>
                      </a:lnTo>
                      <a:lnTo>
                        <a:pt x="17" y="60"/>
                      </a:lnTo>
                      <a:lnTo>
                        <a:pt x="16" y="59"/>
                      </a:lnTo>
                      <a:lnTo>
                        <a:pt x="16" y="60"/>
                      </a:lnTo>
                      <a:lnTo>
                        <a:pt x="12" y="62"/>
                      </a:lnTo>
                      <a:lnTo>
                        <a:pt x="11" y="63"/>
                      </a:lnTo>
                      <a:lnTo>
                        <a:pt x="9" y="60"/>
                      </a:lnTo>
                      <a:lnTo>
                        <a:pt x="10" y="59"/>
                      </a:lnTo>
                      <a:lnTo>
                        <a:pt x="10" y="58"/>
                      </a:lnTo>
                      <a:lnTo>
                        <a:pt x="10" y="56"/>
                      </a:lnTo>
                      <a:lnTo>
                        <a:pt x="11" y="55"/>
                      </a:lnTo>
                      <a:lnTo>
                        <a:pt x="12" y="54"/>
                      </a:lnTo>
                      <a:lnTo>
                        <a:pt x="11" y="53"/>
                      </a:lnTo>
                      <a:lnTo>
                        <a:pt x="11" y="51"/>
                      </a:lnTo>
                      <a:lnTo>
                        <a:pt x="12" y="50"/>
                      </a:lnTo>
                      <a:lnTo>
                        <a:pt x="12" y="49"/>
                      </a:lnTo>
                      <a:lnTo>
                        <a:pt x="15" y="44"/>
                      </a:lnTo>
                      <a:lnTo>
                        <a:pt x="14" y="43"/>
                      </a:lnTo>
                      <a:lnTo>
                        <a:pt x="12" y="42"/>
                      </a:lnTo>
                      <a:lnTo>
                        <a:pt x="11" y="41"/>
                      </a:lnTo>
                      <a:lnTo>
                        <a:pt x="10" y="41"/>
                      </a:lnTo>
                      <a:lnTo>
                        <a:pt x="9" y="39"/>
                      </a:lnTo>
                      <a:lnTo>
                        <a:pt x="8" y="36"/>
                      </a:lnTo>
                      <a:lnTo>
                        <a:pt x="6" y="32"/>
                      </a:lnTo>
                      <a:lnTo>
                        <a:pt x="3" y="29"/>
                      </a:lnTo>
                      <a:lnTo>
                        <a:pt x="2" y="27"/>
                      </a:lnTo>
                      <a:lnTo>
                        <a:pt x="1" y="26"/>
                      </a:lnTo>
                      <a:lnTo>
                        <a:pt x="2" y="25"/>
                      </a:lnTo>
                      <a:lnTo>
                        <a:pt x="2" y="24"/>
                      </a:lnTo>
                      <a:lnTo>
                        <a:pt x="2" y="21"/>
                      </a:lnTo>
                      <a:lnTo>
                        <a:pt x="0" y="17"/>
                      </a:lnTo>
                      <a:lnTo>
                        <a:pt x="3" y="0"/>
                      </a:lnTo>
                      <a:lnTo>
                        <a:pt x="16" y="2"/>
                      </a:lnTo>
                      <a:lnTo>
                        <a:pt x="49" y="8"/>
                      </a:lnTo>
                      <a:lnTo>
                        <a:pt x="84" y="14"/>
                      </a:lnTo>
                      <a:lnTo>
                        <a:pt x="138" y="20"/>
                      </a:lnTo>
                      <a:lnTo>
                        <a:pt x="134" y="71"/>
                      </a:lnTo>
                      <a:lnTo>
                        <a:pt x="133" y="88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0" name="Freeform 175">
                  <a:extLst>
                    <a:ext uri="{FF2B5EF4-FFF2-40B4-BE49-F238E27FC236}">
                      <a16:creationId xmlns:a16="http://schemas.microsoft.com/office/drawing/2014/main" id="{8D8884C1-D7B2-46FF-865B-D058C11EA7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6" y="1047"/>
                  <a:ext cx="570" cy="470"/>
                </a:xfrm>
                <a:custGeom>
                  <a:avLst/>
                  <a:gdLst/>
                  <a:ahLst/>
                  <a:cxnLst>
                    <a:cxn ang="0">
                      <a:pos x="89" y="78"/>
                    </a:cxn>
                    <a:cxn ang="0">
                      <a:pos x="92" y="44"/>
                    </a:cxn>
                    <a:cxn ang="0">
                      <a:pos x="95" y="10"/>
                    </a:cxn>
                    <a:cxn ang="0">
                      <a:pos x="10" y="0"/>
                    </a:cxn>
                    <a:cxn ang="0">
                      <a:pos x="9" y="8"/>
                    </a:cxn>
                    <a:cxn ang="0">
                      <a:pos x="3" y="50"/>
                    </a:cxn>
                    <a:cxn ang="0">
                      <a:pos x="3" y="50"/>
                    </a:cxn>
                    <a:cxn ang="0">
                      <a:pos x="0" y="67"/>
                    </a:cxn>
                    <a:cxn ang="0">
                      <a:pos x="25" y="71"/>
                    </a:cxn>
                    <a:cxn ang="0">
                      <a:pos x="89" y="78"/>
                    </a:cxn>
                    <a:cxn ang="0">
                      <a:pos x="89" y="78"/>
                    </a:cxn>
                  </a:cxnLst>
                  <a:rect l="0" t="0" r="r" b="b"/>
                  <a:pathLst>
                    <a:path w="95" h="78">
                      <a:moveTo>
                        <a:pt x="89" y="78"/>
                      </a:moveTo>
                      <a:lnTo>
                        <a:pt x="92" y="44"/>
                      </a:lnTo>
                      <a:lnTo>
                        <a:pt x="95" y="10"/>
                      </a:lnTo>
                      <a:lnTo>
                        <a:pt x="10" y="0"/>
                      </a:lnTo>
                      <a:lnTo>
                        <a:pt x="9" y="8"/>
                      </a:lnTo>
                      <a:lnTo>
                        <a:pt x="3" y="50"/>
                      </a:lnTo>
                      <a:lnTo>
                        <a:pt x="3" y="50"/>
                      </a:lnTo>
                      <a:lnTo>
                        <a:pt x="0" y="67"/>
                      </a:lnTo>
                      <a:lnTo>
                        <a:pt x="25" y="71"/>
                      </a:lnTo>
                      <a:lnTo>
                        <a:pt x="89" y="78"/>
                      </a:lnTo>
                      <a:lnTo>
                        <a:pt x="89" y="78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1" name="Freeform 176">
                  <a:extLst>
                    <a:ext uri="{FF2B5EF4-FFF2-40B4-BE49-F238E27FC236}">
                      <a16:creationId xmlns:a16="http://schemas.microsoft.com/office/drawing/2014/main" id="{DE91FBC1-9152-4230-8EDA-7697EEE07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" y="1215"/>
                  <a:ext cx="516" cy="792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50"/>
                    </a:cxn>
                    <a:cxn ang="0">
                      <a:pos x="56" y="132"/>
                    </a:cxn>
                    <a:cxn ang="0">
                      <a:pos x="56" y="132"/>
                    </a:cxn>
                    <a:cxn ang="0">
                      <a:pos x="56" y="130"/>
                    </a:cxn>
                    <a:cxn ang="0">
                      <a:pos x="57" y="127"/>
                    </a:cxn>
                    <a:cxn ang="0">
                      <a:pos x="57" y="125"/>
                    </a:cxn>
                    <a:cxn ang="0">
                      <a:pos x="58" y="117"/>
                    </a:cxn>
                    <a:cxn ang="0">
                      <a:pos x="57" y="114"/>
                    </a:cxn>
                    <a:cxn ang="0">
                      <a:pos x="58" y="113"/>
                    </a:cxn>
                    <a:cxn ang="0">
                      <a:pos x="60" y="113"/>
                    </a:cxn>
                    <a:cxn ang="0">
                      <a:pos x="62" y="114"/>
                    </a:cxn>
                    <a:cxn ang="0">
                      <a:pos x="63" y="115"/>
                    </a:cxn>
                    <a:cxn ang="0">
                      <a:pos x="63" y="115"/>
                    </a:cxn>
                    <a:cxn ang="0">
                      <a:pos x="64" y="116"/>
                    </a:cxn>
                    <a:cxn ang="0">
                      <a:pos x="66" y="116"/>
                    </a:cxn>
                    <a:cxn ang="0">
                      <a:pos x="68" y="109"/>
                    </a:cxn>
                    <a:cxn ang="0">
                      <a:pos x="70" y="100"/>
                    </a:cxn>
                    <a:cxn ang="0">
                      <a:pos x="86" y="16"/>
                    </a:cxn>
                    <a:cxn ang="0">
                      <a:pos x="49" y="8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86" h="132">
                      <a:moveTo>
                        <a:pt x="13" y="0"/>
                      </a:moveTo>
                      <a:lnTo>
                        <a:pt x="0" y="50"/>
                      </a:lnTo>
                      <a:lnTo>
                        <a:pt x="56" y="132"/>
                      </a:lnTo>
                      <a:lnTo>
                        <a:pt x="56" y="132"/>
                      </a:lnTo>
                      <a:lnTo>
                        <a:pt x="56" y="130"/>
                      </a:lnTo>
                      <a:lnTo>
                        <a:pt x="57" y="127"/>
                      </a:lnTo>
                      <a:lnTo>
                        <a:pt x="57" y="125"/>
                      </a:lnTo>
                      <a:lnTo>
                        <a:pt x="58" y="117"/>
                      </a:lnTo>
                      <a:lnTo>
                        <a:pt x="57" y="114"/>
                      </a:lnTo>
                      <a:lnTo>
                        <a:pt x="58" y="113"/>
                      </a:lnTo>
                      <a:lnTo>
                        <a:pt x="60" y="113"/>
                      </a:lnTo>
                      <a:lnTo>
                        <a:pt x="62" y="114"/>
                      </a:lnTo>
                      <a:lnTo>
                        <a:pt x="63" y="115"/>
                      </a:lnTo>
                      <a:lnTo>
                        <a:pt x="63" y="115"/>
                      </a:lnTo>
                      <a:lnTo>
                        <a:pt x="64" y="116"/>
                      </a:lnTo>
                      <a:lnTo>
                        <a:pt x="66" y="116"/>
                      </a:lnTo>
                      <a:lnTo>
                        <a:pt x="68" y="109"/>
                      </a:lnTo>
                      <a:lnTo>
                        <a:pt x="70" y="100"/>
                      </a:lnTo>
                      <a:lnTo>
                        <a:pt x="86" y="16"/>
                      </a:lnTo>
                      <a:lnTo>
                        <a:pt x="49" y="8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2" name="Freeform 177">
                  <a:extLst>
                    <a:ext uri="{FF2B5EF4-FFF2-40B4-BE49-F238E27FC236}">
                      <a16:creationId xmlns:a16="http://schemas.microsoft.com/office/drawing/2014/main" id="{2C4BC2EF-1C35-413B-8FC3-1B2045BF0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" y="1815"/>
                  <a:ext cx="550" cy="642"/>
                </a:xfrm>
                <a:custGeom>
                  <a:avLst/>
                  <a:gdLst/>
                  <a:ahLst/>
                  <a:cxnLst>
                    <a:cxn ang="0">
                      <a:pos x="78" y="107"/>
                    </a:cxn>
                    <a:cxn ang="0">
                      <a:pos x="92" y="11"/>
                    </a:cxn>
                    <a:cxn ang="0">
                      <a:pos x="25" y="0"/>
                    </a:cxn>
                    <a:cxn ang="0">
                      <a:pos x="25" y="0"/>
                    </a:cxn>
                    <a:cxn ang="0">
                      <a:pos x="23" y="9"/>
                    </a:cxn>
                    <a:cxn ang="0">
                      <a:pos x="21" y="16"/>
                    </a:cxn>
                    <a:cxn ang="0">
                      <a:pos x="19" y="16"/>
                    </a:cxn>
                    <a:cxn ang="0">
                      <a:pos x="18" y="15"/>
                    </a:cxn>
                    <a:cxn ang="0">
                      <a:pos x="18" y="15"/>
                    </a:cxn>
                    <a:cxn ang="0">
                      <a:pos x="17" y="14"/>
                    </a:cxn>
                    <a:cxn ang="0">
                      <a:pos x="15" y="13"/>
                    </a:cxn>
                    <a:cxn ang="0">
                      <a:pos x="13" y="13"/>
                    </a:cxn>
                    <a:cxn ang="0">
                      <a:pos x="12" y="14"/>
                    </a:cxn>
                    <a:cxn ang="0">
                      <a:pos x="13" y="17"/>
                    </a:cxn>
                    <a:cxn ang="0">
                      <a:pos x="12" y="25"/>
                    </a:cxn>
                    <a:cxn ang="0">
                      <a:pos x="12" y="27"/>
                    </a:cxn>
                    <a:cxn ang="0">
                      <a:pos x="11" y="30"/>
                    </a:cxn>
                    <a:cxn ang="0">
                      <a:pos x="11" y="32"/>
                    </a:cxn>
                    <a:cxn ang="0">
                      <a:pos x="11" y="32"/>
                    </a:cxn>
                    <a:cxn ang="0">
                      <a:pos x="11" y="35"/>
                    </a:cxn>
                    <a:cxn ang="0">
                      <a:pos x="11" y="36"/>
                    </a:cxn>
                    <a:cxn ang="0">
                      <a:pos x="11" y="36"/>
                    </a:cxn>
                    <a:cxn ang="0">
                      <a:pos x="12" y="38"/>
                    </a:cxn>
                    <a:cxn ang="0">
                      <a:pos x="12" y="40"/>
                    </a:cxn>
                    <a:cxn ang="0">
                      <a:pos x="12" y="41"/>
                    </a:cxn>
                    <a:cxn ang="0">
                      <a:pos x="13" y="43"/>
                    </a:cxn>
                    <a:cxn ang="0">
                      <a:pos x="14" y="44"/>
                    </a:cxn>
                    <a:cxn ang="0">
                      <a:pos x="15" y="45"/>
                    </a:cxn>
                    <a:cxn ang="0">
                      <a:pos x="15" y="47"/>
                    </a:cxn>
                    <a:cxn ang="0">
                      <a:pos x="15" y="47"/>
                    </a:cxn>
                    <a:cxn ang="0">
                      <a:pos x="14" y="47"/>
                    </a:cxn>
                    <a:cxn ang="0">
                      <a:pos x="12" y="48"/>
                    </a:cxn>
                    <a:cxn ang="0">
                      <a:pos x="10" y="49"/>
                    </a:cxn>
                    <a:cxn ang="0">
                      <a:pos x="9" y="51"/>
                    </a:cxn>
                    <a:cxn ang="0">
                      <a:pos x="8" y="55"/>
                    </a:cxn>
                    <a:cxn ang="0">
                      <a:pos x="5" y="59"/>
                    </a:cxn>
                    <a:cxn ang="0">
                      <a:pos x="4" y="59"/>
                    </a:cxn>
                    <a:cxn ang="0">
                      <a:pos x="3" y="60"/>
                    </a:cxn>
                    <a:cxn ang="0">
                      <a:pos x="4" y="61"/>
                    </a:cxn>
                    <a:cxn ang="0">
                      <a:pos x="4" y="62"/>
                    </a:cxn>
                    <a:cxn ang="0">
                      <a:pos x="3" y="64"/>
                    </a:cxn>
                    <a:cxn ang="0">
                      <a:pos x="3" y="65"/>
                    </a:cxn>
                    <a:cxn ang="0">
                      <a:pos x="5" y="67"/>
                    </a:cxn>
                    <a:cxn ang="0">
                      <a:pos x="6" y="68"/>
                    </a:cxn>
                    <a:cxn ang="0">
                      <a:pos x="5" y="68"/>
                    </a:cxn>
                    <a:cxn ang="0">
                      <a:pos x="5" y="69"/>
                    </a:cxn>
                    <a:cxn ang="0">
                      <a:pos x="4" y="71"/>
                    </a:cxn>
                    <a:cxn ang="0">
                      <a:pos x="3" y="70"/>
                    </a:cxn>
                    <a:cxn ang="0">
                      <a:pos x="1" y="70"/>
                    </a:cxn>
                    <a:cxn ang="0">
                      <a:pos x="0" y="74"/>
                    </a:cxn>
                    <a:cxn ang="0">
                      <a:pos x="49" y="103"/>
                    </a:cxn>
                    <a:cxn ang="0">
                      <a:pos x="78" y="107"/>
                    </a:cxn>
                    <a:cxn ang="0">
                      <a:pos x="78" y="107"/>
                    </a:cxn>
                  </a:cxnLst>
                  <a:rect l="0" t="0" r="r" b="b"/>
                  <a:pathLst>
                    <a:path w="92" h="107">
                      <a:moveTo>
                        <a:pt x="78" y="107"/>
                      </a:moveTo>
                      <a:lnTo>
                        <a:pt x="92" y="11"/>
                      </a:lnTo>
                      <a:lnTo>
                        <a:pt x="25" y="0"/>
                      </a:lnTo>
                      <a:lnTo>
                        <a:pt x="25" y="0"/>
                      </a:lnTo>
                      <a:lnTo>
                        <a:pt x="23" y="9"/>
                      </a:lnTo>
                      <a:lnTo>
                        <a:pt x="21" y="16"/>
                      </a:lnTo>
                      <a:lnTo>
                        <a:pt x="19" y="16"/>
                      </a:lnTo>
                      <a:lnTo>
                        <a:pt x="18" y="15"/>
                      </a:lnTo>
                      <a:lnTo>
                        <a:pt x="18" y="15"/>
                      </a:lnTo>
                      <a:lnTo>
                        <a:pt x="17" y="14"/>
                      </a:lnTo>
                      <a:lnTo>
                        <a:pt x="15" y="13"/>
                      </a:lnTo>
                      <a:lnTo>
                        <a:pt x="13" y="13"/>
                      </a:lnTo>
                      <a:lnTo>
                        <a:pt x="12" y="14"/>
                      </a:lnTo>
                      <a:lnTo>
                        <a:pt x="13" y="17"/>
                      </a:lnTo>
                      <a:lnTo>
                        <a:pt x="12" y="25"/>
                      </a:lnTo>
                      <a:lnTo>
                        <a:pt x="12" y="27"/>
                      </a:lnTo>
                      <a:lnTo>
                        <a:pt x="11" y="30"/>
                      </a:lnTo>
                      <a:lnTo>
                        <a:pt x="11" y="32"/>
                      </a:lnTo>
                      <a:lnTo>
                        <a:pt x="11" y="32"/>
                      </a:lnTo>
                      <a:lnTo>
                        <a:pt x="11" y="35"/>
                      </a:lnTo>
                      <a:lnTo>
                        <a:pt x="11" y="36"/>
                      </a:lnTo>
                      <a:lnTo>
                        <a:pt x="11" y="36"/>
                      </a:lnTo>
                      <a:lnTo>
                        <a:pt x="12" y="38"/>
                      </a:lnTo>
                      <a:lnTo>
                        <a:pt x="12" y="40"/>
                      </a:lnTo>
                      <a:lnTo>
                        <a:pt x="12" y="41"/>
                      </a:lnTo>
                      <a:lnTo>
                        <a:pt x="13" y="43"/>
                      </a:lnTo>
                      <a:lnTo>
                        <a:pt x="14" y="44"/>
                      </a:lnTo>
                      <a:lnTo>
                        <a:pt x="15" y="45"/>
                      </a:lnTo>
                      <a:lnTo>
                        <a:pt x="15" y="47"/>
                      </a:lnTo>
                      <a:lnTo>
                        <a:pt x="15" y="47"/>
                      </a:lnTo>
                      <a:lnTo>
                        <a:pt x="14" y="47"/>
                      </a:lnTo>
                      <a:lnTo>
                        <a:pt x="12" y="48"/>
                      </a:lnTo>
                      <a:lnTo>
                        <a:pt x="10" y="49"/>
                      </a:lnTo>
                      <a:lnTo>
                        <a:pt x="9" y="51"/>
                      </a:lnTo>
                      <a:lnTo>
                        <a:pt x="8" y="55"/>
                      </a:lnTo>
                      <a:lnTo>
                        <a:pt x="5" y="59"/>
                      </a:lnTo>
                      <a:lnTo>
                        <a:pt x="4" y="59"/>
                      </a:lnTo>
                      <a:lnTo>
                        <a:pt x="3" y="60"/>
                      </a:lnTo>
                      <a:lnTo>
                        <a:pt x="4" y="61"/>
                      </a:lnTo>
                      <a:lnTo>
                        <a:pt x="4" y="62"/>
                      </a:lnTo>
                      <a:lnTo>
                        <a:pt x="3" y="64"/>
                      </a:lnTo>
                      <a:lnTo>
                        <a:pt x="3" y="65"/>
                      </a:lnTo>
                      <a:lnTo>
                        <a:pt x="5" y="67"/>
                      </a:lnTo>
                      <a:lnTo>
                        <a:pt x="6" y="68"/>
                      </a:lnTo>
                      <a:lnTo>
                        <a:pt x="5" y="68"/>
                      </a:lnTo>
                      <a:lnTo>
                        <a:pt x="5" y="69"/>
                      </a:lnTo>
                      <a:lnTo>
                        <a:pt x="4" y="71"/>
                      </a:lnTo>
                      <a:lnTo>
                        <a:pt x="3" y="70"/>
                      </a:lnTo>
                      <a:lnTo>
                        <a:pt x="1" y="70"/>
                      </a:lnTo>
                      <a:lnTo>
                        <a:pt x="0" y="74"/>
                      </a:lnTo>
                      <a:lnTo>
                        <a:pt x="49" y="103"/>
                      </a:lnTo>
                      <a:lnTo>
                        <a:pt x="78" y="107"/>
                      </a:lnTo>
                      <a:lnTo>
                        <a:pt x="78" y="107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3" name="Freeform 178">
                  <a:extLst>
                    <a:ext uri="{FF2B5EF4-FFF2-40B4-BE49-F238E27FC236}">
                      <a16:creationId xmlns:a16="http://schemas.microsoft.com/office/drawing/2014/main" id="{96DB311C-C192-4BC9-B7E0-FADE605BD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2" y="1473"/>
                  <a:ext cx="590" cy="469"/>
                </a:xfrm>
                <a:custGeom>
                  <a:avLst/>
                  <a:gdLst/>
                  <a:ahLst/>
                  <a:cxnLst>
                    <a:cxn ang="0">
                      <a:pos x="0" y="68"/>
                    </a:cxn>
                    <a:cxn ang="0">
                      <a:pos x="9" y="0"/>
                    </a:cxn>
                    <a:cxn ang="0">
                      <a:pos x="73" y="7"/>
                    </a:cxn>
                    <a:cxn ang="0">
                      <a:pos x="98" y="9"/>
                    </a:cxn>
                    <a:cxn ang="0">
                      <a:pos x="97" y="26"/>
                    </a:cxn>
                    <a:cxn ang="0">
                      <a:pos x="94" y="78"/>
                    </a:cxn>
                    <a:cxn ang="0">
                      <a:pos x="81" y="77"/>
                    </a:cxn>
                    <a:cxn ang="0">
                      <a:pos x="0" y="68"/>
                    </a:cxn>
                  </a:cxnLst>
                  <a:rect l="0" t="0" r="r" b="b"/>
                  <a:pathLst>
                    <a:path w="98" h="78">
                      <a:moveTo>
                        <a:pt x="0" y="68"/>
                      </a:moveTo>
                      <a:lnTo>
                        <a:pt x="9" y="0"/>
                      </a:lnTo>
                      <a:lnTo>
                        <a:pt x="73" y="7"/>
                      </a:lnTo>
                      <a:lnTo>
                        <a:pt x="98" y="9"/>
                      </a:lnTo>
                      <a:lnTo>
                        <a:pt x="97" y="26"/>
                      </a:lnTo>
                      <a:lnTo>
                        <a:pt x="94" y="78"/>
                      </a:lnTo>
                      <a:lnTo>
                        <a:pt x="81" y="77"/>
                      </a:lnTo>
                      <a:lnTo>
                        <a:pt x="0" y="68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4" name="Freeform 179">
                  <a:extLst>
                    <a:ext uri="{FF2B5EF4-FFF2-40B4-BE49-F238E27FC236}">
                      <a16:creationId xmlns:a16="http://schemas.microsoft.com/office/drawing/2014/main" id="{060D7972-0662-43BE-AF72-5305449EB5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8" y="1881"/>
                  <a:ext cx="570" cy="58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0" y="96"/>
                    </a:cxn>
                    <a:cxn ang="0">
                      <a:pos x="0" y="96"/>
                    </a:cxn>
                    <a:cxn ang="0">
                      <a:pos x="13" y="98"/>
                    </a:cxn>
                    <a:cxn ang="0">
                      <a:pos x="14" y="90"/>
                    </a:cxn>
                    <a:cxn ang="0">
                      <a:pos x="37" y="93"/>
                    </a:cxn>
                    <a:cxn ang="0">
                      <a:pos x="37" y="93"/>
                    </a:cxn>
                    <a:cxn ang="0">
                      <a:pos x="36" y="92"/>
                    </a:cxn>
                    <a:cxn ang="0">
                      <a:pos x="37" y="91"/>
                    </a:cxn>
                    <a:cxn ang="0">
                      <a:pos x="37" y="90"/>
                    </a:cxn>
                    <a:cxn ang="0">
                      <a:pos x="36" y="90"/>
                    </a:cxn>
                    <a:cxn ang="0">
                      <a:pos x="37" y="90"/>
                    </a:cxn>
                    <a:cxn ang="0">
                      <a:pos x="88" y="94"/>
                    </a:cxn>
                    <a:cxn ang="0">
                      <a:pos x="94" y="17"/>
                    </a:cxn>
                    <a:cxn ang="0">
                      <a:pos x="95" y="17"/>
                    </a:cxn>
                    <a:cxn ang="0">
                      <a:pos x="95" y="9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95" h="98">
                      <a:moveTo>
                        <a:pt x="14" y="0"/>
                      </a:moveTo>
                      <a:lnTo>
                        <a:pt x="0" y="96"/>
                      </a:lnTo>
                      <a:lnTo>
                        <a:pt x="0" y="96"/>
                      </a:lnTo>
                      <a:lnTo>
                        <a:pt x="13" y="98"/>
                      </a:lnTo>
                      <a:lnTo>
                        <a:pt x="14" y="90"/>
                      </a:lnTo>
                      <a:lnTo>
                        <a:pt x="37" y="93"/>
                      </a:lnTo>
                      <a:lnTo>
                        <a:pt x="37" y="93"/>
                      </a:lnTo>
                      <a:lnTo>
                        <a:pt x="36" y="92"/>
                      </a:lnTo>
                      <a:lnTo>
                        <a:pt x="37" y="91"/>
                      </a:lnTo>
                      <a:lnTo>
                        <a:pt x="37" y="90"/>
                      </a:lnTo>
                      <a:lnTo>
                        <a:pt x="36" y="90"/>
                      </a:lnTo>
                      <a:lnTo>
                        <a:pt x="37" y="90"/>
                      </a:lnTo>
                      <a:lnTo>
                        <a:pt x="88" y="94"/>
                      </a:lnTo>
                      <a:lnTo>
                        <a:pt x="94" y="17"/>
                      </a:lnTo>
                      <a:lnTo>
                        <a:pt x="95" y="17"/>
                      </a:lnTo>
                      <a:lnTo>
                        <a:pt x="95" y="9"/>
                      </a:lnTo>
                      <a:lnTo>
                        <a:pt x="14" y="0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5" name="Freeform 180">
                  <a:extLst>
                    <a:ext uri="{FF2B5EF4-FFF2-40B4-BE49-F238E27FC236}">
                      <a16:creationId xmlns:a16="http://schemas.microsoft.com/office/drawing/2014/main" id="{A01F40EB-0253-42F1-B603-427D55A843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2" y="699"/>
                  <a:ext cx="534" cy="330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4" y="0"/>
                    </a:cxn>
                    <a:cxn ang="0">
                      <a:pos x="43" y="2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3" y="9"/>
                    </a:cxn>
                    <a:cxn ang="0">
                      <a:pos x="83" y="10"/>
                    </a:cxn>
                    <a:cxn ang="0">
                      <a:pos x="82" y="13"/>
                    </a:cxn>
                    <a:cxn ang="0">
                      <a:pos x="83" y="18"/>
                    </a:cxn>
                    <a:cxn ang="0">
                      <a:pos x="84" y="23"/>
                    </a:cxn>
                    <a:cxn ang="0">
                      <a:pos x="85" y="25"/>
                    </a:cxn>
                    <a:cxn ang="0">
                      <a:pos x="86" y="30"/>
                    </a:cxn>
                    <a:cxn ang="0">
                      <a:pos x="86" y="38"/>
                    </a:cxn>
                    <a:cxn ang="0">
                      <a:pos x="87" y="40"/>
                    </a:cxn>
                    <a:cxn ang="0">
                      <a:pos x="87" y="43"/>
                    </a:cxn>
                    <a:cxn ang="0">
                      <a:pos x="87" y="44"/>
                    </a:cxn>
                    <a:cxn ang="0">
                      <a:pos x="89" y="50"/>
                    </a:cxn>
                    <a:cxn ang="0">
                      <a:pos x="89" y="53"/>
                    </a:cxn>
                    <a:cxn ang="0">
                      <a:pos x="89" y="55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89" h="55">
                      <a:moveTo>
                        <a:pt x="0" y="51"/>
                      </a:moveTo>
                      <a:lnTo>
                        <a:pt x="4" y="0"/>
                      </a:lnTo>
                      <a:lnTo>
                        <a:pt x="43" y="2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3" y="9"/>
                      </a:lnTo>
                      <a:lnTo>
                        <a:pt x="83" y="10"/>
                      </a:lnTo>
                      <a:lnTo>
                        <a:pt x="82" y="13"/>
                      </a:lnTo>
                      <a:lnTo>
                        <a:pt x="83" y="18"/>
                      </a:lnTo>
                      <a:lnTo>
                        <a:pt x="84" y="23"/>
                      </a:lnTo>
                      <a:lnTo>
                        <a:pt x="85" y="25"/>
                      </a:lnTo>
                      <a:lnTo>
                        <a:pt x="86" y="30"/>
                      </a:lnTo>
                      <a:lnTo>
                        <a:pt x="86" y="38"/>
                      </a:lnTo>
                      <a:lnTo>
                        <a:pt x="87" y="40"/>
                      </a:lnTo>
                      <a:lnTo>
                        <a:pt x="87" y="43"/>
                      </a:lnTo>
                      <a:lnTo>
                        <a:pt x="87" y="44"/>
                      </a:lnTo>
                      <a:lnTo>
                        <a:pt x="89" y="50"/>
                      </a:lnTo>
                      <a:lnTo>
                        <a:pt x="89" y="53"/>
                      </a:lnTo>
                      <a:lnTo>
                        <a:pt x="89" y="55"/>
                      </a:lnTo>
                      <a:lnTo>
                        <a:pt x="0" y="51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6" name="Freeform 181">
                  <a:extLst>
                    <a:ext uri="{FF2B5EF4-FFF2-40B4-BE49-F238E27FC236}">
                      <a16:creationId xmlns:a16="http://schemas.microsoft.com/office/drawing/2014/main" id="{E0C915A9-CE6B-465C-A20E-562565007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7" y="1005"/>
                  <a:ext cx="563" cy="384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3" y="17"/>
                    </a:cxn>
                    <a:cxn ang="0">
                      <a:pos x="4" y="0"/>
                    </a:cxn>
                    <a:cxn ang="0">
                      <a:pos x="93" y="4"/>
                    </a:cxn>
                    <a:cxn ang="0">
                      <a:pos x="93" y="6"/>
                    </a:cxn>
                    <a:cxn ang="0">
                      <a:pos x="92" y="7"/>
                    </a:cxn>
                    <a:cxn ang="0">
                      <a:pos x="90" y="10"/>
                    </a:cxn>
                    <a:cxn ang="0">
                      <a:pos x="90" y="11"/>
                    </a:cxn>
                    <a:cxn ang="0">
                      <a:pos x="94" y="15"/>
                    </a:cxn>
                    <a:cxn ang="0">
                      <a:pos x="94" y="46"/>
                    </a:cxn>
                    <a:cxn ang="0">
                      <a:pos x="94" y="46"/>
                    </a:cxn>
                    <a:cxn ang="0">
                      <a:pos x="93" y="46"/>
                    </a:cxn>
                    <a:cxn ang="0">
                      <a:pos x="93" y="48"/>
                    </a:cxn>
                    <a:cxn ang="0">
                      <a:pos x="94" y="49"/>
                    </a:cxn>
                    <a:cxn ang="0">
                      <a:pos x="93" y="50"/>
                    </a:cxn>
                    <a:cxn ang="0">
                      <a:pos x="94" y="51"/>
                    </a:cxn>
                    <a:cxn ang="0">
                      <a:pos x="94" y="54"/>
                    </a:cxn>
                    <a:cxn ang="0">
                      <a:pos x="93" y="54"/>
                    </a:cxn>
                    <a:cxn ang="0">
                      <a:pos x="94" y="56"/>
                    </a:cxn>
                    <a:cxn ang="0">
                      <a:pos x="92" y="59"/>
                    </a:cxn>
                    <a:cxn ang="0">
                      <a:pos x="94" y="62"/>
                    </a:cxn>
                    <a:cxn ang="0">
                      <a:pos x="94" y="64"/>
                    </a:cxn>
                    <a:cxn ang="0">
                      <a:pos x="94" y="64"/>
                    </a:cxn>
                    <a:cxn ang="0">
                      <a:pos x="91" y="62"/>
                    </a:cxn>
                    <a:cxn ang="0">
                      <a:pos x="86" y="59"/>
                    </a:cxn>
                    <a:cxn ang="0">
                      <a:pos x="84" y="58"/>
                    </a:cxn>
                    <a:cxn ang="0">
                      <a:pos x="82" y="58"/>
                    </a:cxn>
                    <a:cxn ang="0">
                      <a:pos x="80" y="60"/>
                    </a:cxn>
                    <a:cxn ang="0">
                      <a:pos x="79" y="60"/>
                    </a:cxn>
                    <a:cxn ang="0">
                      <a:pos x="77" y="60"/>
                    </a:cxn>
                    <a:cxn ang="0">
                      <a:pos x="76" y="57"/>
                    </a:cxn>
                    <a:cxn ang="0">
                      <a:pos x="74" y="57"/>
                    </a:cxn>
                    <a:cxn ang="0">
                      <a:pos x="73" y="57"/>
                    </a:cxn>
                    <a:cxn ang="0">
                      <a:pos x="70" y="57"/>
                    </a:cxn>
                    <a:cxn ang="0">
                      <a:pos x="69" y="54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94" h="64">
                      <a:moveTo>
                        <a:pt x="0" y="51"/>
                      </a:moveTo>
                      <a:lnTo>
                        <a:pt x="3" y="17"/>
                      </a:lnTo>
                      <a:lnTo>
                        <a:pt x="4" y="0"/>
                      </a:lnTo>
                      <a:lnTo>
                        <a:pt x="93" y="4"/>
                      </a:lnTo>
                      <a:lnTo>
                        <a:pt x="93" y="6"/>
                      </a:lnTo>
                      <a:lnTo>
                        <a:pt x="92" y="7"/>
                      </a:lnTo>
                      <a:lnTo>
                        <a:pt x="90" y="10"/>
                      </a:lnTo>
                      <a:lnTo>
                        <a:pt x="90" y="11"/>
                      </a:lnTo>
                      <a:lnTo>
                        <a:pt x="94" y="15"/>
                      </a:lnTo>
                      <a:lnTo>
                        <a:pt x="94" y="46"/>
                      </a:lnTo>
                      <a:lnTo>
                        <a:pt x="94" y="46"/>
                      </a:lnTo>
                      <a:lnTo>
                        <a:pt x="93" y="46"/>
                      </a:lnTo>
                      <a:lnTo>
                        <a:pt x="93" y="48"/>
                      </a:lnTo>
                      <a:lnTo>
                        <a:pt x="94" y="49"/>
                      </a:lnTo>
                      <a:lnTo>
                        <a:pt x="93" y="50"/>
                      </a:lnTo>
                      <a:lnTo>
                        <a:pt x="94" y="51"/>
                      </a:lnTo>
                      <a:lnTo>
                        <a:pt x="94" y="54"/>
                      </a:lnTo>
                      <a:lnTo>
                        <a:pt x="93" y="54"/>
                      </a:lnTo>
                      <a:lnTo>
                        <a:pt x="94" y="56"/>
                      </a:lnTo>
                      <a:lnTo>
                        <a:pt x="92" y="59"/>
                      </a:lnTo>
                      <a:lnTo>
                        <a:pt x="94" y="62"/>
                      </a:lnTo>
                      <a:lnTo>
                        <a:pt x="94" y="64"/>
                      </a:lnTo>
                      <a:lnTo>
                        <a:pt x="94" y="64"/>
                      </a:lnTo>
                      <a:lnTo>
                        <a:pt x="91" y="62"/>
                      </a:lnTo>
                      <a:lnTo>
                        <a:pt x="86" y="59"/>
                      </a:lnTo>
                      <a:lnTo>
                        <a:pt x="84" y="58"/>
                      </a:lnTo>
                      <a:lnTo>
                        <a:pt x="82" y="58"/>
                      </a:lnTo>
                      <a:lnTo>
                        <a:pt x="80" y="60"/>
                      </a:lnTo>
                      <a:lnTo>
                        <a:pt x="79" y="60"/>
                      </a:lnTo>
                      <a:lnTo>
                        <a:pt x="77" y="60"/>
                      </a:lnTo>
                      <a:lnTo>
                        <a:pt x="76" y="57"/>
                      </a:lnTo>
                      <a:lnTo>
                        <a:pt x="74" y="57"/>
                      </a:lnTo>
                      <a:lnTo>
                        <a:pt x="73" y="57"/>
                      </a:lnTo>
                      <a:lnTo>
                        <a:pt x="70" y="57"/>
                      </a:lnTo>
                      <a:lnTo>
                        <a:pt x="69" y="54"/>
                      </a:lnTo>
                      <a:lnTo>
                        <a:pt x="0" y="51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7" name="Freeform 182">
                  <a:extLst>
                    <a:ext uri="{FF2B5EF4-FFF2-40B4-BE49-F238E27FC236}">
                      <a16:creationId xmlns:a16="http://schemas.microsoft.com/office/drawing/2014/main" id="{A0F50A9B-2256-4F74-9972-989322F301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0" y="1311"/>
                  <a:ext cx="673" cy="33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3" y="0"/>
                    </a:cxn>
                    <a:cxn ang="0">
                      <a:pos x="72" y="3"/>
                    </a:cxn>
                    <a:cxn ang="0">
                      <a:pos x="73" y="6"/>
                    </a:cxn>
                    <a:cxn ang="0">
                      <a:pos x="76" y="6"/>
                    </a:cxn>
                    <a:cxn ang="0">
                      <a:pos x="77" y="6"/>
                    </a:cxn>
                    <a:cxn ang="0">
                      <a:pos x="79" y="6"/>
                    </a:cxn>
                    <a:cxn ang="0">
                      <a:pos x="80" y="9"/>
                    </a:cxn>
                    <a:cxn ang="0">
                      <a:pos x="82" y="9"/>
                    </a:cxn>
                    <a:cxn ang="0">
                      <a:pos x="83" y="9"/>
                    </a:cxn>
                    <a:cxn ang="0">
                      <a:pos x="85" y="7"/>
                    </a:cxn>
                    <a:cxn ang="0">
                      <a:pos x="87" y="7"/>
                    </a:cxn>
                    <a:cxn ang="0">
                      <a:pos x="89" y="8"/>
                    </a:cxn>
                    <a:cxn ang="0">
                      <a:pos x="94" y="11"/>
                    </a:cxn>
                    <a:cxn ang="0">
                      <a:pos x="97" y="13"/>
                    </a:cxn>
                    <a:cxn ang="0">
                      <a:pos x="97" y="15"/>
                    </a:cxn>
                    <a:cxn ang="0">
                      <a:pos x="99" y="16"/>
                    </a:cxn>
                    <a:cxn ang="0">
                      <a:pos x="99" y="17"/>
                    </a:cxn>
                    <a:cxn ang="0">
                      <a:pos x="98" y="20"/>
                    </a:cxn>
                    <a:cxn ang="0">
                      <a:pos x="99" y="21"/>
                    </a:cxn>
                    <a:cxn ang="0">
                      <a:pos x="100" y="24"/>
                    </a:cxn>
                    <a:cxn ang="0">
                      <a:pos x="102" y="25"/>
                    </a:cxn>
                    <a:cxn ang="0">
                      <a:pos x="101" y="27"/>
                    </a:cxn>
                    <a:cxn ang="0">
                      <a:pos x="102" y="28"/>
                    </a:cxn>
                    <a:cxn ang="0">
                      <a:pos x="103" y="29"/>
                    </a:cxn>
                    <a:cxn ang="0">
                      <a:pos x="104" y="31"/>
                    </a:cxn>
                    <a:cxn ang="0">
                      <a:pos x="103" y="32"/>
                    </a:cxn>
                    <a:cxn ang="0">
                      <a:pos x="103" y="35"/>
                    </a:cxn>
                    <a:cxn ang="0">
                      <a:pos x="105" y="36"/>
                    </a:cxn>
                    <a:cxn ang="0">
                      <a:pos x="105" y="37"/>
                    </a:cxn>
                    <a:cxn ang="0">
                      <a:pos x="104" y="38"/>
                    </a:cxn>
                    <a:cxn ang="0">
                      <a:pos x="105" y="40"/>
                    </a:cxn>
                    <a:cxn ang="0">
                      <a:pos x="106" y="41"/>
                    </a:cxn>
                    <a:cxn ang="0">
                      <a:pos x="105" y="42"/>
                    </a:cxn>
                    <a:cxn ang="0">
                      <a:pos x="106" y="44"/>
                    </a:cxn>
                    <a:cxn ang="0">
                      <a:pos x="106" y="45"/>
                    </a:cxn>
                    <a:cxn ang="0">
                      <a:pos x="107" y="46"/>
                    </a:cxn>
                    <a:cxn ang="0">
                      <a:pos x="108" y="48"/>
                    </a:cxn>
                    <a:cxn ang="0">
                      <a:pos x="109" y="50"/>
                    </a:cxn>
                    <a:cxn ang="0">
                      <a:pos x="111" y="52"/>
                    </a:cxn>
                    <a:cxn ang="0">
                      <a:pos x="112" y="53"/>
                    </a:cxn>
                    <a:cxn ang="0">
                      <a:pos x="111" y="55"/>
                    </a:cxn>
                    <a:cxn ang="0">
                      <a:pos x="111" y="55"/>
                    </a:cxn>
                    <a:cxn ang="0">
                      <a:pos x="24" y="53"/>
                    </a:cxn>
                    <a:cxn ang="0">
                      <a:pos x="25" y="36"/>
                    </a:cxn>
                    <a:cxn ang="0">
                      <a:pos x="0" y="34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12" h="55">
                      <a:moveTo>
                        <a:pt x="0" y="34"/>
                      </a:moveTo>
                      <a:lnTo>
                        <a:pt x="3" y="0"/>
                      </a:lnTo>
                      <a:lnTo>
                        <a:pt x="72" y="3"/>
                      </a:lnTo>
                      <a:lnTo>
                        <a:pt x="73" y="6"/>
                      </a:lnTo>
                      <a:lnTo>
                        <a:pt x="76" y="6"/>
                      </a:lnTo>
                      <a:lnTo>
                        <a:pt x="77" y="6"/>
                      </a:lnTo>
                      <a:lnTo>
                        <a:pt x="79" y="6"/>
                      </a:lnTo>
                      <a:lnTo>
                        <a:pt x="80" y="9"/>
                      </a:lnTo>
                      <a:lnTo>
                        <a:pt x="82" y="9"/>
                      </a:lnTo>
                      <a:lnTo>
                        <a:pt x="83" y="9"/>
                      </a:lnTo>
                      <a:lnTo>
                        <a:pt x="85" y="7"/>
                      </a:lnTo>
                      <a:lnTo>
                        <a:pt x="87" y="7"/>
                      </a:lnTo>
                      <a:lnTo>
                        <a:pt x="89" y="8"/>
                      </a:lnTo>
                      <a:lnTo>
                        <a:pt x="94" y="11"/>
                      </a:lnTo>
                      <a:lnTo>
                        <a:pt x="97" y="13"/>
                      </a:lnTo>
                      <a:lnTo>
                        <a:pt x="97" y="15"/>
                      </a:lnTo>
                      <a:lnTo>
                        <a:pt x="99" y="16"/>
                      </a:lnTo>
                      <a:lnTo>
                        <a:pt x="99" y="17"/>
                      </a:lnTo>
                      <a:lnTo>
                        <a:pt x="98" y="20"/>
                      </a:lnTo>
                      <a:lnTo>
                        <a:pt x="99" y="21"/>
                      </a:lnTo>
                      <a:lnTo>
                        <a:pt x="100" y="24"/>
                      </a:lnTo>
                      <a:lnTo>
                        <a:pt x="102" y="25"/>
                      </a:lnTo>
                      <a:lnTo>
                        <a:pt x="101" y="27"/>
                      </a:lnTo>
                      <a:lnTo>
                        <a:pt x="102" y="28"/>
                      </a:lnTo>
                      <a:lnTo>
                        <a:pt x="103" y="29"/>
                      </a:lnTo>
                      <a:lnTo>
                        <a:pt x="104" y="31"/>
                      </a:lnTo>
                      <a:lnTo>
                        <a:pt x="103" y="32"/>
                      </a:lnTo>
                      <a:lnTo>
                        <a:pt x="103" y="35"/>
                      </a:lnTo>
                      <a:lnTo>
                        <a:pt x="105" y="36"/>
                      </a:lnTo>
                      <a:lnTo>
                        <a:pt x="105" y="37"/>
                      </a:lnTo>
                      <a:lnTo>
                        <a:pt x="104" y="38"/>
                      </a:lnTo>
                      <a:lnTo>
                        <a:pt x="105" y="40"/>
                      </a:lnTo>
                      <a:lnTo>
                        <a:pt x="106" y="41"/>
                      </a:lnTo>
                      <a:lnTo>
                        <a:pt x="105" y="42"/>
                      </a:lnTo>
                      <a:lnTo>
                        <a:pt x="106" y="44"/>
                      </a:lnTo>
                      <a:lnTo>
                        <a:pt x="106" y="45"/>
                      </a:lnTo>
                      <a:lnTo>
                        <a:pt x="107" y="46"/>
                      </a:lnTo>
                      <a:lnTo>
                        <a:pt x="108" y="48"/>
                      </a:lnTo>
                      <a:lnTo>
                        <a:pt x="109" y="50"/>
                      </a:lnTo>
                      <a:lnTo>
                        <a:pt x="111" y="52"/>
                      </a:lnTo>
                      <a:lnTo>
                        <a:pt x="112" y="53"/>
                      </a:lnTo>
                      <a:lnTo>
                        <a:pt x="111" y="55"/>
                      </a:lnTo>
                      <a:lnTo>
                        <a:pt x="111" y="55"/>
                      </a:lnTo>
                      <a:lnTo>
                        <a:pt x="24" y="53"/>
                      </a:lnTo>
                      <a:lnTo>
                        <a:pt x="25" y="36"/>
                      </a:lnTo>
                      <a:lnTo>
                        <a:pt x="0" y="34"/>
                      </a:lnTo>
                      <a:lnTo>
                        <a:pt x="0" y="34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8" name="Freeform 183">
                  <a:extLst>
                    <a:ext uri="{FF2B5EF4-FFF2-40B4-BE49-F238E27FC236}">
                      <a16:creationId xmlns:a16="http://schemas.microsoft.com/office/drawing/2014/main" id="{9AE452F9-9893-4BAE-A21C-FE7105CD8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6" y="1629"/>
                  <a:ext cx="606" cy="324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0" y="2"/>
                    </a:cxn>
                    <a:cxn ang="0">
                      <a:pos x="96" y="6"/>
                    </a:cxn>
                    <a:cxn ang="0">
                      <a:pos x="94" y="9"/>
                    </a:cxn>
                    <a:cxn ang="0">
                      <a:pos x="94" y="11"/>
                    </a:cxn>
                    <a:cxn ang="0">
                      <a:pos x="95" y="12"/>
                    </a:cxn>
                    <a:cxn ang="0">
                      <a:pos x="96" y="12"/>
                    </a:cxn>
                    <a:cxn ang="0">
                      <a:pos x="97" y="15"/>
                    </a:cxn>
                    <a:cxn ang="0">
                      <a:pos x="98" y="16"/>
                    </a:cxn>
                    <a:cxn ang="0">
                      <a:pos x="100" y="17"/>
                    </a:cxn>
                    <a:cxn ang="0">
                      <a:pos x="100" y="17"/>
                    </a:cxn>
                    <a:cxn ang="0">
                      <a:pos x="101" y="54"/>
                    </a:cxn>
                    <a:cxn ang="0">
                      <a:pos x="0" y="5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01" h="54">
                      <a:moveTo>
                        <a:pt x="3" y="0"/>
                      </a:moveTo>
                      <a:lnTo>
                        <a:pt x="90" y="2"/>
                      </a:lnTo>
                      <a:lnTo>
                        <a:pt x="96" y="6"/>
                      </a:lnTo>
                      <a:lnTo>
                        <a:pt x="94" y="9"/>
                      </a:lnTo>
                      <a:lnTo>
                        <a:pt x="94" y="11"/>
                      </a:lnTo>
                      <a:lnTo>
                        <a:pt x="95" y="12"/>
                      </a:lnTo>
                      <a:lnTo>
                        <a:pt x="96" y="12"/>
                      </a:lnTo>
                      <a:lnTo>
                        <a:pt x="97" y="15"/>
                      </a:lnTo>
                      <a:lnTo>
                        <a:pt x="98" y="16"/>
                      </a:lnTo>
                      <a:lnTo>
                        <a:pt x="100" y="17"/>
                      </a:lnTo>
                      <a:lnTo>
                        <a:pt x="100" y="17"/>
                      </a:lnTo>
                      <a:lnTo>
                        <a:pt x="101" y="54"/>
                      </a:lnTo>
                      <a:lnTo>
                        <a:pt x="0" y="52"/>
                      </a:lnTo>
                      <a:lnTo>
                        <a:pt x="3" y="0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79" name="Freeform 184">
                  <a:extLst>
                    <a:ext uri="{FF2B5EF4-FFF2-40B4-BE49-F238E27FC236}">
                      <a16:creationId xmlns:a16="http://schemas.microsoft.com/office/drawing/2014/main" id="{D1335A41-D2C1-4471-9D43-9CCCFA5D8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" y="1935"/>
                  <a:ext cx="696" cy="360"/>
                </a:xfrm>
                <a:custGeom>
                  <a:avLst/>
                  <a:gdLst/>
                  <a:ahLst/>
                  <a:cxnLst>
                    <a:cxn ang="0">
                      <a:pos x="13" y="1"/>
                    </a:cxn>
                    <a:cxn ang="0">
                      <a:pos x="0" y="8"/>
                    </a:cxn>
                    <a:cxn ang="0">
                      <a:pos x="39" y="44"/>
                    </a:cxn>
                    <a:cxn ang="0">
                      <a:pos x="42" y="45"/>
                    </a:cxn>
                    <a:cxn ang="0">
                      <a:pos x="44" y="48"/>
                    </a:cxn>
                    <a:cxn ang="0">
                      <a:pos x="48" y="47"/>
                    </a:cxn>
                    <a:cxn ang="0">
                      <a:pos x="50" y="48"/>
                    </a:cxn>
                    <a:cxn ang="0">
                      <a:pos x="51" y="50"/>
                    </a:cxn>
                    <a:cxn ang="0">
                      <a:pos x="55" y="51"/>
                    </a:cxn>
                    <a:cxn ang="0">
                      <a:pos x="57" y="52"/>
                    </a:cxn>
                    <a:cxn ang="0">
                      <a:pos x="59" y="51"/>
                    </a:cxn>
                    <a:cxn ang="0">
                      <a:pos x="61" y="53"/>
                    </a:cxn>
                    <a:cxn ang="0">
                      <a:pos x="65" y="53"/>
                    </a:cxn>
                    <a:cxn ang="0">
                      <a:pos x="67" y="55"/>
                    </a:cxn>
                    <a:cxn ang="0">
                      <a:pos x="68" y="57"/>
                    </a:cxn>
                    <a:cxn ang="0">
                      <a:pos x="71" y="55"/>
                    </a:cxn>
                    <a:cxn ang="0">
                      <a:pos x="75" y="57"/>
                    </a:cxn>
                    <a:cxn ang="0">
                      <a:pos x="77" y="57"/>
                    </a:cxn>
                    <a:cxn ang="0">
                      <a:pos x="79" y="57"/>
                    </a:cxn>
                    <a:cxn ang="0">
                      <a:pos x="79" y="60"/>
                    </a:cxn>
                    <a:cxn ang="0">
                      <a:pos x="80" y="58"/>
                    </a:cxn>
                    <a:cxn ang="0">
                      <a:pos x="82" y="56"/>
                    </a:cxn>
                    <a:cxn ang="0">
                      <a:pos x="83" y="57"/>
                    </a:cxn>
                    <a:cxn ang="0">
                      <a:pos x="85" y="57"/>
                    </a:cxn>
                    <a:cxn ang="0">
                      <a:pos x="87" y="57"/>
                    </a:cxn>
                    <a:cxn ang="0">
                      <a:pos x="87" y="57"/>
                    </a:cxn>
                    <a:cxn ang="0">
                      <a:pos x="90" y="60"/>
                    </a:cxn>
                    <a:cxn ang="0">
                      <a:pos x="93" y="57"/>
                    </a:cxn>
                    <a:cxn ang="0">
                      <a:pos x="99" y="56"/>
                    </a:cxn>
                    <a:cxn ang="0">
                      <a:pos x="101" y="56"/>
                    </a:cxn>
                    <a:cxn ang="0">
                      <a:pos x="106" y="56"/>
                    </a:cxn>
                    <a:cxn ang="0">
                      <a:pos x="113" y="59"/>
                    </a:cxn>
                    <a:cxn ang="0">
                      <a:pos x="115" y="60"/>
                    </a:cxn>
                    <a:cxn ang="0">
                      <a:pos x="116" y="30"/>
                    </a:cxn>
                    <a:cxn ang="0">
                      <a:pos x="114" y="3"/>
                    </a:cxn>
                  </a:cxnLst>
                  <a:rect l="0" t="0" r="r" b="b"/>
                  <a:pathLst>
                    <a:path w="116" h="60">
                      <a:moveTo>
                        <a:pt x="114" y="3"/>
                      </a:moveTo>
                      <a:lnTo>
                        <a:pt x="13" y="1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40" y="11"/>
                      </a:lnTo>
                      <a:lnTo>
                        <a:pt x="39" y="44"/>
                      </a:lnTo>
                      <a:lnTo>
                        <a:pt x="41" y="44"/>
                      </a:lnTo>
                      <a:lnTo>
                        <a:pt x="42" y="45"/>
                      </a:lnTo>
                      <a:lnTo>
                        <a:pt x="44" y="47"/>
                      </a:lnTo>
                      <a:lnTo>
                        <a:pt x="44" y="48"/>
                      </a:lnTo>
                      <a:lnTo>
                        <a:pt x="47" y="47"/>
                      </a:lnTo>
                      <a:lnTo>
                        <a:pt x="48" y="47"/>
                      </a:lnTo>
                      <a:lnTo>
                        <a:pt x="50" y="47"/>
                      </a:lnTo>
                      <a:lnTo>
                        <a:pt x="50" y="48"/>
                      </a:lnTo>
                      <a:lnTo>
                        <a:pt x="50" y="49"/>
                      </a:lnTo>
                      <a:lnTo>
                        <a:pt x="51" y="50"/>
                      </a:lnTo>
                      <a:lnTo>
                        <a:pt x="51" y="50"/>
                      </a:lnTo>
                      <a:lnTo>
                        <a:pt x="55" y="51"/>
                      </a:lnTo>
                      <a:lnTo>
                        <a:pt x="56" y="52"/>
                      </a:lnTo>
                      <a:lnTo>
                        <a:pt x="57" y="52"/>
                      </a:lnTo>
                      <a:lnTo>
                        <a:pt x="58" y="52"/>
                      </a:lnTo>
                      <a:lnTo>
                        <a:pt x="59" y="51"/>
                      </a:lnTo>
                      <a:lnTo>
                        <a:pt x="59" y="53"/>
                      </a:lnTo>
                      <a:lnTo>
                        <a:pt x="61" y="53"/>
                      </a:lnTo>
                      <a:lnTo>
                        <a:pt x="62" y="52"/>
                      </a:lnTo>
                      <a:lnTo>
                        <a:pt x="65" y="53"/>
                      </a:lnTo>
                      <a:lnTo>
                        <a:pt x="66" y="53"/>
                      </a:lnTo>
                      <a:lnTo>
                        <a:pt x="67" y="55"/>
                      </a:lnTo>
                      <a:lnTo>
                        <a:pt x="68" y="55"/>
                      </a:lnTo>
                      <a:lnTo>
                        <a:pt x="68" y="57"/>
                      </a:lnTo>
                      <a:lnTo>
                        <a:pt x="70" y="57"/>
                      </a:lnTo>
                      <a:lnTo>
                        <a:pt x="71" y="55"/>
                      </a:lnTo>
                      <a:lnTo>
                        <a:pt x="72" y="55"/>
                      </a:lnTo>
                      <a:lnTo>
                        <a:pt x="75" y="57"/>
                      </a:lnTo>
                      <a:lnTo>
                        <a:pt x="76" y="57"/>
                      </a:lnTo>
                      <a:lnTo>
                        <a:pt x="77" y="57"/>
                      </a:lnTo>
                      <a:lnTo>
                        <a:pt x="78" y="57"/>
                      </a:lnTo>
                      <a:lnTo>
                        <a:pt x="79" y="57"/>
                      </a:lnTo>
                      <a:lnTo>
                        <a:pt x="78" y="59"/>
                      </a:lnTo>
                      <a:lnTo>
                        <a:pt x="79" y="60"/>
                      </a:lnTo>
                      <a:lnTo>
                        <a:pt x="80" y="59"/>
                      </a:lnTo>
                      <a:lnTo>
                        <a:pt x="80" y="58"/>
                      </a:lnTo>
                      <a:lnTo>
                        <a:pt x="81" y="57"/>
                      </a:lnTo>
                      <a:lnTo>
                        <a:pt x="82" y="56"/>
                      </a:lnTo>
                      <a:lnTo>
                        <a:pt x="82" y="56"/>
                      </a:lnTo>
                      <a:lnTo>
                        <a:pt x="83" y="57"/>
                      </a:lnTo>
                      <a:lnTo>
                        <a:pt x="84" y="58"/>
                      </a:lnTo>
                      <a:lnTo>
                        <a:pt x="85" y="57"/>
                      </a:lnTo>
                      <a:lnTo>
                        <a:pt x="86" y="57"/>
                      </a:lnTo>
                      <a:lnTo>
                        <a:pt x="87" y="57"/>
                      </a:lnTo>
                      <a:lnTo>
                        <a:pt x="87" y="57"/>
                      </a:lnTo>
                      <a:lnTo>
                        <a:pt x="87" y="57"/>
                      </a:lnTo>
                      <a:lnTo>
                        <a:pt x="88" y="58"/>
                      </a:lnTo>
                      <a:lnTo>
                        <a:pt x="90" y="60"/>
                      </a:lnTo>
                      <a:lnTo>
                        <a:pt x="92" y="58"/>
                      </a:lnTo>
                      <a:lnTo>
                        <a:pt x="93" y="57"/>
                      </a:lnTo>
                      <a:lnTo>
                        <a:pt x="97" y="57"/>
                      </a:lnTo>
                      <a:lnTo>
                        <a:pt x="99" y="56"/>
                      </a:lnTo>
                      <a:lnTo>
                        <a:pt x="100" y="56"/>
                      </a:lnTo>
                      <a:lnTo>
                        <a:pt x="101" y="56"/>
                      </a:lnTo>
                      <a:lnTo>
                        <a:pt x="104" y="57"/>
                      </a:lnTo>
                      <a:lnTo>
                        <a:pt x="106" y="56"/>
                      </a:lnTo>
                      <a:lnTo>
                        <a:pt x="107" y="56"/>
                      </a:lnTo>
                      <a:lnTo>
                        <a:pt x="113" y="59"/>
                      </a:lnTo>
                      <a:lnTo>
                        <a:pt x="115" y="60"/>
                      </a:lnTo>
                      <a:lnTo>
                        <a:pt x="115" y="60"/>
                      </a:lnTo>
                      <a:lnTo>
                        <a:pt x="116" y="60"/>
                      </a:lnTo>
                      <a:lnTo>
                        <a:pt x="116" y="30"/>
                      </a:lnTo>
                      <a:lnTo>
                        <a:pt x="114" y="12"/>
                      </a:lnTo>
                      <a:lnTo>
                        <a:pt x="114" y="3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0" name="Freeform 185">
                  <a:extLst>
                    <a:ext uri="{FF2B5EF4-FFF2-40B4-BE49-F238E27FC236}">
                      <a16:creationId xmlns:a16="http://schemas.microsoft.com/office/drawing/2014/main" id="{FC2E1152-A559-4D3F-A8C1-A4BBD12E9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3" y="1983"/>
                  <a:ext cx="1140" cy="1110"/>
                </a:xfrm>
                <a:custGeom>
                  <a:avLst/>
                  <a:gdLst/>
                  <a:ahLst/>
                  <a:cxnLst>
                    <a:cxn ang="0">
                      <a:pos x="172" y="51"/>
                    </a:cxn>
                    <a:cxn ang="0">
                      <a:pos x="160" y="48"/>
                    </a:cxn>
                    <a:cxn ang="0">
                      <a:pos x="152" y="49"/>
                    </a:cxn>
                    <a:cxn ang="0">
                      <a:pos x="146" y="49"/>
                    </a:cxn>
                    <a:cxn ang="0">
                      <a:pos x="144" y="49"/>
                    </a:cxn>
                    <a:cxn ang="0">
                      <a:pos x="141" y="48"/>
                    </a:cxn>
                    <a:cxn ang="0">
                      <a:pos x="138" y="52"/>
                    </a:cxn>
                    <a:cxn ang="0">
                      <a:pos x="136" y="49"/>
                    </a:cxn>
                    <a:cxn ang="0">
                      <a:pos x="130" y="47"/>
                    </a:cxn>
                    <a:cxn ang="0">
                      <a:pos x="126" y="47"/>
                    </a:cxn>
                    <a:cxn ang="0">
                      <a:pos x="120" y="45"/>
                    </a:cxn>
                    <a:cxn ang="0">
                      <a:pos x="116" y="44"/>
                    </a:cxn>
                    <a:cxn ang="0">
                      <a:pos x="110" y="42"/>
                    </a:cxn>
                    <a:cxn ang="0">
                      <a:pos x="107" y="39"/>
                    </a:cxn>
                    <a:cxn ang="0">
                      <a:pos x="101" y="37"/>
                    </a:cxn>
                    <a:cxn ang="0">
                      <a:pos x="59" y="0"/>
                    </a:cxn>
                    <a:cxn ang="0">
                      <a:pos x="0" y="73"/>
                    </a:cxn>
                    <a:cxn ang="0">
                      <a:pos x="1" y="76"/>
                    </a:cxn>
                    <a:cxn ang="0">
                      <a:pos x="6" y="82"/>
                    </a:cxn>
                    <a:cxn ang="0">
                      <a:pos x="23" y="100"/>
                    </a:cxn>
                    <a:cxn ang="0">
                      <a:pos x="26" y="106"/>
                    </a:cxn>
                    <a:cxn ang="0">
                      <a:pos x="38" y="124"/>
                    </a:cxn>
                    <a:cxn ang="0">
                      <a:pos x="50" y="126"/>
                    </a:cxn>
                    <a:cxn ang="0">
                      <a:pos x="56" y="115"/>
                    </a:cxn>
                    <a:cxn ang="0">
                      <a:pos x="60" y="114"/>
                    </a:cxn>
                    <a:cxn ang="0">
                      <a:pos x="68" y="117"/>
                    </a:cxn>
                    <a:cxn ang="0">
                      <a:pos x="75" y="120"/>
                    </a:cxn>
                    <a:cxn ang="0">
                      <a:pos x="78" y="122"/>
                    </a:cxn>
                    <a:cxn ang="0">
                      <a:pos x="84" y="130"/>
                    </a:cxn>
                    <a:cxn ang="0">
                      <a:pos x="95" y="150"/>
                    </a:cxn>
                    <a:cxn ang="0">
                      <a:pos x="101" y="157"/>
                    </a:cxn>
                    <a:cxn ang="0">
                      <a:pos x="103" y="167"/>
                    </a:cxn>
                    <a:cxn ang="0">
                      <a:pos x="112" y="177"/>
                    </a:cxn>
                    <a:cxn ang="0">
                      <a:pos x="127" y="182"/>
                    </a:cxn>
                    <a:cxn ang="0">
                      <a:pos x="136" y="184"/>
                    </a:cxn>
                    <a:cxn ang="0">
                      <a:pos x="135" y="181"/>
                    </a:cxn>
                    <a:cxn ang="0">
                      <a:pos x="132" y="163"/>
                    </a:cxn>
                    <a:cxn ang="0">
                      <a:pos x="131" y="161"/>
                    </a:cxn>
                    <a:cxn ang="0">
                      <a:pos x="134" y="155"/>
                    </a:cxn>
                    <a:cxn ang="0">
                      <a:pos x="135" y="152"/>
                    </a:cxn>
                    <a:cxn ang="0">
                      <a:pos x="138" y="146"/>
                    </a:cxn>
                    <a:cxn ang="0">
                      <a:pos x="140" y="146"/>
                    </a:cxn>
                    <a:cxn ang="0">
                      <a:pos x="142" y="143"/>
                    </a:cxn>
                    <a:cxn ang="0">
                      <a:pos x="144" y="143"/>
                    </a:cxn>
                    <a:cxn ang="0">
                      <a:pos x="148" y="141"/>
                    </a:cxn>
                    <a:cxn ang="0">
                      <a:pos x="150" y="138"/>
                    </a:cxn>
                    <a:cxn ang="0">
                      <a:pos x="151" y="139"/>
                    </a:cxn>
                    <a:cxn ang="0">
                      <a:pos x="166" y="131"/>
                    </a:cxn>
                    <a:cxn ang="0">
                      <a:pos x="169" y="123"/>
                    </a:cxn>
                    <a:cxn ang="0">
                      <a:pos x="172" y="122"/>
                    </a:cxn>
                    <a:cxn ang="0">
                      <a:pos x="182" y="120"/>
                    </a:cxn>
                    <a:cxn ang="0">
                      <a:pos x="185" y="119"/>
                    </a:cxn>
                    <a:cxn ang="0">
                      <a:pos x="187" y="115"/>
                    </a:cxn>
                    <a:cxn ang="0">
                      <a:pos x="187" y="107"/>
                    </a:cxn>
                    <a:cxn ang="0">
                      <a:pos x="189" y="102"/>
                    </a:cxn>
                    <a:cxn ang="0">
                      <a:pos x="188" y="92"/>
                    </a:cxn>
                    <a:cxn ang="0">
                      <a:pos x="187" y="89"/>
                    </a:cxn>
                    <a:cxn ang="0">
                      <a:pos x="185" y="83"/>
                    </a:cxn>
                    <a:cxn ang="0">
                      <a:pos x="182" y="54"/>
                    </a:cxn>
                    <a:cxn ang="0">
                      <a:pos x="175" y="52"/>
                    </a:cxn>
                  </a:cxnLst>
                  <a:rect l="0" t="0" r="r" b="b"/>
                  <a:pathLst>
                    <a:path w="190" h="185">
                      <a:moveTo>
                        <a:pt x="175" y="52"/>
                      </a:moveTo>
                      <a:lnTo>
                        <a:pt x="174" y="52"/>
                      </a:lnTo>
                      <a:lnTo>
                        <a:pt x="174" y="52"/>
                      </a:lnTo>
                      <a:lnTo>
                        <a:pt x="172" y="51"/>
                      </a:lnTo>
                      <a:lnTo>
                        <a:pt x="166" y="48"/>
                      </a:lnTo>
                      <a:lnTo>
                        <a:pt x="165" y="48"/>
                      </a:lnTo>
                      <a:lnTo>
                        <a:pt x="163" y="49"/>
                      </a:lnTo>
                      <a:lnTo>
                        <a:pt x="160" y="48"/>
                      </a:lnTo>
                      <a:lnTo>
                        <a:pt x="159" y="48"/>
                      </a:lnTo>
                      <a:lnTo>
                        <a:pt x="158" y="48"/>
                      </a:lnTo>
                      <a:lnTo>
                        <a:pt x="156" y="49"/>
                      </a:lnTo>
                      <a:lnTo>
                        <a:pt x="152" y="49"/>
                      </a:lnTo>
                      <a:lnTo>
                        <a:pt x="151" y="50"/>
                      </a:lnTo>
                      <a:lnTo>
                        <a:pt x="149" y="52"/>
                      </a:lnTo>
                      <a:lnTo>
                        <a:pt x="147" y="50"/>
                      </a:lnTo>
                      <a:lnTo>
                        <a:pt x="146" y="49"/>
                      </a:lnTo>
                      <a:lnTo>
                        <a:pt x="146" y="49"/>
                      </a:lnTo>
                      <a:lnTo>
                        <a:pt x="146" y="49"/>
                      </a:lnTo>
                      <a:lnTo>
                        <a:pt x="145" y="49"/>
                      </a:lnTo>
                      <a:lnTo>
                        <a:pt x="144" y="49"/>
                      </a:lnTo>
                      <a:lnTo>
                        <a:pt x="143" y="50"/>
                      </a:lnTo>
                      <a:lnTo>
                        <a:pt x="142" y="49"/>
                      </a:lnTo>
                      <a:lnTo>
                        <a:pt x="141" y="48"/>
                      </a:lnTo>
                      <a:lnTo>
                        <a:pt x="141" y="48"/>
                      </a:lnTo>
                      <a:lnTo>
                        <a:pt x="140" y="49"/>
                      </a:lnTo>
                      <a:lnTo>
                        <a:pt x="139" y="50"/>
                      </a:lnTo>
                      <a:lnTo>
                        <a:pt x="139" y="51"/>
                      </a:lnTo>
                      <a:lnTo>
                        <a:pt x="138" y="52"/>
                      </a:lnTo>
                      <a:lnTo>
                        <a:pt x="137" y="51"/>
                      </a:lnTo>
                      <a:lnTo>
                        <a:pt x="138" y="49"/>
                      </a:lnTo>
                      <a:lnTo>
                        <a:pt x="137" y="49"/>
                      </a:lnTo>
                      <a:lnTo>
                        <a:pt x="136" y="49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1" y="47"/>
                      </a:lnTo>
                      <a:lnTo>
                        <a:pt x="130" y="47"/>
                      </a:lnTo>
                      <a:lnTo>
                        <a:pt x="129" y="49"/>
                      </a:lnTo>
                      <a:lnTo>
                        <a:pt x="127" y="49"/>
                      </a:lnTo>
                      <a:lnTo>
                        <a:pt x="127" y="47"/>
                      </a:lnTo>
                      <a:lnTo>
                        <a:pt x="126" y="47"/>
                      </a:lnTo>
                      <a:lnTo>
                        <a:pt x="125" y="45"/>
                      </a:lnTo>
                      <a:lnTo>
                        <a:pt x="124" y="45"/>
                      </a:lnTo>
                      <a:lnTo>
                        <a:pt x="121" y="44"/>
                      </a:lnTo>
                      <a:lnTo>
                        <a:pt x="120" y="45"/>
                      </a:lnTo>
                      <a:lnTo>
                        <a:pt x="118" y="45"/>
                      </a:lnTo>
                      <a:lnTo>
                        <a:pt x="118" y="43"/>
                      </a:lnTo>
                      <a:lnTo>
                        <a:pt x="117" y="44"/>
                      </a:lnTo>
                      <a:lnTo>
                        <a:pt x="116" y="44"/>
                      </a:lnTo>
                      <a:lnTo>
                        <a:pt x="115" y="44"/>
                      </a:lnTo>
                      <a:lnTo>
                        <a:pt x="114" y="43"/>
                      </a:lnTo>
                      <a:lnTo>
                        <a:pt x="110" y="42"/>
                      </a:lnTo>
                      <a:lnTo>
                        <a:pt x="110" y="42"/>
                      </a:lnTo>
                      <a:lnTo>
                        <a:pt x="109" y="41"/>
                      </a:lnTo>
                      <a:lnTo>
                        <a:pt x="109" y="40"/>
                      </a:lnTo>
                      <a:lnTo>
                        <a:pt x="109" y="39"/>
                      </a:lnTo>
                      <a:lnTo>
                        <a:pt x="107" y="39"/>
                      </a:lnTo>
                      <a:lnTo>
                        <a:pt x="106" y="39"/>
                      </a:lnTo>
                      <a:lnTo>
                        <a:pt x="103" y="40"/>
                      </a:lnTo>
                      <a:lnTo>
                        <a:pt x="103" y="39"/>
                      </a:lnTo>
                      <a:lnTo>
                        <a:pt x="101" y="37"/>
                      </a:lnTo>
                      <a:lnTo>
                        <a:pt x="100" y="36"/>
                      </a:lnTo>
                      <a:lnTo>
                        <a:pt x="98" y="36"/>
                      </a:lnTo>
                      <a:lnTo>
                        <a:pt x="99" y="3"/>
                      </a:lnTo>
                      <a:lnTo>
                        <a:pt x="59" y="0"/>
                      </a:lnTo>
                      <a:lnTo>
                        <a:pt x="58" y="0"/>
                      </a:lnTo>
                      <a:lnTo>
                        <a:pt x="52" y="77"/>
                      </a:lnTo>
                      <a:lnTo>
                        <a:pt x="1" y="73"/>
                      </a:lnTo>
                      <a:lnTo>
                        <a:pt x="0" y="73"/>
                      </a:lnTo>
                      <a:lnTo>
                        <a:pt x="1" y="73"/>
                      </a:lnTo>
                      <a:lnTo>
                        <a:pt x="1" y="74"/>
                      </a:lnTo>
                      <a:lnTo>
                        <a:pt x="0" y="75"/>
                      </a:lnTo>
                      <a:lnTo>
                        <a:pt x="1" y="76"/>
                      </a:lnTo>
                      <a:lnTo>
                        <a:pt x="1" y="76"/>
                      </a:lnTo>
                      <a:lnTo>
                        <a:pt x="4" y="78"/>
                      </a:lnTo>
                      <a:lnTo>
                        <a:pt x="5" y="80"/>
                      </a:lnTo>
                      <a:lnTo>
                        <a:pt x="6" y="82"/>
                      </a:lnTo>
                      <a:lnTo>
                        <a:pt x="8" y="84"/>
                      </a:lnTo>
                      <a:lnTo>
                        <a:pt x="16" y="93"/>
                      </a:lnTo>
                      <a:lnTo>
                        <a:pt x="23" y="99"/>
                      </a:lnTo>
                      <a:lnTo>
                        <a:pt x="23" y="100"/>
                      </a:lnTo>
                      <a:lnTo>
                        <a:pt x="24" y="101"/>
                      </a:lnTo>
                      <a:lnTo>
                        <a:pt x="24" y="102"/>
                      </a:lnTo>
                      <a:lnTo>
                        <a:pt x="24" y="103"/>
                      </a:lnTo>
                      <a:lnTo>
                        <a:pt x="26" y="106"/>
                      </a:lnTo>
                      <a:lnTo>
                        <a:pt x="26" y="111"/>
                      </a:lnTo>
                      <a:lnTo>
                        <a:pt x="26" y="113"/>
                      </a:lnTo>
                      <a:lnTo>
                        <a:pt x="28" y="117"/>
                      </a:lnTo>
                      <a:lnTo>
                        <a:pt x="38" y="124"/>
                      </a:lnTo>
                      <a:lnTo>
                        <a:pt x="45" y="128"/>
                      </a:lnTo>
                      <a:lnTo>
                        <a:pt x="47" y="128"/>
                      </a:lnTo>
                      <a:lnTo>
                        <a:pt x="48" y="128"/>
                      </a:lnTo>
                      <a:lnTo>
                        <a:pt x="50" y="126"/>
                      </a:lnTo>
                      <a:lnTo>
                        <a:pt x="51" y="125"/>
                      </a:lnTo>
                      <a:lnTo>
                        <a:pt x="54" y="118"/>
                      </a:lnTo>
                      <a:lnTo>
                        <a:pt x="55" y="116"/>
                      </a:lnTo>
                      <a:lnTo>
                        <a:pt x="56" y="115"/>
                      </a:lnTo>
                      <a:lnTo>
                        <a:pt x="59" y="116"/>
                      </a:lnTo>
                      <a:lnTo>
                        <a:pt x="59" y="116"/>
                      </a:lnTo>
                      <a:lnTo>
                        <a:pt x="60" y="115"/>
                      </a:lnTo>
                      <a:lnTo>
                        <a:pt x="60" y="114"/>
                      </a:lnTo>
                      <a:lnTo>
                        <a:pt x="62" y="115"/>
                      </a:lnTo>
                      <a:lnTo>
                        <a:pt x="63" y="115"/>
                      </a:lnTo>
                      <a:lnTo>
                        <a:pt x="67" y="116"/>
                      </a:lnTo>
                      <a:lnTo>
                        <a:pt x="68" y="117"/>
                      </a:lnTo>
                      <a:lnTo>
                        <a:pt x="70" y="117"/>
                      </a:lnTo>
                      <a:lnTo>
                        <a:pt x="72" y="117"/>
                      </a:lnTo>
                      <a:lnTo>
                        <a:pt x="75" y="119"/>
                      </a:lnTo>
                      <a:lnTo>
                        <a:pt x="75" y="120"/>
                      </a:lnTo>
                      <a:lnTo>
                        <a:pt x="76" y="120"/>
                      </a:lnTo>
                      <a:lnTo>
                        <a:pt x="76" y="121"/>
                      </a:lnTo>
                      <a:lnTo>
                        <a:pt x="77" y="121"/>
                      </a:lnTo>
                      <a:lnTo>
                        <a:pt x="78" y="122"/>
                      </a:lnTo>
                      <a:lnTo>
                        <a:pt x="80" y="125"/>
                      </a:lnTo>
                      <a:lnTo>
                        <a:pt x="83" y="127"/>
                      </a:lnTo>
                      <a:lnTo>
                        <a:pt x="84" y="129"/>
                      </a:lnTo>
                      <a:lnTo>
                        <a:pt x="84" y="130"/>
                      </a:lnTo>
                      <a:lnTo>
                        <a:pt x="89" y="141"/>
                      </a:lnTo>
                      <a:lnTo>
                        <a:pt x="89" y="143"/>
                      </a:lnTo>
                      <a:lnTo>
                        <a:pt x="94" y="149"/>
                      </a:lnTo>
                      <a:lnTo>
                        <a:pt x="95" y="150"/>
                      </a:lnTo>
                      <a:lnTo>
                        <a:pt x="98" y="153"/>
                      </a:lnTo>
                      <a:lnTo>
                        <a:pt x="99" y="154"/>
                      </a:lnTo>
                      <a:lnTo>
                        <a:pt x="100" y="156"/>
                      </a:lnTo>
                      <a:lnTo>
                        <a:pt x="101" y="157"/>
                      </a:lnTo>
                      <a:lnTo>
                        <a:pt x="100" y="160"/>
                      </a:lnTo>
                      <a:lnTo>
                        <a:pt x="101" y="162"/>
                      </a:lnTo>
                      <a:lnTo>
                        <a:pt x="102" y="166"/>
                      </a:lnTo>
                      <a:lnTo>
                        <a:pt x="103" y="167"/>
                      </a:lnTo>
                      <a:lnTo>
                        <a:pt x="106" y="173"/>
                      </a:lnTo>
                      <a:lnTo>
                        <a:pt x="107" y="176"/>
                      </a:lnTo>
                      <a:lnTo>
                        <a:pt x="109" y="176"/>
                      </a:lnTo>
                      <a:lnTo>
                        <a:pt x="112" y="177"/>
                      </a:lnTo>
                      <a:lnTo>
                        <a:pt x="115" y="178"/>
                      </a:lnTo>
                      <a:lnTo>
                        <a:pt x="120" y="181"/>
                      </a:lnTo>
                      <a:lnTo>
                        <a:pt x="126" y="182"/>
                      </a:lnTo>
                      <a:lnTo>
                        <a:pt x="127" y="182"/>
                      </a:lnTo>
                      <a:lnTo>
                        <a:pt x="131" y="185"/>
                      </a:lnTo>
                      <a:lnTo>
                        <a:pt x="133" y="185"/>
                      </a:lnTo>
                      <a:lnTo>
                        <a:pt x="134" y="183"/>
                      </a:lnTo>
                      <a:lnTo>
                        <a:pt x="136" y="184"/>
                      </a:lnTo>
                      <a:lnTo>
                        <a:pt x="136" y="183"/>
                      </a:lnTo>
                      <a:lnTo>
                        <a:pt x="136" y="182"/>
                      </a:lnTo>
                      <a:lnTo>
                        <a:pt x="135" y="182"/>
                      </a:lnTo>
                      <a:lnTo>
                        <a:pt x="135" y="181"/>
                      </a:lnTo>
                      <a:lnTo>
                        <a:pt x="133" y="179"/>
                      </a:lnTo>
                      <a:lnTo>
                        <a:pt x="131" y="171"/>
                      </a:lnTo>
                      <a:lnTo>
                        <a:pt x="130" y="168"/>
                      </a:lnTo>
                      <a:lnTo>
                        <a:pt x="132" y="163"/>
                      </a:lnTo>
                      <a:lnTo>
                        <a:pt x="132" y="162"/>
                      </a:lnTo>
                      <a:lnTo>
                        <a:pt x="131" y="162"/>
                      </a:lnTo>
                      <a:lnTo>
                        <a:pt x="131" y="161"/>
                      </a:lnTo>
                      <a:lnTo>
                        <a:pt x="131" y="161"/>
                      </a:lnTo>
                      <a:lnTo>
                        <a:pt x="131" y="161"/>
                      </a:lnTo>
                      <a:lnTo>
                        <a:pt x="131" y="160"/>
                      </a:lnTo>
                      <a:lnTo>
                        <a:pt x="133" y="159"/>
                      </a:lnTo>
                      <a:lnTo>
                        <a:pt x="134" y="155"/>
                      </a:lnTo>
                      <a:lnTo>
                        <a:pt x="133" y="154"/>
                      </a:lnTo>
                      <a:lnTo>
                        <a:pt x="133" y="152"/>
                      </a:lnTo>
                      <a:lnTo>
                        <a:pt x="134" y="151"/>
                      </a:lnTo>
                      <a:lnTo>
                        <a:pt x="135" y="152"/>
                      </a:lnTo>
                      <a:lnTo>
                        <a:pt x="138" y="150"/>
                      </a:lnTo>
                      <a:lnTo>
                        <a:pt x="138" y="148"/>
                      </a:lnTo>
                      <a:lnTo>
                        <a:pt x="137" y="147"/>
                      </a:lnTo>
                      <a:lnTo>
                        <a:pt x="138" y="146"/>
                      </a:lnTo>
                      <a:lnTo>
                        <a:pt x="138" y="146"/>
                      </a:lnTo>
                      <a:lnTo>
                        <a:pt x="139" y="146"/>
                      </a:lnTo>
                      <a:lnTo>
                        <a:pt x="140" y="146"/>
                      </a:lnTo>
                      <a:lnTo>
                        <a:pt x="140" y="146"/>
                      </a:lnTo>
                      <a:lnTo>
                        <a:pt x="141" y="146"/>
                      </a:lnTo>
                      <a:lnTo>
                        <a:pt x="142" y="146"/>
                      </a:lnTo>
                      <a:lnTo>
                        <a:pt x="142" y="145"/>
                      </a:lnTo>
                      <a:lnTo>
                        <a:pt x="142" y="143"/>
                      </a:lnTo>
                      <a:lnTo>
                        <a:pt x="142" y="143"/>
                      </a:lnTo>
                      <a:lnTo>
                        <a:pt x="143" y="143"/>
                      </a:lnTo>
                      <a:lnTo>
                        <a:pt x="143" y="143"/>
                      </a:lnTo>
                      <a:lnTo>
                        <a:pt x="144" y="143"/>
                      </a:lnTo>
                      <a:lnTo>
                        <a:pt x="147" y="142"/>
                      </a:lnTo>
                      <a:lnTo>
                        <a:pt x="148" y="142"/>
                      </a:lnTo>
                      <a:lnTo>
                        <a:pt x="148" y="141"/>
                      </a:lnTo>
                      <a:lnTo>
                        <a:pt x="148" y="141"/>
                      </a:lnTo>
                      <a:lnTo>
                        <a:pt x="146" y="140"/>
                      </a:lnTo>
                      <a:lnTo>
                        <a:pt x="146" y="139"/>
                      </a:lnTo>
                      <a:lnTo>
                        <a:pt x="149" y="138"/>
                      </a:lnTo>
                      <a:lnTo>
                        <a:pt x="150" y="138"/>
                      </a:lnTo>
                      <a:lnTo>
                        <a:pt x="151" y="137"/>
                      </a:lnTo>
                      <a:lnTo>
                        <a:pt x="151" y="138"/>
                      </a:lnTo>
                      <a:lnTo>
                        <a:pt x="151" y="138"/>
                      </a:lnTo>
                      <a:lnTo>
                        <a:pt x="151" y="139"/>
                      </a:lnTo>
                      <a:lnTo>
                        <a:pt x="151" y="139"/>
                      </a:lnTo>
                      <a:lnTo>
                        <a:pt x="152" y="138"/>
                      </a:lnTo>
                      <a:lnTo>
                        <a:pt x="157" y="137"/>
                      </a:lnTo>
                      <a:lnTo>
                        <a:pt x="166" y="131"/>
                      </a:lnTo>
                      <a:lnTo>
                        <a:pt x="166" y="129"/>
                      </a:lnTo>
                      <a:lnTo>
                        <a:pt x="171" y="126"/>
                      </a:lnTo>
                      <a:lnTo>
                        <a:pt x="171" y="125"/>
                      </a:lnTo>
                      <a:lnTo>
                        <a:pt x="169" y="123"/>
                      </a:lnTo>
                      <a:lnTo>
                        <a:pt x="169" y="121"/>
                      </a:lnTo>
                      <a:lnTo>
                        <a:pt x="172" y="119"/>
                      </a:lnTo>
                      <a:lnTo>
                        <a:pt x="172" y="120"/>
                      </a:lnTo>
                      <a:lnTo>
                        <a:pt x="172" y="122"/>
                      </a:lnTo>
                      <a:lnTo>
                        <a:pt x="172" y="122"/>
                      </a:lnTo>
                      <a:lnTo>
                        <a:pt x="176" y="122"/>
                      </a:lnTo>
                      <a:lnTo>
                        <a:pt x="176" y="123"/>
                      </a:lnTo>
                      <a:lnTo>
                        <a:pt x="182" y="120"/>
                      </a:lnTo>
                      <a:lnTo>
                        <a:pt x="186" y="120"/>
                      </a:lnTo>
                      <a:lnTo>
                        <a:pt x="186" y="120"/>
                      </a:lnTo>
                      <a:lnTo>
                        <a:pt x="186" y="119"/>
                      </a:lnTo>
                      <a:lnTo>
                        <a:pt x="185" y="119"/>
                      </a:lnTo>
                      <a:lnTo>
                        <a:pt x="185" y="117"/>
                      </a:lnTo>
                      <a:lnTo>
                        <a:pt x="185" y="117"/>
                      </a:lnTo>
                      <a:lnTo>
                        <a:pt x="186" y="116"/>
                      </a:lnTo>
                      <a:lnTo>
                        <a:pt x="187" y="115"/>
                      </a:lnTo>
                      <a:lnTo>
                        <a:pt x="188" y="111"/>
                      </a:lnTo>
                      <a:lnTo>
                        <a:pt x="187" y="109"/>
                      </a:lnTo>
                      <a:lnTo>
                        <a:pt x="187" y="108"/>
                      </a:lnTo>
                      <a:lnTo>
                        <a:pt x="187" y="107"/>
                      </a:lnTo>
                      <a:lnTo>
                        <a:pt x="187" y="106"/>
                      </a:lnTo>
                      <a:lnTo>
                        <a:pt x="188" y="104"/>
                      </a:lnTo>
                      <a:lnTo>
                        <a:pt x="189" y="103"/>
                      </a:lnTo>
                      <a:lnTo>
                        <a:pt x="189" y="102"/>
                      </a:lnTo>
                      <a:lnTo>
                        <a:pt x="190" y="99"/>
                      </a:lnTo>
                      <a:lnTo>
                        <a:pt x="190" y="97"/>
                      </a:lnTo>
                      <a:lnTo>
                        <a:pt x="189" y="94"/>
                      </a:lnTo>
                      <a:lnTo>
                        <a:pt x="188" y="92"/>
                      </a:lnTo>
                      <a:lnTo>
                        <a:pt x="188" y="92"/>
                      </a:lnTo>
                      <a:lnTo>
                        <a:pt x="188" y="91"/>
                      </a:lnTo>
                      <a:lnTo>
                        <a:pt x="187" y="90"/>
                      </a:lnTo>
                      <a:lnTo>
                        <a:pt x="187" y="89"/>
                      </a:lnTo>
                      <a:lnTo>
                        <a:pt x="186" y="88"/>
                      </a:lnTo>
                      <a:lnTo>
                        <a:pt x="185" y="87"/>
                      </a:lnTo>
                      <a:lnTo>
                        <a:pt x="186" y="86"/>
                      </a:lnTo>
                      <a:lnTo>
                        <a:pt x="185" y="83"/>
                      </a:lnTo>
                      <a:lnTo>
                        <a:pt x="183" y="81"/>
                      </a:lnTo>
                      <a:lnTo>
                        <a:pt x="182" y="80"/>
                      </a:lnTo>
                      <a:lnTo>
                        <a:pt x="182" y="63"/>
                      </a:lnTo>
                      <a:lnTo>
                        <a:pt x="182" y="54"/>
                      </a:lnTo>
                      <a:lnTo>
                        <a:pt x="179" y="53"/>
                      </a:lnTo>
                      <a:lnTo>
                        <a:pt x="178" y="54"/>
                      </a:lnTo>
                      <a:lnTo>
                        <a:pt x="177" y="54"/>
                      </a:lnTo>
                      <a:lnTo>
                        <a:pt x="175" y="52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1" name="Freeform 186">
                  <a:extLst>
                    <a:ext uri="{FF2B5EF4-FFF2-40B4-BE49-F238E27FC236}">
                      <a16:creationId xmlns:a16="http://schemas.microsoft.com/office/drawing/2014/main" id="{A85B1578-0007-47FE-997F-4D07C27C2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5" y="680"/>
                  <a:ext cx="534" cy="600"/>
                </a:xfrm>
                <a:custGeom>
                  <a:avLst/>
                  <a:gdLst/>
                  <a:ahLst/>
                  <a:cxnLst>
                    <a:cxn ang="0">
                      <a:pos x="8" y="69"/>
                    </a:cxn>
                    <a:cxn ang="0">
                      <a:pos x="4" y="64"/>
                    </a:cxn>
                    <a:cxn ang="0">
                      <a:pos x="7" y="60"/>
                    </a:cxn>
                    <a:cxn ang="0">
                      <a:pos x="7" y="56"/>
                    </a:cxn>
                    <a:cxn ang="0">
                      <a:pos x="5" y="47"/>
                    </a:cxn>
                    <a:cxn ang="0">
                      <a:pos x="5" y="43"/>
                    </a:cxn>
                    <a:cxn ang="0">
                      <a:pos x="4" y="33"/>
                    </a:cxn>
                    <a:cxn ang="0">
                      <a:pos x="2" y="26"/>
                    </a:cxn>
                    <a:cxn ang="0">
                      <a:pos x="0" y="16"/>
                    </a:cxn>
                    <a:cxn ang="0">
                      <a:pos x="1" y="12"/>
                    </a:cxn>
                    <a:cxn ang="0">
                      <a:pos x="0" y="6"/>
                    </a:cxn>
                    <a:cxn ang="0">
                      <a:pos x="23" y="2"/>
                    </a:cxn>
                    <a:cxn ang="0">
                      <a:pos x="25" y="0"/>
                    </a:cxn>
                    <a:cxn ang="0">
                      <a:pos x="28" y="5"/>
                    </a:cxn>
                    <a:cxn ang="0">
                      <a:pos x="28" y="10"/>
                    </a:cxn>
                    <a:cxn ang="0">
                      <a:pos x="32" y="11"/>
                    </a:cxn>
                    <a:cxn ang="0">
                      <a:pos x="34" y="12"/>
                    </a:cxn>
                    <a:cxn ang="0">
                      <a:pos x="38" y="13"/>
                    </a:cxn>
                    <a:cxn ang="0">
                      <a:pos x="39" y="14"/>
                    </a:cxn>
                    <a:cxn ang="0">
                      <a:pos x="43" y="13"/>
                    </a:cxn>
                    <a:cxn ang="0">
                      <a:pos x="51" y="13"/>
                    </a:cxn>
                    <a:cxn ang="0">
                      <a:pos x="52" y="14"/>
                    </a:cxn>
                    <a:cxn ang="0">
                      <a:pos x="53" y="15"/>
                    </a:cxn>
                    <a:cxn ang="0">
                      <a:pos x="54" y="18"/>
                    </a:cxn>
                    <a:cxn ang="0">
                      <a:pos x="57" y="17"/>
                    </a:cxn>
                    <a:cxn ang="0">
                      <a:pos x="59" y="17"/>
                    </a:cxn>
                    <a:cxn ang="0">
                      <a:pos x="62" y="19"/>
                    </a:cxn>
                    <a:cxn ang="0">
                      <a:pos x="64" y="21"/>
                    </a:cxn>
                    <a:cxn ang="0">
                      <a:pos x="68" y="21"/>
                    </a:cxn>
                    <a:cxn ang="0">
                      <a:pos x="73" y="18"/>
                    </a:cxn>
                    <a:cxn ang="0">
                      <a:pos x="81" y="19"/>
                    </a:cxn>
                    <a:cxn ang="0">
                      <a:pos x="83" y="20"/>
                    </a:cxn>
                    <a:cxn ang="0">
                      <a:pos x="86" y="21"/>
                    </a:cxn>
                    <a:cxn ang="0">
                      <a:pos x="87" y="22"/>
                    </a:cxn>
                    <a:cxn ang="0">
                      <a:pos x="81" y="25"/>
                    </a:cxn>
                    <a:cxn ang="0">
                      <a:pos x="78" y="27"/>
                    </a:cxn>
                    <a:cxn ang="0">
                      <a:pos x="73" y="30"/>
                    </a:cxn>
                    <a:cxn ang="0">
                      <a:pos x="59" y="44"/>
                    </a:cxn>
                    <a:cxn ang="0">
                      <a:pos x="57" y="45"/>
                    </a:cxn>
                    <a:cxn ang="0">
                      <a:pos x="57" y="56"/>
                    </a:cxn>
                    <a:cxn ang="0">
                      <a:pos x="52" y="59"/>
                    </a:cxn>
                    <a:cxn ang="0">
                      <a:pos x="52" y="61"/>
                    </a:cxn>
                    <a:cxn ang="0">
                      <a:pos x="53" y="65"/>
                    </a:cxn>
                    <a:cxn ang="0">
                      <a:pos x="53" y="69"/>
                    </a:cxn>
                    <a:cxn ang="0">
                      <a:pos x="53" y="73"/>
                    </a:cxn>
                    <a:cxn ang="0">
                      <a:pos x="53" y="79"/>
                    </a:cxn>
                    <a:cxn ang="0">
                      <a:pos x="55" y="80"/>
                    </a:cxn>
                    <a:cxn ang="0">
                      <a:pos x="59" y="81"/>
                    </a:cxn>
                    <a:cxn ang="0">
                      <a:pos x="60" y="83"/>
                    </a:cxn>
                    <a:cxn ang="0">
                      <a:pos x="65" y="87"/>
                    </a:cxn>
                    <a:cxn ang="0">
                      <a:pos x="72" y="92"/>
                    </a:cxn>
                    <a:cxn ang="0">
                      <a:pos x="72" y="95"/>
                    </a:cxn>
                    <a:cxn ang="0">
                      <a:pos x="8" y="100"/>
                    </a:cxn>
                  </a:cxnLst>
                  <a:rect l="0" t="0" r="r" b="b"/>
                  <a:pathLst>
                    <a:path w="89" h="100">
                      <a:moveTo>
                        <a:pt x="8" y="100"/>
                      </a:moveTo>
                      <a:lnTo>
                        <a:pt x="8" y="69"/>
                      </a:lnTo>
                      <a:lnTo>
                        <a:pt x="4" y="65"/>
                      </a:lnTo>
                      <a:lnTo>
                        <a:pt x="4" y="64"/>
                      </a:lnTo>
                      <a:lnTo>
                        <a:pt x="6" y="61"/>
                      </a:lnTo>
                      <a:lnTo>
                        <a:pt x="7" y="60"/>
                      </a:lnTo>
                      <a:lnTo>
                        <a:pt x="7" y="58"/>
                      </a:lnTo>
                      <a:lnTo>
                        <a:pt x="7" y="56"/>
                      </a:lnTo>
                      <a:lnTo>
                        <a:pt x="7" y="53"/>
                      </a:lnTo>
                      <a:lnTo>
                        <a:pt x="5" y="47"/>
                      </a:lnTo>
                      <a:lnTo>
                        <a:pt x="5" y="46"/>
                      </a:lnTo>
                      <a:lnTo>
                        <a:pt x="5" y="43"/>
                      </a:lnTo>
                      <a:lnTo>
                        <a:pt x="4" y="41"/>
                      </a:lnTo>
                      <a:lnTo>
                        <a:pt x="4" y="33"/>
                      </a:lnTo>
                      <a:lnTo>
                        <a:pt x="3" y="28"/>
                      </a:lnTo>
                      <a:lnTo>
                        <a:pt x="2" y="26"/>
                      </a:lnTo>
                      <a:lnTo>
                        <a:pt x="1" y="21"/>
                      </a:lnTo>
                      <a:lnTo>
                        <a:pt x="0" y="16"/>
                      </a:ln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3" y="6"/>
                      </a:lnTo>
                      <a:lnTo>
                        <a:pt x="23" y="2"/>
                      </a:lnTo>
                      <a:lnTo>
                        <a:pt x="23" y="0"/>
                      </a:lnTo>
                      <a:lnTo>
                        <a:pt x="25" y="0"/>
                      </a:lnTo>
                      <a:lnTo>
                        <a:pt x="27" y="1"/>
                      </a:lnTo>
                      <a:lnTo>
                        <a:pt x="28" y="5"/>
                      </a:lnTo>
                      <a:lnTo>
                        <a:pt x="28" y="7"/>
                      </a:lnTo>
                      <a:lnTo>
                        <a:pt x="28" y="10"/>
                      </a:lnTo>
                      <a:lnTo>
                        <a:pt x="31" y="12"/>
                      </a:lnTo>
                      <a:lnTo>
                        <a:pt x="32" y="11"/>
                      </a:lnTo>
                      <a:lnTo>
                        <a:pt x="33" y="12"/>
                      </a:lnTo>
                      <a:lnTo>
                        <a:pt x="34" y="12"/>
                      </a:lnTo>
                      <a:lnTo>
                        <a:pt x="36" y="12"/>
                      </a:lnTo>
                      <a:lnTo>
                        <a:pt x="38" y="13"/>
                      </a:lnTo>
                      <a:lnTo>
                        <a:pt x="39" y="13"/>
                      </a:lnTo>
                      <a:lnTo>
                        <a:pt x="39" y="14"/>
                      </a:lnTo>
                      <a:lnTo>
                        <a:pt x="42" y="14"/>
                      </a:lnTo>
                      <a:lnTo>
                        <a:pt x="43" y="13"/>
                      </a:lnTo>
                      <a:lnTo>
                        <a:pt x="48" y="12"/>
                      </a:lnTo>
                      <a:lnTo>
                        <a:pt x="51" y="13"/>
                      </a:lnTo>
                      <a:lnTo>
                        <a:pt x="52" y="13"/>
                      </a:lnTo>
                      <a:lnTo>
                        <a:pt x="52" y="14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54" y="16"/>
                      </a:lnTo>
                      <a:lnTo>
                        <a:pt x="54" y="18"/>
                      </a:lnTo>
                      <a:lnTo>
                        <a:pt x="56" y="18"/>
                      </a:lnTo>
                      <a:lnTo>
                        <a:pt x="57" y="17"/>
                      </a:lnTo>
                      <a:lnTo>
                        <a:pt x="58" y="16"/>
                      </a:lnTo>
                      <a:lnTo>
                        <a:pt x="59" y="17"/>
                      </a:lnTo>
                      <a:lnTo>
                        <a:pt x="60" y="18"/>
                      </a:lnTo>
                      <a:lnTo>
                        <a:pt x="62" y="19"/>
                      </a:lnTo>
                      <a:lnTo>
                        <a:pt x="63" y="20"/>
                      </a:lnTo>
                      <a:lnTo>
                        <a:pt x="64" y="21"/>
                      </a:lnTo>
                      <a:lnTo>
                        <a:pt x="66" y="21"/>
                      </a:lnTo>
                      <a:lnTo>
                        <a:pt x="68" y="21"/>
                      </a:lnTo>
                      <a:lnTo>
                        <a:pt x="72" y="18"/>
                      </a:lnTo>
                      <a:lnTo>
                        <a:pt x="73" y="18"/>
                      </a:lnTo>
                      <a:lnTo>
                        <a:pt x="74" y="19"/>
                      </a:lnTo>
                      <a:lnTo>
                        <a:pt x="81" y="19"/>
                      </a:lnTo>
                      <a:lnTo>
                        <a:pt x="82" y="20"/>
                      </a:lnTo>
                      <a:lnTo>
                        <a:pt x="83" y="20"/>
                      </a:lnTo>
                      <a:lnTo>
                        <a:pt x="84" y="21"/>
                      </a:lnTo>
                      <a:lnTo>
                        <a:pt x="86" y="21"/>
                      </a:lnTo>
                      <a:lnTo>
                        <a:pt x="89" y="21"/>
                      </a:lnTo>
                      <a:lnTo>
                        <a:pt x="87" y="22"/>
                      </a:lnTo>
                      <a:lnTo>
                        <a:pt x="83" y="24"/>
                      </a:lnTo>
                      <a:lnTo>
                        <a:pt x="81" y="25"/>
                      </a:lnTo>
                      <a:lnTo>
                        <a:pt x="80" y="26"/>
                      </a:lnTo>
                      <a:lnTo>
                        <a:pt x="78" y="27"/>
                      </a:lnTo>
                      <a:lnTo>
                        <a:pt x="74" y="29"/>
                      </a:lnTo>
                      <a:lnTo>
                        <a:pt x="73" y="30"/>
                      </a:lnTo>
                      <a:lnTo>
                        <a:pt x="67" y="36"/>
                      </a:lnTo>
                      <a:lnTo>
                        <a:pt x="59" y="44"/>
                      </a:lnTo>
                      <a:lnTo>
                        <a:pt x="58" y="45"/>
                      </a:lnTo>
                      <a:lnTo>
                        <a:pt x="57" y="45"/>
                      </a:lnTo>
                      <a:lnTo>
                        <a:pt x="58" y="55"/>
                      </a:lnTo>
                      <a:lnTo>
                        <a:pt x="57" y="56"/>
                      </a:lnTo>
                      <a:lnTo>
                        <a:pt x="56" y="56"/>
                      </a:lnTo>
                      <a:lnTo>
                        <a:pt x="52" y="59"/>
                      </a:lnTo>
                      <a:lnTo>
                        <a:pt x="52" y="61"/>
                      </a:lnTo>
                      <a:lnTo>
                        <a:pt x="52" y="61"/>
                      </a:lnTo>
                      <a:lnTo>
                        <a:pt x="51" y="64"/>
                      </a:lnTo>
                      <a:lnTo>
                        <a:pt x="53" y="65"/>
                      </a:lnTo>
                      <a:lnTo>
                        <a:pt x="54" y="67"/>
                      </a:lnTo>
                      <a:lnTo>
                        <a:pt x="53" y="69"/>
                      </a:lnTo>
                      <a:lnTo>
                        <a:pt x="53" y="70"/>
                      </a:lnTo>
                      <a:lnTo>
                        <a:pt x="53" y="73"/>
                      </a:lnTo>
                      <a:lnTo>
                        <a:pt x="53" y="78"/>
                      </a:lnTo>
                      <a:lnTo>
                        <a:pt x="53" y="79"/>
                      </a:lnTo>
                      <a:lnTo>
                        <a:pt x="55" y="80"/>
                      </a:lnTo>
                      <a:lnTo>
                        <a:pt x="55" y="80"/>
                      </a:lnTo>
                      <a:lnTo>
                        <a:pt x="58" y="81"/>
                      </a:lnTo>
                      <a:lnTo>
                        <a:pt x="59" y="81"/>
                      </a:lnTo>
                      <a:lnTo>
                        <a:pt x="59" y="82"/>
                      </a:lnTo>
                      <a:lnTo>
                        <a:pt x="60" y="83"/>
                      </a:lnTo>
                      <a:lnTo>
                        <a:pt x="63" y="84"/>
                      </a:lnTo>
                      <a:lnTo>
                        <a:pt x="65" y="87"/>
                      </a:lnTo>
                      <a:lnTo>
                        <a:pt x="68" y="89"/>
                      </a:lnTo>
                      <a:lnTo>
                        <a:pt x="72" y="92"/>
                      </a:lnTo>
                      <a:lnTo>
                        <a:pt x="72" y="93"/>
                      </a:lnTo>
                      <a:lnTo>
                        <a:pt x="72" y="95"/>
                      </a:lnTo>
                      <a:lnTo>
                        <a:pt x="73" y="98"/>
                      </a:lnTo>
                      <a:lnTo>
                        <a:pt x="8" y="100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2" name="Freeform 187">
                  <a:extLst>
                    <a:ext uri="{FF2B5EF4-FFF2-40B4-BE49-F238E27FC236}">
                      <a16:creationId xmlns:a16="http://schemas.microsoft.com/office/drawing/2014/main" id="{3E7B6715-53FF-47A6-BC30-A5E79966A7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0" y="1269"/>
                  <a:ext cx="492" cy="326"/>
                </a:xfrm>
                <a:custGeom>
                  <a:avLst/>
                  <a:gdLst/>
                  <a:ahLst/>
                  <a:cxnLst>
                    <a:cxn ang="0">
                      <a:pos x="67" y="0"/>
                    </a:cxn>
                    <a:cxn ang="0">
                      <a:pos x="69" y="4"/>
                    </a:cxn>
                    <a:cxn ang="0">
                      <a:pos x="68" y="6"/>
                    </a:cxn>
                    <a:cxn ang="0">
                      <a:pos x="69" y="13"/>
                    </a:cxn>
                    <a:cxn ang="0">
                      <a:pos x="75" y="16"/>
                    </a:cxn>
                    <a:cxn ang="0">
                      <a:pos x="76" y="18"/>
                    </a:cxn>
                    <a:cxn ang="0">
                      <a:pos x="79" y="22"/>
                    </a:cxn>
                    <a:cxn ang="0">
                      <a:pos x="82" y="26"/>
                    </a:cxn>
                    <a:cxn ang="0">
                      <a:pos x="81" y="29"/>
                    </a:cxn>
                    <a:cxn ang="0">
                      <a:pos x="80" y="31"/>
                    </a:cxn>
                    <a:cxn ang="0">
                      <a:pos x="76" y="35"/>
                    </a:cxn>
                    <a:cxn ang="0">
                      <a:pos x="72" y="35"/>
                    </a:cxn>
                    <a:cxn ang="0">
                      <a:pos x="70" y="38"/>
                    </a:cxn>
                    <a:cxn ang="0">
                      <a:pos x="72" y="41"/>
                    </a:cxn>
                    <a:cxn ang="0">
                      <a:pos x="72" y="45"/>
                    </a:cxn>
                    <a:cxn ang="0">
                      <a:pos x="68" y="50"/>
                    </a:cxn>
                    <a:cxn ang="0">
                      <a:pos x="68" y="53"/>
                    </a:cxn>
                    <a:cxn ang="0">
                      <a:pos x="63" y="50"/>
                    </a:cxn>
                    <a:cxn ang="0">
                      <a:pos x="11" y="51"/>
                    </a:cxn>
                    <a:cxn ang="0">
                      <a:pos x="11" y="48"/>
                    </a:cxn>
                    <a:cxn ang="0">
                      <a:pos x="9" y="45"/>
                    </a:cxn>
                    <a:cxn ang="0">
                      <a:pos x="10" y="43"/>
                    </a:cxn>
                    <a:cxn ang="0">
                      <a:pos x="8" y="39"/>
                    </a:cxn>
                    <a:cxn ang="0">
                      <a:pos x="8" y="36"/>
                    </a:cxn>
                    <a:cxn ang="0">
                      <a:pos x="6" y="34"/>
                    </a:cxn>
                    <a:cxn ang="0">
                      <a:pos x="5" y="31"/>
                    </a:cxn>
                    <a:cxn ang="0">
                      <a:pos x="3" y="27"/>
                    </a:cxn>
                    <a:cxn ang="0">
                      <a:pos x="4" y="23"/>
                    </a:cxn>
                    <a:cxn ang="0">
                      <a:pos x="2" y="20"/>
                    </a:cxn>
                    <a:cxn ang="0">
                      <a:pos x="2" y="18"/>
                    </a:cxn>
                    <a:cxn ang="0">
                      <a:pos x="2" y="12"/>
                    </a:cxn>
                    <a:cxn ang="0">
                      <a:pos x="2" y="10"/>
                    </a:cxn>
                    <a:cxn ang="0">
                      <a:pos x="1" y="6"/>
                    </a:cxn>
                    <a:cxn ang="0">
                      <a:pos x="1" y="4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82" h="54">
                      <a:moveTo>
                        <a:pt x="2" y="2"/>
                      </a:moveTo>
                      <a:lnTo>
                        <a:pt x="67" y="0"/>
                      </a:lnTo>
                      <a:lnTo>
                        <a:pt x="67" y="2"/>
                      </a:lnTo>
                      <a:lnTo>
                        <a:pt x="69" y="4"/>
                      </a:lnTo>
                      <a:lnTo>
                        <a:pt x="69" y="5"/>
                      </a:lnTo>
                      <a:lnTo>
                        <a:pt x="68" y="6"/>
                      </a:lnTo>
                      <a:lnTo>
                        <a:pt x="68" y="9"/>
                      </a:lnTo>
                      <a:lnTo>
                        <a:pt x="69" y="13"/>
                      </a:lnTo>
                      <a:lnTo>
                        <a:pt x="73" y="15"/>
                      </a:lnTo>
                      <a:lnTo>
                        <a:pt x="75" y="16"/>
                      </a:lnTo>
                      <a:lnTo>
                        <a:pt x="75" y="17"/>
                      </a:lnTo>
                      <a:lnTo>
                        <a:pt x="76" y="18"/>
                      </a:lnTo>
                      <a:lnTo>
                        <a:pt x="78" y="20"/>
                      </a:lnTo>
                      <a:lnTo>
                        <a:pt x="79" y="22"/>
                      </a:lnTo>
                      <a:lnTo>
                        <a:pt x="81" y="23"/>
                      </a:lnTo>
                      <a:lnTo>
                        <a:pt x="82" y="26"/>
                      </a:lnTo>
                      <a:lnTo>
                        <a:pt x="82" y="27"/>
                      </a:lnTo>
                      <a:lnTo>
                        <a:pt x="81" y="29"/>
                      </a:lnTo>
                      <a:lnTo>
                        <a:pt x="80" y="30"/>
                      </a:lnTo>
                      <a:lnTo>
                        <a:pt x="80" y="31"/>
                      </a:lnTo>
                      <a:lnTo>
                        <a:pt x="78" y="34"/>
                      </a:lnTo>
                      <a:lnTo>
                        <a:pt x="76" y="35"/>
                      </a:lnTo>
                      <a:lnTo>
                        <a:pt x="75" y="35"/>
                      </a:lnTo>
                      <a:lnTo>
                        <a:pt x="72" y="35"/>
                      </a:lnTo>
                      <a:lnTo>
                        <a:pt x="71" y="36"/>
                      </a:lnTo>
                      <a:lnTo>
                        <a:pt x="70" y="38"/>
                      </a:lnTo>
                      <a:lnTo>
                        <a:pt x="70" y="39"/>
                      </a:lnTo>
                      <a:lnTo>
                        <a:pt x="72" y="41"/>
                      </a:lnTo>
                      <a:lnTo>
                        <a:pt x="72" y="42"/>
                      </a:lnTo>
                      <a:lnTo>
                        <a:pt x="72" y="45"/>
                      </a:lnTo>
                      <a:lnTo>
                        <a:pt x="70" y="49"/>
                      </a:lnTo>
                      <a:lnTo>
                        <a:pt x="68" y="50"/>
                      </a:lnTo>
                      <a:lnTo>
                        <a:pt x="67" y="51"/>
                      </a:lnTo>
                      <a:lnTo>
                        <a:pt x="68" y="53"/>
                      </a:lnTo>
                      <a:lnTo>
                        <a:pt x="67" y="54"/>
                      </a:lnTo>
                      <a:lnTo>
                        <a:pt x="63" y="50"/>
                      </a:lnTo>
                      <a:lnTo>
                        <a:pt x="11" y="52"/>
                      </a:lnTo>
                      <a:lnTo>
                        <a:pt x="11" y="51"/>
                      </a:lnTo>
                      <a:lnTo>
                        <a:pt x="10" y="49"/>
                      </a:lnTo>
                      <a:lnTo>
                        <a:pt x="11" y="48"/>
                      </a:lnTo>
                      <a:lnTo>
                        <a:pt x="10" y="47"/>
                      </a:lnTo>
                      <a:lnTo>
                        <a:pt x="9" y="45"/>
                      </a:lnTo>
                      <a:lnTo>
                        <a:pt x="10" y="44"/>
                      </a:lnTo>
                      <a:lnTo>
                        <a:pt x="10" y="43"/>
                      </a:lnTo>
                      <a:lnTo>
                        <a:pt x="8" y="42"/>
                      </a:lnTo>
                      <a:lnTo>
                        <a:pt x="8" y="39"/>
                      </a:lnTo>
                      <a:lnTo>
                        <a:pt x="9" y="38"/>
                      </a:lnTo>
                      <a:lnTo>
                        <a:pt x="8" y="36"/>
                      </a:lnTo>
                      <a:lnTo>
                        <a:pt x="7" y="35"/>
                      </a:lnTo>
                      <a:lnTo>
                        <a:pt x="6" y="34"/>
                      </a:lnTo>
                      <a:lnTo>
                        <a:pt x="7" y="32"/>
                      </a:lnTo>
                      <a:lnTo>
                        <a:pt x="5" y="31"/>
                      </a:lnTo>
                      <a:lnTo>
                        <a:pt x="4" y="28"/>
                      </a:lnTo>
                      <a:lnTo>
                        <a:pt x="3" y="27"/>
                      </a:lnTo>
                      <a:lnTo>
                        <a:pt x="4" y="24"/>
                      </a:lnTo>
                      <a:lnTo>
                        <a:pt x="4" y="23"/>
                      </a:lnTo>
                      <a:lnTo>
                        <a:pt x="2" y="22"/>
                      </a:lnTo>
                      <a:lnTo>
                        <a:pt x="2" y="20"/>
                      </a:lnTo>
                      <a:lnTo>
                        <a:pt x="2" y="20"/>
                      </a:lnTo>
                      <a:lnTo>
                        <a:pt x="2" y="18"/>
                      </a:lnTo>
                      <a:lnTo>
                        <a:pt x="0" y="15"/>
                      </a:lnTo>
                      <a:lnTo>
                        <a:pt x="2" y="12"/>
                      </a:lnTo>
                      <a:lnTo>
                        <a:pt x="1" y="10"/>
                      </a:lnTo>
                      <a:lnTo>
                        <a:pt x="2" y="10"/>
                      </a:lnTo>
                      <a:lnTo>
                        <a:pt x="2" y="7"/>
                      </a:lnTo>
                      <a:lnTo>
                        <a:pt x="1" y="6"/>
                      </a:lnTo>
                      <a:lnTo>
                        <a:pt x="2" y="5"/>
                      </a:lnTo>
                      <a:lnTo>
                        <a:pt x="1" y="4"/>
                      </a:lnTo>
                      <a:lnTo>
                        <a:pt x="1" y="2"/>
                      </a:lnTo>
                      <a:lnTo>
                        <a:pt x="2" y="2"/>
                      </a:lnTo>
                      <a:lnTo>
                        <a:pt x="2" y="2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3" name="Freeform 188">
                  <a:extLst>
                    <a:ext uri="{FF2B5EF4-FFF2-40B4-BE49-F238E27FC236}">
                      <a16:creationId xmlns:a16="http://schemas.microsoft.com/office/drawing/2014/main" id="{7F5BFF2B-F8BE-46A0-8A6B-DA4258C00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6" y="1569"/>
                  <a:ext cx="546" cy="474"/>
                </a:xfrm>
                <a:custGeom>
                  <a:avLst/>
                  <a:gdLst/>
                  <a:ahLst/>
                  <a:cxnLst>
                    <a:cxn ang="0">
                      <a:pos x="76" y="70"/>
                    </a:cxn>
                    <a:cxn ang="0">
                      <a:pos x="77" y="71"/>
                    </a:cxn>
                    <a:cxn ang="0">
                      <a:pos x="78" y="74"/>
                    </a:cxn>
                    <a:cxn ang="0">
                      <a:pos x="74" y="78"/>
                    </a:cxn>
                    <a:cxn ang="0">
                      <a:pos x="83" y="78"/>
                    </a:cxn>
                    <a:cxn ang="0">
                      <a:pos x="84" y="75"/>
                    </a:cxn>
                    <a:cxn ang="0">
                      <a:pos x="85" y="69"/>
                    </a:cxn>
                    <a:cxn ang="0">
                      <a:pos x="88" y="67"/>
                    </a:cxn>
                    <a:cxn ang="0">
                      <a:pos x="89" y="67"/>
                    </a:cxn>
                    <a:cxn ang="0">
                      <a:pos x="90" y="61"/>
                    </a:cxn>
                    <a:cxn ang="0">
                      <a:pos x="89" y="61"/>
                    </a:cxn>
                    <a:cxn ang="0">
                      <a:pos x="89" y="60"/>
                    </a:cxn>
                    <a:cxn ang="0">
                      <a:pos x="88" y="61"/>
                    </a:cxn>
                    <a:cxn ang="0">
                      <a:pos x="84" y="56"/>
                    </a:cxn>
                    <a:cxn ang="0">
                      <a:pos x="85" y="54"/>
                    </a:cxn>
                    <a:cxn ang="0">
                      <a:pos x="84" y="52"/>
                    </a:cxn>
                    <a:cxn ang="0">
                      <a:pos x="80" y="46"/>
                    </a:cxn>
                    <a:cxn ang="0">
                      <a:pos x="74" y="43"/>
                    </a:cxn>
                    <a:cxn ang="0">
                      <a:pos x="71" y="39"/>
                    </a:cxn>
                    <a:cxn ang="0">
                      <a:pos x="74" y="35"/>
                    </a:cxn>
                    <a:cxn ang="0">
                      <a:pos x="74" y="30"/>
                    </a:cxn>
                    <a:cxn ang="0">
                      <a:pos x="70" y="28"/>
                    </a:cxn>
                    <a:cxn ang="0">
                      <a:pos x="68" y="29"/>
                    </a:cxn>
                    <a:cxn ang="0">
                      <a:pos x="65" y="23"/>
                    </a:cxn>
                    <a:cxn ang="0">
                      <a:pos x="60" y="19"/>
                    </a:cxn>
                    <a:cxn ang="0">
                      <a:pos x="56" y="13"/>
                    </a:cxn>
                    <a:cxn ang="0">
                      <a:pos x="55" y="7"/>
                    </a:cxn>
                    <a:cxn ang="0">
                      <a:pos x="56" y="4"/>
                    </a:cxn>
                    <a:cxn ang="0">
                      <a:pos x="0" y="2"/>
                    </a:cxn>
                    <a:cxn ang="0">
                      <a:pos x="2" y="5"/>
                    </a:cxn>
                    <a:cxn ang="0">
                      <a:pos x="5" y="9"/>
                    </a:cxn>
                    <a:cxn ang="0">
                      <a:pos x="5" y="12"/>
                    </a:cxn>
                    <a:cxn ang="0">
                      <a:pos x="11" y="16"/>
                    </a:cxn>
                    <a:cxn ang="0">
                      <a:pos x="9" y="21"/>
                    </a:cxn>
                    <a:cxn ang="0">
                      <a:pos x="11" y="22"/>
                    </a:cxn>
                    <a:cxn ang="0">
                      <a:pos x="13" y="26"/>
                    </a:cxn>
                    <a:cxn ang="0">
                      <a:pos x="15" y="27"/>
                    </a:cxn>
                    <a:cxn ang="0">
                      <a:pos x="16" y="73"/>
                    </a:cxn>
                  </a:cxnLst>
                  <a:rect l="0" t="0" r="r" b="b"/>
                  <a:pathLst>
                    <a:path w="91" h="79">
                      <a:moveTo>
                        <a:pt x="16" y="73"/>
                      </a:moveTo>
                      <a:lnTo>
                        <a:pt x="76" y="70"/>
                      </a:lnTo>
                      <a:lnTo>
                        <a:pt x="76" y="71"/>
                      </a:lnTo>
                      <a:lnTo>
                        <a:pt x="77" y="71"/>
                      </a:lnTo>
                      <a:lnTo>
                        <a:pt x="78" y="73"/>
                      </a:lnTo>
                      <a:lnTo>
                        <a:pt x="78" y="74"/>
                      </a:lnTo>
                      <a:lnTo>
                        <a:pt x="76" y="76"/>
                      </a:lnTo>
                      <a:lnTo>
                        <a:pt x="74" y="78"/>
                      </a:lnTo>
                      <a:lnTo>
                        <a:pt x="74" y="79"/>
                      </a:lnTo>
                      <a:lnTo>
                        <a:pt x="83" y="78"/>
                      </a:lnTo>
                      <a:lnTo>
                        <a:pt x="84" y="76"/>
                      </a:lnTo>
                      <a:lnTo>
                        <a:pt x="84" y="75"/>
                      </a:lnTo>
                      <a:lnTo>
                        <a:pt x="84" y="72"/>
                      </a:lnTo>
                      <a:lnTo>
                        <a:pt x="85" y="69"/>
                      </a:lnTo>
                      <a:lnTo>
                        <a:pt x="86" y="68"/>
                      </a:lnTo>
                      <a:lnTo>
                        <a:pt x="88" y="67"/>
                      </a:lnTo>
                      <a:lnTo>
                        <a:pt x="89" y="68"/>
                      </a:lnTo>
                      <a:lnTo>
                        <a:pt x="89" y="67"/>
                      </a:lnTo>
                      <a:lnTo>
                        <a:pt x="91" y="63"/>
                      </a:lnTo>
                      <a:lnTo>
                        <a:pt x="90" y="61"/>
                      </a:lnTo>
                      <a:lnTo>
                        <a:pt x="90" y="61"/>
                      </a:lnTo>
                      <a:lnTo>
                        <a:pt x="89" y="61"/>
                      </a:lnTo>
                      <a:lnTo>
                        <a:pt x="89" y="60"/>
                      </a:lnTo>
                      <a:lnTo>
                        <a:pt x="89" y="60"/>
                      </a:lnTo>
                      <a:lnTo>
                        <a:pt x="88" y="60"/>
                      </a:lnTo>
                      <a:lnTo>
                        <a:pt x="88" y="61"/>
                      </a:lnTo>
                      <a:lnTo>
                        <a:pt x="87" y="61"/>
                      </a:lnTo>
                      <a:lnTo>
                        <a:pt x="84" y="56"/>
                      </a:lnTo>
                      <a:lnTo>
                        <a:pt x="84" y="55"/>
                      </a:lnTo>
                      <a:lnTo>
                        <a:pt x="85" y="54"/>
                      </a:lnTo>
                      <a:lnTo>
                        <a:pt x="86" y="54"/>
                      </a:lnTo>
                      <a:lnTo>
                        <a:pt x="84" y="52"/>
                      </a:lnTo>
                      <a:lnTo>
                        <a:pt x="83" y="49"/>
                      </a:lnTo>
                      <a:lnTo>
                        <a:pt x="80" y="46"/>
                      </a:lnTo>
                      <a:lnTo>
                        <a:pt x="78" y="45"/>
                      </a:lnTo>
                      <a:lnTo>
                        <a:pt x="74" y="43"/>
                      </a:lnTo>
                      <a:lnTo>
                        <a:pt x="72" y="41"/>
                      </a:lnTo>
                      <a:lnTo>
                        <a:pt x="71" y="39"/>
                      </a:lnTo>
                      <a:lnTo>
                        <a:pt x="71" y="38"/>
                      </a:lnTo>
                      <a:lnTo>
                        <a:pt x="74" y="35"/>
                      </a:lnTo>
                      <a:lnTo>
                        <a:pt x="73" y="32"/>
                      </a:lnTo>
                      <a:lnTo>
                        <a:pt x="74" y="30"/>
                      </a:lnTo>
                      <a:lnTo>
                        <a:pt x="74" y="29"/>
                      </a:lnTo>
                      <a:lnTo>
                        <a:pt x="70" y="28"/>
                      </a:lnTo>
                      <a:lnTo>
                        <a:pt x="70" y="28"/>
                      </a:lnTo>
                      <a:lnTo>
                        <a:pt x="68" y="29"/>
                      </a:lnTo>
                      <a:lnTo>
                        <a:pt x="68" y="29"/>
                      </a:lnTo>
                      <a:lnTo>
                        <a:pt x="65" y="23"/>
                      </a:lnTo>
                      <a:lnTo>
                        <a:pt x="64" y="22"/>
                      </a:lnTo>
                      <a:lnTo>
                        <a:pt x="60" y="19"/>
                      </a:lnTo>
                      <a:lnTo>
                        <a:pt x="56" y="14"/>
                      </a:lnTo>
                      <a:lnTo>
                        <a:pt x="56" y="13"/>
                      </a:lnTo>
                      <a:lnTo>
                        <a:pt x="55" y="10"/>
                      </a:lnTo>
                      <a:lnTo>
                        <a:pt x="55" y="7"/>
                      </a:lnTo>
                      <a:lnTo>
                        <a:pt x="56" y="5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2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6" y="10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11" y="16"/>
                      </a:lnTo>
                      <a:lnTo>
                        <a:pt x="9" y="19"/>
                      </a:lnTo>
                      <a:lnTo>
                        <a:pt x="9" y="21"/>
                      </a:lnTo>
                      <a:lnTo>
                        <a:pt x="10" y="22"/>
                      </a:lnTo>
                      <a:lnTo>
                        <a:pt x="11" y="22"/>
                      </a:lnTo>
                      <a:lnTo>
                        <a:pt x="12" y="25"/>
                      </a:lnTo>
                      <a:lnTo>
                        <a:pt x="13" y="26"/>
                      </a:lnTo>
                      <a:lnTo>
                        <a:pt x="15" y="27"/>
                      </a:lnTo>
                      <a:lnTo>
                        <a:pt x="15" y="27"/>
                      </a:lnTo>
                      <a:lnTo>
                        <a:pt x="16" y="64"/>
                      </a:lnTo>
                      <a:lnTo>
                        <a:pt x="16" y="73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4" name="Freeform 189">
                  <a:extLst>
                    <a:ext uri="{FF2B5EF4-FFF2-40B4-BE49-F238E27FC236}">
                      <a16:creationId xmlns:a16="http://schemas.microsoft.com/office/drawing/2014/main" id="{438247C7-3C28-48E0-868F-331775260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6" y="2355"/>
                  <a:ext cx="456" cy="402"/>
                </a:xfrm>
                <a:custGeom>
                  <a:avLst/>
                  <a:gdLst/>
                  <a:ahLst/>
                  <a:cxnLst>
                    <a:cxn ang="0">
                      <a:pos x="41" y="1"/>
                    </a:cxn>
                    <a:cxn ang="0">
                      <a:pos x="44" y="10"/>
                    </a:cxn>
                    <a:cxn ang="0">
                      <a:pos x="43" y="13"/>
                    </a:cxn>
                    <a:cxn ang="0">
                      <a:pos x="39" y="22"/>
                    </a:cxn>
                    <a:cxn ang="0">
                      <a:pos x="63" y="33"/>
                    </a:cxn>
                    <a:cxn ang="0">
                      <a:pos x="63" y="40"/>
                    </a:cxn>
                    <a:cxn ang="0">
                      <a:pos x="62" y="45"/>
                    </a:cxn>
                    <a:cxn ang="0">
                      <a:pos x="57" y="44"/>
                    </a:cxn>
                    <a:cxn ang="0">
                      <a:pos x="56" y="49"/>
                    </a:cxn>
                    <a:cxn ang="0">
                      <a:pos x="61" y="48"/>
                    </a:cxn>
                    <a:cxn ang="0">
                      <a:pos x="65" y="47"/>
                    </a:cxn>
                    <a:cxn ang="0">
                      <a:pos x="64" y="50"/>
                    </a:cxn>
                    <a:cxn ang="0">
                      <a:pos x="66" y="51"/>
                    </a:cxn>
                    <a:cxn ang="0">
                      <a:pos x="71" y="48"/>
                    </a:cxn>
                    <a:cxn ang="0">
                      <a:pos x="73" y="48"/>
                    </a:cxn>
                    <a:cxn ang="0">
                      <a:pos x="73" y="51"/>
                    </a:cxn>
                    <a:cxn ang="0">
                      <a:pos x="67" y="56"/>
                    </a:cxn>
                    <a:cxn ang="0">
                      <a:pos x="71" y="61"/>
                    </a:cxn>
                    <a:cxn ang="0">
                      <a:pos x="76" y="65"/>
                    </a:cxn>
                    <a:cxn ang="0">
                      <a:pos x="71" y="63"/>
                    </a:cxn>
                    <a:cxn ang="0">
                      <a:pos x="63" y="59"/>
                    </a:cxn>
                    <a:cxn ang="0">
                      <a:pos x="61" y="62"/>
                    </a:cxn>
                    <a:cxn ang="0">
                      <a:pos x="59" y="65"/>
                    </a:cxn>
                    <a:cxn ang="0">
                      <a:pos x="56" y="63"/>
                    </a:cxn>
                    <a:cxn ang="0">
                      <a:pos x="53" y="63"/>
                    </a:cxn>
                    <a:cxn ang="0">
                      <a:pos x="48" y="65"/>
                    </a:cxn>
                    <a:cxn ang="0">
                      <a:pos x="40" y="59"/>
                    </a:cxn>
                    <a:cxn ang="0">
                      <a:pos x="37" y="57"/>
                    </a:cxn>
                    <a:cxn ang="0">
                      <a:pos x="37" y="56"/>
                    </a:cxn>
                    <a:cxn ang="0">
                      <a:pos x="34" y="55"/>
                    </a:cxn>
                    <a:cxn ang="0">
                      <a:pos x="32" y="54"/>
                    </a:cxn>
                    <a:cxn ang="0">
                      <a:pos x="30" y="59"/>
                    </a:cxn>
                    <a:cxn ang="0">
                      <a:pos x="14" y="56"/>
                    </a:cxn>
                    <a:cxn ang="0">
                      <a:pos x="3" y="55"/>
                    </a:cxn>
                    <a:cxn ang="0">
                      <a:pos x="5" y="53"/>
                    </a:cxn>
                    <a:cxn ang="0">
                      <a:pos x="5" y="46"/>
                    </a:cxn>
                    <a:cxn ang="0">
                      <a:pos x="6" y="42"/>
                    </a:cxn>
                    <a:cxn ang="0">
                      <a:pos x="8" y="37"/>
                    </a:cxn>
                    <a:cxn ang="0">
                      <a:pos x="6" y="30"/>
                    </a:cxn>
                    <a:cxn ang="0">
                      <a:pos x="5" y="28"/>
                    </a:cxn>
                    <a:cxn ang="0">
                      <a:pos x="3" y="25"/>
                    </a:cxn>
                    <a:cxn ang="0">
                      <a:pos x="1" y="19"/>
                    </a:cxn>
                  </a:cxnLst>
                  <a:rect l="0" t="0" r="r" b="b"/>
                  <a:pathLst>
                    <a:path w="76" h="67">
                      <a:moveTo>
                        <a:pt x="0" y="1"/>
                      </a:moveTo>
                      <a:lnTo>
                        <a:pt x="41" y="0"/>
                      </a:lnTo>
                      <a:lnTo>
                        <a:pt x="41" y="1"/>
                      </a:lnTo>
                      <a:lnTo>
                        <a:pt x="43" y="5"/>
                      </a:lnTo>
                      <a:lnTo>
                        <a:pt x="43" y="8"/>
                      </a:lnTo>
                      <a:lnTo>
                        <a:pt x="44" y="10"/>
                      </a:lnTo>
                      <a:lnTo>
                        <a:pt x="45" y="11"/>
                      </a:lnTo>
                      <a:lnTo>
                        <a:pt x="45" y="12"/>
                      </a:lnTo>
                      <a:lnTo>
                        <a:pt x="43" y="13"/>
                      </a:lnTo>
                      <a:lnTo>
                        <a:pt x="42" y="14"/>
                      </a:lnTo>
                      <a:lnTo>
                        <a:pt x="41" y="17"/>
                      </a:lnTo>
                      <a:lnTo>
                        <a:pt x="39" y="22"/>
                      </a:lnTo>
                      <a:lnTo>
                        <a:pt x="36" y="29"/>
                      </a:lnTo>
                      <a:lnTo>
                        <a:pt x="36" y="34"/>
                      </a:lnTo>
                      <a:lnTo>
                        <a:pt x="63" y="33"/>
                      </a:lnTo>
                      <a:lnTo>
                        <a:pt x="63" y="34"/>
                      </a:lnTo>
                      <a:lnTo>
                        <a:pt x="63" y="36"/>
                      </a:lnTo>
                      <a:lnTo>
                        <a:pt x="63" y="40"/>
                      </a:lnTo>
                      <a:lnTo>
                        <a:pt x="66" y="43"/>
                      </a:lnTo>
                      <a:lnTo>
                        <a:pt x="66" y="46"/>
                      </a:lnTo>
                      <a:lnTo>
                        <a:pt x="62" y="45"/>
                      </a:lnTo>
                      <a:lnTo>
                        <a:pt x="59" y="44"/>
                      </a:lnTo>
                      <a:lnTo>
                        <a:pt x="58" y="43"/>
                      </a:lnTo>
                      <a:lnTo>
                        <a:pt x="57" y="44"/>
                      </a:lnTo>
                      <a:lnTo>
                        <a:pt x="55" y="46"/>
                      </a:lnTo>
                      <a:lnTo>
                        <a:pt x="54" y="48"/>
                      </a:lnTo>
                      <a:lnTo>
                        <a:pt x="56" y="49"/>
                      </a:lnTo>
                      <a:lnTo>
                        <a:pt x="57" y="49"/>
                      </a:lnTo>
                      <a:lnTo>
                        <a:pt x="60" y="49"/>
                      </a:lnTo>
                      <a:lnTo>
                        <a:pt x="61" y="48"/>
                      </a:lnTo>
                      <a:lnTo>
                        <a:pt x="62" y="47"/>
                      </a:lnTo>
                      <a:lnTo>
                        <a:pt x="64" y="47"/>
                      </a:lnTo>
                      <a:lnTo>
                        <a:pt x="65" y="47"/>
                      </a:lnTo>
                      <a:lnTo>
                        <a:pt x="65" y="48"/>
                      </a:lnTo>
                      <a:lnTo>
                        <a:pt x="65" y="49"/>
                      </a:lnTo>
                      <a:lnTo>
                        <a:pt x="64" y="50"/>
                      </a:lnTo>
                      <a:lnTo>
                        <a:pt x="64" y="51"/>
                      </a:lnTo>
                      <a:lnTo>
                        <a:pt x="65" y="51"/>
                      </a:lnTo>
                      <a:lnTo>
                        <a:pt x="66" y="51"/>
                      </a:lnTo>
                      <a:lnTo>
                        <a:pt x="67" y="51"/>
                      </a:lnTo>
                      <a:lnTo>
                        <a:pt x="68" y="49"/>
                      </a:lnTo>
                      <a:lnTo>
                        <a:pt x="71" y="48"/>
                      </a:lnTo>
                      <a:lnTo>
                        <a:pt x="72" y="47"/>
                      </a:lnTo>
                      <a:lnTo>
                        <a:pt x="72" y="47"/>
                      </a:lnTo>
                      <a:lnTo>
                        <a:pt x="73" y="48"/>
                      </a:lnTo>
                      <a:lnTo>
                        <a:pt x="73" y="49"/>
                      </a:lnTo>
                      <a:lnTo>
                        <a:pt x="73" y="50"/>
                      </a:lnTo>
                      <a:lnTo>
                        <a:pt x="73" y="51"/>
                      </a:lnTo>
                      <a:lnTo>
                        <a:pt x="71" y="52"/>
                      </a:lnTo>
                      <a:lnTo>
                        <a:pt x="69" y="54"/>
                      </a:lnTo>
                      <a:lnTo>
                        <a:pt x="67" y="56"/>
                      </a:lnTo>
                      <a:lnTo>
                        <a:pt x="67" y="58"/>
                      </a:lnTo>
                      <a:lnTo>
                        <a:pt x="68" y="59"/>
                      </a:lnTo>
                      <a:lnTo>
                        <a:pt x="71" y="61"/>
                      </a:lnTo>
                      <a:lnTo>
                        <a:pt x="76" y="63"/>
                      </a:lnTo>
                      <a:lnTo>
                        <a:pt x="76" y="64"/>
                      </a:lnTo>
                      <a:lnTo>
                        <a:pt x="76" y="65"/>
                      </a:lnTo>
                      <a:lnTo>
                        <a:pt x="75" y="65"/>
                      </a:lnTo>
                      <a:lnTo>
                        <a:pt x="71" y="67"/>
                      </a:lnTo>
                      <a:lnTo>
                        <a:pt x="71" y="63"/>
                      </a:lnTo>
                      <a:lnTo>
                        <a:pt x="68" y="62"/>
                      </a:lnTo>
                      <a:lnTo>
                        <a:pt x="64" y="61"/>
                      </a:lnTo>
                      <a:lnTo>
                        <a:pt x="63" y="59"/>
                      </a:lnTo>
                      <a:lnTo>
                        <a:pt x="63" y="59"/>
                      </a:lnTo>
                      <a:lnTo>
                        <a:pt x="61" y="59"/>
                      </a:lnTo>
                      <a:lnTo>
                        <a:pt x="61" y="62"/>
                      </a:lnTo>
                      <a:lnTo>
                        <a:pt x="61" y="63"/>
                      </a:lnTo>
                      <a:lnTo>
                        <a:pt x="61" y="63"/>
                      </a:lnTo>
                      <a:lnTo>
                        <a:pt x="59" y="65"/>
                      </a:lnTo>
                      <a:lnTo>
                        <a:pt x="58" y="65"/>
                      </a:lnTo>
                      <a:lnTo>
                        <a:pt x="57" y="63"/>
                      </a:lnTo>
                      <a:lnTo>
                        <a:pt x="56" y="63"/>
                      </a:lnTo>
                      <a:lnTo>
                        <a:pt x="55" y="64"/>
                      </a:lnTo>
                      <a:lnTo>
                        <a:pt x="54" y="63"/>
                      </a:lnTo>
                      <a:lnTo>
                        <a:pt x="53" y="63"/>
                      </a:lnTo>
                      <a:lnTo>
                        <a:pt x="51" y="65"/>
                      </a:lnTo>
                      <a:lnTo>
                        <a:pt x="49" y="65"/>
                      </a:lnTo>
                      <a:lnTo>
                        <a:pt x="48" y="65"/>
                      </a:lnTo>
                      <a:lnTo>
                        <a:pt x="46" y="64"/>
                      </a:lnTo>
                      <a:lnTo>
                        <a:pt x="42" y="60"/>
                      </a:lnTo>
                      <a:lnTo>
                        <a:pt x="40" y="59"/>
                      </a:lnTo>
                      <a:lnTo>
                        <a:pt x="38" y="58"/>
                      </a:lnTo>
                      <a:lnTo>
                        <a:pt x="38" y="57"/>
                      </a:lnTo>
                      <a:lnTo>
                        <a:pt x="37" y="57"/>
                      </a:lnTo>
                      <a:lnTo>
                        <a:pt x="37" y="57"/>
                      </a:lnTo>
                      <a:lnTo>
                        <a:pt x="37" y="56"/>
                      </a:lnTo>
                      <a:lnTo>
                        <a:pt x="37" y="56"/>
                      </a:lnTo>
                      <a:lnTo>
                        <a:pt x="36" y="55"/>
                      </a:lnTo>
                      <a:lnTo>
                        <a:pt x="35" y="56"/>
                      </a:lnTo>
                      <a:lnTo>
                        <a:pt x="34" y="55"/>
                      </a:lnTo>
                      <a:lnTo>
                        <a:pt x="33" y="55"/>
                      </a:lnTo>
                      <a:lnTo>
                        <a:pt x="33" y="54"/>
                      </a:lnTo>
                      <a:lnTo>
                        <a:pt x="32" y="54"/>
                      </a:lnTo>
                      <a:lnTo>
                        <a:pt x="29" y="57"/>
                      </a:lnTo>
                      <a:lnTo>
                        <a:pt x="31" y="58"/>
                      </a:lnTo>
                      <a:lnTo>
                        <a:pt x="30" y="59"/>
                      </a:lnTo>
                      <a:lnTo>
                        <a:pt x="26" y="59"/>
                      </a:lnTo>
                      <a:lnTo>
                        <a:pt x="18" y="57"/>
                      </a:lnTo>
                      <a:lnTo>
                        <a:pt x="14" y="56"/>
                      </a:lnTo>
                      <a:lnTo>
                        <a:pt x="4" y="57"/>
                      </a:lnTo>
                      <a:lnTo>
                        <a:pt x="3" y="57"/>
                      </a:lnTo>
                      <a:lnTo>
                        <a:pt x="3" y="55"/>
                      </a:lnTo>
                      <a:lnTo>
                        <a:pt x="3" y="55"/>
                      </a:lnTo>
                      <a:lnTo>
                        <a:pt x="4" y="54"/>
                      </a:lnTo>
                      <a:lnTo>
                        <a:pt x="5" y="53"/>
                      </a:lnTo>
                      <a:lnTo>
                        <a:pt x="6" y="49"/>
                      </a:lnTo>
                      <a:lnTo>
                        <a:pt x="5" y="47"/>
                      </a:lnTo>
                      <a:lnTo>
                        <a:pt x="5" y="46"/>
                      </a:lnTo>
                      <a:lnTo>
                        <a:pt x="5" y="45"/>
                      </a:lnTo>
                      <a:lnTo>
                        <a:pt x="5" y="44"/>
                      </a:lnTo>
                      <a:lnTo>
                        <a:pt x="6" y="42"/>
                      </a:lnTo>
                      <a:lnTo>
                        <a:pt x="7" y="41"/>
                      </a:lnTo>
                      <a:lnTo>
                        <a:pt x="7" y="40"/>
                      </a:lnTo>
                      <a:lnTo>
                        <a:pt x="8" y="37"/>
                      </a:lnTo>
                      <a:lnTo>
                        <a:pt x="8" y="35"/>
                      </a:lnTo>
                      <a:lnTo>
                        <a:pt x="7" y="32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6" y="29"/>
                      </a:lnTo>
                      <a:lnTo>
                        <a:pt x="5" y="28"/>
                      </a:lnTo>
                      <a:lnTo>
                        <a:pt x="5" y="27"/>
                      </a:lnTo>
                      <a:lnTo>
                        <a:pt x="4" y="26"/>
                      </a:lnTo>
                      <a:lnTo>
                        <a:pt x="3" y="25"/>
                      </a:lnTo>
                      <a:lnTo>
                        <a:pt x="4" y="24"/>
                      </a:lnTo>
                      <a:lnTo>
                        <a:pt x="3" y="21"/>
                      </a:lnTo>
                      <a:lnTo>
                        <a:pt x="1" y="19"/>
                      </a:lnTo>
                      <a:lnTo>
                        <a:pt x="0" y="18"/>
                      </a:lnTo>
                      <a:lnTo>
                        <a:pt x="0" y="1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5" name="Freeform 190">
                  <a:extLst>
                    <a:ext uri="{FF2B5EF4-FFF2-40B4-BE49-F238E27FC236}">
                      <a16:creationId xmlns:a16="http://schemas.microsoft.com/office/drawing/2014/main" id="{76A781C2-7E5A-4F4F-82AC-FEDF783CC2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915"/>
                  <a:ext cx="423" cy="456"/>
                </a:xfrm>
                <a:custGeom>
                  <a:avLst/>
                  <a:gdLst/>
                  <a:ahLst/>
                  <a:cxnLst>
                    <a:cxn ang="0">
                      <a:pos x="30" y="75"/>
                    </a:cxn>
                    <a:cxn ang="0">
                      <a:pos x="24" y="72"/>
                    </a:cxn>
                    <a:cxn ang="0">
                      <a:pos x="23" y="65"/>
                    </a:cxn>
                    <a:cxn ang="0">
                      <a:pos x="24" y="63"/>
                    </a:cxn>
                    <a:cxn ang="0">
                      <a:pos x="22" y="59"/>
                    </a:cxn>
                    <a:cxn ang="0">
                      <a:pos x="21" y="54"/>
                    </a:cxn>
                    <a:cxn ang="0">
                      <a:pos x="17" y="50"/>
                    </a:cxn>
                    <a:cxn ang="0">
                      <a:pos x="12" y="45"/>
                    </a:cxn>
                    <a:cxn ang="0">
                      <a:pos x="8" y="43"/>
                    </a:cxn>
                    <a:cxn ang="0">
                      <a:pos x="7" y="42"/>
                    </a:cxn>
                    <a:cxn ang="0">
                      <a:pos x="4" y="41"/>
                    </a:cxn>
                    <a:cxn ang="0">
                      <a:pos x="2" y="39"/>
                    </a:cxn>
                    <a:cxn ang="0">
                      <a:pos x="2" y="31"/>
                    </a:cxn>
                    <a:cxn ang="0">
                      <a:pos x="3" y="28"/>
                    </a:cxn>
                    <a:cxn ang="0">
                      <a:pos x="0" y="25"/>
                    </a:cxn>
                    <a:cxn ang="0">
                      <a:pos x="1" y="22"/>
                    </a:cxn>
                    <a:cxn ang="0">
                      <a:pos x="5" y="17"/>
                    </a:cxn>
                    <a:cxn ang="0">
                      <a:pos x="7" y="16"/>
                    </a:cxn>
                    <a:cxn ang="0">
                      <a:pos x="7" y="6"/>
                    </a:cxn>
                    <a:cxn ang="0">
                      <a:pos x="9" y="5"/>
                    </a:cxn>
                    <a:cxn ang="0">
                      <a:pos x="13" y="5"/>
                    </a:cxn>
                    <a:cxn ang="0">
                      <a:pos x="22" y="0"/>
                    </a:cxn>
                    <a:cxn ang="0">
                      <a:pos x="24" y="1"/>
                    </a:cxn>
                    <a:cxn ang="0">
                      <a:pos x="23" y="3"/>
                    </a:cxn>
                    <a:cxn ang="0">
                      <a:pos x="22" y="6"/>
                    </a:cxn>
                    <a:cxn ang="0">
                      <a:pos x="26" y="5"/>
                    </a:cxn>
                    <a:cxn ang="0">
                      <a:pos x="29" y="6"/>
                    </a:cxn>
                    <a:cxn ang="0">
                      <a:pos x="31" y="7"/>
                    </a:cxn>
                    <a:cxn ang="0">
                      <a:pos x="32" y="10"/>
                    </a:cxn>
                    <a:cxn ang="0">
                      <a:pos x="44" y="13"/>
                    </a:cxn>
                    <a:cxn ang="0">
                      <a:pos x="48" y="15"/>
                    </a:cxn>
                    <a:cxn ang="0">
                      <a:pos x="50" y="15"/>
                    </a:cxn>
                    <a:cxn ang="0">
                      <a:pos x="52" y="15"/>
                    </a:cxn>
                    <a:cxn ang="0">
                      <a:pos x="56" y="16"/>
                    </a:cxn>
                    <a:cxn ang="0">
                      <a:pos x="57" y="17"/>
                    </a:cxn>
                    <a:cxn ang="0">
                      <a:pos x="58" y="18"/>
                    </a:cxn>
                    <a:cxn ang="0">
                      <a:pos x="61" y="21"/>
                    </a:cxn>
                    <a:cxn ang="0">
                      <a:pos x="61" y="25"/>
                    </a:cxn>
                    <a:cxn ang="0">
                      <a:pos x="63" y="25"/>
                    </a:cxn>
                    <a:cxn ang="0">
                      <a:pos x="62" y="27"/>
                    </a:cxn>
                    <a:cxn ang="0">
                      <a:pos x="64" y="30"/>
                    </a:cxn>
                    <a:cxn ang="0">
                      <a:pos x="62" y="32"/>
                    </a:cxn>
                    <a:cxn ang="0">
                      <a:pos x="59" y="38"/>
                    </a:cxn>
                    <a:cxn ang="0">
                      <a:pos x="60" y="39"/>
                    </a:cxn>
                    <a:cxn ang="0">
                      <a:pos x="64" y="35"/>
                    </a:cxn>
                    <a:cxn ang="0">
                      <a:pos x="67" y="32"/>
                    </a:cxn>
                    <a:cxn ang="0">
                      <a:pos x="68" y="31"/>
                    </a:cxn>
                    <a:cxn ang="0">
                      <a:pos x="68" y="28"/>
                    </a:cxn>
                    <a:cxn ang="0">
                      <a:pos x="69" y="27"/>
                    </a:cxn>
                    <a:cxn ang="0">
                      <a:pos x="70" y="25"/>
                    </a:cxn>
                    <a:cxn ang="0">
                      <a:pos x="71" y="26"/>
                    </a:cxn>
                    <a:cxn ang="0">
                      <a:pos x="69" y="32"/>
                    </a:cxn>
                    <a:cxn ang="0">
                      <a:pos x="68" y="35"/>
                    </a:cxn>
                    <a:cxn ang="0">
                      <a:pos x="66" y="40"/>
                    </a:cxn>
                    <a:cxn ang="0">
                      <a:pos x="66" y="45"/>
                    </a:cxn>
                    <a:cxn ang="0">
                      <a:pos x="64" y="47"/>
                    </a:cxn>
                    <a:cxn ang="0">
                      <a:pos x="65" y="54"/>
                    </a:cxn>
                    <a:cxn ang="0">
                      <a:pos x="63" y="59"/>
                    </a:cxn>
                    <a:cxn ang="0">
                      <a:pos x="66" y="70"/>
                    </a:cxn>
                    <a:cxn ang="0">
                      <a:pos x="65" y="71"/>
                    </a:cxn>
                    <a:cxn ang="0">
                      <a:pos x="65" y="74"/>
                    </a:cxn>
                  </a:cxnLst>
                  <a:rect l="0" t="0" r="r" b="b"/>
                  <a:pathLst>
                    <a:path w="71" h="76">
                      <a:moveTo>
                        <a:pt x="30" y="76"/>
                      </a:moveTo>
                      <a:lnTo>
                        <a:pt x="30" y="75"/>
                      </a:lnTo>
                      <a:lnTo>
                        <a:pt x="28" y="74"/>
                      </a:lnTo>
                      <a:lnTo>
                        <a:pt x="24" y="72"/>
                      </a:lnTo>
                      <a:lnTo>
                        <a:pt x="23" y="68"/>
                      </a:lnTo>
                      <a:lnTo>
                        <a:pt x="23" y="65"/>
                      </a:lnTo>
                      <a:lnTo>
                        <a:pt x="24" y="64"/>
                      </a:lnTo>
                      <a:lnTo>
                        <a:pt x="24" y="63"/>
                      </a:lnTo>
                      <a:lnTo>
                        <a:pt x="22" y="61"/>
                      </a:lnTo>
                      <a:lnTo>
                        <a:pt x="22" y="59"/>
                      </a:lnTo>
                      <a:lnTo>
                        <a:pt x="21" y="56"/>
                      </a:lnTo>
                      <a:lnTo>
                        <a:pt x="21" y="54"/>
                      </a:lnTo>
                      <a:lnTo>
                        <a:pt x="21" y="53"/>
                      </a:lnTo>
                      <a:lnTo>
                        <a:pt x="17" y="50"/>
                      </a:lnTo>
                      <a:lnTo>
                        <a:pt x="14" y="48"/>
                      </a:lnTo>
                      <a:lnTo>
                        <a:pt x="12" y="45"/>
                      </a:lnTo>
                      <a:lnTo>
                        <a:pt x="9" y="44"/>
                      </a:lnTo>
                      <a:lnTo>
                        <a:pt x="8" y="43"/>
                      </a:lnTo>
                      <a:lnTo>
                        <a:pt x="8" y="42"/>
                      </a:lnTo>
                      <a:lnTo>
                        <a:pt x="7" y="42"/>
                      </a:lnTo>
                      <a:lnTo>
                        <a:pt x="4" y="41"/>
                      </a:lnTo>
                      <a:lnTo>
                        <a:pt x="4" y="41"/>
                      </a:lnTo>
                      <a:lnTo>
                        <a:pt x="2" y="40"/>
                      </a:lnTo>
                      <a:lnTo>
                        <a:pt x="2" y="39"/>
                      </a:lnTo>
                      <a:lnTo>
                        <a:pt x="2" y="34"/>
                      </a:lnTo>
                      <a:lnTo>
                        <a:pt x="2" y="31"/>
                      </a:lnTo>
                      <a:lnTo>
                        <a:pt x="2" y="30"/>
                      </a:lnTo>
                      <a:lnTo>
                        <a:pt x="3" y="28"/>
                      </a:lnTo>
                      <a:lnTo>
                        <a:pt x="2" y="26"/>
                      </a:lnTo>
                      <a:lnTo>
                        <a:pt x="0" y="25"/>
                      </a:lnTo>
                      <a:lnTo>
                        <a:pt x="1" y="22"/>
                      </a:lnTo>
                      <a:lnTo>
                        <a:pt x="1" y="22"/>
                      </a:lnTo>
                      <a:lnTo>
                        <a:pt x="1" y="20"/>
                      </a:lnTo>
                      <a:lnTo>
                        <a:pt x="5" y="17"/>
                      </a:lnTo>
                      <a:lnTo>
                        <a:pt x="6" y="17"/>
                      </a:lnTo>
                      <a:lnTo>
                        <a:pt x="7" y="16"/>
                      </a:lnTo>
                      <a:lnTo>
                        <a:pt x="6" y="6"/>
                      </a:lnTo>
                      <a:lnTo>
                        <a:pt x="7" y="6"/>
                      </a:lnTo>
                      <a:lnTo>
                        <a:pt x="8" y="5"/>
                      </a:lnTo>
                      <a:lnTo>
                        <a:pt x="9" y="5"/>
                      </a:lnTo>
                      <a:lnTo>
                        <a:pt x="11" y="6"/>
                      </a:lnTo>
                      <a:lnTo>
                        <a:pt x="13" y="5"/>
                      </a:lnTo>
                      <a:lnTo>
                        <a:pt x="16" y="3"/>
                      </a:lnTo>
                      <a:lnTo>
                        <a:pt x="22" y="0"/>
                      </a:lnTo>
                      <a:lnTo>
                        <a:pt x="23" y="0"/>
                      </a:lnTo>
                      <a:lnTo>
                        <a:pt x="24" y="1"/>
                      </a:lnTo>
                      <a:lnTo>
                        <a:pt x="24" y="2"/>
                      </a:lnTo>
                      <a:lnTo>
                        <a:pt x="23" y="3"/>
                      </a:lnTo>
                      <a:lnTo>
                        <a:pt x="23" y="4"/>
                      </a:lnTo>
                      <a:lnTo>
                        <a:pt x="22" y="6"/>
                      </a:lnTo>
                      <a:lnTo>
                        <a:pt x="25" y="5"/>
                      </a:lnTo>
                      <a:lnTo>
                        <a:pt x="26" y="5"/>
                      </a:lnTo>
                      <a:lnTo>
                        <a:pt x="27" y="6"/>
                      </a:lnTo>
                      <a:lnTo>
                        <a:pt x="29" y="6"/>
                      </a:lnTo>
                      <a:lnTo>
                        <a:pt x="29" y="7"/>
                      </a:lnTo>
                      <a:lnTo>
                        <a:pt x="31" y="7"/>
                      </a:lnTo>
                      <a:lnTo>
                        <a:pt x="32" y="8"/>
                      </a:lnTo>
                      <a:lnTo>
                        <a:pt x="32" y="10"/>
                      </a:lnTo>
                      <a:lnTo>
                        <a:pt x="33" y="11"/>
                      </a:lnTo>
                      <a:lnTo>
                        <a:pt x="44" y="13"/>
                      </a:lnTo>
                      <a:lnTo>
                        <a:pt x="46" y="13"/>
                      </a:lnTo>
                      <a:lnTo>
                        <a:pt x="48" y="15"/>
                      </a:lnTo>
                      <a:lnTo>
                        <a:pt x="50" y="15"/>
                      </a:lnTo>
                      <a:lnTo>
                        <a:pt x="50" y="15"/>
                      </a:lnTo>
                      <a:lnTo>
                        <a:pt x="51" y="15"/>
                      </a:lnTo>
                      <a:lnTo>
                        <a:pt x="52" y="15"/>
                      </a:lnTo>
                      <a:lnTo>
                        <a:pt x="54" y="15"/>
                      </a:lnTo>
                      <a:lnTo>
                        <a:pt x="56" y="16"/>
                      </a:lnTo>
                      <a:lnTo>
                        <a:pt x="57" y="16"/>
                      </a:lnTo>
                      <a:lnTo>
                        <a:pt x="57" y="17"/>
                      </a:lnTo>
                      <a:lnTo>
                        <a:pt x="57" y="18"/>
                      </a:lnTo>
                      <a:lnTo>
                        <a:pt x="58" y="18"/>
                      </a:lnTo>
                      <a:lnTo>
                        <a:pt x="61" y="19"/>
                      </a:lnTo>
                      <a:lnTo>
                        <a:pt x="61" y="21"/>
                      </a:lnTo>
                      <a:lnTo>
                        <a:pt x="60" y="25"/>
                      </a:lnTo>
                      <a:lnTo>
                        <a:pt x="61" y="25"/>
                      </a:lnTo>
                      <a:lnTo>
                        <a:pt x="63" y="25"/>
                      </a:lnTo>
                      <a:lnTo>
                        <a:pt x="63" y="25"/>
                      </a:lnTo>
                      <a:lnTo>
                        <a:pt x="63" y="26"/>
                      </a:lnTo>
                      <a:lnTo>
                        <a:pt x="62" y="27"/>
                      </a:lnTo>
                      <a:lnTo>
                        <a:pt x="63" y="28"/>
                      </a:lnTo>
                      <a:lnTo>
                        <a:pt x="64" y="30"/>
                      </a:lnTo>
                      <a:lnTo>
                        <a:pt x="64" y="30"/>
                      </a:lnTo>
                      <a:lnTo>
                        <a:pt x="62" y="32"/>
                      </a:lnTo>
                      <a:lnTo>
                        <a:pt x="60" y="36"/>
                      </a:lnTo>
                      <a:lnTo>
                        <a:pt x="59" y="38"/>
                      </a:lnTo>
                      <a:lnTo>
                        <a:pt x="59" y="39"/>
                      </a:lnTo>
                      <a:lnTo>
                        <a:pt x="60" y="39"/>
                      </a:lnTo>
                      <a:lnTo>
                        <a:pt x="62" y="38"/>
                      </a:lnTo>
                      <a:lnTo>
                        <a:pt x="64" y="35"/>
                      </a:lnTo>
                      <a:lnTo>
                        <a:pt x="66" y="33"/>
                      </a:lnTo>
                      <a:lnTo>
                        <a:pt x="67" y="32"/>
                      </a:lnTo>
                      <a:lnTo>
                        <a:pt x="67" y="32"/>
                      </a:lnTo>
                      <a:lnTo>
                        <a:pt x="68" y="31"/>
                      </a:lnTo>
                      <a:lnTo>
                        <a:pt x="68" y="30"/>
                      </a:lnTo>
                      <a:lnTo>
                        <a:pt x="68" y="28"/>
                      </a:lnTo>
                      <a:lnTo>
                        <a:pt x="69" y="27"/>
                      </a:lnTo>
                      <a:lnTo>
                        <a:pt x="69" y="27"/>
                      </a:lnTo>
                      <a:lnTo>
                        <a:pt x="70" y="26"/>
                      </a:lnTo>
                      <a:lnTo>
                        <a:pt x="70" y="25"/>
                      </a:lnTo>
                      <a:lnTo>
                        <a:pt x="71" y="25"/>
                      </a:lnTo>
                      <a:lnTo>
                        <a:pt x="71" y="26"/>
                      </a:lnTo>
                      <a:lnTo>
                        <a:pt x="71" y="28"/>
                      </a:lnTo>
                      <a:lnTo>
                        <a:pt x="69" y="32"/>
                      </a:lnTo>
                      <a:lnTo>
                        <a:pt x="68" y="34"/>
                      </a:lnTo>
                      <a:lnTo>
                        <a:pt x="68" y="35"/>
                      </a:lnTo>
                      <a:lnTo>
                        <a:pt x="68" y="36"/>
                      </a:lnTo>
                      <a:lnTo>
                        <a:pt x="66" y="40"/>
                      </a:lnTo>
                      <a:lnTo>
                        <a:pt x="66" y="43"/>
                      </a:lnTo>
                      <a:lnTo>
                        <a:pt x="66" y="45"/>
                      </a:lnTo>
                      <a:lnTo>
                        <a:pt x="65" y="46"/>
                      </a:lnTo>
                      <a:lnTo>
                        <a:pt x="64" y="47"/>
                      </a:lnTo>
                      <a:lnTo>
                        <a:pt x="65" y="50"/>
                      </a:lnTo>
                      <a:lnTo>
                        <a:pt x="65" y="54"/>
                      </a:lnTo>
                      <a:lnTo>
                        <a:pt x="64" y="55"/>
                      </a:lnTo>
                      <a:lnTo>
                        <a:pt x="63" y="59"/>
                      </a:lnTo>
                      <a:lnTo>
                        <a:pt x="64" y="65"/>
                      </a:lnTo>
                      <a:lnTo>
                        <a:pt x="66" y="70"/>
                      </a:lnTo>
                      <a:lnTo>
                        <a:pt x="65" y="70"/>
                      </a:lnTo>
                      <a:lnTo>
                        <a:pt x="65" y="71"/>
                      </a:lnTo>
                      <a:lnTo>
                        <a:pt x="65" y="72"/>
                      </a:lnTo>
                      <a:lnTo>
                        <a:pt x="65" y="74"/>
                      </a:lnTo>
                      <a:lnTo>
                        <a:pt x="30" y="76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6" name="Freeform 191">
                  <a:extLst>
                    <a:ext uri="{FF2B5EF4-FFF2-40B4-BE49-F238E27FC236}">
                      <a16:creationId xmlns:a16="http://schemas.microsoft.com/office/drawing/2014/main" id="{F2991CE5-7FD3-4C1C-8CD0-2560B8795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1359"/>
                  <a:ext cx="324" cy="576"/>
                </a:xfrm>
                <a:custGeom>
                  <a:avLst/>
                  <a:gdLst/>
                  <a:ahLst/>
                  <a:cxnLst>
                    <a:cxn ang="0">
                      <a:pos x="9" y="2"/>
                    </a:cxn>
                    <a:cxn ang="0">
                      <a:pos x="12" y="5"/>
                    </a:cxn>
                    <a:cxn ang="0">
                      <a:pos x="15" y="8"/>
                    </a:cxn>
                    <a:cxn ang="0">
                      <a:pos x="16" y="12"/>
                    </a:cxn>
                    <a:cxn ang="0">
                      <a:pos x="14" y="15"/>
                    </a:cxn>
                    <a:cxn ang="0">
                      <a:pos x="12" y="19"/>
                    </a:cxn>
                    <a:cxn ang="0">
                      <a:pos x="9" y="20"/>
                    </a:cxn>
                    <a:cxn ang="0">
                      <a:pos x="5" y="21"/>
                    </a:cxn>
                    <a:cxn ang="0">
                      <a:pos x="4" y="24"/>
                    </a:cxn>
                    <a:cxn ang="0">
                      <a:pos x="6" y="27"/>
                    </a:cxn>
                    <a:cxn ang="0">
                      <a:pos x="4" y="34"/>
                    </a:cxn>
                    <a:cxn ang="0">
                      <a:pos x="1" y="36"/>
                    </a:cxn>
                    <a:cxn ang="0">
                      <a:pos x="1" y="39"/>
                    </a:cxn>
                    <a:cxn ang="0">
                      <a:pos x="0" y="42"/>
                    </a:cxn>
                    <a:cxn ang="0">
                      <a:pos x="1" y="48"/>
                    </a:cxn>
                    <a:cxn ang="0">
                      <a:pos x="5" y="54"/>
                    </a:cxn>
                    <a:cxn ang="0">
                      <a:pos x="10" y="58"/>
                    </a:cxn>
                    <a:cxn ang="0">
                      <a:pos x="13" y="64"/>
                    </a:cxn>
                    <a:cxn ang="0">
                      <a:pos x="15" y="63"/>
                    </a:cxn>
                    <a:cxn ang="0">
                      <a:pos x="19" y="65"/>
                    </a:cxn>
                    <a:cxn ang="0">
                      <a:pos x="19" y="70"/>
                    </a:cxn>
                    <a:cxn ang="0">
                      <a:pos x="16" y="74"/>
                    </a:cxn>
                    <a:cxn ang="0">
                      <a:pos x="19" y="78"/>
                    </a:cxn>
                    <a:cxn ang="0">
                      <a:pos x="25" y="81"/>
                    </a:cxn>
                    <a:cxn ang="0">
                      <a:pos x="29" y="87"/>
                    </a:cxn>
                    <a:cxn ang="0">
                      <a:pos x="30" y="89"/>
                    </a:cxn>
                    <a:cxn ang="0">
                      <a:pos x="29" y="91"/>
                    </a:cxn>
                    <a:cxn ang="0">
                      <a:pos x="33" y="96"/>
                    </a:cxn>
                    <a:cxn ang="0">
                      <a:pos x="34" y="95"/>
                    </a:cxn>
                    <a:cxn ang="0">
                      <a:pos x="35" y="92"/>
                    </a:cxn>
                    <a:cxn ang="0">
                      <a:pos x="39" y="92"/>
                    </a:cxn>
                    <a:cxn ang="0">
                      <a:pos x="42" y="94"/>
                    </a:cxn>
                    <a:cxn ang="0">
                      <a:pos x="43" y="90"/>
                    </a:cxn>
                    <a:cxn ang="0">
                      <a:pos x="44" y="87"/>
                    </a:cxn>
                    <a:cxn ang="0">
                      <a:pos x="48" y="86"/>
                    </a:cxn>
                    <a:cxn ang="0">
                      <a:pos x="47" y="83"/>
                    </a:cxn>
                    <a:cxn ang="0">
                      <a:pos x="48" y="82"/>
                    </a:cxn>
                    <a:cxn ang="0">
                      <a:pos x="48" y="80"/>
                    </a:cxn>
                    <a:cxn ang="0">
                      <a:pos x="48" y="79"/>
                    </a:cxn>
                    <a:cxn ang="0">
                      <a:pos x="49" y="74"/>
                    </a:cxn>
                    <a:cxn ang="0">
                      <a:pos x="52" y="69"/>
                    </a:cxn>
                    <a:cxn ang="0">
                      <a:pos x="54" y="64"/>
                    </a:cxn>
                    <a:cxn ang="0">
                      <a:pos x="52" y="58"/>
                    </a:cxn>
                    <a:cxn ang="0">
                      <a:pos x="52" y="54"/>
                    </a:cxn>
                    <a:cxn ang="0">
                      <a:pos x="49" y="13"/>
                    </a:cxn>
                    <a:cxn ang="0">
                      <a:pos x="48" y="11"/>
                    </a:cxn>
                    <a:cxn ang="0">
                      <a:pos x="47" y="7"/>
                    </a:cxn>
                    <a:cxn ang="0">
                      <a:pos x="44" y="3"/>
                    </a:cxn>
                  </a:cxnLst>
                  <a:rect l="0" t="0" r="r" b="b"/>
                  <a:pathLst>
                    <a:path w="54" h="96">
                      <a:moveTo>
                        <a:pt x="44" y="0"/>
                      </a:moveTo>
                      <a:lnTo>
                        <a:pt x="9" y="2"/>
                      </a:lnTo>
                      <a:lnTo>
                        <a:pt x="10" y="3"/>
                      </a:lnTo>
                      <a:lnTo>
                        <a:pt x="12" y="5"/>
                      </a:lnTo>
                      <a:lnTo>
                        <a:pt x="13" y="7"/>
                      </a:lnTo>
                      <a:lnTo>
                        <a:pt x="15" y="8"/>
                      </a:lnTo>
                      <a:lnTo>
                        <a:pt x="16" y="11"/>
                      </a:lnTo>
                      <a:lnTo>
                        <a:pt x="16" y="12"/>
                      </a:lnTo>
                      <a:lnTo>
                        <a:pt x="15" y="14"/>
                      </a:lnTo>
                      <a:lnTo>
                        <a:pt x="14" y="15"/>
                      </a:lnTo>
                      <a:lnTo>
                        <a:pt x="14" y="16"/>
                      </a:lnTo>
                      <a:lnTo>
                        <a:pt x="12" y="19"/>
                      </a:lnTo>
                      <a:lnTo>
                        <a:pt x="10" y="20"/>
                      </a:lnTo>
                      <a:lnTo>
                        <a:pt x="9" y="20"/>
                      </a:lnTo>
                      <a:lnTo>
                        <a:pt x="6" y="20"/>
                      </a:lnTo>
                      <a:lnTo>
                        <a:pt x="5" y="21"/>
                      </a:lnTo>
                      <a:lnTo>
                        <a:pt x="4" y="23"/>
                      </a:lnTo>
                      <a:lnTo>
                        <a:pt x="4" y="24"/>
                      </a:lnTo>
                      <a:lnTo>
                        <a:pt x="6" y="26"/>
                      </a:lnTo>
                      <a:lnTo>
                        <a:pt x="6" y="27"/>
                      </a:lnTo>
                      <a:lnTo>
                        <a:pt x="6" y="30"/>
                      </a:lnTo>
                      <a:lnTo>
                        <a:pt x="4" y="34"/>
                      </a:lnTo>
                      <a:lnTo>
                        <a:pt x="2" y="35"/>
                      </a:lnTo>
                      <a:lnTo>
                        <a:pt x="1" y="36"/>
                      </a:lnTo>
                      <a:lnTo>
                        <a:pt x="2" y="38"/>
                      </a:lnTo>
                      <a:lnTo>
                        <a:pt x="1" y="39"/>
                      </a:lnTo>
                      <a:lnTo>
                        <a:pt x="1" y="40"/>
                      </a:lnTo>
                      <a:lnTo>
                        <a:pt x="0" y="42"/>
                      </a:lnTo>
                      <a:lnTo>
                        <a:pt x="0" y="45"/>
                      </a:lnTo>
                      <a:lnTo>
                        <a:pt x="1" y="48"/>
                      </a:lnTo>
                      <a:lnTo>
                        <a:pt x="1" y="49"/>
                      </a:lnTo>
                      <a:lnTo>
                        <a:pt x="5" y="54"/>
                      </a:lnTo>
                      <a:lnTo>
                        <a:pt x="9" y="57"/>
                      </a:lnTo>
                      <a:lnTo>
                        <a:pt x="10" y="58"/>
                      </a:lnTo>
                      <a:lnTo>
                        <a:pt x="13" y="64"/>
                      </a:lnTo>
                      <a:lnTo>
                        <a:pt x="13" y="64"/>
                      </a:lnTo>
                      <a:lnTo>
                        <a:pt x="15" y="63"/>
                      </a:lnTo>
                      <a:lnTo>
                        <a:pt x="15" y="63"/>
                      </a:lnTo>
                      <a:lnTo>
                        <a:pt x="19" y="64"/>
                      </a:lnTo>
                      <a:lnTo>
                        <a:pt x="19" y="65"/>
                      </a:lnTo>
                      <a:lnTo>
                        <a:pt x="18" y="67"/>
                      </a:lnTo>
                      <a:lnTo>
                        <a:pt x="19" y="70"/>
                      </a:lnTo>
                      <a:lnTo>
                        <a:pt x="16" y="73"/>
                      </a:lnTo>
                      <a:lnTo>
                        <a:pt x="16" y="74"/>
                      </a:lnTo>
                      <a:lnTo>
                        <a:pt x="17" y="76"/>
                      </a:lnTo>
                      <a:lnTo>
                        <a:pt x="19" y="78"/>
                      </a:lnTo>
                      <a:lnTo>
                        <a:pt x="23" y="80"/>
                      </a:lnTo>
                      <a:lnTo>
                        <a:pt x="25" y="81"/>
                      </a:lnTo>
                      <a:lnTo>
                        <a:pt x="28" y="84"/>
                      </a:lnTo>
                      <a:lnTo>
                        <a:pt x="29" y="87"/>
                      </a:lnTo>
                      <a:lnTo>
                        <a:pt x="31" y="89"/>
                      </a:lnTo>
                      <a:lnTo>
                        <a:pt x="30" y="89"/>
                      </a:lnTo>
                      <a:lnTo>
                        <a:pt x="29" y="90"/>
                      </a:lnTo>
                      <a:lnTo>
                        <a:pt x="29" y="91"/>
                      </a:lnTo>
                      <a:lnTo>
                        <a:pt x="32" y="96"/>
                      </a:lnTo>
                      <a:lnTo>
                        <a:pt x="33" y="96"/>
                      </a:lnTo>
                      <a:lnTo>
                        <a:pt x="33" y="95"/>
                      </a:lnTo>
                      <a:lnTo>
                        <a:pt x="34" y="95"/>
                      </a:lnTo>
                      <a:lnTo>
                        <a:pt x="34" y="95"/>
                      </a:lnTo>
                      <a:lnTo>
                        <a:pt x="35" y="92"/>
                      </a:lnTo>
                      <a:lnTo>
                        <a:pt x="36" y="91"/>
                      </a:lnTo>
                      <a:lnTo>
                        <a:pt x="39" y="92"/>
                      </a:lnTo>
                      <a:lnTo>
                        <a:pt x="40" y="93"/>
                      </a:lnTo>
                      <a:lnTo>
                        <a:pt x="42" y="94"/>
                      </a:lnTo>
                      <a:lnTo>
                        <a:pt x="44" y="93"/>
                      </a:lnTo>
                      <a:lnTo>
                        <a:pt x="43" y="90"/>
                      </a:lnTo>
                      <a:lnTo>
                        <a:pt x="43" y="88"/>
                      </a:lnTo>
                      <a:lnTo>
                        <a:pt x="44" y="87"/>
                      </a:lnTo>
                      <a:lnTo>
                        <a:pt x="48" y="86"/>
                      </a:lnTo>
                      <a:lnTo>
                        <a:pt x="48" y="86"/>
                      </a:lnTo>
                      <a:lnTo>
                        <a:pt x="47" y="84"/>
                      </a:lnTo>
                      <a:lnTo>
                        <a:pt x="47" y="83"/>
                      </a:lnTo>
                      <a:lnTo>
                        <a:pt x="47" y="83"/>
                      </a:lnTo>
                      <a:lnTo>
                        <a:pt x="48" y="82"/>
                      </a:lnTo>
                      <a:lnTo>
                        <a:pt x="48" y="81"/>
                      </a:lnTo>
                      <a:lnTo>
                        <a:pt x="48" y="80"/>
                      </a:lnTo>
                      <a:lnTo>
                        <a:pt x="48" y="80"/>
                      </a:lnTo>
                      <a:lnTo>
                        <a:pt x="48" y="79"/>
                      </a:lnTo>
                      <a:lnTo>
                        <a:pt x="49" y="76"/>
                      </a:lnTo>
                      <a:lnTo>
                        <a:pt x="49" y="74"/>
                      </a:lnTo>
                      <a:lnTo>
                        <a:pt x="51" y="72"/>
                      </a:lnTo>
                      <a:lnTo>
                        <a:pt x="52" y="69"/>
                      </a:lnTo>
                      <a:lnTo>
                        <a:pt x="52" y="68"/>
                      </a:lnTo>
                      <a:lnTo>
                        <a:pt x="54" y="64"/>
                      </a:lnTo>
                      <a:lnTo>
                        <a:pt x="53" y="61"/>
                      </a:lnTo>
                      <a:lnTo>
                        <a:pt x="52" y="58"/>
                      </a:lnTo>
                      <a:lnTo>
                        <a:pt x="52" y="56"/>
                      </a:lnTo>
                      <a:lnTo>
                        <a:pt x="52" y="54"/>
                      </a:lnTo>
                      <a:lnTo>
                        <a:pt x="53" y="53"/>
                      </a:lnTo>
                      <a:lnTo>
                        <a:pt x="49" y="13"/>
                      </a:lnTo>
                      <a:lnTo>
                        <a:pt x="49" y="12"/>
                      </a:lnTo>
                      <a:lnTo>
                        <a:pt x="48" y="11"/>
                      </a:lnTo>
                      <a:lnTo>
                        <a:pt x="47" y="8"/>
                      </a:lnTo>
                      <a:lnTo>
                        <a:pt x="47" y="7"/>
                      </a:lnTo>
                      <a:lnTo>
                        <a:pt x="46" y="5"/>
                      </a:lnTo>
                      <a:lnTo>
                        <a:pt x="44" y="3"/>
                      </a:lnTo>
                      <a:lnTo>
                        <a:pt x="44" y="0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7" name="Freeform 192">
                  <a:extLst>
                    <a:ext uri="{FF2B5EF4-FFF2-40B4-BE49-F238E27FC236}">
                      <a16:creationId xmlns:a16="http://schemas.microsoft.com/office/drawing/2014/main" id="{837385B4-F598-4F4D-BC9C-40836B1B0A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8" y="999"/>
                  <a:ext cx="318" cy="432"/>
                </a:xfrm>
                <a:custGeom>
                  <a:avLst/>
                  <a:gdLst/>
                  <a:ahLst/>
                  <a:cxnLst>
                    <a:cxn ang="0">
                      <a:pos x="27" y="68"/>
                    </a:cxn>
                    <a:cxn ang="0">
                      <a:pos x="43" y="67"/>
                    </a:cxn>
                    <a:cxn ang="0">
                      <a:pos x="45" y="62"/>
                    </a:cxn>
                    <a:cxn ang="0">
                      <a:pos x="46" y="59"/>
                    </a:cxn>
                    <a:cxn ang="0">
                      <a:pos x="49" y="55"/>
                    </a:cxn>
                    <a:cxn ang="0">
                      <a:pos x="49" y="52"/>
                    </a:cxn>
                    <a:cxn ang="0">
                      <a:pos x="50" y="50"/>
                    </a:cxn>
                    <a:cxn ang="0">
                      <a:pos x="51" y="51"/>
                    </a:cxn>
                    <a:cxn ang="0">
                      <a:pos x="53" y="50"/>
                    </a:cxn>
                    <a:cxn ang="0">
                      <a:pos x="52" y="47"/>
                    </a:cxn>
                    <a:cxn ang="0">
                      <a:pos x="52" y="42"/>
                    </a:cxn>
                    <a:cxn ang="0">
                      <a:pos x="48" y="28"/>
                    </a:cxn>
                    <a:cxn ang="0">
                      <a:pos x="42" y="28"/>
                    </a:cxn>
                    <a:cxn ang="0">
                      <a:pos x="36" y="36"/>
                    </a:cxn>
                    <a:cxn ang="0">
                      <a:pos x="36" y="36"/>
                    </a:cxn>
                    <a:cxn ang="0">
                      <a:pos x="33" y="34"/>
                    </a:cxn>
                    <a:cxn ang="0">
                      <a:pos x="33" y="30"/>
                    </a:cxn>
                    <a:cxn ang="0">
                      <a:pos x="36" y="28"/>
                    </a:cxn>
                    <a:cxn ang="0">
                      <a:pos x="37" y="26"/>
                    </a:cxn>
                    <a:cxn ang="0">
                      <a:pos x="38" y="24"/>
                    </a:cxn>
                    <a:cxn ang="0">
                      <a:pos x="39" y="17"/>
                    </a:cxn>
                    <a:cxn ang="0">
                      <a:pos x="38" y="14"/>
                    </a:cxn>
                    <a:cxn ang="0">
                      <a:pos x="36" y="12"/>
                    </a:cxn>
                    <a:cxn ang="0">
                      <a:pos x="38" y="10"/>
                    </a:cxn>
                    <a:cxn ang="0">
                      <a:pos x="36" y="6"/>
                    </a:cxn>
                    <a:cxn ang="0">
                      <a:pos x="30" y="4"/>
                    </a:cxn>
                    <a:cxn ang="0">
                      <a:pos x="26" y="2"/>
                    </a:cxn>
                    <a:cxn ang="0">
                      <a:pos x="21" y="1"/>
                    </a:cxn>
                    <a:cxn ang="0">
                      <a:pos x="18" y="1"/>
                    </a:cxn>
                    <a:cxn ang="0">
                      <a:pos x="16" y="3"/>
                    </a:cxn>
                    <a:cxn ang="0">
                      <a:pos x="16" y="6"/>
                    </a:cxn>
                    <a:cxn ang="0">
                      <a:pos x="17" y="7"/>
                    </a:cxn>
                    <a:cxn ang="0">
                      <a:pos x="15" y="8"/>
                    </a:cxn>
                    <a:cxn ang="0">
                      <a:pos x="13" y="10"/>
                    </a:cxn>
                    <a:cxn ang="0">
                      <a:pos x="13" y="13"/>
                    </a:cxn>
                    <a:cxn ang="0">
                      <a:pos x="12" y="17"/>
                    </a:cxn>
                    <a:cxn ang="0">
                      <a:pos x="10" y="16"/>
                    </a:cxn>
                    <a:cxn ang="0">
                      <a:pos x="10" y="13"/>
                    </a:cxn>
                    <a:cxn ang="0">
                      <a:pos x="10" y="11"/>
                    </a:cxn>
                    <a:cxn ang="0">
                      <a:pos x="9" y="13"/>
                    </a:cxn>
                    <a:cxn ang="0">
                      <a:pos x="8" y="16"/>
                    </a:cxn>
                    <a:cxn ang="0">
                      <a:pos x="6" y="17"/>
                    </a:cxn>
                    <a:cxn ang="0">
                      <a:pos x="5" y="19"/>
                    </a:cxn>
                    <a:cxn ang="0">
                      <a:pos x="3" y="23"/>
                    </a:cxn>
                    <a:cxn ang="0">
                      <a:pos x="3" y="28"/>
                    </a:cxn>
                    <a:cxn ang="0">
                      <a:pos x="1" y="32"/>
                    </a:cxn>
                    <a:cxn ang="0">
                      <a:pos x="2" y="37"/>
                    </a:cxn>
                    <a:cxn ang="0">
                      <a:pos x="2" y="41"/>
                    </a:cxn>
                    <a:cxn ang="0">
                      <a:pos x="7" y="50"/>
                    </a:cxn>
                    <a:cxn ang="0">
                      <a:pos x="7" y="55"/>
                    </a:cxn>
                    <a:cxn ang="0">
                      <a:pos x="7" y="56"/>
                    </a:cxn>
                    <a:cxn ang="0">
                      <a:pos x="6" y="62"/>
                    </a:cxn>
                    <a:cxn ang="0">
                      <a:pos x="3" y="69"/>
                    </a:cxn>
                    <a:cxn ang="0">
                      <a:pos x="0" y="72"/>
                    </a:cxn>
                  </a:cxnLst>
                  <a:rect l="0" t="0" r="r" b="b"/>
                  <a:pathLst>
                    <a:path w="53" h="72">
                      <a:moveTo>
                        <a:pt x="0" y="72"/>
                      </a:moveTo>
                      <a:lnTo>
                        <a:pt x="27" y="68"/>
                      </a:lnTo>
                      <a:lnTo>
                        <a:pt x="27" y="69"/>
                      </a:lnTo>
                      <a:lnTo>
                        <a:pt x="43" y="67"/>
                      </a:lnTo>
                      <a:lnTo>
                        <a:pt x="43" y="66"/>
                      </a:lnTo>
                      <a:lnTo>
                        <a:pt x="45" y="62"/>
                      </a:lnTo>
                      <a:lnTo>
                        <a:pt x="46" y="61"/>
                      </a:lnTo>
                      <a:lnTo>
                        <a:pt x="46" y="59"/>
                      </a:lnTo>
                      <a:lnTo>
                        <a:pt x="47" y="56"/>
                      </a:lnTo>
                      <a:lnTo>
                        <a:pt x="49" y="55"/>
                      </a:lnTo>
                      <a:lnTo>
                        <a:pt x="49" y="52"/>
                      </a:lnTo>
                      <a:lnTo>
                        <a:pt x="49" y="52"/>
                      </a:lnTo>
                      <a:lnTo>
                        <a:pt x="49" y="51"/>
                      </a:lnTo>
                      <a:lnTo>
                        <a:pt x="50" y="50"/>
                      </a:lnTo>
                      <a:lnTo>
                        <a:pt x="51" y="51"/>
                      </a:lnTo>
                      <a:lnTo>
                        <a:pt x="51" y="51"/>
                      </a:lnTo>
                      <a:lnTo>
                        <a:pt x="52" y="51"/>
                      </a:lnTo>
                      <a:lnTo>
                        <a:pt x="53" y="50"/>
                      </a:lnTo>
                      <a:lnTo>
                        <a:pt x="53" y="49"/>
                      </a:lnTo>
                      <a:lnTo>
                        <a:pt x="52" y="47"/>
                      </a:lnTo>
                      <a:lnTo>
                        <a:pt x="53" y="44"/>
                      </a:lnTo>
                      <a:lnTo>
                        <a:pt x="52" y="42"/>
                      </a:lnTo>
                      <a:lnTo>
                        <a:pt x="51" y="37"/>
                      </a:lnTo>
                      <a:lnTo>
                        <a:pt x="48" y="28"/>
                      </a:lnTo>
                      <a:lnTo>
                        <a:pt x="44" y="27"/>
                      </a:lnTo>
                      <a:lnTo>
                        <a:pt x="42" y="28"/>
                      </a:lnTo>
                      <a:lnTo>
                        <a:pt x="41" y="29"/>
                      </a:lnTo>
                      <a:lnTo>
                        <a:pt x="36" y="36"/>
                      </a:lnTo>
                      <a:lnTo>
                        <a:pt x="36" y="36"/>
                      </a:lnTo>
                      <a:lnTo>
                        <a:pt x="36" y="36"/>
                      </a:lnTo>
                      <a:lnTo>
                        <a:pt x="34" y="35"/>
                      </a:lnTo>
                      <a:lnTo>
                        <a:pt x="33" y="34"/>
                      </a:lnTo>
                      <a:lnTo>
                        <a:pt x="33" y="33"/>
                      </a:lnTo>
                      <a:lnTo>
                        <a:pt x="33" y="30"/>
                      </a:lnTo>
                      <a:lnTo>
                        <a:pt x="34" y="29"/>
                      </a:lnTo>
                      <a:lnTo>
                        <a:pt x="36" y="28"/>
                      </a:lnTo>
                      <a:lnTo>
                        <a:pt x="37" y="26"/>
                      </a:lnTo>
                      <a:lnTo>
                        <a:pt x="37" y="26"/>
                      </a:lnTo>
                      <a:lnTo>
                        <a:pt x="37" y="24"/>
                      </a:lnTo>
                      <a:lnTo>
                        <a:pt x="38" y="24"/>
                      </a:lnTo>
                      <a:lnTo>
                        <a:pt x="39" y="22"/>
                      </a:lnTo>
                      <a:lnTo>
                        <a:pt x="39" y="17"/>
                      </a:lnTo>
                      <a:lnTo>
                        <a:pt x="38" y="15"/>
                      </a:lnTo>
                      <a:lnTo>
                        <a:pt x="38" y="14"/>
                      </a:lnTo>
                      <a:lnTo>
                        <a:pt x="36" y="12"/>
                      </a:lnTo>
                      <a:lnTo>
                        <a:pt x="36" y="12"/>
                      </a:lnTo>
                      <a:lnTo>
                        <a:pt x="36" y="11"/>
                      </a:lnTo>
                      <a:lnTo>
                        <a:pt x="38" y="10"/>
                      </a:lnTo>
                      <a:lnTo>
                        <a:pt x="38" y="10"/>
                      </a:lnTo>
                      <a:lnTo>
                        <a:pt x="36" y="6"/>
                      </a:lnTo>
                      <a:lnTo>
                        <a:pt x="35" y="6"/>
                      </a:lnTo>
                      <a:lnTo>
                        <a:pt x="30" y="4"/>
                      </a:lnTo>
                      <a:lnTo>
                        <a:pt x="27" y="3"/>
                      </a:lnTo>
                      <a:lnTo>
                        <a:pt x="26" y="2"/>
                      </a:lnTo>
                      <a:lnTo>
                        <a:pt x="23" y="2"/>
                      </a:lnTo>
                      <a:lnTo>
                        <a:pt x="21" y="1"/>
                      </a:lnTo>
                      <a:lnTo>
                        <a:pt x="19" y="0"/>
                      </a:lnTo>
                      <a:lnTo>
                        <a:pt x="18" y="1"/>
                      </a:lnTo>
                      <a:lnTo>
                        <a:pt x="17" y="1"/>
                      </a:lnTo>
                      <a:lnTo>
                        <a:pt x="16" y="3"/>
                      </a:lnTo>
                      <a:lnTo>
                        <a:pt x="16" y="5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7" y="7"/>
                      </a:lnTo>
                      <a:lnTo>
                        <a:pt x="16" y="7"/>
                      </a:lnTo>
                      <a:lnTo>
                        <a:pt x="15" y="8"/>
                      </a:lnTo>
                      <a:lnTo>
                        <a:pt x="14" y="8"/>
                      </a:lnTo>
                      <a:lnTo>
                        <a:pt x="13" y="10"/>
                      </a:lnTo>
                      <a:lnTo>
                        <a:pt x="12" y="11"/>
                      </a:lnTo>
                      <a:lnTo>
                        <a:pt x="13" y="13"/>
                      </a:lnTo>
                      <a:lnTo>
                        <a:pt x="13" y="15"/>
                      </a:lnTo>
                      <a:lnTo>
                        <a:pt x="12" y="17"/>
                      </a:lnTo>
                      <a:lnTo>
                        <a:pt x="10" y="18"/>
                      </a:lnTo>
                      <a:lnTo>
                        <a:pt x="10" y="16"/>
                      </a:lnTo>
                      <a:lnTo>
                        <a:pt x="11" y="14"/>
                      </a:lnTo>
                      <a:lnTo>
                        <a:pt x="10" y="13"/>
                      </a:lnTo>
                      <a:lnTo>
                        <a:pt x="11" y="12"/>
                      </a:lnTo>
                      <a:lnTo>
                        <a:pt x="10" y="11"/>
                      </a:lnTo>
                      <a:lnTo>
                        <a:pt x="10" y="12"/>
                      </a:lnTo>
                      <a:lnTo>
                        <a:pt x="9" y="13"/>
                      </a:lnTo>
                      <a:lnTo>
                        <a:pt x="9" y="15"/>
                      </a:lnTo>
                      <a:lnTo>
                        <a:pt x="8" y="16"/>
                      </a:lnTo>
                      <a:lnTo>
                        <a:pt x="7" y="16"/>
                      </a:lnTo>
                      <a:lnTo>
                        <a:pt x="6" y="17"/>
                      </a:lnTo>
                      <a:lnTo>
                        <a:pt x="5" y="18"/>
                      </a:lnTo>
                      <a:lnTo>
                        <a:pt x="5" y="19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6"/>
                      </a:lnTo>
                      <a:lnTo>
                        <a:pt x="3" y="28"/>
                      </a:lnTo>
                      <a:lnTo>
                        <a:pt x="2" y="31"/>
                      </a:lnTo>
                      <a:lnTo>
                        <a:pt x="1" y="32"/>
                      </a:lnTo>
                      <a:lnTo>
                        <a:pt x="1" y="33"/>
                      </a:lnTo>
                      <a:lnTo>
                        <a:pt x="2" y="37"/>
                      </a:lnTo>
                      <a:lnTo>
                        <a:pt x="2" y="39"/>
                      </a:lnTo>
                      <a:lnTo>
                        <a:pt x="2" y="41"/>
                      </a:lnTo>
                      <a:lnTo>
                        <a:pt x="5" y="46"/>
                      </a:lnTo>
                      <a:lnTo>
                        <a:pt x="7" y="50"/>
                      </a:lnTo>
                      <a:lnTo>
                        <a:pt x="7" y="54"/>
                      </a:lnTo>
                      <a:lnTo>
                        <a:pt x="7" y="55"/>
                      </a:lnTo>
                      <a:lnTo>
                        <a:pt x="7" y="55"/>
                      </a:lnTo>
                      <a:lnTo>
                        <a:pt x="7" y="56"/>
                      </a:lnTo>
                      <a:lnTo>
                        <a:pt x="7" y="59"/>
                      </a:lnTo>
                      <a:lnTo>
                        <a:pt x="6" y="62"/>
                      </a:lnTo>
                      <a:lnTo>
                        <a:pt x="5" y="65"/>
                      </a:lnTo>
                      <a:lnTo>
                        <a:pt x="3" y="69"/>
                      </a:lnTo>
                      <a:lnTo>
                        <a:pt x="1" y="71"/>
                      </a:lnTo>
                      <a:lnTo>
                        <a:pt x="0" y="72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8" name="Freeform 193">
                  <a:extLst>
                    <a:ext uri="{FF2B5EF4-FFF2-40B4-BE49-F238E27FC236}">
                      <a16:creationId xmlns:a16="http://schemas.microsoft.com/office/drawing/2014/main" id="{31CD6CB9-AD4A-48CA-97CD-A4A4ADC9C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4" y="849"/>
                  <a:ext cx="492" cy="243"/>
                </a:xfrm>
                <a:custGeom>
                  <a:avLst/>
                  <a:gdLst/>
                  <a:ahLst/>
                  <a:cxnLst>
                    <a:cxn ang="0">
                      <a:pos x="3" y="16"/>
                    </a:cxn>
                    <a:cxn ang="0">
                      <a:pos x="7" y="13"/>
                    </a:cxn>
                    <a:cxn ang="0">
                      <a:pos x="19" y="6"/>
                    </a:cxn>
                    <a:cxn ang="0">
                      <a:pos x="25" y="1"/>
                    </a:cxn>
                    <a:cxn ang="0">
                      <a:pos x="30" y="1"/>
                    </a:cxn>
                    <a:cxn ang="0">
                      <a:pos x="27" y="4"/>
                    </a:cxn>
                    <a:cxn ang="0">
                      <a:pos x="23" y="8"/>
                    </a:cxn>
                    <a:cxn ang="0">
                      <a:pos x="23" y="12"/>
                    </a:cxn>
                    <a:cxn ang="0">
                      <a:pos x="27" y="10"/>
                    </a:cxn>
                    <a:cxn ang="0">
                      <a:pos x="39" y="15"/>
                    </a:cxn>
                    <a:cxn ang="0">
                      <a:pos x="42" y="16"/>
                    </a:cxn>
                    <a:cxn ang="0">
                      <a:pos x="44" y="17"/>
                    </a:cxn>
                    <a:cxn ang="0">
                      <a:pos x="48" y="13"/>
                    </a:cxn>
                    <a:cxn ang="0">
                      <a:pos x="63" y="8"/>
                    </a:cxn>
                    <a:cxn ang="0">
                      <a:pos x="63" y="11"/>
                    </a:cxn>
                    <a:cxn ang="0">
                      <a:pos x="65" y="14"/>
                    </a:cxn>
                    <a:cxn ang="0">
                      <a:pos x="71" y="13"/>
                    </a:cxn>
                    <a:cxn ang="0">
                      <a:pos x="75" y="18"/>
                    </a:cxn>
                    <a:cxn ang="0">
                      <a:pos x="81" y="18"/>
                    </a:cxn>
                    <a:cxn ang="0">
                      <a:pos x="81" y="21"/>
                    </a:cxn>
                    <a:cxn ang="0">
                      <a:pos x="78" y="20"/>
                    </a:cxn>
                    <a:cxn ang="0">
                      <a:pos x="75" y="21"/>
                    </a:cxn>
                    <a:cxn ang="0">
                      <a:pos x="69" y="21"/>
                    </a:cxn>
                    <a:cxn ang="0">
                      <a:pos x="68" y="24"/>
                    </a:cxn>
                    <a:cxn ang="0">
                      <a:pos x="61" y="21"/>
                    </a:cxn>
                    <a:cxn ang="0">
                      <a:pos x="56" y="23"/>
                    </a:cxn>
                    <a:cxn ang="0">
                      <a:pos x="54" y="25"/>
                    </a:cxn>
                    <a:cxn ang="0">
                      <a:pos x="50" y="25"/>
                    </a:cxn>
                    <a:cxn ang="0">
                      <a:pos x="45" y="30"/>
                    </a:cxn>
                    <a:cxn ang="0">
                      <a:pos x="46" y="27"/>
                    </a:cxn>
                    <a:cxn ang="0">
                      <a:pos x="43" y="28"/>
                    </a:cxn>
                    <a:cxn ang="0">
                      <a:pos x="41" y="27"/>
                    </a:cxn>
                    <a:cxn ang="0">
                      <a:pos x="39" y="31"/>
                    </a:cxn>
                    <a:cxn ang="0">
                      <a:pos x="36" y="38"/>
                    </a:cxn>
                    <a:cxn ang="0">
                      <a:pos x="34" y="39"/>
                    </a:cxn>
                    <a:cxn ang="0">
                      <a:pos x="34" y="36"/>
                    </a:cxn>
                    <a:cxn ang="0">
                      <a:pos x="31" y="36"/>
                    </a:cxn>
                    <a:cxn ang="0">
                      <a:pos x="29" y="29"/>
                    </a:cxn>
                    <a:cxn ang="0">
                      <a:pos x="28" y="27"/>
                    </a:cxn>
                    <a:cxn ang="0">
                      <a:pos x="23" y="26"/>
                    </a:cxn>
                    <a:cxn ang="0">
                      <a:pos x="21" y="26"/>
                    </a:cxn>
                    <a:cxn ang="0">
                      <a:pos x="15" y="24"/>
                    </a:cxn>
                    <a:cxn ang="0">
                      <a:pos x="3" y="19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82" h="41">
                      <a:moveTo>
                        <a:pt x="0" y="17"/>
                      </a:moveTo>
                      <a:lnTo>
                        <a:pt x="2" y="17"/>
                      </a:lnTo>
                      <a:lnTo>
                        <a:pt x="3" y="16"/>
                      </a:lnTo>
                      <a:lnTo>
                        <a:pt x="6" y="14"/>
                      </a:lnTo>
                      <a:lnTo>
                        <a:pt x="6" y="13"/>
                      </a:lnTo>
                      <a:lnTo>
                        <a:pt x="7" y="13"/>
                      </a:lnTo>
                      <a:lnTo>
                        <a:pt x="12" y="11"/>
                      </a:lnTo>
                      <a:lnTo>
                        <a:pt x="15" y="9"/>
                      </a:lnTo>
                      <a:lnTo>
                        <a:pt x="19" y="6"/>
                      </a:lnTo>
                      <a:lnTo>
                        <a:pt x="20" y="5"/>
                      </a:lnTo>
                      <a:lnTo>
                        <a:pt x="23" y="2"/>
                      </a:lnTo>
                      <a:lnTo>
                        <a:pt x="25" y="1"/>
                      </a:lnTo>
                      <a:lnTo>
                        <a:pt x="29" y="0"/>
                      </a:lnTo>
                      <a:lnTo>
                        <a:pt x="30" y="0"/>
                      </a:lnTo>
                      <a:lnTo>
                        <a:pt x="30" y="1"/>
                      </a:lnTo>
                      <a:lnTo>
                        <a:pt x="28" y="2"/>
                      </a:lnTo>
                      <a:lnTo>
                        <a:pt x="28" y="2"/>
                      </a:lnTo>
                      <a:lnTo>
                        <a:pt x="27" y="4"/>
                      </a:lnTo>
                      <a:lnTo>
                        <a:pt x="24" y="7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22" y="11"/>
                      </a:lnTo>
                      <a:lnTo>
                        <a:pt x="22" y="13"/>
                      </a:lnTo>
                      <a:lnTo>
                        <a:pt x="23" y="12"/>
                      </a:lnTo>
                      <a:lnTo>
                        <a:pt x="25" y="10"/>
                      </a:lnTo>
                      <a:lnTo>
                        <a:pt x="26" y="10"/>
                      </a:lnTo>
                      <a:lnTo>
                        <a:pt x="27" y="10"/>
                      </a:lnTo>
                      <a:lnTo>
                        <a:pt x="32" y="12"/>
                      </a:lnTo>
                      <a:lnTo>
                        <a:pt x="36" y="16"/>
                      </a:lnTo>
                      <a:lnTo>
                        <a:pt x="39" y="15"/>
                      </a:lnTo>
                      <a:lnTo>
                        <a:pt x="40" y="16"/>
                      </a:lnTo>
                      <a:lnTo>
                        <a:pt x="41" y="16"/>
                      </a:lnTo>
                      <a:lnTo>
                        <a:pt x="42" y="16"/>
                      </a:lnTo>
                      <a:lnTo>
                        <a:pt x="43" y="16"/>
                      </a:lnTo>
                      <a:lnTo>
                        <a:pt x="44" y="16"/>
                      </a:lnTo>
                      <a:lnTo>
                        <a:pt x="44" y="17"/>
                      </a:lnTo>
                      <a:lnTo>
                        <a:pt x="44" y="17"/>
                      </a:lnTo>
                      <a:lnTo>
                        <a:pt x="45" y="15"/>
                      </a:lnTo>
                      <a:lnTo>
                        <a:pt x="48" y="13"/>
                      </a:lnTo>
                      <a:lnTo>
                        <a:pt x="59" y="10"/>
                      </a:lnTo>
                      <a:lnTo>
                        <a:pt x="62" y="9"/>
                      </a:lnTo>
                      <a:lnTo>
                        <a:pt x="63" y="8"/>
                      </a:lnTo>
                      <a:lnTo>
                        <a:pt x="64" y="9"/>
                      </a:lnTo>
                      <a:lnTo>
                        <a:pt x="63" y="10"/>
                      </a:lnTo>
                      <a:lnTo>
                        <a:pt x="63" y="11"/>
                      </a:lnTo>
                      <a:lnTo>
                        <a:pt x="64" y="14"/>
                      </a:lnTo>
                      <a:lnTo>
                        <a:pt x="65" y="14"/>
                      </a:lnTo>
                      <a:lnTo>
                        <a:pt x="65" y="14"/>
                      </a:lnTo>
                      <a:lnTo>
                        <a:pt x="67" y="14"/>
                      </a:lnTo>
                      <a:lnTo>
                        <a:pt x="68" y="13"/>
                      </a:lnTo>
                      <a:lnTo>
                        <a:pt x="71" y="13"/>
                      </a:lnTo>
                      <a:lnTo>
                        <a:pt x="73" y="14"/>
                      </a:lnTo>
                      <a:lnTo>
                        <a:pt x="74" y="17"/>
                      </a:lnTo>
                      <a:lnTo>
                        <a:pt x="75" y="18"/>
                      </a:lnTo>
                      <a:lnTo>
                        <a:pt x="78" y="19"/>
                      </a:lnTo>
                      <a:lnTo>
                        <a:pt x="81" y="18"/>
                      </a:lnTo>
                      <a:lnTo>
                        <a:pt x="81" y="18"/>
                      </a:lnTo>
                      <a:lnTo>
                        <a:pt x="82" y="19"/>
                      </a:lnTo>
                      <a:lnTo>
                        <a:pt x="82" y="20"/>
                      </a:lnTo>
                      <a:lnTo>
                        <a:pt x="81" y="21"/>
                      </a:lnTo>
                      <a:lnTo>
                        <a:pt x="79" y="21"/>
                      </a:lnTo>
                      <a:lnTo>
                        <a:pt x="78" y="21"/>
                      </a:lnTo>
                      <a:lnTo>
                        <a:pt x="78" y="20"/>
                      </a:lnTo>
                      <a:lnTo>
                        <a:pt x="78" y="20"/>
                      </a:lnTo>
                      <a:lnTo>
                        <a:pt x="76" y="21"/>
                      </a:lnTo>
                      <a:lnTo>
                        <a:pt x="75" y="21"/>
                      </a:lnTo>
                      <a:lnTo>
                        <a:pt x="74" y="21"/>
                      </a:lnTo>
                      <a:lnTo>
                        <a:pt x="71" y="21"/>
                      </a:lnTo>
                      <a:lnTo>
                        <a:pt x="69" y="21"/>
                      </a:lnTo>
                      <a:lnTo>
                        <a:pt x="68" y="21"/>
                      </a:lnTo>
                      <a:lnTo>
                        <a:pt x="69" y="23"/>
                      </a:lnTo>
                      <a:lnTo>
                        <a:pt x="68" y="24"/>
                      </a:lnTo>
                      <a:lnTo>
                        <a:pt x="68" y="23"/>
                      </a:lnTo>
                      <a:lnTo>
                        <a:pt x="66" y="22"/>
                      </a:lnTo>
                      <a:lnTo>
                        <a:pt x="61" y="21"/>
                      </a:lnTo>
                      <a:lnTo>
                        <a:pt x="60" y="21"/>
                      </a:lnTo>
                      <a:lnTo>
                        <a:pt x="59" y="21"/>
                      </a:lnTo>
                      <a:lnTo>
                        <a:pt x="56" y="23"/>
                      </a:lnTo>
                      <a:lnTo>
                        <a:pt x="56" y="23"/>
                      </a:lnTo>
                      <a:lnTo>
                        <a:pt x="54" y="24"/>
                      </a:lnTo>
                      <a:lnTo>
                        <a:pt x="54" y="25"/>
                      </a:lnTo>
                      <a:lnTo>
                        <a:pt x="53" y="25"/>
                      </a:lnTo>
                      <a:lnTo>
                        <a:pt x="52" y="24"/>
                      </a:lnTo>
                      <a:lnTo>
                        <a:pt x="50" y="25"/>
                      </a:lnTo>
                      <a:lnTo>
                        <a:pt x="50" y="26"/>
                      </a:lnTo>
                      <a:lnTo>
                        <a:pt x="49" y="27"/>
                      </a:lnTo>
                      <a:lnTo>
                        <a:pt x="45" y="30"/>
                      </a:lnTo>
                      <a:lnTo>
                        <a:pt x="45" y="30"/>
                      </a:lnTo>
                      <a:lnTo>
                        <a:pt x="44" y="30"/>
                      </a:lnTo>
                      <a:lnTo>
                        <a:pt x="46" y="27"/>
                      </a:lnTo>
                      <a:lnTo>
                        <a:pt x="46" y="26"/>
                      </a:lnTo>
                      <a:lnTo>
                        <a:pt x="44" y="26"/>
                      </a:lnTo>
                      <a:lnTo>
                        <a:pt x="43" y="28"/>
                      </a:lnTo>
                      <a:lnTo>
                        <a:pt x="42" y="29"/>
                      </a:lnTo>
                      <a:lnTo>
                        <a:pt x="41" y="28"/>
                      </a:lnTo>
                      <a:lnTo>
                        <a:pt x="41" y="27"/>
                      </a:lnTo>
                      <a:lnTo>
                        <a:pt x="41" y="27"/>
                      </a:lnTo>
                      <a:lnTo>
                        <a:pt x="40" y="29"/>
                      </a:lnTo>
                      <a:lnTo>
                        <a:pt x="39" y="31"/>
                      </a:lnTo>
                      <a:lnTo>
                        <a:pt x="38" y="34"/>
                      </a:lnTo>
                      <a:lnTo>
                        <a:pt x="37" y="35"/>
                      </a:lnTo>
                      <a:lnTo>
                        <a:pt x="36" y="38"/>
                      </a:lnTo>
                      <a:lnTo>
                        <a:pt x="36" y="40"/>
                      </a:lnTo>
                      <a:lnTo>
                        <a:pt x="35" y="41"/>
                      </a:lnTo>
                      <a:lnTo>
                        <a:pt x="34" y="39"/>
                      </a:lnTo>
                      <a:lnTo>
                        <a:pt x="33" y="38"/>
                      </a:lnTo>
                      <a:lnTo>
                        <a:pt x="34" y="37"/>
                      </a:lnTo>
                      <a:lnTo>
                        <a:pt x="34" y="36"/>
                      </a:lnTo>
                      <a:lnTo>
                        <a:pt x="34" y="36"/>
                      </a:lnTo>
                      <a:lnTo>
                        <a:pt x="32" y="36"/>
                      </a:lnTo>
                      <a:lnTo>
                        <a:pt x="31" y="36"/>
                      </a:lnTo>
                      <a:lnTo>
                        <a:pt x="32" y="32"/>
                      </a:lnTo>
                      <a:lnTo>
                        <a:pt x="32" y="30"/>
                      </a:lnTo>
                      <a:lnTo>
                        <a:pt x="29" y="29"/>
                      </a:lnTo>
                      <a:lnTo>
                        <a:pt x="28" y="29"/>
                      </a:lnTo>
                      <a:lnTo>
                        <a:pt x="28" y="28"/>
                      </a:lnTo>
                      <a:lnTo>
                        <a:pt x="28" y="27"/>
                      </a:lnTo>
                      <a:lnTo>
                        <a:pt x="27" y="27"/>
                      </a:lnTo>
                      <a:lnTo>
                        <a:pt x="25" y="26"/>
                      </a:lnTo>
                      <a:lnTo>
                        <a:pt x="23" y="26"/>
                      </a:lnTo>
                      <a:lnTo>
                        <a:pt x="22" y="26"/>
                      </a:lnTo>
                      <a:lnTo>
                        <a:pt x="21" y="26"/>
                      </a:lnTo>
                      <a:lnTo>
                        <a:pt x="21" y="26"/>
                      </a:lnTo>
                      <a:lnTo>
                        <a:pt x="19" y="26"/>
                      </a:lnTo>
                      <a:lnTo>
                        <a:pt x="17" y="24"/>
                      </a:lnTo>
                      <a:lnTo>
                        <a:pt x="15" y="24"/>
                      </a:lnTo>
                      <a:lnTo>
                        <a:pt x="4" y="22"/>
                      </a:lnTo>
                      <a:lnTo>
                        <a:pt x="3" y="21"/>
                      </a:lnTo>
                      <a:lnTo>
                        <a:pt x="3" y="19"/>
                      </a:lnTo>
                      <a:lnTo>
                        <a:pt x="2" y="18"/>
                      </a:lnTo>
                      <a:lnTo>
                        <a:pt x="0" y="18"/>
                      </a:lnTo>
                      <a:lnTo>
                        <a:pt x="0" y="17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89" name="Freeform 194">
                  <a:extLst>
                    <a:ext uri="{FF2B5EF4-FFF2-40B4-BE49-F238E27FC236}">
                      <a16:creationId xmlns:a16="http://schemas.microsoft.com/office/drawing/2014/main" id="{F03D88E3-3A55-4A0F-BB54-52A03AC8B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4" y="1407"/>
                  <a:ext cx="246" cy="437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5" y="45"/>
                    </a:cxn>
                    <a:cxn ang="0">
                      <a:pos x="4" y="46"/>
                    </a:cxn>
                    <a:cxn ang="0">
                      <a:pos x="4" y="48"/>
                    </a:cxn>
                    <a:cxn ang="0">
                      <a:pos x="4" y="50"/>
                    </a:cxn>
                    <a:cxn ang="0">
                      <a:pos x="5" y="53"/>
                    </a:cxn>
                    <a:cxn ang="0">
                      <a:pos x="6" y="56"/>
                    </a:cxn>
                    <a:cxn ang="0">
                      <a:pos x="4" y="60"/>
                    </a:cxn>
                    <a:cxn ang="0">
                      <a:pos x="4" y="61"/>
                    </a:cxn>
                    <a:cxn ang="0">
                      <a:pos x="3" y="64"/>
                    </a:cxn>
                    <a:cxn ang="0">
                      <a:pos x="1" y="66"/>
                    </a:cxn>
                    <a:cxn ang="0">
                      <a:pos x="1" y="68"/>
                    </a:cxn>
                    <a:cxn ang="0">
                      <a:pos x="0" y="71"/>
                    </a:cxn>
                    <a:cxn ang="0">
                      <a:pos x="0" y="72"/>
                    </a:cxn>
                    <a:cxn ang="0">
                      <a:pos x="0" y="72"/>
                    </a:cxn>
                    <a:cxn ang="0">
                      <a:pos x="0" y="72"/>
                    </a:cxn>
                    <a:cxn ang="0">
                      <a:pos x="1" y="73"/>
                    </a:cxn>
                    <a:cxn ang="0">
                      <a:pos x="2" y="72"/>
                    </a:cxn>
                    <a:cxn ang="0">
                      <a:pos x="2" y="72"/>
                    </a:cxn>
                    <a:cxn ang="0">
                      <a:pos x="3" y="71"/>
                    </a:cxn>
                    <a:cxn ang="0">
                      <a:pos x="5" y="71"/>
                    </a:cxn>
                    <a:cxn ang="0">
                      <a:pos x="8" y="69"/>
                    </a:cxn>
                    <a:cxn ang="0">
                      <a:pos x="12" y="71"/>
                    </a:cxn>
                    <a:cxn ang="0">
                      <a:pos x="13" y="72"/>
                    </a:cxn>
                    <a:cxn ang="0">
                      <a:pos x="13" y="71"/>
                    </a:cxn>
                    <a:cxn ang="0">
                      <a:pos x="14" y="69"/>
                    </a:cxn>
                    <a:cxn ang="0">
                      <a:pos x="16" y="68"/>
                    </a:cxn>
                    <a:cxn ang="0">
                      <a:pos x="17" y="69"/>
                    </a:cxn>
                    <a:cxn ang="0">
                      <a:pos x="19" y="70"/>
                    </a:cxn>
                    <a:cxn ang="0">
                      <a:pos x="20" y="69"/>
                    </a:cxn>
                    <a:cxn ang="0">
                      <a:pos x="21" y="66"/>
                    </a:cxn>
                    <a:cxn ang="0">
                      <a:pos x="22" y="65"/>
                    </a:cxn>
                    <a:cxn ang="0">
                      <a:pos x="23" y="65"/>
                    </a:cxn>
                    <a:cxn ang="0">
                      <a:pos x="24" y="67"/>
                    </a:cxn>
                    <a:cxn ang="0">
                      <a:pos x="28" y="66"/>
                    </a:cxn>
                    <a:cxn ang="0">
                      <a:pos x="28" y="63"/>
                    </a:cxn>
                    <a:cxn ang="0">
                      <a:pos x="34" y="56"/>
                    </a:cxn>
                    <a:cxn ang="0">
                      <a:pos x="34" y="54"/>
                    </a:cxn>
                    <a:cxn ang="0">
                      <a:pos x="35" y="53"/>
                    </a:cxn>
                    <a:cxn ang="0">
                      <a:pos x="37" y="53"/>
                    </a:cxn>
                    <a:cxn ang="0">
                      <a:pos x="39" y="52"/>
                    </a:cxn>
                    <a:cxn ang="0">
                      <a:pos x="40" y="52"/>
                    </a:cxn>
                    <a:cxn ang="0">
                      <a:pos x="41" y="51"/>
                    </a:cxn>
                    <a:cxn ang="0">
                      <a:pos x="40" y="48"/>
                    </a:cxn>
                    <a:cxn ang="0">
                      <a:pos x="40" y="47"/>
                    </a:cxn>
                    <a:cxn ang="0">
                      <a:pos x="41" y="46"/>
                    </a:cxn>
                    <a:cxn ang="0">
                      <a:pos x="36" y="1"/>
                    </a:cxn>
                    <a:cxn ang="0">
                      <a:pos x="36" y="0"/>
                    </a:cxn>
                    <a:cxn ang="0">
                      <a:pos x="9" y="4"/>
                    </a:cxn>
                    <a:cxn ang="0">
                      <a:pos x="8" y="4"/>
                    </a:cxn>
                    <a:cxn ang="0">
                      <a:pos x="7" y="5"/>
                    </a:cxn>
                    <a:cxn ang="0">
                      <a:pos x="5" y="6"/>
                    </a:cxn>
                    <a:cxn ang="0">
                      <a:pos x="3" y="6"/>
                    </a:cxn>
                    <a:cxn ang="0">
                      <a:pos x="1" y="5"/>
                    </a:cxn>
                  </a:cxnLst>
                  <a:rect l="0" t="0" r="r" b="b"/>
                  <a:pathLst>
                    <a:path w="41" h="73">
                      <a:moveTo>
                        <a:pt x="1" y="5"/>
                      </a:moveTo>
                      <a:lnTo>
                        <a:pt x="5" y="45"/>
                      </a:lnTo>
                      <a:lnTo>
                        <a:pt x="4" y="46"/>
                      </a:lnTo>
                      <a:lnTo>
                        <a:pt x="4" y="48"/>
                      </a:lnTo>
                      <a:lnTo>
                        <a:pt x="4" y="50"/>
                      </a:lnTo>
                      <a:lnTo>
                        <a:pt x="5" y="53"/>
                      </a:lnTo>
                      <a:lnTo>
                        <a:pt x="6" y="56"/>
                      </a:lnTo>
                      <a:lnTo>
                        <a:pt x="4" y="60"/>
                      </a:lnTo>
                      <a:lnTo>
                        <a:pt x="4" y="61"/>
                      </a:lnTo>
                      <a:lnTo>
                        <a:pt x="3" y="64"/>
                      </a:lnTo>
                      <a:lnTo>
                        <a:pt x="1" y="66"/>
                      </a:lnTo>
                      <a:lnTo>
                        <a:pt x="1" y="68"/>
                      </a:lnTo>
                      <a:lnTo>
                        <a:pt x="0" y="71"/>
                      </a:lnTo>
                      <a:lnTo>
                        <a:pt x="0" y="72"/>
                      </a:lnTo>
                      <a:lnTo>
                        <a:pt x="0" y="72"/>
                      </a:lnTo>
                      <a:lnTo>
                        <a:pt x="0" y="72"/>
                      </a:lnTo>
                      <a:lnTo>
                        <a:pt x="1" y="73"/>
                      </a:lnTo>
                      <a:lnTo>
                        <a:pt x="2" y="72"/>
                      </a:lnTo>
                      <a:lnTo>
                        <a:pt x="2" y="72"/>
                      </a:lnTo>
                      <a:lnTo>
                        <a:pt x="3" y="71"/>
                      </a:lnTo>
                      <a:lnTo>
                        <a:pt x="5" y="71"/>
                      </a:lnTo>
                      <a:lnTo>
                        <a:pt x="8" y="69"/>
                      </a:lnTo>
                      <a:lnTo>
                        <a:pt x="12" y="71"/>
                      </a:lnTo>
                      <a:lnTo>
                        <a:pt x="13" y="72"/>
                      </a:lnTo>
                      <a:lnTo>
                        <a:pt x="13" y="71"/>
                      </a:lnTo>
                      <a:lnTo>
                        <a:pt x="14" y="69"/>
                      </a:lnTo>
                      <a:lnTo>
                        <a:pt x="16" y="68"/>
                      </a:lnTo>
                      <a:lnTo>
                        <a:pt x="17" y="69"/>
                      </a:lnTo>
                      <a:lnTo>
                        <a:pt x="19" y="70"/>
                      </a:lnTo>
                      <a:lnTo>
                        <a:pt x="20" y="69"/>
                      </a:lnTo>
                      <a:lnTo>
                        <a:pt x="21" y="66"/>
                      </a:lnTo>
                      <a:lnTo>
                        <a:pt x="22" y="65"/>
                      </a:lnTo>
                      <a:lnTo>
                        <a:pt x="23" y="65"/>
                      </a:lnTo>
                      <a:lnTo>
                        <a:pt x="24" y="67"/>
                      </a:lnTo>
                      <a:lnTo>
                        <a:pt x="28" y="66"/>
                      </a:lnTo>
                      <a:lnTo>
                        <a:pt x="28" y="63"/>
                      </a:lnTo>
                      <a:lnTo>
                        <a:pt x="34" y="56"/>
                      </a:lnTo>
                      <a:lnTo>
                        <a:pt x="34" y="54"/>
                      </a:lnTo>
                      <a:lnTo>
                        <a:pt x="35" y="53"/>
                      </a:lnTo>
                      <a:lnTo>
                        <a:pt x="37" y="53"/>
                      </a:lnTo>
                      <a:lnTo>
                        <a:pt x="39" y="52"/>
                      </a:lnTo>
                      <a:lnTo>
                        <a:pt x="40" y="52"/>
                      </a:lnTo>
                      <a:lnTo>
                        <a:pt x="41" y="51"/>
                      </a:lnTo>
                      <a:lnTo>
                        <a:pt x="40" y="48"/>
                      </a:lnTo>
                      <a:lnTo>
                        <a:pt x="40" y="47"/>
                      </a:lnTo>
                      <a:lnTo>
                        <a:pt x="41" y="46"/>
                      </a:lnTo>
                      <a:lnTo>
                        <a:pt x="36" y="1"/>
                      </a:lnTo>
                      <a:lnTo>
                        <a:pt x="36" y="0"/>
                      </a:lnTo>
                      <a:lnTo>
                        <a:pt x="9" y="4"/>
                      </a:lnTo>
                      <a:lnTo>
                        <a:pt x="8" y="4"/>
                      </a:lnTo>
                      <a:lnTo>
                        <a:pt x="7" y="5"/>
                      </a:lnTo>
                      <a:lnTo>
                        <a:pt x="5" y="6"/>
                      </a:lnTo>
                      <a:lnTo>
                        <a:pt x="3" y="6"/>
                      </a:lnTo>
                      <a:lnTo>
                        <a:pt x="1" y="5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0" name="Freeform 195">
                  <a:extLst>
                    <a:ext uri="{FF2B5EF4-FFF2-40B4-BE49-F238E27FC236}">
                      <a16:creationId xmlns:a16="http://schemas.microsoft.com/office/drawing/2014/main" id="{7D5DA4D5-FC55-4764-8BE7-39F7E823C9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677"/>
                  <a:ext cx="600" cy="306"/>
                </a:xfrm>
                <a:custGeom>
                  <a:avLst/>
                  <a:gdLst/>
                  <a:ahLst/>
                  <a:cxnLst>
                    <a:cxn ang="0">
                      <a:pos x="20" y="50"/>
                    </a:cxn>
                    <a:cxn ang="0">
                      <a:pos x="20" y="47"/>
                    </a:cxn>
                    <a:cxn ang="0">
                      <a:pos x="23" y="48"/>
                    </a:cxn>
                    <a:cxn ang="0">
                      <a:pos x="80" y="42"/>
                    </a:cxn>
                    <a:cxn ang="0">
                      <a:pos x="86" y="38"/>
                    </a:cxn>
                    <a:cxn ang="0">
                      <a:pos x="89" y="35"/>
                    </a:cxn>
                    <a:cxn ang="0">
                      <a:pos x="90" y="33"/>
                    </a:cxn>
                    <a:cxn ang="0">
                      <a:pos x="91" y="31"/>
                    </a:cxn>
                    <a:cxn ang="0">
                      <a:pos x="99" y="24"/>
                    </a:cxn>
                    <a:cxn ang="0">
                      <a:pos x="99" y="23"/>
                    </a:cxn>
                    <a:cxn ang="0">
                      <a:pos x="97" y="22"/>
                    </a:cxn>
                    <a:cxn ang="0">
                      <a:pos x="96" y="21"/>
                    </a:cxn>
                    <a:cxn ang="0">
                      <a:pos x="95" y="21"/>
                    </a:cxn>
                    <a:cxn ang="0">
                      <a:pos x="90" y="14"/>
                    </a:cxn>
                    <a:cxn ang="0">
                      <a:pos x="90" y="12"/>
                    </a:cxn>
                    <a:cxn ang="0">
                      <a:pos x="90" y="9"/>
                    </a:cxn>
                    <a:cxn ang="0">
                      <a:pos x="88" y="7"/>
                    </a:cxn>
                    <a:cxn ang="0">
                      <a:pos x="85" y="5"/>
                    </a:cxn>
                    <a:cxn ang="0">
                      <a:pos x="82" y="5"/>
                    </a:cxn>
                    <a:cxn ang="0">
                      <a:pos x="81" y="6"/>
                    </a:cxn>
                    <a:cxn ang="0">
                      <a:pos x="79" y="7"/>
                    </a:cxn>
                    <a:cxn ang="0">
                      <a:pos x="76" y="6"/>
                    </a:cxn>
                    <a:cxn ang="0">
                      <a:pos x="72" y="5"/>
                    </a:cxn>
                    <a:cxn ang="0">
                      <a:pos x="67" y="5"/>
                    </a:cxn>
                    <a:cxn ang="0">
                      <a:pos x="63" y="0"/>
                    </a:cxn>
                    <a:cxn ang="0">
                      <a:pos x="61" y="1"/>
                    </a:cxn>
                    <a:cxn ang="0">
                      <a:pos x="59" y="1"/>
                    </a:cxn>
                    <a:cxn ang="0">
                      <a:pos x="58" y="3"/>
                    </a:cxn>
                    <a:cxn ang="0">
                      <a:pos x="58" y="7"/>
                    </a:cxn>
                    <a:cxn ang="0">
                      <a:pos x="55" y="8"/>
                    </a:cxn>
                    <a:cxn ang="0">
                      <a:pos x="52" y="9"/>
                    </a:cxn>
                    <a:cxn ang="0">
                      <a:pos x="46" y="18"/>
                    </a:cxn>
                    <a:cxn ang="0">
                      <a:pos x="42" y="22"/>
                    </a:cxn>
                    <a:cxn ang="0">
                      <a:pos x="40" y="20"/>
                    </a:cxn>
                    <a:cxn ang="0">
                      <a:pos x="38" y="24"/>
                    </a:cxn>
                    <a:cxn ang="0">
                      <a:pos x="35" y="24"/>
                    </a:cxn>
                    <a:cxn ang="0">
                      <a:pos x="32" y="24"/>
                    </a:cxn>
                    <a:cxn ang="0">
                      <a:pos x="31" y="27"/>
                    </a:cxn>
                    <a:cxn ang="0">
                      <a:pos x="26" y="24"/>
                    </a:cxn>
                    <a:cxn ang="0">
                      <a:pos x="21" y="26"/>
                    </a:cxn>
                    <a:cxn ang="0">
                      <a:pos x="20" y="27"/>
                    </a:cxn>
                    <a:cxn ang="0">
                      <a:pos x="18" y="27"/>
                    </a:cxn>
                    <a:cxn ang="0">
                      <a:pos x="18" y="28"/>
                    </a:cxn>
                    <a:cxn ang="0">
                      <a:pos x="17" y="30"/>
                    </a:cxn>
                    <a:cxn ang="0">
                      <a:pos x="17" y="31"/>
                    </a:cxn>
                    <a:cxn ang="0">
                      <a:pos x="18" y="33"/>
                    </a:cxn>
                    <a:cxn ang="0">
                      <a:pos x="13" y="35"/>
                    </a:cxn>
                    <a:cxn ang="0">
                      <a:pos x="14" y="40"/>
                    </a:cxn>
                    <a:cxn ang="0">
                      <a:pos x="10" y="40"/>
                    </a:cxn>
                    <a:cxn ang="0">
                      <a:pos x="6" y="38"/>
                    </a:cxn>
                    <a:cxn ang="0">
                      <a:pos x="4" y="42"/>
                    </a:cxn>
                    <a:cxn ang="0">
                      <a:pos x="5" y="43"/>
                    </a:cxn>
                    <a:cxn ang="0">
                      <a:pos x="6" y="45"/>
                    </a:cxn>
                    <a:cxn ang="0">
                      <a:pos x="4" y="50"/>
                    </a:cxn>
                    <a:cxn ang="0">
                      <a:pos x="1" y="50"/>
                    </a:cxn>
                  </a:cxnLst>
                  <a:rect l="0" t="0" r="r" b="b"/>
                  <a:pathLst>
                    <a:path w="100" h="51">
                      <a:moveTo>
                        <a:pt x="0" y="51"/>
                      </a:moveTo>
                      <a:lnTo>
                        <a:pt x="20" y="50"/>
                      </a:lnTo>
                      <a:lnTo>
                        <a:pt x="20" y="48"/>
                      </a:lnTo>
                      <a:lnTo>
                        <a:pt x="20" y="47"/>
                      </a:lnTo>
                      <a:lnTo>
                        <a:pt x="22" y="47"/>
                      </a:lnTo>
                      <a:lnTo>
                        <a:pt x="23" y="48"/>
                      </a:lnTo>
                      <a:lnTo>
                        <a:pt x="79" y="42"/>
                      </a:lnTo>
                      <a:lnTo>
                        <a:pt x="80" y="42"/>
                      </a:lnTo>
                      <a:lnTo>
                        <a:pt x="81" y="41"/>
                      </a:lnTo>
                      <a:lnTo>
                        <a:pt x="86" y="38"/>
                      </a:lnTo>
                      <a:lnTo>
                        <a:pt x="87" y="37"/>
                      </a:lnTo>
                      <a:lnTo>
                        <a:pt x="89" y="35"/>
                      </a:lnTo>
                      <a:lnTo>
                        <a:pt x="89" y="34"/>
                      </a:lnTo>
                      <a:lnTo>
                        <a:pt x="90" y="33"/>
                      </a:lnTo>
                      <a:lnTo>
                        <a:pt x="91" y="33"/>
                      </a:lnTo>
                      <a:lnTo>
                        <a:pt x="91" y="31"/>
                      </a:lnTo>
                      <a:lnTo>
                        <a:pt x="92" y="30"/>
                      </a:lnTo>
                      <a:lnTo>
                        <a:pt x="99" y="24"/>
                      </a:lnTo>
                      <a:lnTo>
                        <a:pt x="100" y="23"/>
                      </a:lnTo>
                      <a:lnTo>
                        <a:pt x="99" y="23"/>
                      </a:lnTo>
                      <a:lnTo>
                        <a:pt x="98" y="22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6" y="21"/>
                      </a:lnTo>
                      <a:lnTo>
                        <a:pt x="95" y="21"/>
                      </a:lnTo>
                      <a:lnTo>
                        <a:pt x="95" y="21"/>
                      </a:lnTo>
                      <a:lnTo>
                        <a:pt x="93" y="18"/>
                      </a:lnTo>
                      <a:lnTo>
                        <a:pt x="90" y="14"/>
                      </a:lnTo>
                      <a:lnTo>
                        <a:pt x="90" y="13"/>
                      </a:lnTo>
                      <a:lnTo>
                        <a:pt x="90" y="12"/>
                      </a:lnTo>
                      <a:lnTo>
                        <a:pt x="90" y="11"/>
                      </a:lnTo>
                      <a:lnTo>
                        <a:pt x="90" y="9"/>
                      </a:lnTo>
                      <a:lnTo>
                        <a:pt x="89" y="8"/>
                      </a:lnTo>
                      <a:lnTo>
                        <a:pt x="88" y="7"/>
                      </a:lnTo>
                      <a:lnTo>
                        <a:pt x="86" y="7"/>
                      </a:lnTo>
                      <a:lnTo>
                        <a:pt x="85" y="5"/>
                      </a:lnTo>
                      <a:lnTo>
                        <a:pt x="84" y="4"/>
                      </a:lnTo>
                      <a:lnTo>
                        <a:pt x="82" y="5"/>
                      </a:lnTo>
                      <a:lnTo>
                        <a:pt x="82" y="6"/>
                      </a:lnTo>
                      <a:lnTo>
                        <a:pt x="81" y="6"/>
                      </a:lnTo>
                      <a:lnTo>
                        <a:pt x="81" y="6"/>
                      </a:lnTo>
                      <a:lnTo>
                        <a:pt x="79" y="7"/>
                      </a:lnTo>
                      <a:lnTo>
                        <a:pt x="77" y="6"/>
                      </a:lnTo>
                      <a:lnTo>
                        <a:pt x="76" y="6"/>
                      </a:lnTo>
                      <a:lnTo>
                        <a:pt x="75" y="7"/>
                      </a:lnTo>
                      <a:lnTo>
                        <a:pt x="72" y="5"/>
                      </a:lnTo>
                      <a:lnTo>
                        <a:pt x="69" y="6"/>
                      </a:lnTo>
                      <a:lnTo>
                        <a:pt x="67" y="5"/>
                      </a:lnTo>
                      <a:lnTo>
                        <a:pt x="66" y="2"/>
                      </a:lnTo>
                      <a:lnTo>
                        <a:pt x="63" y="0"/>
                      </a:lnTo>
                      <a:lnTo>
                        <a:pt x="62" y="1"/>
                      </a:lnTo>
                      <a:lnTo>
                        <a:pt x="61" y="1"/>
                      </a:lnTo>
                      <a:lnTo>
                        <a:pt x="60" y="0"/>
                      </a:lnTo>
                      <a:lnTo>
                        <a:pt x="59" y="1"/>
                      </a:lnTo>
                      <a:lnTo>
                        <a:pt x="58" y="2"/>
                      </a:lnTo>
                      <a:lnTo>
                        <a:pt x="58" y="3"/>
                      </a:lnTo>
                      <a:lnTo>
                        <a:pt x="59" y="6"/>
                      </a:lnTo>
                      <a:lnTo>
                        <a:pt x="58" y="7"/>
                      </a:lnTo>
                      <a:lnTo>
                        <a:pt x="57" y="7"/>
                      </a:lnTo>
                      <a:lnTo>
                        <a:pt x="55" y="8"/>
                      </a:lnTo>
                      <a:lnTo>
                        <a:pt x="53" y="8"/>
                      </a:lnTo>
                      <a:lnTo>
                        <a:pt x="52" y="9"/>
                      </a:lnTo>
                      <a:lnTo>
                        <a:pt x="52" y="11"/>
                      </a:lnTo>
                      <a:lnTo>
                        <a:pt x="46" y="18"/>
                      </a:lnTo>
                      <a:lnTo>
                        <a:pt x="46" y="21"/>
                      </a:lnTo>
                      <a:lnTo>
                        <a:pt x="42" y="22"/>
                      </a:lnTo>
                      <a:lnTo>
                        <a:pt x="41" y="20"/>
                      </a:lnTo>
                      <a:lnTo>
                        <a:pt x="40" y="20"/>
                      </a:lnTo>
                      <a:lnTo>
                        <a:pt x="39" y="21"/>
                      </a:lnTo>
                      <a:lnTo>
                        <a:pt x="38" y="24"/>
                      </a:lnTo>
                      <a:lnTo>
                        <a:pt x="37" y="25"/>
                      </a:lnTo>
                      <a:lnTo>
                        <a:pt x="35" y="24"/>
                      </a:lnTo>
                      <a:lnTo>
                        <a:pt x="34" y="23"/>
                      </a:lnTo>
                      <a:lnTo>
                        <a:pt x="32" y="24"/>
                      </a:lnTo>
                      <a:lnTo>
                        <a:pt x="31" y="26"/>
                      </a:lnTo>
                      <a:lnTo>
                        <a:pt x="31" y="27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23" y="26"/>
                      </a:lnTo>
                      <a:lnTo>
                        <a:pt x="21" y="26"/>
                      </a:lnTo>
                      <a:lnTo>
                        <a:pt x="20" y="27"/>
                      </a:lnTo>
                      <a:lnTo>
                        <a:pt x="20" y="27"/>
                      </a:lnTo>
                      <a:lnTo>
                        <a:pt x="19" y="28"/>
                      </a:lnTo>
                      <a:lnTo>
                        <a:pt x="18" y="27"/>
                      </a:lnTo>
                      <a:lnTo>
                        <a:pt x="18" y="27"/>
                      </a:lnTo>
                      <a:lnTo>
                        <a:pt x="18" y="28"/>
                      </a:lnTo>
                      <a:lnTo>
                        <a:pt x="18" y="29"/>
                      </a:lnTo>
                      <a:lnTo>
                        <a:pt x="17" y="30"/>
                      </a:lnTo>
                      <a:lnTo>
                        <a:pt x="17" y="30"/>
                      </a:lnTo>
                      <a:lnTo>
                        <a:pt x="17" y="31"/>
                      </a:lnTo>
                      <a:lnTo>
                        <a:pt x="18" y="33"/>
                      </a:lnTo>
                      <a:lnTo>
                        <a:pt x="18" y="33"/>
                      </a:lnTo>
                      <a:lnTo>
                        <a:pt x="14" y="34"/>
                      </a:lnTo>
                      <a:lnTo>
                        <a:pt x="13" y="35"/>
                      </a:lnTo>
                      <a:lnTo>
                        <a:pt x="13" y="37"/>
                      </a:lnTo>
                      <a:lnTo>
                        <a:pt x="14" y="40"/>
                      </a:lnTo>
                      <a:lnTo>
                        <a:pt x="12" y="41"/>
                      </a:lnTo>
                      <a:lnTo>
                        <a:pt x="10" y="40"/>
                      </a:lnTo>
                      <a:lnTo>
                        <a:pt x="9" y="39"/>
                      </a:lnTo>
                      <a:lnTo>
                        <a:pt x="6" y="38"/>
                      </a:lnTo>
                      <a:lnTo>
                        <a:pt x="5" y="39"/>
                      </a:lnTo>
                      <a:lnTo>
                        <a:pt x="4" y="42"/>
                      </a:lnTo>
                      <a:lnTo>
                        <a:pt x="4" y="43"/>
                      </a:lnTo>
                      <a:lnTo>
                        <a:pt x="5" y="43"/>
                      </a:lnTo>
                      <a:lnTo>
                        <a:pt x="5" y="43"/>
                      </a:lnTo>
                      <a:lnTo>
                        <a:pt x="6" y="45"/>
                      </a:lnTo>
                      <a:lnTo>
                        <a:pt x="4" y="49"/>
                      </a:lnTo>
                      <a:lnTo>
                        <a:pt x="4" y="50"/>
                      </a:lnTo>
                      <a:lnTo>
                        <a:pt x="3" y="49"/>
                      </a:lnTo>
                      <a:lnTo>
                        <a:pt x="1" y="50"/>
                      </a:lnTo>
                      <a:lnTo>
                        <a:pt x="0" y="51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1" name="Freeform 196">
                  <a:extLst>
                    <a:ext uri="{FF2B5EF4-FFF2-40B4-BE49-F238E27FC236}">
                      <a16:creationId xmlns:a16="http://schemas.microsoft.com/office/drawing/2014/main" id="{8DF416D6-F229-4B38-8772-66CBCA934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8" y="1911"/>
                  <a:ext cx="666" cy="232"/>
                </a:xfrm>
                <a:custGeom>
                  <a:avLst/>
                  <a:gdLst/>
                  <a:ahLst/>
                  <a:cxnLst>
                    <a:cxn ang="0">
                      <a:pos x="111" y="0"/>
                    </a:cxn>
                    <a:cxn ang="0">
                      <a:pos x="88" y="3"/>
                    </a:cxn>
                    <a:cxn ang="0">
                      <a:pos x="87" y="3"/>
                    </a:cxn>
                    <a:cxn ang="0">
                      <a:pos x="31" y="9"/>
                    </a:cxn>
                    <a:cxn ang="0">
                      <a:pos x="30" y="8"/>
                    </a:cxn>
                    <a:cxn ang="0">
                      <a:pos x="28" y="8"/>
                    </a:cxn>
                    <a:cxn ang="0">
                      <a:pos x="28" y="9"/>
                    </a:cxn>
                    <a:cxn ang="0">
                      <a:pos x="28" y="11"/>
                    </a:cxn>
                    <a:cxn ang="0">
                      <a:pos x="8" y="12"/>
                    </a:cxn>
                    <a:cxn ang="0">
                      <a:pos x="7" y="15"/>
                    </a:cxn>
                    <a:cxn ang="0">
                      <a:pos x="7" y="18"/>
                    </a:cxn>
                    <a:cxn ang="0">
                      <a:pos x="7" y="19"/>
                    </a:cxn>
                    <a:cxn ang="0">
                      <a:pos x="6" y="21"/>
                    </a:cxn>
                    <a:cxn ang="0">
                      <a:pos x="6" y="22"/>
                    </a:cxn>
                    <a:cxn ang="0">
                      <a:pos x="6" y="23"/>
                    </a:cxn>
                    <a:cxn ang="0">
                      <a:pos x="5" y="24"/>
                    </a:cxn>
                    <a:cxn ang="0">
                      <a:pos x="4" y="26"/>
                    </a:cxn>
                    <a:cxn ang="0">
                      <a:pos x="3" y="30"/>
                    </a:cxn>
                    <a:cxn ang="0">
                      <a:pos x="1" y="32"/>
                    </a:cxn>
                    <a:cxn ang="0">
                      <a:pos x="2" y="34"/>
                    </a:cxn>
                    <a:cxn ang="0">
                      <a:pos x="2" y="37"/>
                    </a:cxn>
                    <a:cxn ang="0">
                      <a:pos x="1" y="37"/>
                    </a:cxn>
                    <a:cxn ang="0">
                      <a:pos x="0" y="39"/>
                    </a:cxn>
                    <a:cxn ang="0">
                      <a:pos x="28" y="37"/>
                    </a:cxn>
                    <a:cxn ang="0">
                      <a:pos x="64" y="34"/>
                    </a:cxn>
                    <a:cxn ang="0">
                      <a:pos x="78" y="32"/>
                    </a:cxn>
                    <a:cxn ang="0">
                      <a:pos x="78" y="28"/>
                    </a:cxn>
                    <a:cxn ang="0">
                      <a:pos x="79" y="28"/>
                    </a:cxn>
                    <a:cxn ang="0">
                      <a:pos x="80" y="28"/>
                    </a:cxn>
                    <a:cxn ang="0">
                      <a:pos x="81" y="27"/>
                    </a:cxn>
                    <a:cxn ang="0">
                      <a:pos x="81" y="26"/>
                    </a:cxn>
                    <a:cxn ang="0">
                      <a:pos x="81" y="25"/>
                    </a:cxn>
                    <a:cxn ang="0">
                      <a:pos x="81" y="24"/>
                    </a:cxn>
                    <a:cxn ang="0">
                      <a:pos x="83" y="23"/>
                    </a:cxn>
                    <a:cxn ang="0">
                      <a:pos x="85" y="22"/>
                    </a:cxn>
                    <a:cxn ang="0">
                      <a:pos x="89" y="21"/>
                    </a:cxn>
                    <a:cxn ang="0">
                      <a:pos x="92" y="18"/>
                    </a:cxn>
                    <a:cxn ang="0">
                      <a:pos x="93" y="17"/>
                    </a:cxn>
                    <a:cxn ang="0">
                      <a:pos x="95" y="16"/>
                    </a:cxn>
                    <a:cxn ang="0">
                      <a:pos x="95" y="14"/>
                    </a:cxn>
                    <a:cxn ang="0">
                      <a:pos x="96" y="14"/>
                    </a:cxn>
                    <a:cxn ang="0">
                      <a:pos x="97" y="14"/>
                    </a:cxn>
                    <a:cxn ang="0">
                      <a:pos x="97" y="13"/>
                    </a:cxn>
                    <a:cxn ang="0">
                      <a:pos x="97" y="13"/>
                    </a:cxn>
                    <a:cxn ang="0">
                      <a:pos x="98" y="12"/>
                    </a:cxn>
                    <a:cxn ang="0">
                      <a:pos x="99" y="12"/>
                    </a:cxn>
                    <a:cxn ang="0">
                      <a:pos x="100" y="12"/>
                    </a:cxn>
                    <a:cxn ang="0">
                      <a:pos x="101" y="12"/>
                    </a:cxn>
                    <a:cxn ang="0">
                      <a:pos x="101" y="11"/>
                    </a:cxn>
                    <a:cxn ang="0">
                      <a:pos x="103" y="10"/>
                    </a:cxn>
                    <a:cxn ang="0">
                      <a:pos x="104" y="9"/>
                    </a:cxn>
                    <a:cxn ang="0">
                      <a:pos x="106" y="9"/>
                    </a:cxn>
                    <a:cxn ang="0">
                      <a:pos x="108" y="6"/>
                    </a:cxn>
                    <a:cxn ang="0">
                      <a:pos x="110" y="4"/>
                    </a:cxn>
                    <a:cxn ang="0">
                      <a:pos x="110" y="3"/>
                    </a:cxn>
                    <a:cxn ang="0">
                      <a:pos x="111" y="2"/>
                    </a:cxn>
                    <a:cxn ang="0">
                      <a:pos x="110" y="1"/>
                    </a:cxn>
                    <a:cxn ang="0">
                      <a:pos x="111" y="0"/>
                    </a:cxn>
                  </a:cxnLst>
                  <a:rect l="0" t="0" r="r" b="b"/>
                  <a:pathLst>
                    <a:path w="111" h="39">
                      <a:moveTo>
                        <a:pt x="111" y="0"/>
                      </a:moveTo>
                      <a:lnTo>
                        <a:pt x="88" y="3"/>
                      </a:lnTo>
                      <a:lnTo>
                        <a:pt x="87" y="3"/>
                      </a:lnTo>
                      <a:lnTo>
                        <a:pt x="31" y="9"/>
                      </a:lnTo>
                      <a:lnTo>
                        <a:pt x="30" y="8"/>
                      </a:lnTo>
                      <a:lnTo>
                        <a:pt x="28" y="8"/>
                      </a:lnTo>
                      <a:lnTo>
                        <a:pt x="28" y="9"/>
                      </a:lnTo>
                      <a:lnTo>
                        <a:pt x="28" y="11"/>
                      </a:lnTo>
                      <a:lnTo>
                        <a:pt x="8" y="12"/>
                      </a:lnTo>
                      <a:lnTo>
                        <a:pt x="7" y="15"/>
                      </a:lnTo>
                      <a:lnTo>
                        <a:pt x="7" y="18"/>
                      </a:lnTo>
                      <a:lnTo>
                        <a:pt x="7" y="19"/>
                      </a:lnTo>
                      <a:lnTo>
                        <a:pt x="6" y="21"/>
                      </a:lnTo>
                      <a:lnTo>
                        <a:pt x="6" y="22"/>
                      </a:lnTo>
                      <a:lnTo>
                        <a:pt x="6" y="23"/>
                      </a:lnTo>
                      <a:lnTo>
                        <a:pt x="5" y="24"/>
                      </a:lnTo>
                      <a:lnTo>
                        <a:pt x="4" y="26"/>
                      </a:lnTo>
                      <a:lnTo>
                        <a:pt x="3" y="30"/>
                      </a:lnTo>
                      <a:lnTo>
                        <a:pt x="1" y="32"/>
                      </a:lnTo>
                      <a:lnTo>
                        <a:pt x="2" y="34"/>
                      </a:lnTo>
                      <a:lnTo>
                        <a:pt x="2" y="37"/>
                      </a:lnTo>
                      <a:lnTo>
                        <a:pt x="1" y="37"/>
                      </a:lnTo>
                      <a:lnTo>
                        <a:pt x="0" y="39"/>
                      </a:lnTo>
                      <a:lnTo>
                        <a:pt x="28" y="37"/>
                      </a:lnTo>
                      <a:lnTo>
                        <a:pt x="64" y="34"/>
                      </a:lnTo>
                      <a:lnTo>
                        <a:pt x="78" y="32"/>
                      </a:lnTo>
                      <a:lnTo>
                        <a:pt x="78" y="28"/>
                      </a:lnTo>
                      <a:lnTo>
                        <a:pt x="79" y="28"/>
                      </a:lnTo>
                      <a:lnTo>
                        <a:pt x="80" y="28"/>
                      </a:lnTo>
                      <a:lnTo>
                        <a:pt x="81" y="27"/>
                      </a:lnTo>
                      <a:lnTo>
                        <a:pt x="81" y="26"/>
                      </a:lnTo>
                      <a:lnTo>
                        <a:pt x="81" y="25"/>
                      </a:lnTo>
                      <a:lnTo>
                        <a:pt x="81" y="24"/>
                      </a:lnTo>
                      <a:lnTo>
                        <a:pt x="83" y="23"/>
                      </a:lnTo>
                      <a:lnTo>
                        <a:pt x="85" y="22"/>
                      </a:lnTo>
                      <a:lnTo>
                        <a:pt x="89" y="21"/>
                      </a:lnTo>
                      <a:lnTo>
                        <a:pt x="92" y="18"/>
                      </a:lnTo>
                      <a:lnTo>
                        <a:pt x="93" y="17"/>
                      </a:lnTo>
                      <a:lnTo>
                        <a:pt x="95" y="16"/>
                      </a:lnTo>
                      <a:lnTo>
                        <a:pt x="95" y="14"/>
                      </a:lnTo>
                      <a:lnTo>
                        <a:pt x="96" y="14"/>
                      </a:lnTo>
                      <a:lnTo>
                        <a:pt x="97" y="14"/>
                      </a:lnTo>
                      <a:lnTo>
                        <a:pt x="97" y="13"/>
                      </a:lnTo>
                      <a:lnTo>
                        <a:pt x="97" y="13"/>
                      </a:lnTo>
                      <a:lnTo>
                        <a:pt x="98" y="12"/>
                      </a:lnTo>
                      <a:lnTo>
                        <a:pt x="99" y="12"/>
                      </a:lnTo>
                      <a:lnTo>
                        <a:pt x="100" y="12"/>
                      </a:lnTo>
                      <a:lnTo>
                        <a:pt x="101" y="12"/>
                      </a:lnTo>
                      <a:lnTo>
                        <a:pt x="101" y="11"/>
                      </a:lnTo>
                      <a:lnTo>
                        <a:pt x="103" y="10"/>
                      </a:lnTo>
                      <a:lnTo>
                        <a:pt x="104" y="9"/>
                      </a:lnTo>
                      <a:lnTo>
                        <a:pt x="106" y="9"/>
                      </a:lnTo>
                      <a:lnTo>
                        <a:pt x="108" y="6"/>
                      </a:lnTo>
                      <a:lnTo>
                        <a:pt x="110" y="4"/>
                      </a:lnTo>
                      <a:lnTo>
                        <a:pt x="110" y="3"/>
                      </a:lnTo>
                      <a:lnTo>
                        <a:pt x="111" y="2"/>
                      </a:lnTo>
                      <a:lnTo>
                        <a:pt x="110" y="1"/>
                      </a:lnTo>
                      <a:lnTo>
                        <a:pt x="111" y="0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2" name="Freeform 197">
                  <a:extLst>
                    <a:ext uri="{FF2B5EF4-FFF2-40B4-BE49-F238E27FC236}">
                      <a16:creationId xmlns:a16="http://schemas.microsoft.com/office/drawing/2014/main" id="{E777A52A-1D59-40E3-8D49-AA0B53F25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" y="2133"/>
                  <a:ext cx="288" cy="498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16" y="2"/>
                    </a:cxn>
                    <a:cxn ang="0">
                      <a:pos x="15" y="3"/>
                    </a:cxn>
                    <a:cxn ang="0">
                      <a:pos x="13" y="5"/>
                    </a:cxn>
                    <a:cxn ang="0">
                      <a:pos x="12" y="8"/>
                    </a:cxn>
                    <a:cxn ang="0">
                      <a:pos x="12" y="10"/>
                    </a:cxn>
                    <a:cxn ang="0">
                      <a:pos x="12" y="12"/>
                    </a:cxn>
                    <a:cxn ang="0">
                      <a:pos x="9" y="14"/>
                    </a:cxn>
                    <a:cxn ang="0">
                      <a:pos x="7" y="16"/>
                    </a:cxn>
                    <a:cxn ang="0">
                      <a:pos x="7" y="17"/>
                    </a:cxn>
                    <a:cxn ang="0">
                      <a:pos x="7" y="19"/>
                    </a:cxn>
                    <a:cxn ang="0">
                      <a:pos x="5" y="21"/>
                    </a:cxn>
                    <a:cxn ang="0">
                      <a:pos x="5" y="22"/>
                    </a:cxn>
                    <a:cxn ang="0">
                      <a:pos x="5" y="24"/>
                    </a:cxn>
                    <a:cxn ang="0">
                      <a:pos x="3" y="27"/>
                    </a:cxn>
                    <a:cxn ang="0">
                      <a:pos x="4" y="29"/>
                    </a:cxn>
                    <a:cxn ang="0">
                      <a:pos x="5" y="31"/>
                    </a:cxn>
                    <a:cxn ang="0">
                      <a:pos x="5" y="32"/>
                    </a:cxn>
                    <a:cxn ang="0">
                      <a:pos x="6" y="33"/>
                    </a:cxn>
                    <a:cxn ang="0">
                      <a:pos x="6" y="34"/>
                    </a:cxn>
                    <a:cxn ang="0">
                      <a:pos x="5" y="34"/>
                    </a:cxn>
                    <a:cxn ang="0">
                      <a:pos x="5" y="36"/>
                    </a:cxn>
                    <a:cxn ang="0">
                      <a:pos x="5" y="37"/>
                    </a:cxn>
                    <a:cxn ang="0">
                      <a:pos x="5" y="38"/>
                    </a:cxn>
                    <a:cxn ang="0">
                      <a:pos x="7" y="42"/>
                    </a:cxn>
                    <a:cxn ang="0">
                      <a:pos x="7" y="45"/>
                    </a:cxn>
                    <a:cxn ang="0">
                      <a:pos x="8" y="47"/>
                    </a:cxn>
                    <a:cxn ang="0">
                      <a:pos x="9" y="48"/>
                    </a:cxn>
                    <a:cxn ang="0">
                      <a:pos x="9" y="49"/>
                    </a:cxn>
                    <a:cxn ang="0">
                      <a:pos x="7" y="50"/>
                    </a:cxn>
                    <a:cxn ang="0">
                      <a:pos x="6" y="51"/>
                    </a:cxn>
                    <a:cxn ang="0">
                      <a:pos x="5" y="54"/>
                    </a:cxn>
                    <a:cxn ang="0">
                      <a:pos x="3" y="59"/>
                    </a:cxn>
                    <a:cxn ang="0">
                      <a:pos x="0" y="66"/>
                    </a:cxn>
                    <a:cxn ang="0">
                      <a:pos x="0" y="71"/>
                    </a:cxn>
                    <a:cxn ang="0">
                      <a:pos x="27" y="70"/>
                    </a:cxn>
                    <a:cxn ang="0">
                      <a:pos x="27" y="71"/>
                    </a:cxn>
                    <a:cxn ang="0">
                      <a:pos x="27" y="73"/>
                    </a:cxn>
                    <a:cxn ang="0">
                      <a:pos x="27" y="77"/>
                    </a:cxn>
                    <a:cxn ang="0">
                      <a:pos x="30" y="80"/>
                    </a:cxn>
                    <a:cxn ang="0">
                      <a:pos x="30" y="83"/>
                    </a:cxn>
                    <a:cxn ang="0">
                      <a:pos x="32" y="83"/>
                    </a:cxn>
                    <a:cxn ang="0">
                      <a:pos x="35" y="81"/>
                    </a:cxn>
                    <a:cxn ang="0">
                      <a:pos x="42" y="79"/>
                    </a:cxn>
                    <a:cxn ang="0">
                      <a:pos x="43" y="79"/>
                    </a:cxn>
                    <a:cxn ang="0">
                      <a:pos x="45" y="79"/>
                    </a:cxn>
                    <a:cxn ang="0">
                      <a:pos x="46" y="79"/>
                    </a:cxn>
                    <a:cxn ang="0">
                      <a:pos x="47" y="80"/>
                    </a:cxn>
                    <a:cxn ang="0">
                      <a:pos x="48" y="79"/>
                    </a:cxn>
                    <a:cxn ang="0">
                      <a:pos x="45" y="54"/>
                    </a:cxn>
                    <a:cxn ang="0">
                      <a:pos x="45" y="52"/>
                    </a:cxn>
                    <a:cxn ang="0">
                      <a:pos x="45" y="1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8" h="83">
                      <a:moveTo>
                        <a:pt x="44" y="0"/>
                      </a:moveTo>
                      <a:lnTo>
                        <a:pt x="16" y="2"/>
                      </a:lnTo>
                      <a:lnTo>
                        <a:pt x="15" y="3"/>
                      </a:lnTo>
                      <a:lnTo>
                        <a:pt x="13" y="5"/>
                      </a:lnTo>
                      <a:lnTo>
                        <a:pt x="12" y="8"/>
                      </a:lnTo>
                      <a:lnTo>
                        <a:pt x="12" y="10"/>
                      </a:lnTo>
                      <a:lnTo>
                        <a:pt x="12" y="12"/>
                      </a:lnTo>
                      <a:lnTo>
                        <a:pt x="9" y="14"/>
                      </a:lnTo>
                      <a:lnTo>
                        <a:pt x="7" y="16"/>
                      </a:lnTo>
                      <a:lnTo>
                        <a:pt x="7" y="17"/>
                      </a:lnTo>
                      <a:lnTo>
                        <a:pt x="7" y="19"/>
                      </a:lnTo>
                      <a:lnTo>
                        <a:pt x="5" y="21"/>
                      </a:lnTo>
                      <a:lnTo>
                        <a:pt x="5" y="22"/>
                      </a:lnTo>
                      <a:lnTo>
                        <a:pt x="5" y="24"/>
                      </a:lnTo>
                      <a:lnTo>
                        <a:pt x="3" y="27"/>
                      </a:lnTo>
                      <a:lnTo>
                        <a:pt x="4" y="29"/>
                      </a:lnTo>
                      <a:lnTo>
                        <a:pt x="5" y="31"/>
                      </a:lnTo>
                      <a:lnTo>
                        <a:pt x="5" y="32"/>
                      </a:lnTo>
                      <a:lnTo>
                        <a:pt x="6" y="33"/>
                      </a:lnTo>
                      <a:lnTo>
                        <a:pt x="6" y="34"/>
                      </a:lnTo>
                      <a:lnTo>
                        <a:pt x="5" y="34"/>
                      </a:lnTo>
                      <a:lnTo>
                        <a:pt x="5" y="36"/>
                      </a:lnTo>
                      <a:lnTo>
                        <a:pt x="5" y="37"/>
                      </a:lnTo>
                      <a:lnTo>
                        <a:pt x="5" y="38"/>
                      </a:lnTo>
                      <a:lnTo>
                        <a:pt x="7" y="42"/>
                      </a:lnTo>
                      <a:lnTo>
                        <a:pt x="7" y="45"/>
                      </a:lnTo>
                      <a:lnTo>
                        <a:pt x="8" y="47"/>
                      </a:lnTo>
                      <a:lnTo>
                        <a:pt x="9" y="48"/>
                      </a:lnTo>
                      <a:lnTo>
                        <a:pt x="9" y="49"/>
                      </a:lnTo>
                      <a:lnTo>
                        <a:pt x="7" y="50"/>
                      </a:lnTo>
                      <a:lnTo>
                        <a:pt x="6" y="51"/>
                      </a:lnTo>
                      <a:lnTo>
                        <a:pt x="5" y="54"/>
                      </a:lnTo>
                      <a:lnTo>
                        <a:pt x="3" y="59"/>
                      </a:lnTo>
                      <a:lnTo>
                        <a:pt x="0" y="66"/>
                      </a:lnTo>
                      <a:lnTo>
                        <a:pt x="0" y="71"/>
                      </a:lnTo>
                      <a:lnTo>
                        <a:pt x="27" y="70"/>
                      </a:lnTo>
                      <a:lnTo>
                        <a:pt x="27" y="71"/>
                      </a:lnTo>
                      <a:lnTo>
                        <a:pt x="27" y="73"/>
                      </a:lnTo>
                      <a:lnTo>
                        <a:pt x="27" y="77"/>
                      </a:lnTo>
                      <a:lnTo>
                        <a:pt x="30" y="80"/>
                      </a:lnTo>
                      <a:lnTo>
                        <a:pt x="30" y="83"/>
                      </a:lnTo>
                      <a:lnTo>
                        <a:pt x="32" y="83"/>
                      </a:lnTo>
                      <a:lnTo>
                        <a:pt x="35" y="81"/>
                      </a:lnTo>
                      <a:lnTo>
                        <a:pt x="42" y="79"/>
                      </a:lnTo>
                      <a:lnTo>
                        <a:pt x="43" y="79"/>
                      </a:lnTo>
                      <a:lnTo>
                        <a:pt x="45" y="79"/>
                      </a:lnTo>
                      <a:lnTo>
                        <a:pt x="46" y="79"/>
                      </a:lnTo>
                      <a:lnTo>
                        <a:pt x="47" y="80"/>
                      </a:lnTo>
                      <a:lnTo>
                        <a:pt x="48" y="79"/>
                      </a:lnTo>
                      <a:lnTo>
                        <a:pt x="45" y="54"/>
                      </a:lnTo>
                      <a:lnTo>
                        <a:pt x="45" y="52"/>
                      </a:lnTo>
                      <a:lnTo>
                        <a:pt x="45" y="1"/>
                      </a:lnTo>
                      <a:lnTo>
                        <a:pt x="44" y="0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3" name="Freeform 198">
                  <a:extLst>
                    <a:ext uri="{FF2B5EF4-FFF2-40B4-BE49-F238E27FC236}">
                      <a16:creationId xmlns:a16="http://schemas.microsoft.com/office/drawing/2014/main" id="{30E0A264-DCD0-4656-BDE9-AC73109C1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6" y="2114"/>
                  <a:ext cx="312" cy="499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" y="4"/>
                    </a:cxn>
                    <a:cxn ang="0">
                      <a:pos x="1" y="55"/>
                    </a:cxn>
                    <a:cxn ang="0">
                      <a:pos x="1" y="57"/>
                    </a:cxn>
                    <a:cxn ang="0">
                      <a:pos x="4" y="82"/>
                    </a:cxn>
                    <a:cxn ang="0">
                      <a:pos x="4" y="82"/>
                    </a:cxn>
                    <a:cxn ang="0">
                      <a:pos x="5" y="81"/>
                    </a:cxn>
                    <a:cxn ang="0">
                      <a:pos x="8" y="82"/>
                    </a:cxn>
                    <a:cxn ang="0">
                      <a:pos x="8" y="81"/>
                    </a:cxn>
                    <a:cxn ang="0">
                      <a:pos x="9" y="77"/>
                    </a:cxn>
                    <a:cxn ang="0">
                      <a:pos x="9" y="75"/>
                    </a:cxn>
                    <a:cxn ang="0">
                      <a:pos x="11" y="77"/>
                    </a:cxn>
                    <a:cxn ang="0">
                      <a:pos x="11" y="78"/>
                    </a:cxn>
                    <a:cxn ang="0">
                      <a:pos x="11" y="80"/>
                    </a:cxn>
                    <a:cxn ang="0">
                      <a:pos x="13" y="83"/>
                    </a:cxn>
                    <a:cxn ang="0">
                      <a:pos x="14" y="83"/>
                    </a:cxn>
                    <a:cxn ang="0">
                      <a:pos x="16" y="83"/>
                    </a:cxn>
                    <a:cxn ang="0">
                      <a:pos x="17" y="81"/>
                    </a:cxn>
                    <a:cxn ang="0">
                      <a:pos x="18" y="81"/>
                    </a:cxn>
                    <a:cxn ang="0">
                      <a:pos x="19" y="80"/>
                    </a:cxn>
                    <a:cxn ang="0">
                      <a:pos x="19" y="80"/>
                    </a:cxn>
                    <a:cxn ang="0">
                      <a:pos x="18" y="79"/>
                    </a:cxn>
                    <a:cxn ang="0">
                      <a:pos x="18" y="79"/>
                    </a:cxn>
                    <a:cxn ang="0">
                      <a:pos x="18" y="78"/>
                    </a:cxn>
                    <a:cxn ang="0">
                      <a:pos x="18" y="77"/>
                    </a:cxn>
                    <a:cxn ang="0">
                      <a:pos x="18" y="76"/>
                    </a:cxn>
                    <a:cxn ang="0">
                      <a:pos x="17" y="75"/>
                    </a:cxn>
                    <a:cxn ang="0">
                      <a:pos x="16" y="75"/>
                    </a:cxn>
                    <a:cxn ang="0">
                      <a:pos x="16" y="75"/>
                    </a:cxn>
                    <a:cxn ang="0">
                      <a:pos x="15" y="73"/>
                    </a:cxn>
                    <a:cxn ang="0">
                      <a:pos x="14" y="72"/>
                    </a:cxn>
                    <a:cxn ang="0">
                      <a:pos x="15" y="71"/>
                    </a:cxn>
                    <a:cxn ang="0">
                      <a:pos x="15" y="71"/>
                    </a:cxn>
                    <a:cxn ang="0">
                      <a:pos x="15" y="70"/>
                    </a:cxn>
                    <a:cxn ang="0">
                      <a:pos x="52" y="67"/>
                    </a:cxn>
                    <a:cxn ang="0">
                      <a:pos x="52" y="65"/>
                    </a:cxn>
                    <a:cxn ang="0">
                      <a:pos x="50" y="63"/>
                    </a:cxn>
                    <a:cxn ang="0">
                      <a:pos x="51" y="58"/>
                    </a:cxn>
                    <a:cxn ang="0">
                      <a:pos x="49" y="55"/>
                    </a:cxn>
                    <a:cxn ang="0">
                      <a:pos x="49" y="52"/>
                    </a:cxn>
                    <a:cxn ang="0">
                      <a:pos x="50" y="50"/>
                    </a:cxn>
                    <a:cxn ang="0">
                      <a:pos x="50" y="47"/>
                    </a:cxn>
                    <a:cxn ang="0">
                      <a:pos x="51" y="45"/>
                    </a:cxn>
                    <a:cxn ang="0">
                      <a:pos x="51" y="45"/>
                    </a:cxn>
                    <a:cxn ang="0">
                      <a:pos x="50" y="43"/>
                    </a:cxn>
                    <a:cxn ang="0">
                      <a:pos x="50" y="42"/>
                    </a:cxn>
                    <a:cxn ang="0">
                      <a:pos x="49" y="41"/>
                    </a:cxn>
                    <a:cxn ang="0">
                      <a:pos x="48" y="40"/>
                    </a:cxn>
                    <a:cxn ang="0">
                      <a:pos x="48" y="39"/>
                    </a:cxn>
                    <a:cxn ang="0">
                      <a:pos x="47" y="36"/>
                    </a:cxn>
                    <a:cxn ang="0">
                      <a:pos x="46" y="36"/>
                    </a:cxn>
                    <a:cxn ang="0">
                      <a:pos x="36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52" h="83">
                      <a:moveTo>
                        <a:pt x="0" y="3"/>
                      </a:moveTo>
                      <a:lnTo>
                        <a:pt x="1" y="4"/>
                      </a:lnTo>
                      <a:lnTo>
                        <a:pt x="1" y="55"/>
                      </a:lnTo>
                      <a:lnTo>
                        <a:pt x="1" y="57"/>
                      </a:lnTo>
                      <a:lnTo>
                        <a:pt x="4" y="82"/>
                      </a:lnTo>
                      <a:lnTo>
                        <a:pt x="4" y="82"/>
                      </a:lnTo>
                      <a:lnTo>
                        <a:pt x="5" y="81"/>
                      </a:lnTo>
                      <a:lnTo>
                        <a:pt x="8" y="82"/>
                      </a:lnTo>
                      <a:lnTo>
                        <a:pt x="8" y="81"/>
                      </a:lnTo>
                      <a:lnTo>
                        <a:pt x="9" y="77"/>
                      </a:lnTo>
                      <a:lnTo>
                        <a:pt x="9" y="75"/>
                      </a:lnTo>
                      <a:lnTo>
                        <a:pt x="11" y="77"/>
                      </a:lnTo>
                      <a:lnTo>
                        <a:pt x="11" y="78"/>
                      </a:lnTo>
                      <a:lnTo>
                        <a:pt x="11" y="80"/>
                      </a:lnTo>
                      <a:lnTo>
                        <a:pt x="13" y="83"/>
                      </a:lnTo>
                      <a:lnTo>
                        <a:pt x="14" y="83"/>
                      </a:lnTo>
                      <a:lnTo>
                        <a:pt x="16" y="83"/>
                      </a:lnTo>
                      <a:lnTo>
                        <a:pt x="17" y="81"/>
                      </a:lnTo>
                      <a:lnTo>
                        <a:pt x="18" y="81"/>
                      </a:lnTo>
                      <a:lnTo>
                        <a:pt x="19" y="80"/>
                      </a:lnTo>
                      <a:lnTo>
                        <a:pt x="19" y="80"/>
                      </a:lnTo>
                      <a:lnTo>
                        <a:pt x="18" y="79"/>
                      </a:lnTo>
                      <a:lnTo>
                        <a:pt x="18" y="79"/>
                      </a:lnTo>
                      <a:lnTo>
                        <a:pt x="18" y="78"/>
                      </a:lnTo>
                      <a:lnTo>
                        <a:pt x="18" y="77"/>
                      </a:lnTo>
                      <a:lnTo>
                        <a:pt x="18" y="76"/>
                      </a:lnTo>
                      <a:lnTo>
                        <a:pt x="17" y="75"/>
                      </a:lnTo>
                      <a:lnTo>
                        <a:pt x="16" y="75"/>
                      </a:lnTo>
                      <a:lnTo>
                        <a:pt x="16" y="75"/>
                      </a:lnTo>
                      <a:lnTo>
                        <a:pt x="15" y="73"/>
                      </a:lnTo>
                      <a:lnTo>
                        <a:pt x="14" y="72"/>
                      </a:lnTo>
                      <a:lnTo>
                        <a:pt x="15" y="71"/>
                      </a:lnTo>
                      <a:lnTo>
                        <a:pt x="15" y="71"/>
                      </a:lnTo>
                      <a:lnTo>
                        <a:pt x="15" y="70"/>
                      </a:lnTo>
                      <a:lnTo>
                        <a:pt x="52" y="67"/>
                      </a:lnTo>
                      <a:lnTo>
                        <a:pt x="52" y="65"/>
                      </a:lnTo>
                      <a:lnTo>
                        <a:pt x="50" y="63"/>
                      </a:lnTo>
                      <a:lnTo>
                        <a:pt x="51" y="58"/>
                      </a:lnTo>
                      <a:lnTo>
                        <a:pt x="49" y="55"/>
                      </a:lnTo>
                      <a:lnTo>
                        <a:pt x="49" y="52"/>
                      </a:lnTo>
                      <a:lnTo>
                        <a:pt x="50" y="50"/>
                      </a:lnTo>
                      <a:lnTo>
                        <a:pt x="50" y="47"/>
                      </a:lnTo>
                      <a:lnTo>
                        <a:pt x="51" y="45"/>
                      </a:lnTo>
                      <a:lnTo>
                        <a:pt x="51" y="45"/>
                      </a:lnTo>
                      <a:lnTo>
                        <a:pt x="50" y="43"/>
                      </a:lnTo>
                      <a:lnTo>
                        <a:pt x="50" y="42"/>
                      </a:lnTo>
                      <a:lnTo>
                        <a:pt x="49" y="41"/>
                      </a:lnTo>
                      <a:lnTo>
                        <a:pt x="48" y="40"/>
                      </a:lnTo>
                      <a:lnTo>
                        <a:pt x="48" y="39"/>
                      </a:lnTo>
                      <a:lnTo>
                        <a:pt x="47" y="36"/>
                      </a:lnTo>
                      <a:lnTo>
                        <a:pt x="46" y="36"/>
                      </a:lnTo>
                      <a:lnTo>
                        <a:pt x="36" y="0"/>
                      </a:lnTo>
                      <a:lnTo>
                        <a:pt x="0" y="3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4" name="Freeform 199">
                  <a:extLst>
                    <a:ext uri="{FF2B5EF4-FFF2-40B4-BE49-F238E27FC236}">
                      <a16:creationId xmlns:a16="http://schemas.microsoft.com/office/drawing/2014/main" id="{5F37C7AB-73A5-4689-B07F-DB673B37A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0" y="1347"/>
                  <a:ext cx="336" cy="384"/>
                </a:xfrm>
                <a:custGeom>
                  <a:avLst/>
                  <a:gdLst/>
                  <a:ahLst/>
                  <a:cxnLst>
                    <a:cxn ang="0">
                      <a:pos x="5" y="56"/>
                    </a:cxn>
                    <a:cxn ang="0">
                      <a:pos x="7" y="56"/>
                    </a:cxn>
                    <a:cxn ang="0">
                      <a:pos x="9" y="55"/>
                    </a:cxn>
                    <a:cxn ang="0">
                      <a:pos x="13" y="60"/>
                    </a:cxn>
                    <a:cxn ang="0">
                      <a:pos x="18" y="60"/>
                    </a:cxn>
                    <a:cxn ang="0">
                      <a:pos x="22" y="61"/>
                    </a:cxn>
                    <a:cxn ang="0">
                      <a:pos x="25" y="62"/>
                    </a:cxn>
                    <a:cxn ang="0">
                      <a:pos x="27" y="61"/>
                    </a:cxn>
                    <a:cxn ang="0">
                      <a:pos x="28" y="60"/>
                    </a:cxn>
                    <a:cxn ang="0">
                      <a:pos x="31" y="60"/>
                    </a:cxn>
                    <a:cxn ang="0">
                      <a:pos x="34" y="62"/>
                    </a:cxn>
                    <a:cxn ang="0">
                      <a:pos x="36" y="64"/>
                    </a:cxn>
                    <a:cxn ang="0">
                      <a:pos x="39" y="61"/>
                    </a:cxn>
                    <a:cxn ang="0">
                      <a:pos x="40" y="59"/>
                    </a:cxn>
                    <a:cxn ang="0">
                      <a:pos x="41" y="53"/>
                    </a:cxn>
                    <a:cxn ang="0">
                      <a:pos x="43" y="55"/>
                    </a:cxn>
                    <a:cxn ang="0">
                      <a:pos x="44" y="51"/>
                    </a:cxn>
                    <a:cxn ang="0">
                      <a:pos x="47" y="47"/>
                    </a:cxn>
                    <a:cxn ang="0">
                      <a:pos x="48" y="45"/>
                    </a:cxn>
                    <a:cxn ang="0">
                      <a:pos x="50" y="45"/>
                    </a:cxn>
                    <a:cxn ang="0">
                      <a:pos x="53" y="41"/>
                    </a:cxn>
                    <a:cxn ang="0">
                      <a:pos x="55" y="40"/>
                    </a:cxn>
                    <a:cxn ang="0">
                      <a:pos x="55" y="37"/>
                    </a:cxn>
                    <a:cxn ang="0">
                      <a:pos x="55" y="34"/>
                    </a:cxn>
                    <a:cxn ang="0">
                      <a:pos x="54" y="26"/>
                    </a:cxn>
                    <a:cxn ang="0">
                      <a:pos x="55" y="23"/>
                    </a:cxn>
                    <a:cxn ang="0">
                      <a:pos x="56" y="23"/>
                    </a:cxn>
                    <a:cxn ang="0">
                      <a:pos x="46" y="3"/>
                    </a:cxn>
                    <a:cxn ang="0">
                      <a:pos x="42" y="6"/>
                    </a:cxn>
                    <a:cxn ang="0">
                      <a:pos x="37" y="10"/>
                    </a:cxn>
                    <a:cxn ang="0">
                      <a:pos x="34" y="10"/>
                    </a:cxn>
                    <a:cxn ang="0">
                      <a:pos x="30" y="13"/>
                    </a:cxn>
                    <a:cxn ang="0">
                      <a:pos x="26" y="12"/>
                    </a:cxn>
                    <a:cxn ang="0">
                      <a:pos x="25" y="12"/>
                    </a:cxn>
                    <a:cxn ang="0">
                      <a:pos x="25" y="11"/>
                    </a:cxn>
                    <a:cxn ang="0">
                      <a:pos x="19" y="10"/>
                    </a:cxn>
                    <a:cxn ang="0">
                      <a:pos x="16" y="10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56" h="64">
                      <a:moveTo>
                        <a:pt x="0" y="11"/>
                      </a:moveTo>
                      <a:lnTo>
                        <a:pt x="5" y="56"/>
                      </a:lnTo>
                      <a:lnTo>
                        <a:pt x="6" y="55"/>
                      </a:lnTo>
                      <a:lnTo>
                        <a:pt x="7" y="56"/>
                      </a:lnTo>
                      <a:lnTo>
                        <a:pt x="8" y="56"/>
                      </a:lnTo>
                      <a:lnTo>
                        <a:pt x="9" y="55"/>
                      </a:lnTo>
                      <a:lnTo>
                        <a:pt x="12" y="57"/>
                      </a:lnTo>
                      <a:lnTo>
                        <a:pt x="13" y="60"/>
                      </a:lnTo>
                      <a:lnTo>
                        <a:pt x="15" y="61"/>
                      </a:lnTo>
                      <a:lnTo>
                        <a:pt x="18" y="60"/>
                      </a:lnTo>
                      <a:lnTo>
                        <a:pt x="21" y="62"/>
                      </a:lnTo>
                      <a:lnTo>
                        <a:pt x="22" y="61"/>
                      </a:lnTo>
                      <a:lnTo>
                        <a:pt x="23" y="61"/>
                      </a:lnTo>
                      <a:lnTo>
                        <a:pt x="25" y="62"/>
                      </a:lnTo>
                      <a:lnTo>
                        <a:pt x="27" y="61"/>
                      </a:lnTo>
                      <a:lnTo>
                        <a:pt x="27" y="61"/>
                      </a:lnTo>
                      <a:lnTo>
                        <a:pt x="28" y="61"/>
                      </a:lnTo>
                      <a:lnTo>
                        <a:pt x="28" y="60"/>
                      </a:lnTo>
                      <a:lnTo>
                        <a:pt x="30" y="59"/>
                      </a:lnTo>
                      <a:lnTo>
                        <a:pt x="31" y="60"/>
                      </a:lnTo>
                      <a:lnTo>
                        <a:pt x="32" y="62"/>
                      </a:lnTo>
                      <a:lnTo>
                        <a:pt x="34" y="62"/>
                      </a:lnTo>
                      <a:lnTo>
                        <a:pt x="35" y="63"/>
                      </a:lnTo>
                      <a:lnTo>
                        <a:pt x="36" y="64"/>
                      </a:lnTo>
                      <a:lnTo>
                        <a:pt x="37" y="63"/>
                      </a:lnTo>
                      <a:lnTo>
                        <a:pt x="39" y="61"/>
                      </a:lnTo>
                      <a:lnTo>
                        <a:pt x="40" y="60"/>
                      </a:lnTo>
                      <a:lnTo>
                        <a:pt x="40" y="59"/>
                      </a:lnTo>
                      <a:lnTo>
                        <a:pt x="40" y="57"/>
                      </a:lnTo>
                      <a:lnTo>
                        <a:pt x="41" y="53"/>
                      </a:lnTo>
                      <a:lnTo>
                        <a:pt x="42" y="53"/>
                      </a:lnTo>
                      <a:lnTo>
                        <a:pt x="43" y="55"/>
                      </a:lnTo>
                      <a:lnTo>
                        <a:pt x="45" y="53"/>
                      </a:lnTo>
                      <a:lnTo>
                        <a:pt x="44" y="51"/>
                      </a:lnTo>
                      <a:lnTo>
                        <a:pt x="46" y="48"/>
                      </a:lnTo>
                      <a:lnTo>
                        <a:pt x="47" y="47"/>
                      </a:lnTo>
                      <a:lnTo>
                        <a:pt x="47" y="46"/>
                      </a:lnTo>
                      <a:lnTo>
                        <a:pt x="48" y="45"/>
                      </a:lnTo>
                      <a:lnTo>
                        <a:pt x="49" y="45"/>
                      </a:lnTo>
                      <a:lnTo>
                        <a:pt x="50" y="45"/>
                      </a:lnTo>
                      <a:lnTo>
                        <a:pt x="51" y="44"/>
                      </a:lnTo>
                      <a:lnTo>
                        <a:pt x="53" y="41"/>
                      </a:lnTo>
                      <a:lnTo>
                        <a:pt x="54" y="41"/>
                      </a:lnTo>
                      <a:lnTo>
                        <a:pt x="55" y="40"/>
                      </a:lnTo>
                      <a:lnTo>
                        <a:pt x="55" y="38"/>
                      </a:lnTo>
                      <a:lnTo>
                        <a:pt x="55" y="37"/>
                      </a:lnTo>
                      <a:lnTo>
                        <a:pt x="55" y="35"/>
                      </a:lnTo>
                      <a:lnTo>
                        <a:pt x="55" y="34"/>
                      </a:lnTo>
                      <a:lnTo>
                        <a:pt x="56" y="28"/>
                      </a:lnTo>
                      <a:lnTo>
                        <a:pt x="54" y="26"/>
                      </a:lnTo>
                      <a:lnTo>
                        <a:pt x="56" y="25"/>
                      </a:lnTo>
                      <a:lnTo>
                        <a:pt x="55" y="23"/>
                      </a:lnTo>
                      <a:lnTo>
                        <a:pt x="56" y="22"/>
                      </a:lnTo>
                      <a:lnTo>
                        <a:pt x="56" y="23"/>
                      </a:lnTo>
                      <a:lnTo>
                        <a:pt x="52" y="0"/>
                      </a:lnTo>
                      <a:lnTo>
                        <a:pt x="46" y="3"/>
                      </a:lnTo>
                      <a:lnTo>
                        <a:pt x="43" y="5"/>
                      </a:lnTo>
                      <a:lnTo>
                        <a:pt x="42" y="6"/>
                      </a:lnTo>
                      <a:lnTo>
                        <a:pt x="38" y="10"/>
                      </a:lnTo>
                      <a:lnTo>
                        <a:pt x="37" y="10"/>
                      </a:lnTo>
                      <a:lnTo>
                        <a:pt x="36" y="10"/>
                      </a:lnTo>
                      <a:lnTo>
                        <a:pt x="34" y="10"/>
                      </a:lnTo>
                      <a:lnTo>
                        <a:pt x="33" y="11"/>
                      </a:lnTo>
                      <a:lnTo>
                        <a:pt x="30" y="13"/>
                      </a:lnTo>
                      <a:lnTo>
                        <a:pt x="29" y="13"/>
                      </a:lnTo>
                      <a:lnTo>
                        <a:pt x="26" y="12"/>
                      </a:lnTo>
                      <a:lnTo>
                        <a:pt x="25" y="13"/>
                      </a:lnTo>
                      <a:lnTo>
                        <a:pt x="25" y="12"/>
                      </a:lnTo>
                      <a:lnTo>
                        <a:pt x="25" y="11"/>
                      </a:lnTo>
                      <a:lnTo>
                        <a:pt x="25" y="11"/>
                      </a:lnTo>
                      <a:lnTo>
                        <a:pt x="23" y="11"/>
                      </a:lnTo>
                      <a:lnTo>
                        <a:pt x="19" y="10"/>
                      </a:lnTo>
                      <a:lnTo>
                        <a:pt x="18" y="9"/>
                      </a:lnTo>
                      <a:lnTo>
                        <a:pt x="16" y="10"/>
                      </a:lnTo>
                      <a:lnTo>
                        <a:pt x="16" y="9"/>
                      </a:lnTo>
                      <a:lnTo>
                        <a:pt x="0" y="11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5" name="Freeform 200">
                  <a:extLst>
                    <a:ext uri="{FF2B5EF4-FFF2-40B4-BE49-F238E27FC236}">
                      <a16:creationId xmlns:a16="http://schemas.microsoft.com/office/drawing/2014/main" id="{91EB053B-6300-4176-A8F2-53D0B06D6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6" y="933"/>
                  <a:ext cx="612" cy="469"/>
                </a:xfrm>
                <a:custGeom>
                  <a:avLst/>
                  <a:gdLst/>
                  <a:ahLst/>
                  <a:cxnLst>
                    <a:cxn ang="0">
                      <a:pos x="78" y="70"/>
                    </a:cxn>
                    <a:cxn ang="0">
                      <a:pos x="76" y="73"/>
                    </a:cxn>
                    <a:cxn ang="0">
                      <a:pos x="75" y="75"/>
                    </a:cxn>
                    <a:cxn ang="0">
                      <a:pos x="74" y="78"/>
                    </a:cxn>
                    <a:cxn ang="0">
                      <a:pos x="77" y="76"/>
                    </a:cxn>
                    <a:cxn ang="0">
                      <a:pos x="81" y="75"/>
                    </a:cxn>
                    <a:cxn ang="0">
                      <a:pos x="87" y="73"/>
                    </a:cxn>
                    <a:cxn ang="0">
                      <a:pos x="96" y="66"/>
                    </a:cxn>
                    <a:cxn ang="0">
                      <a:pos x="99" y="64"/>
                    </a:cxn>
                    <a:cxn ang="0">
                      <a:pos x="102" y="61"/>
                    </a:cxn>
                    <a:cxn ang="0">
                      <a:pos x="100" y="62"/>
                    </a:cxn>
                    <a:cxn ang="0">
                      <a:pos x="97" y="64"/>
                    </a:cxn>
                    <a:cxn ang="0">
                      <a:pos x="94" y="65"/>
                    </a:cxn>
                    <a:cxn ang="0">
                      <a:pos x="97" y="61"/>
                    </a:cxn>
                    <a:cxn ang="0">
                      <a:pos x="95" y="63"/>
                    </a:cxn>
                    <a:cxn ang="0">
                      <a:pos x="86" y="68"/>
                    </a:cxn>
                    <a:cxn ang="0">
                      <a:pos x="80" y="72"/>
                    </a:cxn>
                    <a:cxn ang="0">
                      <a:pos x="79" y="68"/>
                    </a:cxn>
                    <a:cxn ang="0">
                      <a:pos x="81" y="64"/>
                    </a:cxn>
                    <a:cxn ang="0">
                      <a:pos x="79" y="50"/>
                    </a:cxn>
                    <a:cxn ang="0">
                      <a:pos x="77" y="34"/>
                    </a:cxn>
                    <a:cxn ang="0">
                      <a:pos x="75" y="25"/>
                    </a:cxn>
                    <a:cxn ang="0">
                      <a:pos x="73" y="24"/>
                    </a:cxn>
                    <a:cxn ang="0">
                      <a:pos x="73" y="21"/>
                    </a:cxn>
                    <a:cxn ang="0">
                      <a:pos x="71" y="12"/>
                    </a:cxn>
                    <a:cxn ang="0">
                      <a:pos x="69" y="3"/>
                    </a:cxn>
                    <a:cxn ang="0">
                      <a:pos x="68" y="0"/>
                    </a:cxn>
                    <a:cxn ang="0">
                      <a:pos x="51" y="4"/>
                    </a:cxn>
                    <a:cxn ang="0">
                      <a:pos x="45" y="8"/>
                    </a:cxn>
                    <a:cxn ang="0">
                      <a:pos x="41" y="16"/>
                    </a:cxn>
                    <a:cxn ang="0">
                      <a:pos x="36" y="22"/>
                    </a:cxn>
                    <a:cxn ang="0">
                      <a:pos x="36" y="25"/>
                    </a:cxn>
                    <a:cxn ang="0">
                      <a:pos x="38" y="26"/>
                    </a:cxn>
                    <a:cxn ang="0">
                      <a:pos x="39" y="30"/>
                    </a:cxn>
                    <a:cxn ang="0">
                      <a:pos x="32" y="38"/>
                    </a:cxn>
                    <a:cxn ang="0">
                      <a:pos x="21" y="40"/>
                    </a:cxn>
                    <a:cxn ang="0">
                      <a:pos x="12" y="40"/>
                    </a:cxn>
                    <a:cxn ang="0">
                      <a:pos x="6" y="45"/>
                    </a:cxn>
                    <a:cxn ang="0">
                      <a:pos x="9" y="51"/>
                    </a:cxn>
                    <a:cxn ang="0">
                      <a:pos x="7" y="55"/>
                    </a:cxn>
                    <a:cxn ang="0">
                      <a:pos x="1" y="66"/>
                    </a:cxn>
                    <a:cxn ang="0">
                      <a:pos x="57" y="57"/>
                    </a:cxn>
                    <a:cxn ang="0">
                      <a:pos x="58" y="58"/>
                    </a:cxn>
                    <a:cxn ang="0">
                      <a:pos x="61" y="62"/>
                    </a:cxn>
                    <a:cxn ang="0">
                      <a:pos x="65" y="64"/>
                    </a:cxn>
                  </a:cxnLst>
                  <a:rect l="0" t="0" r="r" b="b"/>
                  <a:pathLst>
                    <a:path w="102" h="78">
                      <a:moveTo>
                        <a:pt x="66" y="65"/>
                      </a:moveTo>
                      <a:lnTo>
                        <a:pt x="77" y="68"/>
                      </a:lnTo>
                      <a:lnTo>
                        <a:pt x="78" y="70"/>
                      </a:lnTo>
                      <a:lnTo>
                        <a:pt x="77" y="71"/>
                      </a:lnTo>
                      <a:lnTo>
                        <a:pt x="77" y="72"/>
                      </a:lnTo>
                      <a:lnTo>
                        <a:pt x="76" y="73"/>
                      </a:lnTo>
                      <a:lnTo>
                        <a:pt x="76" y="75"/>
                      </a:lnTo>
                      <a:lnTo>
                        <a:pt x="76" y="75"/>
                      </a:lnTo>
                      <a:lnTo>
                        <a:pt x="75" y="75"/>
                      </a:lnTo>
                      <a:lnTo>
                        <a:pt x="74" y="77"/>
                      </a:lnTo>
                      <a:lnTo>
                        <a:pt x="74" y="78"/>
                      </a:lnTo>
                      <a:lnTo>
                        <a:pt x="74" y="78"/>
                      </a:lnTo>
                      <a:lnTo>
                        <a:pt x="75" y="78"/>
                      </a:lnTo>
                      <a:lnTo>
                        <a:pt x="75" y="77"/>
                      </a:lnTo>
                      <a:lnTo>
                        <a:pt x="77" y="76"/>
                      </a:lnTo>
                      <a:lnTo>
                        <a:pt x="78" y="76"/>
                      </a:lnTo>
                      <a:lnTo>
                        <a:pt x="80" y="76"/>
                      </a:lnTo>
                      <a:lnTo>
                        <a:pt x="81" y="75"/>
                      </a:lnTo>
                      <a:lnTo>
                        <a:pt x="84" y="75"/>
                      </a:lnTo>
                      <a:lnTo>
                        <a:pt x="85" y="74"/>
                      </a:lnTo>
                      <a:lnTo>
                        <a:pt x="87" y="73"/>
                      </a:lnTo>
                      <a:lnTo>
                        <a:pt x="88" y="72"/>
                      </a:lnTo>
                      <a:lnTo>
                        <a:pt x="94" y="68"/>
                      </a:lnTo>
                      <a:lnTo>
                        <a:pt x="96" y="66"/>
                      </a:lnTo>
                      <a:lnTo>
                        <a:pt x="97" y="65"/>
                      </a:lnTo>
                      <a:lnTo>
                        <a:pt x="98" y="65"/>
                      </a:lnTo>
                      <a:lnTo>
                        <a:pt x="99" y="64"/>
                      </a:lnTo>
                      <a:lnTo>
                        <a:pt x="100" y="63"/>
                      </a:lnTo>
                      <a:lnTo>
                        <a:pt x="101" y="63"/>
                      </a:lnTo>
                      <a:lnTo>
                        <a:pt x="102" y="61"/>
                      </a:lnTo>
                      <a:lnTo>
                        <a:pt x="102" y="61"/>
                      </a:lnTo>
                      <a:lnTo>
                        <a:pt x="102" y="61"/>
                      </a:lnTo>
                      <a:lnTo>
                        <a:pt x="100" y="62"/>
                      </a:lnTo>
                      <a:lnTo>
                        <a:pt x="99" y="62"/>
                      </a:lnTo>
                      <a:lnTo>
                        <a:pt x="97" y="63"/>
                      </a:lnTo>
                      <a:lnTo>
                        <a:pt x="97" y="64"/>
                      </a:lnTo>
                      <a:lnTo>
                        <a:pt x="96" y="65"/>
                      </a:lnTo>
                      <a:lnTo>
                        <a:pt x="94" y="66"/>
                      </a:lnTo>
                      <a:lnTo>
                        <a:pt x="94" y="65"/>
                      </a:lnTo>
                      <a:lnTo>
                        <a:pt x="95" y="64"/>
                      </a:lnTo>
                      <a:lnTo>
                        <a:pt x="96" y="63"/>
                      </a:lnTo>
                      <a:lnTo>
                        <a:pt x="97" y="61"/>
                      </a:lnTo>
                      <a:lnTo>
                        <a:pt x="97" y="60"/>
                      </a:lnTo>
                      <a:lnTo>
                        <a:pt x="95" y="61"/>
                      </a:lnTo>
                      <a:lnTo>
                        <a:pt x="95" y="63"/>
                      </a:lnTo>
                      <a:lnTo>
                        <a:pt x="94" y="63"/>
                      </a:lnTo>
                      <a:lnTo>
                        <a:pt x="90" y="65"/>
                      </a:lnTo>
                      <a:lnTo>
                        <a:pt x="86" y="68"/>
                      </a:lnTo>
                      <a:lnTo>
                        <a:pt x="82" y="69"/>
                      </a:lnTo>
                      <a:lnTo>
                        <a:pt x="81" y="70"/>
                      </a:lnTo>
                      <a:lnTo>
                        <a:pt x="80" y="72"/>
                      </a:lnTo>
                      <a:lnTo>
                        <a:pt x="79" y="71"/>
                      </a:lnTo>
                      <a:lnTo>
                        <a:pt x="79" y="70"/>
                      </a:lnTo>
                      <a:lnTo>
                        <a:pt x="79" y="68"/>
                      </a:lnTo>
                      <a:lnTo>
                        <a:pt x="80" y="68"/>
                      </a:lnTo>
                      <a:lnTo>
                        <a:pt x="79" y="66"/>
                      </a:lnTo>
                      <a:lnTo>
                        <a:pt x="81" y="64"/>
                      </a:lnTo>
                      <a:lnTo>
                        <a:pt x="81" y="63"/>
                      </a:lnTo>
                      <a:lnTo>
                        <a:pt x="80" y="62"/>
                      </a:lnTo>
                      <a:lnTo>
                        <a:pt x="79" y="50"/>
                      </a:lnTo>
                      <a:lnTo>
                        <a:pt x="78" y="49"/>
                      </a:lnTo>
                      <a:lnTo>
                        <a:pt x="78" y="37"/>
                      </a:lnTo>
                      <a:lnTo>
                        <a:pt x="77" y="34"/>
                      </a:lnTo>
                      <a:lnTo>
                        <a:pt x="76" y="32"/>
                      </a:lnTo>
                      <a:lnTo>
                        <a:pt x="76" y="29"/>
                      </a:lnTo>
                      <a:lnTo>
                        <a:pt x="75" y="25"/>
                      </a:lnTo>
                      <a:lnTo>
                        <a:pt x="74" y="23"/>
                      </a:lnTo>
                      <a:lnTo>
                        <a:pt x="73" y="23"/>
                      </a:lnTo>
                      <a:lnTo>
                        <a:pt x="73" y="24"/>
                      </a:lnTo>
                      <a:lnTo>
                        <a:pt x="73" y="24"/>
                      </a:lnTo>
                      <a:lnTo>
                        <a:pt x="73" y="23"/>
                      </a:lnTo>
                      <a:lnTo>
                        <a:pt x="73" y="21"/>
                      </a:lnTo>
                      <a:lnTo>
                        <a:pt x="71" y="16"/>
                      </a:lnTo>
                      <a:lnTo>
                        <a:pt x="71" y="14"/>
                      </a:lnTo>
                      <a:lnTo>
                        <a:pt x="71" y="12"/>
                      </a:lnTo>
                      <a:lnTo>
                        <a:pt x="71" y="9"/>
                      </a:lnTo>
                      <a:lnTo>
                        <a:pt x="69" y="4"/>
                      </a:lnTo>
                      <a:lnTo>
                        <a:pt x="69" y="3"/>
                      </a:lnTo>
                      <a:lnTo>
                        <a:pt x="68" y="3"/>
                      </a:lnTo>
                      <a:lnTo>
                        <a:pt x="68" y="2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51" y="4"/>
                      </a:lnTo>
                      <a:lnTo>
                        <a:pt x="51" y="4"/>
                      </a:lnTo>
                      <a:lnTo>
                        <a:pt x="51" y="4"/>
                      </a:lnTo>
                      <a:lnTo>
                        <a:pt x="49" y="4"/>
                      </a:lnTo>
                      <a:lnTo>
                        <a:pt x="45" y="8"/>
                      </a:lnTo>
                      <a:lnTo>
                        <a:pt x="42" y="14"/>
                      </a:lnTo>
                      <a:lnTo>
                        <a:pt x="41" y="15"/>
                      </a:lnTo>
                      <a:lnTo>
                        <a:pt x="41" y="16"/>
                      </a:lnTo>
                      <a:lnTo>
                        <a:pt x="41" y="18"/>
                      </a:lnTo>
                      <a:lnTo>
                        <a:pt x="40" y="19"/>
                      </a:lnTo>
                      <a:lnTo>
                        <a:pt x="36" y="22"/>
                      </a:lnTo>
                      <a:lnTo>
                        <a:pt x="35" y="23"/>
                      </a:lnTo>
                      <a:lnTo>
                        <a:pt x="36" y="25"/>
                      </a:lnTo>
                      <a:lnTo>
                        <a:pt x="36" y="25"/>
                      </a:lnTo>
                      <a:lnTo>
                        <a:pt x="37" y="25"/>
                      </a:lnTo>
                      <a:lnTo>
                        <a:pt x="38" y="26"/>
                      </a:lnTo>
                      <a:lnTo>
                        <a:pt x="38" y="26"/>
                      </a:lnTo>
                      <a:lnTo>
                        <a:pt x="38" y="27"/>
                      </a:lnTo>
                      <a:lnTo>
                        <a:pt x="38" y="29"/>
                      </a:lnTo>
                      <a:lnTo>
                        <a:pt x="39" y="30"/>
                      </a:lnTo>
                      <a:lnTo>
                        <a:pt x="39" y="32"/>
                      </a:lnTo>
                      <a:lnTo>
                        <a:pt x="36" y="34"/>
                      </a:lnTo>
                      <a:lnTo>
                        <a:pt x="32" y="38"/>
                      </a:lnTo>
                      <a:lnTo>
                        <a:pt x="30" y="39"/>
                      </a:lnTo>
                      <a:lnTo>
                        <a:pt x="23" y="40"/>
                      </a:lnTo>
                      <a:lnTo>
                        <a:pt x="21" y="40"/>
                      </a:lnTo>
                      <a:lnTo>
                        <a:pt x="19" y="39"/>
                      </a:lnTo>
                      <a:lnTo>
                        <a:pt x="16" y="40"/>
                      </a:lnTo>
                      <a:lnTo>
                        <a:pt x="12" y="40"/>
                      </a:lnTo>
                      <a:lnTo>
                        <a:pt x="8" y="42"/>
                      </a:lnTo>
                      <a:lnTo>
                        <a:pt x="7" y="43"/>
                      </a:lnTo>
                      <a:lnTo>
                        <a:pt x="6" y="45"/>
                      </a:lnTo>
                      <a:lnTo>
                        <a:pt x="6" y="46"/>
                      </a:lnTo>
                      <a:lnTo>
                        <a:pt x="9" y="50"/>
                      </a:lnTo>
                      <a:lnTo>
                        <a:pt x="9" y="51"/>
                      </a:lnTo>
                      <a:lnTo>
                        <a:pt x="9" y="52"/>
                      </a:lnTo>
                      <a:lnTo>
                        <a:pt x="8" y="53"/>
                      </a:lnTo>
                      <a:lnTo>
                        <a:pt x="7" y="55"/>
                      </a:lnTo>
                      <a:lnTo>
                        <a:pt x="2" y="60"/>
                      </a:lnTo>
                      <a:lnTo>
                        <a:pt x="0" y="62"/>
                      </a:lnTo>
                      <a:lnTo>
                        <a:pt x="1" y="66"/>
                      </a:lnTo>
                      <a:lnTo>
                        <a:pt x="56" y="55"/>
                      </a:lnTo>
                      <a:lnTo>
                        <a:pt x="56" y="56"/>
                      </a:lnTo>
                      <a:lnTo>
                        <a:pt x="57" y="57"/>
                      </a:lnTo>
                      <a:lnTo>
                        <a:pt x="57" y="57"/>
                      </a:lnTo>
                      <a:lnTo>
                        <a:pt x="58" y="57"/>
                      </a:lnTo>
                      <a:lnTo>
                        <a:pt x="58" y="58"/>
                      </a:lnTo>
                      <a:lnTo>
                        <a:pt x="59" y="58"/>
                      </a:lnTo>
                      <a:lnTo>
                        <a:pt x="61" y="61"/>
                      </a:lnTo>
                      <a:lnTo>
                        <a:pt x="61" y="62"/>
                      </a:lnTo>
                      <a:lnTo>
                        <a:pt x="62" y="63"/>
                      </a:lnTo>
                      <a:lnTo>
                        <a:pt x="62" y="63"/>
                      </a:lnTo>
                      <a:lnTo>
                        <a:pt x="65" y="64"/>
                      </a:lnTo>
                      <a:lnTo>
                        <a:pt x="66" y="65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6" name="Freeform 201">
                  <a:extLst>
                    <a:ext uri="{FF2B5EF4-FFF2-40B4-BE49-F238E27FC236}">
                      <a16:creationId xmlns:a16="http://schemas.microsoft.com/office/drawing/2014/main" id="{A566F731-3BF5-4314-AB01-F5F6E42CC1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2" y="1263"/>
                  <a:ext cx="480" cy="311"/>
                </a:xfrm>
                <a:custGeom>
                  <a:avLst/>
                  <a:gdLst/>
                  <a:ahLst/>
                  <a:cxnLst>
                    <a:cxn ang="0">
                      <a:pos x="20" y="49"/>
                    </a:cxn>
                    <a:cxn ang="0">
                      <a:pos x="56" y="42"/>
                    </a:cxn>
                    <a:cxn ang="0">
                      <a:pos x="67" y="40"/>
                    </a:cxn>
                    <a:cxn ang="0">
                      <a:pos x="67" y="40"/>
                    </a:cxn>
                    <a:cxn ang="0">
                      <a:pos x="68" y="40"/>
                    </a:cxn>
                    <a:cxn ang="0">
                      <a:pos x="68" y="39"/>
                    </a:cxn>
                    <a:cxn ang="0">
                      <a:pos x="69" y="37"/>
                    </a:cxn>
                    <a:cxn ang="0">
                      <a:pos x="70" y="37"/>
                    </a:cxn>
                    <a:cxn ang="0">
                      <a:pos x="72" y="37"/>
                    </a:cxn>
                    <a:cxn ang="0">
                      <a:pos x="75" y="35"/>
                    </a:cxn>
                    <a:cxn ang="0">
                      <a:pos x="75" y="33"/>
                    </a:cxn>
                    <a:cxn ang="0">
                      <a:pos x="77" y="31"/>
                    </a:cxn>
                    <a:cxn ang="0">
                      <a:pos x="79" y="30"/>
                    </a:cxn>
                    <a:cxn ang="0">
                      <a:pos x="80" y="30"/>
                    </a:cxn>
                    <a:cxn ang="0">
                      <a:pos x="78" y="28"/>
                    </a:cxn>
                    <a:cxn ang="0">
                      <a:pos x="77" y="27"/>
                    </a:cxn>
                    <a:cxn ang="0">
                      <a:pos x="76" y="27"/>
                    </a:cxn>
                    <a:cxn ang="0">
                      <a:pos x="76" y="27"/>
                    </a:cxn>
                    <a:cxn ang="0">
                      <a:pos x="74" y="26"/>
                    </a:cxn>
                    <a:cxn ang="0">
                      <a:pos x="74" y="24"/>
                    </a:cxn>
                    <a:cxn ang="0">
                      <a:pos x="72" y="24"/>
                    </a:cxn>
                    <a:cxn ang="0">
                      <a:pos x="72" y="24"/>
                    </a:cxn>
                    <a:cxn ang="0">
                      <a:pos x="71" y="21"/>
                    </a:cxn>
                    <a:cxn ang="0">
                      <a:pos x="72" y="20"/>
                    </a:cxn>
                    <a:cxn ang="0">
                      <a:pos x="72" y="18"/>
                    </a:cxn>
                    <a:cxn ang="0">
                      <a:pos x="71" y="17"/>
                    </a:cxn>
                    <a:cxn ang="0">
                      <a:pos x="71" y="17"/>
                    </a:cxn>
                    <a:cxn ang="0">
                      <a:pos x="71" y="16"/>
                    </a:cxn>
                    <a:cxn ang="0">
                      <a:pos x="73" y="15"/>
                    </a:cxn>
                    <a:cxn ang="0">
                      <a:pos x="73" y="12"/>
                    </a:cxn>
                    <a:cxn ang="0">
                      <a:pos x="73" y="11"/>
                    </a:cxn>
                    <a:cxn ang="0">
                      <a:pos x="74" y="10"/>
                    </a:cxn>
                    <a:cxn ang="0">
                      <a:pos x="75" y="10"/>
                    </a:cxn>
                    <a:cxn ang="0">
                      <a:pos x="74" y="9"/>
                    </a:cxn>
                    <a:cxn ang="0">
                      <a:pos x="71" y="8"/>
                    </a:cxn>
                    <a:cxn ang="0">
                      <a:pos x="71" y="8"/>
                    </a:cxn>
                    <a:cxn ang="0">
                      <a:pos x="70" y="7"/>
                    </a:cxn>
                    <a:cxn ang="0">
                      <a:pos x="70" y="6"/>
                    </a:cxn>
                    <a:cxn ang="0">
                      <a:pos x="68" y="3"/>
                    </a:cxn>
                    <a:cxn ang="0">
                      <a:pos x="67" y="3"/>
                    </a:cxn>
                    <a:cxn ang="0">
                      <a:pos x="67" y="2"/>
                    </a:cxn>
                    <a:cxn ang="0">
                      <a:pos x="66" y="2"/>
                    </a:cxn>
                    <a:cxn ang="0">
                      <a:pos x="66" y="2"/>
                    </a:cxn>
                    <a:cxn ang="0">
                      <a:pos x="65" y="1"/>
                    </a:cxn>
                    <a:cxn ang="0">
                      <a:pos x="65" y="0"/>
                    </a:cxn>
                    <a:cxn ang="0">
                      <a:pos x="10" y="11"/>
                    </a:cxn>
                    <a:cxn ang="0">
                      <a:pos x="9" y="7"/>
                    </a:cxn>
                    <a:cxn ang="0">
                      <a:pos x="6" y="10"/>
                    </a:cxn>
                    <a:cxn ang="0">
                      <a:pos x="5" y="10"/>
                    </a:cxn>
                    <a:cxn ang="0">
                      <a:pos x="5" y="10"/>
                    </a:cxn>
                    <a:cxn ang="0">
                      <a:pos x="5" y="10"/>
                    </a:cxn>
                    <a:cxn ang="0">
                      <a:pos x="4" y="11"/>
                    </a:cxn>
                    <a:cxn ang="0">
                      <a:pos x="1" y="13"/>
                    </a:cxn>
                    <a:cxn ang="0">
                      <a:pos x="0" y="14"/>
                    </a:cxn>
                    <a:cxn ang="0">
                      <a:pos x="4" y="37"/>
                    </a:cxn>
                    <a:cxn ang="0">
                      <a:pos x="7" y="52"/>
                    </a:cxn>
                    <a:cxn ang="0">
                      <a:pos x="20" y="49"/>
                    </a:cxn>
                  </a:cxnLst>
                  <a:rect l="0" t="0" r="r" b="b"/>
                  <a:pathLst>
                    <a:path w="80" h="52">
                      <a:moveTo>
                        <a:pt x="20" y="49"/>
                      </a:moveTo>
                      <a:lnTo>
                        <a:pt x="56" y="42"/>
                      </a:lnTo>
                      <a:lnTo>
                        <a:pt x="67" y="40"/>
                      </a:lnTo>
                      <a:lnTo>
                        <a:pt x="67" y="40"/>
                      </a:lnTo>
                      <a:lnTo>
                        <a:pt x="68" y="40"/>
                      </a:lnTo>
                      <a:lnTo>
                        <a:pt x="68" y="39"/>
                      </a:lnTo>
                      <a:lnTo>
                        <a:pt x="69" y="37"/>
                      </a:lnTo>
                      <a:lnTo>
                        <a:pt x="70" y="37"/>
                      </a:lnTo>
                      <a:lnTo>
                        <a:pt x="72" y="37"/>
                      </a:lnTo>
                      <a:lnTo>
                        <a:pt x="75" y="35"/>
                      </a:lnTo>
                      <a:lnTo>
                        <a:pt x="75" y="33"/>
                      </a:lnTo>
                      <a:lnTo>
                        <a:pt x="77" y="31"/>
                      </a:lnTo>
                      <a:lnTo>
                        <a:pt x="79" y="30"/>
                      </a:lnTo>
                      <a:lnTo>
                        <a:pt x="80" y="30"/>
                      </a:lnTo>
                      <a:lnTo>
                        <a:pt x="78" y="28"/>
                      </a:lnTo>
                      <a:lnTo>
                        <a:pt x="77" y="27"/>
                      </a:lnTo>
                      <a:lnTo>
                        <a:pt x="76" y="27"/>
                      </a:lnTo>
                      <a:lnTo>
                        <a:pt x="76" y="27"/>
                      </a:lnTo>
                      <a:lnTo>
                        <a:pt x="74" y="26"/>
                      </a:lnTo>
                      <a:lnTo>
                        <a:pt x="74" y="24"/>
                      </a:lnTo>
                      <a:lnTo>
                        <a:pt x="72" y="24"/>
                      </a:lnTo>
                      <a:lnTo>
                        <a:pt x="72" y="24"/>
                      </a:lnTo>
                      <a:lnTo>
                        <a:pt x="71" y="21"/>
                      </a:lnTo>
                      <a:lnTo>
                        <a:pt x="72" y="20"/>
                      </a:lnTo>
                      <a:lnTo>
                        <a:pt x="72" y="18"/>
                      </a:lnTo>
                      <a:lnTo>
                        <a:pt x="71" y="17"/>
                      </a:lnTo>
                      <a:lnTo>
                        <a:pt x="71" y="17"/>
                      </a:lnTo>
                      <a:lnTo>
                        <a:pt x="71" y="16"/>
                      </a:lnTo>
                      <a:lnTo>
                        <a:pt x="73" y="15"/>
                      </a:lnTo>
                      <a:lnTo>
                        <a:pt x="73" y="12"/>
                      </a:lnTo>
                      <a:lnTo>
                        <a:pt x="73" y="11"/>
                      </a:lnTo>
                      <a:lnTo>
                        <a:pt x="74" y="10"/>
                      </a:lnTo>
                      <a:lnTo>
                        <a:pt x="75" y="10"/>
                      </a:lnTo>
                      <a:lnTo>
                        <a:pt x="74" y="9"/>
                      </a:lnTo>
                      <a:lnTo>
                        <a:pt x="71" y="8"/>
                      </a:lnTo>
                      <a:lnTo>
                        <a:pt x="71" y="8"/>
                      </a:lnTo>
                      <a:lnTo>
                        <a:pt x="70" y="7"/>
                      </a:lnTo>
                      <a:lnTo>
                        <a:pt x="70" y="6"/>
                      </a:lnTo>
                      <a:lnTo>
                        <a:pt x="68" y="3"/>
                      </a:lnTo>
                      <a:lnTo>
                        <a:pt x="67" y="3"/>
                      </a:lnTo>
                      <a:lnTo>
                        <a:pt x="67" y="2"/>
                      </a:lnTo>
                      <a:lnTo>
                        <a:pt x="66" y="2"/>
                      </a:lnTo>
                      <a:lnTo>
                        <a:pt x="66" y="2"/>
                      </a:lnTo>
                      <a:lnTo>
                        <a:pt x="65" y="1"/>
                      </a:lnTo>
                      <a:lnTo>
                        <a:pt x="65" y="0"/>
                      </a:lnTo>
                      <a:lnTo>
                        <a:pt x="10" y="11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5" y="10"/>
                      </a:lnTo>
                      <a:lnTo>
                        <a:pt x="5" y="10"/>
                      </a:lnTo>
                      <a:lnTo>
                        <a:pt x="5" y="10"/>
                      </a:lnTo>
                      <a:lnTo>
                        <a:pt x="4" y="11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4" y="37"/>
                      </a:lnTo>
                      <a:lnTo>
                        <a:pt x="7" y="52"/>
                      </a:lnTo>
                      <a:lnTo>
                        <a:pt x="20" y="49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7" name="Freeform 202">
                  <a:extLst>
                    <a:ext uri="{FF2B5EF4-FFF2-40B4-BE49-F238E27FC236}">
                      <a16:creationId xmlns:a16="http://schemas.microsoft.com/office/drawing/2014/main" id="{E4ABE2F2-F1BD-403F-A207-452087EF4B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6" y="1569"/>
                  <a:ext cx="618" cy="360"/>
                </a:xfrm>
                <a:custGeom>
                  <a:avLst/>
                  <a:gdLst/>
                  <a:ahLst/>
                  <a:cxnLst>
                    <a:cxn ang="0">
                      <a:pos x="32" y="56"/>
                    </a:cxn>
                    <a:cxn ang="0">
                      <a:pos x="26" y="56"/>
                    </a:cxn>
                    <a:cxn ang="0">
                      <a:pos x="23" y="57"/>
                    </a:cxn>
                    <a:cxn ang="0">
                      <a:pos x="6" y="56"/>
                    </a:cxn>
                    <a:cxn ang="0">
                      <a:pos x="9" y="52"/>
                    </a:cxn>
                    <a:cxn ang="0">
                      <a:pos x="11" y="49"/>
                    </a:cxn>
                    <a:cxn ang="0">
                      <a:pos x="20" y="41"/>
                    </a:cxn>
                    <a:cxn ang="0">
                      <a:pos x="22" y="44"/>
                    </a:cxn>
                    <a:cxn ang="0">
                      <a:pos x="28" y="44"/>
                    </a:cxn>
                    <a:cxn ang="0">
                      <a:pos x="30" y="44"/>
                    </a:cxn>
                    <a:cxn ang="0">
                      <a:pos x="35" y="42"/>
                    </a:cxn>
                    <a:cxn ang="0">
                      <a:pos x="37" y="41"/>
                    </a:cxn>
                    <a:cxn ang="0">
                      <a:pos x="43" y="36"/>
                    </a:cxn>
                    <a:cxn ang="0">
                      <a:pos x="45" y="29"/>
                    </a:cxn>
                    <a:cxn ang="0">
                      <a:pos x="50" y="19"/>
                    </a:cxn>
                    <a:cxn ang="0">
                      <a:pos x="53" y="20"/>
                    </a:cxn>
                    <a:cxn ang="0">
                      <a:pos x="56" y="12"/>
                    </a:cxn>
                    <a:cxn ang="0">
                      <a:pos x="59" y="10"/>
                    </a:cxn>
                    <a:cxn ang="0">
                      <a:pos x="62" y="6"/>
                    </a:cxn>
                    <a:cxn ang="0">
                      <a:pos x="62" y="1"/>
                    </a:cxn>
                    <a:cxn ang="0">
                      <a:pos x="69" y="4"/>
                    </a:cxn>
                    <a:cxn ang="0">
                      <a:pos x="70" y="1"/>
                    </a:cxn>
                    <a:cxn ang="0">
                      <a:pos x="74" y="2"/>
                    </a:cxn>
                    <a:cxn ang="0">
                      <a:pos x="77" y="5"/>
                    </a:cxn>
                    <a:cxn ang="0">
                      <a:pos x="81" y="8"/>
                    </a:cxn>
                    <a:cxn ang="0">
                      <a:pos x="78" y="14"/>
                    </a:cxn>
                    <a:cxn ang="0">
                      <a:pos x="82" y="15"/>
                    </a:cxn>
                    <a:cxn ang="0">
                      <a:pos x="85" y="18"/>
                    </a:cxn>
                    <a:cxn ang="0">
                      <a:pos x="88" y="18"/>
                    </a:cxn>
                    <a:cxn ang="0">
                      <a:pos x="93" y="20"/>
                    </a:cxn>
                    <a:cxn ang="0">
                      <a:pos x="94" y="23"/>
                    </a:cxn>
                    <a:cxn ang="0">
                      <a:pos x="93" y="26"/>
                    </a:cxn>
                    <a:cxn ang="0">
                      <a:pos x="96" y="29"/>
                    </a:cxn>
                    <a:cxn ang="0">
                      <a:pos x="94" y="30"/>
                    </a:cxn>
                    <a:cxn ang="0">
                      <a:pos x="94" y="31"/>
                    </a:cxn>
                    <a:cxn ang="0">
                      <a:pos x="93" y="32"/>
                    </a:cxn>
                    <a:cxn ang="0">
                      <a:pos x="95" y="34"/>
                    </a:cxn>
                    <a:cxn ang="0">
                      <a:pos x="95" y="37"/>
                    </a:cxn>
                    <a:cxn ang="0">
                      <a:pos x="93" y="37"/>
                    </a:cxn>
                    <a:cxn ang="0">
                      <a:pos x="96" y="38"/>
                    </a:cxn>
                    <a:cxn ang="0">
                      <a:pos x="101" y="37"/>
                    </a:cxn>
                    <a:cxn ang="0">
                      <a:pos x="102" y="43"/>
                    </a:cxn>
                  </a:cxnLst>
                  <a:rect l="0" t="0" r="r" b="b"/>
                  <a:pathLst>
                    <a:path w="103" h="60">
                      <a:moveTo>
                        <a:pt x="102" y="44"/>
                      </a:moveTo>
                      <a:lnTo>
                        <a:pt x="68" y="50"/>
                      </a:lnTo>
                      <a:lnTo>
                        <a:pt x="32" y="56"/>
                      </a:lnTo>
                      <a:lnTo>
                        <a:pt x="31" y="56"/>
                      </a:lnTo>
                      <a:lnTo>
                        <a:pt x="30" y="56"/>
                      </a:lnTo>
                      <a:lnTo>
                        <a:pt x="26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3" y="57"/>
                      </a:lnTo>
                      <a:lnTo>
                        <a:pt x="0" y="60"/>
                      </a:lnTo>
                      <a:lnTo>
                        <a:pt x="1" y="59"/>
                      </a:lnTo>
                      <a:lnTo>
                        <a:pt x="6" y="56"/>
                      </a:lnTo>
                      <a:lnTo>
                        <a:pt x="7" y="55"/>
                      </a:lnTo>
                      <a:lnTo>
                        <a:pt x="9" y="53"/>
                      </a:lnTo>
                      <a:lnTo>
                        <a:pt x="9" y="52"/>
                      </a:lnTo>
                      <a:lnTo>
                        <a:pt x="10" y="51"/>
                      </a:lnTo>
                      <a:lnTo>
                        <a:pt x="11" y="51"/>
                      </a:lnTo>
                      <a:lnTo>
                        <a:pt x="11" y="49"/>
                      </a:lnTo>
                      <a:lnTo>
                        <a:pt x="12" y="48"/>
                      </a:lnTo>
                      <a:lnTo>
                        <a:pt x="19" y="42"/>
                      </a:lnTo>
                      <a:lnTo>
                        <a:pt x="20" y="41"/>
                      </a:lnTo>
                      <a:lnTo>
                        <a:pt x="20" y="41"/>
                      </a:lnTo>
                      <a:lnTo>
                        <a:pt x="20" y="42"/>
                      </a:lnTo>
                      <a:lnTo>
                        <a:pt x="22" y="44"/>
                      </a:lnTo>
                      <a:lnTo>
                        <a:pt x="25" y="45"/>
                      </a:lnTo>
                      <a:lnTo>
                        <a:pt x="26" y="45"/>
                      </a:lnTo>
                      <a:lnTo>
                        <a:pt x="28" y="44"/>
                      </a:lnTo>
                      <a:lnTo>
                        <a:pt x="28" y="43"/>
                      </a:lnTo>
                      <a:lnTo>
                        <a:pt x="29" y="43"/>
                      </a:lnTo>
                      <a:lnTo>
                        <a:pt x="30" y="44"/>
                      </a:lnTo>
                      <a:lnTo>
                        <a:pt x="31" y="44"/>
                      </a:lnTo>
                      <a:lnTo>
                        <a:pt x="32" y="44"/>
                      </a:lnTo>
                      <a:lnTo>
                        <a:pt x="35" y="42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7" y="41"/>
                      </a:lnTo>
                      <a:lnTo>
                        <a:pt x="39" y="39"/>
                      </a:lnTo>
                      <a:lnTo>
                        <a:pt x="40" y="39"/>
                      </a:lnTo>
                      <a:lnTo>
                        <a:pt x="43" y="36"/>
                      </a:lnTo>
                      <a:lnTo>
                        <a:pt x="42" y="35"/>
                      </a:lnTo>
                      <a:lnTo>
                        <a:pt x="42" y="33"/>
                      </a:lnTo>
                      <a:lnTo>
                        <a:pt x="45" y="29"/>
                      </a:lnTo>
                      <a:lnTo>
                        <a:pt x="48" y="18"/>
                      </a:lnTo>
                      <a:lnTo>
                        <a:pt x="48" y="18"/>
                      </a:lnTo>
                      <a:lnTo>
                        <a:pt x="50" y="19"/>
                      </a:lnTo>
                      <a:lnTo>
                        <a:pt x="50" y="19"/>
                      </a:lnTo>
                      <a:lnTo>
                        <a:pt x="51" y="20"/>
                      </a:lnTo>
                      <a:lnTo>
                        <a:pt x="53" y="20"/>
                      </a:lnTo>
                      <a:lnTo>
                        <a:pt x="54" y="18"/>
                      </a:lnTo>
                      <a:lnTo>
                        <a:pt x="55" y="14"/>
                      </a:lnTo>
                      <a:lnTo>
                        <a:pt x="56" y="12"/>
                      </a:lnTo>
                      <a:lnTo>
                        <a:pt x="57" y="13"/>
                      </a:lnTo>
                      <a:lnTo>
                        <a:pt x="58" y="10"/>
                      </a:lnTo>
                      <a:lnTo>
                        <a:pt x="59" y="10"/>
                      </a:lnTo>
                      <a:lnTo>
                        <a:pt x="60" y="9"/>
                      </a:lnTo>
                      <a:lnTo>
                        <a:pt x="61" y="6"/>
                      </a:lnTo>
                      <a:lnTo>
                        <a:pt x="62" y="6"/>
                      </a:lnTo>
                      <a:lnTo>
                        <a:pt x="62" y="5"/>
                      </a:lnTo>
                      <a:lnTo>
                        <a:pt x="61" y="5"/>
                      </a:lnTo>
                      <a:lnTo>
                        <a:pt x="62" y="1"/>
                      </a:lnTo>
                      <a:lnTo>
                        <a:pt x="62" y="1"/>
                      </a:lnTo>
                      <a:lnTo>
                        <a:pt x="63" y="0"/>
                      </a:lnTo>
                      <a:lnTo>
                        <a:pt x="69" y="4"/>
                      </a:lnTo>
                      <a:lnTo>
                        <a:pt x="70" y="5"/>
                      </a:lnTo>
                      <a:lnTo>
                        <a:pt x="70" y="4"/>
                      </a:lnTo>
                      <a:lnTo>
                        <a:pt x="70" y="1"/>
                      </a:lnTo>
                      <a:lnTo>
                        <a:pt x="71" y="1"/>
                      </a:lnTo>
                      <a:lnTo>
                        <a:pt x="73" y="1"/>
                      </a:lnTo>
                      <a:lnTo>
                        <a:pt x="74" y="2"/>
                      </a:lnTo>
                      <a:lnTo>
                        <a:pt x="73" y="3"/>
                      </a:lnTo>
                      <a:lnTo>
                        <a:pt x="75" y="5"/>
                      </a:lnTo>
                      <a:lnTo>
                        <a:pt x="77" y="5"/>
                      </a:lnTo>
                      <a:lnTo>
                        <a:pt x="78" y="6"/>
                      </a:lnTo>
                      <a:lnTo>
                        <a:pt x="80" y="7"/>
                      </a:lnTo>
                      <a:lnTo>
                        <a:pt x="81" y="8"/>
                      </a:lnTo>
                      <a:lnTo>
                        <a:pt x="81" y="9"/>
                      </a:lnTo>
                      <a:lnTo>
                        <a:pt x="79" y="12"/>
                      </a:lnTo>
                      <a:lnTo>
                        <a:pt x="78" y="14"/>
                      </a:lnTo>
                      <a:lnTo>
                        <a:pt x="79" y="16"/>
                      </a:lnTo>
                      <a:lnTo>
                        <a:pt x="80" y="16"/>
                      </a:lnTo>
                      <a:lnTo>
                        <a:pt x="82" y="15"/>
                      </a:lnTo>
                      <a:lnTo>
                        <a:pt x="84" y="17"/>
                      </a:lnTo>
                      <a:lnTo>
                        <a:pt x="84" y="17"/>
                      </a:lnTo>
                      <a:lnTo>
                        <a:pt x="85" y="18"/>
                      </a:lnTo>
                      <a:lnTo>
                        <a:pt x="86" y="18"/>
                      </a:lnTo>
                      <a:lnTo>
                        <a:pt x="87" y="19"/>
                      </a:lnTo>
                      <a:lnTo>
                        <a:pt x="88" y="18"/>
                      </a:lnTo>
                      <a:lnTo>
                        <a:pt x="88" y="18"/>
                      </a:lnTo>
                      <a:lnTo>
                        <a:pt x="91" y="20"/>
                      </a:lnTo>
                      <a:lnTo>
                        <a:pt x="93" y="20"/>
                      </a:lnTo>
                      <a:lnTo>
                        <a:pt x="94" y="22"/>
                      </a:lnTo>
                      <a:lnTo>
                        <a:pt x="94" y="22"/>
                      </a:lnTo>
                      <a:lnTo>
                        <a:pt x="94" y="23"/>
                      </a:lnTo>
                      <a:lnTo>
                        <a:pt x="94" y="25"/>
                      </a:lnTo>
                      <a:lnTo>
                        <a:pt x="94" y="26"/>
                      </a:lnTo>
                      <a:lnTo>
                        <a:pt x="93" y="26"/>
                      </a:lnTo>
                      <a:lnTo>
                        <a:pt x="93" y="26"/>
                      </a:lnTo>
                      <a:lnTo>
                        <a:pt x="95" y="27"/>
                      </a:lnTo>
                      <a:lnTo>
                        <a:pt x="96" y="29"/>
                      </a:lnTo>
                      <a:lnTo>
                        <a:pt x="96" y="30"/>
                      </a:lnTo>
                      <a:lnTo>
                        <a:pt x="96" y="30"/>
                      </a:lnTo>
                      <a:lnTo>
                        <a:pt x="94" y="30"/>
                      </a:lnTo>
                      <a:lnTo>
                        <a:pt x="93" y="31"/>
                      </a:lnTo>
                      <a:lnTo>
                        <a:pt x="94" y="31"/>
                      </a:lnTo>
                      <a:lnTo>
                        <a:pt x="94" y="31"/>
                      </a:lnTo>
                      <a:lnTo>
                        <a:pt x="94" y="32"/>
                      </a:lnTo>
                      <a:lnTo>
                        <a:pt x="93" y="32"/>
                      </a:lnTo>
                      <a:lnTo>
                        <a:pt x="93" y="32"/>
                      </a:lnTo>
                      <a:lnTo>
                        <a:pt x="93" y="33"/>
                      </a:lnTo>
                      <a:lnTo>
                        <a:pt x="93" y="33"/>
                      </a:lnTo>
                      <a:lnTo>
                        <a:pt x="95" y="34"/>
                      </a:lnTo>
                      <a:lnTo>
                        <a:pt x="96" y="34"/>
                      </a:lnTo>
                      <a:lnTo>
                        <a:pt x="97" y="35"/>
                      </a:lnTo>
                      <a:lnTo>
                        <a:pt x="95" y="37"/>
                      </a:lnTo>
                      <a:lnTo>
                        <a:pt x="94" y="37"/>
                      </a:lnTo>
                      <a:lnTo>
                        <a:pt x="93" y="36"/>
                      </a:lnTo>
                      <a:lnTo>
                        <a:pt x="93" y="37"/>
                      </a:lnTo>
                      <a:lnTo>
                        <a:pt x="94" y="37"/>
                      </a:lnTo>
                      <a:lnTo>
                        <a:pt x="95" y="38"/>
                      </a:lnTo>
                      <a:lnTo>
                        <a:pt x="96" y="38"/>
                      </a:lnTo>
                      <a:lnTo>
                        <a:pt x="98" y="37"/>
                      </a:lnTo>
                      <a:lnTo>
                        <a:pt x="99" y="37"/>
                      </a:lnTo>
                      <a:lnTo>
                        <a:pt x="101" y="37"/>
                      </a:lnTo>
                      <a:lnTo>
                        <a:pt x="102" y="37"/>
                      </a:lnTo>
                      <a:lnTo>
                        <a:pt x="103" y="42"/>
                      </a:lnTo>
                      <a:lnTo>
                        <a:pt x="102" y="43"/>
                      </a:lnTo>
                      <a:lnTo>
                        <a:pt x="102" y="43"/>
                      </a:lnTo>
                      <a:lnTo>
                        <a:pt x="102" y="44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8" name="Freeform 203">
                  <a:extLst>
                    <a:ext uri="{FF2B5EF4-FFF2-40B4-BE49-F238E27FC236}">
                      <a16:creationId xmlns:a16="http://schemas.microsoft.com/office/drawing/2014/main" id="{7DA0E6D7-4C8D-4DE3-95E9-232BF843D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5" y="1833"/>
                  <a:ext cx="715" cy="306"/>
                </a:xfrm>
                <a:custGeom>
                  <a:avLst/>
                  <a:gdLst/>
                  <a:ahLst/>
                  <a:cxnLst>
                    <a:cxn ang="0">
                      <a:pos x="1" y="41"/>
                    </a:cxn>
                    <a:cxn ang="0">
                      <a:pos x="3" y="39"/>
                    </a:cxn>
                    <a:cxn ang="0">
                      <a:pos x="5" y="36"/>
                    </a:cxn>
                    <a:cxn ang="0">
                      <a:pos x="14" y="31"/>
                    </a:cxn>
                    <a:cxn ang="0">
                      <a:pos x="17" y="27"/>
                    </a:cxn>
                    <a:cxn ang="0">
                      <a:pos x="19" y="26"/>
                    </a:cxn>
                    <a:cxn ang="0">
                      <a:pos x="21" y="25"/>
                    </a:cxn>
                    <a:cxn ang="0">
                      <a:pos x="23" y="24"/>
                    </a:cxn>
                    <a:cxn ang="0">
                      <a:pos x="28" y="22"/>
                    </a:cxn>
                    <a:cxn ang="0">
                      <a:pos x="32" y="16"/>
                    </a:cxn>
                    <a:cxn ang="0">
                      <a:pos x="33" y="13"/>
                    </a:cxn>
                    <a:cxn ang="0">
                      <a:pos x="36" y="12"/>
                    </a:cxn>
                    <a:cxn ang="0">
                      <a:pos x="42" y="12"/>
                    </a:cxn>
                    <a:cxn ang="0">
                      <a:pos x="112" y="0"/>
                    </a:cxn>
                    <a:cxn ang="0">
                      <a:pos x="114" y="1"/>
                    </a:cxn>
                    <a:cxn ang="0">
                      <a:pos x="116" y="4"/>
                    </a:cxn>
                    <a:cxn ang="0">
                      <a:pos x="115" y="5"/>
                    </a:cxn>
                    <a:cxn ang="0">
                      <a:pos x="113" y="5"/>
                    </a:cxn>
                    <a:cxn ang="0">
                      <a:pos x="113" y="5"/>
                    </a:cxn>
                    <a:cxn ang="0">
                      <a:pos x="109" y="8"/>
                    </a:cxn>
                    <a:cxn ang="0">
                      <a:pos x="105" y="11"/>
                    </a:cxn>
                    <a:cxn ang="0">
                      <a:pos x="106" y="11"/>
                    </a:cxn>
                    <a:cxn ang="0">
                      <a:pos x="112" y="9"/>
                    </a:cxn>
                    <a:cxn ang="0">
                      <a:pos x="114" y="10"/>
                    </a:cxn>
                    <a:cxn ang="0">
                      <a:pos x="115" y="11"/>
                    </a:cxn>
                    <a:cxn ang="0">
                      <a:pos x="118" y="9"/>
                    </a:cxn>
                    <a:cxn ang="0">
                      <a:pos x="119" y="14"/>
                    </a:cxn>
                    <a:cxn ang="0">
                      <a:pos x="117" y="17"/>
                    </a:cxn>
                    <a:cxn ang="0">
                      <a:pos x="114" y="19"/>
                    </a:cxn>
                    <a:cxn ang="0">
                      <a:pos x="110" y="19"/>
                    </a:cxn>
                    <a:cxn ang="0">
                      <a:pos x="109" y="18"/>
                    </a:cxn>
                    <a:cxn ang="0">
                      <a:pos x="108" y="17"/>
                    </a:cxn>
                    <a:cxn ang="0">
                      <a:pos x="108" y="20"/>
                    </a:cxn>
                    <a:cxn ang="0">
                      <a:pos x="109" y="21"/>
                    </a:cxn>
                    <a:cxn ang="0">
                      <a:pos x="110" y="24"/>
                    </a:cxn>
                    <a:cxn ang="0">
                      <a:pos x="105" y="27"/>
                    </a:cxn>
                    <a:cxn ang="0">
                      <a:pos x="105" y="28"/>
                    </a:cxn>
                    <a:cxn ang="0">
                      <a:pos x="112" y="26"/>
                    </a:cxn>
                    <a:cxn ang="0">
                      <a:pos x="114" y="26"/>
                    </a:cxn>
                    <a:cxn ang="0">
                      <a:pos x="108" y="31"/>
                    </a:cxn>
                    <a:cxn ang="0">
                      <a:pos x="102" y="36"/>
                    </a:cxn>
                    <a:cxn ang="0">
                      <a:pos x="101" y="37"/>
                    </a:cxn>
                    <a:cxn ang="0">
                      <a:pos x="96" y="44"/>
                    </a:cxn>
                    <a:cxn ang="0">
                      <a:pos x="93" y="49"/>
                    </a:cxn>
                    <a:cxn ang="0">
                      <a:pos x="69" y="38"/>
                    </a:cxn>
                    <a:cxn ang="0">
                      <a:pos x="50" y="36"/>
                    </a:cxn>
                    <a:cxn ang="0">
                      <a:pos x="48" y="35"/>
                    </a:cxn>
                    <a:cxn ang="0">
                      <a:pos x="30" y="37"/>
                    </a:cxn>
                    <a:cxn ang="0">
                      <a:pos x="26" y="40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119" h="51">
                      <a:moveTo>
                        <a:pt x="0" y="45"/>
                      </a:moveTo>
                      <a:lnTo>
                        <a:pt x="0" y="41"/>
                      </a:lnTo>
                      <a:lnTo>
                        <a:pt x="1" y="41"/>
                      </a:lnTo>
                      <a:lnTo>
                        <a:pt x="2" y="41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3" y="38"/>
                      </a:lnTo>
                      <a:lnTo>
                        <a:pt x="3" y="37"/>
                      </a:lnTo>
                      <a:lnTo>
                        <a:pt x="5" y="36"/>
                      </a:lnTo>
                      <a:lnTo>
                        <a:pt x="7" y="35"/>
                      </a:lnTo>
                      <a:lnTo>
                        <a:pt x="11" y="34"/>
                      </a:lnTo>
                      <a:lnTo>
                        <a:pt x="14" y="31"/>
                      </a:lnTo>
                      <a:lnTo>
                        <a:pt x="15" y="30"/>
                      </a:lnTo>
                      <a:lnTo>
                        <a:pt x="17" y="29"/>
                      </a:lnTo>
                      <a:lnTo>
                        <a:pt x="17" y="27"/>
                      </a:lnTo>
                      <a:lnTo>
                        <a:pt x="18" y="27"/>
                      </a:lnTo>
                      <a:lnTo>
                        <a:pt x="19" y="27"/>
                      </a:lnTo>
                      <a:lnTo>
                        <a:pt x="19" y="26"/>
                      </a:lnTo>
                      <a:lnTo>
                        <a:pt x="19" y="26"/>
                      </a:lnTo>
                      <a:lnTo>
                        <a:pt x="20" y="25"/>
                      </a:lnTo>
                      <a:lnTo>
                        <a:pt x="21" y="25"/>
                      </a:lnTo>
                      <a:lnTo>
                        <a:pt x="22" y="25"/>
                      </a:lnTo>
                      <a:lnTo>
                        <a:pt x="23" y="25"/>
                      </a:lnTo>
                      <a:lnTo>
                        <a:pt x="23" y="24"/>
                      </a:lnTo>
                      <a:lnTo>
                        <a:pt x="25" y="23"/>
                      </a:lnTo>
                      <a:lnTo>
                        <a:pt x="26" y="22"/>
                      </a:lnTo>
                      <a:lnTo>
                        <a:pt x="28" y="22"/>
                      </a:lnTo>
                      <a:lnTo>
                        <a:pt x="30" y="19"/>
                      </a:lnTo>
                      <a:lnTo>
                        <a:pt x="32" y="17"/>
                      </a:lnTo>
                      <a:lnTo>
                        <a:pt x="32" y="16"/>
                      </a:lnTo>
                      <a:lnTo>
                        <a:pt x="33" y="15"/>
                      </a:lnTo>
                      <a:lnTo>
                        <a:pt x="32" y="14"/>
                      </a:lnTo>
                      <a:lnTo>
                        <a:pt x="33" y="13"/>
                      </a:lnTo>
                      <a:lnTo>
                        <a:pt x="33" y="12"/>
                      </a:lnTo>
                      <a:lnTo>
                        <a:pt x="36" y="12"/>
                      </a:lnTo>
                      <a:lnTo>
                        <a:pt x="36" y="12"/>
                      </a:lnTo>
                      <a:lnTo>
                        <a:pt x="40" y="12"/>
                      </a:lnTo>
                      <a:lnTo>
                        <a:pt x="41" y="12"/>
                      </a:lnTo>
                      <a:lnTo>
                        <a:pt x="42" y="12"/>
                      </a:lnTo>
                      <a:lnTo>
                        <a:pt x="78" y="6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13" y="1"/>
                      </a:lnTo>
                      <a:lnTo>
                        <a:pt x="114" y="1"/>
                      </a:lnTo>
                      <a:lnTo>
                        <a:pt x="114" y="1"/>
                      </a:lnTo>
                      <a:lnTo>
                        <a:pt x="115" y="2"/>
                      </a:lnTo>
                      <a:lnTo>
                        <a:pt x="115" y="3"/>
                      </a:lnTo>
                      <a:lnTo>
                        <a:pt x="116" y="4"/>
                      </a:lnTo>
                      <a:lnTo>
                        <a:pt x="116" y="5"/>
                      </a:lnTo>
                      <a:lnTo>
                        <a:pt x="116" y="5"/>
                      </a:lnTo>
                      <a:lnTo>
                        <a:pt x="115" y="5"/>
                      </a:lnTo>
                      <a:lnTo>
                        <a:pt x="115" y="5"/>
                      </a:lnTo>
                      <a:lnTo>
                        <a:pt x="114" y="5"/>
                      </a:lnTo>
                      <a:lnTo>
                        <a:pt x="113" y="5"/>
                      </a:lnTo>
                      <a:lnTo>
                        <a:pt x="113" y="4"/>
                      </a:lnTo>
                      <a:lnTo>
                        <a:pt x="112" y="5"/>
                      </a:lnTo>
                      <a:lnTo>
                        <a:pt x="113" y="5"/>
                      </a:lnTo>
                      <a:lnTo>
                        <a:pt x="113" y="6"/>
                      </a:lnTo>
                      <a:lnTo>
                        <a:pt x="109" y="7"/>
                      </a:lnTo>
                      <a:lnTo>
                        <a:pt x="109" y="8"/>
                      </a:lnTo>
                      <a:lnTo>
                        <a:pt x="107" y="9"/>
                      </a:lnTo>
                      <a:lnTo>
                        <a:pt x="105" y="9"/>
                      </a:lnTo>
                      <a:lnTo>
                        <a:pt x="105" y="11"/>
                      </a:lnTo>
                      <a:lnTo>
                        <a:pt x="105" y="11"/>
                      </a:lnTo>
                      <a:lnTo>
                        <a:pt x="105" y="11"/>
                      </a:lnTo>
                      <a:lnTo>
                        <a:pt x="106" y="11"/>
                      </a:lnTo>
                      <a:lnTo>
                        <a:pt x="108" y="10"/>
                      </a:lnTo>
                      <a:lnTo>
                        <a:pt x="110" y="9"/>
                      </a:lnTo>
                      <a:lnTo>
                        <a:pt x="112" y="9"/>
                      </a:lnTo>
                      <a:lnTo>
                        <a:pt x="114" y="9"/>
                      </a:lnTo>
                      <a:lnTo>
                        <a:pt x="114" y="9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1"/>
                      </a:lnTo>
                      <a:lnTo>
                        <a:pt x="115" y="11"/>
                      </a:lnTo>
                      <a:lnTo>
                        <a:pt x="115" y="10"/>
                      </a:lnTo>
                      <a:lnTo>
                        <a:pt x="117" y="9"/>
                      </a:lnTo>
                      <a:lnTo>
                        <a:pt x="118" y="9"/>
                      </a:lnTo>
                      <a:lnTo>
                        <a:pt x="118" y="10"/>
                      </a:lnTo>
                      <a:lnTo>
                        <a:pt x="119" y="13"/>
                      </a:lnTo>
                      <a:lnTo>
                        <a:pt x="119" y="14"/>
                      </a:lnTo>
                      <a:lnTo>
                        <a:pt x="119" y="14"/>
                      </a:lnTo>
                      <a:lnTo>
                        <a:pt x="117" y="16"/>
                      </a:lnTo>
                      <a:lnTo>
                        <a:pt x="117" y="17"/>
                      </a:lnTo>
                      <a:lnTo>
                        <a:pt x="117" y="18"/>
                      </a:lnTo>
                      <a:lnTo>
                        <a:pt x="115" y="19"/>
                      </a:lnTo>
                      <a:lnTo>
                        <a:pt x="114" y="19"/>
                      </a:lnTo>
                      <a:lnTo>
                        <a:pt x="113" y="20"/>
                      </a:lnTo>
                      <a:lnTo>
                        <a:pt x="111" y="19"/>
                      </a:lnTo>
                      <a:lnTo>
                        <a:pt x="110" y="19"/>
                      </a:lnTo>
                      <a:lnTo>
                        <a:pt x="110" y="19"/>
                      </a:lnTo>
                      <a:lnTo>
                        <a:pt x="110" y="19"/>
                      </a:lnTo>
                      <a:lnTo>
                        <a:pt x="109" y="18"/>
                      </a:lnTo>
                      <a:lnTo>
                        <a:pt x="109" y="18"/>
                      </a:lnTo>
                      <a:lnTo>
                        <a:pt x="109" y="18"/>
                      </a:lnTo>
                      <a:lnTo>
                        <a:pt x="108" y="17"/>
                      </a:lnTo>
                      <a:lnTo>
                        <a:pt x="108" y="18"/>
                      </a:lnTo>
                      <a:lnTo>
                        <a:pt x="108" y="20"/>
                      </a:lnTo>
                      <a:lnTo>
                        <a:pt x="108" y="20"/>
                      </a:lnTo>
                      <a:lnTo>
                        <a:pt x="108" y="20"/>
                      </a:lnTo>
                      <a:lnTo>
                        <a:pt x="108" y="21"/>
                      </a:lnTo>
                      <a:lnTo>
                        <a:pt x="109" y="21"/>
                      </a:lnTo>
                      <a:lnTo>
                        <a:pt x="110" y="22"/>
                      </a:lnTo>
                      <a:lnTo>
                        <a:pt x="109" y="23"/>
                      </a:lnTo>
                      <a:lnTo>
                        <a:pt x="110" y="24"/>
                      </a:lnTo>
                      <a:lnTo>
                        <a:pt x="107" y="27"/>
                      </a:lnTo>
                      <a:lnTo>
                        <a:pt x="106" y="27"/>
                      </a:lnTo>
                      <a:lnTo>
                        <a:pt x="105" y="27"/>
                      </a:lnTo>
                      <a:lnTo>
                        <a:pt x="104" y="27"/>
                      </a:lnTo>
                      <a:lnTo>
                        <a:pt x="104" y="27"/>
                      </a:lnTo>
                      <a:lnTo>
                        <a:pt x="105" y="28"/>
                      </a:lnTo>
                      <a:lnTo>
                        <a:pt x="108" y="28"/>
                      </a:lnTo>
                      <a:lnTo>
                        <a:pt x="109" y="27"/>
                      </a:lnTo>
                      <a:lnTo>
                        <a:pt x="112" y="26"/>
                      </a:lnTo>
                      <a:lnTo>
                        <a:pt x="112" y="25"/>
                      </a:lnTo>
                      <a:lnTo>
                        <a:pt x="113" y="26"/>
                      </a:lnTo>
                      <a:lnTo>
                        <a:pt x="114" y="26"/>
                      </a:lnTo>
                      <a:lnTo>
                        <a:pt x="113" y="29"/>
                      </a:lnTo>
                      <a:lnTo>
                        <a:pt x="111" y="31"/>
                      </a:lnTo>
                      <a:lnTo>
                        <a:pt x="108" y="31"/>
                      </a:lnTo>
                      <a:lnTo>
                        <a:pt x="107" y="32"/>
                      </a:lnTo>
                      <a:lnTo>
                        <a:pt x="105" y="32"/>
                      </a:lnTo>
                      <a:lnTo>
                        <a:pt x="102" y="36"/>
                      </a:lnTo>
                      <a:lnTo>
                        <a:pt x="101" y="36"/>
                      </a:lnTo>
                      <a:lnTo>
                        <a:pt x="101" y="37"/>
                      </a:lnTo>
                      <a:lnTo>
                        <a:pt x="101" y="37"/>
                      </a:lnTo>
                      <a:lnTo>
                        <a:pt x="99" y="39"/>
                      </a:lnTo>
                      <a:lnTo>
                        <a:pt x="97" y="40"/>
                      </a:lnTo>
                      <a:lnTo>
                        <a:pt x="96" y="44"/>
                      </a:lnTo>
                      <a:lnTo>
                        <a:pt x="95" y="48"/>
                      </a:lnTo>
                      <a:lnTo>
                        <a:pt x="94" y="49"/>
                      </a:lnTo>
                      <a:lnTo>
                        <a:pt x="93" y="49"/>
                      </a:lnTo>
                      <a:lnTo>
                        <a:pt x="87" y="50"/>
                      </a:lnTo>
                      <a:lnTo>
                        <a:pt x="87" y="51"/>
                      </a:lnTo>
                      <a:lnTo>
                        <a:pt x="69" y="38"/>
                      </a:lnTo>
                      <a:lnTo>
                        <a:pt x="53" y="40"/>
                      </a:lnTo>
                      <a:lnTo>
                        <a:pt x="53" y="38"/>
                      </a:lnTo>
                      <a:lnTo>
                        <a:pt x="50" y="36"/>
                      </a:lnTo>
                      <a:lnTo>
                        <a:pt x="49" y="37"/>
                      </a:lnTo>
                      <a:lnTo>
                        <a:pt x="48" y="36"/>
                      </a:lnTo>
                      <a:lnTo>
                        <a:pt x="48" y="35"/>
                      </a:lnTo>
                      <a:lnTo>
                        <a:pt x="48" y="35"/>
                      </a:lnTo>
                      <a:lnTo>
                        <a:pt x="30" y="37"/>
                      </a:lnTo>
                      <a:lnTo>
                        <a:pt x="30" y="37"/>
                      </a:lnTo>
                      <a:lnTo>
                        <a:pt x="29" y="38"/>
                      </a:lnTo>
                      <a:lnTo>
                        <a:pt x="26" y="39"/>
                      </a:lnTo>
                      <a:lnTo>
                        <a:pt x="26" y="40"/>
                      </a:lnTo>
                      <a:lnTo>
                        <a:pt x="24" y="40"/>
                      </a:lnTo>
                      <a:lnTo>
                        <a:pt x="20" y="42"/>
                      </a:lnTo>
                      <a:lnTo>
                        <a:pt x="0" y="45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9" name="Freeform 204">
                  <a:extLst>
                    <a:ext uri="{FF2B5EF4-FFF2-40B4-BE49-F238E27FC236}">
                      <a16:creationId xmlns:a16="http://schemas.microsoft.com/office/drawing/2014/main" id="{FDA6413B-CB27-4748-9C52-1FC1516690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2043"/>
                  <a:ext cx="414" cy="312"/>
                </a:xfrm>
                <a:custGeom>
                  <a:avLst/>
                  <a:gdLst/>
                  <a:ahLst/>
                  <a:cxnLst>
                    <a:cxn ang="0">
                      <a:pos x="40" y="52"/>
                    </a:cxn>
                    <a:cxn ang="0">
                      <a:pos x="38" y="52"/>
                    </a:cxn>
                    <a:cxn ang="0">
                      <a:pos x="37" y="48"/>
                    </a:cxn>
                    <a:cxn ang="0">
                      <a:pos x="33" y="44"/>
                    </a:cxn>
                    <a:cxn ang="0">
                      <a:pos x="30" y="39"/>
                    </a:cxn>
                    <a:cxn ang="0">
                      <a:pos x="28" y="37"/>
                    </a:cxn>
                    <a:cxn ang="0">
                      <a:pos x="25" y="34"/>
                    </a:cxn>
                    <a:cxn ang="0">
                      <a:pos x="23" y="32"/>
                    </a:cxn>
                    <a:cxn ang="0">
                      <a:pos x="21" y="30"/>
                    </a:cxn>
                    <a:cxn ang="0">
                      <a:pos x="15" y="25"/>
                    </a:cxn>
                    <a:cxn ang="0">
                      <a:pos x="12" y="23"/>
                    </a:cxn>
                    <a:cxn ang="0">
                      <a:pos x="9" y="18"/>
                    </a:cxn>
                    <a:cxn ang="0">
                      <a:pos x="7" y="16"/>
                    </a:cxn>
                    <a:cxn ang="0">
                      <a:pos x="1" y="14"/>
                    </a:cxn>
                    <a:cxn ang="0">
                      <a:pos x="1" y="10"/>
                    </a:cxn>
                    <a:cxn ang="0">
                      <a:pos x="2" y="8"/>
                    </a:cxn>
                    <a:cxn ang="0">
                      <a:pos x="2" y="7"/>
                    </a:cxn>
                    <a:cxn ang="0">
                      <a:pos x="8" y="5"/>
                    </a:cxn>
                    <a:cxn ang="0">
                      <a:pos x="11" y="3"/>
                    </a:cxn>
                    <a:cxn ang="0">
                      <a:pos x="12" y="2"/>
                    </a:cxn>
                    <a:cxn ang="0">
                      <a:pos x="30" y="0"/>
                    </a:cxn>
                    <a:cxn ang="0">
                      <a:pos x="31" y="2"/>
                    </a:cxn>
                    <a:cxn ang="0">
                      <a:pos x="35" y="3"/>
                    </a:cxn>
                    <a:cxn ang="0">
                      <a:pos x="51" y="3"/>
                    </a:cxn>
                    <a:cxn ang="0">
                      <a:pos x="68" y="16"/>
                    </a:cxn>
                    <a:cxn ang="0">
                      <a:pos x="65" y="19"/>
                    </a:cxn>
                    <a:cxn ang="0">
                      <a:pos x="63" y="24"/>
                    </a:cxn>
                    <a:cxn ang="0">
                      <a:pos x="62" y="28"/>
                    </a:cxn>
                    <a:cxn ang="0">
                      <a:pos x="61" y="30"/>
                    </a:cxn>
                    <a:cxn ang="0">
                      <a:pos x="60" y="31"/>
                    </a:cxn>
                    <a:cxn ang="0">
                      <a:pos x="58" y="32"/>
                    </a:cxn>
                    <a:cxn ang="0">
                      <a:pos x="57" y="35"/>
                    </a:cxn>
                    <a:cxn ang="0">
                      <a:pos x="53" y="39"/>
                    </a:cxn>
                    <a:cxn ang="0">
                      <a:pos x="50" y="41"/>
                    </a:cxn>
                    <a:cxn ang="0">
                      <a:pos x="48" y="43"/>
                    </a:cxn>
                    <a:cxn ang="0">
                      <a:pos x="46" y="44"/>
                    </a:cxn>
                    <a:cxn ang="0">
                      <a:pos x="46" y="45"/>
                    </a:cxn>
                    <a:cxn ang="0">
                      <a:pos x="45" y="46"/>
                    </a:cxn>
                    <a:cxn ang="0">
                      <a:pos x="43" y="48"/>
                    </a:cxn>
                    <a:cxn ang="0">
                      <a:pos x="43" y="48"/>
                    </a:cxn>
                    <a:cxn ang="0">
                      <a:pos x="43" y="49"/>
                    </a:cxn>
                    <a:cxn ang="0">
                      <a:pos x="43" y="50"/>
                    </a:cxn>
                    <a:cxn ang="0">
                      <a:pos x="42" y="51"/>
                    </a:cxn>
                    <a:cxn ang="0">
                      <a:pos x="41" y="52"/>
                    </a:cxn>
                  </a:cxnLst>
                  <a:rect l="0" t="0" r="r" b="b"/>
                  <a:pathLst>
                    <a:path w="69" h="52">
                      <a:moveTo>
                        <a:pt x="41" y="52"/>
                      </a:moveTo>
                      <a:lnTo>
                        <a:pt x="40" y="52"/>
                      </a:lnTo>
                      <a:lnTo>
                        <a:pt x="39" y="52"/>
                      </a:lnTo>
                      <a:lnTo>
                        <a:pt x="38" y="52"/>
                      </a:lnTo>
                      <a:lnTo>
                        <a:pt x="37" y="51"/>
                      </a:lnTo>
                      <a:lnTo>
                        <a:pt x="37" y="48"/>
                      </a:lnTo>
                      <a:lnTo>
                        <a:pt x="35" y="45"/>
                      </a:lnTo>
                      <a:lnTo>
                        <a:pt x="33" y="44"/>
                      </a:lnTo>
                      <a:lnTo>
                        <a:pt x="32" y="41"/>
                      </a:lnTo>
                      <a:lnTo>
                        <a:pt x="30" y="39"/>
                      </a:lnTo>
                      <a:lnTo>
                        <a:pt x="30" y="37"/>
                      </a:lnTo>
                      <a:lnTo>
                        <a:pt x="28" y="37"/>
                      </a:lnTo>
                      <a:lnTo>
                        <a:pt x="26" y="36"/>
                      </a:lnTo>
                      <a:lnTo>
                        <a:pt x="25" y="34"/>
                      </a:lnTo>
                      <a:lnTo>
                        <a:pt x="23" y="33"/>
                      </a:lnTo>
                      <a:lnTo>
                        <a:pt x="23" y="32"/>
                      </a:lnTo>
                      <a:lnTo>
                        <a:pt x="22" y="30"/>
                      </a:lnTo>
                      <a:lnTo>
                        <a:pt x="21" y="30"/>
                      </a:lnTo>
                      <a:lnTo>
                        <a:pt x="19" y="29"/>
                      </a:lnTo>
                      <a:lnTo>
                        <a:pt x="15" y="25"/>
                      </a:lnTo>
                      <a:lnTo>
                        <a:pt x="13" y="24"/>
                      </a:lnTo>
                      <a:lnTo>
                        <a:pt x="12" y="23"/>
                      </a:lnTo>
                      <a:lnTo>
                        <a:pt x="10" y="21"/>
                      </a:lnTo>
                      <a:lnTo>
                        <a:pt x="9" y="18"/>
                      </a:lnTo>
                      <a:lnTo>
                        <a:pt x="8" y="17"/>
                      </a:lnTo>
                      <a:lnTo>
                        <a:pt x="7" y="16"/>
                      </a:lnTo>
                      <a:lnTo>
                        <a:pt x="4" y="16"/>
                      </a:lnTo>
                      <a:lnTo>
                        <a:pt x="1" y="14"/>
                      </a:lnTo>
                      <a:lnTo>
                        <a:pt x="0" y="13"/>
                      </a:lnTo>
                      <a:lnTo>
                        <a:pt x="1" y="10"/>
                      </a:lnTo>
                      <a:lnTo>
                        <a:pt x="2" y="9"/>
                      </a:lnTo>
                      <a:lnTo>
                        <a:pt x="2" y="8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6" y="5"/>
                      </a:lnTo>
                      <a:lnTo>
                        <a:pt x="8" y="5"/>
                      </a:lnTo>
                      <a:lnTo>
                        <a:pt x="8" y="4"/>
                      </a:lnTo>
                      <a:lnTo>
                        <a:pt x="11" y="3"/>
                      </a:lnTo>
                      <a:lnTo>
                        <a:pt x="12" y="2"/>
                      </a:lnTo>
                      <a:lnTo>
                        <a:pt x="1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0" y="1"/>
                      </a:lnTo>
                      <a:lnTo>
                        <a:pt x="31" y="2"/>
                      </a:lnTo>
                      <a:lnTo>
                        <a:pt x="32" y="1"/>
                      </a:lnTo>
                      <a:lnTo>
                        <a:pt x="35" y="3"/>
                      </a:lnTo>
                      <a:lnTo>
                        <a:pt x="35" y="5"/>
                      </a:lnTo>
                      <a:lnTo>
                        <a:pt x="51" y="3"/>
                      </a:lnTo>
                      <a:lnTo>
                        <a:pt x="69" y="16"/>
                      </a:lnTo>
                      <a:lnTo>
                        <a:pt x="68" y="16"/>
                      </a:lnTo>
                      <a:lnTo>
                        <a:pt x="67" y="17"/>
                      </a:lnTo>
                      <a:lnTo>
                        <a:pt x="65" y="19"/>
                      </a:lnTo>
                      <a:lnTo>
                        <a:pt x="63" y="23"/>
                      </a:lnTo>
                      <a:lnTo>
                        <a:pt x="63" y="24"/>
                      </a:lnTo>
                      <a:lnTo>
                        <a:pt x="62" y="26"/>
                      </a:lnTo>
                      <a:lnTo>
                        <a:pt x="62" y="28"/>
                      </a:lnTo>
                      <a:lnTo>
                        <a:pt x="62" y="29"/>
                      </a:lnTo>
                      <a:lnTo>
                        <a:pt x="61" y="30"/>
                      </a:lnTo>
                      <a:lnTo>
                        <a:pt x="61" y="31"/>
                      </a:lnTo>
                      <a:lnTo>
                        <a:pt x="60" y="31"/>
                      </a:lnTo>
                      <a:lnTo>
                        <a:pt x="59" y="32"/>
                      </a:lnTo>
                      <a:lnTo>
                        <a:pt x="58" y="32"/>
                      </a:lnTo>
                      <a:lnTo>
                        <a:pt x="57" y="34"/>
                      </a:lnTo>
                      <a:lnTo>
                        <a:pt x="57" y="35"/>
                      </a:lnTo>
                      <a:lnTo>
                        <a:pt x="54" y="37"/>
                      </a:lnTo>
                      <a:lnTo>
                        <a:pt x="53" y="39"/>
                      </a:lnTo>
                      <a:lnTo>
                        <a:pt x="52" y="40"/>
                      </a:lnTo>
                      <a:lnTo>
                        <a:pt x="50" y="41"/>
                      </a:lnTo>
                      <a:lnTo>
                        <a:pt x="49" y="42"/>
                      </a:lnTo>
                      <a:lnTo>
                        <a:pt x="48" y="43"/>
                      </a:lnTo>
                      <a:lnTo>
                        <a:pt x="47" y="44"/>
                      </a:lnTo>
                      <a:lnTo>
                        <a:pt x="46" y="44"/>
                      </a:lnTo>
                      <a:lnTo>
                        <a:pt x="46" y="44"/>
                      </a:lnTo>
                      <a:lnTo>
                        <a:pt x="46" y="45"/>
                      </a:lnTo>
                      <a:lnTo>
                        <a:pt x="46" y="45"/>
                      </a:lnTo>
                      <a:lnTo>
                        <a:pt x="45" y="46"/>
                      </a:lnTo>
                      <a:lnTo>
                        <a:pt x="44" y="47"/>
                      </a:lnTo>
                      <a:lnTo>
                        <a:pt x="43" y="48"/>
                      </a:lnTo>
                      <a:lnTo>
                        <a:pt x="43" y="48"/>
                      </a:lnTo>
                      <a:lnTo>
                        <a:pt x="43" y="48"/>
                      </a:lnTo>
                      <a:lnTo>
                        <a:pt x="43" y="48"/>
                      </a:lnTo>
                      <a:lnTo>
                        <a:pt x="43" y="49"/>
                      </a:lnTo>
                      <a:lnTo>
                        <a:pt x="44" y="49"/>
                      </a:lnTo>
                      <a:lnTo>
                        <a:pt x="43" y="50"/>
                      </a:lnTo>
                      <a:lnTo>
                        <a:pt x="43" y="50"/>
                      </a:lnTo>
                      <a:lnTo>
                        <a:pt x="42" y="51"/>
                      </a:lnTo>
                      <a:lnTo>
                        <a:pt x="41" y="52"/>
                      </a:lnTo>
                      <a:lnTo>
                        <a:pt x="41" y="52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0" name="Freeform 205">
                  <a:extLst>
                    <a:ext uri="{FF2B5EF4-FFF2-40B4-BE49-F238E27FC236}">
                      <a16:creationId xmlns:a16="http://schemas.microsoft.com/office/drawing/2014/main" id="{0064C8E6-5E92-43DB-A7B8-2E0479A0E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2" y="2085"/>
                  <a:ext cx="444" cy="462"/>
                </a:xfrm>
                <a:custGeom>
                  <a:avLst/>
                  <a:gdLst/>
                  <a:ahLst/>
                  <a:cxnLst>
                    <a:cxn ang="0">
                      <a:pos x="10" y="41"/>
                    </a:cxn>
                    <a:cxn ang="0">
                      <a:pos x="12" y="44"/>
                    </a:cxn>
                    <a:cxn ang="0">
                      <a:pos x="13" y="46"/>
                    </a:cxn>
                    <a:cxn ang="0">
                      <a:pos x="14" y="48"/>
                    </a:cxn>
                    <a:cxn ang="0">
                      <a:pos x="15" y="50"/>
                    </a:cxn>
                    <a:cxn ang="0">
                      <a:pos x="14" y="55"/>
                    </a:cxn>
                    <a:cxn ang="0">
                      <a:pos x="13" y="60"/>
                    </a:cxn>
                    <a:cxn ang="0">
                      <a:pos x="14" y="68"/>
                    </a:cxn>
                    <a:cxn ang="0">
                      <a:pos x="16" y="72"/>
                    </a:cxn>
                    <a:cxn ang="0">
                      <a:pos x="18" y="74"/>
                    </a:cxn>
                    <a:cxn ang="0">
                      <a:pos x="19" y="76"/>
                    </a:cxn>
                    <a:cxn ang="0">
                      <a:pos x="58" y="76"/>
                    </a:cxn>
                    <a:cxn ang="0">
                      <a:pos x="61" y="77"/>
                    </a:cxn>
                    <a:cxn ang="0">
                      <a:pos x="60" y="71"/>
                    </a:cxn>
                    <a:cxn ang="0">
                      <a:pos x="61" y="69"/>
                    </a:cxn>
                    <a:cxn ang="0">
                      <a:pos x="64" y="69"/>
                    </a:cxn>
                    <a:cxn ang="0">
                      <a:pos x="68" y="69"/>
                    </a:cxn>
                    <a:cxn ang="0">
                      <a:pos x="67" y="65"/>
                    </a:cxn>
                    <a:cxn ang="0">
                      <a:pos x="68" y="62"/>
                    </a:cxn>
                    <a:cxn ang="0">
                      <a:pos x="70" y="53"/>
                    </a:cxn>
                    <a:cxn ang="0">
                      <a:pos x="72" y="48"/>
                    </a:cxn>
                    <a:cxn ang="0">
                      <a:pos x="74" y="47"/>
                    </a:cxn>
                    <a:cxn ang="0">
                      <a:pos x="73" y="46"/>
                    </a:cxn>
                    <a:cxn ang="0">
                      <a:pos x="72" y="45"/>
                    </a:cxn>
                    <a:cxn ang="0">
                      <a:pos x="70" y="45"/>
                    </a:cxn>
                    <a:cxn ang="0">
                      <a:pos x="69" y="41"/>
                    </a:cxn>
                    <a:cxn ang="0">
                      <a:pos x="65" y="37"/>
                    </a:cxn>
                    <a:cxn ang="0">
                      <a:pos x="62" y="32"/>
                    </a:cxn>
                    <a:cxn ang="0">
                      <a:pos x="60" y="30"/>
                    </a:cxn>
                    <a:cxn ang="0">
                      <a:pos x="57" y="27"/>
                    </a:cxn>
                    <a:cxn ang="0">
                      <a:pos x="55" y="25"/>
                    </a:cxn>
                    <a:cxn ang="0">
                      <a:pos x="53" y="23"/>
                    </a:cxn>
                    <a:cxn ang="0">
                      <a:pos x="47" y="18"/>
                    </a:cxn>
                    <a:cxn ang="0">
                      <a:pos x="44" y="16"/>
                    </a:cxn>
                    <a:cxn ang="0">
                      <a:pos x="41" y="11"/>
                    </a:cxn>
                    <a:cxn ang="0">
                      <a:pos x="39" y="9"/>
                    </a:cxn>
                    <a:cxn ang="0">
                      <a:pos x="33" y="7"/>
                    </a:cxn>
                    <a:cxn ang="0">
                      <a:pos x="33" y="3"/>
                    </a:cxn>
                    <a:cxn ang="0">
                      <a:pos x="34" y="1"/>
                    </a:cxn>
                    <a:cxn ang="0">
                      <a:pos x="34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74" h="77">
                      <a:moveTo>
                        <a:pt x="0" y="5"/>
                      </a:moveTo>
                      <a:lnTo>
                        <a:pt x="10" y="41"/>
                      </a:lnTo>
                      <a:lnTo>
                        <a:pt x="11" y="41"/>
                      </a:lnTo>
                      <a:lnTo>
                        <a:pt x="12" y="44"/>
                      </a:lnTo>
                      <a:lnTo>
                        <a:pt x="12" y="45"/>
                      </a:lnTo>
                      <a:lnTo>
                        <a:pt x="13" y="46"/>
                      </a:lnTo>
                      <a:lnTo>
                        <a:pt x="14" y="47"/>
                      </a:lnTo>
                      <a:lnTo>
                        <a:pt x="14" y="48"/>
                      </a:lnTo>
                      <a:lnTo>
                        <a:pt x="15" y="50"/>
                      </a:lnTo>
                      <a:lnTo>
                        <a:pt x="15" y="50"/>
                      </a:lnTo>
                      <a:lnTo>
                        <a:pt x="14" y="52"/>
                      </a:lnTo>
                      <a:lnTo>
                        <a:pt x="14" y="55"/>
                      </a:lnTo>
                      <a:lnTo>
                        <a:pt x="13" y="57"/>
                      </a:lnTo>
                      <a:lnTo>
                        <a:pt x="13" y="60"/>
                      </a:lnTo>
                      <a:lnTo>
                        <a:pt x="15" y="63"/>
                      </a:lnTo>
                      <a:lnTo>
                        <a:pt x="14" y="68"/>
                      </a:lnTo>
                      <a:lnTo>
                        <a:pt x="16" y="70"/>
                      </a:lnTo>
                      <a:lnTo>
                        <a:pt x="16" y="72"/>
                      </a:lnTo>
                      <a:lnTo>
                        <a:pt x="17" y="72"/>
                      </a:lnTo>
                      <a:lnTo>
                        <a:pt x="18" y="74"/>
                      </a:lnTo>
                      <a:lnTo>
                        <a:pt x="18" y="75"/>
                      </a:lnTo>
                      <a:lnTo>
                        <a:pt x="19" y="76"/>
                      </a:lnTo>
                      <a:lnTo>
                        <a:pt x="58" y="74"/>
                      </a:lnTo>
                      <a:lnTo>
                        <a:pt x="58" y="76"/>
                      </a:lnTo>
                      <a:lnTo>
                        <a:pt x="59" y="76"/>
                      </a:lnTo>
                      <a:lnTo>
                        <a:pt x="61" y="77"/>
                      </a:lnTo>
                      <a:lnTo>
                        <a:pt x="61" y="75"/>
                      </a:lnTo>
                      <a:lnTo>
                        <a:pt x="60" y="71"/>
                      </a:lnTo>
                      <a:lnTo>
                        <a:pt x="60" y="70"/>
                      </a:lnTo>
                      <a:lnTo>
                        <a:pt x="61" y="69"/>
                      </a:lnTo>
                      <a:lnTo>
                        <a:pt x="62" y="68"/>
                      </a:lnTo>
                      <a:lnTo>
                        <a:pt x="64" y="69"/>
                      </a:lnTo>
                      <a:lnTo>
                        <a:pt x="67" y="69"/>
                      </a:lnTo>
                      <a:lnTo>
                        <a:pt x="68" y="69"/>
                      </a:lnTo>
                      <a:lnTo>
                        <a:pt x="68" y="66"/>
                      </a:lnTo>
                      <a:lnTo>
                        <a:pt x="67" y="65"/>
                      </a:lnTo>
                      <a:lnTo>
                        <a:pt x="67" y="63"/>
                      </a:lnTo>
                      <a:lnTo>
                        <a:pt x="68" y="62"/>
                      </a:lnTo>
                      <a:lnTo>
                        <a:pt x="70" y="56"/>
                      </a:lnTo>
                      <a:lnTo>
                        <a:pt x="70" y="53"/>
                      </a:lnTo>
                      <a:lnTo>
                        <a:pt x="71" y="51"/>
                      </a:lnTo>
                      <a:lnTo>
                        <a:pt x="72" y="48"/>
                      </a:lnTo>
                      <a:lnTo>
                        <a:pt x="73" y="47"/>
                      </a:lnTo>
                      <a:lnTo>
                        <a:pt x="74" y="47"/>
                      </a:lnTo>
                      <a:lnTo>
                        <a:pt x="74" y="46"/>
                      </a:lnTo>
                      <a:lnTo>
                        <a:pt x="73" y="46"/>
                      </a:lnTo>
                      <a:lnTo>
                        <a:pt x="73" y="45"/>
                      </a:lnTo>
                      <a:lnTo>
                        <a:pt x="72" y="45"/>
                      </a:lnTo>
                      <a:lnTo>
                        <a:pt x="71" y="45"/>
                      </a:lnTo>
                      <a:lnTo>
                        <a:pt x="70" y="45"/>
                      </a:lnTo>
                      <a:lnTo>
                        <a:pt x="69" y="44"/>
                      </a:lnTo>
                      <a:lnTo>
                        <a:pt x="69" y="41"/>
                      </a:lnTo>
                      <a:lnTo>
                        <a:pt x="67" y="38"/>
                      </a:lnTo>
                      <a:lnTo>
                        <a:pt x="65" y="37"/>
                      </a:lnTo>
                      <a:lnTo>
                        <a:pt x="64" y="34"/>
                      </a:lnTo>
                      <a:lnTo>
                        <a:pt x="62" y="32"/>
                      </a:lnTo>
                      <a:lnTo>
                        <a:pt x="62" y="30"/>
                      </a:lnTo>
                      <a:lnTo>
                        <a:pt x="60" y="30"/>
                      </a:lnTo>
                      <a:lnTo>
                        <a:pt x="58" y="29"/>
                      </a:lnTo>
                      <a:lnTo>
                        <a:pt x="57" y="27"/>
                      </a:lnTo>
                      <a:lnTo>
                        <a:pt x="55" y="26"/>
                      </a:lnTo>
                      <a:lnTo>
                        <a:pt x="55" y="25"/>
                      </a:lnTo>
                      <a:lnTo>
                        <a:pt x="54" y="23"/>
                      </a:lnTo>
                      <a:lnTo>
                        <a:pt x="53" y="23"/>
                      </a:lnTo>
                      <a:lnTo>
                        <a:pt x="51" y="22"/>
                      </a:lnTo>
                      <a:lnTo>
                        <a:pt x="47" y="18"/>
                      </a:lnTo>
                      <a:lnTo>
                        <a:pt x="45" y="17"/>
                      </a:lnTo>
                      <a:lnTo>
                        <a:pt x="44" y="16"/>
                      </a:lnTo>
                      <a:lnTo>
                        <a:pt x="42" y="14"/>
                      </a:lnTo>
                      <a:lnTo>
                        <a:pt x="41" y="11"/>
                      </a:lnTo>
                      <a:lnTo>
                        <a:pt x="40" y="10"/>
                      </a:lnTo>
                      <a:lnTo>
                        <a:pt x="39" y="9"/>
                      </a:lnTo>
                      <a:lnTo>
                        <a:pt x="36" y="9"/>
                      </a:lnTo>
                      <a:lnTo>
                        <a:pt x="33" y="7"/>
                      </a:lnTo>
                      <a:lnTo>
                        <a:pt x="32" y="6"/>
                      </a:lnTo>
                      <a:lnTo>
                        <a:pt x="33" y="3"/>
                      </a:lnTo>
                      <a:lnTo>
                        <a:pt x="34" y="2"/>
                      </a:lnTo>
                      <a:lnTo>
                        <a:pt x="34" y="1"/>
                      </a:lnTo>
                      <a:lnTo>
                        <a:pt x="35" y="0"/>
                      </a:lnTo>
                      <a:lnTo>
                        <a:pt x="34" y="0"/>
                      </a:lnTo>
                      <a:lnTo>
                        <a:pt x="14" y="3"/>
                      </a:lnTo>
                      <a:lnTo>
                        <a:pt x="0" y="5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1" name="Freeform 206">
                  <a:extLst>
                    <a:ext uri="{FF2B5EF4-FFF2-40B4-BE49-F238E27FC236}">
                      <a16:creationId xmlns:a16="http://schemas.microsoft.com/office/drawing/2014/main" id="{6BA71C3A-506F-440E-A10D-52978CEDAA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0" y="2493"/>
                  <a:ext cx="744" cy="567"/>
                </a:xfrm>
                <a:custGeom>
                  <a:avLst/>
                  <a:gdLst/>
                  <a:ahLst/>
                  <a:cxnLst>
                    <a:cxn ang="0">
                      <a:pos x="1" y="8"/>
                    </a:cxn>
                    <a:cxn ang="0">
                      <a:pos x="1" y="10"/>
                    </a:cxn>
                    <a:cxn ang="0">
                      <a:pos x="3" y="12"/>
                    </a:cxn>
                    <a:cxn ang="0">
                      <a:pos x="4" y="15"/>
                    </a:cxn>
                    <a:cxn ang="0">
                      <a:pos x="5" y="17"/>
                    </a:cxn>
                    <a:cxn ang="0">
                      <a:pos x="4" y="19"/>
                    </a:cxn>
                    <a:cxn ang="0">
                      <a:pos x="7" y="18"/>
                    </a:cxn>
                    <a:cxn ang="0">
                      <a:pos x="9" y="15"/>
                    </a:cxn>
                    <a:cxn ang="0">
                      <a:pos x="11" y="15"/>
                    </a:cxn>
                    <a:cxn ang="0">
                      <a:pos x="10" y="17"/>
                    </a:cxn>
                    <a:cxn ang="0">
                      <a:pos x="19" y="14"/>
                    </a:cxn>
                    <a:cxn ang="0">
                      <a:pos x="19" y="16"/>
                    </a:cxn>
                    <a:cxn ang="0">
                      <a:pos x="25" y="17"/>
                    </a:cxn>
                    <a:cxn ang="0">
                      <a:pos x="29" y="18"/>
                    </a:cxn>
                    <a:cxn ang="0">
                      <a:pos x="32" y="19"/>
                    </a:cxn>
                    <a:cxn ang="0">
                      <a:pos x="32" y="20"/>
                    </a:cxn>
                    <a:cxn ang="0">
                      <a:pos x="36" y="24"/>
                    </a:cxn>
                    <a:cxn ang="0">
                      <a:pos x="35" y="25"/>
                    </a:cxn>
                    <a:cxn ang="0">
                      <a:pos x="35" y="26"/>
                    </a:cxn>
                    <a:cxn ang="0">
                      <a:pos x="41" y="24"/>
                    </a:cxn>
                    <a:cxn ang="0">
                      <a:pos x="50" y="21"/>
                    </a:cxn>
                    <a:cxn ang="0">
                      <a:pos x="51" y="18"/>
                    </a:cxn>
                    <a:cxn ang="0">
                      <a:pos x="62" y="21"/>
                    </a:cxn>
                    <a:cxn ang="0">
                      <a:pos x="69" y="28"/>
                    </a:cxn>
                    <a:cxn ang="0">
                      <a:pos x="74" y="30"/>
                    </a:cxn>
                    <a:cxn ang="0">
                      <a:pos x="77" y="36"/>
                    </a:cxn>
                    <a:cxn ang="0">
                      <a:pos x="77" y="48"/>
                    </a:cxn>
                    <a:cxn ang="0">
                      <a:pos x="80" y="55"/>
                    </a:cxn>
                    <a:cxn ang="0">
                      <a:pos x="79" y="50"/>
                    </a:cxn>
                    <a:cxn ang="0">
                      <a:pos x="82" y="52"/>
                    </a:cxn>
                    <a:cxn ang="0">
                      <a:pos x="84" y="50"/>
                    </a:cxn>
                    <a:cxn ang="0">
                      <a:pos x="83" y="53"/>
                    </a:cxn>
                    <a:cxn ang="0">
                      <a:pos x="81" y="57"/>
                    </a:cxn>
                    <a:cxn ang="0">
                      <a:pos x="83" y="61"/>
                    </a:cxn>
                    <a:cxn ang="0">
                      <a:pos x="90" y="68"/>
                    </a:cxn>
                    <a:cxn ang="0">
                      <a:pos x="92" y="69"/>
                    </a:cxn>
                    <a:cxn ang="0">
                      <a:pos x="94" y="74"/>
                    </a:cxn>
                    <a:cxn ang="0">
                      <a:pos x="99" y="82"/>
                    </a:cxn>
                    <a:cxn ang="0">
                      <a:pos x="109" y="89"/>
                    </a:cxn>
                    <a:cxn ang="0">
                      <a:pos x="112" y="91"/>
                    </a:cxn>
                    <a:cxn ang="0">
                      <a:pos x="111" y="91"/>
                    </a:cxn>
                    <a:cxn ang="0">
                      <a:pos x="110" y="92"/>
                    </a:cxn>
                    <a:cxn ang="0">
                      <a:pos x="113" y="93"/>
                    </a:cxn>
                    <a:cxn ang="0">
                      <a:pos x="122" y="88"/>
                    </a:cxn>
                    <a:cxn ang="0">
                      <a:pos x="122" y="83"/>
                    </a:cxn>
                    <a:cxn ang="0">
                      <a:pos x="122" y="74"/>
                    </a:cxn>
                    <a:cxn ang="0">
                      <a:pos x="121" y="61"/>
                    </a:cxn>
                    <a:cxn ang="0">
                      <a:pos x="114" y="48"/>
                    </a:cxn>
                    <a:cxn ang="0">
                      <a:pos x="111" y="43"/>
                    </a:cxn>
                    <a:cxn ang="0">
                      <a:pos x="111" y="38"/>
                    </a:cxn>
                    <a:cxn ang="0">
                      <a:pos x="104" y="29"/>
                    </a:cxn>
                    <a:cxn ang="0">
                      <a:pos x="99" y="24"/>
                    </a:cxn>
                    <a:cxn ang="0">
                      <a:pos x="93" y="8"/>
                    </a:cxn>
                    <a:cxn ang="0">
                      <a:pos x="91" y="6"/>
                    </a:cxn>
                    <a:cxn ang="0">
                      <a:pos x="89" y="1"/>
                    </a:cxn>
                    <a:cxn ang="0">
                      <a:pos x="83" y="1"/>
                    </a:cxn>
                    <a:cxn ang="0">
                      <a:pos x="83" y="7"/>
                    </a:cxn>
                    <a:cxn ang="0">
                      <a:pos x="80" y="8"/>
                    </a:cxn>
                    <a:cxn ang="0">
                      <a:pos x="40" y="7"/>
                    </a:cxn>
                    <a:cxn ang="0">
                      <a:pos x="38" y="4"/>
                    </a:cxn>
                  </a:cxnLst>
                  <a:rect l="0" t="0" r="r" b="b"/>
                  <a:pathLst>
                    <a:path w="124" h="94">
                      <a:moveTo>
                        <a:pt x="38" y="4"/>
                      </a:moveTo>
                      <a:lnTo>
                        <a:pt x="1" y="7"/>
                      </a:lnTo>
                      <a:lnTo>
                        <a:pt x="1" y="8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1" y="10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4" y="13"/>
                      </a:lnTo>
                      <a:lnTo>
                        <a:pt x="4" y="14"/>
                      </a:lnTo>
                      <a:lnTo>
                        <a:pt x="4" y="15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5" y="17"/>
                      </a:lnTo>
                      <a:lnTo>
                        <a:pt x="5" y="17"/>
                      </a:lnTo>
                      <a:lnTo>
                        <a:pt x="4" y="18"/>
                      </a:lnTo>
                      <a:lnTo>
                        <a:pt x="4" y="19"/>
                      </a:lnTo>
                      <a:lnTo>
                        <a:pt x="4" y="19"/>
                      </a:lnTo>
                      <a:lnTo>
                        <a:pt x="6" y="18"/>
                      </a:lnTo>
                      <a:lnTo>
                        <a:pt x="7" y="18"/>
                      </a:lnTo>
                      <a:lnTo>
                        <a:pt x="8" y="16"/>
                      </a:lnTo>
                      <a:lnTo>
                        <a:pt x="8" y="15"/>
                      </a:lnTo>
                      <a:lnTo>
                        <a:pt x="9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1" y="15"/>
                      </a:lnTo>
                      <a:lnTo>
                        <a:pt x="11" y="16"/>
                      </a:lnTo>
                      <a:lnTo>
                        <a:pt x="9" y="17"/>
                      </a:lnTo>
                      <a:lnTo>
                        <a:pt x="10" y="17"/>
                      </a:lnTo>
                      <a:lnTo>
                        <a:pt x="11" y="17"/>
                      </a:lnTo>
                      <a:lnTo>
                        <a:pt x="13" y="17"/>
                      </a:lnTo>
                      <a:lnTo>
                        <a:pt x="19" y="14"/>
                      </a:lnTo>
                      <a:lnTo>
                        <a:pt x="20" y="14"/>
                      </a:lnTo>
                      <a:lnTo>
                        <a:pt x="20" y="15"/>
                      </a:lnTo>
                      <a:lnTo>
                        <a:pt x="19" y="16"/>
                      </a:lnTo>
                      <a:lnTo>
                        <a:pt x="20" y="16"/>
                      </a:lnTo>
                      <a:lnTo>
                        <a:pt x="23" y="16"/>
                      </a:lnTo>
                      <a:lnTo>
                        <a:pt x="25" y="17"/>
                      </a:lnTo>
                      <a:lnTo>
                        <a:pt x="28" y="19"/>
                      </a:lnTo>
                      <a:lnTo>
                        <a:pt x="29" y="19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0" y="19"/>
                      </a:lnTo>
                      <a:lnTo>
                        <a:pt x="32" y="19"/>
                      </a:lnTo>
                      <a:lnTo>
                        <a:pt x="33" y="19"/>
                      </a:lnTo>
                      <a:lnTo>
                        <a:pt x="33" y="20"/>
                      </a:lnTo>
                      <a:lnTo>
                        <a:pt x="32" y="20"/>
                      </a:lnTo>
                      <a:lnTo>
                        <a:pt x="32" y="21"/>
                      </a:lnTo>
                      <a:lnTo>
                        <a:pt x="36" y="23"/>
                      </a:lnTo>
                      <a:lnTo>
                        <a:pt x="36" y="24"/>
                      </a:lnTo>
                      <a:lnTo>
                        <a:pt x="36" y="25"/>
                      </a:lnTo>
                      <a:lnTo>
                        <a:pt x="36" y="26"/>
                      </a:lnTo>
                      <a:lnTo>
                        <a:pt x="35" y="25"/>
                      </a:lnTo>
                      <a:lnTo>
                        <a:pt x="35" y="25"/>
                      </a:lnTo>
                      <a:lnTo>
                        <a:pt x="35" y="26"/>
                      </a:lnTo>
                      <a:lnTo>
                        <a:pt x="35" y="26"/>
                      </a:lnTo>
                      <a:lnTo>
                        <a:pt x="36" y="27"/>
                      </a:lnTo>
                      <a:lnTo>
                        <a:pt x="41" y="25"/>
                      </a:lnTo>
                      <a:lnTo>
                        <a:pt x="41" y="24"/>
                      </a:lnTo>
                      <a:lnTo>
                        <a:pt x="43" y="24"/>
                      </a:lnTo>
                      <a:lnTo>
                        <a:pt x="47" y="21"/>
                      </a:lnTo>
                      <a:lnTo>
                        <a:pt x="50" y="21"/>
                      </a:lnTo>
                      <a:lnTo>
                        <a:pt x="50" y="20"/>
                      </a:lnTo>
                      <a:lnTo>
                        <a:pt x="50" y="19"/>
                      </a:lnTo>
                      <a:lnTo>
                        <a:pt x="51" y="18"/>
                      </a:lnTo>
                      <a:lnTo>
                        <a:pt x="55" y="17"/>
                      </a:lnTo>
                      <a:lnTo>
                        <a:pt x="62" y="20"/>
                      </a:lnTo>
                      <a:lnTo>
                        <a:pt x="62" y="21"/>
                      </a:lnTo>
                      <a:lnTo>
                        <a:pt x="64" y="23"/>
                      </a:lnTo>
                      <a:lnTo>
                        <a:pt x="65" y="25"/>
                      </a:lnTo>
                      <a:lnTo>
                        <a:pt x="69" y="28"/>
                      </a:lnTo>
                      <a:lnTo>
                        <a:pt x="70" y="29"/>
                      </a:lnTo>
                      <a:lnTo>
                        <a:pt x="71" y="30"/>
                      </a:lnTo>
                      <a:lnTo>
                        <a:pt x="74" y="30"/>
                      </a:lnTo>
                      <a:lnTo>
                        <a:pt x="77" y="34"/>
                      </a:lnTo>
                      <a:lnTo>
                        <a:pt x="78" y="35"/>
                      </a:lnTo>
                      <a:lnTo>
                        <a:pt x="77" y="36"/>
                      </a:lnTo>
                      <a:lnTo>
                        <a:pt x="78" y="39"/>
                      </a:lnTo>
                      <a:lnTo>
                        <a:pt x="78" y="44"/>
                      </a:lnTo>
                      <a:lnTo>
                        <a:pt x="77" y="48"/>
                      </a:lnTo>
                      <a:lnTo>
                        <a:pt x="77" y="52"/>
                      </a:lnTo>
                      <a:lnTo>
                        <a:pt x="78" y="53"/>
                      </a:lnTo>
                      <a:lnTo>
                        <a:pt x="80" y="55"/>
                      </a:lnTo>
                      <a:lnTo>
                        <a:pt x="81" y="53"/>
                      </a:lnTo>
                      <a:lnTo>
                        <a:pt x="80" y="52"/>
                      </a:lnTo>
                      <a:lnTo>
                        <a:pt x="79" y="50"/>
                      </a:lnTo>
                      <a:lnTo>
                        <a:pt x="80" y="50"/>
                      </a:lnTo>
                      <a:lnTo>
                        <a:pt x="81" y="49"/>
                      </a:lnTo>
                      <a:lnTo>
                        <a:pt x="82" y="52"/>
                      </a:lnTo>
                      <a:lnTo>
                        <a:pt x="83" y="52"/>
                      </a:lnTo>
                      <a:lnTo>
                        <a:pt x="83" y="50"/>
                      </a:lnTo>
                      <a:lnTo>
                        <a:pt x="84" y="50"/>
                      </a:lnTo>
                      <a:lnTo>
                        <a:pt x="84" y="51"/>
                      </a:lnTo>
                      <a:lnTo>
                        <a:pt x="84" y="52"/>
                      </a:lnTo>
                      <a:lnTo>
                        <a:pt x="83" y="53"/>
                      </a:lnTo>
                      <a:lnTo>
                        <a:pt x="83" y="54"/>
                      </a:lnTo>
                      <a:lnTo>
                        <a:pt x="82" y="57"/>
                      </a:lnTo>
                      <a:lnTo>
                        <a:pt x="81" y="57"/>
                      </a:lnTo>
                      <a:lnTo>
                        <a:pt x="81" y="59"/>
                      </a:lnTo>
                      <a:lnTo>
                        <a:pt x="82" y="60"/>
                      </a:lnTo>
                      <a:lnTo>
                        <a:pt x="83" y="61"/>
                      </a:lnTo>
                      <a:lnTo>
                        <a:pt x="86" y="66"/>
                      </a:lnTo>
                      <a:lnTo>
                        <a:pt x="89" y="68"/>
                      </a:lnTo>
                      <a:lnTo>
                        <a:pt x="90" y="68"/>
                      </a:lnTo>
                      <a:lnTo>
                        <a:pt x="90" y="67"/>
                      </a:lnTo>
                      <a:lnTo>
                        <a:pt x="91" y="67"/>
                      </a:lnTo>
                      <a:lnTo>
                        <a:pt x="92" y="69"/>
                      </a:lnTo>
                      <a:lnTo>
                        <a:pt x="92" y="70"/>
                      </a:lnTo>
                      <a:lnTo>
                        <a:pt x="93" y="73"/>
                      </a:lnTo>
                      <a:lnTo>
                        <a:pt x="94" y="74"/>
                      </a:lnTo>
                      <a:lnTo>
                        <a:pt x="96" y="74"/>
                      </a:lnTo>
                      <a:lnTo>
                        <a:pt x="99" y="82"/>
                      </a:lnTo>
                      <a:lnTo>
                        <a:pt x="99" y="82"/>
                      </a:lnTo>
                      <a:lnTo>
                        <a:pt x="103" y="83"/>
                      </a:lnTo>
                      <a:lnTo>
                        <a:pt x="104" y="84"/>
                      </a:lnTo>
                      <a:lnTo>
                        <a:pt x="109" y="89"/>
                      </a:lnTo>
                      <a:lnTo>
                        <a:pt x="110" y="90"/>
                      </a:lnTo>
                      <a:lnTo>
                        <a:pt x="111" y="90"/>
                      </a:lnTo>
                      <a:lnTo>
                        <a:pt x="112" y="91"/>
                      </a:lnTo>
                      <a:lnTo>
                        <a:pt x="112" y="92"/>
                      </a:lnTo>
                      <a:lnTo>
                        <a:pt x="111" y="92"/>
                      </a:lnTo>
                      <a:lnTo>
                        <a:pt x="111" y="91"/>
                      </a:lnTo>
                      <a:lnTo>
                        <a:pt x="110" y="91"/>
                      </a:lnTo>
                      <a:lnTo>
                        <a:pt x="110" y="92"/>
                      </a:lnTo>
                      <a:lnTo>
                        <a:pt x="110" y="92"/>
                      </a:lnTo>
                      <a:lnTo>
                        <a:pt x="110" y="93"/>
                      </a:lnTo>
                      <a:lnTo>
                        <a:pt x="112" y="94"/>
                      </a:lnTo>
                      <a:lnTo>
                        <a:pt x="113" y="93"/>
                      </a:lnTo>
                      <a:lnTo>
                        <a:pt x="115" y="93"/>
                      </a:lnTo>
                      <a:lnTo>
                        <a:pt x="121" y="90"/>
                      </a:lnTo>
                      <a:lnTo>
                        <a:pt x="122" y="88"/>
                      </a:lnTo>
                      <a:lnTo>
                        <a:pt x="122" y="88"/>
                      </a:lnTo>
                      <a:lnTo>
                        <a:pt x="121" y="84"/>
                      </a:lnTo>
                      <a:lnTo>
                        <a:pt x="122" y="83"/>
                      </a:lnTo>
                      <a:lnTo>
                        <a:pt x="123" y="80"/>
                      </a:lnTo>
                      <a:lnTo>
                        <a:pt x="124" y="80"/>
                      </a:lnTo>
                      <a:lnTo>
                        <a:pt x="122" y="74"/>
                      </a:lnTo>
                      <a:lnTo>
                        <a:pt x="123" y="71"/>
                      </a:lnTo>
                      <a:lnTo>
                        <a:pt x="123" y="66"/>
                      </a:lnTo>
                      <a:lnTo>
                        <a:pt x="121" y="61"/>
                      </a:lnTo>
                      <a:lnTo>
                        <a:pt x="121" y="60"/>
                      </a:lnTo>
                      <a:lnTo>
                        <a:pt x="117" y="54"/>
                      </a:lnTo>
                      <a:lnTo>
                        <a:pt x="114" y="48"/>
                      </a:lnTo>
                      <a:lnTo>
                        <a:pt x="111" y="44"/>
                      </a:lnTo>
                      <a:lnTo>
                        <a:pt x="111" y="44"/>
                      </a:lnTo>
                      <a:lnTo>
                        <a:pt x="111" y="43"/>
                      </a:lnTo>
                      <a:lnTo>
                        <a:pt x="110" y="40"/>
                      </a:lnTo>
                      <a:lnTo>
                        <a:pt x="109" y="39"/>
                      </a:lnTo>
                      <a:lnTo>
                        <a:pt x="111" y="38"/>
                      </a:lnTo>
                      <a:lnTo>
                        <a:pt x="111" y="37"/>
                      </a:lnTo>
                      <a:lnTo>
                        <a:pt x="106" y="31"/>
                      </a:lnTo>
                      <a:lnTo>
                        <a:pt x="104" y="29"/>
                      </a:lnTo>
                      <a:lnTo>
                        <a:pt x="102" y="28"/>
                      </a:lnTo>
                      <a:lnTo>
                        <a:pt x="102" y="27"/>
                      </a:lnTo>
                      <a:lnTo>
                        <a:pt x="99" y="24"/>
                      </a:lnTo>
                      <a:lnTo>
                        <a:pt x="96" y="17"/>
                      </a:lnTo>
                      <a:lnTo>
                        <a:pt x="95" y="14"/>
                      </a:lnTo>
                      <a:lnTo>
                        <a:pt x="93" y="8"/>
                      </a:lnTo>
                      <a:lnTo>
                        <a:pt x="93" y="7"/>
                      </a:lnTo>
                      <a:lnTo>
                        <a:pt x="92" y="7"/>
                      </a:lnTo>
                      <a:lnTo>
                        <a:pt x="91" y="6"/>
                      </a:lnTo>
                      <a:lnTo>
                        <a:pt x="91" y="2"/>
                      </a:lnTo>
                      <a:lnTo>
                        <a:pt x="90" y="1"/>
                      </a:lnTo>
                      <a:lnTo>
                        <a:pt x="89" y="1"/>
                      </a:lnTo>
                      <a:lnTo>
                        <a:pt x="86" y="1"/>
                      </a:lnTo>
                      <a:lnTo>
                        <a:pt x="84" y="0"/>
                      </a:lnTo>
                      <a:lnTo>
                        <a:pt x="83" y="1"/>
                      </a:lnTo>
                      <a:lnTo>
                        <a:pt x="82" y="2"/>
                      </a:lnTo>
                      <a:lnTo>
                        <a:pt x="82" y="3"/>
                      </a:lnTo>
                      <a:lnTo>
                        <a:pt x="83" y="7"/>
                      </a:lnTo>
                      <a:lnTo>
                        <a:pt x="83" y="9"/>
                      </a:lnTo>
                      <a:lnTo>
                        <a:pt x="81" y="8"/>
                      </a:lnTo>
                      <a:lnTo>
                        <a:pt x="80" y="8"/>
                      </a:lnTo>
                      <a:lnTo>
                        <a:pt x="80" y="6"/>
                      </a:lnTo>
                      <a:lnTo>
                        <a:pt x="41" y="8"/>
                      </a:lnTo>
                      <a:lnTo>
                        <a:pt x="40" y="7"/>
                      </a:lnTo>
                      <a:lnTo>
                        <a:pt x="40" y="6"/>
                      </a:lnTo>
                      <a:lnTo>
                        <a:pt x="39" y="4"/>
                      </a:lnTo>
                      <a:lnTo>
                        <a:pt x="38" y="4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2" name="Freeform 207">
                  <a:extLst>
                    <a:ext uri="{FF2B5EF4-FFF2-40B4-BE49-F238E27FC236}">
                      <a16:creationId xmlns:a16="http://schemas.microsoft.com/office/drawing/2014/main" id="{ADF76549-9253-4D0E-9F57-1CD6ABDC8F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2" y="1503"/>
                  <a:ext cx="372" cy="180"/>
                </a:xfrm>
                <a:custGeom>
                  <a:avLst/>
                  <a:gdLst/>
                  <a:ahLst/>
                  <a:cxnLst>
                    <a:cxn ang="0">
                      <a:pos x="36" y="2"/>
                    </a:cxn>
                    <a:cxn ang="0">
                      <a:pos x="2" y="18"/>
                    </a:cxn>
                    <a:cxn ang="0">
                      <a:pos x="3" y="16"/>
                    </a:cxn>
                    <a:cxn ang="0">
                      <a:pos x="7" y="13"/>
                    </a:cxn>
                    <a:cxn ang="0">
                      <a:pos x="9" y="11"/>
                    </a:cxn>
                    <a:cxn ang="0">
                      <a:pos x="11" y="10"/>
                    </a:cxn>
                    <a:cxn ang="0">
                      <a:pos x="14" y="10"/>
                    </a:cxn>
                    <a:cxn ang="0">
                      <a:pos x="19" y="7"/>
                    </a:cxn>
                    <a:cxn ang="0">
                      <a:pos x="21" y="8"/>
                    </a:cxn>
                    <a:cxn ang="0">
                      <a:pos x="22" y="9"/>
                    </a:cxn>
                    <a:cxn ang="0">
                      <a:pos x="24" y="12"/>
                    </a:cxn>
                    <a:cxn ang="0">
                      <a:pos x="25" y="12"/>
                    </a:cxn>
                    <a:cxn ang="0">
                      <a:pos x="28" y="13"/>
                    </a:cxn>
                    <a:cxn ang="0">
                      <a:pos x="29" y="16"/>
                    </a:cxn>
                    <a:cxn ang="0">
                      <a:pos x="32" y="17"/>
                    </a:cxn>
                    <a:cxn ang="0">
                      <a:pos x="35" y="19"/>
                    </a:cxn>
                    <a:cxn ang="0">
                      <a:pos x="33" y="23"/>
                    </a:cxn>
                    <a:cxn ang="0">
                      <a:pos x="33" y="27"/>
                    </a:cxn>
                    <a:cxn ang="0">
                      <a:pos x="36" y="26"/>
                    </a:cxn>
                    <a:cxn ang="0">
                      <a:pos x="38" y="28"/>
                    </a:cxn>
                    <a:cxn ang="0">
                      <a:pos x="40" y="28"/>
                    </a:cxn>
                    <a:cxn ang="0">
                      <a:pos x="45" y="29"/>
                    </a:cxn>
                    <a:cxn ang="0">
                      <a:pos x="47" y="29"/>
                    </a:cxn>
                    <a:cxn ang="0">
                      <a:pos x="46" y="28"/>
                    </a:cxn>
                    <a:cxn ang="0">
                      <a:pos x="44" y="26"/>
                    </a:cxn>
                    <a:cxn ang="0">
                      <a:pos x="44" y="25"/>
                    </a:cxn>
                    <a:cxn ang="0">
                      <a:pos x="45" y="24"/>
                    </a:cxn>
                    <a:cxn ang="0">
                      <a:pos x="42" y="22"/>
                    </a:cxn>
                    <a:cxn ang="0">
                      <a:pos x="41" y="18"/>
                    </a:cxn>
                    <a:cxn ang="0">
                      <a:pos x="41" y="13"/>
                    </a:cxn>
                    <a:cxn ang="0">
                      <a:pos x="41" y="12"/>
                    </a:cxn>
                    <a:cxn ang="0">
                      <a:pos x="41" y="10"/>
                    </a:cxn>
                    <a:cxn ang="0">
                      <a:pos x="42" y="8"/>
                    </a:cxn>
                    <a:cxn ang="0">
                      <a:pos x="44" y="6"/>
                    </a:cxn>
                    <a:cxn ang="0">
                      <a:pos x="46" y="4"/>
                    </a:cxn>
                    <a:cxn ang="0">
                      <a:pos x="46" y="7"/>
                    </a:cxn>
                    <a:cxn ang="0">
                      <a:pos x="44" y="9"/>
                    </a:cxn>
                    <a:cxn ang="0">
                      <a:pos x="44" y="12"/>
                    </a:cxn>
                    <a:cxn ang="0">
                      <a:pos x="46" y="16"/>
                    </a:cxn>
                    <a:cxn ang="0">
                      <a:pos x="44" y="17"/>
                    </a:cxn>
                    <a:cxn ang="0">
                      <a:pos x="46" y="18"/>
                    </a:cxn>
                    <a:cxn ang="0">
                      <a:pos x="46" y="20"/>
                    </a:cxn>
                    <a:cxn ang="0">
                      <a:pos x="46" y="22"/>
                    </a:cxn>
                    <a:cxn ang="0">
                      <a:pos x="49" y="25"/>
                    </a:cxn>
                    <a:cxn ang="0">
                      <a:pos x="50" y="25"/>
                    </a:cxn>
                    <a:cxn ang="0">
                      <a:pos x="52" y="25"/>
                    </a:cxn>
                    <a:cxn ang="0">
                      <a:pos x="53" y="28"/>
                    </a:cxn>
                    <a:cxn ang="0">
                      <a:pos x="53" y="30"/>
                    </a:cxn>
                    <a:cxn ang="0">
                      <a:pos x="55" y="30"/>
                    </a:cxn>
                    <a:cxn ang="0">
                      <a:pos x="61" y="27"/>
                    </a:cxn>
                    <a:cxn ang="0">
                      <a:pos x="61" y="25"/>
                    </a:cxn>
                    <a:cxn ang="0">
                      <a:pos x="62" y="19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62" h="30">
                      <a:moveTo>
                        <a:pt x="47" y="0"/>
                      </a:moveTo>
                      <a:lnTo>
                        <a:pt x="36" y="2"/>
                      </a:lnTo>
                      <a:lnTo>
                        <a:pt x="0" y="9"/>
                      </a:lnTo>
                      <a:lnTo>
                        <a:pt x="2" y="18"/>
                      </a:lnTo>
                      <a:lnTo>
                        <a:pt x="3" y="17"/>
                      </a:lnTo>
                      <a:lnTo>
                        <a:pt x="3" y="16"/>
                      </a:lnTo>
                      <a:lnTo>
                        <a:pt x="6" y="13"/>
                      </a:lnTo>
                      <a:lnTo>
                        <a:pt x="7" y="13"/>
                      </a:lnTo>
                      <a:lnTo>
                        <a:pt x="8" y="11"/>
                      </a:lnTo>
                      <a:lnTo>
                        <a:pt x="9" y="11"/>
                      </a:lnTo>
                      <a:lnTo>
                        <a:pt x="10" y="9"/>
                      </a:lnTo>
                      <a:lnTo>
                        <a:pt x="11" y="10"/>
                      </a:lnTo>
                      <a:lnTo>
                        <a:pt x="12" y="10"/>
                      </a:lnTo>
                      <a:lnTo>
                        <a:pt x="14" y="10"/>
                      </a:lnTo>
                      <a:lnTo>
                        <a:pt x="14" y="9"/>
                      </a:lnTo>
                      <a:lnTo>
                        <a:pt x="19" y="7"/>
                      </a:lnTo>
                      <a:lnTo>
                        <a:pt x="20" y="8"/>
                      </a:lnTo>
                      <a:lnTo>
                        <a:pt x="21" y="8"/>
                      </a:lnTo>
                      <a:lnTo>
                        <a:pt x="22" y="7"/>
                      </a:lnTo>
                      <a:lnTo>
                        <a:pt x="22" y="9"/>
                      </a:lnTo>
                      <a:lnTo>
                        <a:pt x="23" y="9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5" y="12"/>
                      </a:lnTo>
                      <a:lnTo>
                        <a:pt x="27" y="12"/>
                      </a:lnTo>
                      <a:lnTo>
                        <a:pt x="28" y="13"/>
                      </a:lnTo>
                      <a:lnTo>
                        <a:pt x="27" y="14"/>
                      </a:lnTo>
                      <a:lnTo>
                        <a:pt x="29" y="16"/>
                      </a:lnTo>
                      <a:lnTo>
                        <a:pt x="31" y="16"/>
                      </a:lnTo>
                      <a:lnTo>
                        <a:pt x="32" y="17"/>
                      </a:lnTo>
                      <a:lnTo>
                        <a:pt x="34" y="18"/>
                      </a:lnTo>
                      <a:lnTo>
                        <a:pt x="35" y="19"/>
                      </a:lnTo>
                      <a:lnTo>
                        <a:pt x="35" y="20"/>
                      </a:lnTo>
                      <a:lnTo>
                        <a:pt x="33" y="23"/>
                      </a:lnTo>
                      <a:lnTo>
                        <a:pt x="32" y="25"/>
                      </a:lnTo>
                      <a:lnTo>
                        <a:pt x="33" y="27"/>
                      </a:lnTo>
                      <a:lnTo>
                        <a:pt x="34" y="27"/>
                      </a:lnTo>
                      <a:lnTo>
                        <a:pt x="36" y="26"/>
                      </a:ln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40" y="28"/>
                      </a:lnTo>
                      <a:lnTo>
                        <a:pt x="42" y="28"/>
                      </a:lnTo>
                      <a:lnTo>
                        <a:pt x="45" y="29"/>
                      </a:lnTo>
                      <a:lnTo>
                        <a:pt x="46" y="29"/>
                      </a:lnTo>
                      <a:lnTo>
                        <a:pt x="47" y="29"/>
                      </a:lnTo>
                      <a:lnTo>
                        <a:pt x="47" y="29"/>
                      </a:lnTo>
                      <a:lnTo>
                        <a:pt x="46" y="28"/>
                      </a:lnTo>
                      <a:lnTo>
                        <a:pt x="45" y="26"/>
                      </a:lnTo>
                      <a:lnTo>
                        <a:pt x="44" y="26"/>
                      </a:lnTo>
                      <a:lnTo>
                        <a:pt x="44" y="25"/>
                      </a:lnTo>
                      <a:lnTo>
                        <a:pt x="44" y="25"/>
                      </a:lnTo>
                      <a:lnTo>
                        <a:pt x="44" y="25"/>
                      </a:lnTo>
                      <a:lnTo>
                        <a:pt x="45" y="24"/>
                      </a:lnTo>
                      <a:lnTo>
                        <a:pt x="43" y="24"/>
                      </a:lnTo>
                      <a:lnTo>
                        <a:pt x="42" y="22"/>
                      </a:lnTo>
                      <a:lnTo>
                        <a:pt x="41" y="19"/>
                      </a:lnTo>
                      <a:lnTo>
                        <a:pt x="41" y="18"/>
                      </a:lnTo>
                      <a:lnTo>
                        <a:pt x="41" y="16"/>
                      </a:lnTo>
                      <a:lnTo>
                        <a:pt x="41" y="13"/>
                      </a:lnTo>
                      <a:lnTo>
                        <a:pt x="41" y="12"/>
                      </a:lnTo>
                      <a:lnTo>
                        <a:pt x="41" y="12"/>
                      </a:lnTo>
                      <a:lnTo>
                        <a:pt x="40" y="11"/>
                      </a:lnTo>
                      <a:lnTo>
                        <a:pt x="41" y="10"/>
                      </a:lnTo>
                      <a:lnTo>
                        <a:pt x="41" y="9"/>
                      </a:lnTo>
                      <a:lnTo>
                        <a:pt x="42" y="8"/>
                      </a:lnTo>
                      <a:lnTo>
                        <a:pt x="44" y="7"/>
                      </a:lnTo>
                      <a:lnTo>
                        <a:pt x="44" y="6"/>
                      </a:lnTo>
                      <a:lnTo>
                        <a:pt x="45" y="4"/>
                      </a:lnTo>
                      <a:lnTo>
                        <a:pt x="46" y="4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5" y="8"/>
                      </a:lnTo>
                      <a:lnTo>
                        <a:pt x="44" y="9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2"/>
                      </a:lnTo>
                      <a:lnTo>
                        <a:pt x="46" y="16"/>
                      </a:lnTo>
                      <a:lnTo>
                        <a:pt x="46" y="16"/>
                      </a:lnTo>
                      <a:lnTo>
                        <a:pt x="44" y="17"/>
                      </a:lnTo>
                      <a:lnTo>
                        <a:pt x="44" y="18"/>
                      </a:lnTo>
                      <a:lnTo>
                        <a:pt x="46" y="18"/>
                      </a:lnTo>
                      <a:lnTo>
                        <a:pt x="46" y="19"/>
                      </a:lnTo>
                      <a:lnTo>
                        <a:pt x="46" y="20"/>
                      </a:lnTo>
                      <a:lnTo>
                        <a:pt x="46" y="21"/>
                      </a:lnTo>
                      <a:lnTo>
                        <a:pt x="46" y="22"/>
                      </a:lnTo>
                      <a:lnTo>
                        <a:pt x="47" y="24"/>
                      </a:lnTo>
                      <a:lnTo>
                        <a:pt x="49" y="25"/>
                      </a:lnTo>
                      <a:lnTo>
                        <a:pt x="50" y="25"/>
                      </a:lnTo>
                      <a:lnTo>
                        <a:pt x="50" y="25"/>
                      </a:lnTo>
                      <a:lnTo>
                        <a:pt x="51" y="25"/>
                      </a:lnTo>
                      <a:lnTo>
                        <a:pt x="52" y="25"/>
                      </a:lnTo>
                      <a:lnTo>
                        <a:pt x="52" y="26"/>
                      </a:lnTo>
                      <a:lnTo>
                        <a:pt x="53" y="28"/>
                      </a:lnTo>
                      <a:lnTo>
                        <a:pt x="53" y="29"/>
                      </a:lnTo>
                      <a:lnTo>
                        <a:pt x="53" y="30"/>
                      </a:lnTo>
                      <a:lnTo>
                        <a:pt x="55" y="30"/>
                      </a:lnTo>
                      <a:lnTo>
                        <a:pt x="55" y="30"/>
                      </a:lnTo>
                      <a:lnTo>
                        <a:pt x="56" y="29"/>
                      </a:lnTo>
                      <a:lnTo>
                        <a:pt x="61" y="27"/>
                      </a:lnTo>
                      <a:lnTo>
                        <a:pt x="61" y="26"/>
                      </a:lnTo>
                      <a:lnTo>
                        <a:pt x="61" y="25"/>
                      </a:lnTo>
                      <a:lnTo>
                        <a:pt x="62" y="20"/>
                      </a:lnTo>
                      <a:lnTo>
                        <a:pt x="62" y="19"/>
                      </a:lnTo>
                      <a:lnTo>
                        <a:pt x="53" y="21"/>
                      </a:lnTo>
                      <a:lnTo>
                        <a:pt x="47" y="0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3" name="Freeform 208">
                  <a:extLst>
                    <a:ext uri="{FF2B5EF4-FFF2-40B4-BE49-F238E27FC236}">
                      <a16:creationId xmlns:a16="http://schemas.microsoft.com/office/drawing/2014/main" id="{2A4603D1-FCEC-4EBF-B4D9-8C683CAE4D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1485"/>
                  <a:ext cx="90" cy="144"/>
                </a:xfrm>
                <a:custGeom>
                  <a:avLst/>
                  <a:gdLst/>
                  <a:ahLst/>
                  <a:cxnLst>
                    <a:cxn ang="0">
                      <a:pos x="15" y="22"/>
                    </a:cxn>
                    <a:cxn ang="0">
                      <a:pos x="15" y="21"/>
                    </a:cxn>
                    <a:cxn ang="0">
                      <a:pos x="14" y="18"/>
                    </a:cxn>
                    <a:cxn ang="0">
                      <a:pos x="12" y="17"/>
                    </a:cxn>
                    <a:cxn ang="0">
                      <a:pos x="10" y="15"/>
                    </a:cxn>
                    <a:cxn ang="0">
                      <a:pos x="9" y="14"/>
                    </a:cxn>
                    <a:cxn ang="0">
                      <a:pos x="8" y="13"/>
                    </a:cxn>
                    <a:cxn ang="0">
                      <a:pos x="7" y="10"/>
                    </a:cxn>
                    <a:cxn ang="0">
                      <a:pos x="6" y="8"/>
                    </a:cxn>
                    <a:cxn ang="0">
                      <a:pos x="4" y="6"/>
                    </a:cxn>
                    <a:cxn ang="0">
                      <a:pos x="4" y="5"/>
                    </a:cxn>
                    <a:cxn ang="0">
                      <a:pos x="4" y="4"/>
                    </a:cxn>
                    <a:cxn ang="0">
                      <a:pos x="4" y="4"/>
                    </a:cxn>
                    <a:cxn ang="0">
                      <a:pos x="4" y="4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6" y="24"/>
                    </a:cxn>
                    <a:cxn ang="0">
                      <a:pos x="15" y="22"/>
                    </a:cxn>
                  </a:cxnLst>
                  <a:rect l="0" t="0" r="r" b="b"/>
                  <a:pathLst>
                    <a:path w="15" h="24">
                      <a:moveTo>
                        <a:pt x="15" y="22"/>
                      </a:moveTo>
                      <a:lnTo>
                        <a:pt x="15" y="21"/>
                      </a:lnTo>
                      <a:lnTo>
                        <a:pt x="14" y="18"/>
                      </a:lnTo>
                      <a:lnTo>
                        <a:pt x="12" y="17"/>
                      </a:lnTo>
                      <a:lnTo>
                        <a:pt x="10" y="15"/>
                      </a:lnTo>
                      <a:lnTo>
                        <a:pt x="9" y="14"/>
                      </a:lnTo>
                      <a:lnTo>
                        <a:pt x="8" y="13"/>
                      </a:lnTo>
                      <a:lnTo>
                        <a:pt x="7" y="10"/>
                      </a:lnTo>
                      <a:lnTo>
                        <a:pt x="6" y="8"/>
                      </a:lnTo>
                      <a:lnTo>
                        <a:pt x="4" y="6"/>
                      </a:lnTo>
                      <a:lnTo>
                        <a:pt x="4" y="5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24"/>
                      </a:lnTo>
                      <a:lnTo>
                        <a:pt x="15" y="22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4" name="Freeform 209">
                  <a:extLst>
                    <a:ext uri="{FF2B5EF4-FFF2-40B4-BE49-F238E27FC236}">
                      <a16:creationId xmlns:a16="http://schemas.microsoft.com/office/drawing/2014/main" id="{C163CEEB-C247-43F2-A327-1B289DF1DB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8" y="1323"/>
                  <a:ext cx="108" cy="242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0" y="31"/>
                    </a:cxn>
                    <a:cxn ang="0">
                      <a:pos x="2" y="34"/>
                    </a:cxn>
                    <a:cxn ang="0">
                      <a:pos x="6" y="36"/>
                    </a:cxn>
                    <a:cxn ang="0">
                      <a:pos x="9" y="37"/>
                    </a:cxn>
                    <a:cxn ang="0">
                      <a:pos x="10" y="39"/>
                    </a:cxn>
                    <a:cxn ang="0">
                      <a:pos x="11" y="41"/>
                    </a:cxn>
                    <a:cxn ang="0">
                      <a:pos x="13" y="38"/>
                    </a:cxn>
                    <a:cxn ang="0">
                      <a:pos x="14" y="34"/>
                    </a:cxn>
                    <a:cxn ang="0">
                      <a:pos x="17" y="29"/>
                    </a:cxn>
                    <a:cxn ang="0">
                      <a:pos x="18" y="25"/>
                    </a:cxn>
                    <a:cxn ang="0">
                      <a:pos x="18" y="18"/>
                    </a:cxn>
                    <a:cxn ang="0">
                      <a:pos x="17" y="13"/>
                    </a:cxn>
                    <a:cxn ang="0">
                      <a:pos x="14" y="14"/>
                    </a:cxn>
                    <a:cxn ang="0">
                      <a:pos x="13" y="13"/>
                    </a:cxn>
                    <a:cxn ang="0">
                      <a:pos x="12" y="13"/>
                    </a:cxn>
                    <a:cxn ang="0">
                      <a:pos x="13" y="10"/>
                    </a:cxn>
                    <a:cxn ang="0">
                      <a:pos x="14" y="10"/>
                    </a:cxn>
                    <a:cxn ang="0">
                      <a:pos x="15" y="7"/>
                    </a:cxn>
                    <a:cxn ang="0">
                      <a:pos x="16" y="5"/>
                    </a:cxn>
                    <a:cxn ang="0">
                      <a:pos x="4" y="0"/>
                    </a:cxn>
                    <a:cxn ang="0">
                      <a:pos x="2" y="1"/>
                    </a:cxn>
                    <a:cxn ang="0">
                      <a:pos x="2" y="5"/>
                    </a:cxn>
                    <a:cxn ang="0">
                      <a:pos x="0" y="7"/>
                    </a:cxn>
                    <a:cxn ang="0">
                      <a:pos x="1" y="8"/>
                    </a:cxn>
                    <a:cxn ang="0">
                      <a:pos x="0" y="11"/>
                    </a:cxn>
                    <a:cxn ang="0">
                      <a:pos x="1" y="14"/>
                    </a:cxn>
                    <a:cxn ang="0">
                      <a:pos x="3" y="16"/>
                    </a:cxn>
                    <a:cxn ang="0">
                      <a:pos x="5" y="17"/>
                    </a:cxn>
                    <a:cxn ang="0">
                      <a:pos x="7" y="18"/>
                    </a:cxn>
                    <a:cxn ang="0">
                      <a:pos x="8" y="20"/>
                    </a:cxn>
                    <a:cxn ang="0">
                      <a:pos x="4" y="23"/>
                    </a:cxn>
                    <a:cxn ang="0">
                      <a:pos x="1" y="27"/>
                    </a:cxn>
                  </a:cxnLst>
                  <a:rect l="0" t="0" r="r" b="b"/>
                  <a:pathLst>
                    <a:path w="18" h="41">
                      <a:moveTo>
                        <a:pt x="1" y="27"/>
                      </a:move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1" y="32"/>
                      </a:lnTo>
                      <a:lnTo>
                        <a:pt x="2" y="34"/>
                      </a:lnTo>
                      <a:lnTo>
                        <a:pt x="3" y="35"/>
                      </a:lnTo>
                      <a:lnTo>
                        <a:pt x="6" y="36"/>
                      </a:lnTo>
                      <a:lnTo>
                        <a:pt x="7" y="37"/>
                      </a:lnTo>
                      <a:lnTo>
                        <a:pt x="9" y="37"/>
                      </a:lnTo>
                      <a:lnTo>
                        <a:pt x="10" y="37"/>
                      </a:lnTo>
                      <a:lnTo>
                        <a:pt x="10" y="39"/>
                      </a:lnTo>
                      <a:lnTo>
                        <a:pt x="10" y="41"/>
                      </a:lnTo>
                      <a:lnTo>
                        <a:pt x="11" y="41"/>
                      </a:lnTo>
                      <a:lnTo>
                        <a:pt x="12" y="40"/>
                      </a:lnTo>
                      <a:lnTo>
                        <a:pt x="13" y="38"/>
                      </a:lnTo>
                      <a:lnTo>
                        <a:pt x="13" y="36"/>
                      </a:lnTo>
                      <a:lnTo>
                        <a:pt x="14" y="34"/>
                      </a:lnTo>
                      <a:lnTo>
                        <a:pt x="15" y="32"/>
                      </a:lnTo>
                      <a:lnTo>
                        <a:pt x="17" y="29"/>
                      </a:lnTo>
                      <a:lnTo>
                        <a:pt x="18" y="27"/>
                      </a:lnTo>
                      <a:lnTo>
                        <a:pt x="18" y="25"/>
                      </a:ln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17" y="14"/>
                      </a:lnTo>
                      <a:lnTo>
                        <a:pt x="17" y="13"/>
                      </a:lnTo>
                      <a:lnTo>
                        <a:pt x="15" y="13"/>
                      </a:lnTo>
                      <a:lnTo>
                        <a:pt x="14" y="14"/>
                      </a:lnTo>
                      <a:lnTo>
                        <a:pt x="13" y="13"/>
                      </a:lnTo>
                      <a:lnTo>
                        <a:pt x="13" y="13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2" y="12"/>
                      </a:lnTo>
                      <a:lnTo>
                        <a:pt x="13" y="10"/>
                      </a:lnTo>
                      <a:lnTo>
                        <a:pt x="14" y="10"/>
                      </a:lnTo>
                      <a:lnTo>
                        <a:pt x="14" y="10"/>
                      </a:lnTo>
                      <a:lnTo>
                        <a:pt x="14" y="8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5" y="3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1"/>
                      </a:lnTo>
                      <a:lnTo>
                        <a:pt x="2" y="2"/>
                      </a:lnTo>
                      <a:lnTo>
                        <a:pt x="2" y="5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1" y="8"/>
                      </a:lnTo>
                      <a:lnTo>
                        <a:pt x="1" y="10"/>
                      </a:lnTo>
                      <a:lnTo>
                        <a:pt x="0" y="11"/>
                      </a:lnTo>
                      <a:lnTo>
                        <a:pt x="1" y="14"/>
                      </a:lnTo>
                      <a:lnTo>
                        <a:pt x="1" y="14"/>
                      </a:lnTo>
                      <a:lnTo>
                        <a:pt x="3" y="14"/>
                      </a:lnTo>
                      <a:lnTo>
                        <a:pt x="3" y="16"/>
                      </a:lnTo>
                      <a:lnTo>
                        <a:pt x="5" y="17"/>
                      </a:lnTo>
                      <a:lnTo>
                        <a:pt x="5" y="17"/>
                      </a:lnTo>
                      <a:lnTo>
                        <a:pt x="6" y="17"/>
                      </a:lnTo>
                      <a:lnTo>
                        <a:pt x="7" y="18"/>
                      </a:lnTo>
                      <a:lnTo>
                        <a:pt x="9" y="20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3"/>
                      </a:lnTo>
                      <a:lnTo>
                        <a:pt x="4" y="25"/>
                      </a:lnTo>
                      <a:lnTo>
                        <a:pt x="1" y="27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5" name="Freeform 210">
                  <a:extLst>
                    <a:ext uri="{FF2B5EF4-FFF2-40B4-BE49-F238E27FC236}">
                      <a16:creationId xmlns:a16="http://schemas.microsoft.com/office/drawing/2014/main" id="{7D182987-01A0-4760-B1E0-F5E7BFC93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0" y="1203"/>
                  <a:ext cx="138" cy="13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8" y="3"/>
                    </a:cxn>
                    <a:cxn ang="0">
                      <a:pos x="8" y="3"/>
                    </a:cxn>
                    <a:cxn ang="0">
                      <a:pos x="8" y="3"/>
                    </a:cxn>
                    <a:cxn ang="0">
                      <a:pos x="9" y="3"/>
                    </a:cxn>
                    <a:cxn ang="0">
                      <a:pos x="20" y="0"/>
                    </a:cxn>
                    <a:cxn ang="0">
                      <a:pos x="23" y="9"/>
                    </a:cxn>
                    <a:cxn ang="0">
                      <a:pos x="23" y="10"/>
                    </a:cxn>
                    <a:cxn ang="0">
                      <a:pos x="22" y="10"/>
                    </a:cxn>
                    <a:cxn ang="0">
                      <a:pos x="23" y="11"/>
                    </a:cxn>
                    <a:cxn ang="0">
                      <a:pos x="23" y="11"/>
                    </a:cxn>
                    <a:cxn ang="0">
                      <a:pos x="21" y="12"/>
                    </a:cxn>
                    <a:cxn ang="0">
                      <a:pos x="17" y="13"/>
                    </a:cxn>
                    <a:cxn ang="0">
                      <a:pos x="16" y="13"/>
                    </a:cxn>
                    <a:cxn ang="0">
                      <a:pos x="16" y="14"/>
                    </a:cxn>
                    <a:cxn ang="0">
                      <a:pos x="16" y="14"/>
                    </a:cxn>
                    <a:cxn ang="0">
                      <a:pos x="15" y="14"/>
                    </a:cxn>
                    <a:cxn ang="0">
                      <a:pos x="13" y="15"/>
                    </a:cxn>
                    <a:cxn ang="0">
                      <a:pos x="10" y="16"/>
                    </a:cxn>
                    <a:cxn ang="0">
                      <a:pos x="10" y="16"/>
                    </a:cxn>
                    <a:cxn ang="0">
                      <a:pos x="8" y="18"/>
                    </a:cxn>
                    <a:cxn ang="0">
                      <a:pos x="3" y="22"/>
                    </a:cxn>
                    <a:cxn ang="0">
                      <a:pos x="1" y="23"/>
                    </a:cxn>
                    <a:cxn ang="0">
                      <a:pos x="0" y="21"/>
                    </a:cxn>
                    <a:cxn ang="0">
                      <a:pos x="2" y="19"/>
                    </a:cxn>
                    <a:cxn ang="0">
                      <a:pos x="2" y="18"/>
                    </a:cxn>
                    <a:cxn ang="0">
                      <a:pos x="1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23" h="23">
                      <a:moveTo>
                        <a:pt x="0" y="5"/>
                      </a:moveTo>
                      <a:lnTo>
                        <a:pt x="8" y="3"/>
                      </a:lnTo>
                      <a:lnTo>
                        <a:pt x="8" y="3"/>
                      </a:lnTo>
                      <a:lnTo>
                        <a:pt x="8" y="3"/>
                      </a:lnTo>
                      <a:lnTo>
                        <a:pt x="9" y="3"/>
                      </a:lnTo>
                      <a:lnTo>
                        <a:pt x="20" y="0"/>
                      </a:lnTo>
                      <a:lnTo>
                        <a:pt x="23" y="9"/>
                      </a:lnTo>
                      <a:lnTo>
                        <a:pt x="23" y="10"/>
                      </a:lnTo>
                      <a:lnTo>
                        <a:pt x="22" y="10"/>
                      </a:lnTo>
                      <a:lnTo>
                        <a:pt x="23" y="11"/>
                      </a:lnTo>
                      <a:lnTo>
                        <a:pt x="23" y="11"/>
                      </a:lnTo>
                      <a:lnTo>
                        <a:pt x="21" y="12"/>
                      </a:lnTo>
                      <a:lnTo>
                        <a:pt x="17" y="13"/>
                      </a:lnTo>
                      <a:lnTo>
                        <a:pt x="16" y="13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15" y="14"/>
                      </a:lnTo>
                      <a:lnTo>
                        <a:pt x="13" y="15"/>
                      </a:lnTo>
                      <a:lnTo>
                        <a:pt x="10" y="16"/>
                      </a:lnTo>
                      <a:lnTo>
                        <a:pt x="10" y="16"/>
                      </a:lnTo>
                      <a:lnTo>
                        <a:pt x="8" y="18"/>
                      </a:lnTo>
                      <a:lnTo>
                        <a:pt x="3" y="22"/>
                      </a:lnTo>
                      <a:lnTo>
                        <a:pt x="1" y="23"/>
                      </a:lnTo>
                      <a:lnTo>
                        <a:pt x="0" y="21"/>
                      </a:lnTo>
                      <a:lnTo>
                        <a:pt x="2" y="19"/>
                      </a:lnTo>
                      <a:lnTo>
                        <a:pt x="2" y="18"/>
                      </a:lnTo>
                      <a:lnTo>
                        <a:pt x="1" y="17"/>
                      </a:lnTo>
                      <a:lnTo>
                        <a:pt x="0" y="5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6" name="Freeform 211">
                  <a:extLst>
                    <a:ext uri="{FF2B5EF4-FFF2-40B4-BE49-F238E27FC236}">
                      <a16:creationId xmlns:a16="http://schemas.microsoft.com/office/drawing/2014/main" id="{99D1A4FE-0E55-4768-A73C-E5402703D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4" y="1101"/>
                  <a:ext cx="267" cy="136"/>
                </a:xfrm>
                <a:custGeom>
                  <a:avLst/>
                  <a:gdLst/>
                  <a:ahLst/>
                  <a:cxnLst>
                    <a:cxn ang="0">
                      <a:pos x="9" y="7"/>
                    </a:cxn>
                    <a:cxn ang="0">
                      <a:pos x="24" y="3"/>
                    </a:cxn>
                    <a:cxn ang="0">
                      <a:pos x="25" y="3"/>
                    </a:cxn>
                    <a:cxn ang="0">
                      <a:pos x="25" y="2"/>
                    </a:cxn>
                    <a:cxn ang="0">
                      <a:pos x="27" y="0"/>
                    </a:cxn>
                    <a:cxn ang="0">
                      <a:pos x="29" y="0"/>
                    </a:cxn>
                    <a:cxn ang="0">
                      <a:pos x="31" y="3"/>
                    </a:cxn>
                    <a:cxn ang="0">
                      <a:pos x="32" y="5"/>
                    </a:cxn>
                    <a:cxn ang="0">
                      <a:pos x="30" y="7"/>
                    </a:cxn>
                    <a:cxn ang="0">
                      <a:pos x="29" y="10"/>
                    </a:cxn>
                    <a:cxn ang="0">
                      <a:pos x="33" y="10"/>
                    </a:cxn>
                    <a:cxn ang="0">
                      <a:pos x="36" y="15"/>
                    </a:cxn>
                    <a:cxn ang="0">
                      <a:pos x="41" y="16"/>
                    </a:cxn>
                    <a:cxn ang="0">
                      <a:pos x="43" y="14"/>
                    </a:cxn>
                    <a:cxn ang="0">
                      <a:pos x="42" y="12"/>
                    </a:cxn>
                    <a:cxn ang="0">
                      <a:pos x="40" y="10"/>
                    </a:cxn>
                    <a:cxn ang="0">
                      <a:pos x="42" y="11"/>
                    </a:cxn>
                    <a:cxn ang="0">
                      <a:pos x="45" y="16"/>
                    </a:cxn>
                    <a:cxn ang="0">
                      <a:pos x="44" y="17"/>
                    </a:cxn>
                    <a:cxn ang="0">
                      <a:pos x="40" y="19"/>
                    </a:cxn>
                    <a:cxn ang="0">
                      <a:pos x="37" y="21"/>
                    </a:cxn>
                    <a:cxn ang="0">
                      <a:pos x="37" y="20"/>
                    </a:cxn>
                    <a:cxn ang="0">
                      <a:pos x="36" y="18"/>
                    </a:cxn>
                    <a:cxn ang="0">
                      <a:pos x="33" y="22"/>
                    </a:cxn>
                    <a:cxn ang="0">
                      <a:pos x="32" y="22"/>
                    </a:cxn>
                    <a:cxn ang="0">
                      <a:pos x="31" y="21"/>
                    </a:cxn>
                    <a:cxn ang="0">
                      <a:pos x="30" y="20"/>
                    </a:cxn>
                    <a:cxn ang="0">
                      <a:pos x="28" y="19"/>
                    </a:cxn>
                    <a:cxn ang="0">
                      <a:pos x="27" y="17"/>
                    </a:cxn>
                    <a:cxn ang="0">
                      <a:pos x="21" y="17"/>
                    </a:cxn>
                    <a:cxn ang="0">
                      <a:pos x="9" y="20"/>
                    </a:cxn>
                    <a:cxn ang="0">
                      <a:pos x="9" y="20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5" h="23">
                      <a:moveTo>
                        <a:pt x="0" y="9"/>
                      </a:moveTo>
                      <a:lnTo>
                        <a:pt x="9" y="7"/>
                      </a:lnTo>
                      <a:lnTo>
                        <a:pt x="24" y="4"/>
                      </a:lnTo>
                      <a:lnTo>
                        <a:pt x="24" y="3"/>
                      </a:lnTo>
                      <a:lnTo>
                        <a:pt x="25" y="3"/>
                      </a:lnTo>
                      <a:lnTo>
                        <a:pt x="25" y="3"/>
                      </a:lnTo>
                      <a:lnTo>
                        <a:pt x="25" y="3"/>
                      </a:lnTo>
                      <a:lnTo>
                        <a:pt x="25" y="2"/>
                      </a:lnTo>
                      <a:lnTo>
                        <a:pt x="26" y="2"/>
                      </a:lnTo>
                      <a:lnTo>
                        <a:pt x="27" y="0"/>
                      </a:lnTo>
                      <a:lnTo>
                        <a:pt x="28" y="0"/>
                      </a:lnTo>
                      <a:lnTo>
                        <a:pt x="29" y="0"/>
                      </a:lnTo>
                      <a:lnTo>
                        <a:pt x="30" y="2"/>
                      </a:lnTo>
                      <a:lnTo>
                        <a:pt x="31" y="3"/>
                      </a:lnTo>
                      <a:lnTo>
                        <a:pt x="32" y="4"/>
                      </a:lnTo>
                      <a:lnTo>
                        <a:pt x="32" y="5"/>
                      </a:lnTo>
                      <a:lnTo>
                        <a:pt x="31" y="5"/>
                      </a:lnTo>
                      <a:lnTo>
                        <a:pt x="30" y="7"/>
                      </a:lnTo>
                      <a:lnTo>
                        <a:pt x="29" y="9"/>
                      </a:lnTo>
                      <a:lnTo>
                        <a:pt x="29" y="10"/>
                      </a:lnTo>
                      <a:lnTo>
                        <a:pt x="31" y="9"/>
                      </a:lnTo>
                      <a:lnTo>
                        <a:pt x="33" y="10"/>
                      </a:lnTo>
                      <a:lnTo>
                        <a:pt x="35" y="13"/>
                      </a:lnTo>
                      <a:lnTo>
                        <a:pt x="36" y="15"/>
                      </a:lnTo>
                      <a:lnTo>
                        <a:pt x="38" y="16"/>
                      </a:lnTo>
                      <a:lnTo>
                        <a:pt x="41" y="16"/>
                      </a:lnTo>
                      <a:lnTo>
                        <a:pt x="42" y="16"/>
                      </a:lnTo>
                      <a:lnTo>
                        <a:pt x="43" y="14"/>
                      </a:lnTo>
                      <a:lnTo>
                        <a:pt x="43" y="13"/>
                      </a:lnTo>
                      <a:lnTo>
                        <a:pt x="42" y="12"/>
                      </a:lnTo>
                      <a:lnTo>
                        <a:pt x="40" y="11"/>
                      </a:lnTo>
                      <a:lnTo>
                        <a:pt x="40" y="10"/>
                      </a:lnTo>
                      <a:lnTo>
                        <a:pt x="41" y="11"/>
                      </a:lnTo>
                      <a:lnTo>
                        <a:pt x="42" y="11"/>
                      </a:lnTo>
                      <a:lnTo>
                        <a:pt x="44" y="14"/>
                      </a:lnTo>
                      <a:lnTo>
                        <a:pt x="45" y="16"/>
                      </a:lnTo>
                      <a:lnTo>
                        <a:pt x="45" y="18"/>
                      </a:lnTo>
                      <a:lnTo>
                        <a:pt x="44" y="17"/>
                      </a:lnTo>
                      <a:lnTo>
                        <a:pt x="42" y="18"/>
                      </a:lnTo>
                      <a:lnTo>
                        <a:pt x="40" y="19"/>
                      </a:lnTo>
                      <a:lnTo>
                        <a:pt x="38" y="21"/>
                      </a:lnTo>
                      <a:lnTo>
                        <a:pt x="37" y="21"/>
                      </a:lnTo>
                      <a:lnTo>
                        <a:pt x="37" y="20"/>
                      </a:lnTo>
                      <a:lnTo>
                        <a:pt x="37" y="20"/>
                      </a:lnTo>
                      <a:lnTo>
                        <a:pt x="37" y="18"/>
                      </a:lnTo>
                      <a:lnTo>
                        <a:pt x="36" y="18"/>
                      </a:lnTo>
                      <a:lnTo>
                        <a:pt x="35" y="20"/>
                      </a:lnTo>
                      <a:lnTo>
                        <a:pt x="33" y="22"/>
                      </a:lnTo>
                      <a:lnTo>
                        <a:pt x="33" y="23"/>
                      </a:lnTo>
                      <a:lnTo>
                        <a:pt x="32" y="22"/>
                      </a:lnTo>
                      <a:lnTo>
                        <a:pt x="32" y="21"/>
                      </a:lnTo>
                      <a:lnTo>
                        <a:pt x="31" y="21"/>
                      </a:lnTo>
                      <a:lnTo>
                        <a:pt x="31" y="21"/>
                      </a:lnTo>
                      <a:lnTo>
                        <a:pt x="30" y="20"/>
                      </a:lnTo>
                      <a:lnTo>
                        <a:pt x="30" y="20"/>
                      </a:lnTo>
                      <a:lnTo>
                        <a:pt x="28" y="19"/>
                      </a:lnTo>
                      <a:lnTo>
                        <a:pt x="27" y="17"/>
                      </a:lnTo>
                      <a:lnTo>
                        <a:pt x="27" y="17"/>
                      </a:lnTo>
                      <a:lnTo>
                        <a:pt x="26" y="15"/>
                      </a:lnTo>
                      <a:lnTo>
                        <a:pt x="21" y="17"/>
                      </a:lnTo>
                      <a:lnTo>
                        <a:pt x="10" y="20"/>
                      </a:lnTo>
                      <a:lnTo>
                        <a:pt x="9" y="20"/>
                      </a:lnTo>
                      <a:lnTo>
                        <a:pt x="9" y="20"/>
                      </a:lnTo>
                      <a:lnTo>
                        <a:pt x="9" y="20"/>
                      </a:lnTo>
                      <a:lnTo>
                        <a:pt x="1" y="22"/>
                      </a:lnTo>
                      <a:lnTo>
                        <a:pt x="0" y="21"/>
                      </a:lnTo>
                      <a:lnTo>
                        <a:pt x="0" y="9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7" name="Freeform 212">
                  <a:extLst>
                    <a:ext uri="{FF2B5EF4-FFF2-40B4-BE49-F238E27FC236}">
                      <a16:creationId xmlns:a16="http://schemas.microsoft.com/office/drawing/2014/main" id="{CFE5D6FA-AEA9-4E1E-A2B1-ADE4B7CA4F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" y="1191"/>
                  <a:ext cx="71" cy="8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11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3" y="13"/>
                    </a:cxn>
                    <a:cxn ang="0">
                      <a:pos x="3" y="13"/>
                    </a:cxn>
                    <a:cxn ang="0">
                      <a:pos x="3" y="14"/>
                    </a:cxn>
                    <a:cxn ang="0">
                      <a:pos x="6" y="12"/>
                    </a:cxn>
                    <a:cxn ang="0">
                      <a:pos x="7" y="11"/>
                    </a:cxn>
                    <a:cxn ang="0">
                      <a:pos x="7" y="10"/>
                    </a:cxn>
                    <a:cxn ang="0">
                      <a:pos x="7" y="9"/>
                    </a:cxn>
                    <a:cxn ang="0">
                      <a:pos x="7" y="7"/>
                    </a:cxn>
                    <a:cxn ang="0">
                      <a:pos x="8" y="6"/>
                    </a:cxn>
                    <a:cxn ang="0">
                      <a:pos x="8" y="7"/>
                    </a:cxn>
                    <a:cxn ang="0">
                      <a:pos x="8" y="8"/>
                    </a:cxn>
                    <a:cxn ang="0">
                      <a:pos x="8" y="10"/>
                    </a:cxn>
                    <a:cxn ang="0">
                      <a:pos x="9" y="10"/>
                    </a:cxn>
                    <a:cxn ang="0">
                      <a:pos x="9" y="10"/>
                    </a:cxn>
                    <a:cxn ang="0">
                      <a:pos x="9" y="9"/>
                    </a:cxn>
                    <a:cxn ang="0">
                      <a:pos x="10" y="9"/>
                    </a:cxn>
                    <a:cxn ang="0">
                      <a:pos x="11" y="8"/>
                    </a:cxn>
                    <a:cxn ang="0">
                      <a:pos x="12" y="8"/>
                    </a:cxn>
                    <a:cxn ang="0">
                      <a:pos x="12" y="8"/>
                    </a:cxn>
                    <a:cxn ang="0">
                      <a:pos x="11" y="7"/>
                    </a:cxn>
                    <a:cxn ang="0">
                      <a:pos x="11" y="6"/>
                    </a:cxn>
                    <a:cxn ang="0">
                      <a:pos x="10" y="6"/>
                    </a:cxn>
                    <a:cxn ang="0">
                      <a:pos x="10" y="6"/>
                    </a:cxn>
                    <a:cxn ang="0">
                      <a:pos x="9" y="5"/>
                    </a:cxn>
                    <a:cxn ang="0">
                      <a:pos x="9" y="5"/>
                    </a:cxn>
                    <a:cxn ang="0">
                      <a:pos x="7" y="4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5" y="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2" h="14">
                      <a:moveTo>
                        <a:pt x="0" y="2"/>
                      </a:moveTo>
                      <a:lnTo>
                        <a:pt x="3" y="11"/>
                      </a:lnTo>
                      <a:lnTo>
                        <a:pt x="3" y="12"/>
                      </a:lnTo>
                      <a:lnTo>
                        <a:pt x="2" y="12"/>
                      </a:lnTo>
                      <a:lnTo>
                        <a:pt x="3" y="13"/>
                      </a:lnTo>
                      <a:lnTo>
                        <a:pt x="3" y="13"/>
                      </a:lnTo>
                      <a:lnTo>
                        <a:pt x="3" y="14"/>
                      </a:lnTo>
                      <a:lnTo>
                        <a:pt x="6" y="12"/>
                      </a:lnTo>
                      <a:lnTo>
                        <a:pt x="7" y="11"/>
                      </a:lnTo>
                      <a:lnTo>
                        <a:pt x="7" y="10"/>
                      </a:lnTo>
                      <a:lnTo>
                        <a:pt x="7" y="9"/>
                      </a:lnTo>
                      <a:lnTo>
                        <a:pt x="7" y="7"/>
                      </a:lnTo>
                      <a:lnTo>
                        <a:pt x="8" y="6"/>
                      </a:lnTo>
                      <a:lnTo>
                        <a:pt x="8" y="7"/>
                      </a:lnTo>
                      <a:lnTo>
                        <a:pt x="8" y="8"/>
                      </a:lnTo>
                      <a:lnTo>
                        <a:pt x="8" y="10"/>
                      </a:lnTo>
                      <a:lnTo>
                        <a:pt x="9" y="10"/>
                      </a:lnTo>
                      <a:lnTo>
                        <a:pt x="9" y="10"/>
                      </a:lnTo>
                      <a:lnTo>
                        <a:pt x="9" y="9"/>
                      </a:lnTo>
                      <a:lnTo>
                        <a:pt x="10" y="9"/>
                      </a:lnTo>
                      <a:lnTo>
                        <a:pt x="11" y="8"/>
                      </a:lnTo>
                      <a:lnTo>
                        <a:pt x="12" y="8"/>
                      </a:lnTo>
                      <a:lnTo>
                        <a:pt x="12" y="8"/>
                      </a:lnTo>
                      <a:lnTo>
                        <a:pt x="11" y="7"/>
                      </a:lnTo>
                      <a:lnTo>
                        <a:pt x="11" y="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7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5" y="0"/>
                      </a:lnTo>
                      <a:lnTo>
                        <a:pt x="0" y="2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8" name="Freeform 213">
                  <a:extLst>
                    <a:ext uri="{FF2B5EF4-FFF2-40B4-BE49-F238E27FC236}">
                      <a16:creationId xmlns:a16="http://schemas.microsoft.com/office/drawing/2014/main" id="{60F18C76-B627-41CA-AD32-74AD5CF92E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4" y="897"/>
                  <a:ext cx="138" cy="258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0" y="9"/>
                    </a:cxn>
                    <a:cxn ang="0">
                      <a:pos x="1" y="9"/>
                    </a:cxn>
                    <a:cxn ang="0">
                      <a:pos x="1" y="10"/>
                    </a:cxn>
                    <a:cxn ang="0">
                      <a:pos x="3" y="15"/>
                    </a:cxn>
                    <a:cxn ang="0">
                      <a:pos x="3" y="18"/>
                    </a:cxn>
                    <a:cxn ang="0">
                      <a:pos x="3" y="20"/>
                    </a:cxn>
                    <a:cxn ang="0">
                      <a:pos x="3" y="22"/>
                    </a:cxn>
                    <a:cxn ang="0">
                      <a:pos x="5" y="27"/>
                    </a:cxn>
                    <a:cxn ang="0">
                      <a:pos x="5" y="29"/>
                    </a:cxn>
                    <a:cxn ang="0">
                      <a:pos x="5" y="30"/>
                    </a:cxn>
                    <a:cxn ang="0">
                      <a:pos x="5" y="30"/>
                    </a:cxn>
                    <a:cxn ang="0">
                      <a:pos x="5" y="29"/>
                    </a:cxn>
                    <a:cxn ang="0">
                      <a:pos x="6" y="29"/>
                    </a:cxn>
                    <a:cxn ang="0">
                      <a:pos x="7" y="31"/>
                    </a:cxn>
                    <a:cxn ang="0">
                      <a:pos x="8" y="35"/>
                    </a:cxn>
                    <a:cxn ang="0">
                      <a:pos x="8" y="38"/>
                    </a:cxn>
                    <a:cxn ang="0">
                      <a:pos x="9" y="40"/>
                    </a:cxn>
                    <a:cxn ang="0">
                      <a:pos x="10" y="43"/>
                    </a:cxn>
                    <a:cxn ang="0">
                      <a:pos x="19" y="41"/>
                    </a:cxn>
                    <a:cxn ang="0">
                      <a:pos x="19" y="40"/>
                    </a:cxn>
                    <a:cxn ang="0">
                      <a:pos x="18" y="39"/>
                    </a:cxn>
                    <a:cxn ang="0">
                      <a:pos x="18" y="38"/>
                    </a:cxn>
                    <a:cxn ang="0">
                      <a:pos x="19" y="37"/>
                    </a:cxn>
                    <a:cxn ang="0">
                      <a:pos x="18" y="35"/>
                    </a:cxn>
                    <a:cxn ang="0">
                      <a:pos x="17" y="28"/>
                    </a:cxn>
                    <a:cxn ang="0">
                      <a:pos x="17" y="26"/>
                    </a:cxn>
                    <a:cxn ang="0">
                      <a:pos x="18" y="22"/>
                    </a:cxn>
                    <a:cxn ang="0">
                      <a:pos x="19" y="20"/>
                    </a:cxn>
                    <a:cxn ang="0">
                      <a:pos x="19" y="18"/>
                    </a:cxn>
                    <a:cxn ang="0">
                      <a:pos x="18" y="16"/>
                    </a:cxn>
                    <a:cxn ang="0">
                      <a:pos x="18" y="15"/>
                    </a:cxn>
                    <a:cxn ang="0">
                      <a:pos x="19" y="14"/>
                    </a:cxn>
                    <a:cxn ang="0">
                      <a:pos x="22" y="11"/>
                    </a:cxn>
                    <a:cxn ang="0">
                      <a:pos x="23" y="8"/>
                    </a:cxn>
                    <a:cxn ang="0">
                      <a:pos x="22" y="5"/>
                    </a:cxn>
                    <a:cxn ang="0">
                      <a:pos x="21" y="4"/>
                    </a:cxn>
                    <a:cxn ang="0">
                      <a:pos x="22" y="4"/>
                    </a:cxn>
                    <a:cxn ang="0">
                      <a:pos x="22" y="3"/>
                    </a:cxn>
                    <a:cxn ang="0">
                      <a:pos x="21" y="0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23" h="43">
                      <a:moveTo>
                        <a:pt x="0" y="6"/>
                      </a:move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9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3" y="20"/>
                      </a:lnTo>
                      <a:lnTo>
                        <a:pt x="3" y="22"/>
                      </a:lnTo>
                      <a:lnTo>
                        <a:pt x="5" y="27"/>
                      </a:lnTo>
                      <a:lnTo>
                        <a:pt x="5" y="29"/>
                      </a:lnTo>
                      <a:lnTo>
                        <a:pt x="5" y="30"/>
                      </a:lnTo>
                      <a:lnTo>
                        <a:pt x="5" y="30"/>
                      </a:lnTo>
                      <a:lnTo>
                        <a:pt x="5" y="29"/>
                      </a:lnTo>
                      <a:lnTo>
                        <a:pt x="6" y="29"/>
                      </a:lnTo>
                      <a:lnTo>
                        <a:pt x="7" y="31"/>
                      </a:lnTo>
                      <a:lnTo>
                        <a:pt x="8" y="35"/>
                      </a:lnTo>
                      <a:lnTo>
                        <a:pt x="8" y="38"/>
                      </a:lnTo>
                      <a:lnTo>
                        <a:pt x="9" y="40"/>
                      </a:lnTo>
                      <a:lnTo>
                        <a:pt x="10" y="43"/>
                      </a:lnTo>
                      <a:lnTo>
                        <a:pt x="19" y="41"/>
                      </a:lnTo>
                      <a:lnTo>
                        <a:pt x="19" y="40"/>
                      </a:lnTo>
                      <a:lnTo>
                        <a:pt x="18" y="39"/>
                      </a:lnTo>
                      <a:lnTo>
                        <a:pt x="18" y="38"/>
                      </a:lnTo>
                      <a:lnTo>
                        <a:pt x="19" y="37"/>
                      </a:lnTo>
                      <a:lnTo>
                        <a:pt x="18" y="35"/>
                      </a:lnTo>
                      <a:lnTo>
                        <a:pt x="17" y="28"/>
                      </a:lnTo>
                      <a:lnTo>
                        <a:pt x="17" y="26"/>
                      </a:lnTo>
                      <a:lnTo>
                        <a:pt x="18" y="22"/>
                      </a:lnTo>
                      <a:lnTo>
                        <a:pt x="19" y="20"/>
                      </a:lnTo>
                      <a:lnTo>
                        <a:pt x="19" y="18"/>
                      </a:lnTo>
                      <a:lnTo>
                        <a:pt x="18" y="16"/>
                      </a:lnTo>
                      <a:lnTo>
                        <a:pt x="18" y="15"/>
                      </a:lnTo>
                      <a:lnTo>
                        <a:pt x="19" y="14"/>
                      </a:lnTo>
                      <a:lnTo>
                        <a:pt x="22" y="11"/>
                      </a:lnTo>
                      <a:lnTo>
                        <a:pt x="23" y="8"/>
                      </a:lnTo>
                      <a:lnTo>
                        <a:pt x="22" y="5"/>
                      </a:lnTo>
                      <a:lnTo>
                        <a:pt x="21" y="4"/>
                      </a:lnTo>
                      <a:lnTo>
                        <a:pt x="22" y="4"/>
                      </a:lnTo>
                      <a:lnTo>
                        <a:pt x="22" y="3"/>
                      </a:lnTo>
                      <a:lnTo>
                        <a:pt x="21" y="0"/>
                      </a:lnTo>
                      <a:lnTo>
                        <a:pt x="0" y="6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9" name="Freeform 214">
                  <a:extLst>
                    <a:ext uri="{FF2B5EF4-FFF2-40B4-BE49-F238E27FC236}">
                      <a16:creationId xmlns:a16="http://schemas.microsoft.com/office/drawing/2014/main" id="{360AD870-9308-4BEB-8D2B-9EE7082D1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6" y="862"/>
                  <a:ext cx="132" cy="281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21" y="40"/>
                    </a:cxn>
                    <a:cxn ang="0">
                      <a:pos x="20" y="40"/>
                    </a:cxn>
                    <a:cxn ang="0">
                      <a:pos x="19" y="42"/>
                    </a:cxn>
                    <a:cxn ang="0">
                      <a:pos x="18" y="42"/>
                    </a:cxn>
                    <a:cxn ang="0">
                      <a:pos x="18" y="43"/>
                    </a:cxn>
                    <a:cxn ang="0">
                      <a:pos x="18" y="43"/>
                    </a:cxn>
                    <a:cxn ang="0">
                      <a:pos x="18" y="43"/>
                    </a:cxn>
                    <a:cxn ang="0">
                      <a:pos x="17" y="43"/>
                    </a:cxn>
                    <a:cxn ang="0">
                      <a:pos x="17" y="44"/>
                    </a:cxn>
                    <a:cxn ang="0">
                      <a:pos x="2" y="47"/>
                    </a:cxn>
                    <a:cxn ang="0">
                      <a:pos x="2" y="46"/>
                    </a:cxn>
                    <a:cxn ang="0">
                      <a:pos x="1" y="45"/>
                    </a:cxn>
                    <a:cxn ang="0">
                      <a:pos x="1" y="44"/>
                    </a:cxn>
                    <a:cxn ang="0">
                      <a:pos x="2" y="43"/>
                    </a:cxn>
                    <a:cxn ang="0">
                      <a:pos x="1" y="41"/>
                    </a:cxn>
                    <a:cxn ang="0">
                      <a:pos x="0" y="34"/>
                    </a:cxn>
                    <a:cxn ang="0">
                      <a:pos x="0" y="32"/>
                    </a:cxn>
                    <a:cxn ang="0">
                      <a:pos x="1" y="28"/>
                    </a:cxn>
                    <a:cxn ang="0">
                      <a:pos x="2" y="26"/>
                    </a:cxn>
                    <a:cxn ang="0">
                      <a:pos x="2" y="24"/>
                    </a:cxn>
                    <a:cxn ang="0">
                      <a:pos x="1" y="22"/>
                    </a:cxn>
                    <a:cxn ang="0">
                      <a:pos x="1" y="21"/>
                    </a:cxn>
                    <a:cxn ang="0">
                      <a:pos x="2" y="20"/>
                    </a:cxn>
                    <a:cxn ang="0">
                      <a:pos x="5" y="17"/>
                    </a:cxn>
                    <a:cxn ang="0">
                      <a:pos x="6" y="14"/>
                    </a:cxn>
                    <a:cxn ang="0">
                      <a:pos x="5" y="11"/>
                    </a:cxn>
                    <a:cxn ang="0">
                      <a:pos x="4" y="10"/>
                    </a:cxn>
                    <a:cxn ang="0">
                      <a:pos x="5" y="10"/>
                    </a:cxn>
                    <a:cxn ang="0">
                      <a:pos x="5" y="9"/>
                    </a:cxn>
                    <a:cxn ang="0">
                      <a:pos x="4" y="6"/>
                    </a:cxn>
                    <a:cxn ang="0">
                      <a:pos x="5" y="3"/>
                    </a:cxn>
                    <a:cxn ang="0">
                      <a:pos x="4" y="2"/>
                    </a:cxn>
                    <a:cxn ang="0">
                      <a:pos x="4" y="2"/>
                    </a:cxn>
                    <a:cxn ang="0">
                      <a:pos x="5" y="2"/>
                    </a:cxn>
                    <a:cxn ang="0">
                      <a:pos x="6" y="1"/>
                    </a:cxn>
                    <a:cxn ang="0">
                      <a:pos x="6" y="1"/>
                    </a:cxn>
                    <a:cxn ang="0">
                      <a:pos x="7" y="1"/>
                    </a:cxn>
                    <a:cxn ang="0">
                      <a:pos x="8" y="0"/>
                    </a:cxn>
                    <a:cxn ang="0">
                      <a:pos x="18" y="29"/>
                    </a:cxn>
                    <a:cxn ang="0">
                      <a:pos x="18" y="30"/>
                    </a:cxn>
                    <a:cxn ang="0">
                      <a:pos x="18" y="31"/>
                    </a:cxn>
                    <a:cxn ang="0">
                      <a:pos x="18" y="31"/>
                    </a:cxn>
                    <a:cxn ang="0">
                      <a:pos x="20" y="33"/>
                    </a:cxn>
                    <a:cxn ang="0">
                      <a:pos x="21" y="33"/>
                    </a:cxn>
                    <a:cxn ang="0">
                      <a:pos x="21" y="34"/>
                    </a:cxn>
                    <a:cxn ang="0">
                      <a:pos x="21" y="35"/>
                    </a:cxn>
                    <a:cxn ang="0">
                      <a:pos x="22" y="37"/>
                    </a:cxn>
                    <a:cxn ang="0">
                      <a:pos x="22" y="38"/>
                    </a:cxn>
                    <a:cxn ang="0">
                      <a:pos x="22" y="39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22" h="47">
                      <a:moveTo>
                        <a:pt x="22" y="40"/>
                      </a:moveTo>
                      <a:lnTo>
                        <a:pt x="21" y="40"/>
                      </a:lnTo>
                      <a:lnTo>
                        <a:pt x="20" y="40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8" y="43"/>
                      </a:lnTo>
                      <a:lnTo>
                        <a:pt x="18" y="43"/>
                      </a:lnTo>
                      <a:lnTo>
                        <a:pt x="18" y="43"/>
                      </a:lnTo>
                      <a:lnTo>
                        <a:pt x="17" y="43"/>
                      </a:lnTo>
                      <a:lnTo>
                        <a:pt x="17" y="44"/>
                      </a:lnTo>
                      <a:lnTo>
                        <a:pt x="2" y="47"/>
                      </a:lnTo>
                      <a:lnTo>
                        <a:pt x="2" y="46"/>
                      </a:lnTo>
                      <a:lnTo>
                        <a:pt x="1" y="45"/>
                      </a:lnTo>
                      <a:lnTo>
                        <a:pt x="1" y="44"/>
                      </a:lnTo>
                      <a:lnTo>
                        <a:pt x="2" y="43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0" y="32"/>
                      </a:lnTo>
                      <a:lnTo>
                        <a:pt x="1" y="28"/>
                      </a:lnTo>
                      <a:lnTo>
                        <a:pt x="2" y="26"/>
                      </a:lnTo>
                      <a:lnTo>
                        <a:pt x="2" y="24"/>
                      </a:lnTo>
                      <a:lnTo>
                        <a:pt x="1" y="22"/>
                      </a:lnTo>
                      <a:lnTo>
                        <a:pt x="1" y="21"/>
                      </a:lnTo>
                      <a:lnTo>
                        <a:pt x="2" y="20"/>
                      </a:lnTo>
                      <a:lnTo>
                        <a:pt x="5" y="17"/>
                      </a:lnTo>
                      <a:lnTo>
                        <a:pt x="6" y="14"/>
                      </a:lnTo>
                      <a:lnTo>
                        <a:pt x="5" y="11"/>
                      </a:lnTo>
                      <a:lnTo>
                        <a:pt x="4" y="10"/>
                      </a:lnTo>
                      <a:lnTo>
                        <a:pt x="5" y="10"/>
                      </a:lnTo>
                      <a:lnTo>
                        <a:pt x="5" y="9"/>
                      </a:lnTo>
                      <a:lnTo>
                        <a:pt x="4" y="6"/>
                      </a:lnTo>
                      <a:lnTo>
                        <a:pt x="5" y="3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5" y="2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7" y="1"/>
                      </a:lnTo>
                      <a:lnTo>
                        <a:pt x="8" y="0"/>
                      </a:lnTo>
                      <a:lnTo>
                        <a:pt x="18" y="29"/>
                      </a:lnTo>
                      <a:lnTo>
                        <a:pt x="18" y="30"/>
                      </a:lnTo>
                      <a:lnTo>
                        <a:pt x="18" y="31"/>
                      </a:lnTo>
                      <a:lnTo>
                        <a:pt x="18" y="31"/>
                      </a:lnTo>
                      <a:lnTo>
                        <a:pt x="20" y="33"/>
                      </a:lnTo>
                      <a:lnTo>
                        <a:pt x="21" y="33"/>
                      </a:lnTo>
                      <a:lnTo>
                        <a:pt x="21" y="34"/>
                      </a:lnTo>
                      <a:lnTo>
                        <a:pt x="21" y="35"/>
                      </a:lnTo>
                      <a:lnTo>
                        <a:pt x="22" y="37"/>
                      </a:lnTo>
                      <a:lnTo>
                        <a:pt x="22" y="38"/>
                      </a:lnTo>
                      <a:lnTo>
                        <a:pt x="22" y="39"/>
                      </a:lnTo>
                      <a:lnTo>
                        <a:pt x="22" y="40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" name="Freeform 215">
                  <a:extLst>
                    <a:ext uri="{FF2B5EF4-FFF2-40B4-BE49-F238E27FC236}">
                      <a16:creationId xmlns:a16="http://schemas.microsoft.com/office/drawing/2014/main" id="{A702924E-6F3D-4D48-AAC0-3D09A57566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6" y="1479"/>
                  <a:ext cx="360" cy="36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0" y="3"/>
                    </a:cxn>
                    <a:cxn ang="0">
                      <a:pos x="20" y="6"/>
                    </a:cxn>
                    <a:cxn ang="0">
                      <a:pos x="19" y="13"/>
                    </a:cxn>
                    <a:cxn ang="0">
                      <a:pos x="19" y="16"/>
                    </a:cxn>
                    <a:cxn ang="0">
                      <a:pos x="18" y="19"/>
                    </a:cxn>
                    <a:cxn ang="0">
                      <a:pos x="15" y="22"/>
                    </a:cxn>
                    <a:cxn ang="0">
                      <a:pos x="13" y="23"/>
                    </a:cxn>
                    <a:cxn ang="0">
                      <a:pos x="11" y="24"/>
                    </a:cxn>
                    <a:cxn ang="0">
                      <a:pos x="10" y="26"/>
                    </a:cxn>
                    <a:cxn ang="0">
                      <a:pos x="9" y="31"/>
                    </a:cxn>
                    <a:cxn ang="0">
                      <a:pos x="6" y="31"/>
                    </a:cxn>
                    <a:cxn ang="0">
                      <a:pos x="4" y="35"/>
                    </a:cxn>
                    <a:cxn ang="0">
                      <a:pos x="4" y="38"/>
                    </a:cxn>
                    <a:cxn ang="0">
                      <a:pos x="1" y="41"/>
                    </a:cxn>
                    <a:cxn ang="0">
                      <a:pos x="0" y="44"/>
                    </a:cxn>
                    <a:cxn ang="0">
                      <a:pos x="0" y="46"/>
                    </a:cxn>
                    <a:cxn ang="0">
                      <a:pos x="3" y="51"/>
                    </a:cxn>
                    <a:cxn ang="0">
                      <a:pos x="5" y="54"/>
                    </a:cxn>
                    <a:cxn ang="0">
                      <a:pos x="7" y="54"/>
                    </a:cxn>
                    <a:cxn ang="0">
                      <a:pos x="8" y="55"/>
                    </a:cxn>
                    <a:cxn ang="0">
                      <a:pos x="10" y="56"/>
                    </a:cxn>
                    <a:cxn ang="0">
                      <a:pos x="10" y="57"/>
                    </a:cxn>
                    <a:cxn ang="0">
                      <a:pos x="15" y="60"/>
                    </a:cxn>
                    <a:cxn ang="0">
                      <a:pos x="18" y="59"/>
                    </a:cxn>
                    <a:cxn ang="0">
                      <a:pos x="19" y="58"/>
                    </a:cxn>
                    <a:cxn ang="0">
                      <a:pos x="21" y="59"/>
                    </a:cxn>
                    <a:cxn ang="0">
                      <a:pos x="25" y="57"/>
                    </a:cxn>
                    <a:cxn ang="0">
                      <a:pos x="26" y="55"/>
                    </a:cxn>
                    <a:cxn ang="0">
                      <a:pos x="29" y="54"/>
                    </a:cxn>
                    <a:cxn ang="0">
                      <a:pos x="33" y="51"/>
                    </a:cxn>
                    <a:cxn ang="0">
                      <a:pos x="32" y="48"/>
                    </a:cxn>
                    <a:cxn ang="0">
                      <a:pos x="38" y="33"/>
                    </a:cxn>
                    <a:cxn ang="0">
                      <a:pos x="40" y="34"/>
                    </a:cxn>
                    <a:cxn ang="0">
                      <a:pos x="41" y="35"/>
                    </a:cxn>
                    <a:cxn ang="0">
                      <a:pos x="44" y="33"/>
                    </a:cxn>
                    <a:cxn ang="0">
                      <a:pos x="46" y="27"/>
                    </a:cxn>
                    <a:cxn ang="0">
                      <a:pos x="48" y="25"/>
                    </a:cxn>
                    <a:cxn ang="0">
                      <a:pos x="50" y="24"/>
                    </a:cxn>
                    <a:cxn ang="0">
                      <a:pos x="52" y="21"/>
                    </a:cxn>
                    <a:cxn ang="0">
                      <a:pos x="51" y="20"/>
                    </a:cxn>
                    <a:cxn ang="0">
                      <a:pos x="52" y="16"/>
                    </a:cxn>
                    <a:cxn ang="0">
                      <a:pos x="59" y="19"/>
                    </a:cxn>
                    <a:cxn ang="0">
                      <a:pos x="60" y="19"/>
                    </a:cxn>
                    <a:cxn ang="0">
                      <a:pos x="60" y="16"/>
                    </a:cxn>
                    <a:cxn ang="0">
                      <a:pos x="58" y="13"/>
                    </a:cxn>
                    <a:cxn ang="0">
                      <a:pos x="57" y="12"/>
                    </a:cxn>
                    <a:cxn ang="0">
                      <a:pos x="55" y="11"/>
                    </a:cxn>
                    <a:cxn ang="0">
                      <a:pos x="50" y="14"/>
                    </a:cxn>
                    <a:cxn ang="0">
                      <a:pos x="47" y="14"/>
                    </a:cxn>
                    <a:cxn ang="0">
                      <a:pos x="45" y="15"/>
                    </a:cxn>
                    <a:cxn ang="0">
                      <a:pos x="43" y="17"/>
                    </a:cxn>
                    <a:cxn ang="0">
                      <a:pos x="39" y="20"/>
                    </a:cxn>
                    <a:cxn ang="0">
                      <a:pos x="38" y="22"/>
                    </a:cxn>
                    <a:cxn ang="0">
                      <a:pos x="23" y="16"/>
                    </a:cxn>
                  </a:cxnLst>
                  <a:rect l="0" t="0" r="r" b="b"/>
                  <a:pathLst>
                    <a:path w="60" h="60">
                      <a:moveTo>
                        <a:pt x="20" y="1"/>
                      </a:moveTo>
                      <a:lnTo>
                        <a:pt x="20" y="0"/>
                      </a:lnTo>
                      <a:lnTo>
                        <a:pt x="19" y="1"/>
                      </a:lnTo>
                      <a:lnTo>
                        <a:pt x="20" y="3"/>
                      </a:lnTo>
                      <a:lnTo>
                        <a:pt x="18" y="4"/>
                      </a:lnTo>
                      <a:lnTo>
                        <a:pt x="20" y="6"/>
                      </a:lnTo>
                      <a:lnTo>
                        <a:pt x="19" y="12"/>
                      </a:lnTo>
                      <a:lnTo>
                        <a:pt x="19" y="13"/>
                      </a:lnTo>
                      <a:lnTo>
                        <a:pt x="19" y="15"/>
                      </a:lnTo>
                      <a:lnTo>
                        <a:pt x="19" y="16"/>
                      </a:lnTo>
                      <a:lnTo>
                        <a:pt x="19" y="18"/>
                      </a:lnTo>
                      <a:lnTo>
                        <a:pt x="18" y="19"/>
                      </a:lnTo>
                      <a:lnTo>
                        <a:pt x="17" y="19"/>
                      </a:lnTo>
                      <a:lnTo>
                        <a:pt x="15" y="22"/>
                      </a:lnTo>
                      <a:lnTo>
                        <a:pt x="14" y="23"/>
                      </a:lnTo>
                      <a:lnTo>
                        <a:pt x="13" y="23"/>
                      </a:lnTo>
                      <a:lnTo>
                        <a:pt x="12" y="23"/>
                      </a:lnTo>
                      <a:lnTo>
                        <a:pt x="11" y="24"/>
                      </a:lnTo>
                      <a:lnTo>
                        <a:pt x="11" y="25"/>
                      </a:lnTo>
                      <a:lnTo>
                        <a:pt x="10" y="26"/>
                      </a:lnTo>
                      <a:lnTo>
                        <a:pt x="8" y="29"/>
                      </a:lnTo>
                      <a:lnTo>
                        <a:pt x="9" y="31"/>
                      </a:lnTo>
                      <a:lnTo>
                        <a:pt x="7" y="33"/>
                      </a:lnTo>
                      <a:lnTo>
                        <a:pt x="6" y="31"/>
                      </a:lnTo>
                      <a:lnTo>
                        <a:pt x="5" y="31"/>
                      </a:lnTo>
                      <a:lnTo>
                        <a:pt x="4" y="35"/>
                      </a:lnTo>
                      <a:lnTo>
                        <a:pt x="4" y="37"/>
                      </a:lnTo>
                      <a:lnTo>
                        <a:pt x="4" y="38"/>
                      </a:lnTo>
                      <a:lnTo>
                        <a:pt x="3" y="39"/>
                      </a:lnTo>
                      <a:lnTo>
                        <a:pt x="1" y="41"/>
                      </a:lnTo>
                      <a:lnTo>
                        <a:pt x="0" y="42"/>
                      </a:lnTo>
                      <a:lnTo>
                        <a:pt x="0" y="44"/>
                      </a:lnTo>
                      <a:lnTo>
                        <a:pt x="0" y="45"/>
                      </a:lnTo>
                      <a:lnTo>
                        <a:pt x="0" y="46"/>
                      </a:lnTo>
                      <a:lnTo>
                        <a:pt x="0" y="47"/>
                      </a:lnTo>
                      <a:lnTo>
                        <a:pt x="3" y="51"/>
                      </a:lnTo>
                      <a:lnTo>
                        <a:pt x="5" y="54"/>
                      </a:lnTo>
                      <a:lnTo>
                        <a:pt x="5" y="54"/>
                      </a:lnTo>
                      <a:lnTo>
                        <a:pt x="6" y="54"/>
                      </a:lnTo>
                      <a:lnTo>
                        <a:pt x="7" y="54"/>
                      </a:lnTo>
                      <a:lnTo>
                        <a:pt x="7" y="55"/>
                      </a:lnTo>
                      <a:lnTo>
                        <a:pt x="8" y="55"/>
                      </a:lnTo>
                      <a:lnTo>
                        <a:pt x="9" y="56"/>
                      </a:lnTo>
                      <a:lnTo>
                        <a:pt x="10" y="56"/>
                      </a:lnTo>
                      <a:lnTo>
                        <a:pt x="10" y="56"/>
                      </a:lnTo>
                      <a:lnTo>
                        <a:pt x="10" y="57"/>
                      </a:lnTo>
                      <a:lnTo>
                        <a:pt x="12" y="59"/>
                      </a:lnTo>
                      <a:lnTo>
                        <a:pt x="15" y="60"/>
                      </a:lnTo>
                      <a:lnTo>
                        <a:pt x="16" y="60"/>
                      </a:lnTo>
                      <a:lnTo>
                        <a:pt x="18" y="59"/>
                      </a:lnTo>
                      <a:lnTo>
                        <a:pt x="18" y="58"/>
                      </a:lnTo>
                      <a:lnTo>
                        <a:pt x="19" y="58"/>
                      </a:lnTo>
                      <a:lnTo>
                        <a:pt x="20" y="59"/>
                      </a:lnTo>
                      <a:lnTo>
                        <a:pt x="21" y="59"/>
                      </a:lnTo>
                      <a:lnTo>
                        <a:pt x="22" y="59"/>
                      </a:lnTo>
                      <a:lnTo>
                        <a:pt x="25" y="57"/>
                      </a:lnTo>
                      <a:lnTo>
                        <a:pt x="26" y="55"/>
                      </a:lnTo>
                      <a:lnTo>
                        <a:pt x="26" y="55"/>
                      </a:lnTo>
                      <a:lnTo>
                        <a:pt x="27" y="56"/>
                      </a:lnTo>
                      <a:lnTo>
                        <a:pt x="29" y="54"/>
                      </a:lnTo>
                      <a:lnTo>
                        <a:pt x="30" y="54"/>
                      </a:lnTo>
                      <a:lnTo>
                        <a:pt x="33" y="51"/>
                      </a:lnTo>
                      <a:lnTo>
                        <a:pt x="32" y="50"/>
                      </a:lnTo>
                      <a:lnTo>
                        <a:pt x="32" y="48"/>
                      </a:lnTo>
                      <a:lnTo>
                        <a:pt x="35" y="44"/>
                      </a:lnTo>
                      <a:lnTo>
                        <a:pt x="38" y="33"/>
                      </a:lnTo>
                      <a:lnTo>
                        <a:pt x="38" y="33"/>
                      </a:lnTo>
                      <a:lnTo>
                        <a:pt x="40" y="34"/>
                      </a:lnTo>
                      <a:lnTo>
                        <a:pt x="40" y="34"/>
                      </a:lnTo>
                      <a:lnTo>
                        <a:pt x="41" y="35"/>
                      </a:lnTo>
                      <a:lnTo>
                        <a:pt x="43" y="35"/>
                      </a:lnTo>
                      <a:lnTo>
                        <a:pt x="44" y="33"/>
                      </a:lnTo>
                      <a:lnTo>
                        <a:pt x="45" y="29"/>
                      </a:lnTo>
                      <a:lnTo>
                        <a:pt x="46" y="27"/>
                      </a:lnTo>
                      <a:lnTo>
                        <a:pt x="47" y="28"/>
                      </a:lnTo>
                      <a:lnTo>
                        <a:pt x="48" y="25"/>
                      </a:lnTo>
                      <a:lnTo>
                        <a:pt x="49" y="25"/>
                      </a:lnTo>
                      <a:lnTo>
                        <a:pt x="50" y="24"/>
                      </a:lnTo>
                      <a:lnTo>
                        <a:pt x="51" y="21"/>
                      </a:lnTo>
                      <a:lnTo>
                        <a:pt x="52" y="21"/>
                      </a:lnTo>
                      <a:lnTo>
                        <a:pt x="52" y="20"/>
                      </a:lnTo>
                      <a:lnTo>
                        <a:pt x="51" y="20"/>
                      </a:lnTo>
                      <a:lnTo>
                        <a:pt x="52" y="16"/>
                      </a:lnTo>
                      <a:lnTo>
                        <a:pt x="52" y="16"/>
                      </a:lnTo>
                      <a:lnTo>
                        <a:pt x="53" y="15"/>
                      </a:lnTo>
                      <a:lnTo>
                        <a:pt x="59" y="19"/>
                      </a:lnTo>
                      <a:lnTo>
                        <a:pt x="60" y="20"/>
                      </a:lnTo>
                      <a:lnTo>
                        <a:pt x="60" y="19"/>
                      </a:lnTo>
                      <a:lnTo>
                        <a:pt x="60" y="16"/>
                      </a:lnTo>
                      <a:lnTo>
                        <a:pt x="60" y="16"/>
                      </a:lnTo>
                      <a:lnTo>
                        <a:pt x="59" y="13"/>
                      </a:lnTo>
                      <a:lnTo>
                        <a:pt x="58" y="13"/>
                      </a:lnTo>
                      <a:lnTo>
                        <a:pt x="58" y="11"/>
                      </a:lnTo>
                      <a:lnTo>
                        <a:pt x="57" y="12"/>
                      </a:lnTo>
                      <a:lnTo>
                        <a:pt x="56" y="12"/>
                      </a:lnTo>
                      <a:lnTo>
                        <a:pt x="55" y="11"/>
                      </a:lnTo>
                      <a:lnTo>
                        <a:pt x="50" y="13"/>
                      </a:lnTo>
                      <a:lnTo>
                        <a:pt x="50" y="14"/>
                      </a:lnTo>
                      <a:lnTo>
                        <a:pt x="48" y="14"/>
                      </a:lnTo>
                      <a:lnTo>
                        <a:pt x="47" y="14"/>
                      </a:lnTo>
                      <a:lnTo>
                        <a:pt x="46" y="13"/>
                      </a:lnTo>
                      <a:lnTo>
                        <a:pt x="45" y="15"/>
                      </a:lnTo>
                      <a:lnTo>
                        <a:pt x="44" y="15"/>
                      </a:lnTo>
                      <a:lnTo>
                        <a:pt x="43" y="17"/>
                      </a:lnTo>
                      <a:lnTo>
                        <a:pt x="42" y="17"/>
                      </a:lnTo>
                      <a:lnTo>
                        <a:pt x="39" y="20"/>
                      </a:lnTo>
                      <a:lnTo>
                        <a:pt x="39" y="21"/>
                      </a:lnTo>
                      <a:lnTo>
                        <a:pt x="38" y="22"/>
                      </a:lnTo>
                      <a:lnTo>
                        <a:pt x="36" y="13"/>
                      </a:lnTo>
                      <a:lnTo>
                        <a:pt x="23" y="16"/>
                      </a:lnTo>
                      <a:lnTo>
                        <a:pt x="20" y="1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" name="Freeform 216">
                  <a:extLst>
                    <a:ext uri="{FF2B5EF4-FFF2-40B4-BE49-F238E27FC236}">
                      <a16:creationId xmlns:a16="http://schemas.microsoft.com/office/drawing/2014/main" id="{3C1D654C-F692-4734-A3A4-94DF9FE98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2" y="1990"/>
                  <a:ext cx="402" cy="376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60" y="0"/>
                    </a:cxn>
                    <a:cxn ang="0">
                      <a:pos x="60" y="1"/>
                    </a:cxn>
                    <a:cxn ang="0">
                      <a:pos x="61" y="1"/>
                    </a:cxn>
                    <a:cxn ang="0">
                      <a:pos x="62" y="3"/>
                    </a:cxn>
                    <a:cxn ang="0">
                      <a:pos x="62" y="4"/>
                    </a:cxn>
                    <a:cxn ang="0">
                      <a:pos x="60" y="6"/>
                    </a:cxn>
                    <a:cxn ang="0">
                      <a:pos x="58" y="8"/>
                    </a:cxn>
                    <a:cxn ang="0">
                      <a:pos x="58" y="9"/>
                    </a:cxn>
                    <a:cxn ang="0">
                      <a:pos x="67" y="8"/>
                    </a:cxn>
                    <a:cxn ang="0">
                      <a:pos x="67" y="9"/>
                    </a:cxn>
                    <a:cxn ang="0">
                      <a:pos x="67" y="10"/>
                    </a:cxn>
                    <a:cxn ang="0">
                      <a:pos x="66" y="11"/>
                    </a:cxn>
                    <a:cxn ang="0">
                      <a:pos x="65" y="13"/>
                    </a:cxn>
                    <a:cxn ang="0">
                      <a:pos x="64" y="17"/>
                    </a:cxn>
                    <a:cxn ang="0">
                      <a:pos x="62" y="19"/>
                    </a:cxn>
                    <a:cxn ang="0">
                      <a:pos x="63" y="21"/>
                    </a:cxn>
                    <a:cxn ang="0">
                      <a:pos x="63" y="24"/>
                    </a:cxn>
                    <a:cxn ang="0">
                      <a:pos x="62" y="24"/>
                    </a:cxn>
                    <a:cxn ang="0">
                      <a:pos x="61" y="26"/>
                    </a:cxn>
                    <a:cxn ang="0">
                      <a:pos x="60" y="27"/>
                    </a:cxn>
                    <a:cxn ang="0">
                      <a:pos x="58" y="29"/>
                    </a:cxn>
                    <a:cxn ang="0">
                      <a:pos x="57" y="32"/>
                    </a:cxn>
                    <a:cxn ang="0">
                      <a:pos x="57" y="34"/>
                    </a:cxn>
                    <a:cxn ang="0">
                      <a:pos x="57" y="36"/>
                    </a:cxn>
                    <a:cxn ang="0">
                      <a:pos x="54" y="38"/>
                    </a:cxn>
                    <a:cxn ang="0">
                      <a:pos x="52" y="40"/>
                    </a:cxn>
                    <a:cxn ang="0">
                      <a:pos x="52" y="41"/>
                    </a:cxn>
                    <a:cxn ang="0">
                      <a:pos x="52" y="43"/>
                    </a:cxn>
                    <a:cxn ang="0">
                      <a:pos x="50" y="45"/>
                    </a:cxn>
                    <a:cxn ang="0">
                      <a:pos x="50" y="46"/>
                    </a:cxn>
                    <a:cxn ang="0">
                      <a:pos x="50" y="48"/>
                    </a:cxn>
                    <a:cxn ang="0">
                      <a:pos x="48" y="51"/>
                    </a:cxn>
                    <a:cxn ang="0">
                      <a:pos x="49" y="53"/>
                    </a:cxn>
                    <a:cxn ang="0">
                      <a:pos x="50" y="55"/>
                    </a:cxn>
                    <a:cxn ang="0">
                      <a:pos x="50" y="56"/>
                    </a:cxn>
                    <a:cxn ang="0">
                      <a:pos x="51" y="57"/>
                    </a:cxn>
                    <a:cxn ang="0">
                      <a:pos x="51" y="58"/>
                    </a:cxn>
                    <a:cxn ang="0">
                      <a:pos x="50" y="58"/>
                    </a:cxn>
                    <a:cxn ang="0">
                      <a:pos x="50" y="60"/>
                    </a:cxn>
                    <a:cxn ang="0">
                      <a:pos x="50" y="61"/>
                    </a:cxn>
                    <a:cxn ang="0">
                      <a:pos x="9" y="62"/>
                    </a:cxn>
                    <a:cxn ang="0">
                      <a:pos x="9" y="53"/>
                    </a:cxn>
                    <a:cxn ang="0">
                      <a:pos x="6" y="52"/>
                    </a:cxn>
                    <a:cxn ang="0">
                      <a:pos x="5" y="53"/>
                    </a:cxn>
                    <a:cxn ang="0">
                      <a:pos x="4" y="53"/>
                    </a:cxn>
                    <a:cxn ang="0">
                      <a:pos x="2" y="51"/>
                    </a:cxn>
                    <a:cxn ang="0">
                      <a:pos x="2" y="21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67" h="62">
                      <a:moveTo>
                        <a:pt x="0" y="3"/>
                      </a:moveTo>
                      <a:lnTo>
                        <a:pt x="60" y="0"/>
                      </a:lnTo>
                      <a:lnTo>
                        <a:pt x="60" y="1"/>
                      </a:lnTo>
                      <a:lnTo>
                        <a:pt x="61" y="1"/>
                      </a:lnTo>
                      <a:lnTo>
                        <a:pt x="62" y="3"/>
                      </a:lnTo>
                      <a:lnTo>
                        <a:pt x="62" y="4"/>
                      </a:lnTo>
                      <a:lnTo>
                        <a:pt x="60" y="6"/>
                      </a:lnTo>
                      <a:lnTo>
                        <a:pt x="58" y="8"/>
                      </a:lnTo>
                      <a:lnTo>
                        <a:pt x="58" y="9"/>
                      </a:lnTo>
                      <a:lnTo>
                        <a:pt x="67" y="8"/>
                      </a:lnTo>
                      <a:lnTo>
                        <a:pt x="67" y="9"/>
                      </a:lnTo>
                      <a:lnTo>
                        <a:pt x="67" y="10"/>
                      </a:lnTo>
                      <a:lnTo>
                        <a:pt x="66" y="11"/>
                      </a:lnTo>
                      <a:lnTo>
                        <a:pt x="65" y="13"/>
                      </a:lnTo>
                      <a:lnTo>
                        <a:pt x="64" y="17"/>
                      </a:lnTo>
                      <a:lnTo>
                        <a:pt x="62" y="19"/>
                      </a:lnTo>
                      <a:lnTo>
                        <a:pt x="63" y="21"/>
                      </a:lnTo>
                      <a:lnTo>
                        <a:pt x="63" y="24"/>
                      </a:lnTo>
                      <a:lnTo>
                        <a:pt x="62" y="24"/>
                      </a:lnTo>
                      <a:lnTo>
                        <a:pt x="61" y="26"/>
                      </a:lnTo>
                      <a:lnTo>
                        <a:pt x="60" y="27"/>
                      </a:lnTo>
                      <a:lnTo>
                        <a:pt x="58" y="29"/>
                      </a:lnTo>
                      <a:lnTo>
                        <a:pt x="57" y="32"/>
                      </a:lnTo>
                      <a:lnTo>
                        <a:pt x="57" y="34"/>
                      </a:lnTo>
                      <a:lnTo>
                        <a:pt x="57" y="36"/>
                      </a:lnTo>
                      <a:lnTo>
                        <a:pt x="54" y="38"/>
                      </a:lnTo>
                      <a:lnTo>
                        <a:pt x="52" y="40"/>
                      </a:lnTo>
                      <a:lnTo>
                        <a:pt x="52" y="41"/>
                      </a:lnTo>
                      <a:lnTo>
                        <a:pt x="52" y="43"/>
                      </a:lnTo>
                      <a:lnTo>
                        <a:pt x="50" y="45"/>
                      </a:lnTo>
                      <a:lnTo>
                        <a:pt x="50" y="46"/>
                      </a:lnTo>
                      <a:lnTo>
                        <a:pt x="50" y="48"/>
                      </a:lnTo>
                      <a:lnTo>
                        <a:pt x="48" y="51"/>
                      </a:lnTo>
                      <a:lnTo>
                        <a:pt x="49" y="53"/>
                      </a:lnTo>
                      <a:lnTo>
                        <a:pt x="50" y="55"/>
                      </a:lnTo>
                      <a:lnTo>
                        <a:pt x="50" y="56"/>
                      </a:lnTo>
                      <a:lnTo>
                        <a:pt x="51" y="57"/>
                      </a:lnTo>
                      <a:lnTo>
                        <a:pt x="51" y="58"/>
                      </a:lnTo>
                      <a:lnTo>
                        <a:pt x="50" y="58"/>
                      </a:lnTo>
                      <a:lnTo>
                        <a:pt x="50" y="60"/>
                      </a:lnTo>
                      <a:lnTo>
                        <a:pt x="50" y="61"/>
                      </a:lnTo>
                      <a:lnTo>
                        <a:pt x="9" y="62"/>
                      </a:lnTo>
                      <a:lnTo>
                        <a:pt x="9" y="53"/>
                      </a:lnTo>
                      <a:lnTo>
                        <a:pt x="6" y="52"/>
                      </a:lnTo>
                      <a:lnTo>
                        <a:pt x="5" y="53"/>
                      </a:lnTo>
                      <a:lnTo>
                        <a:pt x="4" y="53"/>
                      </a:lnTo>
                      <a:lnTo>
                        <a:pt x="2" y="51"/>
                      </a:lnTo>
                      <a:lnTo>
                        <a:pt x="2" y="21"/>
                      </a:lnTo>
                      <a:lnTo>
                        <a:pt x="0" y="3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2" name="Freeform 217">
                  <a:extLst>
                    <a:ext uri="{FF2B5EF4-FFF2-40B4-BE49-F238E27FC236}">
                      <a16:creationId xmlns:a16="http://schemas.microsoft.com/office/drawing/2014/main" id="{AE2C9AC3-AF79-4FAA-B109-7F59AEF0AD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" y="1311"/>
                  <a:ext cx="457" cy="570"/>
                </a:xfrm>
                <a:custGeom>
                  <a:avLst/>
                  <a:gdLst/>
                  <a:ahLst/>
                  <a:cxnLst>
                    <a:cxn ang="0">
                      <a:pos x="67" y="95"/>
                    </a:cxn>
                    <a:cxn ang="0">
                      <a:pos x="76" y="27"/>
                    </a:cxn>
                    <a:cxn ang="0">
                      <a:pos x="51" y="23"/>
                    </a:cxn>
                    <a:cxn ang="0">
                      <a:pos x="54" y="6"/>
                    </a:cxn>
                    <a:cxn ang="0">
                      <a:pos x="16" y="0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67" y="95"/>
                    </a:cxn>
                  </a:cxnLst>
                  <a:rect l="0" t="0" r="r" b="b"/>
                  <a:pathLst>
                    <a:path w="76" h="95">
                      <a:moveTo>
                        <a:pt x="67" y="95"/>
                      </a:moveTo>
                      <a:lnTo>
                        <a:pt x="76" y="27"/>
                      </a:lnTo>
                      <a:lnTo>
                        <a:pt x="51" y="23"/>
                      </a:lnTo>
                      <a:lnTo>
                        <a:pt x="54" y="6"/>
                      </a:lnTo>
                      <a:lnTo>
                        <a:pt x="16" y="0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67" y="95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3" name="Freeform 218">
                  <a:extLst>
                    <a:ext uri="{FF2B5EF4-FFF2-40B4-BE49-F238E27FC236}">
                      <a16:creationId xmlns:a16="http://schemas.microsoft.com/office/drawing/2014/main" id="{04E67F11-D4E4-457E-8DEB-AC238FE59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1485"/>
                  <a:ext cx="90" cy="144"/>
                </a:xfrm>
                <a:custGeom>
                  <a:avLst/>
                  <a:gdLst/>
                  <a:ahLst/>
                  <a:cxnLst>
                    <a:cxn ang="0">
                      <a:pos x="15" y="22"/>
                    </a:cxn>
                    <a:cxn ang="0">
                      <a:pos x="15" y="21"/>
                    </a:cxn>
                    <a:cxn ang="0">
                      <a:pos x="14" y="18"/>
                    </a:cxn>
                    <a:cxn ang="0">
                      <a:pos x="12" y="17"/>
                    </a:cxn>
                    <a:cxn ang="0">
                      <a:pos x="10" y="15"/>
                    </a:cxn>
                    <a:cxn ang="0">
                      <a:pos x="9" y="14"/>
                    </a:cxn>
                    <a:cxn ang="0">
                      <a:pos x="8" y="13"/>
                    </a:cxn>
                    <a:cxn ang="0">
                      <a:pos x="7" y="10"/>
                    </a:cxn>
                    <a:cxn ang="0">
                      <a:pos x="6" y="8"/>
                    </a:cxn>
                    <a:cxn ang="0">
                      <a:pos x="4" y="6"/>
                    </a:cxn>
                    <a:cxn ang="0">
                      <a:pos x="4" y="5"/>
                    </a:cxn>
                    <a:cxn ang="0">
                      <a:pos x="4" y="4"/>
                    </a:cxn>
                    <a:cxn ang="0">
                      <a:pos x="4" y="4"/>
                    </a:cxn>
                    <a:cxn ang="0">
                      <a:pos x="4" y="4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6" y="24"/>
                    </a:cxn>
                    <a:cxn ang="0">
                      <a:pos x="15" y="22"/>
                    </a:cxn>
                  </a:cxnLst>
                  <a:rect l="0" t="0" r="r" b="b"/>
                  <a:pathLst>
                    <a:path w="15" h="24">
                      <a:moveTo>
                        <a:pt x="15" y="22"/>
                      </a:moveTo>
                      <a:lnTo>
                        <a:pt x="15" y="21"/>
                      </a:lnTo>
                      <a:lnTo>
                        <a:pt x="14" y="18"/>
                      </a:lnTo>
                      <a:lnTo>
                        <a:pt x="12" y="17"/>
                      </a:lnTo>
                      <a:lnTo>
                        <a:pt x="10" y="15"/>
                      </a:lnTo>
                      <a:lnTo>
                        <a:pt x="9" y="14"/>
                      </a:lnTo>
                      <a:lnTo>
                        <a:pt x="8" y="13"/>
                      </a:lnTo>
                      <a:lnTo>
                        <a:pt x="7" y="10"/>
                      </a:lnTo>
                      <a:lnTo>
                        <a:pt x="6" y="8"/>
                      </a:lnTo>
                      <a:lnTo>
                        <a:pt x="4" y="6"/>
                      </a:lnTo>
                      <a:lnTo>
                        <a:pt x="4" y="5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24"/>
                      </a:lnTo>
                      <a:lnTo>
                        <a:pt x="15" y="22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4" name="Freeform 219">
                  <a:extLst>
                    <a:ext uri="{FF2B5EF4-FFF2-40B4-BE49-F238E27FC236}">
                      <a16:creationId xmlns:a16="http://schemas.microsoft.com/office/drawing/2014/main" id="{1BFBEFC3-2FF9-498D-8464-F621B26B1B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4" y="603"/>
                  <a:ext cx="294" cy="481"/>
                </a:xfrm>
                <a:custGeom>
                  <a:avLst/>
                  <a:gdLst/>
                  <a:ahLst/>
                  <a:cxnLst>
                    <a:cxn ang="0">
                      <a:pos x="10" y="72"/>
                    </a:cxn>
                    <a:cxn ang="0">
                      <a:pos x="10" y="74"/>
                    </a:cxn>
                    <a:cxn ang="0">
                      <a:pos x="12" y="76"/>
                    </a:cxn>
                    <a:cxn ang="0">
                      <a:pos x="13" y="77"/>
                    </a:cxn>
                    <a:cxn ang="0">
                      <a:pos x="14" y="80"/>
                    </a:cxn>
                    <a:cxn ang="0">
                      <a:pos x="15" y="78"/>
                    </a:cxn>
                    <a:cxn ang="0">
                      <a:pos x="16" y="74"/>
                    </a:cxn>
                    <a:cxn ang="0">
                      <a:pos x="18" y="69"/>
                    </a:cxn>
                    <a:cxn ang="0">
                      <a:pos x="18" y="68"/>
                    </a:cxn>
                    <a:cxn ang="0">
                      <a:pos x="20" y="63"/>
                    </a:cxn>
                    <a:cxn ang="0">
                      <a:pos x="21" y="65"/>
                    </a:cxn>
                    <a:cxn ang="0">
                      <a:pos x="22" y="65"/>
                    </a:cxn>
                    <a:cxn ang="0">
                      <a:pos x="22" y="63"/>
                    </a:cxn>
                    <a:cxn ang="0">
                      <a:pos x="26" y="61"/>
                    </a:cxn>
                    <a:cxn ang="0">
                      <a:pos x="26" y="60"/>
                    </a:cxn>
                    <a:cxn ang="0">
                      <a:pos x="28" y="59"/>
                    </a:cxn>
                    <a:cxn ang="0">
                      <a:pos x="29" y="57"/>
                    </a:cxn>
                    <a:cxn ang="0">
                      <a:pos x="31" y="53"/>
                    </a:cxn>
                    <a:cxn ang="0">
                      <a:pos x="31" y="52"/>
                    </a:cxn>
                    <a:cxn ang="0">
                      <a:pos x="34" y="52"/>
                    </a:cxn>
                    <a:cxn ang="0">
                      <a:pos x="35" y="50"/>
                    </a:cxn>
                    <a:cxn ang="0">
                      <a:pos x="37" y="47"/>
                    </a:cxn>
                    <a:cxn ang="0">
                      <a:pos x="40" y="49"/>
                    </a:cxn>
                    <a:cxn ang="0">
                      <a:pos x="43" y="45"/>
                    </a:cxn>
                    <a:cxn ang="0">
                      <a:pos x="47" y="41"/>
                    </a:cxn>
                    <a:cxn ang="0">
                      <a:pos x="48" y="41"/>
                    </a:cxn>
                    <a:cxn ang="0">
                      <a:pos x="49" y="39"/>
                    </a:cxn>
                    <a:cxn ang="0">
                      <a:pos x="48" y="37"/>
                    </a:cxn>
                    <a:cxn ang="0">
                      <a:pos x="47" y="37"/>
                    </a:cxn>
                    <a:cxn ang="0">
                      <a:pos x="48" y="36"/>
                    </a:cxn>
                    <a:cxn ang="0">
                      <a:pos x="47" y="33"/>
                    </a:cxn>
                    <a:cxn ang="0">
                      <a:pos x="45" y="32"/>
                    </a:cxn>
                    <a:cxn ang="0">
                      <a:pos x="43" y="33"/>
                    </a:cxn>
                    <a:cxn ang="0">
                      <a:pos x="41" y="28"/>
                    </a:cxn>
                    <a:cxn ang="0">
                      <a:pos x="41" y="27"/>
                    </a:cxn>
                    <a:cxn ang="0">
                      <a:pos x="40" y="26"/>
                    </a:cxn>
                    <a:cxn ang="0">
                      <a:pos x="38" y="26"/>
                    </a:cxn>
                    <a:cxn ang="0">
                      <a:pos x="36" y="26"/>
                    </a:cxn>
                    <a:cxn ang="0">
                      <a:pos x="35" y="23"/>
                    </a:cxn>
                    <a:cxn ang="0">
                      <a:pos x="24" y="1"/>
                    </a:cxn>
                    <a:cxn ang="0">
                      <a:pos x="22" y="1"/>
                    </a:cxn>
                    <a:cxn ang="0">
                      <a:pos x="21" y="2"/>
                    </a:cxn>
                    <a:cxn ang="0">
                      <a:pos x="18" y="3"/>
                    </a:cxn>
                    <a:cxn ang="0">
                      <a:pos x="15" y="5"/>
                    </a:cxn>
                    <a:cxn ang="0">
                      <a:pos x="14" y="2"/>
                    </a:cxn>
                    <a:cxn ang="0">
                      <a:pos x="13" y="2"/>
                    </a:cxn>
                    <a:cxn ang="0">
                      <a:pos x="6" y="17"/>
                    </a:cxn>
                    <a:cxn ang="0">
                      <a:pos x="7" y="20"/>
                    </a:cxn>
                    <a:cxn ang="0">
                      <a:pos x="7" y="23"/>
                    </a:cxn>
                    <a:cxn ang="0">
                      <a:pos x="5" y="25"/>
                    </a:cxn>
                    <a:cxn ang="0">
                      <a:pos x="6" y="33"/>
                    </a:cxn>
                    <a:cxn ang="0">
                      <a:pos x="4" y="37"/>
                    </a:cxn>
                    <a:cxn ang="0">
                      <a:pos x="4" y="40"/>
                    </a:cxn>
                    <a:cxn ang="0">
                      <a:pos x="3" y="40"/>
                    </a:cxn>
                    <a:cxn ang="0">
                      <a:pos x="3" y="43"/>
                    </a:cxn>
                    <a:cxn ang="0">
                      <a:pos x="1" y="42"/>
                    </a:cxn>
                  </a:cxnLst>
                  <a:rect l="0" t="0" r="r" b="b"/>
                  <a:pathLst>
                    <a:path w="49" h="80">
                      <a:moveTo>
                        <a:pt x="0" y="43"/>
                      </a:moveTo>
                      <a:lnTo>
                        <a:pt x="10" y="72"/>
                      </a:lnTo>
                      <a:lnTo>
                        <a:pt x="10" y="73"/>
                      </a:lnTo>
                      <a:lnTo>
                        <a:pt x="10" y="74"/>
                      </a:lnTo>
                      <a:lnTo>
                        <a:pt x="10" y="74"/>
                      </a:lnTo>
                      <a:lnTo>
                        <a:pt x="12" y="76"/>
                      </a:lnTo>
                      <a:lnTo>
                        <a:pt x="13" y="76"/>
                      </a:lnTo>
                      <a:lnTo>
                        <a:pt x="13" y="77"/>
                      </a:lnTo>
                      <a:lnTo>
                        <a:pt x="13" y="78"/>
                      </a:lnTo>
                      <a:lnTo>
                        <a:pt x="14" y="80"/>
                      </a:lnTo>
                      <a:lnTo>
                        <a:pt x="15" y="80"/>
                      </a:lnTo>
                      <a:lnTo>
                        <a:pt x="15" y="78"/>
                      </a:lnTo>
                      <a:lnTo>
                        <a:pt x="15" y="76"/>
                      </a:lnTo>
                      <a:lnTo>
                        <a:pt x="16" y="74"/>
                      </a:lnTo>
                      <a:lnTo>
                        <a:pt x="17" y="71"/>
                      </a:lnTo>
                      <a:lnTo>
                        <a:pt x="18" y="69"/>
                      </a:lnTo>
                      <a:lnTo>
                        <a:pt x="18" y="69"/>
                      </a:lnTo>
                      <a:lnTo>
                        <a:pt x="18" y="68"/>
                      </a:lnTo>
                      <a:lnTo>
                        <a:pt x="17" y="66"/>
                      </a:lnTo>
                      <a:lnTo>
                        <a:pt x="20" y="63"/>
                      </a:lnTo>
                      <a:lnTo>
                        <a:pt x="21" y="64"/>
                      </a:lnTo>
                      <a:lnTo>
                        <a:pt x="21" y="65"/>
                      </a:lnTo>
                      <a:lnTo>
                        <a:pt x="22" y="66"/>
                      </a:lnTo>
                      <a:lnTo>
                        <a:pt x="22" y="65"/>
                      </a:lnTo>
                      <a:lnTo>
                        <a:pt x="22" y="64"/>
                      </a:lnTo>
                      <a:lnTo>
                        <a:pt x="22" y="63"/>
                      </a:lnTo>
                      <a:lnTo>
                        <a:pt x="25" y="62"/>
                      </a:lnTo>
                      <a:lnTo>
                        <a:pt x="26" y="61"/>
                      </a:lnTo>
                      <a:lnTo>
                        <a:pt x="26" y="60"/>
                      </a:lnTo>
                      <a:lnTo>
                        <a:pt x="26" y="60"/>
                      </a:lnTo>
                      <a:lnTo>
                        <a:pt x="27" y="60"/>
                      </a:lnTo>
                      <a:lnTo>
                        <a:pt x="28" y="59"/>
                      </a:lnTo>
                      <a:lnTo>
                        <a:pt x="29" y="59"/>
                      </a:lnTo>
                      <a:lnTo>
                        <a:pt x="29" y="57"/>
                      </a:lnTo>
                      <a:lnTo>
                        <a:pt x="29" y="55"/>
                      </a:lnTo>
                      <a:lnTo>
                        <a:pt x="31" y="53"/>
                      </a:lnTo>
                      <a:lnTo>
                        <a:pt x="31" y="52"/>
                      </a:lnTo>
                      <a:lnTo>
                        <a:pt x="31" y="52"/>
                      </a:lnTo>
                      <a:lnTo>
                        <a:pt x="33" y="52"/>
                      </a:lnTo>
                      <a:lnTo>
                        <a:pt x="34" y="52"/>
                      </a:lnTo>
                      <a:lnTo>
                        <a:pt x="34" y="51"/>
                      </a:lnTo>
                      <a:lnTo>
                        <a:pt x="35" y="50"/>
                      </a:lnTo>
                      <a:lnTo>
                        <a:pt x="36" y="49"/>
                      </a:lnTo>
                      <a:lnTo>
                        <a:pt x="37" y="47"/>
                      </a:lnTo>
                      <a:lnTo>
                        <a:pt x="39" y="48"/>
                      </a:lnTo>
                      <a:lnTo>
                        <a:pt x="40" y="49"/>
                      </a:lnTo>
                      <a:lnTo>
                        <a:pt x="42" y="46"/>
                      </a:lnTo>
                      <a:lnTo>
                        <a:pt x="43" y="45"/>
                      </a:lnTo>
                      <a:lnTo>
                        <a:pt x="46" y="43"/>
                      </a:lnTo>
                      <a:lnTo>
                        <a:pt x="47" y="41"/>
                      </a:lnTo>
                      <a:lnTo>
                        <a:pt x="47" y="41"/>
                      </a:lnTo>
                      <a:lnTo>
                        <a:pt x="48" y="41"/>
                      </a:lnTo>
                      <a:lnTo>
                        <a:pt x="49" y="40"/>
                      </a:lnTo>
                      <a:lnTo>
                        <a:pt x="49" y="39"/>
                      </a:lnTo>
                      <a:lnTo>
                        <a:pt x="49" y="38"/>
                      </a:lnTo>
                      <a:lnTo>
                        <a:pt x="48" y="37"/>
                      </a:lnTo>
                      <a:lnTo>
                        <a:pt x="48" y="38"/>
                      </a:lnTo>
                      <a:lnTo>
                        <a:pt x="47" y="37"/>
                      </a:lnTo>
                      <a:lnTo>
                        <a:pt x="48" y="36"/>
                      </a:lnTo>
                      <a:lnTo>
                        <a:pt x="48" y="36"/>
                      </a:lnTo>
                      <a:lnTo>
                        <a:pt x="48" y="35"/>
                      </a:lnTo>
                      <a:lnTo>
                        <a:pt x="47" y="33"/>
                      </a:lnTo>
                      <a:lnTo>
                        <a:pt x="46" y="32"/>
                      </a:lnTo>
                      <a:lnTo>
                        <a:pt x="45" y="32"/>
                      </a:lnTo>
                      <a:lnTo>
                        <a:pt x="45" y="33"/>
                      </a:lnTo>
                      <a:lnTo>
                        <a:pt x="43" y="33"/>
                      </a:lnTo>
                      <a:lnTo>
                        <a:pt x="42" y="33"/>
                      </a:lnTo>
                      <a:lnTo>
                        <a:pt x="41" y="28"/>
                      </a:lnTo>
                      <a:lnTo>
                        <a:pt x="42" y="28"/>
                      </a:lnTo>
                      <a:lnTo>
                        <a:pt x="41" y="27"/>
                      </a:lnTo>
                      <a:lnTo>
                        <a:pt x="41" y="26"/>
                      </a:lnTo>
                      <a:lnTo>
                        <a:pt x="40" y="26"/>
                      </a:lnTo>
                      <a:lnTo>
                        <a:pt x="40" y="27"/>
                      </a:lnTo>
                      <a:lnTo>
                        <a:pt x="38" y="26"/>
                      </a:lnTo>
                      <a:lnTo>
                        <a:pt x="37" y="26"/>
                      </a:lnTo>
                      <a:lnTo>
                        <a:pt x="36" y="26"/>
                      </a:lnTo>
                      <a:lnTo>
                        <a:pt x="36" y="23"/>
                      </a:lnTo>
                      <a:lnTo>
                        <a:pt x="35" y="23"/>
                      </a:lnTo>
                      <a:lnTo>
                        <a:pt x="29" y="4"/>
                      </a:lnTo>
                      <a:lnTo>
                        <a:pt x="24" y="1"/>
                      </a:lnTo>
                      <a:lnTo>
                        <a:pt x="23" y="0"/>
                      </a:lnTo>
                      <a:lnTo>
                        <a:pt x="22" y="1"/>
                      </a:lnTo>
                      <a:lnTo>
                        <a:pt x="21" y="1"/>
                      </a:lnTo>
                      <a:lnTo>
                        <a:pt x="21" y="2"/>
                      </a:lnTo>
                      <a:lnTo>
                        <a:pt x="20" y="2"/>
                      </a:lnTo>
                      <a:lnTo>
                        <a:pt x="18" y="3"/>
                      </a:lnTo>
                      <a:lnTo>
                        <a:pt x="16" y="5"/>
                      </a:lnTo>
                      <a:lnTo>
                        <a:pt x="15" y="5"/>
                      </a:lnTo>
                      <a:lnTo>
                        <a:pt x="14" y="4"/>
                      </a:lnTo>
                      <a:lnTo>
                        <a:pt x="14" y="2"/>
                      </a:lnTo>
                      <a:lnTo>
                        <a:pt x="13" y="2"/>
                      </a:lnTo>
                      <a:lnTo>
                        <a:pt x="13" y="2"/>
                      </a:lnTo>
                      <a:lnTo>
                        <a:pt x="11" y="2"/>
                      </a:lnTo>
                      <a:lnTo>
                        <a:pt x="6" y="17"/>
                      </a:lnTo>
                      <a:lnTo>
                        <a:pt x="6" y="19"/>
                      </a:lnTo>
                      <a:lnTo>
                        <a:pt x="7" y="20"/>
                      </a:lnTo>
                      <a:lnTo>
                        <a:pt x="7" y="22"/>
                      </a:lnTo>
                      <a:lnTo>
                        <a:pt x="7" y="23"/>
                      </a:lnTo>
                      <a:lnTo>
                        <a:pt x="6" y="23"/>
                      </a:lnTo>
                      <a:lnTo>
                        <a:pt x="5" y="25"/>
                      </a:lnTo>
                      <a:lnTo>
                        <a:pt x="7" y="31"/>
                      </a:lnTo>
                      <a:lnTo>
                        <a:pt x="6" y="33"/>
                      </a:lnTo>
                      <a:lnTo>
                        <a:pt x="6" y="34"/>
                      </a:lnTo>
                      <a:lnTo>
                        <a:pt x="4" y="37"/>
                      </a:lnTo>
                      <a:lnTo>
                        <a:pt x="4" y="38"/>
                      </a:lnTo>
                      <a:lnTo>
                        <a:pt x="4" y="40"/>
                      </a:lnTo>
                      <a:lnTo>
                        <a:pt x="4" y="40"/>
                      </a:lnTo>
                      <a:lnTo>
                        <a:pt x="3" y="40"/>
                      </a:lnTo>
                      <a:lnTo>
                        <a:pt x="3" y="42"/>
                      </a:lnTo>
                      <a:lnTo>
                        <a:pt x="3" y="43"/>
                      </a:lnTo>
                      <a:lnTo>
                        <a:pt x="2" y="43"/>
                      </a:lnTo>
                      <a:lnTo>
                        <a:pt x="1" y="42"/>
                      </a:lnTo>
                      <a:lnTo>
                        <a:pt x="0" y="43"/>
                      </a:lnTo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137B53F9-69BA-45AF-99A2-8404803E6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798" y="3692624"/>
                <a:ext cx="689507" cy="751200"/>
              </a:xfrm>
              <a:custGeom>
                <a:avLst/>
                <a:gdLst>
                  <a:gd name="T0" fmla="*/ 2147483647 w 74"/>
                  <a:gd name="T1" fmla="*/ 2147483647 h 77"/>
                  <a:gd name="T2" fmla="*/ 2147483647 w 74"/>
                  <a:gd name="T3" fmla="*/ 2147483647 h 77"/>
                  <a:gd name="T4" fmla="*/ 2147483647 w 74"/>
                  <a:gd name="T5" fmla="*/ 2147483647 h 77"/>
                  <a:gd name="T6" fmla="*/ 2147483647 w 74"/>
                  <a:gd name="T7" fmla="*/ 2147483647 h 77"/>
                  <a:gd name="T8" fmla="*/ 2147483647 w 74"/>
                  <a:gd name="T9" fmla="*/ 2147483647 h 77"/>
                  <a:gd name="T10" fmla="*/ 2147483647 w 74"/>
                  <a:gd name="T11" fmla="*/ 2147483647 h 77"/>
                  <a:gd name="T12" fmla="*/ 2147483647 w 74"/>
                  <a:gd name="T13" fmla="*/ 2147483647 h 77"/>
                  <a:gd name="T14" fmla="*/ 2147483647 w 74"/>
                  <a:gd name="T15" fmla="*/ 2147483647 h 77"/>
                  <a:gd name="T16" fmla="*/ 2147483647 w 74"/>
                  <a:gd name="T17" fmla="*/ 2147483647 h 77"/>
                  <a:gd name="T18" fmla="*/ 2147483647 w 74"/>
                  <a:gd name="T19" fmla="*/ 2147483647 h 77"/>
                  <a:gd name="T20" fmla="*/ 2147483647 w 74"/>
                  <a:gd name="T21" fmla="*/ 2147483647 h 77"/>
                  <a:gd name="T22" fmla="*/ 2147483647 w 74"/>
                  <a:gd name="T23" fmla="*/ 2147483647 h 77"/>
                  <a:gd name="T24" fmla="*/ 2147483647 w 74"/>
                  <a:gd name="T25" fmla="*/ 2147483647 h 77"/>
                  <a:gd name="T26" fmla="*/ 2147483647 w 74"/>
                  <a:gd name="T27" fmla="*/ 2147483647 h 77"/>
                  <a:gd name="T28" fmla="*/ 2147483647 w 74"/>
                  <a:gd name="T29" fmla="*/ 2147483647 h 77"/>
                  <a:gd name="T30" fmla="*/ 2147483647 w 74"/>
                  <a:gd name="T31" fmla="*/ 2147483647 h 77"/>
                  <a:gd name="T32" fmla="*/ 2147483647 w 74"/>
                  <a:gd name="T33" fmla="*/ 2147483647 h 77"/>
                  <a:gd name="T34" fmla="*/ 2147483647 w 74"/>
                  <a:gd name="T35" fmla="*/ 2147483647 h 77"/>
                  <a:gd name="T36" fmla="*/ 2147483647 w 74"/>
                  <a:gd name="T37" fmla="*/ 2147483647 h 77"/>
                  <a:gd name="T38" fmla="*/ 2147483647 w 74"/>
                  <a:gd name="T39" fmla="*/ 2147483647 h 77"/>
                  <a:gd name="T40" fmla="*/ 2147483647 w 74"/>
                  <a:gd name="T41" fmla="*/ 2147483647 h 77"/>
                  <a:gd name="T42" fmla="*/ 2147483647 w 74"/>
                  <a:gd name="T43" fmla="*/ 2147483647 h 77"/>
                  <a:gd name="T44" fmla="*/ 2147483647 w 74"/>
                  <a:gd name="T45" fmla="*/ 2147483647 h 77"/>
                  <a:gd name="T46" fmla="*/ 2147483647 w 74"/>
                  <a:gd name="T47" fmla="*/ 2147483647 h 77"/>
                  <a:gd name="T48" fmla="*/ 2147483647 w 74"/>
                  <a:gd name="T49" fmla="*/ 2147483647 h 77"/>
                  <a:gd name="T50" fmla="*/ 2147483647 w 74"/>
                  <a:gd name="T51" fmla="*/ 2147483647 h 77"/>
                  <a:gd name="T52" fmla="*/ 2147483647 w 74"/>
                  <a:gd name="T53" fmla="*/ 2147483647 h 77"/>
                  <a:gd name="T54" fmla="*/ 2147483647 w 74"/>
                  <a:gd name="T55" fmla="*/ 2147483647 h 77"/>
                  <a:gd name="T56" fmla="*/ 2147483647 w 74"/>
                  <a:gd name="T57" fmla="*/ 2147483647 h 77"/>
                  <a:gd name="T58" fmla="*/ 2147483647 w 74"/>
                  <a:gd name="T59" fmla="*/ 2147483647 h 77"/>
                  <a:gd name="T60" fmla="*/ 2147483647 w 74"/>
                  <a:gd name="T61" fmla="*/ 2147483647 h 77"/>
                  <a:gd name="T62" fmla="*/ 2147483647 w 74"/>
                  <a:gd name="T63" fmla="*/ 2147483647 h 77"/>
                  <a:gd name="T64" fmla="*/ 2147483647 w 74"/>
                  <a:gd name="T65" fmla="*/ 2147483647 h 77"/>
                  <a:gd name="T66" fmla="*/ 2147483647 w 74"/>
                  <a:gd name="T67" fmla="*/ 2147483647 h 77"/>
                  <a:gd name="T68" fmla="*/ 2147483647 w 74"/>
                  <a:gd name="T69" fmla="*/ 2147483647 h 77"/>
                  <a:gd name="T70" fmla="*/ 2147483647 w 74"/>
                  <a:gd name="T71" fmla="*/ 2147483647 h 77"/>
                  <a:gd name="T72" fmla="*/ 2147483647 w 74"/>
                  <a:gd name="T73" fmla="*/ 2147483647 h 77"/>
                  <a:gd name="T74" fmla="*/ 2147483647 w 74"/>
                  <a:gd name="T75" fmla="*/ 2147483647 h 77"/>
                  <a:gd name="T76" fmla="*/ 2147483647 w 74"/>
                  <a:gd name="T77" fmla="*/ 2147483647 h 77"/>
                  <a:gd name="T78" fmla="*/ 2147483647 w 74"/>
                  <a:gd name="T79" fmla="*/ 0 h 77"/>
                  <a:gd name="T80" fmla="*/ 0 w 74"/>
                  <a:gd name="T81" fmla="*/ 2147483647 h 7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74"/>
                  <a:gd name="T124" fmla="*/ 0 h 77"/>
                  <a:gd name="T125" fmla="*/ 74 w 74"/>
                  <a:gd name="T126" fmla="*/ 77 h 7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74" h="77">
                    <a:moveTo>
                      <a:pt x="0" y="5"/>
                    </a:moveTo>
                    <a:lnTo>
                      <a:pt x="10" y="41"/>
                    </a:lnTo>
                    <a:lnTo>
                      <a:pt x="11" y="41"/>
                    </a:lnTo>
                    <a:lnTo>
                      <a:pt x="12" y="44"/>
                    </a:lnTo>
                    <a:lnTo>
                      <a:pt x="12" y="45"/>
                    </a:lnTo>
                    <a:lnTo>
                      <a:pt x="13" y="46"/>
                    </a:lnTo>
                    <a:lnTo>
                      <a:pt x="14" y="47"/>
                    </a:lnTo>
                    <a:lnTo>
                      <a:pt x="14" y="48"/>
                    </a:lnTo>
                    <a:lnTo>
                      <a:pt x="15" y="50"/>
                    </a:lnTo>
                    <a:lnTo>
                      <a:pt x="14" y="52"/>
                    </a:lnTo>
                    <a:lnTo>
                      <a:pt x="14" y="55"/>
                    </a:lnTo>
                    <a:lnTo>
                      <a:pt x="13" y="57"/>
                    </a:lnTo>
                    <a:lnTo>
                      <a:pt x="13" y="60"/>
                    </a:lnTo>
                    <a:lnTo>
                      <a:pt x="15" y="63"/>
                    </a:lnTo>
                    <a:lnTo>
                      <a:pt x="14" y="68"/>
                    </a:lnTo>
                    <a:lnTo>
                      <a:pt x="16" y="70"/>
                    </a:lnTo>
                    <a:lnTo>
                      <a:pt x="16" y="72"/>
                    </a:lnTo>
                    <a:lnTo>
                      <a:pt x="17" y="72"/>
                    </a:lnTo>
                    <a:lnTo>
                      <a:pt x="18" y="74"/>
                    </a:lnTo>
                    <a:lnTo>
                      <a:pt x="18" y="75"/>
                    </a:lnTo>
                    <a:lnTo>
                      <a:pt x="19" y="76"/>
                    </a:lnTo>
                    <a:lnTo>
                      <a:pt x="58" y="74"/>
                    </a:lnTo>
                    <a:lnTo>
                      <a:pt x="58" y="76"/>
                    </a:lnTo>
                    <a:lnTo>
                      <a:pt x="59" y="76"/>
                    </a:lnTo>
                    <a:lnTo>
                      <a:pt x="61" y="77"/>
                    </a:lnTo>
                    <a:lnTo>
                      <a:pt x="61" y="75"/>
                    </a:lnTo>
                    <a:lnTo>
                      <a:pt x="60" y="71"/>
                    </a:lnTo>
                    <a:lnTo>
                      <a:pt x="60" y="70"/>
                    </a:lnTo>
                    <a:lnTo>
                      <a:pt x="61" y="69"/>
                    </a:lnTo>
                    <a:lnTo>
                      <a:pt x="62" y="68"/>
                    </a:lnTo>
                    <a:lnTo>
                      <a:pt x="64" y="69"/>
                    </a:lnTo>
                    <a:lnTo>
                      <a:pt x="67" y="69"/>
                    </a:lnTo>
                    <a:lnTo>
                      <a:pt x="68" y="69"/>
                    </a:lnTo>
                    <a:lnTo>
                      <a:pt x="68" y="66"/>
                    </a:lnTo>
                    <a:lnTo>
                      <a:pt x="67" y="65"/>
                    </a:lnTo>
                    <a:lnTo>
                      <a:pt x="67" y="63"/>
                    </a:lnTo>
                    <a:lnTo>
                      <a:pt x="68" y="62"/>
                    </a:lnTo>
                    <a:lnTo>
                      <a:pt x="70" y="56"/>
                    </a:lnTo>
                    <a:lnTo>
                      <a:pt x="70" y="53"/>
                    </a:lnTo>
                    <a:lnTo>
                      <a:pt x="71" y="51"/>
                    </a:lnTo>
                    <a:lnTo>
                      <a:pt x="72" y="48"/>
                    </a:lnTo>
                    <a:lnTo>
                      <a:pt x="73" y="47"/>
                    </a:lnTo>
                    <a:lnTo>
                      <a:pt x="74" y="47"/>
                    </a:lnTo>
                    <a:lnTo>
                      <a:pt x="74" y="46"/>
                    </a:lnTo>
                    <a:lnTo>
                      <a:pt x="73" y="46"/>
                    </a:lnTo>
                    <a:lnTo>
                      <a:pt x="73" y="45"/>
                    </a:lnTo>
                    <a:lnTo>
                      <a:pt x="72" y="45"/>
                    </a:lnTo>
                    <a:lnTo>
                      <a:pt x="71" y="45"/>
                    </a:lnTo>
                    <a:lnTo>
                      <a:pt x="70" y="45"/>
                    </a:lnTo>
                    <a:lnTo>
                      <a:pt x="69" y="44"/>
                    </a:lnTo>
                    <a:lnTo>
                      <a:pt x="69" y="41"/>
                    </a:lnTo>
                    <a:lnTo>
                      <a:pt x="67" y="38"/>
                    </a:lnTo>
                    <a:lnTo>
                      <a:pt x="65" y="37"/>
                    </a:lnTo>
                    <a:lnTo>
                      <a:pt x="64" y="34"/>
                    </a:lnTo>
                    <a:lnTo>
                      <a:pt x="62" y="32"/>
                    </a:lnTo>
                    <a:lnTo>
                      <a:pt x="62" y="30"/>
                    </a:lnTo>
                    <a:lnTo>
                      <a:pt x="60" y="30"/>
                    </a:lnTo>
                    <a:lnTo>
                      <a:pt x="58" y="29"/>
                    </a:lnTo>
                    <a:lnTo>
                      <a:pt x="57" y="27"/>
                    </a:lnTo>
                    <a:lnTo>
                      <a:pt x="55" y="26"/>
                    </a:lnTo>
                    <a:lnTo>
                      <a:pt x="55" y="25"/>
                    </a:lnTo>
                    <a:lnTo>
                      <a:pt x="54" y="23"/>
                    </a:lnTo>
                    <a:lnTo>
                      <a:pt x="53" y="23"/>
                    </a:lnTo>
                    <a:lnTo>
                      <a:pt x="51" y="22"/>
                    </a:lnTo>
                    <a:lnTo>
                      <a:pt x="47" y="18"/>
                    </a:lnTo>
                    <a:lnTo>
                      <a:pt x="45" y="17"/>
                    </a:lnTo>
                    <a:lnTo>
                      <a:pt x="44" y="16"/>
                    </a:lnTo>
                    <a:lnTo>
                      <a:pt x="42" y="14"/>
                    </a:lnTo>
                    <a:lnTo>
                      <a:pt x="41" y="11"/>
                    </a:lnTo>
                    <a:lnTo>
                      <a:pt x="40" y="10"/>
                    </a:lnTo>
                    <a:lnTo>
                      <a:pt x="39" y="9"/>
                    </a:lnTo>
                    <a:lnTo>
                      <a:pt x="36" y="9"/>
                    </a:lnTo>
                    <a:lnTo>
                      <a:pt x="33" y="7"/>
                    </a:lnTo>
                    <a:lnTo>
                      <a:pt x="32" y="6"/>
                    </a:lnTo>
                    <a:lnTo>
                      <a:pt x="33" y="3"/>
                    </a:lnTo>
                    <a:lnTo>
                      <a:pt x="34" y="2"/>
                    </a:lnTo>
                    <a:lnTo>
                      <a:pt x="34" y="1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14" y="3"/>
                    </a:lnTo>
                    <a:lnTo>
                      <a:pt x="0" y="5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DC99C7EC-9061-490A-A6B1-0BFB5EC30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397" y="1067054"/>
                <a:ext cx="838295" cy="645959"/>
              </a:xfrm>
              <a:custGeom>
                <a:avLst/>
                <a:gdLst>
                  <a:gd name="T0" fmla="*/ 2147483647 w 90"/>
                  <a:gd name="T1" fmla="*/ 2147483647 h 66"/>
                  <a:gd name="T2" fmla="*/ 0 w 90"/>
                  <a:gd name="T3" fmla="*/ 2147483647 h 66"/>
                  <a:gd name="T4" fmla="*/ 2147483647 w 90"/>
                  <a:gd name="T5" fmla="*/ 2147483647 h 66"/>
                  <a:gd name="T6" fmla="*/ 2147483647 w 90"/>
                  <a:gd name="T7" fmla="*/ 2147483647 h 66"/>
                  <a:gd name="T8" fmla="*/ 2147483647 w 90"/>
                  <a:gd name="T9" fmla="*/ 2147483647 h 66"/>
                  <a:gd name="T10" fmla="*/ 2147483647 w 90"/>
                  <a:gd name="T11" fmla="*/ 2147483647 h 66"/>
                  <a:gd name="T12" fmla="*/ 2147483647 w 90"/>
                  <a:gd name="T13" fmla="*/ 2147483647 h 66"/>
                  <a:gd name="T14" fmla="*/ 2147483647 w 90"/>
                  <a:gd name="T15" fmla="*/ 2147483647 h 66"/>
                  <a:gd name="T16" fmla="*/ 2147483647 w 90"/>
                  <a:gd name="T17" fmla="*/ 2147483647 h 66"/>
                  <a:gd name="T18" fmla="*/ 2147483647 w 90"/>
                  <a:gd name="T19" fmla="*/ 2147483647 h 66"/>
                  <a:gd name="T20" fmla="*/ 2147483647 w 90"/>
                  <a:gd name="T21" fmla="*/ 2147483647 h 66"/>
                  <a:gd name="T22" fmla="*/ 2147483647 w 90"/>
                  <a:gd name="T23" fmla="*/ 2147483647 h 66"/>
                  <a:gd name="T24" fmla="*/ 2147483647 w 90"/>
                  <a:gd name="T25" fmla="*/ 2147483647 h 66"/>
                  <a:gd name="T26" fmla="*/ 2147483647 w 90"/>
                  <a:gd name="T27" fmla="*/ 2147483647 h 66"/>
                  <a:gd name="T28" fmla="*/ 2147483647 w 90"/>
                  <a:gd name="T29" fmla="*/ 2147483647 h 66"/>
                  <a:gd name="T30" fmla="*/ 2147483647 w 90"/>
                  <a:gd name="T31" fmla="*/ 2147483647 h 66"/>
                  <a:gd name="T32" fmla="*/ 2147483647 w 90"/>
                  <a:gd name="T33" fmla="*/ 2147483647 h 66"/>
                  <a:gd name="T34" fmla="*/ 2147483647 w 90"/>
                  <a:gd name="T35" fmla="*/ 2147483647 h 66"/>
                  <a:gd name="T36" fmla="*/ 2147483647 w 90"/>
                  <a:gd name="T37" fmla="*/ 2147483647 h 66"/>
                  <a:gd name="T38" fmla="*/ 2147483647 w 90"/>
                  <a:gd name="T39" fmla="*/ 2147483647 h 66"/>
                  <a:gd name="T40" fmla="*/ 2147483647 w 90"/>
                  <a:gd name="T41" fmla="*/ 2147483647 h 66"/>
                  <a:gd name="T42" fmla="*/ 2147483647 w 90"/>
                  <a:gd name="T43" fmla="*/ 2147483647 h 66"/>
                  <a:gd name="T44" fmla="*/ 2147483647 w 90"/>
                  <a:gd name="T45" fmla="*/ 2147483647 h 66"/>
                  <a:gd name="T46" fmla="*/ 2147483647 w 90"/>
                  <a:gd name="T47" fmla="*/ 2147483647 h 66"/>
                  <a:gd name="T48" fmla="*/ 2147483647 w 90"/>
                  <a:gd name="T49" fmla="*/ 2147483647 h 66"/>
                  <a:gd name="T50" fmla="*/ 2147483647 w 90"/>
                  <a:gd name="T51" fmla="*/ 2147483647 h 66"/>
                  <a:gd name="T52" fmla="*/ 2147483647 w 90"/>
                  <a:gd name="T53" fmla="*/ 2147483647 h 66"/>
                  <a:gd name="T54" fmla="*/ 2147483647 w 90"/>
                  <a:gd name="T55" fmla="*/ 2147483647 h 66"/>
                  <a:gd name="T56" fmla="*/ 2147483647 w 90"/>
                  <a:gd name="T57" fmla="*/ 2147483647 h 66"/>
                  <a:gd name="T58" fmla="*/ 2147483647 w 90"/>
                  <a:gd name="T59" fmla="*/ 2147483647 h 66"/>
                  <a:gd name="T60" fmla="*/ 2147483647 w 90"/>
                  <a:gd name="T61" fmla="*/ 2147483647 h 66"/>
                  <a:gd name="T62" fmla="*/ 2147483647 w 90"/>
                  <a:gd name="T63" fmla="*/ 2147483647 h 66"/>
                  <a:gd name="T64" fmla="*/ 2147483647 w 90"/>
                  <a:gd name="T65" fmla="*/ 2147483647 h 66"/>
                  <a:gd name="T66" fmla="*/ 2147483647 w 90"/>
                  <a:gd name="T67" fmla="*/ 2147483647 h 66"/>
                  <a:gd name="T68" fmla="*/ 2147483647 w 90"/>
                  <a:gd name="T69" fmla="*/ 2147483647 h 66"/>
                  <a:gd name="T70" fmla="*/ 2147483647 w 90"/>
                  <a:gd name="T71" fmla="*/ 2147483647 h 66"/>
                  <a:gd name="T72" fmla="*/ 2147483647 w 90"/>
                  <a:gd name="T73" fmla="*/ 0 h 66"/>
                  <a:gd name="T74" fmla="*/ 2147483647 w 90"/>
                  <a:gd name="T75" fmla="*/ 2147483647 h 66"/>
                  <a:gd name="T76" fmla="*/ 2147483647 w 90"/>
                  <a:gd name="T77" fmla="*/ 2147483647 h 66"/>
                  <a:gd name="T78" fmla="*/ 2147483647 w 90"/>
                  <a:gd name="T79" fmla="*/ 2147483647 h 66"/>
                  <a:gd name="T80" fmla="*/ 2147483647 w 90"/>
                  <a:gd name="T81" fmla="*/ 2147483647 h 66"/>
                  <a:gd name="T82" fmla="*/ 2147483647 w 90"/>
                  <a:gd name="T83" fmla="*/ 2147483647 h 66"/>
                  <a:gd name="T84" fmla="*/ 2147483647 w 90"/>
                  <a:gd name="T85" fmla="*/ 2147483647 h 66"/>
                  <a:gd name="T86" fmla="*/ 2147483647 w 90"/>
                  <a:gd name="T87" fmla="*/ 2147483647 h 66"/>
                  <a:gd name="T88" fmla="*/ 2147483647 w 90"/>
                  <a:gd name="T89" fmla="*/ 2147483647 h 66"/>
                  <a:gd name="T90" fmla="*/ 2147483647 w 90"/>
                  <a:gd name="T91" fmla="*/ 2147483647 h 66"/>
                  <a:gd name="T92" fmla="*/ 2147483647 w 90"/>
                  <a:gd name="T93" fmla="*/ 2147483647 h 66"/>
                  <a:gd name="T94" fmla="*/ 2147483647 w 90"/>
                  <a:gd name="T95" fmla="*/ 2147483647 h 66"/>
                  <a:gd name="T96" fmla="*/ 2147483647 w 90"/>
                  <a:gd name="T97" fmla="*/ 2147483647 h 66"/>
                  <a:gd name="T98" fmla="*/ 2147483647 w 90"/>
                  <a:gd name="T99" fmla="*/ 2147483647 h 66"/>
                  <a:gd name="T100" fmla="*/ 2147483647 w 90"/>
                  <a:gd name="T101" fmla="*/ 2147483647 h 66"/>
                  <a:gd name="T102" fmla="*/ 2147483647 w 90"/>
                  <a:gd name="T103" fmla="*/ 2147483647 h 66"/>
                  <a:gd name="T104" fmla="*/ 2147483647 w 90"/>
                  <a:gd name="T105" fmla="*/ 2147483647 h 66"/>
                  <a:gd name="T106" fmla="*/ 2147483647 w 90"/>
                  <a:gd name="T107" fmla="*/ 2147483647 h 66"/>
                  <a:gd name="T108" fmla="*/ 2147483647 w 90"/>
                  <a:gd name="T109" fmla="*/ 2147483647 h 66"/>
                  <a:gd name="T110" fmla="*/ 2147483647 w 90"/>
                  <a:gd name="T111" fmla="*/ 2147483647 h 66"/>
                  <a:gd name="T112" fmla="*/ 2147483647 w 90"/>
                  <a:gd name="T113" fmla="*/ 2147483647 h 66"/>
                  <a:gd name="T114" fmla="*/ 2147483647 w 90"/>
                  <a:gd name="T115" fmla="*/ 2147483647 h 66"/>
                  <a:gd name="T116" fmla="*/ 2147483647 w 90"/>
                  <a:gd name="T117" fmla="*/ 2147483647 h 66"/>
                  <a:gd name="T118" fmla="*/ 2147483647 w 90"/>
                  <a:gd name="T119" fmla="*/ 2147483647 h 6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0"/>
                  <a:gd name="T181" fmla="*/ 0 h 66"/>
                  <a:gd name="T182" fmla="*/ 90 w 90"/>
                  <a:gd name="T183" fmla="*/ 66 h 6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0" h="66">
                    <a:moveTo>
                      <a:pt x="3" y="41"/>
                    </a:moveTo>
                    <a:lnTo>
                      <a:pt x="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7"/>
                    </a:lnTo>
                    <a:lnTo>
                      <a:pt x="1" y="36"/>
                    </a:lnTo>
                    <a:lnTo>
                      <a:pt x="1" y="35"/>
                    </a:lnTo>
                    <a:lnTo>
                      <a:pt x="1" y="34"/>
                    </a:lnTo>
                    <a:lnTo>
                      <a:pt x="2" y="35"/>
                    </a:lnTo>
                    <a:lnTo>
                      <a:pt x="2" y="36"/>
                    </a:lnTo>
                    <a:lnTo>
                      <a:pt x="2" y="37"/>
                    </a:lnTo>
                    <a:lnTo>
                      <a:pt x="3" y="36"/>
                    </a:lnTo>
                    <a:lnTo>
                      <a:pt x="3" y="35"/>
                    </a:lnTo>
                    <a:lnTo>
                      <a:pt x="4" y="34"/>
                    </a:lnTo>
                    <a:lnTo>
                      <a:pt x="3" y="33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4" y="30"/>
                    </a:lnTo>
                    <a:lnTo>
                      <a:pt x="6" y="29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3" y="28"/>
                    </a:lnTo>
                    <a:lnTo>
                      <a:pt x="3" y="26"/>
                    </a:lnTo>
                    <a:lnTo>
                      <a:pt x="3" y="25"/>
                    </a:lnTo>
                    <a:lnTo>
                      <a:pt x="3" y="23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12" y="9"/>
                    </a:lnTo>
                    <a:lnTo>
                      <a:pt x="16" y="11"/>
                    </a:lnTo>
                    <a:lnTo>
                      <a:pt x="19" y="12"/>
                    </a:lnTo>
                    <a:lnTo>
                      <a:pt x="21" y="14"/>
                    </a:lnTo>
                    <a:lnTo>
                      <a:pt x="23" y="14"/>
                    </a:lnTo>
                    <a:lnTo>
                      <a:pt x="24" y="14"/>
                    </a:lnTo>
                    <a:lnTo>
                      <a:pt x="24" y="15"/>
                    </a:lnTo>
                    <a:lnTo>
                      <a:pt x="25" y="19"/>
                    </a:lnTo>
                    <a:lnTo>
                      <a:pt x="24" y="20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2" y="24"/>
                    </a:lnTo>
                    <a:lnTo>
                      <a:pt x="23" y="25"/>
                    </a:lnTo>
                    <a:lnTo>
                      <a:pt x="22" y="26"/>
                    </a:lnTo>
                    <a:lnTo>
                      <a:pt x="22" y="27"/>
                    </a:lnTo>
                    <a:lnTo>
                      <a:pt x="23" y="28"/>
                    </a:lnTo>
                    <a:lnTo>
                      <a:pt x="25" y="27"/>
                    </a:lnTo>
                    <a:lnTo>
                      <a:pt x="25" y="23"/>
                    </a:lnTo>
                    <a:lnTo>
                      <a:pt x="26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8"/>
                    </a:lnTo>
                    <a:lnTo>
                      <a:pt x="28" y="14"/>
                    </a:lnTo>
                    <a:lnTo>
                      <a:pt x="27" y="10"/>
                    </a:lnTo>
                    <a:lnTo>
                      <a:pt x="26" y="9"/>
                    </a:lnTo>
                    <a:lnTo>
                      <a:pt x="27" y="9"/>
                    </a:lnTo>
                    <a:lnTo>
                      <a:pt x="28" y="9"/>
                    </a:lnTo>
                    <a:lnTo>
                      <a:pt x="29" y="7"/>
                    </a:lnTo>
                    <a:lnTo>
                      <a:pt x="29" y="4"/>
                    </a:lnTo>
                    <a:lnTo>
                      <a:pt x="27" y="4"/>
                    </a:lnTo>
                    <a:lnTo>
                      <a:pt x="27" y="3"/>
                    </a:lnTo>
                    <a:lnTo>
                      <a:pt x="27" y="0"/>
                    </a:lnTo>
                    <a:lnTo>
                      <a:pt x="45" y="5"/>
                    </a:lnTo>
                    <a:lnTo>
                      <a:pt x="62" y="9"/>
                    </a:lnTo>
                    <a:lnTo>
                      <a:pt x="90" y="15"/>
                    </a:lnTo>
                    <a:lnTo>
                      <a:pt x="81" y="58"/>
                    </a:lnTo>
                    <a:lnTo>
                      <a:pt x="81" y="59"/>
                    </a:lnTo>
                    <a:lnTo>
                      <a:pt x="80" y="59"/>
                    </a:lnTo>
                    <a:lnTo>
                      <a:pt x="80" y="60"/>
                    </a:lnTo>
                    <a:lnTo>
                      <a:pt x="81" y="61"/>
                    </a:lnTo>
                    <a:lnTo>
                      <a:pt x="81" y="62"/>
                    </a:lnTo>
                    <a:lnTo>
                      <a:pt x="81" y="63"/>
                    </a:lnTo>
                    <a:lnTo>
                      <a:pt x="80" y="64"/>
                    </a:lnTo>
                    <a:lnTo>
                      <a:pt x="80" y="65"/>
                    </a:lnTo>
                    <a:lnTo>
                      <a:pt x="80" y="66"/>
                    </a:lnTo>
                    <a:lnTo>
                      <a:pt x="57" y="60"/>
                    </a:lnTo>
                    <a:lnTo>
                      <a:pt x="55" y="61"/>
                    </a:lnTo>
                    <a:lnTo>
                      <a:pt x="54" y="61"/>
                    </a:lnTo>
                    <a:lnTo>
                      <a:pt x="52" y="60"/>
                    </a:lnTo>
                    <a:lnTo>
                      <a:pt x="51" y="60"/>
                    </a:lnTo>
                    <a:lnTo>
                      <a:pt x="50" y="60"/>
                    </a:lnTo>
                    <a:lnTo>
                      <a:pt x="49" y="60"/>
                    </a:lnTo>
                    <a:lnTo>
                      <a:pt x="47" y="60"/>
                    </a:lnTo>
                    <a:lnTo>
                      <a:pt x="45" y="60"/>
                    </a:lnTo>
                    <a:lnTo>
                      <a:pt x="44" y="60"/>
                    </a:lnTo>
                    <a:lnTo>
                      <a:pt x="42" y="61"/>
                    </a:lnTo>
                    <a:lnTo>
                      <a:pt x="41" y="61"/>
                    </a:lnTo>
                    <a:lnTo>
                      <a:pt x="38" y="61"/>
                    </a:lnTo>
                    <a:lnTo>
                      <a:pt x="37" y="60"/>
                    </a:lnTo>
                    <a:lnTo>
                      <a:pt x="35" y="59"/>
                    </a:lnTo>
                    <a:lnTo>
                      <a:pt x="30" y="60"/>
                    </a:lnTo>
                    <a:lnTo>
                      <a:pt x="29" y="59"/>
                    </a:lnTo>
                    <a:lnTo>
                      <a:pt x="25" y="57"/>
                    </a:lnTo>
                    <a:lnTo>
                      <a:pt x="22" y="57"/>
                    </a:lnTo>
                    <a:lnTo>
                      <a:pt x="20" y="57"/>
                    </a:lnTo>
                    <a:lnTo>
                      <a:pt x="15" y="57"/>
                    </a:lnTo>
                    <a:lnTo>
                      <a:pt x="12" y="55"/>
                    </a:lnTo>
                    <a:lnTo>
                      <a:pt x="11" y="54"/>
                    </a:lnTo>
                    <a:lnTo>
                      <a:pt x="12" y="50"/>
                    </a:lnTo>
                    <a:lnTo>
                      <a:pt x="12" y="49"/>
                    </a:lnTo>
                    <a:lnTo>
                      <a:pt x="11" y="46"/>
                    </a:lnTo>
                    <a:lnTo>
                      <a:pt x="9" y="44"/>
                    </a:lnTo>
                    <a:lnTo>
                      <a:pt x="7" y="44"/>
                    </a:lnTo>
                    <a:lnTo>
                      <a:pt x="7" y="43"/>
                    </a:lnTo>
                    <a:lnTo>
                      <a:pt x="6" y="42"/>
                    </a:lnTo>
                    <a:lnTo>
                      <a:pt x="3" y="41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9E2439FC-A5F7-4AD5-9462-D54C9C1F6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400" y="1469871"/>
                <a:ext cx="1008858" cy="885472"/>
              </a:xfrm>
              <a:custGeom>
                <a:avLst/>
                <a:gdLst>
                  <a:gd name="T0" fmla="*/ 0 w 108"/>
                  <a:gd name="T1" fmla="*/ 2147483647 h 91"/>
                  <a:gd name="T2" fmla="*/ 0 w 108"/>
                  <a:gd name="T3" fmla="*/ 2147483647 h 91"/>
                  <a:gd name="T4" fmla="*/ 2147483647 w 108"/>
                  <a:gd name="T5" fmla="*/ 2147483647 h 91"/>
                  <a:gd name="T6" fmla="*/ 2147483647 w 108"/>
                  <a:gd name="T7" fmla="*/ 2147483647 h 91"/>
                  <a:gd name="T8" fmla="*/ 2147483647 w 108"/>
                  <a:gd name="T9" fmla="*/ 2147483647 h 91"/>
                  <a:gd name="T10" fmla="*/ 2147483647 w 108"/>
                  <a:gd name="T11" fmla="*/ 2147483647 h 91"/>
                  <a:gd name="T12" fmla="*/ 2147483647 w 108"/>
                  <a:gd name="T13" fmla="*/ 2147483647 h 91"/>
                  <a:gd name="T14" fmla="*/ 2147483647 w 108"/>
                  <a:gd name="T15" fmla="*/ 2147483647 h 91"/>
                  <a:gd name="T16" fmla="*/ 2147483647 w 108"/>
                  <a:gd name="T17" fmla="*/ 2147483647 h 91"/>
                  <a:gd name="T18" fmla="*/ 2147483647 w 108"/>
                  <a:gd name="T19" fmla="*/ 2147483647 h 91"/>
                  <a:gd name="T20" fmla="*/ 2147483647 w 108"/>
                  <a:gd name="T21" fmla="*/ 2147483647 h 91"/>
                  <a:gd name="T22" fmla="*/ 2147483647 w 108"/>
                  <a:gd name="T23" fmla="*/ 2147483647 h 91"/>
                  <a:gd name="T24" fmla="*/ 2147483647 w 108"/>
                  <a:gd name="T25" fmla="*/ 2147483647 h 91"/>
                  <a:gd name="T26" fmla="*/ 2147483647 w 108"/>
                  <a:gd name="T27" fmla="*/ 2147483647 h 91"/>
                  <a:gd name="T28" fmla="*/ 2147483647 w 108"/>
                  <a:gd name="T29" fmla="*/ 2147483647 h 91"/>
                  <a:gd name="T30" fmla="*/ 2147483647 w 108"/>
                  <a:gd name="T31" fmla="*/ 2147483647 h 91"/>
                  <a:gd name="T32" fmla="*/ 2147483647 w 108"/>
                  <a:gd name="T33" fmla="*/ 2147483647 h 91"/>
                  <a:gd name="T34" fmla="*/ 2147483647 w 108"/>
                  <a:gd name="T35" fmla="*/ 2147483647 h 91"/>
                  <a:gd name="T36" fmla="*/ 2147483647 w 108"/>
                  <a:gd name="T37" fmla="*/ 2147483647 h 91"/>
                  <a:gd name="T38" fmla="*/ 2147483647 w 108"/>
                  <a:gd name="T39" fmla="*/ 2147483647 h 91"/>
                  <a:gd name="T40" fmla="*/ 2147483647 w 108"/>
                  <a:gd name="T41" fmla="*/ 2147483647 h 91"/>
                  <a:gd name="T42" fmla="*/ 2147483647 w 108"/>
                  <a:gd name="T43" fmla="*/ 2147483647 h 91"/>
                  <a:gd name="T44" fmla="*/ 2147483647 w 108"/>
                  <a:gd name="T45" fmla="*/ 2147483647 h 91"/>
                  <a:gd name="T46" fmla="*/ 2147483647 w 108"/>
                  <a:gd name="T47" fmla="*/ 2147483647 h 91"/>
                  <a:gd name="T48" fmla="*/ 2147483647 w 108"/>
                  <a:gd name="T49" fmla="*/ 2147483647 h 91"/>
                  <a:gd name="T50" fmla="*/ 2147483647 w 108"/>
                  <a:gd name="T51" fmla="*/ 2147483647 h 91"/>
                  <a:gd name="T52" fmla="*/ 2147483647 w 108"/>
                  <a:gd name="T53" fmla="*/ 2147483647 h 91"/>
                  <a:gd name="T54" fmla="*/ 2147483647 w 108"/>
                  <a:gd name="T55" fmla="*/ 2147483647 h 91"/>
                  <a:gd name="T56" fmla="*/ 2147483647 w 108"/>
                  <a:gd name="T57" fmla="*/ 2147483647 h 91"/>
                  <a:gd name="T58" fmla="*/ 2147483647 w 108"/>
                  <a:gd name="T59" fmla="*/ 2147483647 h 91"/>
                  <a:gd name="T60" fmla="*/ 2147483647 w 108"/>
                  <a:gd name="T61" fmla="*/ 2147483647 h 91"/>
                  <a:gd name="T62" fmla="*/ 2147483647 w 108"/>
                  <a:gd name="T63" fmla="*/ 2147483647 h 91"/>
                  <a:gd name="T64" fmla="*/ 2147483647 w 108"/>
                  <a:gd name="T65" fmla="*/ 2147483647 h 91"/>
                  <a:gd name="T66" fmla="*/ 2147483647 w 108"/>
                  <a:gd name="T67" fmla="*/ 2147483647 h 91"/>
                  <a:gd name="T68" fmla="*/ 2147483647 w 108"/>
                  <a:gd name="T69" fmla="*/ 2147483647 h 91"/>
                  <a:gd name="T70" fmla="*/ 2147483647 w 108"/>
                  <a:gd name="T71" fmla="*/ 2147483647 h 91"/>
                  <a:gd name="T72" fmla="*/ 2147483647 w 108"/>
                  <a:gd name="T73" fmla="*/ 2147483647 h 91"/>
                  <a:gd name="T74" fmla="*/ 2147483647 w 108"/>
                  <a:gd name="T75" fmla="*/ 2147483647 h 91"/>
                  <a:gd name="T76" fmla="*/ 2147483647 w 108"/>
                  <a:gd name="T77" fmla="*/ 2147483647 h 91"/>
                  <a:gd name="T78" fmla="*/ 2147483647 w 108"/>
                  <a:gd name="T79" fmla="*/ 2147483647 h 9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08"/>
                  <a:gd name="T121" fmla="*/ 0 h 91"/>
                  <a:gd name="T122" fmla="*/ 108 w 108"/>
                  <a:gd name="T123" fmla="*/ 91 h 9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08" h="91">
                    <a:moveTo>
                      <a:pt x="1" y="69"/>
                    </a:moveTo>
                    <a:lnTo>
                      <a:pt x="0" y="68"/>
                    </a:lnTo>
                    <a:lnTo>
                      <a:pt x="0" y="64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1" y="58"/>
                    </a:lnTo>
                    <a:lnTo>
                      <a:pt x="1" y="53"/>
                    </a:lnTo>
                    <a:lnTo>
                      <a:pt x="2" y="52"/>
                    </a:lnTo>
                    <a:lnTo>
                      <a:pt x="3" y="51"/>
                    </a:lnTo>
                    <a:lnTo>
                      <a:pt x="3" y="50"/>
                    </a:lnTo>
                    <a:lnTo>
                      <a:pt x="4" y="49"/>
                    </a:lnTo>
                    <a:lnTo>
                      <a:pt x="5" y="48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9" y="42"/>
                    </a:lnTo>
                    <a:lnTo>
                      <a:pt x="10" y="38"/>
                    </a:lnTo>
                    <a:lnTo>
                      <a:pt x="13" y="33"/>
                    </a:lnTo>
                    <a:lnTo>
                      <a:pt x="16" y="23"/>
                    </a:lnTo>
                    <a:lnTo>
                      <a:pt x="18" y="19"/>
                    </a:lnTo>
                    <a:lnTo>
                      <a:pt x="20" y="13"/>
                    </a:lnTo>
                    <a:lnTo>
                      <a:pt x="23" y="6"/>
                    </a:lnTo>
                    <a:lnTo>
                      <a:pt x="24" y="4"/>
                    </a:lnTo>
                    <a:lnTo>
                      <a:pt x="24" y="1"/>
                    </a:lnTo>
                    <a:lnTo>
                      <a:pt x="25" y="0"/>
                    </a:lnTo>
                    <a:lnTo>
                      <a:pt x="27" y="1"/>
                    </a:lnTo>
                    <a:lnTo>
                      <a:pt x="27" y="0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1" y="3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6" y="8"/>
                    </a:lnTo>
                    <a:lnTo>
                      <a:pt x="36" y="9"/>
                    </a:lnTo>
                    <a:lnTo>
                      <a:pt x="35" y="13"/>
                    </a:lnTo>
                    <a:lnTo>
                      <a:pt x="36" y="14"/>
                    </a:lnTo>
                    <a:lnTo>
                      <a:pt x="39" y="16"/>
                    </a:lnTo>
                    <a:lnTo>
                      <a:pt x="44" y="16"/>
                    </a:lnTo>
                    <a:lnTo>
                      <a:pt x="46" y="16"/>
                    </a:lnTo>
                    <a:lnTo>
                      <a:pt x="49" y="16"/>
                    </a:lnTo>
                    <a:lnTo>
                      <a:pt x="53" y="18"/>
                    </a:lnTo>
                    <a:lnTo>
                      <a:pt x="54" y="19"/>
                    </a:lnTo>
                    <a:lnTo>
                      <a:pt x="59" y="18"/>
                    </a:lnTo>
                    <a:lnTo>
                      <a:pt x="61" y="19"/>
                    </a:lnTo>
                    <a:lnTo>
                      <a:pt x="62" y="20"/>
                    </a:lnTo>
                    <a:lnTo>
                      <a:pt x="65" y="20"/>
                    </a:lnTo>
                    <a:lnTo>
                      <a:pt x="66" y="20"/>
                    </a:lnTo>
                    <a:lnTo>
                      <a:pt x="68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74" y="19"/>
                    </a:lnTo>
                    <a:lnTo>
                      <a:pt x="75" y="19"/>
                    </a:lnTo>
                    <a:lnTo>
                      <a:pt x="76" y="19"/>
                    </a:lnTo>
                    <a:lnTo>
                      <a:pt x="78" y="20"/>
                    </a:lnTo>
                    <a:lnTo>
                      <a:pt x="79" y="20"/>
                    </a:lnTo>
                    <a:lnTo>
                      <a:pt x="81" y="19"/>
                    </a:lnTo>
                    <a:lnTo>
                      <a:pt x="104" y="25"/>
                    </a:lnTo>
                    <a:lnTo>
                      <a:pt x="105" y="26"/>
                    </a:lnTo>
                    <a:lnTo>
                      <a:pt x="106" y="28"/>
                    </a:lnTo>
                    <a:lnTo>
                      <a:pt x="107" y="28"/>
                    </a:lnTo>
                    <a:lnTo>
                      <a:pt x="108" y="29"/>
                    </a:lnTo>
                    <a:lnTo>
                      <a:pt x="108" y="31"/>
                    </a:lnTo>
                    <a:lnTo>
                      <a:pt x="103" y="41"/>
                    </a:lnTo>
                    <a:lnTo>
                      <a:pt x="102" y="42"/>
                    </a:lnTo>
                    <a:lnTo>
                      <a:pt x="101" y="43"/>
                    </a:lnTo>
                    <a:lnTo>
                      <a:pt x="100" y="44"/>
                    </a:lnTo>
                    <a:lnTo>
                      <a:pt x="98" y="45"/>
                    </a:lnTo>
                    <a:lnTo>
                      <a:pt x="95" y="50"/>
                    </a:lnTo>
                    <a:lnTo>
                      <a:pt x="95" y="52"/>
                    </a:lnTo>
                    <a:lnTo>
                      <a:pt x="95" y="53"/>
                    </a:lnTo>
                    <a:lnTo>
                      <a:pt x="97" y="54"/>
                    </a:lnTo>
                    <a:lnTo>
                      <a:pt x="98" y="55"/>
                    </a:lnTo>
                    <a:lnTo>
                      <a:pt x="97" y="56"/>
                    </a:lnTo>
                    <a:lnTo>
                      <a:pt x="97" y="57"/>
                    </a:lnTo>
                    <a:lnTo>
                      <a:pt x="97" y="59"/>
                    </a:lnTo>
                    <a:lnTo>
                      <a:pt x="95" y="61"/>
                    </a:lnTo>
                    <a:lnTo>
                      <a:pt x="88" y="91"/>
                    </a:lnTo>
                    <a:lnTo>
                      <a:pt x="52" y="83"/>
                    </a:lnTo>
                    <a:lnTo>
                      <a:pt x="1" y="69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32B4985B-0044-4CF3-A44F-B8427CFE7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33" y="2141234"/>
                <a:ext cx="1007043" cy="1805419"/>
              </a:xfrm>
              <a:custGeom>
                <a:avLst/>
                <a:gdLst>
                  <a:gd name="T0" fmla="*/ 2147483647 w 108"/>
                  <a:gd name="T1" fmla="*/ 2147483647 h 185"/>
                  <a:gd name="T2" fmla="*/ 2147483647 w 108"/>
                  <a:gd name="T3" fmla="*/ 2147483647 h 185"/>
                  <a:gd name="T4" fmla="*/ 2147483647 w 108"/>
                  <a:gd name="T5" fmla="*/ 2147483647 h 185"/>
                  <a:gd name="T6" fmla="*/ 2147483647 w 108"/>
                  <a:gd name="T7" fmla="*/ 2147483647 h 185"/>
                  <a:gd name="T8" fmla="*/ 2147483647 w 108"/>
                  <a:gd name="T9" fmla="*/ 2147483647 h 185"/>
                  <a:gd name="T10" fmla="*/ 2147483647 w 108"/>
                  <a:gd name="T11" fmla="*/ 2147483647 h 185"/>
                  <a:gd name="T12" fmla="*/ 2147483647 w 108"/>
                  <a:gd name="T13" fmla="*/ 2147483647 h 185"/>
                  <a:gd name="T14" fmla="*/ 2147483647 w 108"/>
                  <a:gd name="T15" fmla="*/ 2147483647 h 185"/>
                  <a:gd name="T16" fmla="*/ 2147483647 w 108"/>
                  <a:gd name="T17" fmla="*/ 2147483647 h 185"/>
                  <a:gd name="T18" fmla="*/ 2147483647 w 108"/>
                  <a:gd name="T19" fmla="*/ 2147483647 h 185"/>
                  <a:gd name="T20" fmla="*/ 2147483647 w 108"/>
                  <a:gd name="T21" fmla="*/ 2147483647 h 185"/>
                  <a:gd name="T22" fmla="*/ 2147483647 w 108"/>
                  <a:gd name="T23" fmla="*/ 2147483647 h 185"/>
                  <a:gd name="T24" fmla="*/ 2147483647 w 108"/>
                  <a:gd name="T25" fmla="*/ 2147483647 h 185"/>
                  <a:gd name="T26" fmla="*/ 2147483647 w 108"/>
                  <a:gd name="T27" fmla="*/ 2147483647 h 185"/>
                  <a:gd name="T28" fmla="*/ 2147483647 w 108"/>
                  <a:gd name="T29" fmla="*/ 2147483647 h 185"/>
                  <a:gd name="T30" fmla="*/ 2147483647 w 108"/>
                  <a:gd name="T31" fmla="*/ 2147483647 h 185"/>
                  <a:gd name="T32" fmla="*/ 2147483647 w 108"/>
                  <a:gd name="T33" fmla="*/ 2147483647 h 185"/>
                  <a:gd name="T34" fmla="*/ 2147483647 w 108"/>
                  <a:gd name="T35" fmla="*/ 2147483647 h 185"/>
                  <a:gd name="T36" fmla="*/ 2147483647 w 108"/>
                  <a:gd name="T37" fmla="*/ 2147483647 h 185"/>
                  <a:gd name="T38" fmla="*/ 2147483647 w 108"/>
                  <a:gd name="T39" fmla="*/ 2147483647 h 185"/>
                  <a:gd name="T40" fmla="*/ 2147483647 w 108"/>
                  <a:gd name="T41" fmla="*/ 2147483647 h 185"/>
                  <a:gd name="T42" fmla="*/ 2147483647 w 108"/>
                  <a:gd name="T43" fmla="*/ 2147483647 h 185"/>
                  <a:gd name="T44" fmla="*/ 2147483647 w 108"/>
                  <a:gd name="T45" fmla="*/ 2147483647 h 185"/>
                  <a:gd name="T46" fmla="*/ 2147483647 w 108"/>
                  <a:gd name="T47" fmla="*/ 2147483647 h 185"/>
                  <a:gd name="T48" fmla="*/ 2147483647 w 108"/>
                  <a:gd name="T49" fmla="*/ 2147483647 h 185"/>
                  <a:gd name="T50" fmla="*/ 2147483647 w 108"/>
                  <a:gd name="T51" fmla="*/ 2147483647 h 185"/>
                  <a:gd name="T52" fmla="*/ 2147483647 w 108"/>
                  <a:gd name="T53" fmla="*/ 2147483647 h 185"/>
                  <a:gd name="T54" fmla="*/ 2147483647 w 108"/>
                  <a:gd name="T55" fmla="*/ 2147483647 h 185"/>
                  <a:gd name="T56" fmla="*/ 2147483647 w 108"/>
                  <a:gd name="T57" fmla="*/ 2147483647 h 185"/>
                  <a:gd name="T58" fmla="*/ 2147483647 w 108"/>
                  <a:gd name="T59" fmla="*/ 2147483647 h 185"/>
                  <a:gd name="T60" fmla="*/ 2147483647 w 108"/>
                  <a:gd name="T61" fmla="*/ 2147483647 h 185"/>
                  <a:gd name="T62" fmla="*/ 0 w 108"/>
                  <a:gd name="T63" fmla="*/ 2147483647 h 185"/>
                  <a:gd name="T64" fmla="*/ 0 w 108"/>
                  <a:gd name="T65" fmla="*/ 2147483647 h 185"/>
                  <a:gd name="T66" fmla="*/ 2147483647 w 108"/>
                  <a:gd name="T67" fmla="*/ 2147483647 h 185"/>
                  <a:gd name="T68" fmla="*/ 2147483647 w 108"/>
                  <a:gd name="T69" fmla="*/ 2147483647 h 185"/>
                  <a:gd name="T70" fmla="*/ 2147483647 w 108"/>
                  <a:gd name="T71" fmla="*/ 2147483647 h 185"/>
                  <a:gd name="T72" fmla="*/ 2147483647 w 108"/>
                  <a:gd name="T73" fmla="*/ 2147483647 h 185"/>
                  <a:gd name="T74" fmla="*/ 2147483647 w 108"/>
                  <a:gd name="T75" fmla="*/ 2147483647 h 185"/>
                  <a:gd name="T76" fmla="*/ 2147483647 w 108"/>
                  <a:gd name="T77" fmla="*/ 2147483647 h 185"/>
                  <a:gd name="T78" fmla="*/ 2147483647 w 108"/>
                  <a:gd name="T79" fmla="*/ 2147483647 h 185"/>
                  <a:gd name="T80" fmla="*/ 2147483647 w 108"/>
                  <a:gd name="T81" fmla="*/ 2147483647 h 185"/>
                  <a:gd name="T82" fmla="*/ 2147483647 w 108"/>
                  <a:gd name="T83" fmla="*/ 2147483647 h 185"/>
                  <a:gd name="T84" fmla="*/ 2147483647 w 108"/>
                  <a:gd name="T85" fmla="*/ 2147483647 h 185"/>
                  <a:gd name="T86" fmla="*/ 2147483647 w 108"/>
                  <a:gd name="T87" fmla="*/ 2147483647 h 185"/>
                  <a:gd name="T88" fmla="*/ 2147483647 w 108"/>
                  <a:gd name="T89" fmla="*/ 2147483647 h 185"/>
                  <a:gd name="T90" fmla="*/ 2147483647 w 108"/>
                  <a:gd name="T91" fmla="*/ 2147483647 h 185"/>
                  <a:gd name="T92" fmla="*/ 2147483647 w 108"/>
                  <a:gd name="T93" fmla="*/ 2147483647 h 18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8"/>
                  <a:gd name="T142" fmla="*/ 0 h 185"/>
                  <a:gd name="T143" fmla="*/ 108 w 108"/>
                  <a:gd name="T144" fmla="*/ 185 h 18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8" h="185">
                    <a:moveTo>
                      <a:pt x="94" y="184"/>
                    </a:moveTo>
                    <a:lnTo>
                      <a:pt x="61" y="181"/>
                    </a:lnTo>
                    <a:lnTo>
                      <a:pt x="61" y="180"/>
                    </a:lnTo>
                    <a:lnTo>
                      <a:pt x="60" y="179"/>
                    </a:lnTo>
                    <a:lnTo>
                      <a:pt x="61" y="178"/>
                    </a:lnTo>
                    <a:lnTo>
                      <a:pt x="61" y="177"/>
                    </a:lnTo>
                    <a:lnTo>
                      <a:pt x="60" y="177"/>
                    </a:lnTo>
                    <a:lnTo>
                      <a:pt x="60" y="176"/>
                    </a:lnTo>
                    <a:lnTo>
                      <a:pt x="60" y="175"/>
                    </a:lnTo>
                    <a:lnTo>
                      <a:pt x="60" y="170"/>
                    </a:lnTo>
                    <a:lnTo>
                      <a:pt x="57" y="164"/>
                    </a:lnTo>
                    <a:lnTo>
                      <a:pt x="55" y="162"/>
                    </a:lnTo>
                    <a:lnTo>
                      <a:pt x="54" y="160"/>
                    </a:lnTo>
                    <a:lnTo>
                      <a:pt x="51" y="157"/>
                    </a:lnTo>
                    <a:lnTo>
                      <a:pt x="49" y="157"/>
                    </a:lnTo>
                    <a:lnTo>
                      <a:pt x="47" y="155"/>
                    </a:lnTo>
                    <a:lnTo>
                      <a:pt x="48" y="154"/>
                    </a:lnTo>
                    <a:lnTo>
                      <a:pt x="48" y="153"/>
                    </a:lnTo>
                    <a:lnTo>
                      <a:pt x="48" y="152"/>
                    </a:lnTo>
                    <a:lnTo>
                      <a:pt x="47" y="151"/>
                    </a:lnTo>
                    <a:lnTo>
                      <a:pt x="43" y="150"/>
                    </a:lnTo>
                    <a:lnTo>
                      <a:pt x="41" y="149"/>
                    </a:lnTo>
                    <a:lnTo>
                      <a:pt x="39" y="147"/>
                    </a:lnTo>
                    <a:lnTo>
                      <a:pt x="37" y="144"/>
                    </a:lnTo>
                    <a:lnTo>
                      <a:pt x="35" y="142"/>
                    </a:lnTo>
                    <a:lnTo>
                      <a:pt x="33" y="141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2" y="137"/>
                    </a:lnTo>
                    <a:lnTo>
                      <a:pt x="21" y="135"/>
                    </a:lnTo>
                    <a:lnTo>
                      <a:pt x="21" y="134"/>
                    </a:lnTo>
                    <a:lnTo>
                      <a:pt x="22" y="133"/>
                    </a:lnTo>
                    <a:lnTo>
                      <a:pt x="22" y="130"/>
                    </a:lnTo>
                    <a:lnTo>
                      <a:pt x="23" y="128"/>
                    </a:lnTo>
                    <a:lnTo>
                      <a:pt x="23" y="127"/>
                    </a:lnTo>
                    <a:lnTo>
                      <a:pt x="22" y="125"/>
                    </a:lnTo>
                    <a:lnTo>
                      <a:pt x="21" y="124"/>
                    </a:lnTo>
                    <a:lnTo>
                      <a:pt x="21" y="122"/>
                    </a:lnTo>
                    <a:lnTo>
                      <a:pt x="22" y="122"/>
                    </a:lnTo>
                    <a:lnTo>
                      <a:pt x="22" y="120"/>
                    </a:lnTo>
                    <a:lnTo>
                      <a:pt x="20" y="119"/>
                    </a:lnTo>
                    <a:lnTo>
                      <a:pt x="16" y="111"/>
                    </a:lnTo>
                    <a:lnTo>
                      <a:pt x="16" y="109"/>
                    </a:lnTo>
                    <a:lnTo>
                      <a:pt x="15" y="108"/>
                    </a:lnTo>
                    <a:lnTo>
                      <a:pt x="15" y="106"/>
                    </a:lnTo>
                    <a:lnTo>
                      <a:pt x="12" y="102"/>
                    </a:lnTo>
                    <a:lnTo>
                      <a:pt x="12" y="98"/>
                    </a:lnTo>
                    <a:lnTo>
                      <a:pt x="13" y="97"/>
                    </a:lnTo>
                    <a:lnTo>
                      <a:pt x="14" y="97"/>
                    </a:lnTo>
                    <a:lnTo>
                      <a:pt x="15" y="95"/>
                    </a:lnTo>
                    <a:lnTo>
                      <a:pt x="15" y="92"/>
                    </a:lnTo>
                    <a:lnTo>
                      <a:pt x="14" y="91"/>
                    </a:lnTo>
                    <a:lnTo>
                      <a:pt x="12" y="90"/>
                    </a:lnTo>
                    <a:lnTo>
                      <a:pt x="10" y="88"/>
                    </a:lnTo>
                    <a:lnTo>
                      <a:pt x="9" y="86"/>
                    </a:lnTo>
                    <a:lnTo>
                      <a:pt x="9" y="80"/>
                    </a:lnTo>
                    <a:lnTo>
                      <a:pt x="10" y="80"/>
                    </a:lnTo>
                    <a:lnTo>
                      <a:pt x="9" y="78"/>
                    </a:lnTo>
                    <a:lnTo>
                      <a:pt x="10" y="78"/>
                    </a:lnTo>
                    <a:lnTo>
                      <a:pt x="10" y="75"/>
                    </a:lnTo>
                    <a:lnTo>
                      <a:pt x="11" y="75"/>
                    </a:lnTo>
                    <a:lnTo>
                      <a:pt x="12" y="76"/>
                    </a:lnTo>
                    <a:lnTo>
                      <a:pt x="12" y="78"/>
                    </a:lnTo>
                    <a:lnTo>
                      <a:pt x="12" y="79"/>
                    </a:lnTo>
                    <a:lnTo>
                      <a:pt x="14" y="80"/>
                    </a:lnTo>
                    <a:lnTo>
                      <a:pt x="15" y="78"/>
                    </a:lnTo>
                    <a:lnTo>
                      <a:pt x="14" y="75"/>
                    </a:lnTo>
                    <a:lnTo>
                      <a:pt x="13" y="73"/>
                    </a:lnTo>
                    <a:lnTo>
                      <a:pt x="14" y="71"/>
                    </a:lnTo>
                    <a:lnTo>
                      <a:pt x="13" y="71"/>
                    </a:lnTo>
                    <a:lnTo>
                      <a:pt x="12" y="72"/>
                    </a:lnTo>
                    <a:lnTo>
                      <a:pt x="12" y="73"/>
                    </a:lnTo>
                    <a:lnTo>
                      <a:pt x="11" y="74"/>
                    </a:lnTo>
                    <a:lnTo>
                      <a:pt x="9" y="73"/>
                    </a:lnTo>
                    <a:lnTo>
                      <a:pt x="7" y="70"/>
                    </a:lnTo>
                    <a:lnTo>
                      <a:pt x="5" y="70"/>
                    </a:lnTo>
                    <a:lnTo>
                      <a:pt x="6" y="68"/>
                    </a:lnTo>
                    <a:lnTo>
                      <a:pt x="6" y="62"/>
                    </a:lnTo>
                    <a:lnTo>
                      <a:pt x="4" y="59"/>
                    </a:lnTo>
                    <a:lnTo>
                      <a:pt x="3" y="56"/>
                    </a:lnTo>
                    <a:lnTo>
                      <a:pt x="1" y="51"/>
                    </a:lnTo>
                    <a:lnTo>
                      <a:pt x="2" y="49"/>
                    </a:lnTo>
                    <a:lnTo>
                      <a:pt x="1" y="48"/>
                    </a:lnTo>
                    <a:lnTo>
                      <a:pt x="1" y="46"/>
                    </a:lnTo>
                    <a:lnTo>
                      <a:pt x="2" y="43"/>
                    </a:lnTo>
                    <a:lnTo>
                      <a:pt x="3" y="41"/>
                    </a:lnTo>
                    <a:lnTo>
                      <a:pt x="4" y="40"/>
                    </a:lnTo>
                    <a:lnTo>
                      <a:pt x="3" y="36"/>
                    </a:lnTo>
                    <a:lnTo>
                      <a:pt x="2" y="33"/>
                    </a:lnTo>
                    <a:lnTo>
                      <a:pt x="2" y="32"/>
                    </a:lnTo>
                    <a:lnTo>
                      <a:pt x="1" y="31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2" y="21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7" y="13"/>
                    </a:lnTo>
                    <a:lnTo>
                      <a:pt x="8" y="12"/>
                    </a:lnTo>
                    <a:lnTo>
                      <a:pt x="9" y="10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61" y="14"/>
                    </a:lnTo>
                    <a:lnTo>
                      <a:pt x="48" y="64"/>
                    </a:lnTo>
                    <a:lnTo>
                      <a:pt x="104" y="146"/>
                    </a:lnTo>
                    <a:lnTo>
                      <a:pt x="104" y="149"/>
                    </a:lnTo>
                    <a:lnTo>
                      <a:pt x="104" y="150"/>
                    </a:lnTo>
                    <a:lnTo>
                      <a:pt x="105" y="152"/>
                    </a:lnTo>
                    <a:lnTo>
                      <a:pt x="105" y="154"/>
                    </a:lnTo>
                    <a:lnTo>
                      <a:pt x="105" y="155"/>
                    </a:lnTo>
                    <a:lnTo>
                      <a:pt x="106" y="157"/>
                    </a:lnTo>
                    <a:lnTo>
                      <a:pt x="107" y="158"/>
                    </a:lnTo>
                    <a:lnTo>
                      <a:pt x="108" y="159"/>
                    </a:lnTo>
                    <a:lnTo>
                      <a:pt x="108" y="161"/>
                    </a:lnTo>
                    <a:lnTo>
                      <a:pt x="107" y="161"/>
                    </a:lnTo>
                    <a:lnTo>
                      <a:pt x="105" y="162"/>
                    </a:lnTo>
                    <a:lnTo>
                      <a:pt x="103" y="163"/>
                    </a:lnTo>
                    <a:lnTo>
                      <a:pt x="102" y="165"/>
                    </a:lnTo>
                    <a:lnTo>
                      <a:pt x="101" y="169"/>
                    </a:lnTo>
                    <a:lnTo>
                      <a:pt x="98" y="173"/>
                    </a:lnTo>
                    <a:lnTo>
                      <a:pt x="97" y="173"/>
                    </a:lnTo>
                    <a:lnTo>
                      <a:pt x="96" y="174"/>
                    </a:lnTo>
                    <a:lnTo>
                      <a:pt x="97" y="175"/>
                    </a:lnTo>
                    <a:lnTo>
                      <a:pt x="97" y="176"/>
                    </a:lnTo>
                    <a:lnTo>
                      <a:pt x="96" y="178"/>
                    </a:lnTo>
                    <a:lnTo>
                      <a:pt x="96" y="179"/>
                    </a:lnTo>
                    <a:lnTo>
                      <a:pt x="98" y="181"/>
                    </a:lnTo>
                    <a:lnTo>
                      <a:pt x="99" y="182"/>
                    </a:lnTo>
                    <a:lnTo>
                      <a:pt x="98" y="182"/>
                    </a:lnTo>
                    <a:lnTo>
                      <a:pt x="98" y="183"/>
                    </a:lnTo>
                    <a:lnTo>
                      <a:pt x="97" y="185"/>
                    </a:lnTo>
                    <a:lnTo>
                      <a:pt x="96" y="184"/>
                    </a:lnTo>
                    <a:lnTo>
                      <a:pt x="94" y="184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AA7603A0-AD9E-401D-A2DE-C008DBEB2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6550" y="1215842"/>
                <a:ext cx="758458" cy="1277403"/>
              </a:xfrm>
              <a:custGeom>
                <a:avLst/>
                <a:gdLst>
                  <a:gd name="T0" fmla="*/ 2147483647 w 81"/>
                  <a:gd name="T1" fmla="*/ 2147483647 h 131"/>
                  <a:gd name="T2" fmla="*/ 2147483647 w 81"/>
                  <a:gd name="T3" fmla="*/ 2147483647 h 131"/>
                  <a:gd name="T4" fmla="*/ 2147483647 w 81"/>
                  <a:gd name="T5" fmla="*/ 2147483647 h 131"/>
                  <a:gd name="T6" fmla="*/ 2147483647 w 81"/>
                  <a:gd name="T7" fmla="*/ 2147483647 h 131"/>
                  <a:gd name="T8" fmla="*/ 2147483647 w 81"/>
                  <a:gd name="T9" fmla="*/ 2147483647 h 131"/>
                  <a:gd name="T10" fmla="*/ 2147483647 w 81"/>
                  <a:gd name="T11" fmla="*/ 2147483647 h 131"/>
                  <a:gd name="T12" fmla="*/ 2147483647 w 81"/>
                  <a:gd name="T13" fmla="*/ 2147483647 h 131"/>
                  <a:gd name="T14" fmla="*/ 2147483647 w 81"/>
                  <a:gd name="T15" fmla="*/ 2147483647 h 131"/>
                  <a:gd name="T16" fmla="*/ 2147483647 w 81"/>
                  <a:gd name="T17" fmla="*/ 2147483647 h 131"/>
                  <a:gd name="T18" fmla="*/ 2147483647 w 81"/>
                  <a:gd name="T19" fmla="*/ 2147483647 h 131"/>
                  <a:gd name="T20" fmla="*/ 2147483647 w 81"/>
                  <a:gd name="T21" fmla="*/ 2147483647 h 131"/>
                  <a:gd name="T22" fmla="*/ 2147483647 w 81"/>
                  <a:gd name="T23" fmla="*/ 2147483647 h 131"/>
                  <a:gd name="T24" fmla="*/ 2147483647 w 81"/>
                  <a:gd name="T25" fmla="*/ 2147483647 h 131"/>
                  <a:gd name="T26" fmla="*/ 2147483647 w 81"/>
                  <a:gd name="T27" fmla="*/ 2147483647 h 131"/>
                  <a:gd name="T28" fmla="*/ 2147483647 w 81"/>
                  <a:gd name="T29" fmla="*/ 0 h 131"/>
                  <a:gd name="T30" fmla="*/ 2147483647 w 81"/>
                  <a:gd name="T31" fmla="*/ 2147483647 h 131"/>
                  <a:gd name="T32" fmla="*/ 2147483647 w 81"/>
                  <a:gd name="T33" fmla="*/ 2147483647 h 131"/>
                  <a:gd name="T34" fmla="*/ 2147483647 w 81"/>
                  <a:gd name="T35" fmla="*/ 2147483647 h 131"/>
                  <a:gd name="T36" fmla="*/ 2147483647 w 81"/>
                  <a:gd name="T37" fmla="*/ 2147483647 h 131"/>
                  <a:gd name="T38" fmla="*/ 2147483647 w 81"/>
                  <a:gd name="T39" fmla="*/ 2147483647 h 131"/>
                  <a:gd name="T40" fmla="*/ 2147483647 w 81"/>
                  <a:gd name="T41" fmla="*/ 2147483647 h 131"/>
                  <a:gd name="T42" fmla="*/ 2147483647 w 81"/>
                  <a:gd name="T43" fmla="*/ 2147483647 h 131"/>
                  <a:gd name="T44" fmla="*/ 2147483647 w 81"/>
                  <a:gd name="T45" fmla="*/ 2147483647 h 131"/>
                  <a:gd name="T46" fmla="*/ 2147483647 w 81"/>
                  <a:gd name="T47" fmla="*/ 2147483647 h 131"/>
                  <a:gd name="T48" fmla="*/ 2147483647 w 81"/>
                  <a:gd name="T49" fmla="*/ 2147483647 h 131"/>
                  <a:gd name="T50" fmla="*/ 2147483647 w 81"/>
                  <a:gd name="T51" fmla="*/ 2147483647 h 131"/>
                  <a:gd name="T52" fmla="*/ 2147483647 w 81"/>
                  <a:gd name="T53" fmla="*/ 2147483647 h 131"/>
                  <a:gd name="T54" fmla="*/ 2147483647 w 81"/>
                  <a:gd name="T55" fmla="*/ 2147483647 h 131"/>
                  <a:gd name="T56" fmla="*/ 2147483647 w 81"/>
                  <a:gd name="T57" fmla="*/ 2147483647 h 131"/>
                  <a:gd name="T58" fmla="*/ 2147483647 w 81"/>
                  <a:gd name="T59" fmla="*/ 2147483647 h 131"/>
                  <a:gd name="T60" fmla="*/ 2147483647 w 81"/>
                  <a:gd name="T61" fmla="*/ 2147483647 h 131"/>
                  <a:gd name="T62" fmla="*/ 2147483647 w 81"/>
                  <a:gd name="T63" fmla="*/ 2147483647 h 131"/>
                  <a:gd name="T64" fmla="*/ 2147483647 w 81"/>
                  <a:gd name="T65" fmla="*/ 2147483647 h 131"/>
                  <a:gd name="T66" fmla="*/ 2147483647 w 81"/>
                  <a:gd name="T67" fmla="*/ 2147483647 h 131"/>
                  <a:gd name="T68" fmla="*/ 2147483647 w 81"/>
                  <a:gd name="T69" fmla="*/ 2147483647 h 131"/>
                  <a:gd name="T70" fmla="*/ 2147483647 w 81"/>
                  <a:gd name="T71" fmla="*/ 2147483647 h 131"/>
                  <a:gd name="T72" fmla="*/ 2147483647 w 81"/>
                  <a:gd name="T73" fmla="*/ 2147483647 h 131"/>
                  <a:gd name="T74" fmla="*/ 2147483647 w 81"/>
                  <a:gd name="T75" fmla="*/ 2147483647 h 131"/>
                  <a:gd name="T76" fmla="*/ 2147483647 w 81"/>
                  <a:gd name="T77" fmla="*/ 2147483647 h 131"/>
                  <a:gd name="T78" fmla="*/ 2147483647 w 81"/>
                  <a:gd name="T79" fmla="*/ 2147483647 h 131"/>
                  <a:gd name="T80" fmla="*/ 2147483647 w 81"/>
                  <a:gd name="T81" fmla="*/ 2147483647 h 131"/>
                  <a:gd name="T82" fmla="*/ 2147483647 w 81"/>
                  <a:gd name="T83" fmla="*/ 2147483647 h 131"/>
                  <a:gd name="T84" fmla="*/ 2147483647 w 81"/>
                  <a:gd name="T85" fmla="*/ 2147483647 h 131"/>
                  <a:gd name="T86" fmla="*/ 2147483647 w 81"/>
                  <a:gd name="T87" fmla="*/ 2147483647 h 131"/>
                  <a:gd name="T88" fmla="*/ 2147483647 w 81"/>
                  <a:gd name="T89" fmla="*/ 2147483647 h 131"/>
                  <a:gd name="T90" fmla="*/ 2147483647 w 81"/>
                  <a:gd name="T91" fmla="*/ 2147483647 h 131"/>
                  <a:gd name="T92" fmla="*/ 2147483647 w 81"/>
                  <a:gd name="T93" fmla="*/ 2147483647 h 131"/>
                  <a:gd name="T94" fmla="*/ 2147483647 w 81"/>
                  <a:gd name="T95" fmla="*/ 2147483647 h 131"/>
                  <a:gd name="T96" fmla="*/ 2147483647 w 81"/>
                  <a:gd name="T97" fmla="*/ 2147483647 h 13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81"/>
                  <a:gd name="T148" fmla="*/ 0 h 131"/>
                  <a:gd name="T149" fmla="*/ 81 w 81"/>
                  <a:gd name="T150" fmla="*/ 131 h 13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81" h="131">
                    <a:moveTo>
                      <a:pt x="0" y="117"/>
                    </a:moveTo>
                    <a:lnTo>
                      <a:pt x="7" y="87"/>
                    </a:lnTo>
                    <a:lnTo>
                      <a:pt x="9" y="85"/>
                    </a:lnTo>
                    <a:lnTo>
                      <a:pt x="9" y="83"/>
                    </a:lnTo>
                    <a:lnTo>
                      <a:pt x="9" y="82"/>
                    </a:lnTo>
                    <a:lnTo>
                      <a:pt x="10" y="81"/>
                    </a:lnTo>
                    <a:lnTo>
                      <a:pt x="9" y="80"/>
                    </a:lnTo>
                    <a:lnTo>
                      <a:pt x="7" y="79"/>
                    </a:lnTo>
                    <a:lnTo>
                      <a:pt x="7" y="78"/>
                    </a:lnTo>
                    <a:lnTo>
                      <a:pt x="7" y="76"/>
                    </a:lnTo>
                    <a:lnTo>
                      <a:pt x="10" y="71"/>
                    </a:lnTo>
                    <a:lnTo>
                      <a:pt x="12" y="70"/>
                    </a:lnTo>
                    <a:lnTo>
                      <a:pt x="13" y="69"/>
                    </a:lnTo>
                    <a:lnTo>
                      <a:pt x="14" y="68"/>
                    </a:lnTo>
                    <a:lnTo>
                      <a:pt x="15" y="67"/>
                    </a:lnTo>
                    <a:lnTo>
                      <a:pt x="20" y="57"/>
                    </a:lnTo>
                    <a:lnTo>
                      <a:pt x="20" y="55"/>
                    </a:lnTo>
                    <a:lnTo>
                      <a:pt x="19" y="54"/>
                    </a:lnTo>
                    <a:lnTo>
                      <a:pt x="18" y="54"/>
                    </a:lnTo>
                    <a:lnTo>
                      <a:pt x="17" y="52"/>
                    </a:lnTo>
                    <a:lnTo>
                      <a:pt x="16" y="51"/>
                    </a:lnTo>
                    <a:lnTo>
                      <a:pt x="16" y="49"/>
                    </a:lnTo>
                    <a:lnTo>
                      <a:pt x="17" y="48"/>
                    </a:lnTo>
                    <a:lnTo>
                      <a:pt x="17" y="47"/>
                    </a:lnTo>
                    <a:lnTo>
                      <a:pt x="16" y="45"/>
                    </a:lnTo>
                    <a:lnTo>
                      <a:pt x="16" y="44"/>
                    </a:lnTo>
                    <a:lnTo>
                      <a:pt x="17" y="43"/>
                    </a:lnTo>
                    <a:lnTo>
                      <a:pt x="26" y="0"/>
                    </a:lnTo>
                    <a:lnTo>
                      <a:pt x="37" y="3"/>
                    </a:lnTo>
                    <a:lnTo>
                      <a:pt x="34" y="20"/>
                    </a:lnTo>
                    <a:lnTo>
                      <a:pt x="36" y="24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9"/>
                    </a:lnTo>
                    <a:lnTo>
                      <a:pt x="36" y="30"/>
                    </a:lnTo>
                    <a:lnTo>
                      <a:pt x="37" y="32"/>
                    </a:lnTo>
                    <a:lnTo>
                      <a:pt x="40" y="35"/>
                    </a:lnTo>
                    <a:lnTo>
                      <a:pt x="42" y="39"/>
                    </a:lnTo>
                    <a:lnTo>
                      <a:pt x="43" y="42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6" y="45"/>
                    </a:lnTo>
                    <a:lnTo>
                      <a:pt x="48" y="46"/>
                    </a:lnTo>
                    <a:lnTo>
                      <a:pt x="49" y="47"/>
                    </a:lnTo>
                    <a:lnTo>
                      <a:pt x="46" y="52"/>
                    </a:lnTo>
                    <a:lnTo>
                      <a:pt x="46" y="53"/>
                    </a:lnTo>
                    <a:lnTo>
                      <a:pt x="45" y="54"/>
                    </a:lnTo>
                    <a:lnTo>
                      <a:pt x="45" y="56"/>
                    </a:lnTo>
                    <a:lnTo>
                      <a:pt x="46" y="57"/>
                    </a:lnTo>
                    <a:lnTo>
                      <a:pt x="45" y="58"/>
                    </a:lnTo>
                    <a:lnTo>
                      <a:pt x="44" y="59"/>
                    </a:lnTo>
                    <a:lnTo>
                      <a:pt x="44" y="61"/>
                    </a:lnTo>
                    <a:lnTo>
                      <a:pt x="44" y="62"/>
                    </a:lnTo>
                    <a:lnTo>
                      <a:pt x="43" y="63"/>
                    </a:lnTo>
                    <a:lnTo>
                      <a:pt x="45" y="66"/>
                    </a:lnTo>
                    <a:lnTo>
                      <a:pt x="46" y="65"/>
                    </a:lnTo>
                    <a:lnTo>
                      <a:pt x="50" y="63"/>
                    </a:lnTo>
                    <a:lnTo>
                      <a:pt x="50" y="62"/>
                    </a:lnTo>
                    <a:lnTo>
                      <a:pt x="51" y="63"/>
                    </a:lnTo>
                    <a:lnTo>
                      <a:pt x="51" y="64"/>
                    </a:lnTo>
                    <a:lnTo>
                      <a:pt x="52" y="64"/>
                    </a:lnTo>
                    <a:lnTo>
                      <a:pt x="52" y="65"/>
                    </a:lnTo>
                    <a:lnTo>
                      <a:pt x="52" y="67"/>
                    </a:lnTo>
                    <a:lnTo>
                      <a:pt x="52" y="70"/>
                    </a:lnTo>
                    <a:lnTo>
                      <a:pt x="53" y="73"/>
                    </a:lnTo>
                    <a:lnTo>
                      <a:pt x="54" y="74"/>
                    </a:lnTo>
                    <a:lnTo>
                      <a:pt x="54" y="76"/>
                    </a:lnTo>
                    <a:lnTo>
                      <a:pt x="53" y="77"/>
                    </a:lnTo>
                    <a:lnTo>
                      <a:pt x="55" y="79"/>
                    </a:lnTo>
                    <a:lnTo>
                      <a:pt x="56" y="79"/>
                    </a:lnTo>
                    <a:lnTo>
                      <a:pt x="57" y="81"/>
                    </a:lnTo>
                    <a:lnTo>
                      <a:pt x="58" y="82"/>
                    </a:lnTo>
                    <a:lnTo>
                      <a:pt x="57" y="84"/>
                    </a:lnTo>
                    <a:lnTo>
                      <a:pt x="57" y="85"/>
                    </a:lnTo>
                    <a:lnTo>
                      <a:pt x="58" y="87"/>
                    </a:lnTo>
                    <a:lnTo>
                      <a:pt x="60" y="88"/>
                    </a:lnTo>
                    <a:lnTo>
                      <a:pt x="60" y="86"/>
                    </a:lnTo>
                    <a:lnTo>
                      <a:pt x="61" y="85"/>
                    </a:lnTo>
                    <a:lnTo>
                      <a:pt x="64" y="86"/>
                    </a:lnTo>
                    <a:lnTo>
                      <a:pt x="65" y="87"/>
                    </a:lnTo>
                    <a:lnTo>
                      <a:pt x="66" y="86"/>
                    </a:lnTo>
                    <a:lnTo>
                      <a:pt x="67" y="85"/>
                    </a:lnTo>
                    <a:lnTo>
                      <a:pt x="68" y="86"/>
                    </a:lnTo>
                    <a:lnTo>
                      <a:pt x="71" y="86"/>
                    </a:lnTo>
                    <a:lnTo>
                      <a:pt x="72" y="87"/>
                    </a:lnTo>
                    <a:lnTo>
                      <a:pt x="73" y="87"/>
                    </a:lnTo>
                    <a:lnTo>
                      <a:pt x="76" y="87"/>
                    </a:lnTo>
                    <a:lnTo>
                      <a:pt x="76" y="85"/>
                    </a:lnTo>
                    <a:lnTo>
                      <a:pt x="78" y="84"/>
                    </a:lnTo>
                    <a:lnTo>
                      <a:pt x="79" y="86"/>
                    </a:lnTo>
                    <a:lnTo>
                      <a:pt x="80" y="88"/>
                    </a:lnTo>
                    <a:lnTo>
                      <a:pt x="81" y="89"/>
                    </a:lnTo>
                    <a:lnTo>
                      <a:pt x="75" y="131"/>
                    </a:lnTo>
                    <a:lnTo>
                      <a:pt x="37" y="125"/>
                    </a:lnTo>
                    <a:lnTo>
                      <a:pt x="0" y="117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4A25D193-861E-4691-AA0C-14CCF8AB4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828" y="1246688"/>
                <a:ext cx="1288290" cy="858256"/>
              </a:xfrm>
              <a:custGeom>
                <a:avLst/>
                <a:gdLst>
                  <a:gd name="T0" fmla="*/ 2147483647 w 138"/>
                  <a:gd name="T1" fmla="*/ 2147483647 h 88"/>
                  <a:gd name="T2" fmla="*/ 2147483647 w 138"/>
                  <a:gd name="T3" fmla="*/ 2147483647 h 88"/>
                  <a:gd name="T4" fmla="*/ 2147483647 w 138"/>
                  <a:gd name="T5" fmla="*/ 2147483647 h 88"/>
                  <a:gd name="T6" fmla="*/ 2147483647 w 138"/>
                  <a:gd name="T7" fmla="*/ 2147483647 h 88"/>
                  <a:gd name="T8" fmla="*/ 2147483647 w 138"/>
                  <a:gd name="T9" fmla="*/ 2147483647 h 88"/>
                  <a:gd name="T10" fmla="*/ 2147483647 w 138"/>
                  <a:gd name="T11" fmla="*/ 2147483647 h 88"/>
                  <a:gd name="T12" fmla="*/ 2147483647 w 138"/>
                  <a:gd name="T13" fmla="*/ 2147483647 h 88"/>
                  <a:gd name="T14" fmla="*/ 2147483647 w 138"/>
                  <a:gd name="T15" fmla="*/ 2147483647 h 88"/>
                  <a:gd name="T16" fmla="*/ 2147483647 w 138"/>
                  <a:gd name="T17" fmla="*/ 2147483647 h 88"/>
                  <a:gd name="T18" fmla="*/ 2147483647 w 138"/>
                  <a:gd name="T19" fmla="*/ 2147483647 h 88"/>
                  <a:gd name="T20" fmla="*/ 2147483647 w 138"/>
                  <a:gd name="T21" fmla="*/ 2147483647 h 88"/>
                  <a:gd name="T22" fmla="*/ 2147483647 w 138"/>
                  <a:gd name="T23" fmla="*/ 2147483647 h 88"/>
                  <a:gd name="T24" fmla="*/ 2147483647 w 138"/>
                  <a:gd name="T25" fmla="*/ 2147483647 h 88"/>
                  <a:gd name="T26" fmla="*/ 2147483647 w 138"/>
                  <a:gd name="T27" fmla="*/ 2147483647 h 88"/>
                  <a:gd name="T28" fmla="*/ 2147483647 w 138"/>
                  <a:gd name="T29" fmla="*/ 2147483647 h 88"/>
                  <a:gd name="T30" fmla="*/ 2147483647 w 138"/>
                  <a:gd name="T31" fmla="*/ 2147483647 h 88"/>
                  <a:gd name="T32" fmla="*/ 2147483647 w 138"/>
                  <a:gd name="T33" fmla="*/ 2147483647 h 88"/>
                  <a:gd name="T34" fmla="*/ 2147483647 w 138"/>
                  <a:gd name="T35" fmla="*/ 2147483647 h 88"/>
                  <a:gd name="T36" fmla="*/ 2147483647 w 138"/>
                  <a:gd name="T37" fmla="*/ 2147483647 h 88"/>
                  <a:gd name="T38" fmla="*/ 2147483647 w 138"/>
                  <a:gd name="T39" fmla="*/ 2147483647 h 88"/>
                  <a:gd name="T40" fmla="*/ 2147483647 w 138"/>
                  <a:gd name="T41" fmla="*/ 2147483647 h 88"/>
                  <a:gd name="T42" fmla="*/ 2147483647 w 138"/>
                  <a:gd name="T43" fmla="*/ 2147483647 h 88"/>
                  <a:gd name="T44" fmla="*/ 2147483647 w 138"/>
                  <a:gd name="T45" fmla="*/ 2147483647 h 88"/>
                  <a:gd name="T46" fmla="*/ 2147483647 w 138"/>
                  <a:gd name="T47" fmla="*/ 2147483647 h 88"/>
                  <a:gd name="T48" fmla="*/ 2147483647 w 138"/>
                  <a:gd name="T49" fmla="*/ 2147483647 h 88"/>
                  <a:gd name="T50" fmla="*/ 2147483647 w 138"/>
                  <a:gd name="T51" fmla="*/ 2147483647 h 88"/>
                  <a:gd name="T52" fmla="*/ 2147483647 w 138"/>
                  <a:gd name="T53" fmla="*/ 2147483647 h 88"/>
                  <a:gd name="T54" fmla="*/ 2147483647 w 138"/>
                  <a:gd name="T55" fmla="*/ 2147483647 h 88"/>
                  <a:gd name="T56" fmla="*/ 2147483647 w 138"/>
                  <a:gd name="T57" fmla="*/ 2147483647 h 88"/>
                  <a:gd name="T58" fmla="*/ 2147483647 w 138"/>
                  <a:gd name="T59" fmla="*/ 2147483647 h 88"/>
                  <a:gd name="T60" fmla="*/ 2147483647 w 138"/>
                  <a:gd name="T61" fmla="*/ 2147483647 h 88"/>
                  <a:gd name="T62" fmla="*/ 2147483647 w 138"/>
                  <a:gd name="T63" fmla="*/ 2147483647 h 88"/>
                  <a:gd name="T64" fmla="*/ 0 w 138"/>
                  <a:gd name="T65" fmla="*/ 2147483647 h 88"/>
                  <a:gd name="T66" fmla="*/ 2147483647 w 138"/>
                  <a:gd name="T67" fmla="*/ 2147483647 h 88"/>
                  <a:gd name="T68" fmla="*/ 2147483647 w 138"/>
                  <a:gd name="T69" fmla="*/ 2147483647 h 88"/>
                  <a:gd name="T70" fmla="*/ 2147483647 w 138"/>
                  <a:gd name="T71" fmla="*/ 2147483647 h 8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38"/>
                  <a:gd name="T109" fmla="*/ 0 h 88"/>
                  <a:gd name="T110" fmla="*/ 138 w 138"/>
                  <a:gd name="T111" fmla="*/ 88 h 8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38" h="88">
                    <a:moveTo>
                      <a:pt x="133" y="88"/>
                    </a:moveTo>
                    <a:lnTo>
                      <a:pt x="48" y="78"/>
                    </a:lnTo>
                    <a:lnTo>
                      <a:pt x="47" y="86"/>
                    </a:lnTo>
                    <a:lnTo>
                      <a:pt x="46" y="85"/>
                    </a:lnTo>
                    <a:lnTo>
                      <a:pt x="45" y="83"/>
                    </a:lnTo>
                    <a:lnTo>
                      <a:pt x="44" y="81"/>
                    </a:lnTo>
                    <a:lnTo>
                      <a:pt x="42" y="82"/>
                    </a:lnTo>
                    <a:lnTo>
                      <a:pt x="42" y="84"/>
                    </a:lnTo>
                    <a:lnTo>
                      <a:pt x="39" y="84"/>
                    </a:lnTo>
                    <a:lnTo>
                      <a:pt x="38" y="84"/>
                    </a:lnTo>
                    <a:lnTo>
                      <a:pt x="37" y="83"/>
                    </a:lnTo>
                    <a:lnTo>
                      <a:pt x="34" y="83"/>
                    </a:lnTo>
                    <a:lnTo>
                      <a:pt x="33" y="82"/>
                    </a:lnTo>
                    <a:lnTo>
                      <a:pt x="32" y="83"/>
                    </a:lnTo>
                    <a:lnTo>
                      <a:pt x="31" y="84"/>
                    </a:lnTo>
                    <a:lnTo>
                      <a:pt x="30" y="83"/>
                    </a:lnTo>
                    <a:lnTo>
                      <a:pt x="27" y="82"/>
                    </a:lnTo>
                    <a:lnTo>
                      <a:pt x="26" y="83"/>
                    </a:lnTo>
                    <a:lnTo>
                      <a:pt x="26" y="85"/>
                    </a:lnTo>
                    <a:lnTo>
                      <a:pt x="24" y="84"/>
                    </a:lnTo>
                    <a:lnTo>
                      <a:pt x="23" y="82"/>
                    </a:lnTo>
                    <a:lnTo>
                      <a:pt x="23" y="81"/>
                    </a:lnTo>
                    <a:lnTo>
                      <a:pt x="24" y="79"/>
                    </a:lnTo>
                    <a:lnTo>
                      <a:pt x="23" y="78"/>
                    </a:lnTo>
                    <a:lnTo>
                      <a:pt x="22" y="76"/>
                    </a:lnTo>
                    <a:lnTo>
                      <a:pt x="21" y="76"/>
                    </a:lnTo>
                    <a:lnTo>
                      <a:pt x="19" y="74"/>
                    </a:lnTo>
                    <a:lnTo>
                      <a:pt x="20" y="73"/>
                    </a:lnTo>
                    <a:lnTo>
                      <a:pt x="20" y="71"/>
                    </a:lnTo>
                    <a:lnTo>
                      <a:pt x="19" y="70"/>
                    </a:lnTo>
                    <a:lnTo>
                      <a:pt x="18" y="67"/>
                    </a:lnTo>
                    <a:lnTo>
                      <a:pt x="18" y="64"/>
                    </a:lnTo>
                    <a:lnTo>
                      <a:pt x="18" y="62"/>
                    </a:lnTo>
                    <a:lnTo>
                      <a:pt x="18" y="61"/>
                    </a:lnTo>
                    <a:lnTo>
                      <a:pt x="17" y="61"/>
                    </a:lnTo>
                    <a:lnTo>
                      <a:pt x="17" y="60"/>
                    </a:lnTo>
                    <a:lnTo>
                      <a:pt x="16" y="59"/>
                    </a:lnTo>
                    <a:lnTo>
                      <a:pt x="16" y="60"/>
                    </a:lnTo>
                    <a:lnTo>
                      <a:pt x="12" y="62"/>
                    </a:lnTo>
                    <a:lnTo>
                      <a:pt x="11" y="63"/>
                    </a:lnTo>
                    <a:lnTo>
                      <a:pt x="9" y="60"/>
                    </a:lnTo>
                    <a:lnTo>
                      <a:pt x="10" y="59"/>
                    </a:lnTo>
                    <a:lnTo>
                      <a:pt x="10" y="58"/>
                    </a:lnTo>
                    <a:lnTo>
                      <a:pt x="10" y="56"/>
                    </a:lnTo>
                    <a:lnTo>
                      <a:pt x="11" y="55"/>
                    </a:lnTo>
                    <a:lnTo>
                      <a:pt x="12" y="54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2" y="50"/>
                    </a:lnTo>
                    <a:lnTo>
                      <a:pt x="12" y="49"/>
                    </a:lnTo>
                    <a:lnTo>
                      <a:pt x="15" y="44"/>
                    </a:lnTo>
                    <a:lnTo>
                      <a:pt x="14" y="43"/>
                    </a:lnTo>
                    <a:lnTo>
                      <a:pt x="12" y="42"/>
                    </a:lnTo>
                    <a:lnTo>
                      <a:pt x="11" y="41"/>
                    </a:lnTo>
                    <a:lnTo>
                      <a:pt x="10" y="41"/>
                    </a:lnTo>
                    <a:lnTo>
                      <a:pt x="9" y="39"/>
                    </a:lnTo>
                    <a:lnTo>
                      <a:pt x="8" y="36"/>
                    </a:lnTo>
                    <a:lnTo>
                      <a:pt x="6" y="32"/>
                    </a:lnTo>
                    <a:lnTo>
                      <a:pt x="3" y="29"/>
                    </a:lnTo>
                    <a:lnTo>
                      <a:pt x="2" y="27"/>
                    </a:lnTo>
                    <a:lnTo>
                      <a:pt x="1" y="26"/>
                    </a:lnTo>
                    <a:lnTo>
                      <a:pt x="2" y="25"/>
                    </a:lnTo>
                    <a:lnTo>
                      <a:pt x="2" y="24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3" y="0"/>
                    </a:lnTo>
                    <a:lnTo>
                      <a:pt x="16" y="2"/>
                    </a:lnTo>
                    <a:lnTo>
                      <a:pt x="49" y="8"/>
                    </a:lnTo>
                    <a:lnTo>
                      <a:pt x="84" y="14"/>
                    </a:lnTo>
                    <a:lnTo>
                      <a:pt x="138" y="20"/>
                    </a:lnTo>
                    <a:lnTo>
                      <a:pt x="134" y="71"/>
                    </a:lnTo>
                    <a:lnTo>
                      <a:pt x="133" y="88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7A00D884-3996-467C-88AC-530E44C87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9726" y="2005146"/>
                <a:ext cx="889101" cy="762087"/>
              </a:xfrm>
              <a:custGeom>
                <a:avLst/>
                <a:gdLst>
                  <a:gd name="T0" fmla="*/ 2147483647 w 95"/>
                  <a:gd name="T1" fmla="*/ 2147483647 h 78"/>
                  <a:gd name="T2" fmla="*/ 2147483647 w 95"/>
                  <a:gd name="T3" fmla="*/ 2147483647 h 78"/>
                  <a:gd name="T4" fmla="*/ 2147483647 w 95"/>
                  <a:gd name="T5" fmla="*/ 2147483647 h 78"/>
                  <a:gd name="T6" fmla="*/ 2147483647 w 95"/>
                  <a:gd name="T7" fmla="*/ 0 h 78"/>
                  <a:gd name="T8" fmla="*/ 2147483647 w 95"/>
                  <a:gd name="T9" fmla="*/ 2147483647 h 78"/>
                  <a:gd name="T10" fmla="*/ 2147483647 w 95"/>
                  <a:gd name="T11" fmla="*/ 2147483647 h 78"/>
                  <a:gd name="T12" fmla="*/ 2147483647 w 95"/>
                  <a:gd name="T13" fmla="*/ 2147483647 h 78"/>
                  <a:gd name="T14" fmla="*/ 0 w 95"/>
                  <a:gd name="T15" fmla="*/ 2147483647 h 78"/>
                  <a:gd name="T16" fmla="*/ 2147483647 w 95"/>
                  <a:gd name="T17" fmla="*/ 2147483647 h 78"/>
                  <a:gd name="T18" fmla="*/ 2147483647 w 95"/>
                  <a:gd name="T19" fmla="*/ 2147483647 h 78"/>
                  <a:gd name="T20" fmla="*/ 2147483647 w 95"/>
                  <a:gd name="T21" fmla="*/ 2147483647 h 7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5"/>
                  <a:gd name="T34" fmla="*/ 0 h 78"/>
                  <a:gd name="T35" fmla="*/ 95 w 95"/>
                  <a:gd name="T36" fmla="*/ 78 h 7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5" h="78">
                    <a:moveTo>
                      <a:pt x="89" y="78"/>
                    </a:moveTo>
                    <a:lnTo>
                      <a:pt x="92" y="44"/>
                    </a:lnTo>
                    <a:lnTo>
                      <a:pt x="95" y="10"/>
                    </a:lnTo>
                    <a:lnTo>
                      <a:pt x="10" y="0"/>
                    </a:lnTo>
                    <a:lnTo>
                      <a:pt x="9" y="8"/>
                    </a:lnTo>
                    <a:lnTo>
                      <a:pt x="3" y="50"/>
                    </a:lnTo>
                    <a:lnTo>
                      <a:pt x="0" y="67"/>
                    </a:lnTo>
                    <a:lnTo>
                      <a:pt x="25" y="71"/>
                    </a:lnTo>
                    <a:lnTo>
                      <a:pt x="89" y="78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AA35F7EF-CCEF-4090-872C-2E0B034BB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112" y="2277320"/>
                <a:ext cx="802006" cy="1288290"/>
              </a:xfrm>
              <a:custGeom>
                <a:avLst/>
                <a:gdLst>
                  <a:gd name="T0" fmla="*/ 2147483647 w 86"/>
                  <a:gd name="T1" fmla="*/ 0 h 132"/>
                  <a:gd name="T2" fmla="*/ 0 w 86"/>
                  <a:gd name="T3" fmla="*/ 2147483647 h 132"/>
                  <a:gd name="T4" fmla="*/ 2147483647 w 86"/>
                  <a:gd name="T5" fmla="*/ 2147483647 h 132"/>
                  <a:gd name="T6" fmla="*/ 2147483647 w 86"/>
                  <a:gd name="T7" fmla="*/ 2147483647 h 132"/>
                  <a:gd name="T8" fmla="*/ 2147483647 w 86"/>
                  <a:gd name="T9" fmla="*/ 2147483647 h 132"/>
                  <a:gd name="T10" fmla="*/ 2147483647 w 86"/>
                  <a:gd name="T11" fmla="*/ 2147483647 h 132"/>
                  <a:gd name="T12" fmla="*/ 2147483647 w 86"/>
                  <a:gd name="T13" fmla="*/ 2147483647 h 132"/>
                  <a:gd name="T14" fmla="*/ 2147483647 w 86"/>
                  <a:gd name="T15" fmla="*/ 2147483647 h 132"/>
                  <a:gd name="T16" fmla="*/ 2147483647 w 86"/>
                  <a:gd name="T17" fmla="*/ 2147483647 h 132"/>
                  <a:gd name="T18" fmla="*/ 2147483647 w 86"/>
                  <a:gd name="T19" fmla="*/ 2147483647 h 132"/>
                  <a:gd name="T20" fmla="*/ 2147483647 w 86"/>
                  <a:gd name="T21" fmla="*/ 2147483647 h 132"/>
                  <a:gd name="T22" fmla="*/ 2147483647 w 86"/>
                  <a:gd name="T23" fmla="*/ 2147483647 h 132"/>
                  <a:gd name="T24" fmla="*/ 2147483647 w 86"/>
                  <a:gd name="T25" fmla="*/ 2147483647 h 132"/>
                  <a:gd name="T26" fmla="*/ 2147483647 w 86"/>
                  <a:gd name="T27" fmla="*/ 2147483647 h 132"/>
                  <a:gd name="T28" fmla="*/ 2147483647 w 86"/>
                  <a:gd name="T29" fmla="*/ 2147483647 h 132"/>
                  <a:gd name="T30" fmla="*/ 2147483647 w 86"/>
                  <a:gd name="T31" fmla="*/ 2147483647 h 132"/>
                  <a:gd name="T32" fmla="*/ 2147483647 w 86"/>
                  <a:gd name="T33" fmla="*/ 2147483647 h 132"/>
                  <a:gd name="T34" fmla="*/ 2147483647 w 86"/>
                  <a:gd name="T35" fmla="*/ 2147483647 h 132"/>
                  <a:gd name="T36" fmla="*/ 2147483647 w 86"/>
                  <a:gd name="T37" fmla="*/ 2147483647 h 132"/>
                  <a:gd name="T38" fmla="*/ 2147483647 w 86"/>
                  <a:gd name="T39" fmla="*/ 2147483647 h 132"/>
                  <a:gd name="T40" fmla="*/ 2147483647 w 86"/>
                  <a:gd name="T41" fmla="*/ 0 h 1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6"/>
                  <a:gd name="T64" fmla="*/ 0 h 132"/>
                  <a:gd name="T65" fmla="*/ 86 w 86"/>
                  <a:gd name="T66" fmla="*/ 132 h 1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6" h="132">
                    <a:moveTo>
                      <a:pt x="13" y="0"/>
                    </a:moveTo>
                    <a:lnTo>
                      <a:pt x="0" y="50"/>
                    </a:lnTo>
                    <a:lnTo>
                      <a:pt x="56" y="132"/>
                    </a:lnTo>
                    <a:lnTo>
                      <a:pt x="56" y="130"/>
                    </a:lnTo>
                    <a:lnTo>
                      <a:pt x="57" y="127"/>
                    </a:lnTo>
                    <a:lnTo>
                      <a:pt x="57" y="125"/>
                    </a:lnTo>
                    <a:lnTo>
                      <a:pt x="58" y="117"/>
                    </a:lnTo>
                    <a:lnTo>
                      <a:pt x="57" y="114"/>
                    </a:lnTo>
                    <a:lnTo>
                      <a:pt x="58" y="113"/>
                    </a:lnTo>
                    <a:lnTo>
                      <a:pt x="60" y="113"/>
                    </a:lnTo>
                    <a:lnTo>
                      <a:pt x="62" y="114"/>
                    </a:lnTo>
                    <a:lnTo>
                      <a:pt x="63" y="115"/>
                    </a:lnTo>
                    <a:lnTo>
                      <a:pt x="64" y="116"/>
                    </a:lnTo>
                    <a:lnTo>
                      <a:pt x="66" y="116"/>
                    </a:lnTo>
                    <a:lnTo>
                      <a:pt x="68" y="109"/>
                    </a:lnTo>
                    <a:lnTo>
                      <a:pt x="70" y="100"/>
                    </a:lnTo>
                    <a:lnTo>
                      <a:pt x="86" y="16"/>
                    </a:lnTo>
                    <a:lnTo>
                      <a:pt x="49" y="8"/>
                    </a:lnTo>
                    <a:lnTo>
                      <a:pt x="13" y="0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4A3A6878-5B5A-4674-BE60-776052FC8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260" y="3253517"/>
                <a:ext cx="860069" cy="1043334"/>
              </a:xfrm>
              <a:custGeom>
                <a:avLst/>
                <a:gdLst>
                  <a:gd name="T0" fmla="*/ 2147483647 w 92"/>
                  <a:gd name="T1" fmla="*/ 2147483647 h 107"/>
                  <a:gd name="T2" fmla="*/ 2147483647 w 92"/>
                  <a:gd name="T3" fmla="*/ 2147483647 h 107"/>
                  <a:gd name="T4" fmla="*/ 2147483647 w 92"/>
                  <a:gd name="T5" fmla="*/ 0 h 107"/>
                  <a:gd name="T6" fmla="*/ 2147483647 w 92"/>
                  <a:gd name="T7" fmla="*/ 0 h 107"/>
                  <a:gd name="T8" fmla="*/ 2147483647 w 92"/>
                  <a:gd name="T9" fmla="*/ 2147483647 h 107"/>
                  <a:gd name="T10" fmla="*/ 2147483647 w 92"/>
                  <a:gd name="T11" fmla="*/ 2147483647 h 107"/>
                  <a:gd name="T12" fmla="*/ 2147483647 w 92"/>
                  <a:gd name="T13" fmla="*/ 2147483647 h 107"/>
                  <a:gd name="T14" fmla="*/ 2147483647 w 92"/>
                  <a:gd name="T15" fmla="*/ 2147483647 h 107"/>
                  <a:gd name="T16" fmla="*/ 2147483647 w 92"/>
                  <a:gd name="T17" fmla="*/ 2147483647 h 107"/>
                  <a:gd name="T18" fmla="*/ 2147483647 w 92"/>
                  <a:gd name="T19" fmla="*/ 2147483647 h 107"/>
                  <a:gd name="T20" fmla="*/ 2147483647 w 92"/>
                  <a:gd name="T21" fmla="*/ 2147483647 h 107"/>
                  <a:gd name="T22" fmla="*/ 2147483647 w 92"/>
                  <a:gd name="T23" fmla="*/ 2147483647 h 107"/>
                  <a:gd name="T24" fmla="*/ 2147483647 w 92"/>
                  <a:gd name="T25" fmla="*/ 2147483647 h 107"/>
                  <a:gd name="T26" fmla="*/ 2147483647 w 92"/>
                  <a:gd name="T27" fmla="*/ 2147483647 h 107"/>
                  <a:gd name="T28" fmla="*/ 2147483647 w 92"/>
                  <a:gd name="T29" fmla="*/ 2147483647 h 107"/>
                  <a:gd name="T30" fmla="*/ 2147483647 w 92"/>
                  <a:gd name="T31" fmla="*/ 2147483647 h 107"/>
                  <a:gd name="T32" fmla="*/ 2147483647 w 92"/>
                  <a:gd name="T33" fmla="*/ 2147483647 h 107"/>
                  <a:gd name="T34" fmla="*/ 2147483647 w 92"/>
                  <a:gd name="T35" fmla="*/ 2147483647 h 107"/>
                  <a:gd name="T36" fmla="*/ 2147483647 w 92"/>
                  <a:gd name="T37" fmla="*/ 2147483647 h 107"/>
                  <a:gd name="T38" fmla="*/ 2147483647 w 92"/>
                  <a:gd name="T39" fmla="*/ 2147483647 h 107"/>
                  <a:gd name="T40" fmla="*/ 2147483647 w 92"/>
                  <a:gd name="T41" fmla="*/ 2147483647 h 107"/>
                  <a:gd name="T42" fmla="*/ 2147483647 w 92"/>
                  <a:gd name="T43" fmla="*/ 2147483647 h 107"/>
                  <a:gd name="T44" fmla="*/ 2147483647 w 92"/>
                  <a:gd name="T45" fmla="*/ 2147483647 h 107"/>
                  <a:gd name="T46" fmla="*/ 2147483647 w 92"/>
                  <a:gd name="T47" fmla="*/ 2147483647 h 107"/>
                  <a:gd name="T48" fmla="*/ 2147483647 w 92"/>
                  <a:gd name="T49" fmla="*/ 2147483647 h 107"/>
                  <a:gd name="T50" fmla="*/ 2147483647 w 92"/>
                  <a:gd name="T51" fmla="*/ 2147483647 h 107"/>
                  <a:gd name="T52" fmla="*/ 2147483647 w 92"/>
                  <a:gd name="T53" fmla="*/ 2147483647 h 107"/>
                  <a:gd name="T54" fmla="*/ 2147483647 w 92"/>
                  <a:gd name="T55" fmla="*/ 2147483647 h 107"/>
                  <a:gd name="T56" fmla="*/ 2147483647 w 92"/>
                  <a:gd name="T57" fmla="*/ 2147483647 h 107"/>
                  <a:gd name="T58" fmla="*/ 2147483647 w 92"/>
                  <a:gd name="T59" fmla="*/ 2147483647 h 107"/>
                  <a:gd name="T60" fmla="*/ 2147483647 w 92"/>
                  <a:gd name="T61" fmla="*/ 2147483647 h 107"/>
                  <a:gd name="T62" fmla="*/ 2147483647 w 92"/>
                  <a:gd name="T63" fmla="*/ 2147483647 h 107"/>
                  <a:gd name="T64" fmla="*/ 2147483647 w 92"/>
                  <a:gd name="T65" fmla="*/ 2147483647 h 107"/>
                  <a:gd name="T66" fmla="*/ 2147483647 w 92"/>
                  <a:gd name="T67" fmla="*/ 2147483647 h 107"/>
                  <a:gd name="T68" fmla="*/ 2147483647 w 92"/>
                  <a:gd name="T69" fmla="*/ 2147483647 h 107"/>
                  <a:gd name="T70" fmla="*/ 2147483647 w 92"/>
                  <a:gd name="T71" fmla="*/ 2147483647 h 107"/>
                  <a:gd name="T72" fmla="*/ 2147483647 w 92"/>
                  <a:gd name="T73" fmla="*/ 2147483647 h 107"/>
                  <a:gd name="T74" fmla="*/ 2147483647 w 92"/>
                  <a:gd name="T75" fmla="*/ 2147483647 h 107"/>
                  <a:gd name="T76" fmla="*/ 2147483647 w 92"/>
                  <a:gd name="T77" fmla="*/ 2147483647 h 107"/>
                  <a:gd name="T78" fmla="*/ 2147483647 w 92"/>
                  <a:gd name="T79" fmla="*/ 2147483647 h 107"/>
                  <a:gd name="T80" fmla="*/ 2147483647 w 92"/>
                  <a:gd name="T81" fmla="*/ 2147483647 h 107"/>
                  <a:gd name="T82" fmla="*/ 2147483647 w 92"/>
                  <a:gd name="T83" fmla="*/ 2147483647 h 107"/>
                  <a:gd name="T84" fmla="*/ 2147483647 w 92"/>
                  <a:gd name="T85" fmla="*/ 2147483647 h 107"/>
                  <a:gd name="T86" fmla="*/ 2147483647 w 92"/>
                  <a:gd name="T87" fmla="*/ 2147483647 h 107"/>
                  <a:gd name="T88" fmla="*/ 2147483647 w 92"/>
                  <a:gd name="T89" fmla="*/ 2147483647 h 107"/>
                  <a:gd name="T90" fmla="*/ 2147483647 w 92"/>
                  <a:gd name="T91" fmla="*/ 2147483647 h 107"/>
                  <a:gd name="T92" fmla="*/ 2147483647 w 92"/>
                  <a:gd name="T93" fmla="*/ 2147483647 h 107"/>
                  <a:gd name="T94" fmla="*/ 2147483647 w 92"/>
                  <a:gd name="T95" fmla="*/ 2147483647 h 107"/>
                  <a:gd name="T96" fmla="*/ 2147483647 w 92"/>
                  <a:gd name="T97" fmla="*/ 2147483647 h 107"/>
                  <a:gd name="T98" fmla="*/ 0 w 92"/>
                  <a:gd name="T99" fmla="*/ 2147483647 h 107"/>
                  <a:gd name="T100" fmla="*/ 2147483647 w 92"/>
                  <a:gd name="T101" fmla="*/ 2147483647 h 107"/>
                  <a:gd name="T102" fmla="*/ 2147483647 w 92"/>
                  <a:gd name="T103" fmla="*/ 2147483647 h 107"/>
                  <a:gd name="T104" fmla="*/ 2147483647 w 92"/>
                  <a:gd name="T105" fmla="*/ 2147483647 h 10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92"/>
                  <a:gd name="T160" fmla="*/ 0 h 107"/>
                  <a:gd name="T161" fmla="*/ 92 w 92"/>
                  <a:gd name="T162" fmla="*/ 107 h 10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92" h="107">
                    <a:moveTo>
                      <a:pt x="78" y="107"/>
                    </a:moveTo>
                    <a:lnTo>
                      <a:pt x="92" y="11"/>
                    </a:lnTo>
                    <a:lnTo>
                      <a:pt x="25" y="0"/>
                    </a:lnTo>
                    <a:lnTo>
                      <a:pt x="23" y="9"/>
                    </a:lnTo>
                    <a:lnTo>
                      <a:pt x="21" y="16"/>
                    </a:lnTo>
                    <a:lnTo>
                      <a:pt x="19" y="16"/>
                    </a:lnTo>
                    <a:lnTo>
                      <a:pt x="18" y="15"/>
                    </a:lnTo>
                    <a:lnTo>
                      <a:pt x="17" y="14"/>
                    </a:lnTo>
                    <a:lnTo>
                      <a:pt x="15" y="13"/>
                    </a:lnTo>
                    <a:lnTo>
                      <a:pt x="13" y="13"/>
                    </a:lnTo>
                    <a:lnTo>
                      <a:pt x="12" y="14"/>
                    </a:lnTo>
                    <a:lnTo>
                      <a:pt x="13" y="17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1" y="30"/>
                    </a:lnTo>
                    <a:lnTo>
                      <a:pt x="11" y="32"/>
                    </a:lnTo>
                    <a:lnTo>
                      <a:pt x="11" y="35"/>
                    </a:lnTo>
                    <a:lnTo>
                      <a:pt x="11" y="36"/>
                    </a:lnTo>
                    <a:lnTo>
                      <a:pt x="12" y="38"/>
                    </a:lnTo>
                    <a:lnTo>
                      <a:pt x="12" y="40"/>
                    </a:lnTo>
                    <a:lnTo>
                      <a:pt x="12" y="41"/>
                    </a:lnTo>
                    <a:lnTo>
                      <a:pt x="13" y="43"/>
                    </a:lnTo>
                    <a:lnTo>
                      <a:pt x="14" y="44"/>
                    </a:lnTo>
                    <a:lnTo>
                      <a:pt x="15" y="45"/>
                    </a:lnTo>
                    <a:lnTo>
                      <a:pt x="15" y="47"/>
                    </a:lnTo>
                    <a:lnTo>
                      <a:pt x="14" y="47"/>
                    </a:lnTo>
                    <a:lnTo>
                      <a:pt x="12" y="48"/>
                    </a:lnTo>
                    <a:lnTo>
                      <a:pt x="10" y="49"/>
                    </a:lnTo>
                    <a:lnTo>
                      <a:pt x="9" y="51"/>
                    </a:lnTo>
                    <a:lnTo>
                      <a:pt x="8" y="55"/>
                    </a:lnTo>
                    <a:lnTo>
                      <a:pt x="5" y="59"/>
                    </a:lnTo>
                    <a:lnTo>
                      <a:pt x="4" y="59"/>
                    </a:lnTo>
                    <a:lnTo>
                      <a:pt x="3" y="60"/>
                    </a:lnTo>
                    <a:lnTo>
                      <a:pt x="4" y="61"/>
                    </a:lnTo>
                    <a:lnTo>
                      <a:pt x="4" y="62"/>
                    </a:lnTo>
                    <a:lnTo>
                      <a:pt x="3" y="64"/>
                    </a:lnTo>
                    <a:lnTo>
                      <a:pt x="3" y="65"/>
                    </a:lnTo>
                    <a:lnTo>
                      <a:pt x="5" y="67"/>
                    </a:lnTo>
                    <a:lnTo>
                      <a:pt x="6" y="68"/>
                    </a:lnTo>
                    <a:lnTo>
                      <a:pt x="5" y="68"/>
                    </a:lnTo>
                    <a:lnTo>
                      <a:pt x="5" y="69"/>
                    </a:lnTo>
                    <a:lnTo>
                      <a:pt x="4" y="71"/>
                    </a:lnTo>
                    <a:lnTo>
                      <a:pt x="3" y="70"/>
                    </a:lnTo>
                    <a:lnTo>
                      <a:pt x="1" y="70"/>
                    </a:lnTo>
                    <a:lnTo>
                      <a:pt x="0" y="74"/>
                    </a:lnTo>
                    <a:lnTo>
                      <a:pt x="49" y="103"/>
                    </a:lnTo>
                    <a:lnTo>
                      <a:pt x="78" y="107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E9D408A0-5318-45D3-8185-F240A235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0330" y="2698282"/>
                <a:ext cx="914504" cy="762087"/>
              </a:xfrm>
              <a:custGeom>
                <a:avLst/>
                <a:gdLst>
                  <a:gd name="T0" fmla="*/ 0 w 98"/>
                  <a:gd name="T1" fmla="*/ 2147483647 h 78"/>
                  <a:gd name="T2" fmla="*/ 2147483647 w 98"/>
                  <a:gd name="T3" fmla="*/ 0 h 78"/>
                  <a:gd name="T4" fmla="*/ 2147483647 w 98"/>
                  <a:gd name="T5" fmla="*/ 2147483647 h 78"/>
                  <a:gd name="T6" fmla="*/ 2147483647 w 98"/>
                  <a:gd name="T7" fmla="*/ 2147483647 h 78"/>
                  <a:gd name="T8" fmla="*/ 2147483647 w 98"/>
                  <a:gd name="T9" fmla="*/ 2147483647 h 78"/>
                  <a:gd name="T10" fmla="*/ 2147483647 w 98"/>
                  <a:gd name="T11" fmla="*/ 2147483647 h 78"/>
                  <a:gd name="T12" fmla="*/ 2147483647 w 98"/>
                  <a:gd name="T13" fmla="*/ 2147483647 h 78"/>
                  <a:gd name="T14" fmla="*/ 0 w 98"/>
                  <a:gd name="T15" fmla="*/ 2147483647 h 7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78"/>
                  <a:gd name="T26" fmla="*/ 98 w 98"/>
                  <a:gd name="T27" fmla="*/ 78 h 7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78">
                    <a:moveTo>
                      <a:pt x="0" y="68"/>
                    </a:moveTo>
                    <a:lnTo>
                      <a:pt x="9" y="0"/>
                    </a:lnTo>
                    <a:lnTo>
                      <a:pt x="73" y="7"/>
                    </a:lnTo>
                    <a:lnTo>
                      <a:pt x="98" y="9"/>
                    </a:lnTo>
                    <a:lnTo>
                      <a:pt x="97" y="26"/>
                    </a:lnTo>
                    <a:lnTo>
                      <a:pt x="94" y="78"/>
                    </a:lnTo>
                    <a:lnTo>
                      <a:pt x="81" y="77"/>
                    </a:lnTo>
                    <a:lnTo>
                      <a:pt x="0" y="68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83C30EDE-1C93-4E5F-86DF-0B865DA51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871" y="3360573"/>
                <a:ext cx="887287" cy="956237"/>
              </a:xfrm>
              <a:custGeom>
                <a:avLst/>
                <a:gdLst>
                  <a:gd name="T0" fmla="*/ 2147483647 w 95"/>
                  <a:gd name="T1" fmla="*/ 0 h 98"/>
                  <a:gd name="T2" fmla="*/ 0 w 95"/>
                  <a:gd name="T3" fmla="*/ 2147483647 h 98"/>
                  <a:gd name="T4" fmla="*/ 0 w 95"/>
                  <a:gd name="T5" fmla="*/ 2147483647 h 98"/>
                  <a:gd name="T6" fmla="*/ 2147483647 w 95"/>
                  <a:gd name="T7" fmla="*/ 2147483647 h 98"/>
                  <a:gd name="T8" fmla="*/ 2147483647 w 95"/>
                  <a:gd name="T9" fmla="*/ 2147483647 h 98"/>
                  <a:gd name="T10" fmla="*/ 2147483647 w 95"/>
                  <a:gd name="T11" fmla="*/ 2147483647 h 98"/>
                  <a:gd name="T12" fmla="*/ 2147483647 w 95"/>
                  <a:gd name="T13" fmla="*/ 2147483647 h 98"/>
                  <a:gd name="T14" fmla="*/ 2147483647 w 95"/>
                  <a:gd name="T15" fmla="*/ 2147483647 h 98"/>
                  <a:gd name="T16" fmla="*/ 2147483647 w 95"/>
                  <a:gd name="T17" fmla="*/ 2147483647 h 98"/>
                  <a:gd name="T18" fmla="*/ 2147483647 w 95"/>
                  <a:gd name="T19" fmla="*/ 2147483647 h 98"/>
                  <a:gd name="T20" fmla="*/ 2147483647 w 95"/>
                  <a:gd name="T21" fmla="*/ 2147483647 h 98"/>
                  <a:gd name="T22" fmla="*/ 2147483647 w 95"/>
                  <a:gd name="T23" fmla="*/ 2147483647 h 98"/>
                  <a:gd name="T24" fmla="*/ 2147483647 w 95"/>
                  <a:gd name="T25" fmla="*/ 2147483647 h 98"/>
                  <a:gd name="T26" fmla="*/ 2147483647 w 95"/>
                  <a:gd name="T27" fmla="*/ 2147483647 h 98"/>
                  <a:gd name="T28" fmla="*/ 2147483647 w 95"/>
                  <a:gd name="T29" fmla="*/ 2147483647 h 98"/>
                  <a:gd name="T30" fmla="*/ 2147483647 w 95"/>
                  <a:gd name="T31" fmla="*/ 2147483647 h 98"/>
                  <a:gd name="T32" fmla="*/ 2147483647 w 95"/>
                  <a:gd name="T33" fmla="*/ 0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5"/>
                  <a:gd name="T52" fmla="*/ 0 h 98"/>
                  <a:gd name="T53" fmla="*/ 95 w 95"/>
                  <a:gd name="T54" fmla="*/ 98 h 9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5" h="98">
                    <a:moveTo>
                      <a:pt x="14" y="0"/>
                    </a:moveTo>
                    <a:lnTo>
                      <a:pt x="0" y="96"/>
                    </a:lnTo>
                    <a:lnTo>
                      <a:pt x="13" y="98"/>
                    </a:lnTo>
                    <a:lnTo>
                      <a:pt x="14" y="90"/>
                    </a:lnTo>
                    <a:lnTo>
                      <a:pt x="37" y="93"/>
                    </a:lnTo>
                    <a:lnTo>
                      <a:pt x="36" y="92"/>
                    </a:lnTo>
                    <a:lnTo>
                      <a:pt x="37" y="91"/>
                    </a:lnTo>
                    <a:lnTo>
                      <a:pt x="37" y="90"/>
                    </a:lnTo>
                    <a:lnTo>
                      <a:pt x="36" y="90"/>
                    </a:lnTo>
                    <a:lnTo>
                      <a:pt x="37" y="90"/>
                    </a:lnTo>
                    <a:lnTo>
                      <a:pt x="88" y="94"/>
                    </a:lnTo>
                    <a:lnTo>
                      <a:pt x="94" y="17"/>
                    </a:lnTo>
                    <a:lnTo>
                      <a:pt x="95" y="17"/>
                    </a:lnTo>
                    <a:lnTo>
                      <a:pt x="95" y="9"/>
                    </a:lnTo>
                    <a:lnTo>
                      <a:pt x="14" y="0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BECAB93F-CE65-478F-BDF8-190300A5E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6086" y="1439024"/>
                <a:ext cx="831038" cy="537090"/>
              </a:xfrm>
              <a:custGeom>
                <a:avLst/>
                <a:gdLst>
                  <a:gd name="T0" fmla="*/ 0 w 89"/>
                  <a:gd name="T1" fmla="*/ 2147483647 h 55"/>
                  <a:gd name="T2" fmla="*/ 2147483647 w 89"/>
                  <a:gd name="T3" fmla="*/ 0 h 55"/>
                  <a:gd name="T4" fmla="*/ 2147483647 w 89"/>
                  <a:gd name="T5" fmla="*/ 2147483647 h 55"/>
                  <a:gd name="T6" fmla="*/ 2147483647 w 89"/>
                  <a:gd name="T7" fmla="*/ 2147483647 h 55"/>
                  <a:gd name="T8" fmla="*/ 2147483647 w 89"/>
                  <a:gd name="T9" fmla="*/ 2147483647 h 55"/>
                  <a:gd name="T10" fmla="*/ 2147483647 w 89"/>
                  <a:gd name="T11" fmla="*/ 2147483647 h 55"/>
                  <a:gd name="T12" fmla="*/ 2147483647 w 89"/>
                  <a:gd name="T13" fmla="*/ 2147483647 h 55"/>
                  <a:gd name="T14" fmla="*/ 2147483647 w 89"/>
                  <a:gd name="T15" fmla="*/ 2147483647 h 55"/>
                  <a:gd name="T16" fmla="*/ 2147483647 w 89"/>
                  <a:gd name="T17" fmla="*/ 2147483647 h 55"/>
                  <a:gd name="T18" fmla="*/ 2147483647 w 89"/>
                  <a:gd name="T19" fmla="*/ 2147483647 h 55"/>
                  <a:gd name="T20" fmla="*/ 2147483647 w 89"/>
                  <a:gd name="T21" fmla="*/ 2147483647 h 55"/>
                  <a:gd name="T22" fmla="*/ 2147483647 w 89"/>
                  <a:gd name="T23" fmla="*/ 2147483647 h 55"/>
                  <a:gd name="T24" fmla="*/ 2147483647 w 89"/>
                  <a:gd name="T25" fmla="*/ 2147483647 h 55"/>
                  <a:gd name="T26" fmla="*/ 2147483647 w 89"/>
                  <a:gd name="T27" fmla="*/ 2147483647 h 55"/>
                  <a:gd name="T28" fmla="*/ 2147483647 w 89"/>
                  <a:gd name="T29" fmla="*/ 2147483647 h 55"/>
                  <a:gd name="T30" fmla="*/ 2147483647 w 89"/>
                  <a:gd name="T31" fmla="*/ 2147483647 h 55"/>
                  <a:gd name="T32" fmla="*/ 2147483647 w 89"/>
                  <a:gd name="T33" fmla="*/ 2147483647 h 55"/>
                  <a:gd name="T34" fmla="*/ 2147483647 w 89"/>
                  <a:gd name="T35" fmla="*/ 2147483647 h 55"/>
                  <a:gd name="T36" fmla="*/ 2147483647 w 89"/>
                  <a:gd name="T37" fmla="*/ 2147483647 h 55"/>
                  <a:gd name="T38" fmla="*/ 0 w 89"/>
                  <a:gd name="T39" fmla="*/ 2147483647 h 5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9"/>
                  <a:gd name="T61" fmla="*/ 0 h 55"/>
                  <a:gd name="T62" fmla="*/ 89 w 89"/>
                  <a:gd name="T63" fmla="*/ 55 h 5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9" h="55">
                    <a:moveTo>
                      <a:pt x="0" y="51"/>
                    </a:moveTo>
                    <a:lnTo>
                      <a:pt x="4" y="0"/>
                    </a:lnTo>
                    <a:lnTo>
                      <a:pt x="43" y="2"/>
                    </a:lnTo>
                    <a:lnTo>
                      <a:pt x="82" y="3"/>
                    </a:lnTo>
                    <a:lnTo>
                      <a:pt x="82" y="5"/>
                    </a:lnTo>
                    <a:lnTo>
                      <a:pt x="83" y="9"/>
                    </a:lnTo>
                    <a:lnTo>
                      <a:pt x="83" y="10"/>
                    </a:lnTo>
                    <a:lnTo>
                      <a:pt x="82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5" y="25"/>
                    </a:lnTo>
                    <a:lnTo>
                      <a:pt x="86" y="30"/>
                    </a:lnTo>
                    <a:lnTo>
                      <a:pt x="86" y="38"/>
                    </a:lnTo>
                    <a:lnTo>
                      <a:pt x="87" y="40"/>
                    </a:lnTo>
                    <a:lnTo>
                      <a:pt x="87" y="43"/>
                    </a:lnTo>
                    <a:lnTo>
                      <a:pt x="87" y="44"/>
                    </a:lnTo>
                    <a:lnTo>
                      <a:pt x="89" y="50"/>
                    </a:lnTo>
                    <a:lnTo>
                      <a:pt x="89" y="53"/>
                    </a:lnTo>
                    <a:lnTo>
                      <a:pt x="89" y="55"/>
                    </a:lnTo>
                    <a:lnTo>
                      <a:pt x="0" y="51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5F08C001-09E8-4F8D-8734-A92A251EE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982" y="1936195"/>
                <a:ext cx="878214" cy="626000"/>
              </a:xfrm>
              <a:custGeom>
                <a:avLst/>
                <a:gdLst>
                  <a:gd name="T0" fmla="*/ 0 w 94"/>
                  <a:gd name="T1" fmla="*/ 2147483647 h 64"/>
                  <a:gd name="T2" fmla="*/ 2147483647 w 94"/>
                  <a:gd name="T3" fmla="*/ 2147483647 h 64"/>
                  <a:gd name="T4" fmla="*/ 2147483647 w 94"/>
                  <a:gd name="T5" fmla="*/ 0 h 64"/>
                  <a:gd name="T6" fmla="*/ 2147483647 w 94"/>
                  <a:gd name="T7" fmla="*/ 2147483647 h 64"/>
                  <a:gd name="T8" fmla="*/ 2147483647 w 94"/>
                  <a:gd name="T9" fmla="*/ 2147483647 h 64"/>
                  <a:gd name="T10" fmla="*/ 2147483647 w 94"/>
                  <a:gd name="T11" fmla="*/ 2147483647 h 64"/>
                  <a:gd name="T12" fmla="*/ 2147483647 w 94"/>
                  <a:gd name="T13" fmla="*/ 2147483647 h 64"/>
                  <a:gd name="T14" fmla="*/ 2147483647 w 94"/>
                  <a:gd name="T15" fmla="*/ 2147483647 h 64"/>
                  <a:gd name="T16" fmla="*/ 2147483647 w 94"/>
                  <a:gd name="T17" fmla="*/ 2147483647 h 64"/>
                  <a:gd name="T18" fmla="*/ 2147483647 w 94"/>
                  <a:gd name="T19" fmla="*/ 2147483647 h 64"/>
                  <a:gd name="T20" fmla="*/ 2147483647 w 94"/>
                  <a:gd name="T21" fmla="*/ 2147483647 h 64"/>
                  <a:gd name="T22" fmla="*/ 2147483647 w 94"/>
                  <a:gd name="T23" fmla="*/ 2147483647 h 64"/>
                  <a:gd name="T24" fmla="*/ 2147483647 w 94"/>
                  <a:gd name="T25" fmla="*/ 2147483647 h 64"/>
                  <a:gd name="T26" fmla="*/ 2147483647 w 94"/>
                  <a:gd name="T27" fmla="*/ 2147483647 h 64"/>
                  <a:gd name="T28" fmla="*/ 2147483647 w 94"/>
                  <a:gd name="T29" fmla="*/ 2147483647 h 64"/>
                  <a:gd name="T30" fmla="*/ 2147483647 w 94"/>
                  <a:gd name="T31" fmla="*/ 2147483647 h 64"/>
                  <a:gd name="T32" fmla="*/ 2147483647 w 94"/>
                  <a:gd name="T33" fmla="*/ 2147483647 h 64"/>
                  <a:gd name="T34" fmla="*/ 2147483647 w 94"/>
                  <a:gd name="T35" fmla="*/ 2147483647 h 64"/>
                  <a:gd name="T36" fmla="*/ 2147483647 w 94"/>
                  <a:gd name="T37" fmla="*/ 2147483647 h 64"/>
                  <a:gd name="T38" fmla="*/ 2147483647 w 94"/>
                  <a:gd name="T39" fmla="*/ 2147483647 h 64"/>
                  <a:gd name="T40" fmla="*/ 2147483647 w 94"/>
                  <a:gd name="T41" fmla="*/ 2147483647 h 64"/>
                  <a:gd name="T42" fmla="*/ 2147483647 w 94"/>
                  <a:gd name="T43" fmla="*/ 2147483647 h 64"/>
                  <a:gd name="T44" fmla="*/ 2147483647 w 94"/>
                  <a:gd name="T45" fmla="*/ 2147483647 h 64"/>
                  <a:gd name="T46" fmla="*/ 2147483647 w 94"/>
                  <a:gd name="T47" fmla="*/ 2147483647 h 64"/>
                  <a:gd name="T48" fmla="*/ 2147483647 w 94"/>
                  <a:gd name="T49" fmla="*/ 2147483647 h 64"/>
                  <a:gd name="T50" fmla="*/ 2147483647 w 94"/>
                  <a:gd name="T51" fmla="*/ 2147483647 h 64"/>
                  <a:gd name="T52" fmla="*/ 2147483647 w 94"/>
                  <a:gd name="T53" fmla="*/ 2147483647 h 64"/>
                  <a:gd name="T54" fmla="*/ 2147483647 w 94"/>
                  <a:gd name="T55" fmla="*/ 2147483647 h 64"/>
                  <a:gd name="T56" fmla="*/ 2147483647 w 94"/>
                  <a:gd name="T57" fmla="*/ 2147483647 h 64"/>
                  <a:gd name="T58" fmla="*/ 2147483647 w 94"/>
                  <a:gd name="T59" fmla="*/ 2147483647 h 64"/>
                  <a:gd name="T60" fmla="*/ 2147483647 w 94"/>
                  <a:gd name="T61" fmla="*/ 2147483647 h 64"/>
                  <a:gd name="T62" fmla="*/ 2147483647 w 94"/>
                  <a:gd name="T63" fmla="*/ 2147483647 h 64"/>
                  <a:gd name="T64" fmla="*/ 2147483647 w 94"/>
                  <a:gd name="T65" fmla="*/ 2147483647 h 64"/>
                  <a:gd name="T66" fmla="*/ 2147483647 w 94"/>
                  <a:gd name="T67" fmla="*/ 2147483647 h 64"/>
                  <a:gd name="T68" fmla="*/ 2147483647 w 94"/>
                  <a:gd name="T69" fmla="*/ 2147483647 h 64"/>
                  <a:gd name="T70" fmla="*/ 0 w 94"/>
                  <a:gd name="T71" fmla="*/ 2147483647 h 6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4"/>
                  <a:gd name="T109" fmla="*/ 0 h 64"/>
                  <a:gd name="T110" fmla="*/ 94 w 94"/>
                  <a:gd name="T111" fmla="*/ 64 h 6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4" h="64">
                    <a:moveTo>
                      <a:pt x="0" y="51"/>
                    </a:moveTo>
                    <a:lnTo>
                      <a:pt x="3" y="17"/>
                    </a:lnTo>
                    <a:lnTo>
                      <a:pt x="4" y="0"/>
                    </a:lnTo>
                    <a:lnTo>
                      <a:pt x="93" y="4"/>
                    </a:lnTo>
                    <a:lnTo>
                      <a:pt x="93" y="6"/>
                    </a:lnTo>
                    <a:lnTo>
                      <a:pt x="92" y="7"/>
                    </a:lnTo>
                    <a:lnTo>
                      <a:pt x="90" y="10"/>
                    </a:lnTo>
                    <a:lnTo>
                      <a:pt x="90" y="11"/>
                    </a:lnTo>
                    <a:lnTo>
                      <a:pt x="94" y="15"/>
                    </a:lnTo>
                    <a:lnTo>
                      <a:pt x="94" y="46"/>
                    </a:lnTo>
                    <a:lnTo>
                      <a:pt x="93" y="46"/>
                    </a:lnTo>
                    <a:lnTo>
                      <a:pt x="93" y="48"/>
                    </a:lnTo>
                    <a:lnTo>
                      <a:pt x="94" y="49"/>
                    </a:lnTo>
                    <a:lnTo>
                      <a:pt x="93" y="50"/>
                    </a:lnTo>
                    <a:lnTo>
                      <a:pt x="94" y="51"/>
                    </a:lnTo>
                    <a:lnTo>
                      <a:pt x="94" y="54"/>
                    </a:lnTo>
                    <a:lnTo>
                      <a:pt x="93" y="54"/>
                    </a:lnTo>
                    <a:lnTo>
                      <a:pt x="94" y="56"/>
                    </a:lnTo>
                    <a:lnTo>
                      <a:pt x="92" y="59"/>
                    </a:lnTo>
                    <a:lnTo>
                      <a:pt x="94" y="62"/>
                    </a:lnTo>
                    <a:lnTo>
                      <a:pt x="94" y="64"/>
                    </a:lnTo>
                    <a:lnTo>
                      <a:pt x="91" y="62"/>
                    </a:lnTo>
                    <a:lnTo>
                      <a:pt x="86" y="59"/>
                    </a:lnTo>
                    <a:lnTo>
                      <a:pt x="84" y="58"/>
                    </a:lnTo>
                    <a:lnTo>
                      <a:pt x="82" y="58"/>
                    </a:lnTo>
                    <a:lnTo>
                      <a:pt x="80" y="60"/>
                    </a:lnTo>
                    <a:lnTo>
                      <a:pt x="79" y="60"/>
                    </a:lnTo>
                    <a:lnTo>
                      <a:pt x="77" y="60"/>
                    </a:lnTo>
                    <a:lnTo>
                      <a:pt x="76" y="57"/>
                    </a:lnTo>
                    <a:lnTo>
                      <a:pt x="74" y="57"/>
                    </a:lnTo>
                    <a:lnTo>
                      <a:pt x="73" y="57"/>
                    </a:lnTo>
                    <a:lnTo>
                      <a:pt x="70" y="57"/>
                    </a:lnTo>
                    <a:lnTo>
                      <a:pt x="69" y="54"/>
                    </a:lnTo>
                    <a:lnTo>
                      <a:pt x="0" y="51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97A6579A-C223-44FD-803C-921254057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764" y="2435181"/>
                <a:ext cx="1046963" cy="535275"/>
              </a:xfrm>
              <a:custGeom>
                <a:avLst/>
                <a:gdLst>
                  <a:gd name="T0" fmla="*/ 0 w 112"/>
                  <a:gd name="T1" fmla="*/ 2147483647 h 55"/>
                  <a:gd name="T2" fmla="*/ 2147483647 w 112"/>
                  <a:gd name="T3" fmla="*/ 0 h 55"/>
                  <a:gd name="T4" fmla="*/ 2147483647 w 112"/>
                  <a:gd name="T5" fmla="*/ 2147483647 h 55"/>
                  <a:gd name="T6" fmla="*/ 2147483647 w 112"/>
                  <a:gd name="T7" fmla="*/ 2147483647 h 55"/>
                  <a:gd name="T8" fmla="*/ 2147483647 w 112"/>
                  <a:gd name="T9" fmla="*/ 2147483647 h 55"/>
                  <a:gd name="T10" fmla="*/ 2147483647 w 112"/>
                  <a:gd name="T11" fmla="*/ 2147483647 h 55"/>
                  <a:gd name="T12" fmla="*/ 2147483647 w 112"/>
                  <a:gd name="T13" fmla="*/ 2147483647 h 55"/>
                  <a:gd name="T14" fmla="*/ 2147483647 w 112"/>
                  <a:gd name="T15" fmla="*/ 2147483647 h 55"/>
                  <a:gd name="T16" fmla="*/ 2147483647 w 112"/>
                  <a:gd name="T17" fmla="*/ 2147483647 h 55"/>
                  <a:gd name="T18" fmla="*/ 2147483647 w 112"/>
                  <a:gd name="T19" fmla="*/ 2147483647 h 55"/>
                  <a:gd name="T20" fmla="*/ 2147483647 w 112"/>
                  <a:gd name="T21" fmla="*/ 2147483647 h 55"/>
                  <a:gd name="T22" fmla="*/ 2147483647 w 112"/>
                  <a:gd name="T23" fmla="*/ 2147483647 h 55"/>
                  <a:gd name="T24" fmla="*/ 2147483647 w 112"/>
                  <a:gd name="T25" fmla="*/ 2147483647 h 55"/>
                  <a:gd name="T26" fmla="*/ 2147483647 w 112"/>
                  <a:gd name="T27" fmla="*/ 2147483647 h 55"/>
                  <a:gd name="T28" fmla="*/ 2147483647 w 112"/>
                  <a:gd name="T29" fmla="*/ 2147483647 h 55"/>
                  <a:gd name="T30" fmla="*/ 2147483647 w 112"/>
                  <a:gd name="T31" fmla="*/ 2147483647 h 55"/>
                  <a:gd name="T32" fmla="*/ 2147483647 w 112"/>
                  <a:gd name="T33" fmla="*/ 2147483647 h 55"/>
                  <a:gd name="T34" fmla="*/ 2147483647 w 112"/>
                  <a:gd name="T35" fmla="*/ 2147483647 h 55"/>
                  <a:gd name="T36" fmla="*/ 2147483647 w 112"/>
                  <a:gd name="T37" fmla="*/ 2147483647 h 55"/>
                  <a:gd name="T38" fmla="*/ 2147483647 w 112"/>
                  <a:gd name="T39" fmla="*/ 2147483647 h 55"/>
                  <a:gd name="T40" fmla="*/ 2147483647 w 112"/>
                  <a:gd name="T41" fmla="*/ 2147483647 h 55"/>
                  <a:gd name="T42" fmla="*/ 2147483647 w 112"/>
                  <a:gd name="T43" fmla="*/ 2147483647 h 55"/>
                  <a:gd name="T44" fmla="*/ 2147483647 w 112"/>
                  <a:gd name="T45" fmla="*/ 2147483647 h 55"/>
                  <a:gd name="T46" fmla="*/ 2147483647 w 112"/>
                  <a:gd name="T47" fmla="*/ 2147483647 h 55"/>
                  <a:gd name="T48" fmla="*/ 2147483647 w 112"/>
                  <a:gd name="T49" fmla="*/ 2147483647 h 55"/>
                  <a:gd name="T50" fmla="*/ 2147483647 w 112"/>
                  <a:gd name="T51" fmla="*/ 2147483647 h 55"/>
                  <a:gd name="T52" fmla="*/ 2147483647 w 112"/>
                  <a:gd name="T53" fmla="*/ 2147483647 h 55"/>
                  <a:gd name="T54" fmla="*/ 2147483647 w 112"/>
                  <a:gd name="T55" fmla="*/ 2147483647 h 55"/>
                  <a:gd name="T56" fmla="*/ 2147483647 w 112"/>
                  <a:gd name="T57" fmla="*/ 2147483647 h 55"/>
                  <a:gd name="T58" fmla="*/ 2147483647 w 112"/>
                  <a:gd name="T59" fmla="*/ 2147483647 h 55"/>
                  <a:gd name="T60" fmla="*/ 2147483647 w 112"/>
                  <a:gd name="T61" fmla="*/ 2147483647 h 55"/>
                  <a:gd name="T62" fmla="*/ 2147483647 w 112"/>
                  <a:gd name="T63" fmla="*/ 2147483647 h 55"/>
                  <a:gd name="T64" fmla="*/ 2147483647 w 112"/>
                  <a:gd name="T65" fmla="*/ 2147483647 h 55"/>
                  <a:gd name="T66" fmla="*/ 2147483647 w 112"/>
                  <a:gd name="T67" fmla="*/ 2147483647 h 55"/>
                  <a:gd name="T68" fmla="*/ 2147483647 w 112"/>
                  <a:gd name="T69" fmla="*/ 2147483647 h 55"/>
                  <a:gd name="T70" fmla="*/ 2147483647 w 112"/>
                  <a:gd name="T71" fmla="*/ 2147483647 h 55"/>
                  <a:gd name="T72" fmla="*/ 2147483647 w 112"/>
                  <a:gd name="T73" fmla="*/ 2147483647 h 55"/>
                  <a:gd name="T74" fmla="*/ 2147483647 w 112"/>
                  <a:gd name="T75" fmla="*/ 2147483647 h 55"/>
                  <a:gd name="T76" fmla="*/ 2147483647 w 112"/>
                  <a:gd name="T77" fmla="*/ 2147483647 h 55"/>
                  <a:gd name="T78" fmla="*/ 2147483647 w 112"/>
                  <a:gd name="T79" fmla="*/ 2147483647 h 55"/>
                  <a:gd name="T80" fmla="*/ 2147483647 w 112"/>
                  <a:gd name="T81" fmla="*/ 2147483647 h 55"/>
                  <a:gd name="T82" fmla="*/ 2147483647 w 112"/>
                  <a:gd name="T83" fmla="*/ 2147483647 h 55"/>
                  <a:gd name="T84" fmla="*/ 2147483647 w 112"/>
                  <a:gd name="T85" fmla="*/ 2147483647 h 55"/>
                  <a:gd name="T86" fmla="*/ 2147483647 w 112"/>
                  <a:gd name="T87" fmla="*/ 2147483647 h 55"/>
                  <a:gd name="T88" fmla="*/ 2147483647 w 112"/>
                  <a:gd name="T89" fmla="*/ 2147483647 h 55"/>
                  <a:gd name="T90" fmla="*/ 0 w 112"/>
                  <a:gd name="T91" fmla="*/ 2147483647 h 55"/>
                  <a:gd name="T92" fmla="*/ 0 w 112"/>
                  <a:gd name="T93" fmla="*/ 2147483647 h 5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12"/>
                  <a:gd name="T142" fmla="*/ 0 h 55"/>
                  <a:gd name="T143" fmla="*/ 112 w 112"/>
                  <a:gd name="T144" fmla="*/ 55 h 5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12" h="55">
                    <a:moveTo>
                      <a:pt x="0" y="34"/>
                    </a:moveTo>
                    <a:lnTo>
                      <a:pt x="3" y="0"/>
                    </a:lnTo>
                    <a:lnTo>
                      <a:pt x="72" y="3"/>
                    </a:lnTo>
                    <a:lnTo>
                      <a:pt x="73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9" y="6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83" y="9"/>
                    </a:lnTo>
                    <a:lnTo>
                      <a:pt x="85" y="7"/>
                    </a:lnTo>
                    <a:lnTo>
                      <a:pt x="87" y="7"/>
                    </a:lnTo>
                    <a:lnTo>
                      <a:pt x="89" y="8"/>
                    </a:lnTo>
                    <a:lnTo>
                      <a:pt x="94" y="11"/>
                    </a:lnTo>
                    <a:lnTo>
                      <a:pt x="97" y="13"/>
                    </a:lnTo>
                    <a:lnTo>
                      <a:pt x="97" y="15"/>
                    </a:lnTo>
                    <a:lnTo>
                      <a:pt x="99" y="16"/>
                    </a:lnTo>
                    <a:lnTo>
                      <a:pt x="99" y="17"/>
                    </a:lnTo>
                    <a:lnTo>
                      <a:pt x="98" y="20"/>
                    </a:lnTo>
                    <a:lnTo>
                      <a:pt x="99" y="21"/>
                    </a:lnTo>
                    <a:lnTo>
                      <a:pt x="100" y="24"/>
                    </a:lnTo>
                    <a:lnTo>
                      <a:pt x="102" y="25"/>
                    </a:lnTo>
                    <a:lnTo>
                      <a:pt x="101" y="27"/>
                    </a:lnTo>
                    <a:lnTo>
                      <a:pt x="102" y="28"/>
                    </a:lnTo>
                    <a:lnTo>
                      <a:pt x="103" y="29"/>
                    </a:lnTo>
                    <a:lnTo>
                      <a:pt x="104" y="31"/>
                    </a:lnTo>
                    <a:lnTo>
                      <a:pt x="103" y="32"/>
                    </a:lnTo>
                    <a:lnTo>
                      <a:pt x="103" y="35"/>
                    </a:lnTo>
                    <a:lnTo>
                      <a:pt x="105" y="36"/>
                    </a:lnTo>
                    <a:lnTo>
                      <a:pt x="105" y="37"/>
                    </a:lnTo>
                    <a:lnTo>
                      <a:pt x="104" y="38"/>
                    </a:lnTo>
                    <a:lnTo>
                      <a:pt x="105" y="40"/>
                    </a:lnTo>
                    <a:lnTo>
                      <a:pt x="106" y="41"/>
                    </a:lnTo>
                    <a:lnTo>
                      <a:pt x="105" y="42"/>
                    </a:lnTo>
                    <a:lnTo>
                      <a:pt x="106" y="44"/>
                    </a:lnTo>
                    <a:lnTo>
                      <a:pt x="106" y="45"/>
                    </a:lnTo>
                    <a:lnTo>
                      <a:pt x="107" y="46"/>
                    </a:lnTo>
                    <a:lnTo>
                      <a:pt x="108" y="48"/>
                    </a:lnTo>
                    <a:lnTo>
                      <a:pt x="109" y="50"/>
                    </a:lnTo>
                    <a:lnTo>
                      <a:pt x="111" y="52"/>
                    </a:lnTo>
                    <a:lnTo>
                      <a:pt x="112" y="53"/>
                    </a:lnTo>
                    <a:lnTo>
                      <a:pt x="111" y="55"/>
                    </a:lnTo>
                    <a:lnTo>
                      <a:pt x="24" y="53"/>
                    </a:lnTo>
                    <a:lnTo>
                      <a:pt x="25" y="36"/>
                    </a:lnTo>
                    <a:lnTo>
                      <a:pt x="0" y="34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F4F3D86D-93E9-4BC9-9C6D-44B9FBB85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544" y="2952311"/>
                <a:ext cx="941721" cy="526203"/>
              </a:xfrm>
              <a:custGeom>
                <a:avLst/>
                <a:gdLst>
                  <a:gd name="T0" fmla="*/ 2147483647 w 101"/>
                  <a:gd name="T1" fmla="*/ 0 h 54"/>
                  <a:gd name="T2" fmla="*/ 2147483647 w 101"/>
                  <a:gd name="T3" fmla="*/ 2147483647 h 54"/>
                  <a:gd name="T4" fmla="*/ 2147483647 w 101"/>
                  <a:gd name="T5" fmla="*/ 2147483647 h 54"/>
                  <a:gd name="T6" fmla="*/ 2147483647 w 101"/>
                  <a:gd name="T7" fmla="*/ 2147483647 h 54"/>
                  <a:gd name="T8" fmla="*/ 2147483647 w 101"/>
                  <a:gd name="T9" fmla="*/ 2147483647 h 54"/>
                  <a:gd name="T10" fmla="*/ 2147483647 w 101"/>
                  <a:gd name="T11" fmla="*/ 2147483647 h 54"/>
                  <a:gd name="T12" fmla="*/ 2147483647 w 101"/>
                  <a:gd name="T13" fmla="*/ 2147483647 h 54"/>
                  <a:gd name="T14" fmla="*/ 2147483647 w 101"/>
                  <a:gd name="T15" fmla="*/ 2147483647 h 54"/>
                  <a:gd name="T16" fmla="*/ 2147483647 w 101"/>
                  <a:gd name="T17" fmla="*/ 2147483647 h 54"/>
                  <a:gd name="T18" fmla="*/ 2147483647 w 101"/>
                  <a:gd name="T19" fmla="*/ 2147483647 h 54"/>
                  <a:gd name="T20" fmla="*/ 2147483647 w 101"/>
                  <a:gd name="T21" fmla="*/ 2147483647 h 54"/>
                  <a:gd name="T22" fmla="*/ 2147483647 w 101"/>
                  <a:gd name="T23" fmla="*/ 2147483647 h 54"/>
                  <a:gd name="T24" fmla="*/ 0 w 101"/>
                  <a:gd name="T25" fmla="*/ 2147483647 h 54"/>
                  <a:gd name="T26" fmla="*/ 2147483647 w 101"/>
                  <a:gd name="T27" fmla="*/ 0 h 5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1"/>
                  <a:gd name="T43" fmla="*/ 0 h 54"/>
                  <a:gd name="T44" fmla="*/ 101 w 101"/>
                  <a:gd name="T45" fmla="*/ 54 h 5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1" h="54">
                    <a:moveTo>
                      <a:pt x="3" y="0"/>
                    </a:moveTo>
                    <a:lnTo>
                      <a:pt x="90" y="2"/>
                    </a:lnTo>
                    <a:lnTo>
                      <a:pt x="96" y="6"/>
                    </a:lnTo>
                    <a:lnTo>
                      <a:pt x="94" y="9"/>
                    </a:lnTo>
                    <a:lnTo>
                      <a:pt x="94" y="11"/>
                    </a:lnTo>
                    <a:lnTo>
                      <a:pt x="95" y="12"/>
                    </a:lnTo>
                    <a:lnTo>
                      <a:pt x="96" y="12"/>
                    </a:lnTo>
                    <a:lnTo>
                      <a:pt x="97" y="15"/>
                    </a:lnTo>
                    <a:lnTo>
                      <a:pt x="98" y="16"/>
                    </a:lnTo>
                    <a:lnTo>
                      <a:pt x="100" y="17"/>
                    </a:lnTo>
                    <a:lnTo>
                      <a:pt x="101" y="54"/>
                    </a:lnTo>
                    <a:lnTo>
                      <a:pt x="0" y="52"/>
                    </a:lnTo>
                    <a:lnTo>
                      <a:pt x="3" y="0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8DFCDA06-23FD-4DF6-9E95-5A8393DC6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159" y="3449482"/>
                <a:ext cx="1083251" cy="584267"/>
              </a:xfrm>
              <a:custGeom>
                <a:avLst/>
                <a:gdLst>
                  <a:gd name="T0" fmla="*/ 2147483647 w 116"/>
                  <a:gd name="T1" fmla="*/ 2147483647 h 60"/>
                  <a:gd name="T2" fmla="*/ 0 w 116"/>
                  <a:gd name="T3" fmla="*/ 2147483647 h 60"/>
                  <a:gd name="T4" fmla="*/ 2147483647 w 116"/>
                  <a:gd name="T5" fmla="*/ 2147483647 h 60"/>
                  <a:gd name="T6" fmla="*/ 2147483647 w 116"/>
                  <a:gd name="T7" fmla="*/ 2147483647 h 60"/>
                  <a:gd name="T8" fmla="*/ 2147483647 w 116"/>
                  <a:gd name="T9" fmla="*/ 2147483647 h 60"/>
                  <a:gd name="T10" fmla="*/ 2147483647 w 116"/>
                  <a:gd name="T11" fmla="*/ 2147483647 h 60"/>
                  <a:gd name="T12" fmla="*/ 2147483647 w 116"/>
                  <a:gd name="T13" fmla="*/ 2147483647 h 60"/>
                  <a:gd name="T14" fmla="*/ 2147483647 w 116"/>
                  <a:gd name="T15" fmla="*/ 2147483647 h 60"/>
                  <a:gd name="T16" fmla="*/ 2147483647 w 116"/>
                  <a:gd name="T17" fmla="*/ 2147483647 h 60"/>
                  <a:gd name="T18" fmla="*/ 2147483647 w 116"/>
                  <a:gd name="T19" fmla="*/ 2147483647 h 60"/>
                  <a:gd name="T20" fmla="*/ 2147483647 w 116"/>
                  <a:gd name="T21" fmla="*/ 2147483647 h 60"/>
                  <a:gd name="T22" fmla="*/ 2147483647 w 116"/>
                  <a:gd name="T23" fmla="*/ 2147483647 h 60"/>
                  <a:gd name="T24" fmla="*/ 2147483647 w 116"/>
                  <a:gd name="T25" fmla="*/ 2147483647 h 60"/>
                  <a:gd name="T26" fmla="*/ 2147483647 w 116"/>
                  <a:gd name="T27" fmla="*/ 2147483647 h 60"/>
                  <a:gd name="T28" fmla="*/ 2147483647 w 116"/>
                  <a:gd name="T29" fmla="*/ 2147483647 h 60"/>
                  <a:gd name="T30" fmla="*/ 2147483647 w 116"/>
                  <a:gd name="T31" fmla="*/ 2147483647 h 60"/>
                  <a:gd name="T32" fmla="*/ 2147483647 w 116"/>
                  <a:gd name="T33" fmla="*/ 2147483647 h 60"/>
                  <a:gd name="T34" fmla="*/ 2147483647 w 116"/>
                  <a:gd name="T35" fmla="*/ 2147483647 h 60"/>
                  <a:gd name="T36" fmla="*/ 2147483647 w 116"/>
                  <a:gd name="T37" fmla="*/ 2147483647 h 60"/>
                  <a:gd name="T38" fmla="*/ 2147483647 w 116"/>
                  <a:gd name="T39" fmla="*/ 2147483647 h 60"/>
                  <a:gd name="T40" fmla="*/ 2147483647 w 116"/>
                  <a:gd name="T41" fmla="*/ 2147483647 h 60"/>
                  <a:gd name="T42" fmla="*/ 2147483647 w 116"/>
                  <a:gd name="T43" fmla="*/ 2147483647 h 60"/>
                  <a:gd name="T44" fmla="*/ 2147483647 w 116"/>
                  <a:gd name="T45" fmla="*/ 2147483647 h 60"/>
                  <a:gd name="T46" fmla="*/ 2147483647 w 116"/>
                  <a:gd name="T47" fmla="*/ 2147483647 h 60"/>
                  <a:gd name="T48" fmla="*/ 2147483647 w 116"/>
                  <a:gd name="T49" fmla="*/ 2147483647 h 60"/>
                  <a:gd name="T50" fmla="*/ 2147483647 w 116"/>
                  <a:gd name="T51" fmla="*/ 2147483647 h 60"/>
                  <a:gd name="T52" fmla="*/ 2147483647 w 116"/>
                  <a:gd name="T53" fmla="*/ 2147483647 h 60"/>
                  <a:gd name="T54" fmla="*/ 2147483647 w 116"/>
                  <a:gd name="T55" fmla="*/ 2147483647 h 60"/>
                  <a:gd name="T56" fmla="*/ 2147483647 w 116"/>
                  <a:gd name="T57" fmla="*/ 2147483647 h 60"/>
                  <a:gd name="T58" fmla="*/ 2147483647 w 116"/>
                  <a:gd name="T59" fmla="*/ 2147483647 h 60"/>
                  <a:gd name="T60" fmla="*/ 2147483647 w 116"/>
                  <a:gd name="T61" fmla="*/ 2147483647 h 60"/>
                  <a:gd name="T62" fmla="*/ 2147483647 w 116"/>
                  <a:gd name="T63" fmla="*/ 2147483647 h 60"/>
                  <a:gd name="T64" fmla="*/ 2147483647 w 116"/>
                  <a:gd name="T65" fmla="*/ 2147483647 h 60"/>
                  <a:gd name="T66" fmla="*/ 2147483647 w 116"/>
                  <a:gd name="T67" fmla="*/ 2147483647 h 60"/>
                  <a:gd name="T68" fmla="*/ 2147483647 w 116"/>
                  <a:gd name="T69" fmla="*/ 2147483647 h 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16"/>
                  <a:gd name="T106" fmla="*/ 0 h 60"/>
                  <a:gd name="T107" fmla="*/ 116 w 116"/>
                  <a:gd name="T108" fmla="*/ 60 h 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16" h="60">
                    <a:moveTo>
                      <a:pt x="114" y="3"/>
                    </a:moveTo>
                    <a:lnTo>
                      <a:pt x="13" y="1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40" y="11"/>
                    </a:lnTo>
                    <a:lnTo>
                      <a:pt x="39" y="44"/>
                    </a:lnTo>
                    <a:lnTo>
                      <a:pt x="41" y="44"/>
                    </a:lnTo>
                    <a:lnTo>
                      <a:pt x="42" y="45"/>
                    </a:lnTo>
                    <a:lnTo>
                      <a:pt x="44" y="47"/>
                    </a:lnTo>
                    <a:lnTo>
                      <a:pt x="44" y="48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50" y="47"/>
                    </a:lnTo>
                    <a:lnTo>
                      <a:pt x="50" y="48"/>
                    </a:lnTo>
                    <a:lnTo>
                      <a:pt x="50" y="49"/>
                    </a:lnTo>
                    <a:lnTo>
                      <a:pt x="51" y="50"/>
                    </a:lnTo>
                    <a:lnTo>
                      <a:pt x="55" y="51"/>
                    </a:lnTo>
                    <a:lnTo>
                      <a:pt x="56" y="52"/>
                    </a:lnTo>
                    <a:lnTo>
                      <a:pt x="57" y="52"/>
                    </a:lnTo>
                    <a:lnTo>
                      <a:pt x="58" y="52"/>
                    </a:lnTo>
                    <a:lnTo>
                      <a:pt x="59" y="51"/>
                    </a:lnTo>
                    <a:lnTo>
                      <a:pt x="59" y="53"/>
                    </a:lnTo>
                    <a:lnTo>
                      <a:pt x="61" y="53"/>
                    </a:lnTo>
                    <a:lnTo>
                      <a:pt x="62" y="52"/>
                    </a:lnTo>
                    <a:lnTo>
                      <a:pt x="65" y="53"/>
                    </a:lnTo>
                    <a:lnTo>
                      <a:pt x="66" y="53"/>
                    </a:lnTo>
                    <a:lnTo>
                      <a:pt x="67" y="55"/>
                    </a:lnTo>
                    <a:lnTo>
                      <a:pt x="68" y="55"/>
                    </a:lnTo>
                    <a:lnTo>
                      <a:pt x="68" y="57"/>
                    </a:lnTo>
                    <a:lnTo>
                      <a:pt x="70" y="57"/>
                    </a:lnTo>
                    <a:lnTo>
                      <a:pt x="71" y="55"/>
                    </a:lnTo>
                    <a:lnTo>
                      <a:pt x="72" y="55"/>
                    </a:lnTo>
                    <a:lnTo>
                      <a:pt x="75" y="57"/>
                    </a:lnTo>
                    <a:lnTo>
                      <a:pt x="76" y="57"/>
                    </a:lnTo>
                    <a:lnTo>
                      <a:pt x="77" y="57"/>
                    </a:lnTo>
                    <a:lnTo>
                      <a:pt x="78" y="57"/>
                    </a:lnTo>
                    <a:lnTo>
                      <a:pt x="79" y="57"/>
                    </a:lnTo>
                    <a:lnTo>
                      <a:pt x="78" y="59"/>
                    </a:lnTo>
                    <a:lnTo>
                      <a:pt x="79" y="60"/>
                    </a:lnTo>
                    <a:lnTo>
                      <a:pt x="80" y="59"/>
                    </a:lnTo>
                    <a:lnTo>
                      <a:pt x="80" y="58"/>
                    </a:lnTo>
                    <a:lnTo>
                      <a:pt x="81" y="57"/>
                    </a:lnTo>
                    <a:lnTo>
                      <a:pt x="82" y="56"/>
                    </a:lnTo>
                    <a:lnTo>
                      <a:pt x="83" y="57"/>
                    </a:lnTo>
                    <a:lnTo>
                      <a:pt x="84" y="58"/>
                    </a:lnTo>
                    <a:lnTo>
                      <a:pt x="85" y="57"/>
                    </a:lnTo>
                    <a:lnTo>
                      <a:pt x="86" y="57"/>
                    </a:lnTo>
                    <a:lnTo>
                      <a:pt x="87" y="57"/>
                    </a:lnTo>
                    <a:lnTo>
                      <a:pt x="88" y="58"/>
                    </a:lnTo>
                    <a:lnTo>
                      <a:pt x="90" y="60"/>
                    </a:lnTo>
                    <a:lnTo>
                      <a:pt x="92" y="58"/>
                    </a:lnTo>
                    <a:lnTo>
                      <a:pt x="93" y="57"/>
                    </a:lnTo>
                    <a:lnTo>
                      <a:pt x="97" y="57"/>
                    </a:lnTo>
                    <a:lnTo>
                      <a:pt x="99" y="56"/>
                    </a:lnTo>
                    <a:lnTo>
                      <a:pt x="100" y="56"/>
                    </a:lnTo>
                    <a:lnTo>
                      <a:pt x="101" y="56"/>
                    </a:lnTo>
                    <a:lnTo>
                      <a:pt x="104" y="57"/>
                    </a:lnTo>
                    <a:lnTo>
                      <a:pt x="106" y="56"/>
                    </a:lnTo>
                    <a:lnTo>
                      <a:pt x="107" y="56"/>
                    </a:lnTo>
                    <a:lnTo>
                      <a:pt x="113" y="59"/>
                    </a:lnTo>
                    <a:lnTo>
                      <a:pt x="115" y="60"/>
                    </a:lnTo>
                    <a:lnTo>
                      <a:pt x="116" y="60"/>
                    </a:lnTo>
                    <a:lnTo>
                      <a:pt x="116" y="30"/>
                    </a:lnTo>
                    <a:lnTo>
                      <a:pt x="114" y="12"/>
                    </a:lnTo>
                    <a:lnTo>
                      <a:pt x="114" y="3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0764C6B6-77C6-48AB-8891-94D3408B6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367" y="3527506"/>
                <a:ext cx="1772760" cy="1803606"/>
              </a:xfrm>
              <a:custGeom>
                <a:avLst/>
                <a:gdLst>
                  <a:gd name="T0" fmla="*/ 2147483647 w 190"/>
                  <a:gd name="T1" fmla="*/ 2147483647 h 185"/>
                  <a:gd name="T2" fmla="*/ 2147483647 w 190"/>
                  <a:gd name="T3" fmla="*/ 2147483647 h 185"/>
                  <a:gd name="T4" fmla="*/ 2147483647 w 190"/>
                  <a:gd name="T5" fmla="*/ 2147483647 h 185"/>
                  <a:gd name="T6" fmla="*/ 2147483647 w 190"/>
                  <a:gd name="T7" fmla="*/ 2147483647 h 185"/>
                  <a:gd name="T8" fmla="*/ 2147483647 w 190"/>
                  <a:gd name="T9" fmla="*/ 2147483647 h 185"/>
                  <a:gd name="T10" fmla="*/ 2147483647 w 190"/>
                  <a:gd name="T11" fmla="*/ 2147483647 h 185"/>
                  <a:gd name="T12" fmla="*/ 2147483647 w 190"/>
                  <a:gd name="T13" fmla="*/ 2147483647 h 185"/>
                  <a:gd name="T14" fmla="*/ 2147483647 w 190"/>
                  <a:gd name="T15" fmla="*/ 2147483647 h 185"/>
                  <a:gd name="T16" fmla="*/ 2147483647 w 190"/>
                  <a:gd name="T17" fmla="*/ 2147483647 h 185"/>
                  <a:gd name="T18" fmla="*/ 2147483647 w 190"/>
                  <a:gd name="T19" fmla="*/ 2147483647 h 185"/>
                  <a:gd name="T20" fmla="*/ 2147483647 w 190"/>
                  <a:gd name="T21" fmla="*/ 2147483647 h 185"/>
                  <a:gd name="T22" fmla="*/ 2147483647 w 190"/>
                  <a:gd name="T23" fmla="*/ 2147483647 h 185"/>
                  <a:gd name="T24" fmla="*/ 2147483647 w 190"/>
                  <a:gd name="T25" fmla="*/ 2147483647 h 185"/>
                  <a:gd name="T26" fmla="*/ 2147483647 w 190"/>
                  <a:gd name="T27" fmla="*/ 2147483647 h 185"/>
                  <a:gd name="T28" fmla="*/ 2147483647 w 190"/>
                  <a:gd name="T29" fmla="*/ 2147483647 h 185"/>
                  <a:gd name="T30" fmla="*/ 2147483647 w 190"/>
                  <a:gd name="T31" fmla="*/ 0 h 185"/>
                  <a:gd name="T32" fmla="*/ 0 w 190"/>
                  <a:gd name="T33" fmla="*/ 2147483647 h 185"/>
                  <a:gd name="T34" fmla="*/ 2147483647 w 190"/>
                  <a:gd name="T35" fmla="*/ 2147483647 h 185"/>
                  <a:gd name="T36" fmla="*/ 2147483647 w 190"/>
                  <a:gd name="T37" fmla="*/ 2147483647 h 185"/>
                  <a:gd name="T38" fmla="*/ 2147483647 w 190"/>
                  <a:gd name="T39" fmla="*/ 2147483647 h 185"/>
                  <a:gd name="T40" fmla="*/ 2147483647 w 190"/>
                  <a:gd name="T41" fmla="*/ 2147483647 h 185"/>
                  <a:gd name="T42" fmla="*/ 2147483647 w 190"/>
                  <a:gd name="T43" fmla="*/ 2147483647 h 185"/>
                  <a:gd name="T44" fmla="*/ 2147483647 w 190"/>
                  <a:gd name="T45" fmla="*/ 2147483647 h 185"/>
                  <a:gd name="T46" fmla="*/ 2147483647 w 190"/>
                  <a:gd name="T47" fmla="*/ 2147483647 h 185"/>
                  <a:gd name="T48" fmla="*/ 2147483647 w 190"/>
                  <a:gd name="T49" fmla="*/ 2147483647 h 185"/>
                  <a:gd name="T50" fmla="*/ 2147483647 w 190"/>
                  <a:gd name="T51" fmla="*/ 2147483647 h 185"/>
                  <a:gd name="T52" fmla="*/ 2147483647 w 190"/>
                  <a:gd name="T53" fmla="*/ 2147483647 h 185"/>
                  <a:gd name="T54" fmla="*/ 2147483647 w 190"/>
                  <a:gd name="T55" fmla="*/ 2147483647 h 185"/>
                  <a:gd name="T56" fmla="*/ 2147483647 w 190"/>
                  <a:gd name="T57" fmla="*/ 2147483647 h 185"/>
                  <a:gd name="T58" fmla="*/ 2147483647 w 190"/>
                  <a:gd name="T59" fmla="*/ 2147483647 h 185"/>
                  <a:gd name="T60" fmla="*/ 2147483647 w 190"/>
                  <a:gd name="T61" fmla="*/ 2147483647 h 185"/>
                  <a:gd name="T62" fmla="*/ 2147483647 w 190"/>
                  <a:gd name="T63" fmla="*/ 2147483647 h 185"/>
                  <a:gd name="T64" fmla="*/ 2147483647 w 190"/>
                  <a:gd name="T65" fmla="*/ 2147483647 h 185"/>
                  <a:gd name="T66" fmla="*/ 2147483647 w 190"/>
                  <a:gd name="T67" fmla="*/ 2147483647 h 185"/>
                  <a:gd name="T68" fmla="*/ 2147483647 w 190"/>
                  <a:gd name="T69" fmla="*/ 2147483647 h 185"/>
                  <a:gd name="T70" fmla="*/ 2147483647 w 190"/>
                  <a:gd name="T71" fmla="*/ 2147483647 h 185"/>
                  <a:gd name="T72" fmla="*/ 2147483647 w 190"/>
                  <a:gd name="T73" fmla="*/ 2147483647 h 185"/>
                  <a:gd name="T74" fmla="*/ 2147483647 w 190"/>
                  <a:gd name="T75" fmla="*/ 2147483647 h 185"/>
                  <a:gd name="T76" fmla="*/ 2147483647 w 190"/>
                  <a:gd name="T77" fmla="*/ 2147483647 h 185"/>
                  <a:gd name="T78" fmla="*/ 2147483647 w 190"/>
                  <a:gd name="T79" fmla="*/ 2147483647 h 185"/>
                  <a:gd name="T80" fmla="*/ 2147483647 w 190"/>
                  <a:gd name="T81" fmla="*/ 2147483647 h 185"/>
                  <a:gd name="T82" fmla="*/ 2147483647 w 190"/>
                  <a:gd name="T83" fmla="*/ 2147483647 h 185"/>
                  <a:gd name="T84" fmla="*/ 2147483647 w 190"/>
                  <a:gd name="T85" fmla="*/ 2147483647 h 185"/>
                  <a:gd name="T86" fmla="*/ 2147483647 w 190"/>
                  <a:gd name="T87" fmla="*/ 2147483647 h 185"/>
                  <a:gd name="T88" fmla="*/ 2147483647 w 190"/>
                  <a:gd name="T89" fmla="*/ 2147483647 h 185"/>
                  <a:gd name="T90" fmla="*/ 2147483647 w 190"/>
                  <a:gd name="T91" fmla="*/ 2147483647 h 185"/>
                  <a:gd name="T92" fmla="*/ 2147483647 w 190"/>
                  <a:gd name="T93" fmla="*/ 2147483647 h 185"/>
                  <a:gd name="T94" fmla="*/ 2147483647 w 190"/>
                  <a:gd name="T95" fmla="*/ 2147483647 h 185"/>
                  <a:gd name="T96" fmla="*/ 2147483647 w 190"/>
                  <a:gd name="T97" fmla="*/ 2147483647 h 185"/>
                  <a:gd name="T98" fmla="*/ 2147483647 w 190"/>
                  <a:gd name="T99" fmla="*/ 2147483647 h 185"/>
                  <a:gd name="T100" fmla="*/ 2147483647 w 190"/>
                  <a:gd name="T101" fmla="*/ 2147483647 h 185"/>
                  <a:gd name="T102" fmla="*/ 2147483647 w 190"/>
                  <a:gd name="T103" fmla="*/ 2147483647 h 185"/>
                  <a:gd name="T104" fmla="*/ 2147483647 w 190"/>
                  <a:gd name="T105" fmla="*/ 2147483647 h 185"/>
                  <a:gd name="T106" fmla="*/ 2147483647 w 190"/>
                  <a:gd name="T107" fmla="*/ 2147483647 h 185"/>
                  <a:gd name="T108" fmla="*/ 2147483647 w 190"/>
                  <a:gd name="T109" fmla="*/ 2147483647 h 185"/>
                  <a:gd name="T110" fmla="*/ 2147483647 w 190"/>
                  <a:gd name="T111" fmla="*/ 2147483647 h 185"/>
                  <a:gd name="T112" fmla="*/ 2147483647 w 190"/>
                  <a:gd name="T113" fmla="*/ 2147483647 h 185"/>
                  <a:gd name="T114" fmla="*/ 2147483647 w 190"/>
                  <a:gd name="T115" fmla="*/ 2147483647 h 185"/>
                  <a:gd name="T116" fmla="*/ 2147483647 w 190"/>
                  <a:gd name="T117" fmla="*/ 2147483647 h 185"/>
                  <a:gd name="T118" fmla="*/ 2147483647 w 190"/>
                  <a:gd name="T119" fmla="*/ 2147483647 h 18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0"/>
                  <a:gd name="T181" fmla="*/ 0 h 185"/>
                  <a:gd name="T182" fmla="*/ 190 w 190"/>
                  <a:gd name="T183" fmla="*/ 185 h 18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0" h="185">
                    <a:moveTo>
                      <a:pt x="175" y="52"/>
                    </a:moveTo>
                    <a:lnTo>
                      <a:pt x="174" y="52"/>
                    </a:lnTo>
                    <a:lnTo>
                      <a:pt x="172" y="51"/>
                    </a:lnTo>
                    <a:lnTo>
                      <a:pt x="166" y="48"/>
                    </a:lnTo>
                    <a:lnTo>
                      <a:pt x="165" y="48"/>
                    </a:lnTo>
                    <a:lnTo>
                      <a:pt x="163" y="49"/>
                    </a:lnTo>
                    <a:lnTo>
                      <a:pt x="160" y="48"/>
                    </a:lnTo>
                    <a:lnTo>
                      <a:pt x="159" y="48"/>
                    </a:lnTo>
                    <a:lnTo>
                      <a:pt x="158" y="48"/>
                    </a:lnTo>
                    <a:lnTo>
                      <a:pt x="156" y="49"/>
                    </a:lnTo>
                    <a:lnTo>
                      <a:pt x="152" y="49"/>
                    </a:lnTo>
                    <a:lnTo>
                      <a:pt x="151" y="50"/>
                    </a:lnTo>
                    <a:lnTo>
                      <a:pt x="149" y="52"/>
                    </a:lnTo>
                    <a:lnTo>
                      <a:pt x="147" y="50"/>
                    </a:lnTo>
                    <a:lnTo>
                      <a:pt x="146" y="49"/>
                    </a:lnTo>
                    <a:lnTo>
                      <a:pt x="145" y="49"/>
                    </a:lnTo>
                    <a:lnTo>
                      <a:pt x="144" y="49"/>
                    </a:lnTo>
                    <a:lnTo>
                      <a:pt x="143" y="50"/>
                    </a:lnTo>
                    <a:lnTo>
                      <a:pt x="142" y="49"/>
                    </a:lnTo>
                    <a:lnTo>
                      <a:pt x="141" y="48"/>
                    </a:lnTo>
                    <a:lnTo>
                      <a:pt x="140" y="49"/>
                    </a:lnTo>
                    <a:lnTo>
                      <a:pt x="139" y="50"/>
                    </a:lnTo>
                    <a:lnTo>
                      <a:pt x="139" y="51"/>
                    </a:lnTo>
                    <a:lnTo>
                      <a:pt x="138" y="52"/>
                    </a:lnTo>
                    <a:lnTo>
                      <a:pt x="137" y="51"/>
                    </a:lnTo>
                    <a:lnTo>
                      <a:pt x="138" y="49"/>
                    </a:lnTo>
                    <a:lnTo>
                      <a:pt x="137" y="49"/>
                    </a:lnTo>
                    <a:lnTo>
                      <a:pt x="136" y="49"/>
                    </a:lnTo>
                    <a:lnTo>
                      <a:pt x="135" y="49"/>
                    </a:lnTo>
                    <a:lnTo>
                      <a:pt x="134" y="49"/>
                    </a:lnTo>
                    <a:lnTo>
                      <a:pt x="131" y="47"/>
                    </a:lnTo>
                    <a:lnTo>
                      <a:pt x="130" y="47"/>
                    </a:lnTo>
                    <a:lnTo>
                      <a:pt x="129" y="49"/>
                    </a:lnTo>
                    <a:lnTo>
                      <a:pt x="127" y="49"/>
                    </a:lnTo>
                    <a:lnTo>
                      <a:pt x="127" y="47"/>
                    </a:lnTo>
                    <a:lnTo>
                      <a:pt x="126" y="47"/>
                    </a:lnTo>
                    <a:lnTo>
                      <a:pt x="125" y="45"/>
                    </a:lnTo>
                    <a:lnTo>
                      <a:pt x="124" y="45"/>
                    </a:lnTo>
                    <a:lnTo>
                      <a:pt x="121" y="44"/>
                    </a:lnTo>
                    <a:lnTo>
                      <a:pt x="120" y="45"/>
                    </a:lnTo>
                    <a:lnTo>
                      <a:pt x="118" y="45"/>
                    </a:lnTo>
                    <a:lnTo>
                      <a:pt x="118" y="43"/>
                    </a:lnTo>
                    <a:lnTo>
                      <a:pt x="117" y="44"/>
                    </a:lnTo>
                    <a:lnTo>
                      <a:pt x="116" y="44"/>
                    </a:lnTo>
                    <a:lnTo>
                      <a:pt x="115" y="44"/>
                    </a:lnTo>
                    <a:lnTo>
                      <a:pt x="114" y="43"/>
                    </a:lnTo>
                    <a:lnTo>
                      <a:pt x="110" y="42"/>
                    </a:lnTo>
                    <a:lnTo>
                      <a:pt x="109" y="41"/>
                    </a:lnTo>
                    <a:lnTo>
                      <a:pt x="109" y="40"/>
                    </a:lnTo>
                    <a:lnTo>
                      <a:pt x="109" y="39"/>
                    </a:lnTo>
                    <a:lnTo>
                      <a:pt x="107" y="39"/>
                    </a:lnTo>
                    <a:lnTo>
                      <a:pt x="106" y="39"/>
                    </a:lnTo>
                    <a:lnTo>
                      <a:pt x="103" y="40"/>
                    </a:lnTo>
                    <a:lnTo>
                      <a:pt x="103" y="39"/>
                    </a:lnTo>
                    <a:lnTo>
                      <a:pt x="101" y="37"/>
                    </a:lnTo>
                    <a:lnTo>
                      <a:pt x="100" y="36"/>
                    </a:lnTo>
                    <a:lnTo>
                      <a:pt x="98" y="36"/>
                    </a:lnTo>
                    <a:lnTo>
                      <a:pt x="99" y="3"/>
                    </a:lnTo>
                    <a:lnTo>
                      <a:pt x="59" y="0"/>
                    </a:lnTo>
                    <a:lnTo>
                      <a:pt x="58" y="0"/>
                    </a:lnTo>
                    <a:lnTo>
                      <a:pt x="52" y="77"/>
                    </a:lnTo>
                    <a:lnTo>
                      <a:pt x="1" y="73"/>
                    </a:lnTo>
                    <a:lnTo>
                      <a:pt x="0" y="73"/>
                    </a:lnTo>
                    <a:lnTo>
                      <a:pt x="1" y="73"/>
                    </a:lnTo>
                    <a:lnTo>
                      <a:pt x="1" y="74"/>
                    </a:lnTo>
                    <a:lnTo>
                      <a:pt x="0" y="75"/>
                    </a:lnTo>
                    <a:lnTo>
                      <a:pt x="1" y="76"/>
                    </a:lnTo>
                    <a:lnTo>
                      <a:pt x="4" y="78"/>
                    </a:lnTo>
                    <a:lnTo>
                      <a:pt x="5" y="80"/>
                    </a:lnTo>
                    <a:lnTo>
                      <a:pt x="6" y="82"/>
                    </a:lnTo>
                    <a:lnTo>
                      <a:pt x="8" y="84"/>
                    </a:lnTo>
                    <a:lnTo>
                      <a:pt x="16" y="93"/>
                    </a:lnTo>
                    <a:lnTo>
                      <a:pt x="23" y="99"/>
                    </a:lnTo>
                    <a:lnTo>
                      <a:pt x="23" y="100"/>
                    </a:lnTo>
                    <a:lnTo>
                      <a:pt x="24" y="101"/>
                    </a:lnTo>
                    <a:lnTo>
                      <a:pt x="24" y="102"/>
                    </a:lnTo>
                    <a:lnTo>
                      <a:pt x="24" y="103"/>
                    </a:lnTo>
                    <a:lnTo>
                      <a:pt x="26" y="106"/>
                    </a:lnTo>
                    <a:lnTo>
                      <a:pt x="26" y="111"/>
                    </a:lnTo>
                    <a:lnTo>
                      <a:pt x="26" y="113"/>
                    </a:lnTo>
                    <a:lnTo>
                      <a:pt x="28" y="117"/>
                    </a:lnTo>
                    <a:lnTo>
                      <a:pt x="38" y="124"/>
                    </a:lnTo>
                    <a:lnTo>
                      <a:pt x="45" y="128"/>
                    </a:lnTo>
                    <a:lnTo>
                      <a:pt x="47" y="128"/>
                    </a:lnTo>
                    <a:lnTo>
                      <a:pt x="48" y="128"/>
                    </a:lnTo>
                    <a:lnTo>
                      <a:pt x="50" y="126"/>
                    </a:lnTo>
                    <a:lnTo>
                      <a:pt x="51" y="125"/>
                    </a:lnTo>
                    <a:lnTo>
                      <a:pt x="54" y="118"/>
                    </a:lnTo>
                    <a:lnTo>
                      <a:pt x="55" y="116"/>
                    </a:lnTo>
                    <a:lnTo>
                      <a:pt x="56" y="115"/>
                    </a:lnTo>
                    <a:lnTo>
                      <a:pt x="59" y="116"/>
                    </a:lnTo>
                    <a:lnTo>
                      <a:pt x="60" y="115"/>
                    </a:lnTo>
                    <a:lnTo>
                      <a:pt x="60" y="114"/>
                    </a:lnTo>
                    <a:lnTo>
                      <a:pt x="62" y="115"/>
                    </a:lnTo>
                    <a:lnTo>
                      <a:pt x="63" y="115"/>
                    </a:lnTo>
                    <a:lnTo>
                      <a:pt x="67" y="116"/>
                    </a:lnTo>
                    <a:lnTo>
                      <a:pt x="68" y="117"/>
                    </a:lnTo>
                    <a:lnTo>
                      <a:pt x="70" y="117"/>
                    </a:lnTo>
                    <a:lnTo>
                      <a:pt x="72" y="117"/>
                    </a:lnTo>
                    <a:lnTo>
                      <a:pt x="75" y="119"/>
                    </a:lnTo>
                    <a:lnTo>
                      <a:pt x="75" y="120"/>
                    </a:lnTo>
                    <a:lnTo>
                      <a:pt x="76" y="120"/>
                    </a:lnTo>
                    <a:lnTo>
                      <a:pt x="76" y="121"/>
                    </a:lnTo>
                    <a:lnTo>
                      <a:pt x="77" y="121"/>
                    </a:lnTo>
                    <a:lnTo>
                      <a:pt x="78" y="122"/>
                    </a:lnTo>
                    <a:lnTo>
                      <a:pt x="80" y="125"/>
                    </a:lnTo>
                    <a:lnTo>
                      <a:pt x="83" y="127"/>
                    </a:lnTo>
                    <a:lnTo>
                      <a:pt x="84" y="129"/>
                    </a:lnTo>
                    <a:lnTo>
                      <a:pt x="84" y="130"/>
                    </a:lnTo>
                    <a:lnTo>
                      <a:pt x="89" y="141"/>
                    </a:lnTo>
                    <a:lnTo>
                      <a:pt x="89" y="143"/>
                    </a:lnTo>
                    <a:lnTo>
                      <a:pt x="94" y="149"/>
                    </a:lnTo>
                    <a:lnTo>
                      <a:pt x="95" y="150"/>
                    </a:lnTo>
                    <a:lnTo>
                      <a:pt x="98" y="153"/>
                    </a:lnTo>
                    <a:lnTo>
                      <a:pt x="99" y="154"/>
                    </a:lnTo>
                    <a:lnTo>
                      <a:pt x="100" y="156"/>
                    </a:lnTo>
                    <a:lnTo>
                      <a:pt x="101" y="157"/>
                    </a:lnTo>
                    <a:lnTo>
                      <a:pt x="100" y="160"/>
                    </a:lnTo>
                    <a:lnTo>
                      <a:pt x="101" y="162"/>
                    </a:lnTo>
                    <a:lnTo>
                      <a:pt x="102" y="166"/>
                    </a:lnTo>
                    <a:lnTo>
                      <a:pt x="103" y="167"/>
                    </a:lnTo>
                    <a:lnTo>
                      <a:pt x="106" y="173"/>
                    </a:lnTo>
                    <a:lnTo>
                      <a:pt x="107" y="176"/>
                    </a:lnTo>
                    <a:lnTo>
                      <a:pt x="109" y="176"/>
                    </a:lnTo>
                    <a:lnTo>
                      <a:pt x="112" y="177"/>
                    </a:lnTo>
                    <a:lnTo>
                      <a:pt x="115" y="178"/>
                    </a:lnTo>
                    <a:lnTo>
                      <a:pt x="120" y="181"/>
                    </a:lnTo>
                    <a:lnTo>
                      <a:pt x="126" y="182"/>
                    </a:lnTo>
                    <a:lnTo>
                      <a:pt x="127" y="182"/>
                    </a:lnTo>
                    <a:lnTo>
                      <a:pt x="131" y="185"/>
                    </a:lnTo>
                    <a:lnTo>
                      <a:pt x="133" y="185"/>
                    </a:lnTo>
                    <a:lnTo>
                      <a:pt x="134" y="183"/>
                    </a:lnTo>
                    <a:lnTo>
                      <a:pt x="136" y="184"/>
                    </a:lnTo>
                    <a:lnTo>
                      <a:pt x="136" y="183"/>
                    </a:lnTo>
                    <a:lnTo>
                      <a:pt x="136" y="182"/>
                    </a:lnTo>
                    <a:lnTo>
                      <a:pt x="135" y="182"/>
                    </a:lnTo>
                    <a:lnTo>
                      <a:pt x="135" y="181"/>
                    </a:lnTo>
                    <a:lnTo>
                      <a:pt x="133" y="179"/>
                    </a:lnTo>
                    <a:lnTo>
                      <a:pt x="131" y="171"/>
                    </a:lnTo>
                    <a:lnTo>
                      <a:pt x="130" y="168"/>
                    </a:lnTo>
                    <a:lnTo>
                      <a:pt x="132" y="163"/>
                    </a:lnTo>
                    <a:lnTo>
                      <a:pt x="132" y="162"/>
                    </a:lnTo>
                    <a:lnTo>
                      <a:pt x="131" y="162"/>
                    </a:lnTo>
                    <a:lnTo>
                      <a:pt x="131" y="161"/>
                    </a:lnTo>
                    <a:lnTo>
                      <a:pt x="131" y="160"/>
                    </a:lnTo>
                    <a:lnTo>
                      <a:pt x="133" y="159"/>
                    </a:lnTo>
                    <a:lnTo>
                      <a:pt x="134" y="155"/>
                    </a:lnTo>
                    <a:lnTo>
                      <a:pt x="133" y="154"/>
                    </a:lnTo>
                    <a:lnTo>
                      <a:pt x="133" y="152"/>
                    </a:lnTo>
                    <a:lnTo>
                      <a:pt x="134" y="151"/>
                    </a:lnTo>
                    <a:lnTo>
                      <a:pt x="135" y="152"/>
                    </a:lnTo>
                    <a:lnTo>
                      <a:pt x="138" y="150"/>
                    </a:lnTo>
                    <a:lnTo>
                      <a:pt x="138" y="148"/>
                    </a:lnTo>
                    <a:lnTo>
                      <a:pt x="137" y="147"/>
                    </a:lnTo>
                    <a:lnTo>
                      <a:pt x="138" y="146"/>
                    </a:lnTo>
                    <a:lnTo>
                      <a:pt x="139" y="146"/>
                    </a:lnTo>
                    <a:lnTo>
                      <a:pt x="140" y="146"/>
                    </a:lnTo>
                    <a:lnTo>
                      <a:pt x="141" y="146"/>
                    </a:lnTo>
                    <a:lnTo>
                      <a:pt x="142" y="146"/>
                    </a:lnTo>
                    <a:lnTo>
                      <a:pt x="142" y="145"/>
                    </a:lnTo>
                    <a:lnTo>
                      <a:pt x="142" y="143"/>
                    </a:lnTo>
                    <a:lnTo>
                      <a:pt x="143" y="143"/>
                    </a:lnTo>
                    <a:lnTo>
                      <a:pt x="144" y="143"/>
                    </a:lnTo>
                    <a:lnTo>
                      <a:pt x="147" y="142"/>
                    </a:lnTo>
                    <a:lnTo>
                      <a:pt x="148" y="142"/>
                    </a:lnTo>
                    <a:lnTo>
                      <a:pt x="148" y="141"/>
                    </a:lnTo>
                    <a:lnTo>
                      <a:pt x="146" y="140"/>
                    </a:lnTo>
                    <a:lnTo>
                      <a:pt x="146" y="139"/>
                    </a:lnTo>
                    <a:lnTo>
                      <a:pt x="149" y="138"/>
                    </a:lnTo>
                    <a:lnTo>
                      <a:pt x="150" y="138"/>
                    </a:lnTo>
                    <a:lnTo>
                      <a:pt x="151" y="137"/>
                    </a:lnTo>
                    <a:lnTo>
                      <a:pt x="151" y="138"/>
                    </a:lnTo>
                    <a:lnTo>
                      <a:pt x="151" y="139"/>
                    </a:lnTo>
                    <a:lnTo>
                      <a:pt x="152" y="138"/>
                    </a:lnTo>
                    <a:lnTo>
                      <a:pt x="157" y="137"/>
                    </a:lnTo>
                    <a:lnTo>
                      <a:pt x="166" y="131"/>
                    </a:lnTo>
                    <a:lnTo>
                      <a:pt x="166" y="129"/>
                    </a:lnTo>
                    <a:lnTo>
                      <a:pt x="171" y="126"/>
                    </a:lnTo>
                    <a:lnTo>
                      <a:pt x="171" y="125"/>
                    </a:lnTo>
                    <a:lnTo>
                      <a:pt x="169" y="123"/>
                    </a:lnTo>
                    <a:lnTo>
                      <a:pt x="169" y="121"/>
                    </a:lnTo>
                    <a:lnTo>
                      <a:pt x="172" y="119"/>
                    </a:lnTo>
                    <a:lnTo>
                      <a:pt x="172" y="120"/>
                    </a:lnTo>
                    <a:lnTo>
                      <a:pt x="172" y="122"/>
                    </a:lnTo>
                    <a:lnTo>
                      <a:pt x="176" y="122"/>
                    </a:lnTo>
                    <a:lnTo>
                      <a:pt x="176" y="123"/>
                    </a:lnTo>
                    <a:lnTo>
                      <a:pt x="182" y="120"/>
                    </a:lnTo>
                    <a:lnTo>
                      <a:pt x="186" y="120"/>
                    </a:lnTo>
                    <a:lnTo>
                      <a:pt x="186" y="119"/>
                    </a:lnTo>
                    <a:lnTo>
                      <a:pt x="185" y="119"/>
                    </a:lnTo>
                    <a:lnTo>
                      <a:pt x="185" y="117"/>
                    </a:lnTo>
                    <a:lnTo>
                      <a:pt x="186" y="116"/>
                    </a:lnTo>
                    <a:lnTo>
                      <a:pt x="187" y="115"/>
                    </a:lnTo>
                    <a:lnTo>
                      <a:pt x="188" y="111"/>
                    </a:lnTo>
                    <a:lnTo>
                      <a:pt x="187" y="109"/>
                    </a:lnTo>
                    <a:lnTo>
                      <a:pt x="187" y="108"/>
                    </a:lnTo>
                    <a:lnTo>
                      <a:pt x="187" y="107"/>
                    </a:lnTo>
                    <a:lnTo>
                      <a:pt x="187" y="106"/>
                    </a:lnTo>
                    <a:lnTo>
                      <a:pt x="188" y="104"/>
                    </a:lnTo>
                    <a:lnTo>
                      <a:pt x="189" y="103"/>
                    </a:lnTo>
                    <a:lnTo>
                      <a:pt x="189" y="102"/>
                    </a:lnTo>
                    <a:lnTo>
                      <a:pt x="190" y="99"/>
                    </a:lnTo>
                    <a:lnTo>
                      <a:pt x="190" y="97"/>
                    </a:lnTo>
                    <a:lnTo>
                      <a:pt x="189" y="94"/>
                    </a:lnTo>
                    <a:lnTo>
                      <a:pt x="188" y="92"/>
                    </a:lnTo>
                    <a:lnTo>
                      <a:pt x="188" y="91"/>
                    </a:lnTo>
                    <a:lnTo>
                      <a:pt x="187" y="90"/>
                    </a:lnTo>
                    <a:lnTo>
                      <a:pt x="187" y="89"/>
                    </a:lnTo>
                    <a:lnTo>
                      <a:pt x="186" y="88"/>
                    </a:lnTo>
                    <a:lnTo>
                      <a:pt x="185" y="87"/>
                    </a:lnTo>
                    <a:lnTo>
                      <a:pt x="186" y="86"/>
                    </a:lnTo>
                    <a:lnTo>
                      <a:pt x="185" y="83"/>
                    </a:lnTo>
                    <a:lnTo>
                      <a:pt x="183" y="81"/>
                    </a:lnTo>
                    <a:lnTo>
                      <a:pt x="182" y="80"/>
                    </a:lnTo>
                    <a:lnTo>
                      <a:pt x="182" y="63"/>
                    </a:lnTo>
                    <a:lnTo>
                      <a:pt x="182" y="54"/>
                    </a:lnTo>
                    <a:lnTo>
                      <a:pt x="179" y="53"/>
                    </a:lnTo>
                    <a:lnTo>
                      <a:pt x="178" y="54"/>
                    </a:lnTo>
                    <a:lnTo>
                      <a:pt x="177" y="54"/>
                    </a:lnTo>
                    <a:lnTo>
                      <a:pt x="175" y="52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A202F7F6-35F9-4AD9-9C99-617543BAE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3616" y="1408179"/>
                <a:ext cx="831038" cy="976197"/>
              </a:xfrm>
              <a:custGeom>
                <a:avLst/>
                <a:gdLst>
                  <a:gd name="T0" fmla="*/ 2147483647 w 89"/>
                  <a:gd name="T1" fmla="*/ 2147483647 h 100"/>
                  <a:gd name="T2" fmla="*/ 2147483647 w 89"/>
                  <a:gd name="T3" fmla="*/ 2147483647 h 100"/>
                  <a:gd name="T4" fmla="*/ 2147483647 w 89"/>
                  <a:gd name="T5" fmla="*/ 2147483647 h 100"/>
                  <a:gd name="T6" fmla="*/ 2147483647 w 89"/>
                  <a:gd name="T7" fmla="*/ 2147483647 h 100"/>
                  <a:gd name="T8" fmla="*/ 2147483647 w 89"/>
                  <a:gd name="T9" fmla="*/ 2147483647 h 100"/>
                  <a:gd name="T10" fmla="*/ 2147483647 w 89"/>
                  <a:gd name="T11" fmla="*/ 2147483647 h 100"/>
                  <a:gd name="T12" fmla="*/ 2147483647 w 89"/>
                  <a:gd name="T13" fmla="*/ 2147483647 h 100"/>
                  <a:gd name="T14" fmla="*/ 2147483647 w 89"/>
                  <a:gd name="T15" fmla="*/ 2147483647 h 100"/>
                  <a:gd name="T16" fmla="*/ 0 w 89"/>
                  <a:gd name="T17" fmla="*/ 2147483647 h 100"/>
                  <a:gd name="T18" fmla="*/ 2147483647 w 89"/>
                  <a:gd name="T19" fmla="*/ 2147483647 h 100"/>
                  <a:gd name="T20" fmla="*/ 0 w 89"/>
                  <a:gd name="T21" fmla="*/ 2147483647 h 100"/>
                  <a:gd name="T22" fmla="*/ 2147483647 w 89"/>
                  <a:gd name="T23" fmla="*/ 2147483647 h 100"/>
                  <a:gd name="T24" fmla="*/ 2147483647 w 89"/>
                  <a:gd name="T25" fmla="*/ 0 h 100"/>
                  <a:gd name="T26" fmla="*/ 2147483647 w 89"/>
                  <a:gd name="T27" fmla="*/ 2147483647 h 100"/>
                  <a:gd name="T28" fmla="*/ 2147483647 w 89"/>
                  <a:gd name="T29" fmla="*/ 2147483647 h 100"/>
                  <a:gd name="T30" fmla="*/ 2147483647 w 89"/>
                  <a:gd name="T31" fmla="*/ 2147483647 h 100"/>
                  <a:gd name="T32" fmla="*/ 2147483647 w 89"/>
                  <a:gd name="T33" fmla="*/ 2147483647 h 100"/>
                  <a:gd name="T34" fmla="*/ 2147483647 w 89"/>
                  <a:gd name="T35" fmla="*/ 2147483647 h 100"/>
                  <a:gd name="T36" fmla="*/ 2147483647 w 89"/>
                  <a:gd name="T37" fmla="*/ 2147483647 h 100"/>
                  <a:gd name="T38" fmla="*/ 2147483647 w 89"/>
                  <a:gd name="T39" fmla="*/ 2147483647 h 100"/>
                  <a:gd name="T40" fmla="*/ 2147483647 w 89"/>
                  <a:gd name="T41" fmla="*/ 2147483647 h 100"/>
                  <a:gd name="T42" fmla="*/ 2147483647 w 89"/>
                  <a:gd name="T43" fmla="*/ 2147483647 h 100"/>
                  <a:gd name="T44" fmla="*/ 2147483647 w 89"/>
                  <a:gd name="T45" fmla="*/ 2147483647 h 100"/>
                  <a:gd name="T46" fmla="*/ 2147483647 w 89"/>
                  <a:gd name="T47" fmla="*/ 2147483647 h 100"/>
                  <a:gd name="T48" fmla="*/ 2147483647 w 89"/>
                  <a:gd name="T49" fmla="*/ 2147483647 h 100"/>
                  <a:gd name="T50" fmla="*/ 2147483647 w 89"/>
                  <a:gd name="T51" fmla="*/ 2147483647 h 100"/>
                  <a:gd name="T52" fmla="*/ 2147483647 w 89"/>
                  <a:gd name="T53" fmla="*/ 2147483647 h 100"/>
                  <a:gd name="T54" fmla="*/ 2147483647 w 89"/>
                  <a:gd name="T55" fmla="*/ 2147483647 h 100"/>
                  <a:gd name="T56" fmla="*/ 2147483647 w 89"/>
                  <a:gd name="T57" fmla="*/ 2147483647 h 100"/>
                  <a:gd name="T58" fmla="*/ 2147483647 w 89"/>
                  <a:gd name="T59" fmla="*/ 2147483647 h 100"/>
                  <a:gd name="T60" fmla="*/ 2147483647 w 89"/>
                  <a:gd name="T61" fmla="*/ 2147483647 h 100"/>
                  <a:gd name="T62" fmla="*/ 2147483647 w 89"/>
                  <a:gd name="T63" fmla="*/ 2147483647 h 100"/>
                  <a:gd name="T64" fmla="*/ 2147483647 w 89"/>
                  <a:gd name="T65" fmla="*/ 2147483647 h 100"/>
                  <a:gd name="T66" fmla="*/ 2147483647 w 89"/>
                  <a:gd name="T67" fmla="*/ 2147483647 h 100"/>
                  <a:gd name="T68" fmla="*/ 2147483647 w 89"/>
                  <a:gd name="T69" fmla="*/ 2147483647 h 100"/>
                  <a:gd name="T70" fmla="*/ 2147483647 w 89"/>
                  <a:gd name="T71" fmla="*/ 2147483647 h 100"/>
                  <a:gd name="T72" fmla="*/ 2147483647 w 89"/>
                  <a:gd name="T73" fmla="*/ 2147483647 h 100"/>
                  <a:gd name="T74" fmla="*/ 2147483647 w 89"/>
                  <a:gd name="T75" fmla="*/ 2147483647 h 100"/>
                  <a:gd name="T76" fmla="*/ 2147483647 w 89"/>
                  <a:gd name="T77" fmla="*/ 2147483647 h 100"/>
                  <a:gd name="T78" fmla="*/ 2147483647 w 89"/>
                  <a:gd name="T79" fmla="*/ 2147483647 h 100"/>
                  <a:gd name="T80" fmla="*/ 2147483647 w 89"/>
                  <a:gd name="T81" fmla="*/ 2147483647 h 100"/>
                  <a:gd name="T82" fmla="*/ 2147483647 w 89"/>
                  <a:gd name="T83" fmla="*/ 2147483647 h 100"/>
                  <a:gd name="T84" fmla="*/ 2147483647 w 89"/>
                  <a:gd name="T85" fmla="*/ 2147483647 h 100"/>
                  <a:gd name="T86" fmla="*/ 2147483647 w 89"/>
                  <a:gd name="T87" fmla="*/ 2147483647 h 100"/>
                  <a:gd name="T88" fmla="*/ 2147483647 w 89"/>
                  <a:gd name="T89" fmla="*/ 2147483647 h 100"/>
                  <a:gd name="T90" fmla="*/ 2147483647 w 89"/>
                  <a:gd name="T91" fmla="*/ 2147483647 h 100"/>
                  <a:gd name="T92" fmla="*/ 2147483647 w 89"/>
                  <a:gd name="T93" fmla="*/ 2147483647 h 100"/>
                  <a:gd name="T94" fmla="*/ 2147483647 w 89"/>
                  <a:gd name="T95" fmla="*/ 2147483647 h 100"/>
                  <a:gd name="T96" fmla="*/ 2147483647 w 89"/>
                  <a:gd name="T97" fmla="*/ 2147483647 h 100"/>
                  <a:gd name="T98" fmla="*/ 2147483647 w 89"/>
                  <a:gd name="T99" fmla="*/ 2147483647 h 100"/>
                  <a:gd name="T100" fmla="*/ 2147483647 w 89"/>
                  <a:gd name="T101" fmla="*/ 2147483647 h 100"/>
                  <a:gd name="T102" fmla="*/ 2147483647 w 89"/>
                  <a:gd name="T103" fmla="*/ 2147483647 h 100"/>
                  <a:gd name="T104" fmla="*/ 2147483647 w 89"/>
                  <a:gd name="T105" fmla="*/ 2147483647 h 1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9"/>
                  <a:gd name="T160" fmla="*/ 0 h 100"/>
                  <a:gd name="T161" fmla="*/ 89 w 89"/>
                  <a:gd name="T162" fmla="*/ 100 h 10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9" h="100">
                    <a:moveTo>
                      <a:pt x="8" y="100"/>
                    </a:moveTo>
                    <a:lnTo>
                      <a:pt x="8" y="69"/>
                    </a:lnTo>
                    <a:lnTo>
                      <a:pt x="4" y="65"/>
                    </a:lnTo>
                    <a:lnTo>
                      <a:pt x="4" y="64"/>
                    </a:lnTo>
                    <a:lnTo>
                      <a:pt x="6" y="61"/>
                    </a:lnTo>
                    <a:lnTo>
                      <a:pt x="7" y="60"/>
                    </a:lnTo>
                    <a:lnTo>
                      <a:pt x="7" y="58"/>
                    </a:lnTo>
                    <a:lnTo>
                      <a:pt x="7" y="56"/>
                    </a:lnTo>
                    <a:lnTo>
                      <a:pt x="7" y="53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5" y="43"/>
                    </a:lnTo>
                    <a:lnTo>
                      <a:pt x="4" y="41"/>
                    </a:lnTo>
                    <a:lnTo>
                      <a:pt x="4" y="33"/>
                    </a:lnTo>
                    <a:lnTo>
                      <a:pt x="3" y="28"/>
                    </a:lnTo>
                    <a:lnTo>
                      <a:pt x="2" y="26"/>
                    </a:lnTo>
                    <a:lnTo>
                      <a:pt x="1" y="21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3" y="6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1"/>
                    </a:lnTo>
                    <a:lnTo>
                      <a:pt x="28" y="5"/>
                    </a:lnTo>
                    <a:lnTo>
                      <a:pt x="28" y="7"/>
                    </a:lnTo>
                    <a:lnTo>
                      <a:pt x="28" y="10"/>
                    </a:lnTo>
                    <a:lnTo>
                      <a:pt x="31" y="12"/>
                    </a:lnTo>
                    <a:lnTo>
                      <a:pt x="32" y="11"/>
                    </a:lnTo>
                    <a:lnTo>
                      <a:pt x="33" y="12"/>
                    </a:lnTo>
                    <a:lnTo>
                      <a:pt x="34" y="12"/>
                    </a:lnTo>
                    <a:lnTo>
                      <a:pt x="36" y="12"/>
                    </a:lnTo>
                    <a:lnTo>
                      <a:pt x="38" y="13"/>
                    </a:lnTo>
                    <a:lnTo>
                      <a:pt x="39" y="13"/>
                    </a:lnTo>
                    <a:lnTo>
                      <a:pt x="39" y="14"/>
                    </a:lnTo>
                    <a:lnTo>
                      <a:pt x="42" y="14"/>
                    </a:lnTo>
                    <a:lnTo>
                      <a:pt x="43" y="13"/>
                    </a:lnTo>
                    <a:lnTo>
                      <a:pt x="48" y="12"/>
                    </a:lnTo>
                    <a:lnTo>
                      <a:pt x="51" y="13"/>
                    </a:lnTo>
                    <a:lnTo>
                      <a:pt x="52" y="13"/>
                    </a:lnTo>
                    <a:lnTo>
                      <a:pt x="52" y="14"/>
                    </a:lnTo>
                    <a:lnTo>
                      <a:pt x="53" y="15"/>
                    </a:lnTo>
                    <a:lnTo>
                      <a:pt x="54" y="16"/>
                    </a:lnTo>
                    <a:lnTo>
                      <a:pt x="54" y="18"/>
                    </a:lnTo>
                    <a:lnTo>
                      <a:pt x="56" y="18"/>
                    </a:lnTo>
                    <a:lnTo>
                      <a:pt x="57" y="17"/>
                    </a:lnTo>
                    <a:lnTo>
                      <a:pt x="58" y="16"/>
                    </a:lnTo>
                    <a:lnTo>
                      <a:pt x="59" y="17"/>
                    </a:lnTo>
                    <a:lnTo>
                      <a:pt x="60" y="18"/>
                    </a:lnTo>
                    <a:lnTo>
                      <a:pt x="62" y="19"/>
                    </a:lnTo>
                    <a:lnTo>
                      <a:pt x="63" y="20"/>
                    </a:lnTo>
                    <a:lnTo>
                      <a:pt x="64" y="21"/>
                    </a:lnTo>
                    <a:lnTo>
                      <a:pt x="66" y="21"/>
                    </a:lnTo>
                    <a:lnTo>
                      <a:pt x="68" y="21"/>
                    </a:lnTo>
                    <a:lnTo>
                      <a:pt x="72" y="18"/>
                    </a:lnTo>
                    <a:lnTo>
                      <a:pt x="73" y="18"/>
                    </a:lnTo>
                    <a:lnTo>
                      <a:pt x="74" y="19"/>
                    </a:lnTo>
                    <a:lnTo>
                      <a:pt x="81" y="19"/>
                    </a:lnTo>
                    <a:lnTo>
                      <a:pt x="82" y="20"/>
                    </a:lnTo>
                    <a:lnTo>
                      <a:pt x="83" y="20"/>
                    </a:lnTo>
                    <a:lnTo>
                      <a:pt x="84" y="21"/>
                    </a:lnTo>
                    <a:lnTo>
                      <a:pt x="86" y="21"/>
                    </a:lnTo>
                    <a:lnTo>
                      <a:pt x="89" y="21"/>
                    </a:lnTo>
                    <a:lnTo>
                      <a:pt x="87" y="22"/>
                    </a:lnTo>
                    <a:lnTo>
                      <a:pt x="83" y="24"/>
                    </a:lnTo>
                    <a:lnTo>
                      <a:pt x="81" y="25"/>
                    </a:lnTo>
                    <a:lnTo>
                      <a:pt x="80" y="26"/>
                    </a:lnTo>
                    <a:lnTo>
                      <a:pt x="78" y="27"/>
                    </a:lnTo>
                    <a:lnTo>
                      <a:pt x="74" y="29"/>
                    </a:lnTo>
                    <a:lnTo>
                      <a:pt x="73" y="30"/>
                    </a:lnTo>
                    <a:lnTo>
                      <a:pt x="67" y="36"/>
                    </a:lnTo>
                    <a:lnTo>
                      <a:pt x="59" y="44"/>
                    </a:lnTo>
                    <a:lnTo>
                      <a:pt x="58" y="45"/>
                    </a:lnTo>
                    <a:lnTo>
                      <a:pt x="57" y="45"/>
                    </a:lnTo>
                    <a:lnTo>
                      <a:pt x="58" y="55"/>
                    </a:lnTo>
                    <a:lnTo>
                      <a:pt x="57" y="56"/>
                    </a:lnTo>
                    <a:lnTo>
                      <a:pt x="56" y="56"/>
                    </a:lnTo>
                    <a:lnTo>
                      <a:pt x="52" y="59"/>
                    </a:lnTo>
                    <a:lnTo>
                      <a:pt x="52" y="61"/>
                    </a:lnTo>
                    <a:lnTo>
                      <a:pt x="51" y="64"/>
                    </a:lnTo>
                    <a:lnTo>
                      <a:pt x="53" y="65"/>
                    </a:lnTo>
                    <a:lnTo>
                      <a:pt x="54" y="67"/>
                    </a:lnTo>
                    <a:lnTo>
                      <a:pt x="53" y="69"/>
                    </a:lnTo>
                    <a:lnTo>
                      <a:pt x="53" y="70"/>
                    </a:lnTo>
                    <a:lnTo>
                      <a:pt x="53" y="73"/>
                    </a:lnTo>
                    <a:lnTo>
                      <a:pt x="53" y="78"/>
                    </a:lnTo>
                    <a:lnTo>
                      <a:pt x="53" y="79"/>
                    </a:lnTo>
                    <a:lnTo>
                      <a:pt x="55" y="80"/>
                    </a:lnTo>
                    <a:lnTo>
                      <a:pt x="58" y="81"/>
                    </a:lnTo>
                    <a:lnTo>
                      <a:pt x="59" y="81"/>
                    </a:lnTo>
                    <a:lnTo>
                      <a:pt x="59" y="82"/>
                    </a:lnTo>
                    <a:lnTo>
                      <a:pt x="60" y="83"/>
                    </a:lnTo>
                    <a:lnTo>
                      <a:pt x="63" y="84"/>
                    </a:lnTo>
                    <a:lnTo>
                      <a:pt x="65" y="87"/>
                    </a:lnTo>
                    <a:lnTo>
                      <a:pt x="68" y="89"/>
                    </a:lnTo>
                    <a:lnTo>
                      <a:pt x="72" y="92"/>
                    </a:lnTo>
                    <a:lnTo>
                      <a:pt x="72" y="93"/>
                    </a:lnTo>
                    <a:lnTo>
                      <a:pt x="72" y="95"/>
                    </a:lnTo>
                    <a:lnTo>
                      <a:pt x="73" y="98"/>
                    </a:lnTo>
                    <a:lnTo>
                      <a:pt x="8" y="100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56F5E06F-97D4-490B-A6AC-AEE50DFB9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865" y="2366231"/>
                <a:ext cx="765716" cy="526203"/>
              </a:xfrm>
              <a:custGeom>
                <a:avLst/>
                <a:gdLst>
                  <a:gd name="T0" fmla="*/ 2147483647 w 82"/>
                  <a:gd name="T1" fmla="*/ 0 h 54"/>
                  <a:gd name="T2" fmla="*/ 2147483647 w 82"/>
                  <a:gd name="T3" fmla="*/ 2147483647 h 54"/>
                  <a:gd name="T4" fmla="*/ 2147483647 w 82"/>
                  <a:gd name="T5" fmla="*/ 2147483647 h 54"/>
                  <a:gd name="T6" fmla="*/ 2147483647 w 82"/>
                  <a:gd name="T7" fmla="*/ 2147483647 h 54"/>
                  <a:gd name="T8" fmla="*/ 2147483647 w 82"/>
                  <a:gd name="T9" fmla="*/ 2147483647 h 54"/>
                  <a:gd name="T10" fmla="*/ 2147483647 w 82"/>
                  <a:gd name="T11" fmla="*/ 2147483647 h 54"/>
                  <a:gd name="T12" fmla="*/ 2147483647 w 82"/>
                  <a:gd name="T13" fmla="*/ 2147483647 h 54"/>
                  <a:gd name="T14" fmla="*/ 2147483647 w 82"/>
                  <a:gd name="T15" fmla="*/ 2147483647 h 54"/>
                  <a:gd name="T16" fmla="*/ 2147483647 w 82"/>
                  <a:gd name="T17" fmla="*/ 2147483647 h 54"/>
                  <a:gd name="T18" fmla="*/ 2147483647 w 82"/>
                  <a:gd name="T19" fmla="*/ 2147483647 h 54"/>
                  <a:gd name="T20" fmla="*/ 2147483647 w 82"/>
                  <a:gd name="T21" fmla="*/ 2147483647 h 54"/>
                  <a:gd name="T22" fmla="*/ 2147483647 w 82"/>
                  <a:gd name="T23" fmla="*/ 2147483647 h 54"/>
                  <a:gd name="T24" fmla="*/ 2147483647 w 82"/>
                  <a:gd name="T25" fmla="*/ 2147483647 h 54"/>
                  <a:gd name="T26" fmla="*/ 2147483647 w 82"/>
                  <a:gd name="T27" fmla="*/ 2147483647 h 54"/>
                  <a:gd name="T28" fmla="*/ 2147483647 w 82"/>
                  <a:gd name="T29" fmla="*/ 2147483647 h 54"/>
                  <a:gd name="T30" fmla="*/ 2147483647 w 82"/>
                  <a:gd name="T31" fmla="*/ 2147483647 h 54"/>
                  <a:gd name="T32" fmla="*/ 2147483647 w 82"/>
                  <a:gd name="T33" fmla="*/ 2147483647 h 54"/>
                  <a:gd name="T34" fmla="*/ 2147483647 w 82"/>
                  <a:gd name="T35" fmla="*/ 2147483647 h 54"/>
                  <a:gd name="T36" fmla="*/ 2147483647 w 82"/>
                  <a:gd name="T37" fmla="*/ 2147483647 h 54"/>
                  <a:gd name="T38" fmla="*/ 2147483647 w 82"/>
                  <a:gd name="T39" fmla="*/ 2147483647 h 54"/>
                  <a:gd name="T40" fmla="*/ 2147483647 w 82"/>
                  <a:gd name="T41" fmla="*/ 2147483647 h 54"/>
                  <a:gd name="T42" fmla="*/ 2147483647 w 82"/>
                  <a:gd name="T43" fmla="*/ 2147483647 h 54"/>
                  <a:gd name="T44" fmla="*/ 2147483647 w 82"/>
                  <a:gd name="T45" fmla="*/ 2147483647 h 54"/>
                  <a:gd name="T46" fmla="*/ 2147483647 w 82"/>
                  <a:gd name="T47" fmla="*/ 2147483647 h 54"/>
                  <a:gd name="T48" fmla="*/ 2147483647 w 82"/>
                  <a:gd name="T49" fmla="*/ 2147483647 h 54"/>
                  <a:gd name="T50" fmla="*/ 2147483647 w 82"/>
                  <a:gd name="T51" fmla="*/ 2147483647 h 54"/>
                  <a:gd name="T52" fmla="*/ 2147483647 w 82"/>
                  <a:gd name="T53" fmla="*/ 2147483647 h 54"/>
                  <a:gd name="T54" fmla="*/ 2147483647 w 82"/>
                  <a:gd name="T55" fmla="*/ 2147483647 h 54"/>
                  <a:gd name="T56" fmla="*/ 2147483647 w 82"/>
                  <a:gd name="T57" fmla="*/ 2147483647 h 54"/>
                  <a:gd name="T58" fmla="*/ 2147483647 w 82"/>
                  <a:gd name="T59" fmla="*/ 2147483647 h 54"/>
                  <a:gd name="T60" fmla="*/ 2147483647 w 82"/>
                  <a:gd name="T61" fmla="*/ 2147483647 h 54"/>
                  <a:gd name="T62" fmla="*/ 2147483647 w 82"/>
                  <a:gd name="T63" fmla="*/ 2147483647 h 54"/>
                  <a:gd name="T64" fmla="*/ 2147483647 w 82"/>
                  <a:gd name="T65" fmla="*/ 2147483647 h 54"/>
                  <a:gd name="T66" fmla="*/ 2147483647 w 82"/>
                  <a:gd name="T67" fmla="*/ 2147483647 h 54"/>
                  <a:gd name="T68" fmla="*/ 2147483647 w 82"/>
                  <a:gd name="T69" fmla="*/ 2147483647 h 5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"/>
                  <a:gd name="T106" fmla="*/ 0 h 54"/>
                  <a:gd name="T107" fmla="*/ 82 w 82"/>
                  <a:gd name="T108" fmla="*/ 54 h 5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" h="54">
                    <a:moveTo>
                      <a:pt x="2" y="2"/>
                    </a:moveTo>
                    <a:lnTo>
                      <a:pt x="67" y="0"/>
                    </a:lnTo>
                    <a:lnTo>
                      <a:pt x="67" y="2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8" y="6"/>
                    </a:lnTo>
                    <a:lnTo>
                      <a:pt x="68" y="9"/>
                    </a:lnTo>
                    <a:lnTo>
                      <a:pt x="69" y="13"/>
                    </a:lnTo>
                    <a:lnTo>
                      <a:pt x="73" y="15"/>
                    </a:lnTo>
                    <a:lnTo>
                      <a:pt x="75" y="16"/>
                    </a:lnTo>
                    <a:lnTo>
                      <a:pt x="75" y="17"/>
                    </a:lnTo>
                    <a:lnTo>
                      <a:pt x="76" y="18"/>
                    </a:lnTo>
                    <a:lnTo>
                      <a:pt x="78" y="20"/>
                    </a:lnTo>
                    <a:lnTo>
                      <a:pt x="79" y="22"/>
                    </a:lnTo>
                    <a:lnTo>
                      <a:pt x="81" y="23"/>
                    </a:lnTo>
                    <a:lnTo>
                      <a:pt x="82" y="26"/>
                    </a:lnTo>
                    <a:lnTo>
                      <a:pt x="82" y="27"/>
                    </a:lnTo>
                    <a:lnTo>
                      <a:pt x="81" y="29"/>
                    </a:lnTo>
                    <a:lnTo>
                      <a:pt x="80" y="30"/>
                    </a:lnTo>
                    <a:lnTo>
                      <a:pt x="80" y="31"/>
                    </a:lnTo>
                    <a:lnTo>
                      <a:pt x="78" y="34"/>
                    </a:lnTo>
                    <a:lnTo>
                      <a:pt x="76" y="35"/>
                    </a:lnTo>
                    <a:lnTo>
                      <a:pt x="75" y="35"/>
                    </a:lnTo>
                    <a:lnTo>
                      <a:pt x="72" y="35"/>
                    </a:lnTo>
                    <a:lnTo>
                      <a:pt x="71" y="36"/>
                    </a:lnTo>
                    <a:lnTo>
                      <a:pt x="70" y="38"/>
                    </a:lnTo>
                    <a:lnTo>
                      <a:pt x="70" y="39"/>
                    </a:lnTo>
                    <a:lnTo>
                      <a:pt x="72" y="41"/>
                    </a:lnTo>
                    <a:lnTo>
                      <a:pt x="72" y="42"/>
                    </a:lnTo>
                    <a:lnTo>
                      <a:pt x="72" y="45"/>
                    </a:lnTo>
                    <a:lnTo>
                      <a:pt x="70" y="49"/>
                    </a:lnTo>
                    <a:lnTo>
                      <a:pt x="68" y="50"/>
                    </a:lnTo>
                    <a:lnTo>
                      <a:pt x="67" y="51"/>
                    </a:lnTo>
                    <a:lnTo>
                      <a:pt x="68" y="53"/>
                    </a:lnTo>
                    <a:lnTo>
                      <a:pt x="67" y="54"/>
                    </a:lnTo>
                    <a:lnTo>
                      <a:pt x="63" y="50"/>
                    </a:lnTo>
                    <a:lnTo>
                      <a:pt x="11" y="52"/>
                    </a:lnTo>
                    <a:lnTo>
                      <a:pt x="11" y="51"/>
                    </a:lnTo>
                    <a:lnTo>
                      <a:pt x="10" y="49"/>
                    </a:lnTo>
                    <a:lnTo>
                      <a:pt x="11" y="48"/>
                    </a:lnTo>
                    <a:lnTo>
                      <a:pt x="10" y="47"/>
                    </a:lnTo>
                    <a:lnTo>
                      <a:pt x="9" y="45"/>
                    </a:lnTo>
                    <a:lnTo>
                      <a:pt x="10" y="44"/>
                    </a:lnTo>
                    <a:lnTo>
                      <a:pt x="10" y="43"/>
                    </a:lnTo>
                    <a:lnTo>
                      <a:pt x="8" y="42"/>
                    </a:lnTo>
                    <a:lnTo>
                      <a:pt x="8" y="39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7" y="35"/>
                    </a:lnTo>
                    <a:lnTo>
                      <a:pt x="6" y="34"/>
                    </a:lnTo>
                    <a:lnTo>
                      <a:pt x="7" y="32"/>
                    </a:lnTo>
                    <a:lnTo>
                      <a:pt x="5" y="31"/>
                    </a:lnTo>
                    <a:lnTo>
                      <a:pt x="4" y="28"/>
                    </a:lnTo>
                    <a:lnTo>
                      <a:pt x="3" y="27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2" y="12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2" y="2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09FE9F7E-93F7-4EB5-A06E-3E3643F33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477" y="2852515"/>
                <a:ext cx="849182" cy="771159"/>
              </a:xfrm>
              <a:custGeom>
                <a:avLst/>
                <a:gdLst>
                  <a:gd name="T0" fmla="*/ 2147483647 w 91"/>
                  <a:gd name="T1" fmla="*/ 2147483647 h 79"/>
                  <a:gd name="T2" fmla="*/ 2147483647 w 91"/>
                  <a:gd name="T3" fmla="*/ 2147483647 h 79"/>
                  <a:gd name="T4" fmla="*/ 2147483647 w 91"/>
                  <a:gd name="T5" fmla="*/ 2147483647 h 79"/>
                  <a:gd name="T6" fmla="*/ 2147483647 w 91"/>
                  <a:gd name="T7" fmla="*/ 2147483647 h 79"/>
                  <a:gd name="T8" fmla="*/ 2147483647 w 91"/>
                  <a:gd name="T9" fmla="*/ 2147483647 h 79"/>
                  <a:gd name="T10" fmla="*/ 2147483647 w 91"/>
                  <a:gd name="T11" fmla="*/ 2147483647 h 79"/>
                  <a:gd name="T12" fmla="*/ 2147483647 w 91"/>
                  <a:gd name="T13" fmla="*/ 2147483647 h 79"/>
                  <a:gd name="T14" fmla="*/ 2147483647 w 91"/>
                  <a:gd name="T15" fmla="*/ 2147483647 h 79"/>
                  <a:gd name="T16" fmla="*/ 2147483647 w 91"/>
                  <a:gd name="T17" fmla="*/ 2147483647 h 79"/>
                  <a:gd name="T18" fmla="*/ 2147483647 w 91"/>
                  <a:gd name="T19" fmla="*/ 2147483647 h 79"/>
                  <a:gd name="T20" fmla="*/ 2147483647 w 91"/>
                  <a:gd name="T21" fmla="*/ 2147483647 h 79"/>
                  <a:gd name="T22" fmla="*/ 2147483647 w 91"/>
                  <a:gd name="T23" fmla="*/ 2147483647 h 79"/>
                  <a:gd name="T24" fmla="*/ 2147483647 w 91"/>
                  <a:gd name="T25" fmla="*/ 2147483647 h 79"/>
                  <a:gd name="T26" fmla="*/ 2147483647 w 91"/>
                  <a:gd name="T27" fmla="*/ 2147483647 h 79"/>
                  <a:gd name="T28" fmla="*/ 2147483647 w 91"/>
                  <a:gd name="T29" fmla="*/ 2147483647 h 79"/>
                  <a:gd name="T30" fmla="*/ 2147483647 w 91"/>
                  <a:gd name="T31" fmla="*/ 2147483647 h 79"/>
                  <a:gd name="T32" fmla="*/ 2147483647 w 91"/>
                  <a:gd name="T33" fmla="*/ 2147483647 h 79"/>
                  <a:gd name="T34" fmla="*/ 2147483647 w 91"/>
                  <a:gd name="T35" fmla="*/ 2147483647 h 79"/>
                  <a:gd name="T36" fmla="*/ 2147483647 w 91"/>
                  <a:gd name="T37" fmla="*/ 2147483647 h 79"/>
                  <a:gd name="T38" fmla="*/ 2147483647 w 91"/>
                  <a:gd name="T39" fmla="*/ 2147483647 h 79"/>
                  <a:gd name="T40" fmla="*/ 2147483647 w 91"/>
                  <a:gd name="T41" fmla="*/ 2147483647 h 79"/>
                  <a:gd name="T42" fmla="*/ 2147483647 w 91"/>
                  <a:gd name="T43" fmla="*/ 2147483647 h 79"/>
                  <a:gd name="T44" fmla="*/ 2147483647 w 91"/>
                  <a:gd name="T45" fmla="*/ 2147483647 h 79"/>
                  <a:gd name="T46" fmla="*/ 2147483647 w 91"/>
                  <a:gd name="T47" fmla="*/ 2147483647 h 79"/>
                  <a:gd name="T48" fmla="*/ 2147483647 w 91"/>
                  <a:gd name="T49" fmla="*/ 2147483647 h 79"/>
                  <a:gd name="T50" fmla="*/ 2147483647 w 91"/>
                  <a:gd name="T51" fmla="*/ 2147483647 h 79"/>
                  <a:gd name="T52" fmla="*/ 2147483647 w 91"/>
                  <a:gd name="T53" fmla="*/ 2147483647 h 79"/>
                  <a:gd name="T54" fmla="*/ 2147483647 w 91"/>
                  <a:gd name="T55" fmla="*/ 2147483647 h 79"/>
                  <a:gd name="T56" fmla="*/ 0 w 91"/>
                  <a:gd name="T57" fmla="*/ 2147483647 h 79"/>
                  <a:gd name="T58" fmla="*/ 2147483647 w 91"/>
                  <a:gd name="T59" fmla="*/ 2147483647 h 79"/>
                  <a:gd name="T60" fmla="*/ 2147483647 w 91"/>
                  <a:gd name="T61" fmla="*/ 2147483647 h 79"/>
                  <a:gd name="T62" fmla="*/ 2147483647 w 91"/>
                  <a:gd name="T63" fmla="*/ 2147483647 h 79"/>
                  <a:gd name="T64" fmla="*/ 2147483647 w 91"/>
                  <a:gd name="T65" fmla="*/ 2147483647 h 79"/>
                  <a:gd name="T66" fmla="*/ 2147483647 w 91"/>
                  <a:gd name="T67" fmla="*/ 2147483647 h 79"/>
                  <a:gd name="T68" fmla="*/ 2147483647 w 91"/>
                  <a:gd name="T69" fmla="*/ 2147483647 h 79"/>
                  <a:gd name="T70" fmla="*/ 2147483647 w 91"/>
                  <a:gd name="T71" fmla="*/ 2147483647 h 79"/>
                  <a:gd name="T72" fmla="*/ 2147483647 w 91"/>
                  <a:gd name="T73" fmla="*/ 2147483647 h 79"/>
                  <a:gd name="T74" fmla="*/ 2147483647 w 91"/>
                  <a:gd name="T75" fmla="*/ 2147483647 h 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91"/>
                  <a:gd name="T115" fmla="*/ 0 h 79"/>
                  <a:gd name="T116" fmla="*/ 91 w 91"/>
                  <a:gd name="T117" fmla="*/ 79 h 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91" h="79">
                    <a:moveTo>
                      <a:pt x="16" y="73"/>
                    </a:moveTo>
                    <a:lnTo>
                      <a:pt x="76" y="70"/>
                    </a:lnTo>
                    <a:lnTo>
                      <a:pt x="76" y="71"/>
                    </a:lnTo>
                    <a:lnTo>
                      <a:pt x="77" y="71"/>
                    </a:lnTo>
                    <a:lnTo>
                      <a:pt x="78" y="73"/>
                    </a:lnTo>
                    <a:lnTo>
                      <a:pt x="78" y="74"/>
                    </a:lnTo>
                    <a:lnTo>
                      <a:pt x="76" y="76"/>
                    </a:lnTo>
                    <a:lnTo>
                      <a:pt x="74" y="78"/>
                    </a:lnTo>
                    <a:lnTo>
                      <a:pt x="74" y="79"/>
                    </a:lnTo>
                    <a:lnTo>
                      <a:pt x="83" y="78"/>
                    </a:lnTo>
                    <a:lnTo>
                      <a:pt x="84" y="76"/>
                    </a:lnTo>
                    <a:lnTo>
                      <a:pt x="84" y="75"/>
                    </a:lnTo>
                    <a:lnTo>
                      <a:pt x="84" y="72"/>
                    </a:lnTo>
                    <a:lnTo>
                      <a:pt x="85" y="69"/>
                    </a:lnTo>
                    <a:lnTo>
                      <a:pt x="86" y="68"/>
                    </a:lnTo>
                    <a:lnTo>
                      <a:pt x="88" y="67"/>
                    </a:lnTo>
                    <a:lnTo>
                      <a:pt x="89" y="68"/>
                    </a:lnTo>
                    <a:lnTo>
                      <a:pt x="89" y="67"/>
                    </a:lnTo>
                    <a:lnTo>
                      <a:pt x="91" y="63"/>
                    </a:lnTo>
                    <a:lnTo>
                      <a:pt x="90" y="61"/>
                    </a:lnTo>
                    <a:lnTo>
                      <a:pt x="89" y="61"/>
                    </a:lnTo>
                    <a:lnTo>
                      <a:pt x="89" y="60"/>
                    </a:lnTo>
                    <a:lnTo>
                      <a:pt x="88" y="60"/>
                    </a:lnTo>
                    <a:lnTo>
                      <a:pt x="88" y="61"/>
                    </a:lnTo>
                    <a:lnTo>
                      <a:pt x="87" y="61"/>
                    </a:lnTo>
                    <a:lnTo>
                      <a:pt x="84" y="56"/>
                    </a:lnTo>
                    <a:lnTo>
                      <a:pt x="84" y="55"/>
                    </a:lnTo>
                    <a:lnTo>
                      <a:pt x="85" y="54"/>
                    </a:lnTo>
                    <a:lnTo>
                      <a:pt x="86" y="54"/>
                    </a:lnTo>
                    <a:lnTo>
                      <a:pt x="84" y="52"/>
                    </a:lnTo>
                    <a:lnTo>
                      <a:pt x="83" y="49"/>
                    </a:lnTo>
                    <a:lnTo>
                      <a:pt x="80" y="46"/>
                    </a:lnTo>
                    <a:lnTo>
                      <a:pt x="78" y="45"/>
                    </a:lnTo>
                    <a:lnTo>
                      <a:pt x="74" y="43"/>
                    </a:lnTo>
                    <a:lnTo>
                      <a:pt x="72" y="41"/>
                    </a:lnTo>
                    <a:lnTo>
                      <a:pt x="71" y="39"/>
                    </a:lnTo>
                    <a:lnTo>
                      <a:pt x="71" y="38"/>
                    </a:lnTo>
                    <a:lnTo>
                      <a:pt x="74" y="35"/>
                    </a:lnTo>
                    <a:lnTo>
                      <a:pt x="73" y="32"/>
                    </a:lnTo>
                    <a:lnTo>
                      <a:pt x="74" y="30"/>
                    </a:lnTo>
                    <a:lnTo>
                      <a:pt x="74" y="29"/>
                    </a:lnTo>
                    <a:lnTo>
                      <a:pt x="70" y="28"/>
                    </a:lnTo>
                    <a:lnTo>
                      <a:pt x="68" y="29"/>
                    </a:lnTo>
                    <a:lnTo>
                      <a:pt x="65" y="23"/>
                    </a:lnTo>
                    <a:lnTo>
                      <a:pt x="64" y="22"/>
                    </a:lnTo>
                    <a:lnTo>
                      <a:pt x="60" y="19"/>
                    </a:lnTo>
                    <a:lnTo>
                      <a:pt x="56" y="14"/>
                    </a:lnTo>
                    <a:lnTo>
                      <a:pt x="56" y="13"/>
                    </a:lnTo>
                    <a:lnTo>
                      <a:pt x="55" y="10"/>
                    </a:lnTo>
                    <a:lnTo>
                      <a:pt x="55" y="7"/>
                    </a:lnTo>
                    <a:lnTo>
                      <a:pt x="56" y="5"/>
                    </a:lnTo>
                    <a:lnTo>
                      <a:pt x="56" y="4"/>
                    </a:lnTo>
                    <a:lnTo>
                      <a:pt x="52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11" y="16"/>
                    </a:lnTo>
                    <a:lnTo>
                      <a:pt x="9" y="19"/>
                    </a:lnTo>
                    <a:lnTo>
                      <a:pt x="9" y="21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12" y="25"/>
                    </a:lnTo>
                    <a:lnTo>
                      <a:pt x="13" y="26"/>
                    </a:lnTo>
                    <a:lnTo>
                      <a:pt x="15" y="27"/>
                    </a:lnTo>
                    <a:lnTo>
                      <a:pt x="16" y="64"/>
                    </a:lnTo>
                    <a:lnTo>
                      <a:pt x="16" y="73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63DD3D8E-3072-4D93-9A0A-FF77F5BDB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3732" y="4131731"/>
                <a:ext cx="709467" cy="653217"/>
              </a:xfrm>
              <a:custGeom>
                <a:avLst/>
                <a:gdLst>
                  <a:gd name="T0" fmla="*/ 2147483647 w 76"/>
                  <a:gd name="T1" fmla="*/ 2147483647 h 67"/>
                  <a:gd name="T2" fmla="*/ 2147483647 w 76"/>
                  <a:gd name="T3" fmla="*/ 2147483647 h 67"/>
                  <a:gd name="T4" fmla="*/ 2147483647 w 76"/>
                  <a:gd name="T5" fmla="*/ 2147483647 h 67"/>
                  <a:gd name="T6" fmla="*/ 2147483647 w 76"/>
                  <a:gd name="T7" fmla="*/ 2147483647 h 67"/>
                  <a:gd name="T8" fmla="*/ 2147483647 w 76"/>
                  <a:gd name="T9" fmla="*/ 2147483647 h 67"/>
                  <a:gd name="T10" fmla="*/ 2147483647 w 76"/>
                  <a:gd name="T11" fmla="*/ 2147483647 h 67"/>
                  <a:gd name="T12" fmla="*/ 2147483647 w 76"/>
                  <a:gd name="T13" fmla="*/ 2147483647 h 67"/>
                  <a:gd name="T14" fmla="*/ 2147483647 w 76"/>
                  <a:gd name="T15" fmla="*/ 2147483647 h 67"/>
                  <a:gd name="T16" fmla="*/ 2147483647 w 76"/>
                  <a:gd name="T17" fmla="*/ 2147483647 h 67"/>
                  <a:gd name="T18" fmla="*/ 2147483647 w 76"/>
                  <a:gd name="T19" fmla="*/ 2147483647 h 67"/>
                  <a:gd name="T20" fmla="*/ 2147483647 w 76"/>
                  <a:gd name="T21" fmla="*/ 2147483647 h 67"/>
                  <a:gd name="T22" fmla="*/ 2147483647 w 76"/>
                  <a:gd name="T23" fmla="*/ 2147483647 h 67"/>
                  <a:gd name="T24" fmla="*/ 2147483647 w 76"/>
                  <a:gd name="T25" fmla="*/ 2147483647 h 67"/>
                  <a:gd name="T26" fmla="*/ 2147483647 w 76"/>
                  <a:gd name="T27" fmla="*/ 2147483647 h 67"/>
                  <a:gd name="T28" fmla="*/ 2147483647 w 76"/>
                  <a:gd name="T29" fmla="*/ 2147483647 h 67"/>
                  <a:gd name="T30" fmla="*/ 2147483647 w 76"/>
                  <a:gd name="T31" fmla="*/ 2147483647 h 67"/>
                  <a:gd name="T32" fmla="*/ 2147483647 w 76"/>
                  <a:gd name="T33" fmla="*/ 2147483647 h 67"/>
                  <a:gd name="T34" fmla="*/ 2147483647 w 76"/>
                  <a:gd name="T35" fmla="*/ 2147483647 h 67"/>
                  <a:gd name="T36" fmla="*/ 2147483647 w 76"/>
                  <a:gd name="T37" fmla="*/ 2147483647 h 67"/>
                  <a:gd name="T38" fmla="*/ 2147483647 w 76"/>
                  <a:gd name="T39" fmla="*/ 2147483647 h 67"/>
                  <a:gd name="T40" fmla="*/ 2147483647 w 76"/>
                  <a:gd name="T41" fmla="*/ 2147483647 h 67"/>
                  <a:gd name="T42" fmla="*/ 2147483647 w 76"/>
                  <a:gd name="T43" fmla="*/ 2147483647 h 67"/>
                  <a:gd name="T44" fmla="*/ 2147483647 w 76"/>
                  <a:gd name="T45" fmla="*/ 2147483647 h 67"/>
                  <a:gd name="T46" fmla="*/ 2147483647 w 76"/>
                  <a:gd name="T47" fmla="*/ 2147483647 h 67"/>
                  <a:gd name="T48" fmla="*/ 2147483647 w 76"/>
                  <a:gd name="T49" fmla="*/ 2147483647 h 67"/>
                  <a:gd name="T50" fmla="*/ 2147483647 w 76"/>
                  <a:gd name="T51" fmla="*/ 2147483647 h 67"/>
                  <a:gd name="T52" fmla="*/ 2147483647 w 76"/>
                  <a:gd name="T53" fmla="*/ 2147483647 h 67"/>
                  <a:gd name="T54" fmla="*/ 2147483647 w 76"/>
                  <a:gd name="T55" fmla="*/ 2147483647 h 67"/>
                  <a:gd name="T56" fmla="*/ 2147483647 w 76"/>
                  <a:gd name="T57" fmla="*/ 2147483647 h 67"/>
                  <a:gd name="T58" fmla="*/ 2147483647 w 76"/>
                  <a:gd name="T59" fmla="*/ 2147483647 h 67"/>
                  <a:gd name="T60" fmla="*/ 2147483647 w 76"/>
                  <a:gd name="T61" fmla="*/ 2147483647 h 67"/>
                  <a:gd name="T62" fmla="*/ 2147483647 w 76"/>
                  <a:gd name="T63" fmla="*/ 2147483647 h 67"/>
                  <a:gd name="T64" fmla="*/ 2147483647 w 76"/>
                  <a:gd name="T65" fmla="*/ 2147483647 h 67"/>
                  <a:gd name="T66" fmla="*/ 2147483647 w 76"/>
                  <a:gd name="T67" fmla="*/ 2147483647 h 67"/>
                  <a:gd name="T68" fmla="*/ 2147483647 w 76"/>
                  <a:gd name="T69" fmla="*/ 2147483647 h 67"/>
                  <a:gd name="T70" fmla="*/ 2147483647 w 76"/>
                  <a:gd name="T71" fmla="*/ 2147483647 h 67"/>
                  <a:gd name="T72" fmla="*/ 2147483647 w 76"/>
                  <a:gd name="T73" fmla="*/ 2147483647 h 67"/>
                  <a:gd name="T74" fmla="*/ 2147483647 w 76"/>
                  <a:gd name="T75" fmla="*/ 2147483647 h 67"/>
                  <a:gd name="T76" fmla="*/ 2147483647 w 76"/>
                  <a:gd name="T77" fmla="*/ 2147483647 h 67"/>
                  <a:gd name="T78" fmla="*/ 2147483647 w 76"/>
                  <a:gd name="T79" fmla="*/ 2147483647 h 67"/>
                  <a:gd name="T80" fmla="*/ 2147483647 w 76"/>
                  <a:gd name="T81" fmla="*/ 2147483647 h 67"/>
                  <a:gd name="T82" fmla="*/ 2147483647 w 76"/>
                  <a:gd name="T83" fmla="*/ 2147483647 h 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6"/>
                  <a:gd name="T127" fmla="*/ 0 h 67"/>
                  <a:gd name="T128" fmla="*/ 76 w 76"/>
                  <a:gd name="T129" fmla="*/ 67 h 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6" h="67">
                    <a:moveTo>
                      <a:pt x="0" y="1"/>
                    </a:moveTo>
                    <a:lnTo>
                      <a:pt x="41" y="0"/>
                    </a:lnTo>
                    <a:lnTo>
                      <a:pt x="41" y="1"/>
                    </a:lnTo>
                    <a:lnTo>
                      <a:pt x="43" y="5"/>
                    </a:lnTo>
                    <a:lnTo>
                      <a:pt x="43" y="8"/>
                    </a:lnTo>
                    <a:lnTo>
                      <a:pt x="44" y="10"/>
                    </a:lnTo>
                    <a:lnTo>
                      <a:pt x="45" y="11"/>
                    </a:lnTo>
                    <a:lnTo>
                      <a:pt x="45" y="12"/>
                    </a:lnTo>
                    <a:lnTo>
                      <a:pt x="43" y="13"/>
                    </a:lnTo>
                    <a:lnTo>
                      <a:pt x="42" y="14"/>
                    </a:lnTo>
                    <a:lnTo>
                      <a:pt x="41" y="17"/>
                    </a:lnTo>
                    <a:lnTo>
                      <a:pt x="39" y="22"/>
                    </a:lnTo>
                    <a:lnTo>
                      <a:pt x="36" y="29"/>
                    </a:lnTo>
                    <a:lnTo>
                      <a:pt x="36" y="34"/>
                    </a:lnTo>
                    <a:lnTo>
                      <a:pt x="63" y="33"/>
                    </a:lnTo>
                    <a:lnTo>
                      <a:pt x="63" y="34"/>
                    </a:lnTo>
                    <a:lnTo>
                      <a:pt x="63" y="36"/>
                    </a:lnTo>
                    <a:lnTo>
                      <a:pt x="63" y="40"/>
                    </a:lnTo>
                    <a:lnTo>
                      <a:pt x="66" y="43"/>
                    </a:lnTo>
                    <a:lnTo>
                      <a:pt x="66" y="46"/>
                    </a:lnTo>
                    <a:lnTo>
                      <a:pt x="62" y="45"/>
                    </a:lnTo>
                    <a:lnTo>
                      <a:pt x="59" y="44"/>
                    </a:lnTo>
                    <a:lnTo>
                      <a:pt x="58" y="43"/>
                    </a:lnTo>
                    <a:lnTo>
                      <a:pt x="57" y="44"/>
                    </a:lnTo>
                    <a:lnTo>
                      <a:pt x="55" y="46"/>
                    </a:lnTo>
                    <a:lnTo>
                      <a:pt x="54" y="48"/>
                    </a:lnTo>
                    <a:lnTo>
                      <a:pt x="56" y="49"/>
                    </a:lnTo>
                    <a:lnTo>
                      <a:pt x="57" y="49"/>
                    </a:lnTo>
                    <a:lnTo>
                      <a:pt x="60" y="49"/>
                    </a:lnTo>
                    <a:lnTo>
                      <a:pt x="61" y="48"/>
                    </a:lnTo>
                    <a:lnTo>
                      <a:pt x="62" y="47"/>
                    </a:lnTo>
                    <a:lnTo>
                      <a:pt x="64" y="47"/>
                    </a:lnTo>
                    <a:lnTo>
                      <a:pt x="65" y="47"/>
                    </a:lnTo>
                    <a:lnTo>
                      <a:pt x="65" y="48"/>
                    </a:lnTo>
                    <a:lnTo>
                      <a:pt x="65" y="49"/>
                    </a:lnTo>
                    <a:lnTo>
                      <a:pt x="64" y="50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6" y="51"/>
                    </a:lnTo>
                    <a:lnTo>
                      <a:pt x="67" y="51"/>
                    </a:lnTo>
                    <a:lnTo>
                      <a:pt x="68" y="49"/>
                    </a:lnTo>
                    <a:lnTo>
                      <a:pt x="71" y="48"/>
                    </a:lnTo>
                    <a:lnTo>
                      <a:pt x="72" y="47"/>
                    </a:lnTo>
                    <a:lnTo>
                      <a:pt x="73" y="48"/>
                    </a:lnTo>
                    <a:lnTo>
                      <a:pt x="73" y="49"/>
                    </a:lnTo>
                    <a:lnTo>
                      <a:pt x="73" y="50"/>
                    </a:lnTo>
                    <a:lnTo>
                      <a:pt x="73" y="51"/>
                    </a:lnTo>
                    <a:lnTo>
                      <a:pt x="71" y="52"/>
                    </a:lnTo>
                    <a:lnTo>
                      <a:pt x="69" y="54"/>
                    </a:lnTo>
                    <a:lnTo>
                      <a:pt x="67" y="56"/>
                    </a:lnTo>
                    <a:lnTo>
                      <a:pt x="67" y="58"/>
                    </a:lnTo>
                    <a:lnTo>
                      <a:pt x="68" y="59"/>
                    </a:lnTo>
                    <a:lnTo>
                      <a:pt x="71" y="61"/>
                    </a:lnTo>
                    <a:lnTo>
                      <a:pt x="76" y="63"/>
                    </a:lnTo>
                    <a:lnTo>
                      <a:pt x="76" y="64"/>
                    </a:lnTo>
                    <a:lnTo>
                      <a:pt x="76" y="65"/>
                    </a:lnTo>
                    <a:lnTo>
                      <a:pt x="75" y="65"/>
                    </a:lnTo>
                    <a:lnTo>
                      <a:pt x="71" y="67"/>
                    </a:lnTo>
                    <a:lnTo>
                      <a:pt x="71" y="63"/>
                    </a:lnTo>
                    <a:lnTo>
                      <a:pt x="68" y="62"/>
                    </a:lnTo>
                    <a:lnTo>
                      <a:pt x="64" y="61"/>
                    </a:lnTo>
                    <a:lnTo>
                      <a:pt x="63" y="59"/>
                    </a:lnTo>
                    <a:lnTo>
                      <a:pt x="61" y="59"/>
                    </a:lnTo>
                    <a:lnTo>
                      <a:pt x="61" y="62"/>
                    </a:lnTo>
                    <a:lnTo>
                      <a:pt x="61" y="63"/>
                    </a:lnTo>
                    <a:lnTo>
                      <a:pt x="59" y="65"/>
                    </a:lnTo>
                    <a:lnTo>
                      <a:pt x="58" y="65"/>
                    </a:lnTo>
                    <a:lnTo>
                      <a:pt x="57" y="63"/>
                    </a:lnTo>
                    <a:lnTo>
                      <a:pt x="56" y="63"/>
                    </a:lnTo>
                    <a:lnTo>
                      <a:pt x="55" y="64"/>
                    </a:lnTo>
                    <a:lnTo>
                      <a:pt x="54" y="63"/>
                    </a:lnTo>
                    <a:lnTo>
                      <a:pt x="53" y="63"/>
                    </a:lnTo>
                    <a:lnTo>
                      <a:pt x="51" y="65"/>
                    </a:lnTo>
                    <a:lnTo>
                      <a:pt x="49" y="65"/>
                    </a:lnTo>
                    <a:lnTo>
                      <a:pt x="48" y="65"/>
                    </a:lnTo>
                    <a:lnTo>
                      <a:pt x="46" y="64"/>
                    </a:lnTo>
                    <a:lnTo>
                      <a:pt x="42" y="60"/>
                    </a:lnTo>
                    <a:lnTo>
                      <a:pt x="40" y="59"/>
                    </a:lnTo>
                    <a:lnTo>
                      <a:pt x="38" y="58"/>
                    </a:lnTo>
                    <a:lnTo>
                      <a:pt x="38" y="57"/>
                    </a:lnTo>
                    <a:lnTo>
                      <a:pt x="37" y="57"/>
                    </a:lnTo>
                    <a:lnTo>
                      <a:pt x="37" y="56"/>
                    </a:lnTo>
                    <a:lnTo>
                      <a:pt x="36" y="55"/>
                    </a:lnTo>
                    <a:lnTo>
                      <a:pt x="35" y="56"/>
                    </a:lnTo>
                    <a:lnTo>
                      <a:pt x="34" y="55"/>
                    </a:lnTo>
                    <a:lnTo>
                      <a:pt x="33" y="55"/>
                    </a:lnTo>
                    <a:lnTo>
                      <a:pt x="33" y="54"/>
                    </a:lnTo>
                    <a:lnTo>
                      <a:pt x="32" y="54"/>
                    </a:lnTo>
                    <a:lnTo>
                      <a:pt x="29" y="57"/>
                    </a:lnTo>
                    <a:lnTo>
                      <a:pt x="31" y="58"/>
                    </a:lnTo>
                    <a:lnTo>
                      <a:pt x="30" y="59"/>
                    </a:lnTo>
                    <a:lnTo>
                      <a:pt x="26" y="59"/>
                    </a:lnTo>
                    <a:lnTo>
                      <a:pt x="18" y="57"/>
                    </a:lnTo>
                    <a:lnTo>
                      <a:pt x="14" y="56"/>
                    </a:lnTo>
                    <a:lnTo>
                      <a:pt x="4" y="57"/>
                    </a:lnTo>
                    <a:lnTo>
                      <a:pt x="3" y="57"/>
                    </a:lnTo>
                    <a:lnTo>
                      <a:pt x="3" y="55"/>
                    </a:lnTo>
                    <a:lnTo>
                      <a:pt x="4" y="54"/>
                    </a:lnTo>
                    <a:lnTo>
                      <a:pt x="5" y="53"/>
                    </a:lnTo>
                    <a:lnTo>
                      <a:pt x="6" y="49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5" y="45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7" y="40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7" y="32"/>
                    </a:lnTo>
                    <a:lnTo>
                      <a:pt x="6" y="30"/>
                    </a:lnTo>
                    <a:lnTo>
                      <a:pt x="6" y="29"/>
                    </a:lnTo>
                    <a:lnTo>
                      <a:pt x="5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3" y="25"/>
                    </a:lnTo>
                    <a:lnTo>
                      <a:pt x="4" y="24"/>
                    </a:lnTo>
                    <a:lnTo>
                      <a:pt x="3" y="21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20CBBA35-6E27-4A63-8A5B-BFB959908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9013" y="1791036"/>
                <a:ext cx="662289" cy="740313"/>
              </a:xfrm>
              <a:custGeom>
                <a:avLst/>
                <a:gdLst>
                  <a:gd name="T0" fmla="*/ 2147483647 w 71"/>
                  <a:gd name="T1" fmla="*/ 2147483647 h 76"/>
                  <a:gd name="T2" fmla="*/ 2147483647 w 71"/>
                  <a:gd name="T3" fmla="*/ 2147483647 h 76"/>
                  <a:gd name="T4" fmla="*/ 2147483647 w 71"/>
                  <a:gd name="T5" fmla="*/ 2147483647 h 76"/>
                  <a:gd name="T6" fmla="*/ 2147483647 w 71"/>
                  <a:gd name="T7" fmla="*/ 2147483647 h 76"/>
                  <a:gd name="T8" fmla="*/ 2147483647 w 71"/>
                  <a:gd name="T9" fmla="*/ 2147483647 h 76"/>
                  <a:gd name="T10" fmla="*/ 2147483647 w 71"/>
                  <a:gd name="T11" fmla="*/ 2147483647 h 76"/>
                  <a:gd name="T12" fmla="*/ 2147483647 w 71"/>
                  <a:gd name="T13" fmla="*/ 2147483647 h 76"/>
                  <a:gd name="T14" fmla="*/ 2147483647 w 71"/>
                  <a:gd name="T15" fmla="*/ 2147483647 h 76"/>
                  <a:gd name="T16" fmla="*/ 2147483647 w 71"/>
                  <a:gd name="T17" fmla="*/ 2147483647 h 76"/>
                  <a:gd name="T18" fmla="*/ 2147483647 w 71"/>
                  <a:gd name="T19" fmla="*/ 2147483647 h 76"/>
                  <a:gd name="T20" fmla="*/ 2147483647 w 71"/>
                  <a:gd name="T21" fmla="*/ 2147483647 h 76"/>
                  <a:gd name="T22" fmla="*/ 2147483647 w 71"/>
                  <a:gd name="T23" fmla="*/ 2147483647 h 76"/>
                  <a:gd name="T24" fmla="*/ 2147483647 w 71"/>
                  <a:gd name="T25" fmla="*/ 2147483647 h 76"/>
                  <a:gd name="T26" fmla="*/ 2147483647 w 71"/>
                  <a:gd name="T27" fmla="*/ 2147483647 h 76"/>
                  <a:gd name="T28" fmla="*/ 0 w 71"/>
                  <a:gd name="T29" fmla="*/ 2147483647 h 76"/>
                  <a:gd name="T30" fmla="*/ 2147483647 w 71"/>
                  <a:gd name="T31" fmla="*/ 2147483647 h 76"/>
                  <a:gd name="T32" fmla="*/ 2147483647 w 71"/>
                  <a:gd name="T33" fmla="*/ 2147483647 h 76"/>
                  <a:gd name="T34" fmla="*/ 2147483647 w 71"/>
                  <a:gd name="T35" fmla="*/ 2147483647 h 76"/>
                  <a:gd name="T36" fmla="*/ 2147483647 w 71"/>
                  <a:gd name="T37" fmla="*/ 2147483647 h 76"/>
                  <a:gd name="T38" fmla="*/ 2147483647 w 71"/>
                  <a:gd name="T39" fmla="*/ 2147483647 h 76"/>
                  <a:gd name="T40" fmla="*/ 2147483647 w 71"/>
                  <a:gd name="T41" fmla="*/ 2147483647 h 76"/>
                  <a:gd name="T42" fmla="*/ 2147483647 w 71"/>
                  <a:gd name="T43" fmla="*/ 0 h 76"/>
                  <a:gd name="T44" fmla="*/ 2147483647 w 71"/>
                  <a:gd name="T45" fmla="*/ 2147483647 h 76"/>
                  <a:gd name="T46" fmla="*/ 2147483647 w 71"/>
                  <a:gd name="T47" fmla="*/ 2147483647 h 76"/>
                  <a:gd name="T48" fmla="*/ 2147483647 w 71"/>
                  <a:gd name="T49" fmla="*/ 2147483647 h 76"/>
                  <a:gd name="T50" fmla="*/ 2147483647 w 71"/>
                  <a:gd name="T51" fmla="*/ 2147483647 h 76"/>
                  <a:gd name="T52" fmla="*/ 2147483647 w 71"/>
                  <a:gd name="T53" fmla="*/ 2147483647 h 76"/>
                  <a:gd name="T54" fmla="*/ 2147483647 w 71"/>
                  <a:gd name="T55" fmla="*/ 2147483647 h 76"/>
                  <a:gd name="T56" fmla="*/ 2147483647 w 71"/>
                  <a:gd name="T57" fmla="*/ 2147483647 h 76"/>
                  <a:gd name="T58" fmla="*/ 2147483647 w 71"/>
                  <a:gd name="T59" fmla="*/ 2147483647 h 76"/>
                  <a:gd name="T60" fmla="*/ 2147483647 w 71"/>
                  <a:gd name="T61" fmla="*/ 2147483647 h 76"/>
                  <a:gd name="T62" fmla="*/ 2147483647 w 71"/>
                  <a:gd name="T63" fmla="*/ 2147483647 h 76"/>
                  <a:gd name="T64" fmla="*/ 2147483647 w 71"/>
                  <a:gd name="T65" fmla="*/ 2147483647 h 76"/>
                  <a:gd name="T66" fmla="*/ 2147483647 w 71"/>
                  <a:gd name="T67" fmla="*/ 2147483647 h 76"/>
                  <a:gd name="T68" fmla="*/ 2147483647 w 71"/>
                  <a:gd name="T69" fmla="*/ 2147483647 h 76"/>
                  <a:gd name="T70" fmla="*/ 2147483647 w 71"/>
                  <a:gd name="T71" fmla="*/ 2147483647 h 76"/>
                  <a:gd name="T72" fmla="*/ 2147483647 w 71"/>
                  <a:gd name="T73" fmla="*/ 2147483647 h 76"/>
                  <a:gd name="T74" fmla="*/ 2147483647 w 71"/>
                  <a:gd name="T75" fmla="*/ 2147483647 h 76"/>
                  <a:gd name="T76" fmla="*/ 2147483647 w 71"/>
                  <a:gd name="T77" fmla="*/ 2147483647 h 76"/>
                  <a:gd name="T78" fmla="*/ 2147483647 w 71"/>
                  <a:gd name="T79" fmla="*/ 2147483647 h 76"/>
                  <a:gd name="T80" fmla="*/ 2147483647 w 71"/>
                  <a:gd name="T81" fmla="*/ 2147483647 h 76"/>
                  <a:gd name="T82" fmla="*/ 2147483647 w 71"/>
                  <a:gd name="T83" fmla="*/ 2147483647 h 76"/>
                  <a:gd name="T84" fmla="*/ 2147483647 w 71"/>
                  <a:gd name="T85" fmla="*/ 2147483647 h 76"/>
                  <a:gd name="T86" fmla="*/ 2147483647 w 71"/>
                  <a:gd name="T87" fmla="*/ 2147483647 h 76"/>
                  <a:gd name="T88" fmla="*/ 2147483647 w 71"/>
                  <a:gd name="T89" fmla="*/ 2147483647 h 76"/>
                  <a:gd name="T90" fmla="*/ 2147483647 w 71"/>
                  <a:gd name="T91" fmla="*/ 2147483647 h 76"/>
                  <a:gd name="T92" fmla="*/ 2147483647 w 71"/>
                  <a:gd name="T93" fmla="*/ 2147483647 h 76"/>
                  <a:gd name="T94" fmla="*/ 2147483647 w 71"/>
                  <a:gd name="T95" fmla="*/ 2147483647 h 76"/>
                  <a:gd name="T96" fmla="*/ 2147483647 w 71"/>
                  <a:gd name="T97" fmla="*/ 2147483647 h 76"/>
                  <a:gd name="T98" fmla="*/ 2147483647 w 71"/>
                  <a:gd name="T99" fmla="*/ 2147483647 h 76"/>
                  <a:gd name="T100" fmla="*/ 2147483647 w 71"/>
                  <a:gd name="T101" fmla="*/ 2147483647 h 76"/>
                  <a:gd name="T102" fmla="*/ 2147483647 w 71"/>
                  <a:gd name="T103" fmla="*/ 2147483647 h 76"/>
                  <a:gd name="T104" fmla="*/ 2147483647 w 71"/>
                  <a:gd name="T105" fmla="*/ 2147483647 h 76"/>
                  <a:gd name="T106" fmla="*/ 2147483647 w 71"/>
                  <a:gd name="T107" fmla="*/ 2147483647 h 76"/>
                  <a:gd name="T108" fmla="*/ 2147483647 w 71"/>
                  <a:gd name="T109" fmla="*/ 2147483647 h 76"/>
                  <a:gd name="T110" fmla="*/ 2147483647 w 71"/>
                  <a:gd name="T111" fmla="*/ 2147483647 h 76"/>
                  <a:gd name="T112" fmla="*/ 2147483647 w 71"/>
                  <a:gd name="T113" fmla="*/ 2147483647 h 76"/>
                  <a:gd name="T114" fmla="*/ 2147483647 w 71"/>
                  <a:gd name="T115" fmla="*/ 2147483647 h 76"/>
                  <a:gd name="T116" fmla="*/ 2147483647 w 71"/>
                  <a:gd name="T117" fmla="*/ 2147483647 h 76"/>
                  <a:gd name="T118" fmla="*/ 2147483647 w 71"/>
                  <a:gd name="T119" fmla="*/ 2147483647 h 76"/>
                  <a:gd name="T120" fmla="*/ 2147483647 w 71"/>
                  <a:gd name="T121" fmla="*/ 2147483647 h 7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1"/>
                  <a:gd name="T184" fmla="*/ 0 h 76"/>
                  <a:gd name="T185" fmla="*/ 71 w 71"/>
                  <a:gd name="T186" fmla="*/ 76 h 7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1" h="76">
                    <a:moveTo>
                      <a:pt x="30" y="76"/>
                    </a:moveTo>
                    <a:lnTo>
                      <a:pt x="30" y="75"/>
                    </a:lnTo>
                    <a:lnTo>
                      <a:pt x="28" y="74"/>
                    </a:lnTo>
                    <a:lnTo>
                      <a:pt x="24" y="72"/>
                    </a:lnTo>
                    <a:lnTo>
                      <a:pt x="23" y="68"/>
                    </a:lnTo>
                    <a:lnTo>
                      <a:pt x="23" y="65"/>
                    </a:lnTo>
                    <a:lnTo>
                      <a:pt x="24" y="64"/>
                    </a:lnTo>
                    <a:lnTo>
                      <a:pt x="24" y="63"/>
                    </a:lnTo>
                    <a:lnTo>
                      <a:pt x="22" y="61"/>
                    </a:lnTo>
                    <a:lnTo>
                      <a:pt x="22" y="59"/>
                    </a:lnTo>
                    <a:lnTo>
                      <a:pt x="21" y="56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17" y="50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9" y="44"/>
                    </a:lnTo>
                    <a:lnTo>
                      <a:pt x="8" y="43"/>
                    </a:lnTo>
                    <a:lnTo>
                      <a:pt x="8" y="42"/>
                    </a:lnTo>
                    <a:lnTo>
                      <a:pt x="7" y="42"/>
                    </a:lnTo>
                    <a:lnTo>
                      <a:pt x="4" y="41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2" y="34"/>
                    </a:lnTo>
                    <a:lnTo>
                      <a:pt x="2" y="31"/>
                    </a:lnTo>
                    <a:lnTo>
                      <a:pt x="2" y="30"/>
                    </a:lnTo>
                    <a:lnTo>
                      <a:pt x="3" y="28"/>
                    </a:lnTo>
                    <a:lnTo>
                      <a:pt x="2" y="26"/>
                    </a:lnTo>
                    <a:lnTo>
                      <a:pt x="0" y="25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7" y="16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11" y="6"/>
                    </a:lnTo>
                    <a:lnTo>
                      <a:pt x="13" y="5"/>
                    </a:lnTo>
                    <a:lnTo>
                      <a:pt x="16" y="3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4" y="1"/>
                    </a:lnTo>
                    <a:lnTo>
                      <a:pt x="24" y="2"/>
                    </a:lnTo>
                    <a:lnTo>
                      <a:pt x="23" y="3"/>
                    </a:lnTo>
                    <a:lnTo>
                      <a:pt x="23" y="4"/>
                    </a:lnTo>
                    <a:lnTo>
                      <a:pt x="22" y="6"/>
                    </a:lnTo>
                    <a:lnTo>
                      <a:pt x="25" y="5"/>
                    </a:lnTo>
                    <a:lnTo>
                      <a:pt x="26" y="5"/>
                    </a:lnTo>
                    <a:lnTo>
                      <a:pt x="27" y="6"/>
                    </a:lnTo>
                    <a:lnTo>
                      <a:pt x="29" y="6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2" y="8"/>
                    </a:lnTo>
                    <a:lnTo>
                      <a:pt x="32" y="10"/>
                    </a:lnTo>
                    <a:lnTo>
                      <a:pt x="33" y="11"/>
                    </a:lnTo>
                    <a:lnTo>
                      <a:pt x="44" y="13"/>
                    </a:lnTo>
                    <a:lnTo>
                      <a:pt x="46" y="13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1" y="15"/>
                    </a:lnTo>
                    <a:lnTo>
                      <a:pt x="52" y="15"/>
                    </a:lnTo>
                    <a:lnTo>
                      <a:pt x="54" y="15"/>
                    </a:lnTo>
                    <a:lnTo>
                      <a:pt x="56" y="16"/>
                    </a:lnTo>
                    <a:lnTo>
                      <a:pt x="57" y="16"/>
                    </a:lnTo>
                    <a:lnTo>
                      <a:pt x="57" y="17"/>
                    </a:lnTo>
                    <a:lnTo>
                      <a:pt x="57" y="18"/>
                    </a:lnTo>
                    <a:lnTo>
                      <a:pt x="58" y="18"/>
                    </a:lnTo>
                    <a:lnTo>
                      <a:pt x="61" y="19"/>
                    </a:lnTo>
                    <a:lnTo>
                      <a:pt x="61" y="21"/>
                    </a:lnTo>
                    <a:lnTo>
                      <a:pt x="60" y="25"/>
                    </a:lnTo>
                    <a:lnTo>
                      <a:pt x="61" y="25"/>
                    </a:lnTo>
                    <a:lnTo>
                      <a:pt x="63" y="25"/>
                    </a:lnTo>
                    <a:lnTo>
                      <a:pt x="63" y="26"/>
                    </a:lnTo>
                    <a:lnTo>
                      <a:pt x="62" y="27"/>
                    </a:lnTo>
                    <a:lnTo>
                      <a:pt x="63" y="28"/>
                    </a:lnTo>
                    <a:lnTo>
                      <a:pt x="64" y="30"/>
                    </a:lnTo>
                    <a:lnTo>
                      <a:pt x="62" y="32"/>
                    </a:lnTo>
                    <a:lnTo>
                      <a:pt x="60" y="36"/>
                    </a:lnTo>
                    <a:lnTo>
                      <a:pt x="59" y="38"/>
                    </a:lnTo>
                    <a:lnTo>
                      <a:pt x="59" y="39"/>
                    </a:lnTo>
                    <a:lnTo>
                      <a:pt x="60" y="39"/>
                    </a:lnTo>
                    <a:lnTo>
                      <a:pt x="62" y="38"/>
                    </a:lnTo>
                    <a:lnTo>
                      <a:pt x="64" y="35"/>
                    </a:lnTo>
                    <a:lnTo>
                      <a:pt x="66" y="33"/>
                    </a:lnTo>
                    <a:lnTo>
                      <a:pt x="67" y="32"/>
                    </a:lnTo>
                    <a:lnTo>
                      <a:pt x="68" y="31"/>
                    </a:lnTo>
                    <a:lnTo>
                      <a:pt x="68" y="30"/>
                    </a:lnTo>
                    <a:lnTo>
                      <a:pt x="68" y="28"/>
                    </a:lnTo>
                    <a:lnTo>
                      <a:pt x="69" y="27"/>
                    </a:lnTo>
                    <a:lnTo>
                      <a:pt x="70" y="26"/>
                    </a:lnTo>
                    <a:lnTo>
                      <a:pt x="70" y="25"/>
                    </a:lnTo>
                    <a:lnTo>
                      <a:pt x="71" y="25"/>
                    </a:lnTo>
                    <a:lnTo>
                      <a:pt x="71" y="26"/>
                    </a:lnTo>
                    <a:lnTo>
                      <a:pt x="71" y="28"/>
                    </a:lnTo>
                    <a:lnTo>
                      <a:pt x="69" y="32"/>
                    </a:lnTo>
                    <a:lnTo>
                      <a:pt x="68" y="34"/>
                    </a:lnTo>
                    <a:lnTo>
                      <a:pt x="68" y="35"/>
                    </a:lnTo>
                    <a:lnTo>
                      <a:pt x="68" y="36"/>
                    </a:lnTo>
                    <a:lnTo>
                      <a:pt x="66" y="40"/>
                    </a:lnTo>
                    <a:lnTo>
                      <a:pt x="66" y="43"/>
                    </a:lnTo>
                    <a:lnTo>
                      <a:pt x="66" y="45"/>
                    </a:lnTo>
                    <a:lnTo>
                      <a:pt x="65" y="46"/>
                    </a:lnTo>
                    <a:lnTo>
                      <a:pt x="64" y="47"/>
                    </a:lnTo>
                    <a:lnTo>
                      <a:pt x="65" y="50"/>
                    </a:lnTo>
                    <a:lnTo>
                      <a:pt x="65" y="54"/>
                    </a:lnTo>
                    <a:lnTo>
                      <a:pt x="64" y="55"/>
                    </a:lnTo>
                    <a:lnTo>
                      <a:pt x="63" y="59"/>
                    </a:lnTo>
                    <a:lnTo>
                      <a:pt x="64" y="65"/>
                    </a:lnTo>
                    <a:lnTo>
                      <a:pt x="66" y="70"/>
                    </a:lnTo>
                    <a:lnTo>
                      <a:pt x="65" y="70"/>
                    </a:lnTo>
                    <a:lnTo>
                      <a:pt x="65" y="71"/>
                    </a:lnTo>
                    <a:lnTo>
                      <a:pt x="65" y="72"/>
                    </a:lnTo>
                    <a:lnTo>
                      <a:pt x="65" y="74"/>
                    </a:lnTo>
                    <a:lnTo>
                      <a:pt x="30" y="76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1C9AFC54-47B7-4BE4-9218-08AE6E00D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4979" y="2511390"/>
                <a:ext cx="502614" cy="938092"/>
              </a:xfrm>
              <a:custGeom>
                <a:avLst/>
                <a:gdLst>
                  <a:gd name="T0" fmla="*/ 2147483647 w 54"/>
                  <a:gd name="T1" fmla="*/ 2147483647 h 96"/>
                  <a:gd name="T2" fmla="*/ 2147483647 w 54"/>
                  <a:gd name="T3" fmla="*/ 2147483647 h 96"/>
                  <a:gd name="T4" fmla="*/ 2147483647 w 54"/>
                  <a:gd name="T5" fmla="*/ 2147483647 h 96"/>
                  <a:gd name="T6" fmla="*/ 2147483647 w 54"/>
                  <a:gd name="T7" fmla="*/ 2147483647 h 96"/>
                  <a:gd name="T8" fmla="*/ 2147483647 w 54"/>
                  <a:gd name="T9" fmla="*/ 2147483647 h 96"/>
                  <a:gd name="T10" fmla="*/ 2147483647 w 54"/>
                  <a:gd name="T11" fmla="*/ 2147483647 h 96"/>
                  <a:gd name="T12" fmla="*/ 2147483647 w 54"/>
                  <a:gd name="T13" fmla="*/ 2147483647 h 96"/>
                  <a:gd name="T14" fmla="*/ 2147483647 w 54"/>
                  <a:gd name="T15" fmla="*/ 2147483647 h 96"/>
                  <a:gd name="T16" fmla="*/ 2147483647 w 54"/>
                  <a:gd name="T17" fmla="*/ 2147483647 h 96"/>
                  <a:gd name="T18" fmla="*/ 2147483647 w 54"/>
                  <a:gd name="T19" fmla="*/ 2147483647 h 96"/>
                  <a:gd name="T20" fmla="*/ 2147483647 w 54"/>
                  <a:gd name="T21" fmla="*/ 2147483647 h 96"/>
                  <a:gd name="T22" fmla="*/ 2147483647 w 54"/>
                  <a:gd name="T23" fmla="*/ 2147483647 h 96"/>
                  <a:gd name="T24" fmla="*/ 2147483647 w 54"/>
                  <a:gd name="T25" fmla="*/ 2147483647 h 96"/>
                  <a:gd name="T26" fmla="*/ 0 w 54"/>
                  <a:gd name="T27" fmla="*/ 2147483647 h 96"/>
                  <a:gd name="T28" fmla="*/ 2147483647 w 54"/>
                  <a:gd name="T29" fmla="*/ 2147483647 h 96"/>
                  <a:gd name="T30" fmla="*/ 2147483647 w 54"/>
                  <a:gd name="T31" fmla="*/ 2147483647 h 96"/>
                  <a:gd name="T32" fmla="*/ 2147483647 w 54"/>
                  <a:gd name="T33" fmla="*/ 2147483647 h 96"/>
                  <a:gd name="T34" fmla="*/ 2147483647 w 54"/>
                  <a:gd name="T35" fmla="*/ 2147483647 h 96"/>
                  <a:gd name="T36" fmla="*/ 2147483647 w 54"/>
                  <a:gd name="T37" fmla="*/ 2147483647 h 96"/>
                  <a:gd name="T38" fmla="*/ 2147483647 w 54"/>
                  <a:gd name="T39" fmla="*/ 2147483647 h 96"/>
                  <a:gd name="T40" fmla="*/ 2147483647 w 54"/>
                  <a:gd name="T41" fmla="*/ 2147483647 h 96"/>
                  <a:gd name="T42" fmla="*/ 2147483647 w 54"/>
                  <a:gd name="T43" fmla="*/ 2147483647 h 96"/>
                  <a:gd name="T44" fmla="*/ 2147483647 w 54"/>
                  <a:gd name="T45" fmla="*/ 2147483647 h 96"/>
                  <a:gd name="T46" fmla="*/ 2147483647 w 54"/>
                  <a:gd name="T47" fmla="*/ 2147483647 h 96"/>
                  <a:gd name="T48" fmla="*/ 2147483647 w 54"/>
                  <a:gd name="T49" fmla="*/ 2147483647 h 96"/>
                  <a:gd name="T50" fmla="*/ 2147483647 w 54"/>
                  <a:gd name="T51" fmla="*/ 2147483647 h 96"/>
                  <a:gd name="T52" fmla="*/ 2147483647 w 54"/>
                  <a:gd name="T53" fmla="*/ 2147483647 h 96"/>
                  <a:gd name="T54" fmla="*/ 2147483647 w 54"/>
                  <a:gd name="T55" fmla="*/ 2147483647 h 96"/>
                  <a:gd name="T56" fmla="*/ 2147483647 w 54"/>
                  <a:gd name="T57" fmla="*/ 2147483647 h 96"/>
                  <a:gd name="T58" fmla="*/ 2147483647 w 54"/>
                  <a:gd name="T59" fmla="*/ 2147483647 h 96"/>
                  <a:gd name="T60" fmla="*/ 2147483647 w 54"/>
                  <a:gd name="T61" fmla="*/ 2147483647 h 96"/>
                  <a:gd name="T62" fmla="*/ 2147483647 w 54"/>
                  <a:gd name="T63" fmla="*/ 2147483647 h 96"/>
                  <a:gd name="T64" fmla="*/ 2147483647 w 54"/>
                  <a:gd name="T65" fmla="*/ 2147483647 h 96"/>
                  <a:gd name="T66" fmla="*/ 2147483647 w 54"/>
                  <a:gd name="T67" fmla="*/ 2147483647 h 96"/>
                  <a:gd name="T68" fmla="*/ 2147483647 w 54"/>
                  <a:gd name="T69" fmla="*/ 2147483647 h 96"/>
                  <a:gd name="T70" fmla="*/ 2147483647 w 54"/>
                  <a:gd name="T71" fmla="*/ 2147483647 h 96"/>
                  <a:gd name="T72" fmla="*/ 2147483647 w 54"/>
                  <a:gd name="T73" fmla="*/ 2147483647 h 96"/>
                  <a:gd name="T74" fmla="*/ 2147483647 w 54"/>
                  <a:gd name="T75" fmla="*/ 2147483647 h 96"/>
                  <a:gd name="T76" fmla="*/ 2147483647 w 54"/>
                  <a:gd name="T77" fmla="*/ 2147483647 h 96"/>
                  <a:gd name="T78" fmla="*/ 2147483647 w 54"/>
                  <a:gd name="T79" fmla="*/ 2147483647 h 96"/>
                  <a:gd name="T80" fmla="*/ 2147483647 w 54"/>
                  <a:gd name="T81" fmla="*/ 2147483647 h 96"/>
                  <a:gd name="T82" fmla="*/ 2147483647 w 54"/>
                  <a:gd name="T83" fmla="*/ 2147483647 h 96"/>
                  <a:gd name="T84" fmla="*/ 2147483647 w 54"/>
                  <a:gd name="T85" fmla="*/ 2147483647 h 96"/>
                  <a:gd name="T86" fmla="*/ 2147483647 w 54"/>
                  <a:gd name="T87" fmla="*/ 2147483647 h 96"/>
                  <a:gd name="T88" fmla="*/ 2147483647 w 54"/>
                  <a:gd name="T89" fmla="*/ 2147483647 h 96"/>
                  <a:gd name="T90" fmla="*/ 2147483647 w 54"/>
                  <a:gd name="T91" fmla="*/ 2147483647 h 96"/>
                  <a:gd name="T92" fmla="*/ 2147483647 w 54"/>
                  <a:gd name="T93" fmla="*/ 2147483647 h 96"/>
                  <a:gd name="T94" fmla="*/ 2147483647 w 54"/>
                  <a:gd name="T95" fmla="*/ 2147483647 h 9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"/>
                  <a:gd name="T145" fmla="*/ 0 h 96"/>
                  <a:gd name="T146" fmla="*/ 54 w 54"/>
                  <a:gd name="T147" fmla="*/ 96 h 9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" h="96">
                    <a:moveTo>
                      <a:pt x="44" y="0"/>
                    </a:moveTo>
                    <a:lnTo>
                      <a:pt x="9" y="2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3" y="7"/>
                    </a:lnTo>
                    <a:lnTo>
                      <a:pt x="15" y="8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5" y="14"/>
                    </a:lnTo>
                    <a:lnTo>
                      <a:pt x="14" y="15"/>
                    </a:lnTo>
                    <a:lnTo>
                      <a:pt x="14" y="16"/>
                    </a:lnTo>
                    <a:lnTo>
                      <a:pt x="12" y="19"/>
                    </a:lnTo>
                    <a:lnTo>
                      <a:pt x="10" y="20"/>
                    </a:lnTo>
                    <a:lnTo>
                      <a:pt x="9" y="20"/>
                    </a:lnTo>
                    <a:lnTo>
                      <a:pt x="6" y="20"/>
                    </a:lnTo>
                    <a:lnTo>
                      <a:pt x="5" y="21"/>
                    </a:lnTo>
                    <a:lnTo>
                      <a:pt x="4" y="23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30"/>
                    </a:lnTo>
                    <a:lnTo>
                      <a:pt x="4" y="34"/>
                    </a:lnTo>
                    <a:lnTo>
                      <a:pt x="2" y="35"/>
                    </a:lnTo>
                    <a:lnTo>
                      <a:pt x="1" y="36"/>
                    </a:lnTo>
                    <a:lnTo>
                      <a:pt x="2" y="38"/>
                    </a:lnTo>
                    <a:lnTo>
                      <a:pt x="1" y="39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0" y="45"/>
                    </a:lnTo>
                    <a:lnTo>
                      <a:pt x="1" y="48"/>
                    </a:lnTo>
                    <a:lnTo>
                      <a:pt x="1" y="49"/>
                    </a:lnTo>
                    <a:lnTo>
                      <a:pt x="5" y="54"/>
                    </a:lnTo>
                    <a:lnTo>
                      <a:pt x="9" y="57"/>
                    </a:lnTo>
                    <a:lnTo>
                      <a:pt x="10" y="58"/>
                    </a:lnTo>
                    <a:lnTo>
                      <a:pt x="13" y="64"/>
                    </a:lnTo>
                    <a:lnTo>
                      <a:pt x="15" y="63"/>
                    </a:lnTo>
                    <a:lnTo>
                      <a:pt x="19" y="64"/>
                    </a:lnTo>
                    <a:lnTo>
                      <a:pt x="19" y="65"/>
                    </a:lnTo>
                    <a:lnTo>
                      <a:pt x="18" y="67"/>
                    </a:lnTo>
                    <a:lnTo>
                      <a:pt x="19" y="70"/>
                    </a:lnTo>
                    <a:lnTo>
                      <a:pt x="16" y="73"/>
                    </a:lnTo>
                    <a:lnTo>
                      <a:pt x="16" y="74"/>
                    </a:lnTo>
                    <a:lnTo>
                      <a:pt x="17" y="76"/>
                    </a:lnTo>
                    <a:lnTo>
                      <a:pt x="19" y="78"/>
                    </a:lnTo>
                    <a:lnTo>
                      <a:pt x="23" y="80"/>
                    </a:lnTo>
                    <a:lnTo>
                      <a:pt x="25" y="81"/>
                    </a:lnTo>
                    <a:lnTo>
                      <a:pt x="28" y="84"/>
                    </a:lnTo>
                    <a:lnTo>
                      <a:pt x="29" y="87"/>
                    </a:lnTo>
                    <a:lnTo>
                      <a:pt x="31" y="89"/>
                    </a:lnTo>
                    <a:lnTo>
                      <a:pt x="30" y="89"/>
                    </a:lnTo>
                    <a:lnTo>
                      <a:pt x="29" y="90"/>
                    </a:lnTo>
                    <a:lnTo>
                      <a:pt x="29" y="91"/>
                    </a:lnTo>
                    <a:lnTo>
                      <a:pt x="32" y="96"/>
                    </a:lnTo>
                    <a:lnTo>
                      <a:pt x="33" y="96"/>
                    </a:lnTo>
                    <a:lnTo>
                      <a:pt x="33" y="95"/>
                    </a:lnTo>
                    <a:lnTo>
                      <a:pt x="34" y="95"/>
                    </a:lnTo>
                    <a:lnTo>
                      <a:pt x="35" y="92"/>
                    </a:lnTo>
                    <a:lnTo>
                      <a:pt x="36" y="91"/>
                    </a:lnTo>
                    <a:lnTo>
                      <a:pt x="39" y="92"/>
                    </a:lnTo>
                    <a:lnTo>
                      <a:pt x="40" y="93"/>
                    </a:lnTo>
                    <a:lnTo>
                      <a:pt x="42" y="94"/>
                    </a:lnTo>
                    <a:lnTo>
                      <a:pt x="44" y="93"/>
                    </a:lnTo>
                    <a:lnTo>
                      <a:pt x="43" y="90"/>
                    </a:lnTo>
                    <a:lnTo>
                      <a:pt x="43" y="88"/>
                    </a:lnTo>
                    <a:lnTo>
                      <a:pt x="44" y="87"/>
                    </a:lnTo>
                    <a:lnTo>
                      <a:pt x="48" y="86"/>
                    </a:lnTo>
                    <a:lnTo>
                      <a:pt x="47" y="84"/>
                    </a:lnTo>
                    <a:lnTo>
                      <a:pt x="47" y="83"/>
                    </a:lnTo>
                    <a:lnTo>
                      <a:pt x="48" y="82"/>
                    </a:lnTo>
                    <a:lnTo>
                      <a:pt x="48" y="81"/>
                    </a:lnTo>
                    <a:lnTo>
                      <a:pt x="48" y="80"/>
                    </a:lnTo>
                    <a:lnTo>
                      <a:pt x="48" y="79"/>
                    </a:lnTo>
                    <a:lnTo>
                      <a:pt x="49" y="76"/>
                    </a:lnTo>
                    <a:lnTo>
                      <a:pt x="49" y="74"/>
                    </a:lnTo>
                    <a:lnTo>
                      <a:pt x="51" y="72"/>
                    </a:lnTo>
                    <a:lnTo>
                      <a:pt x="52" y="69"/>
                    </a:lnTo>
                    <a:lnTo>
                      <a:pt x="52" y="68"/>
                    </a:lnTo>
                    <a:lnTo>
                      <a:pt x="54" y="64"/>
                    </a:lnTo>
                    <a:lnTo>
                      <a:pt x="53" y="61"/>
                    </a:lnTo>
                    <a:lnTo>
                      <a:pt x="52" y="58"/>
                    </a:lnTo>
                    <a:lnTo>
                      <a:pt x="52" y="56"/>
                    </a:lnTo>
                    <a:lnTo>
                      <a:pt x="52" y="54"/>
                    </a:lnTo>
                    <a:lnTo>
                      <a:pt x="53" y="53"/>
                    </a:lnTo>
                    <a:lnTo>
                      <a:pt x="49" y="13"/>
                    </a:lnTo>
                    <a:lnTo>
                      <a:pt x="49" y="12"/>
                    </a:lnTo>
                    <a:lnTo>
                      <a:pt x="48" y="11"/>
                    </a:lnTo>
                    <a:lnTo>
                      <a:pt x="47" y="8"/>
                    </a:lnTo>
                    <a:lnTo>
                      <a:pt x="47" y="7"/>
                    </a:lnTo>
                    <a:lnTo>
                      <a:pt x="46" y="5"/>
                    </a:lnTo>
                    <a:lnTo>
                      <a:pt x="44" y="3"/>
                    </a:lnTo>
                    <a:lnTo>
                      <a:pt x="44" y="0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8C729180-E5FE-4AB8-8C8D-30D277424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24" y="1927123"/>
                <a:ext cx="495357" cy="702208"/>
              </a:xfrm>
              <a:custGeom>
                <a:avLst/>
                <a:gdLst>
                  <a:gd name="T0" fmla="*/ 2147483647 w 53"/>
                  <a:gd name="T1" fmla="*/ 2147483647 h 72"/>
                  <a:gd name="T2" fmla="*/ 2147483647 w 53"/>
                  <a:gd name="T3" fmla="*/ 2147483647 h 72"/>
                  <a:gd name="T4" fmla="*/ 2147483647 w 53"/>
                  <a:gd name="T5" fmla="*/ 2147483647 h 72"/>
                  <a:gd name="T6" fmla="*/ 2147483647 w 53"/>
                  <a:gd name="T7" fmla="*/ 2147483647 h 72"/>
                  <a:gd name="T8" fmla="*/ 2147483647 w 53"/>
                  <a:gd name="T9" fmla="*/ 2147483647 h 72"/>
                  <a:gd name="T10" fmla="*/ 2147483647 w 53"/>
                  <a:gd name="T11" fmla="*/ 2147483647 h 72"/>
                  <a:gd name="T12" fmla="*/ 2147483647 w 53"/>
                  <a:gd name="T13" fmla="*/ 2147483647 h 72"/>
                  <a:gd name="T14" fmla="*/ 2147483647 w 53"/>
                  <a:gd name="T15" fmla="*/ 2147483647 h 72"/>
                  <a:gd name="T16" fmla="*/ 2147483647 w 53"/>
                  <a:gd name="T17" fmla="*/ 2147483647 h 72"/>
                  <a:gd name="T18" fmla="*/ 2147483647 w 53"/>
                  <a:gd name="T19" fmla="*/ 2147483647 h 72"/>
                  <a:gd name="T20" fmla="*/ 2147483647 w 53"/>
                  <a:gd name="T21" fmla="*/ 2147483647 h 72"/>
                  <a:gd name="T22" fmla="*/ 2147483647 w 53"/>
                  <a:gd name="T23" fmla="*/ 2147483647 h 72"/>
                  <a:gd name="T24" fmla="*/ 2147483647 w 53"/>
                  <a:gd name="T25" fmla="*/ 2147483647 h 72"/>
                  <a:gd name="T26" fmla="*/ 2147483647 w 53"/>
                  <a:gd name="T27" fmla="*/ 2147483647 h 72"/>
                  <a:gd name="T28" fmla="*/ 2147483647 w 53"/>
                  <a:gd name="T29" fmla="*/ 2147483647 h 72"/>
                  <a:gd name="T30" fmla="*/ 2147483647 w 53"/>
                  <a:gd name="T31" fmla="*/ 2147483647 h 72"/>
                  <a:gd name="T32" fmla="*/ 2147483647 w 53"/>
                  <a:gd name="T33" fmla="*/ 2147483647 h 72"/>
                  <a:gd name="T34" fmla="*/ 2147483647 w 53"/>
                  <a:gd name="T35" fmla="*/ 2147483647 h 72"/>
                  <a:gd name="T36" fmla="*/ 2147483647 w 53"/>
                  <a:gd name="T37" fmla="*/ 2147483647 h 72"/>
                  <a:gd name="T38" fmla="*/ 2147483647 w 53"/>
                  <a:gd name="T39" fmla="*/ 2147483647 h 72"/>
                  <a:gd name="T40" fmla="*/ 2147483647 w 53"/>
                  <a:gd name="T41" fmla="*/ 2147483647 h 72"/>
                  <a:gd name="T42" fmla="*/ 2147483647 w 53"/>
                  <a:gd name="T43" fmla="*/ 2147483647 h 72"/>
                  <a:gd name="T44" fmla="*/ 2147483647 w 53"/>
                  <a:gd name="T45" fmla="*/ 2147483647 h 72"/>
                  <a:gd name="T46" fmla="*/ 2147483647 w 53"/>
                  <a:gd name="T47" fmla="*/ 2147483647 h 72"/>
                  <a:gd name="T48" fmla="*/ 2147483647 w 53"/>
                  <a:gd name="T49" fmla="*/ 2147483647 h 72"/>
                  <a:gd name="T50" fmla="*/ 2147483647 w 53"/>
                  <a:gd name="T51" fmla="*/ 2147483647 h 72"/>
                  <a:gd name="T52" fmla="*/ 2147483647 w 53"/>
                  <a:gd name="T53" fmla="*/ 2147483647 h 72"/>
                  <a:gd name="T54" fmla="*/ 2147483647 w 53"/>
                  <a:gd name="T55" fmla="*/ 2147483647 h 72"/>
                  <a:gd name="T56" fmla="*/ 2147483647 w 53"/>
                  <a:gd name="T57" fmla="*/ 2147483647 h 72"/>
                  <a:gd name="T58" fmla="*/ 2147483647 w 53"/>
                  <a:gd name="T59" fmla="*/ 2147483647 h 72"/>
                  <a:gd name="T60" fmla="*/ 2147483647 w 53"/>
                  <a:gd name="T61" fmla="*/ 2147483647 h 72"/>
                  <a:gd name="T62" fmla="*/ 2147483647 w 53"/>
                  <a:gd name="T63" fmla="*/ 2147483647 h 72"/>
                  <a:gd name="T64" fmla="*/ 2147483647 w 53"/>
                  <a:gd name="T65" fmla="*/ 2147483647 h 72"/>
                  <a:gd name="T66" fmla="*/ 2147483647 w 53"/>
                  <a:gd name="T67" fmla="*/ 2147483647 h 72"/>
                  <a:gd name="T68" fmla="*/ 2147483647 w 53"/>
                  <a:gd name="T69" fmla="*/ 2147483647 h 72"/>
                  <a:gd name="T70" fmla="*/ 2147483647 w 53"/>
                  <a:gd name="T71" fmla="*/ 2147483647 h 72"/>
                  <a:gd name="T72" fmla="*/ 2147483647 w 53"/>
                  <a:gd name="T73" fmla="*/ 2147483647 h 72"/>
                  <a:gd name="T74" fmla="*/ 2147483647 w 53"/>
                  <a:gd name="T75" fmla="*/ 2147483647 h 72"/>
                  <a:gd name="T76" fmla="*/ 2147483647 w 53"/>
                  <a:gd name="T77" fmla="*/ 2147483647 h 72"/>
                  <a:gd name="T78" fmla="*/ 2147483647 w 53"/>
                  <a:gd name="T79" fmla="*/ 2147483647 h 72"/>
                  <a:gd name="T80" fmla="*/ 2147483647 w 53"/>
                  <a:gd name="T81" fmla="*/ 2147483647 h 72"/>
                  <a:gd name="T82" fmla="*/ 2147483647 w 53"/>
                  <a:gd name="T83" fmla="*/ 2147483647 h 72"/>
                  <a:gd name="T84" fmla="*/ 2147483647 w 53"/>
                  <a:gd name="T85" fmla="*/ 2147483647 h 72"/>
                  <a:gd name="T86" fmla="*/ 2147483647 w 53"/>
                  <a:gd name="T87" fmla="*/ 2147483647 h 72"/>
                  <a:gd name="T88" fmla="*/ 2147483647 w 53"/>
                  <a:gd name="T89" fmla="*/ 2147483647 h 72"/>
                  <a:gd name="T90" fmla="*/ 2147483647 w 53"/>
                  <a:gd name="T91" fmla="*/ 2147483647 h 72"/>
                  <a:gd name="T92" fmla="*/ 2147483647 w 53"/>
                  <a:gd name="T93" fmla="*/ 2147483647 h 72"/>
                  <a:gd name="T94" fmla="*/ 2147483647 w 53"/>
                  <a:gd name="T95" fmla="*/ 2147483647 h 72"/>
                  <a:gd name="T96" fmla="*/ 2147483647 w 53"/>
                  <a:gd name="T97" fmla="*/ 2147483647 h 72"/>
                  <a:gd name="T98" fmla="*/ 2147483647 w 53"/>
                  <a:gd name="T99" fmla="*/ 2147483647 h 72"/>
                  <a:gd name="T100" fmla="*/ 2147483647 w 53"/>
                  <a:gd name="T101" fmla="*/ 2147483647 h 72"/>
                  <a:gd name="T102" fmla="*/ 2147483647 w 53"/>
                  <a:gd name="T103" fmla="*/ 2147483647 h 72"/>
                  <a:gd name="T104" fmla="*/ 2147483647 w 53"/>
                  <a:gd name="T105" fmla="*/ 2147483647 h 72"/>
                  <a:gd name="T106" fmla="*/ 0 w 53"/>
                  <a:gd name="T107" fmla="*/ 2147483647 h 7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3"/>
                  <a:gd name="T163" fmla="*/ 0 h 72"/>
                  <a:gd name="T164" fmla="*/ 53 w 53"/>
                  <a:gd name="T165" fmla="*/ 72 h 7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3" h="72">
                    <a:moveTo>
                      <a:pt x="0" y="72"/>
                    </a:moveTo>
                    <a:lnTo>
                      <a:pt x="27" y="68"/>
                    </a:lnTo>
                    <a:lnTo>
                      <a:pt x="27" y="69"/>
                    </a:lnTo>
                    <a:lnTo>
                      <a:pt x="43" y="67"/>
                    </a:lnTo>
                    <a:lnTo>
                      <a:pt x="43" y="66"/>
                    </a:lnTo>
                    <a:lnTo>
                      <a:pt x="45" y="62"/>
                    </a:lnTo>
                    <a:lnTo>
                      <a:pt x="46" y="61"/>
                    </a:lnTo>
                    <a:lnTo>
                      <a:pt x="46" y="59"/>
                    </a:lnTo>
                    <a:lnTo>
                      <a:pt x="47" y="56"/>
                    </a:lnTo>
                    <a:lnTo>
                      <a:pt x="49" y="55"/>
                    </a:lnTo>
                    <a:lnTo>
                      <a:pt x="49" y="52"/>
                    </a:lnTo>
                    <a:lnTo>
                      <a:pt x="49" y="51"/>
                    </a:lnTo>
                    <a:lnTo>
                      <a:pt x="50" y="50"/>
                    </a:lnTo>
                    <a:lnTo>
                      <a:pt x="51" y="51"/>
                    </a:lnTo>
                    <a:lnTo>
                      <a:pt x="52" y="51"/>
                    </a:lnTo>
                    <a:lnTo>
                      <a:pt x="53" y="50"/>
                    </a:lnTo>
                    <a:lnTo>
                      <a:pt x="53" y="49"/>
                    </a:lnTo>
                    <a:lnTo>
                      <a:pt x="52" y="47"/>
                    </a:lnTo>
                    <a:lnTo>
                      <a:pt x="53" y="44"/>
                    </a:lnTo>
                    <a:lnTo>
                      <a:pt x="52" y="42"/>
                    </a:lnTo>
                    <a:lnTo>
                      <a:pt x="51" y="37"/>
                    </a:lnTo>
                    <a:lnTo>
                      <a:pt x="48" y="28"/>
                    </a:lnTo>
                    <a:lnTo>
                      <a:pt x="44" y="27"/>
                    </a:lnTo>
                    <a:lnTo>
                      <a:pt x="42" y="28"/>
                    </a:lnTo>
                    <a:lnTo>
                      <a:pt x="41" y="29"/>
                    </a:lnTo>
                    <a:lnTo>
                      <a:pt x="36" y="36"/>
                    </a:lnTo>
                    <a:lnTo>
                      <a:pt x="34" y="35"/>
                    </a:lnTo>
                    <a:lnTo>
                      <a:pt x="33" y="34"/>
                    </a:lnTo>
                    <a:lnTo>
                      <a:pt x="33" y="33"/>
                    </a:lnTo>
                    <a:lnTo>
                      <a:pt x="33" y="30"/>
                    </a:lnTo>
                    <a:lnTo>
                      <a:pt x="34" y="29"/>
                    </a:lnTo>
                    <a:lnTo>
                      <a:pt x="36" y="28"/>
                    </a:lnTo>
                    <a:lnTo>
                      <a:pt x="37" y="26"/>
                    </a:lnTo>
                    <a:lnTo>
                      <a:pt x="37" y="24"/>
                    </a:lnTo>
                    <a:lnTo>
                      <a:pt x="38" y="24"/>
                    </a:lnTo>
                    <a:lnTo>
                      <a:pt x="39" y="22"/>
                    </a:lnTo>
                    <a:lnTo>
                      <a:pt x="39" y="17"/>
                    </a:lnTo>
                    <a:lnTo>
                      <a:pt x="38" y="15"/>
                    </a:lnTo>
                    <a:lnTo>
                      <a:pt x="38" y="14"/>
                    </a:lnTo>
                    <a:lnTo>
                      <a:pt x="36" y="12"/>
                    </a:lnTo>
                    <a:lnTo>
                      <a:pt x="36" y="11"/>
                    </a:lnTo>
                    <a:lnTo>
                      <a:pt x="38" y="10"/>
                    </a:lnTo>
                    <a:lnTo>
                      <a:pt x="36" y="6"/>
                    </a:lnTo>
                    <a:lnTo>
                      <a:pt x="35" y="6"/>
                    </a:lnTo>
                    <a:lnTo>
                      <a:pt x="30" y="4"/>
                    </a:lnTo>
                    <a:lnTo>
                      <a:pt x="27" y="3"/>
                    </a:lnTo>
                    <a:lnTo>
                      <a:pt x="26" y="2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6" y="3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7" y="7"/>
                    </a:lnTo>
                    <a:lnTo>
                      <a:pt x="16" y="7"/>
                    </a:lnTo>
                    <a:lnTo>
                      <a:pt x="15" y="8"/>
                    </a:lnTo>
                    <a:lnTo>
                      <a:pt x="14" y="8"/>
                    </a:lnTo>
                    <a:lnTo>
                      <a:pt x="13" y="10"/>
                    </a:lnTo>
                    <a:lnTo>
                      <a:pt x="12" y="11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7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1" y="14"/>
                    </a:lnTo>
                    <a:lnTo>
                      <a:pt x="10" y="13"/>
                    </a:lnTo>
                    <a:lnTo>
                      <a:pt x="11" y="12"/>
                    </a:lnTo>
                    <a:lnTo>
                      <a:pt x="10" y="11"/>
                    </a:lnTo>
                    <a:lnTo>
                      <a:pt x="10" y="12"/>
                    </a:lnTo>
                    <a:lnTo>
                      <a:pt x="9" y="13"/>
                    </a:lnTo>
                    <a:lnTo>
                      <a:pt x="9" y="15"/>
                    </a:lnTo>
                    <a:lnTo>
                      <a:pt x="8" y="16"/>
                    </a:lnTo>
                    <a:lnTo>
                      <a:pt x="7" y="16"/>
                    </a:lnTo>
                    <a:lnTo>
                      <a:pt x="6" y="17"/>
                    </a:lnTo>
                    <a:lnTo>
                      <a:pt x="5" y="18"/>
                    </a:lnTo>
                    <a:lnTo>
                      <a:pt x="5" y="19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2" y="31"/>
                    </a:lnTo>
                    <a:lnTo>
                      <a:pt x="1" y="32"/>
                    </a:lnTo>
                    <a:lnTo>
                      <a:pt x="1" y="33"/>
                    </a:lnTo>
                    <a:lnTo>
                      <a:pt x="2" y="37"/>
                    </a:lnTo>
                    <a:lnTo>
                      <a:pt x="2" y="39"/>
                    </a:lnTo>
                    <a:lnTo>
                      <a:pt x="2" y="41"/>
                    </a:lnTo>
                    <a:lnTo>
                      <a:pt x="5" y="46"/>
                    </a:lnTo>
                    <a:lnTo>
                      <a:pt x="7" y="50"/>
                    </a:lnTo>
                    <a:lnTo>
                      <a:pt x="7" y="54"/>
                    </a:lnTo>
                    <a:lnTo>
                      <a:pt x="7" y="55"/>
                    </a:lnTo>
                    <a:lnTo>
                      <a:pt x="7" y="56"/>
                    </a:lnTo>
                    <a:lnTo>
                      <a:pt x="7" y="59"/>
                    </a:lnTo>
                    <a:lnTo>
                      <a:pt x="6" y="62"/>
                    </a:lnTo>
                    <a:lnTo>
                      <a:pt x="5" y="65"/>
                    </a:lnTo>
                    <a:lnTo>
                      <a:pt x="3" y="69"/>
                    </a:lnTo>
                    <a:lnTo>
                      <a:pt x="1" y="71"/>
                    </a:lnTo>
                    <a:lnTo>
                      <a:pt x="0" y="72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6EEAE0CD-F530-48AF-AD9C-28C912106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9372" y="1682166"/>
                <a:ext cx="765716" cy="399188"/>
              </a:xfrm>
              <a:custGeom>
                <a:avLst/>
                <a:gdLst>
                  <a:gd name="T0" fmla="*/ 2147483647 w 82"/>
                  <a:gd name="T1" fmla="*/ 2147483647 h 41"/>
                  <a:gd name="T2" fmla="*/ 2147483647 w 82"/>
                  <a:gd name="T3" fmla="*/ 2147483647 h 41"/>
                  <a:gd name="T4" fmla="*/ 2147483647 w 82"/>
                  <a:gd name="T5" fmla="*/ 2147483647 h 41"/>
                  <a:gd name="T6" fmla="*/ 2147483647 w 82"/>
                  <a:gd name="T7" fmla="*/ 2147483647 h 41"/>
                  <a:gd name="T8" fmla="*/ 2147483647 w 82"/>
                  <a:gd name="T9" fmla="*/ 2147483647 h 41"/>
                  <a:gd name="T10" fmla="*/ 2147483647 w 82"/>
                  <a:gd name="T11" fmla="*/ 2147483647 h 41"/>
                  <a:gd name="T12" fmla="*/ 2147483647 w 82"/>
                  <a:gd name="T13" fmla="*/ 2147483647 h 41"/>
                  <a:gd name="T14" fmla="*/ 2147483647 w 82"/>
                  <a:gd name="T15" fmla="*/ 2147483647 h 41"/>
                  <a:gd name="T16" fmla="*/ 2147483647 w 82"/>
                  <a:gd name="T17" fmla="*/ 2147483647 h 41"/>
                  <a:gd name="T18" fmla="*/ 2147483647 w 82"/>
                  <a:gd name="T19" fmla="*/ 2147483647 h 41"/>
                  <a:gd name="T20" fmla="*/ 2147483647 w 82"/>
                  <a:gd name="T21" fmla="*/ 2147483647 h 41"/>
                  <a:gd name="T22" fmla="*/ 2147483647 w 82"/>
                  <a:gd name="T23" fmla="*/ 2147483647 h 41"/>
                  <a:gd name="T24" fmla="*/ 2147483647 w 82"/>
                  <a:gd name="T25" fmla="*/ 2147483647 h 41"/>
                  <a:gd name="T26" fmla="*/ 2147483647 w 82"/>
                  <a:gd name="T27" fmla="*/ 2147483647 h 41"/>
                  <a:gd name="T28" fmla="*/ 2147483647 w 82"/>
                  <a:gd name="T29" fmla="*/ 2147483647 h 41"/>
                  <a:gd name="T30" fmla="*/ 2147483647 w 82"/>
                  <a:gd name="T31" fmla="*/ 2147483647 h 41"/>
                  <a:gd name="T32" fmla="*/ 2147483647 w 82"/>
                  <a:gd name="T33" fmla="*/ 2147483647 h 41"/>
                  <a:gd name="T34" fmla="*/ 2147483647 w 82"/>
                  <a:gd name="T35" fmla="*/ 2147483647 h 41"/>
                  <a:gd name="T36" fmla="*/ 2147483647 w 82"/>
                  <a:gd name="T37" fmla="*/ 2147483647 h 41"/>
                  <a:gd name="T38" fmla="*/ 2147483647 w 82"/>
                  <a:gd name="T39" fmla="*/ 2147483647 h 41"/>
                  <a:gd name="T40" fmla="*/ 2147483647 w 82"/>
                  <a:gd name="T41" fmla="*/ 2147483647 h 41"/>
                  <a:gd name="T42" fmla="*/ 2147483647 w 82"/>
                  <a:gd name="T43" fmla="*/ 2147483647 h 41"/>
                  <a:gd name="T44" fmla="*/ 2147483647 w 82"/>
                  <a:gd name="T45" fmla="*/ 2147483647 h 41"/>
                  <a:gd name="T46" fmla="*/ 2147483647 w 82"/>
                  <a:gd name="T47" fmla="*/ 2147483647 h 41"/>
                  <a:gd name="T48" fmla="*/ 2147483647 w 82"/>
                  <a:gd name="T49" fmla="*/ 2147483647 h 41"/>
                  <a:gd name="T50" fmla="*/ 2147483647 w 82"/>
                  <a:gd name="T51" fmla="*/ 2147483647 h 41"/>
                  <a:gd name="T52" fmla="*/ 2147483647 w 82"/>
                  <a:gd name="T53" fmla="*/ 2147483647 h 41"/>
                  <a:gd name="T54" fmla="*/ 2147483647 w 82"/>
                  <a:gd name="T55" fmla="*/ 2147483647 h 41"/>
                  <a:gd name="T56" fmla="*/ 2147483647 w 82"/>
                  <a:gd name="T57" fmla="*/ 2147483647 h 41"/>
                  <a:gd name="T58" fmla="*/ 2147483647 w 82"/>
                  <a:gd name="T59" fmla="*/ 2147483647 h 41"/>
                  <a:gd name="T60" fmla="*/ 2147483647 w 82"/>
                  <a:gd name="T61" fmla="*/ 2147483647 h 41"/>
                  <a:gd name="T62" fmla="*/ 2147483647 w 82"/>
                  <a:gd name="T63" fmla="*/ 2147483647 h 41"/>
                  <a:gd name="T64" fmla="*/ 2147483647 w 82"/>
                  <a:gd name="T65" fmla="*/ 2147483647 h 41"/>
                  <a:gd name="T66" fmla="*/ 2147483647 w 82"/>
                  <a:gd name="T67" fmla="*/ 2147483647 h 41"/>
                  <a:gd name="T68" fmla="*/ 2147483647 w 82"/>
                  <a:gd name="T69" fmla="*/ 2147483647 h 41"/>
                  <a:gd name="T70" fmla="*/ 2147483647 w 82"/>
                  <a:gd name="T71" fmla="*/ 2147483647 h 41"/>
                  <a:gd name="T72" fmla="*/ 2147483647 w 82"/>
                  <a:gd name="T73" fmla="*/ 2147483647 h 41"/>
                  <a:gd name="T74" fmla="*/ 2147483647 w 82"/>
                  <a:gd name="T75" fmla="*/ 2147483647 h 41"/>
                  <a:gd name="T76" fmla="*/ 2147483647 w 82"/>
                  <a:gd name="T77" fmla="*/ 2147483647 h 41"/>
                  <a:gd name="T78" fmla="*/ 2147483647 w 82"/>
                  <a:gd name="T79" fmla="*/ 2147483647 h 41"/>
                  <a:gd name="T80" fmla="*/ 2147483647 w 82"/>
                  <a:gd name="T81" fmla="*/ 2147483647 h 41"/>
                  <a:gd name="T82" fmla="*/ 2147483647 w 82"/>
                  <a:gd name="T83" fmla="*/ 2147483647 h 41"/>
                  <a:gd name="T84" fmla="*/ 2147483647 w 82"/>
                  <a:gd name="T85" fmla="*/ 2147483647 h 41"/>
                  <a:gd name="T86" fmla="*/ 0 w 82"/>
                  <a:gd name="T87" fmla="*/ 2147483647 h 4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82"/>
                  <a:gd name="T133" fmla="*/ 0 h 41"/>
                  <a:gd name="T134" fmla="*/ 82 w 82"/>
                  <a:gd name="T135" fmla="*/ 41 h 4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82" h="41">
                    <a:moveTo>
                      <a:pt x="0" y="17"/>
                    </a:moveTo>
                    <a:lnTo>
                      <a:pt x="2" y="17"/>
                    </a:lnTo>
                    <a:lnTo>
                      <a:pt x="3" y="16"/>
                    </a:lnTo>
                    <a:lnTo>
                      <a:pt x="6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12" y="11"/>
                    </a:lnTo>
                    <a:lnTo>
                      <a:pt x="15" y="9"/>
                    </a:lnTo>
                    <a:lnTo>
                      <a:pt x="19" y="6"/>
                    </a:lnTo>
                    <a:lnTo>
                      <a:pt x="20" y="5"/>
                    </a:lnTo>
                    <a:lnTo>
                      <a:pt x="23" y="2"/>
                    </a:lnTo>
                    <a:lnTo>
                      <a:pt x="25" y="1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0" y="1"/>
                    </a:lnTo>
                    <a:lnTo>
                      <a:pt x="28" y="2"/>
                    </a:lnTo>
                    <a:lnTo>
                      <a:pt x="27" y="4"/>
                    </a:lnTo>
                    <a:lnTo>
                      <a:pt x="24" y="7"/>
                    </a:lnTo>
                    <a:lnTo>
                      <a:pt x="23" y="8"/>
                    </a:lnTo>
                    <a:lnTo>
                      <a:pt x="22" y="11"/>
                    </a:lnTo>
                    <a:lnTo>
                      <a:pt x="22" y="13"/>
                    </a:lnTo>
                    <a:lnTo>
                      <a:pt x="23" y="12"/>
                    </a:lnTo>
                    <a:lnTo>
                      <a:pt x="25" y="10"/>
                    </a:lnTo>
                    <a:lnTo>
                      <a:pt x="26" y="10"/>
                    </a:lnTo>
                    <a:lnTo>
                      <a:pt x="27" y="10"/>
                    </a:lnTo>
                    <a:lnTo>
                      <a:pt x="32" y="12"/>
                    </a:lnTo>
                    <a:lnTo>
                      <a:pt x="36" y="16"/>
                    </a:lnTo>
                    <a:lnTo>
                      <a:pt x="39" y="15"/>
                    </a:lnTo>
                    <a:lnTo>
                      <a:pt x="40" y="16"/>
                    </a:lnTo>
                    <a:lnTo>
                      <a:pt x="41" y="16"/>
                    </a:lnTo>
                    <a:lnTo>
                      <a:pt x="42" y="16"/>
                    </a:lnTo>
                    <a:lnTo>
                      <a:pt x="43" y="16"/>
                    </a:lnTo>
                    <a:lnTo>
                      <a:pt x="44" y="16"/>
                    </a:lnTo>
                    <a:lnTo>
                      <a:pt x="44" y="17"/>
                    </a:lnTo>
                    <a:lnTo>
                      <a:pt x="45" y="15"/>
                    </a:lnTo>
                    <a:lnTo>
                      <a:pt x="48" y="13"/>
                    </a:lnTo>
                    <a:lnTo>
                      <a:pt x="59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4" y="9"/>
                    </a:lnTo>
                    <a:lnTo>
                      <a:pt x="63" y="10"/>
                    </a:lnTo>
                    <a:lnTo>
                      <a:pt x="63" y="11"/>
                    </a:lnTo>
                    <a:lnTo>
                      <a:pt x="64" y="14"/>
                    </a:lnTo>
                    <a:lnTo>
                      <a:pt x="65" y="14"/>
                    </a:lnTo>
                    <a:lnTo>
                      <a:pt x="67" y="14"/>
                    </a:lnTo>
                    <a:lnTo>
                      <a:pt x="68" y="13"/>
                    </a:lnTo>
                    <a:lnTo>
                      <a:pt x="71" y="13"/>
                    </a:lnTo>
                    <a:lnTo>
                      <a:pt x="73" y="14"/>
                    </a:lnTo>
                    <a:lnTo>
                      <a:pt x="74" y="17"/>
                    </a:lnTo>
                    <a:lnTo>
                      <a:pt x="75" y="18"/>
                    </a:lnTo>
                    <a:lnTo>
                      <a:pt x="78" y="19"/>
                    </a:lnTo>
                    <a:lnTo>
                      <a:pt x="81" y="18"/>
                    </a:lnTo>
                    <a:lnTo>
                      <a:pt x="82" y="19"/>
                    </a:lnTo>
                    <a:lnTo>
                      <a:pt x="82" y="20"/>
                    </a:lnTo>
                    <a:lnTo>
                      <a:pt x="81" y="21"/>
                    </a:lnTo>
                    <a:lnTo>
                      <a:pt x="79" y="21"/>
                    </a:lnTo>
                    <a:lnTo>
                      <a:pt x="78" y="21"/>
                    </a:lnTo>
                    <a:lnTo>
                      <a:pt x="78" y="20"/>
                    </a:lnTo>
                    <a:lnTo>
                      <a:pt x="76" y="21"/>
                    </a:lnTo>
                    <a:lnTo>
                      <a:pt x="75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69" y="21"/>
                    </a:lnTo>
                    <a:lnTo>
                      <a:pt x="68" y="21"/>
                    </a:lnTo>
                    <a:lnTo>
                      <a:pt x="69" y="23"/>
                    </a:lnTo>
                    <a:lnTo>
                      <a:pt x="68" y="24"/>
                    </a:lnTo>
                    <a:lnTo>
                      <a:pt x="68" y="23"/>
                    </a:lnTo>
                    <a:lnTo>
                      <a:pt x="66" y="22"/>
                    </a:lnTo>
                    <a:lnTo>
                      <a:pt x="61" y="21"/>
                    </a:lnTo>
                    <a:lnTo>
                      <a:pt x="60" y="21"/>
                    </a:lnTo>
                    <a:lnTo>
                      <a:pt x="59" y="21"/>
                    </a:lnTo>
                    <a:lnTo>
                      <a:pt x="56" y="23"/>
                    </a:lnTo>
                    <a:lnTo>
                      <a:pt x="54" y="24"/>
                    </a:lnTo>
                    <a:lnTo>
                      <a:pt x="54" y="25"/>
                    </a:lnTo>
                    <a:lnTo>
                      <a:pt x="53" y="25"/>
                    </a:lnTo>
                    <a:lnTo>
                      <a:pt x="52" y="24"/>
                    </a:lnTo>
                    <a:lnTo>
                      <a:pt x="50" y="25"/>
                    </a:lnTo>
                    <a:lnTo>
                      <a:pt x="50" y="26"/>
                    </a:lnTo>
                    <a:lnTo>
                      <a:pt x="49" y="27"/>
                    </a:lnTo>
                    <a:lnTo>
                      <a:pt x="45" y="30"/>
                    </a:lnTo>
                    <a:lnTo>
                      <a:pt x="44" y="30"/>
                    </a:lnTo>
                    <a:lnTo>
                      <a:pt x="46" y="27"/>
                    </a:lnTo>
                    <a:lnTo>
                      <a:pt x="46" y="26"/>
                    </a:lnTo>
                    <a:lnTo>
                      <a:pt x="44" y="26"/>
                    </a:lnTo>
                    <a:lnTo>
                      <a:pt x="43" y="28"/>
                    </a:lnTo>
                    <a:lnTo>
                      <a:pt x="42" y="29"/>
                    </a:lnTo>
                    <a:lnTo>
                      <a:pt x="41" y="28"/>
                    </a:lnTo>
                    <a:lnTo>
                      <a:pt x="41" y="27"/>
                    </a:lnTo>
                    <a:lnTo>
                      <a:pt x="40" y="29"/>
                    </a:lnTo>
                    <a:lnTo>
                      <a:pt x="39" y="31"/>
                    </a:lnTo>
                    <a:lnTo>
                      <a:pt x="38" y="34"/>
                    </a:lnTo>
                    <a:lnTo>
                      <a:pt x="37" y="35"/>
                    </a:lnTo>
                    <a:lnTo>
                      <a:pt x="36" y="38"/>
                    </a:lnTo>
                    <a:lnTo>
                      <a:pt x="36" y="40"/>
                    </a:lnTo>
                    <a:lnTo>
                      <a:pt x="35" y="41"/>
                    </a:lnTo>
                    <a:lnTo>
                      <a:pt x="34" y="39"/>
                    </a:lnTo>
                    <a:lnTo>
                      <a:pt x="33" y="38"/>
                    </a:lnTo>
                    <a:lnTo>
                      <a:pt x="34" y="37"/>
                    </a:lnTo>
                    <a:lnTo>
                      <a:pt x="34" y="36"/>
                    </a:lnTo>
                    <a:lnTo>
                      <a:pt x="32" y="36"/>
                    </a:lnTo>
                    <a:lnTo>
                      <a:pt x="31" y="36"/>
                    </a:lnTo>
                    <a:lnTo>
                      <a:pt x="32" y="32"/>
                    </a:lnTo>
                    <a:lnTo>
                      <a:pt x="32" y="30"/>
                    </a:lnTo>
                    <a:lnTo>
                      <a:pt x="29" y="29"/>
                    </a:lnTo>
                    <a:lnTo>
                      <a:pt x="28" y="29"/>
                    </a:lnTo>
                    <a:lnTo>
                      <a:pt x="28" y="28"/>
                    </a:lnTo>
                    <a:lnTo>
                      <a:pt x="28" y="27"/>
                    </a:lnTo>
                    <a:lnTo>
                      <a:pt x="27" y="27"/>
                    </a:lnTo>
                    <a:lnTo>
                      <a:pt x="25" y="26"/>
                    </a:lnTo>
                    <a:lnTo>
                      <a:pt x="23" y="26"/>
                    </a:lnTo>
                    <a:lnTo>
                      <a:pt x="22" y="26"/>
                    </a:lnTo>
                    <a:lnTo>
                      <a:pt x="21" y="26"/>
                    </a:lnTo>
                    <a:lnTo>
                      <a:pt x="19" y="26"/>
                    </a:lnTo>
                    <a:lnTo>
                      <a:pt x="17" y="24"/>
                    </a:lnTo>
                    <a:lnTo>
                      <a:pt x="15" y="24"/>
                    </a:lnTo>
                    <a:lnTo>
                      <a:pt x="4" y="22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7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6E9291F2-8F63-4451-A593-43204A917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158" y="2589413"/>
                <a:ext cx="382858" cy="711281"/>
              </a:xfrm>
              <a:custGeom>
                <a:avLst/>
                <a:gdLst>
                  <a:gd name="T0" fmla="*/ 2147483647 w 41"/>
                  <a:gd name="T1" fmla="*/ 2147483647 h 73"/>
                  <a:gd name="T2" fmla="*/ 2147483647 w 41"/>
                  <a:gd name="T3" fmla="*/ 2147483647 h 73"/>
                  <a:gd name="T4" fmla="*/ 2147483647 w 41"/>
                  <a:gd name="T5" fmla="*/ 2147483647 h 73"/>
                  <a:gd name="T6" fmla="*/ 2147483647 w 41"/>
                  <a:gd name="T7" fmla="*/ 2147483647 h 73"/>
                  <a:gd name="T8" fmla="*/ 2147483647 w 41"/>
                  <a:gd name="T9" fmla="*/ 2147483647 h 73"/>
                  <a:gd name="T10" fmla="*/ 2147483647 w 41"/>
                  <a:gd name="T11" fmla="*/ 2147483647 h 73"/>
                  <a:gd name="T12" fmla="*/ 2147483647 w 41"/>
                  <a:gd name="T13" fmla="*/ 2147483647 h 73"/>
                  <a:gd name="T14" fmla="*/ 2147483647 w 41"/>
                  <a:gd name="T15" fmla="*/ 2147483647 h 73"/>
                  <a:gd name="T16" fmla="*/ 2147483647 w 41"/>
                  <a:gd name="T17" fmla="*/ 2147483647 h 73"/>
                  <a:gd name="T18" fmla="*/ 2147483647 w 41"/>
                  <a:gd name="T19" fmla="*/ 2147483647 h 73"/>
                  <a:gd name="T20" fmla="*/ 2147483647 w 41"/>
                  <a:gd name="T21" fmla="*/ 2147483647 h 73"/>
                  <a:gd name="T22" fmla="*/ 2147483647 w 41"/>
                  <a:gd name="T23" fmla="*/ 2147483647 h 73"/>
                  <a:gd name="T24" fmla="*/ 0 w 41"/>
                  <a:gd name="T25" fmla="*/ 2147483647 h 73"/>
                  <a:gd name="T26" fmla="*/ 0 w 41"/>
                  <a:gd name="T27" fmla="*/ 2147483647 h 73"/>
                  <a:gd name="T28" fmla="*/ 0 w 41"/>
                  <a:gd name="T29" fmla="*/ 2147483647 h 73"/>
                  <a:gd name="T30" fmla="*/ 0 w 41"/>
                  <a:gd name="T31" fmla="*/ 2147483647 h 73"/>
                  <a:gd name="T32" fmla="*/ 2147483647 w 41"/>
                  <a:gd name="T33" fmla="*/ 2147483647 h 73"/>
                  <a:gd name="T34" fmla="*/ 2147483647 w 41"/>
                  <a:gd name="T35" fmla="*/ 2147483647 h 73"/>
                  <a:gd name="T36" fmla="*/ 2147483647 w 41"/>
                  <a:gd name="T37" fmla="*/ 2147483647 h 73"/>
                  <a:gd name="T38" fmla="*/ 2147483647 w 41"/>
                  <a:gd name="T39" fmla="*/ 2147483647 h 73"/>
                  <a:gd name="T40" fmla="*/ 2147483647 w 41"/>
                  <a:gd name="T41" fmla="*/ 2147483647 h 73"/>
                  <a:gd name="T42" fmla="*/ 2147483647 w 41"/>
                  <a:gd name="T43" fmla="*/ 2147483647 h 73"/>
                  <a:gd name="T44" fmla="*/ 2147483647 w 41"/>
                  <a:gd name="T45" fmla="*/ 2147483647 h 73"/>
                  <a:gd name="T46" fmla="*/ 2147483647 w 41"/>
                  <a:gd name="T47" fmla="*/ 2147483647 h 73"/>
                  <a:gd name="T48" fmla="*/ 2147483647 w 41"/>
                  <a:gd name="T49" fmla="*/ 2147483647 h 73"/>
                  <a:gd name="T50" fmla="*/ 2147483647 w 41"/>
                  <a:gd name="T51" fmla="*/ 2147483647 h 73"/>
                  <a:gd name="T52" fmla="*/ 2147483647 w 41"/>
                  <a:gd name="T53" fmla="*/ 2147483647 h 73"/>
                  <a:gd name="T54" fmla="*/ 2147483647 w 41"/>
                  <a:gd name="T55" fmla="*/ 2147483647 h 73"/>
                  <a:gd name="T56" fmla="*/ 2147483647 w 41"/>
                  <a:gd name="T57" fmla="*/ 2147483647 h 73"/>
                  <a:gd name="T58" fmla="*/ 2147483647 w 41"/>
                  <a:gd name="T59" fmla="*/ 2147483647 h 73"/>
                  <a:gd name="T60" fmla="*/ 2147483647 w 41"/>
                  <a:gd name="T61" fmla="*/ 2147483647 h 73"/>
                  <a:gd name="T62" fmla="*/ 2147483647 w 41"/>
                  <a:gd name="T63" fmla="*/ 2147483647 h 73"/>
                  <a:gd name="T64" fmla="*/ 2147483647 w 41"/>
                  <a:gd name="T65" fmla="*/ 2147483647 h 73"/>
                  <a:gd name="T66" fmla="*/ 2147483647 w 41"/>
                  <a:gd name="T67" fmla="*/ 2147483647 h 73"/>
                  <a:gd name="T68" fmla="*/ 2147483647 w 41"/>
                  <a:gd name="T69" fmla="*/ 2147483647 h 73"/>
                  <a:gd name="T70" fmla="*/ 2147483647 w 41"/>
                  <a:gd name="T71" fmla="*/ 2147483647 h 73"/>
                  <a:gd name="T72" fmla="*/ 2147483647 w 41"/>
                  <a:gd name="T73" fmla="*/ 2147483647 h 73"/>
                  <a:gd name="T74" fmla="*/ 2147483647 w 41"/>
                  <a:gd name="T75" fmla="*/ 2147483647 h 73"/>
                  <a:gd name="T76" fmla="*/ 2147483647 w 41"/>
                  <a:gd name="T77" fmla="*/ 2147483647 h 73"/>
                  <a:gd name="T78" fmla="*/ 2147483647 w 41"/>
                  <a:gd name="T79" fmla="*/ 2147483647 h 73"/>
                  <a:gd name="T80" fmla="*/ 2147483647 w 41"/>
                  <a:gd name="T81" fmla="*/ 2147483647 h 73"/>
                  <a:gd name="T82" fmla="*/ 2147483647 w 41"/>
                  <a:gd name="T83" fmla="*/ 2147483647 h 73"/>
                  <a:gd name="T84" fmla="*/ 2147483647 w 41"/>
                  <a:gd name="T85" fmla="*/ 2147483647 h 73"/>
                  <a:gd name="T86" fmla="*/ 2147483647 w 41"/>
                  <a:gd name="T87" fmla="*/ 2147483647 h 73"/>
                  <a:gd name="T88" fmla="*/ 2147483647 w 41"/>
                  <a:gd name="T89" fmla="*/ 2147483647 h 73"/>
                  <a:gd name="T90" fmla="*/ 2147483647 w 41"/>
                  <a:gd name="T91" fmla="*/ 2147483647 h 73"/>
                  <a:gd name="T92" fmla="*/ 2147483647 w 41"/>
                  <a:gd name="T93" fmla="*/ 2147483647 h 73"/>
                  <a:gd name="T94" fmla="*/ 2147483647 w 41"/>
                  <a:gd name="T95" fmla="*/ 0 h 73"/>
                  <a:gd name="T96" fmla="*/ 2147483647 w 41"/>
                  <a:gd name="T97" fmla="*/ 2147483647 h 73"/>
                  <a:gd name="T98" fmla="*/ 2147483647 w 41"/>
                  <a:gd name="T99" fmla="*/ 2147483647 h 73"/>
                  <a:gd name="T100" fmla="*/ 2147483647 w 41"/>
                  <a:gd name="T101" fmla="*/ 2147483647 h 73"/>
                  <a:gd name="T102" fmla="*/ 2147483647 w 41"/>
                  <a:gd name="T103" fmla="*/ 2147483647 h 73"/>
                  <a:gd name="T104" fmla="*/ 2147483647 w 41"/>
                  <a:gd name="T105" fmla="*/ 2147483647 h 73"/>
                  <a:gd name="T106" fmla="*/ 2147483647 w 41"/>
                  <a:gd name="T107" fmla="*/ 2147483647 h 7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1"/>
                  <a:gd name="T163" fmla="*/ 0 h 73"/>
                  <a:gd name="T164" fmla="*/ 41 w 41"/>
                  <a:gd name="T165" fmla="*/ 73 h 7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1" h="73">
                    <a:moveTo>
                      <a:pt x="1" y="5"/>
                    </a:moveTo>
                    <a:lnTo>
                      <a:pt x="5" y="45"/>
                    </a:lnTo>
                    <a:lnTo>
                      <a:pt x="4" y="46"/>
                    </a:lnTo>
                    <a:lnTo>
                      <a:pt x="4" y="48"/>
                    </a:lnTo>
                    <a:lnTo>
                      <a:pt x="4" y="50"/>
                    </a:lnTo>
                    <a:lnTo>
                      <a:pt x="5" y="53"/>
                    </a:lnTo>
                    <a:lnTo>
                      <a:pt x="6" y="56"/>
                    </a:lnTo>
                    <a:lnTo>
                      <a:pt x="4" y="60"/>
                    </a:lnTo>
                    <a:lnTo>
                      <a:pt x="4" y="61"/>
                    </a:lnTo>
                    <a:lnTo>
                      <a:pt x="3" y="64"/>
                    </a:lnTo>
                    <a:lnTo>
                      <a:pt x="1" y="66"/>
                    </a:lnTo>
                    <a:lnTo>
                      <a:pt x="1" y="68"/>
                    </a:lnTo>
                    <a:lnTo>
                      <a:pt x="0" y="71"/>
                    </a:lnTo>
                    <a:lnTo>
                      <a:pt x="0" y="72"/>
                    </a:lnTo>
                    <a:lnTo>
                      <a:pt x="1" y="73"/>
                    </a:lnTo>
                    <a:lnTo>
                      <a:pt x="2" y="72"/>
                    </a:lnTo>
                    <a:lnTo>
                      <a:pt x="3" y="71"/>
                    </a:lnTo>
                    <a:lnTo>
                      <a:pt x="5" y="71"/>
                    </a:lnTo>
                    <a:lnTo>
                      <a:pt x="8" y="69"/>
                    </a:lnTo>
                    <a:lnTo>
                      <a:pt x="12" y="71"/>
                    </a:lnTo>
                    <a:lnTo>
                      <a:pt x="13" y="72"/>
                    </a:lnTo>
                    <a:lnTo>
                      <a:pt x="13" y="71"/>
                    </a:lnTo>
                    <a:lnTo>
                      <a:pt x="14" y="69"/>
                    </a:lnTo>
                    <a:lnTo>
                      <a:pt x="16" y="68"/>
                    </a:lnTo>
                    <a:lnTo>
                      <a:pt x="17" y="69"/>
                    </a:lnTo>
                    <a:lnTo>
                      <a:pt x="19" y="70"/>
                    </a:lnTo>
                    <a:lnTo>
                      <a:pt x="20" y="69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5"/>
                    </a:lnTo>
                    <a:lnTo>
                      <a:pt x="24" y="67"/>
                    </a:lnTo>
                    <a:lnTo>
                      <a:pt x="28" y="66"/>
                    </a:lnTo>
                    <a:lnTo>
                      <a:pt x="28" y="63"/>
                    </a:lnTo>
                    <a:lnTo>
                      <a:pt x="34" y="56"/>
                    </a:lnTo>
                    <a:lnTo>
                      <a:pt x="34" y="54"/>
                    </a:lnTo>
                    <a:lnTo>
                      <a:pt x="35" y="53"/>
                    </a:lnTo>
                    <a:lnTo>
                      <a:pt x="37" y="53"/>
                    </a:lnTo>
                    <a:lnTo>
                      <a:pt x="39" y="52"/>
                    </a:lnTo>
                    <a:lnTo>
                      <a:pt x="40" y="52"/>
                    </a:lnTo>
                    <a:lnTo>
                      <a:pt x="41" y="51"/>
                    </a:lnTo>
                    <a:lnTo>
                      <a:pt x="40" y="48"/>
                    </a:lnTo>
                    <a:lnTo>
                      <a:pt x="40" y="47"/>
                    </a:lnTo>
                    <a:lnTo>
                      <a:pt x="41" y="46"/>
                    </a:lnTo>
                    <a:lnTo>
                      <a:pt x="36" y="1"/>
                    </a:lnTo>
                    <a:lnTo>
                      <a:pt x="36" y="0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1" y="5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97C3D4C6-0C1B-4D5A-8063-EE0DF9B06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410" y="3030335"/>
                <a:ext cx="932649" cy="497171"/>
              </a:xfrm>
              <a:custGeom>
                <a:avLst/>
                <a:gdLst>
                  <a:gd name="T0" fmla="*/ 2147483647 w 100"/>
                  <a:gd name="T1" fmla="*/ 2147483647 h 51"/>
                  <a:gd name="T2" fmla="*/ 2147483647 w 100"/>
                  <a:gd name="T3" fmla="*/ 2147483647 h 51"/>
                  <a:gd name="T4" fmla="*/ 2147483647 w 100"/>
                  <a:gd name="T5" fmla="*/ 2147483647 h 51"/>
                  <a:gd name="T6" fmla="*/ 2147483647 w 100"/>
                  <a:gd name="T7" fmla="*/ 2147483647 h 51"/>
                  <a:gd name="T8" fmla="*/ 2147483647 w 100"/>
                  <a:gd name="T9" fmla="*/ 2147483647 h 51"/>
                  <a:gd name="T10" fmla="*/ 2147483647 w 100"/>
                  <a:gd name="T11" fmla="*/ 2147483647 h 51"/>
                  <a:gd name="T12" fmla="*/ 2147483647 w 100"/>
                  <a:gd name="T13" fmla="*/ 2147483647 h 51"/>
                  <a:gd name="T14" fmla="*/ 2147483647 w 100"/>
                  <a:gd name="T15" fmla="*/ 2147483647 h 51"/>
                  <a:gd name="T16" fmla="*/ 2147483647 w 100"/>
                  <a:gd name="T17" fmla="*/ 2147483647 h 51"/>
                  <a:gd name="T18" fmla="*/ 2147483647 w 100"/>
                  <a:gd name="T19" fmla="*/ 2147483647 h 51"/>
                  <a:gd name="T20" fmla="*/ 2147483647 w 100"/>
                  <a:gd name="T21" fmla="*/ 2147483647 h 51"/>
                  <a:gd name="T22" fmla="*/ 2147483647 w 100"/>
                  <a:gd name="T23" fmla="*/ 2147483647 h 51"/>
                  <a:gd name="T24" fmla="*/ 2147483647 w 100"/>
                  <a:gd name="T25" fmla="*/ 2147483647 h 51"/>
                  <a:gd name="T26" fmla="*/ 2147483647 w 100"/>
                  <a:gd name="T27" fmla="*/ 2147483647 h 51"/>
                  <a:gd name="T28" fmla="*/ 2147483647 w 100"/>
                  <a:gd name="T29" fmla="*/ 2147483647 h 51"/>
                  <a:gd name="T30" fmla="*/ 2147483647 w 100"/>
                  <a:gd name="T31" fmla="*/ 2147483647 h 51"/>
                  <a:gd name="T32" fmla="*/ 2147483647 w 100"/>
                  <a:gd name="T33" fmla="*/ 2147483647 h 51"/>
                  <a:gd name="T34" fmla="*/ 2147483647 w 100"/>
                  <a:gd name="T35" fmla="*/ 2147483647 h 51"/>
                  <a:gd name="T36" fmla="*/ 2147483647 w 100"/>
                  <a:gd name="T37" fmla="*/ 2147483647 h 51"/>
                  <a:gd name="T38" fmla="*/ 2147483647 w 100"/>
                  <a:gd name="T39" fmla="*/ 2147483647 h 51"/>
                  <a:gd name="T40" fmla="*/ 2147483647 w 100"/>
                  <a:gd name="T41" fmla="*/ 2147483647 h 51"/>
                  <a:gd name="T42" fmla="*/ 2147483647 w 100"/>
                  <a:gd name="T43" fmla="*/ 2147483647 h 51"/>
                  <a:gd name="T44" fmla="*/ 2147483647 w 100"/>
                  <a:gd name="T45" fmla="*/ 2147483647 h 51"/>
                  <a:gd name="T46" fmla="*/ 2147483647 w 100"/>
                  <a:gd name="T47" fmla="*/ 2147483647 h 51"/>
                  <a:gd name="T48" fmla="*/ 2147483647 w 100"/>
                  <a:gd name="T49" fmla="*/ 0 h 51"/>
                  <a:gd name="T50" fmla="*/ 2147483647 w 100"/>
                  <a:gd name="T51" fmla="*/ 2147483647 h 51"/>
                  <a:gd name="T52" fmla="*/ 2147483647 w 100"/>
                  <a:gd name="T53" fmla="*/ 2147483647 h 51"/>
                  <a:gd name="T54" fmla="*/ 2147483647 w 100"/>
                  <a:gd name="T55" fmla="*/ 2147483647 h 51"/>
                  <a:gd name="T56" fmla="*/ 2147483647 w 100"/>
                  <a:gd name="T57" fmla="*/ 2147483647 h 51"/>
                  <a:gd name="T58" fmla="*/ 2147483647 w 100"/>
                  <a:gd name="T59" fmla="*/ 2147483647 h 51"/>
                  <a:gd name="T60" fmla="*/ 2147483647 w 100"/>
                  <a:gd name="T61" fmla="*/ 2147483647 h 51"/>
                  <a:gd name="T62" fmla="*/ 2147483647 w 100"/>
                  <a:gd name="T63" fmla="*/ 2147483647 h 51"/>
                  <a:gd name="T64" fmla="*/ 2147483647 w 100"/>
                  <a:gd name="T65" fmla="*/ 2147483647 h 51"/>
                  <a:gd name="T66" fmla="*/ 2147483647 w 100"/>
                  <a:gd name="T67" fmla="*/ 2147483647 h 51"/>
                  <a:gd name="T68" fmla="*/ 2147483647 w 100"/>
                  <a:gd name="T69" fmla="*/ 2147483647 h 51"/>
                  <a:gd name="T70" fmla="*/ 2147483647 w 100"/>
                  <a:gd name="T71" fmla="*/ 2147483647 h 51"/>
                  <a:gd name="T72" fmla="*/ 2147483647 w 100"/>
                  <a:gd name="T73" fmla="*/ 2147483647 h 51"/>
                  <a:gd name="T74" fmla="*/ 2147483647 w 100"/>
                  <a:gd name="T75" fmla="*/ 2147483647 h 51"/>
                  <a:gd name="T76" fmla="*/ 2147483647 w 100"/>
                  <a:gd name="T77" fmla="*/ 2147483647 h 51"/>
                  <a:gd name="T78" fmla="*/ 2147483647 w 100"/>
                  <a:gd name="T79" fmla="*/ 2147483647 h 51"/>
                  <a:gd name="T80" fmla="*/ 2147483647 w 100"/>
                  <a:gd name="T81" fmla="*/ 2147483647 h 51"/>
                  <a:gd name="T82" fmla="*/ 2147483647 w 100"/>
                  <a:gd name="T83" fmla="*/ 2147483647 h 51"/>
                  <a:gd name="T84" fmla="*/ 2147483647 w 100"/>
                  <a:gd name="T85" fmla="*/ 2147483647 h 51"/>
                  <a:gd name="T86" fmla="*/ 2147483647 w 100"/>
                  <a:gd name="T87" fmla="*/ 2147483647 h 51"/>
                  <a:gd name="T88" fmla="*/ 2147483647 w 100"/>
                  <a:gd name="T89" fmla="*/ 2147483647 h 51"/>
                  <a:gd name="T90" fmla="*/ 2147483647 w 100"/>
                  <a:gd name="T91" fmla="*/ 2147483647 h 51"/>
                  <a:gd name="T92" fmla="*/ 2147483647 w 100"/>
                  <a:gd name="T93" fmla="*/ 2147483647 h 51"/>
                  <a:gd name="T94" fmla="*/ 2147483647 w 100"/>
                  <a:gd name="T95" fmla="*/ 2147483647 h 51"/>
                  <a:gd name="T96" fmla="*/ 2147483647 w 100"/>
                  <a:gd name="T97" fmla="*/ 2147483647 h 51"/>
                  <a:gd name="T98" fmla="*/ 2147483647 w 100"/>
                  <a:gd name="T99" fmla="*/ 2147483647 h 51"/>
                  <a:gd name="T100" fmla="*/ 2147483647 w 100"/>
                  <a:gd name="T101" fmla="*/ 2147483647 h 51"/>
                  <a:gd name="T102" fmla="*/ 2147483647 w 100"/>
                  <a:gd name="T103" fmla="*/ 2147483647 h 51"/>
                  <a:gd name="T104" fmla="*/ 2147483647 w 100"/>
                  <a:gd name="T105" fmla="*/ 2147483647 h 51"/>
                  <a:gd name="T106" fmla="*/ 2147483647 w 100"/>
                  <a:gd name="T107" fmla="*/ 2147483647 h 51"/>
                  <a:gd name="T108" fmla="*/ 2147483647 w 100"/>
                  <a:gd name="T109" fmla="*/ 2147483647 h 5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00"/>
                  <a:gd name="T166" fmla="*/ 0 h 51"/>
                  <a:gd name="T167" fmla="*/ 100 w 100"/>
                  <a:gd name="T168" fmla="*/ 51 h 5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00" h="51">
                    <a:moveTo>
                      <a:pt x="0" y="51"/>
                    </a:moveTo>
                    <a:lnTo>
                      <a:pt x="20" y="50"/>
                    </a:lnTo>
                    <a:lnTo>
                      <a:pt x="20" y="48"/>
                    </a:lnTo>
                    <a:lnTo>
                      <a:pt x="20" y="47"/>
                    </a:lnTo>
                    <a:lnTo>
                      <a:pt x="22" y="47"/>
                    </a:lnTo>
                    <a:lnTo>
                      <a:pt x="23" y="48"/>
                    </a:lnTo>
                    <a:lnTo>
                      <a:pt x="79" y="42"/>
                    </a:lnTo>
                    <a:lnTo>
                      <a:pt x="80" y="42"/>
                    </a:lnTo>
                    <a:lnTo>
                      <a:pt x="81" y="41"/>
                    </a:lnTo>
                    <a:lnTo>
                      <a:pt x="86" y="38"/>
                    </a:lnTo>
                    <a:lnTo>
                      <a:pt x="87" y="37"/>
                    </a:lnTo>
                    <a:lnTo>
                      <a:pt x="89" y="35"/>
                    </a:lnTo>
                    <a:lnTo>
                      <a:pt x="89" y="34"/>
                    </a:lnTo>
                    <a:lnTo>
                      <a:pt x="90" y="33"/>
                    </a:lnTo>
                    <a:lnTo>
                      <a:pt x="91" y="33"/>
                    </a:lnTo>
                    <a:lnTo>
                      <a:pt x="91" y="31"/>
                    </a:lnTo>
                    <a:lnTo>
                      <a:pt x="92" y="30"/>
                    </a:lnTo>
                    <a:lnTo>
                      <a:pt x="99" y="24"/>
                    </a:lnTo>
                    <a:lnTo>
                      <a:pt x="100" y="23"/>
                    </a:lnTo>
                    <a:lnTo>
                      <a:pt x="99" y="23"/>
                    </a:lnTo>
                    <a:lnTo>
                      <a:pt x="98" y="22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6" y="21"/>
                    </a:lnTo>
                    <a:lnTo>
                      <a:pt x="95" y="21"/>
                    </a:lnTo>
                    <a:lnTo>
                      <a:pt x="93" y="18"/>
                    </a:lnTo>
                    <a:lnTo>
                      <a:pt x="90" y="14"/>
                    </a:lnTo>
                    <a:lnTo>
                      <a:pt x="90" y="13"/>
                    </a:lnTo>
                    <a:lnTo>
                      <a:pt x="90" y="12"/>
                    </a:lnTo>
                    <a:lnTo>
                      <a:pt x="90" y="11"/>
                    </a:lnTo>
                    <a:lnTo>
                      <a:pt x="90" y="9"/>
                    </a:lnTo>
                    <a:lnTo>
                      <a:pt x="89" y="8"/>
                    </a:lnTo>
                    <a:lnTo>
                      <a:pt x="88" y="7"/>
                    </a:lnTo>
                    <a:lnTo>
                      <a:pt x="86" y="7"/>
                    </a:lnTo>
                    <a:lnTo>
                      <a:pt x="85" y="5"/>
                    </a:lnTo>
                    <a:lnTo>
                      <a:pt x="84" y="4"/>
                    </a:lnTo>
                    <a:lnTo>
                      <a:pt x="82" y="5"/>
                    </a:lnTo>
                    <a:lnTo>
                      <a:pt x="82" y="6"/>
                    </a:lnTo>
                    <a:lnTo>
                      <a:pt x="81" y="6"/>
                    </a:lnTo>
                    <a:lnTo>
                      <a:pt x="79" y="7"/>
                    </a:lnTo>
                    <a:lnTo>
                      <a:pt x="77" y="6"/>
                    </a:lnTo>
                    <a:lnTo>
                      <a:pt x="76" y="6"/>
                    </a:lnTo>
                    <a:lnTo>
                      <a:pt x="75" y="7"/>
                    </a:lnTo>
                    <a:lnTo>
                      <a:pt x="72" y="5"/>
                    </a:lnTo>
                    <a:lnTo>
                      <a:pt x="69" y="6"/>
                    </a:lnTo>
                    <a:lnTo>
                      <a:pt x="67" y="5"/>
                    </a:lnTo>
                    <a:lnTo>
                      <a:pt x="66" y="2"/>
                    </a:lnTo>
                    <a:lnTo>
                      <a:pt x="63" y="0"/>
                    </a:lnTo>
                    <a:lnTo>
                      <a:pt x="62" y="1"/>
                    </a:lnTo>
                    <a:lnTo>
                      <a:pt x="61" y="1"/>
                    </a:lnTo>
                    <a:lnTo>
                      <a:pt x="60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8" y="3"/>
                    </a:lnTo>
                    <a:lnTo>
                      <a:pt x="59" y="6"/>
                    </a:lnTo>
                    <a:lnTo>
                      <a:pt x="58" y="7"/>
                    </a:lnTo>
                    <a:lnTo>
                      <a:pt x="57" y="7"/>
                    </a:lnTo>
                    <a:lnTo>
                      <a:pt x="55" y="8"/>
                    </a:lnTo>
                    <a:lnTo>
                      <a:pt x="53" y="8"/>
                    </a:lnTo>
                    <a:lnTo>
                      <a:pt x="52" y="9"/>
                    </a:lnTo>
                    <a:lnTo>
                      <a:pt x="52" y="11"/>
                    </a:lnTo>
                    <a:lnTo>
                      <a:pt x="46" y="18"/>
                    </a:lnTo>
                    <a:lnTo>
                      <a:pt x="46" y="21"/>
                    </a:lnTo>
                    <a:lnTo>
                      <a:pt x="42" y="22"/>
                    </a:lnTo>
                    <a:lnTo>
                      <a:pt x="41" y="20"/>
                    </a:lnTo>
                    <a:lnTo>
                      <a:pt x="40" y="20"/>
                    </a:lnTo>
                    <a:lnTo>
                      <a:pt x="39" y="21"/>
                    </a:lnTo>
                    <a:lnTo>
                      <a:pt x="38" y="24"/>
                    </a:lnTo>
                    <a:lnTo>
                      <a:pt x="37" y="25"/>
                    </a:lnTo>
                    <a:lnTo>
                      <a:pt x="35" y="24"/>
                    </a:lnTo>
                    <a:lnTo>
                      <a:pt x="34" y="23"/>
                    </a:lnTo>
                    <a:lnTo>
                      <a:pt x="32" y="24"/>
                    </a:lnTo>
                    <a:lnTo>
                      <a:pt x="31" y="26"/>
                    </a:lnTo>
                    <a:lnTo>
                      <a:pt x="31" y="27"/>
                    </a:lnTo>
                    <a:lnTo>
                      <a:pt x="30" y="26"/>
                    </a:lnTo>
                    <a:lnTo>
                      <a:pt x="26" y="24"/>
                    </a:lnTo>
                    <a:lnTo>
                      <a:pt x="23" y="26"/>
                    </a:lnTo>
                    <a:lnTo>
                      <a:pt x="21" y="26"/>
                    </a:lnTo>
                    <a:lnTo>
                      <a:pt x="20" y="27"/>
                    </a:lnTo>
                    <a:lnTo>
                      <a:pt x="19" y="28"/>
                    </a:lnTo>
                    <a:lnTo>
                      <a:pt x="18" y="27"/>
                    </a:lnTo>
                    <a:lnTo>
                      <a:pt x="18" y="28"/>
                    </a:lnTo>
                    <a:lnTo>
                      <a:pt x="18" y="29"/>
                    </a:lnTo>
                    <a:lnTo>
                      <a:pt x="17" y="30"/>
                    </a:lnTo>
                    <a:lnTo>
                      <a:pt x="17" y="31"/>
                    </a:lnTo>
                    <a:lnTo>
                      <a:pt x="18" y="33"/>
                    </a:lnTo>
                    <a:lnTo>
                      <a:pt x="14" y="34"/>
                    </a:lnTo>
                    <a:lnTo>
                      <a:pt x="13" y="35"/>
                    </a:lnTo>
                    <a:lnTo>
                      <a:pt x="13" y="37"/>
                    </a:lnTo>
                    <a:lnTo>
                      <a:pt x="14" y="40"/>
                    </a:lnTo>
                    <a:lnTo>
                      <a:pt x="12" y="41"/>
                    </a:lnTo>
                    <a:lnTo>
                      <a:pt x="10" y="40"/>
                    </a:lnTo>
                    <a:lnTo>
                      <a:pt x="9" y="39"/>
                    </a:lnTo>
                    <a:lnTo>
                      <a:pt x="6" y="38"/>
                    </a:lnTo>
                    <a:lnTo>
                      <a:pt x="5" y="39"/>
                    </a:lnTo>
                    <a:lnTo>
                      <a:pt x="4" y="42"/>
                    </a:lnTo>
                    <a:lnTo>
                      <a:pt x="4" y="43"/>
                    </a:lnTo>
                    <a:lnTo>
                      <a:pt x="5" y="43"/>
                    </a:lnTo>
                    <a:lnTo>
                      <a:pt x="6" y="45"/>
                    </a:lnTo>
                    <a:lnTo>
                      <a:pt x="4" y="49"/>
                    </a:lnTo>
                    <a:lnTo>
                      <a:pt x="4" y="50"/>
                    </a:lnTo>
                    <a:lnTo>
                      <a:pt x="3" y="49"/>
                    </a:lnTo>
                    <a:lnTo>
                      <a:pt x="1" y="50"/>
                    </a:lnTo>
                    <a:lnTo>
                      <a:pt x="0" y="51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66A90725-6B9F-4756-AF96-2F2CB72B3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016" y="3409563"/>
                <a:ext cx="1036076" cy="381043"/>
              </a:xfrm>
              <a:custGeom>
                <a:avLst/>
                <a:gdLst>
                  <a:gd name="T0" fmla="*/ 2147483647 w 111"/>
                  <a:gd name="T1" fmla="*/ 0 h 39"/>
                  <a:gd name="T2" fmla="*/ 2147483647 w 111"/>
                  <a:gd name="T3" fmla="*/ 2147483647 h 39"/>
                  <a:gd name="T4" fmla="*/ 2147483647 w 111"/>
                  <a:gd name="T5" fmla="*/ 2147483647 h 39"/>
                  <a:gd name="T6" fmla="*/ 2147483647 w 111"/>
                  <a:gd name="T7" fmla="*/ 2147483647 h 39"/>
                  <a:gd name="T8" fmla="*/ 2147483647 w 111"/>
                  <a:gd name="T9" fmla="*/ 2147483647 h 39"/>
                  <a:gd name="T10" fmla="*/ 2147483647 w 111"/>
                  <a:gd name="T11" fmla="*/ 2147483647 h 39"/>
                  <a:gd name="T12" fmla="*/ 2147483647 w 111"/>
                  <a:gd name="T13" fmla="*/ 2147483647 h 39"/>
                  <a:gd name="T14" fmla="*/ 2147483647 w 111"/>
                  <a:gd name="T15" fmla="*/ 2147483647 h 39"/>
                  <a:gd name="T16" fmla="*/ 2147483647 w 111"/>
                  <a:gd name="T17" fmla="*/ 2147483647 h 39"/>
                  <a:gd name="T18" fmla="*/ 2147483647 w 111"/>
                  <a:gd name="T19" fmla="*/ 2147483647 h 39"/>
                  <a:gd name="T20" fmla="*/ 2147483647 w 111"/>
                  <a:gd name="T21" fmla="*/ 2147483647 h 39"/>
                  <a:gd name="T22" fmla="*/ 2147483647 w 111"/>
                  <a:gd name="T23" fmla="*/ 2147483647 h 39"/>
                  <a:gd name="T24" fmla="*/ 2147483647 w 111"/>
                  <a:gd name="T25" fmla="*/ 2147483647 h 39"/>
                  <a:gd name="T26" fmla="*/ 2147483647 w 111"/>
                  <a:gd name="T27" fmla="*/ 2147483647 h 39"/>
                  <a:gd name="T28" fmla="*/ 2147483647 w 111"/>
                  <a:gd name="T29" fmla="*/ 2147483647 h 39"/>
                  <a:gd name="T30" fmla="*/ 2147483647 w 111"/>
                  <a:gd name="T31" fmla="*/ 2147483647 h 39"/>
                  <a:gd name="T32" fmla="*/ 2147483647 w 111"/>
                  <a:gd name="T33" fmla="*/ 2147483647 h 39"/>
                  <a:gd name="T34" fmla="*/ 2147483647 w 111"/>
                  <a:gd name="T35" fmla="*/ 2147483647 h 39"/>
                  <a:gd name="T36" fmla="*/ 2147483647 w 111"/>
                  <a:gd name="T37" fmla="*/ 2147483647 h 39"/>
                  <a:gd name="T38" fmla="*/ 2147483647 w 111"/>
                  <a:gd name="T39" fmla="*/ 2147483647 h 39"/>
                  <a:gd name="T40" fmla="*/ 2147483647 w 111"/>
                  <a:gd name="T41" fmla="*/ 2147483647 h 39"/>
                  <a:gd name="T42" fmla="*/ 2147483647 w 111"/>
                  <a:gd name="T43" fmla="*/ 2147483647 h 39"/>
                  <a:gd name="T44" fmla="*/ 0 w 111"/>
                  <a:gd name="T45" fmla="*/ 2147483647 h 39"/>
                  <a:gd name="T46" fmla="*/ 2147483647 w 111"/>
                  <a:gd name="T47" fmla="*/ 2147483647 h 39"/>
                  <a:gd name="T48" fmla="*/ 2147483647 w 111"/>
                  <a:gd name="T49" fmla="*/ 2147483647 h 39"/>
                  <a:gd name="T50" fmla="*/ 2147483647 w 111"/>
                  <a:gd name="T51" fmla="*/ 2147483647 h 39"/>
                  <a:gd name="T52" fmla="*/ 2147483647 w 111"/>
                  <a:gd name="T53" fmla="*/ 2147483647 h 39"/>
                  <a:gd name="T54" fmla="*/ 2147483647 w 111"/>
                  <a:gd name="T55" fmla="*/ 2147483647 h 39"/>
                  <a:gd name="T56" fmla="*/ 2147483647 w 111"/>
                  <a:gd name="T57" fmla="*/ 2147483647 h 39"/>
                  <a:gd name="T58" fmla="*/ 2147483647 w 111"/>
                  <a:gd name="T59" fmla="*/ 2147483647 h 39"/>
                  <a:gd name="T60" fmla="*/ 2147483647 w 111"/>
                  <a:gd name="T61" fmla="*/ 2147483647 h 39"/>
                  <a:gd name="T62" fmla="*/ 2147483647 w 111"/>
                  <a:gd name="T63" fmla="*/ 2147483647 h 39"/>
                  <a:gd name="T64" fmla="*/ 2147483647 w 111"/>
                  <a:gd name="T65" fmla="*/ 2147483647 h 39"/>
                  <a:gd name="T66" fmla="*/ 2147483647 w 111"/>
                  <a:gd name="T67" fmla="*/ 2147483647 h 39"/>
                  <a:gd name="T68" fmla="*/ 2147483647 w 111"/>
                  <a:gd name="T69" fmla="*/ 2147483647 h 39"/>
                  <a:gd name="T70" fmla="*/ 2147483647 w 111"/>
                  <a:gd name="T71" fmla="*/ 2147483647 h 39"/>
                  <a:gd name="T72" fmla="*/ 2147483647 w 111"/>
                  <a:gd name="T73" fmla="*/ 2147483647 h 39"/>
                  <a:gd name="T74" fmla="*/ 2147483647 w 111"/>
                  <a:gd name="T75" fmla="*/ 2147483647 h 39"/>
                  <a:gd name="T76" fmla="*/ 2147483647 w 111"/>
                  <a:gd name="T77" fmla="*/ 2147483647 h 39"/>
                  <a:gd name="T78" fmla="*/ 2147483647 w 111"/>
                  <a:gd name="T79" fmla="*/ 2147483647 h 39"/>
                  <a:gd name="T80" fmla="*/ 2147483647 w 111"/>
                  <a:gd name="T81" fmla="*/ 2147483647 h 39"/>
                  <a:gd name="T82" fmla="*/ 2147483647 w 111"/>
                  <a:gd name="T83" fmla="*/ 2147483647 h 39"/>
                  <a:gd name="T84" fmla="*/ 2147483647 w 111"/>
                  <a:gd name="T85" fmla="*/ 2147483647 h 39"/>
                  <a:gd name="T86" fmla="*/ 2147483647 w 111"/>
                  <a:gd name="T87" fmla="*/ 2147483647 h 39"/>
                  <a:gd name="T88" fmla="*/ 2147483647 w 111"/>
                  <a:gd name="T89" fmla="*/ 2147483647 h 39"/>
                  <a:gd name="T90" fmla="*/ 2147483647 w 111"/>
                  <a:gd name="T91" fmla="*/ 2147483647 h 39"/>
                  <a:gd name="T92" fmla="*/ 2147483647 w 111"/>
                  <a:gd name="T93" fmla="*/ 2147483647 h 39"/>
                  <a:gd name="T94" fmla="*/ 2147483647 w 111"/>
                  <a:gd name="T95" fmla="*/ 2147483647 h 39"/>
                  <a:gd name="T96" fmla="*/ 2147483647 w 111"/>
                  <a:gd name="T97" fmla="*/ 2147483647 h 39"/>
                  <a:gd name="T98" fmla="*/ 2147483647 w 111"/>
                  <a:gd name="T99" fmla="*/ 2147483647 h 39"/>
                  <a:gd name="T100" fmla="*/ 2147483647 w 111"/>
                  <a:gd name="T101" fmla="*/ 2147483647 h 39"/>
                  <a:gd name="T102" fmla="*/ 2147483647 w 111"/>
                  <a:gd name="T103" fmla="*/ 2147483647 h 39"/>
                  <a:gd name="T104" fmla="*/ 2147483647 w 111"/>
                  <a:gd name="T105" fmla="*/ 2147483647 h 39"/>
                  <a:gd name="T106" fmla="*/ 2147483647 w 111"/>
                  <a:gd name="T107" fmla="*/ 2147483647 h 39"/>
                  <a:gd name="T108" fmla="*/ 2147483647 w 111"/>
                  <a:gd name="T109" fmla="*/ 2147483647 h 39"/>
                  <a:gd name="T110" fmla="*/ 2147483647 w 111"/>
                  <a:gd name="T111" fmla="*/ 2147483647 h 39"/>
                  <a:gd name="T112" fmla="*/ 2147483647 w 111"/>
                  <a:gd name="T113" fmla="*/ 2147483647 h 39"/>
                  <a:gd name="T114" fmla="*/ 2147483647 w 111"/>
                  <a:gd name="T115" fmla="*/ 0 h 3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11"/>
                  <a:gd name="T175" fmla="*/ 0 h 39"/>
                  <a:gd name="T176" fmla="*/ 111 w 111"/>
                  <a:gd name="T177" fmla="*/ 39 h 3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11" h="39">
                    <a:moveTo>
                      <a:pt x="111" y="0"/>
                    </a:moveTo>
                    <a:lnTo>
                      <a:pt x="88" y="3"/>
                    </a:lnTo>
                    <a:lnTo>
                      <a:pt x="87" y="3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8" y="9"/>
                    </a:lnTo>
                    <a:lnTo>
                      <a:pt x="28" y="11"/>
                    </a:lnTo>
                    <a:lnTo>
                      <a:pt x="8" y="12"/>
                    </a:lnTo>
                    <a:lnTo>
                      <a:pt x="7" y="15"/>
                    </a:lnTo>
                    <a:lnTo>
                      <a:pt x="7" y="18"/>
                    </a:lnTo>
                    <a:lnTo>
                      <a:pt x="7" y="19"/>
                    </a:lnTo>
                    <a:lnTo>
                      <a:pt x="6" y="21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5" y="24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1" y="32"/>
                    </a:lnTo>
                    <a:lnTo>
                      <a:pt x="2" y="34"/>
                    </a:lnTo>
                    <a:lnTo>
                      <a:pt x="2" y="37"/>
                    </a:lnTo>
                    <a:lnTo>
                      <a:pt x="1" y="37"/>
                    </a:lnTo>
                    <a:lnTo>
                      <a:pt x="0" y="39"/>
                    </a:lnTo>
                    <a:lnTo>
                      <a:pt x="28" y="37"/>
                    </a:lnTo>
                    <a:lnTo>
                      <a:pt x="64" y="34"/>
                    </a:lnTo>
                    <a:lnTo>
                      <a:pt x="78" y="32"/>
                    </a:lnTo>
                    <a:lnTo>
                      <a:pt x="78" y="28"/>
                    </a:lnTo>
                    <a:lnTo>
                      <a:pt x="79" y="28"/>
                    </a:lnTo>
                    <a:lnTo>
                      <a:pt x="80" y="28"/>
                    </a:lnTo>
                    <a:lnTo>
                      <a:pt x="81" y="27"/>
                    </a:lnTo>
                    <a:lnTo>
                      <a:pt x="81" y="26"/>
                    </a:lnTo>
                    <a:lnTo>
                      <a:pt x="81" y="25"/>
                    </a:lnTo>
                    <a:lnTo>
                      <a:pt x="81" y="24"/>
                    </a:lnTo>
                    <a:lnTo>
                      <a:pt x="83" y="23"/>
                    </a:lnTo>
                    <a:lnTo>
                      <a:pt x="85" y="22"/>
                    </a:lnTo>
                    <a:lnTo>
                      <a:pt x="89" y="21"/>
                    </a:lnTo>
                    <a:lnTo>
                      <a:pt x="92" y="18"/>
                    </a:lnTo>
                    <a:lnTo>
                      <a:pt x="93" y="17"/>
                    </a:lnTo>
                    <a:lnTo>
                      <a:pt x="95" y="16"/>
                    </a:lnTo>
                    <a:lnTo>
                      <a:pt x="95" y="14"/>
                    </a:lnTo>
                    <a:lnTo>
                      <a:pt x="96" y="14"/>
                    </a:lnTo>
                    <a:lnTo>
                      <a:pt x="97" y="14"/>
                    </a:lnTo>
                    <a:lnTo>
                      <a:pt x="97" y="13"/>
                    </a:lnTo>
                    <a:lnTo>
                      <a:pt x="98" y="12"/>
                    </a:lnTo>
                    <a:lnTo>
                      <a:pt x="99" y="12"/>
                    </a:lnTo>
                    <a:lnTo>
                      <a:pt x="100" y="12"/>
                    </a:lnTo>
                    <a:lnTo>
                      <a:pt x="101" y="12"/>
                    </a:lnTo>
                    <a:lnTo>
                      <a:pt x="101" y="11"/>
                    </a:lnTo>
                    <a:lnTo>
                      <a:pt x="103" y="10"/>
                    </a:lnTo>
                    <a:lnTo>
                      <a:pt x="104" y="9"/>
                    </a:lnTo>
                    <a:lnTo>
                      <a:pt x="106" y="9"/>
                    </a:lnTo>
                    <a:lnTo>
                      <a:pt x="108" y="6"/>
                    </a:lnTo>
                    <a:lnTo>
                      <a:pt x="110" y="4"/>
                    </a:lnTo>
                    <a:lnTo>
                      <a:pt x="110" y="3"/>
                    </a:lnTo>
                    <a:lnTo>
                      <a:pt x="111" y="2"/>
                    </a:lnTo>
                    <a:lnTo>
                      <a:pt x="110" y="1"/>
                    </a:lnTo>
                    <a:lnTo>
                      <a:pt x="111" y="0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4550A0E3-B957-4BFE-BA81-F7EA8349B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1227" y="3770648"/>
                <a:ext cx="446365" cy="809264"/>
              </a:xfrm>
              <a:custGeom>
                <a:avLst/>
                <a:gdLst>
                  <a:gd name="T0" fmla="*/ 2147483647 w 48"/>
                  <a:gd name="T1" fmla="*/ 0 h 83"/>
                  <a:gd name="T2" fmla="*/ 2147483647 w 48"/>
                  <a:gd name="T3" fmla="*/ 2147483647 h 83"/>
                  <a:gd name="T4" fmla="*/ 2147483647 w 48"/>
                  <a:gd name="T5" fmla="*/ 2147483647 h 83"/>
                  <a:gd name="T6" fmla="*/ 2147483647 w 48"/>
                  <a:gd name="T7" fmla="*/ 2147483647 h 83"/>
                  <a:gd name="T8" fmla="*/ 2147483647 w 48"/>
                  <a:gd name="T9" fmla="*/ 2147483647 h 83"/>
                  <a:gd name="T10" fmla="*/ 2147483647 w 48"/>
                  <a:gd name="T11" fmla="*/ 2147483647 h 83"/>
                  <a:gd name="T12" fmla="*/ 2147483647 w 48"/>
                  <a:gd name="T13" fmla="*/ 2147483647 h 83"/>
                  <a:gd name="T14" fmla="*/ 2147483647 w 48"/>
                  <a:gd name="T15" fmla="*/ 2147483647 h 83"/>
                  <a:gd name="T16" fmla="*/ 2147483647 w 48"/>
                  <a:gd name="T17" fmla="*/ 2147483647 h 83"/>
                  <a:gd name="T18" fmla="*/ 2147483647 w 48"/>
                  <a:gd name="T19" fmla="*/ 2147483647 h 83"/>
                  <a:gd name="T20" fmla="*/ 2147483647 w 48"/>
                  <a:gd name="T21" fmla="*/ 2147483647 h 83"/>
                  <a:gd name="T22" fmla="*/ 2147483647 w 48"/>
                  <a:gd name="T23" fmla="*/ 2147483647 h 83"/>
                  <a:gd name="T24" fmla="*/ 2147483647 w 48"/>
                  <a:gd name="T25" fmla="*/ 2147483647 h 83"/>
                  <a:gd name="T26" fmla="*/ 2147483647 w 48"/>
                  <a:gd name="T27" fmla="*/ 2147483647 h 83"/>
                  <a:gd name="T28" fmla="*/ 2147483647 w 48"/>
                  <a:gd name="T29" fmla="*/ 2147483647 h 83"/>
                  <a:gd name="T30" fmla="*/ 2147483647 w 48"/>
                  <a:gd name="T31" fmla="*/ 2147483647 h 83"/>
                  <a:gd name="T32" fmla="*/ 2147483647 w 48"/>
                  <a:gd name="T33" fmla="*/ 2147483647 h 83"/>
                  <a:gd name="T34" fmla="*/ 2147483647 w 48"/>
                  <a:gd name="T35" fmla="*/ 2147483647 h 83"/>
                  <a:gd name="T36" fmla="*/ 2147483647 w 48"/>
                  <a:gd name="T37" fmla="*/ 2147483647 h 83"/>
                  <a:gd name="T38" fmla="*/ 2147483647 w 48"/>
                  <a:gd name="T39" fmla="*/ 2147483647 h 83"/>
                  <a:gd name="T40" fmla="*/ 2147483647 w 48"/>
                  <a:gd name="T41" fmla="*/ 2147483647 h 83"/>
                  <a:gd name="T42" fmla="*/ 2147483647 w 48"/>
                  <a:gd name="T43" fmla="*/ 2147483647 h 83"/>
                  <a:gd name="T44" fmla="*/ 2147483647 w 48"/>
                  <a:gd name="T45" fmla="*/ 2147483647 h 83"/>
                  <a:gd name="T46" fmla="*/ 2147483647 w 48"/>
                  <a:gd name="T47" fmla="*/ 2147483647 h 83"/>
                  <a:gd name="T48" fmla="*/ 2147483647 w 48"/>
                  <a:gd name="T49" fmla="*/ 2147483647 h 83"/>
                  <a:gd name="T50" fmla="*/ 2147483647 w 48"/>
                  <a:gd name="T51" fmla="*/ 2147483647 h 83"/>
                  <a:gd name="T52" fmla="*/ 2147483647 w 48"/>
                  <a:gd name="T53" fmla="*/ 2147483647 h 83"/>
                  <a:gd name="T54" fmla="*/ 2147483647 w 48"/>
                  <a:gd name="T55" fmla="*/ 2147483647 h 83"/>
                  <a:gd name="T56" fmla="*/ 2147483647 w 48"/>
                  <a:gd name="T57" fmla="*/ 2147483647 h 83"/>
                  <a:gd name="T58" fmla="*/ 2147483647 w 48"/>
                  <a:gd name="T59" fmla="*/ 2147483647 h 83"/>
                  <a:gd name="T60" fmla="*/ 2147483647 w 48"/>
                  <a:gd name="T61" fmla="*/ 2147483647 h 83"/>
                  <a:gd name="T62" fmla="*/ 2147483647 w 48"/>
                  <a:gd name="T63" fmla="*/ 2147483647 h 83"/>
                  <a:gd name="T64" fmla="*/ 2147483647 w 48"/>
                  <a:gd name="T65" fmla="*/ 2147483647 h 83"/>
                  <a:gd name="T66" fmla="*/ 0 w 48"/>
                  <a:gd name="T67" fmla="*/ 2147483647 h 83"/>
                  <a:gd name="T68" fmla="*/ 0 w 48"/>
                  <a:gd name="T69" fmla="*/ 2147483647 h 83"/>
                  <a:gd name="T70" fmla="*/ 2147483647 w 48"/>
                  <a:gd name="T71" fmla="*/ 2147483647 h 83"/>
                  <a:gd name="T72" fmla="*/ 2147483647 w 48"/>
                  <a:gd name="T73" fmla="*/ 2147483647 h 83"/>
                  <a:gd name="T74" fmla="*/ 2147483647 w 48"/>
                  <a:gd name="T75" fmla="*/ 2147483647 h 83"/>
                  <a:gd name="T76" fmla="*/ 2147483647 w 48"/>
                  <a:gd name="T77" fmla="*/ 2147483647 h 83"/>
                  <a:gd name="T78" fmla="*/ 2147483647 w 48"/>
                  <a:gd name="T79" fmla="*/ 2147483647 h 83"/>
                  <a:gd name="T80" fmla="*/ 2147483647 w 48"/>
                  <a:gd name="T81" fmla="*/ 2147483647 h 83"/>
                  <a:gd name="T82" fmla="*/ 2147483647 w 48"/>
                  <a:gd name="T83" fmla="*/ 2147483647 h 83"/>
                  <a:gd name="T84" fmla="*/ 2147483647 w 48"/>
                  <a:gd name="T85" fmla="*/ 2147483647 h 83"/>
                  <a:gd name="T86" fmla="*/ 2147483647 w 48"/>
                  <a:gd name="T87" fmla="*/ 2147483647 h 83"/>
                  <a:gd name="T88" fmla="*/ 2147483647 w 48"/>
                  <a:gd name="T89" fmla="*/ 2147483647 h 83"/>
                  <a:gd name="T90" fmla="*/ 2147483647 w 48"/>
                  <a:gd name="T91" fmla="*/ 2147483647 h 83"/>
                  <a:gd name="T92" fmla="*/ 2147483647 w 48"/>
                  <a:gd name="T93" fmla="*/ 2147483647 h 83"/>
                  <a:gd name="T94" fmla="*/ 2147483647 w 48"/>
                  <a:gd name="T95" fmla="*/ 2147483647 h 83"/>
                  <a:gd name="T96" fmla="*/ 2147483647 w 48"/>
                  <a:gd name="T97" fmla="*/ 2147483647 h 83"/>
                  <a:gd name="T98" fmla="*/ 2147483647 w 48"/>
                  <a:gd name="T99" fmla="*/ 2147483647 h 83"/>
                  <a:gd name="T100" fmla="*/ 2147483647 w 48"/>
                  <a:gd name="T101" fmla="*/ 2147483647 h 83"/>
                  <a:gd name="T102" fmla="*/ 2147483647 w 48"/>
                  <a:gd name="T103" fmla="*/ 2147483647 h 83"/>
                  <a:gd name="T104" fmla="*/ 2147483647 w 48"/>
                  <a:gd name="T105" fmla="*/ 0 h 8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8"/>
                  <a:gd name="T160" fmla="*/ 0 h 83"/>
                  <a:gd name="T161" fmla="*/ 48 w 48"/>
                  <a:gd name="T162" fmla="*/ 83 h 8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8" h="83">
                    <a:moveTo>
                      <a:pt x="44" y="0"/>
                    </a:moveTo>
                    <a:lnTo>
                      <a:pt x="16" y="2"/>
                    </a:lnTo>
                    <a:lnTo>
                      <a:pt x="15" y="3"/>
                    </a:lnTo>
                    <a:lnTo>
                      <a:pt x="13" y="5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7" y="19"/>
                    </a:lnTo>
                    <a:lnTo>
                      <a:pt x="5" y="21"/>
                    </a:lnTo>
                    <a:lnTo>
                      <a:pt x="5" y="22"/>
                    </a:lnTo>
                    <a:lnTo>
                      <a:pt x="5" y="24"/>
                    </a:lnTo>
                    <a:lnTo>
                      <a:pt x="3" y="27"/>
                    </a:lnTo>
                    <a:lnTo>
                      <a:pt x="4" y="29"/>
                    </a:lnTo>
                    <a:lnTo>
                      <a:pt x="5" y="31"/>
                    </a:lnTo>
                    <a:lnTo>
                      <a:pt x="5" y="32"/>
                    </a:lnTo>
                    <a:lnTo>
                      <a:pt x="6" y="33"/>
                    </a:lnTo>
                    <a:lnTo>
                      <a:pt x="6" y="34"/>
                    </a:lnTo>
                    <a:lnTo>
                      <a:pt x="5" y="34"/>
                    </a:lnTo>
                    <a:lnTo>
                      <a:pt x="5" y="36"/>
                    </a:lnTo>
                    <a:lnTo>
                      <a:pt x="5" y="37"/>
                    </a:lnTo>
                    <a:lnTo>
                      <a:pt x="5" y="38"/>
                    </a:lnTo>
                    <a:lnTo>
                      <a:pt x="7" y="42"/>
                    </a:lnTo>
                    <a:lnTo>
                      <a:pt x="7" y="45"/>
                    </a:lnTo>
                    <a:lnTo>
                      <a:pt x="8" y="47"/>
                    </a:lnTo>
                    <a:lnTo>
                      <a:pt x="9" y="48"/>
                    </a:lnTo>
                    <a:lnTo>
                      <a:pt x="9" y="49"/>
                    </a:lnTo>
                    <a:lnTo>
                      <a:pt x="7" y="50"/>
                    </a:lnTo>
                    <a:lnTo>
                      <a:pt x="6" y="51"/>
                    </a:lnTo>
                    <a:lnTo>
                      <a:pt x="5" y="54"/>
                    </a:lnTo>
                    <a:lnTo>
                      <a:pt x="3" y="59"/>
                    </a:lnTo>
                    <a:lnTo>
                      <a:pt x="0" y="66"/>
                    </a:lnTo>
                    <a:lnTo>
                      <a:pt x="0" y="71"/>
                    </a:lnTo>
                    <a:lnTo>
                      <a:pt x="27" y="70"/>
                    </a:lnTo>
                    <a:lnTo>
                      <a:pt x="27" y="71"/>
                    </a:lnTo>
                    <a:lnTo>
                      <a:pt x="27" y="73"/>
                    </a:lnTo>
                    <a:lnTo>
                      <a:pt x="27" y="77"/>
                    </a:lnTo>
                    <a:lnTo>
                      <a:pt x="30" y="80"/>
                    </a:lnTo>
                    <a:lnTo>
                      <a:pt x="30" y="83"/>
                    </a:lnTo>
                    <a:lnTo>
                      <a:pt x="32" y="83"/>
                    </a:lnTo>
                    <a:lnTo>
                      <a:pt x="35" y="81"/>
                    </a:lnTo>
                    <a:lnTo>
                      <a:pt x="42" y="79"/>
                    </a:lnTo>
                    <a:lnTo>
                      <a:pt x="43" y="79"/>
                    </a:lnTo>
                    <a:lnTo>
                      <a:pt x="45" y="79"/>
                    </a:lnTo>
                    <a:lnTo>
                      <a:pt x="46" y="79"/>
                    </a:lnTo>
                    <a:lnTo>
                      <a:pt x="47" y="80"/>
                    </a:lnTo>
                    <a:lnTo>
                      <a:pt x="48" y="79"/>
                    </a:lnTo>
                    <a:lnTo>
                      <a:pt x="45" y="54"/>
                    </a:lnTo>
                    <a:lnTo>
                      <a:pt x="45" y="52"/>
                    </a:lnTo>
                    <a:lnTo>
                      <a:pt x="45" y="1"/>
                    </a:lnTo>
                    <a:lnTo>
                      <a:pt x="44" y="0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6A385FC6-C0E3-4C86-9951-1049865CC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303" y="3741616"/>
                <a:ext cx="484470" cy="811078"/>
              </a:xfrm>
              <a:custGeom>
                <a:avLst/>
                <a:gdLst>
                  <a:gd name="T0" fmla="*/ 0 w 52"/>
                  <a:gd name="T1" fmla="*/ 2147483647 h 83"/>
                  <a:gd name="T2" fmla="*/ 2147483647 w 52"/>
                  <a:gd name="T3" fmla="*/ 2147483647 h 83"/>
                  <a:gd name="T4" fmla="*/ 2147483647 w 52"/>
                  <a:gd name="T5" fmla="*/ 2147483647 h 83"/>
                  <a:gd name="T6" fmla="*/ 2147483647 w 52"/>
                  <a:gd name="T7" fmla="*/ 2147483647 h 83"/>
                  <a:gd name="T8" fmla="*/ 2147483647 w 52"/>
                  <a:gd name="T9" fmla="*/ 2147483647 h 83"/>
                  <a:gd name="T10" fmla="*/ 2147483647 w 52"/>
                  <a:gd name="T11" fmla="*/ 2147483647 h 83"/>
                  <a:gd name="T12" fmla="*/ 2147483647 w 52"/>
                  <a:gd name="T13" fmla="*/ 2147483647 h 83"/>
                  <a:gd name="T14" fmla="*/ 2147483647 w 52"/>
                  <a:gd name="T15" fmla="*/ 2147483647 h 83"/>
                  <a:gd name="T16" fmla="*/ 2147483647 w 52"/>
                  <a:gd name="T17" fmla="*/ 2147483647 h 83"/>
                  <a:gd name="T18" fmla="*/ 2147483647 w 52"/>
                  <a:gd name="T19" fmla="*/ 2147483647 h 83"/>
                  <a:gd name="T20" fmla="*/ 2147483647 w 52"/>
                  <a:gd name="T21" fmla="*/ 2147483647 h 83"/>
                  <a:gd name="T22" fmla="*/ 2147483647 w 52"/>
                  <a:gd name="T23" fmla="*/ 2147483647 h 83"/>
                  <a:gd name="T24" fmla="*/ 2147483647 w 52"/>
                  <a:gd name="T25" fmla="*/ 2147483647 h 83"/>
                  <a:gd name="T26" fmla="*/ 2147483647 w 52"/>
                  <a:gd name="T27" fmla="*/ 2147483647 h 83"/>
                  <a:gd name="T28" fmla="*/ 2147483647 w 52"/>
                  <a:gd name="T29" fmla="*/ 2147483647 h 83"/>
                  <a:gd name="T30" fmla="*/ 2147483647 w 52"/>
                  <a:gd name="T31" fmla="*/ 2147483647 h 83"/>
                  <a:gd name="T32" fmla="*/ 2147483647 w 52"/>
                  <a:gd name="T33" fmla="*/ 2147483647 h 83"/>
                  <a:gd name="T34" fmla="*/ 2147483647 w 52"/>
                  <a:gd name="T35" fmla="*/ 2147483647 h 83"/>
                  <a:gd name="T36" fmla="*/ 2147483647 w 52"/>
                  <a:gd name="T37" fmla="*/ 2147483647 h 83"/>
                  <a:gd name="T38" fmla="*/ 2147483647 w 52"/>
                  <a:gd name="T39" fmla="*/ 2147483647 h 83"/>
                  <a:gd name="T40" fmla="*/ 2147483647 w 52"/>
                  <a:gd name="T41" fmla="*/ 2147483647 h 83"/>
                  <a:gd name="T42" fmla="*/ 2147483647 w 52"/>
                  <a:gd name="T43" fmla="*/ 2147483647 h 83"/>
                  <a:gd name="T44" fmla="*/ 2147483647 w 52"/>
                  <a:gd name="T45" fmla="*/ 2147483647 h 83"/>
                  <a:gd name="T46" fmla="*/ 2147483647 w 52"/>
                  <a:gd name="T47" fmla="*/ 2147483647 h 83"/>
                  <a:gd name="T48" fmla="*/ 2147483647 w 52"/>
                  <a:gd name="T49" fmla="*/ 2147483647 h 83"/>
                  <a:gd name="T50" fmla="*/ 2147483647 w 52"/>
                  <a:gd name="T51" fmla="*/ 2147483647 h 83"/>
                  <a:gd name="T52" fmla="*/ 2147483647 w 52"/>
                  <a:gd name="T53" fmla="*/ 2147483647 h 83"/>
                  <a:gd name="T54" fmla="*/ 2147483647 w 52"/>
                  <a:gd name="T55" fmla="*/ 2147483647 h 83"/>
                  <a:gd name="T56" fmla="*/ 2147483647 w 52"/>
                  <a:gd name="T57" fmla="*/ 2147483647 h 83"/>
                  <a:gd name="T58" fmla="*/ 2147483647 w 52"/>
                  <a:gd name="T59" fmla="*/ 2147483647 h 83"/>
                  <a:gd name="T60" fmla="*/ 2147483647 w 52"/>
                  <a:gd name="T61" fmla="*/ 2147483647 h 83"/>
                  <a:gd name="T62" fmla="*/ 2147483647 w 52"/>
                  <a:gd name="T63" fmla="*/ 2147483647 h 83"/>
                  <a:gd name="T64" fmla="*/ 2147483647 w 52"/>
                  <a:gd name="T65" fmla="*/ 2147483647 h 83"/>
                  <a:gd name="T66" fmla="*/ 2147483647 w 52"/>
                  <a:gd name="T67" fmla="*/ 2147483647 h 83"/>
                  <a:gd name="T68" fmla="*/ 2147483647 w 52"/>
                  <a:gd name="T69" fmla="*/ 2147483647 h 83"/>
                  <a:gd name="T70" fmla="*/ 2147483647 w 52"/>
                  <a:gd name="T71" fmla="*/ 2147483647 h 83"/>
                  <a:gd name="T72" fmla="*/ 2147483647 w 52"/>
                  <a:gd name="T73" fmla="*/ 2147483647 h 83"/>
                  <a:gd name="T74" fmla="*/ 2147483647 w 52"/>
                  <a:gd name="T75" fmla="*/ 2147483647 h 83"/>
                  <a:gd name="T76" fmla="*/ 2147483647 w 52"/>
                  <a:gd name="T77" fmla="*/ 2147483647 h 83"/>
                  <a:gd name="T78" fmla="*/ 2147483647 w 52"/>
                  <a:gd name="T79" fmla="*/ 2147483647 h 83"/>
                  <a:gd name="T80" fmla="*/ 2147483647 w 52"/>
                  <a:gd name="T81" fmla="*/ 2147483647 h 83"/>
                  <a:gd name="T82" fmla="*/ 2147483647 w 52"/>
                  <a:gd name="T83" fmla="*/ 2147483647 h 83"/>
                  <a:gd name="T84" fmla="*/ 2147483647 w 52"/>
                  <a:gd name="T85" fmla="*/ 2147483647 h 83"/>
                  <a:gd name="T86" fmla="*/ 2147483647 w 52"/>
                  <a:gd name="T87" fmla="*/ 2147483647 h 83"/>
                  <a:gd name="T88" fmla="*/ 2147483647 w 52"/>
                  <a:gd name="T89" fmla="*/ 2147483647 h 83"/>
                  <a:gd name="T90" fmla="*/ 2147483647 w 52"/>
                  <a:gd name="T91" fmla="*/ 2147483647 h 83"/>
                  <a:gd name="T92" fmla="*/ 2147483647 w 52"/>
                  <a:gd name="T93" fmla="*/ 2147483647 h 83"/>
                  <a:gd name="T94" fmla="*/ 2147483647 w 52"/>
                  <a:gd name="T95" fmla="*/ 2147483647 h 83"/>
                  <a:gd name="T96" fmla="*/ 2147483647 w 52"/>
                  <a:gd name="T97" fmla="*/ 2147483647 h 83"/>
                  <a:gd name="T98" fmla="*/ 2147483647 w 52"/>
                  <a:gd name="T99" fmla="*/ 2147483647 h 83"/>
                  <a:gd name="T100" fmla="*/ 2147483647 w 52"/>
                  <a:gd name="T101" fmla="*/ 2147483647 h 83"/>
                  <a:gd name="T102" fmla="*/ 2147483647 w 52"/>
                  <a:gd name="T103" fmla="*/ 0 h 83"/>
                  <a:gd name="T104" fmla="*/ 0 w 52"/>
                  <a:gd name="T105" fmla="*/ 2147483647 h 8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2"/>
                  <a:gd name="T160" fmla="*/ 0 h 83"/>
                  <a:gd name="T161" fmla="*/ 52 w 52"/>
                  <a:gd name="T162" fmla="*/ 83 h 8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2" h="83">
                    <a:moveTo>
                      <a:pt x="0" y="3"/>
                    </a:moveTo>
                    <a:lnTo>
                      <a:pt x="1" y="4"/>
                    </a:lnTo>
                    <a:lnTo>
                      <a:pt x="1" y="55"/>
                    </a:lnTo>
                    <a:lnTo>
                      <a:pt x="1" y="57"/>
                    </a:lnTo>
                    <a:lnTo>
                      <a:pt x="4" y="82"/>
                    </a:lnTo>
                    <a:lnTo>
                      <a:pt x="5" y="81"/>
                    </a:lnTo>
                    <a:lnTo>
                      <a:pt x="8" y="82"/>
                    </a:lnTo>
                    <a:lnTo>
                      <a:pt x="8" y="81"/>
                    </a:lnTo>
                    <a:lnTo>
                      <a:pt x="9" y="77"/>
                    </a:lnTo>
                    <a:lnTo>
                      <a:pt x="9" y="75"/>
                    </a:lnTo>
                    <a:lnTo>
                      <a:pt x="11" y="77"/>
                    </a:lnTo>
                    <a:lnTo>
                      <a:pt x="11" y="78"/>
                    </a:lnTo>
                    <a:lnTo>
                      <a:pt x="11" y="80"/>
                    </a:lnTo>
                    <a:lnTo>
                      <a:pt x="13" y="83"/>
                    </a:lnTo>
                    <a:lnTo>
                      <a:pt x="14" y="83"/>
                    </a:lnTo>
                    <a:lnTo>
                      <a:pt x="16" y="83"/>
                    </a:lnTo>
                    <a:lnTo>
                      <a:pt x="17" y="81"/>
                    </a:lnTo>
                    <a:lnTo>
                      <a:pt x="18" y="81"/>
                    </a:lnTo>
                    <a:lnTo>
                      <a:pt x="19" y="80"/>
                    </a:lnTo>
                    <a:lnTo>
                      <a:pt x="18" y="79"/>
                    </a:lnTo>
                    <a:lnTo>
                      <a:pt x="18" y="78"/>
                    </a:lnTo>
                    <a:lnTo>
                      <a:pt x="18" y="77"/>
                    </a:lnTo>
                    <a:lnTo>
                      <a:pt x="18" y="76"/>
                    </a:lnTo>
                    <a:lnTo>
                      <a:pt x="17" y="75"/>
                    </a:lnTo>
                    <a:lnTo>
                      <a:pt x="16" y="75"/>
                    </a:lnTo>
                    <a:lnTo>
                      <a:pt x="15" y="73"/>
                    </a:lnTo>
                    <a:lnTo>
                      <a:pt x="14" y="72"/>
                    </a:lnTo>
                    <a:lnTo>
                      <a:pt x="15" y="71"/>
                    </a:lnTo>
                    <a:lnTo>
                      <a:pt x="15" y="70"/>
                    </a:lnTo>
                    <a:lnTo>
                      <a:pt x="52" y="67"/>
                    </a:lnTo>
                    <a:lnTo>
                      <a:pt x="52" y="65"/>
                    </a:lnTo>
                    <a:lnTo>
                      <a:pt x="50" y="63"/>
                    </a:lnTo>
                    <a:lnTo>
                      <a:pt x="51" y="58"/>
                    </a:lnTo>
                    <a:lnTo>
                      <a:pt x="49" y="55"/>
                    </a:lnTo>
                    <a:lnTo>
                      <a:pt x="49" y="52"/>
                    </a:lnTo>
                    <a:lnTo>
                      <a:pt x="50" y="50"/>
                    </a:lnTo>
                    <a:lnTo>
                      <a:pt x="50" y="47"/>
                    </a:lnTo>
                    <a:lnTo>
                      <a:pt x="51" y="45"/>
                    </a:lnTo>
                    <a:lnTo>
                      <a:pt x="50" y="43"/>
                    </a:lnTo>
                    <a:lnTo>
                      <a:pt x="50" y="42"/>
                    </a:lnTo>
                    <a:lnTo>
                      <a:pt x="49" y="41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47" y="36"/>
                    </a:lnTo>
                    <a:lnTo>
                      <a:pt x="46" y="36"/>
                    </a:lnTo>
                    <a:lnTo>
                      <a:pt x="36" y="0"/>
                    </a:lnTo>
                    <a:lnTo>
                      <a:pt x="0" y="3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068F1F09-47DF-4D95-906C-517B0B14E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839" y="2493245"/>
                <a:ext cx="522574" cy="622370"/>
              </a:xfrm>
              <a:custGeom>
                <a:avLst/>
                <a:gdLst>
                  <a:gd name="T0" fmla="*/ 2147483647 w 56"/>
                  <a:gd name="T1" fmla="*/ 2147483647 h 64"/>
                  <a:gd name="T2" fmla="*/ 2147483647 w 56"/>
                  <a:gd name="T3" fmla="*/ 2147483647 h 64"/>
                  <a:gd name="T4" fmla="*/ 2147483647 w 56"/>
                  <a:gd name="T5" fmla="*/ 2147483647 h 64"/>
                  <a:gd name="T6" fmla="*/ 2147483647 w 56"/>
                  <a:gd name="T7" fmla="*/ 2147483647 h 64"/>
                  <a:gd name="T8" fmla="*/ 2147483647 w 56"/>
                  <a:gd name="T9" fmla="*/ 2147483647 h 64"/>
                  <a:gd name="T10" fmla="*/ 2147483647 w 56"/>
                  <a:gd name="T11" fmla="*/ 2147483647 h 64"/>
                  <a:gd name="T12" fmla="*/ 2147483647 w 56"/>
                  <a:gd name="T13" fmla="*/ 2147483647 h 64"/>
                  <a:gd name="T14" fmla="*/ 2147483647 w 56"/>
                  <a:gd name="T15" fmla="*/ 2147483647 h 64"/>
                  <a:gd name="T16" fmla="*/ 2147483647 w 56"/>
                  <a:gd name="T17" fmla="*/ 2147483647 h 64"/>
                  <a:gd name="T18" fmla="*/ 2147483647 w 56"/>
                  <a:gd name="T19" fmla="*/ 2147483647 h 64"/>
                  <a:gd name="T20" fmla="*/ 2147483647 w 56"/>
                  <a:gd name="T21" fmla="*/ 2147483647 h 64"/>
                  <a:gd name="T22" fmla="*/ 2147483647 w 56"/>
                  <a:gd name="T23" fmla="*/ 2147483647 h 64"/>
                  <a:gd name="T24" fmla="*/ 2147483647 w 56"/>
                  <a:gd name="T25" fmla="*/ 2147483647 h 64"/>
                  <a:gd name="T26" fmla="*/ 2147483647 w 56"/>
                  <a:gd name="T27" fmla="*/ 2147483647 h 64"/>
                  <a:gd name="T28" fmla="*/ 2147483647 w 56"/>
                  <a:gd name="T29" fmla="*/ 2147483647 h 64"/>
                  <a:gd name="T30" fmla="*/ 2147483647 w 56"/>
                  <a:gd name="T31" fmla="*/ 2147483647 h 64"/>
                  <a:gd name="T32" fmla="*/ 2147483647 w 56"/>
                  <a:gd name="T33" fmla="*/ 2147483647 h 64"/>
                  <a:gd name="T34" fmla="*/ 2147483647 w 56"/>
                  <a:gd name="T35" fmla="*/ 2147483647 h 64"/>
                  <a:gd name="T36" fmla="*/ 2147483647 w 56"/>
                  <a:gd name="T37" fmla="*/ 2147483647 h 64"/>
                  <a:gd name="T38" fmla="*/ 2147483647 w 56"/>
                  <a:gd name="T39" fmla="*/ 2147483647 h 64"/>
                  <a:gd name="T40" fmla="*/ 2147483647 w 56"/>
                  <a:gd name="T41" fmla="*/ 2147483647 h 64"/>
                  <a:gd name="T42" fmla="*/ 2147483647 w 56"/>
                  <a:gd name="T43" fmla="*/ 2147483647 h 64"/>
                  <a:gd name="T44" fmla="*/ 2147483647 w 56"/>
                  <a:gd name="T45" fmla="*/ 2147483647 h 64"/>
                  <a:gd name="T46" fmla="*/ 2147483647 w 56"/>
                  <a:gd name="T47" fmla="*/ 2147483647 h 64"/>
                  <a:gd name="T48" fmla="*/ 2147483647 w 56"/>
                  <a:gd name="T49" fmla="*/ 2147483647 h 64"/>
                  <a:gd name="T50" fmla="*/ 2147483647 w 56"/>
                  <a:gd name="T51" fmla="*/ 2147483647 h 64"/>
                  <a:gd name="T52" fmla="*/ 2147483647 w 56"/>
                  <a:gd name="T53" fmla="*/ 2147483647 h 64"/>
                  <a:gd name="T54" fmla="*/ 2147483647 w 56"/>
                  <a:gd name="T55" fmla="*/ 2147483647 h 64"/>
                  <a:gd name="T56" fmla="*/ 2147483647 w 56"/>
                  <a:gd name="T57" fmla="*/ 2147483647 h 64"/>
                  <a:gd name="T58" fmla="*/ 2147483647 w 56"/>
                  <a:gd name="T59" fmla="*/ 2147483647 h 64"/>
                  <a:gd name="T60" fmla="*/ 2147483647 w 56"/>
                  <a:gd name="T61" fmla="*/ 2147483647 h 64"/>
                  <a:gd name="T62" fmla="*/ 2147483647 w 56"/>
                  <a:gd name="T63" fmla="*/ 2147483647 h 64"/>
                  <a:gd name="T64" fmla="*/ 2147483647 w 56"/>
                  <a:gd name="T65" fmla="*/ 2147483647 h 64"/>
                  <a:gd name="T66" fmla="*/ 2147483647 w 56"/>
                  <a:gd name="T67" fmla="*/ 2147483647 h 64"/>
                  <a:gd name="T68" fmla="*/ 2147483647 w 56"/>
                  <a:gd name="T69" fmla="*/ 2147483647 h 64"/>
                  <a:gd name="T70" fmla="*/ 2147483647 w 56"/>
                  <a:gd name="T71" fmla="*/ 2147483647 h 64"/>
                  <a:gd name="T72" fmla="*/ 2147483647 w 56"/>
                  <a:gd name="T73" fmla="*/ 2147483647 h 64"/>
                  <a:gd name="T74" fmla="*/ 0 w 56"/>
                  <a:gd name="T75" fmla="*/ 2147483647 h 6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6"/>
                  <a:gd name="T115" fmla="*/ 0 h 64"/>
                  <a:gd name="T116" fmla="*/ 56 w 56"/>
                  <a:gd name="T117" fmla="*/ 64 h 6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6" h="64">
                    <a:moveTo>
                      <a:pt x="0" y="11"/>
                    </a:moveTo>
                    <a:lnTo>
                      <a:pt x="5" y="56"/>
                    </a:lnTo>
                    <a:lnTo>
                      <a:pt x="6" y="55"/>
                    </a:lnTo>
                    <a:lnTo>
                      <a:pt x="7" y="56"/>
                    </a:lnTo>
                    <a:lnTo>
                      <a:pt x="8" y="56"/>
                    </a:lnTo>
                    <a:lnTo>
                      <a:pt x="9" y="55"/>
                    </a:lnTo>
                    <a:lnTo>
                      <a:pt x="12" y="57"/>
                    </a:lnTo>
                    <a:lnTo>
                      <a:pt x="13" y="60"/>
                    </a:lnTo>
                    <a:lnTo>
                      <a:pt x="15" y="61"/>
                    </a:lnTo>
                    <a:lnTo>
                      <a:pt x="18" y="60"/>
                    </a:lnTo>
                    <a:lnTo>
                      <a:pt x="21" y="62"/>
                    </a:lnTo>
                    <a:lnTo>
                      <a:pt x="22" y="61"/>
                    </a:lnTo>
                    <a:lnTo>
                      <a:pt x="23" y="61"/>
                    </a:lnTo>
                    <a:lnTo>
                      <a:pt x="25" y="62"/>
                    </a:lnTo>
                    <a:lnTo>
                      <a:pt x="27" y="61"/>
                    </a:lnTo>
                    <a:lnTo>
                      <a:pt x="28" y="61"/>
                    </a:lnTo>
                    <a:lnTo>
                      <a:pt x="28" y="60"/>
                    </a:lnTo>
                    <a:lnTo>
                      <a:pt x="30" y="59"/>
                    </a:lnTo>
                    <a:lnTo>
                      <a:pt x="31" y="60"/>
                    </a:lnTo>
                    <a:lnTo>
                      <a:pt x="32" y="62"/>
                    </a:lnTo>
                    <a:lnTo>
                      <a:pt x="34" y="62"/>
                    </a:lnTo>
                    <a:lnTo>
                      <a:pt x="35" y="63"/>
                    </a:lnTo>
                    <a:lnTo>
                      <a:pt x="36" y="64"/>
                    </a:lnTo>
                    <a:lnTo>
                      <a:pt x="37" y="63"/>
                    </a:lnTo>
                    <a:lnTo>
                      <a:pt x="39" y="61"/>
                    </a:lnTo>
                    <a:lnTo>
                      <a:pt x="40" y="60"/>
                    </a:lnTo>
                    <a:lnTo>
                      <a:pt x="40" y="59"/>
                    </a:lnTo>
                    <a:lnTo>
                      <a:pt x="40" y="57"/>
                    </a:lnTo>
                    <a:lnTo>
                      <a:pt x="41" y="53"/>
                    </a:lnTo>
                    <a:lnTo>
                      <a:pt x="42" y="53"/>
                    </a:lnTo>
                    <a:lnTo>
                      <a:pt x="43" y="55"/>
                    </a:lnTo>
                    <a:lnTo>
                      <a:pt x="45" y="53"/>
                    </a:lnTo>
                    <a:lnTo>
                      <a:pt x="44" y="51"/>
                    </a:lnTo>
                    <a:lnTo>
                      <a:pt x="46" y="48"/>
                    </a:lnTo>
                    <a:lnTo>
                      <a:pt x="47" y="47"/>
                    </a:lnTo>
                    <a:lnTo>
                      <a:pt x="47" y="46"/>
                    </a:lnTo>
                    <a:lnTo>
                      <a:pt x="48" y="45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4"/>
                    </a:lnTo>
                    <a:lnTo>
                      <a:pt x="53" y="41"/>
                    </a:lnTo>
                    <a:lnTo>
                      <a:pt x="54" y="41"/>
                    </a:lnTo>
                    <a:lnTo>
                      <a:pt x="55" y="40"/>
                    </a:lnTo>
                    <a:lnTo>
                      <a:pt x="55" y="38"/>
                    </a:lnTo>
                    <a:lnTo>
                      <a:pt x="55" y="37"/>
                    </a:lnTo>
                    <a:lnTo>
                      <a:pt x="55" y="35"/>
                    </a:lnTo>
                    <a:lnTo>
                      <a:pt x="55" y="34"/>
                    </a:lnTo>
                    <a:lnTo>
                      <a:pt x="56" y="28"/>
                    </a:lnTo>
                    <a:lnTo>
                      <a:pt x="54" y="26"/>
                    </a:lnTo>
                    <a:lnTo>
                      <a:pt x="56" y="25"/>
                    </a:lnTo>
                    <a:lnTo>
                      <a:pt x="55" y="23"/>
                    </a:lnTo>
                    <a:lnTo>
                      <a:pt x="56" y="22"/>
                    </a:lnTo>
                    <a:lnTo>
                      <a:pt x="56" y="23"/>
                    </a:lnTo>
                    <a:lnTo>
                      <a:pt x="52" y="0"/>
                    </a:lnTo>
                    <a:lnTo>
                      <a:pt x="46" y="3"/>
                    </a:lnTo>
                    <a:lnTo>
                      <a:pt x="43" y="5"/>
                    </a:lnTo>
                    <a:lnTo>
                      <a:pt x="42" y="6"/>
                    </a:lnTo>
                    <a:lnTo>
                      <a:pt x="38" y="10"/>
                    </a:lnTo>
                    <a:lnTo>
                      <a:pt x="37" y="10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3" y="11"/>
                    </a:lnTo>
                    <a:lnTo>
                      <a:pt x="30" y="13"/>
                    </a:lnTo>
                    <a:lnTo>
                      <a:pt x="29" y="13"/>
                    </a:lnTo>
                    <a:lnTo>
                      <a:pt x="26" y="12"/>
                    </a:lnTo>
                    <a:lnTo>
                      <a:pt x="25" y="13"/>
                    </a:lnTo>
                    <a:lnTo>
                      <a:pt x="25" y="12"/>
                    </a:lnTo>
                    <a:lnTo>
                      <a:pt x="25" y="11"/>
                    </a:lnTo>
                    <a:lnTo>
                      <a:pt x="23" y="11"/>
                    </a:lnTo>
                    <a:lnTo>
                      <a:pt x="19" y="10"/>
                    </a:lnTo>
                    <a:lnTo>
                      <a:pt x="18" y="9"/>
                    </a:lnTo>
                    <a:lnTo>
                      <a:pt x="16" y="10"/>
                    </a:lnTo>
                    <a:lnTo>
                      <a:pt x="16" y="9"/>
                    </a:lnTo>
                    <a:lnTo>
                      <a:pt x="0" y="11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44DADA2C-C1F4-4DA8-84AE-BE6F3FFD4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8590" y="1818254"/>
                <a:ext cx="952608" cy="762087"/>
              </a:xfrm>
              <a:custGeom>
                <a:avLst/>
                <a:gdLst>
                  <a:gd name="T0" fmla="*/ 2147483647 w 102"/>
                  <a:gd name="T1" fmla="*/ 2147483647 h 78"/>
                  <a:gd name="T2" fmla="*/ 2147483647 w 102"/>
                  <a:gd name="T3" fmla="*/ 2147483647 h 78"/>
                  <a:gd name="T4" fmla="*/ 2147483647 w 102"/>
                  <a:gd name="T5" fmla="*/ 2147483647 h 78"/>
                  <a:gd name="T6" fmla="*/ 2147483647 w 102"/>
                  <a:gd name="T7" fmla="*/ 2147483647 h 78"/>
                  <a:gd name="T8" fmla="*/ 2147483647 w 102"/>
                  <a:gd name="T9" fmla="*/ 2147483647 h 78"/>
                  <a:gd name="T10" fmla="*/ 2147483647 w 102"/>
                  <a:gd name="T11" fmla="*/ 2147483647 h 78"/>
                  <a:gd name="T12" fmla="*/ 2147483647 w 102"/>
                  <a:gd name="T13" fmla="*/ 2147483647 h 78"/>
                  <a:gd name="T14" fmla="*/ 2147483647 w 102"/>
                  <a:gd name="T15" fmla="*/ 2147483647 h 78"/>
                  <a:gd name="T16" fmla="*/ 2147483647 w 102"/>
                  <a:gd name="T17" fmla="*/ 2147483647 h 78"/>
                  <a:gd name="T18" fmla="*/ 2147483647 w 102"/>
                  <a:gd name="T19" fmla="*/ 2147483647 h 78"/>
                  <a:gd name="T20" fmla="*/ 2147483647 w 102"/>
                  <a:gd name="T21" fmla="*/ 2147483647 h 78"/>
                  <a:gd name="T22" fmla="*/ 2147483647 w 102"/>
                  <a:gd name="T23" fmla="*/ 2147483647 h 78"/>
                  <a:gd name="T24" fmla="*/ 2147483647 w 102"/>
                  <a:gd name="T25" fmla="*/ 2147483647 h 78"/>
                  <a:gd name="T26" fmla="*/ 2147483647 w 102"/>
                  <a:gd name="T27" fmla="*/ 2147483647 h 78"/>
                  <a:gd name="T28" fmla="*/ 2147483647 w 102"/>
                  <a:gd name="T29" fmla="*/ 2147483647 h 78"/>
                  <a:gd name="T30" fmla="*/ 2147483647 w 102"/>
                  <a:gd name="T31" fmla="*/ 2147483647 h 78"/>
                  <a:gd name="T32" fmla="*/ 2147483647 w 102"/>
                  <a:gd name="T33" fmla="*/ 2147483647 h 78"/>
                  <a:gd name="T34" fmla="*/ 2147483647 w 102"/>
                  <a:gd name="T35" fmla="*/ 2147483647 h 78"/>
                  <a:gd name="T36" fmla="*/ 2147483647 w 102"/>
                  <a:gd name="T37" fmla="*/ 2147483647 h 78"/>
                  <a:gd name="T38" fmla="*/ 2147483647 w 102"/>
                  <a:gd name="T39" fmla="*/ 2147483647 h 78"/>
                  <a:gd name="T40" fmla="*/ 2147483647 w 102"/>
                  <a:gd name="T41" fmla="*/ 2147483647 h 78"/>
                  <a:gd name="T42" fmla="*/ 2147483647 w 102"/>
                  <a:gd name="T43" fmla="*/ 2147483647 h 78"/>
                  <a:gd name="T44" fmla="*/ 2147483647 w 102"/>
                  <a:gd name="T45" fmla="*/ 2147483647 h 78"/>
                  <a:gd name="T46" fmla="*/ 2147483647 w 102"/>
                  <a:gd name="T47" fmla="*/ 2147483647 h 78"/>
                  <a:gd name="T48" fmla="*/ 2147483647 w 102"/>
                  <a:gd name="T49" fmla="*/ 2147483647 h 78"/>
                  <a:gd name="T50" fmla="*/ 2147483647 w 102"/>
                  <a:gd name="T51" fmla="*/ 2147483647 h 78"/>
                  <a:gd name="T52" fmla="*/ 2147483647 w 102"/>
                  <a:gd name="T53" fmla="*/ 0 h 78"/>
                  <a:gd name="T54" fmla="*/ 2147483647 w 102"/>
                  <a:gd name="T55" fmla="*/ 2147483647 h 78"/>
                  <a:gd name="T56" fmla="*/ 2147483647 w 102"/>
                  <a:gd name="T57" fmla="*/ 2147483647 h 78"/>
                  <a:gd name="T58" fmla="*/ 2147483647 w 102"/>
                  <a:gd name="T59" fmla="*/ 2147483647 h 78"/>
                  <a:gd name="T60" fmla="*/ 2147483647 w 102"/>
                  <a:gd name="T61" fmla="*/ 2147483647 h 78"/>
                  <a:gd name="T62" fmla="*/ 2147483647 w 102"/>
                  <a:gd name="T63" fmla="*/ 2147483647 h 78"/>
                  <a:gd name="T64" fmla="*/ 2147483647 w 102"/>
                  <a:gd name="T65" fmla="*/ 2147483647 h 78"/>
                  <a:gd name="T66" fmla="*/ 2147483647 w 102"/>
                  <a:gd name="T67" fmla="*/ 2147483647 h 78"/>
                  <a:gd name="T68" fmla="*/ 2147483647 w 102"/>
                  <a:gd name="T69" fmla="*/ 2147483647 h 78"/>
                  <a:gd name="T70" fmla="*/ 2147483647 w 102"/>
                  <a:gd name="T71" fmla="*/ 2147483647 h 78"/>
                  <a:gd name="T72" fmla="*/ 2147483647 w 102"/>
                  <a:gd name="T73" fmla="*/ 2147483647 h 78"/>
                  <a:gd name="T74" fmla="*/ 2147483647 w 102"/>
                  <a:gd name="T75" fmla="*/ 2147483647 h 78"/>
                  <a:gd name="T76" fmla="*/ 2147483647 w 102"/>
                  <a:gd name="T77" fmla="*/ 2147483647 h 78"/>
                  <a:gd name="T78" fmla="*/ 2147483647 w 102"/>
                  <a:gd name="T79" fmla="*/ 2147483647 h 78"/>
                  <a:gd name="T80" fmla="*/ 2147483647 w 102"/>
                  <a:gd name="T81" fmla="*/ 2147483647 h 78"/>
                  <a:gd name="T82" fmla="*/ 2147483647 w 102"/>
                  <a:gd name="T83" fmla="*/ 2147483647 h 78"/>
                  <a:gd name="T84" fmla="*/ 2147483647 w 102"/>
                  <a:gd name="T85" fmla="*/ 2147483647 h 78"/>
                  <a:gd name="T86" fmla="*/ 2147483647 w 102"/>
                  <a:gd name="T87" fmla="*/ 2147483647 h 78"/>
                  <a:gd name="T88" fmla="*/ 2147483647 w 102"/>
                  <a:gd name="T89" fmla="*/ 2147483647 h 7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2"/>
                  <a:gd name="T136" fmla="*/ 0 h 78"/>
                  <a:gd name="T137" fmla="*/ 102 w 102"/>
                  <a:gd name="T138" fmla="*/ 78 h 7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2" h="78">
                    <a:moveTo>
                      <a:pt x="66" y="65"/>
                    </a:moveTo>
                    <a:lnTo>
                      <a:pt x="77" y="68"/>
                    </a:lnTo>
                    <a:lnTo>
                      <a:pt x="78" y="70"/>
                    </a:lnTo>
                    <a:lnTo>
                      <a:pt x="77" y="71"/>
                    </a:lnTo>
                    <a:lnTo>
                      <a:pt x="77" y="72"/>
                    </a:lnTo>
                    <a:lnTo>
                      <a:pt x="76" y="73"/>
                    </a:lnTo>
                    <a:lnTo>
                      <a:pt x="76" y="75"/>
                    </a:lnTo>
                    <a:lnTo>
                      <a:pt x="75" y="75"/>
                    </a:lnTo>
                    <a:lnTo>
                      <a:pt x="74" y="77"/>
                    </a:lnTo>
                    <a:lnTo>
                      <a:pt x="74" y="78"/>
                    </a:lnTo>
                    <a:lnTo>
                      <a:pt x="75" y="78"/>
                    </a:lnTo>
                    <a:lnTo>
                      <a:pt x="75" y="77"/>
                    </a:lnTo>
                    <a:lnTo>
                      <a:pt x="77" y="76"/>
                    </a:lnTo>
                    <a:lnTo>
                      <a:pt x="78" y="76"/>
                    </a:lnTo>
                    <a:lnTo>
                      <a:pt x="80" y="76"/>
                    </a:lnTo>
                    <a:lnTo>
                      <a:pt x="81" y="75"/>
                    </a:lnTo>
                    <a:lnTo>
                      <a:pt x="84" y="75"/>
                    </a:lnTo>
                    <a:lnTo>
                      <a:pt x="85" y="74"/>
                    </a:lnTo>
                    <a:lnTo>
                      <a:pt x="87" y="73"/>
                    </a:lnTo>
                    <a:lnTo>
                      <a:pt x="88" y="72"/>
                    </a:lnTo>
                    <a:lnTo>
                      <a:pt x="94" y="68"/>
                    </a:lnTo>
                    <a:lnTo>
                      <a:pt x="96" y="66"/>
                    </a:lnTo>
                    <a:lnTo>
                      <a:pt x="97" y="65"/>
                    </a:lnTo>
                    <a:lnTo>
                      <a:pt x="98" y="65"/>
                    </a:lnTo>
                    <a:lnTo>
                      <a:pt x="99" y="64"/>
                    </a:lnTo>
                    <a:lnTo>
                      <a:pt x="100" y="63"/>
                    </a:lnTo>
                    <a:lnTo>
                      <a:pt x="101" y="63"/>
                    </a:lnTo>
                    <a:lnTo>
                      <a:pt x="102" y="61"/>
                    </a:lnTo>
                    <a:lnTo>
                      <a:pt x="100" y="62"/>
                    </a:lnTo>
                    <a:lnTo>
                      <a:pt x="99" y="62"/>
                    </a:lnTo>
                    <a:lnTo>
                      <a:pt x="97" y="63"/>
                    </a:lnTo>
                    <a:lnTo>
                      <a:pt x="97" y="64"/>
                    </a:lnTo>
                    <a:lnTo>
                      <a:pt x="96" y="65"/>
                    </a:lnTo>
                    <a:lnTo>
                      <a:pt x="94" y="66"/>
                    </a:lnTo>
                    <a:lnTo>
                      <a:pt x="94" y="65"/>
                    </a:lnTo>
                    <a:lnTo>
                      <a:pt x="95" y="64"/>
                    </a:lnTo>
                    <a:lnTo>
                      <a:pt x="96" y="63"/>
                    </a:lnTo>
                    <a:lnTo>
                      <a:pt x="97" y="61"/>
                    </a:lnTo>
                    <a:lnTo>
                      <a:pt x="97" y="60"/>
                    </a:lnTo>
                    <a:lnTo>
                      <a:pt x="95" y="61"/>
                    </a:lnTo>
                    <a:lnTo>
                      <a:pt x="95" y="63"/>
                    </a:lnTo>
                    <a:lnTo>
                      <a:pt x="94" y="63"/>
                    </a:lnTo>
                    <a:lnTo>
                      <a:pt x="90" y="65"/>
                    </a:lnTo>
                    <a:lnTo>
                      <a:pt x="86" y="68"/>
                    </a:lnTo>
                    <a:lnTo>
                      <a:pt x="82" y="69"/>
                    </a:lnTo>
                    <a:lnTo>
                      <a:pt x="81" y="70"/>
                    </a:lnTo>
                    <a:lnTo>
                      <a:pt x="80" y="72"/>
                    </a:lnTo>
                    <a:lnTo>
                      <a:pt x="79" y="71"/>
                    </a:lnTo>
                    <a:lnTo>
                      <a:pt x="79" y="70"/>
                    </a:lnTo>
                    <a:lnTo>
                      <a:pt x="79" y="68"/>
                    </a:lnTo>
                    <a:lnTo>
                      <a:pt x="80" y="68"/>
                    </a:lnTo>
                    <a:lnTo>
                      <a:pt x="79" y="66"/>
                    </a:lnTo>
                    <a:lnTo>
                      <a:pt x="81" y="64"/>
                    </a:lnTo>
                    <a:lnTo>
                      <a:pt x="81" y="63"/>
                    </a:lnTo>
                    <a:lnTo>
                      <a:pt x="80" y="62"/>
                    </a:lnTo>
                    <a:lnTo>
                      <a:pt x="79" y="50"/>
                    </a:lnTo>
                    <a:lnTo>
                      <a:pt x="78" y="49"/>
                    </a:lnTo>
                    <a:lnTo>
                      <a:pt x="78" y="37"/>
                    </a:lnTo>
                    <a:lnTo>
                      <a:pt x="77" y="34"/>
                    </a:lnTo>
                    <a:lnTo>
                      <a:pt x="76" y="32"/>
                    </a:lnTo>
                    <a:lnTo>
                      <a:pt x="76" y="29"/>
                    </a:lnTo>
                    <a:lnTo>
                      <a:pt x="75" y="25"/>
                    </a:lnTo>
                    <a:lnTo>
                      <a:pt x="74" y="23"/>
                    </a:lnTo>
                    <a:lnTo>
                      <a:pt x="73" y="23"/>
                    </a:lnTo>
                    <a:lnTo>
                      <a:pt x="73" y="24"/>
                    </a:lnTo>
                    <a:lnTo>
                      <a:pt x="73" y="23"/>
                    </a:lnTo>
                    <a:lnTo>
                      <a:pt x="73" y="21"/>
                    </a:lnTo>
                    <a:lnTo>
                      <a:pt x="71" y="16"/>
                    </a:lnTo>
                    <a:lnTo>
                      <a:pt x="71" y="14"/>
                    </a:lnTo>
                    <a:lnTo>
                      <a:pt x="71" y="12"/>
                    </a:lnTo>
                    <a:lnTo>
                      <a:pt x="71" y="9"/>
                    </a:lnTo>
                    <a:lnTo>
                      <a:pt x="69" y="4"/>
                    </a:lnTo>
                    <a:lnTo>
                      <a:pt x="69" y="3"/>
                    </a:lnTo>
                    <a:lnTo>
                      <a:pt x="68" y="3"/>
                    </a:lnTo>
                    <a:lnTo>
                      <a:pt x="68" y="2"/>
                    </a:lnTo>
                    <a:lnTo>
                      <a:pt x="68" y="0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5" y="8"/>
                    </a:lnTo>
                    <a:lnTo>
                      <a:pt x="42" y="14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1" y="18"/>
                    </a:lnTo>
                    <a:lnTo>
                      <a:pt x="40" y="19"/>
                    </a:lnTo>
                    <a:lnTo>
                      <a:pt x="36" y="22"/>
                    </a:lnTo>
                    <a:lnTo>
                      <a:pt x="35" y="23"/>
                    </a:lnTo>
                    <a:lnTo>
                      <a:pt x="36" y="25"/>
                    </a:lnTo>
                    <a:lnTo>
                      <a:pt x="37" y="25"/>
                    </a:lnTo>
                    <a:lnTo>
                      <a:pt x="38" y="26"/>
                    </a:lnTo>
                    <a:lnTo>
                      <a:pt x="38" y="27"/>
                    </a:lnTo>
                    <a:lnTo>
                      <a:pt x="38" y="29"/>
                    </a:lnTo>
                    <a:lnTo>
                      <a:pt x="39" y="30"/>
                    </a:lnTo>
                    <a:lnTo>
                      <a:pt x="39" y="32"/>
                    </a:lnTo>
                    <a:lnTo>
                      <a:pt x="36" y="34"/>
                    </a:lnTo>
                    <a:lnTo>
                      <a:pt x="32" y="38"/>
                    </a:lnTo>
                    <a:lnTo>
                      <a:pt x="30" y="39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19" y="39"/>
                    </a:lnTo>
                    <a:lnTo>
                      <a:pt x="16" y="40"/>
                    </a:lnTo>
                    <a:lnTo>
                      <a:pt x="12" y="40"/>
                    </a:lnTo>
                    <a:lnTo>
                      <a:pt x="8" y="42"/>
                    </a:lnTo>
                    <a:lnTo>
                      <a:pt x="7" y="43"/>
                    </a:lnTo>
                    <a:lnTo>
                      <a:pt x="6" y="45"/>
                    </a:lnTo>
                    <a:lnTo>
                      <a:pt x="6" y="46"/>
                    </a:lnTo>
                    <a:lnTo>
                      <a:pt x="9" y="50"/>
                    </a:lnTo>
                    <a:lnTo>
                      <a:pt x="9" y="51"/>
                    </a:lnTo>
                    <a:lnTo>
                      <a:pt x="9" y="52"/>
                    </a:lnTo>
                    <a:lnTo>
                      <a:pt x="8" y="53"/>
                    </a:lnTo>
                    <a:lnTo>
                      <a:pt x="7" y="55"/>
                    </a:lnTo>
                    <a:lnTo>
                      <a:pt x="2" y="60"/>
                    </a:lnTo>
                    <a:lnTo>
                      <a:pt x="0" y="62"/>
                    </a:lnTo>
                    <a:lnTo>
                      <a:pt x="1" y="66"/>
                    </a:lnTo>
                    <a:lnTo>
                      <a:pt x="56" y="55"/>
                    </a:lnTo>
                    <a:lnTo>
                      <a:pt x="56" y="56"/>
                    </a:lnTo>
                    <a:lnTo>
                      <a:pt x="57" y="57"/>
                    </a:lnTo>
                    <a:lnTo>
                      <a:pt x="58" y="57"/>
                    </a:lnTo>
                    <a:lnTo>
                      <a:pt x="58" y="58"/>
                    </a:lnTo>
                    <a:lnTo>
                      <a:pt x="59" y="58"/>
                    </a:lnTo>
                    <a:lnTo>
                      <a:pt x="61" y="61"/>
                    </a:lnTo>
                    <a:lnTo>
                      <a:pt x="61" y="62"/>
                    </a:lnTo>
                    <a:lnTo>
                      <a:pt x="62" y="63"/>
                    </a:lnTo>
                    <a:lnTo>
                      <a:pt x="65" y="64"/>
                    </a:lnTo>
                    <a:lnTo>
                      <a:pt x="66" y="65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EDF010D4-7FCA-4F2C-852F-A5AF3221E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3308" y="2355344"/>
                <a:ext cx="749386" cy="508058"/>
              </a:xfrm>
              <a:custGeom>
                <a:avLst/>
                <a:gdLst>
                  <a:gd name="T0" fmla="*/ 2147483647 w 80"/>
                  <a:gd name="T1" fmla="*/ 2147483647 h 52"/>
                  <a:gd name="T2" fmla="*/ 2147483647 w 80"/>
                  <a:gd name="T3" fmla="*/ 2147483647 h 52"/>
                  <a:gd name="T4" fmla="*/ 2147483647 w 80"/>
                  <a:gd name="T5" fmla="*/ 2147483647 h 52"/>
                  <a:gd name="T6" fmla="*/ 2147483647 w 80"/>
                  <a:gd name="T7" fmla="*/ 2147483647 h 52"/>
                  <a:gd name="T8" fmla="*/ 2147483647 w 80"/>
                  <a:gd name="T9" fmla="*/ 2147483647 h 52"/>
                  <a:gd name="T10" fmla="*/ 2147483647 w 80"/>
                  <a:gd name="T11" fmla="*/ 2147483647 h 52"/>
                  <a:gd name="T12" fmla="*/ 2147483647 w 80"/>
                  <a:gd name="T13" fmla="*/ 2147483647 h 52"/>
                  <a:gd name="T14" fmla="*/ 2147483647 w 80"/>
                  <a:gd name="T15" fmla="*/ 2147483647 h 52"/>
                  <a:gd name="T16" fmla="*/ 2147483647 w 80"/>
                  <a:gd name="T17" fmla="*/ 2147483647 h 52"/>
                  <a:gd name="T18" fmla="*/ 2147483647 w 80"/>
                  <a:gd name="T19" fmla="*/ 2147483647 h 52"/>
                  <a:gd name="T20" fmla="*/ 2147483647 w 80"/>
                  <a:gd name="T21" fmla="*/ 2147483647 h 52"/>
                  <a:gd name="T22" fmla="*/ 2147483647 w 80"/>
                  <a:gd name="T23" fmla="*/ 2147483647 h 52"/>
                  <a:gd name="T24" fmla="*/ 2147483647 w 80"/>
                  <a:gd name="T25" fmla="*/ 2147483647 h 52"/>
                  <a:gd name="T26" fmla="*/ 2147483647 w 80"/>
                  <a:gd name="T27" fmla="*/ 2147483647 h 52"/>
                  <a:gd name="T28" fmla="*/ 2147483647 w 80"/>
                  <a:gd name="T29" fmla="*/ 2147483647 h 52"/>
                  <a:gd name="T30" fmla="*/ 2147483647 w 80"/>
                  <a:gd name="T31" fmla="*/ 2147483647 h 52"/>
                  <a:gd name="T32" fmla="*/ 2147483647 w 80"/>
                  <a:gd name="T33" fmla="*/ 2147483647 h 52"/>
                  <a:gd name="T34" fmla="*/ 2147483647 w 80"/>
                  <a:gd name="T35" fmla="*/ 2147483647 h 52"/>
                  <a:gd name="T36" fmla="*/ 2147483647 w 80"/>
                  <a:gd name="T37" fmla="*/ 2147483647 h 52"/>
                  <a:gd name="T38" fmla="*/ 2147483647 w 80"/>
                  <a:gd name="T39" fmla="*/ 2147483647 h 52"/>
                  <a:gd name="T40" fmla="*/ 2147483647 w 80"/>
                  <a:gd name="T41" fmla="*/ 2147483647 h 52"/>
                  <a:gd name="T42" fmla="*/ 2147483647 w 80"/>
                  <a:gd name="T43" fmla="*/ 2147483647 h 52"/>
                  <a:gd name="T44" fmla="*/ 2147483647 w 80"/>
                  <a:gd name="T45" fmla="*/ 2147483647 h 52"/>
                  <a:gd name="T46" fmla="*/ 2147483647 w 80"/>
                  <a:gd name="T47" fmla="*/ 2147483647 h 52"/>
                  <a:gd name="T48" fmla="*/ 2147483647 w 80"/>
                  <a:gd name="T49" fmla="*/ 2147483647 h 52"/>
                  <a:gd name="T50" fmla="*/ 2147483647 w 80"/>
                  <a:gd name="T51" fmla="*/ 2147483647 h 52"/>
                  <a:gd name="T52" fmla="*/ 2147483647 w 80"/>
                  <a:gd name="T53" fmla="*/ 2147483647 h 52"/>
                  <a:gd name="T54" fmla="*/ 2147483647 w 80"/>
                  <a:gd name="T55" fmla="*/ 2147483647 h 52"/>
                  <a:gd name="T56" fmla="*/ 2147483647 w 80"/>
                  <a:gd name="T57" fmla="*/ 2147483647 h 52"/>
                  <a:gd name="T58" fmla="*/ 2147483647 w 80"/>
                  <a:gd name="T59" fmla="*/ 2147483647 h 52"/>
                  <a:gd name="T60" fmla="*/ 2147483647 w 80"/>
                  <a:gd name="T61" fmla="*/ 2147483647 h 52"/>
                  <a:gd name="T62" fmla="*/ 2147483647 w 80"/>
                  <a:gd name="T63" fmla="*/ 2147483647 h 52"/>
                  <a:gd name="T64" fmla="*/ 2147483647 w 80"/>
                  <a:gd name="T65" fmla="*/ 2147483647 h 52"/>
                  <a:gd name="T66" fmla="*/ 2147483647 w 80"/>
                  <a:gd name="T67" fmla="*/ 2147483647 h 52"/>
                  <a:gd name="T68" fmla="*/ 2147483647 w 80"/>
                  <a:gd name="T69" fmla="*/ 2147483647 h 52"/>
                  <a:gd name="T70" fmla="*/ 2147483647 w 80"/>
                  <a:gd name="T71" fmla="*/ 2147483647 h 52"/>
                  <a:gd name="T72" fmla="*/ 2147483647 w 80"/>
                  <a:gd name="T73" fmla="*/ 2147483647 h 52"/>
                  <a:gd name="T74" fmla="*/ 2147483647 w 80"/>
                  <a:gd name="T75" fmla="*/ 2147483647 h 52"/>
                  <a:gd name="T76" fmla="*/ 2147483647 w 80"/>
                  <a:gd name="T77" fmla="*/ 2147483647 h 52"/>
                  <a:gd name="T78" fmla="*/ 2147483647 w 80"/>
                  <a:gd name="T79" fmla="*/ 2147483647 h 52"/>
                  <a:gd name="T80" fmla="*/ 2147483647 w 80"/>
                  <a:gd name="T81" fmla="*/ 2147483647 h 52"/>
                  <a:gd name="T82" fmla="*/ 2147483647 w 80"/>
                  <a:gd name="T83" fmla="*/ 2147483647 h 52"/>
                  <a:gd name="T84" fmla="*/ 2147483647 w 80"/>
                  <a:gd name="T85" fmla="*/ 2147483647 h 52"/>
                  <a:gd name="T86" fmla="*/ 2147483647 w 80"/>
                  <a:gd name="T87" fmla="*/ 2147483647 h 52"/>
                  <a:gd name="T88" fmla="*/ 2147483647 w 80"/>
                  <a:gd name="T89" fmla="*/ 0 h 52"/>
                  <a:gd name="T90" fmla="*/ 2147483647 w 80"/>
                  <a:gd name="T91" fmla="*/ 2147483647 h 52"/>
                  <a:gd name="T92" fmla="*/ 2147483647 w 80"/>
                  <a:gd name="T93" fmla="*/ 2147483647 h 52"/>
                  <a:gd name="T94" fmla="*/ 2147483647 w 80"/>
                  <a:gd name="T95" fmla="*/ 2147483647 h 52"/>
                  <a:gd name="T96" fmla="*/ 2147483647 w 80"/>
                  <a:gd name="T97" fmla="*/ 2147483647 h 52"/>
                  <a:gd name="T98" fmla="*/ 2147483647 w 80"/>
                  <a:gd name="T99" fmla="*/ 2147483647 h 52"/>
                  <a:gd name="T100" fmla="*/ 2147483647 w 80"/>
                  <a:gd name="T101" fmla="*/ 2147483647 h 52"/>
                  <a:gd name="T102" fmla="*/ 2147483647 w 80"/>
                  <a:gd name="T103" fmla="*/ 2147483647 h 52"/>
                  <a:gd name="T104" fmla="*/ 2147483647 w 80"/>
                  <a:gd name="T105" fmla="*/ 2147483647 h 52"/>
                  <a:gd name="T106" fmla="*/ 0 w 80"/>
                  <a:gd name="T107" fmla="*/ 2147483647 h 52"/>
                  <a:gd name="T108" fmla="*/ 2147483647 w 80"/>
                  <a:gd name="T109" fmla="*/ 2147483647 h 52"/>
                  <a:gd name="T110" fmla="*/ 2147483647 w 80"/>
                  <a:gd name="T111" fmla="*/ 2147483647 h 52"/>
                  <a:gd name="T112" fmla="*/ 2147483647 w 80"/>
                  <a:gd name="T113" fmla="*/ 2147483647 h 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0"/>
                  <a:gd name="T172" fmla="*/ 0 h 52"/>
                  <a:gd name="T173" fmla="*/ 80 w 80"/>
                  <a:gd name="T174" fmla="*/ 52 h 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0" h="52">
                    <a:moveTo>
                      <a:pt x="20" y="49"/>
                    </a:moveTo>
                    <a:lnTo>
                      <a:pt x="56" y="42"/>
                    </a:lnTo>
                    <a:lnTo>
                      <a:pt x="67" y="40"/>
                    </a:lnTo>
                    <a:lnTo>
                      <a:pt x="68" y="40"/>
                    </a:lnTo>
                    <a:lnTo>
                      <a:pt x="68" y="39"/>
                    </a:lnTo>
                    <a:lnTo>
                      <a:pt x="69" y="37"/>
                    </a:lnTo>
                    <a:lnTo>
                      <a:pt x="70" y="37"/>
                    </a:lnTo>
                    <a:lnTo>
                      <a:pt x="72" y="37"/>
                    </a:lnTo>
                    <a:lnTo>
                      <a:pt x="75" y="35"/>
                    </a:lnTo>
                    <a:lnTo>
                      <a:pt x="75" y="33"/>
                    </a:lnTo>
                    <a:lnTo>
                      <a:pt x="77" y="31"/>
                    </a:lnTo>
                    <a:lnTo>
                      <a:pt x="79" y="30"/>
                    </a:lnTo>
                    <a:lnTo>
                      <a:pt x="80" y="30"/>
                    </a:lnTo>
                    <a:lnTo>
                      <a:pt x="78" y="28"/>
                    </a:lnTo>
                    <a:lnTo>
                      <a:pt x="77" y="27"/>
                    </a:lnTo>
                    <a:lnTo>
                      <a:pt x="76" y="27"/>
                    </a:lnTo>
                    <a:lnTo>
                      <a:pt x="74" y="26"/>
                    </a:lnTo>
                    <a:lnTo>
                      <a:pt x="74" y="24"/>
                    </a:lnTo>
                    <a:lnTo>
                      <a:pt x="72" y="24"/>
                    </a:lnTo>
                    <a:lnTo>
                      <a:pt x="71" y="21"/>
                    </a:lnTo>
                    <a:lnTo>
                      <a:pt x="72" y="20"/>
                    </a:lnTo>
                    <a:lnTo>
                      <a:pt x="72" y="18"/>
                    </a:lnTo>
                    <a:lnTo>
                      <a:pt x="71" y="17"/>
                    </a:lnTo>
                    <a:lnTo>
                      <a:pt x="71" y="16"/>
                    </a:lnTo>
                    <a:lnTo>
                      <a:pt x="73" y="15"/>
                    </a:lnTo>
                    <a:lnTo>
                      <a:pt x="73" y="12"/>
                    </a:lnTo>
                    <a:lnTo>
                      <a:pt x="73" y="11"/>
                    </a:lnTo>
                    <a:lnTo>
                      <a:pt x="74" y="10"/>
                    </a:lnTo>
                    <a:lnTo>
                      <a:pt x="75" y="10"/>
                    </a:lnTo>
                    <a:lnTo>
                      <a:pt x="74" y="9"/>
                    </a:lnTo>
                    <a:lnTo>
                      <a:pt x="71" y="8"/>
                    </a:lnTo>
                    <a:lnTo>
                      <a:pt x="70" y="7"/>
                    </a:lnTo>
                    <a:lnTo>
                      <a:pt x="70" y="6"/>
                    </a:lnTo>
                    <a:lnTo>
                      <a:pt x="68" y="3"/>
                    </a:lnTo>
                    <a:lnTo>
                      <a:pt x="67" y="3"/>
                    </a:lnTo>
                    <a:lnTo>
                      <a:pt x="67" y="2"/>
                    </a:lnTo>
                    <a:lnTo>
                      <a:pt x="66" y="2"/>
                    </a:lnTo>
                    <a:lnTo>
                      <a:pt x="65" y="1"/>
                    </a:lnTo>
                    <a:lnTo>
                      <a:pt x="65" y="0"/>
                    </a:lnTo>
                    <a:lnTo>
                      <a:pt x="10" y="11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1" y="13"/>
                    </a:lnTo>
                    <a:lnTo>
                      <a:pt x="0" y="14"/>
                    </a:lnTo>
                    <a:lnTo>
                      <a:pt x="4" y="37"/>
                    </a:lnTo>
                    <a:lnTo>
                      <a:pt x="7" y="52"/>
                    </a:lnTo>
                    <a:lnTo>
                      <a:pt x="20" y="49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C25B8A35-833E-42E3-8D2A-B9B639B8A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981" y="2852515"/>
                <a:ext cx="959866" cy="586081"/>
              </a:xfrm>
              <a:custGeom>
                <a:avLst/>
                <a:gdLst>
                  <a:gd name="T0" fmla="*/ 2147483647 w 103"/>
                  <a:gd name="T1" fmla="*/ 2147483647 h 60"/>
                  <a:gd name="T2" fmla="*/ 2147483647 w 103"/>
                  <a:gd name="T3" fmla="*/ 2147483647 h 60"/>
                  <a:gd name="T4" fmla="*/ 2147483647 w 103"/>
                  <a:gd name="T5" fmla="*/ 2147483647 h 60"/>
                  <a:gd name="T6" fmla="*/ 2147483647 w 103"/>
                  <a:gd name="T7" fmla="*/ 2147483647 h 60"/>
                  <a:gd name="T8" fmla="*/ 2147483647 w 103"/>
                  <a:gd name="T9" fmla="*/ 2147483647 h 60"/>
                  <a:gd name="T10" fmla="*/ 2147483647 w 103"/>
                  <a:gd name="T11" fmla="*/ 2147483647 h 60"/>
                  <a:gd name="T12" fmla="*/ 2147483647 w 103"/>
                  <a:gd name="T13" fmla="*/ 2147483647 h 60"/>
                  <a:gd name="T14" fmla="*/ 2147483647 w 103"/>
                  <a:gd name="T15" fmla="*/ 2147483647 h 60"/>
                  <a:gd name="T16" fmla="*/ 2147483647 w 103"/>
                  <a:gd name="T17" fmla="*/ 2147483647 h 60"/>
                  <a:gd name="T18" fmla="*/ 2147483647 w 103"/>
                  <a:gd name="T19" fmla="*/ 2147483647 h 60"/>
                  <a:gd name="T20" fmla="*/ 2147483647 w 103"/>
                  <a:gd name="T21" fmla="*/ 2147483647 h 60"/>
                  <a:gd name="T22" fmla="*/ 2147483647 w 103"/>
                  <a:gd name="T23" fmla="*/ 2147483647 h 60"/>
                  <a:gd name="T24" fmla="*/ 2147483647 w 103"/>
                  <a:gd name="T25" fmla="*/ 2147483647 h 60"/>
                  <a:gd name="T26" fmla="*/ 2147483647 w 103"/>
                  <a:gd name="T27" fmla="*/ 2147483647 h 60"/>
                  <a:gd name="T28" fmla="*/ 2147483647 w 103"/>
                  <a:gd name="T29" fmla="*/ 2147483647 h 60"/>
                  <a:gd name="T30" fmla="*/ 2147483647 w 103"/>
                  <a:gd name="T31" fmla="*/ 2147483647 h 60"/>
                  <a:gd name="T32" fmla="*/ 2147483647 w 103"/>
                  <a:gd name="T33" fmla="*/ 2147483647 h 60"/>
                  <a:gd name="T34" fmla="*/ 2147483647 w 103"/>
                  <a:gd name="T35" fmla="*/ 2147483647 h 60"/>
                  <a:gd name="T36" fmla="*/ 2147483647 w 103"/>
                  <a:gd name="T37" fmla="*/ 2147483647 h 60"/>
                  <a:gd name="T38" fmla="*/ 2147483647 w 103"/>
                  <a:gd name="T39" fmla="*/ 2147483647 h 60"/>
                  <a:gd name="T40" fmla="*/ 2147483647 w 103"/>
                  <a:gd name="T41" fmla="*/ 2147483647 h 60"/>
                  <a:gd name="T42" fmla="*/ 2147483647 w 103"/>
                  <a:gd name="T43" fmla="*/ 2147483647 h 60"/>
                  <a:gd name="T44" fmla="*/ 2147483647 w 103"/>
                  <a:gd name="T45" fmla="*/ 2147483647 h 60"/>
                  <a:gd name="T46" fmla="*/ 2147483647 w 103"/>
                  <a:gd name="T47" fmla="*/ 2147483647 h 60"/>
                  <a:gd name="T48" fmla="*/ 2147483647 w 103"/>
                  <a:gd name="T49" fmla="*/ 2147483647 h 60"/>
                  <a:gd name="T50" fmla="*/ 2147483647 w 103"/>
                  <a:gd name="T51" fmla="*/ 2147483647 h 60"/>
                  <a:gd name="T52" fmla="*/ 2147483647 w 103"/>
                  <a:gd name="T53" fmla="*/ 2147483647 h 60"/>
                  <a:gd name="T54" fmla="*/ 2147483647 w 103"/>
                  <a:gd name="T55" fmla="*/ 2147483647 h 60"/>
                  <a:gd name="T56" fmla="*/ 2147483647 w 103"/>
                  <a:gd name="T57" fmla="*/ 2147483647 h 60"/>
                  <a:gd name="T58" fmla="*/ 2147483647 w 103"/>
                  <a:gd name="T59" fmla="*/ 2147483647 h 60"/>
                  <a:gd name="T60" fmla="*/ 2147483647 w 103"/>
                  <a:gd name="T61" fmla="*/ 2147483647 h 60"/>
                  <a:gd name="T62" fmla="*/ 2147483647 w 103"/>
                  <a:gd name="T63" fmla="*/ 2147483647 h 60"/>
                  <a:gd name="T64" fmla="*/ 2147483647 w 103"/>
                  <a:gd name="T65" fmla="*/ 2147483647 h 60"/>
                  <a:gd name="T66" fmla="*/ 2147483647 w 103"/>
                  <a:gd name="T67" fmla="*/ 2147483647 h 60"/>
                  <a:gd name="T68" fmla="*/ 2147483647 w 103"/>
                  <a:gd name="T69" fmla="*/ 2147483647 h 60"/>
                  <a:gd name="T70" fmla="*/ 2147483647 w 103"/>
                  <a:gd name="T71" fmla="*/ 2147483647 h 60"/>
                  <a:gd name="T72" fmla="*/ 2147483647 w 103"/>
                  <a:gd name="T73" fmla="*/ 2147483647 h 60"/>
                  <a:gd name="T74" fmla="*/ 2147483647 w 103"/>
                  <a:gd name="T75" fmla="*/ 2147483647 h 60"/>
                  <a:gd name="T76" fmla="*/ 2147483647 w 103"/>
                  <a:gd name="T77" fmla="*/ 2147483647 h 60"/>
                  <a:gd name="T78" fmla="*/ 2147483647 w 103"/>
                  <a:gd name="T79" fmla="*/ 2147483647 h 60"/>
                  <a:gd name="T80" fmla="*/ 2147483647 w 103"/>
                  <a:gd name="T81" fmla="*/ 2147483647 h 60"/>
                  <a:gd name="T82" fmla="*/ 2147483647 w 103"/>
                  <a:gd name="T83" fmla="*/ 2147483647 h 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03"/>
                  <a:gd name="T127" fmla="*/ 0 h 60"/>
                  <a:gd name="T128" fmla="*/ 103 w 103"/>
                  <a:gd name="T129" fmla="*/ 60 h 6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03" h="60">
                    <a:moveTo>
                      <a:pt x="102" y="44"/>
                    </a:moveTo>
                    <a:lnTo>
                      <a:pt x="68" y="50"/>
                    </a:lnTo>
                    <a:lnTo>
                      <a:pt x="32" y="56"/>
                    </a:lnTo>
                    <a:lnTo>
                      <a:pt x="31" y="56"/>
                    </a:lnTo>
                    <a:lnTo>
                      <a:pt x="30" y="56"/>
                    </a:lnTo>
                    <a:lnTo>
                      <a:pt x="26" y="56"/>
                    </a:lnTo>
                    <a:lnTo>
                      <a:pt x="23" y="56"/>
                    </a:lnTo>
                    <a:lnTo>
                      <a:pt x="23" y="57"/>
                    </a:lnTo>
                    <a:lnTo>
                      <a:pt x="0" y="60"/>
                    </a:lnTo>
                    <a:lnTo>
                      <a:pt x="1" y="59"/>
                    </a:lnTo>
                    <a:lnTo>
                      <a:pt x="6" y="56"/>
                    </a:lnTo>
                    <a:lnTo>
                      <a:pt x="7" y="55"/>
                    </a:lnTo>
                    <a:lnTo>
                      <a:pt x="9" y="53"/>
                    </a:lnTo>
                    <a:lnTo>
                      <a:pt x="9" y="52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1" y="49"/>
                    </a:lnTo>
                    <a:lnTo>
                      <a:pt x="12" y="48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5" y="45"/>
                    </a:lnTo>
                    <a:lnTo>
                      <a:pt x="26" y="45"/>
                    </a:lnTo>
                    <a:lnTo>
                      <a:pt x="28" y="44"/>
                    </a:lnTo>
                    <a:lnTo>
                      <a:pt x="28" y="43"/>
                    </a:lnTo>
                    <a:lnTo>
                      <a:pt x="29" y="43"/>
                    </a:lnTo>
                    <a:lnTo>
                      <a:pt x="30" y="44"/>
                    </a:lnTo>
                    <a:lnTo>
                      <a:pt x="31" y="44"/>
                    </a:lnTo>
                    <a:lnTo>
                      <a:pt x="32" y="44"/>
                    </a:lnTo>
                    <a:lnTo>
                      <a:pt x="35" y="42"/>
                    </a:lnTo>
                    <a:lnTo>
                      <a:pt x="36" y="40"/>
                    </a:lnTo>
                    <a:lnTo>
                      <a:pt x="37" y="41"/>
                    </a:lnTo>
                    <a:lnTo>
                      <a:pt x="39" y="39"/>
                    </a:lnTo>
                    <a:lnTo>
                      <a:pt x="40" y="39"/>
                    </a:lnTo>
                    <a:lnTo>
                      <a:pt x="43" y="36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5" y="29"/>
                    </a:lnTo>
                    <a:lnTo>
                      <a:pt x="48" y="18"/>
                    </a:lnTo>
                    <a:lnTo>
                      <a:pt x="50" y="19"/>
                    </a:lnTo>
                    <a:lnTo>
                      <a:pt x="51" y="20"/>
                    </a:lnTo>
                    <a:lnTo>
                      <a:pt x="53" y="20"/>
                    </a:lnTo>
                    <a:lnTo>
                      <a:pt x="54" y="18"/>
                    </a:lnTo>
                    <a:lnTo>
                      <a:pt x="55" y="14"/>
                    </a:lnTo>
                    <a:lnTo>
                      <a:pt x="56" y="12"/>
                    </a:lnTo>
                    <a:lnTo>
                      <a:pt x="57" y="13"/>
                    </a:lnTo>
                    <a:lnTo>
                      <a:pt x="58" y="10"/>
                    </a:lnTo>
                    <a:lnTo>
                      <a:pt x="59" y="10"/>
                    </a:lnTo>
                    <a:lnTo>
                      <a:pt x="60" y="9"/>
                    </a:lnTo>
                    <a:lnTo>
                      <a:pt x="61" y="6"/>
                    </a:lnTo>
                    <a:lnTo>
                      <a:pt x="62" y="6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62" y="1"/>
                    </a:lnTo>
                    <a:lnTo>
                      <a:pt x="63" y="0"/>
                    </a:lnTo>
                    <a:lnTo>
                      <a:pt x="69" y="4"/>
                    </a:lnTo>
                    <a:lnTo>
                      <a:pt x="70" y="5"/>
                    </a:lnTo>
                    <a:lnTo>
                      <a:pt x="70" y="4"/>
                    </a:lnTo>
                    <a:lnTo>
                      <a:pt x="70" y="1"/>
                    </a:lnTo>
                    <a:lnTo>
                      <a:pt x="71" y="1"/>
                    </a:lnTo>
                    <a:lnTo>
                      <a:pt x="73" y="1"/>
                    </a:lnTo>
                    <a:lnTo>
                      <a:pt x="74" y="2"/>
                    </a:lnTo>
                    <a:lnTo>
                      <a:pt x="73" y="3"/>
                    </a:lnTo>
                    <a:lnTo>
                      <a:pt x="75" y="5"/>
                    </a:lnTo>
                    <a:lnTo>
                      <a:pt x="77" y="5"/>
                    </a:lnTo>
                    <a:lnTo>
                      <a:pt x="78" y="6"/>
                    </a:lnTo>
                    <a:lnTo>
                      <a:pt x="80" y="7"/>
                    </a:lnTo>
                    <a:lnTo>
                      <a:pt x="81" y="8"/>
                    </a:lnTo>
                    <a:lnTo>
                      <a:pt x="81" y="9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9" y="16"/>
                    </a:lnTo>
                    <a:lnTo>
                      <a:pt x="80" y="16"/>
                    </a:lnTo>
                    <a:lnTo>
                      <a:pt x="82" y="15"/>
                    </a:lnTo>
                    <a:lnTo>
                      <a:pt x="84" y="17"/>
                    </a:lnTo>
                    <a:lnTo>
                      <a:pt x="85" y="18"/>
                    </a:lnTo>
                    <a:lnTo>
                      <a:pt x="86" y="18"/>
                    </a:lnTo>
                    <a:lnTo>
                      <a:pt x="87" y="19"/>
                    </a:lnTo>
                    <a:lnTo>
                      <a:pt x="88" y="18"/>
                    </a:lnTo>
                    <a:lnTo>
                      <a:pt x="91" y="20"/>
                    </a:lnTo>
                    <a:lnTo>
                      <a:pt x="93" y="20"/>
                    </a:lnTo>
                    <a:lnTo>
                      <a:pt x="94" y="22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4" y="26"/>
                    </a:lnTo>
                    <a:lnTo>
                      <a:pt x="93" y="26"/>
                    </a:lnTo>
                    <a:lnTo>
                      <a:pt x="95" y="27"/>
                    </a:lnTo>
                    <a:lnTo>
                      <a:pt x="96" y="29"/>
                    </a:lnTo>
                    <a:lnTo>
                      <a:pt x="96" y="30"/>
                    </a:lnTo>
                    <a:lnTo>
                      <a:pt x="94" y="30"/>
                    </a:lnTo>
                    <a:lnTo>
                      <a:pt x="93" y="31"/>
                    </a:lnTo>
                    <a:lnTo>
                      <a:pt x="94" y="31"/>
                    </a:lnTo>
                    <a:lnTo>
                      <a:pt x="94" y="32"/>
                    </a:lnTo>
                    <a:lnTo>
                      <a:pt x="93" y="32"/>
                    </a:lnTo>
                    <a:lnTo>
                      <a:pt x="93" y="33"/>
                    </a:lnTo>
                    <a:lnTo>
                      <a:pt x="95" y="34"/>
                    </a:lnTo>
                    <a:lnTo>
                      <a:pt x="96" y="34"/>
                    </a:lnTo>
                    <a:lnTo>
                      <a:pt x="97" y="35"/>
                    </a:lnTo>
                    <a:lnTo>
                      <a:pt x="95" y="37"/>
                    </a:lnTo>
                    <a:lnTo>
                      <a:pt x="94" y="37"/>
                    </a:lnTo>
                    <a:lnTo>
                      <a:pt x="93" y="36"/>
                    </a:lnTo>
                    <a:lnTo>
                      <a:pt x="93" y="37"/>
                    </a:lnTo>
                    <a:lnTo>
                      <a:pt x="94" y="37"/>
                    </a:lnTo>
                    <a:lnTo>
                      <a:pt x="95" y="38"/>
                    </a:lnTo>
                    <a:lnTo>
                      <a:pt x="96" y="38"/>
                    </a:lnTo>
                    <a:lnTo>
                      <a:pt x="98" y="37"/>
                    </a:lnTo>
                    <a:lnTo>
                      <a:pt x="99" y="37"/>
                    </a:lnTo>
                    <a:lnTo>
                      <a:pt x="101" y="37"/>
                    </a:lnTo>
                    <a:lnTo>
                      <a:pt x="102" y="37"/>
                    </a:lnTo>
                    <a:lnTo>
                      <a:pt x="103" y="42"/>
                    </a:lnTo>
                    <a:lnTo>
                      <a:pt x="102" y="43"/>
                    </a:lnTo>
                    <a:lnTo>
                      <a:pt x="102" y="44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F596F6C-150E-4D65-823A-ADFE3F6BC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628" y="3282549"/>
                <a:ext cx="1112283" cy="498986"/>
              </a:xfrm>
              <a:custGeom>
                <a:avLst/>
                <a:gdLst>
                  <a:gd name="T0" fmla="*/ 2147483647 w 119"/>
                  <a:gd name="T1" fmla="*/ 2147483647 h 51"/>
                  <a:gd name="T2" fmla="*/ 2147483647 w 119"/>
                  <a:gd name="T3" fmla="*/ 2147483647 h 51"/>
                  <a:gd name="T4" fmla="*/ 2147483647 w 119"/>
                  <a:gd name="T5" fmla="*/ 2147483647 h 51"/>
                  <a:gd name="T6" fmla="*/ 2147483647 w 119"/>
                  <a:gd name="T7" fmla="*/ 2147483647 h 51"/>
                  <a:gd name="T8" fmla="*/ 2147483647 w 119"/>
                  <a:gd name="T9" fmla="*/ 2147483647 h 51"/>
                  <a:gd name="T10" fmla="*/ 2147483647 w 119"/>
                  <a:gd name="T11" fmla="*/ 2147483647 h 51"/>
                  <a:gd name="T12" fmla="*/ 2147483647 w 119"/>
                  <a:gd name="T13" fmla="*/ 2147483647 h 51"/>
                  <a:gd name="T14" fmla="*/ 2147483647 w 119"/>
                  <a:gd name="T15" fmla="*/ 2147483647 h 51"/>
                  <a:gd name="T16" fmla="*/ 2147483647 w 119"/>
                  <a:gd name="T17" fmla="*/ 2147483647 h 51"/>
                  <a:gd name="T18" fmla="*/ 2147483647 w 119"/>
                  <a:gd name="T19" fmla="*/ 2147483647 h 51"/>
                  <a:gd name="T20" fmla="*/ 2147483647 w 119"/>
                  <a:gd name="T21" fmla="*/ 2147483647 h 51"/>
                  <a:gd name="T22" fmla="*/ 2147483647 w 119"/>
                  <a:gd name="T23" fmla="*/ 2147483647 h 51"/>
                  <a:gd name="T24" fmla="*/ 2147483647 w 119"/>
                  <a:gd name="T25" fmla="*/ 2147483647 h 51"/>
                  <a:gd name="T26" fmla="*/ 2147483647 w 119"/>
                  <a:gd name="T27" fmla="*/ 0 h 51"/>
                  <a:gd name="T28" fmla="*/ 2147483647 w 119"/>
                  <a:gd name="T29" fmla="*/ 2147483647 h 51"/>
                  <a:gd name="T30" fmla="*/ 2147483647 w 119"/>
                  <a:gd name="T31" fmla="*/ 2147483647 h 51"/>
                  <a:gd name="T32" fmla="*/ 2147483647 w 119"/>
                  <a:gd name="T33" fmla="*/ 2147483647 h 51"/>
                  <a:gd name="T34" fmla="*/ 2147483647 w 119"/>
                  <a:gd name="T35" fmla="*/ 2147483647 h 51"/>
                  <a:gd name="T36" fmla="*/ 2147483647 w 119"/>
                  <a:gd name="T37" fmla="*/ 2147483647 h 51"/>
                  <a:gd name="T38" fmla="*/ 2147483647 w 119"/>
                  <a:gd name="T39" fmla="*/ 2147483647 h 51"/>
                  <a:gd name="T40" fmla="*/ 2147483647 w 119"/>
                  <a:gd name="T41" fmla="*/ 2147483647 h 51"/>
                  <a:gd name="T42" fmla="*/ 2147483647 w 119"/>
                  <a:gd name="T43" fmla="*/ 2147483647 h 51"/>
                  <a:gd name="T44" fmla="*/ 2147483647 w 119"/>
                  <a:gd name="T45" fmla="*/ 2147483647 h 51"/>
                  <a:gd name="T46" fmla="*/ 2147483647 w 119"/>
                  <a:gd name="T47" fmla="*/ 2147483647 h 51"/>
                  <a:gd name="T48" fmla="*/ 2147483647 w 119"/>
                  <a:gd name="T49" fmla="*/ 2147483647 h 51"/>
                  <a:gd name="T50" fmla="*/ 2147483647 w 119"/>
                  <a:gd name="T51" fmla="*/ 2147483647 h 51"/>
                  <a:gd name="T52" fmla="*/ 2147483647 w 119"/>
                  <a:gd name="T53" fmla="*/ 2147483647 h 51"/>
                  <a:gd name="T54" fmla="*/ 2147483647 w 119"/>
                  <a:gd name="T55" fmla="*/ 2147483647 h 51"/>
                  <a:gd name="T56" fmla="*/ 2147483647 w 119"/>
                  <a:gd name="T57" fmla="*/ 2147483647 h 51"/>
                  <a:gd name="T58" fmla="*/ 2147483647 w 119"/>
                  <a:gd name="T59" fmla="*/ 2147483647 h 51"/>
                  <a:gd name="T60" fmla="*/ 2147483647 w 119"/>
                  <a:gd name="T61" fmla="*/ 2147483647 h 51"/>
                  <a:gd name="T62" fmla="*/ 2147483647 w 119"/>
                  <a:gd name="T63" fmla="*/ 2147483647 h 51"/>
                  <a:gd name="T64" fmla="*/ 2147483647 w 119"/>
                  <a:gd name="T65" fmla="*/ 2147483647 h 51"/>
                  <a:gd name="T66" fmla="*/ 2147483647 w 119"/>
                  <a:gd name="T67" fmla="*/ 2147483647 h 51"/>
                  <a:gd name="T68" fmla="*/ 2147483647 w 119"/>
                  <a:gd name="T69" fmla="*/ 2147483647 h 51"/>
                  <a:gd name="T70" fmla="*/ 2147483647 w 119"/>
                  <a:gd name="T71" fmla="*/ 2147483647 h 51"/>
                  <a:gd name="T72" fmla="*/ 2147483647 w 119"/>
                  <a:gd name="T73" fmla="*/ 2147483647 h 51"/>
                  <a:gd name="T74" fmla="*/ 2147483647 w 119"/>
                  <a:gd name="T75" fmla="*/ 2147483647 h 51"/>
                  <a:gd name="T76" fmla="*/ 2147483647 w 119"/>
                  <a:gd name="T77" fmla="*/ 2147483647 h 51"/>
                  <a:gd name="T78" fmla="*/ 2147483647 w 119"/>
                  <a:gd name="T79" fmla="*/ 2147483647 h 51"/>
                  <a:gd name="T80" fmla="*/ 2147483647 w 119"/>
                  <a:gd name="T81" fmla="*/ 2147483647 h 51"/>
                  <a:gd name="T82" fmla="*/ 2147483647 w 119"/>
                  <a:gd name="T83" fmla="*/ 2147483647 h 51"/>
                  <a:gd name="T84" fmla="*/ 2147483647 w 119"/>
                  <a:gd name="T85" fmla="*/ 2147483647 h 51"/>
                  <a:gd name="T86" fmla="*/ 2147483647 w 119"/>
                  <a:gd name="T87" fmla="*/ 2147483647 h 51"/>
                  <a:gd name="T88" fmla="*/ 2147483647 w 119"/>
                  <a:gd name="T89" fmla="*/ 2147483647 h 51"/>
                  <a:gd name="T90" fmla="*/ 2147483647 w 119"/>
                  <a:gd name="T91" fmla="*/ 2147483647 h 51"/>
                  <a:gd name="T92" fmla="*/ 2147483647 w 119"/>
                  <a:gd name="T93" fmla="*/ 2147483647 h 51"/>
                  <a:gd name="T94" fmla="*/ 2147483647 w 119"/>
                  <a:gd name="T95" fmla="*/ 2147483647 h 51"/>
                  <a:gd name="T96" fmla="*/ 2147483647 w 119"/>
                  <a:gd name="T97" fmla="*/ 2147483647 h 51"/>
                  <a:gd name="T98" fmla="*/ 0 w 119"/>
                  <a:gd name="T99" fmla="*/ 2147483647 h 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9"/>
                  <a:gd name="T151" fmla="*/ 0 h 51"/>
                  <a:gd name="T152" fmla="*/ 119 w 119"/>
                  <a:gd name="T153" fmla="*/ 51 h 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9" h="51">
                    <a:moveTo>
                      <a:pt x="0" y="45"/>
                    </a:moveTo>
                    <a:lnTo>
                      <a:pt x="0" y="41"/>
                    </a:lnTo>
                    <a:lnTo>
                      <a:pt x="1" y="41"/>
                    </a:lnTo>
                    <a:lnTo>
                      <a:pt x="2" y="41"/>
                    </a:lnTo>
                    <a:lnTo>
                      <a:pt x="3" y="40"/>
                    </a:lnTo>
                    <a:lnTo>
                      <a:pt x="3" y="39"/>
                    </a:lnTo>
                    <a:lnTo>
                      <a:pt x="3" y="38"/>
                    </a:lnTo>
                    <a:lnTo>
                      <a:pt x="3" y="37"/>
                    </a:lnTo>
                    <a:lnTo>
                      <a:pt x="5" y="36"/>
                    </a:lnTo>
                    <a:lnTo>
                      <a:pt x="7" y="35"/>
                    </a:lnTo>
                    <a:lnTo>
                      <a:pt x="11" y="34"/>
                    </a:lnTo>
                    <a:lnTo>
                      <a:pt x="14" y="31"/>
                    </a:lnTo>
                    <a:lnTo>
                      <a:pt x="15" y="30"/>
                    </a:lnTo>
                    <a:lnTo>
                      <a:pt x="17" y="29"/>
                    </a:lnTo>
                    <a:lnTo>
                      <a:pt x="17" y="27"/>
                    </a:lnTo>
                    <a:lnTo>
                      <a:pt x="18" y="27"/>
                    </a:lnTo>
                    <a:lnTo>
                      <a:pt x="19" y="27"/>
                    </a:lnTo>
                    <a:lnTo>
                      <a:pt x="19" y="26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2" y="25"/>
                    </a:lnTo>
                    <a:lnTo>
                      <a:pt x="23" y="25"/>
                    </a:lnTo>
                    <a:lnTo>
                      <a:pt x="23" y="24"/>
                    </a:lnTo>
                    <a:lnTo>
                      <a:pt x="25" y="23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30" y="19"/>
                    </a:lnTo>
                    <a:lnTo>
                      <a:pt x="32" y="17"/>
                    </a:lnTo>
                    <a:lnTo>
                      <a:pt x="32" y="16"/>
                    </a:lnTo>
                    <a:lnTo>
                      <a:pt x="33" y="15"/>
                    </a:lnTo>
                    <a:lnTo>
                      <a:pt x="32" y="14"/>
                    </a:lnTo>
                    <a:lnTo>
                      <a:pt x="33" y="13"/>
                    </a:lnTo>
                    <a:lnTo>
                      <a:pt x="33" y="12"/>
                    </a:lnTo>
                    <a:lnTo>
                      <a:pt x="36" y="12"/>
                    </a:lnTo>
                    <a:lnTo>
                      <a:pt x="40" y="12"/>
                    </a:lnTo>
                    <a:lnTo>
                      <a:pt x="41" y="12"/>
                    </a:lnTo>
                    <a:lnTo>
                      <a:pt x="42" y="12"/>
                    </a:lnTo>
                    <a:lnTo>
                      <a:pt x="78" y="6"/>
                    </a:lnTo>
                    <a:lnTo>
                      <a:pt x="112" y="0"/>
                    </a:lnTo>
                    <a:lnTo>
                      <a:pt x="113" y="1"/>
                    </a:lnTo>
                    <a:lnTo>
                      <a:pt x="114" y="1"/>
                    </a:lnTo>
                    <a:lnTo>
                      <a:pt x="115" y="2"/>
                    </a:lnTo>
                    <a:lnTo>
                      <a:pt x="115" y="3"/>
                    </a:lnTo>
                    <a:lnTo>
                      <a:pt x="116" y="4"/>
                    </a:lnTo>
                    <a:lnTo>
                      <a:pt x="116" y="5"/>
                    </a:lnTo>
                    <a:lnTo>
                      <a:pt x="115" y="5"/>
                    </a:lnTo>
                    <a:lnTo>
                      <a:pt x="114" y="5"/>
                    </a:lnTo>
                    <a:lnTo>
                      <a:pt x="113" y="5"/>
                    </a:lnTo>
                    <a:lnTo>
                      <a:pt x="113" y="4"/>
                    </a:lnTo>
                    <a:lnTo>
                      <a:pt x="112" y="5"/>
                    </a:lnTo>
                    <a:lnTo>
                      <a:pt x="113" y="5"/>
                    </a:lnTo>
                    <a:lnTo>
                      <a:pt x="113" y="6"/>
                    </a:lnTo>
                    <a:lnTo>
                      <a:pt x="109" y="7"/>
                    </a:lnTo>
                    <a:lnTo>
                      <a:pt x="109" y="8"/>
                    </a:lnTo>
                    <a:lnTo>
                      <a:pt x="107" y="9"/>
                    </a:lnTo>
                    <a:lnTo>
                      <a:pt x="105" y="9"/>
                    </a:lnTo>
                    <a:lnTo>
                      <a:pt x="105" y="11"/>
                    </a:lnTo>
                    <a:lnTo>
                      <a:pt x="106" y="11"/>
                    </a:lnTo>
                    <a:lnTo>
                      <a:pt x="108" y="10"/>
                    </a:lnTo>
                    <a:lnTo>
                      <a:pt x="110" y="9"/>
                    </a:lnTo>
                    <a:lnTo>
                      <a:pt x="112" y="9"/>
                    </a:lnTo>
                    <a:lnTo>
                      <a:pt x="114" y="9"/>
                    </a:lnTo>
                    <a:lnTo>
                      <a:pt x="114" y="10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5" y="10"/>
                    </a:lnTo>
                    <a:lnTo>
                      <a:pt x="117" y="9"/>
                    </a:lnTo>
                    <a:lnTo>
                      <a:pt x="118" y="9"/>
                    </a:lnTo>
                    <a:lnTo>
                      <a:pt x="118" y="10"/>
                    </a:lnTo>
                    <a:lnTo>
                      <a:pt x="119" y="13"/>
                    </a:lnTo>
                    <a:lnTo>
                      <a:pt x="119" y="14"/>
                    </a:lnTo>
                    <a:lnTo>
                      <a:pt x="117" y="16"/>
                    </a:lnTo>
                    <a:lnTo>
                      <a:pt x="117" y="17"/>
                    </a:lnTo>
                    <a:lnTo>
                      <a:pt x="117" y="18"/>
                    </a:lnTo>
                    <a:lnTo>
                      <a:pt x="115" y="19"/>
                    </a:lnTo>
                    <a:lnTo>
                      <a:pt x="114" y="19"/>
                    </a:lnTo>
                    <a:lnTo>
                      <a:pt x="113" y="20"/>
                    </a:lnTo>
                    <a:lnTo>
                      <a:pt x="111" y="19"/>
                    </a:lnTo>
                    <a:lnTo>
                      <a:pt x="110" y="19"/>
                    </a:lnTo>
                    <a:lnTo>
                      <a:pt x="109" y="18"/>
                    </a:lnTo>
                    <a:lnTo>
                      <a:pt x="108" y="17"/>
                    </a:lnTo>
                    <a:lnTo>
                      <a:pt x="108" y="18"/>
                    </a:lnTo>
                    <a:lnTo>
                      <a:pt x="108" y="20"/>
                    </a:lnTo>
                    <a:lnTo>
                      <a:pt x="108" y="21"/>
                    </a:lnTo>
                    <a:lnTo>
                      <a:pt x="109" y="21"/>
                    </a:lnTo>
                    <a:lnTo>
                      <a:pt x="110" y="22"/>
                    </a:lnTo>
                    <a:lnTo>
                      <a:pt x="109" y="23"/>
                    </a:lnTo>
                    <a:lnTo>
                      <a:pt x="110" y="24"/>
                    </a:lnTo>
                    <a:lnTo>
                      <a:pt x="107" y="27"/>
                    </a:lnTo>
                    <a:lnTo>
                      <a:pt x="106" y="27"/>
                    </a:lnTo>
                    <a:lnTo>
                      <a:pt x="105" y="27"/>
                    </a:lnTo>
                    <a:lnTo>
                      <a:pt x="104" y="27"/>
                    </a:lnTo>
                    <a:lnTo>
                      <a:pt x="105" y="28"/>
                    </a:lnTo>
                    <a:lnTo>
                      <a:pt x="108" y="28"/>
                    </a:lnTo>
                    <a:lnTo>
                      <a:pt x="109" y="27"/>
                    </a:lnTo>
                    <a:lnTo>
                      <a:pt x="112" y="26"/>
                    </a:lnTo>
                    <a:lnTo>
                      <a:pt x="112" y="25"/>
                    </a:lnTo>
                    <a:lnTo>
                      <a:pt x="113" y="26"/>
                    </a:lnTo>
                    <a:lnTo>
                      <a:pt x="114" y="26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08" y="31"/>
                    </a:lnTo>
                    <a:lnTo>
                      <a:pt x="107" y="32"/>
                    </a:lnTo>
                    <a:lnTo>
                      <a:pt x="105" y="32"/>
                    </a:lnTo>
                    <a:lnTo>
                      <a:pt x="102" y="36"/>
                    </a:lnTo>
                    <a:lnTo>
                      <a:pt x="101" y="36"/>
                    </a:lnTo>
                    <a:lnTo>
                      <a:pt x="101" y="37"/>
                    </a:lnTo>
                    <a:lnTo>
                      <a:pt x="99" y="39"/>
                    </a:lnTo>
                    <a:lnTo>
                      <a:pt x="97" y="40"/>
                    </a:lnTo>
                    <a:lnTo>
                      <a:pt x="96" y="44"/>
                    </a:lnTo>
                    <a:lnTo>
                      <a:pt x="95" y="48"/>
                    </a:lnTo>
                    <a:lnTo>
                      <a:pt x="94" y="49"/>
                    </a:lnTo>
                    <a:lnTo>
                      <a:pt x="93" y="49"/>
                    </a:lnTo>
                    <a:lnTo>
                      <a:pt x="87" y="50"/>
                    </a:lnTo>
                    <a:lnTo>
                      <a:pt x="87" y="51"/>
                    </a:lnTo>
                    <a:lnTo>
                      <a:pt x="69" y="38"/>
                    </a:lnTo>
                    <a:lnTo>
                      <a:pt x="53" y="40"/>
                    </a:lnTo>
                    <a:lnTo>
                      <a:pt x="53" y="38"/>
                    </a:lnTo>
                    <a:lnTo>
                      <a:pt x="50" y="36"/>
                    </a:lnTo>
                    <a:lnTo>
                      <a:pt x="49" y="37"/>
                    </a:lnTo>
                    <a:lnTo>
                      <a:pt x="48" y="36"/>
                    </a:lnTo>
                    <a:lnTo>
                      <a:pt x="48" y="35"/>
                    </a:lnTo>
                    <a:lnTo>
                      <a:pt x="30" y="37"/>
                    </a:lnTo>
                    <a:lnTo>
                      <a:pt x="29" y="38"/>
                    </a:lnTo>
                    <a:lnTo>
                      <a:pt x="26" y="39"/>
                    </a:lnTo>
                    <a:lnTo>
                      <a:pt x="26" y="40"/>
                    </a:lnTo>
                    <a:lnTo>
                      <a:pt x="24" y="40"/>
                    </a:lnTo>
                    <a:lnTo>
                      <a:pt x="20" y="42"/>
                    </a:lnTo>
                    <a:lnTo>
                      <a:pt x="0" y="45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8EAE9719-729C-4148-A33D-FB1CBCF7D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6375" y="3623673"/>
                <a:ext cx="642330" cy="508058"/>
              </a:xfrm>
              <a:custGeom>
                <a:avLst/>
                <a:gdLst>
                  <a:gd name="T0" fmla="*/ 2147483647 w 69"/>
                  <a:gd name="T1" fmla="*/ 2147483647 h 52"/>
                  <a:gd name="T2" fmla="*/ 2147483647 w 69"/>
                  <a:gd name="T3" fmla="*/ 2147483647 h 52"/>
                  <a:gd name="T4" fmla="*/ 2147483647 w 69"/>
                  <a:gd name="T5" fmla="*/ 2147483647 h 52"/>
                  <a:gd name="T6" fmla="*/ 2147483647 w 69"/>
                  <a:gd name="T7" fmla="*/ 2147483647 h 52"/>
                  <a:gd name="T8" fmla="*/ 2147483647 w 69"/>
                  <a:gd name="T9" fmla="*/ 2147483647 h 52"/>
                  <a:gd name="T10" fmla="*/ 2147483647 w 69"/>
                  <a:gd name="T11" fmla="*/ 2147483647 h 52"/>
                  <a:gd name="T12" fmla="*/ 2147483647 w 69"/>
                  <a:gd name="T13" fmla="*/ 2147483647 h 52"/>
                  <a:gd name="T14" fmla="*/ 2147483647 w 69"/>
                  <a:gd name="T15" fmla="*/ 2147483647 h 52"/>
                  <a:gd name="T16" fmla="*/ 2147483647 w 69"/>
                  <a:gd name="T17" fmla="*/ 2147483647 h 52"/>
                  <a:gd name="T18" fmla="*/ 2147483647 w 69"/>
                  <a:gd name="T19" fmla="*/ 2147483647 h 52"/>
                  <a:gd name="T20" fmla="*/ 2147483647 w 69"/>
                  <a:gd name="T21" fmla="*/ 2147483647 h 52"/>
                  <a:gd name="T22" fmla="*/ 2147483647 w 69"/>
                  <a:gd name="T23" fmla="*/ 2147483647 h 52"/>
                  <a:gd name="T24" fmla="*/ 2147483647 w 69"/>
                  <a:gd name="T25" fmla="*/ 2147483647 h 52"/>
                  <a:gd name="T26" fmla="*/ 2147483647 w 69"/>
                  <a:gd name="T27" fmla="*/ 2147483647 h 52"/>
                  <a:gd name="T28" fmla="*/ 2147483647 w 69"/>
                  <a:gd name="T29" fmla="*/ 2147483647 h 52"/>
                  <a:gd name="T30" fmla="*/ 2147483647 w 69"/>
                  <a:gd name="T31" fmla="*/ 2147483647 h 52"/>
                  <a:gd name="T32" fmla="*/ 2147483647 w 69"/>
                  <a:gd name="T33" fmla="*/ 2147483647 h 52"/>
                  <a:gd name="T34" fmla="*/ 2147483647 w 69"/>
                  <a:gd name="T35" fmla="*/ 2147483647 h 52"/>
                  <a:gd name="T36" fmla="*/ 2147483647 w 69"/>
                  <a:gd name="T37" fmla="*/ 2147483647 h 52"/>
                  <a:gd name="T38" fmla="*/ 2147483647 w 69"/>
                  <a:gd name="T39" fmla="*/ 2147483647 h 52"/>
                  <a:gd name="T40" fmla="*/ 2147483647 w 69"/>
                  <a:gd name="T41" fmla="*/ 0 h 52"/>
                  <a:gd name="T42" fmla="*/ 2147483647 w 69"/>
                  <a:gd name="T43" fmla="*/ 2147483647 h 52"/>
                  <a:gd name="T44" fmla="*/ 2147483647 w 69"/>
                  <a:gd name="T45" fmla="*/ 2147483647 h 52"/>
                  <a:gd name="T46" fmla="*/ 2147483647 w 69"/>
                  <a:gd name="T47" fmla="*/ 2147483647 h 52"/>
                  <a:gd name="T48" fmla="*/ 2147483647 w 69"/>
                  <a:gd name="T49" fmla="*/ 2147483647 h 52"/>
                  <a:gd name="T50" fmla="*/ 2147483647 w 69"/>
                  <a:gd name="T51" fmla="*/ 2147483647 h 52"/>
                  <a:gd name="T52" fmla="*/ 2147483647 w 69"/>
                  <a:gd name="T53" fmla="*/ 2147483647 h 52"/>
                  <a:gd name="T54" fmla="*/ 2147483647 w 69"/>
                  <a:gd name="T55" fmla="*/ 2147483647 h 52"/>
                  <a:gd name="T56" fmla="*/ 2147483647 w 69"/>
                  <a:gd name="T57" fmla="*/ 2147483647 h 52"/>
                  <a:gd name="T58" fmla="*/ 2147483647 w 69"/>
                  <a:gd name="T59" fmla="*/ 2147483647 h 52"/>
                  <a:gd name="T60" fmla="*/ 2147483647 w 69"/>
                  <a:gd name="T61" fmla="*/ 2147483647 h 52"/>
                  <a:gd name="T62" fmla="*/ 2147483647 w 69"/>
                  <a:gd name="T63" fmla="*/ 2147483647 h 52"/>
                  <a:gd name="T64" fmla="*/ 2147483647 w 69"/>
                  <a:gd name="T65" fmla="*/ 2147483647 h 52"/>
                  <a:gd name="T66" fmla="*/ 2147483647 w 69"/>
                  <a:gd name="T67" fmla="*/ 2147483647 h 52"/>
                  <a:gd name="T68" fmla="*/ 2147483647 w 69"/>
                  <a:gd name="T69" fmla="*/ 2147483647 h 52"/>
                  <a:gd name="T70" fmla="*/ 2147483647 w 69"/>
                  <a:gd name="T71" fmla="*/ 2147483647 h 52"/>
                  <a:gd name="T72" fmla="*/ 2147483647 w 69"/>
                  <a:gd name="T73" fmla="*/ 2147483647 h 52"/>
                  <a:gd name="T74" fmla="*/ 2147483647 w 69"/>
                  <a:gd name="T75" fmla="*/ 2147483647 h 52"/>
                  <a:gd name="T76" fmla="*/ 2147483647 w 69"/>
                  <a:gd name="T77" fmla="*/ 2147483647 h 52"/>
                  <a:gd name="T78" fmla="*/ 2147483647 w 69"/>
                  <a:gd name="T79" fmla="*/ 2147483647 h 52"/>
                  <a:gd name="T80" fmla="*/ 2147483647 w 69"/>
                  <a:gd name="T81" fmla="*/ 2147483647 h 52"/>
                  <a:gd name="T82" fmla="*/ 2147483647 w 69"/>
                  <a:gd name="T83" fmla="*/ 2147483647 h 52"/>
                  <a:gd name="T84" fmla="*/ 2147483647 w 69"/>
                  <a:gd name="T85" fmla="*/ 2147483647 h 52"/>
                  <a:gd name="T86" fmla="*/ 2147483647 w 69"/>
                  <a:gd name="T87" fmla="*/ 2147483647 h 5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9"/>
                  <a:gd name="T133" fmla="*/ 0 h 52"/>
                  <a:gd name="T134" fmla="*/ 69 w 69"/>
                  <a:gd name="T135" fmla="*/ 52 h 5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9" h="52">
                    <a:moveTo>
                      <a:pt x="41" y="52"/>
                    </a:moveTo>
                    <a:lnTo>
                      <a:pt x="40" y="52"/>
                    </a:lnTo>
                    <a:lnTo>
                      <a:pt x="39" y="52"/>
                    </a:lnTo>
                    <a:lnTo>
                      <a:pt x="38" y="52"/>
                    </a:lnTo>
                    <a:lnTo>
                      <a:pt x="37" y="51"/>
                    </a:lnTo>
                    <a:lnTo>
                      <a:pt x="37" y="48"/>
                    </a:lnTo>
                    <a:lnTo>
                      <a:pt x="35" y="45"/>
                    </a:lnTo>
                    <a:lnTo>
                      <a:pt x="33" y="44"/>
                    </a:lnTo>
                    <a:lnTo>
                      <a:pt x="32" y="41"/>
                    </a:lnTo>
                    <a:lnTo>
                      <a:pt x="30" y="39"/>
                    </a:lnTo>
                    <a:lnTo>
                      <a:pt x="30" y="37"/>
                    </a:lnTo>
                    <a:lnTo>
                      <a:pt x="28" y="37"/>
                    </a:lnTo>
                    <a:lnTo>
                      <a:pt x="26" y="36"/>
                    </a:lnTo>
                    <a:lnTo>
                      <a:pt x="25" y="34"/>
                    </a:lnTo>
                    <a:lnTo>
                      <a:pt x="23" y="33"/>
                    </a:lnTo>
                    <a:lnTo>
                      <a:pt x="23" y="32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19" y="29"/>
                    </a:lnTo>
                    <a:lnTo>
                      <a:pt x="15" y="25"/>
                    </a:lnTo>
                    <a:lnTo>
                      <a:pt x="13" y="24"/>
                    </a:lnTo>
                    <a:lnTo>
                      <a:pt x="12" y="23"/>
                    </a:lnTo>
                    <a:lnTo>
                      <a:pt x="10" y="21"/>
                    </a:lnTo>
                    <a:lnTo>
                      <a:pt x="9" y="18"/>
                    </a:lnTo>
                    <a:lnTo>
                      <a:pt x="8" y="17"/>
                    </a:lnTo>
                    <a:lnTo>
                      <a:pt x="7" y="16"/>
                    </a:lnTo>
                    <a:lnTo>
                      <a:pt x="4" y="16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3"/>
                    </a:lnTo>
                    <a:lnTo>
                      <a:pt x="12" y="2"/>
                    </a:lnTo>
                    <a:lnTo>
                      <a:pt x="30" y="0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35" y="5"/>
                    </a:lnTo>
                    <a:lnTo>
                      <a:pt x="51" y="3"/>
                    </a:lnTo>
                    <a:lnTo>
                      <a:pt x="69" y="16"/>
                    </a:lnTo>
                    <a:lnTo>
                      <a:pt x="68" y="16"/>
                    </a:lnTo>
                    <a:lnTo>
                      <a:pt x="67" y="17"/>
                    </a:lnTo>
                    <a:lnTo>
                      <a:pt x="65" y="19"/>
                    </a:lnTo>
                    <a:lnTo>
                      <a:pt x="63" y="23"/>
                    </a:lnTo>
                    <a:lnTo>
                      <a:pt x="63" y="24"/>
                    </a:lnTo>
                    <a:lnTo>
                      <a:pt x="62" y="26"/>
                    </a:lnTo>
                    <a:lnTo>
                      <a:pt x="62" y="28"/>
                    </a:lnTo>
                    <a:lnTo>
                      <a:pt x="62" y="29"/>
                    </a:lnTo>
                    <a:lnTo>
                      <a:pt x="61" y="30"/>
                    </a:lnTo>
                    <a:lnTo>
                      <a:pt x="61" y="31"/>
                    </a:lnTo>
                    <a:lnTo>
                      <a:pt x="60" y="31"/>
                    </a:lnTo>
                    <a:lnTo>
                      <a:pt x="59" y="32"/>
                    </a:lnTo>
                    <a:lnTo>
                      <a:pt x="58" y="32"/>
                    </a:lnTo>
                    <a:lnTo>
                      <a:pt x="57" y="34"/>
                    </a:lnTo>
                    <a:lnTo>
                      <a:pt x="57" y="35"/>
                    </a:lnTo>
                    <a:lnTo>
                      <a:pt x="54" y="37"/>
                    </a:lnTo>
                    <a:lnTo>
                      <a:pt x="53" y="39"/>
                    </a:lnTo>
                    <a:lnTo>
                      <a:pt x="52" y="40"/>
                    </a:lnTo>
                    <a:lnTo>
                      <a:pt x="50" y="41"/>
                    </a:lnTo>
                    <a:lnTo>
                      <a:pt x="49" y="42"/>
                    </a:lnTo>
                    <a:lnTo>
                      <a:pt x="48" y="43"/>
                    </a:lnTo>
                    <a:lnTo>
                      <a:pt x="47" y="44"/>
                    </a:lnTo>
                    <a:lnTo>
                      <a:pt x="46" y="44"/>
                    </a:lnTo>
                    <a:lnTo>
                      <a:pt x="46" y="45"/>
                    </a:lnTo>
                    <a:lnTo>
                      <a:pt x="45" y="46"/>
                    </a:lnTo>
                    <a:lnTo>
                      <a:pt x="44" y="47"/>
                    </a:lnTo>
                    <a:lnTo>
                      <a:pt x="43" y="48"/>
                    </a:lnTo>
                    <a:lnTo>
                      <a:pt x="43" y="49"/>
                    </a:lnTo>
                    <a:lnTo>
                      <a:pt x="44" y="49"/>
                    </a:lnTo>
                    <a:lnTo>
                      <a:pt x="43" y="50"/>
                    </a:lnTo>
                    <a:lnTo>
                      <a:pt x="42" y="51"/>
                    </a:lnTo>
                    <a:lnTo>
                      <a:pt x="41" y="52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B3584C6F-C3B5-4756-88C9-8B22E3F30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46" y="4356728"/>
                <a:ext cx="1157646" cy="916319"/>
              </a:xfrm>
              <a:custGeom>
                <a:avLst/>
                <a:gdLst>
                  <a:gd name="T0" fmla="*/ 2147483647 w 124"/>
                  <a:gd name="T1" fmla="*/ 2147483647 h 94"/>
                  <a:gd name="T2" fmla="*/ 2147483647 w 124"/>
                  <a:gd name="T3" fmla="*/ 2147483647 h 94"/>
                  <a:gd name="T4" fmla="*/ 2147483647 w 124"/>
                  <a:gd name="T5" fmla="*/ 2147483647 h 94"/>
                  <a:gd name="T6" fmla="*/ 2147483647 w 124"/>
                  <a:gd name="T7" fmla="*/ 2147483647 h 94"/>
                  <a:gd name="T8" fmla="*/ 2147483647 w 124"/>
                  <a:gd name="T9" fmla="*/ 2147483647 h 94"/>
                  <a:gd name="T10" fmla="*/ 2147483647 w 124"/>
                  <a:gd name="T11" fmla="*/ 2147483647 h 94"/>
                  <a:gd name="T12" fmla="*/ 2147483647 w 124"/>
                  <a:gd name="T13" fmla="*/ 2147483647 h 94"/>
                  <a:gd name="T14" fmla="*/ 2147483647 w 124"/>
                  <a:gd name="T15" fmla="*/ 2147483647 h 94"/>
                  <a:gd name="T16" fmla="*/ 2147483647 w 124"/>
                  <a:gd name="T17" fmla="*/ 2147483647 h 94"/>
                  <a:gd name="T18" fmla="*/ 2147483647 w 124"/>
                  <a:gd name="T19" fmla="*/ 2147483647 h 94"/>
                  <a:gd name="T20" fmla="*/ 2147483647 w 124"/>
                  <a:gd name="T21" fmla="*/ 2147483647 h 94"/>
                  <a:gd name="T22" fmla="*/ 2147483647 w 124"/>
                  <a:gd name="T23" fmla="*/ 2147483647 h 94"/>
                  <a:gd name="T24" fmla="*/ 2147483647 w 124"/>
                  <a:gd name="T25" fmla="*/ 2147483647 h 94"/>
                  <a:gd name="T26" fmla="*/ 2147483647 w 124"/>
                  <a:gd name="T27" fmla="*/ 2147483647 h 94"/>
                  <a:gd name="T28" fmla="*/ 2147483647 w 124"/>
                  <a:gd name="T29" fmla="*/ 2147483647 h 94"/>
                  <a:gd name="T30" fmla="*/ 2147483647 w 124"/>
                  <a:gd name="T31" fmla="*/ 2147483647 h 94"/>
                  <a:gd name="T32" fmla="*/ 2147483647 w 124"/>
                  <a:gd name="T33" fmla="*/ 2147483647 h 94"/>
                  <a:gd name="T34" fmla="*/ 2147483647 w 124"/>
                  <a:gd name="T35" fmla="*/ 2147483647 h 94"/>
                  <a:gd name="T36" fmla="*/ 2147483647 w 124"/>
                  <a:gd name="T37" fmla="*/ 2147483647 h 94"/>
                  <a:gd name="T38" fmla="*/ 2147483647 w 124"/>
                  <a:gd name="T39" fmla="*/ 2147483647 h 94"/>
                  <a:gd name="T40" fmla="*/ 2147483647 w 124"/>
                  <a:gd name="T41" fmla="*/ 2147483647 h 94"/>
                  <a:gd name="T42" fmla="*/ 2147483647 w 124"/>
                  <a:gd name="T43" fmla="*/ 2147483647 h 94"/>
                  <a:gd name="T44" fmla="*/ 2147483647 w 124"/>
                  <a:gd name="T45" fmla="*/ 2147483647 h 94"/>
                  <a:gd name="T46" fmla="*/ 2147483647 w 124"/>
                  <a:gd name="T47" fmla="*/ 2147483647 h 94"/>
                  <a:gd name="T48" fmla="*/ 2147483647 w 124"/>
                  <a:gd name="T49" fmla="*/ 2147483647 h 94"/>
                  <a:gd name="T50" fmla="*/ 2147483647 w 124"/>
                  <a:gd name="T51" fmla="*/ 2147483647 h 94"/>
                  <a:gd name="T52" fmla="*/ 2147483647 w 124"/>
                  <a:gd name="T53" fmla="*/ 2147483647 h 94"/>
                  <a:gd name="T54" fmla="*/ 2147483647 w 124"/>
                  <a:gd name="T55" fmla="*/ 2147483647 h 94"/>
                  <a:gd name="T56" fmla="*/ 2147483647 w 124"/>
                  <a:gd name="T57" fmla="*/ 2147483647 h 94"/>
                  <a:gd name="T58" fmla="*/ 2147483647 w 124"/>
                  <a:gd name="T59" fmla="*/ 2147483647 h 94"/>
                  <a:gd name="T60" fmla="*/ 2147483647 w 124"/>
                  <a:gd name="T61" fmla="*/ 2147483647 h 94"/>
                  <a:gd name="T62" fmla="*/ 2147483647 w 124"/>
                  <a:gd name="T63" fmla="*/ 2147483647 h 94"/>
                  <a:gd name="T64" fmla="*/ 2147483647 w 124"/>
                  <a:gd name="T65" fmla="*/ 2147483647 h 94"/>
                  <a:gd name="T66" fmla="*/ 2147483647 w 124"/>
                  <a:gd name="T67" fmla="*/ 2147483647 h 94"/>
                  <a:gd name="T68" fmla="*/ 2147483647 w 124"/>
                  <a:gd name="T69" fmla="*/ 2147483647 h 94"/>
                  <a:gd name="T70" fmla="*/ 2147483647 w 124"/>
                  <a:gd name="T71" fmla="*/ 2147483647 h 94"/>
                  <a:gd name="T72" fmla="*/ 2147483647 w 124"/>
                  <a:gd name="T73" fmla="*/ 2147483647 h 94"/>
                  <a:gd name="T74" fmla="*/ 2147483647 w 124"/>
                  <a:gd name="T75" fmla="*/ 2147483647 h 94"/>
                  <a:gd name="T76" fmla="*/ 2147483647 w 124"/>
                  <a:gd name="T77" fmla="*/ 2147483647 h 94"/>
                  <a:gd name="T78" fmla="*/ 2147483647 w 124"/>
                  <a:gd name="T79" fmla="*/ 2147483647 h 94"/>
                  <a:gd name="T80" fmla="*/ 2147483647 w 124"/>
                  <a:gd name="T81" fmla="*/ 2147483647 h 94"/>
                  <a:gd name="T82" fmla="*/ 2147483647 w 124"/>
                  <a:gd name="T83" fmla="*/ 2147483647 h 94"/>
                  <a:gd name="T84" fmla="*/ 2147483647 w 124"/>
                  <a:gd name="T85" fmla="*/ 2147483647 h 94"/>
                  <a:gd name="T86" fmla="*/ 2147483647 w 124"/>
                  <a:gd name="T87" fmla="*/ 2147483647 h 94"/>
                  <a:gd name="T88" fmla="*/ 2147483647 w 124"/>
                  <a:gd name="T89" fmla="*/ 2147483647 h 94"/>
                  <a:gd name="T90" fmla="*/ 2147483647 w 124"/>
                  <a:gd name="T91" fmla="*/ 2147483647 h 94"/>
                  <a:gd name="T92" fmla="*/ 2147483647 w 124"/>
                  <a:gd name="T93" fmla="*/ 2147483647 h 94"/>
                  <a:gd name="T94" fmla="*/ 2147483647 w 124"/>
                  <a:gd name="T95" fmla="*/ 2147483647 h 94"/>
                  <a:gd name="T96" fmla="*/ 2147483647 w 124"/>
                  <a:gd name="T97" fmla="*/ 2147483647 h 94"/>
                  <a:gd name="T98" fmla="*/ 2147483647 w 124"/>
                  <a:gd name="T99" fmla="*/ 2147483647 h 94"/>
                  <a:gd name="T100" fmla="*/ 2147483647 w 124"/>
                  <a:gd name="T101" fmla="*/ 2147483647 h 94"/>
                  <a:gd name="T102" fmla="*/ 2147483647 w 124"/>
                  <a:gd name="T103" fmla="*/ 2147483647 h 94"/>
                  <a:gd name="T104" fmla="*/ 2147483647 w 124"/>
                  <a:gd name="T105" fmla="*/ 2147483647 h 94"/>
                  <a:gd name="T106" fmla="*/ 2147483647 w 124"/>
                  <a:gd name="T107" fmla="*/ 2147483647 h 94"/>
                  <a:gd name="T108" fmla="*/ 2147483647 w 124"/>
                  <a:gd name="T109" fmla="*/ 2147483647 h 94"/>
                  <a:gd name="T110" fmla="*/ 2147483647 w 124"/>
                  <a:gd name="T111" fmla="*/ 2147483647 h 94"/>
                  <a:gd name="T112" fmla="*/ 2147483647 w 124"/>
                  <a:gd name="T113" fmla="*/ 2147483647 h 94"/>
                  <a:gd name="T114" fmla="*/ 2147483647 w 124"/>
                  <a:gd name="T115" fmla="*/ 2147483647 h 94"/>
                  <a:gd name="T116" fmla="*/ 2147483647 w 124"/>
                  <a:gd name="T117" fmla="*/ 2147483647 h 94"/>
                  <a:gd name="T118" fmla="*/ 2147483647 w 124"/>
                  <a:gd name="T119" fmla="*/ 2147483647 h 9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4"/>
                  <a:gd name="T181" fmla="*/ 0 h 94"/>
                  <a:gd name="T182" fmla="*/ 124 w 124"/>
                  <a:gd name="T183" fmla="*/ 94 h 94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4" h="94">
                    <a:moveTo>
                      <a:pt x="38" y="4"/>
                    </a:moveTo>
                    <a:lnTo>
                      <a:pt x="1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5" y="17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6" y="18"/>
                    </a:lnTo>
                    <a:lnTo>
                      <a:pt x="7" y="18"/>
                    </a:lnTo>
                    <a:lnTo>
                      <a:pt x="8" y="16"/>
                    </a:lnTo>
                    <a:lnTo>
                      <a:pt x="8" y="15"/>
                    </a:lnTo>
                    <a:lnTo>
                      <a:pt x="9" y="15"/>
                    </a:lnTo>
                    <a:lnTo>
                      <a:pt x="10" y="15"/>
                    </a:lnTo>
                    <a:lnTo>
                      <a:pt x="11" y="15"/>
                    </a:lnTo>
                    <a:lnTo>
                      <a:pt x="11" y="16"/>
                    </a:lnTo>
                    <a:lnTo>
                      <a:pt x="9" y="17"/>
                    </a:lnTo>
                    <a:lnTo>
                      <a:pt x="10" y="17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9" y="14"/>
                    </a:lnTo>
                    <a:lnTo>
                      <a:pt x="20" y="14"/>
                    </a:lnTo>
                    <a:lnTo>
                      <a:pt x="20" y="15"/>
                    </a:lnTo>
                    <a:lnTo>
                      <a:pt x="19" y="16"/>
                    </a:lnTo>
                    <a:lnTo>
                      <a:pt x="20" y="16"/>
                    </a:lnTo>
                    <a:lnTo>
                      <a:pt x="23" y="16"/>
                    </a:lnTo>
                    <a:lnTo>
                      <a:pt x="25" y="17"/>
                    </a:lnTo>
                    <a:lnTo>
                      <a:pt x="28" y="19"/>
                    </a:lnTo>
                    <a:lnTo>
                      <a:pt x="29" y="19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3" y="19"/>
                    </a:lnTo>
                    <a:lnTo>
                      <a:pt x="33" y="20"/>
                    </a:lnTo>
                    <a:lnTo>
                      <a:pt x="32" y="20"/>
                    </a:lnTo>
                    <a:lnTo>
                      <a:pt x="32" y="21"/>
                    </a:lnTo>
                    <a:lnTo>
                      <a:pt x="36" y="23"/>
                    </a:lnTo>
                    <a:lnTo>
                      <a:pt x="36" y="24"/>
                    </a:lnTo>
                    <a:lnTo>
                      <a:pt x="36" y="25"/>
                    </a:lnTo>
                    <a:lnTo>
                      <a:pt x="36" y="26"/>
                    </a:lnTo>
                    <a:lnTo>
                      <a:pt x="35" y="25"/>
                    </a:lnTo>
                    <a:lnTo>
                      <a:pt x="35" y="26"/>
                    </a:lnTo>
                    <a:lnTo>
                      <a:pt x="36" y="27"/>
                    </a:lnTo>
                    <a:lnTo>
                      <a:pt x="41" y="25"/>
                    </a:lnTo>
                    <a:lnTo>
                      <a:pt x="41" y="24"/>
                    </a:lnTo>
                    <a:lnTo>
                      <a:pt x="43" y="24"/>
                    </a:lnTo>
                    <a:lnTo>
                      <a:pt x="47" y="21"/>
                    </a:lnTo>
                    <a:lnTo>
                      <a:pt x="50" y="21"/>
                    </a:lnTo>
                    <a:lnTo>
                      <a:pt x="50" y="20"/>
                    </a:lnTo>
                    <a:lnTo>
                      <a:pt x="50" y="19"/>
                    </a:lnTo>
                    <a:lnTo>
                      <a:pt x="51" y="18"/>
                    </a:lnTo>
                    <a:lnTo>
                      <a:pt x="55" y="17"/>
                    </a:lnTo>
                    <a:lnTo>
                      <a:pt x="62" y="20"/>
                    </a:lnTo>
                    <a:lnTo>
                      <a:pt x="62" y="21"/>
                    </a:lnTo>
                    <a:lnTo>
                      <a:pt x="64" y="23"/>
                    </a:lnTo>
                    <a:lnTo>
                      <a:pt x="65" y="25"/>
                    </a:lnTo>
                    <a:lnTo>
                      <a:pt x="69" y="28"/>
                    </a:lnTo>
                    <a:lnTo>
                      <a:pt x="70" y="29"/>
                    </a:lnTo>
                    <a:lnTo>
                      <a:pt x="71" y="30"/>
                    </a:lnTo>
                    <a:lnTo>
                      <a:pt x="74" y="30"/>
                    </a:lnTo>
                    <a:lnTo>
                      <a:pt x="77" y="34"/>
                    </a:lnTo>
                    <a:lnTo>
                      <a:pt x="78" y="35"/>
                    </a:lnTo>
                    <a:lnTo>
                      <a:pt x="77" y="36"/>
                    </a:lnTo>
                    <a:lnTo>
                      <a:pt x="78" y="39"/>
                    </a:lnTo>
                    <a:lnTo>
                      <a:pt x="78" y="44"/>
                    </a:lnTo>
                    <a:lnTo>
                      <a:pt x="77" y="48"/>
                    </a:lnTo>
                    <a:lnTo>
                      <a:pt x="77" y="52"/>
                    </a:lnTo>
                    <a:lnTo>
                      <a:pt x="78" y="53"/>
                    </a:lnTo>
                    <a:lnTo>
                      <a:pt x="80" y="55"/>
                    </a:lnTo>
                    <a:lnTo>
                      <a:pt x="81" y="53"/>
                    </a:lnTo>
                    <a:lnTo>
                      <a:pt x="80" y="52"/>
                    </a:lnTo>
                    <a:lnTo>
                      <a:pt x="79" y="50"/>
                    </a:lnTo>
                    <a:lnTo>
                      <a:pt x="80" y="50"/>
                    </a:lnTo>
                    <a:lnTo>
                      <a:pt x="81" y="49"/>
                    </a:lnTo>
                    <a:lnTo>
                      <a:pt x="82" y="52"/>
                    </a:lnTo>
                    <a:lnTo>
                      <a:pt x="83" y="52"/>
                    </a:lnTo>
                    <a:lnTo>
                      <a:pt x="83" y="50"/>
                    </a:lnTo>
                    <a:lnTo>
                      <a:pt x="84" y="50"/>
                    </a:lnTo>
                    <a:lnTo>
                      <a:pt x="84" y="51"/>
                    </a:lnTo>
                    <a:lnTo>
                      <a:pt x="84" y="52"/>
                    </a:lnTo>
                    <a:lnTo>
                      <a:pt x="83" y="53"/>
                    </a:lnTo>
                    <a:lnTo>
                      <a:pt x="83" y="54"/>
                    </a:lnTo>
                    <a:lnTo>
                      <a:pt x="82" y="57"/>
                    </a:lnTo>
                    <a:lnTo>
                      <a:pt x="81" y="57"/>
                    </a:lnTo>
                    <a:lnTo>
                      <a:pt x="81" y="59"/>
                    </a:lnTo>
                    <a:lnTo>
                      <a:pt x="82" y="60"/>
                    </a:lnTo>
                    <a:lnTo>
                      <a:pt x="83" y="61"/>
                    </a:lnTo>
                    <a:lnTo>
                      <a:pt x="86" y="66"/>
                    </a:lnTo>
                    <a:lnTo>
                      <a:pt x="89" y="68"/>
                    </a:lnTo>
                    <a:lnTo>
                      <a:pt x="90" y="68"/>
                    </a:lnTo>
                    <a:lnTo>
                      <a:pt x="90" y="67"/>
                    </a:lnTo>
                    <a:lnTo>
                      <a:pt x="91" y="67"/>
                    </a:lnTo>
                    <a:lnTo>
                      <a:pt x="92" y="69"/>
                    </a:lnTo>
                    <a:lnTo>
                      <a:pt x="92" y="70"/>
                    </a:lnTo>
                    <a:lnTo>
                      <a:pt x="93" y="73"/>
                    </a:lnTo>
                    <a:lnTo>
                      <a:pt x="94" y="74"/>
                    </a:lnTo>
                    <a:lnTo>
                      <a:pt x="96" y="74"/>
                    </a:lnTo>
                    <a:lnTo>
                      <a:pt x="99" y="82"/>
                    </a:lnTo>
                    <a:lnTo>
                      <a:pt x="103" y="83"/>
                    </a:lnTo>
                    <a:lnTo>
                      <a:pt x="104" y="84"/>
                    </a:lnTo>
                    <a:lnTo>
                      <a:pt x="109" y="89"/>
                    </a:lnTo>
                    <a:lnTo>
                      <a:pt x="110" y="90"/>
                    </a:lnTo>
                    <a:lnTo>
                      <a:pt x="111" y="90"/>
                    </a:lnTo>
                    <a:lnTo>
                      <a:pt x="112" y="91"/>
                    </a:lnTo>
                    <a:lnTo>
                      <a:pt x="112" y="92"/>
                    </a:lnTo>
                    <a:lnTo>
                      <a:pt x="111" y="92"/>
                    </a:lnTo>
                    <a:lnTo>
                      <a:pt x="111" y="91"/>
                    </a:lnTo>
                    <a:lnTo>
                      <a:pt x="110" y="91"/>
                    </a:lnTo>
                    <a:lnTo>
                      <a:pt x="110" y="92"/>
                    </a:lnTo>
                    <a:lnTo>
                      <a:pt x="110" y="93"/>
                    </a:lnTo>
                    <a:lnTo>
                      <a:pt x="112" y="94"/>
                    </a:lnTo>
                    <a:lnTo>
                      <a:pt x="113" y="93"/>
                    </a:lnTo>
                    <a:lnTo>
                      <a:pt x="115" y="93"/>
                    </a:lnTo>
                    <a:lnTo>
                      <a:pt x="121" y="90"/>
                    </a:lnTo>
                    <a:lnTo>
                      <a:pt x="122" y="88"/>
                    </a:lnTo>
                    <a:lnTo>
                      <a:pt x="121" y="84"/>
                    </a:lnTo>
                    <a:lnTo>
                      <a:pt x="122" y="83"/>
                    </a:lnTo>
                    <a:lnTo>
                      <a:pt x="123" y="80"/>
                    </a:lnTo>
                    <a:lnTo>
                      <a:pt x="124" y="80"/>
                    </a:lnTo>
                    <a:lnTo>
                      <a:pt x="122" y="74"/>
                    </a:lnTo>
                    <a:lnTo>
                      <a:pt x="123" y="71"/>
                    </a:lnTo>
                    <a:lnTo>
                      <a:pt x="123" y="66"/>
                    </a:lnTo>
                    <a:lnTo>
                      <a:pt x="121" y="61"/>
                    </a:lnTo>
                    <a:lnTo>
                      <a:pt x="121" y="60"/>
                    </a:lnTo>
                    <a:lnTo>
                      <a:pt x="117" y="54"/>
                    </a:lnTo>
                    <a:lnTo>
                      <a:pt x="114" y="48"/>
                    </a:lnTo>
                    <a:lnTo>
                      <a:pt x="111" y="44"/>
                    </a:lnTo>
                    <a:lnTo>
                      <a:pt x="111" y="43"/>
                    </a:lnTo>
                    <a:lnTo>
                      <a:pt x="110" y="40"/>
                    </a:lnTo>
                    <a:lnTo>
                      <a:pt x="109" y="39"/>
                    </a:lnTo>
                    <a:lnTo>
                      <a:pt x="111" y="38"/>
                    </a:lnTo>
                    <a:lnTo>
                      <a:pt x="111" y="37"/>
                    </a:lnTo>
                    <a:lnTo>
                      <a:pt x="106" y="31"/>
                    </a:lnTo>
                    <a:lnTo>
                      <a:pt x="104" y="29"/>
                    </a:lnTo>
                    <a:lnTo>
                      <a:pt x="102" y="28"/>
                    </a:lnTo>
                    <a:lnTo>
                      <a:pt x="102" y="27"/>
                    </a:lnTo>
                    <a:lnTo>
                      <a:pt x="99" y="24"/>
                    </a:lnTo>
                    <a:lnTo>
                      <a:pt x="96" y="17"/>
                    </a:lnTo>
                    <a:lnTo>
                      <a:pt x="95" y="14"/>
                    </a:lnTo>
                    <a:lnTo>
                      <a:pt x="93" y="8"/>
                    </a:lnTo>
                    <a:lnTo>
                      <a:pt x="93" y="7"/>
                    </a:lnTo>
                    <a:lnTo>
                      <a:pt x="92" y="7"/>
                    </a:lnTo>
                    <a:lnTo>
                      <a:pt x="91" y="6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9" y="1"/>
                    </a:lnTo>
                    <a:lnTo>
                      <a:pt x="86" y="1"/>
                    </a:lnTo>
                    <a:lnTo>
                      <a:pt x="84" y="0"/>
                    </a:lnTo>
                    <a:lnTo>
                      <a:pt x="83" y="1"/>
                    </a:lnTo>
                    <a:lnTo>
                      <a:pt x="82" y="2"/>
                    </a:lnTo>
                    <a:lnTo>
                      <a:pt x="82" y="3"/>
                    </a:lnTo>
                    <a:lnTo>
                      <a:pt x="83" y="7"/>
                    </a:lnTo>
                    <a:lnTo>
                      <a:pt x="83" y="9"/>
                    </a:lnTo>
                    <a:lnTo>
                      <a:pt x="81" y="8"/>
                    </a:lnTo>
                    <a:lnTo>
                      <a:pt x="80" y="8"/>
                    </a:lnTo>
                    <a:lnTo>
                      <a:pt x="80" y="6"/>
                    </a:lnTo>
                    <a:lnTo>
                      <a:pt x="41" y="8"/>
                    </a:lnTo>
                    <a:lnTo>
                      <a:pt x="40" y="7"/>
                    </a:lnTo>
                    <a:lnTo>
                      <a:pt x="40" y="6"/>
                    </a:lnTo>
                    <a:lnTo>
                      <a:pt x="39" y="4"/>
                    </a:lnTo>
                    <a:lnTo>
                      <a:pt x="38" y="4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E7D5A903-88CE-482D-AD75-4AFD86D42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2015" y="2747274"/>
                <a:ext cx="577009" cy="290319"/>
              </a:xfrm>
              <a:custGeom>
                <a:avLst/>
                <a:gdLst>
                  <a:gd name="T0" fmla="*/ 2147483647 w 62"/>
                  <a:gd name="T1" fmla="*/ 2147483647 h 30"/>
                  <a:gd name="T2" fmla="*/ 2147483647 w 62"/>
                  <a:gd name="T3" fmla="*/ 2147483647 h 30"/>
                  <a:gd name="T4" fmla="*/ 2147483647 w 62"/>
                  <a:gd name="T5" fmla="*/ 2147483647 h 30"/>
                  <a:gd name="T6" fmla="*/ 2147483647 w 62"/>
                  <a:gd name="T7" fmla="*/ 2147483647 h 30"/>
                  <a:gd name="T8" fmla="*/ 2147483647 w 62"/>
                  <a:gd name="T9" fmla="*/ 2147483647 h 30"/>
                  <a:gd name="T10" fmla="*/ 2147483647 w 62"/>
                  <a:gd name="T11" fmla="*/ 2147483647 h 30"/>
                  <a:gd name="T12" fmla="*/ 2147483647 w 62"/>
                  <a:gd name="T13" fmla="*/ 2147483647 h 30"/>
                  <a:gd name="T14" fmla="*/ 2147483647 w 62"/>
                  <a:gd name="T15" fmla="*/ 2147483647 h 30"/>
                  <a:gd name="T16" fmla="*/ 2147483647 w 62"/>
                  <a:gd name="T17" fmla="*/ 2147483647 h 30"/>
                  <a:gd name="T18" fmla="*/ 2147483647 w 62"/>
                  <a:gd name="T19" fmla="*/ 2147483647 h 30"/>
                  <a:gd name="T20" fmla="*/ 2147483647 w 62"/>
                  <a:gd name="T21" fmla="*/ 2147483647 h 30"/>
                  <a:gd name="T22" fmla="*/ 2147483647 w 62"/>
                  <a:gd name="T23" fmla="*/ 2147483647 h 30"/>
                  <a:gd name="T24" fmla="*/ 2147483647 w 62"/>
                  <a:gd name="T25" fmla="*/ 2147483647 h 30"/>
                  <a:gd name="T26" fmla="*/ 2147483647 w 62"/>
                  <a:gd name="T27" fmla="*/ 2147483647 h 30"/>
                  <a:gd name="T28" fmla="*/ 2147483647 w 62"/>
                  <a:gd name="T29" fmla="*/ 2147483647 h 30"/>
                  <a:gd name="T30" fmla="*/ 2147483647 w 62"/>
                  <a:gd name="T31" fmla="*/ 2147483647 h 30"/>
                  <a:gd name="T32" fmla="*/ 2147483647 w 62"/>
                  <a:gd name="T33" fmla="*/ 2147483647 h 30"/>
                  <a:gd name="T34" fmla="*/ 2147483647 w 62"/>
                  <a:gd name="T35" fmla="*/ 2147483647 h 30"/>
                  <a:gd name="T36" fmla="*/ 2147483647 w 62"/>
                  <a:gd name="T37" fmla="*/ 2147483647 h 30"/>
                  <a:gd name="T38" fmla="*/ 2147483647 w 62"/>
                  <a:gd name="T39" fmla="*/ 2147483647 h 30"/>
                  <a:gd name="T40" fmla="*/ 2147483647 w 62"/>
                  <a:gd name="T41" fmla="*/ 2147483647 h 30"/>
                  <a:gd name="T42" fmla="*/ 2147483647 w 62"/>
                  <a:gd name="T43" fmla="*/ 2147483647 h 30"/>
                  <a:gd name="T44" fmla="*/ 2147483647 w 62"/>
                  <a:gd name="T45" fmla="*/ 2147483647 h 30"/>
                  <a:gd name="T46" fmla="*/ 2147483647 w 62"/>
                  <a:gd name="T47" fmla="*/ 2147483647 h 30"/>
                  <a:gd name="T48" fmla="*/ 2147483647 w 62"/>
                  <a:gd name="T49" fmla="*/ 2147483647 h 30"/>
                  <a:gd name="T50" fmla="*/ 2147483647 w 62"/>
                  <a:gd name="T51" fmla="*/ 2147483647 h 30"/>
                  <a:gd name="T52" fmla="*/ 2147483647 w 62"/>
                  <a:gd name="T53" fmla="*/ 2147483647 h 30"/>
                  <a:gd name="T54" fmla="*/ 2147483647 w 62"/>
                  <a:gd name="T55" fmla="*/ 2147483647 h 30"/>
                  <a:gd name="T56" fmla="*/ 2147483647 w 62"/>
                  <a:gd name="T57" fmla="*/ 2147483647 h 30"/>
                  <a:gd name="T58" fmla="*/ 2147483647 w 62"/>
                  <a:gd name="T59" fmla="*/ 2147483647 h 30"/>
                  <a:gd name="T60" fmla="*/ 2147483647 w 62"/>
                  <a:gd name="T61" fmla="*/ 2147483647 h 30"/>
                  <a:gd name="T62" fmla="*/ 2147483647 w 62"/>
                  <a:gd name="T63" fmla="*/ 2147483647 h 30"/>
                  <a:gd name="T64" fmla="*/ 2147483647 w 62"/>
                  <a:gd name="T65" fmla="*/ 2147483647 h 30"/>
                  <a:gd name="T66" fmla="*/ 2147483647 w 62"/>
                  <a:gd name="T67" fmla="*/ 2147483647 h 30"/>
                  <a:gd name="T68" fmla="*/ 2147483647 w 62"/>
                  <a:gd name="T69" fmla="*/ 2147483647 h 30"/>
                  <a:gd name="T70" fmla="*/ 2147483647 w 62"/>
                  <a:gd name="T71" fmla="*/ 2147483647 h 30"/>
                  <a:gd name="T72" fmla="*/ 2147483647 w 62"/>
                  <a:gd name="T73" fmla="*/ 2147483647 h 30"/>
                  <a:gd name="T74" fmla="*/ 2147483647 w 62"/>
                  <a:gd name="T75" fmla="*/ 2147483647 h 30"/>
                  <a:gd name="T76" fmla="*/ 2147483647 w 62"/>
                  <a:gd name="T77" fmla="*/ 2147483647 h 30"/>
                  <a:gd name="T78" fmla="*/ 2147483647 w 62"/>
                  <a:gd name="T79" fmla="*/ 2147483647 h 30"/>
                  <a:gd name="T80" fmla="*/ 2147483647 w 62"/>
                  <a:gd name="T81" fmla="*/ 2147483647 h 30"/>
                  <a:gd name="T82" fmla="*/ 2147483647 w 62"/>
                  <a:gd name="T83" fmla="*/ 2147483647 h 30"/>
                  <a:gd name="T84" fmla="*/ 2147483647 w 62"/>
                  <a:gd name="T85" fmla="*/ 2147483647 h 30"/>
                  <a:gd name="T86" fmla="*/ 2147483647 w 62"/>
                  <a:gd name="T87" fmla="*/ 2147483647 h 30"/>
                  <a:gd name="T88" fmla="*/ 2147483647 w 62"/>
                  <a:gd name="T89" fmla="*/ 2147483647 h 30"/>
                  <a:gd name="T90" fmla="*/ 2147483647 w 62"/>
                  <a:gd name="T91" fmla="*/ 2147483647 h 30"/>
                  <a:gd name="T92" fmla="*/ 2147483647 w 62"/>
                  <a:gd name="T93" fmla="*/ 2147483647 h 30"/>
                  <a:gd name="T94" fmla="*/ 2147483647 w 62"/>
                  <a:gd name="T95" fmla="*/ 2147483647 h 30"/>
                  <a:gd name="T96" fmla="*/ 2147483647 w 62"/>
                  <a:gd name="T97" fmla="*/ 2147483647 h 30"/>
                  <a:gd name="T98" fmla="*/ 2147483647 w 62"/>
                  <a:gd name="T99" fmla="*/ 2147483647 h 30"/>
                  <a:gd name="T100" fmla="*/ 2147483647 w 62"/>
                  <a:gd name="T101" fmla="*/ 2147483647 h 30"/>
                  <a:gd name="T102" fmla="*/ 2147483647 w 62"/>
                  <a:gd name="T103" fmla="*/ 2147483647 h 30"/>
                  <a:gd name="T104" fmla="*/ 2147483647 w 62"/>
                  <a:gd name="T105" fmla="*/ 0 h 3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62"/>
                  <a:gd name="T160" fmla="*/ 0 h 30"/>
                  <a:gd name="T161" fmla="*/ 62 w 62"/>
                  <a:gd name="T162" fmla="*/ 30 h 3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62" h="30">
                    <a:moveTo>
                      <a:pt x="47" y="0"/>
                    </a:moveTo>
                    <a:lnTo>
                      <a:pt x="36" y="2"/>
                    </a:lnTo>
                    <a:lnTo>
                      <a:pt x="0" y="9"/>
                    </a:lnTo>
                    <a:lnTo>
                      <a:pt x="2" y="18"/>
                    </a:lnTo>
                    <a:lnTo>
                      <a:pt x="3" y="17"/>
                    </a:lnTo>
                    <a:lnTo>
                      <a:pt x="3" y="16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1"/>
                    </a:lnTo>
                    <a:lnTo>
                      <a:pt x="9" y="11"/>
                    </a:lnTo>
                    <a:lnTo>
                      <a:pt x="10" y="9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4" y="9"/>
                    </a:lnTo>
                    <a:lnTo>
                      <a:pt x="19" y="7"/>
                    </a:lnTo>
                    <a:lnTo>
                      <a:pt x="20" y="8"/>
                    </a:lnTo>
                    <a:lnTo>
                      <a:pt x="21" y="8"/>
                    </a:lnTo>
                    <a:lnTo>
                      <a:pt x="22" y="7"/>
                    </a:lnTo>
                    <a:lnTo>
                      <a:pt x="22" y="9"/>
                    </a:lnTo>
                    <a:lnTo>
                      <a:pt x="23" y="9"/>
                    </a:lnTo>
                    <a:lnTo>
                      <a:pt x="24" y="12"/>
                    </a:lnTo>
                    <a:lnTo>
                      <a:pt x="25" y="12"/>
                    </a:lnTo>
                    <a:lnTo>
                      <a:pt x="27" y="12"/>
                    </a:lnTo>
                    <a:lnTo>
                      <a:pt x="28" y="13"/>
                    </a:lnTo>
                    <a:lnTo>
                      <a:pt x="27" y="14"/>
                    </a:lnTo>
                    <a:lnTo>
                      <a:pt x="29" y="16"/>
                    </a:lnTo>
                    <a:lnTo>
                      <a:pt x="31" y="16"/>
                    </a:lnTo>
                    <a:lnTo>
                      <a:pt x="32" y="17"/>
                    </a:lnTo>
                    <a:lnTo>
                      <a:pt x="34" y="18"/>
                    </a:lnTo>
                    <a:lnTo>
                      <a:pt x="35" y="19"/>
                    </a:lnTo>
                    <a:lnTo>
                      <a:pt x="35" y="20"/>
                    </a:lnTo>
                    <a:lnTo>
                      <a:pt x="33" y="23"/>
                    </a:lnTo>
                    <a:lnTo>
                      <a:pt x="32" y="25"/>
                    </a:lnTo>
                    <a:lnTo>
                      <a:pt x="33" y="27"/>
                    </a:lnTo>
                    <a:lnTo>
                      <a:pt x="34" y="27"/>
                    </a:lnTo>
                    <a:lnTo>
                      <a:pt x="36" y="26"/>
                    </a:lnTo>
                    <a:lnTo>
                      <a:pt x="38" y="28"/>
                    </a:lnTo>
                    <a:lnTo>
                      <a:pt x="40" y="28"/>
                    </a:lnTo>
                    <a:lnTo>
                      <a:pt x="42" y="28"/>
                    </a:lnTo>
                    <a:lnTo>
                      <a:pt x="45" y="29"/>
                    </a:lnTo>
                    <a:lnTo>
                      <a:pt x="46" y="29"/>
                    </a:lnTo>
                    <a:lnTo>
                      <a:pt x="47" y="29"/>
                    </a:lnTo>
                    <a:lnTo>
                      <a:pt x="46" y="28"/>
                    </a:lnTo>
                    <a:lnTo>
                      <a:pt x="45" y="26"/>
                    </a:lnTo>
                    <a:lnTo>
                      <a:pt x="44" y="26"/>
                    </a:lnTo>
                    <a:lnTo>
                      <a:pt x="44" y="25"/>
                    </a:lnTo>
                    <a:lnTo>
                      <a:pt x="45" y="24"/>
                    </a:lnTo>
                    <a:lnTo>
                      <a:pt x="43" y="24"/>
                    </a:lnTo>
                    <a:lnTo>
                      <a:pt x="42" y="22"/>
                    </a:lnTo>
                    <a:lnTo>
                      <a:pt x="41" y="19"/>
                    </a:lnTo>
                    <a:lnTo>
                      <a:pt x="41" y="18"/>
                    </a:lnTo>
                    <a:lnTo>
                      <a:pt x="41" y="16"/>
                    </a:lnTo>
                    <a:lnTo>
                      <a:pt x="41" y="13"/>
                    </a:lnTo>
                    <a:lnTo>
                      <a:pt x="41" y="12"/>
                    </a:lnTo>
                    <a:lnTo>
                      <a:pt x="40" y="11"/>
                    </a:lnTo>
                    <a:lnTo>
                      <a:pt x="41" y="10"/>
                    </a:lnTo>
                    <a:lnTo>
                      <a:pt x="41" y="9"/>
                    </a:lnTo>
                    <a:lnTo>
                      <a:pt x="42" y="8"/>
                    </a:lnTo>
                    <a:lnTo>
                      <a:pt x="44" y="7"/>
                    </a:lnTo>
                    <a:lnTo>
                      <a:pt x="44" y="6"/>
                    </a:lnTo>
                    <a:lnTo>
                      <a:pt x="45" y="4"/>
                    </a:lnTo>
                    <a:lnTo>
                      <a:pt x="46" y="4"/>
                    </a:lnTo>
                    <a:lnTo>
                      <a:pt x="47" y="5"/>
                    </a:lnTo>
                    <a:lnTo>
                      <a:pt x="46" y="7"/>
                    </a:lnTo>
                    <a:lnTo>
                      <a:pt x="45" y="8"/>
                    </a:lnTo>
                    <a:lnTo>
                      <a:pt x="44" y="9"/>
                    </a:lnTo>
                    <a:lnTo>
                      <a:pt x="43" y="11"/>
                    </a:lnTo>
                    <a:lnTo>
                      <a:pt x="44" y="12"/>
                    </a:lnTo>
                    <a:lnTo>
                      <a:pt x="45" y="12"/>
                    </a:lnTo>
                    <a:lnTo>
                      <a:pt x="46" y="16"/>
                    </a:lnTo>
                    <a:lnTo>
                      <a:pt x="44" y="17"/>
                    </a:lnTo>
                    <a:lnTo>
                      <a:pt x="44" y="18"/>
                    </a:lnTo>
                    <a:lnTo>
                      <a:pt x="46" y="18"/>
                    </a:lnTo>
                    <a:lnTo>
                      <a:pt x="46" y="19"/>
                    </a:lnTo>
                    <a:lnTo>
                      <a:pt x="46" y="20"/>
                    </a:lnTo>
                    <a:lnTo>
                      <a:pt x="46" y="21"/>
                    </a:lnTo>
                    <a:lnTo>
                      <a:pt x="46" y="22"/>
                    </a:lnTo>
                    <a:lnTo>
                      <a:pt x="47" y="24"/>
                    </a:lnTo>
                    <a:lnTo>
                      <a:pt x="49" y="25"/>
                    </a:lnTo>
                    <a:lnTo>
                      <a:pt x="50" y="25"/>
                    </a:lnTo>
                    <a:lnTo>
                      <a:pt x="51" y="25"/>
                    </a:lnTo>
                    <a:lnTo>
                      <a:pt x="52" y="25"/>
                    </a:lnTo>
                    <a:lnTo>
                      <a:pt x="52" y="26"/>
                    </a:lnTo>
                    <a:lnTo>
                      <a:pt x="53" y="28"/>
                    </a:lnTo>
                    <a:lnTo>
                      <a:pt x="53" y="29"/>
                    </a:lnTo>
                    <a:lnTo>
                      <a:pt x="53" y="30"/>
                    </a:lnTo>
                    <a:lnTo>
                      <a:pt x="55" y="30"/>
                    </a:lnTo>
                    <a:lnTo>
                      <a:pt x="56" y="29"/>
                    </a:lnTo>
                    <a:lnTo>
                      <a:pt x="61" y="27"/>
                    </a:lnTo>
                    <a:lnTo>
                      <a:pt x="61" y="26"/>
                    </a:lnTo>
                    <a:lnTo>
                      <a:pt x="61" y="25"/>
                    </a:lnTo>
                    <a:lnTo>
                      <a:pt x="62" y="20"/>
                    </a:lnTo>
                    <a:lnTo>
                      <a:pt x="62" y="19"/>
                    </a:lnTo>
                    <a:lnTo>
                      <a:pt x="53" y="21"/>
                    </a:lnTo>
                    <a:lnTo>
                      <a:pt x="47" y="0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A1F4CC05-C2A4-4653-A5DC-86B2306B5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9309" y="2716427"/>
                <a:ext cx="139715" cy="235884"/>
              </a:xfrm>
              <a:custGeom>
                <a:avLst/>
                <a:gdLst>
                  <a:gd name="T0" fmla="*/ 2147483647 w 15"/>
                  <a:gd name="T1" fmla="*/ 2147483647 h 24"/>
                  <a:gd name="T2" fmla="*/ 2147483647 w 15"/>
                  <a:gd name="T3" fmla="*/ 2147483647 h 24"/>
                  <a:gd name="T4" fmla="*/ 2147483647 w 15"/>
                  <a:gd name="T5" fmla="*/ 2147483647 h 24"/>
                  <a:gd name="T6" fmla="*/ 2147483647 w 15"/>
                  <a:gd name="T7" fmla="*/ 2147483647 h 24"/>
                  <a:gd name="T8" fmla="*/ 2147483647 w 15"/>
                  <a:gd name="T9" fmla="*/ 2147483647 h 24"/>
                  <a:gd name="T10" fmla="*/ 2147483647 w 15"/>
                  <a:gd name="T11" fmla="*/ 2147483647 h 24"/>
                  <a:gd name="T12" fmla="*/ 2147483647 w 15"/>
                  <a:gd name="T13" fmla="*/ 2147483647 h 24"/>
                  <a:gd name="T14" fmla="*/ 2147483647 w 15"/>
                  <a:gd name="T15" fmla="*/ 2147483647 h 24"/>
                  <a:gd name="T16" fmla="*/ 2147483647 w 15"/>
                  <a:gd name="T17" fmla="*/ 2147483647 h 24"/>
                  <a:gd name="T18" fmla="*/ 2147483647 w 15"/>
                  <a:gd name="T19" fmla="*/ 2147483647 h 24"/>
                  <a:gd name="T20" fmla="*/ 2147483647 w 15"/>
                  <a:gd name="T21" fmla="*/ 2147483647 h 24"/>
                  <a:gd name="T22" fmla="*/ 2147483647 w 15"/>
                  <a:gd name="T23" fmla="*/ 2147483647 h 24"/>
                  <a:gd name="T24" fmla="*/ 2147483647 w 15"/>
                  <a:gd name="T25" fmla="*/ 2147483647 h 24"/>
                  <a:gd name="T26" fmla="*/ 2147483647 w 15"/>
                  <a:gd name="T27" fmla="*/ 2147483647 h 24"/>
                  <a:gd name="T28" fmla="*/ 2147483647 w 15"/>
                  <a:gd name="T29" fmla="*/ 0 h 24"/>
                  <a:gd name="T30" fmla="*/ 2147483647 w 15"/>
                  <a:gd name="T31" fmla="*/ 0 h 24"/>
                  <a:gd name="T32" fmla="*/ 2147483647 w 15"/>
                  <a:gd name="T33" fmla="*/ 0 h 24"/>
                  <a:gd name="T34" fmla="*/ 2147483647 w 15"/>
                  <a:gd name="T35" fmla="*/ 2147483647 h 24"/>
                  <a:gd name="T36" fmla="*/ 2147483647 w 15"/>
                  <a:gd name="T37" fmla="*/ 2147483647 h 24"/>
                  <a:gd name="T38" fmla="*/ 0 w 15"/>
                  <a:gd name="T39" fmla="*/ 2147483647 h 24"/>
                  <a:gd name="T40" fmla="*/ 0 w 15"/>
                  <a:gd name="T41" fmla="*/ 2147483647 h 24"/>
                  <a:gd name="T42" fmla="*/ 2147483647 w 15"/>
                  <a:gd name="T43" fmla="*/ 2147483647 h 24"/>
                  <a:gd name="T44" fmla="*/ 2147483647 w 15"/>
                  <a:gd name="T45" fmla="*/ 2147483647 h 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"/>
                  <a:gd name="T70" fmla="*/ 0 h 24"/>
                  <a:gd name="T71" fmla="*/ 15 w 15"/>
                  <a:gd name="T72" fmla="*/ 24 h 2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" h="24">
                    <a:moveTo>
                      <a:pt x="15" y="22"/>
                    </a:moveTo>
                    <a:lnTo>
                      <a:pt x="15" y="21"/>
                    </a:lnTo>
                    <a:lnTo>
                      <a:pt x="14" y="18"/>
                    </a:lnTo>
                    <a:lnTo>
                      <a:pt x="12" y="17"/>
                    </a:lnTo>
                    <a:lnTo>
                      <a:pt x="10" y="15"/>
                    </a:lnTo>
                    <a:lnTo>
                      <a:pt x="9" y="14"/>
                    </a:lnTo>
                    <a:lnTo>
                      <a:pt x="8" y="13"/>
                    </a:lnTo>
                    <a:lnTo>
                      <a:pt x="7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6" y="24"/>
                    </a:lnTo>
                    <a:lnTo>
                      <a:pt x="15" y="22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C08E131D-70A3-4743-85AD-0666F19A9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7412" y="2453326"/>
                <a:ext cx="166933" cy="399188"/>
              </a:xfrm>
              <a:custGeom>
                <a:avLst/>
                <a:gdLst>
                  <a:gd name="T0" fmla="*/ 0 w 18"/>
                  <a:gd name="T1" fmla="*/ 2147483647 h 41"/>
                  <a:gd name="T2" fmla="*/ 0 w 18"/>
                  <a:gd name="T3" fmla="*/ 2147483647 h 41"/>
                  <a:gd name="T4" fmla="*/ 2147483647 w 18"/>
                  <a:gd name="T5" fmla="*/ 2147483647 h 41"/>
                  <a:gd name="T6" fmla="*/ 2147483647 w 18"/>
                  <a:gd name="T7" fmla="*/ 2147483647 h 41"/>
                  <a:gd name="T8" fmla="*/ 2147483647 w 18"/>
                  <a:gd name="T9" fmla="*/ 2147483647 h 41"/>
                  <a:gd name="T10" fmla="*/ 2147483647 w 18"/>
                  <a:gd name="T11" fmla="*/ 2147483647 h 41"/>
                  <a:gd name="T12" fmla="*/ 2147483647 w 18"/>
                  <a:gd name="T13" fmla="*/ 2147483647 h 41"/>
                  <a:gd name="T14" fmla="*/ 2147483647 w 18"/>
                  <a:gd name="T15" fmla="*/ 2147483647 h 41"/>
                  <a:gd name="T16" fmla="*/ 2147483647 w 18"/>
                  <a:gd name="T17" fmla="*/ 2147483647 h 41"/>
                  <a:gd name="T18" fmla="*/ 2147483647 w 18"/>
                  <a:gd name="T19" fmla="*/ 2147483647 h 41"/>
                  <a:gd name="T20" fmla="*/ 2147483647 w 18"/>
                  <a:gd name="T21" fmla="*/ 2147483647 h 41"/>
                  <a:gd name="T22" fmla="*/ 2147483647 w 18"/>
                  <a:gd name="T23" fmla="*/ 2147483647 h 41"/>
                  <a:gd name="T24" fmla="*/ 2147483647 w 18"/>
                  <a:gd name="T25" fmla="*/ 2147483647 h 41"/>
                  <a:gd name="T26" fmla="*/ 2147483647 w 18"/>
                  <a:gd name="T27" fmla="*/ 2147483647 h 41"/>
                  <a:gd name="T28" fmla="*/ 2147483647 w 18"/>
                  <a:gd name="T29" fmla="*/ 2147483647 h 41"/>
                  <a:gd name="T30" fmla="*/ 2147483647 w 18"/>
                  <a:gd name="T31" fmla="*/ 2147483647 h 41"/>
                  <a:gd name="T32" fmla="*/ 2147483647 w 18"/>
                  <a:gd name="T33" fmla="*/ 2147483647 h 41"/>
                  <a:gd name="T34" fmla="*/ 2147483647 w 18"/>
                  <a:gd name="T35" fmla="*/ 2147483647 h 41"/>
                  <a:gd name="T36" fmla="*/ 2147483647 w 18"/>
                  <a:gd name="T37" fmla="*/ 2147483647 h 41"/>
                  <a:gd name="T38" fmla="*/ 2147483647 w 18"/>
                  <a:gd name="T39" fmla="*/ 2147483647 h 41"/>
                  <a:gd name="T40" fmla="*/ 2147483647 w 18"/>
                  <a:gd name="T41" fmla="*/ 0 h 41"/>
                  <a:gd name="T42" fmla="*/ 2147483647 w 18"/>
                  <a:gd name="T43" fmla="*/ 2147483647 h 41"/>
                  <a:gd name="T44" fmla="*/ 2147483647 w 18"/>
                  <a:gd name="T45" fmla="*/ 2147483647 h 41"/>
                  <a:gd name="T46" fmla="*/ 0 w 18"/>
                  <a:gd name="T47" fmla="*/ 2147483647 h 41"/>
                  <a:gd name="T48" fmla="*/ 2147483647 w 18"/>
                  <a:gd name="T49" fmla="*/ 2147483647 h 41"/>
                  <a:gd name="T50" fmla="*/ 0 w 18"/>
                  <a:gd name="T51" fmla="*/ 2147483647 h 41"/>
                  <a:gd name="T52" fmla="*/ 2147483647 w 18"/>
                  <a:gd name="T53" fmla="*/ 2147483647 h 41"/>
                  <a:gd name="T54" fmla="*/ 2147483647 w 18"/>
                  <a:gd name="T55" fmla="*/ 2147483647 h 41"/>
                  <a:gd name="T56" fmla="*/ 2147483647 w 18"/>
                  <a:gd name="T57" fmla="*/ 2147483647 h 41"/>
                  <a:gd name="T58" fmla="*/ 2147483647 w 18"/>
                  <a:gd name="T59" fmla="*/ 2147483647 h 41"/>
                  <a:gd name="T60" fmla="*/ 2147483647 w 18"/>
                  <a:gd name="T61" fmla="*/ 2147483647 h 41"/>
                  <a:gd name="T62" fmla="*/ 2147483647 w 18"/>
                  <a:gd name="T63" fmla="*/ 2147483647 h 41"/>
                  <a:gd name="T64" fmla="*/ 2147483647 w 18"/>
                  <a:gd name="T65" fmla="*/ 2147483647 h 4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41"/>
                  <a:gd name="T101" fmla="*/ 18 w 18"/>
                  <a:gd name="T102" fmla="*/ 41 h 4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41">
                    <a:moveTo>
                      <a:pt x="1" y="27"/>
                    </a:moveTo>
                    <a:lnTo>
                      <a:pt x="0" y="31"/>
                    </a:lnTo>
                    <a:lnTo>
                      <a:pt x="1" y="32"/>
                    </a:lnTo>
                    <a:lnTo>
                      <a:pt x="2" y="34"/>
                    </a:lnTo>
                    <a:lnTo>
                      <a:pt x="3" y="35"/>
                    </a:lnTo>
                    <a:lnTo>
                      <a:pt x="6" y="36"/>
                    </a:lnTo>
                    <a:lnTo>
                      <a:pt x="7" y="37"/>
                    </a:lnTo>
                    <a:lnTo>
                      <a:pt x="9" y="37"/>
                    </a:lnTo>
                    <a:lnTo>
                      <a:pt x="10" y="37"/>
                    </a:lnTo>
                    <a:lnTo>
                      <a:pt x="10" y="39"/>
                    </a:lnTo>
                    <a:lnTo>
                      <a:pt x="10" y="41"/>
                    </a:lnTo>
                    <a:lnTo>
                      <a:pt x="11" y="41"/>
                    </a:lnTo>
                    <a:lnTo>
                      <a:pt x="12" y="40"/>
                    </a:lnTo>
                    <a:lnTo>
                      <a:pt x="13" y="38"/>
                    </a:lnTo>
                    <a:lnTo>
                      <a:pt x="13" y="36"/>
                    </a:lnTo>
                    <a:lnTo>
                      <a:pt x="14" y="34"/>
                    </a:lnTo>
                    <a:lnTo>
                      <a:pt x="15" y="32"/>
                    </a:lnTo>
                    <a:lnTo>
                      <a:pt x="17" y="29"/>
                    </a:lnTo>
                    <a:lnTo>
                      <a:pt x="18" y="27"/>
                    </a:lnTo>
                    <a:lnTo>
                      <a:pt x="18" y="25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17" y="14"/>
                    </a:lnTo>
                    <a:lnTo>
                      <a:pt x="17" y="13"/>
                    </a:lnTo>
                    <a:lnTo>
                      <a:pt x="15" y="13"/>
                    </a:lnTo>
                    <a:lnTo>
                      <a:pt x="14" y="14"/>
                    </a:lnTo>
                    <a:lnTo>
                      <a:pt x="13" y="13"/>
                    </a:lnTo>
                    <a:lnTo>
                      <a:pt x="12" y="13"/>
                    </a:lnTo>
                    <a:lnTo>
                      <a:pt x="12" y="12"/>
                    </a:lnTo>
                    <a:lnTo>
                      <a:pt x="13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3" y="14"/>
                    </a:lnTo>
                    <a:lnTo>
                      <a:pt x="3" y="16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7" y="18"/>
                    </a:lnTo>
                    <a:lnTo>
                      <a:pt x="9" y="20"/>
                    </a:lnTo>
                    <a:lnTo>
                      <a:pt x="8" y="20"/>
                    </a:lnTo>
                    <a:lnTo>
                      <a:pt x="6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1" y="27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7626A99E-912E-4259-AA55-DB2ED5EE2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5274" y="2259175"/>
                <a:ext cx="215924" cy="223183"/>
              </a:xfrm>
              <a:custGeom>
                <a:avLst/>
                <a:gdLst>
                  <a:gd name="T0" fmla="*/ 0 w 23"/>
                  <a:gd name="T1" fmla="*/ 2147483647 h 23"/>
                  <a:gd name="T2" fmla="*/ 2147483647 w 23"/>
                  <a:gd name="T3" fmla="*/ 2147483647 h 23"/>
                  <a:gd name="T4" fmla="*/ 2147483647 w 23"/>
                  <a:gd name="T5" fmla="*/ 2147483647 h 23"/>
                  <a:gd name="T6" fmla="*/ 2147483647 w 23"/>
                  <a:gd name="T7" fmla="*/ 2147483647 h 23"/>
                  <a:gd name="T8" fmla="*/ 2147483647 w 23"/>
                  <a:gd name="T9" fmla="*/ 2147483647 h 23"/>
                  <a:gd name="T10" fmla="*/ 2147483647 w 23"/>
                  <a:gd name="T11" fmla="*/ 0 h 23"/>
                  <a:gd name="T12" fmla="*/ 2147483647 w 23"/>
                  <a:gd name="T13" fmla="*/ 2147483647 h 23"/>
                  <a:gd name="T14" fmla="*/ 2147483647 w 23"/>
                  <a:gd name="T15" fmla="*/ 2147483647 h 23"/>
                  <a:gd name="T16" fmla="*/ 2147483647 w 23"/>
                  <a:gd name="T17" fmla="*/ 2147483647 h 23"/>
                  <a:gd name="T18" fmla="*/ 2147483647 w 23"/>
                  <a:gd name="T19" fmla="*/ 2147483647 h 23"/>
                  <a:gd name="T20" fmla="*/ 2147483647 w 23"/>
                  <a:gd name="T21" fmla="*/ 2147483647 h 23"/>
                  <a:gd name="T22" fmla="*/ 2147483647 w 23"/>
                  <a:gd name="T23" fmla="*/ 2147483647 h 23"/>
                  <a:gd name="T24" fmla="*/ 2147483647 w 23"/>
                  <a:gd name="T25" fmla="*/ 2147483647 h 23"/>
                  <a:gd name="T26" fmla="*/ 2147483647 w 23"/>
                  <a:gd name="T27" fmla="*/ 2147483647 h 23"/>
                  <a:gd name="T28" fmla="*/ 2147483647 w 23"/>
                  <a:gd name="T29" fmla="*/ 2147483647 h 23"/>
                  <a:gd name="T30" fmla="*/ 2147483647 w 23"/>
                  <a:gd name="T31" fmla="*/ 2147483647 h 23"/>
                  <a:gd name="T32" fmla="*/ 2147483647 w 23"/>
                  <a:gd name="T33" fmla="*/ 2147483647 h 23"/>
                  <a:gd name="T34" fmla="*/ 2147483647 w 23"/>
                  <a:gd name="T35" fmla="*/ 2147483647 h 23"/>
                  <a:gd name="T36" fmla="*/ 2147483647 w 23"/>
                  <a:gd name="T37" fmla="*/ 2147483647 h 23"/>
                  <a:gd name="T38" fmla="*/ 2147483647 w 23"/>
                  <a:gd name="T39" fmla="*/ 2147483647 h 23"/>
                  <a:gd name="T40" fmla="*/ 2147483647 w 23"/>
                  <a:gd name="T41" fmla="*/ 2147483647 h 23"/>
                  <a:gd name="T42" fmla="*/ 2147483647 w 23"/>
                  <a:gd name="T43" fmla="*/ 2147483647 h 23"/>
                  <a:gd name="T44" fmla="*/ 2147483647 w 23"/>
                  <a:gd name="T45" fmla="*/ 2147483647 h 23"/>
                  <a:gd name="T46" fmla="*/ 0 w 23"/>
                  <a:gd name="T47" fmla="*/ 2147483647 h 23"/>
                  <a:gd name="T48" fmla="*/ 2147483647 w 23"/>
                  <a:gd name="T49" fmla="*/ 2147483647 h 23"/>
                  <a:gd name="T50" fmla="*/ 2147483647 w 23"/>
                  <a:gd name="T51" fmla="*/ 2147483647 h 23"/>
                  <a:gd name="T52" fmla="*/ 2147483647 w 23"/>
                  <a:gd name="T53" fmla="*/ 2147483647 h 23"/>
                  <a:gd name="T54" fmla="*/ 0 w 23"/>
                  <a:gd name="T55" fmla="*/ 2147483647 h 2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3"/>
                  <a:gd name="T85" fmla="*/ 0 h 23"/>
                  <a:gd name="T86" fmla="*/ 23 w 23"/>
                  <a:gd name="T87" fmla="*/ 23 h 2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3" h="23">
                    <a:moveTo>
                      <a:pt x="0" y="5"/>
                    </a:moveTo>
                    <a:lnTo>
                      <a:pt x="8" y="3"/>
                    </a:lnTo>
                    <a:lnTo>
                      <a:pt x="9" y="3"/>
                    </a:lnTo>
                    <a:lnTo>
                      <a:pt x="20" y="0"/>
                    </a:lnTo>
                    <a:lnTo>
                      <a:pt x="23" y="9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3" y="11"/>
                    </a:lnTo>
                    <a:lnTo>
                      <a:pt x="21" y="12"/>
                    </a:lnTo>
                    <a:lnTo>
                      <a:pt x="17" y="13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4"/>
                    </a:lnTo>
                    <a:lnTo>
                      <a:pt x="13" y="15"/>
                    </a:lnTo>
                    <a:lnTo>
                      <a:pt x="10" y="16"/>
                    </a:lnTo>
                    <a:lnTo>
                      <a:pt x="8" y="18"/>
                    </a:lnTo>
                    <a:lnTo>
                      <a:pt x="3" y="22"/>
                    </a:lnTo>
                    <a:lnTo>
                      <a:pt x="1" y="23"/>
                    </a:lnTo>
                    <a:lnTo>
                      <a:pt x="0" y="21"/>
                    </a:lnTo>
                    <a:lnTo>
                      <a:pt x="2" y="19"/>
                    </a:lnTo>
                    <a:lnTo>
                      <a:pt x="2" y="18"/>
                    </a:lnTo>
                    <a:lnTo>
                      <a:pt x="1" y="17"/>
                    </a:lnTo>
                    <a:lnTo>
                      <a:pt x="0" y="5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557A5DC7-13C6-464F-BDE6-1D435E80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6201" y="2092242"/>
                <a:ext cx="420962" cy="224997"/>
              </a:xfrm>
              <a:custGeom>
                <a:avLst/>
                <a:gdLst>
                  <a:gd name="T0" fmla="*/ 2147483647 w 45"/>
                  <a:gd name="T1" fmla="*/ 2147483647 h 23"/>
                  <a:gd name="T2" fmla="*/ 2147483647 w 45"/>
                  <a:gd name="T3" fmla="*/ 2147483647 h 23"/>
                  <a:gd name="T4" fmla="*/ 2147483647 w 45"/>
                  <a:gd name="T5" fmla="*/ 2147483647 h 23"/>
                  <a:gd name="T6" fmla="*/ 2147483647 w 45"/>
                  <a:gd name="T7" fmla="*/ 2147483647 h 23"/>
                  <a:gd name="T8" fmla="*/ 2147483647 w 45"/>
                  <a:gd name="T9" fmla="*/ 0 h 23"/>
                  <a:gd name="T10" fmla="*/ 2147483647 w 45"/>
                  <a:gd name="T11" fmla="*/ 0 h 23"/>
                  <a:gd name="T12" fmla="*/ 2147483647 w 45"/>
                  <a:gd name="T13" fmla="*/ 2147483647 h 23"/>
                  <a:gd name="T14" fmla="*/ 2147483647 w 45"/>
                  <a:gd name="T15" fmla="*/ 2147483647 h 23"/>
                  <a:gd name="T16" fmla="*/ 2147483647 w 45"/>
                  <a:gd name="T17" fmla="*/ 2147483647 h 23"/>
                  <a:gd name="T18" fmla="*/ 2147483647 w 45"/>
                  <a:gd name="T19" fmla="*/ 2147483647 h 23"/>
                  <a:gd name="T20" fmla="*/ 2147483647 w 45"/>
                  <a:gd name="T21" fmla="*/ 2147483647 h 23"/>
                  <a:gd name="T22" fmla="*/ 2147483647 w 45"/>
                  <a:gd name="T23" fmla="*/ 2147483647 h 23"/>
                  <a:gd name="T24" fmla="*/ 2147483647 w 45"/>
                  <a:gd name="T25" fmla="*/ 2147483647 h 23"/>
                  <a:gd name="T26" fmla="*/ 2147483647 w 45"/>
                  <a:gd name="T27" fmla="*/ 2147483647 h 23"/>
                  <a:gd name="T28" fmla="*/ 2147483647 w 45"/>
                  <a:gd name="T29" fmla="*/ 2147483647 h 23"/>
                  <a:gd name="T30" fmla="*/ 2147483647 w 45"/>
                  <a:gd name="T31" fmla="*/ 2147483647 h 23"/>
                  <a:gd name="T32" fmla="*/ 2147483647 w 45"/>
                  <a:gd name="T33" fmla="*/ 2147483647 h 23"/>
                  <a:gd name="T34" fmla="*/ 2147483647 w 45"/>
                  <a:gd name="T35" fmla="*/ 2147483647 h 23"/>
                  <a:gd name="T36" fmla="*/ 2147483647 w 45"/>
                  <a:gd name="T37" fmla="*/ 2147483647 h 23"/>
                  <a:gd name="T38" fmla="*/ 2147483647 w 45"/>
                  <a:gd name="T39" fmla="*/ 2147483647 h 23"/>
                  <a:gd name="T40" fmla="*/ 2147483647 w 45"/>
                  <a:gd name="T41" fmla="*/ 2147483647 h 23"/>
                  <a:gd name="T42" fmla="*/ 2147483647 w 45"/>
                  <a:gd name="T43" fmla="*/ 2147483647 h 23"/>
                  <a:gd name="T44" fmla="*/ 2147483647 w 45"/>
                  <a:gd name="T45" fmla="*/ 2147483647 h 23"/>
                  <a:gd name="T46" fmla="*/ 2147483647 w 45"/>
                  <a:gd name="T47" fmla="*/ 2147483647 h 23"/>
                  <a:gd name="T48" fmla="*/ 2147483647 w 45"/>
                  <a:gd name="T49" fmla="*/ 2147483647 h 23"/>
                  <a:gd name="T50" fmla="*/ 2147483647 w 45"/>
                  <a:gd name="T51" fmla="*/ 2147483647 h 23"/>
                  <a:gd name="T52" fmla="*/ 2147483647 w 45"/>
                  <a:gd name="T53" fmla="*/ 2147483647 h 23"/>
                  <a:gd name="T54" fmla="*/ 2147483647 w 45"/>
                  <a:gd name="T55" fmla="*/ 2147483647 h 23"/>
                  <a:gd name="T56" fmla="*/ 2147483647 w 45"/>
                  <a:gd name="T57" fmla="*/ 2147483647 h 23"/>
                  <a:gd name="T58" fmla="*/ 2147483647 w 45"/>
                  <a:gd name="T59" fmla="*/ 2147483647 h 23"/>
                  <a:gd name="T60" fmla="*/ 2147483647 w 45"/>
                  <a:gd name="T61" fmla="*/ 2147483647 h 23"/>
                  <a:gd name="T62" fmla="*/ 2147483647 w 45"/>
                  <a:gd name="T63" fmla="*/ 2147483647 h 23"/>
                  <a:gd name="T64" fmla="*/ 0 w 45"/>
                  <a:gd name="T65" fmla="*/ 2147483647 h 2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5"/>
                  <a:gd name="T100" fmla="*/ 0 h 23"/>
                  <a:gd name="T101" fmla="*/ 45 w 45"/>
                  <a:gd name="T102" fmla="*/ 23 h 2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5" h="23">
                    <a:moveTo>
                      <a:pt x="0" y="9"/>
                    </a:moveTo>
                    <a:lnTo>
                      <a:pt x="9" y="7"/>
                    </a:lnTo>
                    <a:lnTo>
                      <a:pt x="24" y="4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6" y="2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0" y="2"/>
                    </a:lnTo>
                    <a:lnTo>
                      <a:pt x="31" y="3"/>
                    </a:lnTo>
                    <a:lnTo>
                      <a:pt x="32" y="4"/>
                    </a:lnTo>
                    <a:lnTo>
                      <a:pt x="32" y="5"/>
                    </a:lnTo>
                    <a:lnTo>
                      <a:pt x="31" y="5"/>
                    </a:lnTo>
                    <a:lnTo>
                      <a:pt x="30" y="7"/>
                    </a:lnTo>
                    <a:lnTo>
                      <a:pt x="29" y="9"/>
                    </a:lnTo>
                    <a:lnTo>
                      <a:pt x="29" y="10"/>
                    </a:lnTo>
                    <a:lnTo>
                      <a:pt x="31" y="9"/>
                    </a:lnTo>
                    <a:lnTo>
                      <a:pt x="33" y="10"/>
                    </a:lnTo>
                    <a:lnTo>
                      <a:pt x="35" y="13"/>
                    </a:lnTo>
                    <a:lnTo>
                      <a:pt x="36" y="15"/>
                    </a:lnTo>
                    <a:lnTo>
                      <a:pt x="38" y="16"/>
                    </a:lnTo>
                    <a:lnTo>
                      <a:pt x="41" y="16"/>
                    </a:lnTo>
                    <a:lnTo>
                      <a:pt x="42" y="16"/>
                    </a:lnTo>
                    <a:lnTo>
                      <a:pt x="43" y="14"/>
                    </a:lnTo>
                    <a:lnTo>
                      <a:pt x="43" y="13"/>
                    </a:lnTo>
                    <a:lnTo>
                      <a:pt x="42" y="12"/>
                    </a:lnTo>
                    <a:lnTo>
                      <a:pt x="40" y="11"/>
                    </a:lnTo>
                    <a:lnTo>
                      <a:pt x="40" y="10"/>
                    </a:lnTo>
                    <a:lnTo>
                      <a:pt x="41" y="11"/>
                    </a:lnTo>
                    <a:lnTo>
                      <a:pt x="42" y="11"/>
                    </a:lnTo>
                    <a:lnTo>
                      <a:pt x="44" y="14"/>
                    </a:lnTo>
                    <a:lnTo>
                      <a:pt x="45" y="16"/>
                    </a:lnTo>
                    <a:lnTo>
                      <a:pt x="45" y="18"/>
                    </a:lnTo>
                    <a:lnTo>
                      <a:pt x="44" y="17"/>
                    </a:lnTo>
                    <a:lnTo>
                      <a:pt x="42" y="18"/>
                    </a:lnTo>
                    <a:lnTo>
                      <a:pt x="40" y="19"/>
                    </a:lnTo>
                    <a:lnTo>
                      <a:pt x="38" y="21"/>
                    </a:lnTo>
                    <a:lnTo>
                      <a:pt x="37" y="21"/>
                    </a:lnTo>
                    <a:lnTo>
                      <a:pt x="37" y="20"/>
                    </a:lnTo>
                    <a:lnTo>
                      <a:pt x="37" y="18"/>
                    </a:lnTo>
                    <a:lnTo>
                      <a:pt x="36" y="18"/>
                    </a:lnTo>
                    <a:lnTo>
                      <a:pt x="35" y="20"/>
                    </a:lnTo>
                    <a:lnTo>
                      <a:pt x="33" y="22"/>
                    </a:lnTo>
                    <a:lnTo>
                      <a:pt x="33" y="23"/>
                    </a:lnTo>
                    <a:lnTo>
                      <a:pt x="32" y="22"/>
                    </a:lnTo>
                    <a:lnTo>
                      <a:pt x="32" y="21"/>
                    </a:lnTo>
                    <a:lnTo>
                      <a:pt x="31" y="21"/>
                    </a:lnTo>
                    <a:lnTo>
                      <a:pt x="30" y="20"/>
                    </a:lnTo>
                    <a:lnTo>
                      <a:pt x="28" y="19"/>
                    </a:lnTo>
                    <a:lnTo>
                      <a:pt x="27" y="17"/>
                    </a:lnTo>
                    <a:lnTo>
                      <a:pt x="26" y="15"/>
                    </a:lnTo>
                    <a:lnTo>
                      <a:pt x="21" y="17"/>
                    </a:lnTo>
                    <a:lnTo>
                      <a:pt x="10" y="20"/>
                    </a:lnTo>
                    <a:lnTo>
                      <a:pt x="9" y="20"/>
                    </a:lnTo>
                    <a:lnTo>
                      <a:pt x="1" y="22"/>
                    </a:lnTo>
                    <a:lnTo>
                      <a:pt x="0" y="21"/>
                    </a:lnTo>
                    <a:lnTo>
                      <a:pt x="0" y="9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97">
                <a:extLst>
                  <a:ext uri="{FF2B5EF4-FFF2-40B4-BE49-F238E27FC236}">
                    <a16:creationId xmlns:a16="http://schemas.microsoft.com/office/drawing/2014/main" id="{CE679CF3-0CA0-4DEE-B8C6-8190C38F9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2166" y="2241030"/>
                <a:ext cx="112499" cy="134272"/>
              </a:xfrm>
              <a:custGeom>
                <a:avLst/>
                <a:gdLst>
                  <a:gd name="T0" fmla="*/ 0 w 12"/>
                  <a:gd name="T1" fmla="*/ 2147483647 h 14"/>
                  <a:gd name="T2" fmla="*/ 2147483647 w 12"/>
                  <a:gd name="T3" fmla="*/ 2147483647 h 14"/>
                  <a:gd name="T4" fmla="*/ 2147483647 w 12"/>
                  <a:gd name="T5" fmla="*/ 2147483647 h 14"/>
                  <a:gd name="T6" fmla="*/ 2147483647 w 12"/>
                  <a:gd name="T7" fmla="*/ 2147483647 h 14"/>
                  <a:gd name="T8" fmla="*/ 2147483647 w 12"/>
                  <a:gd name="T9" fmla="*/ 2147483647 h 14"/>
                  <a:gd name="T10" fmla="*/ 2147483647 w 12"/>
                  <a:gd name="T11" fmla="*/ 2147483647 h 14"/>
                  <a:gd name="T12" fmla="*/ 2147483647 w 12"/>
                  <a:gd name="T13" fmla="*/ 2147483647 h 14"/>
                  <a:gd name="T14" fmla="*/ 2147483647 w 12"/>
                  <a:gd name="T15" fmla="*/ 2147483647 h 14"/>
                  <a:gd name="T16" fmla="*/ 2147483647 w 12"/>
                  <a:gd name="T17" fmla="*/ 2147483647 h 14"/>
                  <a:gd name="T18" fmla="*/ 2147483647 w 12"/>
                  <a:gd name="T19" fmla="*/ 2147483647 h 14"/>
                  <a:gd name="T20" fmla="*/ 2147483647 w 12"/>
                  <a:gd name="T21" fmla="*/ 2147483647 h 14"/>
                  <a:gd name="T22" fmla="*/ 2147483647 w 12"/>
                  <a:gd name="T23" fmla="*/ 2147483647 h 14"/>
                  <a:gd name="T24" fmla="*/ 2147483647 w 12"/>
                  <a:gd name="T25" fmla="*/ 2147483647 h 14"/>
                  <a:gd name="T26" fmla="*/ 2147483647 w 12"/>
                  <a:gd name="T27" fmla="*/ 2147483647 h 14"/>
                  <a:gd name="T28" fmla="*/ 2147483647 w 12"/>
                  <a:gd name="T29" fmla="*/ 2147483647 h 14"/>
                  <a:gd name="T30" fmla="*/ 2147483647 w 12"/>
                  <a:gd name="T31" fmla="*/ 2147483647 h 14"/>
                  <a:gd name="T32" fmla="*/ 2147483647 w 12"/>
                  <a:gd name="T33" fmla="*/ 2147483647 h 14"/>
                  <a:gd name="T34" fmla="*/ 2147483647 w 12"/>
                  <a:gd name="T35" fmla="*/ 2147483647 h 14"/>
                  <a:gd name="T36" fmla="*/ 2147483647 w 12"/>
                  <a:gd name="T37" fmla="*/ 2147483647 h 14"/>
                  <a:gd name="T38" fmla="*/ 2147483647 w 12"/>
                  <a:gd name="T39" fmla="*/ 2147483647 h 14"/>
                  <a:gd name="T40" fmla="*/ 2147483647 w 12"/>
                  <a:gd name="T41" fmla="*/ 2147483647 h 14"/>
                  <a:gd name="T42" fmla="*/ 2147483647 w 12"/>
                  <a:gd name="T43" fmla="*/ 2147483647 h 14"/>
                  <a:gd name="T44" fmla="*/ 2147483647 w 12"/>
                  <a:gd name="T45" fmla="*/ 2147483647 h 14"/>
                  <a:gd name="T46" fmla="*/ 2147483647 w 12"/>
                  <a:gd name="T47" fmla="*/ 2147483647 h 14"/>
                  <a:gd name="T48" fmla="*/ 2147483647 w 12"/>
                  <a:gd name="T49" fmla="*/ 2147483647 h 14"/>
                  <a:gd name="T50" fmla="*/ 2147483647 w 12"/>
                  <a:gd name="T51" fmla="*/ 2147483647 h 14"/>
                  <a:gd name="T52" fmla="*/ 2147483647 w 12"/>
                  <a:gd name="T53" fmla="*/ 2147483647 h 14"/>
                  <a:gd name="T54" fmla="*/ 2147483647 w 12"/>
                  <a:gd name="T55" fmla="*/ 2147483647 h 14"/>
                  <a:gd name="T56" fmla="*/ 2147483647 w 12"/>
                  <a:gd name="T57" fmla="*/ 2147483647 h 14"/>
                  <a:gd name="T58" fmla="*/ 2147483647 w 12"/>
                  <a:gd name="T59" fmla="*/ 2147483647 h 14"/>
                  <a:gd name="T60" fmla="*/ 2147483647 w 12"/>
                  <a:gd name="T61" fmla="*/ 2147483647 h 14"/>
                  <a:gd name="T62" fmla="*/ 2147483647 w 12"/>
                  <a:gd name="T63" fmla="*/ 2147483647 h 14"/>
                  <a:gd name="T64" fmla="*/ 2147483647 w 12"/>
                  <a:gd name="T65" fmla="*/ 0 h 14"/>
                  <a:gd name="T66" fmla="*/ 0 w 12"/>
                  <a:gd name="T67" fmla="*/ 2147483647 h 1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"/>
                  <a:gd name="T103" fmla="*/ 0 h 14"/>
                  <a:gd name="T104" fmla="*/ 12 w 12"/>
                  <a:gd name="T105" fmla="*/ 14 h 1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" h="14">
                    <a:moveTo>
                      <a:pt x="0" y="2"/>
                    </a:moveTo>
                    <a:lnTo>
                      <a:pt x="3" y="11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6" y="12"/>
                    </a:lnTo>
                    <a:lnTo>
                      <a:pt x="7" y="11"/>
                    </a:lnTo>
                    <a:lnTo>
                      <a:pt x="7" y="10"/>
                    </a:lnTo>
                    <a:lnTo>
                      <a:pt x="7" y="9"/>
                    </a:lnTo>
                    <a:lnTo>
                      <a:pt x="7" y="7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9" y="10"/>
                    </a:lnTo>
                    <a:lnTo>
                      <a:pt x="9" y="9"/>
                    </a:lnTo>
                    <a:lnTo>
                      <a:pt x="10" y="9"/>
                    </a:lnTo>
                    <a:lnTo>
                      <a:pt x="11" y="8"/>
                    </a:lnTo>
                    <a:lnTo>
                      <a:pt x="12" y="8"/>
                    </a:lnTo>
                    <a:lnTo>
                      <a:pt x="11" y="7"/>
                    </a:lnTo>
                    <a:lnTo>
                      <a:pt x="11" y="6"/>
                    </a:lnTo>
                    <a:lnTo>
                      <a:pt x="10" y="6"/>
                    </a:lnTo>
                    <a:lnTo>
                      <a:pt x="9" y="5"/>
                    </a:lnTo>
                    <a:lnTo>
                      <a:pt x="7" y="4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0" y="2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98">
                <a:extLst>
                  <a:ext uri="{FF2B5EF4-FFF2-40B4-BE49-F238E27FC236}">
                    <a16:creationId xmlns:a16="http://schemas.microsoft.com/office/drawing/2014/main" id="{6DB54A6F-D4AF-41DA-9036-68D144349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847" y="1760190"/>
                <a:ext cx="215925" cy="420962"/>
              </a:xfrm>
              <a:custGeom>
                <a:avLst/>
                <a:gdLst>
                  <a:gd name="T0" fmla="*/ 0 w 23"/>
                  <a:gd name="T1" fmla="*/ 2147483647 h 43"/>
                  <a:gd name="T2" fmla="*/ 0 w 23"/>
                  <a:gd name="T3" fmla="*/ 2147483647 h 43"/>
                  <a:gd name="T4" fmla="*/ 0 w 23"/>
                  <a:gd name="T5" fmla="*/ 2147483647 h 43"/>
                  <a:gd name="T6" fmla="*/ 2147483647 w 23"/>
                  <a:gd name="T7" fmla="*/ 2147483647 h 43"/>
                  <a:gd name="T8" fmla="*/ 2147483647 w 23"/>
                  <a:gd name="T9" fmla="*/ 2147483647 h 43"/>
                  <a:gd name="T10" fmla="*/ 2147483647 w 23"/>
                  <a:gd name="T11" fmla="*/ 2147483647 h 43"/>
                  <a:gd name="T12" fmla="*/ 2147483647 w 23"/>
                  <a:gd name="T13" fmla="*/ 2147483647 h 43"/>
                  <a:gd name="T14" fmla="*/ 2147483647 w 23"/>
                  <a:gd name="T15" fmla="*/ 2147483647 h 43"/>
                  <a:gd name="T16" fmla="*/ 2147483647 w 23"/>
                  <a:gd name="T17" fmla="*/ 2147483647 h 43"/>
                  <a:gd name="T18" fmla="*/ 2147483647 w 23"/>
                  <a:gd name="T19" fmla="*/ 2147483647 h 43"/>
                  <a:gd name="T20" fmla="*/ 2147483647 w 23"/>
                  <a:gd name="T21" fmla="*/ 2147483647 h 43"/>
                  <a:gd name="T22" fmla="*/ 2147483647 w 23"/>
                  <a:gd name="T23" fmla="*/ 2147483647 h 43"/>
                  <a:gd name="T24" fmla="*/ 2147483647 w 23"/>
                  <a:gd name="T25" fmla="*/ 2147483647 h 43"/>
                  <a:gd name="T26" fmla="*/ 2147483647 w 23"/>
                  <a:gd name="T27" fmla="*/ 2147483647 h 43"/>
                  <a:gd name="T28" fmla="*/ 2147483647 w 23"/>
                  <a:gd name="T29" fmla="*/ 2147483647 h 43"/>
                  <a:gd name="T30" fmla="*/ 2147483647 w 23"/>
                  <a:gd name="T31" fmla="*/ 2147483647 h 43"/>
                  <a:gd name="T32" fmla="*/ 2147483647 w 23"/>
                  <a:gd name="T33" fmla="*/ 2147483647 h 43"/>
                  <a:gd name="T34" fmla="*/ 2147483647 w 23"/>
                  <a:gd name="T35" fmla="*/ 2147483647 h 43"/>
                  <a:gd name="T36" fmla="*/ 2147483647 w 23"/>
                  <a:gd name="T37" fmla="*/ 2147483647 h 43"/>
                  <a:gd name="T38" fmla="*/ 2147483647 w 23"/>
                  <a:gd name="T39" fmla="*/ 2147483647 h 43"/>
                  <a:gd name="T40" fmla="*/ 2147483647 w 23"/>
                  <a:gd name="T41" fmla="*/ 2147483647 h 43"/>
                  <a:gd name="T42" fmla="*/ 2147483647 w 23"/>
                  <a:gd name="T43" fmla="*/ 2147483647 h 43"/>
                  <a:gd name="T44" fmla="*/ 2147483647 w 23"/>
                  <a:gd name="T45" fmla="*/ 2147483647 h 43"/>
                  <a:gd name="T46" fmla="*/ 2147483647 w 23"/>
                  <a:gd name="T47" fmla="*/ 2147483647 h 43"/>
                  <a:gd name="T48" fmla="*/ 2147483647 w 23"/>
                  <a:gd name="T49" fmla="*/ 2147483647 h 43"/>
                  <a:gd name="T50" fmla="*/ 2147483647 w 23"/>
                  <a:gd name="T51" fmla="*/ 2147483647 h 43"/>
                  <a:gd name="T52" fmla="*/ 2147483647 w 23"/>
                  <a:gd name="T53" fmla="*/ 2147483647 h 43"/>
                  <a:gd name="T54" fmla="*/ 2147483647 w 23"/>
                  <a:gd name="T55" fmla="*/ 2147483647 h 43"/>
                  <a:gd name="T56" fmla="*/ 2147483647 w 23"/>
                  <a:gd name="T57" fmla="*/ 2147483647 h 43"/>
                  <a:gd name="T58" fmla="*/ 2147483647 w 23"/>
                  <a:gd name="T59" fmla="*/ 2147483647 h 43"/>
                  <a:gd name="T60" fmla="*/ 2147483647 w 23"/>
                  <a:gd name="T61" fmla="*/ 2147483647 h 43"/>
                  <a:gd name="T62" fmla="*/ 2147483647 w 23"/>
                  <a:gd name="T63" fmla="*/ 2147483647 h 43"/>
                  <a:gd name="T64" fmla="*/ 2147483647 w 23"/>
                  <a:gd name="T65" fmla="*/ 2147483647 h 43"/>
                  <a:gd name="T66" fmla="*/ 2147483647 w 23"/>
                  <a:gd name="T67" fmla="*/ 2147483647 h 43"/>
                  <a:gd name="T68" fmla="*/ 2147483647 w 23"/>
                  <a:gd name="T69" fmla="*/ 2147483647 h 43"/>
                  <a:gd name="T70" fmla="*/ 2147483647 w 23"/>
                  <a:gd name="T71" fmla="*/ 2147483647 h 43"/>
                  <a:gd name="T72" fmla="*/ 2147483647 w 23"/>
                  <a:gd name="T73" fmla="*/ 2147483647 h 43"/>
                  <a:gd name="T74" fmla="*/ 2147483647 w 23"/>
                  <a:gd name="T75" fmla="*/ 2147483647 h 43"/>
                  <a:gd name="T76" fmla="*/ 2147483647 w 23"/>
                  <a:gd name="T77" fmla="*/ 2147483647 h 43"/>
                  <a:gd name="T78" fmla="*/ 2147483647 w 23"/>
                  <a:gd name="T79" fmla="*/ 2147483647 h 43"/>
                  <a:gd name="T80" fmla="*/ 2147483647 w 23"/>
                  <a:gd name="T81" fmla="*/ 0 h 43"/>
                  <a:gd name="T82" fmla="*/ 0 w 23"/>
                  <a:gd name="T83" fmla="*/ 2147483647 h 43"/>
                  <a:gd name="T84" fmla="*/ 0 w 23"/>
                  <a:gd name="T85" fmla="*/ 2147483647 h 4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"/>
                  <a:gd name="T130" fmla="*/ 0 h 43"/>
                  <a:gd name="T131" fmla="*/ 23 w 23"/>
                  <a:gd name="T132" fmla="*/ 43 h 4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" h="43">
                    <a:moveTo>
                      <a:pt x="0" y="6"/>
                    </a:moveTo>
                    <a:lnTo>
                      <a:pt x="0" y="8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3" y="20"/>
                    </a:lnTo>
                    <a:lnTo>
                      <a:pt x="3" y="22"/>
                    </a:lnTo>
                    <a:lnTo>
                      <a:pt x="5" y="27"/>
                    </a:lnTo>
                    <a:lnTo>
                      <a:pt x="5" y="29"/>
                    </a:lnTo>
                    <a:lnTo>
                      <a:pt x="5" y="30"/>
                    </a:lnTo>
                    <a:lnTo>
                      <a:pt x="5" y="29"/>
                    </a:lnTo>
                    <a:lnTo>
                      <a:pt x="6" y="29"/>
                    </a:lnTo>
                    <a:lnTo>
                      <a:pt x="7" y="31"/>
                    </a:lnTo>
                    <a:lnTo>
                      <a:pt x="8" y="35"/>
                    </a:lnTo>
                    <a:lnTo>
                      <a:pt x="8" y="38"/>
                    </a:lnTo>
                    <a:lnTo>
                      <a:pt x="9" y="40"/>
                    </a:lnTo>
                    <a:lnTo>
                      <a:pt x="10" y="43"/>
                    </a:lnTo>
                    <a:lnTo>
                      <a:pt x="19" y="41"/>
                    </a:lnTo>
                    <a:lnTo>
                      <a:pt x="19" y="40"/>
                    </a:lnTo>
                    <a:lnTo>
                      <a:pt x="18" y="39"/>
                    </a:lnTo>
                    <a:lnTo>
                      <a:pt x="18" y="38"/>
                    </a:lnTo>
                    <a:lnTo>
                      <a:pt x="19" y="37"/>
                    </a:lnTo>
                    <a:lnTo>
                      <a:pt x="18" y="35"/>
                    </a:lnTo>
                    <a:lnTo>
                      <a:pt x="17" y="28"/>
                    </a:lnTo>
                    <a:lnTo>
                      <a:pt x="17" y="26"/>
                    </a:lnTo>
                    <a:lnTo>
                      <a:pt x="18" y="22"/>
                    </a:lnTo>
                    <a:lnTo>
                      <a:pt x="19" y="20"/>
                    </a:lnTo>
                    <a:lnTo>
                      <a:pt x="19" y="18"/>
                    </a:lnTo>
                    <a:lnTo>
                      <a:pt x="18" y="16"/>
                    </a:lnTo>
                    <a:lnTo>
                      <a:pt x="18" y="15"/>
                    </a:lnTo>
                    <a:lnTo>
                      <a:pt x="19" y="14"/>
                    </a:lnTo>
                    <a:lnTo>
                      <a:pt x="22" y="11"/>
                    </a:lnTo>
                    <a:lnTo>
                      <a:pt x="23" y="8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22" y="4"/>
                    </a:lnTo>
                    <a:lnTo>
                      <a:pt x="22" y="3"/>
                    </a:lnTo>
                    <a:lnTo>
                      <a:pt x="21" y="0"/>
                    </a:lnTo>
                    <a:lnTo>
                      <a:pt x="0" y="6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6BB7CF73-EDEB-492F-9F72-68765965B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1522" y="1702126"/>
                <a:ext cx="205038" cy="457252"/>
              </a:xfrm>
              <a:custGeom>
                <a:avLst/>
                <a:gdLst>
                  <a:gd name="T0" fmla="*/ 2147483647 w 22"/>
                  <a:gd name="T1" fmla="*/ 2147483647 h 47"/>
                  <a:gd name="T2" fmla="*/ 2147483647 w 22"/>
                  <a:gd name="T3" fmla="*/ 2147483647 h 47"/>
                  <a:gd name="T4" fmla="*/ 2147483647 w 22"/>
                  <a:gd name="T5" fmla="*/ 2147483647 h 47"/>
                  <a:gd name="T6" fmla="*/ 2147483647 w 22"/>
                  <a:gd name="T7" fmla="*/ 2147483647 h 47"/>
                  <a:gd name="T8" fmla="*/ 2147483647 w 22"/>
                  <a:gd name="T9" fmla="*/ 2147483647 h 47"/>
                  <a:gd name="T10" fmla="*/ 2147483647 w 22"/>
                  <a:gd name="T11" fmla="*/ 2147483647 h 47"/>
                  <a:gd name="T12" fmla="*/ 2147483647 w 22"/>
                  <a:gd name="T13" fmla="*/ 2147483647 h 47"/>
                  <a:gd name="T14" fmla="*/ 2147483647 w 22"/>
                  <a:gd name="T15" fmla="*/ 2147483647 h 47"/>
                  <a:gd name="T16" fmla="*/ 2147483647 w 22"/>
                  <a:gd name="T17" fmla="*/ 2147483647 h 47"/>
                  <a:gd name="T18" fmla="*/ 2147483647 w 22"/>
                  <a:gd name="T19" fmla="*/ 2147483647 h 47"/>
                  <a:gd name="T20" fmla="*/ 2147483647 w 22"/>
                  <a:gd name="T21" fmla="*/ 2147483647 h 47"/>
                  <a:gd name="T22" fmla="*/ 2147483647 w 22"/>
                  <a:gd name="T23" fmla="*/ 2147483647 h 47"/>
                  <a:gd name="T24" fmla="*/ 2147483647 w 22"/>
                  <a:gd name="T25" fmla="*/ 2147483647 h 47"/>
                  <a:gd name="T26" fmla="*/ 2147483647 w 22"/>
                  <a:gd name="T27" fmla="*/ 2147483647 h 47"/>
                  <a:gd name="T28" fmla="*/ 2147483647 w 22"/>
                  <a:gd name="T29" fmla="*/ 2147483647 h 47"/>
                  <a:gd name="T30" fmla="*/ 2147483647 w 22"/>
                  <a:gd name="T31" fmla="*/ 2147483647 h 47"/>
                  <a:gd name="T32" fmla="*/ 0 w 22"/>
                  <a:gd name="T33" fmla="*/ 2147483647 h 47"/>
                  <a:gd name="T34" fmla="*/ 0 w 22"/>
                  <a:gd name="T35" fmla="*/ 2147483647 h 47"/>
                  <a:gd name="T36" fmla="*/ 2147483647 w 22"/>
                  <a:gd name="T37" fmla="*/ 2147483647 h 47"/>
                  <a:gd name="T38" fmla="*/ 2147483647 w 22"/>
                  <a:gd name="T39" fmla="*/ 2147483647 h 47"/>
                  <a:gd name="T40" fmla="*/ 2147483647 w 22"/>
                  <a:gd name="T41" fmla="*/ 2147483647 h 47"/>
                  <a:gd name="T42" fmla="*/ 2147483647 w 22"/>
                  <a:gd name="T43" fmla="*/ 2147483647 h 47"/>
                  <a:gd name="T44" fmla="*/ 2147483647 w 22"/>
                  <a:gd name="T45" fmla="*/ 2147483647 h 47"/>
                  <a:gd name="T46" fmla="*/ 2147483647 w 22"/>
                  <a:gd name="T47" fmla="*/ 2147483647 h 47"/>
                  <a:gd name="T48" fmla="*/ 2147483647 w 22"/>
                  <a:gd name="T49" fmla="*/ 2147483647 h 47"/>
                  <a:gd name="T50" fmla="*/ 2147483647 w 22"/>
                  <a:gd name="T51" fmla="*/ 2147483647 h 47"/>
                  <a:gd name="T52" fmla="*/ 2147483647 w 22"/>
                  <a:gd name="T53" fmla="*/ 2147483647 h 47"/>
                  <a:gd name="T54" fmla="*/ 2147483647 w 22"/>
                  <a:gd name="T55" fmla="*/ 2147483647 h 47"/>
                  <a:gd name="T56" fmla="*/ 2147483647 w 22"/>
                  <a:gd name="T57" fmla="*/ 2147483647 h 47"/>
                  <a:gd name="T58" fmla="*/ 2147483647 w 22"/>
                  <a:gd name="T59" fmla="*/ 2147483647 h 47"/>
                  <a:gd name="T60" fmla="*/ 2147483647 w 22"/>
                  <a:gd name="T61" fmla="*/ 2147483647 h 47"/>
                  <a:gd name="T62" fmla="*/ 2147483647 w 22"/>
                  <a:gd name="T63" fmla="*/ 2147483647 h 47"/>
                  <a:gd name="T64" fmla="*/ 2147483647 w 22"/>
                  <a:gd name="T65" fmla="*/ 2147483647 h 47"/>
                  <a:gd name="T66" fmla="*/ 2147483647 w 22"/>
                  <a:gd name="T67" fmla="*/ 2147483647 h 47"/>
                  <a:gd name="T68" fmla="*/ 2147483647 w 22"/>
                  <a:gd name="T69" fmla="*/ 2147483647 h 47"/>
                  <a:gd name="T70" fmla="*/ 2147483647 w 22"/>
                  <a:gd name="T71" fmla="*/ 2147483647 h 47"/>
                  <a:gd name="T72" fmla="*/ 2147483647 w 22"/>
                  <a:gd name="T73" fmla="*/ 2147483647 h 47"/>
                  <a:gd name="T74" fmla="*/ 2147483647 w 22"/>
                  <a:gd name="T75" fmla="*/ 2147483647 h 47"/>
                  <a:gd name="T76" fmla="*/ 2147483647 w 22"/>
                  <a:gd name="T77" fmla="*/ 0 h 47"/>
                  <a:gd name="T78" fmla="*/ 2147483647 w 22"/>
                  <a:gd name="T79" fmla="*/ 2147483647 h 47"/>
                  <a:gd name="T80" fmla="*/ 2147483647 w 22"/>
                  <a:gd name="T81" fmla="*/ 2147483647 h 47"/>
                  <a:gd name="T82" fmla="*/ 2147483647 w 22"/>
                  <a:gd name="T83" fmla="*/ 2147483647 h 47"/>
                  <a:gd name="T84" fmla="*/ 2147483647 w 22"/>
                  <a:gd name="T85" fmla="*/ 2147483647 h 47"/>
                  <a:gd name="T86" fmla="*/ 2147483647 w 22"/>
                  <a:gd name="T87" fmla="*/ 2147483647 h 47"/>
                  <a:gd name="T88" fmla="*/ 2147483647 w 22"/>
                  <a:gd name="T89" fmla="*/ 2147483647 h 47"/>
                  <a:gd name="T90" fmla="*/ 2147483647 w 22"/>
                  <a:gd name="T91" fmla="*/ 2147483647 h 47"/>
                  <a:gd name="T92" fmla="*/ 2147483647 w 22"/>
                  <a:gd name="T93" fmla="*/ 2147483647 h 47"/>
                  <a:gd name="T94" fmla="*/ 2147483647 w 22"/>
                  <a:gd name="T95" fmla="*/ 2147483647 h 47"/>
                  <a:gd name="T96" fmla="*/ 2147483647 w 22"/>
                  <a:gd name="T97" fmla="*/ 2147483647 h 47"/>
                  <a:gd name="T98" fmla="*/ 2147483647 w 22"/>
                  <a:gd name="T99" fmla="*/ 2147483647 h 47"/>
                  <a:gd name="T100" fmla="*/ 2147483647 w 22"/>
                  <a:gd name="T101" fmla="*/ 2147483647 h 4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2"/>
                  <a:gd name="T154" fmla="*/ 0 h 47"/>
                  <a:gd name="T155" fmla="*/ 22 w 22"/>
                  <a:gd name="T156" fmla="*/ 47 h 4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2" h="47">
                    <a:moveTo>
                      <a:pt x="22" y="40"/>
                    </a:moveTo>
                    <a:lnTo>
                      <a:pt x="21" y="40"/>
                    </a:lnTo>
                    <a:lnTo>
                      <a:pt x="20" y="40"/>
                    </a:lnTo>
                    <a:lnTo>
                      <a:pt x="19" y="42"/>
                    </a:lnTo>
                    <a:lnTo>
                      <a:pt x="18" y="42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2" y="47"/>
                    </a:lnTo>
                    <a:lnTo>
                      <a:pt x="2" y="46"/>
                    </a:lnTo>
                    <a:lnTo>
                      <a:pt x="1" y="45"/>
                    </a:lnTo>
                    <a:lnTo>
                      <a:pt x="1" y="44"/>
                    </a:lnTo>
                    <a:lnTo>
                      <a:pt x="2" y="43"/>
                    </a:lnTo>
                    <a:lnTo>
                      <a:pt x="1" y="41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1" y="28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1" y="22"/>
                    </a:lnTo>
                    <a:lnTo>
                      <a:pt x="1" y="21"/>
                    </a:lnTo>
                    <a:lnTo>
                      <a:pt x="2" y="20"/>
                    </a:lnTo>
                    <a:lnTo>
                      <a:pt x="5" y="17"/>
                    </a:lnTo>
                    <a:lnTo>
                      <a:pt x="6" y="14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4" y="6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8" y="29"/>
                    </a:lnTo>
                    <a:lnTo>
                      <a:pt x="18" y="30"/>
                    </a:lnTo>
                    <a:lnTo>
                      <a:pt x="18" y="31"/>
                    </a:lnTo>
                    <a:lnTo>
                      <a:pt x="20" y="33"/>
                    </a:lnTo>
                    <a:lnTo>
                      <a:pt x="21" y="33"/>
                    </a:lnTo>
                    <a:lnTo>
                      <a:pt x="21" y="34"/>
                    </a:lnTo>
                    <a:lnTo>
                      <a:pt x="21" y="35"/>
                    </a:lnTo>
                    <a:lnTo>
                      <a:pt x="22" y="37"/>
                    </a:lnTo>
                    <a:lnTo>
                      <a:pt x="22" y="38"/>
                    </a:lnTo>
                    <a:lnTo>
                      <a:pt x="22" y="39"/>
                    </a:lnTo>
                    <a:lnTo>
                      <a:pt x="22" y="40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E0E18D84-BA53-4AB1-8A30-8A632B259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520" y="2707355"/>
                <a:ext cx="560679" cy="586081"/>
              </a:xfrm>
              <a:custGeom>
                <a:avLst/>
                <a:gdLst>
                  <a:gd name="T0" fmla="*/ 2147483647 w 60"/>
                  <a:gd name="T1" fmla="*/ 0 h 60"/>
                  <a:gd name="T2" fmla="*/ 2147483647 w 60"/>
                  <a:gd name="T3" fmla="*/ 2147483647 h 60"/>
                  <a:gd name="T4" fmla="*/ 2147483647 w 60"/>
                  <a:gd name="T5" fmla="*/ 2147483647 h 60"/>
                  <a:gd name="T6" fmla="*/ 2147483647 w 60"/>
                  <a:gd name="T7" fmla="*/ 2147483647 h 60"/>
                  <a:gd name="T8" fmla="*/ 2147483647 w 60"/>
                  <a:gd name="T9" fmla="*/ 2147483647 h 60"/>
                  <a:gd name="T10" fmla="*/ 2147483647 w 60"/>
                  <a:gd name="T11" fmla="*/ 2147483647 h 60"/>
                  <a:gd name="T12" fmla="*/ 2147483647 w 60"/>
                  <a:gd name="T13" fmla="*/ 2147483647 h 60"/>
                  <a:gd name="T14" fmla="*/ 2147483647 w 60"/>
                  <a:gd name="T15" fmla="*/ 2147483647 h 60"/>
                  <a:gd name="T16" fmla="*/ 2147483647 w 60"/>
                  <a:gd name="T17" fmla="*/ 2147483647 h 60"/>
                  <a:gd name="T18" fmla="*/ 2147483647 w 60"/>
                  <a:gd name="T19" fmla="*/ 2147483647 h 60"/>
                  <a:gd name="T20" fmla="*/ 2147483647 w 60"/>
                  <a:gd name="T21" fmla="*/ 2147483647 h 60"/>
                  <a:gd name="T22" fmla="*/ 2147483647 w 60"/>
                  <a:gd name="T23" fmla="*/ 2147483647 h 60"/>
                  <a:gd name="T24" fmla="*/ 2147483647 w 60"/>
                  <a:gd name="T25" fmla="*/ 2147483647 h 60"/>
                  <a:gd name="T26" fmla="*/ 2147483647 w 60"/>
                  <a:gd name="T27" fmla="*/ 2147483647 h 60"/>
                  <a:gd name="T28" fmla="*/ 2147483647 w 60"/>
                  <a:gd name="T29" fmla="*/ 2147483647 h 60"/>
                  <a:gd name="T30" fmla="*/ 0 w 60"/>
                  <a:gd name="T31" fmla="*/ 2147483647 h 60"/>
                  <a:gd name="T32" fmla="*/ 0 w 60"/>
                  <a:gd name="T33" fmla="*/ 2147483647 h 60"/>
                  <a:gd name="T34" fmla="*/ 2147483647 w 60"/>
                  <a:gd name="T35" fmla="*/ 2147483647 h 60"/>
                  <a:gd name="T36" fmla="*/ 2147483647 w 60"/>
                  <a:gd name="T37" fmla="*/ 2147483647 h 60"/>
                  <a:gd name="T38" fmla="*/ 2147483647 w 60"/>
                  <a:gd name="T39" fmla="*/ 2147483647 h 60"/>
                  <a:gd name="T40" fmla="*/ 2147483647 w 60"/>
                  <a:gd name="T41" fmla="*/ 2147483647 h 60"/>
                  <a:gd name="T42" fmla="*/ 2147483647 w 60"/>
                  <a:gd name="T43" fmla="*/ 2147483647 h 60"/>
                  <a:gd name="T44" fmla="*/ 2147483647 w 60"/>
                  <a:gd name="T45" fmla="*/ 2147483647 h 60"/>
                  <a:gd name="T46" fmla="*/ 2147483647 w 60"/>
                  <a:gd name="T47" fmla="*/ 2147483647 h 60"/>
                  <a:gd name="T48" fmla="*/ 2147483647 w 60"/>
                  <a:gd name="T49" fmla="*/ 2147483647 h 60"/>
                  <a:gd name="T50" fmla="*/ 2147483647 w 60"/>
                  <a:gd name="T51" fmla="*/ 2147483647 h 60"/>
                  <a:gd name="T52" fmla="*/ 2147483647 w 60"/>
                  <a:gd name="T53" fmla="*/ 2147483647 h 60"/>
                  <a:gd name="T54" fmla="*/ 2147483647 w 60"/>
                  <a:gd name="T55" fmla="*/ 2147483647 h 60"/>
                  <a:gd name="T56" fmla="*/ 2147483647 w 60"/>
                  <a:gd name="T57" fmla="*/ 2147483647 h 60"/>
                  <a:gd name="T58" fmla="*/ 2147483647 w 60"/>
                  <a:gd name="T59" fmla="*/ 2147483647 h 60"/>
                  <a:gd name="T60" fmla="*/ 2147483647 w 60"/>
                  <a:gd name="T61" fmla="*/ 2147483647 h 60"/>
                  <a:gd name="T62" fmla="*/ 2147483647 w 60"/>
                  <a:gd name="T63" fmla="*/ 2147483647 h 60"/>
                  <a:gd name="T64" fmla="*/ 2147483647 w 60"/>
                  <a:gd name="T65" fmla="*/ 2147483647 h 60"/>
                  <a:gd name="T66" fmla="*/ 2147483647 w 60"/>
                  <a:gd name="T67" fmla="*/ 2147483647 h 60"/>
                  <a:gd name="T68" fmla="*/ 2147483647 w 60"/>
                  <a:gd name="T69" fmla="*/ 2147483647 h 60"/>
                  <a:gd name="T70" fmla="*/ 2147483647 w 60"/>
                  <a:gd name="T71" fmla="*/ 2147483647 h 60"/>
                  <a:gd name="T72" fmla="*/ 2147483647 w 60"/>
                  <a:gd name="T73" fmla="*/ 2147483647 h 60"/>
                  <a:gd name="T74" fmla="*/ 2147483647 w 60"/>
                  <a:gd name="T75" fmla="*/ 2147483647 h 60"/>
                  <a:gd name="T76" fmla="*/ 2147483647 w 60"/>
                  <a:gd name="T77" fmla="*/ 2147483647 h 60"/>
                  <a:gd name="T78" fmla="*/ 2147483647 w 60"/>
                  <a:gd name="T79" fmla="*/ 2147483647 h 60"/>
                  <a:gd name="T80" fmla="*/ 2147483647 w 60"/>
                  <a:gd name="T81" fmla="*/ 2147483647 h 60"/>
                  <a:gd name="T82" fmla="*/ 2147483647 w 60"/>
                  <a:gd name="T83" fmla="*/ 2147483647 h 60"/>
                  <a:gd name="T84" fmla="*/ 2147483647 w 60"/>
                  <a:gd name="T85" fmla="*/ 2147483647 h 60"/>
                  <a:gd name="T86" fmla="*/ 2147483647 w 60"/>
                  <a:gd name="T87" fmla="*/ 2147483647 h 60"/>
                  <a:gd name="T88" fmla="*/ 2147483647 w 60"/>
                  <a:gd name="T89" fmla="*/ 2147483647 h 60"/>
                  <a:gd name="T90" fmla="*/ 2147483647 w 60"/>
                  <a:gd name="T91" fmla="*/ 2147483647 h 60"/>
                  <a:gd name="T92" fmla="*/ 2147483647 w 60"/>
                  <a:gd name="T93" fmla="*/ 2147483647 h 60"/>
                  <a:gd name="T94" fmla="*/ 2147483647 w 60"/>
                  <a:gd name="T95" fmla="*/ 2147483647 h 60"/>
                  <a:gd name="T96" fmla="*/ 2147483647 w 60"/>
                  <a:gd name="T97" fmla="*/ 2147483647 h 60"/>
                  <a:gd name="T98" fmla="*/ 2147483647 w 60"/>
                  <a:gd name="T99" fmla="*/ 2147483647 h 60"/>
                  <a:gd name="T100" fmla="*/ 2147483647 w 60"/>
                  <a:gd name="T101" fmla="*/ 2147483647 h 60"/>
                  <a:gd name="T102" fmla="*/ 2147483647 w 60"/>
                  <a:gd name="T103" fmla="*/ 2147483647 h 60"/>
                  <a:gd name="T104" fmla="*/ 2147483647 w 60"/>
                  <a:gd name="T105" fmla="*/ 2147483647 h 60"/>
                  <a:gd name="T106" fmla="*/ 2147483647 w 60"/>
                  <a:gd name="T107" fmla="*/ 2147483647 h 60"/>
                  <a:gd name="T108" fmla="*/ 2147483647 w 60"/>
                  <a:gd name="T109" fmla="*/ 2147483647 h 6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0"/>
                  <a:gd name="T166" fmla="*/ 0 h 60"/>
                  <a:gd name="T167" fmla="*/ 60 w 60"/>
                  <a:gd name="T168" fmla="*/ 60 h 6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0" h="60">
                    <a:moveTo>
                      <a:pt x="20" y="1"/>
                    </a:moveTo>
                    <a:lnTo>
                      <a:pt x="20" y="0"/>
                    </a:lnTo>
                    <a:lnTo>
                      <a:pt x="19" y="1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20" y="6"/>
                    </a:lnTo>
                    <a:lnTo>
                      <a:pt x="19" y="12"/>
                    </a:lnTo>
                    <a:lnTo>
                      <a:pt x="19" y="13"/>
                    </a:lnTo>
                    <a:lnTo>
                      <a:pt x="19" y="15"/>
                    </a:lnTo>
                    <a:lnTo>
                      <a:pt x="19" y="16"/>
                    </a:lnTo>
                    <a:lnTo>
                      <a:pt x="19" y="18"/>
                    </a:lnTo>
                    <a:lnTo>
                      <a:pt x="18" y="19"/>
                    </a:lnTo>
                    <a:lnTo>
                      <a:pt x="17" y="19"/>
                    </a:lnTo>
                    <a:lnTo>
                      <a:pt x="15" y="22"/>
                    </a:lnTo>
                    <a:lnTo>
                      <a:pt x="14" y="23"/>
                    </a:lnTo>
                    <a:lnTo>
                      <a:pt x="13" y="23"/>
                    </a:lnTo>
                    <a:lnTo>
                      <a:pt x="12" y="23"/>
                    </a:lnTo>
                    <a:lnTo>
                      <a:pt x="11" y="24"/>
                    </a:lnTo>
                    <a:lnTo>
                      <a:pt x="11" y="25"/>
                    </a:lnTo>
                    <a:lnTo>
                      <a:pt x="10" y="26"/>
                    </a:lnTo>
                    <a:lnTo>
                      <a:pt x="8" y="29"/>
                    </a:lnTo>
                    <a:lnTo>
                      <a:pt x="9" y="31"/>
                    </a:lnTo>
                    <a:lnTo>
                      <a:pt x="7" y="33"/>
                    </a:lnTo>
                    <a:lnTo>
                      <a:pt x="6" y="31"/>
                    </a:lnTo>
                    <a:lnTo>
                      <a:pt x="5" y="31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4" y="38"/>
                    </a:lnTo>
                    <a:lnTo>
                      <a:pt x="3" y="39"/>
                    </a:lnTo>
                    <a:lnTo>
                      <a:pt x="1" y="41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0" y="47"/>
                    </a:lnTo>
                    <a:lnTo>
                      <a:pt x="3" y="51"/>
                    </a:lnTo>
                    <a:lnTo>
                      <a:pt x="5" y="54"/>
                    </a:lnTo>
                    <a:lnTo>
                      <a:pt x="6" y="54"/>
                    </a:lnTo>
                    <a:lnTo>
                      <a:pt x="7" y="54"/>
                    </a:lnTo>
                    <a:lnTo>
                      <a:pt x="7" y="55"/>
                    </a:lnTo>
                    <a:lnTo>
                      <a:pt x="8" y="55"/>
                    </a:lnTo>
                    <a:lnTo>
                      <a:pt x="9" y="56"/>
                    </a:lnTo>
                    <a:lnTo>
                      <a:pt x="10" y="56"/>
                    </a:lnTo>
                    <a:lnTo>
                      <a:pt x="10" y="57"/>
                    </a:lnTo>
                    <a:lnTo>
                      <a:pt x="12" y="59"/>
                    </a:lnTo>
                    <a:lnTo>
                      <a:pt x="15" y="60"/>
                    </a:lnTo>
                    <a:lnTo>
                      <a:pt x="16" y="60"/>
                    </a:lnTo>
                    <a:lnTo>
                      <a:pt x="18" y="59"/>
                    </a:lnTo>
                    <a:lnTo>
                      <a:pt x="18" y="58"/>
                    </a:lnTo>
                    <a:lnTo>
                      <a:pt x="19" y="58"/>
                    </a:lnTo>
                    <a:lnTo>
                      <a:pt x="20" y="59"/>
                    </a:lnTo>
                    <a:lnTo>
                      <a:pt x="21" y="59"/>
                    </a:lnTo>
                    <a:lnTo>
                      <a:pt x="22" y="59"/>
                    </a:lnTo>
                    <a:lnTo>
                      <a:pt x="25" y="57"/>
                    </a:lnTo>
                    <a:lnTo>
                      <a:pt x="26" y="55"/>
                    </a:lnTo>
                    <a:lnTo>
                      <a:pt x="27" y="56"/>
                    </a:lnTo>
                    <a:lnTo>
                      <a:pt x="29" y="54"/>
                    </a:lnTo>
                    <a:lnTo>
                      <a:pt x="30" y="54"/>
                    </a:lnTo>
                    <a:lnTo>
                      <a:pt x="33" y="51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5" y="44"/>
                    </a:lnTo>
                    <a:lnTo>
                      <a:pt x="38" y="33"/>
                    </a:lnTo>
                    <a:lnTo>
                      <a:pt x="40" y="34"/>
                    </a:lnTo>
                    <a:lnTo>
                      <a:pt x="41" y="35"/>
                    </a:lnTo>
                    <a:lnTo>
                      <a:pt x="43" y="35"/>
                    </a:lnTo>
                    <a:lnTo>
                      <a:pt x="44" y="33"/>
                    </a:lnTo>
                    <a:lnTo>
                      <a:pt x="45" y="29"/>
                    </a:lnTo>
                    <a:lnTo>
                      <a:pt x="46" y="27"/>
                    </a:lnTo>
                    <a:lnTo>
                      <a:pt x="47" y="28"/>
                    </a:lnTo>
                    <a:lnTo>
                      <a:pt x="48" y="25"/>
                    </a:lnTo>
                    <a:lnTo>
                      <a:pt x="49" y="25"/>
                    </a:lnTo>
                    <a:lnTo>
                      <a:pt x="50" y="24"/>
                    </a:lnTo>
                    <a:lnTo>
                      <a:pt x="51" y="21"/>
                    </a:lnTo>
                    <a:lnTo>
                      <a:pt x="52" y="21"/>
                    </a:lnTo>
                    <a:lnTo>
                      <a:pt x="52" y="20"/>
                    </a:lnTo>
                    <a:lnTo>
                      <a:pt x="51" y="20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9" y="19"/>
                    </a:lnTo>
                    <a:lnTo>
                      <a:pt x="60" y="20"/>
                    </a:lnTo>
                    <a:lnTo>
                      <a:pt x="60" y="19"/>
                    </a:lnTo>
                    <a:lnTo>
                      <a:pt x="60" y="16"/>
                    </a:lnTo>
                    <a:lnTo>
                      <a:pt x="59" y="13"/>
                    </a:lnTo>
                    <a:lnTo>
                      <a:pt x="58" y="13"/>
                    </a:lnTo>
                    <a:lnTo>
                      <a:pt x="58" y="11"/>
                    </a:lnTo>
                    <a:lnTo>
                      <a:pt x="57" y="12"/>
                    </a:lnTo>
                    <a:lnTo>
                      <a:pt x="56" y="12"/>
                    </a:lnTo>
                    <a:lnTo>
                      <a:pt x="55" y="11"/>
                    </a:lnTo>
                    <a:lnTo>
                      <a:pt x="50" y="13"/>
                    </a:lnTo>
                    <a:lnTo>
                      <a:pt x="50" y="14"/>
                    </a:lnTo>
                    <a:lnTo>
                      <a:pt x="48" y="14"/>
                    </a:lnTo>
                    <a:lnTo>
                      <a:pt x="47" y="14"/>
                    </a:lnTo>
                    <a:lnTo>
                      <a:pt x="46" y="13"/>
                    </a:lnTo>
                    <a:lnTo>
                      <a:pt x="45" y="15"/>
                    </a:lnTo>
                    <a:lnTo>
                      <a:pt x="44" y="15"/>
                    </a:lnTo>
                    <a:lnTo>
                      <a:pt x="43" y="17"/>
                    </a:lnTo>
                    <a:lnTo>
                      <a:pt x="42" y="17"/>
                    </a:lnTo>
                    <a:lnTo>
                      <a:pt x="39" y="20"/>
                    </a:lnTo>
                    <a:lnTo>
                      <a:pt x="39" y="21"/>
                    </a:lnTo>
                    <a:lnTo>
                      <a:pt x="38" y="22"/>
                    </a:lnTo>
                    <a:lnTo>
                      <a:pt x="36" y="13"/>
                    </a:lnTo>
                    <a:lnTo>
                      <a:pt x="23" y="16"/>
                    </a:lnTo>
                    <a:lnTo>
                      <a:pt x="20" y="1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D7666F65-8FAB-4054-8863-5AE07F86E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265" y="3536578"/>
                <a:ext cx="626000" cy="604227"/>
              </a:xfrm>
              <a:custGeom>
                <a:avLst/>
                <a:gdLst>
                  <a:gd name="T0" fmla="*/ 0 w 67"/>
                  <a:gd name="T1" fmla="*/ 2147483647 h 62"/>
                  <a:gd name="T2" fmla="*/ 2147483647 w 67"/>
                  <a:gd name="T3" fmla="*/ 0 h 62"/>
                  <a:gd name="T4" fmla="*/ 2147483647 w 67"/>
                  <a:gd name="T5" fmla="*/ 2147483647 h 62"/>
                  <a:gd name="T6" fmla="*/ 2147483647 w 67"/>
                  <a:gd name="T7" fmla="*/ 2147483647 h 62"/>
                  <a:gd name="T8" fmla="*/ 2147483647 w 67"/>
                  <a:gd name="T9" fmla="*/ 2147483647 h 62"/>
                  <a:gd name="T10" fmla="*/ 2147483647 w 67"/>
                  <a:gd name="T11" fmla="*/ 2147483647 h 62"/>
                  <a:gd name="T12" fmla="*/ 2147483647 w 67"/>
                  <a:gd name="T13" fmla="*/ 2147483647 h 62"/>
                  <a:gd name="T14" fmla="*/ 2147483647 w 67"/>
                  <a:gd name="T15" fmla="*/ 2147483647 h 62"/>
                  <a:gd name="T16" fmla="*/ 2147483647 w 67"/>
                  <a:gd name="T17" fmla="*/ 2147483647 h 62"/>
                  <a:gd name="T18" fmla="*/ 2147483647 w 67"/>
                  <a:gd name="T19" fmla="*/ 2147483647 h 62"/>
                  <a:gd name="T20" fmla="*/ 2147483647 w 67"/>
                  <a:gd name="T21" fmla="*/ 2147483647 h 62"/>
                  <a:gd name="T22" fmla="*/ 2147483647 w 67"/>
                  <a:gd name="T23" fmla="*/ 2147483647 h 62"/>
                  <a:gd name="T24" fmla="*/ 2147483647 w 67"/>
                  <a:gd name="T25" fmla="*/ 2147483647 h 62"/>
                  <a:gd name="T26" fmla="*/ 2147483647 w 67"/>
                  <a:gd name="T27" fmla="*/ 2147483647 h 62"/>
                  <a:gd name="T28" fmla="*/ 2147483647 w 67"/>
                  <a:gd name="T29" fmla="*/ 2147483647 h 62"/>
                  <a:gd name="T30" fmla="*/ 2147483647 w 67"/>
                  <a:gd name="T31" fmla="*/ 2147483647 h 62"/>
                  <a:gd name="T32" fmla="*/ 2147483647 w 67"/>
                  <a:gd name="T33" fmla="*/ 2147483647 h 62"/>
                  <a:gd name="T34" fmla="*/ 2147483647 w 67"/>
                  <a:gd name="T35" fmla="*/ 2147483647 h 62"/>
                  <a:gd name="T36" fmla="*/ 2147483647 w 67"/>
                  <a:gd name="T37" fmla="*/ 2147483647 h 62"/>
                  <a:gd name="T38" fmla="*/ 2147483647 w 67"/>
                  <a:gd name="T39" fmla="*/ 2147483647 h 62"/>
                  <a:gd name="T40" fmla="*/ 2147483647 w 67"/>
                  <a:gd name="T41" fmla="*/ 2147483647 h 62"/>
                  <a:gd name="T42" fmla="*/ 2147483647 w 67"/>
                  <a:gd name="T43" fmla="*/ 2147483647 h 62"/>
                  <a:gd name="T44" fmla="*/ 2147483647 w 67"/>
                  <a:gd name="T45" fmla="*/ 2147483647 h 62"/>
                  <a:gd name="T46" fmla="*/ 2147483647 w 67"/>
                  <a:gd name="T47" fmla="*/ 2147483647 h 62"/>
                  <a:gd name="T48" fmla="*/ 2147483647 w 67"/>
                  <a:gd name="T49" fmla="*/ 2147483647 h 62"/>
                  <a:gd name="T50" fmla="*/ 2147483647 w 67"/>
                  <a:gd name="T51" fmla="*/ 2147483647 h 62"/>
                  <a:gd name="T52" fmla="*/ 2147483647 w 67"/>
                  <a:gd name="T53" fmla="*/ 2147483647 h 62"/>
                  <a:gd name="T54" fmla="*/ 2147483647 w 67"/>
                  <a:gd name="T55" fmla="*/ 2147483647 h 62"/>
                  <a:gd name="T56" fmla="*/ 2147483647 w 67"/>
                  <a:gd name="T57" fmla="*/ 2147483647 h 62"/>
                  <a:gd name="T58" fmla="*/ 2147483647 w 67"/>
                  <a:gd name="T59" fmla="*/ 2147483647 h 62"/>
                  <a:gd name="T60" fmla="*/ 2147483647 w 67"/>
                  <a:gd name="T61" fmla="*/ 2147483647 h 62"/>
                  <a:gd name="T62" fmla="*/ 2147483647 w 67"/>
                  <a:gd name="T63" fmla="*/ 2147483647 h 62"/>
                  <a:gd name="T64" fmla="*/ 2147483647 w 67"/>
                  <a:gd name="T65" fmla="*/ 2147483647 h 62"/>
                  <a:gd name="T66" fmla="*/ 2147483647 w 67"/>
                  <a:gd name="T67" fmla="*/ 2147483647 h 62"/>
                  <a:gd name="T68" fmla="*/ 2147483647 w 67"/>
                  <a:gd name="T69" fmla="*/ 2147483647 h 62"/>
                  <a:gd name="T70" fmla="*/ 2147483647 w 67"/>
                  <a:gd name="T71" fmla="*/ 2147483647 h 62"/>
                  <a:gd name="T72" fmla="*/ 2147483647 w 67"/>
                  <a:gd name="T73" fmla="*/ 2147483647 h 62"/>
                  <a:gd name="T74" fmla="*/ 2147483647 w 67"/>
                  <a:gd name="T75" fmla="*/ 2147483647 h 62"/>
                  <a:gd name="T76" fmla="*/ 2147483647 w 67"/>
                  <a:gd name="T77" fmla="*/ 2147483647 h 62"/>
                  <a:gd name="T78" fmla="*/ 2147483647 w 67"/>
                  <a:gd name="T79" fmla="*/ 2147483647 h 62"/>
                  <a:gd name="T80" fmla="*/ 2147483647 w 67"/>
                  <a:gd name="T81" fmla="*/ 2147483647 h 62"/>
                  <a:gd name="T82" fmla="*/ 2147483647 w 67"/>
                  <a:gd name="T83" fmla="*/ 2147483647 h 62"/>
                  <a:gd name="T84" fmla="*/ 2147483647 w 67"/>
                  <a:gd name="T85" fmla="*/ 2147483647 h 62"/>
                  <a:gd name="T86" fmla="*/ 2147483647 w 67"/>
                  <a:gd name="T87" fmla="*/ 2147483647 h 62"/>
                  <a:gd name="T88" fmla="*/ 2147483647 w 67"/>
                  <a:gd name="T89" fmla="*/ 2147483647 h 62"/>
                  <a:gd name="T90" fmla="*/ 2147483647 w 67"/>
                  <a:gd name="T91" fmla="*/ 2147483647 h 62"/>
                  <a:gd name="T92" fmla="*/ 2147483647 w 67"/>
                  <a:gd name="T93" fmla="*/ 2147483647 h 62"/>
                  <a:gd name="T94" fmla="*/ 2147483647 w 67"/>
                  <a:gd name="T95" fmla="*/ 2147483647 h 62"/>
                  <a:gd name="T96" fmla="*/ 0 w 67"/>
                  <a:gd name="T97" fmla="*/ 2147483647 h 6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7"/>
                  <a:gd name="T148" fmla="*/ 0 h 62"/>
                  <a:gd name="T149" fmla="*/ 67 w 67"/>
                  <a:gd name="T150" fmla="*/ 62 h 6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7" h="62">
                    <a:moveTo>
                      <a:pt x="0" y="3"/>
                    </a:moveTo>
                    <a:lnTo>
                      <a:pt x="60" y="0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2" y="3"/>
                    </a:lnTo>
                    <a:lnTo>
                      <a:pt x="62" y="4"/>
                    </a:lnTo>
                    <a:lnTo>
                      <a:pt x="60" y="6"/>
                    </a:lnTo>
                    <a:lnTo>
                      <a:pt x="58" y="8"/>
                    </a:lnTo>
                    <a:lnTo>
                      <a:pt x="58" y="9"/>
                    </a:lnTo>
                    <a:lnTo>
                      <a:pt x="67" y="8"/>
                    </a:lnTo>
                    <a:lnTo>
                      <a:pt x="67" y="9"/>
                    </a:lnTo>
                    <a:lnTo>
                      <a:pt x="67" y="10"/>
                    </a:lnTo>
                    <a:lnTo>
                      <a:pt x="66" y="11"/>
                    </a:lnTo>
                    <a:lnTo>
                      <a:pt x="65" y="13"/>
                    </a:lnTo>
                    <a:lnTo>
                      <a:pt x="64" y="17"/>
                    </a:lnTo>
                    <a:lnTo>
                      <a:pt x="62" y="19"/>
                    </a:lnTo>
                    <a:lnTo>
                      <a:pt x="63" y="21"/>
                    </a:lnTo>
                    <a:lnTo>
                      <a:pt x="63" y="24"/>
                    </a:lnTo>
                    <a:lnTo>
                      <a:pt x="62" y="24"/>
                    </a:lnTo>
                    <a:lnTo>
                      <a:pt x="61" y="26"/>
                    </a:lnTo>
                    <a:lnTo>
                      <a:pt x="60" y="27"/>
                    </a:lnTo>
                    <a:lnTo>
                      <a:pt x="58" y="29"/>
                    </a:lnTo>
                    <a:lnTo>
                      <a:pt x="57" y="32"/>
                    </a:lnTo>
                    <a:lnTo>
                      <a:pt x="57" y="34"/>
                    </a:lnTo>
                    <a:lnTo>
                      <a:pt x="57" y="36"/>
                    </a:lnTo>
                    <a:lnTo>
                      <a:pt x="54" y="38"/>
                    </a:lnTo>
                    <a:lnTo>
                      <a:pt x="52" y="40"/>
                    </a:lnTo>
                    <a:lnTo>
                      <a:pt x="52" y="41"/>
                    </a:lnTo>
                    <a:lnTo>
                      <a:pt x="52" y="43"/>
                    </a:lnTo>
                    <a:lnTo>
                      <a:pt x="50" y="45"/>
                    </a:lnTo>
                    <a:lnTo>
                      <a:pt x="50" y="46"/>
                    </a:lnTo>
                    <a:lnTo>
                      <a:pt x="50" y="48"/>
                    </a:lnTo>
                    <a:lnTo>
                      <a:pt x="48" y="51"/>
                    </a:lnTo>
                    <a:lnTo>
                      <a:pt x="49" y="53"/>
                    </a:lnTo>
                    <a:lnTo>
                      <a:pt x="50" y="55"/>
                    </a:lnTo>
                    <a:lnTo>
                      <a:pt x="50" y="56"/>
                    </a:lnTo>
                    <a:lnTo>
                      <a:pt x="51" y="57"/>
                    </a:lnTo>
                    <a:lnTo>
                      <a:pt x="51" y="58"/>
                    </a:lnTo>
                    <a:lnTo>
                      <a:pt x="50" y="58"/>
                    </a:lnTo>
                    <a:lnTo>
                      <a:pt x="50" y="60"/>
                    </a:lnTo>
                    <a:lnTo>
                      <a:pt x="50" y="61"/>
                    </a:lnTo>
                    <a:lnTo>
                      <a:pt x="9" y="62"/>
                    </a:lnTo>
                    <a:lnTo>
                      <a:pt x="9" y="53"/>
                    </a:lnTo>
                    <a:lnTo>
                      <a:pt x="6" y="52"/>
                    </a:lnTo>
                    <a:lnTo>
                      <a:pt x="5" y="53"/>
                    </a:lnTo>
                    <a:lnTo>
                      <a:pt x="4" y="53"/>
                    </a:lnTo>
                    <a:lnTo>
                      <a:pt x="2" y="51"/>
                    </a:lnTo>
                    <a:lnTo>
                      <a:pt x="2" y="21"/>
                    </a:lnTo>
                    <a:lnTo>
                      <a:pt x="0" y="3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454B98A1-68FD-470E-BE5C-56991F32F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329" y="2435181"/>
                <a:ext cx="711281" cy="925391"/>
              </a:xfrm>
              <a:custGeom>
                <a:avLst/>
                <a:gdLst>
                  <a:gd name="T0" fmla="*/ 2147483647 w 76"/>
                  <a:gd name="T1" fmla="*/ 2147483647 h 95"/>
                  <a:gd name="T2" fmla="*/ 2147483647 w 76"/>
                  <a:gd name="T3" fmla="*/ 2147483647 h 95"/>
                  <a:gd name="T4" fmla="*/ 2147483647 w 76"/>
                  <a:gd name="T5" fmla="*/ 2147483647 h 95"/>
                  <a:gd name="T6" fmla="*/ 2147483647 w 76"/>
                  <a:gd name="T7" fmla="*/ 2147483647 h 95"/>
                  <a:gd name="T8" fmla="*/ 2147483647 w 76"/>
                  <a:gd name="T9" fmla="*/ 0 h 95"/>
                  <a:gd name="T10" fmla="*/ 0 w 76"/>
                  <a:gd name="T11" fmla="*/ 2147483647 h 95"/>
                  <a:gd name="T12" fmla="*/ 0 w 76"/>
                  <a:gd name="T13" fmla="*/ 2147483647 h 95"/>
                  <a:gd name="T14" fmla="*/ 2147483647 w 76"/>
                  <a:gd name="T15" fmla="*/ 2147483647 h 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"/>
                  <a:gd name="T25" fmla="*/ 0 h 95"/>
                  <a:gd name="T26" fmla="*/ 76 w 76"/>
                  <a:gd name="T27" fmla="*/ 95 h 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" h="95">
                    <a:moveTo>
                      <a:pt x="67" y="95"/>
                    </a:moveTo>
                    <a:lnTo>
                      <a:pt x="76" y="27"/>
                    </a:lnTo>
                    <a:lnTo>
                      <a:pt x="51" y="23"/>
                    </a:lnTo>
                    <a:lnTo>
                      <a:pt x="54" y="6"/>
                    </a:lnTo>
                    <a:lnTo>
                      <a:pt x="16" y="0"/>
                    </a:lnTo>
                    <a:lnTo>
                      <a:pt x="0" y="84"/>
                    </a:lnTo>
                    <a:lnTo>
                      <a:pt x="67" y="95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DBE10EED-3DF6-4224-A4CC-F3F0DFF1E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9309" y="2716427"/>
                <a:ext cx="139715" cy="235884"/>
              </a:xfrm>
              <a:custGeom>
                <a:avLst/>
                <a:gdLst>
                  <a:gd name="T0" fmla="*/ 2147483647 w 15"/>
                  <a:gd name="T1" fmla="*/ 2147483647 h 24"/>
                  <a:gd name="T2" fmla="*/ 2147483647 w 15"/>
                  <a:gd name="T3" fmla="*/ 2147483647 h 24"/>
                  <a:gd name="T4" fmla="*/ 2147483647 w 15"/>
                  <a:gd name="T5" fmla="*/ 2147483647 h 24"/>
                  <a:gd name="T6" fmla="*/ 2147483647 w 15"/>
                  <a:gd name="T7" fmla="*/ 2147483647 h 24"/>
                  <a:gd name="T8" fmla="*/ 2147483647 w 15"/>
                  <a:gd name="T9" fmla="*/ 2147483647 h 24"/>
                  <a:gd name="T10" fmla="*/ 2147483647 w 15"/>
                  <a:gd name="T11" fmla="*/ 2147483647 h 24"/>
                  <a:gd name="T12" fmla="*/ 2147483647 w 15"/>
                  <a:gd name="T13" fmla="*/ 2147483647 h 24"/>
                  <a:gd name="T14" fmla="*/ 2147483647 w 15"/>
                  <a:gd name="T15" fmla="*/ 2147483647 h 24"/>
                  <a:gd name="T16" fmla="*/ 2147483647 w 15"/>
                  <a:gd name="T17" fmla="*/ 2147483647 h 24"/>
                  <a:gd name="T18" fmla="*/ 2147483647 w 15"/>
                  <a:gd name="T19" fmla="*/ 2147483647 h 24"/>
                  <a:gd name="T20" fmla="*/ 2147483647 w 15"/>
                  <a:gd name="T21" fmla="*/ 2147483647 h 24"/>
                  <a:gd name="T22" fmla="*/ 2147483647 w 15"/>
                  <a:gd name="T23" fmla="*/ 2147483647 h 24"/>
                  <a:gd name="T24" fmla="*/ 2147483647 w 15"/>
                  <a:gd name="T25" fmla="*/ 2147483647 h 24"/>
                  <a:gd name="T26" fmla="*/ 2147483647 w 15"/>
                  <a:gd name="T27" fmla="*/ 2147483647 h 24"/>
                  <a:gd name="T28" fmla="*/ 2147483647 w 15"/>
                  <a:gd name="T29" fmla="*/ 0 h 24"/>
                  <a:gd name="T30" fmla="*/ 2147483647 w 15"/>
                  <a:gd name="T31" fmla="*/ 0 h 24"/>
                  <a:gd name="T32" fmla="*/ 2147483647 w 15"/>
                  <a:gd name="T33" fmla="*/ 0 h 24"/>
                  <a:gd name="T34" fmla="*/ 2147483647 w 15"/>
                  <a:gd name="T35" fmla="*/ 2147483647 h 24"/>
                  <a:gd name="T36" fmla="*/ 2147483647 w 15"/>
                  <a:gd name="T37" fmla="*/ 2147483647 h 24"/>
                  <a:gd name="T38" fmla="*/ 0 w 15"/>
                  <a:gd name="T39" fmla="*/ 2147483647 h 24"/>
                  <a:gd name="T40" fmla="*/ 0 w 15"/>
                  <a:gd name="T41" fmla="*/ 2147483647 h 24"/>
                  <a:gd name="T42" fmla="*/ 2147483647 w 15"/>
                  <a:gd name="T43" fmla="*/ 2147483647 h 24"/>
                  <a:gd name="T44" fmla="*/ 2147483647 w 15"/>
                  <a:gd name="T45" fmla="*/ 2147483647 h 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"/>
                  <a:gd name="T70" fmla="*/ 0 h 24"/>
                  <a:gd name="T71" fmla="*/ 15 w 15"/>
                  <a:gd name="T72" fmla="*/ 24 h 2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" h="24">
                    <a:moveTo>
                      <a:pt x="15" y="22"/>
                    </a:moveTo>
                    <a:lnTo>
                      <a:pt x="15" y="21"/>
                    </a:lnTo>
                    <a:lnTo>
                      <a:pt x="14" y="18"/>
                    </a:lnTo>
                    <a:lnTo>
                      <a:pt x="12" y="17"/>
                    </a:lnTo>
                    <a:lnTo>
                      <a:pt x="10" y="15"/>
                    </a:lnTo>
                    <a:lnTo>
                      <a:pt x="9" y="14"/>
                    </a:lnTo>
                    <a:lnTo>
                      <a:pt x="8" y="13"/>
                    </a:lnTo>
                    <a:lnTo>
                      <a:pt x="7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6" y="24"/>
                    </a:lnTo>
                    <a:lnTo>
                      <a:pt x="15" y="22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2051E68B-8782-4502-B980-A38DDB015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7731" y="1284793"/>
                <a:ext cx="455438" cy="778417"/>
              </a:xfrm>
              <a:custGeom>
                <a:avLst/>
                <a:gdLst>
                  <a:gd name="T0" fmla="*/ 2147483647 w 49"/>
                  <a:gd name="T1" fmla="*/ 2147483647 h 80"/>
                  <a:gd name="T2" fmla="*/ 2147483647 w 49"/>
                  <a:gd name="T3" fmla="*/ 2147483647 h 80"/>
                  <a:gd name="T4" fmla="*/ 2147483647 w 49"/>
                  <a:gd name="T5" fmla="*/ 2147483647 h 80"/>
                  <a:gd name="T6" fmla="*/ 2147483647 w 49"/>
                  <a:gd name="T7" fmla="*/ 2147483647 h 80"/>
                  <a:gd name="T8" fmla="*/ 2147483647 w 49"/>
                  <a:gd name="T9" fmla="*/ 2147483647 h 80"/>
                  <a:gd name="T10" fmla="*/ 2147483647 w 49"/>
                  <a:gd name="T11" fmla="*/ 2147483647 h 80"/>
                  <a:gd name="T12" fmla="*/ 2147483647 w 49"/>
                  <a:gd name="T13" fmla="*/ 2147483647 h 80"/>
                  <a:gd name="T14" fmla="*/ 2147483647 w 49"/>
                  <a:gd name="T15" fmla="*/ 2147483647 h 80"/>
                  <a:gd name="T16" fmla="*/ 2147483647 w 49"/>
                  <a:gd name="T17" fmla="*/ 2147483647 h 80"/>
                  <a:gd name="T18" fmla="*/ 2147483647 w 49"/>
                  <a:gd name="T19" fmla="*/ 2147483647 h 80"/>
                  <a:gd name="T20" fmla="*/ 2147483647 w 49"/>
                  <a:gd name="T21" fmla="*/ 2147483647 h 80"/>
                  <a:gd name="T22" fmla="*/ 2147483647 w 49"/>
                  <a:gd name="T23" fmla="*/ 2147483647 h 80"/>
                  <a:gd name="T24" fmla="*/ 2147483647 w 49"/>
                  <a:gd name="T25" fmla="*/ 2147483647 h 80"/>
                  <a:gd name="T26" fmla="*/ 2147483647 w 49"/>
                  <a:gd name="T27" fmla="*/ 2147483647 h 80"/>
                  <a:gd name="T28" fmla="*/ 2147483647 w 49"/>
                  <a:gd name="T29" fmla="*/ 2147483647 h 80"/>
                  <a:gd name="T30" fmla="*/ 2147483647 w 49"/>
                  <a:gd name="T31" fmla="*/ 2147483647 h 80"/>
                  <a:gd name="T32" fmla="*/ 2147483647 w 49"/>
                  <a:gd name="T33" fmla="*/ 2147483647 h 80"/>
                  <a:gd name="T34" fmla="*/ 2147483647 w 49"/>
                  <a:gd name="T35" fmla="*/ 2147483647 h 80"/>
                  <a:gd name="T36" fmla="*/ 2147483647 w 49"/>
                  <a:gd name="T37" fmla="*/ 2147483647 h 80"/>
                  <a:gd name="T38" fmla="*/ 2147483647 w 49"/>
                  <a:gd name="T39" fmla="*/ 2147483647 h 80"/>
                  <a:gd name="T40" fmla="*/ 2147483647 w 49"/>
                  <a:gd name="T41" fmla="*/ 2147483647 h 80"/>
                  <a:gd name="T42" fmla="*/ 2147483647 w 49"/>
                  <a:gd name="T43" fmla="*/ 2147483647 h 80"/>
                  <a:gd name="T44" fmla="*/ 2147483647 w 49"/>
                  <a:gd name="T45" fmla="*/ 2147483647 h 80"/>
                  <a:gd name="T46" fmla="*/ 2147483647 w 49"/>
                  <a:gd name="T47" fmla="*/ 2147483647 h 80"/>
                  <a:gd name="T48" fmla="*/ 2147483647 w 49"/>
                  <a:gd name="T49" fmla="*/ 2147483647 h 80"/>
                  <a:gd name="T50" fmla="*/ 2147483647 w 49"/>
                  <a:gd name="T51" fmla="*/ 2147483647 h 80"/>
                  <a:gd name="T52" fmla="*/ 2147483647 w 49"/>
                  <a:gd name="T53" fmla="*/ 2147483647 h 80"/>
                  <a:gd name="T54" fmla="*/ 2147483647 w 49"/>
                  <a:gd name="T55" fmla="*/ 2147483647 h 80"/>
                  <a:gd name="T56" fmla="*/ 2147483647 w 49"/>
                  <a:gd name="T57" fmla="*/ 2147483647 h 80"/>
                  <a:gd name="T58" fmla="*/ 2147483647 w 49"/>
                  <a:gd name="T59" fmla="*/ 2147483647 h 80"/>
                  <a:gd name="T60" fmla="*/ 2147483647 w 49"/>
                  <a:gd name="T61" fmla="*/ 2147483647 h 80"/>
                  <a:gd name="T62" fmla="*/ 2147483647 w 49"/>
                  <a:gd name="T63" fmla="*/ 2147483647 h 80"/>
                  <a:gd name="T64" fmla="*/ 2147483647 w 49"/>
                  <a:gd name="T65" fmla="*/ 2147483647 h 80"/>
                  <a:gd name="T66" fmla="*/ 2147483647 w 49"/>
                  <a:gd name="T67" fmla="*/ 2147483647 h 80"/>
                  <a:gd name="T68" fmla="*/ 2147483647 w 49"/>
                  <a:gd name="T69" fmla="*/ 2147483647 h 80"/>
                  <a:gd name="T70" fmla="*/ 2147483647 w 49"/>
                  <a:gd name="T71" fmla="*/ 2147483647 h 80"/>
                  <a:gd name="T72" fmla="*/ 2147483647 w 49"/>
                  <a:gd name="T73" fmla="*/ 2147483647 h 80"/>
                  <a:gd name="T74" fmla="*/ 2147483647 w 49"/>
                  <a:gd name="T75" fmla="*/ 2147483647 h 80"/>
                  <a:gd name="T76" fmla="*/ 2147483647 w 49"/>
                  <a:gd name="T77" fmla="*/ 2147483647 h 80"/>
                  <a:gd name="T78" fmla="*/ 2147483647 w 49"/>
                  <a:gd name="T79" fmla="*/ 2147483647 h 80"/>
                  <a:gd name="T80" fmla="*/ 2147483647 w 49"/>
                  <a:gd name="T81" fmla="*/ 2147483647 h 80"/>
                  <a:gd name="T82" fmla="*/ 2147483647 w 49"/>
                  <a:gd name="T83" fmla="*/ 2147483647 h 80"/>
                  <a:gd name="T84" fmla="*/ 2147483647 w 49"/>
                  <a:gd name="T85" fmla="*/ 2147483647 h 80"/>
                  <a:gd name="T86" fmla="*/ 2147483647 w 49"/>
                  <a:gd name="T87" fmla="*/ 2147483647 h 80"/>
                  <a:gd name="T88" fmla="*/ 2147483647 w 49"/>
                  <a:gd name="T89" fmla="*/ 2147483647 h 80"/>
                  <a:gd name="T90" fmla="*/ 2147483647 w 49"/>
                  <a:gd name="T91" fmla="*/ 2147483647 h 80"/>
                  <a:gd name="T92" fmla="*/ 2147483647 w 49"/>
                  <a:gd name="T93" fmla="*/ 2147483647 h 80"/>
                  <a:gd name="T94" fmla="*/ 2147483647 w 49"/>
                  <a:gd name="T95" fmla="*/ 2147483647 h 80"/>
                  <a:gd name="T96" fmla="*/ 2147483647 w 49"/>
                  <a:gd name="T97" fmla="*/ 2147483647 h 80"/>
                  <a:gd name="T98" fmla="*/ 2147483647 w 49"/>
                  <a:gd name="T99" fmla="*/ 2147483647 h 80"/>
                  <a:gd name="T100" fmla="*/ 2147483647 w 49"/>
                  <a:gd name="T101" fmla="*/ 2147483647 h 80"/>
                  <a:gd name="T102" fmla="*/ 2147483647 w 49"/>
                  <a:gd name="T103" fmla="*/ 2147483647 h 80"/>
                  <a:gd name="T104" fmla="*/ 2147483647 w 49"/>
                  <a:gd name="T105" fmla="*/ 2147483647 h 80"/>
                  <a:gd name="T106" fmla="*/ 2147483647 w 49"/>
                  <a:gd name="T107" fmla="*/ 2147483647 h 80"/>
                  <a:gd name="T108" fmla="*/ 2147483647 w 49"/>
                  <a:gd name="T109" fmla="*/ 2147483647 h 80"/>
                  <a:gd name="T110" fmla="*/ 2147483647 w 49"/>
                  <a:gd name="T111" fmla="*/ 2147483647 h 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"/>
                  <a:gd name="T169" fmla="*/ 0 h 80"/>
                  <a:gd name="T170" fmla="*/ 49 w 49"/>
                  <a:gd name="T171" fmla="*/ 80 h 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" h="80">
                    <a:moveTo>
                      <a:pt x="0" y="43"/>
                    </a:moveTo>
                    <a:lnTo>
                      <a:pt x="10" y="72"/>
                    </a:lnTo>
                    <a:lnTo>
                      <a:pt x="10" y="73"/>
                    </a:lnTo>
                    <a:lnTo>
                      <a:pt x="10" y="74"/>
                    </a:lnTo>
                    <a:lnTo>
                      <a:pt x="12" y="76"/>
                    </a:lnTo>
                    <a:lnTo>
                      <a:pt x="13" y="76"/>
                    </a:lnTo>
                    <a:lnTo>
                      <a:pt x="13" y="77"/>
                    </a:lnTo>
                    <a:lnTo>
                      <a:pt x="13" y="78"/>
                    </a:lnTo>
                    <a:lnTo>
                      <a:pt x="14" y="80"/>
                    </a:lnTo>
                    <a:lnTo>
                      <a:pt x="15" y="80"/>
                    </a:lnTo>
                    <a:lnTo>
                      <a:pt x="15" y="78"/>
                    </a:lnTo>
                    <a:lnTo>
                      <a:pt x="15" y="76"/>
                    </a:lnTo>
                    <a:lnTo>
                      <a:pt x="16" y="74"/>
                    </a:lnTo>
                    <a:lnTo>
                      <a:pt x="17" y="71"/>
                    </a:lnTo>
                    <a:lnTo>
                      <a:pt x="18" y="69"/>
                    </a:lnTo>
                    <a:lnTo>
                      <a:pt x="18" y="68"/>
                    </a:lnTo>
                    <a:lnTo>
                      <a:pt x="17" y="66"/>
                    </a:lnTo>
                    <a:lnTo>
                      <a:pt x="20" y="63"/>
                    </a:lnTo>
                    <a:lnTo>
                      <a:pt x="21" y="64"/>
                    </a:lnTo>
                    <a:lnTo>
                      <a:pt x="21" y="65"/>
                    </a:lnTo>
                    <a:lnTo>
                      <a:pt x="22" y="66"/>
                    </a:lnTo>
                    <a:lnTo>
                      <a:pt x="22" y="65"/>
                    </a:lnTo>
                    <a:lnTo>
                      <a:pt x="22" y="64"/>
                    </a:lnTo>
                    <a:lnTo>
                      <a:pt x="22" y="63"/>
                    </a:lnTo>
                    <a:lnTo>
                      <a:pt x="25" y="62"/>
                    </a:lnTo>
                    <a:lnTo>
                      <a:pt x="26" y="61"/>
                    </a:lnTo>
                    <a:lnTo>
                      <a:pt x="26" y="60"/>
                    </a:lnTo>
                    <a:lnTo>
                      <a:pt x="27" y="60"/>
                    </a:lnTo>
                    <a:lnTo>
                      <a:pt x="28" y="59"/>
                    </a:lnTo>
                    <a:lnTo>
                      <a:pt x="29" y="59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31" y="53"/>
                    </a:lnTo>
                    <a:lnTo>
                      <a:pt x="31" y="52"/>
                    </a:lnTo>
                    <a:lnTo>
                      <a:pt x="33" y="52"/>
                    </a:lnTo>
                    <a:lnTo>
                      <a:pt x="34" y="52"/>
                    </a:lnTo>
                    <a:lnTo>
                      <a:pt x="34" y="51"/>
                    </a:lnTo>
                    <a:lnTo>
                      <a:pt x="35" y="50"/>
                    </a:lnTo>
                    <a:lnTo>
                      <a:pt x="36" y="49"/>
                    </a:lnTo>
                    <a:lnTo>
                      <a:pt x="37" y="47"/>
                    </a:lnTo>
                    <a:lnTo>
                      <a:pt x="39" y="48"/>
                    </a:lnTo>
                    <a:lnTo>
                      <a:pt x="40" y="49"/>
                    </a:lnTo>
                    <a:lnTo>
                      <a:pt x="42" y="46"/>
                    </a:lnTo>
                    <a:lnTo>
                      <a:pt x="43" y="45"/>
                    </a:lnTo>
                    <a:lnTo>
                      <a:pt x="46" y="43"/>
                    </a:lnTo>
                    <a:lnTo>
                      <a:pt x="47" y="41"/>
                    </a:lnTo>
                    <a:lnTo>
                      <a:pt x="48" y="41"/>
                    </a:lnTo>
                    <a:lnTo>
                      <a:pt x="49" y="40"/>
                    </a:lnTo>
                    <a:lnTo>
                      <a:pt x="49" y="39"/>
                    </a:lnTo>
                    <a:lnTo>
                      <a:pt x="49" y="38"/>
                    </a:lnTo>
                    <a:lnTo>
                      <a:pt x="48" y="37"/>
                    </a:lnTo>
                    <a:lnTo>
                      <a:pt x="48" y="38"/>
                    </a:lnTo>
                    <a:lnTo>
                      <a:pt x="47" y="37"/>
                    </a:lnTo>
                    <a:lnTo>
                      <a:pt x="48" y="36"/>
                    </a:lnTo>
                    <a:lnTo>
                      <a:pt x="48" y="35"/>
                    </a:lnTo>
                    <a:lnTo>
                      <a:pt x="47" y="33"/>
                    </a:lnTo>
                    <a:lnTo>
                      <a:pt x="46" y="32"/>
                    </a:lnTo>
                    <a:lnTo>
                      <a:pt x="45" y="32"/>
                    </a:lnTo>
                    <a:lnTo>
                      <a:pt x="45" y="33"/>
                    </a:lnTo>
                    <a:lnTo>
                      <a:pt x="43" y="33"/>
                    </a:lnTo>
                    <a:lnTo>
                      <a:pt x="42" y="33"/>
                    </a:lnTo>
                    <a:lnTo>
                      <a:pt x="41" y="28"/>
                    </a:lnTo>
                    <a:lnTo>
                      <a:pt x="42" y="28"/>
                    </a:lnTo>
                    <a:lnTo>
                      <a:pt x="41" y="27"/>
                    </a:lnTo>
                    <a:lnTo>
                      <a:pt x="41" y="26"/>
                    </a:lnTo>
                    <a:lnTo>
                      <a:pt x="40" y="26"/>
                    </a:lnTo>
                    <a:lnTo>
                      <a:pt x="40" y="27"/>
                    </a:lnTo>
                    <a:lnTo>
                      <a:pt x="38" y="26"/>
                    </a:lnTo>
                    <a:lnTo>
                      <a:pt x="37" y="26"/>
                    </a:lnTo>
                    <a:lnTo>
                      <a:pt x="36" y="26"/>
                    </a:lnTo>
                    <a:lnTo>
                      <a:pt x="36" y="23"/>
                    </a:lnTo>
                    <a:lnTo>
                      <a:pt x="35" y="23"/>
                    </a:lnTo>
                    <a:lnTo>
                      <a:pt x="29" y="4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2" y="1"/>
                    </a:lnTo>
                    <a:lnTo>
                      <a:pt x="21" y="1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8" y="3"/>
                    </a:lnTo>
                    <a:lnTo>
                      <a:pt x="16" y="5"/>
                    </a:lnTo>
                    <a:lnTo>
                      <a:pt x="15" y="5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7" y="23"/>
                    </a:lnTo>
                    <a:lnTo>
                      <a:pt x="6" y="23"/>
                    </a:lnTo>
                    <a:lnTo>
                      <a:pt x="5" y="25"/>
                    </a:lnTo>
                    <a:lnTo>
                      <a:pt x="7" y="31"/>
                    </a:lnTo>
                    <a:lnTo>
                      <a:pt x="6" y="33"/>
                    </a:lnTo>
                    <a:lnTo>
                      <a:pt x="6" y="34"/>
                    </a:lnTo>
                    <a:lnTo>
                      <a:pt x="4" y="37"/>
                    </a:lnTo>
                    <a:lnTo>
                      <a:pt x="4" y="38"/>
                    </a:lnTo>
                    <a:lnTo>
                      <a:pt x="4" y="40"/>
                    </a:lnTo>
                    <a:lnTo>
                      <a:pt x="3" y="40"/>
                    </a:lnTo>
                    <a:lnTo>
                      <a:pt x="3" y="42"/>
                    </a:lnTo>
                    <a:lnTo>
                      <a:pt x="3" y="43"/>
                    </a:lnTo>
                    <a:lnTo>
                      <a:pt x="2" y="43"/>
                    </a:lnTo>
                    <a:lnTo>
                      <a:pt x="1" y="42"/>
                    </a:lnTo>
                    <a:lnTo>
                      <a:pt x="0" y="43"/>
                    </a:lnTo>
                  </a:path>
                </a:pathLst>
              </a:custGeom>
              <a:gradFill rotWithShape="0">
                <a:gsLst>
                  <a:gs pos="0">
                    <a:srgbClr val="536422"/>
                  </a:gs>
                  <a:gs pos="50000">
                    <a:srgbClr val="818D5D"/>
                  </a:gs>
                  <a:gs pos="100000">
                    <a:srgbClr val="536422"/>
                  </a:gs>
                </a:gsLst>
                <a:lin ang="2700000" scaled="1"/>
              </a:gradFill>
              <a:ln w="3175" cap="rnd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A3B0B4BD-E5C8-455E-B66A-86382D380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061" y="1636701"/>
              <a:ext cx="1359627" cy="1005507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1DBA78A-8888-41DB-8AC7-F4ABAAAE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4469">
              <a:off x="7102131" y="833980"/>
              <a:ext cx="1359627" cy="1142057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5D69908F-4A3B-47D3-A9D5-62BF955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606">
              <a:off x="5424643" y="1246601"/>
              <a:ext cx="1180184" cy="958955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B47EA689-6BCD-43C7-B14D-3223B281C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00337">
              <a:off x="7724424" y="953679"/>
              <a:ext cx="1222746" cy="1118069"/>
            </a:xfrm>
            <a:prstGeom prst="rect">
              <a:avLst/>
            </a:prstGeom>
            <a:ln w="3175"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A8C1348-F33A-40C0-B42C-010173C1E4C0}"/>
              </a:ext>
            </a:extLst>
          </p:cNvPr>
          <p:cNvSpPr/>
          <p:nvPr/>
        </p:nvSpPr>
        <p:spPr>
          <a:xfrm>
            <a:off x="173533" y="1352284"/>
            <a:ext cx="553212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Physical presence in regions beyond ARL’s current locations to foster deep, enduring collaborations with regional academia &amp; industry</a:t>
            </a:r>
          </a:p>
        </p:txBody>
      </p:sp>
    </p:spTree>
    <p:extLst>
      <p:ext uri="{BB962C8B-B14F-4D97-AF65-F5344CB8AC3E}">
        <p14:creationId xmlns:p14="http://schemas.microsoft.com/office/powerpoint/2010/main" val="54864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84076"/>
            <a:ext cx="8534400" cy="5029200"/>
          </a:xfrm>
        </p:spPr>
        <p:txBody>
          <a:bodyPr/>
          <a:lstStyle/>
          <a:p>
            <a:pPr marL="0" indent="0"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Benefits</a:t>
            </a:r>
          </a:p>
          <a:p>
            <a:pPr marL="0" indent="0"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First-hand contributions to the Cyber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Co-hosted cyber awareness workshops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Joint publications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Student employment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Joint grants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Cyber designations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Regional cyber outreach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Shared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Cross-pollination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Collaboration with other ARL Campuses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Relocation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+mn-cs"/>
              </a:rPr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6420" y="152400"/>
            <a:ext cx="4073923" cy="533400"/>
          </a:xfrm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Times New Roman" panose="02020603050405020304" pitchFamily="18" charset="0"/>
              </a:rPr>
              <a:t>ARL-South focuses on cybersecurity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18C52F-FD23-40F1-B0E6-4168CBBBAD65}"/>
              </a:ext>
            </a:extLst>
          </p:cNvPr>
          <p:cNvGrpSpPr/>
          <p:nvPr/>
        </p:nvGrpSpPr>
        <p:grpSpPr>
          <a:xfrm>
            <a:off x="5656079" y="1111978"/>
            <a:ext cx="3299063" cy="1936081"/>
            <a:chOff x="1292933" y="1067054"/>
            <a:chExt cx="6642856" cy="4334822"/>
          </a:xfrm>
          <a:effectLst>
            <a:glow rad="304800">
              <a:schemeClr val="tx1">
                <a:lumMod val="65000"/>
                <a:lumOff val="35000"/>
                <a:alpha val="40000"/>
              </a:schemeClr>
            </a:glow>
          </a:effectLst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FCC9914-04CD-4B71-8CFE-ADC318398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1924" y="1137819"/>
              <a:ext cx="6593865" cy="4264057"/>
              <a:chOff x="252" y="471"/>
              <a:chExt cx="4236" cy="2622"/>
            </a:xfrm>
            <a:solidFill>
              <a:schemeClr val="tx1"/>
            </a:solidFill>
          </p:grpSpPr>
          <p:sp>
            <p:nvSpPr>
              <p:cNvPr id="56" name="Freeform 170">
                <a:extLst>
                  <a:ext uri="{FF2B5EF4-FFF2-40B4-BE49-F238E27FC236}">
                    <a16:creationId xmlns:a16="http://schemas.microsoft.com/office/drawing/2014/main" id="{2A04034A-2284-4AB7-8242-7D4B7001F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" y="471"/>
                <a:ext cx="540" cy="396"/>
              </a:xfrm>
              <a:custGeom>
                <a:avLst/>
                <a:gdLst/>
                <a:ahLst/>
                <a:cxnLst>
                  <a:cxn ang="0">
                    <a:pos x="1" y="40"/>
                  </a:cxn>
                  <a:cxn ang="0">
                    <a:pos x="0" y="39"/>
                  </a:cxn>
                  <a:cxn ang="0">
                    <a:pos x="1" y="37"/>
                  </a:cxn>
                  <a:cxn ang="0">
                    <a:pos x="1" y="35"/>
                  </a:cxn>
                  <a:cxn ang="0">
                    <a:pos x="1" y="34"/>
                  </a:cxn>
                  <a:cxn ang="0">
                    <a:pos x="2" y="36"/>
                  </a:cxn>
                  <a:cxn ang="0">
                    <a:pos x="2" y="37"/>
                  </a:cxn>
                  <a:cxn ang="0">
                    <a:pos x="3" y="36"/>
                  </a:cxn>
                  <a:cxn ang="0">
                    <a:pos x="3" y="35"/>
                  </a:cxn>
                  <a:cxn ang="0">
                    <a:pos x="3" y="33"/>
                  </a:cxn>
                  <a:cxn ang="0">
                    <a:pos x="2" y="30"/>
                  </a:cxn>
                  <a:cxn ang="0">
                    <a:pos x="4" y="30"/>
                  </a:cxn>
                  <a:cxn ang="0">
                    <a:pos x="6" y="29"/>
                  </a:cxn>
                  <a:cxn ang="0">
                    <a:pos x="4" y="28"/>
                  </a:cxn>
                  <a:cxn ang="0">
                    <a:pos x="3" y="28"/>
                  </a:cxn>
                  <a:cxn ang="0">
                    <a:pos x="3" y="25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2" y="10"/>
                  </a:cxn>
                  <a:cxn ang="0">
                    <a:pos x="2" y="5"/>
                  </a:cxn>
                  <a:cxn ang="0">
                    <a:pos x="12" y="9"/>
                  </a:cxn>
                  <a:cxn ang="0">
                    <a:pos x="19" y="12"/>
                  </a:cxn>
                  <a:cxn ang="0">
                    <a:pos x="23" y="14"/>
                  </a:cxn>
                  <a:cxn ang="0">
                    <a:pos x="24" y="15"/>
                  </a:cxn>
                  <a:cxn ang="0">
                    <a:pos x="24" y="20"/>
                  </a:cxn>
                  <a:cxn ang="0">
                    <a:pos x="22" y="23"/>
                  </a:cxn>
                  <a:cxn ang="0">
                    <a:pos x="23" y="25"/>
                  </a:cxn>
                  <a:cxn ang="0">
                    <a:pos x="22" y="27"/>
                  </a:cxn>
                  <a:cxn ang="0">
                    <a:pos x="23" y="28"/>
                  </a:cxn>
                  <a:cxn ang="0">
                    <a:pos x="25" y="23"/>
                  </a:cxn>
                  <a:cxn ang="0">
                    <a:pos x="27" y="21"/>
                  </a:cxn>
                  <a:cxn ang="0">
                    <a:pos x="29" y="18"/>
                  </a:cxn>
                  <a:cxn ang="0">
                    <a:pos x="27" y="10"/>
                  </a:cxn>
                  <a:cxn ang="0">
                    <a:pos x="27" y="9"/>
                  </a:cxn>
                  <a:cxn ang="0">
                    <a:pos x="29" y="7"/>
                  </a:cxn>
                  <a:cxn ang="0">
                    <a:pos x="27" y="4"/>
                  </a:cxn>
                  <a:cxn ang="0">
                    <a:pos x="27" y="0"/>
                  </a:cxn>
                  <a:cxn ang="0">
                    <a:pos x="62" y="9"/>
                  </a:cxn>
                  <a:cxn ang="0">
                    <a:pos x="90" y="15"/>
                  </a:cxn>
                  <a:cxn ang="0">
                    <a:pos x="81" y="59"/>
                  </a:cxn>
                  <a:cxn ang="0">
                    <a:pos x="80" y="60"/>
                  </a:cxn>
                  <a:cxn ang="0">
                    <a:pos x="81" y="61"/>
                  </a:cxn>
                  <a:cxn ang="0">
                    <a:pos x="81" y="62"/>
                  </a:cxn>
                  <a:cxn ang="0">
                    <a:pos x="80" y="64"/>
                  </a:cxn>
                  <a:cxn ang="0">
                    <a:pos x="80" y="66"/>
                  </a:cxn>
                  <a:cxn ang="0">
                    <a:pos x="55" y="61"/>
                  </a:cxn>
                  <a:cxn ang="0">
                    <a:pos x="52" y="60"/>
                  </a:cxn>
                  <a:cxn ang="0">
                    <a:pos x="50" y="60"/>
                  </a:cxn>
                  <a:cxn ang="0">
                    <a:pos x="47" y="60"/>
                  </a:cxn>
                  <a:cxn ang="0">
                    <a:pos x="44" y="60"/>
                  </a:cxn>
                  <a:cxn ang="0">
                    <a:pos x="41" y="61"/>
                  </a:cxn>
                  <a:cxn ang="0">
                    <a:pos x="37" y="60"/>
                  </a:cxn>
                  <a:cxn ang="0">
                    <a:pos x="30" y="60"/>
                  </a:cxn>
                  <a:cxn ang="0">
                    <a:pos x="25" y="57"/>
                  </a:cxn>
                  <a:cxn ang="0">
                    <a:pos x="20" y="57"/>
                  </a:cxn>
                  <a:cxn ang="0">
                    <a:pos x="12" y="55"/>
                  </a:cxn>
                  <a:cxn ang="0">
                    <a:pos x="12" y="50"/>
                  </a:cxn>
                  <a:cxn ang="0">
                    <a:pos x="11" y="46"/>
                  </a:cxn>
                  <a:cxn ang="0">
                    <a:pos x="7" y="44"/>
                  </a:cxn>
                  <a:cxn ang="0">
                    <a:pos x="6" y="42"/>
                  </a:cxn>
                </a:cxnLst>
                <a:rect l="0" t="0" r="r" b="b"/>
                <a:pathLst>
                  <a:path w="90" h="66">
                    <a:moveTo>
                      <a:pt x="3" y="41"/>
                    </a:moveTo>
                    <a:lnTo>
                      <a:pt x="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1" y="37"/>
                    </a:lnTo>
                    <a:lnTo>
                      <a:pt x="1" y="36"/>
                    </a:lnTo>
                    <a:lnTo>
                      <a:pt x="1" y="35"/>
                    </a:lnTo>
                    <a:lnTo>
                      <a:pt x="1" y="35"/>
                    </a:lnTo>
                    <a:lnTo>
                      <a:pt x="1" y="34"/>
                    </a:lnTo>
                    <a:lnTo>
                      <a:pt x="2" y="3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3" y="36"/>
                    </a:lnTo>
                    <a:lnTo>
                      <a:pt x="3" y="35"/>
                    </a:lnTo>
                    <a:lnTo>
                      <a:pt x="3" y="35"/>
                    </a:lnTo>
                    <a:lnTo>
                      <a:pt x="4" y="34"/>
                    </a:lnTo>
                    <a:lnTo>
                      <a:pt x="3" y="33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6" y="29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3" y="28"/>
                    </a:lnTo>
                    <a:lnTo>
                      <a:pt x="3" y="26"/>
                    </a:lnTo>
                    <a:lnTo>
                      <a:pt x="3" y="25"/>
                    </a:lnTo>
                    <a:lnTo>
                      <a:pt x="3" y="23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12" y="9"/>
                    </a:lnTo>
                    <a:lnTo>
                      <a:pt x="16" y="11"/>
                    </a:lnTo>
                    <a:lnTo>
                      <a:pt x="19" y="12"/>
                    </a:lnTo>
                    <a:lnTo>
                      <a:pt x="21" y="14"/>
                    </a:lnTo>
                    <a:lnTo>
                      <a:pt x="23" y="14"/>
                    </a:lnTo>
                    <a:lnTo>
                      <a:pt x="24" y="14"/>
                    </a:lnTo>
                    <a:lnTo>
                      <a:pt x="24" y="15"/>
                    </a:lnTo>
                    <a:lnTo>
                      <a:pt x="25" y="19"/>
                    </a:lnTo>
                    <a:lnTo>
                      <a:pt x="24" y="20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2" y="24"/>
                    </a:lnTo>
                    <a:lnTo>
                      <a:pt x="23" y="25"/>
                    </a:lnTo>
                    <a:lnTo>
                      <a:pt x="22" y="26"/>
                    </a:lnTo>
                    <a:lnTo>
                      <a:pt x="22" y="27"/>
                    </a:lnTo>
                    <a:lnTo>
                      <a:pt x="22" y="27"/>
                    </a:lnTo>
                    <a:lnTo>
                      <a:pt x="23" y="28"/>
                    </a:lnTo>
                    <a:lnTo>
                      <a:pt x="25" y="27"/>
                    </a:lnTo>
                    <a:lnTo>
                      <a:pt x="25" y="23"/>
                    </a:lnTo>
                    <a:lnTo>
                      <a:pt x="26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8"/>
                    </a:lnTo>
                    <a:lnTo>
                      <a:pt x="28" y="14"/>
                    </a:lnTo>
                    <a:lnTo>
                      <a:pt x="27" y="10"/>
                    </a:lnTo>
                    <a:lnTo>
                      <a:pt x="26" y="9"/>
                    </a:lnTo>
                    <a:lnTo>
                      <a:pt x="27" y="9"/>
                    </a:lnTo>
                    <a:lnTo>
                      <a:pt x="28" y="9"/>
                    </a:lnTo>
                    <a:lnTo>
                      <a:pt x="29" y="7"/>
                    </a:lnTo>
                    <a:lnTo>
                      <a:pt x="29" y="4"/>
                    </a:lnTo>
                    <a:lnTo>
                      <a:pt x="27" y="4"/>
                    </a:lnTo>
                    <a:lnTo>
                      <a:pt x="27" y="3"/>
                    </a:lnTo>
                    <a:lnTo>
                      <a:pt x="27" y="0"/>
                    </a:lnTo>
                    <a:lnTo>
                      <a:pt x="45" y="5"/>
                    </a:lnTo>
                    <a:lnTo>
                      <a:pt x="62" y="9"/>
                    </a:lnTo>
                    <a:lnTo>
                      <a:pt x="90" y="15"/>
                    </a:lnTo>
                    <a:lnTo>
                      <a:pt x="90" y="15"/>
                    </a:lnTo>
                    <a:lnTo>
                      <a:pt x="81" y="58"/>
                    </a:lnTo>
                    <a:lnTo>
                      <a:pt x="81" y="59"/>
                    </a:lnTo>
                    <a:lnTo>
                      <a:pt x="80" y="59"/>
                    </a:lnTo>
                    <a:lnTo>
                      <a:pt x="80" y="60"/>
                    </a:lnTo>
                    <a:lnTo>
                      <a:pt x="80" y="60"/>
                    </a:lnTo>
                    <a:lnTo>
                      <a:pt x="81" y="61"/>
                    </a:lnTo>
                    <a:lnTo>
                      <a:pt x="81" y="62"/>
                    </a:lnTo>
                    <a:lnTo>
                      <a:pt x="81" y="62"/>
                    </a:lnTo>
                    <a:lnTo>
                      <a:pt x="81" y="63"/>
                    </a:lnTo>
                    <a:lnTo>
                      <a:pt x="80" y="64"/>
                    </a:lnTo>
                    <a:lnTo>
                      <a:pt x="80" y="65"/>
                    </a:lnTo>
                    <a:lnTo>
                      <a:pt x="80" y="66"/>
                    </a:lnTo>
                    <a:lnTo>
                      <a:pt x="57" y="60"/>
                    </a:lnTo>
                    <a:lnTo>
                      <a:pt x="55" y="61"/>
                    </a:lnTo>
                    <a:lnTo>
                      <a:pt x="54" y="61"/>
                    </a:lnTo>
                    <a:lnTo>
                      <a:pt x="52" y="60"/>
                    </a:lnTo>
                    <a:lnTo>
                      <a:pt x="51" y="60"/>
                    </a:lnTo>
                    <a:lnTo>
                      <a:pt x="50" y="60"/>
                    </a:lnTo>
                    <a:lnTo>
                      <a:pt x="49" y="60"/>
                    </a:lnTo>
                    <a:lnTo>
                      <a:pt x="47" y="60"/>
                    </a:lnTo>
                    <a:lnTo>
                      <a:pt x="45" y="60"/>
                    </a:lnTo>
                    <a:lnTo>
                      <a:pt x="44" y="60"/>
                    </a:lnTo>
                    <a:lnTo>
                      <a:pt x="42" y="61"/>
                    </a:lnTo>
                    <a:lnTo>
                      <a:pt x="41" y="61"/>
                    </a:lnTo>
                    <a:lnTo>
                      <a:pt x="38" y="61"/>
                    </a:lnTo>
                    <a:lnTo>
                      <a:pt x="37" y="60"/>
                    </a:lnTo>
                    <a:lnTo>
                      <a:pt x="35" y="59"/>
                    </a:lnTo>
                    <a:lnTo>
                      <a:pt x="30" y="60"/>
                    </a:lnTo>
                    <a:lnTo>
                      <a:pt x="29" y="59"/>
                    </a:lnTo>
                    <a:lnTo>
                      <a:pt x="25" y="57"/>
                    </a:lnTo>
                    <a:lnTo>
                      <a:pt x="22" y="57"/>
                    </a:lnTo>
                    <a:lnTo>
                      <a:pt x="20" y="57"/>
                    </a:lnTo>
                    <a:lnTo>
                      <a:pt x="15" y="57"/>
                    </a:lnTo>
                    <a:lnTo>
                      <a:pt x="12" y="55"/>
                    </a:lnTo>
                    <a:lnTo>
                      <a:pt x="11" y="54"/>
                    </a:lnTo>
                    <a:lnTo>
                      <a:pt x="12" y="50"/>
                    </a:lnTo>
                    <a:lnTo>
                      <a:pt x="12" y="49"/>
                    </a:lnTo>
                    <a:lnTo>
                      <a:pt x="11" y="46"/>
                    </a:lnTo>
                    <a:lnTo>
                      <a:pt x="9" y="44"/>
                    </a:lnTo>
                    <a:lnTo>
                      <a:pt x="7" y="44"/>
                    </a:lnTo>
                    <a:lnTo>
                      <a:pt x="7" y="43"/>
                    </a:lnTo>
                    <a:lnTo>
                      <a:pt x="6" y="42"/>
                    </a:lnTo>
                    <a:lnTo>
                      <a:pt x="3" y="41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7" name="Freeform 171">
                <a:extLst>
                  <a:ext uri="{FF2B5EF4-FFF2-40B4-BE49-F238E27FC236}">
                    <a16:creationId xmlns:a16="http://schemas.microsoft.com/office/drawing/2014/main" id="{04024A75-8AD6-4BFB-BA0B-CBC5ED3FF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" y="716"/>
                <a:ext cx="648" cy="547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0" y="63"/>
                  </a:cxn>
                  <a:cxn ang="0">
                    <a:pos x="1" y="58"/>
                  </a:cxn>
                  <a:cxn ang="0">
                    <a:pos x="2" y="52"/>
                  </a:cxn>
                  <a:cxn ang="0">
                    <a:pos x="3" y="50"/>
                  </a:cxn>
                  <a:cxn ang="0">
                    <a:pos x="5" y="48"/>
                  </a:cxn>
                  <a:cxn ang="0">
                    <a:pos x="6" y="45"/>
                  </a:cxn>
                  <a:cxn ang="0">
                    <a:pos x="10" y="38"/>
                  </a:cxn>
                  <a:cxn ang="0">
                    <a:pos x="16" y="23"/>
                  </a:cxn>
                  <a:cxn ang="0">
                    <a:pos x="20" y="13"/>
                  </a:cxn>
                  <a:cxn ang="0">
                    <a:pos x="24" y="4"/>
                  </a:cxn>
                  <a:cxn ang="0">
                    <a:pos x="24" y="1"/>
                  </a:cxn>
                  <a:cxn ang="0">
                    <a:pos x="27" y="1"/>
                  </a:cxn>
                  <a:cxn ang="0">
                    <a:pos x="30" y="1"/>
                  </a:cxn>
                  <a:cxn ang="0">
                    <a:pos x="31" y="3"/>
                  </a:cxn>
                  <a:cxn ang="0">
                    <a:pos x="35" y="5"/>
                  </a:cxn>
                  <a:cxn ang="0">
                    <a:pos x="36" y="9"/>
                  </a:cxn>
                  <a:cxn ang="0">
                    <a:pos x="36" y="14"/>
                  </a:cxn>
                  <a:cxn ang="0">
                    <a:pos x="44" y="16"/>
                  </a:cxn>
                  <a:cxn ang="0">
                    <a:pos x="49" y="16"/>
                  </a:cxn>
                  <a:cxn ang="0">
                    <a:pos x="54" y="19"/>
                  </a:cxn>
                  <a:cxn ang="0">
                    <a:pos x="61" y="19"/>
                  </a:cxn>
                  <a:cxn ang="0">
                    <a:pos x="65" y="20"/>
                  </a:cxn>
                  <a:cxn ang="0">
                    <a:pos x="68" y="19"/>
                  </a:cxn>
                  <a:cxn ang="0">
                    <a:pos x="71" y="19"/>
                  </a:cxn>
                  <a:cxn ang="0">
                    <a:pos x="74" y="19"/>
                  </a:cxn>
                  <a:cxn ang="0">
                    <a:pos x="76" y="19"/>
                  </a:cxn>
                  <a:cxn ang="0">
                    <a:pos x="79" y="20"/>
                  </a:cxn>
                  <a:cxn ang="0">
                    <a:pos x="104" y="25"/>
                  </a:cxn>
                  <a:cxn ang="0">
                    <a:pos x="106" y="28"/>
                  </a:cxn>
                  <a:cxn ang="0">
                    <a:pos x="108" y="29"/>
                  </a:cxn>
                  <a:cxn ang="0">
                    <a:pos x="103" y="41"/>
                  </a:cxn>
                  <a:cxn ang="0">
                    <a:pos x="101" y="43"/>
                  </a:cxn>
                  <a:cxn ang="0">
                    <a:pos x="98" y="45"/>
                  </a:cxn>
                  <a:cxn ang="0">
                    <a:pos x="95" y="52"/>
                  </a:cxn>
                  <a:cxn ang="0">
                    <a:pos x="97" y="54"/>
                  </a:cxn>
                  <a:cxn ang="0">
                    <a:pos x="97" y="56"/>
                  </a:cxn>
                  <a:cxn ang="0">
                    <a:pos x="97" y="57"/>
                  </a:cxn>
                  <a:cxn ang="0">
                    <a:pos x="95" y="61"/>
                  </a:cxn>
                  <a:cxn ang="0">
                    <a:pos x="52" y="83"/>
                  </a:cxn>
                </a:cxnLst>
                <a:rect l="0" t="0" r="r" b="b"/>
                <a:pathLst>
                  <a:path w="108" h="91">
                    <a:moveTo>
                      <a:pt x="1" y="69"/>
                    </a:moveTo>
                    <a:lnTo>
                      <a:pt x="0" y="68"/>
                    </a:lnTo>
                    <a:lnTo>
                      <a:pt x="0" y="64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1" y="58"/>
                    </a:lnTo>
                    <a:lnTo>
                      <a:pt x="1" y="53"/>
                    </a:lnTo>
                    <a:lnTo>
                      <a:pt x="2" y="52"/>
                    </a:lnTo>
                    <a:lnTo>
                      <a:pt x="3" y="51"/>
                    </a:lnTo>
                    <a:lnTo>
                      <a:pt x="3" y="50"/>
                    </a:lnTo>
                    <a:lnTo>
                      <a:pt x="4" y="49"/>
                    </a:lnTo>
                    <a:lnTo>
                      <a:pt x="5" y="48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9" y="42"/>
                    </a:lnTo>
                    <a:lnTo>
                      <a:pt x="10" y="38"/>
                    </a:lnTo>
                    <a:lnTo>
                      <a:pt x="13" y="33"/>
                    </a:lnTo>
                    <a:lnTo>
                      <a:pt x="16" y="23"/>
                    </a:lnTo>
                    <a:lnTo>
                      <a:pt x="18" y="19"/>
                    </a:lnTo>
                    <a:lnTo>
                      <a:pt x="20" y="13"/>
                    </a:lnTo>
                    <a:lnTo>
                      <a:pt x="23" y="6"/>
                    </a:lnTo>
                    <a:lnTo>
                      <a:pt x="24" y="4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5" y="0"/>
                    </a:lnTo>
                    <a:lnTo>
                      <a:pt x="27" y="1"/>
                    </a:lnTo>
                    <a:lnTo>
                      <a:pt x="27" y="0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1" y="3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6" y="8"/>
                    </a:lnTo>
                    <a:lnTo>
                      <a:pt x="36" y="9"/>
                    </a:lnTo>
                    <a:lnTo>
                      <a:pt x="35" y="13"/>
                    </a:lnTo>
                    <a:lnTo>
                      <a:pt x="36" y="14"/>
                    </a:lnTo>
                    <a:lnTo>
                      <a:pt x="39" y="16"/>
                    </a:lnTo>
                    <a:lnTo>
                      <a:pt x="44" y="16"/>
                    </a:lnTo>
                    <a:lnTo>
                      <a:pt x="46" y="16"/>
                    </a:lnTo>
                    <a:lnTo>
                      <a:pt x="49" y="16"/>
                    </a:lnTo>
                    <a:lnTo>
                      <a:pt x="53" y="18"/>
                    </a:lnTo>
                    <a:lnTo>
                      <a:pt x="54" y="19"/>
                    </a:lnTo>
                    <a:lnTo>
                      <a:pt x="59" y="18"/>
                    </a:lnTo>
                    <a:lnTo>
                      <a:pt x="61" y="19"/>
                    </a:lnTo>
                    <a:lnTo>
                      <a:pt x="62" y="20"/>
                    </a:lnTo>
                    <a:lnTo>
                      <a:pt x="65" y="20"/>
                    </a:lnTo>
                    <a:lnTo>
                      <a:pt x="66" y="20"/>
                    </a:lnTo>
                    <a:lnTo>
                      <a:pt x="68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74" y="19"/>
                    </a:lnTo>
                    <a:lnTo>
                      <a:pt x="75" y="19"/>
                    </a:lnTo>
                    <a:lnTo>
                      <a:pt x="76" y="19"/>
                    </a:lnTo>
                    <a:lnTo>
                      <a:pt x="78" y="20"/>
                    </a:lnTo>
                    <a:lnTo>
                      <a:pt x="79" y="20"/>
                    </a:lnTo>
                    <a:lnTo>
                      <a:pt x="81" y="19"/>
                    </a:lnTo>
                    <a:lnTo>
                      <a:pt x="104" y="25"/>
                    </a:lnTo>
                    <a:lnTo>
                      <a:pt x="105" y="26"/>
                    </a:lnTo>
                    <a:lnTo>
                      <a:pt x="106" y="28"/>
                    </a:lnTo>
                    <a:lnTo>
                      <a:pt x="107" y="28"/>
                    </a:lnTo>
                    <a:lnTo>
                      <a:pt x="108" y="29"/>
                    </a:lnTo>
                    <a:lnTo>
                      <a:pt x="108" y="31"/>
                    </a:lnTo>
                    <a:lnTo>
                      <a:pt x="103" y="41"/>
                    </a:lnTo>
                    <a:lnTo>
                      <a:pt x="102" y="42"/>
                    </a:lnTo>
                    <a:lnTo>
                      <a:pt x="101" y="43"/>
                    </a:lnTo>
                    <a:lnTo>
                      <a:pt x="100" y="44"/>
                    </a:lnTo>
                    <a:lnTo>
                      <a:pt x="98" y="45"/>
                    </a:lnTo>
                    <a:lnTo>
                      <a:pt x="95" y="50"/>
                    </a:lnTo>
                    <a:lnTo>
                      <a:pt x="95" y="52"/>
                    </a:lnTo>
                    <a:lnTo>
                      <a:pt x="95" y="53"/>
                    </a:lnTo>
                    <a:lnTo>
                      <a:pt x="97" y="54"/>
                    </a:lnTo>
                    <a:lnTo>
                      <a:pt x="98" y="55"/>
                    </a:lnTo>
                    <a:lnTo>
                      <a:pt x="97" y="56"/>
                    </a:lnTo>
                    <a:lnTo>
                      <a:pt x="97" y="57"/>
                    </a:lnTo>
                    <a:lnTo>
                      <a:pt x="97" y="57"/>
                    </a:lnTo>
                    <a:lnTo>
                      <a:pt x="97" y="59"/>
                    </a:lnTo>
                    <a:lnTo>
                      <a:pt x="95" y="61"/>
                    </a:lnTo>
                    <a:lnTo>
                      <a:pt x="88" y="91"/>
                    </a:lnTo>
                    <a:lnTo>
                      <a:pt x="52" y="83"/>
                    </a:lnTo>
                    <a:lnTo>
                      <a:pt x="1" y="69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8" name="Freeform 172">
                <a:extLst>
                  <a:ext uri="{FF2B5EF4-FFF2-40B4-BE49-F238E27FC236}">
                    <a16:creationId xmlns:a16="http://schemas.microsoft.com/office/drawing/2014/main" id="{8CB63A53-7A8D-468E-8840-B171F3D13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" y="1132"/>
                <a:ext cx="648" cy="1109"/>
              </a:xfrm>
              <a:custGeom>
                <a:avLst/>
                <a:gdLst/>
                <a:ahLst/>
                <a:cxnLst>
                  <a:cxn ang="0">
                    <a:pos x="61" y="180"/>
                  </a:cxn>
                  <a:cxn ang="0">
                    <a:pos x="61" y="178"/>
                  </a:cxn>
                  <a:cxn ang="0">
                    <a:pos x="60" y="176"/>
                  </a:cxn>
                  <a:cxn ang="0">
                    <a:pos x="57" y="164"/>
                  </a:cxn>
                  <a:cxn ang="0">
                    <a:pos x="51" y="157"/>
                  </a:cxn>
                  <a:cxn ang="0">
                    <a:pos x="48" y="154"/>
                  </a:cxn>
                  <a:cxn ang="0">
                    <a:pos x="47" y="151"/>
                  </a:cxn>
                  <a:cxn ang="0">
                    <a:pos x="39" y="147"/>
                  </a:cxn>
                  <a:cxn ang="0">
                    <a:pos x="33" y="141"/>
                  </a:cxn>
                  <a:cxn ang="0">
                    <a:pos x="22" y="137"/>
                  </a:cxn>
                  <a:cxn ang="0">
                    <a:pos x="22" y="133"/>
                  </a:cxn>
                  <a:cxn ang="0">
                    <a:pos x="23" y="127"/>
                  </a:cxn>
                  <a:cxn ang="0">
                    <a:pos x="21" y="122"/>
                  </a:cxn>
                  <a:cxn ang="0">
                    <a:pos x="22" y="120"/>
                  </a:cxn>
                  <a:cxn ang="0">
                    <a:pos x="16" y="109"/>
                  </a:cxn>
                  <a:cxn ang="0">
                    <a:pos x="12" y="102"/>
                  </a:cxn>
                  <a:cxn ang="0">
                    <a:pos x="14" y="97"/>
                  </a:cxn>
                  <a:cxn ang="0">
                    <a:pos x="14" y="91"/>
                  </a:cxn>
                  <a:cxn ang="0">
                    <a:pos x="9" y="86"/>
                  </a:cxn>
                  <a:cxn ang="0">
                    <a:pos x="9" y="78"/>
                  </a:cxn>
                  <a:cxn ang="0">
                    <a:pos x="11" y="75"/>
                  </a:cxn>
                  <a:cxn ang="0">
                    <a:pos x="12" y="79"/>
                  </a:cxn>
                  <a:cxn ang="0">
                    <a:pos x="15" y="78"/>
                  </a:cxn>
                  <a:cxn ang="0">
                    <a:pos x="14" y="71"/>
                  </a:cxn>
                  <a:cxn ang="0">
                    <a:pos x="12" y="73"/>
                  </a:cxn>
                  <a:cxn ang="0">
                    <a:pos x="7" y="70"/>
                  </a:cxn>
                  <a:cxn ang="0">
                    <a:pos x="6" y="68"/>
                  </a:cxn>
                  <a:cxn ang="0">
                    <a:pos x="3" y="56"/>
                  </a:cxn>
                  <a:cxn ang="0">
                    <a:pos x="1" y="48"/>
                  </a:cxn>
                  <a:cxn ang="0">
                    <a:pos x="3" y="41"/>
                  </a:cxn>
                  <a:cxn ang="0">
                    <a:pos x="2" y="33"/>
                  </a:cxn>
                  <a:cxn ang="0">
                    <a:pos x="0" y="30"/>
                  </a:cxn>
                  <a:cxn ang="0">
                    <a:pos x="0" y="26"/>
                  </a:cxn>
                  <a:cxn ang="0">
                    <a:pos x="6" y="16"/>
                  </a:cxn>
                  <a:cxn ang="0">
                    <a:pos x="8" y="12"/>
                  </a:cxn>
                  <a:cxn ang="0">
                    <a:pos x="8" y="3"/>
                  </a:cxn>
                  <a:cxn ang="0">
                    <a:pos x="61" y="14"/>
                  </a:cxn>
                  <a:cxn ang="0">
                    <a:pos x="104" y="149"/>
                  </a:cxn>
                  <a:cxn ang="0">
                    <a:pos x="105" y="152"/>
                  </a:cxn>
                  <a:cxn ang="0">
                    <a:pos x="106" y="157"/>
                  </a:cxn>
                  <a:cxn ang="0">
                    <a:pos x="108" y="161"/>
                  </a:cxn>
                  <a:cxn ang="0">
                    <a:pos x="105" y="162"/>
                  </a:cxn>
                  <a:cxn ang="0">
                    <a:pos x="101" y="169"/>
                  </a:cxn>
                  <a:cxn ang="0">
                    <a:pos x="96" y="174"/>
                  </a:cxn>
                  <a:cxn ang="0">
                    <a:pos x="96" y="178"/>
                  </a:cxn>
                  <a:cxn ang="0">
                    <a:pos x="99" y="182"/>
                  </a:cxn>
                  <a:cxn ang="0">
                    <a:pos x="97" y="185"/>
                  </a:cxn>
                </a:cxnLst>
                <a:rect l="0" t="0" r="r" b="b"/>
                <a:pathLst>
                  <a:path w="108" h="185">
                    <a:moveTo>
                      <a:pt x="94" y="184"/>
                    </a:moveTo>
                    <a:lnTo>
                      <a:pt x="61" y="181"/>
                    </a:lnTo>
                    <a:lnTo>
                      <a:pt x="61" y="180"/>
                    </a:lnTo>
                    <a:lnTo>
                      <a:pt x="60" y="179"/>
                    </a:lnTo>
                    <a:lnTo>
                      <a:pt x="61" y="178"/>
                    </a:lnTo>
                    <a:lnTo>
                      <a:pt x="61" y="178"/>
                    </a:lnTo>
                    <a:lnTo>
                      <a:pt x="61" y="177"/>
                    </a:lnTo>
                    <a:lnTo>
                      <a:pt x="60" y="177"/>
                    </a:lnTo>
                    <a:lnTo>
                      <a:pt x="60" y="176"/>
                    </a:lnTo>
                    <a:lnTo>
                      <a:pt x="60" y="175"/>
                    </a:lnTo>
                    <a:lnTo>
                      <a:pt x="60" y="170"/>
                    </a:lnTo>
                    <a:lnTo>
                      <a:pt x="57" y="164"/>
                    </a:lnTo>
                    <a:lnTo>
                      <a:pt x="55" y="162"/>
                    </a:lnTo>
                    <a:lnTo>
                      <a:pt x="54" y="160"/>
                    </a:lnTo>
                    <a:lnTo>
                      <a:pt x="51" y="157"/>
                    </a:lnTo>
                    <a:lnTo>
                      <a:pt x="49" y="157"/>
                    </a:lnTo>
                    <a:lnTo>
                      <a:pt x="47" y="155"/>
                    </a:lnTo>
                    <a:lnTo>
                      <a:pt x="48" y="154"/>
                    </a:lnTo>
                    <a:lnTo>
                      <a:pt x="48" y="153"/>
                    </a:lnTo>
                    <a:lnTo>
                      <a:pt x="48" y="152"/>
                    </a:lnTo>
                    <a:lnTo>
                      <a:pt x="47" y="151"/>
                    </a:lnTo>
                    <a:lnTo>
                      <a:pt x="43" y="150"/>
                    </a:lnTo>
                    <a:lnTo>
                      <a:pt x="41" y="149"/>
                    </a:lnTo>
                    <a:lnTo>
                      <a:pt x="39" y="147"/>
                    </a:lnTo>
                    <a:lnTo>
                      <a:pt x="37" y="144"/>
                    </a:lnTo>
                    <a:lnTo>
                      <a:pt x="35" y="142"/>
                    </a:lnTo>
                    <a:lnTo>
                      <a:pt x="33" y="141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2" y="137"/>
                    </a:lnTo>
                    <a:lnTo>
                      <a:pt x="21" y="135"/>
                    </a:lnTo>
                    <a:lnTo>
                      <a:pt x="21" y="134"/>
                    </a:lnTo>
                    <a:lnTo>
                      <a:pt x="22" y="133"/>
                    </a:lnTo>
                    <a:lnTo>
                      <a:pt x="22" y="130"/>
                    </a:lnTo>
                    <a:lnTo>
                      <a:pt x="23" y="128"/>
                    </a:lnTo>
                    <a:lnTo>
                      <a:pt x="23" y="127"/>
                    </a:lnTo>
                    <a:lnTo>
                      <a:pt x="22" y="125"/>
                    </a:lnTo>
                    <a:lnTo>
                      <a:pt x="21" y="124"/>
                    </a:lnTo>
                    <a:lnTo>
                      <a:pt x="21" y="122"/>
                    </a:lnTo>
                    <a:lnTo>
                      <a:pt x="21" y="122"/>
                    </a:lnTo>
                    <a:lnTo>
                      <a:pt x="22" y="122"/>
                    </a:lnTo>
                    <a:lnTo>
                      <a:pt x="22" y="120"/>
                    </a:lnTo>
                    <a:lnTo>
                      <a:pt x="20" y="119"/>
                    </a:lnTo>
                    <a:lnTo>
                      <a:pt x="16" y="111"/>
                    </a:lnTo>
                    <a:lnTo>
                      <a:pt x="16" y="109"/>
                    </a:lnTo>
                    <a:lnTo>
                      <a:pt x="15" y="108"/>
                    </a:lnTo>
                    <a:lnTo>
                      <a:pt x="15" y="106"/>
                    </a:lnTo>
                    <a:lnTo>
                      <a:pt x="12" y="102"/>
                    </a:lnTo>
                    <a:lnTo>
                      <a:pt x="12" y="98"/>
                    </a:lnTo>
                    <a:lnTo>
                      <a:pt x="13" y="97"/>
                    </a:lnTo>
                    <a:lnTo>
                      <a:pt x="14" y="97"/>
                    </a:lnTo>
                    <a:lnTo>
                      <a:pt x="15" y="95"/>
                    </a:lnTo>
                    <a:lnTo>
                      <a:pt x="15" y="92"/>
                    </a:lnTo>
                    <a:lnTo>
                      <a:pt x="14" y="91"/>
                    </a:lnTo>
                    <a:lnTo>
                      <a:pt x="12" y="90"/>
                    </a:lnTo>
                    <a:lnTo>
                      <a:pt x="10" y="88"/>
                    </a:lnTo>
                    <a:lnTo>
                      <a:pt x="9" y="86"/>
                    </a:lnTo>
                    <a:lnTo>
                      <a:pt x="9" y="80"/>
                    </a:lnTo>
                    <a:lnTo>
                      <a:pt x="10" y="80"/>
                    </a:lnTo>
                    <a:lnTo>
                      <a:pt x="9" y="78"/>
                    </a:lnTo>
                    <a:lnTo>
                      <a:pt x="10" y="78"/>
                    </a:lnTo>
                    <a:lnTo>
                      <a:pt x="10" y="75"/>
                    </a:lnTo>
                    <a:lnTo>
                      <a:pt x="11" y="75"/>
                    </a:lnTo>
                    <a:lnTo>
                      <a:pt x="12" y="76"/>
                    </a:lnTo>
                    <a:lnTo>
                      <a:pt x="12" y="78"/>
                    </a:lnTo>
                    <a:lnTo>
                      <a:pt x="12" y="79"/>
                    </a:lnTo>
                    <a:lnTo>
                      <a:pt x="14" y="80"/>
                    </a:lnTo>
                    <a:lnTo>
                      <a:pt x="14" y="80"/>
                    </a:lnTo>
                    <a:lnTo>
                      <a:pt x="15" y="78"/>
                    </a:lnTo>
                    <a:lnTo>
                      <a:pt x="14" y="75"/>
                    </a:lnTo>
                    <a:lnTo>
                      <a:pt x="13" y="73"/>
                    </a:lnTo>
                    <a:lnTo>
                      <a:pt x="14" y="71"/>
                    </a:lnTo>
                    <a:lnTo>
                      <a:pt x="13" y="71"/>
                    </a:lnTo>
                    <a:lnTo>
                      <a:pt x="12" y="72"/>
                    </a:lnTo>
                    <a:lnTo>
                      <a:pt x="12" y="73"/>
                    </a:lnTo>
                    <a:lnTo>
                      <a:pt x="11" y="74"/>
                    </a:lnTo>
                    <a:lnTo>
                      <a:pt x="9" y="73"/>
                    </a:lnTo>
                    <a:lnTo>
                      <a:pt x="7" y="70"/>
                    </a:lnTo>
                    <a:lnTo>
                      <a:pt x="5" y="70"/>
                    </a:lnTo>
                    <a:lnTo>
                      <a:pt x="5" y="70"/>
                    </a:lnTo>
                    <a:lnTo>
                      <a:pt x="6" y="68"/>
                    </a:lnTo>
                    <a:lnTo>
                      <a:pt x="6" y="62"/>
                    </a:lnTo>
                    <a:lnTo>
                      <a:pt x="4" y="59"/>
                    </a:lnTo>
                    <a:lnTo>
                      <a:pt x="3" y="56"/>
                    </a:lnTo>
                    <a:lnTo>
                      <a:pt x="1" y="51"/>
                    </a:lnTo>
                    <a:lnTo>
                      <a:pt x="2" y="49"/>
                    </a:lnTo>
                    <a:lnTo>
                      <a:pt x="1" y="48"/>
                    </a:lnTo>
                    <a:lnTo>
                      <a:pt x="1" y="46"/>
                    </a:lnTo>
                    <a:lnTo>
                      <a:pt x="2" y="43"/>
                    </a:lnTo>
                    <a:lnTo>
                      <a:pt x="3" y="41"/>
                    </a:lnTo>
                    <a:lnTo>
                      <a:pt x="4" y="40"/>
                    </a:lnTo>
                    <a:lnTo>
                      <a:pt x="3" y="36"/>
                    </a:lnTo>
                    <a:lnTo>
                      <a:pt x="2" y="33"/>
                    </a:lnTo>
                    <a:lnTo>
                      <a:pt x="2" y="32"/>
                    </a:lnTo>
                    <a:lnTo>
                      <a:pt x="1" y="31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2" y="21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7" y="13"/>
                    </a:lnTo>
                    <a:lnTo>
                      <a:pt x="8" y="12"/>
                    </a:lnTo>
                    <a:lnTo>
                      <a:pt x="9" y="10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61" y="14"/>
                    </a:lnTo>
                    <a:lnTo>
                      <a:pt x="48" y="64"/>
                    </a:lnTo>
                    <a:lnTo>
                      <a:pt x="104" y="146"/>
                    </a:lnTo>
                    <a:lnTo>
                      <a:pt x="104" y="149"/>
                    </a:lnTo>
                    <a:lnTo>
                      <a:pt x="104" y="150"/>
                    </a:lnTo>
                    <a:lnTo>
                      <a:pt x="104" y="150"/>
                    </a:lnTo>
                    <a:lnTo>
                      <a:pt x="105" y="152"/>
                    </a:lnTo>
                    <a:lnTo>
                      <a:pt x="105" y="154"/>
                    </a:lnTo>
                    <a:lnTo>
                      <a:pt x="105" y="155"/>
                    </a:lnTo>
                    <a:lnTo>
                      <a:pt x="106" y="157"/>
                    </a:lnTo>
                    <a:lnTo>
                      <a:pt x="107" y="158"/>
                    </a:lnTo>
                    <a:lnTo>
                      <a:pt x="108" y="159"/>
                    </a:lnTo>
                    <a:lnTo>
                      <a:pt x="108" y="161"/>
                    </a:lnTo>
                    <a:lnTo>
                      <a:pt x="108" y="161"/>
                    </a:lnTo>
                    <a:lnTo>
                      <a:pt x="107" y="161"/>
                    </a:lnTo>
                    <a:lnTo>
                      <a:pt x="105" y="162"/>
                    </a:lnTo>
                    <a:lnTo>
                      <a:pt x="103" y="163"/>
                    </a:lnTo>
                    <a:lnTo>
                      <a:pt x="102" y="165"/>
                    </a:lnTo>
                    <a:lnTo>
                      <a:pt x="101" y="169"/>
                    </a:lnTo>
                    <a:lnTo>
                      <a:pt x="98" y="173"/>
                    </a:lnTo>
                    <a:lnTo>
                      <a:pt x="97" y="173"/>
                    </a:lnTo>
                    <a:lnTo>
                      <a:pt x="96" y="174"/>
                    </a:lnTo>
                    <a:lnTo>
                      <a:pt x="97" y="175"/>
                    </a:lnTo>
                    <a:lnTo>
                      <a:pt x="97" y="176"/>
                    </a:lnTo>
                    <a:lnTo>
                      <a:pt x="96" y="178"/>
                    </a:lnTo>
                    <a:lnTo>
                      <a:pt x="96" y="179"/>
                    </a:lnTo>
                    <a:lnTo>
                      <a:pt x="98" y="181"/>
                    </a:lnTo>
                    <a:lnTo>
                      <a:pt x="99" y="182"/>
                    </a:lnTo>
                    <a:lnTo>
                      <a:pt x="98" y="182"/>
                    </a:lnTo>
                    <a:lnTo>
                      <a:pt x="98" y="183"/>
                    </a:lnTo>
                    <a:lnTo>
                      <a:pt x="97" y="185"/>
                    </a:lnTo>
                    <a:lnTo>
                      <a:pt x="96" y="184"/>
                    </a:lnTo>
                    <a:lnTo>
                      <a:pt x="94" y="184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" name="Freeform 173">
                <a:extLst>
                  <a:ext uri="{FF2B5EF4-FFF2-40B4-BE49-F238E27FC236}">
                    <a16:creationId xmlns:a16="http://schemas.microsoft.com/office/drawing/2014/main" id="{9C4AF8AA-9FDC-4B9E-B905-5B90AAAB0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" y="561"/>
                <a:ext cx="486" cy="782"/>
              </a:xfrm>
              <a:custGeom>
                <a:avLst/>
                <a:gdLst/>
                <a:ahLst/>
                <a:cxnLst>
                  <a:cxn ang="0">
                    <a:pos x="7" y="87"/>
                  </a:cxn>
                  <a:cxn ang="0">
                    <a:pos x="9" y="83"/>
                  </a:cxn>
                  <a:cxn ang="0">
                    <a:pos x="9" y="82"/>
                  </a:cxn>
                  <a:cxn ang="0">
                    <a:pos x="9" y="80"/>
                  </a:cxn>
                  <a:cxn ang="0">
                    <a:pos x="7" y="78"/>
                  </a:cxn>
                  <a:cxn ang="0">
                    <a:pos x="10" y="71"/>
                  </a:cxn>
                  <a:cxn ang="0">
                    <a:pos x="13" y="69"/>
                  </a:cxn>
                  <a:cxn ang="0">
                    <a:pos x="15" y="67"/>
                  </a:cxn>
                  <a:cxn ang="0">
                    <a:pos x="20" y="55"/>
                  </a:cxn>
                  <a:cxn ang="0">
                    <a:pos x="18" y="54"/>
                  </a:cxn>
                  <a:cxn ang="0">
                    <a:pos x="16" y="51"/>
                  </a:cxn>
                  <a:cxn ang="0">
                    <a:pos x="17" y="48"/>
                  </a:cxn>
                  <a:cxn ang="0">
                    <a:pos x="16" y="45"/>
                  </a:cxn>
                  <a:cxn ang="0">
                    <a:pos x="17" y="43"/>
                  </a:cxn>
                  <a:cxn ang="0">
                    <a:pos x="26" y="0"/>
                  </a:cxn>
                  <a:cxn ang="0">
                    <a:pos x="34" y="20"/>
                  </a:cxn>
                  <a:cxn ang="0">
                    <a:pos x="36" y="27"/>
                  </a:cxn>
                  <a:cxn ang="0">
                    <a:pos x="35" y="29"/>
                  </a:cxn>
                  <a:cxn ang="0">
                    <a:pos x="37" y="32"/>
                  </a:cxn>
                  <a:cxn ang="0">
                    <a:pos x="42" y="39"/>
                  </a:cxn>
                  <a:cxn ang="0">
                    <a:pos x="44" y="44"/>
                  </a:cxn>
                  <a:cxn ang="0">
                    <a:pos x="46" y="45"/>
                  </a:cxn>
                  <a:cxn ang="0">
                    <a:pos x="49" y="47"/>
                  </a:cxn>
                  <a:cxn ang="0">
                    <a:pos x="46" y="53"/>
                  </a:cxn>
                  <a:cxn ang="0">
                    <a:pos x="45" y="56"/>
                  </a:cxn>
                  <a:cxn ang="0">
                    <a:pos x="45" y="58"/>
                  </a:cxn>
                  <a:cxn ang="0">
                    <a:pos x="44" y="61"/>
                  </a:cxn>
                  <a:cxn ang="0">
                    <a:pos x="43" y="63"/>
                  </a:cxn>
                  <a:cxn ang="0">
                    <a:pos x="46" y="65"/>
                  </a:cxn>
                  <a:cxn ang="0">
                    <a:pos x="50" y="62"/>
                  </a:cxn>
                  <a:cxn ang="0">
                    <a:pos x="51" y="64"/>
                  </a:cxn>
                  <a:cxn ang="0">
                    <a:pos x="52" y="65"/>
                  </a:cxn>
                  <a:cxn ang="0">
                    <a:pos x="52" y="70"/>
                  </a:cxn>
                  <a:cxn ang="0">
                    <a:pos x="54" y="74"/>
                  </a:cxn>
                  <a:cxn ang="0">
                    <a:pos x="53" y="77"/>
                  </a:cxn>
                  <a:cxn ang="0">
                    <a:pos x="56" y="79"/>
                  </a:cxn>
                  <a:cxn ang="0">
                    <a:pos x="58" y="82"/>
                  </a:cxn>
                  <a:cxn ang="0">
                    <a:pos x="57" y="85"/>
                  </a:cxn>
                  <a:cxn ang="0">
                    <a:pos x="60" y="88"/>
                  </a:cxn>
                  <a:cxn ang="0">
                    <a:pos x="61" y="85"/>
                  </a:cxn>
                  <a:cxn ang="0">
                    <a:pos x="65" y="87"/>
                  </a:cxn>
                  <a:cxn ang="0">
                    <a:pos x="67" y="85"/>
                  </a:cxn>
                  <a:cxn ang="0">
                    <a:pos x="71" y="86"/>
                  </a:cxn>
                  <a:cxn ang="0">
                    <a:pos x="73" y="87"/>
                  </a:cxn>
                  <a:cxn ang="0">
                    <a:pos x="76" y="85"/>
                  </a:cxn>
                  <a:cxn ang="0">
                    <a:pos x="79" y="86"/>
                  </a:cxn>
                  <a:cxn ang="0">
                    <a:pos x="81" y="89"/>
                  </a:cxn>
                  <a:cxn ang="0">
                    <a:pos x="75" y="131"/>
                  </a:cxn>
                  <a:cxn ang="0">
                    <a:pos x="37" y="125"/>
                  </a:cxn>
                </a:cxnLst>
                <a:rect l="0" t="0" r="r" b="b"/>
                <a:pathLst>
                  <a:path w="81" h="131">
                    <a:moveTo>
                      <a:pt x="0" y="117"/>
                    </a:moveTo>
                    <a:lnTo>
                      <a:pt x="7" y="87"/>
                    </a:lnTo>
                    <a:lnTo>
                      <a:pt x="9" y="85"/>
                    </a:lnTo>
                    <a:lnTo>
                      <a:pt x="9" y="83"/>
                    </a:lnTo>
                    <a:lnTo>
                      <a:pt x="9" y="83"/>
                    </a:lnTo>
                    <a:lnTo>
                      <a:pt x="9" y="82"/>
                    </a:lnTo>
                    <a:lnTo>
                      <a:pt x="10" y="81"/>
                    </a:lnTo>
                    <a:lnTo>
                      <a:pt x="9" y="80"/>
                    </a:lnTo>
                    <a:lnTo>
                      <a:pt x="7" y="79"/>
                    </a:lnTo>
                    <a:lnTo>
                      <a:pt x="7" y="78"/>
                    </a:lnTo>
                    <a:lnTo>
                      <a:pt x="7" y="76"/>
                    </a:lnTo>
                    <a:lnTo>
                      <a:pt x="10" y="71"/>
                    </a:lnTo>
                    <a:lnTo>
                      <a:pt x="12" y="70"/>
                    </a:lnTo>
                    <a:lnTo>
                      <a:pt x="13" y="69"/>
                    </a:lnTo>
                    <a:lnTo>
                      <a:pt x="14" y="68"/>
                    </a:lnTo>
                    <a:lnTo>
                      <a:pt x="15" y="67"/>
                    </a:lnTo>
                    <a:lnTo>
                      <a:pt x="20" y="57"/>
                    </a:lnTo>
                    <a:lnTo>
                      <a:pt x="20" y="55"/>
                    </a:lnTo>
                    <a:lnTo>
                      <a:pt x="19" y="54"/>
                    </a:lnTo>
                    <a:lnTo>
                      <a:pt x="18" y="54"/>
                    </a:lnTo>
                    <a:lnTo>
                      <a:pt x="17" y="52"/>
                    </a:lnTo>
                    <a:lnTo>
                      <a:pt x="16" y="51"/>
                    </a:lnTo>
                    <a:lnTo>
                      <a:pt x="16" y="49"/>
                    </a:lnTo>
                    <a:lnTo>
                      <a:pt x="17" y="48"/>
                    </a:lnTo>
                    <a:lnTo>
                      <a:pt x="17" y="47"/>
                    </a:lnTo>
                    <a:lnTo>
                      <a:pt x="16" y="45"/>
                    </a:lnTo>
                    <a:lnTo>
                      <a:pt x="16" y="44"/>
                    </a:lnTo>
                    <a:lnTo>
                      <a:pt x="17" y="43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7" y="3"/>
                    </a:lnTo>
                    <a:lnTo>
                      <a:pt x="34" y="20"/>
                    </a:lnTo>
                    <a:lnTo>
                      <a:pt x="36" y="24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9"/>
                    </a:lnTo>
                    <a:lnTo>
                      <a:pt x="36" y="30"/>
                    </a:lnTo>
                    <a:lnTo>
                      <a:pt x="37" y="32"/>
                    </a:lnTo>
                    <a:lnTo>
                      <a:pt x="40" y="35"/>
                    </a:lnTo>
                    <a:lnTo>
                      <a:pt x="42" y="39"/>
                    </a:lnTo>
                    <a:lnTo>
                      <a:pt x="43" y="42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6" y="45"/>
                    </a:lnTo>
                    <a:lnTo>
                      <a:pt x="48" y="46"/>
                    </a:lnTo>
                    <a:lnTo>
                      <a:pt x="49" y="47"/>
                    </a:lnTo>
                    <a:lnTo>
                      <a:pt x="46" y="52"/>
                    </a:lnTo>
                    <a:lnTo>
                      <a:pt x="46" y="53"/>
                    </a:lnTo>
                    <a:lnTo>
                      <a:pt x="45" y="54"/>
                    </a:lnTo>
                    <a:lnTo>
                      <a:pt x="45" y="56"/>
                    </a:lnTo>
                    <a:lnTo>
                      <a:pt x="46" y="57"/>
                    </a:lnTo>
                    <a:lnTo>
                      <a:pt x="45" y="58"/>
                    </a:lnTo>
                    <a:lnTo>
                      <a:pt x="44" y="59"/>
                    </a:lnTo>
                    <a:lnTo>
                      <a:pt x="44" y="61"/>
                    </a:lnTo>
                    <a:lnTo>
                      <a:pt x="44" y="62"/>
                    </a:lnTo>
                    <a:lnTo>
                      <a:pt x="43" y="63"/>
                    </a:lnTo>
                    <a:lnTo>
                      <a:pt x="45" y="66"/>
                    </a:lnTo>
                    <a:lnTo>
                      <a:pt x="46" y="65"/>
                    </a:lnTo>
                    <a:lnTo>
                      <a:pt x="50" y="63"/>
                    </a:lnTo>
                    <a:lnTo>
                      <a:pt x="50" y="62"/>
                    </a:lnTo>
                    <a:lnTo>
                      <a:pt x="51" y="63"/>
                    </a:lnTo>
                    <a:lnTo>
                      <a:pt x="51" y="64"/>
                    </a:lnTo>
                    <a:lnTo>
                      <a:pt x="52" y="64"/>
                    </a:lnTo>
                    <a:lnTo>
                      <a:pt x="52" y="65"/>
                    </a:lnTo>
                    <a:lnTo>
                      <a:pt x="52" y="67"/>
                    </a:lnTo>
                    <a:lnTo>
                      <a:pt x="52" y="70"/>
                    </a:lnTo>
                    <a:lnTo>
                      <a:pt x="53" y="73"/>
                    </a:lnTo>
                    <a:lnTo>
                      <a:pt x="54" y="74"/>
                    </a:lnTo>
                    <a:lnTo>
                      <a:pt x="54" y="76"/>
                    </a:lnTo>
                    <a:lnTo>
                      <a:pt x="53" y="77"/>
                    </a:lnTo>
                    <a:lnTo>
                      <a:pt x="55" y="79"/>
                    </a:lnTo>
                    <a:lnTo>
                      <a:pt x="56" y="79"/>
                    </a:lnTo>
                    <a:lnTo>
                      <a:pt x="57" y="81"/>
                    </a:lnTo>
                    <a:lnTo>
                      <a:pt x="58" y="82"/>
                    </a:lnTo>
                    <a:lnTo>
                      <a:pt x="57" y="84"/>
                    </a:lnTo>
                    <a:lnTo>
                      <a:pt x="57" y="85"/>
                    </a:lnTo>
                    <a:lnTo>
                      <a:pt x="58" y="87"/>
                    </a:lnTo>
                    <a:lnTo>
                      <a:pt x="60" y="88"/>
                    </a:lnTo>
                    <a:lnTo>
                      <a:pt x="60" y="86"/>
                    </a:lnTo>
                    <a:lnTo>
                      <a:pt x="61" y="85"/>
                    </a:lnTo>
                    <a:lnTo>
                      <a:pt x="64" y="86"/>
                    </a:lnTo>
                    <a:lnTo>
                      <a:pt x="65" y="87"/>
                    </a:lnTo>
                    <a:lnTo>
                      <a:pt x="66" y="86"/>
                    </a:lnTo>
                    <a:lnTo>
                      <a:pt x="67" y="85"/>
                    </a:lnTo>
                    <a:lnTo>
                      <a:pt x="68" y="86"/>
                    </a:lnTo>
                    <a:lnTo>
                      <a:pt x="71" y="86"/>
                    </a:lnTo>
                    <a:lnTo>
                      <a:pt x="72" y="87"/>
                    </a:lnTo>
                    <a:lnTo>
                      <a:pt x="73" y="87"/>
                    </a:lnTo>
                    <a:lnTo>
                      <a:pt x="76" y="87"/>
                    </a:lnTo>
                    <a:lnTo>
                      <a:pt x="76" y="85"/>
                    </a:lnTo>
                    <a:lnTo>
                      <a:pt x="78" y="84"/>
                    </a:lnTo>
                    <a:lnTo>
                      <a:pt x="79" y="86"/>
                    </a:lnTo>
                    <a:lnTo>
                      <a:pt x="80" y="88"/>
                    </a:lnTo>
                    <a:lnTo>
                      <a:pt x="81" y="89"/>
                    </a:lnTo>
                    <a:lnTo>
                      <a:pt x="81" y="89"/>
                    </a:lnTo>
                    <a:lnTo>
                      <a:pt x="75" y="131"/>
                    </a:lnTo>
                    <a:lnTo>
                      <a:pt x="75" y="131"/>
                    </a:lnTo>
                    <a:lnTo>
                      <a:pt x="37" y="125"/>
                    </a:lnTo>
                    <a:lnTo>
                      <a:pt x="0" y="117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" name="Freeform 174">
                <a:extLst>
                  <a:ext uri="{FF2B5EF4-FFF2-40B4-BE49-F238E27FC236}">
                    <a16:creationId xmlns:a16="http://schemas.microsoft.com/office/drawing/2014/main" id="{7F00E009-9491-4B5D-B90F-D159D5418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579"/>
                <a:ext cx="829" cy="528"/>
              </a:xfrm>
              <a:custGeom>
                <a:avLst/>
                <a:gdLst/>
                <a:ahLst/>
                <a:cxnLst>
                  <a:cxn ang="0">
                    <a:pos x="48" y="78"/>
                  </a:cxn>
                  <a:cxn ang="0">
                    <a:pos x="47" y="86"/>
                  </a:cxn>
                  <a:cxn ang="0">
                    <a:pos x="45" y="83"/>
                  </a:cxn>
                  <a:cxn ang="0">
                    <a:pos x="42" y="82"/>
                  </a:cxn>
                  <a:cxn ang="0">
                    <a:pos x="39" y="84"/>
                  </a:cxn>
                  <a:cxn ang="0">
                    <a:pos x="37" y="83"/>
                  </a:cxn>
                  <a:cxn ang="0">
                    <a:pos x="33" y="82"/>
                  </a:cxn>
                  <a:cxn ang="0">
                    <a:pos x="31" y="84"/>
                  </a:cxn>
                  <a:cxn ang="0">
                    <a:pos x="27" y="82"/>
                  </a:cxn>
                  <a:cxn ang="0">
                    <a:pos x="26" y="85"/>
                  </a:cxn>
                  <a:cxn ang="0">
                    <a:pos x="23" y="82"/>
                  </a:cxn>
                  <a:cxn ang="0">
                    <a:pos x="24" y="79"/>
                  </a:cxn>
                  <a:cxn ang="0">
                    <a:pos x="22" y="76"/>
                  </a:cxn>
                  <a:cxn ang="0">
                    <a:pos x="19" y="74"/>
                  </a:cxn>
                  <a:cxn ang="0">
                    <a:pos x="20" y="71"/>
                  </a:cxn>
                  <a:cxn ang="0">
                    <a:pos x="18" y="67"/>
                  </a:cxn>
                  <a:cxn ang="0">
                    <a:pos x="18" y="62"/>
                  </a:cxn>
                  <a:cxn ang="0">
                    <a:pos x="17" y="61"/>
                  </a:cxn>
                  <a:cxn ang="0">
                    <a:pos x="16" y="59"/>
                  </a:cxn>
                  <a:cxn ang="0">
                    <a:pos x="12" y="62"/>
                  </a:cxn>
                  <a:cxn ang="0">
                    <a:pos x="9" y="60"/>
                  </a:cxn>
                  <a:cxn ang="0">
                    <a:pos x="10" y="58"/>
                  </a:cxn>
                  <a:cxn ang="0">
                    <a:pos x="11" y="55"/>
                  </a:cxn>
                  <a:cxn ang="0">
                    <a:pos x="11" y="53"/>
                  </a:cxn>
                  <a:cxn ang="0">
                    <a:pos x="12" y="50"/>
                  </a:cxn>
                  <a:cxn ang="0">
                    <a:pos x="15" y="44"/>
                  </a:cxn>
                  <a:cxn ang="0">
                    <a:pos x="12" y="42"/>
                  </a:cxn>
                  <a:cxn ang="0">
                    <a:pos x="10" y="41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1" y="26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16" y="2"/>
                  </a:cxn>
                  <a:cxn ang="0">
                    <a:pos x="84" y="14"/>
                  </a:cxn>
                  <a:cxn ang="0">
                    <a:pos x="134" y="71"/>
                  </a:cxn>
                </a:cxnLst>
                <a:rect l="0" t="0" r="r" b="b"/>
                <a:pathLst>
                  <a:path w="138" h="88">
                    <a:moveTo>
                      <a:pt x="133" y="88"/>
                    </a:moveTo>
                    <a:lnTo>
                      <a:pt x="48" y="78"/>
                    </a:lnTo>
                    <a:lnTo>
                      <a:pt x="47" y="86"/>
                    </a:lnTo>
                    <a:lnTo>
                      <a:pt x="47" y="86"/>
                    </a:lnTo>
                    <a:lnTo>
                      <a:pt x="46" y="85"/>
                    </a:lnTo>
                    <a:lnTo>
                      <a:pt x="45" y="83"/>
                    </a:lnTo>
                    <a:lnTo>
                      <a:pt x="44" y="81"/>
                    </a:lnTo>
                    <a:lnTo>
                      <a:pt x="42" y="82"/>
                    </a:lnTo>
                    <a:lnTo>
                      <a:pt x="42" y="84"/>
                    </a:lnTo>
                    <a:lnTo>
                      <a:pt x="39" y="84"/>
                    </a:lnTo>
                    <a:lnTo>
                      <a:pt x="38" y="84"/>
                    </a:lnTo>
                    <a:lnTo>
                      <a:pt x="37" y="83"/>
                    </a:lnTo>
                    <a:lnTo>
                      <a:pt x="34" y="83"/>
                    </a:lnTo>
                    <a:lnTo>
                      <a:pt x="33" y="82"/>
                    </a:lnTo>
                    <a:lnTo>
                      <a:pt x="32" y="83"/>
                    </a:lnTo>
                    <a:lnTo>
                      <a:pt x="31" y="84"/>
                    </a:lnTo>
                    <a:lnTo>
                      <a:pt x="30" y="83"/>
                    </a:lnTo>
                    <a:lnTo>
                      <a:pt x="27" y="82"/>
                    </a:lnTo>
                    <a:lnTo>
                      <a:pt x="26" y="83"/>
                    </a:lnTo>
                    <a:lnTo>
                      <a:pt x="26" y="85"/>
                    </a:lnTo>
                    <a:lnTo>
                      <a:pt x="24" y="84"/>
                    </a:lnTo>
                    <a:lnTo>
                      <a:pt x="23" y="82"/>
                    </a:lnTo>
                    <a:lnTo>
                      <a:pt x="23" y="81"/>
                    </a:lnTo>
                    <a:lnTo>
                      <a:pt x="24" y="79"/>
                    </a:lnTo>
                    <a:lnTo>
                      <a:pt x="23" y="78"/>
                    </a:lnTo>
                    <a:lnTo>
                      <a:pt x="22" y="76"/>
                    </a:lnTo>
                    <a:lnTo>
                      <a:pt x="21" y="76"/>
                    </a:lnTo>
                    <a:lnTo>
                      <a:pt x="19" y="74"/>
                    </a:lnTo>
                    <a:lnTo>
                      <a:pt x="20" y="73"/>
                    </a:lnTo>
                    <a:lnTo>
                      <a:pt x="20" y="71"/>
                    </a:lnTo>
                    <a:lnTo>
                      <a:pt x="19" y="70"/>
                    </a:lnTo>
                    <a:lnTo>
                      <a:pt x="18" y="67"/>
                    </a:lnTo>
                    <a:lnTo>
                      <a:pt x="18" y="64"/>
                    </a:lnTo>
                    <a:lnTo>
                      <a:pt x="18" y="62"/>
                    </a:lnTo>
                    <a:lnTo>
                      <a:pt x="18" y="61"/>
                    </a:lnTo>
                    <a:lnTo>
                      <a:pt x="17" y="61"/>
                    </a:lnTo>
                    <a:lnTo>
                      <a:pt x="17" y="60"/>
                    </a:lnTo>
                    <a:lnTo>
                      <a:pt x="16" y="59"/>
                    </a:lnTo>
                    <a:lnTo>
                      <a:pt x="16" y="60"/>
                    </a:lnTo>
                    <a:lnTo>
                      <a:pt x="12" y="62"/>
                    </a:lnTo>
                    <a:lnTo>
                      <a:pt x="11" y="63"/>
                    </a:lnTo>
                    <a:lnTo>
                      <a:pt x="9" y="60"/>
                    </a:lnTo>
                    <a:lnTo>
                      <a:pt x="10" y="59"/>
                    </a:lnTo>
                    <a:lnTo>
                      <a:pt x="10" y="58"/>
                    </a:lnTo>
                    <a:lnTo>
                      <a:pt x="10" y="56"/>
                    </a:lnTo>
                    <a:lnTo>
                      <a:pt x="11" y="55"/>
                    </a:lnTo>
                    <a:lnTo>
                      <a:pt x="12" y="54"/>
                    </a:lnTo>
                    <a:lnTo>
                      <a:pt x="11" y="53"/>
                    </a:lnTo>
                    <a:lnTo>
                      <a:pt x="11" y="51"/>
                    </a:lnTo>
                    <a:lnTo>
                      <a:pt x="12" y="50"/>
                    </a:lnTo>
                    <a:lnTo>
                      <a:pt x="12" y="49"/>
                    </a:lnTo>
                    <a:lnTo>
                      <a:pt x="15" y="44"/>
                    </a:lnTo>
                    <a:lnTo>
                      <a:pt x="14" y="43"/>
                    </a:lnTo>
                    <a:lnTo>
                      <a:pt x="12" y="42"/>
                    </a:lnTo>
                    <a:lnTo>
                      <a:pt x="11" y="41"/>
                    </a:lnTo>
                    <a:lnTo>
                      <a:pt x="10" y="41"/>
                    </a:lnTo>
                    <a:lnTo>
                      <a:pt x="9" y="39"/>
                    </a:lnTo>
                    <a:lnTo>
                      <a:pt x="8" y="36"/>
                    </a:lnTo>
                    <a:lnTo>
                      <a:pt x="6" y="32"/>
                    </a:lnTo>
                    <a:lnTo>
                      <a:pt x="3" y="29"/>
                    </a:lnTo>
                    <a:lnTo>
                      <a:pt x="2" y="27"/>
                    </a:lnTo>
                    <a:lnTo>
                      <a:pt x="1" y="26"/>
                    </a:lnTo>
                    <a:lnTo>
                      <a:pt x="2" y="25"/>
                    </a:lnTo>
                    <a:lnTo>
                      <a:pt x="2" y="24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3" y="0"/>
                    </a:lnTo>
                    <a:lnTo>
                      <a:pt x="16" y="2"/>
                    </a:lnTo>
                    <a:lnTo>
                      <a:pt x="49" y="8"/>
                    </a:lnTo>
                    <a:lnTo>
                      <a:pt x="84" y="14"/>
                    </a:lnTo>
                    <a:lnTo>
                      <a:pt x="138" y="20"/>
                    </a:lnTo>
                    <a:lnTo>
                      <a:pt x="134" y="71"/>
                    </a:lnTo>
                    <a:lnTo>
                      <a:pt x="133" y="88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1" name="Freeform 175">
                <a:extLst>
                  <a:ext uri="{FF2B5EF4-FFF2-40B4-BE49-F238E27FC236}">
                    <a16:creationId xmlns:a16="http://schemas.microsoft.com/office/drawing/2014/main" id="{1282C8CF-8573-48BB-A441-42FF7FCA1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6" y="1047"/>
                <a:ext cx="570" cy="470"/>
              </a:xfrm>
              <a:custGeom>
                <a:avLst/>
                <a:gdLst/>
                <a:ahLst/>
                <a:cxnLst>
                  <a:cxn ang="0">
                    <a:pos x="89" y="78"/>
                  </a:cxn>
                  <a:cxn ang="0">
                    <a:pos x="92" y="44"/>
                  </a:cxn>
                  <a:cxn ang="0">
                    <a:pos x="95" y="10"/>
                  </a:cxn>
                  <a:cxn ang="0">
                    <a:pos x="10" y="0"/>
                  </a:cxn>
                  <a:cxn ang="0">
                    <a:pos x="9" y="8"/>
                  </a:cxn>
                  <a:cxn ang="0">
                    <a:pos x="3" y="50"/>
                  </a:cxn>
                  <a:cxn ang="0">
                    <a:pos x="3" y="50"/>
                  </a:cxn>
                  <a:cxn ang="0">
                    <a:pos x="0" y="67"/>
                  </a:cxn>
                  <a:cxn ang="0">
                    <a:pos x="25" y="71"/>
                  </a:cxn>
                  <a:cxn ang="0">
                    <a:pos x="89" y="78"/>
                  </a:cxn>
                  <a:cxn ang="0">
                    <a:pos x="89" y="78"/>
                  </a:cxn>
                </a:cxnLst>
                <a:rect l="0" t="0" r="r" b="b"/>
                <a:pathLst>
                  <a:path w="95" h="78">
                    <a:moveTo>
                      <a:pt x="89" y="78"/>
                    </a:moveTo>
                    <a:lnTo>
                      <a:pt x="92" y="44"/>
                    </a:lnTo>
                    <a:lnTo>
                      <a:pt x="95" y="10"/>
                    </a:lnTo>
                    <a:lnTo>
                      <a:pt x="10" y="0"/>
                    </a:lnTo>
                    <a:lnTo>
                      <a:pt x="9" y="8"/>
                    </a:lnTo>
                    <a:lnTo>
                      <a:pt x="3" y="50"/>
                    </a:lnTo>
                    <a:lnTo>
                      <a:pt x="3" y="50"/>
                    </a:lnTo>
                    <a:lnTo>
                      <a:pt x="0" y="67"/>
                    </a:lnTo>
                    <a:lnTo>
                      <a:pt x="25" y="71"/>
                    </a:lnTo>
                    <a:lnTo>
                      <a:pt x="89" y="78"/>
                    </a:lnTo>
                    <a:lnTo>
                      <a:pt x="89" y="78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" name="Freeform 176">
                <a:extLst>
                  <a:ext uri="{FF2B5EF4-FFF2-40B4-BE49-F238E27FC236}">
                    <a16:creationId xmlns:a16="http://schemas.microsoft.com/office/drawing/2014/main" id="{C3C9E186-DB21-41E7-AD97-2AA8C4698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" y="1215"/>
                <a:ext cx="516" cy="792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50"/>
                  </a:cxn>
                  <a:cxn ang="0">
                    <a:pos x="56" y="132"/>
                  </a:cxn>
                  <a:cxn ang="0">
                    <a:pos x="56" y="132"/>
                  </a:cxn>
                  <a:cxn ang="0">
                    <a:pos x="56" y="130"/>
                  </a:cxn>
                  <a:cxn ang="0">
                    <a:pos x="57" y="127"/>
                  </a:cxn>
                  <a:cxn ang="0">
                    <a:pos x="57" y="125"/>
                  </a:cxn>
                  <a:cxn ang="0">
                    <a:pos x="58" y="117"/>
                  </a:cxn>
                  <a:cxn ang="0">
                    <a:pos x="57" y="114"/>
                  </a:cxn>
                  <a:cxn ang="0">
                    <a:pos x="58" y="113"/>
                  </a:cxn>
                  <a:cxn ang="0">
                    <a:pos x="60" y="113"/>
                  </a:cxn>
                  <a:cxn ang="0">
                    <a:pos x="62" y="114"/>
                  </a:cxn>
                  <a:cxn ang="0">
                    <a:pos x="63" y="115"/>
                  </a:cxn>
                  <a:cxn ang="0">
                    <a:pos x="63" y="115"/>
                  </a:cxn>
                  <a:cxn ang="0">
                    <a:pos x="64" y="116"/>
                  </a:cxn>
                  <a:cxn ang="0">
                    <a:pos x="66" y="116"/>
                  </a:cxn>
                  <a:cxn ang="0">
                    <a:pos x="68" y="109"/>
                  </a:cxn>
                  <a:cxn ang="0">
                    <a:pos x="70" y="100"/>
                  </a:cxn>
                  <a:cxn ang="0">
                    <a:pos x="86" y="16"/>
                  </a:cxn>
                  <a:cxn ang="0">
                    <a:pos x="49" y="8"/>
                  </a:cxn>
                  <a:cxn ang="0">
                    <a:pos x="13" y="0"/>
                  </a:cxn>
                </a:cxnLst>
                <a:rect l="0" t="0" r="r" b="b"/>
                <a:pathLst>
                  <a:path w="86" h="132">
                    <a:moveTo>
                      <a:pt x="13" y="0"/>
                    </a:moveTo>
                    <a:lnTo>
                      <a:pt x="0" y="50"/>
                    </a:lnTo>
                    <a:lnTo>
                      <a:pt x="56" y="132"/>
                    </a:lnTo>
                    <a:lnTo>
                      <a:pt x="56" y="132"/>
                    </a:lnTo>
                    <a:lnTo>
                      <a:pt x="56" y="130"/>
                    </a:lnTo>
                    <a:lnTo>
                      <a:pt x="57" y="127"/>
                    </a:lnTo>
                    <a:lnTo>
                      <a:pt x="57" y="125"/>
                    </a:lnTo>
                    <a:lnTo>
                      <a:pt x="58" y="117"/>
                    </a:lnTo>
                    <a:lnTo>
                      <a:pt x="57" y="114"/>
                    </a:lnTo>
                    <a:lnTo>
                      <a:pt x="58" y="113"/>
                    </a:lnTo>
                    <a:lnTo>
                      <a:pt x="60" y="113"/>
                    </a:lnTo>
                    <a:lnTo>
                      <a:pt x="62" y="114"/>
                    </a:lnTo>
                    <a:lnTo>
                      <a:pt x="63" y="115"/>
                    </a:lnTo>
                    <a:lnTo>
                      <a:pt x="63" y="115"/>
                    </a:lnTo>
                    <a:lnTo>
                      <a:pt x="64" y="116"/>
                    </a:lnTo>
                    <a:lnTo>
                      <a:pt x="66" y="116"/>
                    </a:lnTo>
                    <a:lnTo>
                      <a:pt x="68" y="109"/>
                    </a:lnTo>
                    <a:lnTo>
                      <a:pt x="70" y="100"/>
                    </a:lnTo>
                    <a:lnTo>
                      <a:pt x="86" y="16"/>
                    </a:lnTo>
                    <a:lnTo>
                      <a:pt x="49" y="8"/>
                    </a:lnTo>
                    <a:lnTo>
                      <a:pt x="13" y="0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3" name="Freeform 177">
                <a:extLst>
                  <a:ext uri="{FF2B5EF4-FFF2-40B4-BE49-F238E27FC236}">
                    <a16:creationId xmlns:a16="http://schemas.microsoft.com/office/drawing/2014/main" id="{8DFCB6EB-8CCC-492B-9879-EC3093EBA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" y="1815"/>
                <a:ext cx="550" cy="642"/>
              </a:xfrm>
              <a:custGeom>
                <a:avLst/>
                <a:gdLst/>
                <a:ahLst/>
                <a:cxnLst>
                  <a:cxn ang="0">
                    <a:pos x="78" y="107"/>
                  </a:cxn>
                  <a:cxn ang="0">
                    <a:pos x="92" y="11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3" y="9"/>
                  </a:cxn>
                  <a:cxn ang="0">
                    <a:pos x="21" y="16"/>
                  </a:cxn>
                  <a:cxn ang="0">
                    <a:pos x="19" y="16"/>
                  </a:cxn>
                  <a:cxn ang="0">
                    <a:pos x="18" y="15"/>
                  </a:cxn>
                  <a:cxn ang="0">
                    <a:pos x="18" y="15"/>
                  </a:cxn>
                  <a:cxn ang="0">
                    <a:pos x="17" y="14"/>
                  </a:cxn>
                  <a:cxn ang="0">
                    <a:pos x="15" y="13"/>
                  </a:cxn>
                  <a:cxn ang="0">
                    <a:pos x="13" y="13"/>
                  </a:cxn>
                  <a:cxn ang="0">
                    <a:pos x="12" y="14"/>
                  </a:cxn>
                  <a:cxn ang="0">
                    <a:pos x="13" y="17"/>
                  </a:cxn>
                  <a:cxn ang="0">
                    <a:pos x="12" y="25"/>
                  </a:cxn>
                  <a:cxn ang="0">
                    <a:pos x="12" y="27"/>
                  </a:cxn>
                  <a:cxn ang="0">
                    <a:pos x="11" y="30"/>
                  </a:cxn>
                  <a:cxn ang="0">
                    <a:pos x="11" y="32"/>
                  </a:cxn>
                  <a:cxn ang="0">
                    <a:pos x="11" y="32"/>
                  </a:cxn>
                  <a:cxn ang="0">
                    <a:pos x="11" y="35"/>
                  </a:cxn>
                  <a:cxn ang="0">
                    <a:pos x="11" y="36"/>
                  </a:cxn>
                  <a:cxn ang="0">
                    <a:pos x="11" y="36"/>
                  </a:cxn>
                  <a:cxn ang="0">
                    <a:pos x="12" y="38"/>
                  </a:cxn>
                  <a:cxn ang="0">
                    <a:pos x="12" y="40"/>
                  </a:cxn>
                  <a:cxn ang="0">
                    <a:pos x="12" y="41"/>
                  </a:cxn>
                  <a:cxn ang="0">
                    <a:pos x="13" y="43"/>
                  </a:cxn>
                  <a:cxn ang="0">
                    <a:pos x="14" y="44"/>
                  </a:cxn>
                  <a:cxn ang="0">
                    <a:pos x="15" y="45"/>
                  </a:cxn>
                  <a:cxn ang="0">
                    <a:pos x="15" y="47"/>
                  </a:cxn>
                  <a:cxn ang="0">
                    <a:pos x="15" y="47"/>
                  </a:cxn>
                  <a:cxn ang="0">
                    <a:pos x="14" y="47"/>
                  </a:cxn>
                  <a:cxn ang="0">
                    <a:pos x="12" y="48"/>
                  </a:cxn>
                  <a:cxn ang="0">
                    <a:pos x="10" y="49"/>
                  </a:cxn>
                  <a:cxn ang="0">
                    <a:pos x="9" y="51"/>
                  </a:cxn>
                  <a:cxn ang="0">
                    <a:pos x="8" y="55"/>
                  </a:cxn>
                  <a:cxn ang="0">
                    <a:pos x="5" y="59"/>
                  </a:cxn>
                  <a:cxn ang="0">
                    <a:pos x="4" y="59"/>
                  </a:cxn>
                  <a:cxn ang="0">
                    <a:pos x="3" y="60"/>
                  </a:cxn>
                  <a:cxn ang="0">
                    <a:pos x="4" y="61"/>
                  </a:cxn>
                  <a:cxn ang="0">
                    <a:pos x="4" y="62"/>
                  </a:cxn>
                  <a:cxn ang="0">
                    <a:pos x="3" y="64"/>
                  </a:cxn>
                  <a:cxn ang="0">
                    <a:pos x="3" y="65"/>
                  </a:cxn>
                  <a:cxn ang="0">
                    <a:pos x="5" y="67"/>
                  </a:cxn>
                  <a:cxn ang="0">
                    <a:pos x="6" y="68"/>
                  </a:cxn>
                  <a:cxn ang="0">
                    <a:pos x="5" y="68"/>
                  </a:cxn>
                  <a:cxn ang="0">
                    <a:pos x="5" y="69"/>
                  </a:cxn>
                  <a:cxn ang="0">
                    <a:pos x="4" y="71"/>
                  </a:cxn>
                  <a:cxn ang="0">
                    <a:pos x="3" y="70"/>
                  </a:cxn>
                  <a:cxn ang="0">
                    <a:pos x="1" y="70"/>
                  </a:cxn>
                  <a:cxn ang="0">
                    <a:pos x="0" y="74"/>
                  </a:cxn>
                  <a:cxn ang="0">
                    <a:pos x="49" y="103"/>
                  </a:cxn>
                  <a:cxn ang="0">
                    <a:pos x="78" y="107"/>
                  </a:cxn>
                  <a:cxn ang="0">
                    <a:pos x="78" y="107"/>
                  </a:cxn>
                </a:cxnLst>
                <a:rect l="0" t="0" r="r" b="b"/>
                <a:pathLst>
                  <a:path w="92" h="107">
                    <a:moveTo>
                      <a:pt x="78" y="107"/>
                    </a:moveTo>
                    <a:lnTo>
                      <a:pt x="92" y="1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3" y="9"/>
                    </a:lnTo>
                    <a:lnTo>
                      <a:pt x="21" y="16"/>
                    </a:lnTo>
                    <a:lnTo>
                      <a:pt x="19" y="16"/>
                    </a:lnTo>
                    <a:lnTo>
                      <a:pt x="18" y="15"/>
                    </a:lnTo>
                    <a:lnTo>
                      <a:pt x="18" y="15"/>
                    </a:lnTo>
                    <a:lnTo>
                      <a:pt x="17" y="14"/>
                    </a:lnTo>
                    <a:lnTo>
                      <a:pt x="15" y="13"/>
                    </a:lnTo>
                    <a:lnTo>
                      <a:pt x="13" y="13"/>
                    </a:lnTo>
                    <a:lnTo>
                      <a:pt x="12" y="14"/>
                    </a:lnTo>
                    <a:lnTo>
                      <a:pt x="13" y="17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1" y="30"/>
                    </a:lnTo>
                    <a:lnTo>
                      <a:pt x="11" y="32"/>
                    </a:lnTo>
                    <a:lnTo>
                      <a:pt x="11" y="32"/>
                    </a:lnTo>
                    <a:lnTo>
                      <a:pt x="11" y="35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2" y="38"/>
                    </a:lnTo>
                    <a:lnTo>
                      <a:pt x="12" y="40"/>
                    </a:lnTo>
                    <a:lnTo>
                      <a:pt x="12" y="41"/>
                    </a:lnTo>
                    <a:lnTo>
                      <a:pt x="13" y="43"/>
                    </a:lnTo>
                    <a:lnTo>
                      <a:pt x="14" y="44"/>
                    </a:lnTo>
                    <a:lnTo>
                      <a:pt x="15" y="45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4" y="47"/>
                    </a:lnTo>
                    <a:lnTo>
                      <a:pt x="12" y="48"/>
                    </a:lnTo>
                    <a:lnTo>
                      <a:pt x="10" y="49"/>
                    </a:lnTo>
                    <a:lnTo>
                      <a:pt x="9" y="51"/>
                    </a:lnTo>
                    <a:lnTo>
                      <a:pt x="8" y="55"/>
                    </a:lnTo>
                    <a:lnTo>
                      <a:pt x="5" y="59"/>
                    </a:lnTo>
                    <a:lnTo>
                      <a:pt x="4" y="59"/>
                    </a:lnTo>
                    <a:lnTo>
                      <a:pt x="3" y="60"/>
                    </a:lnTo>
                    <a:lnTo>
                      <a:pt x="4" y="61"/>
                    </a:lnTo>
                    <a:lnTo>
                      <a:pt x="4" y="62"/>
                    </a:lnTo>
                    <a:lnTo>
                      <a:pt x="3" y="64"/>
                    </a:lnTo>
                    <a:lnTo>
                      <a:pt x="3" y="65"/>
                    </a:lnTo>
                    <a:lnTo>
                      <a:pt x="5" y="67"/>
                    </a:lnTo>
                    <a:lnTo>
                      <a:pt x="6" y="68"/>
                    </a:lnTo>
                    <a:lnTo>
                      <a:pt x="5" y="68"/>
                    </a:lnTo>
                    <a:lnTo>
                      <a:pt x="5" y="69"/>
                    </a:lnTo>
                    <a:lnTo>
                      <a:pt x="4" y="71"/>
                    </a:lnTo>
                    <a:lnTo>
                      <a:pt x="3" y="70"/>
                    </a:lnTo>
                    <a:lnTo>
                      <a:pt x="1" y="70"/>
                    </a:lnTo>
                    <a:lnTo>
                      <a:pt x="0" y="74"/>
                    </a:lnTo>
                    <a:lnTo>
                      <a:pt x="49" y="103"/>
                    </a:lnTo>
                    <a:lnTo>
                      <a:pt x="78" y="107"/>
                    </a:lnTo>
                    <a:lnTo>
                      <a:pt x="78" y="107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" name="Freeform 178">
                <a:extLst>
                  <a:ext uri="{FF2B5EF4-FFF2-40B4-BE49-F238E27FC236}">
                    <a16:creationId xmlns:a16="http://schemas.microsoft.com/office/drawing/2014/main" id="{00A0BD1C-FDDF-4A15-9F04-FC9255B92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2" y="1473"/>
                <a:ext cx="590" cy="469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9" y="0"/>
                  </a:cxn>
                  <a:cxn ang="0">
                    <a:pos x="73" y="7"/>
                  </a:cxn>
                  <a:cxn ang="0">
                    <a:pos x="98" y="9"/>
                  </a:cxn>
                  <a:cxn ang="0">
                    <a:pos x="97" y="26"/>
                  </a:cxn>
                  <a:cxn ang="0">
                    <a:pos x="94" y="78"/>
                  </a:cxn>
                  <a:cxn ang="0">
                    <a:pos x="81" y="77"/>
                  </a:cxn>
                  <a:cxn ang="0">
                    <a:pos x="0" y="68"/>
                  </a:cxn>
                </a:cxnLst>
                <a:rect l="0" t="0" r="r" b="b"/>
                <a:pathLst>
                  <a:path w="98" h="78">
                    <a:moveTo>
                      <a:pt x="0" y="68"/>
                    </a:moveTo>
                    <a:lnTo>
                      <a:pt x="9" y="0"/>
                    </a:lnTo>
                    <a:lnTo>
                      <a:pt x="73" y="7"/>
                    </a:lnTo>
                    <a:lnTo>
                      <a:pt x="98" y="9"/>
                    </a:lnTo>
                    <a:lnTo>
                      <a:pt x="97" y="26"/>
                    </a:lnTo>
                    <a:lnTo>
                      <a:pt x="94" y="78"/>
                    </a:lnTo>
                    <a:lnTo>
                      <a:pt x="81" y="77"/>
                    </a:lnTo>
                    <a:lnTo>
                      <a:pt x="0" y="68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" name="Freeform 179">
                <a:extLst>
                  <a:ext uri="{FF2B5EF4-FFF2-40B4-BE49-F238E27FC236}">
                    <a16:creationId xmlns:a16="http://schemas.microsoft.com/office/drawing/2014/main" id="{A1EA4100-51AF-41AD-85E0-B112D74A7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8" y="1881"/>
                <a:ext cx="570" cy="58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3" y="98"/>
                  </a:cxn>
                  <a:cxn ang="0">
                    <a:pos x="14" y="90"/>
                  </a:cxn>
                  <a:cxn ang="0">
                    <a:pos x="37" y="93"/>
                  </a:cxn>
                  <a:cxn ang="0">
                    <a:pos x="37" y="93"/>
                  </a:cxn>
                  <a:cxn ang="0">
                    <a:pos x="36" y="92"/>
                  </a:cxn>
                  <a:cxn ang="0">
                    <a:pos x="37" y="91"/>
                  </a:cxn>
                  <a:cxn ang="0">
                    <a:pos x="37" y="90"/>
                  </a:cxn>
                  <a:cxn ang="0">
                    <a:pos x="36" y="90"/>
                  </a:cxn>
                  <a:cxn ang="0">
                    <a:pos x="37" y="90"/>
                  </a:cxn>
                  <a:cxn ang="0">
                    <a:pos x="88" y="94"/>
                  </a:cxn>
                  <a:cxn ang="0">
                    <a:pos x="94" y="17"/>
                  </a:cxn>
                  <a:cxn ang="0">
                    <a:pos x="95" y="17"/>
                  </a:cxn>
                  <a:cxn ang="0">
                    <a:pos x="95" y="9"/>
                  </a:cxn>
                  <a:cxn ang="0">
                    <a:pos x="14" y="0"/>
                  </a:cxn>
                </a:cxnLst>
                <a:rect l="0" t="0" r="r" b="b"/>
                <a:pathLst>
                  <a:path w="95" h="98">
                    <a:moveTo>
                      <a:pt x="14" y="0"/>
                    </a:moveTo>
                    <a:lnTo>
                      <a:pt x="0" y="96"/>
                    </a:lnTo>
                    <a:lnTo>
                      <a:pt x="0" y="96"/>
                    </a:lnTo>
                    <a:lnTo>
                      <a:pt x="13" y="98"/>
                    </a:lnTo>
                    <a:lnTo>
                      <a:pt x="14" y="90"/>
                    </a:lnTo>
                    <a:lnTo>
                      <a:pt x="37" y="93"/>
                    </a:lnTo>
                    <a:lnTo>
                      <a:pt x="37" y="93"/>
                    </a:lnTo>
                    <a:lnTo>
                      <a:pt x="36" y="92"/>
                    </a:lnTo>
                    <a:lnTo>
                      <a:pt x="37" y="91"/>
                    </a:lnTo>
                    <a:lnTo>
                      <a:pt x="37" y="90"/>
                    </a:lnTo>
                    <a:lnTo>
                      <a:pt x="36" y="90"/>
                    </a:lnTo>
                    <a:lnTo>
                      <a:pt x="37" y="90"/>
                    </a:lnTo>
                    <a:lnTo>
                      <a:pt x="88" y="94"/>
                    </a:lnTo>
                    <a:lnTo>
                      <a:pt x="94" y="17"/>
                    </a:lnTo>
                    <a:lnTo>
                      <a:pt x="95" y="17"/>
                    </a:lnTo>
                    <a:lnTo>
                      <a:pt x="95" y="9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" name="Freeform 180">
                <a:extLst>
                  <a:ext uri="{FF2B5EF4-FFF2-40B4-BE49-F238E27FC236}">
                    <a16:creationId xmlns:a16="http://schemas.microsoft.com/office/drawing/2014/main" id="{8516C888-A007-4BDB-95A4-708FD699B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" y="699"/>
                <a:ext cx="534" cy="330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4" y="0"/>
                  </a:cxn>
                  <a:cxn ang="0">
                    <a:pos x="43" y="2"/>
                  </a:cxn>
                  <a:cxn ang="0">
                    <a:pos x="82" y="3"/>
                  </a:cxn>
                  <a:cxn ang="0">
                    <a:pos x="82" y="5"/>
                  </a:cxn>
                  <a:cxn ang="0">
                    <a:pos x="83" y="9"/>
                  </a:cxn>
                  <a:cxn ang="0">
                    <a:pos x="83" y="10"/>
                  </a:cxn>
                  <a:cxn ang="0">
                    <a:pos x="82" y="13"/>
                  </a:cxn>
                  <a:cxn ang="0">
                    <a:pos x="83" y="18"/>
                  </a:cxn>
                  <a:cxn ang="0">
                    <a:pos x="84" y="23"/>
                  </a:cxn>
                  <a:cxn ang="0">
                    <a:pos x="85" y="25"/>
                  </a:cxn>
                  <a:cxn ang="0">
                    <a:pos x="86" y="30"/>
                  </a:cxn>
                  <a:cxn ang="0">
                    <a:pos x="86" y="38"/>
                  </a:cxn>
                  <a:cxn ang="0">
                    <a:pos x="87" y="40"/>
                  </a:cxn>
                  <a:cxn ang="0">
                    <a:pos x="87" y="43"/>
                  </a:cxn>
                  <a:cxn ang="0">
                    <a:pos x="87" y="44"/>
                  </a:cxn>
                  <a:cxn ang="0">
                    <a:pos x="89" y="50"/>
                  </a:cxn>
                  <a:cxn ang="0">
                    <a:pos x="89" y="53"/>
                  </a:cxn>
                  <a:cxn ang="0">
                    <a:pos x="89" y="55"/>
                  </a:cxn>
                  <a:cxn ang="0">
                    <a:pos x="0" y="51"/>
                  </a:cxn>
                </a:cxnLst>
                <a:rect l="0" t="0" r="r" b="b"/>
                <a:pathLst>
                  <a:path w="89" h="55">
                    <a:moveTo>
                      <a:pt x="0" y="51"/>
                    </a:moveTo>
                    <a:lnTo>
                      <a:pt x="4" y="0"/>
                    </a:lnTo>
                    <a:lnTo>
                      <a:pt x="43" y="2"/>
                    </a:lnTo>
                    <a:lnTo>
                      <a:pt x="82" y="3"/>
                    </a:lnTo>
                    <a:lnTo>
                      <a:pt x="82" y="5"/>
                    </a:lnTo>
                    <a:lnTo>
                      <a:pt x="83" y="9"/>
                    </a:lnTo>
                    <a:lnTo>
                      <a:pt x="83" y="10"/>
                    </a:lnTo>
                    <a:lnTo>
                      <a:pt x="82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5" y="25"/>
                    </a:lnTo>
                    <a:lnTo>
                      <a:pt x="86" y="30"/>
                    </a:lnTo>
                    <a:lnTo>
                      <a:pt x="86" y="38"/>
                    </a:lnTo>
                    <a:lnTo>
                      <a:pt x="87" y="40"/>
                    </a:lnTo>
                    <a:lnTo>
                      <a:pt x="87" y="43"/>
                    </a:lnTo>
                    <a:lnTo>
                      <a:pt x="87" y="44"/>
                    </a:lnTo>
                    <a:lnTo>
                      <a:pt x="89" y="50"/>
                    </a:lnTo>
                    <a:lnTo>
                      <a:pt x="89" y="53"/>
                    </a:lnTo>
                    <a:lnTo>
                      <a:pt x="89" y="55"/>
                    </a:lnTo>
                    <a:lnTo>
                      <a:pt x="0" y="51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" name="Freeform 181">
                <a:extLst>
                  <a:ext uri="{FF2B5EF4-FFF2-40B4-BE49-F238E27FC236}">
                    <a16:creationId xmlns:a16="http://schemas.microsoft.com/office/drawing/2014/main" id="{13664924-20CB-428E-91D8-C669A629C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" y="1005"/>
                <a:ext cx="563" cy="384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3" y="17"/>
                  </a:cxn>
                  <a:cxn ang="0">
                    <a:pos x="4" y="0"/>
                  </a:cxn>
                  <a:cxn ang="0">
                    <a:pos x="93" y="4"/>
                  </a:cxn>
                  <a:cxn ang="0">
                    <a:pos x="93" y="6"/>
                  </a:cxn>
                  <a:cxn ang="0">
                    <a:pos x="92" y="7"/>
                  </a:cxn>
                  <a:cxn ang="0">
                    <a:pos x="90" y="10"/>
                  </a:cxn>
                  <a:cxn ang="0">
                    <a:pos x="90" y="11"/>
                  </a:cxn>
                  <a:cxn ang="0">
                    <a:pos x="94" y="15"/>
                  </a:cxn>
                  <a:cxn ang="0">
                    <a:pos x="94" y="46"/>
                  </a:cxn>
                  <a:cxn ang="0">
                    <a:pos x="94" y="46"/>
                  </a:cxn>
                  <a:cxn ang="0">
                    <a:pos x="93" y="46"/>
                  </a:cxn>
                  <a:cxn ang="0">
                    <a:pos x="93" y="48"/>
                  </a:cxn>
                  <a:cxn ang="0">
                    <a:pos x="94" y="49"/>
                  </a:cxn>
                  <a:cxn ang="0">
                    <a:pos x="93" y="50"/>
                  </a:cxn>
                  <a:cxn ang="0">
                    <a:pos x="94" y="51"/>
                  </a:cxn>
                  <a:cxn ang="0">
                    <a:pos x="94" y="54"/>
                  </a:cxn>
                  <a:cxn ang="0">
                    <a:pos x="93" y="54"/>
                  </a:cxn>
                  <a:cxn ang="0">
                    <a:pos x="94" y="56"/>
                  </a:cxn>
                  <a:cxn ang="0">
                    <a:pos x="92" y="59"/>
                  </a:cxn>
                  <a:cxn ang="0">
                    <a:pos x="94" y="62"/>
                  </a:cxn>
                  <a:cxn ang="0">
                    <a:pos x="94" y="64"/>
                  </a:cxn>
                  <a:cxn ang="0">
                    <a:pos x="94" y="64"/>
                  </a:cxn>
                  <a:cxn ang="0">
                    <a:pos x="91" y="62"/>
                  </a:cxn>
                  <a:cxn ang="0">
                    <a:pos x="86" y="59"/>
                  </a:cxn>
                  <a:cxn ang="0">
                    <a:pos x="84" y="58"/>
                  </a:cxn>
                  <a:cxn ang="0">
                    <a:pos x="82" y="58"/>
                  </a:cxn>
                  <a:cxn ang="0">
                    <a:pos x="80" y="60"/>
                  </a:cxn>
                  <a:cxn ang="0">
                    <a:pos x="79" y="60"/>
                  </a:cxn>
                  <a:cxn ang="0">
                    <a:pos x="77" y="60"/>
                  </a:cxn>
                  <a:cxn ang="0">
                    <a:pos x="76" y="57"/>
                  </a:cxn>
                  <a:cxn ang="0">
                    <a:pos x="74" y="57"/>
                  </a:cxn>
                  <a:cxn ang="0">
                    <a:pos x="73" y="57"/>
                  </a:cxn>
                  <a:cxn ang="0">
                    <a:pos x="70" y="57"/>
                  </a:cxn>
                  <a:cxn ang="0">
                    <a:pos x="69" y="54"/>
                  </a:cxn>
                  <a:cxn ang="0">
                    <a:pos x="0" y="51"/>
                  </a:cxn>
                </a:cxnLst>
                <a:rect l="0" t="0" r="r" b="b"/>
                <a:pathLst>
                  <a:path w="94" h="64">
                    <a:moveTo>
                      <a:pt x="0" y="51"/>
                    </a:moveTo>
                    <a:lnTo>
                      <a:pt x="3" y="17"/>
                    </a:lnTo>
                    <a:lnTo>
                      <a:pt x="4" y="0"/>
                    </a:lnTo>
                    <a:lnTo>
                      <a:pt x="93" y="4"/>
                    </a:lnTo>
                    <a:lnTo>
                      <a:pt x="93" y="6"/>
                    </a:lnTo>
                    <a:lnTo>
                      <a:pt x="92" y="7"/>
                    </a:lnTo>
                    <a:lnTo>
                      <a:pt x="90" y="10"/>
                    </a:lnTo>
                    <a:lnTo>
                      <a:pt x="90" y="11"/>
                    </a:lnTo>
                    <a:lnTo>
                      <a:pt x="94" y="15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3" y="46"/>
                    </a:lnTo>
                    <a:lnTo>
                      <a:pt x="93" y="48"/>
                    </a:lnTo>
                    <a:lnTo>
                      <a:pt x="94" y="49"/>
                    </a:lnTo>
                    <a:lnTo>
                      <a:pt x="93" y="50"/>
                    </a:lnTo>
                    <a:lnTo>
                      <a:pt x="94" y="51"/>
                    </a:lnTo>
                    <a:lnTo>
                      <a:pt x="94" y="54"/>
                    </a:lnTo>
                    <a:lnTo>
                      <a:pt x="93" y="54"/>
                    </a:lnTo>
                    <a:lnTo>
                      <a:pt x="94" y="56"/>
                    </a:lnTo>
                    <a:lnTo>
                      <a:pt x="92" y="59"/>
                    </a:lnTo>
                    <a:lnTo>
                      <a:pt x="94" y="62"/>
                    </a:lnTo>
                    <a:lnTo>
                      <a:pt x="94" y="64"/>
                    </a:lnTo>
                    <a:lnTo>
                      <a:pt x="94" y="64"/>
                    </a:lnTo>
                    <a:lnTo>
                      <a:pt x="91" y="62"/>
                    </a:lnTo>
                    <a:lnTo>
                      <a:pt x="86" y="59"/>
                    </a:lnTo>
                    <a:lnTo>
                      <a:pt x="84" y="58"/>
                    </a:lnTo>
                    <a:lnTo>
                      <a:pt x="82" y="58"/>
                    </a:lnTo>
                    <a:lnTo>
                      <a:pt x="80" y="60"/>
                    </a:lnTo>
                    <a:lnTo>
                      <a:pt x="79" y="60"/>
                    </a:lnTo>
                    <a:lnTo>
                      <a:pt x="77" y="60"/>
                    </a:lnTo>
                    <a:lnTo>
                      <a:pt x="76" y="57"/>
                    </a:lnTo>
                    <a:lnTo>
                      <a:pt x="74" y="57"/>
                    </a:lnTo>
                    <a:lnTo>
                      <a:pt x="73" y="57"/>
                    </a:lnTo>
                    <a:lnTo>
                      <a:pt x="70" y="57"/>
                    </a:lnTo>
                    <a:lnTo>
                      <a:pt x="69" y="54"/>
                    </a:lnTo>
                    <a:lnTo>
                      <a:pt x="0" y="51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8" name="Freeform 182">
                <a:extLst>
                  <a:ext uri="{FF2B5EF4-FFF2-40B4-BE49-F238E27FC236}">
                    <a16:creationId xmlns:a16="http://schemas.microsoft.com/office/drawing/2014/main" id="{A8B0DF16-7A46-468F-96F4-806167F9F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1311"/>
                <a:ext cx="673" cy="33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" y="0"/>
                  </a:cxn>
                  <a:cxn ang="0">
                    <a:pos x="72" y="3"/>
                  </a:cxn>
                  <a:cxn ang="0">
                    <a:pos x="73" y="6"/>
                  </a:cxn>
                  <a:cxn ang="0">
                    <a:pos x="76" y="6"/>
                  </a:cxn>
                  <a:cxn ang="0">
                    <a:pos x="77" y="6"/>
                  </a:cxn>
                  <a:cxn ang="0">
                    <a:pos x="79" y="6"/>
                  </a:cxn>
                  <a:cxn ang="0">
                    <a:pos x="80" y="9"/>
                  </a:cxn>
                  <a:cxn ang="0">
                    <a:pos x="82" y="9"/>
                  </a:cxn>
                  <a:cxn ang="0">
                    <a:pos x="83" y="9"/>
                  </a:cxn>
                  <a:cxn ang="0">
                    <a:pos x="85" y="7"/>
                  </a:cxn>
                  <a:cxn ang="0">
                    <a:pos x="87" y="7"/>
                  </a:cxn>
                  <a:cxn ang="0">
                    <a:pos x="89" y="8"/>
                  </a:cxn>
                  <a:cxn ang="0">
                    <a:pos x="94" y="11"/>
                  </a:cxn>
                  <a:cxn ang="0">
                    <a:pos x="97" y="13"/>
                  </a:cxn>
                  <a:cxn ang="0">
                    <a:pos x="97" y="15"/>
                  </a:cxn>
                  <a:cxn ang="0">
                    <a:pos x="99" y="16"/>
                  </a:cxn>
                  <a:cxn ang="0">
                    <a:pos x="99" y="17"/>
                  </a:cxn>
                  <a:cxn ang="0">
                    <a:pos x="98" y="20"/>
                  </a:cxn>
                  <a:cxn ang="0">
                    <a:pos x="99" y="21"/>
                  </a:cxn>
                  <a:cxn ang="0">
                    <a:pos x="100" y="24"/>
                  </a:cxn>
                  <a:cxn ang="0">
                    <a:pos x="102" y="25"/>
                  </a:cxn>
                  <a:cxn ang="0">
                    <a:pos x="101" y="27"/>
                  </a:cxn>
                  <a:cxn ang="0">
                    <a:pos x="102" y="28"/>
                  </a:cxn>
                  <a:cxn ang="0">
                    <a:pos x="103" y="29"/>
                  </a:cxn>
                  <a:cxn ang="0">
                    <a:pos x="104" y="31"/>
                  </a:cxn>
                  <a:cxn ang="0">
                    <a:pos x="103" y="32"/>
                  </a:cxn>
                  <a:cxn ang="0">
                    <a:pos x="103" y="35"/>
                  </a:cxn>
                  <a:cxn ang="0">
                    <a:pos x="105" y="36"/>
                  </a:cxn>
                  <a:cxn ang="0">
                    <a:pos x="105" y="37"/>
                  </a:cxn>
                  <a:cxn ang="0">
                    <a:pos x="104" y="38"/>
                  </a:cxn>
                  <a:cxn ang="0">
                    <a:pos x="105" y="40"/>
                  </a:cxn>
                  <a:cxn ang="0">
                    <a:pos x="106" y="41"/>
                  </a:cxn>
                  <a:cxn ang="0">
                    <a:pos x="105" y="42"/>
                  </a:cxn>
                  <a:cxn ang="0">
                    <a:pos x="106" y="44"/>
                  </a:cxn>
                  <a:cxn ang="0">
                    <a:pos x="106" y="45"/>
                  </a:cxn>
                  <a:cxn ang="0">
                    <a:pos x="107" y="46"/>
                  </a:cxn>
                  <a:cxn ang="0">
                    <a:pos x="108" y="48"/>
                  </a:cxn>
                  <a:cxn ang="0">
                    <a:pos x="109" y="50"/>
                  </a:cxn>
                  <a:cxn ang="0">
                    <a:pos x="111" y="52"/>
                  </a:cxn>
                  <a:cxn ang="0">
                    <a:pos x="112" y="53"/>
                  </a:cxn>
                  <a:cxn ang="0">
                    <a:pos x="111" y="55"/>
                  </a:cxn>
                  <a:cxn ang="0">
                    <a:pos x="111" y="55"/>
                  </a:cxn>
                  <a:cxn ang="0">
                    <a:pos x="24" y="53"/>
                  </a:cxn>
                  <a:cxn ang="0">
                    <a:pos x="25" y="36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112" h="55">
                    <a:moveTo>
                      <a:pt x="0" y="34"/>
                    </a:moveTo>
                    <a:lnTo>
                      <a:pt x="3" y="0"/>
                    </a:lnTo>
                    <a:lnTo>
                      <a:pt x="72" y="3"/>
                    </a:lnTo>
                    <a:lnTo>
                      <a:pt x="73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9" y="6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83" y="9"/>
                    </a:lnTo>
                    <a:lnTo>
                      <a:pt x="85" y="7"/>
                    </a:lnTo>
                    <a:lnTo>
                      <a:pt x="87" y="7"/>
                    </a:lnTo>
                    <a:lnTo>
                      <a:pt x="89" y="8"/>
                    </a:lnTo>
                    <a:lnTo>
                      <a:pt x="94" y="11"/>
                    </a:lnTo>
                    <a:lnTo>
                      <a:pt x="97" y="13"/>
                    </a:lnTo>
                    <a:lnTo>
                      <a:pt x="97" y="15"/>
                    </a:lnTo>
                    <a:lnTo>
                      <a:pt x="99" y="16"/>
                    </a:lnTo>
                    <a:lnTo>
                      <a:pt x="99" y="17"/>
                    </a:lnTo>
                    <a:lnTo>
                      <a:pt x="98" y="20"/>
                    </a:lnTo>
                    <a:lnTo>
                      <a:pt x="99" y="21"/>
                    </a:lnTo>
                    <a:lnTo>
                      <a:pt x="100" y="24"/>
                    </a:lnTo>
                    <a:lnTo>
                      <a:pt x="102" y="25"/>
                    </a:lnTo>
                    <a:lnTo>
                      <a:pt x="101" y="27"/>
                    </a:lnTo>
                    <a:lnTo>
                      <a:pt x="102" y="28"/>
                    </a:lnTo>
                    <a:lnTo>
                      <a:pt x="103" y="29"/>
                    </a:lnTo>
                    <a:lnTo>
                      <a:pt x="104" y="31"/>
                    </a:lnTo>
                    <a:lnTo>
                      <a:pt x="103" y="32"/>
                    </a:lnTo>
                    <a:lnTo>
                      <a:pt x="103" y="35"/>
                    </a:lnTo>
                    <a:lnTo>
                      <a:pt x="105" y="36"/>
                    </a:lnTo>
                    <a:lnTo>
                      <a:pt x="105" y="37"/>
                    </a:lnTo>
                    <a:lnTo>
                      <a:pt x="104" y="38"/>
                    </a:lnTo>
                    <a:lnTo>
                      <a:pt x="105" y="40"/>
                    </a:lnTo>
                    <a:lnTo>
                      <a:pt x="106" y="41"/>
                    </a:lnTo>
                    <a:lnTo>
                      <a:pt x="105" y="42"/>
                    </a:lnTo>
                    <a:lnTo>
                      <a:pt x="106" y="44"/>
                    </a:lnTo>
                    <a:lnTo>
                      <a:pt x="106" y="45"/>
                    </a:lnTo>
                    <a:lnTo>
                      <a:pt x="107" y="46"/>
                    </a:lnTo>
                    <a:lnTo>
                      <a:pt x="108" y="48"/>
                    </a:lnTo>
                    <a:lnTo>
                      <a:pt x="109" y="50"/>
                    </a:lnTo>
                    <a:lnTo>
                      <a:pt x="111" y="52"/>
                    </a:lnTo>
                    <a:lnTo>
                      <a:pt x="112" y="53"/>
                    </a:lnTo>
                    <a:lnTo>
                      <a:pt x="111" y="55"/>
                    </a:lnTo>
                    <a:lnTo>
                      <a:pt x="111" y="55"/>
                    </a:lnTo>
                    <a:lnTo>
                      <a:pt x="24" y="53"/>
                    </a:lnTo>
                    <a:lnTo>
                      <a:pt x="25" y="36"/>
                    </a:lnTo>
                    <a:lnTo>
                      <a:pt x="0" y="34"/>
                    </a:lnTo>
                    <a:lnTo>
                      <a:pt x="0" y="34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9" name="Freeform 183">
                <a:extLst>
                  <a:ext uri="{FF2B5EF4-FFF2-40B4-BE49-F238E27FC236}">
                    <a16:creationId xmlns:a16="http://schemas.microsoft.com/office/drawing/2014/main" id="{D23E31B1-EF86-44BA-A04A-98B0D8186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6" y="1629"/>
                <a:ext cx="606" cy="32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90" y="2"/>
                  </a:cxn>
                  <a:cxn ang="0">
                    <a:pos x="96" y="6"/>
                  </a:cxn>
                  <a:cxn ang="0">
                    <a:pos x="94" y="9"/>
                  </a:cxn>
                  <a:cxn ang="0">
                    <a:pos x="94" y="11"/>
                  </a:cxn>
                  <a:cxn ang="0">
                    <a:pos x="95" y="12"/>
                  </a:cxn>
                  <a:cxn ang="0">
                    <a:pos x="96" y="12"/>
                  </a:cxn>
                  <a:cxn ang="0">
                    <a:pos x="97" y="15"/>
                  </a:cxn>
                  <a:cxn ang="0">
                    <a:pos x="98" y="16"/>
                  </a:cxn>
                  <a:cxn ang="0">
                    <a:pos x="100" y="17"/>
                  </a:cxn>
                  <a:cxn ang="0">
                    <a:pos x="100" y="17"/>
                  </a:cxn>
                  <a:cxn ang="0">
                    <a:pos x="101" y="54"/>
                  </a:cxn>
                  <a:cxn ang="0">
                    <a:pos x="0" y="52"/>
                  </a:cxn>
                  <a:cxn ang="0">
                    <a:pos x="3" y="0"/>
                  </a:cxn>
                </a:cxnLst>
                <a:rect l="0" t="0" r="r" b="b"/>
                <a:pathLst>
                  <a:path w="101" h="54">
                    <a:moveTo>
                      <a:pt x="3" y="0"/>
                    </a:moveTo>
                    <a:lnTo>
                      <a:pt x="90" y="2"/>
                    </a:lnTo>
                    <a:lnTo>
                      <a:pt x="96" y="6"/>
                    </a:lnTo>
                    <a:lnTo>
                      <a:pt x="94" y="9"/>
                    </a:lnTo>
                    <a:lnTo>
                      <a:pt x="94" y="11"/>
                    </a:lnTo>
                    <a:lnTo>
                      <a:pt x="95" y="12"/>
                    </a:lnTo>
                    <a:lnTo>
                      <a:pt x="96" y="12"/>
                    </a:lnTo>
                    <a:lnTo>
                      <a:pt x="97" y="15"/>
                    </a:lnTo>
                    <a:lnTo>
                      <a:pt x="98" y="16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101" y="54"/>
                    </a:lnTo>
                    <a:lnTo>
                      <a:pt x="0" y="52"/>
                    </a:lnTo>
                    <a:lnTo>
                      <a:pt x="3" y="0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0" name="Freeform 184">
                <a:extLst>
                  <a:ext uri="{FF2B5EF4-FFF2-40B4-BE49-F238E27FC236}">
                    <a16:creationId xmlns:a16="http://schemas.microsoft.com/office/drawing/2014/main" id="{06FBED35-AD00-4994-A315-86AF2CE02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" y="1935"/>
                <a:ext cx="696" cy="360"/>
              </a:xfrm>
              <a:custGeom>
                <a:avLst/>
                <a:gdLst/>
                <a:ahLst/>
                <a:cxnLst>
                  <a:cxn ang="0">
                    <a:pos x="13" y="1"/>
                  </a:cxn>
                  <a:cxn ang="0">
                    <a:pos x="0" y="8"/>
                  </a:cxn>
                  <a:cxn ang="0">
                    <a:pos x="39" y="44"/>
                  </a:cxn>
                  <a:cxn ang="0">
                    <a:pos x="42" y="45"/>
                  </a:cxn>
                  <a:cxn ang="0">
                    <a:pos x="44" y="48"/>
                  </a:cxn>
                  <a:cxn ang="0">
                    <a:pos x="48" y="47"/>
                  </a:cxn>
                  <a:cxn ang="0">
                    <a:pos x="50" y="48"/>
                  </a:cxn>
                  <a:cxn ang="0">
                    <a:pos x="51" y="50"/>
                  </a:cxn>
                  <a:cxn ang="0">
                    <a:pos x="55" y="51"/>
                  </a:cxn>
                  <a:cxn ang="0">
                    <a:pos x="57" y="52"/>
                  </a:cxn>
                  <a:cxn ang="0">
                    <a:pos x="59" y="51"/>
                  </a:cxn>
                  <a:cxn ang="0">
                    <a:pos x="61" y="53"/>
                  </a:cxn>
                  <a:cxn ang="0">
                    <a:pos x="65" y="53"/>
                  </a:cxn>
                  <a:cxn ang="0">
                    <a:pos x="67" y="55"/>
                  </a:cxn>
                  <a:cxn ang="0">
                    <a:pos x="68" y="57"/>
                  </a:cxn>
                  <a:cxn ang="0">
                    <a:pos x="71" y="55"/>
                  </a:cxn>
                  <a:cxn ang="0">
                    <a:pos x="75" y="57"/>
                  </a:cxn>
                  <a:cxn ang="0">
                    <a:pos x="77" y="57"/>
                  </a:cxn>
                  <a:cxn ang="0">
                    <a:pos x="79" y="57"/>
                  </a:cxn>
                  <a:cxn ang="0">
                    <a:pos x="79" y="60"/>
                  </a:cxn>
                  <a:cxn ang="0">
                    <a:pos x="80" y="58"/>
                  </a:cxn>
                  <a:cxn ang="0">
                    <a:pos x="82" y="56"/>
                  </a:cxn>
                  <a:cxn ang="0">
                    <a:pos x="83" y="57"/>
                  </a:cxn>
                  <a:cxn ang="0">
                    <a:pos x="85" y="57"/>
                  </a:cxn>
                  <a:cxn ang="0">
                    <a:pos x="87" y="57"/>
                  </a:cxn>
                  <a:cxn ang="0">
                    <a:pos x="87" y="57"/>
                  </a:cxn>
                  <a:cxn ang="0">
                    <a:pos x="90" y="60"/>
                  </a:cxn>
                  <a:cxn ang="0">
                    <a:pos x="93" y="57"/>
                  </a:cxn>
                  <a:cxn ang="0">
                    <a:pos x="99" y="56"/>
                  </a:cxn>
                  <a:cxn ang="0">
                    <a:pos x="101" y="56"/>
                  </a:cxn>
                  <a:cxn ang="0">
                    <a:pos x="106" y="56"/>
                  </a:cxn>
                  <a:cxn ang="0">
                    <a:pos x="113" y="59"/>
                  </a:cxn>
                  <a:cxn ang="0">
                    <a:pos x="115" y="60"/>
                  </a:cxn>
                  <a:cxn ang="0">
                    <a:pos x="116" y="30"/>
                  </a:cxn>
                  <a:cxn ang="0">
                    <a:pos x="114" y="3"/>
                  </a:cxn>
                </a:cxnLst>
                <a:rect l="0" t="0" r="r" b="b"/>
                <a:pathLst>
                  <a:path w="116" h="60">
                    <a:moveTo>
                      <a:pt x="114" y="3"/>
                    </a:moveTo>
                    <a:lnTo>
                      <a:pt x="13" y="1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40" y="11"/>
                    </a:lnTo>
                    <a:lnTo>
                      <a:pt x="39" y="44"/>
                    </a:lnTo>
                    <a:lnTo>
                      <a:pt x="41" y="44"/>
                    </a:lnTo>
                    <a:lnTo>
                      <a:pt x="42" y="45"/>
                    </a:lnTo>
                    <a:lnTo>
                      <a:pt x="44" y="47"/>
                    </a:lnTo>
                    <a:lnTo>
                      <a:pt x="44" y="48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50" y="47"/>
                    </a:lnTo>
                    <a:lnTo>
                      <a:pt x="50" y="48"/>
                    </a:lnTo>
                    <a:lnTo>
                      <a:pt x="50" y="49"/>
                    </a:lnTo>
                    <a:lnTo>
                      <a:pt x="51" y="50"/>
                    </a:lnTo>
                    <a:lnTo>
                      <a:pt x="51" y="50"/>
                    </a:lnTo>
                    <a:lnTo>
                      <a:pt x="55" y="51"/>
                    </a:lnTo>
                    <a:lnTo>
                      <a:pt x="56" y="52"/>
                    </a:lnTo>
                    <a:lnTo>
                      <a:pt x="57" y="52"/>
                    </a:lnTo>
                    <a:lnTo>
                      <a:pt x="58" y="52"/>
                    </a:lnTo>
                    <a:lnTo>
                      <a:pt x="59" y="51"/>
                    </a:lnTo>
                    <a:lnTo>
                      <a:pt x="59" y="53"/>
                    </a:lnTo>
                    <a:lnTo>
                      <a:pt x="61" y="53"/>
                    </a:lnTo>
                    <a:lnTo>
                      <a:pt x="62" y="52"/>
                    </a:lnTo>
                    <a:lnTo>
                      <a:pt x="65" y="53"/>
                    </a:lnTo>
                    <a:lnTo>
                      <a:pt x="66" y="53"/>
                    </a:lnTo>
                    <a:lnTo>
                      <a:pt x="67" y="55"/>
                    </a:lnTo>
                    <a:lnTo>
                      <a:pt x="68" y="55"/>
                    </a:lnTo>
                    <a:lnTo>
                      <a:pt x="68" y="57"/>
                    </a:lnTo>
                    <a:lnTo>
                      <a:pt x="70" y="57"/>
                    </a:lnTo>
                    <a:lnTo>
                      <a:pt x="71" y="55"/>
                    </a:lnTo>
                    <a:lnTo>
                      <a:pt x="72" y="55"/>
                    </a:lnTo>
                    <a:lnTo>
                      <a:pt x="75" y="57"/>
                    </a:lnTo>
                    <a:lnTo>
                      <a:pt x="76" y="57"/>
                    </a:lnTo>
                    <a:lnTo>
                      <a:pt x="77" y="57"/>
                    </a:lnTo>
                    <a:lnTo>
                      <a:pt x="78" y="57"/>
                    </a:lnTo>
                    <a:lnTo>
                      <a:pt x="79" y="57"/>
                    </a:lnTo>
                    <a:lnTo>
                      <a:pt x="78" y="59"/>
                    </a:lnTo>
                    <a:lnTo>
                      <a:pt x="79" y="60"/>
                    </a:lnTo>
                    <a:lnTo>
                      <a:pt x="80" y="59"/>
                    </a:lnTo>
                    <a:lnTo>
                      <a:pt x="80" y="58"/>
                    </a:lnTo>
                    <a:lnTo>
                      <a:pt x="81" y="57"/>
                    </a:lnTo>
                    <a:lnTo>
                      <a:pt x="82" y="56"/>
                    </a:lnTo>
                    <a:lnTo>
                      <a:pt x="82" y="56"/>
                    </a:lnTo>
                    <a:lnTo>
                      <a:pt x="83" y="57"/>
                    </a:lnTo>
                    <a:lnTo>
                      <a:pt x="84" y="58"/>
                    </a:lnTo>
                    <a:lnTo>
                      <a:pt x="85" y="57"/>
                    </a:lnTo>
                    <a:lnTo>
                      <a:pt x="86" y="57"/>
                    </a:lnTo>
                    <a:lnTo>
                      <a:pt x="87" y="57"/>
                    </a:lnTo>
                    <a:lnTo>
                      <a:pt x="87" y="57"/>
                    </a:lnTo>
                    <a:lnTo>
                      <a:pt x="87" y="57"/>
                    </a:lnTo>
                    <a:lnTo>
                      <a:pt x="88" y="58"/>
                    </a:lnTo>
                    <a:lnTo>
                      <a:pt x="90" y="60"/>
                    </a:lnTo>
                    <a:lnTo>
                      <a:pt x="92" y="58"/>
                    </a:lnTo>
                    <a:lnTo>
                      <a:pt x="93" y="57"/>
                    </a:lnTo>
                    <a:lnTo>
                      <a:pt x="97" y="57"/>
                    </a:lnTo>
                    <a:lnTo>
                      <a:pt x="99" y="56"/>
                    </a:lnTo>
                    <a:lnTo>
                      <a:pt x="100" y="56"/>
                    </a:lnTo>
                    <a:lnTo>
                      <a:pt x="101" y="56"/>
                    </a:lnTo>
                    <a:lnTo>
                      <a:pt x="104" y="57"/>
                    </a:lnTo>
                    <a:lnTo>
                      <a:pt x="106" y="56"/>
                    </a:lnTo>
                    <a:lnTo>
                      <a:pt x="107" y="56"/>
                    </a:lnTo>
                    <a:lnTo>
                      <a:pt x="113" y="59"/>
                    </a:lnTo>
                    <a:lnTo>
                      <a:pt x="115" y="60"/>
                    </a:lnTo>
                    <a:lnTo>
                      <a:pt x="115" y="60"/>
                    </a:lnTo>
                    <a:lnTo>
                      <a:pt x="116" y="60"/>
                    </a:lnTo>
                    <a:lnTo>
                      <a:pt x="116" y="30"/>
                    </a:lnTo>
                    <a:lnTo>
                      <a:pt x="114" y="12"/>
                    </a:lnTo>
                    <a:lnTo>
                      <a:pt x="114" y="3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1" name="Freeform 185">
                <a:extLst>
                  <a:ext uri="{FF2B5EF4-FFF2-40B4-BE49-F238E27FC236}">
                    <a16:creationId xmlns:a16="http://schemas.microsoft.com/office/drawing/2014/main" id="{A25BB313-DAB2-47CD-BDBB-60072A80A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" y="1983"/>
                <a:ext cx="1140" cy="1110"/>
              </a:xfrm>
              <a:custGeom>
                <a:avLst/>
                <a:gdLst/>
                <a:ahLst/>
                <a:cxnLst>
                  <a:cxn ang="0">
                    <a:pos x="172" y="51"/>
                  </a:cxn>
                  <a:cxn ang="0">
                    <a:pos x="160" y="48"/>
                  </a:cxn>
                  <a:cxn ang="0">
                    <a:pos x="152" y="49"/>
                  </a:cxn>
                  <a:cxn ang="0">
                    <a:pos x="146" y="49"/>
                  </a:cxn>
                  <a:cxn ang="0">
                    <a:pos x="144" y="49"/>
                  </a:cxn>
                  <a:cxn ang="0">
                    <a:pos x="141" y="48"/>
                  </a:cxn>
                  <a:cxn ang="0">
                    <a:pos x="138" y="52"/>
                  </a:cxn>
                  <a:cxn ang="0">
                    <a:pos x="136" y="49"/>
                  </a:cxn>
                  <a:cxn ang="0">
                    <a:pos x="130" y="47"/>
                  </a:cxn>
                  <a:cxn ang="0">
                    <a:pos x="126" y="47"/>
                  </a:cxn>
                  <a:cxn ang="0">
                    <a:pos x="120" y="45"/>
                  </a:cxn>
                  <a:cxn ang="0">
                    <a:pos x="116" y="44"/>
                  </a:cxn>
                  <a:cxn ang="0">
                    <a:pos x="110" y="42"/>
                  </a:cxn>
                  <a:cxn ang="0">
                    <a:pos x="107" y="39"/>
                  </a:cxn>
                  <a:cxn ang="0">
                    <a:pos x="101" y="37"/>
                  </a:cxn>
                  <a:cxn ang="0">
                    <a:pos x="59" y="0"/>
                  </a:cxn>
                  <a:cxn ang="0">
                    <a:pos x="0" y="73"/>
                  </a:cxn>
                  <a:cxn ang="0">
                    <a:pos x="1" y="76"/>
                  </a:cxn>
                  <a:cxn ang="0">
                    <a:pos x="6" y="82"/>
                  </a:cxn>
                  <a:cxn ang="0">
                    <a:pos x="23" y="100"/>
                  </a:cxn>
                  <a:cxn ang="0">
                    <a:pos x="26" y="106"/>
                  </a:cxn>
                  <a:cxn ang="0">
                    <a:pos x="38" y="124"/>
                  </a:cxn>
                  <a:cxn ang="0">
                    <a:pos x="50" y="126"/>
                  </a:cxn>
                  <a:cxn ang="0">
                    <a:pos x="56" y="115"/>
                  </a:cxn>
                  <a:cxn ang="0">
                    <a:pos x="60" y="114"/>
                  </a:cxn>
                  <a:cxn ang="0">
                    <a:pos x="68" y="117"/>
                  </a:cxn>
                  <a:cxn ang="0">
                    <a:pos x="75" y="120"/>
                  </a:cxn>
                  <a:cxn ang="0">
                    <a:pos x="78" y="122"/>
                  </a:cxn>
                  <a:cxn ang="0">
                    <a:pos x="84" y="130"/>
                  </a:cxn>
                  <a:cxn ang="0">
                    <a:pos x="95" y="150"/>
                  </a:cxn>
                  <a:cxn ang="0">
                    <a:pos x="101" y="157"/>
                  </a:cxn>
                  <a:cxn ang="0">
                    <a:pos x="103" y="167"/>
                  </a:cxn>
                  <a:cxn ang="0">
                    <a:pos x="112" y="177"/>
                  </a:cxn>
                  <a:cxn ang="0">
                    <a:pos x="127" y="182"/>
                  </a:cxn>
                  <a:cxn ang="0">
                    <a:pos x="136" y="184"/>
                  </a:cxn>
                  <a:cxn ang="0">
                    <a:pos x="135" y="181"/>
                  </a:cxn>
                  <a:cxn ang="0">
                    <a:pos x="132" y="163"/>
                  </a:cxn>
                  <a:cxn ang="0">
                    <a:pos x="131" y="161"/>
                  </a:cxn>
                  <a:cxn ang="0">
                    <a:pos x="134" y="155"/>
                  </a:cxn>
                  <a:cxn ang="0">
                    <a:pos x="135" y="152"/>
                  </a:cxn>
                  <a:cxn ang="0">
                    <a:pos x="138" y="146"/>
                  </a:cxn>
                  <a:cxn ang="0">
                    <a:pos x="140" y="146"/>
                  </a:cxn>
                  <a:cxn ang="0">
                    <a:pos x="142" y="143"/>
                  </a:cxn>
                  <a:cxn ang="0">
                    <a:pos x="144" y="143"/>
                  </a:cxn>
                  <a:cxn ang="0">
                    <a:pos x="148" y="141"/>
                  </a:cxn>
                  <a:cxn ang="0">
                    <a:pos x="150" y="138"/>
                  </a:cxn>
                  <a:cxn ang="0">
                    <a:pos x="151" y="139"/>
                  </a:cxn>
                  <a:cxn ang="0">
                    <a:pos x="166" y="131"/>
                  </a:cxn>
                  <a:cxn ang="0">
                    <a:pos x="169" y="123"/>
                  </a:cxn>
                  <a:cxn ang="0">
                    <a:pos x="172" y="122"/>
                  </a:cxn>
                  <a:cxn ang="0">
                    <a:pos x="182" y="120"/>
                  </a:cxn>
                  <a:cxn ang="0">
                    <a:pos x="185" y="119"/>
                  </a:cxn>
                  <a:cxn ang="0">
                    <a:pos x="187" y="115"/>
                  </a:cxn>
                  <a:cxn ang="0">
                    <a:pos x="187" y="107"/>
                  </a:cxn>
                  <a:cxn ang="0">
                    <a:pos x="189" y="102"/>
                  </a:cxn>
                  <a:cxn ang="0">
                    <a:pos x="188" y="92"/>
                  </a:cxn>
                  <a:cxn ang="0">
                    <a:pos x="187" y="89"/>
                  </a:cxn>
                  <a:cxn ang="0">
                    <a:pos x="185" y="83"/>
                  </a:cxn>
                  <a:cxn ang="0">
                    <a:pos x="182" y="54"/>
                  </a:cxn>
                  <a:cxn ang="0">
                    <a:pos x="175" y="52"/>
                  </a:cxn>
                </a:cxnLst>
                <a:rect l="0" t="0" r="r" b="b"/>
                <a:pathLst>
                  <a:path w="190" h="185">
                    <a:moveTo>
                      <a:pt x="175" y="52"/>
                    </a:moveTo>
                    <a:lnTo>
                      <a:pt x="174" y="52"/>
                    </a:lnTo>
                    <a:lnTo>
                      <a:pt x="174" y="52"/>
                    </a:lnTo>
                    <a:lnTo>
                      <a:pt x="172" y="51"/>
                    </a:lnTo>
                    <a:lnTo>
                      <a:pt x="166" y="48"/>
                    </a:lnTo>
                    <a:lnTo>
                      <a:pt x="165" y="48"/>
                    </a:lnTo>
                    <a:lnTo>
                      <a:pt x="163" y="49"/>
                    </a:lnTo>
                    <a:lnTo>
                      <a:pt x="160" y="48"/>
                    </a:lnTo>
                    <a:lnTo>
                      <a:pt x="159" y="48"/>
                    </a:lnTo>
                    <a:lnTo>
                      <a:pt x="158" y="48"/>
                    </a:lnTo>
                    <a:lnTo>
                      <a:pt x="156" y="49"/>
                    </a:lnTo>
                    <a:lnTo>
                      <a:pt x="152" y="49"/>
                    </a:lnTo>
                    <a:lnTo>
                      <a:pt x="151" y="50"/>
                    </a:lnTo>
                    <a:lnTo>
                      <a:pt x="149" y="52"/>
                    </a:lnTo>
                    <a:lnTo>
                      <a:pt x="147" y="50"/>
                    </a:lnTo>
                    <a:lnTo>
                      <a:pt x="146" y="49"/>
                    </a:lnTo>
                    <a:lnTo>
                      <a:pt x="146" y="49"/>
                    </a:lnTo>
                    <a:lnTo>
                      <a:pt x="146" y="49"/>
                    </a:lnTo>
                    <a:lnTo>
                      <a:pt x="145" y="49"/>
                    </a:lnTo>
                    <a:lnTo>
                      <a:pt x="144" y="49"/>
                    </a:lnTo>
                    <a:lnTo>
                      <a:pt x="143" y="50"/>
                    </a:lnTo>
                    <a:lnTo>
                      <a:pt x="142" y="49"/>
                    </a:lnTo>
                    <a:lnTo>
                      <a:pt x="141" y="48"/>
                    </a:lnTo>
                    <a:lnTo>
                      <a:pt x="141" y="48"/>
                    </a:lnTo>
                    <a:lnTo>
                      <a:pt x="140" y="49"/>
                    </a:lnTo>
                    <a:lnTo>
                      <a:pt x="139" y="50"/>
                    </a:lnTo>
                    <a:lnTo>
                      <a:pt x="139" y="51"/>
                    </a:lnTo>
                    <a:lnTo>
                      <a:pt x="138" y="52"/>
                    </a:lnTo>
                    <a:lnTo>
                      <a:pt x="137" y="51"/>
                    </a:lnTo>
                    <a:lnTo>
                      <a:pt x="138" y="49"/>
                    </a:lnTo>
                    <a:lnTo>
                      <a:pt x="137" y="49"/>
                    </a:lnTo>
                    <a:lnTo>
                      <a:pt x="136" y="49"/>
                    </a:lnTo>
                    <a:lnTo>
                      <a:pt x="135" y="49"/>
                    </a:lnTo>
                    <a:lnTo>
                      <a:pt x="134" y="49"/>
                    </a:lnTo>
                    <a:lnTo>
                      <a:pt x="131" y="47"/>
                    </a:lnTo>
                    <a:lnTo>
                      <a:pt x="130" y="47"/>
                    </a:lnTo>
                    <a:lnTo>
                      <a:pt x="129" y="49"/>
                    </a:lnTo>
                    <a:lnTo>
                      <a:pt x="127" y="49"/>
                    </a:lnTo>
                    <a:lnTo>
                      <a:pt x="127" y="47"/>
                    </a:lnTo>
                    <a:lnTo>
                      <a:pt x="126" y="47"/>
                    </a:lnTo>
                    <a:lnTo>
                      <a:pt x="125" y="45"/>
                    </a:lnTo>
                    <a:lnTo>
                      <a:pt x="124" y="45"/>
                    </a:lnTo>
                    <a:lnTo>
                      <a:pt x="121" y="44"/>
                    </a:lnTo>
                    <a:lnTo>
                      <a:pt x="120" y="45"/>
                    </a:lnTo>
                    <a:lnTo>
                      <a:pt x="118" y="45"/>
                    </a:lnTo>
                    <a:lnTo>
                      <a:pt x="118" y="43"/>
                    </a:lnTo>
                    <a:lnTo>
                      <a:pt x="117" y="44"/>
                    </a:lnTo>
                    <a:lnTo>
                      <a:pt x="116" y="44"/>
                    </a:lnTo>
                    <a:lnTo>
                      <a:pt x="115" y="44"/>
                    </a:lnTo>
                    <a:lnTo>
                      <a:pt x="114" y="43"/>
                    </a:lnTo>
                    <a:lnTo>
                      <a:pt x="110" y="42"/>
                    </a:lnTo>
                    <a:lnTo>
                      <a:pt x="110" y="42"/>
                    </a:lnTo>
                    <a:lnTo>
                      <a:pt x="109" y="41"/>
                    </a:lnTo>
                    <a:lnTo>
                      <a:pt x="109" y="40"/>
                    </a:lnTo>
                    <a:lnTo>
                      <a:pt x="109" y="39"/>
                    </a:lnTo>
                    <a:lnTo>
                      <a:pt x="107" y="39"/>
                    </a:lnTo>
                    <a:lnTo>
                      <a:pt x="106" y="39"/>
                    </a:lnTo>
                    <a:lnTo>
                      <a:pt x="103" y="40"/>
                    </a:lnTo>
                    <a:lnTo>
                      <a:pt x="103" y="39"/>
                    </a:lnTo>
                    <a:lnTo>
                      <a:pt x="101" y="37"/>
                    </a:lnTo>
                    <a:lnTo>
                      <a:pt x="100" y="36"/>
                    </a:lnTo>
                    <a:lnTo>
                      <a:pt x="98" y="36"/>
                    </a:lnTo>
                    <a:lnTo>
                      <a:pt x="99" y="3"/>
                    </a:lnTo>
                    <a:lnTo>
                      <a:pt x="59" y="0"/>
                    </a:lnTo>
                    <a:lnTo>
                      <a:pt x="58" y="0"/>
                    </a:lnTo>
                    <a:lnTo>
                      <a:pt x="52" y="77"/>
                    </a:lnTo>
                    <a:lnTo>
                      <a:pt x="1" y="73"/>
                    </a:lnTo>
                    <a:lnTo>
                      <a:pt x="0" y="73"/>
                    </a:lnTo>
                    <a:lnTo>
                      <a:pt x="1" y="73"/>
                    </a:lnTo>
                    <a:lnTo>
                      <a:pt x="1" y="74"/>
                    </a:lnTo>
                    <a:lnTo>
                      <a:pt x="0" y="75"/>
                    </a:lnTo>
                    <a:lnTo>
                      <a:pt x="1" y="76"/>
                    </a:lnTo>
                    <a:lnTo>
                      <a:pt x="1" y="76"/>
                    </a:lnTo>
                    <a:lnTo>
                      <a:pt x="4" y="78"/>
                    </a:lnTo>
                    <a:lnTo>
                      <a:pt x="5" y="80"/>
                    </a:lnTo>
                    <a:lnTo>
                      <a:pt x="6" y="82"/>
                    </a:lnTo>
                    <a:lnTo>
                      <a:pt x="8" y="84"/>
                    </a:lnTo>
                    <a:lnTo>
                      <a:pt x="16" y="93"/>
                    </a:lnTo>
                    <a:lnTo>
                      <a:pt x="23" y="99"/>
                    </a:lnTo>
                    <a:lnTo>
                      <a:pt x="23" y="100"/>
                    </a:lnTo>
                    <a:lnTo>
                      <a:pt x="24" y="101"/>
                    </a:lnTo>
                    <a:lnTo>
                      <a:pt x="24" y="102"/>
                    </a:lnTo>
                    <a:lnTo>
                      <a:pt x="24" y="103"/>
                    </a:lnTo>
                    <a:lnTo>
                      <a:pt x="26" y="106"/>
                    </a:lnTo>
                    <a:lnTo>
                      <a:pt x="26" y="111"/>
                    </a:lnTo>
                    <a:lnTo>
                      <a:pt x="26" y="113"/>
                    </a:lnTo>
                    <a:lnTo>
                      <a:pt x="28" y="117"/>
                    </a:lnTo>
                    <a:lnTo>
                      <a:pt x="38" y="124"/>
                    </a:lnTo>
                    <a:lnTo>
                      <a:pt x="45" y="128"/>
                    </a:lnTo>
                    <a:lnTo>
                      <a:pt x="47" y="128"/>
                    </a:lnTo>
                    <a:lnTo>
                      <a:pt x="48" y="128"/>
                    </a:lnTo>
                    <a:lnTo>
                      <a:pt x="50" y="126"/>
                    </a:lnTo>
                    <a:lnTo>
                      <a:pt x="51" y="125"/>
                    </a:lnTo>
                    <a:lnTo>
                      <a:pt x="54" y="118"/>
                    </a:lnTo>
                    <a:lnTo>
                      <a:pt x="55" y="116"/>
                    </a:lnTo>
                    <a:lnTo>
                      <a:pt x="56" y="115"/>
                    </a:lnTo>
                    <a:lnTo>
                      <a:pt x="59" y="116"/>
                    </a:lnTo>
                    <a:lnTo>
                      <a:pt x="59" y="116"/>
                    </a:lnTo>
                    <a:lnTo>
                      <a:pt x="60" y="115"/>
                    </a:lnTo>
                    <a:lnTo>
                      <a:pt x="60" y="114"/>
                    </a:lnTo>
                    <a:lnTo>
                      <a:pt x="62" y="115"/>
                    </a:lnTo>
                    <a:lnTo>
                      <a:pt x="63" y="115"/>
                    </a:lnTo>
                    <a:lnTo>
                      <a:pt x="67" y="116"/>
                    </a:lnTo>
                    <a:lnTo>
                      <a:pt x="68" y="117"/>
                    </a:lnTo>
                    <a:lnTo>
                      <a:pt x="70" y="117"/>
                    </a:lnTo>
                    <a:lnTo>
                      <a:pt x="72" y="117"/>
                    </a:lnTo>
                    <a:lnTo>
                      <a:pt x="75" y="119"/>
                    </a:lnTo>
                    <a:lnTo>
                      <a:pt x="75" y="120"/>
                    </a:lnTo>
                    <a:lnTo>
                      <a:pt x="76" y="120"/>
                    </a:lnTo>
                    <a:lnTo>
                      <a:pt x="76" y="121"/>
                    </a:lnTo>
                    <a:lnTo>
                      <a:pt x="77" y="121"/>
                    </a:lnTo>
                    <a:lnTo>
                      <a:pt x="78" y="122"/>
                    </a:lnTo>
                    <a:lnTo>
                      <a:pt x="80" y="125"/>
                    </a:lnTo>
                    <a:lnTo>
                      <a:pt x="83" y="127"/>
                    </a:lnTo>
                    <a:lnTo>
                      <a:pt x="84" y="129"/>
                    </a:lnTo>
                    <a:lnTo>
                      <a:pt x="84" y="130"/>
                    </a:lnTo>
                    <a:lnTo>
                      <a:pt x="89" y="141"/>
                    </a:lnTo>
                    <a:lnTo>
                      <a:pt x="89" y="143"/>
                    </a:lnTo>
                    <a:lnTo>
                      <a:pt x="94" y="149"/>
                    </a:lnTo>
                    <a:lnTo>
                      <a:pt x="95" y="150"/>
                    </a:lnTo>
                    <a:lnTo>
                      <a:pt x="98" y="153"/>
                    </a:lnTo>
                    <a:lnTo>
                      <a:pt x="99" y="154"/>
                    </a:lnTo>
                    <a:lnTo>
                      <a:pt x="100" y="156"/>
                    </a:lnTo>
                    <a:lnTo>
                      <a:pt x="101" y="157"/>
                    </a:lnTo>
                    <a:lnTo>
                      <a:pt x="100" y="160"/>
                    </a:lnTo>
                    <a:lnTo>
                      <a:pt x="101" y="162"/>
                    </a:lnTo>
                    <a:lnTo>
                      <a:pt x="102" y="166"/>
                    </a:lnTo>
                    <a:lnTo>
                      <a:pt x="103" y="167"/>
                    </a:lnTo>
                    <a:lnTo>
                      <a:pt x="106" y="173"/>
                    </a:lnTo>
                    <a:lnTo>
                      <a:pt x="107" y="176"/>
                    </a:lnTo>
                    <a:lnTo>
                      <a:pt x="109" y="176"/>
                    </a:lnTo>
                    <a:lnTo>
                      <a:pt x="112" y="177"/>
                    </a:lnTo>
                    <a:lnTo>
                      <a:pt x="115" y="178"/>
                    </a:lnTo>
                    <a:lnTo>
                      <a:pt x="120" y="181"/>
                    </a:lnTo>
                    <a:lnTo>
                      <a:pt x="126" y="182"/>
                    </a:lnTo>
                    <a:lnTo>
                      <a:pt x="127" y="182"/>
                    </a:lnTo>
                    <a:lnTo>
                      <a:pt x="131" y="185"/>
                    </a:lnTo>
                    <a:lnTo>
                      <a:pt x="133" y="185"/>
                    </a:lnTo>
                    <a:lnTo>
                      <a:pt x="134" y="183"/>
                    </a:lnTo>
                    <a:lnTo>
                      <a:pt x="136" y="184"/>
                    </a:lnTo>
                    <a:lnTo>
                      <a:pt x="136" y="183"/>
                    </a:lnTo>
                    <a:lnTo>
                      <a:pt x="136" y="182"/>
                    </a:lnTo>
                    <a:lnTo>
                      <a:pt x="135" y="182"/>
                    </a:lnTo>
                    <a:lnTo>
                      <a:pt x="135" y="181"/>
                    </a:lnTo>
                    <a:lnTo>
                      <a:pt x="133" y="179"/>
                    </a:lnTo>
                    <a:lnTo>
                      <a:pt x="131" y="171"/>
                    </a:lnTo>
                    <a:lnTo>
                      <a:pt x="130" y="168"/>
                    </a:lnTo>
                    <a:lnTo>
                      <a:pt x="132" y="163"/>
                    </a:lnTo>
                    <a:lnTo>
                      <a:pt x="132" y="162"/>
                    </a:lnTo>
                    <a:lnTo>
                      <a:pt x="131" y="162"/>
                    </a:lnTo>
                    <a:lnTo>
                      <a:pt x="131" y="161"/>
                    </a:lnTo>
                    <a:lnTo>
                      <a:pt x="131" y="161"/>
                    </a:lnTo>
                    <a:lnTo>
                      <a:pt x="131" y="161"/>
                    </a:lnTo>
                    <a:lnTo>
                      <a:pt x="131" y="160"/>
                    </a:lnTo>
                    <a:lnTo>
                      <a:pt x="133" y="159"/>
                    </a:lnTo>
                    <a:lnTo>
                      <a:pt x="134" y="155"/>
                    </a:lnTo>
                    <a:lnTo>
                      <a:pt x="133" y="154"/>
                    </a:lnTo>
                    <a:lnTo>
                      <a:pt x="133" y="152"/>
                    </a:lnTo>
                    <a:lnTo>
                      <a:pt x="134" y="151"/>
                    </a:lnTo>
                    <a:lnTo>
                      <a:pt x="135" y="152"/>
                    </a:lnTo>
                    <a:lnTo>
                      <a:pt x="138" y="150"/>
                    </a:lnTo>
                    <a:lnTo>
                      <a:pt x="138" y="148"/>
                    </a:lnTo>
                    <a:lnTo>
                      <a:pt x="137" y="147"/>
                    </a:lnTo>
                    <a:lnTo>
                      <a:pt x="138" y="146"/>
                    </a:lnTo>
                    <a:lnTo>
                      <a:pt x="138" y="146"/>
                    </a:lnTo>
                    <a:lnTo>
                      <a:pt x="139" y="146"/>
                    </a:lnTo>
                    <a:lnTo>
                      <a:pt x="140" y="146"/>
                    </a:lnTo>
                    <a:lnTo>
                      <a:pt x="140" y="146"/>
                    </a:lnTo>
                    <a:lnTo>
                      <a:pt x="141" y="146"/>
                    </a:lnTo>
                    <a:lnTo>
                      <a:pt x="142" y="146"/>
                    </a:lnTo>
                    <a:lnTo>
                      <a:pt x="142" y="145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3" y="143"/>
                    </a:lnTo>
                    <a:lnTo>
                      <a:pt x="143" y="143"/>
                    </a:lnTo>
                    <a:lnTo>
                      <a:pt x="144" y="143"/>
                    </a:lnTo>
                    <a:lnTo>
                      <a:pt x="147" y="142"/>
                    </a:lnTo>
                    <a:lnTo>
                      <a:pt x="148" y="142"/>
                    </a:lnTo>
                    <a:lnTo>
                      <a:pt x="148" y="141"/>
                    </a:lnTo>
                    <a:lnTo>
                      <a:pt x="148" y="141"/>
                    </a:lnTo>
                    <a:lnTo>
                      <a:pt x="146" y="140"/>
                    </a:lnTo>
                    <a:lnTo>
                      <a:pt x="146" y="139"/>
                    </a:lnTo>
                    <a:lnTo>
                      <a:pt x="149" y="138"/>
                    </a:lnTo>
                    <a:lnTo>
                      <a:pt x="150" y="138"/>
                    </a:lnTo>
                    <a:lnTo>
                      <a:pt x="151" y="137"/>
                    </a:lnTo>
                    <a:lnTo>
                      <a:pt x="151" y="138"/>
                    </a:lnTo>
                    <a:lnTo>
                      <a:pt x="151" y="138"/>
                    </a:lnTo>
                    <a:lnTo>
                      <a:pt x="151" y="139"/>
                    </a:lnTo>
                    <a:lnTo>
                      <a:pt x="151" y="139"/>
                    </a:lnTo>
                    <a:lnTo>
                      <a:pt x="152" y="138"/>
                    </a:lnTo>
                    <a:lnTo>
                      <a:pt x="157" y="137"/>
                    </a:lnTo>
                    <a:lnTo>
                      <a:pt x="166" y="131"/>
                    </a:lnTo>
                    <a:lnTo>
                      <a:pt x="166" y="129"/>
                    </a:lnTo>
                    <a:lnTo>
                      <a:pt x="171" y="126"/>
                    </a:lnTo>
                    <a:lnTo>
                      <a:pt x="171" y="125"/>
                    </a:lnTo>
                    <a:lnTo>
                      <a:pt x="169" y="123"/>
                    </a:lnTo>
                    <a:lnTo>
                      <a:pt x="169" y="121"/>
                    </a:lnTo>
                    <a:lnTo>
                      <a:pt x="172" y="119"/>
                    </a:lnTo>
                    <a:lnTo>
                      <a:pt x="172" y="120"/>
                    </a:lnTo>
                    <a:lnTo>
                      <a:pt x="172" y="122"/>
                    </a:lnTo>
                    <a:lnTo>
                      <a:pt x="172" y="122"/>
                    </a:lnTo>
                    <a:lnTo>
                      <a:pt x="176" y="122"/>
                    </a:lnTo>
                    <a:lnTo>
                      <a:pt x="176" y="123"/>
                    </a:lnTo>
                    <a:lnTo>
                      <a:pt x="182" y="120"/>
                    </a:lnTo>
                    <a:lnTo>
                      <a:pt x="186" y="120"/>
                    </a:lnTo>
                    <a:lnTo>
                      <a:pt x="186" y="120"/>
                    </a:lnTo>
                    <a:lnTo>
                      <a:pt x="186" y="119"/>
                    </a:lnTo>
                    <a:lnTo>
                      <a:pt x="185" y="119"/>
                    </a:lnTo>
                    <a:lnTo>
                      <a:pt x="185" y="117"/>
                    </a:lnTo>
                    <a:lnTo>
                      <a:pt x="185" y="117"/>
                    </a:lnTo>
                    <a:lnTo>
                      <a:pt x="186" y="116"/>
                    </a:lnTo>
                    <a:lnTo>
                      <a:pt x="187" y="115"/>
                    </a:lnTo>
                    <a:lnTo>
                      <a:pt x="188" y="111"/>
                    </a:lnTo>
                    <a:lnTo>
                      <a:pt x="187" y="109"/>
                    </a:lnTo>
                    <a:lnTo>
                      <a:pt x="187" y="108"/>
                    </a:lnTo>
                    <a:lnTo>
                      <a:pt x="187" y="107"/>
                    </a:lnTo>
                    <a:lnTo>
                      <a:pt x="187" y="106"/>
                    </a:lnTo>
                    <a:lnTo>
                      <a:pt x="188" y="104"/>
                    </a:lnTo>
                    <a:lnTo>
                      <a:pt x="189" y="103"/>
                    </a:lnTo>
                    <a:lnTo>
                      <a:pt x="189" y="102"/>
                    </a:lnTo>
                    <a:lnTo>
                      <a:pt x="190" y="99"/>
                    </a:lnTo>
                    <a:lnTo>
                      <a:pt x="190" y="97"/>
                    </a:lnTo>
                    <a:lnTo>
                      <a:pt x="189" y="94"/>
                    </a:lnTo>
                    <a:lnTo>
                      <a:pt x="188" y="92"/>
                    </a:lnTo>
                    <a:lnTo>
                      <a:pt x="188" y="92"/>
                    </a:lnTo>
                    <a:lnTo>
                      <a:pt x="188" y="91"/>
                    </a:lnTo>
                    <a:lnTo>
                      <a:pt x="187" y="90"/>
                    </a:lnTo>
                    <a:lnTo>
                      <a:pt x="187" y="89"/>
                    </a:lnTo>
                    <a:lnTo>
                      <a:pt x="186" y="88"/>
                    </a:lnTo>
                    <a:lnTo>
                      <a:pt x="185" y="87"/>
                    </a:lnTo>
                    <a:lnTo>
                      <a:pt x="186" y="86"/>
                    </a:lnTo>
                    <a:lnTo>
                      <a:pt x="185" y="83"/>
                    </a:lnTo>
                    <a:lnTo>
                      <a:pt x="183" y="81"/>
                    </a:lnTo>
                    <a:lnTo>
                      <a:pt x="182" y="80"/>
                    </a:lnTo>
                    <a:lnTo>
                      <a:pt x="182" y="63"/>
                    </a:lnTo>
                    <a:lnTo>
                      <a:pt x="182" y="54"/>
                    </a:lnTo>
                    <a:lnTo>
                      <a:pt x="179" y="53"/>
                    </a:lnTo>
                    <a:lnTo>
                      <a:pt x="178" y="54"/>
                    </a:lnTo>
                    <a:lnTo>
                      <a:pt x="177" y="54"/>
                    </a:lnTo>
                    <a:lnTo>
                      <a:pt x="175" y="52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2" name="Freeform 186">
                <a:extLst>
                  <a:ext uri="{FF2B5EF4-FFF2-40B4-BE49-F238E27FC236}">
                    <a16:creationId xmlns:a16="http://schemas.microsoft.com/office/drawing/2014/main" id="{2F250F38-CB2E-48A3-BF52-2D13117D9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" y="680"/>
                <a:ext cx="534" cy="600"/>
              </a:xfrm>
              <a:custGeom>
                <a:avLst/>
                <a:gdLst/>
                <a:ahLst/>
                <a:cxnLst>
                  <a:cxn ang="0">
                    <a:pos x="8" y="69"/>
                  </a:cxn>
                  <a:cxn ang="0">
                    <a:pos x="4" y="64"/>
                  </a:cxn>
                  <a:cxn ang="0">
                    <a:pos x="7" y="60"/>
                  </a:cxn>
                  <a:cxn ang="0">
                    <a:pos x="7" y="56"/>
                  </a:cxn>
                  <a:cxn ang="0">
                    <a:pos x="5" y="47"/>
                  </a:cxn>
                  <a:cxn ang="0">
                    <a:pos x="5" y="43"/>
                  </a:cxn>
                  <a:cxn ang="0">
                    <a:pos x="4" y="33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1" y="12"/>
                  </a:cxn>
                  <a:cxn ang="0">
                    <a:pos x="0" y="6"/>
                  </a:cxn>
                  <a:cxn ang="0">
                    <a:pos x="23" y="2"/>
                  </a:cxn>
                  <a:cxn ang="0">
                    <a:pos x="25" y="0"/>
                  </a:cxn>
                  <a:cxn ang="0">
                    <a:pos x="28" y="5"/>
                  </a:cxn>
                  <a:cxn ang="0">
                    <a:pos x="28" y="10"/>
                  </a:cxn>
                  <a:cxn ang="0">
                    <a:pos x="32" y="11"/>
                  </a:cxn>
                  <a:cxn ang="0">
                    <a:pos x="34" y="12"/>
                  </a:cxn>
                  <a:cxn ang="0">
                    <a:pos x="38" y="13"/>
                  </a:cxn>
                  <a:cxn ang="0">
                    <a:pos x="39" y="14"/>
                  </a:cxn>
                  <a:cxn ang="0">
                    <a:pos x="43" y="13"/>
                  </a:cxn>
                  <a:cxn ang="0">
                    <a:pos x="51" y="13"/>
                  </a:cxn>
                  <a:cxn ang="0">
                    <a:pos x="52" y="14"/>
                  </a:cxn>
                  <a:cxn ang="0">
                    <a:pos x="53" y="15"/>
                  </a:cxn>
                  <a:cxn ang="0">
                    <a:pos x="54" y="18"/>
                  </a:cxn>
                  <a:cxn ang="0">
                    <a:pos x="57" y="17"/>
                  </a:cxn>
                  <a:cxn ang="0">
                    <a:pos x="59" y="17"/>
                  </a:cxn>
                  <a:cxn ang="0">
                    <a:pos x="62" y="19"/>
                  </a:cxn>
                  <a:cxn ang="0">
                    <a:pos x="64" y="21"/>
                  </a:cxn>
                  <a:cxn ang="0">
                    <a:pos x="68" y="21"/>
                  </a:cxn>
                  <a:cxn ang="0">
                    <a:pos x="73" y="18"/>
                  </a:cxn>
                  <a:cxn ang="0">
                    <a:pos x="81" y="19"/>
                  </a:cxn>
                  <a:cxn ang="0">
                    <a:pos x="83" y="20"/>
                  </a:cxn>
                  <a:cxn ang="0">
                    <a:pos x="86" y="21"/>
                  </a:cxn>
                  <a:cxn ang="0">
                    <a:pos x="87" y="22"/>
                  </a:cxn>
                  <a:cxn ang="0">
                    <a:pos x="81" y="25"/>
                  </a:cxn>
                  <a:cxn ang="0">
                    <a:pos x="78" y="27"/>
                  </a:cxn>
                  <a:cxn ang="0">
                    <a:pos x="73" y="30"/>
                  </a:cxn>
                  <a:cxn ang="0">
                    <a:pos x="59" y="44"/>
                  </a:cxn>
                  <a:cxn ang="0">
                    <a:pos x="57" y="45"/>
                  </a:cxn>
                  <a:cxn ang="0">
                    <a:pos x="57" y="56"/>
                  </a:cxn>
                  <a:cxn ang="0">
                    <a:pos x="52" y="59"/>
                  </a:cxn>
                  <a:cxn ang="0">
                    <a:pos x="52" y="61"/>
                  </a:cxn>
                  <a:cxn ang="0">
                    <a:pos x="53" y="65"/>
                  </a:cxn>
                  <a:cxn ang="0">
                    <a:pos x="53" y="69"/>
                  </a:cxn>
                  <a:cxn ang="0">
                    <a:pos x="53" y="73"/>
                  </a:cxn>
                  <a:cxn ang="0">
                    <a:pos x="53" y="79"/>
                  </a:cxn>
                  <a:cxn ang="0">
                    <a:pos x="55" y="80"/>
                  </a:cxn>
                  <a:cxn ang="0">
                    <a:pos x="59" y="81"/>
                  </a:cxn>
                  <a:cxn ang="0">
                    <a:pos x="60" y="83"/>
                  </a:cxn>
                  <a:cxn ang="0">
                    <a:pos x="65" y="87"/>
                  </a:cxn>
                  <a:cxn ang="0">
                    <a:pos x="72" y="92"/>
                  </a:cxn>
                  <a:cxn ang="0">
                    <a:pos x="72" y="95"/>
                  </a:cxn>
                  <a:cxn ang="0">
                    <a:pos x="8" y="100"/>
                  </a:cxn>
                </a:cxnLst>
                <a:rect l="0" t="0" r="r" b="b"/>
                <a:pathLst>
                  <a:path w="89" h="100">
                    <a:moveTo>
                      <a:pt x="8" y="100"/>
                    </a:moveTo>
                    <a:lnTo>
                      <a:pt x="8" y="69"/>
                    </a:lnTo>
                    <a:lnTo>
                      <a:pt x="4" y="65"/>
                    </a:lnTo>
                    <a:lnTo>
                      <a:pt x="4" y="64"/>
                    </a:lnTo>
                    <a:lnTo>
                      <a:pt x="6" y="61"/>
                    </a:lnTo>
                    <a:lnTo>
                      <a:pt x="7" y="60"/>
                    </a:lnTo>
                    <a:lnTo>
                      <a:pt x="7" y="58"/>
                    </a:lnTo>
                    <a:lnTo>
                      <a:pt x="7" y="56"/>
                    </a:lnTo>
                    <a:lnTo>
                      <a:pt x="7" y="53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5" y="43"/>
                    </a:lnTo>
                    <a:lnTo>
                      <a:pt x="4" y="41"/>
                    </a:lnTo>
                    <a:lnTo>
                      <a:pt x="4" y="33"/>
                    </a:lnTo>
                    <a:lnTo>
                      <a:pt x="3" y="28"/>
                    </a:lnTo>
                    <a:lnTo>
                      <a:pt x="2" y="26"/>
                    </a:lnTo>
                    <a:lnTo>
                      <a:pt x="1" y="21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3" y="6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1"/>
                    </a:lnTo>
                    <a:lnTo>
                      <a:pt x="28" y="5"/>
                    </a:lnTo>
                    <a:lnTo>
                      <a:pt x="28" y="7"/>
                    </a:lnTo>
                    <a:lnTo>
                      <a:pt x="28" y="10"/>
                    </a:lnTo>
                    <a:lnTo>
                      <a:pt x="31" y="12"/>
                    </a:lnTo>
                    <a:lnTo>
                      <a:pt x="32" y="11"/>
                    </a:lnTo>
                    <a:lnTo>
                      <a:pt x="33" y="12"/>
                    </a:lnTo>
                    <a:lnTo>
                      <a:pt x="34" y="12"/>
                    </a:lnTo>
                    <a:lnTo>
                      <a:pt x="36" y="12"/>
                    </a:lnTo>
                    <a:lnTo>
                      <a:pt x="38" y="13"/>
                    </a:lnTo>
                    <a:lnTo>
                      <a:pt x="39" y="13"/>
                    </a:lnTo>
                    <a:lnTo>
                      <a:pt x="39" y="14"/>
                    </a:lnTo>
                    <a:lnTo>
                      <a:pt x="42" y="14"/>
                    </a:lnTo>
                    <a:lnTo>
                      <a:pt x="43" y="13"/>
                    </a:lnTo>
                    <a:lnTo>
                      <a:pt x="48" y="12"/>
                    </a:lnTo>
                    <a:lnTo>
                      <a:pt x="51" y="13"/>
                    </a:lnTo>
                    <a:lnTo>
                      <a:pt x="52" y="13"/>
                    </a:lnTo>
                    <a:lnTo>
                      <a:pt x="52" y="14"/>
                    </a:lnTo>
                    <a:lnTo>
                      <a:pt x="53" y="15"/>
                    </a:lnTo>
                    <a:lnTo>
                      <a:pt x="53" y="15"/>
                    </a:lnTo>
                    <a:lnTo>
                      <a:pt x="54" y="16"/>
                    </a:lnTo>
                    <a:lnTo>
                      <a:pt x="54" y="18"/>
                    </a:lnTo>
                    <a:lnTo>
                      <a:pt x="56" y="18"/>
                    </a:lnTo>
                    <a:lnTo>
                      <a:pt x="57" y="17"/>
                    </a:lnTo>
                    <a:lnTo>
                      <a:pt x="58" y="16"/>
                    </a:lnTo>
                    <a:lnTo>
                      <a:pt x="59" y="17"/>
                    </a:lnTo>
                    <a:lnTo>
                      <a:pt x="60" y="18"/>
                    </a:lnTo>
                    <a:lnTo>
                      <a:pt x="62" y="19"/>
                    </a:lnTo>
                    <a:lnTo>
                      <a:pt x="63" y="20"/>
                    </a:lnTo>
                    <a:lnTo>
                      <a:pt x="64" y="21"/>
                    </a:lnTo>
                    <a:lnTo>
                      <a:pt x="66" y="21"/>
                    </a:lnTo>
                    <a:lnTo>
                      <a:pt x="68" y="21"/>
                    </a:lnTo>
                    <a:lnTo>
                      <a:pt x="72" y="18"/>
                    </a:lnTo>
                    <a:lnTo>
                      <a:pt x="73" y="18"/>
                    </a:lnTo>
                    <a:lnTo>
                      <a:pt x="74" y="19"/>
                    </a:lnTo>
                    <a:lnTo>
                      <a:pt x="81" y="19"/>
                    </a:lnTo>
                    <a:lnTo>
                      <a:pt x="82" y="20"/>
                    </a:lnTo>
                    <a:lnTo>
                      <a:pt x="83" y="20"/>
                    </a:lnTo>
                    <a:lnTo>
                      <a:pt x="84" y="21"/>
                    </a:lnTo>
                    <a:lnTo>
                      <a:pt x="86" y="21"/>
                    </a:lnTo>
                    <a:lnTo>
                      <a:pt x="89" y="21"/>
                    </a:lnTo>
                    <a:lnTo>
                      <a:pt x="87" y="22"/>
                    </a:lnTo>
                    <a:lnTo>
                      <a:pt x="83" y="24"/>
                    </a:lnTo>
                    <a:lnTo>
                      <a:pt x="81" y="25"/>
                    </a:lnTo>
                    <a:lnTo>
                      <a:pt x="80" y="26"/>
                    </a:lnTo>
                    <a:lnTo>
                      <a:pt x="78" y="27"/>
                    </a:lnTo>
                    <a:lnTo>
                      <a:pt x="74" y="29"/>
                    </a:lnTo>
                    <a:lnTo>
                      <a:pt x="73" y="30"/>
                    </a:lnTo>
                    <a:lnTo>
                      <a:pt x="67" y="36"/>
                    </a:lnTo>
                    <a:lnTo>
                      <a:pt x="59" y="44"/>
                    </a:lnTo>
                    <a:lnTo>
                      <a:pt x="58" y="45"/>
                    </a:lnTo>
                    <a:lnTo>
                      <a:pt x="57" y="45"/>
                    </a:lnTo>
                    <a:lnTo>
                      <a:pt x="58" y="55"/>
                    </a:lnTo>
                    <a:lnTo>
                      <a:pt x="57" y="56"/>
                    </a:lnTo>
                    <a:lnTo>
                      <a:pt x="56" y="56"/>
                    </a:lnTo>
                    <a:lnTo>
                      <a:pt x="52" y="59"/>
                    </a:lnTo>
                    <a:lnTo>
                      <a:pt x="52" y="61"/>
                    </a:lnTo>
                    <a:lnTo>
                      <a:pt x="52" y="61"/>
                    </a:lnTo>
                    <a:lnTo>
                      <a:pt x="51" y="64"/>
                    </a:lnTo>
                    <a:lnTo>
                      <a:pt x="53" y="65"/>
                    </a:lnTo>
                    <a:lnTo>
                      <a:pt x="54" y="67"/>
                    </a:lnTo>
                    <a:lnTo>
                      <a:pt x="53" y="69"/>
                    </a:lnTo>
                    <a:lnTo>
                      <a:pt x="53" y="70"/>
                    </a:lnTo>
                    <a:lnTo>
                      <a:pt x="53" y="73"/>
                    </a:lnTo>
                    <a:lnTo>
                      <a:pt x="53" y="78"/>
                    </a:lnTo>
                    <a:lnTo>
                      <a:pt x="53" y="79"/>
                    </a:lnTo>
                    <a:lnTo>
                      <a:pt x="55" y="80"/>
                    </a:lnTo>
                    <a:lnTo>
                      <a:pt x="55" y="80"/>
                    </a:lnTo>
                    <a:lnTo>
                      <a:pt x="58" y="81"/>
                    </a:lnTo>
                    <a:lnTo>
                      <a:pt x="59" y="81"/>
                    </a:lnTo>
                    <a:lnTo>
                      <a:pt x="59" y="82"/>
                    </a:lnTo>
                    <a:lnTo>
                      <a:pt x="60" y="83"/>
                    </a:lnTo>
                    <a:lnTo>
                      <a:pt x="63" y="84"/>
                    </a:lnTo>
                    <a:lnTo>
                      <a:pt x="65" y="87"/>
                    </a:lnTo>
                    <a:lnTo>
                      <a:pt x="68" y="89"/>
                    </a:lnTo>
                    <a:lnTo>
                      <a:pt x="72" y="92"/>
                    </a:lnTo>
                    <a:lnTo>
                      <a:pt x="72" y="93"/>
                    </a:lnTo>
                    <a:lnTo>
                      <a:pt x="72" y="95"/>
                    </a:lnTo>
                    <a:lnTo>
                      <a:pt x="73" y="98"/>
                    </a:lnTo>
                    <a:lnTo>
                      <a:pt x="8" y="100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" name="Freeform 187">
                <a:extLst>
                  <a:ext uri="{FF2B5EF4-FFF2-40B4-BE49-F238E27FC236}">
                    <a16:creationId xmlns:a16="http://schemas.microsoft.com/office/drawing/2014/main" id="{6439E87A-875F-4C8F-9B9A-845B0BB7E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" y="1269"/>
                <a:ext cx="492" cy="326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69" y="4"/>
                  </a:cxn>
                  <a:cxn ang="0">
                    <a:pos x="68" y="6"/>
                  </a:cxn>
                  <a:cxn ang="0">
                    <a:pos x="69" y="13"/>
                  </a:cxn>
                  <a:cxn ang="0">
                    <a:pos x="75" y="16"/>
                  </a:cxn>
                  <a:cxn ang="0">
                    <a:pos x="76" y="18"/>
                  </a:cxn>
                  <a:cxn ang="0">
                    <a:pos x="79" y="22"/>
                  </a:cxn>
                  <a:cxn ang="0">
                    <a:pos x="82" y="26"/>
                  </a:cxn>
                  <a:cxn ang="0">
                    <a:pos x="81" y="29"/>
                  </a:cxn>
                  <a:cxn ang="0">
                    <a:pos x="80" y="31"/>
                  </a:cxn>
                  <a:cxn ang="0">
                    <a:pos x="76" y="35"/>
                  </a:cxn>
                  <a:cxn ang="0">
                    <a:pos x="72" y="35"/>
                  </a:cxn>
                  <a:cxn ang="0">
                    <a:pos x="70" y="38"/>
                  </a:cxn>
                  <a:cxn ang="0">
                    <a:pos x="72" y="41"/>
                  </a:cxn>
                  <a:cxn ang="0">
                    <a:pos x="72" y="45"/>
                  </a:cxn>
                  <a:cxn ang="0">
                    <a:pos x="68" y="50"/>
                  </a:cxn>
                  <a:cxn ang="0">
                    <a:pos x="68" y="53"/>
                  </a:cxn>
                  <a:cxn ang="0">
                    <a:pos x="63" y="50"/>
                  </a:cxn>
                  <a:cxn ang="0">
                    <a:pos x="11" y="51"/>
                  </a:cxn>
                  <a:cxn ang="0">
                    <a:pos x="11" y="48"/>
                  </a:cxn>
                  <a:cxn ang="0">
                    <a:pos x="9" y="45"/>
                  </a:cxn>
                  <a:cxn ang="0">
                    <a:pos x="10" y="43"/>
                  </a:cxn>
                  <a:cxn ang="0">
                    <a:pos x="8" y="39"/>
                  </a:cxn>
                  <a:cxn ang="0">
                    <a:pos x="8" y="36"/>
                  </a:cxn>
                  <a:cxn ang="0">
                    <a:pos x="6" y="34"/>
                  </a:cxn>
                  <a:cxn ang="0">
                    <a:pos x="5" y="31"/>
                  </a:cxn>
                  <a:cxn ang="0">
                    <a:pos x="3" y="27"/>
                  </a:cxn>
                  <a:cxn ang="0">
                    <a:pos x="4" y="23"/>
                  </a:cxn>
                  <a:cxn ang="0">
                    <a:pos x="2" y="20"/>
                  </a:cxn>
                  <a:cxn ang="0">
                    <a:pos x="2" y="18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1" y="6"/>
                  </a:cxn>
                  <a:cxn ang="0">
                    <a:pos x="1" y="4"/>
                  </a:cxn>
                  <a:cxn ang="0">
                    <a:pos x="2" y="2"/>
                  </a:cxn>
                </a:cxnLst>
                <a:rect l="0" t="0" r="r" b="b"/>
                <a:pathLst>
                  <a:path w="82" h="54">
                    <a:moveTo>
                      <a:pt x="2" y="2"/>
                    </a:moveTo>
                    <a:lnTo>
                      <a:pt x="67" y="0"/>
                    </a:lnTo>
                    <a:lnTo>
                      <a:pt x="67" y="2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8" y="6"/>
                    </a:lnTo>
                    <a:lnTo>
                      <a:pt x="68" y="9"/>
                    </a:lnTo>
                    <a:lnTo>
                      <a:pt x="69" y="13"/>
                    </a:lnTo>
                    <a:lnTo>
                      <a:pt x="73" y="15"/>
                    </a:lnTo>
                    <a:lnTo>
                      <a:pt x="75" y="16"/>
                    </a:lnTo>
                    <a:lnTo>
                      <a:pt x="75" y="17"/>
                    </a:lnTo>
                    <a:lnTo>
                      <a:pt x="76" y="18"/>
                    </a:lnTo>
                    <a:lnTo>
                      <a:pt x="78" y="20"/>
                    </a:lnTo>
                    <a:lnTo>
                      <a:pt x="79" y="22"/>
                    </a:lnTo>
                    <a:lnTo>
                      <a:pt x="81" y="23"/>
                    </a:lnTo>
                    <a:lnTo>
                      <a:pt x="82" y="26"/>
                    </a:lnTo>
                    <a:lnTo>
                      <a:pt x="82" y="27"/>
                    </a:lnTo>
                    <a:lnTo>
                      <a:pt x="81" y="29"/>
                    </a:lnTo>
                    <a:lnTo>
                      <a:pt x="80" y="30"/>
                    </a:lnTo>
                    <a:lnTo>
                      <a:pt x="80" y="31"/>
                    </a:lnTo>
                    <a:lnTo>
                      <a:pt x="78" y="34"/>
                    </a:lnTo>
                    <a:lnTo>
                      <a:pt x="76" y="35"/>
                    </a:lnTo>
                    <a:lnTo>
                      <a:pt x="75" y="35"/>
                    </a:lnTo>
                    <a:lnTo>
                      <a:pt x="72" y="35"/>
                    </a:lnTo>
                    <a:lnTo>
                      <a:pt x="71" y="36"/>
                    </a:lnTo>
                    <a:lnTo>
                      <a:pt x="70" y="38"/>
                    </a:lnTo>
                    <a:lnTo>
                      <a:pt x="70" y="39"/>
                    </a:lnTo>
                    <a:lnTo>
                      <a:pt x="72" y="41"/>
                    </a:lnTo>
                    <a:lnTo>
                      <a:pt x="72" y="42"/>
                    </a:lnTo>
                    <a:lnTo>
                      <a:pt x="72" y="45"/>
                    </a:lnTo>
                    <a:lnTo>
                      <a:pt x="70" y="49"/>
                    </a:lnTo>
                    <a:lnTo>
                      <a:pt x="68" y="50"/>
                    </a:lnTo>
                    <a:lnTo>
                      <a:pt x="67" y="51"/>
                    </a:lnTo>
                    <a:lnTo>
                      <a:pt x="68" y="53"/>
                    </a:lnTo>
                    <a:lnTo>
                      <a:pt x="67" y="54"/>
                    </a:lnTo>
                    <a:lnTo>
                      <a:pt x="63" y="50"/>
                    </a:lnTo>
                    <a:lnTo>
                      <a:pt x="11" y="52"/>
                    </a:lnTo>
                    <a:lnTo>
                      <a:pt x="11" y="51"/>
                    </a:lnTo>
                    <a:lnTo>
                      <a:pt x="10" y="49"/>
                    </a:lnTo>
                    <a:lnTo>
                      <a:pt x="11" y="48"/>
                    </a:lnTo>
                    <a:lnTo>
                      <a:pt x="10" y="47"/>
                    </a:lnTo>
                    <a:lnTo>
                      <a:pt x="9" y="45"/>
                    </a:lnTo>
                    <a:lnTo>
                      <a:pt x="10" y="44"/>
                    </a:lnTo>
                    <a:lnTo>
                      <a:pt x="10" y="43"/>
                    </a:lnTo>
                    <a:lnTo>
                      <a:pt x="8" y="42"/>
                    </a:lnTo>
                    <a:lnTo>
                      <a:pt x="8" y="39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7" y="35"/>
                    </a:lnTo>
                    <a:lnTo>
                      <a:pt x="6" y="34"/>
                    </a:lnTo>
                    <a:lnTo>
                      <a:pt x="7" y="32"/>
                    </a:lnTo>
                    <a:lnTo>
                      <a:pt x="5" y="31"/>
                    </a:lnTo>
                    <a:lnTo>
                      <a:pt x="4" y="28"/>
                    </a:lnTo>
                    <a:lnTo>
                      <a:pt x="3" y="27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2" y="12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2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4" name="Freeform 188">
                <a:extLst>
                  <a:ext uri="{FF2B5EF4-FFF2-40B4-BE49-F238E27FC236}">
                    <a16:creationId xmlns:a16="http://schemas.microsoft.com/office/drawing/2014/main" id="{91692771-5B45-4EDA-9DCD-3028E7125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6" y="1569"/>
                <a:ext cx="546" cy="474"/>
              </a:xfrm>
              <a:custGeom>
                <a:avLst/>
                <a:gdLst/>
                <a:ahLst/>
                <a:cxnLst>
                  <a:cxn ang="0">
                    <a:pos x="76" y="70"/>
                  </a:cxn>
                  <a:cxn ang="0">
                    <a:pos x="77" y="71"/>
                  </a:cxn>
                  <a:cxn ang="0">
                    <a:pos x="78" y="74"/>
                  </a:cxn>
                  <a:cxn ang="0">
                    <a:pos x="74" y="78"/>
                  </a:cxn>
                  <a:cxn ang="0">
                    <a:pos x="83" y="78"/>
                  </a:cxn>
                  <a:cxn ang="0">
                    <a:pos x="84" y="75"/>
                  </a:cxn>
                  <a:cxn ang="0">
                    <a:pos x="85" y="69"/>
                  </a:cxn>
                  <a:cxn ang="0">
                    <a:pos x="88" y="67"/>
                  </a:cxn>
                  <a:cxn ang="0">
                    <a:pos x="89" y="67"/>
                  </a:cxn>
                  <a:cxn ang="0">
                    <a:pos x="90" y="61"/>
                  </a:cxn>
                  <a:cxn ang="0">
                    <a:pos x="89" y="61"/>
                  </a:cxn>
                  <a:cxn ang="0">
                    <a:pos x="89" y="60"/>
                  </a:cxn>
                  <a:cxn ang="0">
                    <a:pos x="88" y="61"/>
                  </a:cxn>
                  <a:cxn ang="0">
                    <a:pos x="84" y="56"/>
                  </a:cxn>
                  <a:cxn ang="0">
                    <a:pos x="85" y="54"/>
                  </a:cxn>
                  <a:cxn ang="0">
                    <a:pos x="84" y="52"/>
                  </a:cxn>
                  <a:cxn ang="0">
                    <a:pos x="80" y="46"/>
                  </a:cxn>
                  <a:cxn ang="0">
                    <a:pos x="74" y="43"/>
                  </a:cxn>
                  <a:cxn ang="0">
                    <a:pos x="71" y="39"/>
                  </a:cxn>
                  <a:cxn ang="0">
                    <a:pos x="74" y="35"/>
                  </a:cxn>
                  <a:cxn ang="0">
                    <a:pos x="74" y="30"/>
                  </a:cxn>
                  <a:cxn ang="0">
                    <a:pos x="70" y="28"/>
                  </a:cxn>
                  <a:cxn ang="0">
                    <a:pos x="68" y="29"/>
                  </a:cxn>
                  <a:cxn ang="0">
                    <a:pos x="65" y="23"/>
                  </a:cxn>
                  <a:cxn ang="0">
                    <a:pos x="60" y="19"/>
                  </a:cxn>
                  <a:cxn ang="0">
                    <a:pos x="56" y="13"/>
                  </a:cxn>
                  <a:cxn ang="0">
                    <a:pos x="55" y="7"/>
                  </a:cxn>
                  <a:cxn ang="0">
                    <a:pos x="56" y="4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5" y="9"/>
                  </a:cxn>
                  <a:cxn ang="0">
                    <a:pos x="5" y="12"/>
                  </a:cxn>
                  <a:cxn ang="0">
                    <a:pos x="11" y="16"/>
                  </a:cxn>
                  <a:cxn ang="0">
                    <a:pos x="9" y="21"/>
                  </a:cxn>
                  <a:cxn ang="0">
                    <a:pos x="11" y="22"/>
                  </a:cxn>
                  <a:cxn ang="0">
                    <a:pos x="13" y="26"/>
                  </a:cxn>
                  <a:cxn ang="0">
                    <a:pos x="15" y="27"/>
                  </a:cxn>
                  <a:cxn ang="0">
                    <a:pos x="16" y="73"/>
                  </a:cxn>
                </a:cxnLst>
                <a:rect l="0" t="0" r="r" b="b"/>
                <a:pathLst>
                  <a:path w="91" h="79">
                    <a:moveTo>
                      <a:pt x="16" y="73"/>
                    </a:moveTo>
                    <a:lnTo>
                      <a:pt x="76" y="70"/>
                    </a:lnTo>
                    <a:lnTo>
                      <a:pt x="76" y="71"/>
                    </a:lnTo>
                    <a:lnTo>
                      <a:pt x="77" y="71"/>
                    </a:lnTo>
                    <a:lnTo>
                      <a:pt x="78" y="73"/>
                    </a:lnTo>
                    <a:lnTo>
                      <a:pt x="78" y="74"/>
                    </a:lnTo>
                    <a:lnTo>
                      <a:pt x="76" y="76"/>
                    </a:lnTo>
                    <a:lnTo>
                      <a:pt x="74" y="78"/>
                    </a:lnTo>
                    <a:lnTo>
                      <a:pt x="74" y="79"/>
                    </a:lnTo>
                    <a:lnTo>
                      <a:pt x="83" y="78"/>
                    </a:lnTo>
                    <a:lnTo>
                      <a:pt x="84" y="76"/>
                    </a:lnTo>
                    <a:lnTo>
                      <a:pt x="84" y="75"/>
                    </a:lnTo>
                    <a:lnTo>
                      <a:pt x="84" y="72"/>
                    </a:lnTo>
                    <a:lnTo>
                      <a:pt x="85" y="69"/>
                    </a:lnTo>
                    <a:lnTo>
                      <a:pt x="86" y="68"/>
                    </a:lnTo>
                    <a:lnTo>
                      <a:pt x="88" y="67"/>
                    </a:lnTo>
                    <a:lnTo>
                      <a:pt x="89" y="68"/>
                    </a:lnTo>
                    <a:lnTo>
                      <a:pt x="89" y="67"/>
                    </a:lnTo>
                    <a:lnTo>
                      <a:pt x="91" y="63"/>
                    </a:lnTo>
                    <a:lnTo>
                      <a:pt x="90" y="61"/>
                    </a:lnTo>
                    <a:lnTo>
                      <a:pt x="90" y="61"/>
                    </a:lnTo>
                    <a:lnTo>
                      <a:pt x="89" y="61"/>
                    </a:lnTo>
                    <a:lnTo>
                      <a:pt x="89" y="60"/>
                    </a:lnTo>
                    <a:lnTo>
                      <a:pt x="89" y="60"/>
                    </a:lnTo>
                    <a:lnTo>
                      <a:pt x="88" y="60"/>
                    </a:lnTo>
                    <a:lnTo>
                      <a:pt x="88" y="61"/>
                    </a:lnTo>
                    <a:lnTo>
                      <a:pt x="87" y="61"/>
                    </a:lnTo>
                    <a:lnTo>
                      <a:pt x="84" y="56"/>
                    </a:lnTo>
                    <a:lnTo>
                      <a:pt x="84" y="55"/>
                    </a:lnTo>
                    <a:lnTo>
                      <a:pt x="85" y="54"/>
                    </a:lnTo>
                    <a:lnTo>
                      <a:pt x="86" y="54"/>
                    </a:lnTo>
                    <a:lnTo>
                      <a:pt x="84" y="52"/>
                    </a:lnTo>
                    <a:lnTo>
                      <a:pt x="83" y="49"/>
                    </a:lnTo>
                    <a:lnTo>
                      <a:pt x="80" y="46"/>
                    </a:lnTo>
                    <a:lnTo>
                      <a:pt x="78" y="45"/>
                    </a:lnTo>
                    <a:lnTo>
                      <a:pt x="74" y="43"/>
                    </a:lnTo>
                    <a:lnTo>
                      <a:pt x="72" y="41"/>
                    </a:lnTo>
                    <a:lnTo>
                      <a:pt x="71" y="39"/>
                    </a:lnTo>
                    <a:lnTo>
                      <a:pt x="71" y="38"/>
                    </a:lnTo>
                    <a:lnTo>
                      <a:pt x="74" y="35"/>
                    </a:lnTo>
                    <a:lnTo>
                      <a:pt x="73" y="32"/>
                    </a:lnTo>
                    <a:lnTo>
                      <a:pt x="74" y="30"/>
                    </a:lnTo>
                    <a:lnTo>
                      <a:pt x="74" y="29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68" y="29"/>
                    </a:lnTo>
                    <a:lnTo>
                      <a:pt x="68" y="29"/>
                    </a:lnTo>
                    <a:lnTo>
                      <a:pt x="65" y="23"/>
                    </a:lnTo>
                    <a:lnTo>
                      <a:pt x="64" y="22"/>
                    </a:lnTo>
                    <a:lnTo>
                      <a:pt x="60" y="19"/>
                    </a:lnTo>
                    <a:lnTo>
                      <a:pt x="56" y="14"/>
                    </a:lnTo>
                    <a:lnTo>
                      <a:pt x="56" y="13"/>
                    </a:lnTo>
                    <a:lnTo>
                      <a:pt x="55" y="10"/>
                    </a:lnTo>
                    <a:lnTo>
                      <a:pt x="55" y="7"/>
                    </a:lnTo>
                    <a:lnTo>
                      <a:pt x="56" y="5"/>
                    </a:lnTo>
                    <a:lnTo>
                      <a:pt x="56" y="4"/>
                    </a:lnTo>
                    <a:lnTo>
                      <a:pt x="52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6"/>
                    </a:lnTo>
                    <a:lnTo>
                      <a:pt x="9" y="19"/>
                    </a:lnTo>
                    <a:lnTo>
                      <a:pt x="9" y="21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12" y="25"/>
                    </a:lnTo>
                    <a:lnTo>
                      <a:pt x="13" y="26"/>
                    </a:lnTo>
                    <a:lnTo>
                      <a:pt x="15" y="27"/>
                    </a:lnTo>
                    <a:lnTo>
                      <a:pt x="15" y="27"/>
                    </a:lnTo>
                    <a:lnTo>
                      <a:pt x="16" y="64"/>
                    </a:lnTo>
                    <a:lnTo>
                      <a:pt x="16" y="73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5" name="Freeform 189">
                <a:extLst>
                  <a:ext uri="{FF2B5EF4-FFF2-40B4-BE49-F238E27FC236}">
                    <a16:creationId xmlns:a16="http://schemas.microsoft.com/office/drawing/2014/main" id="{115D35E8-7F76-478D-9580-1D6C73D4C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" y="2355"/>
                <a:ext cx="456" cy="402"/>
              </a:xfrm>
              <a:custGeom>
                <a:avLst/>
                <a:gdLst/>
                <a:ahLst/>
                <a:cxnLst>
                  <a:cxn ang="0">
                    <a:pos x="41" y="1"/>
                  </a:cxn>
                  <a:cxn ang="0">
                    <a:pos x="44" y="10"/>
                  </a:cxn>
                  <a:cxn ang="0">
                    <a:pos x="43" y="13"/>
                  </a:cxn>
                  <a:cxn ang="0">
                    <a:pos x="39" y="22"/>
                  </a:cxn>
                  <a:cxn ang="0">
                    <a:pos x="63" y="33"/>
                  </a:cxn>
                  <a:cxn ang="0">
                    <a:pos x="63" y="40"/>
                  </a:cxn>
                  <a:cxn ang="0">
                    <a:pos x="62" y="45"/>
                  </a:cxn>
                  <a:cxn ang="0">
                    <a:pos x="57" y="44"/>
                  </a:cxn>
                  <a:cxn ang="0">
                    <a:pos x="56" y="49"/>
                  </a:cxn>
                  <a:cxn ang="0">
                    <a:pos x="61" y="48"/>
                  </a:cxn>
                  <a:cxn ang="0">
                    <a:pos x="65" y="47"/>
                  </a:cxn>
                  <a:cxn ang="0">
                    <a:pos x="64" y="50"/>
                  </a:cxn>
                  <a:cxn ang="0">
                    <a:pos x="66" y="51"/>
                  </a:cxn>
                  <a:cxn ang="0">
                    <a:pos x="71" y="48"/>
                  </a:cxn>
                  <a:cxn ang="0">
                    <a:pos x="73" y="48"/>
                  </a:cxn>
                  <a:cxn ang="0">
                    <a:pos x="73" y="51"/>
                  </a:cxn>
                  <a:cxn ang="0">
                    <a:pos x="67" y="56"/>
                  </a:cxn>
                  <a:cxn ang="0">
                    <a:pos x="71" y="61"/>
                  </a:cxn>
                  <a:cxn ang="0">
                    <a:pos x="76" y="65"/>
                  </a:cxn>
                  <a:cxn ang="0">
                    <a:pos x="71" y="63"/>
                  </a:cxn>
                  <a:cxn ang="0">
                    <a:pos x="63" y="59"/>
                  </a:cxn>
                  <a:cxn ang="0">
                    <a:pos x="61" y="62"/>
                  </a:cxn>
                  <a:cxn ang="0">
                    <a:pos x="59" y="65"/>
                  </a:cxn>
                  <a:cxn ang="0">
                    <a:pos x="56" y="63"/>
                  </a:cxn>
                  <a:cxn ang="0">
                    <a:pos x="53" y="63"/>
                  </a:cxn>
                  <a:cxn ang="0">
                    <a:pos x="48" y="65"/>
                  </a:cxn>
                  <a:cxn ang="0">
                    <a:pos x="40" y="59"/>
                  </a:cxn>
                  <a:cxn ang="0">
                    <a:pos x="37" y="57"/>
                  </a:cxn>
                  <a:cxn ang="0">
                    <a:pos x="37" y="56"/>
                  </a:cxn>
                  <a:cxn ang="0">
                    <a:pos x="34" y="55"/>
                  </a:cxn>
                  <a:cxn ang="0">
                    <a:pos x="32" y="54"/>
                  </a:cxn>
                  <a:cxn ang="0">
                    <a:pos x="30" y="59"/>
                  </a:cxn>
                  <a:cxn ang="0">
                    <a:pos x="14" y="56"/>
                  </a:cxn>
                  <a:cxn ang="0">
                    <a:pos x="3" y="55"/>
                  </a:cxn>
                  <a:cxn ang="0">
                    <a:pos x="5" y="53"/>
                  </a:cxn>
                  <a:cxn ang="0">
                    <a:pos x="5" y="46"/>
                  </a:cxn>
                  <a:cxn ang="0">
                    <a:pos x="6" y="42"/>
                  </a:cxn>
                  <a:cxn ang="0">
                    <a:pos x="8" y="37"/>
                  </a:cxn>
                  <a:cxn ang="0">
                    <a:pos x="6" y="30"/>
                  </a:cxn>
                  <a:cxn ang="0">
                    <a:pos x="5" y="28"/>
                  </a:cxn>
                  <a:cxn ang="0">
                    <a:pos x="3" y="25"/>
                  </a:cxn>
                  <a:cxn ang="0">
                    <a:pos x="1" y="19"/>
                  </a:cxn>
                </a:cxnLst>
                <a:rect l="0" t="0" r="r" b="b"/>
                <a:pathLst>
                  <a:path w="76" h="67">
                    <a:moveTo>
                      <a:pt x="0" y="1"/>
                    </a:moveTo>
                    <a:lnTo>
                      <a:pt x="41" y="0"/>
                    </a:lnTo>
                    <a:lnTo>
                      <a:pt x="41" y="1"/>
                    </a:lnTo>
                    <a:lnTo>
                      <a:pt x="43" y="5"/>
                    </a:lnTo>
                    <a:lnTo>
                      <a:pt x="43" y="8"/>
                    </a:lnTo>
                    <a:lnTo>
                      <a:pt x="44" y="10"/>
                    </a:lnTo>
                    <a:lnTo>
                      <a:pt x="45" y="11"/>
                    </a:lnTo>
                    <a:lnTo>
                      <a:pt x="45" y="12"/>
                    </a:lnTo>
                    <a:lnTo>
                      <a:pt x="43" y="13"/>
                    </a:lnTo>
                    <a:lnTo>
                      <a:pt x="42" y="14"/>
                    </a:lnTo>
                    <a:lnTo>
                      <a:pt x="41" y="17"/>
                    </a:lnTo>
                    <a:lnTo>
                      <a:pt x="39" y="22"/>
                    </a:lnTo>
                    <a:lnTo>
                      <a:pt x="36" y="29"/>
                    </a:lnTo>
                    <a:lnTo>
                      <a:pt x="36" y="34"/>
                    </a:lnTo>
                    <a:lnTo>
                      <a:pt x="63" y="33"/>
                    </a:lnTo>
                    <a:lnTo>
                      <a:pt x="63" y="34"/>
                    </a:lnTo>
                    <a:lnTo>
                      <a:pt x="63" y="36"/>
                    </a:lnTo>
                    <a:lnTo>
                      <a:pt x="63" y="40"/>
                    </a:lnTo>
                    <a:lnTo>
                      <a:pt x="66" y="43"/>
                    </a:lnTo>
                    <a:lnTo>
                      <a:pt x="66" y="46"/>
                    </a:lnTo>
                    <a:lnTo>
                      <a:pt x="62" y="45"/>
                    </a:lnTo>
                    <a:lnTo>
                      <a:pt x="59" y="44"/>
                    </a:lnTo>
                    <a:lnTo>
                      <a:pt x="58" y="43"/>
                    </a:lnTo>
                    <a:lnTo>
                      <a:pt x="57" y="44"/>
                    </a:lnTo>
                    <a:lnTo>
                      <a:pt x="55" y="46"/>
                    </a:lnTo>
                    <a:lnTo>
                      <a:pt x="54" y="48"/>
                    </a:lnTo>
                    <a:lnTo>
                      <a:pt x="56" y="49"/>
                    </a:lnTo>
                    <a:lnTo>
                      <a:pt x="57" y="49"/>
                    </a:lnTo>
                    <a:lnTo>
                      <a:pt x="60" y="49"/>
                    </a:lnTo>
                    <a:lnTo>
                      <a:pt x="61" y="48"/>
                    </a:lnTo>
                    <a:lnTo>
                      <a:pt x="62" y="47"/>
                    </a:lnTo>
                    <a:lnTo>
                      <a:pt x="64" y="47"/>
                    </a:lnTo>
                    <a:lnTo>
                      <a:pt x="65" y="47"/>
                    </a:lnTo>
                    <a:lnTo>
                      <a:pt x="65" y="48"/>
                    </a:lnTo>
                    <a:lnTo>
                      <a:pt x="65" y="49"/>
                    </a:lnTo>
                    <a:lnTo>
                      <a:pt x="64" y="50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6" y="51"/>
                    </a:lnTo>
                    <a:lnTo>
                      <a:pt x="67" y="51"/>
                    </a:lnTo>
                    <a:lnTo>
                      <a:pt x="68" y="49"/>
                    </a:lnTo>
                    <a:lnTo>
                      <a:pt x="71" y="48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3" y="48"/>
                    </a:lnTo>
                    <a:lnTo>
                      <a:pt x="73" y="49"/>
                    </a:lnTo>
                    <a:lnTo>
                      <a:pt x="73" y="50"/>
                    </a:lnTo>
                    <a:lnTo>
                      <a:pt x="73" y="51"/>
                    </a:lnTo>
                    <a:lnTo>
                      <a:pt x="71" y="52"/>
                    </a:lnTo>
                    <a:lnTo>
                      <a:pt x="69" y="54"/>
                    </a:lnTo>
                    <a:lnTo>
                      <a:pt x="67" y="56"/>
                    </a:lnTo>
                    <a:lnTo>
                      <a:pt x="67" y="58"/>
                    </a:lnTo>
                    <a:lnTo>
                      <a:pt x="68" y="59"/>
                    </a:lnTo>
                    <a:lnTo>
                      <a:pt x="71" y="61"/>
                    </a:lnTo>
                    <a:lnTo>
                      <a:pt x="76" y="63"/>
                    </a:lnTo>
                    <a:lnTo>
                      <a:pt x="76" y="64"/>
                    </a:lnTo>
                    <a:lnTo>
                      <a:pt x="76" y="65"/>
                    </a:lnTo>
                    <a:lnTo>
                      <a:pt x="75" y="65"/>
                    </a:lnTo>
                    <a:lnTo>
                      <a:pt x="71" y="67"/>
                    </a:lnTo>
                    <a:lnTo>
                      <a:pt x="71" y="63"/>
                    </a:lnTo>
                    <a:lnTo>
                      <a:pt x="68" y="62"/>
                    </a:lnTo>
                    <a:lnTo>
                      <a:pt x="64" y="61"/>
                    </a:lnTo>
                    <a:lnTo>
                      <a:pt x="63" y="59"/>
                    </a:lnTo>
                    <a:lnTo>
                      <a:pt x="63" y="59"/>
                    </a:lnTo>
                    <a:lnTo>
                      <a:pt x="61" y="59"/>
                    </a:lnTo>
                    <a:lnTo>
                      <a:pt x="61" y="62"/>
                    </a:lnTo>
                    <a:lnTo>
                      <a:pt x="61" y="63"/>
                    </a:lnTo>
                    <a:lnTo>
                      <a:pt x="61" y="63"/>
                    </a:lnTo>
                    <a:lnTo>
                      <a:pt x="59" y="65"/>
                    </a:lnTo>
                    <a:lnTo>
                      <a:pt x="58" y="65"/>
                    </a:lnTo>
                    <a:lnTo>
                      <a:pt x="57" y="63"/>
                    </a:lnTo>
                    <a:lnTo>
                      <a:pt x="56" y="63"/>
                    </a:lnTo>
                    <a:lnTo>
                      <a:pt x="55" y="64"/>
                    </a:lnTo>
                    <a:lnTo>
                      <a:pt x="54" y="63"/>
                    </a:lnTo>
                    <a:lnTo>
                      <a:pt x="53" y="63"/>
                    </a:lnTo>
                    <a:lnTo>
                      <a:pt x="51" y="65"/>
                    </a:lnTo>
                    <a:lnTo>
                      <a:pt x="49" y="65"/>
                    </a:lnTo>
                    <a:lnTo>
                      <a:pt x="48" y="65"/>
                    </a:lnTo>
                    <a:lnTo>
                      <a:pt x="46" y="64"/>
                    </a:lnTo>
                    <a:lnTo>
                      <a:pt x="42" y="60"/>
                    </a:lnTo>
                    <a:lnTo>
                      <a:pt x="40" y="59"/>
                    </a:lnTo>
                    <a:lnTo>
                      <a:pt x="38" y="58"/>
                    </a:lnTo>
                    <a:lnTo>
                      <a:pt x="38" y="57"/>
                    </a:lnTo>
                    <a:lnTo>
                      <a:pt x="37" y="57"/>
                    </a:lnTo>
                    <a:lnTo>
                      <a:pt x="37" y="57"/>
                    </a:lnTo>
                    <a:lnTo>
                      <a:pt x="37" y="56"/>
                    </a:lnTo>
                    <a:lnTo>
                      <a:pt x="37" y="56"/>
                    </a:lnTo>
                    <a:lnTo>
                      <a:pt x="36" y="55"/>
                    </a:lnTo>
                    <a:lnTo>
                      <a:pt x="35" y="56"/>
                    </a:lnTo>
                    <a:lnTo>
                      <a:pt x="34" y="55"/>
                    </a:lnTo>
                    <a:lnTo>
                      <a:pt x="33" y="55"/>
                    </a:lnTo>
                    <a:lnTo>
                      <a:pt x="33" y="54"/>
                    </a:lnTo>
                    <a:lnTo>
                      <a:pt x="32" y="54"/>
                    </a:lnTo>
                    <a:lnTo>
                      <a:pt x="29" y="57"/>
                    </a:lnTo>
                    <a:lnTo>
                      <a:pt x="31" y="58"/>
                    </a:lnTo>
                    <a:lnTo>
                      <a:pt x="30" y="59"/>
                    </a:lnTo>
                    <a:lnTo>
                      <a:pt x="26" y="59"/>
                    </a:lnTo>
                    <a:lnTo>
                      <a:pt x="18" y="57"/>
                    </a:lnTo>
                    <a:lnTo>
                      <a:pt x="14" y="56"/>
                    </a:lnTo>
                    <a:lnTo>
                      <a:pt x="4" y="57"/>
                    </a:lnTo>
                    <a:lnTo>
                      <a:pt x="3" y="57"/>
                    </a:lnTo>
                    <a:lnTo>
                      <a:pt x="3" y="55"/>
                    </a:lnTo>
                    <a:lnTo>
                      <a:pt x="3" y="55"/>
                    </a:lnTo>
                    <a:lnTo>
                      <a:pt x="4" y="54"/>
                    </a:lnTo>
                    <a:lnTo>
                      <a:pt x="5" y="53"/>
                    </a:lnTo>
                    <a:lnTo>
                      <a:pt x="6" y="49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5" y="45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7" y="40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7" y="32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29"/>
                    </a:lnTo>
                    <a:lnTo>
                      <a:pt x="5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3" y="25"/>
                    </a:lnTo>
                    <a:lnTo>
                      <a:pt x="4" y="24"/>
                    </a:lnTo>
                    <a:lnTo>
                      <a:pt x="3" y="21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0" y="1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6" name="Freeform 190">
                <a:extLst>
                  <a:ext uri="{FF2B5EF4-FFF2-40B4-BE49-F238E27FC236}">
                    <a16:creationId xmlns:a16="http://schemas.microsoft.com/office/drawing/2014/main" id="{E2F0EF89-910B-46FB-901D-AEC31940D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" y="915"/>
                <a:ext cx="423" cy="456"/>
              </a:xfrm>
              <a:custGeom>
                <a:avLst/>
                <a:gdLst/>
                <a:ahLst/>
                <a:cxnLst>
                  <a:cxn ang="0">
                    <a:pos x="30" y="75"/>
                  </a:cxn>
                  <a:cxn ang="0">
                    <a:pos x="24" y="72"/>
                  </a:cxn>
                  <a:cxn ang="0">
                    <a:pos x="23" y="65"/>
                  </a:cxn>
                  <a:cxn ang="0">
                    <a:pos x="24" y="63"/>
                  </a:cxn>
                  <a:cxn ang="0">
                    <a:pos x="22" y="59"/>
                  </a:cxn>
                  <a:cxn ang="0">
                    <a:pos x="21" y="54"/>
                  </a:cxn>
                  <a:cxn ang="0">
                    <a:pos x="17" y="50"/>
                  </a:cxn>
                  <a:cxn ang="0">
                    <a:pos x="12" y="45"/>
                  </a:cxn>
                  <a:cxn ang="0">
                    <a:pos x="8" y="43"/>
                  </a:cxn>
                  <a:cxn ang="0">
                    <a:pos x="7" y="42"/>
                  </a:cxn>
                  <a:cxn ang="0">
                    <a:pos x="4" y="41"/>
                  </a:cxn>
                  <a:cxn ang="0">
                    <a:pos x="2" y="39"/>
                  </a:cxn>
                  <a:cxn ang="0">
                    <a:pos x="2" y="31"/>
                  </a:cxn>
                  <a:cxn ang="0">
                    <a:pos x="3" y="28"/>
                  </a:cxn>
                  <a:cxn ang="0">
                    <a:pos x="0" y="25"/>
                  </a:cxn>
                  <a:cxn ang="0">
                    <a:pos x="1" y="22"/>
                  </a:cxn>
                  <a:cxn ang="0">
                    <a:pos x="5" y="17"/>
                  </a:cxn>
                  <a:cxn ang="0">
                    <a:pos x="7" y="16"/>
                  </a:cxn>
                  <a:cxn ang="0">
                    <a:pos x="7" y="6"/>
                  </a:cxn>
                  <a:cxn ang="0">
                    <a:pos x="9" y="5"/>
                  </a:cxn>
                  <a:cxn ang="0">
                    <a:pos x="13" y="5"/>
                  </a:cxn>
                  <a:cxn ang="0">
                    <a:pos x="22" y="0"/>
                  </a:cxn>
                  <a:cxn ang="0">
                    <a:pos x="24" y="1"/>
                  </a:cxn>
                  <a:cxn ang="0">
                    <a:pos x="23" y="3"/>
                  </a:cxn>
                  <a:cxn ang="0">
                    <a:pos x="22" y="6"/>
                  </a:cxn>
                  <a:cxn ang="0">
                    <a:pos x="26" y="5"/>
                  </a:cxn>
                  <a:cxn ang="0">
                    <a:pos x="29" y="6"/>
                  </a:cxn>
                  <a:cxn ang="0">
                    <a:pos x="31" y="7"/>
                  </a:cxn>
                  <a:cxn ang="0">
                    <a:pos x="32" y="10"/>
                  </a:cxn>
                  <a:cxn ang="0">
                    <a:pos x="44" y="13"/>
                  </a:cxn>
                  <a:cxn ang="0">
                    <a:pos x="48" y="15"/>
                  </a:cxn>
                  <a:cxn ang="0">
                    <a:pos x="50" y="15"/>
                  </a:cxn>
                  <a:cxn ang="0">
                    <a:pos x="52" y="15"/>
                  </a:cxn>
                  <a:cxn ang="0">
                    <a:pos x="56" y="16"/>
                  </a:cxn>
                  <a:cxn ang="0">
                    <a:pos x="57" y="17"/>
                  </a:cxn>
                  <a:cxn ang="0">
                    <a:pos x="58" y="18"/>
                  </a:cxn>
                  <a:cxn ang="0">
                    <a:pos x="61" y="21"/>
                  </a:cxn>
                  <a:cxn ang="0">
                    <a:pos x="61" y="25"/>
                  </a:cxn>
                  <a:cxn ang="0">
                    <a:pos x="63" y="25"/>
                  </a:cxn>
                  <a:cxn ang="0">
                    <a:pos x="62" y="27"/>
                  </a:cxn>
                  <a:cxn ang="0">
                    <a:pos x="64" y="30"/>
                  </a:cxn>
                  <a:cxn ang="0">
                    <a:pos x="62" y="32"/>
                  </a:cxn>
                  <a:cxn ang="0">
                    <a:pos x="59" y="38"/>
                  </a:cxn>
                  <a:cxn ang="0">
                    <a:pos x="60" y="39"/>
                  </a:cxn>
                  <a:cxn ang="0">
                    <a:pos x="64" y="35"/>
                  </a:cxn>
                  <a:cxn ang="0">
                    <a:pos x="67" y="32"/>
                  </a:cxn>
                  <a:cxn ang="0">
                    <a:pos x="68" y="31"/>
                  </a:cxn>
                  <a:cxn ang="0">
                    <a:pos x="68" y="28"/>
                  </a:cxn>
                  <a:cxn ang="0">
                    <a:pos x="69" y="27"/>
                  </a:cxn>
                  <a:cxn ang="0">
                    <a:pos x="70" y="25"/>
                  </a:cxn>
                  <a:cxn ang="0">
                    <a:pos x="71" y="26"/>
                  </a:cxn>
                  <a:cxn ang="0">
                    <a:pos x="69" y="32"/>
                  </a:cxn>
                  <a:cxn ang="0">
                    <a:pos x="68" y="35"/>
                  </a:cxn>
                  <a:cxn ang="0">
                    <a:pos x="66" y="40"/>
                  </a:cxn>
                  <a:cxn ang="0">
                    <a:pos x="66" y="45"/>
                  </a:cxn>
                  <a:cxn ang="0">
                    <a:pos x="64" y="47"/>
                  </a:cxn>
                  <a:cxn ang="0">
                    <a:pos x="65" y="54"/>
                  </a:cxn>
                  <a:cxn ang="0">
                    <a:pos x="63" y="59"/>
                  </a:cxn>
                  <a:cxn ang="0">
                    <a:pos x="66" y="70"/>
                  </a:cxn>
                  <a:cxn ang="0">
                    <a:pos x="65" y="71"/>
                  </a:cxn>
                  <a:cxn ang="0">
                    <a:pos x="65" y="74"/>
                  </a:cxn>
                </a:cxnLst>
                <a:rect l="0" t="0" r="r" b="b"/>
                <a:pathLst>
                  <a:path w="71" h="76">
                    <a:moveTo>
                      <a:pt x="30" y="76"/>
                    </a:moveTo>
                    <a:lnTo>
                      <a:pt x="30" y="75"/>
                    </a:lnTo>
                    <a:lnTo>
                      <a:pt x="28" y="74"/>
                    </a:lnTo>
                    <a:lnTo>
                      <a:pt x="24" y="72"/>
                    </a:lnTo>
                    <a:lnTo>
                      <a:pt x="23" y="68"/>
                    </a:lnTo>
                    <a:lnTo>
                      <a:pt x="23" y="65"/>
                    </a:lnTo>
                    <a:lnTo>
                      <a:pt x="24" y="64"/>
                    </a:lnTo>
                    <a:lnTo>
                      <a:pt x="24" y="63"/>
                    </a:lnTo>
                    <a:lnTo>
                      <a:pt x="22" y="61"/>
                    </a:lnTo>
                    <a:lnTo>
                      <a:pt x="22" y="59"/>
                    </a:lnTo>
                    <a:lnTo>
                      <a:pt x="21" y="56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17" y="50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9" y="44"/>
                    </a:lnTo>
                    <a:lnTo>
                      <a:pt x="8" y="43"/>
                    </a:lnTo>
                    <a:lnTo>
                      <a:pt x="8" y="42"/>
                    </a:lnTo>
                    <a:lnTo>
                      <a:pt x="7" y="42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2" y="34"/>
                    </a:lnTo>
                    <a:lnTo>
                      <a:pt x="2" y="31"/>
                    </a:lnTo>
                    <a:lnTo>
                      <a:pt x="2" y="30"/>
                    </a:lnTo>
                    <a:lnTo>
                      <a:pt x="3" y="28"/>
                    </a:lnTo>
                    <a:lnTo>
                      <a:pt x="2" y="26"/>
                    </a:lnTo>
                    <a:lnTo>
                      <a:pt x="0" y="25"/>
                    </a:lnTo>
                    <a:lnTo>
                      <a:pt x="1" y="22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7" y="16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11" y="6"/>
                    </a:lnTo>
                    <a:lnTo>
                      <a:pt x="13" y="5"/>
                    </a:lnTo>
                    <a:lnTo>
                      <a:pt x="16" y="3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4" y="1"/>
                    </a:lnTo>
                    <a:lnTo>
                      <a:pt x="24" y="2"/>
                    </a:lnTo>
                    <a:lnTo>
                      <a:pt x="23" y="3"/>
                    </a:lnTo>
                    <a:lnTo>
                      <a:pt x="23" y="4"/>
                    </a:lnTo>
                    <a:lnTo>
                      <a:pt x="22" y="6"/>
                    </a:lnTo>
                    <a:lnTo>
                      <a:pt x="25" y="5"/>
                    </a:lnTo>
                    <a:lnTo>
                      <a:pt x="26" y="5"/>
                    </a:lnTo>
                    <a:lnTo>
                      <a:pt x="27" y="6"/>
                    </a:lnTo>
                    <a:lnTo>
                      <a:pt x="29" y="6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2" y="8"/>
                    </a:lnTo>
                    <a:lnTo>
                      <a:pt x="32" y="10"/>
                    </a:lnTo>
                    <a:lnTo>
                      <a:pt x="33" y="11"/>
                    </a:lnTo>
                    <a:lnTo>
                      <a:pt x="44" y="13"/>
                    </a:lnTo>
                    <a:lnTo>
                      <a:pt x="46" y="13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5"/>
                    </a:lnTo>
                    <a:lnTo>
                      <a:pt x="52" y="15"/>
                    </a:lnTo>
                    <a:lnTo>
                      <a:pt x="54" y="15"/>
                    </a:lnTo>
                    <a:lnTo>
                      <a:pt x="56" y="16"/>
                    </a:lnTo>
                    <a:lnTo>
                      <a:pt x="57" y="16"/>
                    </a:lnTo>
                    <a:lnTo>
                      <a:pt x="57" y="17"/>
                    </a:lnTo>
                    <a:lnTo>
                      <a:pt x="57" y="18"/>
                    </a:lnTo>
                    <a:lnTo>
                      <a:pt x="58" y="18"/>
                    </a:lnTo>
                    <a:lnTo>
                      <a:pt x="61" y="19"/>
                    </a:lnTo>
                    <a:lnTo>
                      <a:pt x="61" y="21"/>
                    </a:lnTo>
                    <a:lnTo>
                      <a:pt x="60" y="25"/>
                    </a:lnTo>
                    <a:lnTo>
                      <a:pt x="61" y="25"/>
                    </a:lnTo>
                    <a:lnTo>
                      <a:pt x="63" y="25"/>
                    </a:lnTo>
                    <a:lnTo>
                      <a:pt x="63" y="25"/>
                    </a:lnTo>
                    <a:lnTo>
                      <a:pt x="63" y="26"/>
                    </a:lnTo>
                    <a:lnTo>
                      <a:pt x="62" y="27"/>
                    </a:lnTo>
                    <a:lnTo>
                      <a:pt x="63" y="28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2" y="32"/>
                    </a:lnTo>
                    <a:lnTo>
                      <a:pt x="60" y="36"/>
                    </a:lnTo>
                    <a:lnTo>
                      <a:pt x="59" y="38"/>
                    </a:lnTo>
                    <a:lnTo>
                      <a:pt x="59" y="39"/>
                    </a:lnTo>
                    <a:lnTo>
                      <a:pt x="60" y="39"/>
                    </a:lnTo>
                    <a:lnTo>
                      <a:pt x="62" y="38"/>
                    </a:lnTo>
                    <a:lnTo>
                      <a:pt x="64" y="35"/>
                    </a:lnTo>
                    <a:lnTo>
                      <a:pt x="66" y="33"/>
                    </a:lnTo>
                    <a:lnTo>
                      <a:pt x="67" y="32"/>
                    </a:lnTo>
                    <a:lnTo>
                      <a:pt x="67" y="32"/>
                    </a:lnTo>
                    <a:lnTo>
                      <a:pt x="68" y="31"/>
                    </a:lnTo>
                    <a:lnTo>
                      <a:pt x="68" y="30"/>
                    </a:lnTo>
                    <a:lnTo>
                      <a:pt x="68" y="28"/>
                    </a:lnTo>
                    <a:lnTo>
                      <a:pt x="69" y="27"/>
                    </a:lnTo>
                    <a:lnTo>
                      <a:pt x="69" y="27"/>
                    </a:lnTo>
                    <a:lnTo>
                      <a:pt x="70" y="26"/>
                    </a:lnTo>
                    <a:lnTo>
                      <a:pt x="70" y="25"/>
                    </a:lnTo>
                    <a:lnTo>
                      <a:pt x="71" y="25"/>
                    </a:lnTo>
                    <a:lnTo>
                      <a:pt x="71" y="26"/>
                    </a:lnTo>
                    <a:lnTo>
                      <a:pt x="71" y="28"/>
                    </a:lnTo>
                    <a:lnTo>
                      <a:pt x="69" y="32"/>
                    </a:lnTo>
                    <a:lnTo>
                      <a:pt x="68" y="34"/>
                    </a:lnTo>
                    <a:lnTo>
                      <a:pt x="68" y="35"/>
                    </a:lnTo>
                    <a:lnTo>
                      <a:pt x="68" y="36"/>
                    </a:lnTo>
                    <a:lnTo>
                      <a:pt x="66" y="40"/>
                    </a:lnTo>
                    <a:lnTo>
                      <a:pt x="66" y="43"/>
                    </a:lnTo>
                    <a:lnTo>
                      <a:pt x="66" y="45"/>
                    </a:lnTo>
                    <a:lnTo>
                      <a:pt x="65" y="46"/>
                    </a:lnTo>
                    <a:lnTo>
                      <a:pt x="64" y="47"/>
                    </a:lnTo>
                    <a:lnTo>
                      <a:pt x="65" y="50"/>
                    </a:lnTo>
                    <a:lnTo>
                      <a:pt x="65" y="54"/>
                    </a:lnTo>
                    <a:lnTo>
                      <a:pt x="64" y="55"/>
                    </a:lnTo>
                    <a:lnTo>
                      <a:pt x="63" y="59"/>
                    </a:lnTo>
                    <a:lnTo>
                      <a:pt x="64" y="65"/>
                    </a:lnTo>
                    <a:lnTo>
                      <a:pt x="66" y="70"/>
                    </a:lnTo>
                    <a:lnTo>
                      <a:pt x="65" y="70"/>
                    </a:lnTo>
                    <a:lnTo>
                      <a:pt x="65" y="71"/>
                    </a:lnTo>
                    <a:lnTo>
                      <a:pt x="65" y="72"/>
                    </a:lnTo>
                    <a:lnTo>
                      <a:pt x="65" y="74"/>
                    </a:lnTo>
                    <a:lnTo>
                      <a:pt x="30" y="76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7" name="Freeform 191">
                <a:extLst>
                  <a:ext uri="{FF2B5EF4-FFF2-40B4-BE49-F238E27FC236}">
                    <a16:creationId xmlns:a16="http://schemas.microsoft.com/office/drawing/2014/main" id="{5181B3C9-E076-4A01-95A5-DE3E4C351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6" y="1359"/>
                <a:ext cx="324" cy="576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12" y="5"/>
                  </a:cxn>
                  <a:cxn ang="0">
                    <a:pos x="15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2" y="19"/>
                  </a:cxn>
                  <a:cxn ang="0">
                    <a:pos x="9" y="20"/>
                  </a:cxn>
                  <a:cxn ang="0">
                    <a:pos x="5" y="21"/>
                  </a:cxn>
                  <a:cxn ang="0">
                    <a:pos x="4" y="24"/>
                  </a:cxn>
                  <a:cxn ang="0">
                    <a:pos x="6" y="27"/>
                  </a:cxn>
                  <a:cxn ang="0">
                    <a:pos x="4" y="34"/>
                  </a:cxn>
                  <a:cxn ang="0">
                    <a:pos x="1" y="36"/>
                  </a:cxn>
                  <a:cxn ang="0">
                    <a:pos x="1" y="39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5" y="54"/>
                  </a:cxn>
                  <a:cxn ang="0">
                    <a:pos x="10" y="58"/>
                  </a:cxn>
                  <a:cxn ang="0">
                    <a:pos x="13" y="64"/>
                  </a:cxn>
                  <a:cxn ang="0">
                    <a:pos x="15" y="63"/>
                  </a:cxn>
                  <a:cxn ang="0">
                    <a:pos x="19" y="65"/>
                  </a:cxn>
                  <a:cxn ang="0">
                    <a:pos x="19" y="70"/>
                  </a:cxn>
                  <a:cxn ang="0">
                    <a:pos x="16" y="74"/>
                  </a:cxn>
                  <a:cxn ang="0">
                    <a:pos x="19" y="78"/>
                  </a:cxn>
                  <a:cxn ang="0">
                    <a:pos x="25" y="81"/>
                  </a:cxn>
                  <a:cxn ang="0">
                    <a:pos x="29" y="87"/>
                  </a:cxn>
                  <a:cxn ang="0">
                    <a:pos x="30" y="89"/>
                  </a:cxn>
                  <a:cxn ang="0">
                    <a:pos x="29" y="91"/>
                  </a:cxn>
                  <a:cxn ang="0">
                    <a:pos x="33" y="96"/>
                  </a:cxn>
                  <a:cxn ang="0">
                    <a:pos x="34" y="95"/>
                  </a:cxn>
                  <a:cxn ang="0">
                    <a:pos x="35" y="92"/>
                  </a:cxn>
                  <a:cxn ang="0">
                    <a:pos x="39" y="92"/>
                  </a:cxn>
                  <a:cxn ang="0">
                    <a:pos x="42" y="94"/>
                  </a:cxn>
                  <a:cxn ang="0">
                    <a:pos x="43" y="90"/>
                  </a:cxn>
                  <a:cxn ang="0">
                    <a:pos x="44" y="87"/>
                  </a:cxn>
                  <a:cxn ang="0">
                    <a:pos x="48" y="86"/>
                  </a:cxn>
                  <a:cxn ang="0">
                    <a:pos x="47" y="83"/>
                  </a:cxn>
                  <a:cxn ang="0">
                    <a:pos x="48" y="82"/>
                  </a:cxn>
                  <a:cxn ang="0">
                    <a:pos x="48" y="80"/>
                  </a:cxn>
                  <a:cxn ang="0">
                    <a:pos x="48" y="79"/>
                  </a:cxn>
                  <a:cxn ang="0">
                    <a:pos x="49" y="74"/>
                  </a:cxn>
                  <a:cxn ang="0">
                    <a:pos x="52" y="69"/>
                  </a:cxn>
                  <a:cxn ang="0">
                    <a:pos x="54" y="64"/>
                  </a:cxn>
                  <a:cxn ang="0">
                    <a:pos x="52" y="58"/>
                  </a:cxn>
                  <a:cxn ang="0">
                    <a:pos x="52" y="54"/>
                  </a:cxn>
                  <a:cxn ang="0">
                    <a:pos x="49" y="13"/>
                  </a:cxn>
                  <a:cxn ang="0">
                    <a:pos x="48" y="11"/>
                  </a:cxn>
                  <a:cxn ang="0">
                    <a:pos x="47" y="7"/>
                  </a:cxn>
                  <a:cxn ang="0">
                    <a:pos x="44" y="3"/>
                  </a:cxn>
                </a:cxnLst>
                <a:rect l="0" t="0" r="r" b="b"/>
                <a:pathLst>
                  <a:path w="54" h="96">
                    <a:moveTo>
                      <a:pt x="44" y="0"/>
                    </a:moveTo>
                    <a:lnTo>
                      <a:pt x="9" y="2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3" y="7"/>
                    </a:lnTo>
                    <a:lnTo>
                      <a:pt x="15" y="8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5" y="14"/>
                    </a:lnTo>
                    <a:lnTo>
                      <a:pt x="14" y="15"/>
                    </a:lnTo>
                    <a:lnTo>
                      <a:pt x="14" y="16"/>
                    </a:lnTo>
                    <a:lnTo>
                      <a:pt x="12" y="19"/>
                    </a:lnTo>
                    <a:lnTo>
                      <a:pt x="10" y="20"/>
                    </a:lnTo>
                    <a:lnTo>
                      <a:pt x="9" y="20"/>
                    </a:lnTo>
                    <a:lnTo>
                      <a:pt x="6" y="20"/>
                    </a:lnTo>
                    <a:lnTo>
                      <a:pt x="5" y="21"/>
                    </a:lnTo>
                    <a:lnTo>
                      <a:pt x="4" y="23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30"/>
                    </a:lnTo>
                    <a:lnTo>
                      <a:pt x="4" y="34"/>
                    </a:lnTo>
                    <a:lnTo>
                      <a:pt x="2" y="35"/>
                    </a:lnTo>
                    <a:lnTo>
                      <a:pt x="1" y="36"/>
                    </a:lnTo>
                    <a:lnTo>
                      <a:pt x="2" y="38"/>
                    </a:lnTo>
                    <a:lnTo>
                      <a:pt x="1" y="39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0" y="45"/>
                    </a:lnTo>
                    <a:lnTo>
                      <a:pt x="1" y="48"/>
                    </a:lnTo>
                    <a:lnTo>
                      <a:pt x="1" y="49"/>
                    </a:lnTo>
                    <a:lnTo>
                      <a:pt x="5" y="54"/>
                    </a:lnTo>
                    <a:lnTo>
                      <a:pt x="9" y="57"/>
                    </a:lnTo>
                    <a:lnTo>
                      <a:pt x="10" y="58"/>
                    </a:lnTo>
                    <a:lnTo>
                      <a:pt x="13" y="64"/>
                    </a:lnTo>
                    <a:lnTo>
                      <a:pt x="13" y="64"/>
                    </a:lnTo>
                    <a:lnTo>
                      <a:pt x="15" y="63"/>
                    </a:lnTo>
                    <a:lnTo>
                      <a:pt x="15" y="63"/>
                    </a:lnTo>
                    <a:lnTo>
                      <a:pt x="19" y="64"/>
                    </a:lnTo>
                    <a:lnTo>
                      <a:pt x="19" y="65"/>
                    </a:lnTo>
                    <a:lnTo>
                      <a:pt x="18" y="67"/>
                    </a:lnTo>
                    <a:lnTo>
                      <a:pt x="19" y="70"/>
                    </a:lnTo>
                    <a:lnTo>
                      <a:pt x="16" y="73"/>
                    </a:lnTo>
                    <a:lnTo>
                      <a:pt x="16" y="74"/>
                    </a:lnTo>
                    <a:lnTo>
                      <a:pt x="17" y="76"/>
                    </a:lnTo>
                    <a:lnTo>
                      <a:pt x="19" y="78"/>
                    </a:lnTo>
                    <a:lnTo>
                      <a:pt x="23" y="80"/>
                    </a:lnTo>
                    <a:lnTo>
                      <a:pt x="25" y="81"/>
                    </a:lnTo>
                    <a:lnTo>
                      <a:pt x="28" y="84"/>
                    </a:lnTo>
                    <a:lnTo>
                      <a:pt x="29" y="87"/>
                    </a:lnTo>
                    <a:lnTo>
                      <a:pt x="31" y="89"/>
                    </a:lnTo>
                    <a:lnTo>
                      <a:pt x="30" y="89"/>
                    </a:lnTo>
                    <a:lnTo>
                      <a:pt x="29" y="90"/>
                    </a:lnTo>
                    <a:lnTo>
                      <a:pt x="29" y="91"/>
                    </a:lnTo>
                    <a:lnTo>
                      <a:pt x="32" y="96"/>
                    </a:lnTo>
                    <a:lnTo>
                      <a:pt x="33" y="96"/>
                    </a:lnTo>
                    <a:lnTo>
                      <a:pt x="33" y="95"/>
                    </a:lnTo>
                    <a:lnTo>
                      <a:pt x="34" y="95"/>
                    </a:lnTo>
                    <a:lnTo>
                      <a:pt x="34" y="95"/>
                    </a:lnTo>
                    <a:lnTo>
                      <a:pt x="35" y="92"/>
                    </a:lnTo>
                    <a:lnTo>
                      <a:pt x="36" y="91"/>
                    </a:lnTo>
                    <a:lnTo>
                      <a:pt x="39" y="92"/>
                    </a:lnTo>
                    <a:lnTo>
                      <a:pt x="40" y="93"/>
                    </a:lnTo>
                    <a:lnTo>
                      <a:pt x="42" y="94"/>
                    </a:lnTo>
                    <a:lnTo>
                      <a:pt x="44" y="93"/>
                    </a:lnTo>
                    <a:lnTo>
                      <a:pt x="43" y="90"/>
                    </a:lnTo>
                    <a:lnTo>
                      <a:pt x="43" y="88"/>
                    </a:lnTo>
                    <a:lnTo>
                      <a:pt x="44" y="87"/>
                    </a:lnTo>
                    <a:lnTo>
                      <a:pt x="48" y="86"/>
                    </a:lnTo>
                    <a:lnTo>
                      <a:pt x="48" y="86"/>
                    </a:lnTo>
                    <a:lnTo>
                      <a:pt x="47" y="84"/>
                    </a:lnTo>
                    <a:lnTo>
                      <a:pt x="47" y="83"/>
                    </a:lnTo>
                    <a:lnTo>
                      <a:pt x="47" y="83"/>
                    </a:lnTo>
                    <a:lnTo>
                      <a:pt x="48" y="82"/>
                    </a:lnTo>
                    <a:lnTo>
                      <a:pt x="48" y="81"/>
                    </a:lnTo>
                    <a:lnTo>
                      <a:pt x="48" y="80"/>
                    </a:lnTo>
                    <a:lnTo>
                      <a:pt x="48" y="80"/>
                    </a:lnTo>
                    <a:lnTo>
                      <a:pt x="48" y="79"/>
                    </a:lnTo>
                    <a:lnTo>
                      <a:pt x="49" y="76"/>
                    </a:lnTo>
                    <a:lnTo>
                      <a:pt x="49" y="74"/>
                    </a:lnTo>
                    <a:lnTo>
                      <a:pt x="51" y="72"/>
                    </a:lnTo>
                    <a:lnTo>
                      <a:pt x="52" y="69"/>
                    </a:lnTo>
                    <a:lnTo>
                      <a:pt x="52" y="68"/>
                    </a:lnTo>
                    <a:lnTo>
                      <a:pt x="54" y="64"/>
                    </a:lnTo>
                    <a:lnTo>
                      <a:pt x="53" y="61"/>
                    </a:lnTo>
                    <a:lnTo>
                      <a:pt x="52" y="58"/>
                    </a:lnTo>
                    <a:lnTo>
                      <a:pt x="52" y="56"/>
                    </a:lnTo>
                    <a:lnTo>
                      <a:pt x="52" y="54"/>
                    </a:lnTo>
                    <a:lnTo>
                      <a:pt x="53" y="53"/>
                    </a:lnTo>
                    <a:lnTo>
                      <a:pt x="49" y="13"/>
                    </a:lnTo>
                    <a:lnTo>
                      <a:pt x="49" y="12"/>
                    </a:lnTo>
                    <a:lnTo>
                      <a:pt x="48" y="11"/>
                    </a:lnTo>
                    <a:lnTo>
                      <a:pt x="47" y="8"/>
                    </a:lnTo>
                    <a:lnTo>
                      <a:pt x="47" y="7"/>
                    </a:lnTo>
                    <a:lnTo>
                      <a:pt x="46" y="5"/>
                    </a:lnTo>
                    <a:lnTo>
                      <a:pt x="44" y="3"/>
                    </a:lnTo>
                    <a:lnTo>
                      <a:pt x="44" y="0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8" name="Freeform 192">
                <a:extLst>
                  <a:ext uri="{FF2B5EF4-FFF2-40B4-BE49-F238E27FC236}">
                    <a16:creationId xmlns:a16="http://schemas.microsoft.com/office/drawing/2014/main" id="{211879F5-5041-4E3D-953F-04A86F806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8" y="999"/>
                <a:ext cx="318" cy="432"/>
              </a:xfrm>
              <a:custGeom>
                <a:avLst/>
                <a:gdLst/>
                <a:ahLst/>
                <a:cxnLst>
                  <a:cxn ang="0">
                    <a:pos x="27" y="68"/>
                  </a:cxn>
                  <a:cxn ang="0">
                    <a:pos x="43" y="67"/>
                  </a:cxn>
                  <a:cxn ang="0">
                    <a:pos x="45" y="62"/>
                  </a:cxn>
                  <a:cxn ang="0">
                    <a:pos x="46" y="59"/>
                  </a:cxn>
                  <a:cxn ang="0">
                    <a:pos x="49" y="55"/>
                  </a:cxn>
                  <a:cxn ang="0">
                    <a:pos x="49" y="52"/>
                  </a:cxn>
                  <a:cxn ang="0">
                    <a:pos x="50" y="50"/>
                  </a:cxn>
                  <a:cxn ang="0">
                    <a:pos x="51" y="51"/>
                  </a:cxn>
                  <a:cxn ang="0">
                    <a:pos x="53" y="50"/>
                  </a:cxn>
                  <a:cxn ang="0">
                    <a:pos x="52" y="47"/>
                  </a:cxn>
                  <a:cxn ang="0">
                    <a:pos x="52" y="42"/>
                  </a:cxn>
                  <a:cxn ang="0">
                    <a:pos x="48" y="28"/>
                  </a:cxn>
                  <a:cxn ang="0">
                    <a:pos x="42" y="28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33" y="34"/>
                  </a:cxn>
                  <a:cxn ang="0">
                    <a:pos x="33" y="30"/>
                  </a:cxn>
                  <a:cxn ang="0">
                    <a:pos x="36" y="28"/>
                  </a:cxn>
                  <a:cxn ang="0">
                    <a:pos x="37" y="26"/>
                  </a:cxn>
                  <a:cxn ang="0">
                    <a:pos x="38" y="24"/>
                  </a:cxn>
                  <a:cxn ang="0">
                    <a:pos x="39" y="17"/>
                  </a:cxn>
                  <a:cxn ang="0">
                    <a:pos x="38" y="14"/>
                  </a:cxn>
                  <a:cxn ang="0">
                    <a:pos x="36" y="12"/>
                  </a:cxn>
                  <a:cxn ang="0">
                    <a:pos x="38" y="10"/>
                  </a:cxn>
                  <a:cxn ang="0">
                    <a:pos x="36" y="6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1" y="1"/>
                  </a:cxn>
                  <a:cxn ang="0">
                    <a:pos x="18" y="1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7" y="7"/>
                  </a:cxn>
                  <a:cxn ang="0">
                    <a:pos x="15" y="8"/>
                  </a:cxn>
                  <a:cxn ang="0">
                    <a:pos x="13" y="10"/>
                  </a:cxn>
                  <a:cxn ang="0">
                    <a:pos x="13" y="13"/>
                  </a:cxn>
                  <a:cxn ang="0">
                    <a:pos x="12" y="17"/>
                  </a:cxn>
                  <a:cxn ang="0">
                    <a:pos x="10" y="16"/>
                  </a:cxn>
                  <a:cxn ang="0">
                    <a:pos x="10" y="13"/>
                  </a:cxn>
                  <a:cxn ang="0">
                    <a:pos x="10" y="11"/>
                  </a:cxn>
                  <a:cxn ang="0">
                    <a:pos x="9" y="13"/>
                  </a:cxn>
                  <a:cxn ang="0">
                    <a:pos x="8" y="16"/>
                  </a:cxn>
                  <a:cxn ang="0">
                    <a:pos x="6" y="17"/>
                  </a:cxn>
                  <a:cxn ang="0">
                    <a:pos x="5" y="19"/>
                  </a:cxn>
                  <a:cxn ang="0">
                    <a:pos x="3" y="23"/>
                  </a:cxn>
                  <a:cxn ang="0">
                    <a:pos x="3" y="28"/>
                  </a:cxn>
                  <a:cxn ang="0">
                    <a:pos x="1" y="32"/>
                  </a:cxn>
                  <a:cxn ang="0">
                    <a:pos x="2" y="37"/>
                  </a:cxn>
                  <a:cxn ang="0">
                    <a:pos x="2" y="41"/>
                  </a:cxn>
                  <a:cxn ang="0">
                    <a:pos x="7" y="50"/>
                  </a:cxn>
                  <a:cxn ang="0">
                    <a:pos x="7" y="55"/>
                  </a:cxn>
                  <a:cxn ang="0">
                    <a:pos x="7" y="56"/>
                  </a:cxn>
                  <a:cxn ang="0">
                    <a:pos x="6" y="62"/>
                  </a:cxn>
                  <a:cxn ang="0">
                    <a:pos x="3" y="69"/>
                  </a:cxn>
                  <a:cxn ang="0">
                    <a:pos x="0" y="72"/>
                  </a:cxn>
                </a:cxnLst>
                <a:rect l="0" t="0" r="r" b="b"/>
                <a:pathLst>
                  <a:path w="53" h="72">
                    <a:moveTo>
                      <a:pt x="0" y="72"/>
                    </a:moveTo>
                    <a:lnTo>
                      <a:pt x="27" y="68"/>
                    </a:lnTo>
                    <a:lnTo>
                      <a:pt x="27" y="69"/>
                    </a:lnTo>
                    <a:lnTo>
                      <a:pt x="43" y="67"/>
                    </a:lnTo>
                    <a:lnTo>
                      <a:pt x="43" y="66"/>
                    </a:lnTo>
                    <a:lnTo>
                      <a:pt x="45" y="62"/>
                    </a:lnTo>
                    <a:lnTo>
                      <a:pt x="46" y="61"/>
                    </a:lnTo>
                    <a:lnTo>
                      <a:pt x="46" y="59"/>
                    </a:lnTo>
                    <a:lnTo>
                      <a:pt x="47" y="56"/>
                    </a:lnTo>
                    <a:lnTo>
                      <a:pt x="49" y="55"/>
                    </a:lnTo>
                    <a:lnTo>
                      <a:pt x="49" y="52"/>
                    </a:lnTo>
                    <a:lnTo>
                      <a:pt x="49" y="52"/>
                    </a:lnTo>
                    <a:lnTo>
                      <a:pt x="49" y="51"/>
                    </a:lnTo>
                    <a:lnTo>
                      <a:pt x="50" y="50"/>
                    </a:lnTo>
                    <a:lnTo>
                      <a:pt x="51" y="51"/>
                    </a:lnTo>
                    <a:lnTo>
                      <a:pt x="51" y="51"/>
                    </a:lnTo>
                    <a:lnTo>
                      <a:pt x="52" y="51"/>
                    </a:lnTo>
                    <a:lnTo>
                      <a:pt x="53" y="50"/>
                    </a:lnTo>
                    <a:lnTo>
                      <a:pt x="53" y="49"/>
                    </a:lnTo>
                    <a:lnTo>
                      <a:pt x="52" y="47"/>
                    </a:lnTo>
                    <a:lnTo>
                      <a:pt x="53" y="44"/>
                    </a:lnTo>
                    <a:lnTo>
                      <a:pt x="52" y="42"/>
                    </a:lnTo>
                    <a:lnTo>
                      <a:pt x="51" y="37"/>
                    </a:lnTo>
                    <a:lnTo>
                      <a:pt x="48" y="28"/>
                    </a:lnTo>
                    <a:lnTo>
                      <a:pt x="44" y="27"/>
                    </a:lnTo>
                    <a:lnTo>
                      <a:pt x="42" y="28"/>
                    </a:lnTo>
                    <a:lnTo>
                      <a:pt x="41" y="29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4" y="35"/>
                    </a:lnTo>
                    <a:lnTo>
                      <a:pt x="33" y="34"/>
                    </a:lnTo>
                    <a:lnTo>
                      <a:pt x="33" y="33"/>
                    </a:lnTo>
                    <a:lnTo>
                      <a:pt x="33" y="30"/>
                    </a:lnTo>
                    <a:lnTo>
                      <a:pt x="34" y="29"/>
                    </a:lnTo>
                    <a:lnTo>
                      <a:pt x="36" y="28"/>
                    </a:lnTo>
                    <a:lnTo>
                      <a:pt x="37" y="26"/>
                    </a:lnTo>
                    <a:lnTo>
                      <a:pt x="37" y="26"/>
                    </a:lnTo>
                    <a:lnTo>
                      <a:pt x="37" y="24"/>
                    </a:lnTo>
                    <a:lnTo>
                      <a:pt x="38" y="24"/>
                    </a:lnTo>
                    <a:lnTo>
                      <a:pt x="39" y="22"/>
                    </a:lnTo>
                    <a:lnTo>
                      <a:pt x="39" y="17"/>
                    </a:lnTo>
                    <a:lnTo>
                      <a:pt x="38" y="15"/>
                    </a:lnTo>
                    <a:lnTo>
                      <a:pt x="38" y="14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1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6" y="6"/>
                    </a:lnTo>
                    <a:lnTo>
                      <a:pt x="35" y="6"/>
                    </a:lnTo>
                    <a:lnTo>
                      <a:pt x="30" y="4"/>
                    </a:lnTo>
                    <a:lnTo>
                      <a:pt x="27" y="3"/>
                    </a:lnTo>
                    <a:lnTo>
                      <a:pt x="26" y="2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6" y="3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7" y="7"/>
                    </a:lnTo>
                    <a:lnTo>
                      <a:pt x="16" y="7"/>
                    </a:lnTo>
                    <a:lnTo>
                      <a:pt x="15" y="8"/>
                    </a:lnTo>
                    <a:lnTo>
                      <a:pt x="14" y="8"/>
                    </a:lnTo>
                    <a:lnTo>
                      <a:pt x="13" y="10"/>
                    </a:lnTo>
                    <a:lnTo>
                      <a:pt x="12" y="11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7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1" y="14"/>
                    </a:lnTo>
                    <a:lnTo>
                      <a:pt x="10" y="13"/>
                    </a:lnTo>
                    <a:lnTo>
                      <a:pt x="11" y="12"/>
                    </a:lnTo>
                    <a:lnTo>
                      <a:pt x="10" y="11"/>
                    </a:lnTo>
                    <a:lnTo>
                      <a:pt x="10" y="12"/>
                    </a:lnTo>
                    <a:lnTo>
                      <a:pt x="9" y="13"/>
                    </a:lnTo>
                    <a:lnTo>
                      <a:pt x="9" y="15"/>
                    </a:lnTo>
                    <a:lnTo>
                      <a:pt x="8" y="16"/>
                    </a:lnTo>
                    <a:lnTo>
                      <a:pt x="7" y="16"/>
                    </a:lnTo>
                    <a:lnTo>
                      <a:pt x="6" y="17"/>
                    </a:lnTo>
                    <a:lnTo>
                      <a:pt x="5" y="18"/>
                    </a:lnTo>
                    <a:lnTo>
                      <a:pt x="5" y="19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2" y="31"/>
                    </a:lnTo>
                    <a:lnTo>
                      <a:pt x="1" y="32"/>
                    </a:lnTo>
                    <a:lnTo>
                      <a:pt x="1" y="33"/>
                    </a:lnTo>
                    <a:lnTo>
                      <a:pt x="2" y="37"/>
                    </a:lnTo>
                    <a:lnTo>
                      <a:pt x="2" y="39"/>
                    </a:lnTo>
                    <a:lnTo>
                      <a:pt x="2" y="41"/>
                    </a:lnTo>
                    <a:lnTo>
                      <a:pt x="5" y="46"/>
                    </a:lnTo>
                    <a:lnTo>
                      <a:pt x="7" y="50"/>
                    </a:lnTo>
                    <a:lnTo>
                      <a:pt x="7" y="54"/>
                    </a:lnTo>
                    <a:lnTo>
                      <a:pt x="7" y="55"/>
                    </a:lnTo>
                    <a:lnTo>
                      <a:pt x="7" y="55"/>
                    </a:lnTo>
                    <a:lnTo>
                      <a:pt x="7" y="56"/>
                    </a:lnTo>
                    <a:lnTo>
                      <a:pt x="7" y="59"/>
                    </a:lnTo>
                    <a:lnTo>
                      <a:pt x="6" y="62"/>
                    </a:lnTo>
                    <a:lnTo>
                      <a:pt x="5" y="65"/>
                    </a:lnTo>
                    <a:lnTo>
                      <a:pt x="3" y="69"/>
                    </a:lnTo>
                    <a:lnTo>
                      <a:pt x="1" y="71"/>
                    </a:lnTo>
                    <a:lnTo>
                      <a:pt x="0" y="72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" name="Freeform 193">
                <a:extLst>
                  <a:ext uri="{FF2B5EF4-FFF2-40B4-BE49-F238E27FC236}">
                    <a16:creationId xmlns:a16="http://schemas.microsoft.com/office/drawing/2014/main" id="{66E17C6F-A356-417B-A19B-F14D81446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4" y="849"/>
                <a:ext cx="492" cy="243"/>
              </a:xfrm>
              <a:custGeom>
                <a:avLst/>
                <a:gdLst/>
                <a:ahLst/>
                <a:cxnLst>
                  <a:cxn ang="0">
                    <a:pos x="3" y="16"/>
                  </a:cxn>
                  <a:cxn ang="0">
                    <a:pos x="7" y="13"/>
                  </a:cxn>
                  <a:cxn ang="0">
                    <a:pos x="19" y="6"/>
                  </a:cxn>
                  <a:cxn ang="0">
                    <a:pos x="25" y="1"/>
                  </a:cxn>
                  <a:cxn ang="0">
                    <a:pos x="30" y="1"/>
                  </a:cxn>
                  <a:cxn ang="0">
                    <a:pos x="27" y="4"/>
                  </a:cxn>
                  <a:cxn ang="0">
                    <a:pos x="23" y="8"/>
                  </a:cxn>
                  <a:cxn ang="0">
                    <a:pos x="23" y="12"/>
                  </a:cxn>
                  <a:cxn ang="0">
                    <a:pos x="27" y="10"/>
                  </a:cxn>
                  <a:cxn ang="0">
                    <a:pos x="39" y="15"/>
                  </a:cxn>
                  <a:cxn ang="0">
                    <a:pos x="42" y="16"/>
                  </a:cxn>
                  <a:cxn ang="0">
                    <a:pos x="44" y="17"/>
                  </a:cxn>
                  <a:cxn ang="0">
                    <a:pos x="48" y="13"/>
                  </a:cxn>
                  <a:cxn ang="0">
                    <a:pos x="63" y="8"/>
                  </a:cxn>
                  <a:cxn ang="0">
                    <a:pos x="63" y="11"/>
                  </a:cxn>
                  <a:cxn ang="0">
                    <a:pos x="65" y="14"/>
                  </a:cxn>
                  <a:cxn ang="0">
                    <a:pos x="71" y="13"/>
                  </a:cxn>
                  <a:cxn ang="0">
                    <a:pos x="75" y="18"/>
                  </a:cxn>
                  <a:cxn ang="0">
                    <a:pos x="81" y="18"/>
                  </a:cxn>
                  <a:cxn ang="0">
                    <a:pos x="81" y="21"/>
                  </a:cxn>
                  <a:cxn ang="0">
                    <a:pos x="78" y="20"/>
                  </a:cxn>
                  <a:cxn ang="0">
                    <a:pos x="75" y="21"/>
                  </a:cxn>
                  <a:cxn ang="0">
                    <a:pos x="69" y="21"/>
                  </a:cxn>
                  <a:cxn ang="0">
                    <a:pos x="68" y="24"/>
                  </a:cxn>
                  <a:cxn ang="0">
                    <a:pos x="61" y="21"/>
                  </a:cxn>
                  <a:cxn ang="0">
                    <a:pos x="56" y="23"/>
                  </a:cxn>
                  <a:cxn ang="0">
                    <a:pos x="54" y="25"/>
                  </a:cxn>
                  <a:cxn ang="0">
                    <a:pos x="50" y="25"/>
                  </a:cxn>
                  <a:cxn ang="0">
                    <a:pos x="45" y="30"/>
                  </a:cxn>
                  <a:cxn ang="0">
                    <a:pos x="46" y="27"/>
                  </a:cxn>
                  <a:cxn ang="0">
                    <a:pos x="43" y="28"/>
                  </a:cxn>
                  <a:cxn ang="0">
                    <a:pos x="41" y="27"/>
                  </a:cxn>
                  <a:cxn ang="0">
                    <a:pos x="39" y="31"/>
                  </a:cxn>
                  <a:cxn ang="0">
                    <a:pos x="36" y="38"/>
                  </a:cxn>
                  <a:cxn ang="0">
                    <a:pos x="34" y="39"/>
                  </a:cxn>
                  <a:cxn ang="0">
                    <a:pos x="34" y="36"/>
                  </a:cxn>
                  <a:cxn ang="0">
                    <a:pos x="31" y="36"/>
                  </a:cxn>
                  <a:cxn ang="0">
                    <a:pos x="29" y="29"/>
                  </a:cxn>
                  <a:cxn ang="0">
                    <a:pos x="28" y="27"/>
                  </a:cxn>
                  <a:cxn ang="0">
                    <a:pos x="23" y="26"/>
                  </a:cxn>
                  <a:cxn ang="0">
                    <a:pos x="21" y="26"/>
                  </a:cxn>
                  <a:cxn ang="0">
                    <a:pos x="15" y="24"/>
                  </a:cxn>
                  <a:cxn ang="0">
                    <a:pos x="3" y="19"/>
                  </a:cxn>
                  <a:cxn ang="0">
                    <a:pos x="0" y="17"/>
                  </a:cxn>
                </a:cxnLst>
                <a:rect l="0" t="0" r="r" b="b"/>
                <a:pathLst>
                  <a:path w="82" h="41">
                    <a:moveTo>
                      <a:pt x="0" y="17"/>
                    </a:moveTo>
                    <a:lnTo>
                      <a:pt x="2" y="17"/>
                    </a:lnTo>
                    <a:lnTo>
                      <a:pt x="3" y="16"/>
                    </a:lnTo>
                    <a:lnTo>
                      <a:pt x="6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12" y="11"/>
                    </a:lnTo>
                    <a:lnTo>
                      <a:pt x="15" y="9"/>
                    </a:lnTo>
                    <a:lnTo>
                      <a:pt x="19" y="6"/>
                    </a:lnTo>
                    <a:lnTo>
                      <a:pt x="20" y="5"/>
                    </a:lnTo>
                    <a:lnTo>
                      <a:pt x="23" y="2"/>
                    </a:lnTo>
                    <a:lnTo>
                      <a:pt x="25" y="1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0" y="1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7" y="4"/>
                    </a:lnTo>
                    <a:lnTo>
                      <a:pt x="24" y="7"/>
                    </a:lnTo>
                    <a:lnTo>
                      <a:pt x="23" y="8"/>
                    </a:lnTo>
                    <a:lnTo>
                      <a:pt x="23" y="8"/>
                    </a:lnTo>
                    <a:lnTo>
                      <a:pt x="22" y="11"/>
                    </a:lnTo>
                    <a:lnTo>
                      <a:pt x="22" y="13"/>
                    </a:lnTo>
                    <a:lnTo>
                      <a:pt x="23" y="12"/>
                    </a:lnTo>
                    <a:lnTo>
                      <a:pt x="25" y="10"/>
                    </a:lnTo>
                    <a:lnTo>
                      <a:pt x="26" y="10"/>
                    </a:lnTo>
                    <a:lnTo>
                      <a:pt x="27" y="10"/>
                    </a:lnTo>
                    <a:lnTo>
                      <a:pt x="32" y="12"/>
                    </a:lnTo>
                    <a:lnTo>
                      <a:pt x="36" y="16"/>
                    </a:lnTo>
                    <a:lnTo>
                      <a:pt x="39" y="15"/>
                    </a:lnTo>
                    <a:lnTo>
                      <a:pt x="40" y="16"/>
                    </a:lnTo>
                    <a:lnTo>
                      <a:pt x="41" y="16"/>
                    </a:lnTo>
                    <a:lnTo>
                      <a:pt x="42" y="16"/>
                    </a:lnTo>
                    <a:lnTo>
                      <a:pt x="43" y="16"/>
                    </a:lnTo>
                    <a:lnTo>
                      <a:pt x="44" y="16"/>
                    </a:lnTo>
                    <a:lnTo>
                      <a:pt x="44" y="17"/>
                    </a:lnTo>
                    <a:lnTo>
                      <a:pt x="44" y="17"/>
                    </a:lnTo>
                    <a:lnTo>
                      <a:pt x="45" y="15"/>
                    </a:lnTo>
                    <a:lnTo>
                      <a:pt x="48" y="13"/>
                    </a:lnTo>
                    <a:lnTo>
                      <a:pt x="59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4" y="9"/>
                    </a:lnTo>
                    <a:lnTo>
                      <a:pt x="63" y="10"/>
                    </a:lnTo>
                    <a:lnTo>
                      <a:pt x="63" y="11"/>
                    </a:lnTo>
                    <a:lnTo>
                      <a:pt x="64" y="14"/>
                    </a:lnTo>
                    <a:lnTo>
                      <a:pt x="65" y="14"/>
                    </a:lnTo>
                    <a:lnTo>
                      <a:pt x="65" y="14"/>
                    </a:lnTo>
                    <a:lnTo>
                      <a:pt x="67" y="14"/>
                    </a:lnTo>
                    <a:lnTo>
                      <a:pt x="68" y="13"/>
                    </a:lnTo>
                    <a:lnTo>
                      <a:pt x="71" y="13"/>
                    </a:lnTo>
                    <a:lnTo>
                      <a:pt x="73" y="14"/>
                    </a:lnTo>
                    <a:lnTo>
                      <a:pt x="74" y="17"/>
                    </a:lnTo>
                    <a:lnTo>
                      <a:pt x="75" y="18"/>
                    </a:lnTo>
                    <a:lnTo>
                      <a:pt x="78" y="19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9"/>
                    </a:lnTo>
                    <a:lnTo>
                      <a:pt x="82" y="20"/>
                    </a:lnTo>
                    <a:lnTo>
                      <a:pt x="81" y="21"/>
                    </a:lnTo>
                    <a:lnTo>
                      <a:pt x="79" y="21"/>
                    </a:lnTo>
                    <a:lnTo>
                      <a:pt x="78" y="21"/>
                    </a:lnTo>
                    <a:lnTo>
                      <a:pt x="78" y="20"/>
                    </a:lnTo>
                    <a:lnTo>
                      <a:pt x="78" y="20"/>
                    </a:lnTo>
                    <a:lnTo>
                      <a:pt x="76" y="21"/>
                    </a:lnTo>
                    <a:lnTo>
                      <a:pt x="75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69" y="21"/>
                    </a:lnTo>
                    <a:lnTo>
                      <a:pt x="68" y="21"/>
                    </a:lnTo>
                    <a:lnTo>
                      <a:pt x="69" y="23"/>
                    </a:lnTo>
                    <a:lnTo>
                      <a:pt x="68" y="24"/>
                    </a:lnTo>
                    <a:lnTo>
                      <a:pt x="68" y="23"/>
                    </a:lnTo>
                    <a:lnTo>
                      <a:pt x="66" y="22"/>
                    </a:lnTo>
                    <a:lnTo>
                      <a:pt x="61" y="21"/>
                    </a:lnTo>
                    <a:lnTo>
                      <a:pt x="60" y="21"/>
                    </a:lnTo>
                    <a:lnTo>
                      <a:pt x="59" y="21"/>
                    </a:lnTo>
                    <a:lnTo>
                      <a:pt x="56" y="23"/>
                    </a:lnTo>
                    <a:lnTo>
                      <a:pt x="56" y="23"/>
                    </a:lnTo>
                    <a:lnTo>
                      <a:pt x="54" y="24"/>
                    </a:lnTo>
                    <a:lnTo>
                      <a:pt x="54" y="25"/>
                    </a:lnTo>
                    <a:lnTo>
                      <a:pt x="53" y="25"/>
                    </a:lnTo>
                    <a:lnTo>
                      <a:pt x="52" y="24"/>
                    </a:lnTo>
                    <a:lnTo>
                      <a:pt x="50" y="25"/>
                    </a:lnTo>
                    <a:lnTo>
                      <a:pt x="50" y="26"/>
                    </a:lnTo>
                    <a:lnTo>
                      <a:pt x="49" y="27"/>
                    </a:lnTo>
                    <a:lnTo>
                      <a:pt x="45" y="30"/>
                    </a:lnTo>
                    <a:lnTo>
                      <a:pt x="45" y="30"/>
                    </a:lnTo>
                    <a:lnTo>
                      <a:pt x="44" y="30"/>
                    </a:lnTo>
                    <a:lnTo>
                      <a:pt x="46" y="27"/>
                    </a:lnTo>
                    <a:lnTo>
                      <a:pt x="46" y="26"/>
                    </a:lnTo>
                    <a:lnTo>
                      <a:pt x="44" y="26"/>
                    </a:lnTo>
                    <a:lnTo>
                      <a:pt x="43" y="28"/>
                    </a:lnTo>
                    <a:lnTo>
                      <a:pt x="42" y="29"/>
                    </a:lnTo>
                    <a:lnTo>
                      <a:pt x="41" y="28"/>
                    </a:lnTo>
                    <a:lnTo>
                      <a:pt x="41" y="27"/>
                    </a:lnTo>
                    <a:lnTo>
                      <a:pt x="41" y="27"/>
                    </a:lnTo>
                    <a:lnTo>
                      <a:pt x="40" y="29"/>
                    </a:lnTo>
                    <a:lnTo>
                      <a:pt x="39" y="31"/>
                    </a:lnTo>
                    <a:lnTo>
                      <a:pt x="38" y="34"/>
                    </a:lnTo>
                    <a:lnTo>
                      <a:pt x="37" y="35"/>
                    </a:lnTo>
                    <a:lnTo>
                      <a:pt x="36" y="38"/>
                    </a:lnTo>
                    <a:lnTo>
                      <a:pt x="36" y="40"/>
                    </a:lnTo>
                    <a:lnTo>
                      <a:pt x="35" y="41"/>
                    </a:lnTo>
                    <a:lnTo>
                      <a:pt x="34" y="39"/>
                    </a:lnTo>
                    <a:lnTo>
                      <a:pt x="33" y="38"/>
                    </a:lnTo>
                    <a:lnTo>
                      <a:pt x="34" y="37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2" y="36"/>
                    </a:lnTo>
                    <a:lnTo>
                      <a:pt x="31" y="36"/>
                    </a:lnTo>
                    <a:lnTo>
                      <a:pt x="32" y="32"/>
                    </a:lnTo>
                    <a:lnTo>
                      <a:pt x="32" y="30"/>
                    </a:lnTo>
                    <a:lnTo>
                      <a:pt x="29" y="29"/>
                    </a:lnTo>
                    <a:lnTo>
                      <a:pt x="28" y="29"/>
                    </a:lnTo>
                    <a:lnTo>
                      <a:pt x="28" y="28"/>
                    </a:lnTo>
                    <a:lnTo>
                      <a:pt x="28" y="27"/>
                    </a:lnTo>
                    <a:lnTo>
                      <a:pt x="27" y="27"/>
                    </a:lnTo>
                    <a:lnTo>
                      <a:pt x="25" y="26"/>
                    </a:lnTo>
                    <a:lnTo>
                      <a:pt x="23" y="26"/>
                    </a:lnTo>
                    <a:lnTo>
                      <a:pt x="22" y="26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19" y="26"/>
                    </a:lnTo>
                    <a:lnTo>
                      <a:pt x="17" y="24"/>
                    </a:lnTo>
                    <a:lnTo>
                      <a:pt x="15" y="24"/>
                    </a:lnTo>
                    <a:lnTo>
                      <a:pt x="4" y="22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7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" name="Freeform 194">
                <a:extLst>
                  <a:ext uri="{FF2B5EF4-FFF2-40B4-BE49-F238E27FC236}">
                    <a16:creationId xmlns:a16="http://schemas.microsoft.com/office/drawing/2014/main" id="{AB2CDE1A-DAFE-4124-965E-417F4CE3B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" y="1407"/>
                <a:ext cx="246" cy="437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5" y="45"/>
                  </a:cxn>
                  <a:cxn ang="0">
                    <a:pos x="4" y="46"/>
                  </a:cxn>
                  <a:cxn ang="0">
                    <a:pos x="4" y="48"/>
                  </a:cxn>
                  <a:cxn ang="0">
                    <a:pos x="4" y="50"/>
                  </a:cxn>
                  <a:cxn ang="0">
                    <a:pos x="5" y="53"/>
                  </a:cxn>
                  <a:cxn ang="0">
                    <a:pos x="6" y="56"/>
                  </a:cxn>
                  <a:cxn ang="0">
                    <a:pos x="4" y="60"/>
                  </a:cxn>
                  <a:cxn ang="0">
                    <a:pos x="4" y="61"/>
                  </a:cxn>
                  <a:cxn ang="0">
                    <a:pos x="3" y="64"/>
                  </a:cxn>
                  <a:cxn ang="0">
                    <a:pos x="1" y="66"/>
                  </a:cxn>
                  <a:cxn ang="0">
                    <a:pos x="1" y="68"/>
                  </a:cxn>
                  <a:cxn ang="0">
                    <a:pos x="0" y="71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3"/>
                  </a:cxn>
                  <a:cxn ang="0">
                    <a:pos x="2" y="72"/>
                  </a:cxn>
                  <a:cxn ang="0">
                    <a:pos x="2" y="72"/>
                  </a:cxn>
                  <a:cxn ang="0">
                    <a:pos x="3" y="71"/>
                  </a:cxn>
                  <a:cxn ang="0">
                    <a:pos x="5" y="71"/>
                  </a:cxn>
                  <a:cxn ang="0">
                    <a:pos x="8" y="69"/>
                  </a:cxn>
                  <a:cxn ang="0">
                    <a:pos x="12" y="71"/>
                  </a:cxn>
                  <a:cxn ang="0">
                    <a:pos x="13" y="72"/>
                  </a:cxn>
                  <a:cxn ang="0">
                    <a:pos x="13" y="71"/>
                  </a:cxn>
                  <a:cxn ang="0">
                    <a:pos x="14" y="69"/>
                  </a:cxn>
                  <a:cxn ang="0">
                    <a:pos x="16" y="68"/>
                  </a:cxn>
                  <a:cxn ang="0">
                    <a:pos x="17" y="69"/>
                  </a:cxn>
                  <a:cxn ang="0">
                    <a:pos x="19" y="70"/>
                  </a:cxn>
                  <a:cxn ang="0">
                    <a:pos x="20" y="69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5"/>
                  </a:cxn>
                  <a:cxn ang="0">
                    <a:pos x="24" y="67"/>
                  </a:cxn>
                  <a:cxn ang="0">
                    <a:pos x="28" y="66"/>
                  </a:cxn>
                  <a:cxn ang="0">
                    <a:pos x="28" y="63"/>
                  </a:cxn>
                  <a:cxn ang="0">
                    <a:pos x="34" y="56"/>
                  </a:cxn>
                  <a:cxn ang="0">
                    <a:pos x="34" y="54"/>
                  </a:cxn>
                  <a:cxn ang="0">
                    <a:pos x="35" y="53"/>
                  </a:cxn>
                  <a:cxn ang="0">
                    <a:pos x="37" y="53"/>
                  </a:cxn>
                  <a:cxn ang="0">
                    <a:pos x="39" y="52"/>
                  </a:cxn>
                  <a:cxn ang="0">
                    <a:pos x="40" y="52"/>
                  </a:cxn>
                  <a:cxn ang="0">
                    <a:pos x="41" y="51"/>
                  </a:cxn>
                  <a:cxn ang="0">
                    <a:pos x="40" y="48"/>
                  </a:cxn>
                  <a:cxn ang="0">
                    <a:pos x="40" y="47"/>
                  </a:cxn>
                  <a:cxn ang="0">
                    <a:pos x="41" y="46"/>
                  </a:cxn>
                  <a:cxn ang="0">
                    <a:pos x="36" y="1"/>
                  </a:cxn>
                  <a:cxn ang="0">
                    <a:pos x="36" y="0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7" y="5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1" y="5"/>
                  </a:cxn>
                </a:cxnLst>
                <a:rect l="0" t="0" r="r" b="b"/>
                <a:pathLst>
                  <a:path w="41" h="73">
                    <a:moveTo>
                      <a:pt x="1" y="5"/>
                    </a:moveTo>
                    <a:lnTo>
                      <a:pt x="5" y="45"/>
                    </a:lnTo>
                    <a:lnTo>
                      <a:pt x="4" y="46"/>
                    </a:lnTo>
                    <a:lnTo>
                      <a:pt x="4" y="48"/>
                    </a:lnTo>
                    <a:lnTo>
                      <a:pt x="4" y="50"/>
                    </a:lnTo>
                    <a:lnTo>
                      <a:pt x="5" y="53"/>
                    </a:lnTo>
                    <a:lnTo>
                      <a:pt x="6" y="56"/>
                    </a:lnTo>
                    <a:lnTo>
                      <a:pt x="4" y="60"/>
                    </a:lnTo>
                    <a:lnTo>
                      <a:pt x="4" y="61"/>
                    </a:lnTo>
                    <a:lnTo>
                      <a:pt x="3" y="64"/>
                    </a:lnTo>
                    <a:lnTo>
                      <a:pt x="1" y="66"/>
                    </a:lnTo>
                    <a:lnTo>
                      <a:pt x="1" y="68"/>
                    </a:lnTo>
                    <a:lnTo>
                      <a:pt x="0" y="71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3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3" y="71"/>
                    </a:lnTo>
                    <a:lnTo>
                      <a:pt x="5" y="71"/>
                    </a:lnTo>
                    <a:lnTo>
                      <a:pt x="8" y="69"/>
                    </a:lnTo>
                    <a:lnTo>
                      <a:pt x="12" y="71"/>
                    </a:lnTo>
                    <a:lnTo>
                      <a:pt x="13" y="72"/>
                    </a:lnTo>
                    <a:lnTo>
                      <a:pt x="13" y="71"/>
                    </a:lnTo>
                    <a:lnTo>
                      <a:pt x="14" y="69"/>
                    </a:lnTo>
                    <a:lnTo>
                      <a:pt x="16" y="68"/>
                    </a:lnTo>
                    <a:lnTo>
                      <a:pt x="17" y="69"/>
                    </a:lnTo>
                    <a:lnTo>
                      <a:pt x="19" y="70"/>
                    </a:lnTo>
                    <a:lnTo>
                      <a:pt x="20" y="69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5"/>
                    </a:lnTo>
                    <a:lnTo>
                      <a:pt x="24" y="67"/>
                    </a:lnTo>
                    <a:lnTo>
                      <a:pt x="28" y="66"/>
                    </a:lnTo>
                    <a:lnTo>
                      <a:pt x="28" y="63"/>
                    </a:lnTo>
                    <a:lnTo>
                      <a:pt x="34" y="56"/>
                    </a:lnTo>
                    <a:lnTo>
                      <a:pt x="34" y="54"/>
                    </a:lnTo>
                    <a:lnTo>
                      <a:pt x="35" y="53"/>
                    </a:lnTo>
                    <a:lnTo>
                      <a:pt x="37" y="53"/>
                    </a:lnTo>
                    <a:lnTo>
                      <a:pt x="39" y="52"/>
                    </a:lnTo>
                    <a:lnTo>
                      <a:pt x="40" y="52"/>
                    </a:lnTo>
                    <a:lnTo>
                      <a:pt x="41" y="51"/>
                    </a:lnTo>
                    <a:lnTo>
                      <a:pt x="40" y="48"/>
                    </a:lnTo>
                    <a:lnTo>
                      <a:pt x="40" y="47"/>
                    </a:lnTo>
                    <a:lnTo>
                      <a:pt x="41" y="46"/>
                    </a:lnTo>
                    <a:lnTo>
                      <a:pt x="36" y="1"/>
                    </a:lnTo>
                    <a:lnTo>
                      <a:pt x="36" y="0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1" y="5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" name="Freeform 195">
                <a:extLst>
                  <a:ext uri="{FF2B5EF4-FFF2-40B4-BE49-F238E27FC236}">
                    <a16:creationId xmlns:a16="http://schemas.microsoft.com/office/drawing/2014/main" id="{E7E515F1-C949-4098-813F-625A8C638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677"/>
                <a:ext cx="600" cy="306"/>
              </a:xfrm>
              <a:custGeom>
                <a:avLst/>
                <a:gdLst/>
                <a:ahLst/>
                <a:cxnLst>
                  <a:cxn ang="0">
                    <a:pos x="20" y="50"/>
                  </a:cxn>
                  <a:cxn ang="0">
                    <a:pos x="20" y="47"/>
                  </a:cxn>
                  <a:cxn ang="0">
                    <a:pos x="23" y="48"/>
                  </a:cxn>
                  <a:cxn ang="0">
                    <a:pos x="80" y="42"/>
                  </a:cxn>
                  <a:cxn ang="0">
                    <a:pos x="86" y="38"/>
                  </a:cxn>
                  <a:cxn ang="0">
                    <a:pos x="89" y="35"/>
                  </a:cxn>
                  <a:cxn ang="0">
                    <a:pos x="90" y="33"/>
                  </a:cxn>
                  <a:cxn ang="0">
                    <a:pos x="91" y="31"/>
                  </a:cxn>
                  <a:cxn ang="0">
                    <a:pos x="99" y="24"/>
                  </a:cxn>
                  <a:cxn ang="0">
                    <a:pos x="99" y="23"/>
                  </a:cxn>
                  <a:cxn ang="0">
                    <a:pos x="97" y="22"/>
                  </a:cxn>
                  <a:cxn ang="0">
                    <a:pos x="96" y="21"/>
                  </a:cxn>
                  <a:cxn ang="0">
                    <a:pos x="95" y="21"/>
                  </a:cxn>
                  <a:cxn ang="0">
                    <a:pos x="90" y="14"/>
                  </a:cxn>
                  <a:cxn ang="0">
                    <a:pos x="90" y="12"/>
                  </a:cxn>
                  <a:cxn ang="0">
                    <a:pos x="90" y="9"/>
                  </a:cxn>
                  <a:cxn ang="0">
                    <a:pos x="88" y="7"/>
                  </a:cxn>
                  <a:cxn ang="0">
                    <a:pos x="85" y="5"/>
                  </a:cxn>
                  <a:cxn ang="0">
                    <a:pos x="82" y="5"/>
                  </a:cxn>
                  <a:cxn ang="0">
                    <a:pos x="81" y="6"/>
                  </a:cxn>
                  <a:cxn ang="0">
                    <a:pos x="79" y="7"/>
                  </a:cxn>
                  <a:cxn ang="0">
                    <a:pos x="76" y="6"/>
                  </a:cxn>
                  <a:cxn ang="0">
                    <a:pos x="72" y="5"/>
                  </a:cxn>
                  <a:cxn ang="0">
                    <a:pos x="67" y="5"/>
                  </a:cxn>
                  <a:cxn ang="0">
                    <a:pos x="63" y="0"/>
                  </a:cxn>
                  <a:cxn ang="0">
                    <a:pos x="61" y="1"/>
                  </a:cxn>
                  <a:cxn ang="0">
                    <a:pos x="59" y="1"/>
                  </a:cxn>
                  <a:cxn ang="0">
                    <a:pos x="58" y="3"/>
                  </a:cxn>
                  <a:cxn ang="0">
                    <a:pos x="58" y="7"/>
                  </a:cxn>
                  <a:cxn ang="0">
                    <a:pos x="55" y="8"/>
                  </a:cxn>
                  <a:cxn ang="0">
                    <a:pos x="52" y="9"/>
                  </a:cxn>
                  <a:cxn ang="0">
                    <a:pos x="46" y="18"/>
                  </a:cxn>
                  <a:cxn ang="0">
                    <a:pos x="42" y="22"/>
                  </a:cxn>
                  <a:cxn ang="0">
                    <a:pos x="40" y="20"/>
                  </a:cxn>
                  <a:cxn ang="0">
                    <a:pos x="38" y="24"/>
                  </a:cxn>
                  <a:cxn ang="0">
                    <a:pos x="35" y="24"/>
                  </a:cxn>
                  <a:cxn ang="0">
                    <a:pos x="32" y="24"/>
                  </a:cxn>
                  <a:cxn ang="0">
                    <a:pos x="31" y="27"/>
                  </a:cxn>
                  <a:cxn ang="0">
                    <a:pos x="26" y="24"/>
                  </a:cxn>
                  <a:cxn ang="0">
                    <a:pos x="21" y="26"/>
                  </a:cxn>
                  <a:cxn ang="0">
                    <a:pos x="20" y="27"/>
                  </a:cxn>
                  <a:cxn ang="0">
                    <a:pos x="18" y="27"/>
                  </a:cxn>
                  <a:cxn ang="0">
                    <a:pos x="18" y="28"/>
                  </a:cxn>
                  <a:cxn ang="0">
                    <a:pos x="17" y="30"/>
                  </a:cxn>
                  <a:cxn ang="0">
                    <a:pos x="17" y="31"/>
                  </a:cxn>
                  <a:cxn ang="0">
                    <a:pos x="18" y="33"/>
                  </a:cxn>
                  <a:cxn ang="0">
                    <a:pos x="13" y="35"/>
                  </a:cxn>
                  <a:cxn ang="0">
                    <a:pos x="14" y="40"/>
                  </a:cxn>
                  <a:cxn ang="0">
                    <a:pos x="10" y="40"/>
                  </a:cxn>
                  <a:cxn ang="0">
                    <a:pos x="6" y="38"/>
                  </a:cxn>
                  <a:cxn ang="0">
                    <a:pos x="4" y="42"/>
                  </a:cxn>
                  <a:cxn ang="0">
                    <a:pos x="5" y="43"/>
                  </a:cxn>
                  <a:cxn ang="0">
                    <a:pos x="6" y="45"/>
                  </a:cxn>
                  <a:cxn ang="0">
                    <a:pos x="4" y="50"/>
                  </a:cxn>
                  <a:cxn ang="0">
                    <a:pos x="1" y="50"/>
                  </a:cxn>
                </a:cxnLst>
                <a:rect l="0" t="0" r="r" b="b"/>
                <a:pathLst>
                  <a:path w="100" h="51">
                    <a:moveTo>
                      <a:pt x="0" y="51"/>
                    </a:moveTo>
                    <a:lnTo>
                      <a:pt x="20" y="50"/>
                    </a:lnTo>
                    <a:lnTo>
                      <a:pt x="20" y="48"/>
                    </a:lnTo>
                    <a:lnTo>
                      <a:pt x="20" y="47"/>
                    </a:lnTo>
                    <a:lnTo>
                      <a:pt x="22" y="47"/>
                    </a:lnTo>
                    <a:lnTo>
                      <a:pt x="23" y="48"/>
                    </a:lnTo>
                    <a:lnTo>
                      <a:pt x="79" y="42"/>
                    </a:lnTo>
                    <a:lnTo>
                      <a:pt x="80" y="42"/>
                    </a:lnTo>
                    <a:lnTo>
                      <a:pt x="81" y="41"/>
                    </a:lnTo>
                    <a:lnTo>
                      <a:pt x="86" y="38"/>
                    </a:lnTo>
                    <a:lnTo>
                      <a:pt x="87" y="37"/>
                    </a:lnTo>
                    <a:lnTo>
                      <a:pt x="89" y="35"/>
                    </a:lnTo>
                    <a:lnTo>
                      <a:pt x="89" y="34"/>
                    </a:lnTo>
                    <a:lnTo>
                      <a:pt x="90" y="33"/>
                    </a:lnTo>
                    <a:lnTo>
                      <a:pt x="91" y="33"/>
                    </a:lnTo>
                    <a:lnTo>
                      <a:pt x="91" y="31"/>
                    </a:lnTo>
                    <a:lnTo>
                      <a:pt x="92" y="30"/>
                    </a:lnTo>
                    <a:lnTo>
                      <a:pt x="99" y="24"/>
                    </a:lnTo>
                    <a:lnTo>
                      <a:pt x="100" y="23"/>
                    </a:lnTo>
                    <a:lnTo>
                      <a:pt x="99" y="23"/>
                    </a:lnTo>
                    <a:lnTo>
                      <a:pt x="98" y="22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6" y="21"/>
                    </a:lnTo>
                    <a:lnTo>
                      <a:pt x="95" y="21"/>
                    </a:lnTo>
                    <a:lnTo>
                      <a:pt x="95" y="21"/>
                    </a:lnTo>
                    <a:lnTo>
                      <a:pt x="93" y="18"/>
                    </a:lnTo>
                    <a:lnTo>
                      <a:pt x="90" y="14"/>
                    </a:lnTo>
                    <a:lnTo>
                      <a:pt x="90" y="13"/>
                    </a:lnTo>
                    <a:lnTo>
                      <a:pt x="90" y="12"/>
                    </a:lnTo>
                    <a:lnTo>
                      <a:pt x="90" y="11"/>
                    </a:lnTo>
                    <a:lnTo>
                      <a:pt x="90" y="9"/>
                    </a:lnTo>
                    <a:lnTo>
                      <a:pt x="89" y="8"/>
                    </a:lnTo>
                    <a:lnTo>
                      <a:pt x="88" y="7"/>
                    </a:lnTo>
                    <a:lnTo>
                      <a:pt x="86" y="7"/>
                    </a:lnTo>
                    <a:lnTo>
                      <a:pt x="85" y="5"/>
                    </a:lnTo>
                    <a:lnTo>
                      <a:pt x="84" y="4"/>
                    </a:lnTo>
                    <a:lnTo>
                      <a:pt x="82" y="5"/>
                    </a:lnTo>
                    <a:lnTo>
                      <a:pt x="82" y="6"/>
                    </a:lnTo>
                    <a:lnTo>
                      <a:pt x="81" y="6"/>
                    </a:lnTo>
                    <a:lnTo>
                      <a:pt x="81" y="6"/>
                    </a:lnTo>
                    <a:lnTo>
                      <a:pt x="79" y="7"/>
                    </a:lnTo>
                    <a:lnTo>
                      <a:pt x="77" y="6"/>
                    </a:lnTo>
                    <a:lnTo>
                      <a:pt x="76" y="6"/>
                    </a:lnTo>
                    <a:lnTo>
                      <a:pt x="75" y="7"/>
                    </a:lnTo>
                    <a:lnTo>
                      <a:pt x="72" y="5"/>
                    </a:lnTo>
                    <a:lnTo>
                      <a:pt x="69" y="6"/>
                    </a:lnTo>
                    <a:lnTo>
                      <a:pt x="67" y="5"/>
                    </a:lnTo>
                    <a:lnTo>
                      <a:pt x="66" y="2"/>
                    </a:lnTo>
                    <a:lnTo>
                      <a:pt x="63" y="0"/>
                    </a:lnTo>
                    <a:lnTo>
                      <a:pt x="62" y="1"/>
                    </a:lnTo>
                    <a:lnTo>
                      <a:pt x="61" y="1"/>
                    </a:lnTo>
                    <a:lnTo>
                      <a:pt x="60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8" y="3"/>
                    </a:lnTo>
                    <a:lnTo>
                      <a:pt x="59" y="6"/>
                    </a:lnTo>
                    <a:lnTo>
                      <a:pt x="58" y="7"/>
                    </a:lnTo>
                    <a:lnTo>
                      <a:pt x="57" y="7"/>
                    </a:lnTo>
                    <a:lnTo>
                      <a:pt x="55" y="8"/>
                    </a:lnTo>
                    <a:lnTo>
                      <a:pt x="53" y="8"/>
                    </a:lnTo>
                    <a:lnTo>
                      <a:pt x="52" y="9"/>
                    </a:lnTo>
                    <a:lnTo>
                      <a:pt x="52" y="11"/>
                    </a:lnTo>
                    <a:lnTo>
                      <a:pt x="46" y="18"/>
                    </a:lnTo>
                    <a:lnTo>
                      <a:pt x="46" y="21"/>
                    </a:lnTo>
                    <a:lnTo>
                      <a:pt x="42" y="22"/>
                    </a:lnTo>
                    <a:lnTo>
                      <a:pt x="41" y="20"/>
                    </a:lnTo>
                    <a:lnTo>
                      <a:pt x="40" y="20"/>
                    </a:lnTo>
                    <a:lnTo>
                      <a:pt x="39" y="21"/>
                    </a:lnTo>
                    <a:lnTo>
                      <a:pt x="38" y="24"/>
                    </a:lnTo>
                    <a:lnTo>
                      <a:pt x="37" y="25"/>
                    </a:lnTo>
                    <a:lnTo>
                      <a:pt x="35" y="24"/>
                    </a:lnTo>
                    <a:lnTo>
                      <a:pt x="34" y="23"/>
                    </a:lnTo>
                    <a:lnTo>
                      <a:pt x="32" y="24"/>
                    </a:lnTo>
                    <a:lnTo>
                      <a:pt x="31" y="26"/>
                    </a:lnTo>
                    <a:lnTo>
                      <a:pt x="31" y="27"/>
                    </a:lnTo>
                    <a:lnTo>
                      <a:pt x="30" y="26"/>
                    </a:lnTo>
                    <a:lnTo>
                      <a:pt x="26" y="24"/>
                    </a:lnTo>
                    <a:lnTo>
                      <a:pt x="23" y="26"/>
                    </a:lnTo>
                    <a:lnTo>
                      <a:pt x="21" y="26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19" y="28"/>
                    </a:lnTo>
                    <a:lnTo>
                      <a:pt x="18" y="27"/>
                    </a:lnTo>
                    <a:lnTo>
                      <a:pt x="18" y="27"/>
                    </a:lnTo>
                    <a:lnTo>
                      <a:pt x="18" y="28"/>
                    </a:lnTo>
                    <a:lnTo>
                      <a:pt x="18" y="29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17" y="31"/>
                    </a:lnTo>
                    <a:lnTo>
                      <a:pt x="18" y="33"/>
                    </a:lnTo>
                    <a:lnTo>
                      <a:pt x="18" y="33"/>
                    </a:lnTo>
                    <a:lnTo>
                      <a:pt x="14" y="34"/>
                    </a:lnTo>
                    <a:lnTo>
                      <a:pt x="13" y="35"/>
                    </a:lnTo>
                    <a:lnTo>
                      <a:pt x="13" y="37"/>
                    </a:lnTo>
                    <a:lnTo>
                      <a:pt x="14" y="40"/>
                    </a:lnTo>
                    <a:lnTo>
                      <a:pt x="12" y="41"/>
                    </a:lnTo>
                    <a:lnTo>
                      <a:pt x="10" y="40"/>
                    </a:lnTo>
                    <a:lnTo>
                      <a:pt x="9" y="39"/>
                    </a:lnTo>
                    <a:lnTo>
                      <a:pt x="6" y="38"/>
                    </a:lnTo>
                    <a:lnTo>
                      <a:pt x="5" y="39"/>
                    </a:lnTo>
                    <a:lnTo>
                      <a:pt x="4" y="42"/>
                    </a:lnTo>
                    <a:lnTo>
                      <a:pt x="4" y="43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6" y="45"/>
                    </a:lnTo>
                    <a:lnTo>
                      <a:pt x="4" y="49"/>
                    </a:lnTo>
                    <a:lnTo>
                      <a:pt x="4" y="50"/>
                    </a:lnTo>
                    <a:lnTo>
                      <a:pt x="3" y="49"/>
                    </a:lnTo>
                    <a:lnTo>
                      <a:pt x="1" y="50"/>
                    </a:lnTo>
                    <a:lnTo>
                      <a:pt x="0" y="51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" name="Freeform 196">
                <a:extLst>
                  <a:ext uri="{FF2B5EF4-FFF2-40B4-BE49-F238E27FC236}">
                    <a16:creationId xmlns:a16="http://schemas.microsoft.com/office/drawing/2014/main" id="{7C0CF088-2EF6-44B4-B3AC-FBA35411C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1911"/>
                <a:ext cx="666" cy="232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88" y="3"/>
                  </a:cxn>
                  <a:cxn ang="0">
                    <a:pos x="87" y="3"/>
                  </a:cxn>
                  <a:cxn ang="0">
                    <a:pos x="31" y="9"/>
                  </a:cxn>
                  <a:cxn ang="0">
                    <a:pos x="30" y="8"/>
                  </a:cxn>
                  <a:cxn ang="0">
                    <a:pos x="28" y="8"/>
                  </a:cxn>
                  <a:cxn ang="0">
                    <a:pos x="28" y="9"/>
                  </a:cxn>
                  <a:cxn ang="0">
                    <a:pos x="28" y="11"/>
                  </a:cxn>
                  <a:cxn ang="0">
                    <a:pos x="8" y="12"/>
                  </a:cxn>
                  <a:cxn ang="0">
                    <a:pos x="7" y="15"/>
                  </a:cxn>
                  <a:cxn ang="0">
                    <a:pos x="7" y="18"/>
                  </a:cxn>
                  <a:cxn ang="0">
                    <a:pos x="7" y="19"/>
                  </a:cxn>
                  <a:cxn ang="0">
                    <a:pos x="6" y="21"/>
                  </a:cxn>
                  <a:cxn ang="0">
                    <a:pos x="6" y="22"/>
                  </a:cxn>
                  <a:cxn ang="0">
                    <a:pos x="6" y="23"/>
                  </a:cxn>
                  <a:cxn ang="0">
                    <a:pos x="5" y="24"/>
                  </a:cxn>
                  <a:cxn ang="0">
                    <a:pos x="4" y="26"/>
                  </a:cxn>
                  <a:cxn ang="0">
                    <a:pos x="3" y="30"/>
                  </a:cxn>
                  <a:cxn ang="0">
                    <a:pos x="1" y="32"/>
                  </a:cxn>
                  <a:cxn ang="0">
                    <a:pos x="2" y="34"/>
                  </a:cxn>
                  <a:cxn ang="0">
                    <a:pos x="2" y="37"/>
                  </a:cxn>
                  <a:cxn ang="0">
                    <a:pos x="1" y="37"/>
                  </a:cxn>
                  <a:cxn ang="0">
                    <a:pos x="0" y="39"/>
                  </a:cxn>
                  <a:cxn ang="0">
                    <a:pos x="28" y="37"/>
                  </a:cxn>
                  <a:cxn ang="0">
                    <a:pos x="64" y="34"/>
                  </a:cxn>
                  <a:cxn ang="0">
                    <a:pos x="78" y="32"/>
                  </a:cxn>
                  <a:cxn ang="0">
                    <a:pos x="78" y="28"/>
                  </a:cxn>
                  <a:cxn ang="0">
                    <a:pos x="79" y="28"/>
                  </a:cxn>
                  <a:cxn ang="0">
                    <a:pos x="80" y="28"/>
                  </a:cxn>
                  <a:cxn ang="0">
                    <a:pos x="81" y="27"/>
                  </a:cxn>
                  <a:cxn ang="0">
                    <a:pos x="81" y="26"/>
                  </a:cxn>
                  <a:cxn ang="0">
                    <a:pos x="81" y="25"/>
                  </a:cxn>
                  <a:cxn ang="0">
                    <a:pos x="81" y="24"/>
                  </a:cxn>
                  <a:cxn ang="0">
                    <a:pos x="83" y="23"/>
                  </a:cxn>
                  <a:cxn ang="0">
                    <a:pos x="85" y="22"/>
                  </a:cxn>
                  <a:cxn ang="0">
                    <a:pos x="89" y="21"/>
                  </a:cxn>
                  <a:cxn ang="0">
                    <a:pos x="92" y="18"/>
                  </a:cxn>
                  <a:cxn ang="0">
                    <a:pos x="93" y="17"/>
                  </a:cxn>
                  <a:cxn ang="0">
                    <a:pos x="95" y="16"/>
                  </a:cxn>
                  <a:cxn ang="0">
                    <a:pos x="95" y="14"/>
                  </a:cxn>
                  <a:cxn ang="0">
                    <a:pos x="96" y="14"/>
                  </a:cxn>
                  <a:cxn ang="0">
                    <a:pos x="97" y="14"/>
                  </a:cxn>
                  <a:cxn ang="0">
                    <a:pos x="97" y="13"/>
                  </a:cxn>
                  <a:cxn ang="0">
                    <a:pos x="97" y="13"/>
                  </a:cxn>
                  <a:cxn ang="0">
                    <a:pos x="98" y="12"/>
                  </a:cxn>
                  <a:cxn ang="0">
                    <a:pos x="99" y="12"/>
                  </a:cxn>
                  <a:cxn ang="0">
                    <a:pos x="100" y="12"/>
                  </a:cxn>
                  <a:cxn ang="0">
                    <a:pos x="101" y="12"/>
                  </a:cxn>
                  <a:cxn ang="0">
                    <a:pos x="101" y="11"/>
                  </a:cxn>
                  <a:cxn ang="0">
                    <a:pos x="103" y="10"/>
                  </a:cxn>
                  <a:cxn ang="0">
                    <a:pos x="104" y="9"/>
                  </a:cxn>
                  <a:cxn ang="0">
                    <a:pos x="106" y="9"/>
                  </a:cxn>
                  <a:cxn ang="0">
                    <a:pos x="108" y="6"/>
                  </a:cxn>
                  <a:cxn ang="0">
                    <a:pos x="110" y="4"/>
                  </a:cxn>
                  <a:cxn ang="0">
                    <a:pos x="110" y="3"/>
                  </a:cxn>
                  <a:cxn ang="0">
                    <a:pos x="111" y="2"/>
                  </a:cxn>
                  <a:cxn ang="0">
                    <a:pos x="110" y="1"/>
                  </a:cxn>
                  <a:cxn ang="0">
                    <a:pos x="111" y="0"/>
                  </a:cxn>
                </a:cxnLst>
                <a:rect l="0" t="0" r="r" b="b"/>
                <a:pathLst>
                  <a:path w="111" h="39">
                    <a:moveTo>
                      <a:pt x="111" y="0"/>
                    </a:moveTo>
                    <a:lnTo>
                      <a:pt x="88" y="3"/>
                    </a:lnTo>
                    <a:lnTo>
                      <a:pt x="87" y="3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8" y="9"/>
                    </a:lnTo>
                    <a:lnTo>
                      <a:pt x="28" y="11"/>
                    </a:lnTo>
                    <a:lnTo>
                      <a:pt x="8" y="12"/>
                    </a:lnTo>
                    <a:lnTo>
                      <a:pt x="7" y="15"/>
                    </a:lnTo>
                    <a:lnTo>
                      <a:pt x="7" y="18"/>
                    </a:lnTo>
                    <a:lnTo>
                      <a:pt x="7" y="19"/>
                    </a:lnTo>
                    <a:lnTo>
                      <a:pt x="6" y="21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5" y="24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1" y="32"/>
                    </a:lnTo>
                    <a:lnTo>
                      <a:pt x="2" y="34"/>
                    </a:lnTo>
                    <a:lnTo>
                      <a:pt x="2" y="37"/>
                    </a:lnTo>
                    <a:lnTo>
                      <a:pt x="1" y="37"/>
                    </a:lnTo>
                    <a:lnTo>
                      <a:pt x="0" y="39"/>
                    </a:lnTo>
                    <a:lnTo>
                      <a:pt x="28" y="37"/>
                    </a:lnTo>
                    <a:lnTo>
                      <a:pt x="64" y="34"/>
                    </a:lnTo>
                    <a:lnTo>
                      <a:pt x="78" y="32"/>
                    </a:lnTo>
                    <a:lnTo>
                      <a:pt x="78" y="28"/>
                    </a:lnTo>
                    <a:lnTo>
                      <a:pt x="79" y="28"/>
                    </a:lnTo>
                    <a:lnTo>
                      <a:pt x="80" y="28"/>
                    </a:lnTo>
                    <a:lnTo>
                      <a:pt x="81" y="27"/>
                    </a:lnTo>
                    <a:lnTo>
                      <a:pt x="81" y="26"/>
                    </a:lnTo>
                    <a:lnTo>
                      <a:pt x="81" y="25"/>
                    </a:lnTo>
                    <a:lnTo>
                      <a:pt x="81" y="24"/>
                    </a:lnTo>
                    <a:lnTo>
                      <a:pt x="83" y="23"/>
                    </a:lnTo>
                    <a:lnTo>
                      <a:pt x="85" y="22"/>
                    </a:lnTo>
                    <a:lnTo>
                      <a:pt x="89" y="21"/>
                    </a:lnTo>
                    <a:lnTo>
                      <a:pt x="92" y="18"/>
                    </a:lnTo>
                    <a:lnTo>
                      <a:pt x="93" y="17"/>
                    </a:lnTo>
                    <a:lnTo>
                      <a:pt x="95" y="16"/>
                    </a:lnTo>
                    <a:lnTo>
                      <a:pt x="95" y="14"/>
                    </a:lnTo>
                    <a:lnTo>
                      <a:pt x="96" y="14"/>
                    </a:lnTo>
                    <a:lnTo>
                      <a:pt x="97" y="14"/>
                    </a:lnTo>
                    <a:lnTo>
                      <a:pt x="97" y="13"/>
                    </a:lnTo>
                    <a:lnTo>
                      <a:pt x="97" y="13"/>
                    </a:lnTo>
                    <a:lnTo>
                      <a:pt x="98" y="12"/>
                    </a:lnTo>
                    <a:lnTo>
                      <a:pt x="99" y="12"/>
                    </a:lnTo>
                    <a:lnTo>
                      <a:pt x="100" y="12"/>
                    </a:lnTo>
                    <a:lnTo>
                      <a:pt x="101" y="12"/>
                    </a:lnTo>
                    <a:lnTo>
                      <a:pt x="101" y="11"/>
                    </a:lnTo>
                    <a:lnTo>
                      <a:pt x="103" y="10"/>
                    </a:lnTo>
                    <a:lnTo>
                      <a:pt x="104" y="9"/>
                    </a:lnTo>
                    <a:lnTo>
                      <a:pt x="106" y="9"/>
                    </a:lnTo>
                    <a:lnTo>
                      <a:pt x="108" y="6"/>
                    </a:lnTo>
                    <a:lnTo>
                      <a:pt x="110" y="4"/>
                    </a:lnTo>
                    <a:lnTo>
                      <a:pt x="110" y="3"/>
                    </a:lnTo>
                    <a:lnTo>
                      <a:pt x="111" y="2"/>
                    </a:lnTo>
                    <a:lnTo>
                      <a:pt x="110" y="1"/>
                    </a:lnTo>
                    <a:lnTo>
                      <a:pt x="111" y="0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3" name="Freeform 197">
                <a:extLst>
                  <a:ext uri="{FF2B5EF4-FFF2-40B4-BE49-F238E27FC236}">
                    <a16:creationId xmlns:a16="http://schemas.microsoft.com/office/drawing/2014/main" id="{D0E6DB20-3905-44EA-851C-36C36B1B1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2" y="2133"/>
                <a:ext cx="288" cy="49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16" y="2"/>
                  </a:cxn>
                  <a:cxn ang="0">
                    <a:pos x="15" y="3"/>
                  </a:cxn>
                  <a:cxn ang="0">
                    <a:pos x="13" y="5"/>
                  </a:cxn>
                  <a:cxn ang="0">
                    <a:pos x="12" y="8"/>
                  </a:cxn>
                  <a:cxn ang="0">
                    <a:pos x="12" y="10"/>
                  </a:cxn>
                  <a:cxn ang="0">
                    <a:pos x="12" y="12"/>
                  </a:cxn>
                  <a:cxn ang="0">
                    <a:pos x="9" y="14"/>
                  </a:cxn>
                  <a:cxn ang="0">
                    <a:pos x="7" y="16"/>
                  </a:cxn>
                  <a:cxn ang="0">
                    <a:pos x="7" y="17"/>
                  </a:cxn>
                  <a:cxn ang="0">
                    <a:pos x="7" y="19"/>
                  </a:cxn>
                  <a:cxn ang="0">
                    <a:pos x="5" y="21"/>
                  </a:cxn>
                  <a:cxn ang="0">
                    <a:pos x="5" y="22"/>
                  </a:cxn>
                  <a:cxn ang="0">
                    <a:pos x="5" y="24"/>
                  </a:cxn>
                  <a:cxn ang="0">
                    <a:pos x="3" y="27"/>
                  </a:cxn>
                  <a:cxn ang="0">
                    <a:pos x="4" y="29"/>
                  </a:cxn>
                  <a:cxn ang="0">
                    <a:pos x="5" y="31"/>
                  </a:cxn>
                  <a:cxn ang="0">
                    <a:pos x="5" y="32"/>
                  </a:cxn>
                  <a:cxn ang="0">
                    <a:pos x="6" y="33"/>
                  </a:cxn>
                  <a:cxn ang="0">
                    <a:pos x="6" y="34"/>
                  </a:cxn>
                  <a:cxn ang="0">
                    <a:pos x="5" y="34"/>
                  </a:cxn>
                  <a:cxn ang="0">
                    <a:pos x="5" y="36"/>
                  </a:cxn>
                  <a:cxn ang="0">
                    <a:pos x="5" y="37"/>
                  </a:cxn>
                  <a:cxn ang="0">
                    <a:pos x="5" y="38"/>
                  </a:cxn>
                  <a:cxn ang="0">
                    <a:pos x="7" y="42"/>
                  </a:cxn>
                  <a:cxn ang="0">
                    <a:pos x="7" y="45"/>
                  </a:cxn>
                  <a:cxn ang="0">
                    <a:pos x="8" y="47"/>
                  </a:cxn>
                  <a:cxn ang="0">
                    <a:pos x="9" y="48"/>
                  </a:cxn>
                  <a:cxn ang="0">
                    <a:pos x="9" y="49"/>
                  </a:cxn>
                  <a:cxn ang="0">
                    <a:pos x="7" y="50"/>
                  </a:cxn>
                  <a:cxn ang="0">
                    <a:pos x="6" y="51"/>
                  </a:cxn>
                  <a:cxn ang="0">
                    <a:pos x="5" y="54"/>
                  </a:cxn>
                  <a:cxn ang="0">
                    <a:pos x="3" y="59"/>
                  </a:cxn>
                  <a:cxn ang="0">
                    <a:pos x="0" y="66"/>
                  </a:cxn>
                  <a:cxn ang="0">
                    <a:pos x="0" y="71"/>
                  </a:cxn>
                  <a:cxn ang="0">
                    <a:pos x="27" y="70"/>
                  </a:cxn>
                  <a:cxn ang="0">
                    <a:pos x="27" y="71"/>
                  </a:cxn>
                  <a:cxn ang="0">
                    <a:pos x="27" y="73"/>
                  </a:cxn>
                  <a:cxn ang="0">
                    <a:pos x="27" y="77"/>
                  </a:cxn>
                  <a:cxn ang="0">
                    <a:pos x="30" y="80"/>
                  </a:cxn>
                  <a:cxn ang="0">
                    <a:pos x="30" y="83"/>
                  </a:cxn>
                  <a:cxn ang="0">
                    <a:pos x="32" y="83"/>
                  </a:cxn>
                  <a:cxn ang="0">
                    <a:pos x="35" y="81"/>
                  </a:cxn>
                  <a:cxn ang="0">
                    <a:pos x="42" y="79"/>
                  </a:cxn>
                  <a:cxn ang="0">
                    <a:pos x="43" y="79"/>
                  </a:cxn>
                  <a:cxn ang="0">
                    <a:pos x="45" y="79"/>
                  </a:cxn>
                  <a:cxn ang="0">
                    <a:pos x="46" y="79"/>
                  </a:cxn>
                  <a:cxn ang="0">
                    <a:pos x="47" y="80"/>
                  </a:cxn>
                  <a:cxn ang="0">
                    <a:pos x="48" y="79"/>
                  </a:cxn>
                  <a:cxn ang="0">
                    <a:pos x="45" y="54"/>
                  </a:cxn>
                  <a:cxn ang="0">
                    <a:pos x="45" y="52"/>
                  </a:cxn>
                  <a:cxn ang="0">
                    <a:pos x="45" y="1"/>
                  </a:cxn>
                  <a:cxn ang="0">
                    <a:pos x="44" y="0"/>
                  </a:cxn>
                </a:cxnLst>
                <a:rect l="0" t="0" r="r" b="b"/>
                <a:pathLst>
                  <a:path w="48" h="83">
                    <a:moveTo>
                      <a:pt x="44" y="0"/>
                    </a:moveTo>
                    <a:lnTo>
                      <a:pt x="16" y="2"/>
                    </a:lnTo>
                    <a:lnTo>
                      <a:pt x="15" y="3"/>
                    </a:lnTo>
                    <a:lnTo>
                      <a:pt x="13" y="5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7" y="19"/>
                    </a:lnTo>
                    <a:lnTo>
                      <a:pt x="5" y="21"/>
                    </a:lnTo>
                    <a:lnTo>
                      <a:pt x="5" y="22"/>
                    </a:lnTo>
                    <a:lnTo>
                      <a:pt x="5" y="24"/>
                    </a:lnTo>
                    <a:lnTo>
                      <a:pt x="3" y="27"/>
                    </a:lnTo>
                    <a:lnTo>
                      <a:pt x="4" y="29"/>
                    </a:lnTo>
                    <a:lnTo>
                      <a:pt x="5" y="31"/>
                    </a:lnTo>
                    <a:lnTo>
                      <a:pt x="5" y="32"/>
                    </a:lnTo>
                    <a:lnTo>
                      <a:pt x="6" y="33"/>
                    </a:lnTo>
                    <a:lnTo>
                      <a:pt x="6" y="34"/>
                    </a:lnTo>
                    <a:lnTo>
                      <a:pt x="5" y="34"/>
                    </a:lnTo>
                    <a:lnTo>
                      <a:pt x="5" y="36"/>
                    </a:lnTo>
                    <a:lnTo>
                      <a:pt x="5" y="37"/>
                    </a:lnTo>
                    <a:lnTo>
                      <a:pt x="5" y="38"/>
                    </a:lnTo>
                    <a:lnTo>
                      <a:pt x="7" y="42"/>
                    </a:lnTo>
                    <a:lnTo>
                      <a:pt x="7" y="45"/>
                    </a:lnTo>
                    <a:lnTo>
                      <a:pt x="8" y="47"/>
                    </a:lnTo>
                    <a:lnTo>
                      <a:pt x="9" y="48"/>
                    </a:lnTo>
                    <a:lnTo>
                      <a:pt x="9" y="49"/>
                    </a:lnTo>
                    <a:lnTo>
                      <a:pt x="7" y="50"/>
                    </a:lnTo>
                    <a:lnTo>
                      <a:pt x="6" y="51"/>
                    </a:lnTo>
                    <a:lnTo>
                      <a:pt x="5" y="54"/>
                    </a:lnTo>
                    <a:lnTo>
                      <a:pt x="3" y="59"/>
                    </a:lnTo>
                    <a:lnTo>
                      <a:pt x="0" y="66"/>
                    </a:lnTo>
                    <a:lnTo>
                      <a:pt x="0" y="71"/>
                    </a:lnTo>
                    <a:lnTo>
                      <a:pt x="27" y="70"/>
                    </a:lnTo>
                    <a:lnTo>
                      <a:pt x="27" y="71"/>
                    </a:lnTo>
                    <a:lnTo>
                      <a:pt x="27" y="73"/>
                    </a:lnTo>
                    <a:lnTo>
                      <a:pt x="27" y="77"/>
                    </a:lnTo>
                    <a:lnTo>
                      <a:pt x="30" y="80"/>
                    </a:lnTo>
                    <a:lnTo>
                      <a:pt x="30" y="83"/>
                    </a:lnTo>
                    <a:lnTo>
                      <a:pt x="32" y="83"/>
                    </a:lnTo>
                    <a:lnTo>
                      <a:pt x="35" y="81"/>
                    </a:lnTo>
                    <a:lnTo>
                      <a:pt x="42" y="79"/>
                    </a:lnTo>
                    <a:lnTo>
                      <a:pt x="43" y="79"/>
                    </a:lnTo>
                    <a:lnTo>
                      <a:pt x="45" y="79"/>
                    </a:lnTo>
                    <a:lnTo>
                      <a:pt x="46" y="79"/>
                    </a:lnTo>
                    <a:lnTo>
                      <a:pt x="47" y="80"/>
                    </a:lnTo>
                    <a:lnTo>
                      <a:pt x="48" y="79"/>
                    </a:lnTo>
                    <a:lnTo>
                      <a:pt x="45" y="54"/>
                    </a:lnTo>
                    <a:lnTo>
                      <a:pt x="45" y="52"/>
                    </a:lnTo>
                    <a:lnTo>
                      <a:pt x="45" y="1"/>
                    </a:lnTo>
                    <a:lnTo>
                      <a:pt x="44" y="0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4" name="Freeform 198">
                <a:extLst>
                  <a:ext uri="{FF2B5EF4-FFF2-40B4-BE49-F238E27FC236}">
                    <a16:creationId xmlns:a16="http://schemas.microsoft.com/office/drawing/2014/main" id="{BF2FCC23-90B2-4361-B265-02DC2DA13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2114"/>
                <a:ext cx="312" cy="4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4"/>
                  </a:cxn>
                  <a:cxn ang="0">
                    <a:pos x="1" y="55"/>
                  </a:cxn>
                  <a:cxn ang="0">
                    <a:pos x="1" y="57"/>
                  </a:cxn>
                  <a:cxn ang="0">
                    <a:pos x="4" y="82"/>
                  </a:cxn>
                  <a:cxn ang="0">
                    <a:pos x="4" y="82"/>
                  </a:cxn>
                  <a:cxn ang="0">
                    <a:pos x="5" y="81"/>
                  </a:cxn>
                  <a:cxn ang="0">
                    <a:pos x="8" y="82"/>
                  </a:cxn>
                  <a:cxn ang="0">
                    <a:pos x="8" y="81"/>
                  </a:cxn>
                  <a:cxn ang="0">
                    <a:pos x="9" y="77"/>
                  </a:cxn>
                  <a:cxn ang="0">
                    <a:pos x="9" y="75"/>
                  </a:cxn>
                  <a:cxn ang="0">
                    <a:pos x="11" y="77"/>
                  </a:cxn>
                  <a:cxn ang="0">
                    <a:pos x="11" y="78"/>
                  </a:cxn>
                  <a:cxn ang="0">
                    <a:pos x="11" y="80"/>
                  </a:cxn>
                  <a:cxn ang="0">
                    <a:pos x="13" y="83"/>
                  </a:cxn>
                  <a:cxn ang="0">
                    <a:pos x="14" y="83"/>
                  </a:cxn>
                  <a:cxn ang="0">
                    <a:pos x="16" y="83"/>
                  </a:cxn>
                  <a:cxn ang="0">
                    <a:pos x="17" y="81"/>
                  </a:cxn>
                  <a:cxn ang="0">
                    <a:pos x="18" y="81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8" y="79"/>
                  </a:cxn>
                  <a:cxn ang="0">
                    <a:pos x="18" y="79"/>
                  </a:cxn>
                  <a:cxn ang="0">
                    <a:pos x="18" y="78"/>
                  </a:cxn>
                  <a:cxn ang="0">
                    <a:pos x="18" y="77"/>
                  </a:cxn>
                  <a:cxn ang="0">
                    <a:pos x="18" y="76"/>
                  </a:cxn>
                  <a:cxn ang="0">
                    <a:pos x="17" y="75"/>
                  </a:cxn>
                  <a:cxn ang="0">
                    <a:pos x="16" y="75"/>
                  </a:cxn>
                  <a:cxn ang="0">
                    <a:pos x="16" y="75"/>
                  </a:cxn>
                  <a:cxn ang="0">
                    <a:pos x="15" y="73"/>
                  </a:cxn>
                  <a:cxn ang="0">
                    <a:pos x="14" y="72"/>
                  </a:cxn>
                  <a:cxn ang="0">
                    <a:pos x="15" y="71"/>
                  </a:cxn>
                  <a:cxn ang="0">
                    <a:pos x="15" y="71"/>
                  </a:cxn>
                  <a:cxn ang="0">
                    <a:pos x="15" y="70"/>
                  </a:cxn>
                  <a:cxn ang="0">
                    <a:pos x="52" y="67"/>
                  </a:cxn>
                  <a:cxn ang="0">
                    <a:pos x="52" y="65"/>
                  </a:cxn>
                  <a:cxn ang="0">
                    <a:pos x="50" y="63"/>
                  </a:cxn>
                  <a:cxn ang="0">
                    <a:pos x="51" y="58"/>
                  </a:cxn>
                  <a:cxn ang="0">
                    <a:pos x="49" y="55"/>
                  </a:cxn>
                  <a:cxn ang="0">
                    <a:pos x="49" y="52"/>
                  </a:cxn>
                  <a:cxn ang="0">
                    <a:pos x="50" y="50"/>
                  </a:cxn>
                  <a:cxn ang="0">
                    <a:pos x="50" y="47"/>
                  </a:cxn>
                  <a:cxn ang="0">
                    <a:pos x="51" y="45"/>
                  </a:cxn>
                  <a:cxn ang="0">
                    <a:pos x="51" y="45"/>
                  </a:cxn>
                  <a:cxn ang="0">
                    <a:pos x="50" y="43"/>
                  </a:cxn>
                  <a:cxn ang="0">
                    <a:pos x="50" y="42"/>
                  </a:cxn>
                  <a:cxn ang="0">
                    <a:pos x="49" y="41"/>
                  </a:cxn>
                  <a:cxn ang="0">
                    <a:pos x="48" y="40"/>
                  </a:cxn>
                  <a:cxn ang="0">
                    <a:pos x="48" y="39"/>
                  </a:cxn>
                  <a:cxn ang="0">
                    <a:pos x="47" y="36"/>
                  </a:cxn>
                  <a:cxn ang="0">
                    <a:pos x="46" y="36"/>
                  </a:cxn>
                  <a:cxn ang="0">
                    <a:pos x="36" y="0"/>
                  </a:cxn>
                  <a:cxn ang="0">
                    <a:pos x="0" y="3"/>
                  </a:cxn>
                </a:cxnLst>
                <a:rect l="0" t="0" r="r" b="b"/>
                <a:pathLst>
                  <a:path w="52" h="83">
                    <a:moveTo>
                      <a:pt x="0" y="3"/>
                    </a:moveTo>
                    <a:lnTo>
                      <a:pt x="1" y="4"/>
                    </a:lnTo>
                    <a:lnTo>
                      <a:pt x="1" y="55"/>
                    </a:lnTo>
                    <a:lnTo>
                      <a:pt x="1" y="57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5" y="81"/>
                    </a:lnTo>
                    <a:lnTo>
                      <a:pt x="8" y="82"/>
                    </a:lnTo>
                    <a:lnTo>
                      <a:pt x="8" y="81"/>
                    </a:lnTo>
                    <a:lnTo>
                      <a:pt x="9" y="77"/>
                    </a:lnTo>
                    <a:lnTo>
                      <a:pt x="9" y="75"/>
                    </a:lnTo>
                    <a:lnTo>
                      <a:pt x="11" y="77"/>
                    </a:lnTo>
                    <a:lnTo>
                      <a:pt x="11" y="78"/>
                    </a:lnTo>
                    <a:lnTo>
                      <a:pt x="11" y="80"/>
                    </a:lnTo>
                    <a:lnTo>
                      <a:pt x="13" y="83"/>
                    </a:lnTo>
                    <a:lnTo>
                      <a:pt x="14" y="83"/>
                    </a:lnTo>
                    <a:lnTo>
                      <a:pt x="16" y="83"/>
                    </a:lnTo>
                    <a:lnTo>
                      <a:pt x="17" y="81"/>
                    </a:lnTo>
                    <a:lnTo>
                      <a:pt x="18" y="81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8" y="79"/>
                    </a:lnTo>
                    <a:lnTo>
                      <a:pt x="18" y="79"/>
                    </a:lnTo>
                    <a:lnTo>
                      <a:pt x="18" y="78"/>
                    </a:lnTo>
                    <a:lnTo>
                      <a:pt x="18" y="77"/>
                    </a:lnTo>
                    <a:lnTo>
                      <a:pt x="18" y="76"/>
                    </a:lnTo>
                    <a:lnTo>
                      <a:pt x="17" y="75"/>
                    </a:lnTo>
                    <a:lnTo>
                      <a:pt x="16" y="75"/>
                    </a:lnTo>
                    <a:lnTo>
                      <a:pt x="16" y="75"/>
                    </a:lnTo>
                    <a:lnTo>
                      <a:pt x="15" y="73"/>
                    </a:lnTo>
                    <a:lnTo>
                      <a:pt x="14" y="72"/>
                    </a:lnTo>
                    <a:lnTo>
                      <a:pt x="15" y="71"/>
                    </a:lnTo>
                    <a:lnTo>
                      <a:pt x="15" y="71"/>
                    </a:lnTo>
                    <a:lnTo>
                      <a:pt x="15" y="70"/>
                    </a:lnTo>
                    <a:lnTo>
                      <a:pt x="52" y="67"/>
                    </a:lnTo>
                    <a:lnTo>
                      <a:pt x="52" y="65"/>
                    </a:lnTo>
                    <a:lnTo>
                      <a:pt x="50" y="63"/>
                    </a:lnTo>
                    <a:lnTo>
                      <a:pt x="51" y="58"/>
                    </a:lnTo>
                    <a:lnTo>
                      <a:pt x="49" y="55"/>
                    </a:lnTo>
                    <a:lnTo>
                      <a:pt x="49" y="52"/>
                    </a:lnTo>
                    <a:lnTo>
                      <a:pt x="50" y="50"/>
                    </a:lnTo>
                    <a:lnTo>
                      <a:pt x="50" y="47"/>
                    </a:lnTo>
                    <a:lnTo>
                      <a:pt x="51" y="45"/>
                    </a:lnTo>
                    <a:lnTo>
                      <a:pt x="51" y="45"/>
                    </a:lnTo>
                    <a:lnTo>
                      <a:pt x="50" y="43"/>
                    </a:lnTo>
                    <a:lnTo>
                      <a:pt x="50" y="42"/>
                    </a:lnTo>
                    <a:lnTo>
                      <a:pt x="49" y="41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47" y="36"/>
                    </a:lnTo>
                    <a:lnTo>
                      <a:pt x="46" y="36"/>
                    </a:lnTo>
                    <a:lnTo>
                      <a:pt x="36" y="0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" name="Freeform 199">
                <a:extLst>
                  <a:ext uri="{FF2B5EF4-FFF2-40B4-BE49-F238E27FC236}">
                    <a16:creationId xmlns:a16="http://schemas.microsoft.com/office/drawing/2014/main" id="{D7A13CF2-4DE1-4C83-B7FF-3AA7780B5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0" y="1347"/>
                <a:ext cx="336" cy="384"/>
              </a:xfrm>
              <a:custGeom>
                <a:avLst/>
                <a:gdLst/>
                <a:ahLst/>
                <a:cxnLst>
                  <a:cxn ang="0">
                    <a:pos x="5" y="56"/>
                  </a:cxn>
                  <a:cxn ang="0">
                    <a:pos x="7" y="56"/>
                  </a:cxn>
                  <a:cxn ang="0">
                    <a:pos x="9" y="55"/>
                  </a:cxn>
                  <a:cxn ang="0">
                    <a:pos x="13" y="60"/>
                  </a:cxn>
                  <a:cxn ang="0">
                    <a:pos x="18" y="60"/>
                  </a:cxn>
                  <a:cxn ang="0">
                    <a:pos x="22" y="61"/>
                  </a:cxn>
                  <a:cxn ang="0">
                    <a:pos x="25" y="62"/>
                  </a:cxn>
                  <a:cxn ang="0">
                    <a:pos x="27" y="61"/>
                  </a:cxn>
                  <a:cxn ang="0">
                    <a:pos x="28" y="60"/>
                  </a:cxn>
                  <a:cxn ang="0">
                    <a:pos x="31" y="60"/>
                  </a:cxn>
                  <a:cxn ang="0">
                    <a:pos x="34" y="62"/>
                  </a:cxn>
                  <a:cxn ang="0">
                    <a:pos x="36" y="64"/>
                  </a:cxn>
                  <a:cxn ang="0">
                    <a:pos x="39" y="61"/>
                  </a:cxn>
                  <a:cxn ang="0">
                    <a:pos x="40" y="59"/>
                  </a:cxn>
                  <a:cxn ang="0">
                    <a:pos x="41" y="53"/>
                  </a:cxn>
                  <a:cxn ang="0">
                    <a:pos x="43" y="55"/>
                  </a:cxn>
                  <a:cxn ang="0">
                    <a:pos x="44" y="51"/>
                  </a:cxn>
                  <a:cxn ang="0">
                    <a:pos x="47" y="47"/>
                  </a:cxn>
                  <a:cxn ang="0">
                    <a:pos x="48" y="45"/>
                  </a:cxn>
                  <a:cxn ang="0">
                    <a:pos x="50" y="45"/>
                  </a:cxn>
                  <a:cxn ang="0">
                    <a:pos x="53" y="41"/>
                  </a:cxn>
                  <a:cxn ang="0">
                    <a:pos x="55" y="40"/>
                  </a:cxn>
                  <a:cxn ang="0">
                    <a:pos x="55" y="37"/>
                  </a:cxn>
                  <a:cxn ang="0">
                    <a:pos x="55" y="34"/>
                  </a:cxn>
                  <a:cxn ang="0">
                    <a:pos x="54" y="26"/>
                  </a:cxn>
                  <a:cxn ang="0">
                    <a:pos x="55" y="23"/>
                  </a:cxn>
                  <a:cxn ang="0">
                    <a:pos x="56" y="23"/>
                  </a:cxn>
                  <a:cxn ang="0">
                    <a:pos x="46" y="3"/>
                  </a:cxn>
                  <a:cxn ang="0">
                    <a:pos x="42" y="6"/>
                  </a:cxn>
                  <a:cxn ang="0">
                    <a:pos x="37" y="10"/>
                  </a:cxn>
                  <a:cxn ang="0">
                    <a:pos x="34" y="10"/>
                  </a:cxn>
                  <a:cxn ang="0">
                    <a:pos x="30" y="13"/>
                  </a:cxn>
                  <a:cxn ang="0">
                    <a:pos x="26" y="12"/>
                  </a:cxn>
                  <a:cxn ang="0">
                    <a:pos x="25" y="12"/>
                  </a:cxn>
                  <a:cxn ang="0">
                    <a:pos x="25" y="11"/>
                  </a:cxn>
                  <a:cxn ang="0">
                    <a:pos x="19" y="10"/>
                  </a:cxn>
                  <a:cxn ang="0">
                    <a:pos x="16" y="10"/>
                  </a:cxn>
                  <a:cxn ang="0">
                    <a:pos x="0" y="11"/>
                  </a:cxn>
                </a:cxnLst>
                <a:rect l="0" t="0" r="r" b="b"/>
                <a:pathLst>
                  <a:path w="56" h="64">
                    <a:moveTo>
                      <a:pt x="0" y="11"/>
                    </a:moveTo>
                    <a:lnTo>
                      <a:pt x="5" y="56"/>
                    </a:lnTo>
                    <a:lnTo>
                      <a:pt x="6" y="55"/>
                    </a:lnTo>
                    <a:lnTo>
                      <a:pt x="7" y="56"/>
                    </a:lnTo>
                    <a:lnTo>
                      <a:pt x="8" y="56"/>
                    </a:lnTo>
                    <a:lnTo>
                      <a:pt x="9" y="55"/>
                    </a:lnTo>
                    <a:lnTo>
                      <a:pt x="12" y="57"/>
                    </a:lnTo>
                    <a:lnTo>
                      <a:pt x="13" y="60"/>
                    </a:lnTo>
                    <a:lnTo>
                      <a:pt x="15" y="61"/>
                    </a:lnTo>
                    <a:lnTo>
                      <a:pt x="18" y="60"/>
                    </a:lnTo>
                    <a:lnTo>
                      <a:pt x="21" y="62"/>
                    </a:lnTo>
                    <a:lnTo>
                      <a:pt x="22" y="61"/>
                    </a:lnTo>
                    <a:lnTo>
                      <a:pt x="23" y="61"/>
                    </a:lnTo>
                    <a:lnTo>
                      <a:pt x="25" y="62"/>
                    </a:lnTo>
                    <a:lnTo>
                      <a:pt x="27" y="61"/>
                    </a:lnTo>
                    <a:lnTo>
                      <a:pt x="27" y="61"/>
                    </a:lnTo>
                    <a:lnTo>
                      <a:pt x="28" y="61"/>
                    </a:lnTo>
                    <a:lnTo>
                      <a:pt x="28" y="60"/>
                    </a:lnTo>
                    <a:lnTo>
                      <a:pt x="30" y="59"/>
                    </a:lnTo>
                    <a:lnTo>
                      <a:pt x="31" y="60"/>
                    </a:lnTo>
                    <a:lnTo>
                      <a:pt x="32" y="62"/>
                    </a:lnTo>
                    <a:lnTo>
                      <a:pt x="34" y="62"/>
                    </a:lnTo>
                    <a:lnTo>
                      <a:pt x="35" y="63"/>
                    </a:lnTo>
                    <a:lnTo>
                      <a:pt x="36" y="64"/>
                    </a:lnTo>
                    <a:lnTo>
                      <a:pt x="37" y="63"/>
                    </a:lnTo>
                    <a:lnTo>
                      <a:pt x="39" y="61"/>
                    </a:lnTo>
                    <a:lnTo>
                      <a:pt x="40" y="60"/>
                    </a:lnTo>
                    <a:lnTo>
                      <a:pt x="40" y="59"/>
                    </a:lnTo>
                    <a:lnTo>
                      <a:pt x="40" y="57"/>
                    </a:lnTo>
                    <a:lnTo>
                      <a:pt x="41" y="53"/>
                    </a:lnTo>
                    <a:lnTo>
                      <a:pt x="42" y="53"/>
                    </a:lnTo>
                    <a:lnTo>
                      <a:pt x="43" y="55"/>
                    </a:lnTo>
                    <a:lnTo>
                      <a:pt x="45" y="53"/>
                    </a:lnTo>
                    <a:lnTo>
                      <a:pt x="44" y="51"/>
                    </a:lnTo>
                    <a:lnTo>
                      <a:pt x="46" y="48"/>
                    </a:lnTo>
                    <a:lnTo>
                      <a:pt x="47" y="47"/>
                    </a:lnTo>
                    <a:lnTo>
                      <a:pt x="47" y="46"/>
                    </a:lnTo>
                    <a:lnTo>
                      <a:pt x="48" y="45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4"/>
                    </a:lnTo>
                    <a:lnTo>
                      <a:pt x="53" y="41"/>
                    </a:lnTo>
                    <a:lnTo>
                      <a:pt x="54" y="41"/>
                    </a:lnTo>
                    <a:lnTo>
                      <a:pt x="55" y="40"/>
                    </a:lnTo>
                    <a:lnTo>
                      <a:pt x="55" y="38"/>
                    </a:lnTo>
                    <a:lnTo>
                      <a:pt x="55" y="37"/>
                    </a:lnTo>
                    <a:lnTo>
                      <a:pt x="55" y="35"/>
                    </a:lnTo>
                    <a:lnTo>
                      <a:pt x="55" y="34"/>
                    </a:lnTo>
                    <a:lnTo>
                      <a:pt x="56" y="28"/>
                    </a:lnTo>
                    <a:lnTo>
                      <a:pt x="54" y="26"/>
                    </a:lnTo>
                    <a:lnTo>
                      <a:pt x="56" y="25"/>
                    </a:lnTo>
                    <a:lnTo>
                      <a:pt x="55" y="23"/>
                    </a:lnTo>
                    <a:lnTo>
                      <a:pt x="56" y="22"/>
                    </a:lnTo>
                    <a:lnTo>
                      <a:pt x="56" y="23"/>
                    </a:lnTo>
                    <a:lnTo>
                      <a:pt x="52" y="0"/>
                    </a:lnTo>
                    <a:lnTo>
                      <a:pt x="46" y="3"/>
                    </a:lnTo>
                    <a:lnTo>
                      <a:pt x="43" y="5"/>
                    </a:lnTo>
                    <a:lnTo>
                      <a:pt x="42" y="6"/>
                    </a:lnTo>
                    <a:lnTo>
                      <a:pt x="38" y="10"/>
                    </a:lnTo>
                    <a:lnTo>
                      <a:pt x="37" y="10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3" y="11"/>
                    </a:lnTo>
                    <a:lnTo>
                      <a:pt x="30" y="13"/>
                    </a:lnTo>
                    <a:lnTo>
                      <a:pt x="29" y="13"/>
                    </a:lnTo>
                    <a:lnTo>
                      <a:pt x="26" y="12"/>
                    </a:lnTo>
                    <a:lnTo>
                      <a:pt x="25" y="13"/>
                    </a:lnTo>
                    <a:lnTo>
                      <a:pt x="25" y="12"/>
                    </a:lnTo>
                    <a:lnTo>
                      <a:pt x="25" y="11"/>
                    </a:lnTo>
                    <a:lnTo>
                      <a:pt x="25" y="11"/>
                    </a:lnTo>
                    <a:lnTo>
                      <a:pt x="23" y="11"/>
                    </a:lnTo>
                    <a:lnTo>
                      <a:pt x="19" y="10"/>
                    </a:lnTo>
                    <a:lnTo>
                      <a:pt x="18" y="9"/>
                    </a:lnTo>
                    <a:lnTo>
                      <a:pt x="16" y="10"/>
                    </a:lnTo>
                    <a:lnTo>
                      <a:pt x="16" y="9"/>
                    </a:lnTo>
                    <a:lnTo>
                      <a:pt x="0" y="11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6" name="Freeform 200">
                <a:extLst>
                  <a:ext uri="{FF2B5EF4-FFF2-40B4-BE49-F238E27FC236}">
                    <a16:creationId xmlns:a16="http://schemas.microsoft.com/office/drawing/2014/main" id="{774E8243-0BAC-490E-87F5-80CE5D5A6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6" y="933"/>
                <a:ext cx="612" cy="469"/>
              </a:xfrm>
              <a:custGeom>
                <a:avLst/>
                <a:gdLst/>
                <a:ahLst/>
                <a:cxnLst>
                  <a:cxn ang="0">
                    <a:pos x="78" y="70"/>
                  </a:cxn>
                  <a:cxn ang="0">
                    <a:pos x="76" y="73"/>
                  </a:cxn>
                  <a:cxn ang="0">
                    <a:pos x="75" y="75"/>
                  </a:cxn>
                  <a:cxn ang="0">
                    <a:pos x="74" y="78"/>
                  </a:cxn>
                  <a:cxn ang="0">
                    <a:pos x="77" y="76"/>
                  </a:cxn>
                  <a:cxn ang="0">
                    <a:pos x="81" y="75"/>
                  </a:cxn>
                  <a:cxn ang="0">
                    <a:pos x="87" y="73"/>
                  </a:cxn>
                  <a:cxn ang="0">
                    <a:pos x="96" y="66"/>
                  </a:cxn>
                  <a:cxn ang="0">
                    <a:pos x="99" y="64"/>
                  </a:cxn>
                  <a:cxn ang="0">
                    <a:pos x="102" y="61"/>
                  </a:cxn>
                  <a:cxn ang="0">
                    <a:pos x="100" y="62"/>
                  </a:cxn>
                  <a:cxn ang="0">
                    <a:pos x="97" y="64"/>
                  </a:cxn>
                  <a:cxn ang="0">
                    <a:pos x="94" y="65"/>
                  </a:cxn>
                  <a:cxn ang="0">
                    <a:pos x="97" y="61"/>
                  </a:cxn>
                  <a:cxn ang="0">
                    <a:pos x="95" y="63"/>
                  </a:cxn>
                  <a:cxn ang="0">
                    <a:pos x="86" y="68"/>
                  </a:cxn>
                  <a:cxn ang="0">
                    <a:pos x="80" y="72"/>
                  </a:cxn>
                  <a:cxn ang="0">
                    <a:pos x="79" y="68"/>
                  </a:cxn>
                  <a:cxn ang="0">
                    <a:pos x="81" y="64"/>
                  </a:cxn>
                  <a:cxn ang="0">
                    <a:pos x="79" y="50"/>
                  </a:cxn>
                  <a:cxn ang="0">
                    <a:pos x="77" y="34"/>
                  </a:cxn>
                  <a:cxn ang="0">
                    <a:pos x="75" y="25"/>
                  </a:cxn>
                  <a:cxn ang="0">
                    <a:pos x="73" y="24"/>
                  </a:cxn>
                  <a:cxn ang="0">
                    <a:pos x="73" y="21"/>
                  </a:cxn>
                  <a:cxn ang="0">
                    <a:pos x="71" y="12"/>
                  </a:cxn>
                  <a:cxn ang="0">
                    <a:pos x="69" y="3"/>
                  </a:cxn>
                  <a:cxn ang="0">
                    <a:pos x="68" y="0"/>
                  </a:cxn>
                  <a:cxn ang="0">
                    <a:pos x="51" y="4"/>
                  </a:cxn>
                  <a:cxn ang="0">
                    <a:pos x="45" y="8"/>
                  </a:cxn>
                  <a:cxn ang="0">
                    <a:pos x="41" y="16"/>
                  </a:cxn>
                  <a:cxn ang="0">
                    <a:pos x="36" y="22"/>
                  </a:cxn>
                  <a:cxn ang="0">
                    <a:pos x="36" y="25"/>
                  </a:cxn>
                  <a:cxn ang="0">
                    <a:pos x="38" y="26"/>
                  </a:cxn>
                  <a:cxn ang="0">
                    <a:pos x="39" y="30"/>
                  </a:cxn>
                  <a:cxn ang="0">
                    <a:pos x="32" y="38"/>
                  </a:cxn>
                  <a:cxn ang="0">
                    <a:pos x="21" y="40"/>
                  </a:cxn>
                  <a:cxn ang="0">
                    <a:pos x="12" y="40"/>
                  </a:cxn>
                  <a:cxn ang="0">
                    <a:pos x="6" y="45"/>
                  </a:cxn>
                  <a:cxn ang="0">
                    <a:pos x="9" y="51"/>
                  </a:cxn>
                  <a:cxn ang="0">
                    <a:pos x="7" y="55"/>
                  </a:cxn>
                  <a:cxn ang="0">
                    <a:pos x="1" y="66"/>
                  </a:cxn>
                  <a:cxn ang="0">
                    <a:pos x="57" y="57"/>
                  </a:cxn>
                  <a:cxn ang="0">
                    <a:pos x="58" y="58"/>
                  </a:cxn>
                  <a:cxn ang="0">
                    <a:pos x="61" y="62"/>
                  </a:cxn>
                  <a:cxn ang="0">
                    <a:pos x="65" y="64"/>
                  </a:cxn>
                </a:cxnLst>
                <a:rect l="0" t="0" r="r" b="b"/>
                <a:pathLst>
                  <a:path w="102" h="78">
                    <a:moveTo>
                      <a:pt x="66" y="65"/>
                    </a:moveTo>
                    <a:lnTo>
                      <a:pt x="77" y="68"/>
                    </a:lnTo>
                    <a:lnTo>
                      <a:pt x="78" y="70"/>
                    </a:lnTo>
                    <a:lnTo>
                      <a:pt x="77" y="71"/>
                    </a:lnTo>
                    <a:lnTo>
                      <a:pt x="77" y="72"/>
                    </a:lnTo>
                    <a:lnTo>
                      <a:pt x="76" y="73"/>
                    </a:lnTo>
                    <a:lnTo>
                      <a:pt x="76" y="75"/>
                    </a:lnTo>
                    <a:lnTo>
                      <a:pt x="76" y="75"/>
                    </a:lnTo>
                    <a:lnTo>
                      <a:pt x="75" y="75"/>
                    </a:lnTo>
                    <a:lnTo>
                      <a:pt x="74" y="77"/>
                    </a:lnTo>
                    <a:lnTo>
                      <a:pt x="74" y="78"/>
                    </a:lnTo>
                    <a:lnTo>
                      <a:pt x="74" y="78"/>
                    </a:lnTo>
                    <a:lnTo>
                      <a:pt x="75" y="78"/>
                    </a:lnTo>
                    <a:lnTo>
                      <a:pt x="75" y="77"/>
                    </a:lnTo>
                    <a:lnTo>
                      <a:pt x="77" y="76"/>
                    </a:lnTo>
                    <a:lnTo>
                      <a:pt x="78" y="76"/>
                    </a:lnTo>
                    <a:lnTo>
                      <a:pt x="80" y="76"/>
                    </a:lnTo>
                    <a:lnTo>
                      <a:pt x="81" y="75"/>
                    </a:lnTo>
                    <a:lnTo>
                      <a:pt x="84" y="75"/>
                    </a:lnTo>
                    <a:lnTo>
                      <a:pt x="85" y="74"/>
                    </a:lnTo>
                    <a:lnTo>
                      <a:pt x="87" y="73"/>
                    </a:lnTo>
                    <a:lnTo>
                      <a:pt x="88" y="72"/>
                    </a:lnTo>
                    <a:lnTo>
                      <a:pt x="94" y="68"/>
                    </a:lnTo>
                    <a:lnTo>
                      <a:pt x="96" y="66"/>
                    </a:lnTo>
                    <a:lnTo>
                      <a:pt x="97" y="65"/>
                    </a:lnTo>
                    <a:lnTo>
                      <a:pt x="98" y="65"/>
                    </a:lnTo>
                    <a:lnTo>
                      <a:pt x="99" y="64"/>
                    </a:lnTo>
                    <a:lnTo>
                      <a:pt x="100" y="63"/>
                    </a:lnTo>
                    <a:lnTo>
                      <a:pt x="101" y="63"/>
                    </a:lnTo>
                    <a:lnTo>
                      <a:pt x="102" y="61"/>
                    </a:lnTo>
                    <a:lnTo>
                      <a:pt x="102" y="61"/>
                    </a:lnTo>
                    <a:lnTo>
                      <a:pt x="102" y="61"/>
                    </a:lnTo>
                    <a:lnTo>
                      <a:pt x="100" y="62"/>
                    </a:lnTo>
                    <a:lnTo>
                      <a:pt x="99" y="62"/>
                    </a:lnTo>
                    <a:lnTo>
                      <a:pt x="97" y="63"/>
                    </a:lnTo>
                    <a:lnTo>
                      <a:pt x="97" y="64"/>
                    </a:lnTo>
                    <a:lnTo>
                      <a:pt x="96" y="65"/>
                    </a:lnTo>
                    <a:lnTo>
                      <a:pt x="94" y="66"/>
                    </a:lnTo>
                    <a:lnTo>
                      <a:pt x="94" y="65"/>
                    </a:lnTo>
                    <a:lnTo>
                      <a:pt x="95" y="64"/>
                    </a:lnTo>
                    <a:lnTo>
                      <a:pt x="96" y="63"/>
                    </a:lnTo>
                    <a:lnTo>
                      <a:pt x="97" y="61"/>
                    </a:lnTo>
                    <a:lnTo>
                      <a:pt x="97" y="60"/>
                    </a:lnTo>
                    <a:lnTo>
                      <a:pt x="95" y="61"/>
                    </a:lnTo>
                    <a:lnTo>
                      <a:pt x="95" y="63"/>
                    </a:lnTo>
                    <a:lnTo>
                      <a:pt x="94" y="63"/>
                    </a:lnTo>
                    <a:lnTo>
                      <a:pt x="90" y="65"/>
                    </a:lnTo>
                    <a:lnTo>
                      <a:pt x="86" y="68"/>
                    </a:lnTo>
                    <a:lnTo>
                      <a:pt x="82" y="69"/>
                    </a:lnTo>
                    <a:lnTo>
                      <a:pt x="81" y="70"/>
                    </a:lnTo>
                    <a:lnTo>
                      <a:pt x="80" y="72"/>
                    </a:lnTo>
                    <a:lnTo>
                      <a:pt x="79" y="71"/>
                    </a:lnTo>
                    <a:lnTo>
                      <a:pt x="79" y="70"/>
                    </a:lnTo>
                    <a:lnTo>
                      <a:pt x="79" y="68"/>
                    </a:lnTo>
                    <a:lnTo>
                      <a:pt x="80" y="68"/>
                    </a:lnTo>
                    <a:lnTo>
                      <a:pt x="79" y="66"/>
                    </a:lnTo>
                    <a:lnTo>
                      <a:pt x="81" y="64"/>
                    </a:lnTo>
                    <a:lnTo>
                      <a:pt x="81" y="63"/>
                    </a:lnTo>
                    <a:lnTo>
                      <a:pt x="80" y="62"/>
                    </a:lnTo>
                    <a:lnTo>
                      <a:pt x="79" y="50"/>
                    </a:lnTo>
                    <a:lnTo>
                      <a:pt x="78" y="49"/>
                    </a:lnTo>
                    <a:lnTo>
                      <a:pt x="78" y="37"/>
                    </a:lnTo>
                    <a:lnTo>
                      <a:pt x="77" y="34"/>
                    </a:lnTo>
                    <a:lnTo>
                      <a:pt x="76" y="32"/>
                    </a:lnTo>
                    <a:lnTo>
                      <a:pt x="76" y="29"/>
                    </a:lnTo>
                    <a:lnTo>
                      <a:pt x="75" y="25"/>
                    </a:lnTo>
                    <a:lnTo>
                      <a:pt x="74" y="23"/>
                    </a:lnTo>
                    <a:lnTo>
                      <a:pt x="73" y="23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73" y="23"/>
                    </a:lnTo>
                    <a:lnTo>
                      <a:pt x="73" y="21"/>
                    </a:lnTo>
                    <a:lnTo>
                      <a:pt x="71" y="16"/>
                    </a:lnTo>
                    <a:lnTo>
                      <a:pt x="71" y="14"/>
                    </a:lnTo>
                    <a:lnTo>
                      <a:pt x="71" y="12"/>
                    </a:lnTo>
                    <a:lnTo>
                      <a:pt x="71" y="9"/>
                    </a:lnTo>
                    <a:lnTo>
                      <a:pt x="69" y="4"/>
                    </a:lnTo>
                    <a:lnTo>
                      <a:pt x="69" y="3"/>
                    </a:lnTo>
                    <a:lnTo>
                      <a:pt x="68" y="3"/>
                    </a:lnTo>
                    <a:lnTo>
                      <a:pt x="68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1" y="4"/>
                    </a:lnTo>
                    <a:lnTo>
                      <a:pt x="51" y="4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5" y="8"/>
                    </a:lnTo>
                    <a:lnTo>
                      <a:pt x="42" y="14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1" y="18"/>
                    </a:lnTo>
                    <a:lnTo>
                      <a:pt x="40" y="19"/>
                    </a:lnTo>
                    <a:lnTo>
                      <a:pt x="36" y="22"/>
                    </a:lnTo>
                    <a:lnTo>
                      <a:pt x="35" y="23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7" y="25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27"/>
                    </a:lnTo>
                    <a:lnTo>
                      <a:pt x="38" y="29"/>
                    </a:lnTo>
                    <a:lnTo>
                      <a:pt x="39" y="30"/>
                    </a:lnTo>
                    <a:lnTo>
                      <a:pt x="39" y="32"/>
                    </a:lnTo>
                    <a:lnTo>
                      <a:pt x="36" y="34"/>
                    </a:lnTo>
                    <a:lnTo>
                      <a:pt x="32" y="38"/>
                    </a:lnTo>
                    <a:lnTo>
                      <a:pt x="30" y="39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19" y="39"/>
                    </a:lnTo>
                    <a:lnTo>
                      <a:pt x="16" y="40"/>
                    </a:lnTo>
                    <a:lnTo>
                      <a:pt x="12" y="40"/>
                    </a:lnTo>
                    <a:lnTo>
                      <a:pt x="8" y="42"/>
                    </a:lnTo>
                    <a:lnTo>
                      <a:pt x="7" y="43"/>
                    </a:lnTo>
                    <a:lnTo>
                      <a:pt x="6" y="45"/>
                    </a:lnTo>
                    <a:lnTo>
                      <a:pt x="6" y="46"/>
                    </a:lnTo>
                    <a:lnTo>
                      <a:pt x="9" y="50"/>
                    </a:lnTo>
                    <a:lnTo>
                      <a:pt x="9" y="51"/>
                    </a:lnTo>
                    <a:lnTo>
                      <a:pt x="9" y="52"/>
                    </a:lnTo>
                    <a:lnTo>
                      <a:pt x="8" y="53"/>
                    </a:lnTo>
                    <a:lnTo>
                      <a:pt x="7" y="55"/>
                    </a:lnTo>
                    <a:lnTo>
                      <a:pt x="2" y="60"/>
                    </a:lnTo>
                    <a:lnTo>
                      <a:pt x="0" y="62"/>
                    </a:lnTo>
                    <a:lnTo>
                      <a:pt x="1" y="66"/>
                    </a:lnTo>
                    <a:lnTo>
                      <a:pt x="56" y="55"/>
                    </a:lnTo>
                    <a:lnTo>
                      <a:pt x="56" y="56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8" y="57"/>
                    </a:lnTo>
                    <a:lnTo>
                      <a:pt x="58" y="58"/>
                    </a:lnTo>
                    <a:lnTo>
                      <a:pt x="59" y="58"/>
                    </a:lnTo>
                    <a:lnTo>
                      <a:pt x="61" y="61"/>
                    </a:lnTo>
                    <a:lnTo>
                      <a:pt x="61" y="62"/>
                    </a:lnTo>
                    <a:lnTo>
                      <a:pt x="62" y="63"/>
                    </a:lnTo>
                    <a:lnTo>
                      <a:pt x="62" y="63"/>
                    </a:lnTo>
                    <a:lnTo>
                      <a:pt x="65" y="64"/>
                    </a:lnTo>
                    <a:lnTo>
                      <a:pt x="66" y="65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7" name="Freeform 201">
                <a:extLst>
                  <a:ext uri="{FF2B5EF4-FFF2-40B4-BE49-F238E27FC236}">
                    <a16:creationId xmlns:a16="http://schemas.microsoft.com/office/drawing/2014/main" id="{CFBD52AA-4358-4BE5-9DDF-7E08F132B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" y="1263"/>
                <a:ext cx="480" cy="311"/>
              </a:xfrm>
              <a:custGeom>
                <a:avLst/>
                <a:gdLst/>
                <a:ahLst/>
                <a:cxnLst>
                  <a:cxn ang="0">
                    <a:pos x="20" y="49"/>
                  </a:cxn>
                  <a:cxn ang="0">
                    <a:pos x="56" y="42"/>
                  </a:cxn>
                  <a:cxn ang="0">
                    <a:pos x="67" y="40"/>
                  </a:cxn>
                  <a:cxn ang="0">
                    <a:pos x="67" y="40"/>
                  </a:cxn>
                  <a:cxn ang="0">
                    <a:pos x="68" y="40"/>
                  </a:cxn>
                  <a:cxn ang="0">
                    <a:pos x="68" y="39"/>
                  </a:cxn>
                  <a:cxn ang="0">
                    <a:pos x="69" y="37"/>
                  </a:cxn>
                  <a:cxn ang="0">
                    <a:pos x="70" y="37"/>
                  </a:cxn>
                  <a:cxn ang="0">
                    <a:pos x="72" y="37"/>
                  </a:cxn>
                  <a:cxn ang="0">
                    <a:pos x="75" y="35"/>
                  </a:cxn>
                  <a:cxn ang="0">
                    <a:pos x="75" y="33"/>
                  </a:cxn>
                  <a:cxn ang="0">
                    <a:pos x="77" y="31"/>
                  </a:cxn>
                  <a:cxn ang="0">
                    <a:pos x="79" y="30"/>
                  </a:cxn>
                  <a:cxn ang="0">
                    <a:pos x="80" y="30"/>
                  </a:cxn>
                  <a:cxn ang="0">
                    <a:pos x="78" y="28"/>
                  </a:cxn>
                  <a:cxn ang="0">
                    <a:pos x="77" y="27"/>
                  </a:cxn>
                  <a:cxn ang="0">
                    <a:pos x="76" y="27"/>
                  </a:cxn>
                  <a:cxn ang="0">
                    <a:pos x="76" y="27"/>
                  </a:cxn>
                  <a:cxn ang="0">
                    <a:pos x="74" y="26"/>
                  </a:cxn>
                  <a:cxn ang="0">
                    <a:pos x="74" y="24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1" y="21"/>
                  </a:cxn>
                  <a:cxn ang="0">
                    <a:pos x="72" y="20"/>
                  </a:cxn>
                  <a:cxn ang="0">
                    <a:pos x="72" y="18"/>
                  </a:cxn>
                  <a:cxn ang="0">
                    <a:pos x="71" y="17"/>
                  </a:cxn>
                  <a:cxn ang="0">
                    <a:pos x="71" y="17"/>
                  </a:cxn>
                  <a:cxn ang="0">
                    <a:pos x="71" y="16"/>
                  </a:cxn>
                  <a:cxn ang="0">
                    <a:pos x="73" y="15"/>
                  </a:cxn>
                  <a:cxn ang="0">
                    <a:pos x="73" y="12"/>
                  </a:cxn>
                  <a:cxn ang="0">
                    <a:pos x="73" y="11"/>
                  </a:cxn>
                  <a:cxn ang="0">
                    <a:pos x="74" y="10"/>
                  </a:cxn>
                  <a:cxn ang="0">
                    <a:pos x="75" y="10"/>
                  </a:cxn>
                  <a:cxn ang="0">
                    <a:pos x="74" y="9"/>
                  </a:cxn>
                  <a:cxn ang="0">
                    <a:pos x="71" y="8"/>
                  </a:cxn>
                  <a:cxn ang="0">
                    <a:pos x="71" y="8"/>
                  </a:cxn>
                  <a:cxn ang="0">
                    <a:pos x="70" y="7"/>
                  </a:cxn>
                  <a:cxn ang="0">
                    <a:pos x="70" y="6"/>
                  </a:cxn>
                  <a:cxn ang="0">
                    <a:pos x="68" y="3"/>
                  </a:cxn>
                  <a:cxn ang="0">
                    <a:pos x="67" y="3"/>
                  </a:cxn>
                  <a:cxn ang="0">
                    <a:pos x="67" y="2"/>
                  </a:cxn>
                  <a:cxn ang="0">
                    <a:pos x="66" y="2"/>
                  </a:cxn>
                  <a:cxn ang="0">
                    <a:pos x="66" y="2"/>
                  </a:cxn>
                  <a:cxn ang="0">
                    <a:pos x="65" y="1"/>
                  </a:cxn>
                  <a:cxn ang="0">
                    <a:pos x="65" y="0"/>
                  </a:cxn>
                  <a:cxn ang="0">
                    <a:pos x="10" y="11"/>
                  </a:cxn>
                  <a:cxn ang="0">
                    <a:pos x="9" y="7"/>
                  </a:cxn>
                  <a:cxn ang="0">
                    <a:pos x="6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4" y="11"/>
                  </a:cxn>
                  <a:cxn ang="0">
                    <a:pos x="1" y="13"/>
                  </a:cxn>
                  <a:cxn ang="0">
                    <a:pos x="0" y="14"/>
                  </a:cxn>
                  <a:cxn ang="0">
                    <a:pos x="4" y="37"/>
                  </a:cxn>
                  <a:cxn ang="0">
                    <a:pos x="7" y="52"/>
                  </a:cxn>
                  <a:cxn ang="0">
                    <a:pos x="20" y="49"/>
                  </a:cxn>
                </a:cxnLst>
                <a:rect l="0" t="0" r="r" b="b"/>
                <a:pathLst>
                  <a:path w="80" h="52">
                    <a:moveTo>
                      <a:pt x="20" y="49"/>
                    </a:moveTo>
                    <a:lnTo>
                      <a:pt x="56" y="42"/>
                    </a:lnTo>
                    <a:lnTo>
                      <a:pt x="67" y="40"/>
                    </a:lnTo>
                    <a:lnTo>
                      <a:pt x="67" y="40"/>
                    </a:lnTo>
                    <a:lnTo>
                      <a:pt x="68" y="40"/>
                    </a:lnTo>
                    <a:lnTo>
                      <a:pt x="68" y="39"/>
                    </a:lnTo>
                    <a:lnTo>
                      <a:pt x="69" y="37"/>
                    </a:lnTo>
                    <a:lnTo>
                      <a:pt x="70" y="37"/>
                    </a:lnTo>
                    <a:lnTo>
                      <a:pt x="72" y="37"/>
                    </a:lnTo>
                    <a:lnTo>
                      <a:pt x="75" y="35"/>
                    </a:lnTo>
                    <a:lnTo>
                      <a:pt x="75" y="33"/>
                    </a:lnTo>
                    <a:lnTo>
                      <a:pt x="77" y="31"/>
                    </a:lnTo>
                    <a:lnTo>
                      <a:pt x="79" y="30"/>
                    </a:lnTo>
                    <a:lnTo>
                      <a:pt x="80" y="30"/>
                    </a:lnTo>
                    <a:lnTo>
                      <a:pt x="78" y="28"/>
                    </a:lnTo>
                    <a:lnTo>
                      <a:pt x="77" y="27"/>
                    </a:lnTo>
                    <a:lnTo>
                      <a:pt x="76" y="27"/>
                    </a:lnTo>
                    <a:lnTo>
                      <a:pt x="76" y="27"/>
                    </a:lnTo>
                    <a:lnTo>
                      <a:pt x="74" y="26"/>
                    </a:lnTo>
                    <a:lnTo>
                      <a:pt x="74" y="24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1" y="21"/>
                    </a:lnTo>
                    <a:lnTo>
                      <a:pt x="72" y="20"/>
                    </a:lnTo>
                    <a:lnTo>
                      <a:pt x="72" y="18"/>
                    </a:lnTo>
                    <a:lnTo>
                      <a:pt x="71" y="17"/>
                    </a:lnTo>
                    <a:lnTo>
                      <a:pt x="71" y="17"/>
                    </a:lnTo>
                    <a:lnTo>
                      <a:pt x="71" y="16"/>
                    </a:lnTo>
                    <a:lnTo>
                      <a:pt x="73" y="15"/>
                    </a:lnTo>
                    <a:lnTo>
                      <a:pt x="73" y="12"/>
                    </a:lnTo>
                    <a:lnTo>
                      <a:pt x="73" y="11"/>
                    </a:lnTo>
                    <a:lnTo>
                      <a:pt x="74" y="10"/>
                    </a:lnTo>
                    <a:lnTo>
                      <a:pt x="75" y="10"/>
                    </a:lnTo>
                    <a:lnTo>
                      <a:pt x="74" y="9"/>
                    </a:lnTo>
                    <a:lnTo>
                      <a:pt x="71" y="8"/>
                    </a:lnTo>
                    <a:lnTo>
                      <a:pt x="71" y="8"/>
                    </a:lnTo>
                    <a:lnTo>
                      <a:pt x="70" y="7"/>
                    </a:lnTo>
                    <a:lnTo>
                      <a:pt x="70" y="6"/>
                    </a:lnTo>
                    <a:lnTo>
                      <a:pt x="68" y="3"/>
                    </a:lnTo>
                    <a:lnTo>
                      <a:pt x="67" y="3"/>
                    </a:lnTo>
                    <a:lnTo>
                      <a:pt x="67" y="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5" y="1"/>
                    </a:lnTo>
                    <a:lnTo>
                      <a:pt x="65" y="0"/>
                    </a:lnTo>
                    <a:lnTo>
                      <a:pt x="10" y="11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1" y="13"/>
                    </a:lnTo>
                    <a:lnTo>
                      <a:pt x="0" y="14"/>
                    </a:lnTo>
                    <a:lnTo>
                      <a:pt x="4" y="37"/>
                    </a:lnTo>
                    <a:lnTo>
                      <a:pt x="7" y="52"/>
                    </a:lnTo>
                    <a:lnTo>
                      <a:pt x="20" y="49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8" name="Freeform 202">
                <a:extLst>
                  <a:ext uri="{FF2B5EF4-FFF2-40B4-BE49-F238E27FC236}">
                    <a16:creationId xmlns:a16="http://schemas.microsoft.com/office/drawing/2014/main" id="{018E0313-D7F9-410D-8B8B-D26DEFFD3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6" y="1569"/>
                <a:ext cx="618" cy="360"/>
              </a:xfrm>
              <a:custGeom>
                <a:avLst/>
                <a:gdLst/>
                <a:ahLst/>
                <a:cxnLst>
                  <a:cxn ang="0">
                    <a:pos x="32" y="56"/>
                  </a:cxn>
                  <a:cxn ang="0">
                    <a:pos x="26" y="56"/>
                  </a:cxn>
                  <a:cxn ang="0">
                    <a:pos x="23" y="57"/>
                  </a:cxn>
                  <a:cxn ang="0">
                    <a:pos x="6" y="56"/>
                  </a:cxn>
                  <a:cxn ang="0">
                    <a:pos x="9" y="52"/>
                  </a:cxn>
                  <a:cxn ang="0">
                    <a:pos x="11" y="49"/>
                  </a:cxn>
                  <a:cxn ang="0">
                    <a:pos x="20" y="41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30" y="44"/>
                  </a:cxn>
                  <a:cxn ang="0">
                    <a:pos x="35" y="42"/>
                  </a:cxn>
                  <a:cxn ang="0">
                    <a:pos x="37" y="41"/>
                  </a:cxn>
                  <a:cxn ang="0">
                    <a:pos x="43" y="36"/>
                  </a:cxn>
                  <a:cxn ang="0">
                    <a:pos x="45" y="29"/>
                  </a:cxn>
                  <a:cxn ang="0">
                    <a:pos x="50" y="19"/>
                  </a:cxn>
                  <a:cxn ang="0">
                    <a:pos x="53" y="20"/>
                  </a:cxn>
                  <a:cxn ang="0">
                    <a:pos x="56" y="12"/>
                  </a:cxn>
                  <a:cxn ang="0">
                    <a:pos x="59" y="10"/>
                  </a:cxn>
                  <a:cxn ang="0">
                    <a:pos x="62" y="6"/>
                  </a:cxn>
                  <a:cxn ang="0">
                    <a:pos x="62" y="1"/>
                  </a:cxn>
                  <a:cxn ang="0">
                    <a:pos x="69" y="4"/>
                  </a:cxn>
                  <a:cxn ang="0">
                    <a:pos x="70" y="1"/>
                  </a:cxn>
                  <a:cxn ang="0">
                    <a:pos x="74" y="2"/>
                  </a:cxn>
                  <a:cxn ang="0">
                    <a:pos x="77" y="5"/>
                  </a:cxn>
                  <a:cxn ang="0">
                    <a:pos x="81" y="8"/>
                  </a:cxn>
                  <a:cxn ang="0">
                    <a:pos x="78" y="14"/>
                  </a:cxn>
                  <a:cxn ang="0">
                    <a:pos x="82" y="15"/>
                  </a:cxn>
                  <a:cxn ang="0">
                    <a:pos x="85" y="18"/>
                  </a:cxn>
                  <a:cxn ang="0">
                    <a:pos x="88" y="18"/>
                  </a:cxn>
                  <a:cxn ang="0">
                    <a:pos x="93" y="20"/>
                  </a:cxn>
                  <a:cxn ang="0">
                    <a:pos x="94" y="23"/>
                  </a:cxn>
                  <a:cxn ang="0">
                    <a:pos x="93" y="26"/>
                  </a:cxn>
                  <a:cxn ang="0">
                    <a:pos x="96" y="29"/>
                  </a:cxn>
                  <a:cxn ang="0">
                    <a:pos x="94" y="30"/>
                  </a:cxn>
                  <a:cxn ang="0">
                    <a:pos x="94" y="31"/>
                  </a:cxn>
                  <a:cxn ang="0">
                    <a:pos x="93" y="32"/>
                  </a:cxn>
                  <a:cxn ang="0">
                    <a:pos x="95" y="34"/>
                  </a:cxn>
                  <a:cxn ang="0">
                    <a:pos x="95" y="37"/>
                  </a:cxn>
                  <a:cxn ang="0">
                    <a:pos x="93" y="37"/>
                  </a:cxn>
                  <a:cxn ang="0">
                    <a:pos x="96" y="38"/>
                  </a:cxn>
                  <a:cxn ang="0">
                    <a:pos x="101" y="37"/>
                  </a:cxn>
                  <a:cxn ang="0">
                    <a:pos x="102" y="43"/>
                  </a:cxn>
                </a:cxnLst>
                <a:rect l="0" t="0" r="r" b="b"/>
                <a:pathLst>
                  <a:path w="103" h="60">
                    <a:moveTo>
                      <a:pt x="102" y="44"/>
                    </a:moveTo>
                    <a:lnTo>
                      <a:pt x="68" y="50"/>
                    </a:lnTo>
                    <a:lnTo>
                      <a:pt x="32" y="56"/>
                    </a:lnTo>
                    <a:lnTo>
                      <a:pt x="31" y="56"/>
                    </a:lnTo>
                    <a:lnTo>
                      <a:pt x="30" y="56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3" y="56"/>
                    </a:lnTo>
                    <a:lnTo>
                      <a:pt x="23" y="57"/>
                    </a:lnTo>
                    <a:lnTo>
                      <a:pt x="0" y="60"/>
                    </a:lnTo>
                    <a:lnTo>
                      <a:pt x="1" y="59"/>
                    </a:lnTo>
                    <a:lnTo>
                      <a:pt x="6" y="56"/>
                    </a:lnTo>
                    <a:lnTo>
                      <a:pt x="7" y="55"/>
                    </a:lnTo>
                    <a:lnTo>
                      <a:pt x="9" y="53"/>
                    </a:lnTo>
                    <a:lnTo>
                      <a:pt x="9" y="52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1" y="49"/>
                    </a:lnTo>
                    <a:lnTo>
                      <a:pt x="12" y="48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20" y="41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5" y="45"/>
                    </a:lnTo>
                    <a:lnTo>
                      <a:pt x="26" y="45"/>
                    </a:lnTo>
                    <a:lnTo>
                      <a:pt x="28" y="44"/>
                    </a:lnTo>
                    <a:lnTo>
                      <a:pt x="28" y="43"/>
                    </a:lnTo>
                    <a:lnTo>
                      <a:pt x="29" y="43"/>
                    </a:lnTo>
                    <a:lnTo>
                      <a:pt x="30" y="44"/>
                    </a:lnTo>
                    <a:lnTo>
                      <a:pt x="31" y="44"/>
                    </a:lnTo>
                    <a:lnTo>
                      <a:pt x="32" y="44"/>
                    </a:lnTo>
                    <a:lnTo>
                      <a:pt x="35" y="42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37" y="41"/>
                    </a:lnTo>
                    <a:lnTo>
                      <a:pt x="39" y="39"/>
                    </a:lnTo>
                    <a:lnTo>
                      <a:pt x="40" y="39"/>
                    </a:lnTo>
                    <a:lnTo>
                      <a:pt x="43" y="36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5" y="29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19"/>
                    </a:lnTo>
                    <a:lnTo>
                      <a:pt x="50" y="19"/>
                    </a:lnTo>
                    <a:lnTo>
                      <a:pt x="51" y="20"/>
                    </a:lnTo>
                    <a:lnTo>
                      <a:pt x="53" y="20"/>
                    </a:lnTo>
                    <a:lnTo>
                      <a:pt x="54" y="18"/>
                    </a:lnTo>
                    <a:lnTo>
                      <a:pt x="55" y="14"/>
                    </a:lnTo>
                    <a:lnTo>
                      <a:pt x="56" y="12"/>
                    </a:lnTo>
                    <a:lnTo>
                      <a:pt x="57" y="13"/>
                    </a:lnTo>
                    <a:lnTo>
                      <a:pt x="58" y="10"/>
                    </a:lnTo>
                    <a:lnTo>
                      <a:pt x="59" y="10"/>
                    </a:lnTo>
                    <a:lnTo>
                      <a:pt x="60" y="9"/>
                    </a:lnTo>
                    <a:lnTo>
                      <a:pt x="61" y="6"/>
                    </a:lnTo>
                    <a:lnTo>
                      <a:pt x="62" y="6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62" y="1"/>
                    </a:lnTo>
                    <a:lnTo>
                      <a:pt x="62" y="1"/>
                    </a:lnTo>
                    <a:lnTo>
                      <a:pt x="63" y="0"/>
                    </a:lnTo>
                    <a:lnTo>
                      <a:pt x="69" y="4"/>
                    </a:lnTo>
                    <a:lnTo>
                      <a:pt x="70" y="5"/>
                    </a:lnTo>
                    <a:lnTo>
                      <a:pt x="70" y="4"/>
                    </a:lnTo>
                    <a:lnTo>
                      <a:pt x="70" y="1"/>
                    </a:lnTo>
                    <a:lnTo>
                      <a:pt x="71" y="1"/>
                    </a:lnTo>
                    <a:lnTo>
                      <a:pt x="73" y="1"/>
                    </a:lnTo>
                    <a:lnTo>
                      <a:pt x="74" y="2"/>
                    </a:lnTo>
                    <a:lnTo>
                      <a:pt x="73" y="3"/>
                    </a:lnTo>
                    <a:lnTo>
                      <a:pt x="75" y="5"/>
                    </a:lnTo>
                    <a:lnTo>
                      <a:pt x="77" y="5"/>
                    </a:lnTo>
                    <a:lnTo>
                      <a:pt x="78" y="6"/>
                    </a:lnTo>
                    <a:lnTo>
                      <a:pt x="80" y="7"/>
                    </a:lnTo>
                    <a:lnTo>
                      <a:pt x="81" y="8"/>
                    </a:lnTo>
                    <a:lnTo>
                      <a:pt x="81" y="9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9" y="16"/>
                    </a:lnTo>
                    <a:lnTo>
                      <a:pt x="80" y="16"/>
                    </a:lnTo>
                    <a:lnTo>
                      <a:pt x="82" y="15"/>
                    </a:lnTo>
                    <a:lnTo>
                      <a:pt x="84" y="17"/>
                    </a:lnTo>
                    <a:lnTo>
                      <a:pt x="84" y="17"/>
                    </a:lnTo>
                    <a:lnTo>
                      <a:pt x="85" y="18"/>
                    </a:lnTo>
                    <a:lnTo>
                      <a:pt x="86" y="18"/>
                    </a:lnTo>
                    <a:lnTo>
                      <a:pt x="87" y="19"/>
                    </a:lnTo>
                    <a:lnTo>
                      <a:pt x="88" y="18"/>
                    </a:lnTo>
                    <a:lnTo>
                      <a:pt x="88" y="18"/>
                    </a:lnTo>
                    <a:lnTo>
                      <a:pt x="91" y="20"/>
                    </a:lnTo>
                    <a:lnTo>
                      <a:pt x="93" y="20"/>
                    </a:lnTo>
                    <a:lnTo>
                      <a:pt x="94" y="22"/>
                    </a:lnTo>
                    <a:lnTo>
                      <a:pt x="94" y="22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4" y="26"/>
                    </a:lnTo>
                    <a:lnTo>
                      <a:pt x="93" y="26"/>
                    </a:lnTo>
                    <a:lnTo>
                      <a:pt x="93" y="26"/>
                    </a:lnTo>
                    <a:lnTo>
                      <a:pt x="95" y="27"/>
                    </a:lnTo>
                    <a:lnTo>
                      <a:pt x="96" y="29"/>
                    </a:lnTo>
                    <a:lnTo>
                      <a:pt x="96" y="30"/>
                    </a:lnTo>
                    <a:lnTo>
                      <a:pt x="96" y="30"/>
                    </a:lnTo>
                    <a:lnTo>
                      <a:pt x="94" y="30"/>
                    </a:lnTo>
                    <a:lnTo>
                      <a:pt x="93" y="31"/>
                    </a:lnTo>
                    <a:lnTo>
                      <a:pt x="94" y="31"/>
                    </a:lnTo>
                    <a:lnTo>
                      <a:pt x="94" y="31"/>
                    </a:lnTo>
                    <a:lnTo>
                      <a:pt x="94" y="32"/>
                    </a:lnTo>
                    <a:lnTo>
                      <a:pt x="93" y="32"/>
                    </a:lnTo>
                    <a:lnTo>
                      <a:pt x="93" y="32"/>
                    </a:lnTo>
                    <a:lnTo>
                      <a:pt x="93" y="33"/>
                    </a:lnTo>
                    <a:lnTo>
                      <a:pt x="93" y="33"/>
                    </a:lnTo>
                    <a:lnTo>
                      <a:pt x="95" y="34"/>
                    </a:lnTo>
                    <a:lnTo>
                      <a:pt x="96" y="34"/>
                    </a:lnTo>
                    <a:lnTo>
                      <a:pt x="97" y="35"/>
                    </a:lnTo>
                    <a:lnTo>
                      <a:pt x="95" y="37"/>
                    </a:lnTo>
                    <a:lnTo>
                      <a:pt x="94" y="37"/>
                    </a:lnTo>
                    <a:lnTo>
                      <a:pt x="93" y="36"/>
                    </a:lnTo>
                    <a:lnTo>
                      <a:pt x="93" y="37"/>
                    </a:lnTo>
                    <a:lnTo>
                      <a:pt x="94" y="37"/>
                    </a:lnTo>
                    <a:lnTo>
                      <a:pt x="95" y="38"/>
                    </a:lnTo>
                    <a:lnTo>
                      <a:pt x="96" y="38"/>
                    </a:lnTo>
                    <a:lnTo>
                      <a:pt x="98" y="37"/>
                    </a:lnTo>
                    <a:lnTo>
                      <a:pt x="99" y="37"/>
                    </a:lnTo>
                    <a:lnTo>
                      <a:pt x="101" y="37"/>
                    </a:lnTo>
                    <a:lnTo>
                      <a:pt x="102" y="37"/>
                    </a:lnTo>
                    <a:lnTo>
                      <a:pt x="103" y="42"/>
                    </a:lnTo>
                    <a:lnTo>
                      <a:pt x="102" y="43"/>
                    </a:lnTo>
                    <a:lnTo>
                      <a:pt x="102" y="43"/>
                    </a:lnTo>
                    <a:lnTo>
                      <a:pt x="102" y="44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9" name="Freeform 203">
                <a:extLst>
                  <a:ext uri="{FF2B5EF4-FFF2-40B4-BE49-F238E27FC236}">
                    <a16:creationId xmlns:a16="http://schemas.microsoft.com/office/drawing/2014/main" id="{30E21CED-DF8C-415B-A977-85D39216B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" y="1833"/>
                <a:ext cx="715" cy="306"/>
              </a:xfrm>
              <a:custGeom>
                <a:avLst/>
                <a:gdLst/>
                <a:ahLst/>
                <a:cxnLst>
                  <a:cxn ang="0">
                    <a:pos x="1" y="41"/>
                  </a:cxn>
                  <a:cxn ang="0">
                    <a:pos x="3" y="39"/>
                  </a:cxn>
                  <a:cxn ang="0">
                    <a:pos x="5" y="36"/>
                  </a:cxn>
                  <a:cxn ang="0">
                    <a:pos x="14" y="31"/>
                  </a:cxn>
                  <a:cxn ang="0">
                    <a:pos x="17" y="27"/>
                  </a:cxn>
                  <a:cxn ang="0">
                    <a:pos x="19" y="26"/>
                  </a:cxn>
                  <a:cxn ang="0">
                    <a:pos x="21" y="25"/>
                  </a:cxn>
                  <a:cxn ang="0">
                    <a:pos x="23" y="24"/>
                  </a:cxn>
                  <a:cxn ang="0">
                    <a:pos x="28" y="22"/>
                  </a:cxn>
                  <a:cxn ang="0">
                    <a:pos x="32" y="16"/>
                  </a:cxn>
                  <a:cxn ang="0">
                    <a:pos x="33" y="13"/>
                  </a:cxn>
                  <a:cxn ang="0">
                    <a:pos x="36" y="12"/>
                  </a:cxn>
                  <a:cxn ang="0">
                    <a:pos x="42" y="12"/>
                  </a:cxn>
                  <a:cxn ang="0">
                    <a:pos x="112" y="0"/>
                  </a:cxn>
                  <a:cxn ang="0">
                    <a:pos x="114" y="1"/>
                  </a:cxn>
                  <a:cxn ang="0">
                    <a:pos x="116" y="4"/>
                  </a:cxn>
                  <a:cxn ang="0">
                    <a:pos x="115" y="5"/>
                  </a:cxn>
                  <a:cxn ang="0">
                    <a:pos x="113" y="5"/>
                  </a:cxn>
                  <a:cxn ang="0">
                    <a:pos x="113" y="5"/>
                  </a:cxn>
                  <a:cxn ang="0">
                    <a:pos x="109" y="8"/>
                  </a:cxn>
                  <a:cxn ang="0">
                    <a:pos x="105" y="11"/>
                  </a:cxn>
                  <a:cxn ang="0">
                    <a:pos x="106" y="11"/>
                  </a:cxn>
                  <a:cxn ang="0">
                    <a:pos x="112" y="9"/>
                  </a:cxn>
                  <a:cxn ang="0">
                    <a:pos x="114" y="10"/>
                  </a:cxn>
                  <a:cxn ang="0">
                    <a:pos x="115" y="11"/>
                  </a:cxn>
                  <a:cxn ang="0">
                    <a:pos x="118" y="9"/>
                  </a:cxn>
                  <a:cxn ang="0">
                    <a:pos x="119" y="14"/>
                  </a:cxn>
                  <a:cxn ang="0">
                    <a:pos x="117" y="17"/>
                  </a:cxn>
                  <a:cxn ang="0">
                    <a:pos x="114" y="19"/>
                  </a:cxn>
                  <a:cxn ang="0">
                    <a:pos x="110" y="19"/>
                  </a:cxn>
                  <a:cxn ang="0">
                    <a:pos x="109" y="18"/>
                  </a:cxn>
                  <a:cxn ang="0">
                    <a:pos x="108" y="17"/>
                  </a:cxn>
                  <a:cxn ang="0">
                    <a:pos x="108" y="20"/>
                  </a:cxn>
                  <a:cxn ang="0">
                    <a:pos x="109" y="21"/>
                  </a:cxn>
                  <a:cxn ang="0">
                    <a:pos x="110" y="24"/>
                  </a:cxn>
                  <a:cxn ang="0">
                    <a:pos x="105" y="27"/>
                  </a:cxn>
                  <a:cxn ang="0">
                    <a:pos x="105" y="28"/>
                  </a:cxn>
                  <a:cxn ang="0">
                    <a:pos x="112" y="26"/>
                  </a:cxn>
                  <a:cxn ang="0">
                    <a:pos x="114" y="26"/>
                  </a:cxn>
                  <a:cxn ang="0">
                    <a:pos x="108" y="31"/>
                  </a:cxn>
                  <a:cxn ang="0">
                    <a:pos x="102" y="36"/>
                  </a:cxn>
                  <a:cxn ang="0">
                    <a:pos x="101" y="37"/>
                  </a:cxn>
                  <a:cxn ang="0">
                    <a:pos x="96" y="44"/>
                  </a:cxn>
                  <a:cxn ang="0">
                    <a:pos x="93" y="49"/>
                  </a:cxn>
                  <a:cxn ang="0">
                    <a:pos x="69" y="38"/>
                  </a:cxn>
                  <a:cxn ang="0">
                    <a:pos x="50" y="36"/>
                  </a:cxn>
                  <a:cxn ang="0">
                    <a:pos x="48" y="35"/>
                  </a:cxn>
                  <a:cxn ang="0">
                    <a:pos x="30" y="37"/>
                  </a:cxn>
                  <a:cxn ang="0">
                    <a:pos x="26" y="40"/>
                  </a:cxn>
                  <a:cxn ang="0">
                    <a:pos x="0" y="45"/>
                  </a:cxn>
                </a:cxnLst>
                <a:rect l="0" t="0" r="r" b="b"/>
                <a:pathLst>
                  <a:path w="119" h="51">
                    <a:moveTo>
                      <a:pt x="0" y="45"/>
                    </a:moveTo>
                    <a:lnTo>
                      <a:pt x="0" y="41"/>
                    </a:lnTo>
                    <a:lnTo>
                      <a:pt x="1" y="41"/>
                    </a:lnTo>
                    <a:lnTo>
                      <a:pt x="2" y="41"/>
                    </a:lnTo>
                    <a:lnTo>
                      <a:pt x="3" y="40"/>
                    </a:lnTo>
                    <a:lnTo>
                      <a:pt x="3" y="39"/>
                    </a:lnTo>
                    <a:lnTo>
                      <a:pt x="3" y="38"/>
                    </a:lnTo>
                    <a:lnTo>
                      <a:pt x="3" y="37"/>
                    </a:lnTo>
                    <a:lnTo>
                      <a:pt x="5" y="36"/>
                    </a:lnTo>
                    <a:lnTo>
                      <a:pt x="7" y="35"/>
                    </a:lnTo>
                    <a:lnTo>
                      <a:pt x="11" y="34"/>
                    </a:lnTo>
                    <a:lnTo>
                      <a:pt x="14" y="31"/>
                    </a:lnTo>
                    <a:lnTo>
                      <a:pt x="15" y="30"/>
                    </a:lnTo>
                    <a:lnTo>
                      <a:pt x="17" y="29"/>
                    </a:lnTo>
                    <a:lnTo>
                      <a:pt x="17" y="27"/>
                    </a:lnTo>
                    <a:lnTo>
                      <a:pt x="18" y="27"/>
                    </a:lnTo>
                    <a:lnTo>
                      <a:pt x="19" y="27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2" y="25"/>
                    </a:lnTo>
                    <a:lnTo>
                      <a:pt x="23" y="25"/>
                    </a:lnTo>
                    <a:lnTo>
                      <a:pt x="23" y="24"/>
                    </a:lnTo>
                    <a:lnTo>
                      <a:pt x="25" y="23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30" y="19"/>
                    </a:lnTo>
                    <a:lnTo>
                      <a:pt x="32" y="17"/>
                    </a:lnTo>
                    <a:lnTo>
                      <a:pt x="32" y="16"/>
                    </a:lnTo>
                    <a:lnTo>
                      <a:pt x="33" y="15"/>
                    </a:lnTo>
                    <a:lnTo>
                      <a:pt x="32" y="14"/>
                    </a:lnTo>
                    <a:lnTo>
                      <a:pt x="33" y="13"/>
                    </a:lnTo>
                    <a:lnTo>
                      <a:pt x="33" y="12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40" y="12"/>
                    </a:lnTo>
                    <a:lnTo>
                      <a:pt x="41" y="12"/>
                    </a:lnTo>
                    <a:lnTo>
                      <a:pt x="42" y="12"/>
                    </a:lnTo>
                    <a:lnTo>
                      <a:pt x="78" y="6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13" y="1"/>
                    </a:lnTo>
                    <a:lnTo>
                      <a:pt x="114" y="1"/>
                    </a:lnTo>
                    <a:lnTo>
                      <a:pt x="114" y="1"/>
                    </a:lnTo>
                    <a:lnTo>
                      <a:pt x="115" y="2"/>
                    </a:lnTo>
                    <a:lnTo>
                      <a:pt x="115" y="3"/>
                    </a:lnTo>
                    <a:lnTo>
                      <a:pt x="116" y="4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115" y="5"/>
                    </a:lnTo>
                    <a:lnTo>
                      <a:pt x="115" y="5"/>
                    </a:lnTo>
                    <a:lnTo>
                      <a:pt x="114" y="5"/>
                    </a:lnTo>
                    <a:lnTo>
                      <a:pt x="113" y="5"/>
                    </a:lnTo>
                    <a:lnTo>
                      <a:pt x="113" y="4"/>
                    </a:lnTo>
                    <a:lnTo>
                      <a:pt x="112" y="5"/>
                    </a:lnTo>
                    <a:lnTo>
                      <a:pt x="113" y="5"/>
                    </a:lnTo>
                    <a:lnTo>
                      <a:pt x="113" y="6"/>
                    </a:lnTo>
                    <a:lnTo>
                      <a:pt x="109" y="7"/>
                    </a:lnTo>
                    <a:lnTo>
                      <a:pt x="109" y="8"/>
                    </a:lnTo>
                    <a:lnTo>
                      <a:pt x="107" y="9"/>
                    </a:lnTo>
                    <a:lnTo>
                      <a:pt x="105" y="9"/>
                    </a:lnTo>
                    <a:lnTo>
                      <a:pt x="105" y="11"/>
                    </a:lnTo>
                    <a:lnTo>
                      <a:pt x="105" y="11"/>
                    </a:lnTo>
                    <a:lnTo>
                      <a:pt x="105" y="11"/>
                    </a:lnTo>
                    <a:lnTo>
                      <a:pt x="106" y="11"/>
                    </a:lnTo>
                    <a:lnTo>
                      <a:pt x="108" y="10"/>
                    </a:lnTo>
                    <a:lnTo>
                      <a:pt x="110" y="9"/>
                    </a:lnTo>
                    <a:lnTo>
                      <a:pt x="112" y="9"/>
                    </a:lnTo>
                    <a:lnTo>
                      <a:pt x="114" y="9"/>
                    </a:lnTo>
                    <a:lnTo>
                      <a:pt x="114" y="9"/>
                    </a:lnTo>
                    <a:lnTo>
                      <a:pt x="114" y="10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5" y="10"/>
                    </a:lnTo>
                    <a:lnTo>
                      <a:pt x="117" y="9"/>
                    </a:lnTo>
                    <a:lnTo>
                      <a:pt x="118" y="9"/>
                    </a:lnTo>
                    <a:lnTo>
                      <a:pt x="118" y="10"/>
                    </a:lnTo>
                    <a:lnTo>
                      <a:pt x="119" y="13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17" y="16"/>
                    </a:lnTo>
                    <a:lnTo>
                      <a:pt x="117" y="17"/>
                    </a:lnTo>
                    <a:lnTo>
                      <a:pt x="117" y="18"/>
                    </a:lnTo>
                    <a:lnTo>
                      <a:pt x="115" y="19"/>
                    </a:lnTo>
                    <a:lnTo>
                      <a:pt x="114" y="19"/>
                    </a:lnTo>
                    <a:lnTo>
                      <a:pt x="113" y="20"/>
                    </a:lnTo>
                    <a:lnTo>
                      <a:pt x="111" y="19"/>
                    </a:lnTo>
                    <a:lnTo>
                      <a:pt x="110" y="19"/>
                    </a:lnTo>
                    <a:lnTo>
                      <a:pt x="110" y="19"/>
                    </a:lnTo>
                    <a:lnTo>
                      <a:pt x="110" y="19"/>
                    </a:lnTo>
                    <a:lnTo>
                      <a:pt x="109" y="18"/>
                    </a:lnTo>
                    <a:lnTo>
                      <a:pt x="109" y="18"/>
                    </a:lnTo>
                    <a:lnTo>
                      <a:pt x="109" y="18"/>
                    </a:lnTo>
                    <a:lnTo>
                      <a:pt x="108" y="17"/>
                    </a:lnTo>
                    <a:lnTo>
                      <a:pt x="108" y="18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108" y="21"/>
                    </a:lnTo>
                    <a:lnTo>
                      <a:pt x="109" y="21"/>
                    </a:lnTo>
                    <a:lnTo>
                      <a:pt x="110" y="22"/>
                    </a:lnTo>
                    <a:lnTo>
                      <a:pt x="109" y="23"/>
                    </a:lnTo>
                    <a:lnTo>
                      <a:pt x="110" y="24"/>
                    </a:lnTo>
                    <a:lnTo>
                      <a:pt x="107" y="27"/>
                    </a:lnTo>
                    <a:lnTo>
                      <a:pt x="106" y="27"/>
                    </a:lnTo>
                    <a:lnTo>
                      <a:pt x="105" y="27"/>
                    </a:lnTo>
                    <a:lnTo>
                      <a:pt x="104" y="27"/>
                    </a:lnTo>
                    <a:lnTo>
                      <a:pt x="104" y="27"/>
                    </a:lnTo>
                    <a:lnTo>
                      <a:pt x="105" y="28"/>
                    </a:lnTo>
                    <a:lnTo>
                      <a:pt x="108" y="28"/>
                    </a:lnTo>
                    <a:lnTo>
                      <a:pt x="109" y="27"/>
                    </a:lnTo>
                    <a:lnTo>
                      <a:pt x="112" y="26"/>
                    </a:lnTo>
                    <a:lnTo>
                      <a:pt x="112" y="25"/>
                    </a:lnTo>
                    <a:lnTo>
                      <a:pt x="113" y="26"/>
                    </a:lnTo>
                    <a:lnTo>
                      <a:pt x="114" y="26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08" y="31"/>
                    </a:lnTo>
                    <a:lnTo>
                      <a:pt x="107" y="32"/>
                    </a:lnTo>
                    <a:lnTo>
                      <a:pt x="105" y="32"/>
                    </a:lnTo>
                    <a:lnTo>
                      <a:pt x="102" y="36"/>
                    </a:lnTo>
                    <a:lnTo>
                      <a:pt x="101" y="36"/>
                    </a:lnTo>
                    <a:lnTo>
                      <a:pt x="101" y="37"/>
                    </a:lnTo>
                    <a:lnTo>
                      <a:pt x="101" y="37"/>
                    </a:lnTo>
                    <a:lnTo>
                      <a:pt x="99" y="39"/>
                    </a:lnTo>
                    <a:lnTo>
                      <a:pt x="97" y="40"/>
                    </a:lnTo>
                    <a:lnTo>
                      <a:pt x="96" y="44"/>
                    </a:lnTo>
                    <a:lnTo>
                      <a:pt x="95" y="48"/>
                    </a:lnTo>
                    <a:lnTo>
                      <a:pt x="94" y="49"/>
                    </a:lnTo>
                    <a:lnTo>
                      <a:pt x="93" y="49"/>
                    </a:lnTo>
                    <a:lnTo>
                      <a:pt x="87" y="50"/>
                    </a:lnTo>
                    <a:lnTo>
                      <a:pt x="87" y="51"/>
                    </a:lnTo>
                    <a:lnTo>
                      <a:pt x="69" y="38"/>
                    </a:lnTo>
                    <a:lnTo>
                      <a:pt x="53" y="40"/>
                    </a:lnTo>
                    <a:lnTo>
                      <a:pt x="53" y="38"/>
                    </a:lnTo>
                    <a:lnTo>
                      <a:pt x="50" y="36"/>
                    </a:lnTo>
                    <a:lnTo>
                      <a:pt x="49" y="37"/>
                    </a:lnTo>
                    <a:lnTo>
                      <a:pt x="48" y="36"/>
                    </a:lnTo>
                    <a:lnTo>
                      <a:pt x="48" y="35"/>
                    </a:lnTo>
                    <a:lnTo>
                      <a:pt x="48" y="35"/>
                    </a:lnTo>
                    <a:lnTo>
                      <a:pt x="30" y="37"/>
                    </a:lnTo>
                    <a:lnTo>
                      <a:pt x="30" y="37"/>
                    </a:lnTo>
                    <a:lnTo>
                      <a:pt x="29" y="38"/>
                    </a:lnTo>
                    <a:lnTo>
                      <a:pt x="26" y="39"/>
                    </a:lnTo>
                    <a:lnTo>
                      <a:pt x="26" y="40"/>
                    </a:lnTo>
                    <a:lnTo>
                      <a:pt x="24" y="40"/>
                    </a:lnTo>
                    <a:lnTo>
                      <a:pt x="20" y="42"/>
                    </a:lnTo>
                    <a:lnTo>
                      <a:pt x="0" y="45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0" name="Freeform 204">
                <a:extLst>
                  <a:ext uri="{FF2B5EF4-FFF2-40B4-BE49-F238E27FC236}">
                    <a16:creationId xmlns:a16="http://schemas.microsoft.com/office/drawing/2014/main" id="{8AB670F7-E96D-46A1-89E5-31AD17531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" y="2043"/>
                <a:ext cx="414" cy="312"/>
              </a:xfrm>
              <a:custGeom>
                <a:avLst/>
                <a:gdLst/>
                <a:ahLst/>
                <a:cxnLst>
                  <a:cxn ang="0">
                    <a:pos x="40" y="52"/>
                  </a:cxn>
                  <a:cxn ang="0">
                    <a:pos x="38" y="52"/>
                  </a:cxn>
                  <a:cxn ang="0">
                    <a:pos x="37" y="48"/>
                  </a:cxn>
                  <a:cxn ang="0">
                    <a:pos x="33" y="44"/>
                  </a:cxn>
                  <a:cxn ang="0">
                    <a:pos x="30" y="39"/>
                  </a:cxn>
                  <a:cxn ang="0">
                    <a:pos x="28" y="37"/>
                  </a:cxn>
                  <a:cxn ang="0">
                    <a:pos x="25" y="34"/>
                  </a:cxn>
                  <a:cxn ang="0">
                    <a:pos x="23" y="32"/>
                  </a:cxn>
                  <a:cxn ang="0">
                    <a:pos x="21" y="30"/>
                  </a:cxn>
                  <a:cxn ang="0">
                    <a:pos x="15" y="25"/>
                  </a:cxn>
                  <a:cxn ang="0">
                    <a:pos x="12" y="23"/>
                  </a:cxn>
                  <a:cxn ang="0">
                    <a:pos x="9" y="18"/>
                  </a:cxn>
                  <a:cxn ang="0">
                    <a:pos x="7" y="16"/>
                  </a:cxn>
                  <a:cxn ang="0">
                    <a:pos x="1" y="14"/>
                  </a:cxn>
                  <a:cxn ang="0">
                    <a:pos x="1" y="10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8" y="5"/>
                  </a:cxn>
                  <a:cxn ang="0">
                    <a:pos x="11" y="3"/>
                  </a:cxn>
                  <a:cxn ang="0">
                    <a:pos x="12" y="2"/>
                  </a:cxn>
                  <a:cxn ang="0">
                    <a:pos x="30" y="0"/>
                  </a:cxn>
                  <a:cxn ang="0">
                    <a:pos x="31" y="2"/>
                  </a:cxn>
                  <a:cxn ang="0">
                    <a:pos x="35" y="3"/>
                  </a:cxn>
                  <a:cxn ang="0">
                    <a:pos x="51" y="3"/>
                  </a:cxn>
                  <a:cxn ang="0">
                    <a:pos x="68" y="16"/>
                  </a:cxn>
                  <a:cxn ang="0">
                    <a:pos x="65" y="19"/>
                  </a:cxn>
                  <a:cxn ang="0">
                    <a:pos x="63" y="24"/>
                  </a:cxn>
                  <a:cxn ang="0">
                    <a:pos x="62" y="28"/>
                  </a:cxn>
                  <a:cxn ang="0">
                    <a:pos x="61" y="30"/>
                  </a:cxn>
                  <a:cxn ang="0">
                    <a:pos x="60" y="31"/>
                  </a:cxn>
                  <a:cxn ang="0">
                    <a:pos x="58" y="32"/>
                  </a:cxn>
                  <a:cxn ang="0">
                    <a:pos x="57" y="35"/>
                  </a:cxn>
                  <a:cxn ang="0">
                    <a:pos x="53" y="39"/>
                  </a:cxn>
                  <a:cxn ang="0">
                    <a:pos x="50" y="41"/>
                  </a:cxn>
                  <a:cxn ang="0">
                    <a:pos x="48" y="43"/>
                  </a:cxn>
                  <a:cxn ang="0">
                    <a:pos x="46" y="44"/>
                  </a:cxn>
                  <a:cxn ang="0">
                    <a:pos x="46" y="45"/>
                  </a:cxn>
                  <a:cxn ang="0">
                    <a:pos x="45" y="46"/>
                  </a:cxn>
                  <a:cxn ang="0">
                    <a:pos x="43" y="48"/>
                  </a:cxn>
                  <a:cxn ang="0">
                    <a:pos x="43" y="48"/>
                  </a:cxn>
                  <a:cxn ang="0">
                    <a:pos x="43" y="49"/>
                  </a:cxn>
                  <a:cxn ang="0">
                    <a:pos x="43" y="50"/>
                  </a:cxn>
                  <a:cxn ang="0">
                    <a:pos x="42" y="51"/>
                  </a:cxn>
                  <a:cxn ang="0">
                    <a:pos x="41" y="52"/>
                  </a:cxn>
                </a:cxnLst>
                <a:rect l="0" t="0" r="r" b="b"/>
                <a:pathLst>
                  <a:path w="69" h="52">
                    <a:moveTo>
                      <a:pt x="41" y="52"/>
                    </a:moveTo>
                    <a:lnTo>
                      <a:pt x="40" y="52"/>
                    </a:lnTo>
                    <a:lnTo>
                      <a:pt x="39" y="52"/>
                    </a:lnTo>
                    <a:lnTo>
                      <a:pt x="38" y="52"/>
                    </a:lnTo>
                    <a:lnTo>
                      <a:pt x="37" y="51"/>
                    </a:lnTo>
                    <a:lnTo>
                      <a:pt x="37" y="48"/>
                    </a:lnTo>
                    <a:lnTo>
                      <a:pt x="35" y="45"/>
                    </a:lnTo>
                    <a:lnTo>
                      <a:pt x="33" y="44"/>
                    </a:lnTo>
                    <a:lnTo>
                      <a:pt x="32" y="41"/>
                    </a:lnTo>
                    <a:lnTo>
                      <a:pt x="30" y="39"/>
                    </a:lnTo>
                    <a:lnTo>
                      <a:pt x="30" y="37"/>
                    </a:lnTo>
                    <a:lnTo>
                      <a:pt x="28" y="37"/>
                    </a:lnTo>
                    <a:lnTo>
                      <a:pt x="26" y="36"/>
                    </a:lnTo>
                    <a:lnTo>
                      <a:pt x="25" y="34"/>
                    </a:lnTo>
                    <a:lnTo>
                      <a:pt x="23" y="33"/>
                    </a:lnTo>
                    <a:lnTo>
                      <a:pt x="23" y="32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19" y="29"/>
                    </a:lnTo>
                    <a:lnTo>
                      <a:pt x="15" y="25"/>
                    </a:lnTo>
                    <a:lnTo>
                      <a:pt x="13" y="24"/>
                    </a:lnTo>
                    <a:lnTo>
                      <a:pt x="12" y="23"/>
                    </a:lnTo>
                    <a:lnTo>
                      <a:pt x="10" y="21"/>
                    </a:lnTo>
                    <a:lnTo>
                      <a:pt x="9" y="18"/>
                    </a:lnTo>
                    <a:lnTo>
                      <a:pt x="8" y="17"/>
                    </a:lnTo>
                    <a:lnTo>
                      <a:pt x="7" y="16"/>
                    </a:lnTo>
                    <a:lnTo>
                      <a:pt x="4" y="16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3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35" y="5"/>
                    </a:lnTo>
                    <a:lnTo>
                      <a:pt x="51" y="3"/>
                    </a:lnTo>
                    <a:lnTo>
                      <a:pt x="69" y="16"/>
                    </a:lnTo>
                    <a:lnTo>
                      <a:pt x="68" y="16"/>
                    </a:lnTo>
                    <a:lnTo>
                      <a:pt x="67" y="17"/>
                    </a:lnTo>
                    <a:lnTo>
                      <a:pt x="65" y="19"/>
                    </a:lnTo>
                    <a:lnTo>
                      <a:pt x="63" y="23"/>
                    </a:lnTo>
                    <a:lnTo>
                      <a:pt x="63" y="24"/>
                    </a:lnTo>
                    <a:lnTo>
                      <a:pt x="62" y="26"/>
                    </a:lnTo>
                    <a:lnTo>
                      <a:pt x="62" y="28"/>
                    </a:lnTo>
                    <a:lnTo>
                      <a:pt x="62" y="29"/>
                    </a:lnTo>
                    <a:lnTo>
                      <a:pt x="61" y="30"/>
                    </a:lnTo>
                    <a:lnTo>
                      <a:pt x="61" y="31"/>
                    </a:lnTo>
                    <a:lnTo>
                      <a:pt x="60" y="31"/>
                    </a:lnTo>
                    <a:lnTo>
                      <a:pt x="59" y="32"/>
                    </a:lnTo>
                    <a:lnTo>
                      <a:pt x="58" y="32"/>
                    </a:lnTo>
                    <a:lnTo>
                      <a:pt x="57" y="34"/>
                    </a:lnTo>
                    <a:lnTo>
                      <a:pt x="57" y="35"/>
                    </a:lnTo>
                    <a:lnTo>
                      <a:pt x="54" y="37"/>
                    </a:lnTo>
                    <a:lnTo>
                      <a:pt x="53" y="39"/>
                    </a:lnTo>
                    <a:lnTo>
                      <a:pt x="52" y="40"/>
                    </a:lnTo>
                    <a:lnTo>
                      <a:pt x="50" y="41"/>
                    </a:lnTo>
                    <a:lnTo>
                      <a:pt x="49" y="42"/>
                    </a:lnTo>
                    <a:lnTo>
                      <a:pt x="48" y="43"/>
                    </a:lnTo>
                    <a:lnTo>
                      <a:pt x="47" y="44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6" y="45"/>
                    </a:lnTo>
                    <a:lnTo>
                      <a:pt x="46" y="45"/>
                    </a:lnTo>
                    <a:lnTo>
                      <a:pt x="45" y="46"/>
                    </a:lnTo>
                    <a:lnTo>
                      <a:pt x="44" y="47"/>
                    </a:lnTo>
                    <a:lnTo>
                      <a:pt x="43" y="48"/>
                    </a:lnTo>
                    <a:lnTo>
                      <a:pt x="43" y="48"/>
                    </a:lnTo>
                    <a:lnTo>
                      <a:pt x="43" y="48"/>
                    </a:lnTo>
                    <a:lnTo>
                      <a:pt x="43" y="48"/>
                    </a:lnTo>
                    <a:lnTo>
                      <a:pt x="43" y="49"/>
                    </a:lnTo>
                    <a:lnTo>
                      <a:pt x="44" y="49"/>
                    </a:lnTo>
                    <a:lnTo>
                      <a:pt x="43" y="50"/>
                    </a:lnTo>
                    <a:lnTo>
                      <a:pt x="43" y="50"/>
                    </a:lnTo>
                    <a:lnTo>
                      <a:pt x="42" y="51"/>
                    </a:lnTo>
                    <a:lnTo>
                      <a:pt x="41" y="52"/>
                    </a:lnTo>
                    <a:lnTo>
                      <a:pt x="41" y="52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" name="Freeform 205">
                <a:extLst>
                  <a:ext uri="{FF2B5EF4-FFF2-40B4-BE49-F238E27FC236}">
                    <a16:creationId xmlns:a16="http://schemas.microsoft.com/office/drawing/2014/main" id="{5D2F8F87-98A3-4A31-9972-E39704507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2" y="2085"/>
                <a:ext cx="444" cy="462"/>
              </a:xfrm>
              <a:custGeom>
                <a:avLst/>
                <a:gdLst/>
                <a:ahLst/>
                <a:cxnLst>
                  <a:cxn ang="0">
                    <a:pos x="10" y="41"/>
                  </a:cxn>
                  <a:cxn ang="0">
                    <a:pos x="12" y="44"/>
                  </a:cxn>
                  <a:cxn ang="0">
                    <a:pos x="13" y="46"/>
                  </a:cxn>
                  <a:cxn ang="0">
                    <a:pos x="14" y="48"/>
                  </a:cxn>
                  <a:cxn ang="0">
                    <a:pos x="15" y="50"/>
                  </a:cxn>
                  <a:cxn ang="0">
                    <a:pos x="14" y="55"/>
                  </a:cxn>
                  <a:cxn ang="0">
                    <a:pos x="13" y="60"/>
                  </a:cxn>
                  <a:cxn ang="0">
                    <a:pos x="14" y="68"/>
                  </a:cxn>
                  <a:cxn ang="0">
                    <a:pos x="16" y="72"/>
                  </a:cxn>
                  <a:cxn ang="0">
                    <a:pos x="18" y="74"/>
                  </a:cxn>
                  <a:cxn ang="0">
                    <a:pos x="19" y="76"/>
                  </a:cxn>
                  <a:cxn ang="0">
                    <a:pos x="58" y="76"/>
                  </a:cxn>
                  <a:cxn ang="0">
                    <a:pos x="61" y="77"/>
                  </a:cxn>
                  <a:cxn ang="0">
                    <a:pos x="60" y="71"/>
                  </a:cxn>
                  <a:cxn ang="0">
                    <a:pos x="61" y="69"/>
                  </a:cxn>
                  <a:cxn ang="0">
                    <a:pos x="64" y="69"/>
                  </a:cxn>
                  <a:cxn ang="0">
                    <a:pos x="68" y="69"/>
                  </a:cxn>
                  <a:cxn ang="0">
                    <a:pos x="67" y="65"/>
                  </a:cxn>
                  <a:cxn ang="0">
                    <a:pos x="68" y="62"/>
                  </a:cxn>
                  <a:cxn ang="0">
                    <a:pos x="70" y="53"/>
                  </a:cxn>
                  <a:cxn ang="0">
                    <a:pos x="72" y="48"/>
                  </a:cxn>
                  <a:cxn ang="0">
                    <a:pos x="74" y="47"/>
                  </a:cxn>
                  <a:cxn ang="0">
                    <a:pos x="73" y="46"/>
                  </a:cxn>
                  <a:cxn ang="0">
                    <a:pos x="72" y="45"/>
                  </a:cxn>
                  <a:cxn ang="0">
                    <a:pos x="70" y="45"/>
                  </a:cxn>
                  <a:cxn ang="0">
                    <a:pos x="69" y="41"/>
                  </a:cxn>
                  <a:cxn ang="0">
                    <a:pos x="65" y="37"/>
                  </a:cxn>
                  <a:cxn ang="0">
                    <a:pos x="62" y="32"/>
                  </a:cxn>
                  <a:cxn ang="0">
                    <a:pos x="60" y="30"/>
                  </a:cxn>
                  <a:cxn ang="0">
                    <a:pos x="57" y="27"/>
                  </a:cxn>
                  <a:cxn ang="0">
                    <a:pos x="55" y="25"/>
                  </a:cxn>
                  <a:cxn ang="0">
                    <a:pos x="53" y="23"/>
                  </a:cxn>
                  <a:cxn ang="0">
                    <a:pos x="47" y="18"/>
                  </a:cxn>
                  <a:cxn ang="0">
                    <a:pos x="44" y="16"/>
                  </a:cxn>
                  <a:cxn ang="0">
                    <a:pos x="41" y="11"/>
                  </a:cxn>
                  <a:cxn ang="0">
                    <a:pos x="39" y="9"/>
                  </a:cxn>
                  <a:cxn ang="0">
                    <a:pos x="33" y="7"/>
                  </a:cxn>
                  <a:cxn ang="0">
                    <a:pos x="33" y="3"/>
                  </a:cxn>
                  <a:cxn ang="0">
                    <a:pos x="34" y="1"/>
                  </a:cxn>
                  <a:cxn ang="0">
                    <a:pos x="34" y="0"/>
                  </a:cxn>
                  <a:cxn ang="0">
                    <a:pos x="0" y="5"/>
                  </a:cxn>
                </a:cxnLst>
                <a:rect l="0" t="0" r="r" b="b"/>
                <a:pathLst>
                  <a:path w="74" h="77">
                    <a:moveTo>
                      <a:pt x="0" y="5"/>
                    </a:moveTo>
                    <a:lnTo>
                      <a:pt x="10" y="41"/>
                    </a:lnTo>
                    <a:lnTo>
                      <a:pt x="11" y="41"/>
                    </a:lnTo>
                    <a:lnTo>
                      <a:pt x="12" y="44"/>
                    </a:lnTo>
                    <a:lnTo>
                      <a:pt x="12" y="45"/>
                    </a:lnTo>
                    <a:lnTo>
                      <a:pt x="13" y="46"/>
                    </a:lnTo>
                    <a:lnTo>
                      <a:pt x="14" y="47"/>
                    </a:lnTo>
                    <a:lnTo>
                      <a:pt x="14" y="48"/>
                    </a:lnTo>
                    <a:lnTo>
                      <a:pt x="15" y="50"/>
                    </a:lnTo>
                    <a:lnTo>
                      <a:pt x="15" y="50"/>
                    </a:lnTo>
                    <a:lnTo>
                      <a:pt x="14" y="52"/>
                    </a:lnTo>
                    <a:lnTo>
                      <a:pt x="14" y="55"/>
                    </a:lnTo>
                    <a:lnTo>
                      <a:pt x="13" y="57"/>
                    </a:lnTo>
                    <a:lnTo>
                      <a:pt x="13" y="60"/>
                    </a:lnTo>
                    <a:lnTo>
                      <a:pt x="15" y="63"/>
                    </a:lnTo>
                    <a:lnTo>
                      <a:pt x="14" y="68"/>
                    </a:lnTo>
                    <a:lnTo>
                      <a:pt x="16" y="70"/>
                    </a:lnTo>
                    <a:lnTo>
                      <a:pt x="16" y="72"/>
                    </a:lnTo>
                    <a:lnTo>
                      <a:pt x="17" y="72"/>
                    </a:lnTo>
                    <a:lnTo>
                      <a:pt x="18" y="74"/>
                    </a:lnTo>
                    <a:lnTo>
                      <a:pt x="18" y="75"/>
                    </a:lnTo>
                    <a:lnTo>
                      <a:pt x="19" y="76"/>
                    </a:lnTo>
                    <a:lnTo>
                      <a:pt x="58" y="74"/>
                    </a:lnTo>
                    <a:lnTo>
                      <a:pt x="58" y="76"/>
                    </a:lnTo>
                    <a:lnTo>
                      <a:pt x="59" y="76"/>
                    </a:lnTo>
                    <a:lnTo>
                      <a:pt x="61" y="77"/>
                    </a:lnTo>
                    <a:lnTo>
                      <a:pt x="61" y="75"/>
                    </a:lnTo>
                    <a:lnTo>
                      <a:pt x="60" y="71"/>
                    </a:lnTo>
                    <a:lnTo>
                      <a:pt x="60" y="70"/>
                    </a:lnTo>
                    <a:lnTo>
                      <a:pt x="61" y="69"/>
                    </a:lnTo>
                    <a:lnTo>
                      <a:pt x="62" y="68"/>
                    </a:lnTo>
                    <a:lnTo>
                      <a:pt x="64" y="69"/>
                    </a:lnTo>
                    <a:lnTo>
                      <a:pt x="67" y="69"/>
                    </a:lnTo>
                    <a:lnTo>
                      <a:pt x="68" y="69"/>
                    </a:lnTo>
                    <a:lnTo>
                      <a:pt x="68" y="66"/>
                    </a:lnTo>
                    <a:lnTo>
                      <a:pt x="67" y="65"/>
                    </a:lnTo>
                    <a:lnTo>
                      <a:pt x="67" y="63"/>
                    </a:lnTo>
                    <a:lnTo>
                      <a:pt x="68" y="62"/>
                    </a:lnTo>
                    <a:lnTo>
                      <a:pt x="70" y="56"/>
                    </a:lnTo>
                    <a:lnTo>
                      <a:pt x="70" y="53"/>
                    </a:lnTo>
                    <a:lnTo>
                      <a:pt x="71" y="51"/>
                    </a:lnTo>
                    <a:lnTo>
                      <a:pt x="72" y="48"/>
                    </a:lnTo>
                    <a:lnTo>
                      <a:pt x="73" y="47"/>
                    </a:lnTo>
                    <a:lnTo>
                      <a:pt x="74" y="47"/>
                    </a:lnTo>
                    <a:lnTo>
                      <a:pt x="74" y="46"/>
                    </a:lnTo>
                    <a:lnTo>
                      <a:pt x="73" y="46"/>
                    </a:lnTo>
                    <a:lnTo>
                      <a:pt x="73" y="45"/>
                    </a:lnTo>
                    <a:lnTo>
                      <a:pt x="72" y="45"/>
                    </a:lnTo>
                    <a:lnTo>
                      <a:pt x="71" y="45"/>
                    </a:lnTo>
                    <a:lnTo>
                      <a:pt x="70" y="45"/>
                    </a:lnTo>
                    <a:lnTo>
                      <a:pt x="69" y="44"/>
                    </a:lnTo>
                    <a:lnTo>
                      <a:pt x="69" y="41"/>
                    </a:lnTo>
                    <a:lnTo>
                      <a:pt x="67" y="38"/>
                    </a:lnTo>
                    <a:lnTo>
                      <a:pt x="65" y="37"/>
                    </a:lnTo>
                    <a:lnTo>
                      <a:pt x="64" y="34"/>
                    </a:lnTo>
                    <a:lnTo>
                      <a:pt x="62" y="32"/>
                    </a:lnTo>
                    <a:lnTo>
                      <a:pt x="62" y="30"/>
                    </a:lnTo>
                    <a:lnTo>
                      <a:pt x="60" y="30"/>
                    </a:lnTo>
                    <a:lnTo>
                      <a:pt x="58" y="29"/>
                    </a:lnTo>
                    <a:lnTo>
                      <a:pt x="57" y="27"/>
                    </a:lnTo>
                    <a:lnTo>
                      <a:pt x="55" y="26"/>
                    </a:lnTo>
                    <a:lnTo>
                      <a:pt x="55" y="25"/>
                    </a:lnTo>
                    <a:lnTo>
                      <a:pt x="54" y="23"/>
                    </a:lnTo>
                    <a:lnTo>
                      <a:pt x="53" y="23"/>
                    </a:lnTo>
                    <a:lnTo>
                      <a:pt x="51" y="22"/>
                    </a:lnTo>
                    <a:lnTo>
                      <a:pt x="47" y="18"/>
                    </a:lnTo>
                    <a:lnTo>
                      <a:pt x="45" y="17"/>
                    </a:lnTo>
                    <a:lnTo>
                      <a:pt x="44" y="16"/>
                    </a:lnTo>
                    <a:lnTo>
                      <a:pt x="42" y="14"/>
                    </a:lnTo>
                    <a:lnTo>
                      <a:pt x="41" y="11"/>
                    </a:lnTo>
                    <a:lnTo>
                      <a:pt x="40" y="10"/>
                    </a:lnTo>
                    <a:lnTo>
                      <a:pt x="39" y="9"/>
                    </a:lnTo>
                    <a:lnTo>
                      <a:pt x="36" y="9"/>
                    </a:lnTo>
                    <a:lnTo>
                      <a:pt x="33" y="7"/>
                    </a:lnTo>
                    <a:lnTo>
                      <a:pt x="32" y="6"/>
                    </a:lnTo>
                    <a:lnTo>
                      <a:pt x="33" y="3"/>
                    </a:lnTo>
                    <a:lnTo>
                      <a:pt x="34" y="2"/>
                    </a:lnTo>
                    <a:lnTo>
                      <a:pt x="34" y="1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14" y="3"/>
                    </a:lnTo>
                    <a:lnTo>
                      <a:pt x="0" y="5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2" name="Freeform 206">
                <a:extLst>
                  <a:ext uri="{FF2B5EF4-FFF2-40B4-BE49-F238E27FC236}">
                    <a16:creationId xmlns:a16="http://schemas.microsoft.com/office/drawing/2014/main" id="{FE55CA8E-51B3-478E-B62A-3C8730744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2493"/>
                <a:ext cx="744" cy="567"/>
              </a:xfrm>
              <a:custGeom>
                <a:avLst/>
                <a:gdLst/>
                <a:ahLst/>
                <a:cxnLst>
                  <a:cxn ang="0">
                    <a:pos x="1" y="8"/>
                  </a:cxn>
                  <a:cxn ang="0">
                    <a:pos x="1" y="10"/>
                  </a:cxn>
                  <a:cxn ang="0">
                    <a:pos x="3" y="12"/>
                  </a:cxn>
                  <a:cxn ang="0">
                    <a:pos x="4" y="15"/>
                  </a:cxn>
                  <a:cxn ang="0">
                    <a:pos x="5" y="17"/>
                  </a:cxn>
                  <a:cxn ang="0">
                    <a:pos x="4" y="19"/>
                  </a:cxn>
                  <a:cxn ang="0">
                    <a:pos x="7" y="18"/>
                  </a:cxn>
                  <a:cxn ang="0">
                    <a:pos x="9" y="15"/>
                  </a:cxn>
                  <a:cxn ang="0">
                    <a:pos x="11" y="15"/>
                  </a:cxn>
                  <a:cxn ang="0">
                    <a:pos x="10" y="17"/>
                  </a:cxn>
                  <a:cxn ang="0">
                    <a:pos x="19" y="14"/>
                  </a:cxn>
                  <a:cxn ang="0">
                    <a:pos x="19" y="16"/>
                  </a:cxn>
                  <a:cxn ang="0">
                    <a:pos x="25" y="17"/>
                  </a:cxn>
                  <a:cxn ang="0">
                    <a:pos x="29" y="18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36" y="24"/>
                  </a:cxn>
                  <a:cxn ang="0">
                    <a:pos x="35" y="25"/>
                  </a:cxn>
                  <a:cxn ang="0">
                    <a:pos x="35" y="26"/>
                  </a:cxn>
                  <a:cxn ang="0">
                    <a:pos x="41" y="24"/>
                  </a:cxn>
                  <a:cxn ang="0">
                    <a:pos x="50" y="21"/>
                  </a:cxn>
                  <a:cxn ang="0">
                    <a:pos x="51" y="18"/>
                  </a:cxn>
                  <a:cxn ang="0">
                    <a:pos x="62" y="21"/>
                  </a:cxn>
                  <a:cxn ang="0">
                    <a:pos x="69" y="28"/>
                  </a:cxn>
                  <a:cxn ang="0">
                    <a:pos x="74" y="30"/>
                  </a:cxn>
                  <a:cxn ang="0">
                    <a:pos x="77" y="36"/>
                  </a:cxn>
                  <a:cxn ang="0">
                    <a:pos x="77" y="48"/>
                  </a:cxn>
                  <a:cxn ang="0">
                    <a:pos x="80" y="55"/>
                  </a:cxn>
                  <a:cxn ang="0">
                    <a:pos x="79" y="50"/>
                  </a:cxn>
                  <a:cxn ang="0">
                    <a:pos x="82" y="52"/>
                  </a:cxn>
                  <a:cxn ang="0">
                    <a:pos x="84" y="50"/>
                  </a:cxn>
                  <a:cxn ang="0">
                    <a:pos x="83" y="53"/>
                  </a:cxn>
                  <a:cxn ang="0">
                    <a:pos x="81" y="57"/>
                  </a:cxn>
                  <a:cxn ang="0">
                    <a:pos x="83" y="61"/>
                  </a:cxn>
                  <a:cxn ang="0">
                    <a:pos x="90" y="68"/>
                  </a:cxn>
                  <a:cxn ang="0">
                    <a:pos x="92" y="69"/>
                  </a:cxn>
                  <a:cxn ang="0">
                    <a:pos x="94" y="74"/>
                  </a:cxn>
                  <a:cxn ang="0">
                    <a:pos x="99" y="82"/>
                  </a:cxn>
                  <a:cxn ang="0">
                    <a:pos x="109" y="89"/>
                  </a:cxn>
                  <a:cxn ang="0">
                    <a:pos x="112" y="91"/>
                  </a:cxn>
                  <a:cxn ang="0">
                    <a:pos x="111" y="91"/>
                  </a:cxn>
                  <a:cxn ang="0">
                    <a:pos x="110" y="92"/>
                  </a:cxn>
                  <a:cxn ang="0">
                    <a:pos x="113" y="93"/>
                  </a:cxn>
                  <a:cxn ang="0">
                    <a:pos x="122" y="88"/>
                  </a:cxn>
                  <a:cxn ang="0">
                    <a:pos x="122" y="83"/>
                  </a:cxn>
                  <a:cxn ang="0">
                    <a:pos x="122" y="74"/>
                  </a:cxn>
                  <a:cxn ang="0">
                    <a:pos x="121" y="61"/>
                  </a:cxn>
                  <a:cxn ang="0">
                    <a:pos x="114" y="48"/>
                  </a:cxn>
                  <a:cxn ang="0">
                    <a:pos x="111" y="43"/>
                  </a:cxn>
                  <a:cxn ang="0">
                    <a:pos x="111" y="38"/>
                  </a:cxn>
                  <a:cxn ang="0">
                    <a:pos x="104" y="29"/>
                  </a:cxn>
                  <a:cxn ang="0">
                    <a:pos x="99" y="24"/>
                  </a:cxn>
                  <a:cxn ang="0">
                    <a:pos x="93" y="8"/>
                  </a:cxn>
                  <a:cxn ang="0">
                    <a:pos x="91" y="6"/>
                  </a:cxn>
                  <a:cxn ang="0">
                    <a:pos x="89" y="1"/>
                  </a:cxn>
                  <a:cxn ang="0">
                    <a:pos x="83" y="1"/>
                  </a:cxn>
                  <a:cxn ang="0">
                    <a:pos x="83" y="7"/>
                  </a:cxn>
                  <a:cxn ang="0">
                    <a:pos x="80" y="8"/>
                  </a:cxn>
                  <a:cxn ang="0">
                    <a:pos x="40" y="7"/>
                  </a:cxn>
                  <a:cxn ang="0">
                    <a:pos x="38" y="4"/>
                  </a:cxn>
                </a:cxnLst>
                <a:rect l="0" t="0" r="r" b="b"/>
                <a:pathLst>
                  <a:path w="124" h="94">
                    <a:moveTo>
                      <a:pt x="38" y="4"/>
                    </a:moveTo>
                    <a:lnTo>
                      <a:pt x="1" y="7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6" y="18"/>
                    </a:lnTo>
                    <a:lnTo>
                      <a:pt x="7" y="18"/>
                    </a:lnTo>
                    <a:lnTo>
                      <a:pt x="8" y="16"/>
                    </a:lnTo>
                    <a:lnTo>
                      <a:pt x="8" y="15"/>
                    </a:lnTo>
                    <a:lnTo>
                      <a:pt x="9" y="15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1" y="15"/>
                    </a:lnTo>
                    <a:lnTo>
                      <a:pt x="11" y="16"/>
                    </a:lnTo>
                    <a:lnTo>
                      <a:pt x="9" y="17"/>
                    </a:lnTo>
                    <a:lnTo>
                      <a:pt x="10" y="17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9" y="14"/>
                    </a:lnTo>
                    <a:lnTo>
                      <a:pt x="20" y="14"/>
                    </a:lnTo>
                    <a:lnTo>
                      <a:pt x="20" y="15"/>
                    </a:lnTo>
                    <a:lnTo>
                      <a:pt x="19" y="16"/>
                    </a:lnTo>
                    <a:lnTo>
                      <a:pt x="20" y="16"/>
                    </a:lnTo>
                    <a:lnTo>
                      <a:pt x="23" y="16"/>
                    </a:lnTo>
                    <a:lnTo>
                      <a:pt x="25" y="17"/>
                    </a:lnTo>
                    <a:lnTo>
                      <a:pt x="28" y="19"/>
                    </a:lnTo>
                    <a:lnTo>
                      <a:pt x="29" y="19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3" y="19"/>
                    </a:lnTo>
                    <a:lnTo>
                      <a:pt x="33" y="20"/>
                    </a:lnTo>
                    <a:lnTo>
                      <a:pt x="32" y="20"/>
                    </a:lnTo>
                    <a:lnTo>
                      <a:pt x="32" y="21"/>
                    </a:lnTo>
                    <a:lnTo>
                      <a:pt x="36" y="23"/>
                    </a:lnTo>
                    <a:lnTo>
                      <a:pt x="36" y="24"/>
                    </a:lnTo>
                    <a:lnTo>
                      <a:pt x="36" y="25"/>
                    </a:lnTo>
                    <a:lnTo>
                      <a:pt x="36" y="26"/>
                    </a:lnTo>
                    <a:lnTo>
                      <a:pt x="35" y="25"/>
                    </a:lnTo>
                    <a:lnTo>
                      <a:pt x="35" y="25"/>
                    </a:lnTo>
                    <a:lnTo>
                      <a:pt x="35" y="26"/>
                    </a:lnTo>
                    <a:lnTo>
                      <a:pt x="35" y="26"/>
                    </a:lnTo>
                    <a:lnTo>
                      <a:pt x="36" y="27"/>
                    </a:lnTo>
                    <a:lnTo>
                      <a:pt x="41" y="25"/>
                    </a:lnTo>
                    <a:lnTo>
                      <a:pt x="41" y="24"/>
                    </a:lnTo>
                    <a:lnTo>
                      <a:pt x="43" y="24"/>
                    </a:lnTo>
                    <a:lnTo>
                      <a:pt x="47" y="21"/>
                    </a:lnTo>
                    <a:lnTo>
                      <a:pt x="50" y="21"/>
                    </a:lnTo>
                    <a:lnTo>
                      <a:pt x="50" y="20"/>
                    </a:lnTo>
                    <a:lnTo>
                      <a:pt x="50" y="19"/>
                    </a:lnTo>
                    <a:lnTo>
                      <a:pt x="51" y="18"/>
                    </a:lnTo>
                    <a:lnTo>
                      <a:pt x="55" y="17"/>
                    </a:lnTo>
                    <a:lnTo>
                      <a:pt x="62" y="20"/>
                    </a:lnTo>
                    <a:lnTo>
                      <a:pt x="62" y="21"/>
                    </a:lnTo>
                    <a:lnTo>
                      <a:pt x="64" y="23"/>
                    </a:lnTo>
                    <a:lnTo>
                      <a:pt x="65" y="25"/>
                    </a:lnTo>
                    <a:lnTo>
                      <a:pt x="69" y="28"/>
                    </a:lnTo>
                    <a:lnTo>
                      <a:pt x="70" y="29"/>
                    </a:lnTo>
                    <a:lnTo>
                      <a:pt x="71" y="30"/>
                    </a:lnTo>
                    <a:lnTo>
                      <a:pt x="74" y="30"/>
                    </a:lnTo>
                    <a:lnTo>
                      <a:pt x="77" y="34"/>
                    </a:lnTo>
                    <a:lnTo>
                      <a:pt x="78" y="35"/>
                    </a:lnTo>
                    <a:lnTo>
                      <a:pt x="77" y="36"/>
                    </a:lnTo>
                    <a:lnTo>
                      <a:pt x="78" y="39"/>
                    </a:lnTo>
                    <a:lnTo>
                      <a:pt x="78" y="44"/>
                    </a:lnTo>
                    <a:lnTo>
                      <a:pt x="77" y="48"/>
                    </a:lnTo>
                    <a:lnTo>
                      <a:pt x="77" y="52"/>
                    </a:lnTo>
                    <a:lnTo>
                      <a:pt x="78" y="53"/>
                    </a:lnTo>
                    <a:lnTo>
                      <a:pt x="80" y="55"/>
                    </a:lnTo>
                    <a:lnTo>
                      <a:pt x="81" y="53"/>
                    </a:lnTo>
                    <a:lnTo>
                      <a:pt x="80" y="52"/>
                    </a:lnTo>
                    <a:lnTo>
                      <a:pt x="79" y="50"/>
                    </a:lnTo>
                    <a:lnTo>
                      <a:pt x="80" y="50"/>
                    </a:lnTo>
                    <a:lnTo>
                      <a:pt x="81" y="49"/>
                    </a:lnTo>
                    <a:lnTo>
                      <a:pt x="82" y="52"/>
                    </a:lnTo>
                    <a:lnTo>
                      <a:pt x="83" y="52"/>
                    </a:lnTo>
                    <a:lnTo>
                      <a:pt x="83" y="50"/>
                    </a:lnTo>
                    <a:lnTo>
                      <a:pt x="84" y="50"/>
                    </a:lnTo>
                    <a:lnTo>
                      <a:pt x="84" y="51"/>
                    </a:lnTo>
                    <a:lnTo>
                      <a:pt x="84" y="52"/>
                    </a:lnTo>
                    <a:lnTo>
                      <a:pt x="83" y="53"/>
                    </a:lnTo>
                    <a:lnTo>
                      <a:pt x="83" y="54"/>
                    </a:lnTo>
                    <a:lnTo>
                      <a:pt x="82" y="57"/>
                    </a:lnTo>
                    <a:lnTo>
                      <a:pt x="81" y="57"/>
                    </a:lnTo>
                    <a:lnTo>
                      <a:pt x="81" y="59"/>
                    </a:lnTo>
                    <a:lnTo>
                      <a:pt x="82" y="60"/>
                    </a:lnTo>
                    <a:lnTo>
                      <a:pt x="83" y="61"/>
                    </a:lnTo>
                    <a:lnTo>
                      <a:pt x="86" y="66"/>
                    </a:lnTo>
                    <a:lnTo>
                      <a:pt x="89" y="68"/>
                    </a:lnTo>
                    <a:lnTo>
                      <a:pt x="90" y="68"/>
                    </a:lnTo>
                    <a:lnTo>
                      <a:pt x="90" y="67"/>
                    </a:lnTo>
                    <a:lnTo>
                      <a:pt x="91" y="67"/>
                    </a:lnTo>
                    <a:lnTo>
                      <a:pt x="92" y="69"/>
                    </a:lnTo>
                    <a:lnTo>
                      <a:pt x="92" y="70"/>
                    </a:lnTo>
                    <a:lnTo>
                      <a:pt x="93" y="73"/>
                    </a:lnTo>
                    <a:lnTo>
                      <a:pt x="94" y="74"/>
                    </a:lnTo>
                    <a:lnTo>
                      <a:pt x="96" y="74"/>
                    </a:lnTo>
                    <a:lnTo>
                      <a:pt x="99" y="82"/>
                    </a:lnTo>
                    <a:lnTo>
                      <a:pt x="99" y="82"/>
                    </a:lnTo>
                    <a:lnTo>
                      <a:pt x="103" y="83"/>
                    </a:lnTo>
                    <a:lnTo>
                      <a:pt x="104" y="84"/>
                    </a:lnTo>
                    <a:lnTo>
                      <a:pt x="109" y="89"/>
                    </a:lnTo>
                    <a:lnTo>
                      <a:pt x="110" y="90"/>
                    </a:lnTo>
                    <a:lnTo>
                      <a:pt x="111" y="90"/>
                    </a:lnTo>
                    <a:lnTo>
                      <a:pt x="112" y="91"/>
                    </a:lnTo>
                    <a:lnTo>
                      <a:pt x="112" y="92"/>
                    </a:lnTo>
                    <a:lnTo>
                      <a:pt x="111" y="92"/>
                    </a:lnTo>
                    <a:lnTo>
                      <a:pt x="111" y="91"/>
                    </a:lnTo>
                    <a:lnTo>
                      <a:pt x="110" y="91"/>
                    </a:lnTo>
                    <a:lnTo>
                      <a:pt x="110" y="92"/>
                    </a:lnTo>
                    <a:lnTo>
                      <a:pt x="110" y="92"/>
                    </a:lnTo>
                    <a:lnTo>
                      <a:pt x="110" y="93"/>
                    </a:lnTo>
                    <a:lnTo>
                      <a:pt x="112" y="94"/>
                    </a:lnTo>
                    <a:lnTo>
                      <a:pt x="113" y="93"/>
                    </a:lnTo>
                    <a:lnTo>
                      <a:pt x="115" y="93"/>
                    </a:lnTo>
                    <a:lnTo>
                      <a:pt x="121" y="90"/>
                    </a:lnTo>
                    <a:lnTo>
                      <a:pt x="122" y="88"/>
                    </a:lnTo>
                    <a:lnTo>
                      <a:pt x="122" y="88"/>
                    </a:lnTo>
                    <a:lnTo>
                      <a:pt x="121" y="84"/>
                    </a:lnTo>
                    <a:lnTo>
                      <a:pt x="122" y="83"/>
                    </a:lnTo>
                    <a:lnTo>
                      <a:pt x="123" y="80"/>
                    </a:lnTo>
                    <a:lnTo>
                      <a:pt x="124" y="80"/>
                    </a:lnTo>
                    <a:lnTo>
                      <a:pt x="122" y="74"/>
                    </a:lnTo>
                    <a:lnTo>
                      <a:pt x="123" y="71"/>
                    </a:lnTo>
                    <a:lnTo>
                      <a:pt x="123" y="66"/>
                    </a:lnTo>
                    <a:lnTo>
                      <a:pt x="121" y="61"/>
                    </a:lnTo>
                    <a:lnTo>
                      <a:pt x="121" y="60"/>
                    </a:lnTo>
                    <a:lnTo>
                      <a:pt x="117" y="54"/>
                    </a:lnTo>
                    <a:lnTo>
                      <a:pt x="114" y="48"/>
                    </a:lnTo>
                    <a:lnTo>
                      <a:pt x="111" y="44"/>
                    </a:lnTo>
                    <a:lnTo>
                      <a:pt x="111" y="44"/>
                    </a:lnTo>
                    <a:lnTo>
                      <a:pt x="111" y="43"/>
                    </a:lnTo>
                    <a:lnTo>
                      <a:pt x="110" y="40"/>
                    </a:lnTo>
                    <a:lnTo>
                      <a:pt x="109" y="39"/>
                    </a:lnTo>
                    <a:lnTo>
                      <a:pt x="111" y="38"/>
                    </a:lnTo>
                    <a:lnTo>
                      <a:pt x="111" y="37"/>
                    </a:lnTo>
                    <a:lnTo>
                      <a:pt x="106" y="31"/>
                    </a:lnTo>
                    <a:lnTo>
                      <a:pt x="104" y="29"/>
                    </a:lnTo>
                    <a:lnTo>
                      <a:pt x="102" y="28"/>
                    </a:lnTo>
                    <a:lnTo>
                      <a:pt x="102" y="27"/>
                    </a:lnTo>
                    <a:lnTo>
                      <a:pt x="99" y="24"/>
                    </a:lnTo>
                    <a:lnTo>
                      <a:pt x="96" y="17"/>
                    </a:lnTo>
                    <a:lnTo>
                      <a:pt x="95" y="14"/>
                    </a:lnTo>
                    <a:lnTo>
                      <a:pt x="93" y="8"/>
                    </a:lnTo>
                    <a:lnTo>
                      <a:pt x="93" y="7"/>
                    </a:lnTo>
                    <a:lnTo>
                      <a:pt x="92" y="7"/>
                    </a:lnTo>
                    <a:lnTo>
                      <a:pt x="91" y="6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9" y="1"/>
                    </a:lnTo>
                    <a:lnTo>
                      <a:pt x="86" y="1"/>
                    </a:lnTo>
                    <a:lnTo>
                      <a:pt x="84" y="0"/>
                    </a:lnTo>
                    <a:lnTo>
                      <a:pt x="83" y="1"/>
                    </a:lnTo>
                    <a:lnTo>
                      <a:pt x="82" y="2"/>
                    </a:lnTo>
                    <a:lnTo>
                      <a:pt x="82" y="3"/>
                    </a:lnTo>
                    <a:lnTo>
                      <a:pt x="83" y="7"/>
                    </a:lnTo>
                    <a:lnTo>
                      <a:pt x="83" y="9"/>
                    </a:lnTo>
                    <a:lnTo>
                      <a:pt x="81" y="8"/>
                    </a:lnTo>
                    <a:lnTo>
                      <a:pt x="80" y="8"/>
                    </a:lnTo>
                    <a:lnTo>
                      <a:pt x="80" y="6"/>
                    </a:lnTo>
                    <a:lnTo>
                      <a:pt x="41" y="8"/>
                    </a:lnTo>
                    <a:lnTo>
                      <a:pt x="40" y="7"/>
                    </a:lnTo>
                    <a:lnTo>
                      <a:pt x="40" y="6"/>
                    </a:lnTo>
                    <a:lnTo>
                      <a:pt x="39" y="4"/>
                    </a:lnTo>
                    <a:lnTo>
                      <a:pt x="38" y="4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3" name="Freeform 207">
                <a:extLst>
                  <a:ext uri="{FF2B5EF4-FFF2-40B4-BE49-F238E27FC236}">
                    <a16:creationId xmlns:a16="http://schemas.microsoft.com/office/drawing/2014/main" id="{E54169B0-F196-4B6E-AD95-E7C94C0F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1503"/>
                <a:ext cx="372" cy="180"/>
              </a:xfrm>
              <a:custGeom>
                <a:avLst/>
                <a:gdLst/>
                <a:ahLst/>
                <a:cxnLst>
                  <a:cxn ang="0">
                    <a:pos x="36" y="2"/>
                  </a:cxn>
                  <a:cxn ang="0">
                    <a:pos x="2" y="18"/>
                  </a:cxn>
                  <a:cxn ang="0">
                    <a:pos x="3" y="16"/>
                  </a:cxn>
                  <a:cxn ang="0">
                    <a:pos x="7" y="13"/>
                  </a:cxn>
                  <a:cxn ang="0">
                    <a:pos x="9" y="11"/>
                  </a:cxn>
                  <a:cxn ang="0">
                    <a:pos x="11" y="10"/>
                  </a:cxn>
                  <a:cxn ang="0">
                    <a:pos x="14" y="10"/>
                  </a:cxn>
                  <a:cxn ang="0">
                    <a:pos x="19" y="7"/>
                  </a:cxn>
                  <a:cxn ang="0">
                    <a:pos x="21" y="8"/>
                  </a:cxn>
                  <a:cxn ang="0">
                    <a:pos x="22" y="9"/>
                  </a:cxn>
                  <a:cxn ang="0">
                    <a:pos x="24" y="12"/>
                  </a:cxn>
                  <a:cxn ang="0">
                    <a:pos x="25" y="12"/>
                  </a:cxn>
                  <a:cxn ang="0">
                    <a:pos x="28" y="13"/>
                  </a:cxn>
                  <a:cxn ang="0">
                    <a:pos x="29" y="16"/>
                  </a:cxn>
                  <a:cxn ang="0">
                    <a:pos x="32" y="17"/>
                  </a:cxn>
                  <a:cxn ang="0">
                    <a:pos x="35" y="19"/>
                  </a:cxn>
                  <a:cxn ang="0">
                    <a:pos x="33" y="23"/>
                  </a:cxn>
                  <a:cxn ang="0">
                    <a:pos x="33" y="27"/>
                  </a:cxn>
                  <a:cxn ang="0">
                    <a:pos x="36" y="26"/>
                  </a:cxn>
                  <a:cxn ang="0">
                    <a:pos x="38" y="28"/>
                  </a:cxn>
                  <a:cxn ang="0">
                    <a:pos x="40" y="28"/>
                  </a:cxn>
                  <a:cxn ang="0">
                    <a:pos x="45" y="29"/>
                  </a:cxn>
                  <a:cxn ang="0">
                    <a:pos x="47" y="29"/>
                  </a:cxn>
                  <a:cxn ang="0">
                    <a:pos x="46" y="28"/>
                  </a:cxn>
                  <a:cxn ang="0">
                    <a:pos x="44" y="26"/>
                  </a:cxn>
                  <a:cxn ang="0">
                    <a:pos x="44" y="25"/>
                  </a:cxn>
                  <a:cxn ang="0">
                    <a:pos x="45" y="24"/>
                  </a:cxn>
                  <a:cxn ang="0">
                    <a:pos x="42" y="22"/>
                  </a:cxn>
                  <a:cxn ang="0">
                    <a:pos x="41" y="18"/>
                  </a:cxn>
                  <a:cxn ang="0">
                    <a:pos x="41" y="13"/>
                  </a:cxn>
                  <a:cxn ang="0">
                    <a:pos x="41" y="12"/>
                  </a:cxn>
                  <a:cxn ang="0">
                    <a:pos x="41" y="10"/>
                  </a:cxn>
                  <a:cxn ang="0">
                    <a:pos x="42" y="8"/>
                  </a:cxn>
                  <a:cxn ang="0">
                    <a:pos x="44" y="6"/>
                  </a:cxn>
                  <a:cxn ang="0">
                    <a:pos x="46" y="4"/>
                  </a:cxn>
                  <a:cxn ang="0">
                    <a:pos x="46" y="7"/>
                  </a:cxn>
                  <a:cxn ang="0">
                    <a:pos x="44" y="9"/>
                  </a:cxn>
                  <a:cxn ang="0">
                    <a:pos x="44" y="12"/>
                  </a:cxn>
                  <a:cxn ang="0">
                    <a:pos x="46" y="16"/>
                  </a:cxn>
                  <a:cxn ang="0">
                    <a:pos x="44" y="17"/>
                  </a:cxn>
                  <a:cxn ang="0">
                    <a:pos x="46" y="18"/>
                  </a:cxn>
                  <a:cxn ang="0">
                    <a:pos x="46" y="20"/>
                  </a:cxn>
                  <a:cxn ang="0">
                    <a:pos x="46" y="22"/>
                  </a:cxn>
                  <a:cxn ang="0">
                    <a:pos x="49" y="25"/>
                  </a:cxn>
                  <a:cxn ang="0">
                    <a:pos x="50" y="25"/>
                  </a:cxn>
                  <a:cxn ang="0">
                    <a:pos x="52" y="25"/>
                  </a:cxn>
                  <a:cxn ang="0">
                    <a:pos x="53" y="28"/>
                  </a:cxn>
                  <a:cxn ang="0">
                    <a:pos x="53" y="30"/>
                  </a:cxn>
                  <a:cxn ang="0">
                    <a:pos x="55" y="30"/>
                  </a:cxn>
                  <a:cxn ang="0">
                    <a:pos x="61" y="27"/>
                  </a:cxn>
                  <a:cxn ang="0">
                    <a:pos x="61" y="25"/>
                  </a:cxn>
                  <a:cxn ang="0">
                    <a:pos x="62" y="19"/>
                  </a:cxn>
                  <a:cxn ang="0">
                    <a:pos x="47" y="0"/>
                  </a:cxn>
                </a:cxnLst>
                <a:rect l="0" t="0" r="r" b="b"/>
                <a:pathLst>
                  <a:path w="62" h="30">
                    <a:moveTo>
                      <a:pt x="47" y="0"/>
                    </a:moveTo>
                    <a:lnTo>
                      <a:pt x="36" y="2"/>
                    </a:lnTo>
                    <a:lnTo>
                      <a:pt x="0" y="9"/>
                    </a:lnTo>
                    <a:lnTo>
                      <a:pt x="2" y="18"/>
                    </a:lnTo>
                    <a:lnTo>
                      <a:pt x="3" y="17"/>
                    </a:lnTo>
                    <a:lnTo>
                      <a:pt x="3" y="16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1"/>
                    </a:lnTo>
                    <a:lnTo>
                      <a:pt x="9" y="11"/>
                    </a:lnTo>
                    <a:lnTo>
                      <a:pt x="10" y="9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4" y="9"/>
                    </a:lnTo>
                    <a:lnTo>
                      <a:pt x="19" y="7"/>
                    </a:lnTo>
                    <a:lnTo>
                      <a:pt x="20" y="8"/>
                    </a:lnTo>
                    <a:lnTo>
                      <a:pt x="21" y="8"/>
                    </a:lnTo>
                    <a:lnTo>
                      <a:pt x="22" y="7"/>
                    </a:lnTo>
                    <a:lnTo>
                      <a:pt x="22" y="9"/>
                    </a:lnTo>
                    <a:lnTo>
                      <a:pt x="23" y="9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5" y="12"/>
                    </a:lnTo>
                    <a:lnTo>
                      <a:pt x="27" y="12"/>
                    </a:lnTo>
                    <a:lnTo>
                      <a:pt x="28" y="13"/>
                    </a:lnTo>
                    <a:lnTo>
                      <a:pt x="27" y="14"/>
                    </a:lnTo>
                    <a:lnTo>
                      <a:pt x="29" y="16"/>
                    </a:lnTo>
                    <a:lnTo>
                      <a:pt x="31" y="16"/>
                    </a:lnTo>
                    <a:lnTo>
                      <a:pt x="32" y="17"/>
                    </a:lnTo>
                    <a:lnTo>
                      <a:pt x="34" y="18"/>
                    </a:lnTo>
                    <a:lnTo>
                      <a:pt x="35" y="19"/>
                    </a:lnTo>
                    <a:lnTo>
                      <a:pt x="35" y="20"/>
                    </a:lnTo>
                    <a:lnTo>
                      <a:pt x="33" y="23"/>
                    </a:lnTo>
                    <a:lnTo>
                      <a:pt x="32" y="25"/>
                    </a:lnTo>
                    <a:lnTo>
                      <a:pt x="33" y="27"/>
                    </a:lnTo>
                    <a:lnTo>
                      <a:pt x="34" y="27"/>
                    </a:lnTo>
                    <a:lnTo>
                      <a:pt x="36" y="26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40" y="28"/>
                    </a:lnTo>
                    <a:lnTo>
                      <a:pt x="42" y="28"/>
                    </a:lnTo>
                    <a:lnTo>
                      <a:pt x="45" y="29"/>
                    </a:lnTo>
                    <a:lnTo>
                      <a:pt x="46" y="29"/>
                    </a:lnTo>
                    <a:lnTo>
                      <a:pt x="47" y="29"/>
                    </a:lnTo>
                    <a:lnTo>
                      <a:pt x="47" y="29"/>
                    </a:lnTo>
                    <a:lnTo>
                      <a:pt x="46" y="28"/>
                    </a:lnTo>
                    <a:lnTo>
                      <a:pt x="45" y="26"/>
                    </a:lnTo>
                    <a:lnTo>
                      <a:pt x="44" y="26"/>
                    </a:lnTo>
                    <a:lnTo>
                      <a:pt x="44" y="25"/>
                    </a:lnTo>
                    <a:lnTo>
                      <a:pt x="44" y="25"/>
                    </a:lnTo>
                    <a:lnTo>
                      <a:pt x="44" y="25"/>
                    </a:lnTo>
                    <a:lnTo>
                      <a:pt x="45" y="24"/>
                    </a:lnTo>
                    <a:lnTo>
                      <a:pt x="43" y="24"/>
                    </a:lnTo>
                    <a:lnTo>
                      <a:pt x="42" y="22"/>
                    </a:lnTo>
                    <a:lnTo>
                      <a:pt x="41" y="19"/>
                    </a:lnTo>
                    <a:lnTo>
                      <a:pt x="41" y="18"/>
                    </a:lnTo>
                    <a:lnTo>
                      <a:pt x="41" y="16"/>
                    </a:lnTo>
                    <a:lnTo>
                      <a:pt x="41" y="13"/>
                    </a:lnTo>
                    <a:lnTo>
                      <a:pt x="41" y="12"/>
                    </a:lnTo>
                    <a:lnTo>
                      <a:pt x="41" y="12"/>
                    </a:lnTo>
                    <a:lnTo>
                      <a:pt x="40" y="11"/>
                    </a:lnTo>
                    <a:lnTo>
                      <a:pt x="41" y="10"/>
                    </a:lnTo>
                    <a:lnTo>
                      <a:pt x="41" y="9"/>
                    </a:lnTo>
                    <a:lnTo>
                      <a:pt x="42" y="8"/>
                    </a:lnTo>
                    <a:lnTo>
                      <a:pt x="44" y="7"/>
                    </a:lnTo>
                    <a:lnTo>
                      <a:pt x="44" y="6"/>
                    </a:lnTo>
                    <a:lnTo>
                      <a:pt x="45" y="4"/>
                    </a:lnTo>
                    <a:lnTo>
                      <a:pt x="46" y="4"/>
                    </a:lnTo>
                    <a:lnTo>
                      <a:pt x="47" y="5"/>
                    </a:lnTo>
                    <a:lnTo>
                      <a:pt x="46" y="7"/>
                    </a:lnTo>
                    <a:lnTo>
                      <a:pt x="45" y="8"/>
                    </a:lnTo>
                    <a:lnTo>
                      <a:pt x="44" y="9"/>
                    </a:lnTo>
                    <a:lnTo>
                      <a:pt x="43" y="11"/>
                    </a:lnTo>
                    <a:lnTo>
                      <a:pt x="44" y="12"/>
                    </a:lnTo>
                    <a:lnTo>
                      <a:pt x="45" y="12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17"/>
                    </a:lnTo>
                    <a:lnTo>
                      <a:pt x="44" y="18"/>
                    </a:lnTo>
                    <a:lnTo>
                      <a:pt x="46" y="18"/>
                    </a:lnTo>
                    <a:lnTo>
                      <a:pt x="46" y="19"/>
                    </a:lnTo>
                    <a:lnTo>
                      <a:pt x="46" y="20"/>
                    </a:lnTo>
                    <a:lnTo>
                      <a:pt x="46" y="21"/>
                    </a:lnTo>
                    <a:lnTo>
                      <a:pt x="46" y="22"/>
                    </a:lnTo>
                    <a:lnTo>
                      <a:pt x="47" y="24"/>
                    </a:lnTo>
                    <a:lnTo>
                      <a:pt x="49" y="25"/>
                    </a:lnTo>
                    <a:lnTo>
                      <a:pt x="50" y="25"/>
                    </a:lnTo>
                    <a:lnTo>
                      <a:pt x="50" y="25"/>
                    </a:lnTo>
                    <a:lnTo>
                      <a:pt x="51" y="25"/>
                    </a:lnTo>
                    <a:lnTo>
                      <a:pt x="52" y="25"/>
                    </a:lnTo>
                    <a:lnTo>
                      <a:pt x="52" y="26"/>
                    </a:lnTo>
                    <a:lnTo>
                      <a:pt x="53" y="28"/>
                    </a:lnTo>
                    <a:lnTo>
                      <a:pt x="53" y="29"/>
                    </a:lnTo>
                    <a:lnTo>
                      <a:pt x="53" y="30"/>
                    </a:lnTo>
                    <a:lnTo>
                      <a:pt x="55" y="30"/>
                    </a:lnTo>
                    <a:lnTo>
                      <a:pt x="55" y="30"/>
                    </a:lnTo>
                    <a:lnTo>
                      <a:pt x="56" y="29"/>
                    </a:lnTo>
                    <a:lnTo>
                      <a:pt x="61" y="27"/>
                    </a:lnTo>
                    <a:lnTo>
                      <a:pt x="61" y="26"/>
                    </a:lnTo>
                    <a:lnTo>
                      <a:pt x="61" y="25"/>
                    </a:lnTo>
                    <a:lnTo>
                      <a:pt x="62" y="20"/>
                    </a:lnTo>
                    <a:lnTo>
                      <a:pt x="62" y="19"/>
                    </a:lnTo>
                    <a:lnTo>
                      <a:pt x="53" y="21"/>
                    </a:lnTo>
                    <a:lnTo>
                      <a:pt x="47" y="0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4" name="Freeform 208">
                <a:extLst>
                  <a:ext uri="{FF2B5EF4-FFF2-40B4-BE49-F238E27FC236}">
                    <a16:creationId xmlns:a16="http://schemas.microsoft.com/office/drawing/2014/main" id="{BE26AB1C-4F9A-4F17-9E6A-F1D9CEB29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485"/>
                <a:ext cx="90" cy="144"/>
              </a:xfrm>
              <a:custGeom>
                <a:avLst/>
                <a:gdLst/>
                <a:ahLst/>
                <a:cxnLst>
                  <a:cxn ang="0">
                    <a:pos x="15" y="22"/>
                  </a:cxn>
                  <a:cxn ang="0">
                    <a:pos x="15" y="21"/>
                  </a:cxn>
                  <a:cxn ang="0">
                    <a:pos x="14" y="18"/>
                  </a:cxn>
                  <a:cxn ang="0">
                    <a:pos x="12" y="17"/>
                  </a:cxn>
                  <a:cxn ang="0">
                    <a:pos x="10" y="15"/>
                  </a:cxn>
                  <a:cxn ang="0">
                    <a:pos x="9" y="14"/>
                  </a:cxn>
                  <a:cxn ang="0">
                    <a:pos x="8" y="13"/>
                  </a:cxn>
                  <a:cxn ang="0">
                    <a:pos x="7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6" y="24"/>
                  </a:cxn>
                  <a:cxn ang="0">
                    <a:pos x="15" y="22"/>
                  </a:cxn>
                </a:cxnLst>
                <a:rect l="0" t="0" r="r" b="b"/>
                <a:pathLst>
                  <a:path w="15" h="24">
                    <a:moveTo>
                      <a:pt x="15" y="22"/>
                    </a:moveTo>
                    <a:lnTo>
                      <a:pt x="15" y="21"/>
                    </a:lnTo>
                    <a:lnTo>
                      <a:pt x="14" y="18"/>
                    </a:lnTo>
                    <a:lnTo>
                      <a:pt x="12" y="17"/>
                    </a:lnTo>
                    <a:lnTo>
                      <a:pt x="10" y="15"/>
                    </a:lnTo>
                    <a:lnTo>
                      <a:pt x="9" y="14"/>
                    </a:lnTo>
                    <a:lnTo>
                      <a:pt x="8" y="13"/>
                    </a:lnTo>
                    <a:lnTo>
                      <a:pt x="7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6" y="24"/>
                    </a:lnTo>
                    <a:lnTo>
                      <a:pt x="15" y="22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" name="Freeform 209">
                <a:extLst>
                  <a:ext uri="{FF2B5EF4-FFF2-40B4-BE49-F238E27FC236}">
                    <a16:creationId xmlns:a16="http://schemas.microsoft.com/office/drawing/2014/main" id="{D22AEF71-075B-4811-8C85-FFD07699E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8" y="1323"/>
                <a:ext cx="108" cy="242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0" y="31"/>
                  </a:cxn>
                  <a:cxn ang="0">
                    <a:pos x="2" y="34"/>
                  </a:cxn>
                  <a:cxn ang="0">
                    <a:pos x="6" y="36"/>
                  </a:cxn>
                  <a:cxn ang="0">
                    <a:pos x="9" y="37"/>
                  </a:cxn>
                  <a:cxn ang="0">
                    <a:pos x="10" y="39"/>
                  </a:cxn>
                  <a:cxn ang="0">
                    <a:pos x="11" y="41"/>
                  </a:cxn>
                  <a:cxn ang="0">
                    <a:pos x="13" y="38"/>
                  </a:cxn>
                  <a:cxn ang="0">
                    <a:pos x="14" y="34"/>
                  </a:cxn>
                  <a:cxn ang="0">
                    <a:pos x="17" y="29"/>
                  </a:cxn>
                  <a:cxn ang="0">
                    <a:pos x="18" y="25"/>
                  </a:cxn>
                  <a:cxn ang="0">
                    <a:pos x="18" y="18"/>
                  </a:cxn>
                  <a:cxn ang="0">
                    <a:pos x="17" y="13"/>
                  </a:cxn>
                  <a:cxn ang="0">
                    <a:pos x="14" y="14"/>
                  </a:cxn>
                  <a:cxn ang="0">
                    <a:pos x="13" y="13"/>
                  </a:cxn>
                  <a:cxn ang="0">
                    <a:pos x="12" y="13"/>
                  </a:cxn>
                  <a:cxn ang="0">
                    <a:pos x="13" y="10"/>
                  </a:cxn>
                  <a:cxn ang="0">
                    <a:pos x="14" y="10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0" y="11"/>
                  </a:cxn>
                  <a:cxn ang="0">
                    <a:pos x="1" y="14"/>
                  </a:cxn>
                  <a:cxn ang="0">
                    <a:pos x="3" y="16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8" y="20"/>
                  </a:cxn>
                  <a:cxn ang="0">
                    <a:pos x="4" y="23"/>
                  </a:cxn>
                  <a:cxn ang="0">
                    <a:pos x="1" y="27"/>
                  </a:cxn>
                </a:cxnLst>
                <a:rect l="0" t="0" r="r" b="b"/>
                <a:pathLst>
                  <a:path w="18" h="41">
                    <a:moveTo>
                      <a:pt x="1" y="27"/>
                    </a:moveTo>
                    <a:lnTo>
                      <a:pt x="0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32"/>
                    </a:lnTo>
                    <a:lnTo>
                      <a:pt x="2" y="34"/>
                    </a:lnTo>
                    <a:lnTo>
                      <a:pt x="3" y="35"/>
                    </a:lnTo>
                    <a:lnTo>
                      <a:pt x="6" y="36"/>
                    </a:lnTo>
                    <a:lnTo>
                      <a:pt x="7" y="37"/>
                    </a:lnTo>
                    <a:lnTo>
                      <a:pt x="9" y="37"/>
                    </a:lnTo>
                    <a:lnTo>
                      <a:pt x="10" y="37"/>
                    </a:lnTo>
                    <a:lnTo>
                      <a:pt x="10" y="39"/>
                    </a:lnTo>
                    <a:lnTo>
                      <a:pt x="10" y="41"/>
                    </a:lnTo>
                    <a:lnTo>
                      <a:pt x="11" y="41"/>
                    </a:lnTo>
                    <a:lnTo>
                      <a:pt x="12" y="40"/>
                    </a:lnTo>
                    <a:lnTo>
                      <a:pt x="13" y="38"/>
                    </a:lnTo>
                    <a:lnTo>
                      <a:pt x="13" y="36"/>
                    </a:lnTo>
                    <a:lnTo>
                      <a:pt x="14" y="34"/>
                    </a:lnTo>
                    <a:lnTo>
                      <a:pt x="15" y="32"/>
                    </a:lnTo>
                    <a:lnTo>
                      <a:pt x="17" y="29"/>
                    </a:lnTo>
                    <a:lnTo>
                      <a:pt x="18" y="27"/>
                    </a:lnTo>
                    <a:lnTo>
                      <a:pt x="18" y="25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17" y="14"/>
                    </a:lnTo>
                    <a:lnTo>
                      <a:pt x="17" y="13"/>
                    </a:lnTo>
                    <a:lnTo>
                      <a:pt x="15" y="13"/>
                    </a:lnTo>
                    <a:lnTo>
                      <a:pt x="14" y="14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12" y="13"/>
                    </a:lnTo>
                    <a:lnTo>
                      <a:pt x="12" y="13"/>
                    </a:lnTo>
                    <a:lnTo>
                      <a:pt x="12" y="12"/>
                    </a:lnTo>
                    <a:lnTo>
                      <a:pt x="13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3" y="14"/>
                    </a:lnTo>
                    <a:lnTo>
                      <a:pt x="3" y="16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7" y="18"/>
                    </a:lnTo>
                    <a:lnTo>
                      <a:pt x="9" y="20"/>
                    </a:lnTo>
                    <a:lnTo>
                      <a:pt x="8" y="20"/>
                    </a:lnTo>
                    <a:lnTo>
                      <a:pt x="6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1" y="27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6" name="Freeform 210">
                <a:extLst>
                  <a:ext uri="{FF2B5EF4-FFF2-40B4-BE49-F238E27FC236}">
                    <a16:creationId xmlns:a16="http://schemas.microsoft.com/office/drawing/2014/main" id="{3D6B8644-F4F4-49F7-BC34-3182BA6B0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0" y="1203"/>
                <a:ext cx="138" cy="1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20" y="0"/>
                  </a:cxn>
                  <a:cxn ang="0">
                    <a:pos x="23" y="9"/>
                  </a:cxn>
                  <a:cxn ang="0">
                    <a:pos x="23" y="10"/>
                  </a:cxn>
                  <a:cxn ang="0">
                    <a:pos x="22" y="10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1" y="12"/>
                  </a:cxn>
                  <a:cxn ang="0">
                    <a:pos x="17" y="13"/>
                  </a:cxn>
                  <a:cxn ang="0">
                    <a:pos x="16" y="13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5" y="14"/>
                  </a:cxn>
                  <a:cxn ang="0">
                    <a:pos x="13" y="15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8" y="18"/>
                  </a:cxn>
                  <a:cxn ang="0">
                    <a:pos x="3" y="22"/>
                  </a:cxn>
                  <a:cxn ang="0">
                    <a:pos x="1" y="23"/>
                  </a:cxn>
                  <a:cxn ang="0">
                    <a:pos x="0" y="21"/>
                  </a:cxn>
                  <a:cxn ang="0">
                    <a:pos x="2" y="19"/>
                  </a:cxn>
                  <a:cxn ang="0">
                    <a:pos x="2" y="18"/>
                  </a:cxn>
                  <a:cxn ang="0">
                    <a:pos x="1" y="17"/>
                  </a:cxn>
                  <a:cxn ang="0">
                    <a:pos x="0" y="5"/>
                  </a:cxn>
                </a:cxnLst>
                <a:rect l="0" t="0" r="r" b="b"/>
                <a:pathLst>
                  <a:path w="23" h="23">
                    <a:moveTo>
                      <a:pt x="0" y="5"/>
                    </a:move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20" y="0"/>
                    </a:lnTo>
                    <a:lnTo>
                      <a:pt x="23" y="9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12"/>
                    </a:lnTo>
                    <a:lnTo>
                      <a:pt x="17" y="13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5" y="14"/>
                    </a:lnTo>
                    <a:lnTo>
                      <a:pt x="13" y="15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8" y="18"/>
                    </a:lnTo>
                    <a:lnTo>
                      <a:pt x="3" y="22"/>
                    </a:lnTo>
                    <a:lnTo>
                      <a:pt x="1" y="23"/>
                    </a:lnTo>
                    <a:lnTo>
                      <a:pt x="0" y="21"/>
                    </a:lnTo>
                    <a:lnTo>
                      <a:pt x="2" y="19"/>
                    </a:lnTo>
                    <a:lnTo>
                      <a:pt x="2" y="18"/>
                    </a:lnTo>
                    <a:lnTo>
                      <a:pt x="1" y="17"/>
                    </a:lnTo>
                    <a:lnTo>
                      <a:pt x="0" y="5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" name="Freeform 211">
                <a:extLst>
                  <a:ext uri="{FF2B5EF4-FFF2-40B4-BE49-F238E27FC236}">
                    <a16:creationId xmlns:a16="http://schemas.microsoft.com/office/drawing/2014/main" id="{C2AD5F63-AC4D-4E5D-AB80-3D1ED4035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4" y="1101"/>
                <a:ext cx="267" cy="136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24" y="3"/>
                  </a:cxn>
                  <a:cxn ang="0">
                    <a:pos x="25" y="3"/>
                  </a:cxn>
                  <a:cxn ang="0">
                    <a:pos x="25" y="2"/>
                  </a:cxn>
                  <a:cxn ang="0">
                    <a:pos x="27" y="0"/>
                  </a:cxn>
                  <a:cxn ang="0">
                    <a:pos x="29" y="0"/>
                  </a:cxn>
                  <a:cxn ang="0">
                    <a:pos x="31" y="3"/>
                  </a:cxn>
                  <a:cxn ang="0">
                    <a:pos x="32" y="5"/>
                  </a:cxn>
                  <a:cxn ang="0">
                    <a:pos x="30" y="7"/>
                  </a:cxn>
                  <a:cxn ang="0">
                    <a:pos x="29" y="10"/>
                  </a:cxn>
                  <a:cxn ang="0">
                    <a:pos x="33" y="10"/>
                  </a:cxn>
                  <a:cxn ang="0">
                    <a:pos x="36" y="15"/>
                  </a:cxn>
                  <a:cxn ang="0">
                    <a:pos x="41" y="16"/>
                  </a:cxn>
                  <a:cxn ang="0">
                    <a:pos x="43" y="14"/>
                  </a:cxn>
                  <a:cxn ang="0">
                    <a:pos x="42" y="12"/>
                  </a:cxn>
                  <a:cxn ang="0">
                    <a:pos x="40" y="10"/>
                  </a:cxn>
                  <a:cxn ang="0">
                    <a:pos x="42" y="11"/>
                  </a:cxn>
                  <a:cxn ang="0">
                    <a:pos x="45" y="16"/>
                  </a:cxn>
                  <a:cxn ang="0">
                    <a:pos x="44" y="17"/>
                  </a:cxn>
                  <a:cxn ang="0">
                    <a:pos x="40" y="19"/>
                  </a:cxn>
                  <a:cxn ang="0">
                    <a:pos x="37" y="21"/>
                  </a:cxn>
                  <a:cxn ang="0">
                    <a:pos x="37" y="20"/>
                  </a:cxn>
                  <a:cxn ang="0">
                    <a:pos x="36" y="18"/>
                  </a:cxn>
                  <a:cxn ang="0">
                    <a:pos x="33" y="22"/>
                  </a:cxn>
                  <a:cxn ang="0">
                    <a:pos x="32" y="22"/>
                  </a:cxn>
                  <a:cxn ang="0">
                    <a:pos x="31" y="21"/>
                  </a:cxn>
                  <a:cxn ang="0">
                    <a:pos x="30" y="20"/>
                  </a:cxn>
                  <a:cxn ang="0">
                    <a:pos x="28" y="19"/>
                  </a:cxn>
                  <a:cxn ang="0">
                    <a:pos x="27" y="17"/>
                  </a:cxn>
                  <a:cxn ang="0">
                    <a:pos x="21" y="17"/>
                  </a:cxn>
                  <a:cxn ang="0">
                    <a:pos x="9" y="20"/>
                  </a:cxn>
                  <a:cxn ang="0">
                    <a:pos x="9" y="20"/>
                  </a:cxn>
                  <a:cxn ang="0">
                    <a:pos x="0" y="21"/>
                  </a:cxn>
                </a:cxnLst>
                <a:rect l="0" t="0" r="r" b="b"/>
                <a:pathLst>
                  <a:path w="45" h="23">
                    <a:moveTo>
                      <a:pt x="0" y="9"/>
                    </a:moveTo>
                    <a:lnTo>
                      <a:pt x="9" y="7"/>
                    </a:lnTo>
                    <a:lnTo>
                      <a:pt x="24" y="4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6" y="2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0" y="2"/>
                    </a:lnTo>
                    <a:lnTo>
                      <a:pt x="31" y="3"/>
                    </a:lnTo>
                    <a:lnTo>
                      <a:pt x="32" y="4"/>
                    </a:lnTo>
                    <a:lnTo>
                      <a:pt x="32" y="5"/>
                    </a:lnTo>
                    <a:lnTo>
                      <a:pt x="31" y="5"/>
                    </a:lnTo>
                    <a:lnTo>
                      <a:pt x="30" y="7"/>
                    </a:lnTo>
                    <a:lnTo>
                      <a:pt x="29" y="9"/>
                    </a:lnTo>
                    <a:lnTo>
                      <a:pt x="29" y="10"/>
                    </a:lnTo>
                    <a:lnTo>
                      <a:pt x="31" y="9"/>
                    </a:lnTo>
                    <a:lnTo>
                      <a:pt x="33" y="10"/>
                    </a:lnTo>
                    <a:lnTo>
                      <a:pt x="35" y="13"/>
                    </a:lnTo>
                    <a:lnTo>
                      <a:pt x="36" y="15"/>
                    </a:lnTo>
                    <a:lnTo>
                      <a:pt x="38" y="16"/>
                    </a:lnTo>
                    <a:lnTo>
                      <a:pt x="41" y="16"/>
                    </a:lnTo>
                    <a:lnTo>
                      <a:pt x="42" y="16"/>
                    </a:lnTo>
                    <a:lnTo>
                      <a:pt x="43" y="14"/>
                    </a:lnTo>
                    <a:lnTo>
                      <a:pt x="43" y="13"/>
                    </a:lnTo>
                    <a:lnTo>
                      <a:pt x="42" y="12"/>
                    </a:lnTo>
                    <a:lnTo>
                      <a:pt x="40" y="11"/>
                    </a:lnTo>
                    <a:lnTo>
                      <a:pt x="40" y="10"/>
                    </a:lnTo>
                    <a:lnTo>
                      <a:pt x="41" y="11"/>
                    </a:lnTo>
                    <a:lnTo>
                      <a:pt x="42" y="11"/>
                    </a:lnTo>
                    <a:lnTo>
                      <a:pt x="44" y="14"/>
                    </a:lnTo>
                    <a:lnTo>
                      <a:pt x="45" y="16"/>
                    </a:lnTo>
                    <a:lnTo>
                      <a:pt x="45" y="18"/>
                    </a:lnTo>
                    <a:lnTo>
                      <a:pt x="44" y="17"/>
                    </a:lnTo>
                    <a:lnTo>
                      <a:pt x="42" y="18"/>
                    </a:lnTo>
                    <a:lnTo>
                      <a:pt x="40" y="19"/>
                    </a:lnTo>
                    <a:lnTo>
                      <a:pt x="38" y="21"/>
                    </a:lnTo>
                    <a:lnTo>
                      <a:pt x="37" y="21"/>
                    </a:lnTo>
                    <a:lnTo>
                      <a:pt x="37" y="20"/>
                    </a:lnTo>
                    <a:lnTo>
                      <a:pt x="37" y="20"/>
                    </a:lnTo>
                    <a:lnTo>
                      <a:pt x="37" y="18"/>
                    </a:lnTo>
                    <a:lnTo>
                      <a:pt x="36" y="18"/>
                    </a:lnTo>
                    <a:lnTo>
                      <a:pt x="35" y="20"/>
                    </a:lnTo>
                    <a:lnTo>
                      <a:pt x="33" y="22"/>
                    </a:lnTo>
                    <a:lnTo>
                      <a:pt x="33" y="23"/>
                    </a:lnTo>
                    <a:lnTo>
                      <a:pt x="32" y="22"/>
                    </a:lnTo>
                    <a:lnTo>
                      <a:pt x="32" y="21"/>
                    </a:lnTo>
                    <a:lnTo>
                      <a:pt x="31" y="21"/>
                    </a:lnTo>
                    <a:lnTo>
                      <a:pt x="31" y="21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28" y="19"/>
                    </a:lnTo>
                    <a:lnTo>
                      <a:pt x="27" y="17"/>
                    </a:lnTo>
                    <a:lnTo>
                      <a:pt x="27" y="17"/>
                    </a:lnTo>
                    <a:lnTo>
                      <a:pt x="26" y="15"/>
                    </a:lnTo>
                    <a:lnTo>
                      <a:pt x="21" y="17"/>
                    </a:lnTo>
                    <a:lnTo>
                      <a:pt x="10" y="20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1" y="22"/>
                    </a:lnTo>
                    <a:lnTo>
                      <a:pt x="0" y="21"/>
                    </a:lnTo>
                    <a:lnTo>
                      <a:pt x="0" y="9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" name="Freeform 212">
                <a:extLst>
                  <a:ext uri="{FF2B5EF4-FFF2-40B4-BE49-F238E27FC236}">
                    <a16:creationId xmlns:a16="http://schemas.microsoft.com/office/drawing/2014/main" id="{C75EE151-B1A4-41C5-A577-92FF6202A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" y="1191"/>
                <a:ext cx="71" cy="8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3" y="13"/>
                  </a:cxn>
                  <a:cxn ang="0">
                    <a:pos x="3" y="14"/>
                  </a:cxn>
                  <a:cxn ang="0">
                    <a:pos x="6" y="12"/>
                  </a:cxn>
                  <a:cxn ang="0">
                    <a:pos x="7" y="11"/>
                  </a:cxn>
                  <a:cxn ang="0">
                    <a:pos x="7" y="10"/>
                  </a:cxn>
                  <a:cxn ang="0">
                    <a:pos x="7" y="9"/>
                  </a:cxn>
                  <a:cxn ang="0">
                    <a:pos x="7" y="7"/>
                  </a:cxn>
                  <a:cxn ang="0">
                    <a:pos x="8" y="6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9" y="10"/>
                  </a:cxn>
                  <a:cxn ang="0">
                    <a:pos x="9" y="9"/>
                  </a:cxn>
                  <a:cxn ang="0">
                    <a:pos x="10" y="9"/>
                  </a:cxn>
                  <a:cxn ang="0">
                    <a:pos x="11" y="8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0" y="2"/>
                  </a:cxn>
                </a:cxnLst>
                <a:rect l="0" t="0" r="r" b="b"/>
                <a:pathLst>
                  <a:path w="12" h="14">
                    <a:moveTo>
                      <a:pt x="0" y="2"/>
                    </a:moveTo>
                    <a:lnTo>
                      <a:pt x="3" y="11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6" y="12"/>
                    </a:lnTo>
                    <a:lnTo>
                      <a:pt x="7" y="11"/>
                    </a:lnTo>
                    <a:lnTo>
                      <a:pt x="7" y="10"/>
                    </a:lnTo>
                    <a:lnTo>
                      <a:pt x="7" y="9"/>
                    </a:lnTo>
                    <a:lnTo>
                      <a:pt x="7" y="7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9"/>
                    </a:lnTo>
                    <a:lnTo>
                      <a:pt x="10" y="9"/>
                    </a:lnTo>
                    <a:lnTo>
                      <a:pt x="11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1" y="7"/>
                    </a:lnTo>
                    <a:lnTo>
                      <a:pt x="11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7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0" y="2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9" name="Freeform 213">
                <a:extLst>
                  <a:ext uri="{FF2B5EF4-FFF2-40B4-BE49-F238E27FC236}">
                    <a16:creationId xmlns:a16="http://schemas.microsoft.com/office/drawing/2014/main" id="{71F14DF3-600C-4B5D-953E-0F319A678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" y="897"/>
                <a:ext cx="138" cy="25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3" y="20"/>
                  </a:cxn>
                  <a:cxn ang="0">
                    <a:pos x="3" y="22"/>
                  </a:cxn>
                  <a:cxn ang="0">
                    <a:pos x="5" y="27"/>
                  </a:cxn>
                  <a:cxn ang="0">
                    <a:pos x="5" y="29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5" y="29"/>
                  </a:cxn>
                  <a:cxn ang="0">
                    <a:pos x="6" y="29"/>
                  </a:cxn>
                  <a:cxn ang="0">
                    <a:pos x="7" y="31"/>
                  </a:cxn>
                  <a:cxn ang="0">
                    <a:pos x="8" y="35"/>
                  </a:cxn>
                  <a:cxn ang="0">
                    <a:pos x="8" y="38"/>
                  </a:cxn>
                  <a:cxn ang="0">
                    <a:pos x="9" y="40"/>
                  </a:cxn>
                  <a:cxn ang="0">
                    <a:pos x="10" y="43"/>
                  </a:cxn>
                  <a:cxn ang="0">
                    <a:pos x="19" y="41"/>
                  </a:cxn>
                  <a:cxn ang="0">
                    <a:pos x="19" y="40"/>
                  </a:cxn>
                  <a:cxn ang="0">
                    <a:pos x="18" y="39"/>
                  </a:cxn>
                  <a:cxn ang="0">
                    <a:pos x="18" y="38"/>
                  </a:cxn>
                  <a:cxn ang="0">
                    <a:pos x="19" y="37"/>
                  </a:cxn>
                  <a:cxn ang="0">
                    <a:pos x="18" y="35"/>
                  </a:cxn>
                  <a:cxn ang="0">
                    <a:pos x="17" y="28"/>
                  </a:cxn>
                  <a:cxn ang="0">
                    <a:pos x="17" y="26"/>
                  </a:cxn>
                  <a:cxn ang="0">
                    <a:pos x="18" y="22"/>
                  </a:cxn>
                  <a:cxn ang="0">
                    <a:pos x="19" y="20"/>
                  </a:cxn>
                  <a:cxn ang="0">
                    <a:pos x="19" y="18"/>
                  </a:cxn>
                  <a:cxn ang="0">
                    <a:pos x="18" y="16"/>
                  </a:cxn>
                  <a:cxn ang="0">
                    <a:pos x="18" y="15"/>
                  </a:cxn>
                  <a:cxn ang="0">
                    <a:pos x="19" y="14"/>
                  </a:cxn>
                  <a:cxn ang="0">
                    <a:pos x="22" y="11"/>
                  </a:cxn>
                  <a:cxn ang="0">
                    <a:pos x="23" y="8"/>
                  </a:cxn>
                  <a:cxn ang="0">
                    <a:pos x="22" y="5"/>
                  </a:cxn>
                  <a:cxn ang="0">
                    <a:pos x="21" y="4"/>
                  </a:cxn>
                  <a:cxn ang="0">
                    <a:pos x="22" y="4"/>
                  </a:cxn>
                  <a:cxn ang="0">
                    <a:pos x="22" y="3"/>
                  </a:cxn>
                  <a:cxn ang="0">
                    <a:pos x="21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23" h="43">
                    <a:moveTo>
                      <a:pt x="0" y="6"/>
                    </a:moveTo>
                    <a:lnTo>
                      <a:pt x="0" y="8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3" y="20"/>
                    </a:lnTo>
                    <a:lnTo>
                      <a:pt x="3" y="22"/>
                    </a:lnTo>
                    <a:lnTo>
                      <a:pt x="5" y="27"/>
                    </a:lnTo>
                    <a:lnTo>
                      <a:pt x="5" y="29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5" y="29"/>
                    </a:lnTo>
                    <a:lnTo>
                      <a:pt x="6" y="29"/>
                    </a:lnTo>
                    <a:lnTo>
                      <a:pt x="7" y="31"/>
                    </a:lnTo>
                    <a:lnTo>
                      <a:pt x="8" y="35"/>
                    </a:lnTo>
                    <a:lnTo>
                      <a:pt x="8" y="38"/>
                    </a:lnTo>
                    <a:lnTo>
                      <a:pt x="9" y="40"/>
                    </a:lnTo>
                    <a:lnTo>
                      <a:pt x="10" y="43"/>
                    </a:lnTo>
                    <a:lnTo>
                      <a:pt x="19" y="41"/>
                    </a:lnTo>
                    <a:lnTo>
                      <a:pt x="19" y="40"/>
                    </a:lnTo>
                    <a:lnTo>
                      <a:pt x="18" y="39"/>
                    </a:lnTo>
                    <a:lnTo>
                      <a:pt x="18" y="38"/>
                    </a:lnTo>
                    <a:lnTo>
                      <a:pt x="19" y="37"/>
                    </a:lnTo>
                    <a:lnTo>
                      <a:pt x="18" y="35"/>
                    </a:lnTo>
                    <a:lnTo>
                      <a:pt x="17" y="28"/>
                    </a:lnTo>
                    <a:lnTo>
                      <a:pt x="17" y="26"/>
                    </a:lnTo>
                    <a:lnTo>
                      <a:pt x="18" y="22"/>
                    </a:lnTo>
                    <a:lnTo>
                      <a:pt x="19" y="20"/>
                    </a:lnTo>
                    <a:lnTo>
                      <a:pt x="19" y="18"/>
                    </a:lnTo>
                    <a:lnTo>
                      <a:pt x="18" y="16"/>
                    </a:lnTo>
                    <a:lnTo>
                      <a:pt x="18" y="15"/>
                    </a:lnTo>
                    <a:lnTo>
                      <a:pt x="19" y="14"/>
                    </a:lnTo>
                    <a:lnTo>
                      <a:pt x="22" y="11"/>
                    </a:lnTo>
                    <a:lnTo>
                      <a:pt x="23" y="8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22" y="4"/>
                    </a:lnTo>
                    <a:lnTo>
                      <a:pt x="22" y="3"/>
                    </a:lnTo>
                    <a:lnTo>
                      <a:pt x="21" y="0"/>
                    </a:lnTo>
                    <a:lnTo>
                      <a:pt x="0" y="6"/>
                    </a:lnTo>
                    <a:lnTo>
                      <a:pt x="0" y="6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0" name="Freeform 214">
                <a:extLst>
                  <a:ext uri="{FF2B5EF4-FFF2-40B4-BE49-F238E27FC236}">
                    <a16:creationId xmlns:a16="http://schemas.microsoft.com/office/drawing/2014/main" id="{6B07E33F-2BA8-4A6E-8AAB-6F6F6AB01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6" y="862"/>
                <a:ext cx="132" cy="281"/>
              </a:xfrm>
              <a:custGeom>
                <a:avLst/>
                <a:gdLst/>
                <a:ahLst/>
                <a:cxnLst>
                  <a:cxn ang="0">
                    <a:pos x="22" y="40"/>
                  </a:cxn>
                  <a:cxn ang="0">
                    <a:pos x="21" y="40"/>
                  </a:cxn>
                  <a:cxn ang="0">
                    <a:pos x="20" y="40"/>
                  </a:cxn>
                  <a:cxn ang="0">
                    <a:pos x="19" y="42"/>
                  </a:cxn>
                  <a:cxn ang="0">
                    <a:pos x="18" y="42"/>
                  </a:cxn>
                  <a:cxn ang="0">
                    <a:pos x="18" y="43"/>
                  </a:cxn>
                  <a:cxn ang="0">
                    <a:pos x="18" y="43"/>
                  </a:cxn>
                  <a:cxn ang="0">
                    <a:pos x="18" y="43"/>
                  </a:cxn>
                  <a:cxn ang="0">
                    <a:pos x="17" y="43"/>
                  </a:cxn>
                  <a:cxn ang="0">
                    <a:pos x="17" y="44"/>
                  </a:cxn>
                  <a:cxn ang="0">
                    <a:pos x="2" y="47"/>
                  </a:cxn>
                  <a:cxn ang="0">
                    <a:pos x="2" y="46"/>
                  </a:cxn>
                  <a:cxn ang="0">
                    <a:pos x="1" y="45"/>
                  </a:cxn>
                  <a:cxn ang="0">
                    <a:pos x="1" y="44"/>
                  </a:cxn>
                  <a:cxn ang="0">
                    <a:pos x="2" y="43"/>
                  </a:cxn>
                  <a:cxn ang="0">
                    <a:pos x="1" y="41"/>
                  </a:cxn>
                  <a:cxn ang="0">
                    <a:pos x="0" y="34"/>
                  </a:cxn>
                  <a:cxn ang="0">
                    <a:pos x="0" y="32"/>
                  </a:cxn>
                  <a:cxn ang="0">
                    <a:pos x="1" y="28"/>
                  </a:cxn>
                  <a:cxn ang="0">
                    <a:pos x="2" y="26"/>
                  </a:cxn>
                  <a:cxn ang="0">
                    <a:pos x="2" y="24"/>
                  </a:cxn>
                  <a:cxn ang="0">
                    <a:pos x="1" y="22"/>
                  </a:cxn>
                  <a:cxn ang="0">
                    <a:pos x="1" y="21"/>
                  </a:cxn>
                  <a:cxn ang="0">
                    <a:pos x="2" y="20"/>
                  </a:cxn>
                  <a:cxn ang="0">
                    <a:pos x="5" y="17"/>
                  </a:cxn>
                  <a:cxn ang="0">
                    <a:pos x="6" y="14"/>
                  </a:cxn>
                  <a:cxn ang="0">
                    <a:pos x="5" y="11"/>
                  </a:cxn>
                  <a:cxn ang="0">
                    <a:pos x="4" y="10"/>
                  </a:cxn>
                  <a:cxn ang="0">
                    <a:pos x="5" y="10"/>
                  </a:cxn>
                  <a:cxn ang="0">
                    <a:pos x="5" y="9"/>
                  </a:cxn>
                  <a:cxn ang="0">
                    <a:pos x="4" y="6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8" y="0"/>
                  </a:cxn>
                  <a:cxn ang="0">
                    <a:pos x="18" y="29"/>
                  </a:cxn>
                  <a:cxn ang="0">
                    <a:pos x="18" y="30"/>
                  </a:cxn>
                  <a:cxn ang="0">
                    <a:pos x="18" y="31"/>
                  </a:cxn>
                  <a:cxn ang="0">
                    <a:pos x="18" y="31"/>
                  </a:cxn>
                  <a:cxn ang="0">
                    <a:pos x="20" y="33"/>
                  </a:cxn>
                  <a:cxn ang="0">
                    <a:pos x="21" y="33"/>
                  </a:cxn>
                  <a:cxn ang="0">
                    <a:pos x="21" y="34"/>
                  </a:cxn>
                  <a:cxn ang="0">
                    <a:pos x="21" y="35"/>
                  </a:cxn>
                  <a:cxn ang="0">
                    <a:pos x="22" y="37"/>
                  </a:cxn>
                  <a:cxn ang="0">
                    <a:pos x="22" y="38"/>
                  </a:cxn>
                  <a:cxn ang="0">
                    <a:pos x="22" y="39"/>
                  </a:cxn>
                  <a:cxn ang="0">
                    <a:pos x="22" y="40"/>
                  </a:cxn>
                </a:cxnLst>
                <a:rect l="0" t="0" r="r" b="b"/>
                <a:pathLst>
                  <a:path w="22" h="47">
                    <a:moveTo>
                      <a:pt x="22" y="40"/>
                    </a:moveTo>
                    <a:lnTo>
                      <a:pt x="21" y="40"/>
                    </a:lnTo>
                    <a:lnTo>
                      <a:pt x="20" y="40"/>
                    </a:lnTo>
                    <a:lnTo>
                      <a:pt x="19" y="42"/>
                    </a:lnTo>
                    <a:lnTo>
                      <a:pt x="18" y="42"/>
                    </a:lnTo>
                    <a:lnTo>
                      <a:pt x="18" y="43"/>
                    </a:lnTo>
                    <a:lnTo>
                      <a:pt x="18" y="43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2" y="47"/>
                    </a:lnTo>
                    <a:lnTo>
                      <a:pt x="2" y="46"/>
                    </a:lnTo>
                    <a:lnTo>
                      <a:pt x="1" y="45"/>
                    </a:lnTo>
                    <a:lnTo>
                      <a:pt x="1" y="44"/>
                    </a:lnTo>
                    <a:lnTo>
                      <a:pt x="2" y="43"/>
                    </a:lnTo>
                    <a:lnTo>
                      <a:pt x="1" y="41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1" y="28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1" y="22"/>
                    </a:lnTo>
                    <a:lnTo>
                      <a:pt x="1" y="21"/>
                    </a:lnTo>
                    <a:lnTo>
                      <a:pt x="2" y="20"/>
                    </a:lnTo>
                    <a:lnTo>
                      <a:pt x="5" y="17"/>
                    </a:lnTo>
                    <a:lnTo>
                      <a:pt x="6" y="14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4" y="6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8" y="29"/>
                    </a:lnTo>
                    <a:lnTo>
                      <a:pt x="18" y="30"/>
                    </a:lnTo>
                    <a:lnTo>
                      <a:pt x="18" y="31"/>
                    </a:lnTo>
                    <a:lnTo>
                      <a:pt x="18" y="31"/>
                    </a:lnTo>
                    <a:lnTo>
                      <a:pt x="20" y="33"/>
                    </a:lnTo>
                    <a:lnTo>
                      <a:pt x="21" y="33"/>
                    </a:lnTo>
                    <a:lnTo>
                      <a:pt x="21" y="34"/>
                    </a:lnTo>
                    <a:lnTo>
                      <a:pt x="21" y="35"/>
                    </a:lnTo>
                    <a:lnTo>
                      <a:pt x="22" y="37"/>
                    </a:lnTo>
                    <a:lnTo>
                      <a:pt x="22" y="38"/>
                    </a:lnTo>
                    <a:lnTo>
                      <a:pt x="22" y="39"/>
                    </a:lnTo>
                    <a:lnTo>
                      <a:pt x="22" y="40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" name="Freeform 215">
                <a:extLst>
                  <a:ext uri="{FF2B5EF4-FFF2-40B4-BE49-F238E27FC236}">
                    <a16:creationId xmlns:a16="http://schemas.microsoft.com/office/drawing/2014/main" id="{6AE9A447-D876-4CAB-A5E6-A9CCBD678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" y="1479"/>
                <a:ext cx="360" cy="36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3"/>
                  </a:cxn>
                  <a:cxn ang="0">
                    <a:pos x="20" y="6"/>
                  </a:cxn>
                  <a:cxn ang="0">
                    <a:pos x="19" y="13"/>
                  </a:cxn>
                  <a:cxn ang="0">
                    <a:pos x="19" y="16"/>
                  </a:cxn>
                  <a:cxn ang="0">
                    <a:pos x="18" y="19"/>
                  </a:cxn>
                  <a:cxn ang="0">
                    <a:pos x="15" y="22"/>
                  </a:cxn>
                  <a:cxn ang="0">
                    <a:pos x="13" y="23"/>
                  </a:cxn>
                  <a:cxn ang="0">
                    <a:pos x="11" y="24"/>
                  </a:cxn>
                  <a:cxn ang="0">
                    <a:pos x="10" y="26"/>
                  </a:cxn>
                  <a:cxn ang="0">
                    <a:pos x="9" y="31"/>
                  </a:cxn>
                  <a:cxn ang="0">
                    <a:pos x="6" y="31"/>
                  </a:cxn>
                  <a:cxn ang="0">
                    <a:pos x="4" y="35"/>
                  </a:cxn>
                  <a:cxn ang="0">
                    <a:pos x="4" y="38"/>
                  </a:cxn>
                  <a:cxn ang="0">
                    <a:pos x="1" y="41"/>
                  </a:cxn>
                  <a:cxn ang="0">
                    <a:pos x="0" y="44"/>
                  </a:cxn>
                  <a:cxn ang="0">
                    <a:pos x="0" y="46"/>
                  </a:cxn>
                  <a:cxn ang="0">
                    <a:pos x="3" y="51"/>
                  </a:cxn>
                  <a:cxn ang="0">
                    <a:pos x="5" y="54"/>
                  </a:cxn>
                  <a:cxn ang="0">
                    <a:pos x="7" y="54"/>
                  </a:cxn>
                  <a:cxn ang="0">
                    <a:pos x="8" y="55"/>
                  </a:cxn>
                  <a:cxn ang="0">
                    <a:pos x="10" y="56"/>
                  </a:cxn>
                  <a:cxn ang="0">
                    <a:pos x="10" y="57"/>
                  </a:cxn>
                  <a:cxn ang="0">
                    <a:pos x="15" y="60"/>
                  </a:cxn>
                  <a:cxn ang="0">
                    <a:pos x="18" y="59"/>
                  </a:cxn>
                  <a:cxn ang="0">
                    <a:pos x="19" y="58"/>
                  </a:cxn>
                  <a:cxn ang="0">
                    <a:pos x="21" y="59"/>
                  </a:cxn>
                  <a:cxn ang="0">
                    <a:pos x="25" y="57"/>
                  </a:cxn>
                  <a:cxn ang="0">
                    <a:pos x="26" y="55"/>
                  </a:cxn>
                  <a:cxn ang="0">
                    <a:pos x="29" y="54"/>
                  </a:cxn>
                  <a:cxn ang="0">
                    <a:pos x="33" y="51"/>
                  </a:cxn>
                  <a:cxn ang="0">
                    <a:pos x="32" y="48"/>
                  </a:cxn>
                  <a:cxn ang="0">
                    <a:pos x="38" y="33"/>
                  </a:cxn>
                  <a:cxn ang="0">
                    <a:pos x="40" y="34"/>
                  </a:cxn>
                  <a:cxn ang="0">
                    <a:pos x="41" y="35"/>
                  </a:cxn>
                  <a:cxn ang="0">
                    <a:pos x="44" y="33"/>
                  </a:cxn>
                  <a:cxn ang="0">
                    <a:pos x="46" y="27"/>
                  </a:cxn>
                  <a:cxn ang="0">
                    <a:pos x="48" y="25"/>
                  </a:cxn>
                  <a:cxn ang="0">
                    <a:pos x="50" y="24"/>
                  </a:cxn>
                  <a:cxn ang="0">
                    <a:pos x="52" y="21"/>
                  </a:cxn>
                  <a:cxn ang="0">
                    <a:pos x="51" y="20"/>
                  </a:cxn>
                  <a:cxn ang="0">
                    <a:pos x="52" y="16"/>
                  </a:cxn>
                  <a:cxn ang="0">
                    <a:pos x="59" y="19"/>
                  </a:cxn>
                  <a:cxn ang="0">
                    <a:pos x="60" y="19"/>
                  </a:cxn>
                  <a:cxn ang="0">
                    <a:pos x="60" y="16"/>
                  </a:cxn>
                  <a:cxn ang="0">
                    <a:pos x="58" y="13"/>
                  </a:cxn>
                  <a:cxn ang="0">
                    <a:pos x="57" y="12"/>
                  </a:cxn>
                  <a:cxn ang="0">
                    <a:pos x="55" y="11"/>
                  </a:cxn>
                  <a:cxn ang="0">
                    <a:pos x="50" y="14"/>
                  </a:cxn>
                  <a:cxn ang="0">
                    <a:pos x="47" y="14"/>
                  </a:cxn>
                  <a:cxn ang="0">
                    <a:pos x="45" y="15"/>
                  </a:cxn>
                  <a:cxn ang="0">
                    <a:pos x="43" y="17"/>
                  </a:cxn>
                  <a:cxn ang="0">
                    <a:pos x="39" y="20"/>
                  </a:cxn>
                  <a:cxn ang="0">
                    <a:pos x="38" y="22"/>
                  </a:cxn>
                  <a:cxn ang="0">
                    <a:pos x="23" y="16"/>
                  </a:cxn>
                </a:cxnLst>
                <a:rect l="0" t="0" r="r" b="b"/>
                <a:pathLst>
                  <a:path w="60" h="60">
                    <a:moveTo>
                      <a:pt x="20" y="1"/>
                    </a:moveTo>
                    <a:lnTo>
                      <a:pt x="20" y="0"/>
                    </a:lnTo>
                    <a:lnTo>
                      <a:pt x="19" y="1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20" y="6"/>
                    </a:lnTo>
                    <a:lnTo>
                      <a:pt x="19" y="12"/>
                    </a:lnTo>
                    <a:lnTo>
                      <a:pt x="19" y="13"/>
                    </a:lnTo>
                    <a:lnTo>
                      <a:pt x="19" y="15"/>
                    </a:lnTo>
                    <a:lnTo>
                      <a:pt x="19" y="16"/>
                    </a:lnTo>
                    <a:lnTo>
                      <a:pt x="19" y="18"/>
                    </a:lnTo>
                    <a:lnTo>
                      <a:pt x="18" y="19"/>
                    </a:lnTo>
                    <a:lnTo>
                      <a:pt x="17" y="19"/>
                    </a:lnTo>
                    <a:lnTo>
                      <a:pt x="15" y="22"/>
                    </a:lnTo>
                    <a:lnTo>
                      <a:pt x="14" y="23"/>
                    </a:lnTo>
                    <a:lnTo>
                      <a:pt x="13" y="23"/>
                    </a:lnTo>
                    <a:lnTo>
                      <a:pt x="12" y="23"/>
                    </a:lnTo>
                    <a:lnTo>
                      <a:pt x="11" y="24"/>
                    </a:lnTo>
                    <a:lnTo>
                      <a:pt x="11" y="25"/>
                    </a:lnTo>
                    <a:lnTo>
                      <a:pt x="10" y="26"/>
                    </a:lnTo>
                    <a:lnTo>
                      <a:pt x="8" y="29"/>
                    </a:lnTo>
                    <a:lnTo>
                      <a:pt x="9" y="31"/>
                    </a:lnTo>
                    <a:lnTo>
                      <a:pt x="7" y="33"/>
                    </a:lnTo>
                    <a:lnTo>
                      <a:pt x="6" y="31"/>
                    </a:lnTo>
                    <a:lnTo>
                      <a:pt x="5" y="31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4" y="38"/>
                    </a:lnTo>
                    <a:lnTo>
                      <a:pt x="3" y="39"/>
                    </a:lnTo>
                    <a:lnTo>
                      <a:pt x="1" y="41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0" y="47"/>
                    </a:lnTo>
                    <a:lnTo>
                      <a:pt x="3" y="51"/>
                    </a:lnTo>
                    <a:lnTo>
                      <a:pt x="5" y="54"/>
                    </a:lnTo>
                    <a:lnTo>
                      <a:pt x="5" y="54"/>
                    </a:lnTo>
                    <a:lnTo>
                      <a:pt x="6" y="54"/>
                    </a:lnTo>
                    <a:lnTo>
                      <a:pt x="7" y="54"/>
                    </a:lnTo>
                    <a:lnTo>
                      <a:pt x="7" y="55"/>
                    </a:lnTo>
                    <a:lnTo>
                      <a:pt x="8" y="55"/>
                    </a:lnTo>
                    <a:lnTo>
                      <a:pt x="9" y="56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0" y="57"/>
                    </a:lnTo>
                    <a:lnTo>
                      <a:pt x="12" y="59"/>
                    </a:lnTo>
                    <a:lnTo>
                      <a:pt x="15" y="60"/>
                    </a:lnTo>
                    <a:lnTo>
                      <a:pt x="16" y="60"/>
                    </a:lnTo>
                    <a:lnTo>
                      <a:pt x="18" y="59"/>
                    </a:lnTo>
                    <a:lnTo>
                      <a:pt x="18" y="58"/>
                    </a:lnTo>
                    <a:lnTo>
                      <a:pt x="19" y="58"/>
                    </a:lnTo>
                    <a:lnTo>
                      <a:pt x="20" y="59"/>
                    </a:lnTo>
                    <a:lnTo>
                      <a:pt x="21" y="59"/>
                    </a:lnTo>
                    <a:lnTo>
                      <a:pt x="22" y="59"/>
                    </a:lnTo>
                    <a:lnTo>
                      <a:pt x="25" y="57"/>
                    </a:lnTo>
                    <a:lnTo>
                      <a:pt x="26" y="55"/>
                    </a:lnTo>
                    <a:lnTo>
                      <a:pt x="26" y="55"/>
                    </a:lnTo>
                    <a:lnTo>
                      <a:pt x="27" y="56"/>
                    </a:lnTo>
                    <a:lnTo>
                      <a:pt x="29" y="54"/>
                    </a:lnTo>
                    <a:lnTo>
                      <a:pt x="30" y="54"/>
                    </a:lnTo>
                    <a:lnTo>
                      <a:pt x="33" y="51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5" y="44"/>
                    </a:lnTo>
                    <a:lnTo>
                      <a:pt x="38" y="33"/>
                    </a:lnTo>
                    <a:lnTo>
                      <a:pt x="38" y="33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1" y="35"/>
                    </a:lnTo>
                    <a:lnTo>
                      <a:pt x="43" y="35"/>
                    </a:lnTo>
                    <a:lnTo>
                      <a:pt x="44" y="33"/>
                    </a:lnTo>
                    <a:lnTo>
                      <a:pt x="45" y="29"/>
                    </a:lnTo>
                    <a:lnTo>
                      <a:pt x="46" y="27"/>
                    </a:lnTo>
                    <a:lnTo>
                      <a:pt x="47" y="28"/>
                    </a:lnTo>
                    <a:lnTo>
                      <a:pt x="48" y="25"/>
                    </a:lnTo>
                    <a:lnTo>
                      <a:pt x="49" y="25"/>
                    </a:lnTo>
                    <a:lnTo>
                      <a:pt x="50" y="24"/>
                    </a:lnTo>
                    <a:lnTo>
                      <a:pt x="51" y="21"/>
                    </a:lnTo>
                    <a:lnTo>
                      <a:pt x="52" y="21"/>
                    </a:lnTo>
                    <a:lnTo>
                      <a:pt x="52" y="20"/>
                    </a:lnTo>
                    <a:lnTo>
                      <a:pt x="51" y="20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9" y="19"/>
                    </a:lnTo>
                    <a:lnTo>
                      <a:pt x="60" y="20"/>
                    </a:lnTo>
                    <a:lnTo>
                      <a:pt x="60" y="19"/>
                    </a:lnTo>
                    <a:lnTo>
                      <a:pt x="60" y="16"/>
                    </a:lnTo>
                    <a:lnTo>
                      <a:pt x="60" y="16"/>
                    </a:lnTo>
                    <a:lnTo>
                      <a:pt x="59" y="13"/>
                    </a:lnTo>
                    <a:lnTo>
                      <a:pt x="58" y="13"/>
                    </a:lnTo>
                    <a:lnTo>
                      <a:pt x="58" y="11"/>
                    </a:lnTo>
                    <a:lnTo>
                      <a:pt x="57" y="12"/>
                    </a:lnTo>
                    <a:lnTo>
                      <a:pt x="56" y="12"/>
                    </a:lnTo>
                    <a:lnTo>
                      <a:pt x="55" y="11"/>
                    </a:lnTo>
                    <a:lnTo>
                      <a:pt x="50" y="13"/>
                    </a:lnTo>
                    <a:lnTo>
                      <a:pt x="50" y="14"/>
                    </a:lnTo>
                    <a:lnTo>
                      <a:pt x="48" y="14"/>
                    </a:lnTo>
                    <a:lnTo>
                      <a:pt x="47" y="14"/>
                    </a:lnTo>
                    <a:lnTo>
                      <a:pt x="46" y="13"/>
                    </a:lnTo>
                    <a:lnTo>
                      <a:pt x="45" y="15"/>
                    </a:lnTo>
                    <a:lnTo>
                      <a:pt x="44" y="15"/>
                    </a:lnTo>
                    <a:lnTo>
                      <a:pt x="43" y="17"/>
                    </a:lnTo>
                    <a:lnTo>
                      <a:pt x="42" y="17"/>
                    </a:lnTo>
                    <a:lnTo>
                      <a:pt x="39" y="20"/>
                    </a:lnTo>
                    <a:lnTo>
                      <a:pt x="39" y="21"/>
                    </a:lnTo>
                    <a:lnTo>
                      <a:pt x="38" y="22"/>
                    </a:lnTo>
                    <a:lnTo>
                      <a:pt x="36" y="13"/>
                    </a:lnTo>
                    <a:lnTo>
                      <a:pt x="23" y="16"/>
                    </a:lnTo>
                    <a:lnTo>
                      <a:pt x="20" y="1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2" name="Freeform 216">
                <a:extLst>
                  <a:ext uri="{FF2B5EF4-FFF2-40B4-BE49-F238E27FC236}">
                    <a16:creationId xmlns:a16="http://schemas.microsoft.com/office/drawing/2014/main" id="{6B92E8F8-3A7D-4C66-A664-F3600BF4B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" y="1990"/>
                <a:ext cx="402" cy="37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0" y="0"/>
                  </a:cxn>
                  <a:cxn ang="0">
                    <a:pos x="60" y="1"/>
                  </a:cxn>
                  <a:cxn ang="0">
                    <a:pos x="61" y="1"/>
                  </a:cxn>
                  <a:cxn ang="0">
                    <a:pos x="62" y="3"/>
                  </a:cxn>
                  <a:cxn ang="0">
                    <a:pos x="62" y="4"/>
                  </a:cxn>
                  <a:cxn ang="0">
                    <a:pos x="60" y="6"/>
                  </a:cxn>
                  <a:cxn ang="0">
                    <a:pos x="58" y="8"/>
                  </a:cxn>
                  <a:cxn ang="0">
                    <a:pos x="58" y="9"/>
                  </a:cxn>
                  <a:cxn ang="0">
                    <a:pos x="67" y="8"/>
                  </a:cxn>
                  <a:cxn ang="0">
                    <a:pos x="67" y="9"/>
                  </a:cxn>
                  <a:cxn ang="0">
                    <a:pos x="67" y="10"/>
                  </a:cxn>
                  <a:cxn ang="0">
                    <a:pos x="66" y="11"/>
                  </a:cxn>
                  <a:cxn ang="0">
                    <a:pos x="65" y="13"/>
                  </a:cxn>
                  <a:cxn ang="0">
                    <a:pos x="64" y="17"/>
                  </a:cxn>
                  <a:cxn ang="0">
                    <a:pos x="62" y="19"/>
                  </a:cxn>
                  <a:cxn ang="0">
                    <a:pos x="63" y="21"/>
                  </a:cxn>
                  <a:cxn ang="0">
                    <a:pos x="63" y="24"/>
                  </a:cxn>
                  <a:cxn ang="0">
                    <a:pos x="62" y="24"/>
                  </a:cxn>
                  <a:cxn ang="0">
                    <a:pos x="61" y="26"/>
                  </a:cxn>
                  <a:cxn ang="0">
                    <a:pos x="60" y="27"/>
                  </a:cxn>
                  <a:cxn ang="0">
                    <a:pos x="58" y="29"/>
                  </a:cxn>
                  <a:cxn ang="0">
                    <a:pos x="57" y="32"/>
                  </a:cxn>
                  <a:cxn ang="0">
                    <a:pos x="57" y="34"/>
                  </a:cxn>
                  <a:cxn ang="0">
                    <a:pos x="57" y="36"/>
                  </a:cxn>
                  <a:cxn ang="0">
                    <a:pos x="54" y="38"/>
                  </a:cxn>
                  <a:cxn ang="0">
                    <a:pos x="52" y="40"/>
                  </a:cxn>
                  <a:cxn ang="0">
                    <a:pos x="52" y="41"/>
                  </a:cxn>
                  <a:cxn ang="0">
                    <a:pos x="52" y="43"/>
                  </a:cxn>
                  <a:cxn ang="0">
                    <a:pos x="50" y="45"/>
                  </a:cxn>
                  <a:cxn ang="0">
                    <a:pos x="50" y="46"/>
                  </a:cxn>
                  <a:cxn ang="0">
                    <a:pos x="50" y="48"/>
                  </a:cxn>
                  <a:cxn ang="0">
                    <a:pos x="48" y="51"/>
                  </a:cxn>
                  <a:cxn ang="0">
                    <a:pos x="49" y="53"/>
                  </a:cxn>
                  <a:cxn ang="0">
                    <a:pos x="50" y="55"/>
                  </a:cxn>
                  <a:cxn ang="0">
                    <a:pos x="50" y="56"/>
                  </a:cxn>
                  <a:cxn ang="0">
                    <a:pos x="51" y="57"/>
                  </a:cxn>
                  <a:cxn ang="0">
                    <a:pos x="51" y="58"/>
                  </a:cxn>
                  <a:cxn ang="0">
                    <a:pos x="50" y="58"/>
                  </a:cxn>
                  <a:cxn ang="0">
                    <a:pos x="50" y="60"/>
                  </a:cxn>
                  <a:cxn ang="0">
                    <a:pos x="50" y="61"/>
                  </a:cxn>
                  <a:cxn ang="0">
                    <a:pos x="9" y="62"/>
                  </a:cxn>
                  <a:cxn ang="0">
                    <a:pos x="9" y="53"/>
                  </a:cxn>
                  <a:cxn ang="0">
                    <a:pos x="6" y="52"/>
                  </a:cxn>
                  <a:cxn ang="0">
                    <a:pos x="5" y="53"/>
                  </a:cxn>
                  <a:cxn ang="0">
                    <a:pos x="4" y="53"/>
                  </a:cxn>
                  <a:cxn ang="0">
                    <a:pos x="2" y="51"/>
                  </a:cxn>
                  <a:cxn ang="0">
                    <a:pos x="2" y="21"/>
                  </a:cxn>
                  <a:cxn ang="0">
                    <a:pos x="0" y="3"/>
                  </a:cxn>
                </a:cxnLst>
                <a:rect l="0" t="0" r="r" b="b"/>
                <a:pathLst>
                  <a:path w="67" h="62">
                    <a:moveTo>
                      <a:pt x="0" y="3"/>
                    </a:moveTo>
                    <a:lnTo>
                      <a:pt x="60" y="0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2" y="3"/>
                    </a:lnTo>
                    <a:lnTo>
                      <a:pt x="62" y="4"/>
                    </a:lnTo>
                    <a:lnTo>
                      <a:pt x="60" y="6"/>
                    </a:lnTo>
                    <a:lnTo>
                      <a:pt x="58" y="8"/>
                    </a:lnTo>
                    <a:lnTo>
                      <a:pt x="58" y="9"/>
                    </a:lnTo>
                    <a:lnTo>
                      <a:pt x="67" y="8"/>
                    </a:lnTo>
                    <a:lnTo>
                      <a:pt x="67" y="9"/>
                    </a:lnTo>
                    <a:lnTo>
                      <a:pt x="67" y="10"/>
                    </a:lnTo>
                    <a:lnTo>
                      <a:pt x="66" y="11"/>
                    </a:lnTo>
                    <a:lnTo>
                      <a:pt x="65" y="13"/>
                    </a:lnTo>
                    <a:lnTo>
                      <a:pt x="64" y="17"/>
                    </a:lnTo>
                    <a:lnTo>
                      <a:pt x="62" y="19"/>
                    </a:lnTo>
                    <a:lnTo>
                      <a:pt x="63" y="21"/>
                    </a:lnTo>
                    <a:lnTo>
                      <a:pt x="63" y="24"/>
                    </a:lnTo>
                    <a:lnTo>
                      <a:pt x="62" y="24"/>
                    </a:lnTo>
                    <a:lnTo>
                      <a:pt x="61" y="26"/>
                    </a:lnTo>
                    <a:lnTo>
                      <a:pt x="60" y="27"/>
                    </a:lnTo>
                    <a:lnTo>
                      <a:pt x="58" y="29"/>
                    </a:lnTo>
                    <a:lnTo>
                      <a:pt x="57" y="32"/>
                    </a:lnTo>
                    <a:lnTo>
                      <a:pt x="57" y="34"/>
                    </a:lnTo>
                    <a:lnTo>
                      <a:pt x="57" y="36"/>
                    </a:lnTo>
                    <a:lnTo>
                      <a:pt x="54" y="38"/>
                    </a:lnTo>
                    <a:lnTo>
                      <a:pt x="52" y="40"/>
                    </a:lnTo>
                    <a:lnTo>
                      <a:pt x="52" y="41"/>
                    </a:lnTo>
                    <a:lnTo>
                      <a:pt x="52" y="43"/>
                    </a:lnTo>
                    <a:lnTo>
                      <a:pt x="50" y="45"/>
                    </a:lnTo>
                    <a:lnTo>
                      <a:pt x="50" y="46"/>
                    </a:lnTo>
                    <a:lnTo>
                      <a:pt x="50" y="48"/>
                    </a:lnTo>
                    <a:lnTo>
                      <a:pt x="48" y="51"/>
                    </a:lnTo>
                    <a:lnTo>
                      <a:pt x="49" y="53"/>
                    </a:lnTo>
                    <a:lnTo>
                      <a:pt x="50" y="55"/>
                    </a:lnTo>
                    <a:lnTo>
                      <a:pt x="50" y="56"/>
                    </a:lnTo>
                    <a:lnTo>
                      <a:pt x="51" y="57"/>
                    </a:lnTo>
                    <a:lnTo>
                      <a:pt x="51" y="58"/>
                    </a:lnTo>
                    <a:lnTo>
                      <a:pt x="50" y="58"/>
                    </a:lnTo>
                    <a:lnTo>
                      <a:pt x="50" y="60"/>
                    </a:lnTo>
                    <a:lnTo>
                      <a:pt x="50" y="61"/>
                    </a:lnTo>
                    <a:lnTo>
                      <a:pt x="9" y="62"/>
                    </a:lnTo>
                    <a:lnTo>
                      <a:pt x="9" y="53"/>
                    </a:lnTo>
                    <a:lnTo>
                      <a:pt x="6" y="52"/>
                    </a:lnTo>
                    <a:lnTo>
                      <a:pt x="5" y="53"/>
                    </a:lnTo>
                    <a:lnTo>
                      <a:pt x="4" y="53"/>
                    </a:lnTo>
                    <a:lnTo>
                      <a:pt x="2" y="51"/>
                    </a:lnTo>
                    <a:lnTo>
                      <a:pt x="2" y="21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" name="Freeform 217">
                <a:extLst>
                  <a:ext uri="{FF2B5EF4-FFF2-40B4-BE49-F238E27FC236}">
                    <a16:creationId xmlns:a16="http://schemas.microsoft.com/office/drawing/2014/main" id="{12790ACC-0CDA-4DDC-BE51-765461FC0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311"/>
                <a:ext cx="457" cy="570"/>
              </a:xfrm>
              <a:custGeom>
                <a:avLst/>
                <a:gdLst/>
                <a:ahLst/>
                <a:cxnLst>
                  <a:cxn ang="0">
                    <a:pos x="67" y="95"/>
                  </a:cxn>
                  <a:cxn ang="0">
                    <a:pos x="76" y="27"/>
                  </a:cxn>
                  <a:cxn ang="0">
                    <a:pos x="51" y="23"/>
                  </a:cxn>
                  <a:cxn ang="0">
                    <a:pos x="54" y="6"/>
                  </a:cxn>
                  <a:cxn ang="0">
                    <a:pos x="16" y="0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67" y="95"/>
                  </a:cxn>
                </a:cxnLst>
                <a:rect l="0" t="0" r="r" b="b"/>
                <a:pathLst>
                  <a:path w="76" h="95">
                    <a:moveTo>
                      <a:pt x="67" y="95"/>
                    </a:moveTo>
                    <a:lnTo>
                      <a:pt x="76" y="27"/>
                    </a:lnTo>
                    <a:lnTo>
                      <a:pt x="51" y="23"/>
                    </a:lnTo>
                    <a:lnTo>
                      <a:pt x="54" y="6"/>
                    </a:lnTo>
                    <a:lnTo>
                      <a:pt x="16" y="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67" y="95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4" name="Freeform 218">
                <a:extLst>
                  <a:ext uri="{FF2B5EF4-FFF2-40B4-BE49-F238E27FC236}">
                    <a16:creationId xmlns:a16="http://schemas.microsoft.com/office/drawing/2014/main" id="{299A2AFD-12DC-4450-9F53-3E38D8AD2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485"/>
                <a:ext cx="90" cy="144"/>
              </a:xfrm>
              <a:custGeom>
                <a:avLst/>
                <a:gdLst/>
                <a:ahLst/>
                <a:cxnLst>
                  <a:cxn ang="0">
                    <a:pos x="15" y="22"/>
                  </a:cxn>
                  <a:cxn ang="0">
                    <a:pos x="15" y="21"/>
                  </a:cxn>
                  <a:cxn ang="0">
                    <a:pos x="14" y="18"/>
                  </a:cxn>
                  <a:cxn ang="0">
                    <a:pos x="12" y="17"/>
                  </a:cxn>
                  <a:cxn ang="0">
                    <a:pos x="10" y="15"/>
                  </a:cxn>
                  <a:cxn ang="0">
                    <a:pos x="9" y="14"/>
                  </a:cxn>
                  <a:cxn ang="0">
                    <a:pos x="8" y="13"/>
                  </a:cxn>
                  <a:cxn ang="0">
                    <a:pos x="7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6" y="24"/>
                  </a:cxn>
                  <a:cxn ang="0">
                    <a:pos x="15" y="22"/>
                  </a:cxn>
                </a:cxnLst>
                <a:rect l="0" t="0" r="r" b="b"/>
                <a:pathLst>
                  <a:path w="15" h="24">
                    <a:moveTo>
                      <a:pt x="15" y="22"/>
                    </a:moveTo>
                    <a:lnTo>
                      <a:pt x="15" y="21"/>
                    </a:lnTo>
                    <a:lnTo>
                      <a:pt x="14" y="18"/>
                    </a:lnTo>
                    <a:lnTo>
                      <a:pt x="12" y="17"/>
                    </a:lnTo>
                    <a:lnTo>
                      <a:pt x="10" y="15"/>
                    </a:lnTo>
                    <a:lnTo>
                      <a:pt x="9" y="14"/>
                    </a:lnTo>
                    <a:lnTo>
                      <a:pt x="8" y="13"/>
                    </a:lnTo>
                    <a:lnTo>
                      <a:pt x="7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6" y="24"/>
                    </a:lnTo>
                    <a:lnTo>
                      <a:pt x="15" y="22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" name="Freeform 219">
                <a:extLst>
                  <a:ext uri="{FF2B5EF4-FFF2-40B4-BE49-F238E27FC236}">
                    <a16:creationId xmlns:a16="http://schemas.microsoft.com/office/drawing/2014/main" id="{EFDB5AAE-7C13-4AF1-9F52-E92CC2D27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603"/>
                <a:ext cx="294" cy="481"/>
              </a:xfrm>
              <a:custGeom>
                <a:avLst/>
                <a:gdLst/>
                <a:ahLst/>
                <a:cxnLst>
                  <a:cxn ang="0">
                    <a:pos x="10" y="72"/>
                  </a:cxn>
                  <a:cxn ang="0">
                    <a:pos x="10" y="74"/>
                  </a:cxn>
                  <a:cxn ang="0">
                    <a:pos x="12" y="76"/>
                  </a:cxn>
                  <a:cxn ang="0">
                    <a:pos x="13" y="77"/>
                  </a:cxn>
                  <a:cxn ang="0">
                    <a:pos x="14" y="80"/>
                  </a:cxn>
                  <a:cxn ang="0">
                    <a:pos x="15" y="78"/>
                  </a:cxn>
                  <a:cxn ang="0">
                    <a:pos x="16" y="74"/>
                  </a:cxn>
                  <a:cxn ang="0">
                    <a:pos x="18" y="69"/>
                  </a:cxn>
                  <a:cxn ang="0">
                    <a:pos x="18" y="68"/>
                  </a:cxn>
                  <a:cxn ang="0">
                    <a:pos x="20" y="63"/>
                  </a:cxn>
                  <a:cxn ang="0">
                    <a:pos x="21" y="65"/>
                  </a:cxn>
                  <a:cxn ang="0">
                    <a:pos x="22" y="65"/>
                  </a:cxn>
                  <a:cxn ang="0">
                    <a:pos x="22" y="63"/>
                  </a:cxn>
                  <a:cxn ang="0">
                    <a:pos x="26" y="61"/>
                  </a:cxn>
                  <a:cxn ang="0">
                    <a:pos x="26" y="60"/>
                  </a:cxn>
                  <a:cxn ang="0">
                    <a:pos x="28" y="59"/>
                  </a:cxn>
                  <a:cxn ang="0">
                    <a:pos x="29" y="57"/>
                  </a:cxn>
                  <a:cxn ang="0">
                    <a:pos x="31" y="53"/>
                  </a:cxn>
                  <a:cxn ang="0">
                    <a:pos x="31" y="52"/>
                  </a:cxn>
                  <a:cxn ang="0">
                    <a:pos x="34" y="52"/>
                  </a:cxn>
                  <a:cxn ang="0">
                    <a:pos x="35" y="50"/>
                  </a:cxn>
                  <a:cxn ang="0">
                    <a:pos x="37" y="47"/>
                  </a:cxn>
                  <a:cxn ang="0">
                    <a:pos x="40" y="49"/>
                  </a:cxn>
                  <a:cxn ang="0">
                    <a:pos x="43" y="45"/>
                  </a:cxn>
                  <a:cxn ang="0">
                    <a:pos x="47" y="41"/>
                  </a:cxn>
                  <a:cxn ang="0">
                    <a:pos x="48" y="41"/>
                  </a:cxn>
                  <a:cxn ang="0">
                    <a:pos x="49" y="39"/>
                  </a:cxn>
                  <a:cxn ang="0">
                    <a:pos x="48" y="37"/>
                  </a:cxn>
                  <a:cxn ang="0">
                    <a:pos x="47" y="37"/>
                  </a:cxn>
                  <a:cxn ang="0">
                    <a:pos x="48" y="36"/>
                  </a:cxn>
                  <a:cxn ang="0">
                    <a:pos x="47" y="33"/>
                  </a:cxn>
                  <a:cxn ang="0">
                    <a:pos x="45" y="32"/>
                  </a:cxn>
                  <a:cxn ang="0">
                    <a:pos x="43" y="33"/>
                  </a:cxn>
                  <a:cxn ang="0">
                    <a:pos x="41" y="28"/>
                  </a:cxn>
                  <a:cxn ang="0">
                    <a:pos x="41" y="27"/>
                  </a:cxn>
                  <a:cxn ang="0">
                    <a:pos x="40" y="26"/>
                  </a:cxn>
                  <a:cxn ang="0">
                    <a:pos x="38" y="26"/>
                  </a:cxn>
                  <a:cxn ang="0">
                    <a:pos x="36" y="26"/>
                  </a:cxn>
                  <a:cxn ang="0">
                    <a:pos x="35" y="23"/>
                  </a:cxn>
                  <a:cxn ang="0">
                    <a:pos x="24" y="1"/>
                  </a:cxn>
                  <a:cxn ang="0">
                    <a:pos x="22" y="1"/>
                  </a:cxn>
                  <a:cxn ang="0">
                    <a:pos x="21" y="2"/>
                  </a:cxn>
                  <a:cxn ang="0">
                    <a:pos x="18" y="3"/>
                  </a:cxn>
                  <a:cxn ang="0">
                    <a:pos x="15" y="5"/>
                  </a:cxn>
                  <a:cxn ang="0">
                    <a:pos x="14" y="2"/>
                  </a:cxn>
                  <a:cxn ang="0">
                    <a:pos x="13" y="2"/>
                  </a:cxn>
                  <a:cxn ang="0">
                    <a:pos x="6" y="17"/>
                  </a:cxn>
                  <a:cxn ang="0">
                    <a:pos x="7" y="20"/>
                  </a:cxn>
                  <a:cxn ang="0">
                    <a:pos x="7" y="23"/>
                  </a:cxn>
                  <a:cxn ang="0">
                    <a:pos x="5" y="25"/>
                  </a:cxn>
                  <a:cxn ang="0">
                    <a:pos x="6" y="33"/>
                  </a:cxn>
                  <a:cxn ang="0">
                    <a:pos x="4" y="37"/>
                  </a:cxn>
                  <a:cxn ang="0">
                    <a:pos x="4" y="40"/>
                  </a:cxn>
                  <a:cxn ang="0">
                    <a:pos x="3" y="40"/>
                  </a:cxn>
                  <a:cxn ang="0">
                    <a:pos x="3" y="43"/>
                  </a:cxn>
                  <a:cxn ang="0">
                    <a:pos x="1" y="42"/>
                  </a:cxn>
                </a:cxnLst>
                <a:rect l="0" t="0" r="r" b="b"/>
                <a:pathLst>
                  <a:path w="49" h="80">
                    <a:moveTo>
                      <a:pt x="0" y="43"/>
                    </a:moveTo>
                    <a:lnTo>
                      <a:pt x="10" y="72"/>
                    </a:lnTo>
                    <a:lnTo>
                      <a:pt x="10" y="73"/>
                    </a:lnTo>
                    <a:lnTo>
                      <a:pt x="10" y="74"/>
                    </a:lnTo>
                    <a:lnTo>
                      <a:pt x="10" y="74"/>
                    </a:lnTo>
                    <a:lnTo>
                      <a:pt x="12" y="76"/>
                    </a:lnTo>
                    <a:lnTo>
                      <a:pt x="13" y="76"/>
                    </a:lnTo>
                    <a:lnTo>
                      <a:pt x="13" y="77"/>
                    </a:lnTo>
                    <a:lnTo>
                      <a:pt x="13" y="78"/>
                    </a:lnTo>
                    <a:lnTo>
                      <a:pt x="14" y="80"/>
                    </a:lnTo>
                    <a:lnTo>
                      <a:pt x="15" y="80"/>
                    </a:lnTo>
                    <a:lnTo>
                      <a:pt x="15" y="78"/>
                    </a:lnTo>
                    <a:lnTo>
                      <a:pt x="15" y="76"/>
                    </a:lnTo>
                    <a:lnTo>
                      <a:pt x="16" y="74"/>
                    </a:lnTo>
                    <a:lnTo>
                      <a:pt x="17" y="71"/>
                    </a:lnTo>
                    <a:lnTo>
                      <a:pt x="18" y="69"/>
                    </a:lnTo>
                    <a:lnTo>
                      <a:pt x="18" y="69"/>
                    </a:lnTo>
                    <a:lnTo>
                      <a:pt x="18" y="68"/>
                    </a:lnTo>
                    <a:lnTo>
                      <a:pt x="17" y="66"/>
                    </a:lnTo>
                    <a:lnTo>
                      <a:pt x="20" y="63"/>
                    </a:lnTo>
                    <a:lnTo>
                      <a:pt x="21" y="64"/>
                    </a:lnTo>
                    <a:lnTo>
                      <a:pt x="21" y="65"/>
                    </a:lnTo>
                    <a:lnTo>
                      <a:pt x="22" y="66"/>
                    </a:lnTo>
                    <a:lnTo>
                      <a:pt x="22" y="65"/>
                    </a:lnTo>
                    <a:lnTo>
                      <a:pt x="22" y="64"/>
                    </a:lnTo>
                    <a:lnTo>
                      <a:pt x="22" y="63"/>
                    </a:lnTo>
                    <a:lnTo>
                      <a:pt x="25" y="62"/>
                    </a:lnTo>
                    <a:lnTo>
                      <a:pt x="26" y="61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27" y="60"/>
                    </a:lnTo>
                    <a:lnTo>
                      <a:pt x="28" y="59"/>
                    </a:lnTo>
                    <a:lnTo>
                      <a:pt x="29" y="59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31" y="53"/>
                    </a:lnTo>
                    <a:lnTo>
                      <a:pt x="31" y="52"/>
                    </a:lnTo>
                    <a:lnTo>
                      <a:pt x="31" y="52"/>
                    </a:lnTo>
                    <a:lnTo>
                      <a:pt x="33" y="52"/>
                    </a:lnTo>
                    <a:lnTo>
                      <a:pt x="34" y="52"/>
                    </a:lnTo>
                    <a:lnTo>
                      <a:pt x="34" y="51"/>
                    </a:lnTo>
                    <a:lnTo>
                      <a:pt x="35" y="50"/>
                    </a:lnTo>
                    <a:lnTo>
                      <a:pt x="36" y="49"/>
                    </a:lnTo>
                    <a:lnTo>
                      <a:pt x="37" y="47"/>
                    </a:lnTo>
                    <a:lnTo>
                      <a:pt x="39" y="48"/>
                    </a:lnTo>
                    <a:lnTo>
                      <a:pt x="40" y="49"/>
                    </a:lnTo>
                    <a:lnTo>
                      <a:pt x="42" y="46"/>
                    </a:lnTo>
                    <a:lnTo>
                      <a:pt x="43" y="45"/>
                    </a:lnTo>
                    <a:lnTo>
                      <a:pt x="46" y="43"/>
                    </a:lnTo>
                    <a:lnTo>
                      <a:pt x="47" y="41"/>
                    </a:lnTo>
                    <a:lnTo>
                      <a:pt x="47" y="41"/>
                    </a:lnTo>
                    <a:lnTo>
                      <a:pt x="48" y="41"/>
                    </a:lnTo>
                    <a:lnTo>
                      <a:pt x="49" y="40"/>
                    </a:lnTo>
                    <a:lnTo>
                      <a:pt x="49" y="39"/>
                    </a:lnTo>
                    <a:lnTo>
                      <a:pt x="49" y="38"/>
                    </a:lnTo>
                    <a:lnTo>
                      <a:pt x="48" y="37"/>
                    </a:lnTo>
                    <a:lnTo>
                      <a:pt x="48" y="38"/>
                    </a:lnTo>
                    <a:lnTo>
                      <a:pt x="47" y="37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35"/>
                    </a:lnTo>
                    <a:lnTo>
                      <a:pt x="47" y="33"/>
                    </a:lnTo>
                    <a:lnTo>
                      <a:pt x="46" y="32"/>
                    </a:lnTo>
                    <a:lnTo>
                      <a:pt x="45" y="32"/>
                    </a:lnTo>
                    <a:lnTo>
                      <a:pt x="45" y="33"/>
                    </a:lnTo>
                    <a:lnTo>
                      <a:pt x="43" y="33"/>
                    </a:lnTo>
                    <a:lnTo>
                      <a:pt x="42" y="33"/>
                    </a:lnTo>
                    <a:lnTo>
                      <a:pt x="41" y="28"/>
                    </a:lnTo>
                    <a:lnTo>
                      <a:pt x="42" y="28"/>
                    </a:lnTo>
                    <a:lnTo>
                      <a:pt x="41" y="27"/>
                    </a:lnTo>
                    <a:lnTo>
                      <a:pt x="41" y="26"/>
                    </a:lnTo>
                    <a:lnTo>
                      <a:pt x="40" y="26"/>
                    </a:lnTo>
                    <a:lnTo>
                      <a:pt x="40" y="27"/>
                    </a:lnTo>
                    <a:lnTo>
                      <a:pt x="38" y="26"/>
                    </a:lnTo>
                    <a:lnTo>
                      <a:pt x="37" y="26"/>
                    </a:lnTo>
                    <a:lnTo>
                      <a:pt x="36" y="26"/>
                    </a:lnTo>
                    <a:lnTo>
                      <a:pt x="36" y="23"/>
                    </a:lnTo>
                    <a:lnTo>
                      <a:pt x="35" y="23"/>
                    </a:lnTo>
                    <a:lnTo>
                      <a:pt x="29" y="4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2" y="1"/>
                    </a:lnTo>
                    <a:lnTo>
                      <a:pt x="21" y="1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8" y="3"/>
                    </a:lnTo>
                    <a:lnTo>
                      <a:pt x="16" y="5"/>
                    </a:lnTo>
                    <a:lnTo>
                      <a:pt x="15" y="5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7" y="23"/>
                    </a:lnTo>
                    <a:lnTo>
                      <a:pt x="6" y="23"/>
                    </a:lnTo>
                    <a:lnTo>
                      <a:pt x="5" y="25"/>
                    </a:lnTo>
                    <a:lnTo>
                      <a:pt x="7" y="31"/>
                    </a:lnTo>
                    <a:lnTo>
                      <a:pt x="6" y="33"/>
                    </a:lnTo>
                    <a:lnTo>
                      <a:pt x="6" y="34"/>
                    </a:lnTo>
                    <a:lnTo>
                      <a:pt x="4" y="37"/>
                    </a:lnTo>
                    <a:lnTo>
                      <a:pt x="4" y="38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3" y="40"/>
                    </a:lnTo>
                    <a:lnTo>
                      <a:pt x="3" y="42"/>
                    </a:lnTo>
                    <a:lnTo>
                      <a:pt x="3" y="43"/>
                    </a:lnTo>
                    <a:lnTo>
                      <a:pt x="2" y="43"/>
                    </a:lnTo>
                    <a:lnTo>
                      <a:pt x="1" y="42"/>
                    </a:lnTo>
                    <a:lnTo>
                      <a:pt x="0" y="43"/>
                    </a:lnTo>
                  </a:path>
                </a:pathLst>
              </a:custGeom>
              <a:grp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" name="Freeform 55">
              <a:extLst>
                <a:ext uri="{FF2B5EF4-FFF2-40B4-BE49-F238E27FC236}">
                  <a16:creationId xmlns:a16="http://schemas.microsoft.com/office/drawing/2014/main" id="{4CF40062-6052-4065-B46C-61DAB15DA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798" y="3692624"/>
              <a:ext cx="689507" cy="751200"/>
            </a:xfrm>
            <a:custGeom>
              <a:avLst/>
              <a:gdLst>
                <a:gd name="T0" fmla="*/ 2147483647 w 74"/>
                <a:gd name="T1" fmla="*/ 2147483647 h 77"/>
                <a:gd name="T2" fmla="*/ 2147483647 w 74"/>
                <a:gd name="T3" fmla="*/ 2147483647 h 77"/>
                <a:gd name="T4" fmla="*/ 2147483647 w 74"/>
                <a:gd name="T5" fmla="*/ 2147483647 h 77"/>
                <a:gd name="T6" fmla="*/ 2147483647 w 74"/>
                <a:gd name="T7" fmla="*/ 2147483647 h 77"/>
                <a:gd name="T8" fmla="*/ 2147483647 w 74"/>
                <a:gd name="T9" fmla="*/ 2147483647 h 77"/>
                <a:gd name="T10" fmla="*/ 2147483647 w 74"/>
                <a:gd name="T11" fmla="*/ 2147483647 h 77"/>
                <a:gd name="T12" fmla="*/ 2147483647 w 74"/>
                <a:gd name="T13" fmla="*/ 2147483647 h 77"/>
                <a:gd name="T14" fmla="*/ 2147483647 w 74"/>
                <a:gd name="T15" fmla="*/ 2147483647 h 77"/>
                <a:gd name="T16" fmla="*/ 2147483647 w 74"/>
                <a:gd name="T17" fmla="*/ 2147483647 h 77"/>
                <a:gd name="T18" fmla="*/ 2147483647 w 74"/>
                <a:gd name="T19" fmla="*/ 2147483647 h 77"/>
                <a:gd name="T20" fmla="*/ 2147483647 w 74"/>
                <a:gd name="T21" fmla="*/ 2147483647 h 77"/>
                <a:gd name="T22" fmla="*/ 2147483647 w 74"/>
                <a:gd name="T23" fmla="*/ 2147483647 h 77"/>
                <a:gd name="T24" fmla="*/ 2147483647 w 74"/>
                <a:gd name="T25" fmla="*/ 2147483647 h 77"/>
                <a:gd name="T26" fmla="*/ 2147483647 w 74"/>
                <a:gd name="T27" fmla="*/ 2147483647 h 77"/>
                <a:gd name="T28" fmla="*/ 2147483647 w 74"/>
                <a:gd name="T29" fmla="*/ 2147483647 h 77"/>
                <a:gd name="T30" fmla="*/ 2147483647 w 74"/>
                <a:gd name="T31" fmla="*/ 2147483647 h 77"/>
                <a:gd name="T32" fmla="*/ 2147483647 w 74"/>
                <a:gd name="T33" fmla="*/ 2147483647 h 77"/>
                <a:gd name="T34" fmla="*/ 2147483647 w 74"/>
                <a:gd name="T35" fmla="*/ 2147483647 h 77"/>
                <a:gd name="T36" fmla="*/ 2147483647 w 74"/>
                <a:gd name="T37" fmla="*/ 2147483647 h 77"/>
                <a:gd name="T38" fmla="*/ 2147483647 w 74"/>
                <a:gd name="T39" fmla="*/ 2147483647 h 77"/>
                <a:gd name="T40" fmla="*/ 2147483647 w 74"/>
                <a:gd name="T41" fmla="*/ 2147483647 h 77"/>
                <a:gd name="T42" fmla="*/ 2147483647 w 74"/>
                <a:gd name="T43" fmla="*/ 2147483647 h 77"/>
                <a:gd name="T44" fmla="*/ 2147483647 w 74"/>
                <a:gd name="T45" fmla="*/ 2147483647 h 77"/>
                <a:gd name="T46" fmla="*/ 2147483647 w 74"/>
                <a:gd name="T47" fmla="*/ 2147483647 h 77"/>
                <a:gd name="T48" fmla="*/ 2147483647 w 74"/>
                <a:gd name="T49" fmla="*/ 2147483647 h 77"/>
                <a:gd name="T50" fmla="*/ 2147483647 w 74"/>
                <a:gd name="T51" fmla="*/ 2147483647 h 77"/>
                <a:gd name="T52" fmla="*/ 2147483647 w 74"/>
                <a:gd name="T53" fmla="*/ 2147483647 h 77"/>
                <a:gd name="T54" fmla="*/ 2147483647 w 74"/>
                <a:gd name="T55" fmla="*/ 2147483647 h 77"/>
                <a:gd name="T56" fmla="*/ 2147483647 w 74"/>
                <a:gd name="T57" fmla="*/ 2147483647 h 77"/>
                <a:gd name="T58" fmla="*/ 2147483647 w 74"/>
                <a:gd name="T59" fmla="*/ 2147483647 h 77"/>
                <a:gd name="T60" fmla="*/ 2147483647 w 74"/>
                <a:gd name="T61" fmla="*/ 2147483647 h 77"/>
                <a:gd name="T62" fmla="*/ 2147483647 w 74"/>
                <a:gd name="T63" fmla="*/ 2147483647 h 77"/>
                <a:gd name="T64" fmla="*/ 2147483647 w 74"/>
                <a:gd name="T65" fmla="*/ 2147483647 h 77"/>
                <a:gd name="T66" fmla="*/ 2147483647 w 74"/>
                <a:gd name="T67" fmla="*/ 2147483647 h 77"/>
                <a:gd name="T68" fmla="*/ 2147483647 w 74"/>
                <a:gd name="T69" fmla="*/ 2147483647 h 77"/>
                <a:gd name="T70" fmla="*/ 2147483647 w 74"/>
                <a:gd name="T71" fmla="*/ 2147483647 h 77"/>
                <a:gd name="T72" fmla="*/ 2147483647 w 74"/>
                <a:gd name="T73" fmla="*/ 2147483647 h 77"/>
                <a:gd name="T74" fmla="*/ 2147483647 w 74"/>
                <a:gd name="T75" fmla="*/ 2147483647 h 77"/>
                <a:gd name="T76" fmla="*/ 2147483647 w 74"/>
                <a:gd name="T77" fmla="*/ 2147483647 h 77"/>
                <a:gd name="T78" fmla="*/ 2147483647 w 74"/>
                <a:gd name="T79" fmla="*/ 0 h 77"/>
                <a:gd name="T80" fmla="*/ 0 w 74"/>
                <a:gd name="T81" fmla="*/ 2147483647 h 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4"/>
                <a:gd name="T124" fmla="*/ 0 h 77"/>
                <a:gd name="T125" fmla="*/ 74 w 74"/>
                <a:gd name="T126" fmla="*/ 77 h 7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4" h="77">
                  <a:moveTo>
                    <a:pt x="0" y="5"/>
                  </a:moveTo>
                  <a:lnTo>
                    <a:pt x="10" y="41"/>
                  </a:lnTo>
                  <a:lnTo>
                    <a:pt x="11" y="41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3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5" y="50"/>
                  </a:lnTo>
                  <a:lnTo>
                    <a:pt x="14" y="52"/>
                  </a:lnTo>
                  <a:lnTo>
                    <a:pt x="14" y="55"/>
                  </a:lnTo>
                  <a:lnTo>
                    <a:pt x="13" y="57"/>
                  </a:lnTo>
                  <a:lnTo>
                    <a:pt x="13" y="60"/>
                  </a:lnTo>
                  <a:lnTo>
                    <a:pt x="15" y="63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7" y="72"/>
                  </a:lnTo>
                  <a:lnTo>
                    <a:pt x="18" y="74"/>
                  </a:lnTo>
                  <a:lnTo>
                    <a:pt x="18" y="75"/>
                  </a:lnTo>
                  <a:lnTo>
                    <a:pt x="19" y="76"/>
                  </a:lnTo>
                  <a:lnTo>
                    <a:pt x="58" y="74"/>
                  </a:lnTo>
                  <a:lnTo>
                    <a:pt x="58" y="76"/>
                  </a:lnTo>
                  <a:lnTo>
                    <a:pt x="59" y="76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0" y="71"/>
                  </a:lnTo>
                  <a:lnTo>
                    <a:pt x="60" y="70"/>
                  </a:lnTo>
                  <a:lnTo>
                    <a:pt x="61" y="69"/>
                  </a:lnTo>
                  <a:lnTo>
                    <a:pt x="62" y="68"/>
                  </a:lnTo>
                  <a:lnTo>
                    <a:pt x="64" y="69"/>
                  </a:lnTo>
                  <a:lnTo>
                    <a:pt x="67" y="69"/>
                  </a:lnTo>
                  <a:lnTo>
                    <a:pt x="68" y="69"/>
                  </a:lnTo>
                  <a:lnTo>
                    <a:pt x="68" y="66"/>
                  </a:lnTo>
                  <a:lnTo>
                    <a:pt x="67" y="65"/>
                  </a:lnTo>
                  <a:lnTo>
                    <a:pt x="67" y="63"/>
                  </a:lnTo>
                  <a:lnTo>
                    <a:pt x="68" y="62"/>
                  </a:lnTo>
                  <a:lnTo>
                    <a:pt x="70" y="56"/>
                  </a:lnTo>
                  <a:lnTo>
                    <a:pt x="70" y="53"/>
                  </a:lnTo>
                  <a:lnTo>
                    <a:pt x="71" y="51"/>
                  </a:lnTo>
                  <a:lnTo>
                    <a:pt x="72" y="48"/>
                  </a:lnTo>
                  <a:lnTo>
                    <a:pt x="73" y="47"/>
                  </a:lnTo>
                  <a:lnTo>
                    <a:pt x="74" y="47"/>
                  </a:lnTo>
                  <a:lnTo>
                    <a:pt x="74" y="46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2" y="45"/>
                  </a:lnTo>
                  <a:lnTo>
                    <a:pt x="71" y="45"/>
                  </a:lnTo>
                  <a:lnTo>
                    <a:pt x="70" y="45"/>
                  </a:lnTo>
                  <a:lnTo>
                    <a:pt x="69" y="44"/>
                  </a:lnTo>
                  <a:lnTo>
                    <a:pt x="69" y="41"/>
                  </a:lnTo>
                  <a:lnTo>
                    <a:pt x="67" y="38"/>
                  </a:lnTo>
                  <a:lnTo>
                    <a:pt x="65" y="37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0" y="30"/>
                  </a:lnTo>
                  <a:lnTo>
                    <a:pt x="58" y="29"/>
                  </a:lnTo>
                  <a:lnTo>
                    <a:pt x="57" y="27"/>
                  </a:lnTo>
                  <a:lnTo>
                    <a:pt x="55" y="26"/>
                  </a:lnTo>
                  <a:lnTo>
                    <a:pt x="55" y="25"/>
                  </a:lnTo>
                  <a:lnTo>
                    <a:pt x="54" y="23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5" y="17"/>
                  </a:lnTo>
                  <a:lnTo>
                    <a:pt x="44" y="16"/>
                  </a:lnTo>
                  <a:lnTo>
                    <a:pt x="42" y="14"/>
                  </a:lnTo>
                  <a:lnTo>
                    <a:pt x="41" y="11"/>
                  </a:lnTo>
                  <a:lnTo>
                    <a:pt x="40" y="10"/>
                  </a:lnTo>
                  <a:lnTo>
                    <a:pt x="39" y="9"/>
                  </a:lnTo>
                  <a:lnTo>
                    <a:pt x="36" y="9"/>
                  </a:lnTo>
                  <a:lnTo>
                    <a:pt x="33" y="7"/>
                  </a:lnTo>
                  <a:lnTo>
                    <a:pt x="32" y="6"/>
                  </a:lnTo>
                  <a:lnTo>
                    <a:pt x="33" y="3"/>
                  </a:lnTo>
                  <a:lnTo>
                    <a:pt x="34" y="2"/>
                  </a:lnTo>
                  <a:lnTo>
                    <a:pt x="34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14" y="3"/>
                  </a:lnTo>
                  <a:lnTo>
                    <a:pt x="0" y="5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6">
              <a:extLst>
                <a:ext uri="{FF2B5EF4-FFF2-40B4-BE49-F238E27FC236}">
                  <a16:creationId xmlns:a16="http://schemas.microsoft.com/office/drawing/2014/main" id="{05D43F7A-2F73-41FD-AF81-BA4E4E73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397" y="1067054"/>
              <a:ext cx="838295" cy="645959"/>
            </a:xfrm>
            <a:custGeom>
              <a:avLst/>
              <a:gdLst>
                <a:gd name="T0" fmla="*/ 2147483647 w 90"/>
                <a:gd name="T1" fmla="*/ 2147483647 h 66"/>
                <a:gd name="T2" fmla="*/ 0 w 90"/>
                <a:gd name="T3" fmla="*/ 2147483647 h 66"/>
                <a:gd name="T4" fmla="*/ 2147483647 w 90"/>
                <a:gd name="T5" fmla="*/ 2147483647 h 66"/>
                <a:gd name="T6" fmla="*/ 2147483647 w 90"/>
                <a:gd name="T7" fmla="*/ 2147483647 h 66"/>
                <a:gd name="T8" fmla="*/ 2147483647 w 90"/>
                <a:gd name="T9" fmla="*/ 2147483647 h 66"/>
                <a:gd name="T10" fmla="*/ 2147483647 w 90"/>
                <a:gd name="T11" fmla="*/ 2147483647 h 66"/>
                <a:gd name="T12" fmla="*/ 2147483647 w 90"/>
                <a:gd name="T13" fmla="*/ 2147483647 h 66"/>
                <a:gd name="T14" fmla="*/ 2147483647 w 90"/>
                <a:gd name="T15" fmla="*/ 2147483647 h 66"/>
                <a:gd name="T16" fmla="*/ 2147483647 w 90"/>
                <a:gd name="T17" fmla="*/ 2147483647 h 66"/>
                <a:gd name="T18" fmla="*/ 2147483647 w 90"/>
                <a:gd name="T19" fmla="*/ 2147483647 h 66"/>
                <a:gd name="T20" fmla="*/ 2147483647 w 90"/>
                <a:gd name="T21" fmla="*/ 2147483647 h 66"/>
                <a:gd name="T22" fmla="*/ 2147483647 w 90"/>
                <a:gd name="T23" fmla="*/ 2147483647 h 66"/>
                <a:gd name="T24" fmla="*/ 2147483647 w 90"/>
                <a:gd name="T25" fmla="*/ 2147483647 h 66"/>
                <a:gd name="T26" fmla="*/ 2147483647 w 90"/>
                <a:gd name="T27" fmla="*/ 2147483647 h 66"/>
                <a:gd name="T28" fmla="*/ 2147483647 w 90"/>
                <a:gd name="T29" fmla="*/ 2147483647 h 66"/>
                <a:gd name="T30" fmla="*/ 2147483647 w 90"/>
                <a:gd name="T31" fmla="*/ 2147483647 h 66"/>
                <a:gd name="T32" fmla="*/ 2147483647 w 90"/>
                <a:gd name="T33" fmla="*/ 2147483647 h 66"/>
                <a:gd name="T34" fmla="*/ 2147483647 w 90"/>
                <a:gd name="T35" fmla="*/ 2147483647 h 66"/>
                <a:gd name="T36" fmla="*/ 2147483647 w 90"/>
                <a:gd name="T37" fmla="*/ 2147483647 h 66"/>
                <a:gd name="T38" fmla="*/ 2147483647 w 90"/>
                <a:gd name="T39" fmla="*/ 2147483647 h 66"/>
                <a:gd name="T40" fmla="*/ 2147483647 w 90"/>
                <a:gd name="T41" fmla="*/ 2147483647 h 66"/>
                <a:gd name="T42" fmla="*/ 2147483647 w 90"/>
                <a:gd name="T43" fmla="*/ 2147483647 h 66"/>
                <a:gd name="T44" fmla="*/ 2147483647 w 90"/>
                <a:gd name="T45" fmla="*/ 2147483647 h 66"/>
                <a:gd name="T46" fmla="*/ 2147483647 w 90"/>
                <a:gd name="T47" fmla="*/ 2147483647 h 66"/>
                <a:gd name="T48" fmla="*/ 2147483647 w 90"/>
                <a:gd name="T49" fmla="*/ 2147483647 h 66"/>
                <a:gd name="T50" fmla="*/ 2147483647 w 90"/>
                <a:gd name="T51" fmla="*/ 2147483647 h 66"/>
                <a:gd name="T52" fmla="*/ 2147483647 w 90"/>
                <a:gd name="T53" fmla="*/ 2147483647 h 66"/>
                <a:gd name="T54" fmla="*/ 2147483647 w 90"/>
                <a:gd name="T55" fmla="*/ 2147483647 h 66"/>
                <a:gd name="T56" fmla="*/ 2147483647 w 90"/>
                <a:gd name="T57" fmla="*/ 2147483647 h 66"/>
                <a:gd name="T58" fmla="*/ 2147483647 w 90"/>
                <a:gd name="T59" fmla="*/ 2147483647 h 66"/>
                <a:gd name="T60" fmla="*/ 2147483647 w 90"/>
                <a:gd name="T61" fmla="*/ 2147483647 h 66"/>
                <a:gd name="T62" fmla="*/ 2147483647 w 90"/>
                <a:gd name="T63" fmla="*/ 2147483647 h 66"/>
                <a:gd name="T64" fmla="*/ 2147483647 w 90"/>
                <a:gd name="T65" fmla="*/ 2147483647 h 66"/>
                <a:gd name="T66" fmla="*/ 2147483647 w 90"/>
                <a:gd name="T67" fmla="*/ 2147483647 h 66"/>
                <a:gd name="T68" fmla="*/ 2147483647 w 90"/>
                <a:gd name="T69" fmla="*/ 2147483647 h 66"/>
                <a:gd name="T70" fmla="*/ 2147483647 w 90"/>
                <a:gd name="T71" fmla="*/ 2147483647 h 66"/>
                <a:gd name="T72" fmla="*/ 2147483647 w 90"/>
                <a:gd name="T73" fmla="*/ 0 h 66"/>
                <a:gd name="T74" fmla="*/ 2147483647 w 90"/>
                <a:gd name="T75" fmla="*/ 2147483647 h 66"/>
                <a:gd name="T76" fmla="*/ 2147483647 w 90"/>
                <a:gd name="T77" fmla="*/ 2147483647 h 66"/>
                <a:gd name="T78" fmla="*/ 2147483647 w 90"/>
                <a:gd name="T79" fmla="*/ 2147483647 h 66"/>
                <a:gd name="T80" fmla="*/ 2147483647 w 90"/>
                <a:gd name="T81" fmla="*/ 2147483647 h 66"/>
                <a:gd name="T82" fmla="*/ 2147483647 w 90"/>
                <a:gd name="T83" fmla="*/ 2147483647 h 66"/>
                <a:gd name="T84" fmla="*/ 2147483647 w 90"/>
                <a:gd name="T85" fmla="*/ 2147483647 h 66"/>
                <a:gd name="T86" fmla="*/ 2147483647 w 90"/>
                <a:gd name="T87" fmla="*/ 2147483647 h 66"/>
                <a:gd name="T88" fmla="*/ 2147483647 w 90"/>
                <a:gd name="T89" fmla="*/ 2147483647 h 66"/>
                <a:gd name="T90" fmla="*/ 2147483647 w 90"/>
                <a:gd name="T91" fmla="*/ 2147483647 h 66"/>
                <a:gd name="T92" fmla="*/ 2147483647 w 90"/>
                <a:gd name="T93" fmla="*/ 2147483647 h 66"/>
                <a:gd name="T94" fmla="*/ 2147483647 w 90"/>
                <a:gd name="T95" fmla="*/ 2147483647 h 66"/>
                <a:gd name="T96" fmla="*/ 2147483647 w 90"/>
                <a:gd name="T97" fmla="*/ 2147483647 h 66"/>
                <a:gd name="T98" fmla="*/ 2147483647 w 90"/>
                <a:gd name="T99" fmla="*/ 2147483647 h 66"/>
                <a:gd name="T100" fmla="*/ 2147483647 w 90"/>
                <a:gd name="T101" fmla="*/ 2147483647 h 66"/>
                <a:gd name="T102" fmla="*/ 2147483647 w 90"/>
                <a:gd name="T103" fmla="*/ 2147483647 h 66"/>
                <a:gd name="T104" fmla="*/ 2147483647 w 90"/>
                <a:gd name="T105" fmla="*/ 2147483647 h 66"/>
                <a:gd name="T106" fmla="*/ 2147483647 w 90"/>
                <a:gd name="T107" fmla="*/ 2147483647 h 66"/>
                <a:gd name="T108" fmla="*/ 2147483647 w 90"/>
                <a:gd name="T109" fmla="*/ 2147483647 h 66"/>
                <a:gd name="T110" fmla="*/ 2147483647 w 90"/>
                <a:gd name="T111" fmla="*/ 2147483647 h 66"/>
                <a:gd name="T112" fmla="*/ 2147483647 w 90"/>
                <a:gd name="T113" fmla="*/ 2147483647 h 66"/>
                <a:gd name="T114" fmla="*/ 2147483647 w 90"/>
                <a:gd name="T115" fmla="*/ 2147483647 h 66"/>
                <a:gd name="T116" fmla="*/ 2147483647 w 90"/>
                <a:gd name="T117" fmla="*/ 2147483647 h 66"/>
                <a:gd name="T118" fmla="*/ 2147483647 w 90"/>
                <a:gd name="T119" fmla="*/ 2147483647 h 6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0"/>
                <a:gd name="T181" fmla="*/ 0 h 66"/>
                <a:gd name="T182" fmla="*/ 90 w 90"/>
                <a:gd name="T183" fmla="*/ 66 h 6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0" h="66">
                  <a:moveTo>
                    <a:pt x="3" y="41"/>
                  </a:moveTo>
                  <a:lnTo>
                    <a:pt x="1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3" y="28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3" y="23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2" y="10"/>
                  </a:lnTo>
                  <a:lnTo>
                    <a:pt x="2" y="7"/>
                  </a:lnTo>
                  <a:lnTo>
                    <a:pt x="2" y="5"/>
                  </a:lnTo>
                  <a:lnTo>
                    <a:pt x="3" y="3"/>
                  </a:lnTo>
                  <a:lnTo>
                    <a:pt x="12" y="9"/>
                  </a:lnTo>
                  <a:lnTo>
                    <a:pt x="16" y="11"/>
                  </a:lnTo>
                  <a:lnTo>
                    <a:pt x="19" y="12"/>
                  </a:lnTo>
                  <a:lnTo>
                    <a:pt x="21" y="14"/>
                  </a:lnTo>
                  <a:lnTo>
                    <a:pt x="23" y="14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3" y="21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3" y="25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3" y="28"/>
                  </a:lnTo>
                  <a:lnTo>
                    <a:pt x="25" y="27"/>
                  </a:lnTo>
                  <a:lnTo>
                    <a:pt x="25" y="23"/>
                  </a:lnTo>
                  <a:lnTo>
                    <a:pt x="26" y="23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8"/>
                  </a:lnTo>
                  <a:lnTo>
                    <a:pt x="28" y="14"/>
                  </a:lnTo>
                  <a:lnTo>
                    <a:pt x="27" y="10"/>
                  </a:lnTo>
                  <a:lnTo>
                    <a:pt x="26" y="9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45" y="5"/>
                  </a:lnTo>
                  <a:lnTo>
                    <a:pt x="62" y="9"/>
                  </a:lnTo>
                  <a:lnTo>
                    <a:pt x="90" y="15"/>
                  </a:lnTo>
                  <a:lnTo>
                    <a:pt x="81" y="58"/>
                  </a:lnTo>
                  <a:lnTo>
                    <a:pt x="81" y="59"/>
                  </a:lnTo>
                  <a:lnTo>
                    <a:pt x="80" y="59"/>
                  </a:lnTo>
                  <a:lnTo>
                    <a:pt x="80" y="60"/>
                  </a:lnTo>
                  <a:lnTo>
                    <a:pt x="81" y="61"/>
                  </a:lnTo>
                  <a:lnTo>
                    <a:pt x="81" y="62"/>
                  </a:lnTo>
                  <a:lnTo>
                    <a:pt x="81" y="63"/>
                  </a:lnTo>
                  <a:lnTo>
                    <a:pt x="80" y="64"/>
                  </a:lnTo>
                  <a:lnTo>
                    <a:pt x="80" y="65"/>
                  </a:lnTo>
                  <a:lnTo>
                    <a:pt x="80" y="66"/>
                  </a:lnTo>
                  <a:lnTo>
                    <a:pt x="57" y="60"/>
                  </a:lnTo>
                  <a:lnTo>
                    <a:pt x="55" y="61"/>
                  </a:lnTo>
                  <a:lnTo>
                    <a:pt x="54" y="61"/>
                  </a:lnTo>
                  <a:lnTo>
                    <a:pt x="52" y="60"/>
                  </a:lnTo>
                  <a:lnTo>
                    <a:pt x="51" y="60"/>
                  </a:lnTo>
                  <a:lnTo>
                    <a:pt x="50" y="60"/>
                  </a:lnTo>
                  <a:lnTo>
                    <a:pt x="49" y="60"/>
                  </a:lnTo>
                  <a:lnTo>
                    <a:pt x="47" y="60"/>
                  </a:lnTo>
                  <a:lnTo>
                    <a:pt x="45" y="60"/>
                  </a:lnTo>
                  <a:lnTo>
                    <a:pt x="44" y="60"/>
                  </a:lnTo>
                  <a:lnTo>
                    <a:pt x="42" y="61"/>
                  </a:lnTo>
                  <a:lnTo>
                    <a:pt x="41" y="61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9"/>
                  </a:lnTo>
                  <a:lnTo>
                    <a:pt x="30" y="60"/>
                  </a:lnTo>
                  <a:lnTo>
                    <a:pt x="29" y="59"/>
                  </a:lnTo>
                  <a:lnTo>
                    <a:pt x="25" y="57"/>
                  </a:lnTo>
                  <a:lnTo>
                    <a:pt x="22" y="57"/>
                  </a:lnTo>
                  <a:lnTo>
                    <a:pt x="20" y="57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1" y="54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1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6" y="42"/>
                  </a:lnTo>
                  <a:lnTo>
                    <a:pt x="3" y="41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7">
              <a:extLst>
                <a:ext uri="{FF2B5EF4-FFF2-40B4-BE49-F238E27FC236}">
                  <a16:creationId xmlns:a16="http://schemas.microsoft.com/office/drawing/2014/main" id="{DCC0A6CC-97C3-42EA-A55C-89DE28414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00" y="1469871"/>
              <a:ext cx="1008858" cy="885472"/>
            </a:xfrm>
            <a:custGeom>
              <a:avLst/>
              <a:gdLst>
                <a:gd name="T0" fmla="*/ 0 w 108"/>
                <a:gd name="T1" fmla="*/ 2147483647 h 91"/>
                <a:gd name="T2" fmla="*/ 0 w 108"/>
                <a:gd name="T3" fmla="*/ 2147483647 h 91"/>
                <a:gd name="T4" fmla="*/ 2147483647 w 108"/>
                <a:gd name="T5" fmla="*/ 2147483647 h 91"/>
                <a:gd name="T6" fmla="*/ 2147483647 w 108"/>
                <a:gd name="T7" fmla="*/ 2147483647 h 91"/>
                <a:gd name="T8" fmla="*/ 2147483647 w 108"/>
                <a:gd name="T9" fmla="*/ 2147483647 h 91"/>
                <a:gd name="T10" fmla="*/ 2147483647 w 108"/>
                <a:gd name="T11" fmla="*/ 2147483647 h 91"/>
                <a:gd name="T12" fmla="*/ 2147483647 w 108"/>
                <a:gd name="T13" fmla="*/ 2147483647 h 91"/>
                <a:gd name="T14" fmla="*/ 2147483647 w 108"/>
                <a:gd name="T15" fmla="*/ 2147483647 h 91"/>
                <a:gd name="T16" fmla="*/ 2147483647 w 108"/>
                <a:gd name="T17" fmla="*/ 2147483647 h 91"/>
                <a:gd name="T18" fmla="*/ 2147483647 w 108"/>
                <a:gd name="T19" fmla="*/ 2147483647 h 91"/>
                <a:gd name="T20" fmla="*/ 2147483647 w 108"/>
                <a:gd name="T21" fmla="*/ 2147483647 h 91"/>
                <a:gd name="T22" fmla="*/ 2147483647 w 108"/>
                <a:gd name="T23" fmla="*/ 2147483647 h 91"/>
                <a:gd name="T24" fmla="*/ 2147483647 w 108"/>
                <a:gd name="T25" fmla="*/ 2147483647 h 91"/>
                <a:gd name="T26" fmla="*/ 2147483647 w 108"/>
                <a:gd name="T27" fmla="*/ 2147483647 h 91"/>
                <a:gd name="T28" fmla="*/ 2147483647 w 108"/>
                <a:gd name="T29" fmla="*/ 2147483647 h 91"/>
                <a:gd name="T30" fmla="*/ 2147483647 w 108"/>
                <a:gd name="T31" fmla="*/ 2147483647 h 91"/>
                <a:gd name="T32" fmla="*/ 2147483647 w 108"/>
                <a:gd name="T33" fmla="*/ 2147483647 h 91"/>
                <a:gd name="T34" fmla="*/ 2147483647 w 108"/>
                <a:gd name="T35" fmla="*/ 2147483647 h 91"/>
                <a:gd name="T36" fmla="*/ 2147483647 w 108"/>
                <a:gd name="T37" fmla="*/ 2147483647 h 91"/>
                <a:gd name="T38" fmla="*/ 2147483647 w 108"/>
                <a:gd name="T39" fmla="*/ 2147483647 h 91"/>
                <a:gd name="T40" fmla="*/ 2147483647 w 108"/>
                <a:gd name="T41" fmla="*/ 2147483647 h 91"/>
                <a:gd name="T42" fmla="*/ 2147483647 w 108"/>
                <a:gd name="T43" fmla="*/ 2147483647 h 91"/>
                <a:gd name="T44" fmla="*/ 2147483647 w 108"/>
                <a:gd name="T45" fmla="*/ 2147483647 h 91"/>
                <a:gd name="T46" fmla="*/ 2147483647 w 108"/>
                <a:gd name="T47" fmla="*/ 2147483647 h 91"/>
                <a:gd name="T48" fmla="*/ 2147483647 w 108"/>
                <a:gd name="T49" fmla="*/ 2147483647 h 91"/>
                <a:gd name="T50" fmla="*/ 2147483647 w 108"/>
                <a:gd name="T51" fmla="*/ 2147483647 h 91"/>
                <a:gd name="T52" fmla="*/ 2147483647 w 108"/>
                <a:gd name="T53" fmla="*/ 2147483647 h 91"/>
                <a:gd name="T54" fmla="*/ 2147483647 w 108"/>
                <a:gd name="T55" fmla="*/ 2147483647 h 91"/>
                <a:gd name="T56" fmla="*/ 2147483647 w 108"/>
                <a:gd name="T57" fmla="*/ 2147483647 h 91"/>
                <a:gd name="T58" fmla="*/ 2147483647 w 108"/>
                <a:gd name="T59" fmla="*/ 2147483647 h 91"/>
                <a:gd name="T60" fmla="*/ 2147483647 w 108"/>
                <a:gd name="T61" fmla="*/ 2147483647 h 91"/>
                <a:gd name="T62" fmla="*/ 2147483647 w 108"/>
                <a:gd name="T63" fmla="*/ 2147483647 h 91"/>
                <a:gd name="T64" fmla="*/ 2147483647 w 108"/>
                <a:gd name="T65" fmla="*/ 2147483647 h 91"/>
                <a:gd name="T66" fmla="*/ 2147483647 w 108"/>
                <a:gd name="T67" fmla="*/ 2147483647 h 91"/>
                <a:gd name="T68" fmla="*/ 2147483647 w 108"/>
                <a:gd name="T69" fmla="*/ 2147483647 h 91"/>
                <a:gd name="T70" fmla="*/ 2147483647 w 108"/>
                <a:gd name="T71" fmla="*/ 2147483647 h 91"/>
                <a:gd name="T72" fmla="*/ 2147483647 w 108"/>
                <a:gd name="T73" fmla="*/ 2147483647 h 91"/>
                <a:gd name="T74" fmla="*/ 2147483647 w 108"/>
                <a:gd name="T75" fmla="*/ 2147483647 h 91"/>
                <a:gd name="T76" fmla="*/ 2147483647 w 108"/>
                <a:gd name="T77" fmla="*/ 2147483647 h 91"/>
                <a:gd name="T78" fmla="*/ 2147483647 w 108"/>
                <a:gd name="T79" fmla="*/ 2147483647 h 9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08"/>
                <a:gd name="T121" fmla="*/ 0 h 91"/>
                <a:gd name="T122" fmla="*/ 108 w 108"/>
                <a:gd name="T123" fmla="*/ 91 h 9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08" h="91">
                  <a:moveTo>
                    <a:pt x="1" y="69"/>
                  </a:moveTo>
                  <a:lnTo>
                    <a:pt x="0" y="68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1" y="58"/>
                  </a:lnTo>
                  <a:lnTo>
                    <a:pt x="1" y="53"/>
                  </a:lnTo>
                  <a:lnTo>
                    <a:pt x="2" y="52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4" y="49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6" y="45"/>
                  </a:lnTo>
                  <a:lnTo>
                    <a:pt x="9" y="42"/>
                  </a:lnTo>
                  <a:lnTo>
                    <a:pt x="10" y="38"/>
                  </a:lnTo>
                  <a:lnTo>
                    <a:pt x="13" y="33"/>
                  </a:lnTo>
                  <a:lnTo>
                    <a:pt x="16" y="23"/>
                  </a:lnTo>
                  <a:lnTo>
                    <a:pt x="18" y="19"/>
                  </a:lnTo>
                  <a:lnTo>
                    <a:pt x="20" y="13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4" y="1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30" y="1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5" y="5"/>
                  </a:lnTo>
                  <a:lnTo>
                    <a:pt x="36" y="8"/>
                  </a:lnTo>
                  <a:lnTo>
                    <a:pt x="36" y="9"/>
                  </a:lnTo>
                  <a:lnTo>
                    <a:pt x="35" y="13"/>
                  </a:lnTo>
                  <a:lnTo>
                    <a:pt x="36" y="14"/>
                  </a:lnTo>
                  <a:lnTo>
                    <a:pt x="39" y="16"/>
                  </a:lnTo>
                  <a:lnTo>
                    <a:pt x="44" y="16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53" y="18"/>
                  </a:lnTo>
                  <a:lnTo>
                    <a:pt x="54" y="19"/>
                  </a:lnTo>
                  <a:lnTo>
                    <a:pt x="59" y="18"/>
                  </a:lnTo>
                  <a:lnTo>
                    <a:pt x="61" y="19"/>
                  </a:lnTo>
                  <a:lnTo>
                    <a:pt x="62" y="20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8" y="20"/>
                  </a:lnTo>
                  <a:lnTo>
                    <a:pt x="79" y="20"/>
                  </a:lnTo>
                  <a:lnTo>
                    <a:pt x="81" y="19"/>
                  </a:lnTo>
                  <a:lnTo>
                    <a:pt x="104" y="25"/>
                  </a:lnTo>
                  <a:lnTo>
                    <a:pt x="105" y="26"/>
                  </a:lnTo>
                  <a:lnTo>
                    <a:pt x="106" y="28"/>
                  </a:lnTo>
                  <a:lnTo>
                    <a:pt x="107" y="28"/>
                  </a:lnTo>
                  <a:lnTo>
                    <a:pt x="108" y="29"/>
                  </a:lnTo>
                  <a:lnTo>
                    <a:pt x="108" y="31"/>
                  </a:lnTo>
                  <a:lnTo>
                    <a:pt x="103" y="41"/>
                  </a:lnTo>
                  <a:lnTo>
                    <a:pt x="102" y="42"/>
                  </a:lnTo>
                  <a:lnTo>
                    <a:pt x="101" y="43"/>
                  </a:lnTo>
                  <a:lnTo>
                    <a:pt x="100" y="44"/>
                  </a:lnTo>
                  <a:lnTo>
                    <a:pt x="98" y="45"/>
                  </a:lnTo>
                  <a:lnTo>
                    <a:pt x="95" y="50"/>
                  </a:lnTo>
                  <a:lnTo>
                    <a:pt x="95" y="52"/>
                  </a:lnTo>
                  <a:lnTo>
                    <a:pt x="95" y="53"/>
                  </a:lnTo>
                  <a:lnTo>
                    <a:pt x="97" y="54"/>
                  </a:lnTo>
                  <a:lnTo>
                    <a:pt x="98" y="55"/>
                  </a:lnTo>
                  <a:lnTo>
                    <a:pt x="97" y="56"/>
                  </a:lnTo>
                  <a:lnTo>
                    <a:pt x="97" y="57"/>
                  </a:lnTo>
                  <a:lnTo>
                    <a:pt x="97" y="59"/>
                  </a:lnTo>
                  <a:lnTo>
                    <a:pt x="95" y="61"/>
                  </a:lnTo>
                  <a:lnTo>
                    <a:pt x="88" y="91"/>
                  </a:lnTo>
                  <a:lnTo>
                    <a:pt x="52" y="83"/>
                  </a:lnTo>
                  <a:lnTo>
                    <a:pt x="1" y="69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8">
              <a:extLst>
                <a:ext uri="{FF2B5EF4-FFF2-40B4-BE49-F238E27FC236}">
                  <a16:creationId xmlns:a16="http://schemas.microsoft.com/office/drawing/2014/main" id="{3FCF8F18-4A7C-4E44-9472-F11A2FDD1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33" y="2141234"/>
              <a:ext cx="1007043" cy="1805419"/>
            </a:xfrm>
            <a:custGeom>
              <a:avLst/>
              <a:gdLst>
                <a:gd name="T0" fmla="*/ 2147483647 w 108"/>
                <a:gd name="T1" fmla="*/ 2147483647 h 185"/>
                <a:gd name="T2" fmla="*/ 2147483647 w 108"/>
                <a:gd name="T3" fmla="*/ 2147483647 h 185"/>
                <a:gd name="T4" fmla="*/ 2147483647 w 108"/>
                <a:gd name="T5" fmla="*/ 2147483647 h 185"/>
                <a:gd name="T6" fmla="*/ 2147483647 w 108"/>
                <a:gd name="T7" fmla="*/ 2147483647 h 185"/>
                <a:gd name="T8" fmla="*/ 2147483647 w 108"/>
                <a:gd name="T9" fmla="*/ 2147483647 h 185"/>
                <a:gd name="T10" fmla="*/ 2147483647 w 108"/>
                <a:gd name="T11" fmla="*/ 2147483647 h 185"/>
                <a:gd name="T12" fmla="*/ 2147483647 w 108"/>
                <a:gd name="T13" fmla="*/ 2147483647 h 185"/>
                <a:gd name="T14" fmla="*/ 2147483647 w 108"/>
                <a:gd name="T15" fmla="*/ 2147483647 h 185"/>
                <a:gd name="T16" fmla="*/ 2147483647 w 108"/>
                <a:gd name="T17" fmla="*/ 2147483647 h 185"/>
                <a:gd name="T18" fmla="*/ 2147483647 w 108"/>
                <a:gd name="T19" fmla="*/ 2147483647 h 185"/>
                <a:gd name="T20" fmla="*/ 2147483647 w 108"/>
                <a:gd name="T21" fmla="*/ 2147483647 h 185"/>
                <a:gd name="T22" fmla="*/ 2147483647 w 108"/>
                <a:gd name="T23" fmla="*/ 2147483647 h 185"/>
                <a:gd name="T24" fmla="*/ 2147483647 w 108"/>
                <a:gd name="T25" fmla="*/ 2147483647 h 185"/>
                <a:gd name="T26" fmla="*/ 2147483647 w 108"/>
                <a:gd name="T27" fmla="*/ 2147483647 h 185"/>
                <a:gd name="T28" fmla="*/ 2147483647 w 108"/>
                <a:gd name="T29" fmla="*/ 2147483647 h 185"/>
                <a:gd name="T30" fmla="*/ 2147483647 w 108"/>
                <a:gd name="T31" fmla="*/ 2147483647 h 185"/>
                <a:gd name="T32" fmla="*/ 2147483647 w 108"/>
                <a:gd name="T33" fmla="*/ 2147483647 h 185"/>
                <a:gd name="T34" fmla="*/ 2147483647 w 108"/>
                <a:gd name="T35" fmla="*/ 2147483647 h 185"/>
                <a:gd name="T36" fmla="*/ 2147483647 w 108"/>
                <a:gd name="T37" fmla="*/ 2147483647 h 185"/>
                <a:gd name="T38" fmla="*/ 2147483647 w 108"/>
                <a:gd name="T39" fmla="*/ 2147483647 h 185"/>
                <a:gd name="T40" fmla="*/ 2147483647 w 108"/>
                <a:gd name="T41" fmla="*/ 2147483647 h 185"/>
                <a:gd name="T42" fmla="*/ 2147483647 w 108"/>
                <a:gd name="T43" fmla="*/ 2147483647 h 185"/>
                <a:gd name="T44" fmla="*/ 2147483647 w 108"/>
                <a:gd name="T45" fmla="*/ 2147483647 h 185"/>
                <a:gd name="T46" fmla="*/ 2147483647 w 108"/>
                <a:gd name="T47" fmla="*/ 2147483647 h 185"/>
                <a:gd name="T48" fmla="*/ 2147483647 w 108"/>
                <a:gd name="T49" fmla="*/ 2147483647 h 185"/>
                <a:gd name="T50" fmla="*/ 2147483647 w 108"/>
                <a:gd name="T51" fmla="*/ 2147483647 h 185"/>
                <a:gd name="T52" fmla="*/ 2147483647 w 108"/>
                <a:gd name="T53" fmla="*/ 2147483647 h 185"/>
                <a:gd name="T54" fmla="*/ 2147483647 w 108"/>
                <a:gd name="T55" fmla="*/ 2147483647 h 185"/>
                <a:gd name="T56" fmla="*/ 2147483647 w 108"/>
                <a:gd name="T57" fmla="*/ 2147483647 h 185"/>
                <a:gd name="T58" fmla="*/ 2147483647 w 108"/>
                <a:gd name="T59" fmla="*/ 2147483647 h 185"/>
                <a:gd name="T60" fmla="*/ 2147483647 w 108"/>
                <a:gd name="T61" fmla="*/ 2147483647 h 185"/>
                <a:gd name="T62" fmla="*/ 0 w 108"/>
                <a:gd name="T63" fmla="*/ 2147483647 h 185"/>
                <a:gd name="T64" fmla="*/ 0 w 108"/>
                <a:gd name="T65" fmla="*/ 2147483647 h 185"/>
                <a:gd name="T66" fmla="*/ 2147483647 w 108"/>
                <a:gd name="T67" fmla="*/ 2147483647 h 185"/>
                <a:gd name="T68" fmla="*/ 2147483647 w 108"/>
                <a:gd name="T69" fmla="*/ 2147483647 h 185"/>
                <a:gd name="T70" fmla="*/ 2147483647 w 108"/>
                <a:gd name="T71" fmla="*/ 2147483647 h 185"/>
                <a:gd name="T72" fmla="*/ 2147483647 w 108"/>
                <a:gd name="T73" fmla="*/ 2147483647 h 185"/>
                <a:gd name="T74" fmla="*/ 2147483647 w 108"/>
                <a:gd name="T75" fmla="*/ 2147483647 h 185"/>
                <a:gd name="T76" fmla="*/ 2147483647 w 108"/>
                <a:gd name="T77" fmla="*/ 2147483647 h 185"/>
                <a:gd name="T78" fmla="*/ 2147483647 w 108"/>
                <a:gd name="T79" fmla="*/ 2147483647 h 185"/>
                <a:gd name="T80" fmla="*/ 2147483647 w 108"/>
                <a:gd name="T81" fmla="*/ 2147483647 h 185"/>
                <a:gd name="T82" fmla="*/ 2147483647 w 108"/>
                <a:gd name="T83" fmla="*/ 2147483647 h 185"/>
                <a:gd name="T84" fmla="*/ 2147483647 w 108"/>
                <a:gd name="T85" fmla="*/ 2147483647 h 185"/>
                <a:gd name="T86" fmla="*/ 2147483647 w 108"/>
                <a:gd name="T87" fmla="*/ 2147483647 h 185"/>
                <a:gd name="T88" fmla="*/ 2147483647 w 108"/>
                <a:gd name="T89" fmla="*/ 2147483647 h 185"/>
                <a:gd name="T90" fmla="*/ 2147483647 w 108"/>
                <a:gd name="T91" fmla="*/ 2147483647 h 185"/>
                <a:gd name="T92" fmla="*/ 2147483647 w 108"/>
                <a:gd name="T93" fmla="*/ 2147483647 h 18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8"/>
                <a:gd name="T142" fmla="*/ 0 h 185"/>
                <a:gd name="T143" fmla="*/ 108 w 108"/>
                <a:gd name="T144" fmla="*/ 185 h 18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8" h="185">
                  <a:moveTo>
                    <a:pt x="94" y="184"/>
                  </a:moveTo>
                  <a:lnTo>
                    <a:pt x="61" y="181"/>
                  </a:lnTo>
                  <a:lnTo>
                    <a:pt x="61" y="180"/>
                  </a:lnTo>
                  <a:lnTo>
                    <a:pt x="60" y="179"/>
                  </a:lnTo>
                  <a:lnTo>
                    <a:pt x="61" y="178"/>
                  </a:lnTo>
                  <a:lnTo>
                    <a:pt x="61" y="177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75"/>
                  </a:lnTo>
                  <a:lnTo>
                    <a:pt x="60" y="170"/>
                  </a:lnTo>
                  <a:lnTo>
                    <a:pt x="57" y="164"/>
                  </a:lnTo>
                  <a:lnTo>
                    <a:pt x="55" y="162"/>
                  </a:lnTo>
                  <a:lnTo>
                    <a:pt x="54" y="160"/>
                  </a:lnTo>
                  <a:lnTo>
                    <a:pt x="51" y="157"/>
                  </a:lnTo>
                  <a:lnTo>
                    <a:pt x="49" y="157"/>
                  </a:lnTo>
                  <a:lnTo>
                    <a:pt x="47" y="155"/>
                  </a:lnTo>
                  <a:lnTo>
                    <a:pt x="48" y="154"/>
                  </a:lnTo>
                  <a:lnTo>
                    <a:pt x="48" y="153"/>
                  </a:lnTo>
                  <a:lnTo>
                    <a:pt x="48" y="152"/>
                  </a:lnTo>
                  <a:lnTo>
                    <a:pt x="47" y="151"/>
                  </a:lnTo>
                  <a:lnTo>
                    <a:pt x="43" y="150"/>
                  </a:lnTo>
                  <a:lnTo>
                    <a:pt x="41" y="149"/>
                  </a:lnTo>
                  <a:lnTo>
                    <a:pt x="39" y="147"/>
                  </a:lnTo>
                  <a:lnTo>
                    <a:pt x="37" y="144"/>
                  </a:lnTo>
                  <a:lnTo>
                    <a:pt x="35" y="142"/>
                  </a:lnTo>
                  <a:lnTo>
                    <a:pt x="33" y="141"/>
                  </a:lnTo>
                  <a:lnTo>
                    <a:pt x="27" y="138"/>
                  </a:lnTo>
                  <a:lnTo>
                    <a:pt x="25" y="138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2" y="130"/>
                  </a:lnTo>
                  <a:lnTo>
                    <a:pt x="23" y="128"/>
                  </a:lnTo>
                  <a:lnTo>
                    <a:pt x="23" y="127"/>
                  </a:lnTo>
                  <a:lnTo>
                    <a:pt x="22" y="125"/>
                  </a:lnTo>
                  <a:lnTo>
                    <a:pt x="21" y="124"/>
                  </a:lnTo>
                  <a:lnTo>
                    <a:pt x="21" y="122"/>
                  </a:lnTo>
                  <a:lnTo>
                    <a:pt x="22" y="122"/>
                  </a:lnTo>
                  <a:lnTo>
                    <a:pt x="22" y="120"/>
                  </a:lnTo>
                  <a:lnTo>
                    <a:pt x="20" y="119"/>
                  </a:lnTo>
                  <a:lnTo>
                    <a:pt x="16" y="111"/>
                  </a:lnTo>
                  <a:lnTo>
                    <a:pt x="16" y="109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12" y="102"/>
                  </a:lnTo>
                  <a:lnTo>
                    <a:pt x="12" y="98"/>
                  </a:lnTo>
                  <a:lnTo>
                    <a:pt x="13" y="97"/>
                  </a:lnTo>
                  <a:lnTo>
                    <a:pt x="14" y="97"/>
                  </a:lnTo>
                  <a:lnTo>
                    <a:pt x="15" y="95"/>
                  </a:lnTo>
                  <a:lnTo>
                    <a:pt x="15" y="92"/>
                  </a:lnTo>
                  <a:lnTo>
                    <a:pt x="14" y="91"/>
                  </a:lnTo>
                  <a:lnTo>
                    <a:pt x="12" y="90"/>
                  </a:lnTo>
                  <a:lnTo>
                    <a:pt x="10" y="88"/>
                  </a:lnTo>
                  <a:lnTo>
                    <a:pt x="9" y="86"/>
                  </a:lnTo>
                  <a:lnTo>
                    <a:pt x="9" y="80"/>
                  </a:lnTo>
                  <a:lnTo>
                    <a:pt x="10" y="80"/>
                  </a:lnTo>
                  <a:lnTo>
                    <a:pt x="9" y="78"/>
                  </a:lnTo>
                  <a:lnTo>
                    <a:pt x="10" y="78"/>
                  </a:lnTo>
                  <a:lnTo>
                    <a:pt x="10" y="75"/>
                  </a:lnTo>
                  <a:lnTo>
                    <a:pt x="11" y="75"/>
                  </a:lnTo>
                  <a:lnTo>
                    <a:pt x="12" y="76"/>
                  </a:lnTo>
                  <a:lnTo>
                    <a:pt x="12" y="78"/>
                  </a:lnTo>
                  <a:lnTo>
                    <a:pt x="12" y="79"/>
                  </a:lnTo>
                  <a:lnTo>
                    <a:pt x="14" y="80"/>
                  </a:lnTo>
                  <a:lnTo>
                    <a:pt x="15" y="78"/>
                  </a:lnTo>
                  <a:lnTo>
                    <a:pt x="14" y="75"/>
                  </a:lnTo>
                  <a:lnTo>
                    <a:pt x="13" y="73"/>
                  </a:lnTo>
                  <a:lnTo>
                    <a:pt x="14" y="71"/>
                  </a:lnTo>
                  <a:lnTo>
                    <a:pt x="13" y="71"/>
                  </a:lnTo>
                  <a:lnTo>
                    <a:pt x="12" y="72"/>
                  </a:lnTo>
                  <a:lnTo>
                    <a:pt x="12" y="73"/>
                  </a:lnTo>
                  <a:lnTo>
                    <a:pt x="11" y="74"/>
                  </a:lnTo>
                  <a:lnTo>
                    <a:pt x="9" y="73"/>
                  </a:lnTo>
                  <a:lnTo>
                    <a:pt x="7" y="70"/>
                  </a:lnTo>
                  <a:lnTo>
                    <a:pt x="5" y="70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4" y="59"/>
                  </a:lnTo>
                  <a:lnTo>
                    <a:pt x="3" y="56"/>
                  </a:lnTo>
                  <a:lnTo>
                    <a:pt x="1" y="51"/>
                  </a:lnTo>
                  <a:lnTo>
                    <a:pt x="2" y="49"/>
                  </a:lnTo>
                  <a:lnTo>
                    <a:pt x="1" y="48"/>
                  </a:lnTo>
                  <a:lnTo>
                    <a:pt x="1" y="46"/>
                  </a:lnTo>
                  <a:lnTo>
                    <a:pt x="2" y="43"/>
                  </a:lnTo>
                  <a:lnTo>
                    <a:pt x="3" y="41"/>
                  </a:lnTo>
                  <a:lnTo>
                    <a:pt x="4" y="40"/>
                  </a:lnTo>
                  <a:lnTo>
                    <a:pt x="3" y="36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7" y="13"/>
                  </a:lnTo>
                  <a:lnTo>
                    <a:pt x="8" y="12"/>
                  </a:lnTo>
                  <a:lnTo>
                    <a:pt x="9" y="10"/>
                  </a:lnTo>
                  <a:lnTo>
                    <a:pt x="9" y="5"/>
                  </a:lnTo>
                  <a:lnTo>
                    <a:pt x="8" y="3"/>
                  </a:lnTo>
                  <a:lnTo>
                    <a:pt x="9" y="1"/>
                  </a:lnTo>
                  <a:lnTo>
                    <a:pt x="10" y="0"/>
                  </a:lnTo>
                  <a:lnTo>
                    <a:pt x="61" y="14"/>
                  </a:lnTo>
                  <a:lnTo>
                    <a:pt x="48" y="64"/>
                  </a:lnTo>
                  <a:lnTo>
                    <a:pt x="104" y="146"/>
                  </a:lnTo>
                  <a:lnTo>
                    <a:pt x="104" y="149"/>
                  </a:lnTo>
                  <a:lnTo>
                    <a:pt x="104" y="150"/>
                  </a:lnTo>
                  <a:lnTo>
                    <a:pt x="105" y="152"/>
                  </a:lnTo>
                  <a:lnTo>
                    <a:pt x="105" y="154"/>
                  </a:lnTo>
                  <a:lnTo>
                    <a:pt x="105" y="155"/>
                  </a:lnTo>
                  <a:lnTo>
                    <a:pt x="106" y="157"/>
                  </a:lnTo>
                  <a:lnTo>
                    <a:pt x="107" y="158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7" y="161"/>
                  </a:lnTo>
                  <a:lnTo>
                    <a:pt x="105" y="162"/>
                  </a:lnTo>
                  <a:lnTo>
                    <a:pt x="103" y="163"/>
                  </a:lnTo>
                  <a:lnTo>
                    <a:pt x="102" y="165"/>
                  </a:lnTo>
                  <a:lnTo>
                    <a:pt x="101" y="169"/>
                  </a:lnTo>
                  <a:lnTo>
                    <a:pt x="98" y="173"/>
                  </a:lnTo>
                  <a:lnTo>
                    <a:pt x="97" y="173"/>
                  </a:lnTo>
                  <a:lnTo>
                    <a:pt x="96" y="174"/>
                  </a:lnTo>
                  <a:lnTo>
                    <a:pt x="97" y="175"/>
                  </a:lnTo>
                  <a:lnTo>
                    <a:pt x="97" y="176"/>
                  </a:lnTo>
                  <a:lnTo>
                    <a:pt x="96" y="178"/>
                  </a:lnTo>
                  <a:lnTo>
                    <a:pt x="96" y="179"/>
                  </a:lnTo>
                  <a:lnTo>
                    <a:pt x="98" y="181"/>
                  </a:lnTo>
                  <a:lnTo>
                    <a:pt x="99" y="182"/>
                  </a:lnTo>
                  <a:lnTo>
                    <a:pt x="98" y="182"/>
                  </a:lnTo>
                  <a:lnTo>
                    <a:pt x="98" y="183"/>
                  </a:lnTo>
                  <a:lnTo>
                    <a:pt x="97" y="185"/>
                  </a:lnTo>
                  <a:lnTo>
                    <a:pt x="96" y="184"/>
                  </a:lnTo>
                  <a:lnTo>
                    <a:pt x="94" y="184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61771D3F-F0E4-46E7-9762-A93B6C6B4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550" y="1215842"/>
              <a:ext cx="758458" cy="1277403"/>
            </a:xfrm>
            <a:custGeom>
              <a:avLst/>
              <a:gdLst>
                <a:gd name="T0" fmla="*/ 2147483647 w 81"/>
                <a:gd name="T1" fmla="*/ 2147483647 h 131"/>
                <a:gd name="T2" fmla="*/ 2147483647 w 81"/>
                <a:gd name="T3" fmla="*/ 2147483647 h 131"/>
                <a:gd name="T4" fmla="*/ 2147483647 w 81"/>
                <a:gd name="T5" fmla="*/ 2147483647 h 131"/>
                <a:gd name="T6" fmla="*/ 2147483647 w 81"/>
                <a:gd name="T7" fmla="*/ 2147483647 h 131"/>
                <a:gd name="T8" fmla="*/ 2147483647 w 81"/>
                <a:gd name="T9" fmla="*/ 2147483647 h 131"/>
                <a:gd name="T10" fmla="*/ 2147483647 w 81"/>
                <a:gd name="T11" fmla="*/ 2147483647 h 131"/>
                <a:gd name="T12" fmla="*/ 2147483647 w 81"/>
                <a:gd name="T13" fmla="*/ 2147483647 h 131"/>
                <a:gd name="T14" fmla="*/ 2147483647 w 81"/>
                <a:gd name="T15" fmla="*/ 2147483647 h 131"/>
                <a:gd name="T16" fmla="*/ 2147483647 w 81"/>
                <a:gd name="T17" fmla="*/ 2147483647 h 131"/>
                <a:gd name="T18" fmla="*/ 2147483647 w 81"/>
                <a:gd name="T19" fmla="*/ 2147483647 h 131"/>
                <a:gd name="T20" fmla="*/ 2147483647 w 81"/>
                <a:gd name="T21" fmla="*/ 2147483647 h 131"/>
                <a:gd name="T22" fmla="*/ 2147483647 w 81"/>
                <a:gd name="T23" fmla="*/ 2147483647 h 131"/>
                <a:gd name="T24" fmla="*/ 2147483647 w 81"/>
                <a:gd name="T25" fmla="*/ 2147483647 h 131"/>
                <a:gd name="T26" fmla="*/ 2147483647 w 81"/>
                <a:gd name="T27" fmla="*/ 2147483647 h 131"/>
                <a:gd name="T28" fmla="*/ 2147483647 w 81"/>
                <a:gd name="T29" fmla="*/ 0 h 131"/>
                <a:gd name="T30" fmla="*/ 2147483647 w 81"/>
                <a:gd name="T31" fmla="*/ 2147483647 h 131"/>
                <a:gd name="T32" fmla="*/ 2147483647 w 81"/>
                <a:gd name="T33" fmla="*/ 2147483647 h 131"/>
                <a:gd name="T34" fmla="*/ 2147483647 w 81"/>
                <a:gd name="T35" fmla="*/ 2147483647 h 131"/>
                <a:gd name="T36" fmla="*/ 2147483647 w 81"/>
                <a:gd name="T37" fmla="*/ 2147483647 h 131"/>
                <a:gd name="T38" fmla="*/ 2147483647 w 81"/>
                <a:gd name="T39" fmla="*/ 2147483647 h 131"/>
                <a:gd name="T40" fmla="*/ 2147483647 w 81"/>
                <a:gd name="T41" fmla="*/ 2147483647 h 131"/>
                <a:gd name="T42" fmla="*/ 2147483647 w 81"/>
                <a:gd name="T43" fmla="*/ 2147483647 h 131"/>
                <a:gd name="T44" fmla="*/ 2147483647 w 81"/>
                <a:gd name="T45" fmla="*/ 2147483647 h 131"/>
                <a:gd name="T46" fmla="*/ 2147483647 w 81"/>
                <a:gd name="T47" fmla="*/ 2147483647 h 131"/>
                <a:gd name="T48" fmla="*/ 2147483647 w 81"/>
                <a:gd name="T49" fmla="*/ 2147483647 h 131"/>
                <a:gd name="T50" fmla="*/ 2147483647 w 81"/>
                <a:gd name="T51" fmla="*/ 2147483647 h 131"/>
                <a:gd name="T52" fmla="*/ 2147483647 w 81"/>
                <a:gd name="T53" fmla="*/ 2147483647 h 131"/>
                <a:gd name="T54" fmla="*/ 2147483647 w 81"/>
                <a:gd name="T55" fmla="*/ 2147483647 h 131"/>
                <a:gd name="T56" fmla="*/ 2147483647 w 81"/>
                <a:gd name="T57" fmla="*/ 2147483647 h 131"/>
                <a:gd name="T58" fmla="*/ 2147483647 w 81"/>
                <a:gd name="T59" fmla="*/ 2147483647 h 131"/>
                <a:gd name="T60" fmla="*/ 2147483647 w 81"/>
                <a:gd name="T61" fmla="*/ 2147483647 h 131"/>
                <a:gd name="T62" fmla="*/ 2147483647 w 81"/>
                <a:gd name="T63" fmla="*/ 2147483647 h 131"/>
                <a:gd name="T64" fmla="*/ 2147483647 w 81"/>
                <a:gd name="T65" fmla="*/ 2147483647 h 131"/>
                <a:gd name="T66" fmla="*/ 2147483647 w 81"/>
                <a:gd name="T67" fmla="*/ 2147483647 h 131"/>
                <a:gd name="T68" fmla="*/ 2147483647 w 81"/>
                <a:gd name="T69" fmla="*/ 2147483647 h 131"/>
                <a:gd name="T70" fmla="*/ 2147483647 w 81"/>
                <a:gd name="T71" fmla="*/ 2147483647 h 131"/>
                <a:gd name="T72" fmla="*/ 2147483647 w 81"/>
                <a:gd name="T73" fmla="*/ 2147483647 h 131"/>
                <a:gd name="T74" fmla="*/ 2147483647 w 81"/>
                <a:gd name="T75" fmla="*/ 2147483647 h 131"/>
                <a:gd name="T76" fmla="*/ 2147483647 w 81"/>
                <a:gd name="T77" fmla="*/ 2147483647 h 131"/>
                <a:gd name="T78" fmla="*/ 2147483647 w 81"/>
                <a:gd name="T79" fmla="*/ 2147483647 h 131"/>
                <a:gd name="T80" fmla="*/ 2147483647 w 81"/>
                <a:gd name="T81" fmla="*/ 2147483647 h 131"/>
                <a:gd name="T82" fmla="*/ 2147483647 w 81"/>
                <a:gd name="T83" fmla="*/ 2147483647 h 131"/>
                <a:gd name="T84" fmla="*/ 2147483647 w 81"/>
                <a:gd name="T85" fmla="*/ 2147483647 h 131"/>
                <a:gd name="T86" fmla="*/ 2147483647 w 81"/>
                <a:gd name="T87" fmla="*/ 2147483647 h 131"/>
                <a:gd name="T88" fmla="*/ 2147483647 w 81"/>
                <a:gd name="T89" fmla="*/ 2147483647 h 131"/>
                <a:gd name="T90" fmla="*/ 2147483647 w 81"/>
                <a:gd name="T91" fmla="*/ 2147483647 h 131"/>
                <a:gd name="T92" fmla="*/ 2147483647 w 81"/>
                <a:gd name="T93" fmla="*/ 2147483647 h 131"/>
                <a:gd name="T94" fmla="*/ 2147483647 w 81"/>
                <a:gd name="T95" fmla="*/ 2147483647 h 131"/>
                <a:gd name="T96" fmla="*/ 2147483647 w 81"/>
                <a:gd name="T97" fmla="*/ 2147483647 h 1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1"/>
                <a:gd name="T148" fmla="*/ 0 h 131"/>
                <a:gd name="T149" fmla="*/ 81 w 81"/>
                <a:gd name="T150" fmla="*/ 131 h 13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1" h="131">
                  <a:moveTo>
                    <a:pt x="0" y="117"/>
                  </a:moveTo>
                  <a:lnTo>
                    <a:pt x="7" y="87"/>
                  </a:lnTo>
                  <a:lnTo>
                    <a:pt x="9" y="85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7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10" y="71"/>
                  </a:lnTo>
                  <a:lnTo>
                    <a:pt x="12" y="70"/>
                  </a:lnTo>
                  <a:lnTo>
                    <a:pt x="13" y="69"/>
                  </a:lnTo>
                  <a:lnTo>
                    <a:pt x="14" y="68"/>
                  </a:lnTo>
                  <a:lnTo>
                    <a:pt x="15" y="67"/>
                  </a:lnTo>
                  <a:lnTo>
                    <a:pt x="20" y="57"/>
                  </a:lnTo>
                  <a:lnTo>
                    <a:pt x="20" y="55"/>
                  </a:lnTo>
                  <a:lnTo>
                    <a:pt x="19" y="54"/>
                  </a:lnTo>
                  <a:lnTo>
                    <a:pt x="18" y="54"/>
                  </a:lnTo>
                  <a:lnTo>
                    <a:pt x="17" y="52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7" y="43"/>
                  </a:lnTo>
                  <a:lnTo>
                    <a:pt x="26" y="0"/>
                  </a:lnTo>
                  <a:lnTo>
                    <a:pt x="37" y="3"/>
                  </a:lnTo>
                  <a:lnTo>
                    <a:pt x="34" y="20"/>
                  </a:lnTo>
                  <a:lnTo>
                    <a:pt x="36" y="24"/>
                  </a:lnTo>
                  <a:lnTo>
                    <a:pt x="36" y="27"/>
                  </a:lnTo>
                  <a:lnTo>
                    <a:pt x="36" y="28"/>
                  </a:lnTo>
                  <a:lnTo>
                    <a:pt x="35" y="29"/>
                  </a:lnTo>
                  <a:lnTo>
                    <a:pt x="36" y="30"/>
                  </a:lnTo>
                  <a:lnTo>
                    <a:pt x="37" y="32"/>
                  </a:lnTo>
                  <a:lnTo>
                    <a:pt x="40" y="35"/>
                  </a:lnTo>
                  <a:lnTo>
                    <a:pt x="42" y="39"/>
                  </a:lnTo>
                  <a:lnTo>
                    <a:pt x="43" y="42"/>
                  </a:lnTo>
                  <a:lnTo>
                    <a:pt x="44" y="44"/>
                  </a:lnTo>
                  <a:lnTo>
                    <a:pt x="45" y="44"/>
                  </a:lnTo>
                  <a:lnTo>
                    <a:pt x="46" y="45"/>
                  </a:lnTo>
                  <a:lnTo>
                    <a:pt x="48" y="46"/>
                  </a:lnTo>
                  <a:lnTo>
                    <a:pt x="49" y="47"/>
                  </a:lnTo>
                  <a:lnTo>
                    <a:pt x="46" y="52"/>
                  </a:lnTo>
                  <a:lnTo>
                    <a:pt x="46" y="53"/>
                  </a:lnTo>
                  <a:lnTo>
                    <a:pt x="45" y="54"/>
                  </a:lnTo>
                  <a:lnTo>
                    <a:pt x="45" y="56"/>
                  </a:lnTo>
                  <a:lnTo>
                    <a:pt x="46" y="57"/>
                  </a:lnTo>
                  <a:lnTo>
                    <a:pt x="45" y="58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2"/>
                  </a:lnTo>
                  <a:lnTo>
                    <a:pt x="43" y="63"/>
                  </a:lnTo>
                  <a:lnTo>
                    <a:pt x="45" y="66"/>
                  </a:lnTo>
                  <a:lnTo>
                    <a:pt x="46" y="65"/>
                  </a:lnTo>
                  <a:lnTo>
                    <a:pt x="50" y="63"/>
                  </a:lnTo>
                  <a:lnTo>
                    <a:pt x="50" y="62"/>
                  </a:lnTo>
                  <a:lnTo>
                    <a:pt x="51" y="63"/>
                  </a:lnTo>
                  <a:lnTo>
                    <a:pt x="51" y="64"/>
                  </a:lnTo>
                  <a:lnTo>
                    <a:pt x="52" y="64"/>
                  </a:lnTo>
                  <a:lnTo>
                    <a:pt x="52" y="65"/>
                  </a:lnTo>
                  <a:lnTo>
                    <a:pt x="52" y="67"/>
                  </a:lnTo>
                  <a:lnTo>
                    <a:pt x="52" y="70"/>
                  </a:lnTo>
                  <a:lnTo>
                    <a:pt x="53" y="73"/>
                  </a:lnTo>
                  <a:lnTo>
                    <a:pt x="54" y="74"/>
                  </a:lnTo>
                  <a:lnTo>
                    <a:pt x="54" y="76"/>
                  </a:lnTo>
                  <a:lnTo>
                    <a:pt x="53" y="77"/>
                  </a:lnTo>
                  <a:lnTo>
                    <a:pt x="55" y="79"/>
                  </a:lnTo>
                  <a:lnTo>
                    <a:pt x="56" y="79"/>
                  </a:lnTo>
                  <a:lnTo>
                    <a:pt x="57" y="81"/>
                  </a:lnTo>
                  <a:lnTo>
                    <a:pt x="58" y="82"/>
                  </a:lnTo>
                  <a:lnTo>
                    <a:pt x="57" y="84"/>
                  </a:lnTo>
                  <a:lnTo>
                    <a:pt x="57" y="85"/>
                  </a:lnTo>
                  <a:lnTo>
                    <a:pt x="58" y="87"/>
                  </a:lnTo>
                  <a:lnTo>
                    <a:pt x="60" y="88"/>
                  </a:lnTo>
                  <a:lnTo>
                    <a:pt x="60" y="86"/>
                  </a:lnTo>
                  <a:lnTo>
                    <a:pt x="61" y="85"/>
                  </a:lnTo>
                  <a:lnTo>
                    <a:pt x="64" y="86"/>
                  </a:lnTo>
                  <a:lnTo>
                    <a:pt x="65" y="87"/>
                  </a:lnTo>
                  <a:lnTo>
                    <a:pt x="66" y="86"/>
                  </a:lnTo>
                  <a:lnTo>
                    <a:pt x="67" y="85"/>
                  </a:lnTo>
                  <a:lnTo>
                    <a:pt x="68" y="86"/>
                  </a:lnTo>
                  <a:lnTo>
                    <a:pt x="71" y="86"/>
                  </a:lnTo>
                  <a:lnTo>
                    <a:pt x="72" y="87"/>
                  </a:lnTo>
                  <a:lnTo>
                    <a:pt x="73" y="87"/>
                  </a:lnTo>
                  <a:lnTo>
                    <a:pt x="76" y="87"/>
                  </a:lnTo>
                  <a:lnTo>
                    <a:pt x="76" y="85"/>
                  </a:lnTo>
                  <a:lnTo>
                    <a:pt x="78" y="84"/>
                  </a:lnTo>
                  <a:lnTo>
                    <a:pt x="79" y="86"/>
                  </a:lnTo>
                  <a:lnTo>
                    <a:pt x="80" y="88"/>
                  </a:lnTo>
                  <a:lnTo>
                    <a:pt x="81" y="89"/>
                  </a:lnTo>
                  <a:lnTo>
                    <a:pt x="75" y="131"/>
                  </a:lnTo>
                  <a:lnTo>
                    <a:pt x="37" y="125"/>
                  </a:lnTo>
                  <a:lnTo>
                    <a:pt x="0" y="117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0">
              <a:extLst>
                <a:ext uri="{FF2B5EF4-FFF2-40B4-BE49-F238E27FC236}">
                  <a16:creationId xmlns:a16="http://schemas.microsoft.com/office/drawing/2014/main" id="{FF3CD77C-7D22-43DA-A517-AC55080D1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828" y="1246688"/>
              <a:ext cx="1288290" cy="858256"/>
            </a:xfrm>
            <a:custGeom>
              <a:avLst/>
              <a:gdLst>
                <a:gd name="T0" fmla="*/ 2147483647 w 138"/>
                <a:gd name="T1" fmla="*/ 2147483647 h 88"/>
                <a:gd name="T2" fmla="*/ 2147483647 w 138"/>
                <a:gd name="T3" fmla="*/ 2147483647 h 88"/>
                <a:gd name="T4" fmla="*/ 2147483647 w 138"/>
                <a:gd name="T5" fmla="*/ 2147483647 h 88"/>
                <a:gd name="T6" fmla="*/ 2147483647 w 138"/>
                <a:gd name="T7" fmla="*/ 2147483647 h 88"/>
                <a:gd name="T8" fmla="*/ 2147483647 w 138"/>
                <a:gd name="T9" fmla="*/ 2147483647 h 88"/>
                <a:gd name="T10" fmla="*/ 2147483647 w 138"/>
                <a:gd name="T11" fmla="*/ 2147483647 h 88"/>
                <a:gd name="T12" fmla="*/ 2147483647 w 138"/>
                <a:gd name="T13" fmla="*/ 2147483647 h 88"/>
                <a:gd name="T14" fmla="*/ 2147483647 w 138"/>
                <a:gd name="T15" fmla="*/ 2147483647 h 88"/>
                <a:gd name="T16" fmla="*/ 2147483647 w 138"/>
                <a:gd name="T17" fmla="*/ 2147483647 h 88"/>
                <a:gd name="T18" fmla="*/ 2147483647 w 138"/>
                <a:gd name="T19" fmla="*/ 2147483647 h 88"/>
                <a:gd name="T20" fmla="*/ 2147483647 w 138"/>
                <a:gd name="T21" fmla="*/ 2147483647 h 88"/>
                <a:gd name="T22" fmla="*/ 2147483647 w 138"/>
                <a:gd name="T23" fmla="*/ 2147483647 h 88"/>
                <a:gd name="T24" fmla="*/ 2147483647 w 138"/>
                <a:gd name="T25" fmla="*/ 2147483647 h 88"/>
                <a:gd name="T26" fmla="*/ 2147483647 w 138"/>
                <a:gd name="T27" fmla="*/ 2147483647 h 88"/>
                <a:gd name="T28" fmla="*/ 2147483647 w 138"/>
                <a:gd name="T29" fmla="*/ 2147483647 h 88"/>
                <a:gd name="T30" fmla="*/ 2147483647 w 138"/>
                <a:gd name="T31" fmla="*/ 2147483647 h 88"/>
                <a:gd name="T32" fmla="*/ 2147483647 w 138"/>
                <a:gd name="T33" fmla="*/ 2147483647 h 88"/>
                <a:gd name="T34" fmla="*/ 2147483647 w 138"/>
                <a:gd name="T35" fmla="*/ 2147483647 h 88"/>
                <a:gd name="T36" fmla="*/ 2147483647 w 138"/>
                <a:gd name="T37" fmla="*/ 2147483647 h 88"/>
                <a:gd name="T38" fmla="*/ 2147483647 w 138"/>
                <a:gd name="T39" fmla="*/ 2147483647 h 88"/>
                <a:gd name="T40" fmla="*/ 2147483647 w 138"/>
                <a:gd name="T41" fmla="*/ 2147483647 h 88"/>
                <a:gd name="T42" fmla="*/ 2147483647 w 138"/>
                <a:gd name="T43" fmla="*/ 2147483647 h 88"/>
                <a:gd name="T44" fmla="*/ 2147483647 w 138"/>
                <a:gd name="T45" fmla="*/ 2147483647 h 88"/>
                <a:gd name="T46" fmla="*/ 2147483647 w 138"/>
                <a:gd name="T47" fmla="*/ 2147483647 h 88"/>
                <a:gd name="T48" fmla="*/ 2147483647 w 138"/>
                <a:gd name="T49" fmla="*/ 2147483647 h 88"/>
                <a:gd name="T50" fmla="*/ 2147483647 w 138"/>
                <a:gd name="T51" fmla="*/ 2147483647 h 88"/>
                <a:gd name="T52" fmla="*/ 2147483647 w 138"/>
                <a:gd name="T53" fmla="*/ 2147483647 h 88"/>
                <a:gd name="T54" fmla="*/ 2147483647 w 138"/>
                <a:gd name="T55" fmla="*/ 2147483647 h 88"/>
                <a:gd name="T56" fmla="*/ 2147483647 w 138"/>
                <a:gd name="T57" fmla="*/ 2147483647 h 88"/>
                <a:gd name="T58" fmla="*/ 2147483647 w 138"/>
                <a:gd name="T59" fmla="*/ 2147483647 h 88"/>
                <a:gd name="T60" fmla="*/ 2147483647 w 138"/>
                <a:gd name="T61" fmla="*/ 2147483647 h 88"/>
                <a:gd name="T62" fmla="*/ 2147483647 w 138"/>
                <a:gd name="T63" fmla="*/ 2147483647 h 88"/>
                <a:gd name="T64" fmla="*/ 0 w 138"/>
                <a:gd name="T65" fmla="*/ 2147483647 h 88"/>
                <a:gd name="T66" fmla="*/ 2147483647 w 138"/>
                <a:gd name="T67" fmla="*/ 2147483647 h 88"/>
                <a:gd name="T68" fmla="*/ 2147483647 w 138"/>
                <a:gd name="T69" fmla="*/ 2147483647 h 88"/>
                <a:gd name="T70" fmla="*/ 2147483647 w 138"/>
                <a:gd name="T71" fmla="*/ 2147483647 h 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8"/>
                <a:gd name="T109" fmla="*/ 0 h 88"/>
                <a:gd name="T110" fmla="*/ 138 w 138"/>
                <a:gd name="T111" fmla="*/ 88 h 8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8" h="88">
                  <a:moveTo>
                    <a:pt x="133" y="88"/>
                  </a:moveTo>
                  <a:lnTo>
                    <a:pt x="48" y="78"/>
                  </a:lnTo>
                  <a:lnTo>
                    <a:pt x="47" y="86"/>
                  </a:lnTo>
                  <a:lnTo>
                    <a:pt x="46" y="85"/>
                  </a:lnTo>
                  <a:lnTo>
                    <a:pt x="45" y="83"/>
                  </a:lnTo>
                  <a:lnTo>
                    <a:pt x="44" y="81"/>
                  </a:lnTo>
                  <a:lnTo>
                    <a:pt x="42" y="82"/>
                  </a:lnTo>
                  <a:lnTo>
                    <a:pt x="42" y="84"/>
                  </a:lnTo>
                  <a:lnTo>
                    <a:pt x="39" y="84"/>
                  </a:lnTo>
                  <a:lnTo>
                    <a:pt x="38" y="84"/>
                  </a:lnTo>
                  <a:lnTo>
                    <a:pt x="37" y="83"/>
                  </a:lnTo>
                  <a:lnTo>
                    <a:pt x="34" y="83"/>
                  </a:lnTo>
                  <a:lnTo>
                    <a:pt x="33" y="82"/>
                  </a:lnTo>
                  <a:lnTo>
                    <a:pt x="32" y="83"/>
                  </a:lnTo>
                  <a:lnTo>
                    <a:pt x="31" y="84"/>
                  </a:lnTo>
                  <a:lnTo>
                    <a:pt x="30" y="83"/>
                  </a:lnTo>
                  <a:lnTo>
                    <a:pt x="27" y="82"/>
                  </a:lnTo>
                  <a:lnTo>
                    <a:pt x="26" y="83"/>
                  </a:lnTo>
                  <a:lnTo>
                    <a:pt x="26" y="85"/>
                  </a:lnTo>
                  <a:lnTo>
                    <a:pt x="24" y="84"/>
                  </a:lnTo>
                  <a:lnTo>
                    <a:pt x="23" y="82"/>
                  </a:lnTo>
                  <a:lnTo>
                    <a:pt x="23" y="81"/>
                  </a:lnTo>
                  <a:lnTo>
                    <a:pt x="24" y="79"/>
                  </a:lnTo>
                  <a:lnTo>
                    <a:pt x="23" y="78"/>
                  </a:lnTo>
                  <a:lnTo>
                    <a:pt x="22" y="76"/>
                  </a:lnTo>
                  <a:lnTo>
                    <a:pt x="21" y="76"/>
                  </a:lnTo>
                  <a:lnTo>
                    <a:pt x="19" y="74"/>
                  </a:lnTo>
                  <a:lnTo>
                    <a:pt x="20" y="73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67"/>
                  </a:lnTo>
                  <a:lnTo>
                    <a:pt x="18" y="64"/>
                  </a:lnTo>
                  <a:lnTo>
                    <a:pt x="18" y="62"/>
                  </a:lnTo>
                  <a:lnTo>
                    <a:pt x="18" y="61"/>
                  </a:lnTo>
                  <a:lnTo>
                    <a:pt x="17" y="61"/>
                  </a:lnTo>
                  <a:lnTo>
                    <a:pt x="17" y="60"/>
                  </a:lnTo>
                  <a:lnTo>
                    <a:pt x="16" y="59"/>
                  </a:lnTo>
                  <a:lnTo>
                    <a:pt x="16" y="60"/>
                  </a:lnTo>
                  <a:lnTo>
                    <a:pt x="12" y="62"/>
                  </a:lnTo>
                  <a:lnTo>
                    <a:pt x="11" y="63"/>
                  </a:lnTo>
                  <a:lnTo>
                    <a:pt x="9" y="60"/>
                  </a:lnTo>
                  <a:lnTo>
                    <a:pt x="10" y="59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11" y="55"/>
                  </a:lnTo>
                  <a:lnTo>
                    <a:pt x="12" y="54"/>
                  </a:lnTo>
                  <a:lnTo>
                    <a:pt x="11" y="53"/>
                  </a:lnTo>
                  <a:lnTo>
                    <a:pt x="11" y="51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5" y="44"/>
                  </a:lnTo>
                  <a:lnTo>
                    <a:pt x="14" y="43"/>
                  </a:lnTo>
                  <a:lnTo>
                    <a:pt x="12" y="42"/>
                  </a:lnTo>
                  <a:lnTo>
                    <a:pt x="11" y="41"/>
                  </a:lnTo>
                  <a:lnTo>
                    <a:pt x="10" y="41"/>
                  </a:lnTo>
                  <a:lnTo>
                    <a:pt x="9" y="39"/>
                  </a:lnTo>
                  <a:lnTo>
                    <a:pt x="8" y="36"/>
                  </a:lnTo>
                  <a:lnTo>
                    <a:pt x="6" y="32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1" y="26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3" y="0"/>
                  </a:lnTo>
                  <a:lnTo>
                    <a:pt x="16" y="2"/>
                  </a:lnTo>
                  <a:lnTo>
                    <a:pt x="49" y="8"/>
                  </a:lnTo>
                  <a:lnTo>
                    <a:pt x="84" y="14"/>
                  </a:lnTo>
                  <a:lnTo>
                    <a:pt x="138" y="20"/>
                  </a:lnTo>
                  <a:lnTo>
                    <a:pt x="134" y="71"/>
                  </a:lnTo>
                  <a:lnTo>
                    <a:pt x="133" y="88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1">
              <a:extLst>
                <a:ext uri="{FF2B5EF4-FFF2-40B4-BE49-F238E27FC236}">
                  <a16:creationId xmlns:a16="http://schemas.microsoft.com/office/drawing/2014/main" id="{78E60BF9-F27C-46A8-9E13-AABEE10D6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726" y="2005146"/>
              <a:ext cx="889101" cy="762087"/>
            </a:xfrm>
            <a:custGeom>
              <a:avLst/>
              <a:gdLst>
                <a:gd name="T0" fmla="*/ 2147483647 w 95"/>
                <a:gd name="T1" fmla="*/ 2147483647 h 78"/>
                <a:gd name="T2" fmla="*/ 2147483647 w 95"/>
                <a:gd name="T3" fmla="*/ 2147483647 h 78"/>
                <a:gd name="T4" fmla="*/ 2147483647 w 95"/>
                <a:gd name="T5" fmla="*/ 2147483647 h 78"/>
                <a:gd name="T6" fmla="*/ 2147483647 w 95"/>
                <a:gd name="T7" fmla="*/ 0 h 78"/>
                <a:gd name="T8" fmla="*/ 2147483647 w 95"/>
                <a:gd name="T9" fmla="*/ 2147483647 h 78"/>
                <a:gd name="T10" fmla="*/ 2147483647 w 95"/>
                <a:gd name="T11" fmla="*/ 2147483647 h 78"/>
                <a:gd name="T12" fmla="*/ 2147483647 w 95"/>
                <a:gd name="T13" fmla="*/ 2147483647 h 78"/>
                <a:gd name="T14" fmla="*/ 0 w 95"/>
                <a:gd name="T15" fmla="*/ 2147483647 h 78"/>
                <a:gd name="T16" fmla="*/ 2147483647 w 95"/>
                <a:gd name="T17" fmla="*/ 2147483647 h 78"/>
                <a:gd name="T18" fmla="*/ 2147483647 w 95"/>
                <a:gd name="T19" fmla="*/ 2147483647 h 78"/>
                <a:gd name="T20" fmla="*/ 2147483647 w 95"/>
                <a:gd name="T21" fmla="*/ 2147483647 h 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5"/>
                <a:gd name="T34" fmla="*/ 0 h 78"/>
                <a:gd name="T35" fmla="*/ 95 w 95"/>
                <a:gd name="T36" fmla="*/ 78 h 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5" h="78">
                  <a:moveTo>
                    <a:pt x="89" y="78"/>
                  </a:moveTo>
                  <a:lnTo>
                    <a:pt x="92" y="44"/>
                  </a:lnTo>
                  <a:lnTo>
                    <a:pt x="95" y="10"/>
                  </a:lnTo>
                  <a:lnTo>
                    <a:pt x="10" y="0"/>
                  </a:lnTo>
                  <a:lnTo>
                    <a:pt x="9" y="8"/>
                  </a:lnTo>
                  <a:lnTo>
                    <a:pt x="3" y="50"/>
                  </a:lnTo>
                  <a:lnTo>
                    <a:pt x="0" y="67"/>
                  </a:lnTo>
                  <a:lnTo>
                    <a:pt x="25" y="71"/>
                  </a:lnTo>
                  <a:lnTo>
                    <a:pt x="89" y="78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E5E213DA-A42A-4C27-904E-12C2D1FCB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112" y="2277320"/>
              <a:ext cx="802006" cy="1288290"/>
            </a:xfrm>
            <a:custGeom>
              <a:avLst/>
              <a:gdLst>
                <a:gd name="T0" fmla="*/ 2147483647 w 86"/>
                <a:gd name="T1" fmla="*/ 0 h 132"/>
                <a:gd name="T2" fmla="*/ 0 w 86"/>
                <a:gd name="T3" fmla="*/ 2147483647 h 132"/>
                <a:gd name="T4" fmla="*/ 2147483647 w 86"/>
                <a:gd name="T5" fmla="*/ 2147483647 h 132"/>
                <a:gd name="T6" fmla="*/ 2147483647 w 86"/>
                <a:gd name="T7" fmla="*/ 2147483647 h 132"/>
                <a:gd name="T8" fmla="*/ 2147483647 w 86"/>
                <a:gd name="T9" fmla="*/ 2147483647 h 132"/>
                <a:gd name="T10" fmla="*/ 2147483647 w 86"/>
                <a:gd name="T11" fmla="*/ 2147483647 h 132"/>
                <a:gd name="T12" fmla="*/ 2147483647 w 86"/>
                <a:gd name="T13" fmla="*/ 2147483647 h 132"/>
                <a:gd name="T14" fmla="*/ 2147483647 w 86"/>
                <a:gd name="T15" fmla="*/ 2147483647 h 132"/>
                <a:gd name="T16" fmla="*/ 2147483647 w 86"/>
                <a:gd name="T17" fmla="*/ 2147483647 h 132"/>
                <a:gd name="T18" fmla="*/ 2147483647 w 86"/>
                <a:gd name="T19" fmla="*/ 2147483647 h 132"/>
                <a:gd name="T20" fmla="*/ 2147483647 w 86"/>
                <a:gd name="T21" fmla="*/ 2147483647 h 132"/>
                <a:gd name="T22" fmla="*/ 2147483647 w 86"/>
                <a:gd name="T23" fmla="*/ 2147483647 h 132"/>
                <a:gd name="T24" fmla="*/ 2147483647 w 86"/>
                <a:gd name="T25" fmla="*/ 2147483647 h 132"/>
                <a:gd name="T26" fmla="*/ 2147483647 w 86"/>
                <a:gd name="T27" fmla="*/ 2147483647 h 132"/>
                <a:gd name="T28" fmla="*/ 2147483647 w 86"/>
                <a:gd name="T29" fmla="*/ 2147483647 h 132"/>
                <a:gd name="T30" fmla="*/ 2147483647 w 86"/>
                <a:gd name="T31" fmla="*/ 2147483647 h 132"/>
                <a:gd name="T32" fmla="*/ 2147483647 w 86"/>
                <a:gd name="T33" fmla="*/ 2147483647 h 132"/>
                <a:gd name="T34" fmla="*/ 2147483647 w 86"/>
                <a:gd name="T35" fmla="*/ 2147483647 h 132"/>
                <a:gd name="T36" fmla="*/ 2147483647 w 86"/>
                <a:gd name="T37" fmla="*/ 2147483647 h 132"/>
                <a:gd name="T38" fmla="*/ 2147483647 w 86"/>
                <a:gd name="T39" fmla="*/ 2147483647 h 132"/>
                <a:gd name="T40" fmla="*/ 2147483647 w 86"/>
                <a:gd name="T41" fmla="*/ 0 h 1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6"/>
                <a:gd name="T64" fmla="*/ 0 h 132"/>
                <a:gd name="T65" fmla="*/ 86 w 86"/>
                <a:gd name="T66" fmla="*/ 132 h 1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6" h="132">
                  <a:moveTo>
                    <a:pt x="13" y="0"/>
                  </a:moveTo>
                  <a:lnTo>
                    <a:pt x="0" y="50"/>
                  </a:lnTo>
                  <a:lnTo>
                    <a:pt x="56" y="132"/>
                  </a:lnTo>
                  <a:lnTo>
                    <a:pt x="56" y="130"/>
                  </a:lnTo>
                  <a:lnTo>
                    <a:pt x="57" y="127"/>
                  </a:lnTo>
                  <a:lnTo>
                    <a:pt x="57" y="125"/>
                  </a:lnTo>
                  <a:lnTo>
                    <a:pt x="58" y="117"/>
                  </a:lnTo>
                  <a:lnTo>
                    <a:pt x="57" y="114"/>
                  </a:lnTo>
                  <a:lnTo>
                    <a:pt x="58" y="113"/>
                  </a:lnTo>
                  <a:lnTo>
                    <a:pt x="60" y="113"/>
                  </a:lnTo>
                  <a:lnTo>
                    <a:pt x="62" y="114"/>
                  </a:lnTo>
                  <a:lnTo>
                    <a:pt x="63" y="115"/>
                  </a:lnTo>
                  <a:lnTo>
                    <a:pt x="64" y="116"/>
                  </a:lnTo>
                  <a:lnTo>
                    <a:pt x="66" y="116"/>
                  </a:lnTo>
                  <a:lnTo>
                    <a:pt x="68" y="109"/>
                  </a:lnTo>
                  <a:lnTo>
                    <a:pt x="70" y="100"/>
                  </a:lnTo>
                  <a:lnTo>
                    <a:pt x="86" y="16"/>
                  </a:lnTo>
                  <a:lnTo>
                    <a:pt x="49" y="8"/>
                  </a:lnTo>
                  <a:lnTo>
                    <a:pt x="13" y="0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0B981087-6574-4792-9116-F586EA34D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260" y="3253517"/>
              <a:ext cx="860069" cy="1043334"/>
            </a:xfrm>
            <a:custGeom>
              <a:avLst/>
              <a:gdLst>
                <a:gd name="T0" fmla="*/ 2147483647 w 92"/>
                <a:gd name="T1" fmla="*/ 2147483647 h 107"/>
                <a:gd name="T2" fmla="*/ 2147483647 w 92"/>
                <a:gd name="T3" fmla="*/ 2147483647 h 107"/>
                <a:gd name="T4" fmla="*/ 2147483647 w 92"/>
                <a:gd name="T5" fmla="*/ 0 h 107"/>
                <a:gd name="T6" fmla="*/ 2147483647 w 92"/>
                <a:gd name="T7" fmla="*/ 0 h 107"/>
                <a:gd name="T8" fmla="*/ 2147483647 w 92"/>
                <a:gd name="T9" fmla="*/ 2147483647 h 107"/>
                <a:gd name="T10" fmla="*/ 2147483647 w 92"/>
                <a:gd name="T11" fmla="*/ 2147483647 h 107"/>
                <a:gd name="T12" fmla="*/ 2147483647 w 92"/>
                <a:gd name="T13" fmla="*/ 2147483647 h 107"/>
                <a:gd name="T14" fmla="*/ 2147483647 w 92"/>
                <a:gd name="T15" fmla="*/ 2147483647 h 107"/>
                <a:gd name="T16" fmla="*/ 2147483647 w 92"/>
                <a:gd name="T17" fmla="*/ 2147483647 h 107"/>
                <a:gd name="T18" fmla="*/ 2147483647 w 92"/>
                <a:gd name="T19" fmla="*/ 2147483647 h 107"/>
                <a:gd name="T20" fmla="*/ 2147483647 w 92"/>
                <a:gd name="T21" fmla="*/ 2147483647 h 107"/>
                <a:gd name="T22" fmla="*/ 2147483647 w 92"/>
                <a:gd name="T23" fmla="*/ 2147483647 h 107"/>
                <a:gd name="T24" fmla="*/ 2147483647 w 92"/>
                <a:gd name="T25" fmla="*/ 2147483647 h 107"/>
                <a:gd name="T26" fmla="*/ 2147483647 w 92"/>
                <a:gd name="T27" fmla="*/ 2147483647 h 107"/>
                <a:gd name="T28" fmla="*/ 2147483647 w 92"/>
                <a:gd name="T29" fmla="*/ 2147483647 h 107"/>
                <a:gd name="T30" fmla="*/ 2147483647 w 92"/>
                <a:gd name="T31" fmla="*/ 2147483647 h 107"/>
                <a:gd name="T32" fmla="*/ 2147483647 w 92"/>
                <a:gd name="T33" fmla="*/ 2147483647 h 107"/>
                <a:gd name="T34" fmla="*/ 2147483647 w 92"/>
                <a:gd name="T35" fmla="*/ 2147483647 h 107"/>
                <a:gd name="T36" fmla="*/ 2147483647 w 92"/>
                <a:gd name="T37" fmla="*/ 2147483647 h 107"/>
                <a:gd name="T38" fmla="*/ 2147483647 w 92"/>
                <a:gd name="T39" fmla="*/ 2147483647 h 107"/>
                <a:gd name="T40" fmla="*/ 2147483647 w 92"/>
                <a:gd name="T41" fmla="*/ 2147483647 h 107"/>
                <a:gd name="T42" fmla="*/ 2147483647 w 92"/>
                <a:gd name="T43" fmla="*/ 2147483647 h 107"/>
                <a:gd name="T44" fmla="*/ 2147483647 w 92"/>
                <a:gd name="T45" fmla="*/ 2147483647 h 107"/>
                <a:gd name="T46" fmla="*/ 2147483647 w 92"/>
                <a:gd name="T47" fmla="*/ 2147483647 h 107"/>
                <a:gd name="T48" fmla="*/ 2147483647 w 92"/>
                <a:gd name="T49" fmla="*/ 2147483647 h 107"/>
                <a:gd name="T50" fmla="*/ 2147483647 w 92"/>
                <a:gd name="T51" fmla="*/ 2147483647 h 107"/>
                <a:gd name="T52" fmla="*/ 2147483647 w 92"/>
                <a:gd name="T53" fmla="*/ 2147483647 h 107"/>
                <a:gd name="T54" fmla="*/ 2147483647 w 92"/>
                <a:gd name="T55" fmla="*/ 2147483647 h 107"/>
                <a:gd name="T56" fmla="*/ 2147483647 w 92"/>
                <a:gd name="T57" fmla="*/ 2147483647 h 107"/>
                <a:gd name="T58" fmla="*/ 2147483647 w 92"/>
                <a:gd name="T59" fmla="*/ 2147483647 h 107"/>
                <a:gd name="T60" fmla="*/ 2147483647 w 92"/>
                <a:gd name="T61" fmla="*/ 2147483647 h 107"/>
                <a:gd name="T62" fmla="*/ 2147483647 w 92"/>
                <a:gd name="T63" fmla="*/ 2147483647 h 107"/>
                <a:gd name="T64" fmla="*/ 2147483647 w 92"/>
                <a:gd name="T65" fmla="*/ 2147483647 h 107"/>
                <a:gd name="T66" fmla="*/ 2147483647 w 92"/>
                <a:gd name="T67" fmla="*/ 2147483647 h 107"/>
                <a:gd name="T68" fmla="*/ 2147483647 w 92"/>
                <a:gd name="T69" fmla="*/ 2147483647 h 107"/>
                <a:gd name="T70" fmla="*/ 2147483647 w 92"/>
                <a:gd name="T71" fmla="*/ 2147483647 h 107"/>
                <a:gd name="T72" fmla="*/ 2147483647 w 92"/>
                <a:gd name="T73" fmla="*/ 2147483647 h 107"/>
                <a:gd name="T74" fmla="*/ 2147483647 w 92"/>
                <a:gd name="T75" fmla="*/ 2147483647 h 107"/>
                <a:gd name="T76" fmla="*/ 2147483647 w 92"/>
                <a:gd name="T77" fmla="*/ 2147483647 h 107"/>
                <a:gd name="T78" fmla="*/ 2147483647 w 92"/>
                <a:gd name="T79" fmla="*/ 2147483647 h 107"/>
                <a:gd name="T80" fmla="*/ 2147483647 w 92"/>
                <a:gd name="T81" fmla="*/ 2147483647 h 107"/>
                <a:gd name="T82" fmla="*/ 2147483647 w 92"/>
                <a:gd name="T83" fmla="*/ 2147483647 h 107"/>
                <a:gd name="T84" fmla="*/ 2147483647 w 92"/>
                <a:gd name="T85" fmla="*/ 2147483647 h 107"/>
                <a:gd name="T86" fmla="*/ 2147483647 w 92"/>
                <a:gd name="T87" fmla="*/ 2147483647 h 107"/>
                <a:gd name="T88" fmla="*/ 2147483647 w 92"/>
                <a:gd name="T89" fmla="*/ 2147483647 h 107"/>
                <a:gd name="T90" fmla="*/ 2147483647 w 92"/>
                <a:gd name="T91" fmla="*/ 2147483647 h 107"/>
                <a:gd name="T92" fmla="*/ 2147483647 w 92"/>
                <a:gd name="T93" fmla="*/ 2147483647 h 107"/>
                <a:gd name="T94" fmla="*/ 2147483647 w 92"/>
                <a:gd name="T95" fmla="*/ 2147483647 h 107"/>
                <a:gd name="T96" fmla="*/ 2147483647 w 92"/>
                <a:gd name="T97" fmla="*/ 2147483647 h 107"/>
                <a:gd name="T98" fmla="*/ 0 w 92"/>
                <a:gd name="T99" fmla="*/ 2147483647 h 107"/>
                <a:gd name="T100" fmla="*/ 2147483647 w 92"/>
                <a:gd name="T101" fmla="*/ 2147483647 h 107"/>
                <a:gd name="T102" fmla="*/ 2147483647 w 92"/>
                <a:gd name="T103" fmla="*/ 2147483647 h 107"/>
                <a:gd name="T104" fmla="*/ 2147483647 w 92"/>
                <a:gd name="T105" fmla="*/ 2147483647 h 10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2"/>
                <a:gd name="T160" fmla="*/ 0 h 107"/>
                <a:gd name="T161" fmla="*/ 92 w 92"/>
                <a:gd name="T162" fmla="*/ 107 h 10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2" h="107">
                  <a:moveTo>
                    <a:pt x="78" y="107"/>
                  </a:moveTo>
                  <a:lnTo>
                    <a:pt x="92" y="11"/>
                  </a:lnTo>
                  <a:lnTo>
                    <a:pt x="25" y="0"/>
                  </a:lnTo>
                  <a:lnTo>
                    <a:pt x="23" y="9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8" y="15"/>
                  </a:lnTo>
                  <a:lnTo>
                    <a:pt x="17" y="14"/>
                  </a:lnTo>
                  <a:lnTo>
                    <a:pt x="15" y="13"/>
                  </a:lnTo>
                  <a:lnTo>
                    <a:pt x="13" y="13"/>
                  </a:lnTo>
                  <a:lnTo>
                    <a:pt x="12" y="14"/>
                  </a:lnTo>
                  <a:lnTo>
                    <a:pt x="13" y="17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5" y="47"/>
                  </a:lnTo>
                  <a:lnTo>
                    <a:pt x="14" y="47"/>
                  </a:lnTo>
                  <a:lnTo>
                    <a:pt x="12" y="48"/>
                  </a:lnTo>
                  <a:lnTo>
                    <a:pt x="10" y="49"/>
                  </a:lnTo>
                  <a:lnTo>
                    <a:pt x="9" y="51"/>
                  </a:lnTo>
                  <a:lnTo>
                    <a:pt x="8" y="55"/>
                  </a:lnTo>
                  <a:lnTo>
                    <a:pt x="5" y="59"/>
                  </a:lnTo>
                  <a:lnTo>
                    <a:pt x="4" y="59"/>
                  </a:lnTo>
                  <a:lnTo>
                    <a:pt x="3" y="60"/>
                  </a:lnTo>
                  <a:lnTo>
                    <a:pt x="4" y="61"/>
                  </a:lnTo>
                  <a:lnTo>
                    <a:pt x="4" y="62"/>
                  </a:lnTo>
                  <a:lnTo>
                    <a:pt x="3" y="64"/>
                  </a:lnTo>
                  <a:lnTo>
                    <a:pt x="3" y="65"/>
                  </a:lnTo>
                  <a:lnTo>
                    <a:pt x="5" y="67"/>
                  </a:lnTo>
                  <a:lnTo>
                    <a:pt x="6" y="68"/>
                  </a:lnTo>
                  <a:lnTo>
                    <a:pt x="5" y="68"/>
                  </a:lnTo>
                  <a:lnTo>
                    <a:pt x="5" y="69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1" y="70"/>
                  </a:lnTo>
                  <a:lnTo>
                    <a:pt x="0" y="74"/>
                  </a:lnTo>
                  <a:lnTo>
                    <a:pt x="49" y="103"/>
                  </a:lnTo>
                  <a:lnTo>
                    <a:pt x="78" y="107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FF18C8DA-7768-4438-A395-393B84DC6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0330" y="2698282"/>
              <a:ext cx="914504" cy="762087"/>
            </a:xfrm>
            <a:custGeom>
              <a:avLst/>
              <a:gdLst>
                <a:gd name="T0" fmla="*/ 0 w 98"/>
                <a:gd name="T1" fmla="*/ 2147483647 h 78"/>
                <a:gd name="T2" fmla="*/ 2147483647 w 98"/>
                <a:gd name="T3" fmla="*/ 0 h 78"/>
                <a:gd name="T4" fmla="*/ 2147483647 w 98"/>
                <a:gd name="T5" fmla="*/ 2147483647 h 78"/>
                <a:gd name="T6" fmla="*/ 2147483647 w 98"/>
                <a:gd name="T7" fmla="*/ 2147483647 h 78"/>
                <a:gd name="T8" fmla="*/ 2147483647 w 98"/>
                <a:gd name="T9" fmla="*/ 2147483647 h 78"/>
                <a:gd name="T10" fmla="*/ 2147483647 w 98"/>
                <a:gd name="T11" fmla="*/ 2147483647 h 78"/>
                <a:gd name="T12" fmla="*/ 2147483647 w 98"/>
                <a:gd name="T13" fmla="*/ 2147483647 h 78"/>
                <a:gd name="T14" fmla="*/ 0 w 98"/>
                <a:gd name="T15" fmla="*/ 2147483647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"/>
                <a:gd name="T25" fmla="*/ 0 h 78"/>
                <a:gd name="T26" fmla="*/ 98 w 98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" h="78">
                  <a:moveTo>
                    <a:pt x="0" y="68"/>
                  </a:moveTo>
                  <a:lnTo>
                    <a:pt x="9" y="0"/>
                  </a:lnTo>
                  <a:lnTo>
                    <a:pt x="73" y="7"/>
                  </a:lnTo>
                  <a:lnTo>
                    <a:pt x="98" y="9"/>
                  </a:lnTo>
                  <a:lnTo>
                    <a:pt x="97" y="26"/>
                  </a:lnTo>
                  <a:lnTo>
                    <a:pt x="94" y="78"/>
                  </a:lnTo>
                  <a:lnTo>
                    <a:pt x="81" y="77"/>
                  </a:lnTo>
                  <a:lnTo>
                    <a:pt x="0" y="68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A4DCB3BD-3CB2-4DBF-A116-A0D8580ED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871" y="3360573"/>
              <a:ext cx="887287" cy="956237"/>
            </a:xfrm>
            <a:custGeom>
              <a:avLst/>
              <a:gdLst>
                <a:gd name="T0" fmla="*/ 2147483647 w 95"/>
                <a:gd name="T1" fmla="*/ 0 h 98"/>
                <a:gd name="T2" fmla="*/ 0 w 95"/>
                <a:gd name="T3" fmla="*/ 2147483647 h 98"/>
                <a:gd name="T4" fmla="*/ 0 w 95"/>
                <a:gd name="T5" fmla="*/ 2147483647 h 98"/>
                <a:gd name="T6" fmla="*/ 2147483647 w 95"/>
                <a:gd name="T7" fmla="*/ 2147483647 h 98"/>
                <a:gd name="T8" fmla="*/ 2147483647 w 95"/>
                <a:gd name="T9" fmla="*/ 2147483647 h 98"/>
                <a:gd name="T10" fmla="*/ 2147483647 w 95"/>
                <a:gd name="T11" fmla="*/ 2147483647 h 98"/>
                <a:gd name="T12" fmla="*/ 2147483647 w 95"/>
                <a:gd name="T13" fmla="*/ 2147483647 h 98"/>
                <a:gd name="T14" fmla="*/ 2147483647 w 95"/>
                <a:gd name="T15" fmla="*/ 2147483647 h 98"/>
                <a:gd name="T16" fmla="*/ 2147483647 w 95"/>
                <a:gd name="T17" fmla="*/ 2147483647 h 98"/>
                <a:gd name="T18" fmla="*/ 2147483647 w 95"/>
                <a:gd name="T19" fmla="*/ 2147483647 h 98"/>
                <a:gd name="T20" fmla="*/ 2147483647 w 95"/>
                <a:gd name="T21" fmla="*/ 2147483647 h 98"/>
                <a:gd name="T22" fmla="*/ 2147483647 w 95"/>
                <a:gd name="T23" fmla="*/ 2147483647 h 98"/>
                <a:gd name="T24" fmla="*/ 2147483647 w 95"/>
                <a:gd name="T25" fmla="*/ 2147483647 h 98"/>
                <a:gd name="T26" fmla="*/ 2147483647 w 95"/>
                <a:gd name="T27" fmla="*/ 2147483647 h 98"/>
                <a:gd name="T28" fmla="*/ 2147483647 w 95"/>
                <a:gd name="T29" fmla="*/ 2147483647 h 98"/>
                <a:gd name="T30" fmla="*/ 2147483647 w 95"/>
                <a:gd name="T31" fmla="*/ 2147483647 h 98"/>
                <a:gd name="T32" fmla="*/ 2147483647 w 95"/>
                <a:gd name="T33" fmla="*/ 0 h 9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5"/>
                <a:gd name="T52" fmla="*/ 0 h 98"/>
                <a:gd name="T53" fmla="*/ 95 w 95"/>
                <a:gd name="T54" fmla="*/ 98 h 9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5" h="98">
                  <a:moveTo>
                    <a:pt x="14" y="0"/>
                  </a:moveTo>
                  <a:lnTo>
                    <a:pt x="0" y="96"/>
                  </a:lnTo>
                  <a:lnTo>
                    <a:pt x="13" y="98"/>
                  </a:lnTo>
                  <a:lnTo>
                    <a:pt x="14" y="90"/>
                  </a:lnTo>
                  <a:lnTo>
                    <a:pt x="37" y="93"/>
                  </a:lnTo>
                  <a:lnTo>
                    <a:pt x="36" y="92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7" y="90"/>
                  </a:lnTo>
                  <a:lnTo>
                    <a:pt x="88" y="94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5" y="9"/>
                  </a:lnTo>
                  <a:lnTo>
                    <a:pt x="14" y="0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82D52FD3-637A-45C0-9E0A-322959757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086" y="1439024"/>
              <a:ext cx="831038" cy="537090"/>
            </a:xfrm>
            <a:custGeom>
              <a:avLst/>
              <a:gdLst>
                <a:gd name="T0" fmla="*/ 0 w 89"/>
                <a:gd name="T1" fmla="*/ 2147483647 h 55"/>
                <a:gd name="T2" fmla="*/ 2147483647 w 89"/>
                <a:gd name="T3" fmla="*/ 0 h 55"/>
                <a:gd name="T4" fmla="*/ 2147483647 w 89"/>
                <a:gd name="T5" fmla="*/ 2147483647 h 55"/>
                <a:gd name="T6" fmla="*/ 2147483647 w 89"/>
                <a:gd name="T7" fmla="*/ 2147483647 h 55"/>
                <a:gd name="T8" fmla="*/ 2147483647 w 89"/>
                <a:gd name="T9" fmla="*/ 2147483647 h 55"/>
                <a:gd name="T10" fmla="*/ 2147483647 w 89"/>
                <a:gd name="T11" fmla="*/ 2147483647 h 55"/>
                <a:gd name="T12" fmla="*/ 2147483647 w 89"/>
                <a:gd name="T13" fmla="*/ 2147483647 h 55"/>
                <a:gd name="T14" fmla="*/ 2147483647 w 89"/>
                <a:gd name="T15" fmla="*/ 2147483647 h 55"/>
                <a:gd name="T16" fmla="*/ 2147483647 w 89"/>
                <a:gd name="T17" fmla="*/ 2147483647 h 55"/>
                <a:gd name="T18" fmla="*/ 2147483647 w 89"/>
                <a:gd name="T19" fmla="*/ 2147483647 h 55"/>
                <a:gd name="T20" fmla="*/ 2147483647 w 89"/>
                <a:gd name="T21" fmla="*/ 2147483647 h 55"/>
                <a:gd name="T22" fmla="*/ 2147483647 w 89"/>
                <a:gd name="T23" fmla="*/ 2147483647 h 55"/>
                <a:gd name="T24" fmla="*/ 2147483647 w 89"/>
                <a:gd name="T25" fmla="*/ 2147483647 h 55"/>
                <a:gd name="T26" fmla="*/ 2147483647 w 89"/>
                <a:gd name="T27" fmla="*/ 2147483647 h 55"/>
                <a:gd name="T28" fmla="*/ 2147483647 w 89"/>
                <a:gd name="T29" fmla="*/ 2147483647 h 55"/>
                <a:gd name="T30" fmla="*/ 2147483647 w 89"/>
                <a:gd name="T31" fmla="*/ 2147483647 h 55"/>
                <a:gd name="T32" fmla="*/ 2147483647 w 89"/>
                <a:gd name="T33" fmla="*/ 2147483647 h 55"/>
                <a:gd name="T34" fmla="*/ 2147483647 w 89"/>
                <a:gd name="T35" fmla="*/ 2147483647 h 55"/>
                <a:gd name="T36" fmla="*/ 2147483647 w 89"/>
                <a:gd name="T37" fmla="*/ 2147483647 h 55"/>
                <a:gd name="T38" fmla="*/ 0 w 89"/>
                <a:gd name="T39" fmla="*/ 2147483647 h 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9"/>
                <a:gd name="T61" fmla="*/ 0 h 55"/>
                <a:gd name="T62" fmla="*/ 89 w 89"/>
                <a:gd name="T63" fmla="*/ 55 h 5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9" h="55">
                  <a:moveTo>
                    <a:pt x="0" y="51"/>
                  </a:moveTo>
                  <a:lnTo>
                    <a:pt x="4" y="0"/>
                  </a:lnTo>
                  <a:lnTo>
                    <a:pt x="43" y="2"/>
                  </a:lnTo>
                  <a:lnTo>
                    <a:pt x="82" y="3"/>
                  </a:lnTo>
                  <a:lnTo>
                    <a:pt x="82" y="5"/>
                  </a:lnTo>
                  <a:lnTo>
                    <a:pt x="83" y="9"/>
                  </a:lnTo>
                  <a:lnTo>
                    <a:pt x="83" y="10"/>
                  </a:lnTo>
                  <a:lnTo>
                    <a:pt x="82" y="13"/>
                  </a:lnTo>
                  <a:lnTo>
                    <a:pt x="83" y="18"/>
                  </a:lnTo>
                  <a:lnTo>
                    <a:pt x="84" y="23"/>
                  </a:lnTo>
                  <a:lnTo>
                    <a:pt x="85" y="25"/>
                  </a:lnTo>
                  <a:lnTo>
                    <a:pt x="86" y="30"/>
                  </a:lnTo>
                  <a:lnTo>
                    <a:pt x="86" y="38"/>
                  </a:lnTo>
                  <a:lnTo>
                    <a:pt x="87" y="40"/>
                  </a:lnTo>
                  <a:lnTo>
                    <a:pt x="87" y="43"/>
                  </a:lnTo>
                  <a:lnTo>
                    <a:pt x="87" y="44"/>
                  </a:lnTo>
                  <a:lnTo>
                    <a:pt x="89" y="50"/>
                  </a:lnTo>
                  <a:lnTo>
                    <a:pt x="89" y="53"/>
                  </a:lnTo>
                  <a:lnTo>
                    <a:pt x="89" y="55"/>
                  </a:lnTo>
                  <a:lnTo>
                    <a:pt x="0" y="51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C863F14A-4DE5-4FD2-860C-E55AE3E4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982" y="1936195"/>
              <a:ext cx="878214" cy="626000"/>
            </a:xfrm>
            <a:custGeom>
              <a:avLst/>
              <a:gdLst>
                <a:gd name="T0" fmla="*/ 0 w 94"/>
                <a:gd name="T1" fmla="*/ 2147483647 h 64"/>
                <a:gd name="T2" fmla="*/ 2147483647 w 94"/>
                <a:gd name="T3" fmla="*/ 2147483647 h 64"/>
                <a:gd name="T4" fmla="*/ 2147483647 w 94"/>
                <a:gd name="T5" fmla="*/ 0 h 64"/>
                <a:gd name="T6" fmla="*/ 2147483647 w 94"/>
                <a:gd name="T7" fmla="*/ 2147483647 h 64"/>
                <a:gd name="T8" fmla="*/ 2147483647 w 94"/>
                <a:gd name="T9" fmla="*/ 2147483647 h 64"/>
                <a:gd name="T10" fmla="*/ 2147483647 w 94"/>
                <a:gd name="T11" fmla="*/ 2147483647 h 64"/>
                <a:gd name="T12" fmla="*/ 2147483647 w 94"/>
                <a:gd name="T13" fmla="*/ 2147483647 h 64"/>
                <a:gd name="T14" fmla="*/ 2147483647 w 94"/>
                <a:gd name="T15" fmla="*/ 2147483647 h 64"/>
                <a:gd name="T16" fmla="*/ 2147483647 w 94"/>
                <a:gd name="T17" fmla="*/ 2147483647 h 64"/>
                <a:gd name="T18" fmla="*/ 2147483647 w 94"/>
                <a:gd name="T19" fmla="*/ 2147483647 h 64"/>
                <a:gd name="T20" fmla="*/ 2147483647 w 94"/>
                <a:gd name="T21" fmla="*/ 2147483647 h 64"/>
                <a:gd name="T22" fmla="*/ 2147483647 w 94"/>
                <a:gd name="T23" fmla="*/ 2147483647 h 64"/>
                <a:gd name="T24" fmla="*/ 2147483647 w 94"/>
                <a:gd name="T25" fmla="*/ 2147483647 h 64"/>
                <a:gd name="T26" fmla="*/ 2147483647 w 94"/>
                <a:gd name="T27" fmla="*/ 2147483647 h 64"/>
                <a:gd name="T28" fmla="*/ 2147483647 w 94"/>
                <a:gd name="T29" fmla="*/ 2147483647 h 64"/>
                <a:gd name="T30" fmla="*/ 2147483647 w 94"/>
                <a:gd name="T31" fmla="*/ 2147483647 h 64"/>
                <a:gd name="T32" fmla="*/ 2147483647 w 94"/>
                <a:gd name="T33" fmla="*/ 2147483647 h 64"/>
                <a:gd name="T34" fmla="*/ 2147483647 w 94"/>
                <a:gd name="T35" fmla="*/ 2147483647 h 64"/>
                <a:gd name="T36" fmla="*/ 2147483647 w 94"/>
                <a:gd name="T37" fmla="*/ 2147483647 h 64"/>
                <a:gd name="T38" fmla="*/ 2147483647 w 94"/>
                <a:gd name="T39" fmla="*/ 2147483647 h 64"/>
                <a:gd name="T40" fmla="*/ 2147483647 w 94"/>
                <a:gd name="T41" fmla="*/ 2147483647 h 64"/>
                <a:gd name="T42" fmla="*/ 2147483647 w 94"/>
                <a:gd name="T43" fmla="*/ 2147483647 h 64"/>
                <a:gd name="T44" fmla="*/ 2147483647 w 94"/>
                <a:gd name="T45" fmla="*/ 2147483647 h 64"/>
                <a:gd name="T46" fmla="*/ 2147483647 w 94"/>
                <a:gd name="T47" fmla="*/ 2147483647 h 64"/>
                <a:gd name="T48" fmla="*/ 2147483647 w 94"/>
                <a:gd name="T49" fmla="*/ 2147483647 h 64"/>
                <a:gd name="T50" fmla="*/ 2147483647 w 94"/>
                <a:gd name="T51" fmla="*/ 2147483647 h 64"/>
                <a:gd name="T52" fmla="*/ 2147483647 w 94"/>
                <a:gd name="T53" fmla="*/ 2147483647 h 64"/>
                <a:gd name="T54" fmla="*/ 2147483647 w 94"/>
                <a:gd name="T55" fmla="*/ 2147483647 h 64"/>
                <a:gd name="T56" fmla="*/ 2147483647 w 94"/>
                <a:gd name="T57" fmla="*/ 2147483647 h 64"/>
                <a:gd name="T58" fmla="*/ 2147483647 w 94"/>
                <a:gd name="T59" fmla="*/ 2147483647 h 64"/>
                <a:gd name="T60" fmla="*/ 2147483647 w 94"/>
                <a:gd name="T61" fmla="*/ 2147483647 h 64"/>
                <a:gd name="T62" fmla="*/ 2147483647 w 94"/>
                <a:gd name="T63" fmla="*/ 2147483647 h 64"/>
                <a:gd name="T64" fmla="*/ 2147483647 w 94"/>
                <a:gd name="T65" fmla="*/ 2147483647 h 64"/>
                <a:gd name="T66" fmla="*/ 2147483647 w 94"/>
                <a:gd name="T67" fmla="*/ 2147483647 h 64"/>
                <a:gd name="T68" fmla="*/ 2147483647 w 94"/>
                <a:gd name="T69" fmla="*/ 2147483647 h 64"/>
                <a:gd name="T70" fmla="*/ 0 w 94"/>
                <a:gd name="T71" fmla="*/ 2147483647 h 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4"/>
                <a:gd name="T109" fmla="*/ 0 h 64"/>
                <a:gd name="T110" fmla="*/ 94 w 94"/>
                <a:gd name="T111" fmla="*/ 64 h 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4" h="64">
                  <a:moveTo>
                    <a:pt x="0" y="51"/>
                  </a:moveTo>
                  <a:lnTo>
                    <a:pt x="3" y="17"/>
                  </a:lnTo>
                  <a:lnTo>
                    <a:pt x="4" y="0"/>
                  </a:lnTo>
                  <a:lnTo>
                    <a:pt x="93" y="4"/>
                  </a:lnTo>
                  <a:lnTo>
                    <a:pt x="93" y="6"/>
                  </a:lnTo>
                  <a:lnTo>
                    <a:pt x="92" y="7"/>
                  </a:lnTo>
                  <a:lnTo>
                    <a:pt x="90" y="10"/>
                  </a:lnTo>
                  <a:lnTo>
                    <a:pt x="90" y="11"/>
                  </a:lnTo>
                  <a:lnTo>
                    <a:pt x="94" y="15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93" y="48"/>
                  </a:lnTo>
                  <a:lnTo>
                    <a:pt x="94" y="49"/>
                  </a:lnTo>
                  <a:lnTo>
                    <a:pt x="93" y="50"/>
                  </a:lnTo>
                  <a:lnTo>
                    <a:pt x="94" y="51"/>
                  </a:lnTo>
                  <a:lnTo>
                    <a:pt x="94" y="54"/>
                  </a:lnTo>
                  <a:lnTo>
                    <a:pt x="93" y="54"/>
                  </a:lnTo>
                  <a:lnTo>
                    <a:pt x="94" y="56"/>
                  </a:lnTo>
                  <a:lnTo>
                    <a:pt x="92" y="59"/>
                  </a:lnTo>
                  <a:lnTo>
                    <a:pt x="94" y="62"/>
                  </a:lnTo>
                  <a:lnTo>
                    <a:pt x="94" y="64"/>
                  </a:lnTo>
                  <a:lnTo>
                    <a:pt x="91" y="62"/>
                  </a:lnTo>
                  <a:lnTo>
                    <a:pt x="86" y="59"/>
                  </a:lnTo>
                  <a:lnTo>
                    <a:pt x="84" y="58"/>
                  </a:lnTo>
                  <a:lnTo>
                    <a:pt x="82" y="58"/>
                  </a:lnTo>
                  <a:lnTo>
                    <a:pt x="80" y="60"/>
                  </a:lnTo>
                  <a:lnTo>
                    <a:pt x="79" y="60"/>
                  </a:lnTo>
                  <a:lnTo>
                    <a:pt x="77" y="60"/>
                  </a:lnTo>
                  <a:lnTo>
                    <a:pt x="76" y="57"/>
                  </a:lnTo>
                  <a:lnTo>
                    <a:pt x="74" y="57"/>
                  </a:lnTo>
                  <a:lnTo>
                    <a:pt x="73" y="57"/>
                  </a:lnTo>
                  <a:lnTo>
                    <a:pt x="70" y="57"/>
                  </a:lnTo>
                  <a:lnTo>
                    <a:pt x="69" y="54"/>
                  </a:lnTo>
                  <a:lnTo>
                    <a:pt x="0" y="51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1DA9947E-41FA-40FE-9590-370E6749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764" y="2435181"/>
              <a:ext cx="1046963" cy="535275"/>
            </a:xfrm>
            <a:custGeom>
              <a:avLst/>
              <a:gdLst>
                <a:gd name="T0" fmla="*/ 0 w 112"/>
                <a:gd name="T1" fmla="*/ 2147483647 h 55"/>
                <a:gd name="T2" fmla="*/ 2147483647 w 112"/>
                <a:gd name="T3" fmla="*/ 0 h 55"/>
                <a:gd name="T4" fmla="*/ 2147483647 w 112"/>
                <a:gd name="T5" fmla="*/ 2147483647 h 55"/>
                <a:gd name="T6" fmla="*/ 2147483647 w 112"/>
                <a:gd name="T7" fmla="*/ 2147483647 h 55"/>
                <a:gd name="T8" fmla="*/ 2147483647 w 112"/>
                <a:gd name="T9" fmla="*/ 2147483647 h 55"/>
                <a:gd name="T10" fmla="*/ 2147483647 w 112"/>
                <a:gd name="T11" fmla="*/ 2147483647 h 55"/>
                <a:gd name="T12" fmla="*/ 2147483647 w 112"/>
                <a:gd name="T13" fmla="*/ 2147483647 h 55"/>
                <a:gd name="T14" fmla="*/ 2147483647 w 112"/>
                <a:gd name="T15" fmla="*/ 2147483647 h 55"/>
                <a:gd name="T16" fmla="*/ 2147483647 w 112"/>
                <a:gd name="T17" fmla="*/ 2147483647 h 55"/>
                <a:gd name="T18" fmla="*/ 2147483647 w 112"/>
                <a:gd name="T19" fmla="*/ 2147483647 h 55"/>
                <a:gd name="T20" fmla="*/ 2147483647 w 112"/>
                <a:gd name="T21" fmla="*/ 2147483647 h 55"/>
                <a:gd name="T22" fmla="*/ 2147483647 w 112"/>
                <a:gd name="T23" fmla="*/ 2147483647 h 55"/>
                <a:gd name="T24" fmla="*/ 2147483647 w 112"/>
                <a:gd name="T25" fmla="*/ 2147483647 h 55"/>
                <a:gd name="T26" fmla="*/ 2147483647 w 112"/>
                <a:gd name="T27" fmla="*/ 2147483647 h 55"/>
                <a:gd name="T28" fmla="*/ 2147483647 w 112"/>
                <a:gd name="T29" fmla="*/ 2147483647 h 55"/>
                <a:gd name="T30" fmla="*/ 2147483647 w 112"/>
                <a:gd name="T31" fmla="*/ 2147483647 h 55"/>
                <a:gd name="T32" fmla="*/ 2147483647 w 112"/>
                <a:gd name="T33" fmla="*/ 2147483647 h 55"/>
                <a:gd name="T34" fmla="*/ 2147483647 w 112"/>
                <a:gd name="T35" fmla="*/ 2147483647 h 55"/>
                <a:gd name="T36" fmla="*/ 2147483647 w 112"/>
                <a:gd name="T37" fmla="*/ 2147483647 h 55"/>
                <a:gd name="T38" fmla="*/ 2147483647 w 112"/>
                <a:gd name="T39" fmla="*/ 2147483647 h 55"/>
                <a:gd name="T40" fmla="*/ 2147483647 w 112"/>
                <a:gd name="T41" fmla="*/ 2147483647 h 55"/>
                <a:gd name="T42" fmla="*/ 2147483647 w 112"/>
                <a:gd name="T43" fmla="*/ 2147483647 h 55"/>
                <a:gd name="T44" fmla="*/ 2147483647 w 112"/>
                <a:gd name="T45" fmla="*/ 2147483647 h 55"/>
                <a:gd name="T46" fmla="*/ 2147483647 w 112"/>
                <a:gd name="T47" fmla="*/ 2147483647 h 55"/>
                <a:gd name="T48" fmla="*/ 2147483647 w 112"/>
                <a:gd name="T49" fmla="*/ 2147483647 h 55"/>
                <a:gd name="T50" fmla="*/ 2147483647 w 112"/>
                <a:gd name="T51" fmla="*/ 2147483647 h 55"/>
                <a:gd name="T52" fmla="*/ 2147483647 w 112"/>
                <a:gd name="T53" fmla="*/ 2147483647 h 55"/>
                <a:gd name="T54" fmla="*/ 2147483647 w 112"/>
                <a:gd name="T55" fmla="*/ 2147483647 h 55"/>
                <a:gd name="T56" fmla="*/ 2147483647 w 112"/>
                <a:gd name="T57" fmla="*/ 2147483647 h 55"/>
                <a:gd name="T58" fmla="*/ 2147483647 w 112"/>
                <a:gd name="T59" fmla="*/ 2147483647 h 55"/>
                <a:gd name="T60" fmla="*/ 2147483647 w 112"/>
                <a:gd name="T61" fmla="*/ 2147483647 h 55"/>
                <a:gd name="T62" fmla="*/ 2147483647 w 112"/>
                <a:gd name="T63" fmla="*/ 2147483647 h 55"/>
                <a:gd name="T64" fmla="*/ 2147483647 w 112"/>
                <a:gd name="T65" fmla="*/ 2147483647 h 55"/>
                <a:gd name="T66" fmla="*/ 2147483647 w 112"/>
                <a:gd name="T67" fmla="*/ 2147483647 h 55"/>
                <a:gd name="T68" fmla="*/ 2147483647 w 112"/>
                <a:gd name="T69" fmla="*/ 2147483647 h 55"/>
                <a:gd name="T70" fmla="*/ 2147483647 w 112"/>
                <a:gd name="T71" fmla="*/ 2147483647 h 55"/>
                <a:gd name="T72" fmla="*/ 2147483647 w 112"/>
                <a:gd name="T73" fmla="*/ 2147483647 h 55"/>
                <a:gd name="T74" fmla="*/ 2147483647 w 112"/>
                <a:gd name="T75" fmla="*/ 2147483647 h 55"/>
                <a:gd name="T76" fmla="*/ 2147483647 w 112"/>
                <a:gd name="T77" fmla="*/ 2147483647 h 55"/>
                <a:gd name="T78" fmla="*/ 2147483647 w 112"/>
                <a:gd name="T79" fmla="*/ 2147483647 h 55"/>
                <a:gd name="T80" fmla="*/ 2147483647 w 112"/>
                <a:gd name="T81" fmla="*/ 2147483647 h 55"/>
                <a:gd name="T82" fmla="*/ 2147483647 w 112"/>
                <a:gd name="T83" fmla="*/ 2147483647 h 55"/>
                <a:gd name="T84" fmla="*/ 2147483647 w 112"/>
                <a:gd name="T85" fmla="*/ 2147483647 h 55"/>
                <a:gd name="T86" fmla="*/ 2147483647 w 112"/>
                <a:gd name="T87" fmla="*/ 2147483647 h 55"/>
                <a:gd name="T88" fmla="*/ 2147483647 w 112"/>
                <a:gd name="T89" fmla="*/ 2147483647 h 55"/>
                <a:gd name="T90" fmla="*/ 0 w 112"/>
                <a:gd name="T91" fmla="*/ 2147483647 h 55"/>
                <a:gd name="T92" fmla="*/ 0 w 112"/>
                <a:gd name="T93" fmla="*/ 2147483647 h 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2"/>
                <a:gd name="T142" fmla="*/ 0 h 55"/>
                <a:gd name="T143" fmla="*/ 112 w 112"/>
                <a:gd name="T144" fmla="*/ 55 h 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2" h="55">
                  <a:moveTo>
                    <a:pt x="0" y="34"/>
                  </a:moveTo>
                  <a:lnTo>
                    <a:pt x="3" y="0"/>
                  </a:lnTo>
                  <a:lnTo>
                    <a:pt x="72" y="3"/>
                  </a:lnTo>
                  <a:lnTo>
                    <a:pt x="73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0" y="9"/>
                  </a:lnTo>
                  <a:lnTo>
                    <a:pt x="82" y="9"/>
                  </a:lnTo>
                  <a:lnTo>
                    <a:pt x="83" y="9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9" y="8"/>
                  </a:lnTo>
                  <a:lnTo>
                    <a:pt x="94" y="11"/>
                  </a:lnTo>
                  <a:lnTo>
                    <a:pt x="97" y="13"/>
                  </a:lnTo>
                  <a:lnTo>
                    <a:pt x="97" y="15"/>
                  </a:lnTo>
                  <a:lnTo>
                    <a:pt x="99" y="16"/>
                  </a:lnTo>
                  <a:lnTo>
                    <a:pt x="99" y="17"/>
                  </a:lnTo>
                  <a:lnTo>
                    <a:pt x="98" y="20"/>
                  </a:lnTo>
                  <a:lnTo>
                    <a:pt x="99" y="21"/>
                  </a:lnTo>
                  <a:lnTo>
                    <a:pt x="100" y="24"/>
                  </a:lnTo>
                  <a:lnTo>
                    <a:pt x="102" y="25"/>
                  </a:lnTo>
                  <a:lnTo>
                    <a:pt x="101" y="27"/>
                  </a:lnTo>
                  <a:lnTo>
                    <a:pt x="102" y="28"/>
                  </a:lnTo>
                  <a:lnTo>
                    <a:pt x="103" y="29"/>
                  </a:lnTo>
                  <a:lnTo>
                    <a:pt x="104" y="31"/>
                  </a:lnTo>
                  <a:lnTo>
                    <a:pt x="103" y="32"/>
                  </a:lnTo>
                  <a:lnTo>
                    <a:pt x="103" y="35"/>
                  </a:lnTo>
                  <a:lnTo>
                    <a:pt x="105" y="36"/>
                  </a:lnTo>
                  <a:lnTo>
                    <a:pt x="105" y="37"/>
                  </a:lnTo>
                  <a:lnTo>
                    <a:pt x="104" y="38"/>
                  </a:lnTo>
                  <a:lnTo>
                    <a:pt x="105" y="40"/>
                  </a:lnTo>
                  <a:lnTo>
                    <a:pt x="106" y="41"/>
                  </a:lnTo>
                  <a:lnTo>
                    <a:pt x="105" y="42"/>
                  </a:lnTo>
                  <a:lnTo>
                    <a:pt x="106" y="44"/>
                  </a:lnTo>
                  <a:lnTo>
                    <a:pt x="106" y="45"/>
                  </a:lnTo>
                  <a:lnTo>
                    <a:pt x="107" y="46"/>
                  </a:lnTo>
                  <a:lnTo>
                    <a:pt x="108" y="48"/>
                  </a:lnTo>
                  <a:lnTo>
                    <a:pt x="109" y="50"/>
                  </a:lnTo>
                  <a:lnTo>
                    <a:pt x="111" y="52"/>
                  </a:lnTo>
                  <a:lnTo>
                    <a:pt x="112" y="53"/>
                  </a:lnTo>
                  <a:lnTo>
                    <a:pt x="111" y="55"/>
                  </a:lnTo>
                  <a:lnTo>
                    <a:pt x="24" y="53"/>
                  </a:lnTo>
                  <a:lnTo>
                    <a:pt x="25" y="36"/>
                  </a:lnTo>
                  <a:lnTo>
                    <a:pt x="0" y="34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4D0620CF-7289-49E0-AB99-CE809F407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544" y="2952311"/>
              <a:ext cx="941721" cy="526203"/>
            </a:xfrm>
            <a:custGeom>
              <a:avLst/>
              <a:gdLst>
                <a:gd name="T0" fmla="*/ 2147483647 w 101"/>
                <a:gd name="T1" fmla="*/ 0 h 54"/>
                <a:gd name="T2" fmla="*/ 2147483647 w 101"/>
                <a:gd name="T3" fmla="*/ 2147483647 h 54"/>
                <a:gd name="T4" fmla="*/ 2147483647 w 101"/>
                <a:gd name="T5" fmla="*/ 2147483647 h 54"/>
                <a:gd name="T6" fmla="*/ 2147483647 w 101"/>
                <a:gd name="T7" fmla="*/ 2147483647 h 54"/>
                <a:gd name="T8" fmla="*/ 2147483647 w 101"/>
                <a:gd name="T9" fmla="*/ 2147483647 h 54"/>
                <a:gd name="T10" fmla="*/ 2147483647 w 101"/>
                <a:gd name="T11" fmla="*/ 2147483647 h 54"/>
                <a:gd name="T12" fmla="*/ 2147483647 w 101"/>
                <a:gd name="T13" fmla="*/ 2147483647 h 54"/>
                <a:gd name="T14" fmla="*/ 2147483647 w 101"/>
                <a:gd name="T15" fmla="*/ 2147483647 h 54"/>
                <a:gd name="T16" fmla="*/ 2147483647 w 101"/>
                <a:gd name="T17" fmla="*/ 2147483647 h 54"/>
                <a:gd name="T18" fmla="*/ 2147483647 w 101"/>
                <a:gd name="T19" fmla="*/ 2147483647 h 54"/>
                <a:gd name="T20" fmla="*/ 2147483647 w 101"/>
                <a:gd name="T21" fmla="*/ 2147483647 h 54"/>
                <a:gd name="T22" fmla="*/ 2147483647 w 101"/>
                <a:gd name="T23" fmla="*/ 2147483647 h 54"/>
                <a:gd name="T24" fmla="*/ 0 w 101"/>
                <a:gd name="T25" fmla="*/ 2147483647 h 54"/>
                <a:gd name="T26" fmla="*/ 2147483647 w 101"/>
                <a:gd name="T27" fmla="*/ 0 h 5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1"/>
                <a:gd name="T43" fmla="*/ 0 h 54"/>
                <a:gd name="T44" fmla="*/ 101 w 101"/>
                <a:gd name="T45" fmla="*/ 54 h 5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1" h="54">
                  <a:moveTo>
                    <a:pt x="3" y="0"/>
                  </a:moveTo>
                  <a:lnTo>
                    <a:pt x="90" y="2"/>
                  </a:lnTo>
                  <a:lnTo>
                    <a:pt x="96" y="6"/>
                  </a:lnTo>
                  <a:lnTo>
                    <a:pt x="94" y="9"/>
                  </a:lnTo>
                  <a:lnTo>
                    <a:pt x="94" y="11"/>
                  </a:lnTo>
                  <a:lnTo>
                    <a:pt x="95" y="12"/>
                  </a:lnTo>
                  <a:lnTo>
                    <a:pt x="96" y="12"/>
                  </a:lnTo>
                  <a:lnTo>
                    <a:pt x="97" y="15"/>
                  </a:lnTo>
                  <a:lnTo>
                    <a:pt x="98" y="16"/>
                  </a:lnTo>
                  <a:lnTo>
                    <a:pt x="100" y="17"/>
                  </a:lnTo>
                  <a:lnTo>
                    <a:pt x="101" y="54"/>
                  </a:lnTo>
                  <a:lnTo>
                    <a:pt x="0" y="52"/>
                  </a:lnTo>
                  <a:lnTo>
                    <a:pt x="3" y="0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0D262FFF-BE92-4B4C-B606-51A501D46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159" y="3449482"/>
              <a:ext cx="1083251" cy="584267"/>
            </a:xfrm>
            <a:custGeom>
              <a:avLst/>
              <a:gdLst>
                <a:gd name="T0" fmla="*/ 2147483647 w 116"/>
                <a:gd name="T1" fmla="*/ 2147483647 h 60"/>
                <a:gd name="T2" fmla="*/ 0 w 116"/>
                <a:gd name="T3" fmla="*/ 2147483647 h 60"/>
                <a:gd name="T4" fmla="*/ 2147483647 w 116"/>
                <a:gd name="T5" fmla="*/ 2147483647 h 60"/>
                <a:gd name="T6" fmla="*/ 2147483647 w 116"/>
                <a:gd name="T7" fmla="*/ 2147483647 h 60"/>
                <a:gd name="T8" fmla="*/ 2147483647 w 116"/>
                <a:gd name="T9" fmla="*/ 2147483647 h 60"/>
                <a:gd name="T10" fmla="*/ 2147483647 w 116"/>
                <a:gd name="T11" fmla="*/ 2147483647 h 60"/>
                <a:gd name="T12" fmla="*/ 2147483647 w 116"/>
                <a:gd name="T13" fmla="*/ 2147483647 h 60"/>
                <a:gd name="T14" fmla="*/ 2147483647 w 116"/>
                <a:gd name="T15" fmla="*/ 2147483647 h 60"/>
                <a:gd name="T16" fmla="*/ 2147483647 w 116"/>
                <a:gd name="T17" fmla="*/ 2147483647 h 60"/>
                <a:gd name="T18" fmla="*/ 2147483647 w 116"/>
                <a:gd name="T19" fmla="*/ 2147483647 h 60"/>
                <a:gd name="T20" fmla="*/ 2147483647 w 116"/>
                <a:gd name="T21" fmla="*/ 2147483647 h 60"/>
                <a:gd name="T22" fmla="*/ 2147483647 w 116"/>
                <a:gd name="T23" fmla="*/ 2147483647 h 60"/>
                <a:gd name="T24" fmla="*/ 2147483647 w 116"/>
                <a:gd name="T25" fmla="*/ 2147483647 h 60"/>
                <a:gd name="T26" fmla="*/ 2147483647 w 116"/>
                <a:gd name="T27" fmla="*/ 2147483647 h 60"/>
                <a:gd name="T28" fmla="*/ 2147483647 w 116"/>
                <a:gd name="T29" fmla="*/ 2147483647 h 60"/>
                <a:gd name="T30" fmla="*/ 2147483647 w 116"/>
                <a:gd name="T31" fmla="*/ 2147483647 h 60"/>
                <a:gd name="T32" fmla="*/ 2147483647 w 116"/>
                <a:gd name="T33" fmla="*/ 2147483647 h 60"/>
                <a:gd name="T34" fmla="*/ 2147483647 w 116"/>
                <a:gd name="T35" fmla="*/ 2147483647 h 60"/>
                <a:gd name="T36" fmla="*/ 2147483647 w 116"/>
                <a:gd name="T37" fmla="*/ 2147483647 h 60"/>
                <a:gd name="T38" fmla="*/ 2147483647 w 116"/>
                <a:gd name="T39" fmla="*/ 2147483647 h 60"/>
                <a:gd name="T40" fmla="*/ 2147483647 w 116"/>
                <a:gd name="T41" fmla="*/ 2147483647 h 60"/>
                <a:gd name="T42" fmla="*/ 2147483647 w 116"/>
                <a:gd name="T43" fmla="*/ 2147483647 h 60"/>
                <a:gd name="T44" fmla="*/ 2147483647 w 116"/>
                <a:gd name="T45" fmla="*/ 2147483647 h 60"/>
                <a:gd name="T46" fmla="*/ 2147483647 w 116"/>
                <a:gd name="T47" fmla="*/ 2147483647 h 60"/>
                <a:gd name="T48" fmla="*/ 2147483647 w 116"/>
                <a:gd name="T49" fmla="*/ 2147483647 h 60"/>
                <a:gd name="T50" fmla="*/ 2147483647 w 116"/>
                <a:gd name="T51" fmla="*/ 2147483647 h 60"/>
                <a:gd name="T52" fmla="*/ 2147483647 w 116"/>
                <a:gd name="T53" fmla="*/ 2147483647 h 60"/>
                <a:gd name="T54" fmla="*/ 2147483647 w 116"/>
                <a:gd name="T55" fmla="*/ 2147483647 h 60"/>
                <a:gd name="T56" fmla="*/ 2147483647 w 116"/>
                <a:gd name="T57" fmla="*/ 2147483647 h 60"/>
                <a:gd name="T58" fmla="*/ 2147483647 w 116"/>
                <a:gd name="T59" fmla="*/ 2147483647 h 60"/>
                <a:gd name="T60" fmla="*/ 2147483647 w 116"/>
                <a:gd name="T61" fmla="*/ 2147483647 h 60"/>
                <a:gd name="T62" fmla="*/ 2147483647 w 116"/>
                <a:gd name="T63" fmla="*/ 2147483647 h 60"/>
                <a:gd name="T64" fmla="*/ 2147483647 w 116"/>
                <a:gd name="T65" fmla="*/ 2147483647 h 60"/>
                <a:gd name="T66" fmla="*/ 2147483647 w 116"/>
                <a:gd name="T67" fmla="*/ 2147483647 h 60"/>
                <a:gd name="T68" fmla="*/ 2147483647 w 116"/>
                <a:gd name="T69" fmla="*/ 2147483647 h 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60"/>
                <a:gd name="T107" fmla="*/ 116 w 116"/>
                <a:gd name="T108" fmla="*/ 60 h 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60">
                  <a:moveTo>
                    <a:pt x="114" y="3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0" y="8"/>
                  </a:lnTo>
                  <a:lnTo>
                    <a:pt x="40" y="11"/>
                  </a:lnTo>
                  <a:lnTo>
                    <a:pt x="39" y="44"/>
                  </a:lnTo>
                  <a:lnTo>
                    <a:pt x="41" y="44"/>
                  </a:lnTo>
                  <a:lnTo>
                    <a:pt x="42" y="45"/>
                  </a:lnTo>
                  <a:lnTo>
                    <a:pt x="44" y="47"/>
                  </a:lnTo>
                  <a:lnTo>
                    <a:pt x="44" y="48"/>
                  </a:lnTo>
                  <a:lnTo>
                    <a:pt x="47" y="47"/>
                  </a:lnTo>
                  <a:lnTo>
                    <a:pt x="48" y="47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5" y="51"/>
                  </a:lnTo>
                  <a:lnTo>
                    <a:pt x="56" y="52"/>
                  </a:lnTo>
                  <a:lnTo>
                    <a:pt x="57" y="52"/>
                  </a:lnTo>
                  <a:lnTo>
                    <a:pt x="58" y="52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61" y="53"/>
                  </a:lnTo>
                  <a:lnTo>
                    <a:pt x="62" y="52"/>
                  </a:lnTo>
                  <a:lnTo>
                    <a:pt x="65" y="53"/>
                  </a:lnTo>
                  <a:lnTo>
                    <a:pt x="66" y="53"/>
                  </a:lnTo>
                  <a:lnTo>
                    <a:pt x="67" y="55"/>
                  </a:lnTo>
                  <a:lnTo>
                    <a:pt x="68" y="55"/>
                  </a:lnTo>
                  <a:lnTo>
                    <a:pt x="68" y="57"/>
                  </a:lnTo>
                  <a:lnTo>
                    <a:pt x="70" y="57"/>
                  </a:lnTo>
                  <a:lnTo>
                    <a:pt x="71" y="55"/>
                  </a:lnTo>
                  <a:lnTo>
                    <a:pt x="72" y="55"/>
                  </a:lnTo>
                  <a:lnTo>
                    <a:pt x="75" y="57"/>
                  </a:lnTo>
                  <a:lnTo>
                    <a:pt x="76" y="57"/>
                  </a:lnTo>
                  <a:lnTo>
                    <a:pt x="77" y="57"/>
                  </a:lnTo>
                  <a:lnTo>
                    <a:pt x="78" y="57"/>
                  </a:lnTo>
                  <a:lnTo>
                    <a:pt x="79" y="57"/>
                  </a:lnTo>
                  <a:lnTo>
                    <a:pt x="78" y="59"/>
                  </a:lnTo>
                  <a:lnTo>
                    <a:pt x="79" y="60"/>
                  </a:lnTo>
                  <a:lnTo>
                    <a:pt x="80" y="59"/>
                  </a:lnTo>
                  <a:lnTo>
                    <a:pt x="80" y="58"/>
                  </a:lnTo>
                  <a:lnTo>
                    <a:pt x="81" y="57"/>
                  </a:lnTo>
                  <a:lnTo>
                    <a:pt x="82" y="56"/>
                  </a:lnTo>
                  <a:lnTo>
                    <a:pt x="83" y="57"/>
                  </a:lnTo>
                  <a:lnTo>
                    <a:pt x="84" y="58"/>
                  </a:lnTo>
                  <a:lnTo>
                    <a:pt x="85" y="57"/>
                  </a:lnTo>
                  <a:lnTo>
                    <a:pt x="86" y="57"/>
                  </a:lnTo>
                  <a:lnTo>
                    <a:pt x="87" y="57"/>
                  </a:lnTo>
                  <a:lnTo>
                    <a:pt x="88" y="58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3" y="57"/>
                  </a:lnTo>
                  <a:lnTo>
                    <a:pt x="97" y="57"/>
                  </a:lnTo>
                  <a:lnTo>
                    <a:pt x="99" y="56"/>
                  </a:lnTo>
                  <a:lnTo>
                    <a:pt x="100" y="56"/>
                  </a:lnTo>
                  <a:lnTo>
                    <a:pt x="101" y="56"/>
                  </a:lnTo>
                  <a:lnTo>
                    <a:pt x="104" y="57"/>
                  </a:lnTo>
                  <a:lnTo>
                    <a:pt x="106" y="56"/>
                  </a:lnTo>
                  <a:lnTo>
                    <a:pt x="107" y="56"/>
                  </a:lnTo>
                  <a:lnTo>
                    <a:pt x="113" y="59"/>
                  </a:lnTo>
                  <a:lnTo>
                    <a:pt x="115" y="60"/>
                  </a:lnTo>
                  <a:lnTo>
                    <a:pt x="116" y="60"/>
                  </a:lnTo>
                  <a:lnTo>
                    <a:pt x="116" y="30"/>
                  </a:lnTo>
                  <a:lnTo>
                    <a:pt x="114" y="12"/>
                  </a:lnTo>
                  <a:lnTo>
                    <a:pt x="114" y="3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652D65EF-9A17-41F4-A4CD-A4D378AB9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367" y="3527506"/>
              <a:ext cx="1772760" cy="1803606"/>
            </a:xfrm>
            <a:custGeom>
              <a:avLst/>
              <a:gdLst>
                <a:gd name="T0" fmla="*/ 2147483647 w 190"/>
                <a:gd name="T1" fmla="*/ 2147483647 h 185"/>
                <a:gd name="T2" fmla="*/ 2147483647 w 190"/>
                <a:gd name="T3" fmla="*/ 2147483647 h 185"/>
                <a:gd name="T4" fmla="*/ 2147483647 w 190"/>
                <a:gd name="T5" fmla="*/ 2147483647 h 185"/>
                <a:gd name="T6" fmla="*/ 2147483647 w 190"/>
                <a:gd name="T7" fmla="*/ 2147483647 h 185"/>
                <a:gd name="T8" fmla="*/ 2147483647 w 190"/>
                <a:gd name="T9" fmla="*/ 2147483647 h 185"/>
                <a:gd name="T10" fmla="*/ 2147483647 w 190"/>
                <a:gd name="T11" fmla="*/ 2147483647 h 185"/>
                <a:gd name="T12" fmla="*/ 2147483647 w 190"/>
                <a:gd name="T13" fmla="*/ 2147483647 h 185"/>
                <a:gd name="T14" fmla="*/ 2147483647 w 190"/>
                <a:gd name="T15" fmla="*/ 2147483647 h 185"/>
                <a:gd name="T16" fmla="*/ 2147483647 w 190"/>
                <a:gd name="T17" fmla="*/ 2147483647 h 185"/>
                <a:gd name="T18" fmla="*/ 2147483647 w 190"/>
                <a:gd name="T19" fmla="*/ 2147483647 h 185"/>
                <a:gd name="T20" fmla="*/ 2147483647 w 190"/>
                <a:gd name="T21" fmla="*/ 2147483647 h 185"/>
                <a:gd name="T22" fmla="*/ 2147483647 w 190"/>
                <a:gd name="T23" fmla="*/ 2147483647 h 185"/>
                <a:gd name="T24" fmla="*/ 2147483647 w 190"/>
                <a:gd name="T25" fmla="*/ 2147483647 h 185"/>
                <a:gd name="T26" fmla="*/ 2147483647 w 190"/>
                <a:gd name="T27" fmla="*/ 2147483647 h 185"/>
                <a:gd name="T28" fmla="*/ 2147483647 w 190"/>
                <a:gd name="T29" fmla="*/ 2147483647 h 185"/>
                <a:gd name="T30" fmla="*/ 2147483647 w 190"/>
                <a:gd name="T31" fmla="*/ 0 h 185"/>
                <a:gd name="T32" fmla="*/ 0 w 190"/>
                <a:gd name="T33" fmla="*/ 2147483647 h 185"/>
                <a:gd name="T34" fmla="*/ 2147483647 w 190"/>
                <a:gd name="T35" fmla="*/ 2147483647 h 185"/>
                <a:gd name="T36" fmla="*/ 2147483647 w 190"/>
                <a:gd name="T37" fmla="*/ 2147483647 h 185"/>
                <a:gd name="T38" fmla="*/ 2147483647 w 190"/>
                <a:gd name="T39" fmla="*/ 2147483647 h 185"/>
                <a:gd name="T40" fmla="*/ 2147483647 w 190"/>
                <a:gd name="T41" fmla="*/ 2147483647 h 185"/>
                <a:gd name="T42" fmla="*/ 2147483647 w 190"/>
                <a:gd name="T43" fmla="*/ 2147483647 h 185"/>
                <a:gd name="T44" fmla="*/ 2147483647 w 190"/>
                <a:gd name="T45" fmla="*/ 2147483647 h 185"/>
                <a:gd name="T46" fmla="*/ 2147483647 w 190"/>
                <a:gd name="T47" fmla="*/ 2147483647 h 185"/>
                <a:gd name="T48" fmla="*/ 2147483647 w 190"/>
                <a:gd name="T49" fmla="*/ 2147483647 h 185"/>
                <a:gd name="T50" fmla="*/ 2147483647 w 190"/>
                <a:gd name="T51" fmla="*/ 2147483647 h 185"/>
                <a:gd name="T52" fmla="*/ 2147483647 w 190"/>
                <a:gd name="T53" fmla="*/ 2147483647 h 185"/>
                <a:gd name="T54" fmla="*/ 2147483647 w 190"/>
                <a:gd name="T55" fmla="*/ 2147483647 h 185"/>
                <a:gd name="T56" fmla="*/ 2147483647 w 190"/>
                <a:gd name="T57" fmla="*/ 2147483647 h 185"/>
                <a:gd name="T58" fmla="*/ 2147483647 w 190"/>
                <a:gd name="T59" fmla="*/ 2147483647 h 185"/>
                <a:gd name="T60" fmla="*/ 2147483647 w 190"/>
                <a:gd name="T61" fmla="*/ 2147483647 h 185"/>
                <a:gd name="T62" fmla="*/ 2147483647 w 190"/>
                <a:gd name="T63" fmla="*/ 2147483647 h 185"/>
                <a:gd name="T64" fmla="*/ 2147483647 w 190"/>
                <a:gd name="T65" fmla="*/ 2147483647 h 185"/>
                <a:gd name="T66" fmla="*/ 2147483647 w 190"/>
                <a:gd name="T67" fmla="*/ 2147483647 h 185"/>
                <a:gd name="T68" fmla="*/ 2147483647 w 190"/>
                <a:gd name="T69" fmla="*/ 2147483647 h 185"/>
                <a:gd name="T70" fmla="*/ 2147483647 w 190"/>
                <a:gd name="T71" fmla="*/ 2147483647 h 185"/>
                <a:gd name="T72" fmla="*/ 2147483647 w 190"/>
                <a:gd name="T73" fmla="*/ 2147483647 h 185"/>
                <a:gd name="T74" fmla="*/ 2147483647 w 190"/>
                <a:gd name="T75" fmla="*/ 2147483647 h 185"/>
                <a:gd name="T76" fmla="*/ 2147483647 w 190"/>
                <a:gd name="T77" fmla="*/ 2147483647 h 185"/>
                <a:gd name="T78" fmla="*/ 2147483647 w 190"/>
                <a:gd name="T79" fmla="*/ 2147483647 h 185"/>
                <a:gd name="T80" fmla="*/ 2147483647 w 190"/>
                <a:gd name="T81" fmla="*/ 2147483647 h 185"/>
                <a:gd name="T82" fmla="*/ 2147483647 w 190"/>
                <a:gd name="T83" fmla="*/ 2147483647 h 185"/>
                <a:gd name="T84" fmla="*/ 2147483647 w 190"/>
                <a:gd name="T85" fmla="*/ 2147483647 h 185"/>
                <a:gd name="T86" fmla="*/ 2147483647 w 190"/>
                <a:gd name="T87" fmla="*/ 2147483647 h 185"/>
                <a:gd name="T88" fmla="*/ 2147483647 w 190"/>
                <a:gd name="T89" fmla="*/ 2147483647 h 185"/>
                <a:gd name="T90" fmla="*/ 2147483647 w 190"/>
                <a:gd name="T91" fmla="*/ 2147483647 h 185"/>
                <a:gd name="T92" fmla="*/ 2147483647 w 190"/>
                <a:gd name="T93" fmla="*/ 2147483647 h 185"/>
                <a:gd name="T94" fmla="*/ 2147483647 w 190"/>
                <a:gd name="T95" fmla="*/ 2147483647 h 185"/>
                <a:gd name="T96" fmla="*/ 2147483647 w 190"/>
                <a:gd name="T97" fmla="*/ 2147483647 h 185"/>
                <a:gd name="T98" fmla="*/ 2147483647 w 190"/>
                <a:gd name="T99" fmla="*/ 2147483647 h 185"/>
                <a:gd name="T100" fmla="*/ 2147483647 w 190"/>
                <a:gd name="T101" fmla="*/ 2147483647 h 185"/>
                <a:gd name="T102" fmla="*/ 2147483647 w 190"/>
                <a:gd name="T103" fmla="*/ 2147483647 h 185"/>
                <a:gd name="T104" fmla="*/ 2147483647 w 190"/>
                <a:gd name="T105" fmla="*/ 2147483647 h 185"/>
                <a:gd name="T106" fmla="*/ 2147483647 w 190"/>
                <a:gd name="T107" fmla="*/ 2147483647 h 185"/>
                <a:gd name="T108" fmla="*/ 2147483647 w 190"/>
                <a:gd name="T109" fmla="*/ 2147483647 h 185"/>
                <a:gd name="T110" fmla="*/ 2147483647 w 190"/>
                <a:gd name="T111" fmla="*/ 2147483647 h 185"/>
                <a:gd name="T112" fmla="*/ 2147483647 w 190"/>
                <a:gd name="T113" fmla="*/ 2147483647 h 185"/>
                <a:gd name="T114" fmla="*/ 2147483647 w 190"/>
                <a:gd name="T115" fmla="*/ 2147483647 h 185"/>
                <a:gd name="T116" fmla="*/ 2147483647 w 190"/>
                <a:gd name="T117" fmla="*/ 2147483647 h 185"/>
                <a:gd name="T118" fmla="*/ 2147483647 w 190"/>
                <a:gd name="T119" fmla="*/ 2147483647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0"/>
                <a:gd name="T181" fmla="*/ 0 h 185"/>
                <a:gd name="T182" fmla="*/ 190 w 190"/>
                <a:gd name="T183" fmla="*/ 185 h 18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0" h="185">
                  <a:moveTo>
                    <a:pt x="175" y="52"/>
                  </a:moveTo>
                  <a:lnTo>
                    <a:pt x="174" y="52"/>
                  </a:lnTo>
                  <a:lnTo>
                    <a:pt x="172" y="51"/>
                  </a:lnTo>
                  <a:lnTo>
                    <a:pt x="166" y="48"/>
                  </a:lnTo>
                  <a:lnTo>
                    <a:pt x="165" y="48"/>
                  </a:lnTo>
                  <a:lnTo>
                    <a:pt x="163" y="49"/>
                  </a:lnTo>
                  <a:lnTo>
                    <a:pt x="160" y="48"/>
                  </a:lnTo>
                  <a:lnTo>
                    <a:pt x="159" y="48"/>
                  </a:lnTo>
                  <a:lnTo>
                    <a:pt x="158" y="48"/>
                  </a:lnTo>
                  <a:lnTo>
                    <a:pt x="156" y="49"/>
                  </a:lnTo>
                  <a:lnTo>
                    <a:pt x="152" y="49"/>
                  </a:lnTo>
                  <a:lnTo>
                    <a:pt x="151" y="50"/>
                  </a:lnTo>
                  <a:lnTo>
                    <a:pt x="149" y="52"/>
                  </a:lnTo>
                  <a:lnTo>
                    <a:pt x="147" y="50"/>
                  </a:lnTo>
                  <a:lnTo>
                    <a:pt x="146" y="49"/>
                  </a:lnTo>
                  <a:lnTo>
                    <a:pt x="145" y="49"/>
                  </a:lnTo>
                  <a:lnTo>
                    <a:pt x="144" y="49"/>
                  </a:lnTo>
                  <a:lnTo>
                    <a:pt x="143" y="50"/>
                  </a:lnTo>
                  <a:lnTo>
                    <a:pt x="142" y="49"/>
                  </a:lnTo>
                  <a:lnTo>
                    <a:pt x="141" y="48"/>
                  </a:lnTo>
                  <a:lnTo>
                    <a:pt x="140" y="49"/>
                  </a:lnTo>
                  <a:lnTo>
                    <a:pt x="139" y="50"/>
                  </a:lnTo>
                  <a:lnTo>
                    <a:pt x="139" y="51"/>
                  </a:lnTo>
                  <a:lnTo>
                    <a:pt x="138" y="52"/>
                  </a:lnTo>
                  <a:lnTo>
                    <a:pt x="137" y="51"/>
                  </a:lnTo>
                  <a:lnTo>
                    <a:pt x="138" y="49"/>
                  </a:lnTo>
                  <a:lnTo>
                    <a:pt x="137" y="49"/>
                  </a:lnTo>
                  <a:lnTo>
                    <a:pt x="136" y="49"/>
                  </a:lnTo>
                  <a:lnTo>
                    <a:pt x="135" y="49"/>
                  </a:lnTo>
                  <a:lnTo>
                    <a:pt x="134" y="49"/>
                  </a:lnTo>
                  <a:lnTo>
                    <a:pt x="131" y="47"/>
                  </a:lnTo>
                  <a:lnTo>
                    <a:pt x="130" y="47"/>
                  </a:lnTo>
                  <a:lnTo>
                    <a:pt x="129" y="49"/>
                  </a:lnTo>
                  <a:lnTo>
                    <a:pt x="127" y="49"/>
                  </a:lnTo>
                  <a:lnTo>
                    <a:pt x="127" y="47"/>
                  </a:lnTo>
                  <a:lnTo>
                    <a:pt x="126" y="47"/>
                  </a:lnTo>
                  <a:lnTo>
                    <a:pt x="125" y="45"/>
                  </a:lnTo>
                  <a:lnTo>
                    <a:pt x="124" y="45"/>
                  </a:lnTo>
                  <a:lnTo>
                    <a:pt x="121" y="44"/>
                  </a:lnTo>
                  <a:lnTo>
                    <a:pt x="120" y="45"/>
                  </a:lnTo>
                  <a:lnTo>
                    <a:pt x="118" y="45"/>
                  </a:lnTo>
                  <a:lnTo>
                    <a:pt x="118" y="43"/>
                  </a:lnTo>
                  <a:lnTo>
                    <a:pt x="117" y="44"/>
                  </a:lnTo>
                  <a:lnTo>
                    <a:pt x="116" y="44"/>
                  </a:lnTo>
                  <a:lnTo>
                    <a:pt x="115" y="44"/>
                  </a:lnTo>
                  <a:lnTo>
                    <a:pt x="114" y="43"/>
                  </a:lnTo>
                  <a:lnTo>
                    <a:pt x="110" y="42"/>
                  </a:lnTo>
                  <a:lnTo>
                    <a:pt x="109" y="41"/>
                  </a:lnTo>
                  <a:lnTo>
                    <a:pt x="109" y="40"/>
                  </a:lnTo>
                  <a:lnTo>
                    <a:pt x="109" y="39"/>
                  </a:lnTo>
                  <a:lnTo>
                    <a:pt x="107" y="39"/>
                  </a:lnTo>
                  <a:lnTo>
                    <a:pt x="106" y="39"/>
                  </a:lnTo>
                  <a:lnTo>
                    <a:pt x="103" y="40"/>
                  </a:lnTo>
                  <a:lnTo>
                    <a:pt x="103" y="39"/>
                  </a:lnTo>
                  <a:lnTo>
                    <a:pt x="101" y="37"/>
                  </a:lnTo>
                  <a:lnTo>
                    <a:pt x="100" y="36"/>
                  </a:lnTo>
                  <a:lnTo>
                    <a:pt x="98" y="36"/>
                  </a:lnTo>
                  <a:lnTo>
                    <a:pt x="99" y="3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2" y="77"/>
                  </a:lnTo>
                  <a:lnTo>
                    <a:pt x="1" y="73"/>
                  </a:lnTo>
                  <a:lnTo>
                    <a:pt x="0" y="73"/>
                  </a:lnTo>
                  <a:lnTo>
                    <a:pt x="1" y="73"/>
                  </a:lnTo>
                  <a:lnTo>
                    <a:pt x="1" y="74"/>
                  </a:lnTo>
                  <a:lnTo>
                    <a:pt x="0" y="75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6" y="82"/>
                  </a:lnTo>
                  <a:lnTo>
                    <a:pt x="8" y="84"/>
                  </a:lnTo>
                  <a:lnTo>
                    <a:pt x="16" y="93"/>
                  </a:lnTo>
                  <a:lnTo>
                    <a:pt x="23" y="99"/>
                  </a:lnTo>
                  <a:lnTo>
                    <a:pt x="23" y="100"/>
                  </a:lnTo>
                  <a:lnTo>
                    <a:pt x="24" y="101"/>
                  </a:lnTo>
                  <a:lnTo>
                    <a:pt x="24" y="102"/>
                  </a:lnTo>
                  <a:lnTo>
                    <a:pt x="24" y="103"/>
                  </a:lnTo>
                  <a:lnTo>
                    <a:pt x="26" y="106"/>
                  </a:lnTo>
                  <a:lnTo>
                    <a:pt x="26" y="111"/>
                  </a:lnTo>
                  <a:lnTo>
                    <a:pt x="26" y="113"/>
                  </a:lnTo>
                  <a:lnTo>
                    <a:pt x="28" y="117"/>
                  </a:lnTo>
                  <a:lnTo>
                    <a:pt x="38" y="124"/>
                  </a:lnTo>
                  <a:lnTo>
                    <a:pt x="45" y="128"/>
                  </a:lnTo>
                  <a:lnTo>
                    <a:pt x="47" y="128"/>
                  </a:lnTo>
                  <a:lnTo>
                    <a:pt x="48" y="128"/>
                  </a:lnTo>
                  <a:lnTo>
                    <a:pt x="50" y="126"/>
                  </a:lnTo>
                  <a:lnTo>
                    <a:pt x="51" y="125"/>
                  </a:lnTo>
                  <a:lnTo>
                    <a:pt x="54" y="118"/>
                  </a:lnTo>
                  <a:lnTo>
                    <a:pt x="55" y="116"/>
                  </a:lnTo>
                  <a:lnTo>
                    <a:pt x="56" y="115"/>
                  </a:lnTo>
                  <a:lnTo>
                    <a:pt x="59" y="116"/>
                  </a:lnTo>
                  <a:lnTo>
                    <a:pt x="60" y="115"/>
                  </a:lnTo>
                  <a:lnTo>
                    <a:pt x="60" y="114"/>
                  </a:lnTo>
                  <a:lnTo>
                    <a:pt x="62" y="115"/>
                  </a:lnTo>
                  <a:lnTo>
                    <a:pt x="63" y="115"/>
                  </a:lnTo>
                  <a:lnTo>
                    <a:pt x="67" y="116"/>
                  </a:lnTo>
                  <a:lnTo>
                    <a:pt x="68" y="117"/>
                  </a:lnTo>
                  <a:lnTo>
                    <a:pt x="70" y="117"/>
                  </a:lnTo>
                  <a:lnTo>
                    <a:pt x="72" y="117"/>
                  </a:lnTo>
                  <a:lnTo>
                    <a:pt x="75" y="119"/>
                  </a:lnTo>
                  <a:lnTo>
                    <a:pt x="75" y="120"/>
                  </a:lnTo>
                  <a:lnTo>
                    <a:pt x="76" y="120"/>
                  </a:lnTo>
                  <a:lnTo>
                    <a:pt x="76" y="121"/>
                  </a:lnTo>
                  <a:lnTo>
                    <a:pt x="77" y="121"/>
                  </a:lnTo>
                  <a:lnTo>
                    <a:pt x="78" y="122"/>
                  </a:lnTo>
                  <a:lnTo>
                    <a:pt x="80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4" y="130"/>
                  </a:lnTo>
                  <a:lnTo>
                    <a:pt x="89" y="141"/>
                  </a:lnTo>
                  <a:lnTo>
                    <a:pt x="89" y="143"/>
                  </a:lnTo>
                  <a:lnTo>
                    <a:pt x="94" y="149"/>
                  </a:lnTo>
                  <a:lnTo>
                    <a:pt x="95" y="150"/>
                  </a:lnTo>
                  <a:lnTo>
                    <a:pt x="98" y="153"/>
                  </a:lnTo>
                  <a:lnTo>
                    <a:pt x="99" y="154"/>
                  </a:lnTo>
                  <a:lnTo>
                    <a:pt x="100" y="156"/>
                  </a:lnTo>
                  <a:lnTo>
                    <a:pt x="101" y="157"/>
                  </a:lnTo>
                  <a:lnTo>
                    <a:pt x="100" y="160"/>
                  </a:lnTo>
                  <a:lnTo>
                    <a:pt x="101" y="162"/>
                  </a:lnTo>
                  <a:lnTo>
                    <a:pt x="102" y="166"/>
                  </a:lnTo>
                  <a:lnTo>
                    <a:pt x="103" y="167"/>
                  </a:lnTo>
                  <a:lnTo>
                    <a:pt x="106" y="173"/>
                  </a:lnTo>
                  <a:lnTo>
                    <a:pt x="107" y="176"/>
                  </a:lnTo>
                  <a:lnTo>
                    <a:pt x="109" y="176"/>
                  </a:lnTo>
                  <a:lnTo>
                    <a:pt x="112" y="177"/>
                  </a:lnTo>
                  <a:lnTo>
                    <a:pt x="115" y="178"/>
                  </a:lnTo>
                  <a:lnTo>
                    <a:pt x="120" y="181"/>
                  </a:lnTo>
                  <a:lnTo>
                    <a:pt x="126" y="182"/>
                  </a:lnTo>
                  <a:lnTo>
                    <a:pt x="127" y="182"/>
                  </a:lnTo>
                  <a:lnTo>
                    <a:pt x="131" y="185"/>
                  </a:lnTo>
                  <a:lnTo>
                    <a:pt x="133" y="185"/>
                  </a:lnTo>
                  <a:lnTo>
                    <a:pt x="134" y="183"/>
                  </a:lnTo>
                  <a:lnTo>
                    <a:pt x="136" y="184"/>
                  </a:lnTo>
                  <a:lnTo>
                    <a:pt x="136" y="183"/>
                  </a:lnTo>
                  <a:lnTo>
                    <a:pt x="136" y="182"/>
                  </a:lnTo>
                  <a:lnTo>
                    <a:pt x="135" y="182"/>
                  </a:lnTo>
                  <a:lnTo>
                    <a:pt x="135" y="181"/>
                  </a:lnTo>
                  <a:lnTo>
                    <a:pt x="133" y="179"/>
                  </a:lnTo>
                  <a:lnTo>
                    <a:pt x="131" y="171"/>
                  </a:lnTo>
                  <a:lnTo>
                    <a:pt x="130" y="168"/>
                  </a:lnTo>
                  <a:lnTo>
                    <a:pt x="132" y="163"/>
                  </a:lnTo>
                  <a:lnTo>
                    <a:pt x="132" y="162"/>
                  </a:lnTo>
                  <a:lnTo>
                    <a:pt x="131" y="162"/>
                  </a:lnTo>
                  <a:lnTo>
                    <a:pt x="131" y="161"/>
                  </a:lnTo>
                  <a:lnTo>
                    <a:pt x="131" y="160"/>
                  </a:lnTo>
                  <a:lnTo>
                    <a:pt x="133" y="159"/>
                  </a:lnTo>
                  <a:lnTo>
                    <a:pt x="134" y="155"/>
                  </a:lnTo>
                  <a:lnTo>
                    <a:pt x="133" y="154"/>
                  </a:lnTo>
                  <a:lnTo>
                    <a:pt x="133" y="152"/>
                  </a:lnTo>
                  <a:lnTo>
                    <a:pt x="134" y="151"/>
                  </a:lnTo>
                  <a:lnTo>
                    <a:pt x="135" y="152"/>
                  </a:lnTo>
                  <a:lnTo>
                    <a:pt x="138" y="150"/>
                  </a:lnTo>
                  <a:lnTo>
                    <a:pt x="138" y="148"/>
                  </a:lnTo>
                  <a:lnTo>
                    <a:pt x="137" y="147"/>
                  </a:lnTo>
                  <a:lnTo>
                    <a:pt x="138" y="146"/>
                  </a:lnTo>
                  <a:lnTo>
                    <a:pt x="139" y="146"/>
                  </a:lnTo>
                  <a:lnTo>
                    <a:pt x="140" y="146"/>
                  </a:lnTo>
                  <a:lnTo>
                    <a:pt x="141" y="146"/>
                  </a:lnTo>
                  <a:lnTo>
                    <a:pt x="142" y="146"/>
                  </a:lnTo>
                  <a:lnTo>
                    <a:pt x="142" y="145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4" y="143"/>
                  </a:lnTo>
                  <a:lnTo>
                    <a:pt x="147" y="142"/>
                  </a:lnTo>
                  <a:lnTo>
                    <a:pt x="148" y="142"/>
                  </a:lnTo>
                  <a:lnTo>
                    <a:pt x="148" y="141"/>
                  </a:lnTo>
                  <a:lnTo>
                    <a:pt x="146" y="140"/>
                  </a:lnTo>
                  <a:lnTo>
                    <a:pt x="146" y="139"/>
                  </a:lnTo>
                  <a:lnTo>
                    <a:pt x="149" y="138"/>
                  </a:lnTo>
                  <a:lnTo>
                    <a:pt x="150" y="138"/>
                  </a:lnTo>
                  <a:lnTo>
                    <a:pt x="151" y="137"/>
                  </a:lnTo>
                  <a:lnTo>
                    <a:pt x="151" y="138"/>
                  </a:lnTo>
                  <a:lnTo>
                    <a:pt x="151" y="139"/>
                  </a:lnTo>
                  <a:lnTo>
                    <a:pt x="152" y="138"/>
                  </a:lnTo>
                  <a:lnTo>
                    <a:pt x="157" y="137"/>
                  </a:lnTo>
                  <a:lnTo>
                    <a:pt x="166" y="131"/>
                  </a:lnTo>
                  <a:lnTo>
                    <a:pt x="166" y="129"/>
                  </a:lnTo>
                  <a:lnTo>
                    <a:pt x="171" y="126"/>
                  </a:lnTo>
                  <a:lnTo>
                    <a:pt x="171" y="125"/>
                  </a:lnTo>
                  <a:lnTo>
                    <a:pt x="169" y="123"/>
                  </a:lnTo>
                  <a:lnTo>
                    <a:pt x="169" y="121"/>
                  </a:lnTo>
                  <a:lnTo>
                    <a:pt x="172" y="119"/>
                  </a:lnTo>
                  <a:lnTo>
                    <a:pt x="172" y="120"/>
                  </a:lnTo>
                  <a:lnTo>
                    <a:pt x="172" y="122"/>
                  </a:lnTo>
                  <a:lnTo>
                    <a:pt x="176" y="122"/>
                  </a:lnTo>
                  <a:lnTo>
                    <a:pt x="176" y="123"/>
                  </a:lnTo>
                  <a:lnTo>
                    <a:pt x="182" y="120"/>
                  </a:lnTo>
                  <a:lnTo>
                    <a:pt x="186" y="120"/>
                  </a:lnTo>
                  <a:lnTo>
                    <a:pt x="186" y="119"/>
                  </a:lnTo>
                  <a:lnTo>
                    <a:pt x="185" y="119"/>
                  </a:lnTo>
                  <a:lnTo>
                    <a:pt x="185" y="117"/>
                  </a:lnTo>
                  <a:lnTo>
                    <a:pt x="186" y="116"/>
                  </a:lnTo>
                  <a:lnTo>
                    <a:pt x="187" y="115"/>
                  </a:lnTo>
                  <a:lnTo>
                    <a:pt x="188" y="111"/>
                  </a:lnTo>
                  <a:lnTo>
                    <a:pt x="187" y="109"/>
                  </a:lnTo>
                  <a:lnTo>
                    <a:pt x="187" y="108"/>
                  </a:lnTo>
                  <a:lnTo>
                    <a:pt x="187" y="107"/>
                  </a:lnTo>
                  <a:lnTo>
                    <a:pt x="187" y="106"/>
                  </a:lnTo>
                  <a:lnTo>
                    <a:pt x="188" y="104"/>
                  </a:lnTo>
                  <a:lnTo>
                    <a:pt x="189" y="103"/>
                  </a:lnTo>
                  <a:lnTo>
                    <a:pt x="189" y="102"/>
                  </a:lnTo>
                  <a:lnTo>
                    <a:pt x="190" y="99"/>
                  </a:lnTo>
                  <a:lnTo>
                    <a:pt x="190" y="97"/>
                  </a:lnTo>
                  <a:lnTo>
                    <a:pt x="189" y="94"/>
                  </a:lnTo>
                  <a:lnTo>
                    <a:pt x="188" y="92"/>
                  </a:lnTo>
                  <a:lnTo>
                    <a:pt x="188" y="91"/>
                  </a:lnTo>
                  <a:lnTo>
                    <a:pt x="187" y="90"/>
                  </a:lnTo>
                  <a:lnTo>
                    <a:pt x="187" y="89"/>
                  </a:lnTo>
                  <a:lnTo>
                    <a:pt x="186" y="88"/>
                  </a:lnTo>
                  <a:lnTo>
                    <a:pt x="185" y="87"/>
                  </a:lnTo>
                  <a:lnTo>
                    <a:pt x="186" y="86"/>
                  </a:lnTo>
                  <a:lnTo>
                    <a:pt x="185" y="83"/>
                  </a:lnTo>
                  <a:lnTo>
                    <a:pt x="183" y="81"/>
                  </a:lnTo>
                  <a:lnTo>
                    <a:pt x="182" y="80"/>
                  </a:lnTo>
                  <a:lnTo>
                    <a:pt x="182" y="63"/>
                  </a:lnTo>
                  <a:lnTo>
                    <a:pt x="182" y="54"/>
                  </a:lnTo>
                  <a:lnTo>
                    <a:pt x="179" y="53"/>
                  </a:lnTo>
                  <a:lnTo>
                    <a:pt x="178" y="54"/>
                  </a:lnTo>
                  <a:lnTo>
                    <a:pt x="177" y="54"/>
                  </a:lnTo>
                  <a:lnTo>
                    <a:pt x="175" y="52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2">
              <a:extLst>
                <a:ext uri="{FF2B5EF4-FFF2-40B4-BE49-F238E27FC236}">
                  <a16:creationId xmlns:a16="http://schemas.microsoft.com/office/drawing/2014/main" id="{5BD771BF-2B84-4A3C-8CFC-7049E9753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616" y="1408179"/>
              <a:ext cx="831038" cy="976197"/>
            </a:xfrm>
            <a:custGeom>
              <a:avLst/>
              <a:gdLst>
                <a:gd name="T0" fmla="*/ 2147483647 w 89"/>
                <a:gd name="T1" fmla="*/ 2147483647 h 100"/>
                <a:gd name="T2" fmla="*/ 2147483647 w 89"/>
                <a:gd name="T3" fmla="*/ 2147483647 h 100"/>
                <a:gd name="T4" fmla="*/ 2147483647 w 89"/>
                <a:gd name="T5" fmla="*/ 2147483647 h 100"/>
                <a:gd name="T6" fmla="*/ 2147483647 w 89"/>
                <a:gd name="T7" fmla="*/ 2147483647 h 100"/>
                <a:gd name="T8" fmla="*/ 2147483647 w 89"/>
                <a:gd name="T9" fmla="*/ 2147483647 h 100"/>
                <a:gd name="T10" fmla="*/ 2147483647 w 89"/>
                <a:gd name="T11" fmla="*/ 2147483647 h 100"/>
                <a:gd name="T12" fmla="*/ 2147483647 w 89"/>
                <a:gd name="T13" fmla="*/ 2147483647 h 100"/>
                <a:gd name="T14" fmla="*/ 2147483647 w 89"/>
                <a:gd name="T15" fmla="*/ 2147483647 h 100"/>
                <a:gd name="T16" fmla="*/ 0 w 89"/>
                <a:gd name="T17" fmla="*/ 2147483647 h 100"/>
                <a:gd name="T18" fmla="*/ 2147483647 w 89"/>
                <a:gd name="T19" fmla="*/ 2147483647 h 100"/>
                <a:gd name="T20" fmla="*/ 0 w 89"/>
                <a:gd name="T21" fmla="*/ 2147483647 h 100"/>
                <a:gd name="T22" fmla="*/ 2147483647 w 89"/>
                <a:gd name="T23" fmla="*/ 2147483647 h 100"/>
                <a:gd name="T24" fmla="*/ 2147483647 w 89"/>
                <a:gd name="T25" fmla="*/ 0 h 100"/>
                <a:gd name="T26" fmla="*/ 2147483647 w 89"/>
                <a:gd name="T27" fmla="*/ 2147483647 h 100"/>
                <a:gd name="T28" fmla="*/ 2147483647 w 89"/>
                <a:gd name="T29" fmla="*/ 2147483647 h 100"/>
                <a:gd name="T30" fmla="*/ 2147483647 w 89"/>
                <a:gd name="T31" fmla="*/ 2147483647 h 100"/>
                <a:gd name="T32" fmla="*/ 2147483647 w 89"/>
                <a:gd name="T33" fmla="*/ 2147483647 h 100"/>
                <a:gd name="T34" fmla="*/ 2147483647 w 89"/>
                <a:gd name="T35" fmla="*/ 2147483647 h 100"/>
                <a:gd name="T36" fmla="*/ 2147483647 w 89"/>
                <a:gd name="T37" fmla="*/ 2147483647 h 100"/>
                <a:gd name="T38" fmla="*/ 2147483647 w 89"/>
                <a:gd name="T39" fmla="*/ 2147483647 h 100"/>
                <a:gd name="T40" fmla="*/ 2147483647 w 89"/>
                <a:gd name="T41" fmla="*/ 2147483647 h 100"/>
                <a:gd name="T42" fmla="*/ 2147483647 w 89"/>
                <a:gd name="T43" fmla="*/ 2147483647 h 100"/>
                <a:gd name="T44" fmla="*/ 2147483647 w 89"/>
                <a:gd name="T45" fmla="*/ 2147483647 h 100"/>
                <a:gd name="T46" fmla="*/ 2147483647 w 89"/>
                <a:gd name="T47" fmla="*/ 2147483647 h 100"/>
                <a:gd name="T48" fmla="*/ 2147483647 w 89"/>
                <a:gd name="T49" fmla="*/ 2147483647 h 100"/>
                <a:gd name="T50" fmla="*/ 2147483647 w 89"/>
                <a:gd name="T51" fmla="*/ 2147483647 h 100"/>
                <a:gd name="T52" fmla="*/ 2147483647 w 89"/>
                <a:gd name="T53" fmla="*/ 2147483647 h 100"/>
                <a:gd name="T54" fmla="*/ 2147483647 w 89"/>
                <a:gd name="T55" fmla="*/ 2147483647 h 100"/>
                <a:gd name="T56" fmla="*/ 2147483647 w 89"/>
                <a:gd name="T57" fmla="*/ 2147483647 h 100"/>
                <a:gd name="T58" fmla="*/ 2147483647 w 89"/>
                <a:gd name="T59" fmla="*/ 2147483647 h 100"/>
                <a:gd name="T60" fmla="*/ 2147483647 w 89"/>
                <a:gd name="T61" fmla="*/ 2147483647 h 100"/>
                <a:gd name="T62" fmla="*/ 2147483647 w 89"/>
                <a:gd name="T63" fmla="*/ 2147483647 h 100"/>
                <a:gd name="T64" fmla="*/ 2147483647 w 89"/>
                <a:gd name="T65" fmla="*/ 2147483647 h 100"/>
                <a:gd name="T66" fmla="*/ 2147483647 w 89"/>
                <a:gd name="T67" fmla="*/ 2147483647 h 100"/>
                <a:gd name="T68" fmla="*/ 2147483647 w 89"/>
                <a:gd name="T69" fmla="*/ 2147483647 h 100"/>
                <a:gd name="T70" fmla="*/ 2147483647 w 89"/>
                <a:gd name="T71" fmla="*/ 2147483647 h 100"/>
                <a:gd name="T72" fmla="*/ 2147483647 w 89"/>
                <a:gd name="T73" fmla="*/ 2147483647 h 100"/>
                <a:gd name="T74" fmla="*/ 2147483647 w 89"/>
                <a:gd name="T75" fmla="*/ 2147483647 h 100"/>
                <a:gd name="T76" fmla="*/ 2147483647 w 89"/>
                <a:gd name="T77" fmla="*/ 2147483647 h 100"/>
                <a:gd name="T78" fmla="*/ 2147483647 w 89"/>
                <a:gd name="T79" fmla="*/ 2147483647 h 100"/>
                <a:gd name="T80" fmla="*/ 2147483647 w 89"/>
                <a:gd name="T81" fmla="*/ 2147483647 h 100"/>
                <a:gd name="T82" fmla="*/ 2147483647 w 89"/>
                <a:gd name="T83" fmla="*/ 2147483647 h 100"/>
                <a:gd name="T84" fmla="*/ 2147483647 w 89"/>
                <a:gd name="T85" fmla="*/ 2147483647 h 100"/>
                <a:gd name="T86" fmla="*/ 2147483647 w 89"/>
                <a:gd name="T87" fmla="*/ 2147483647 h 100"/>
                <a:gd name="T88" fmla="*/ 2147483647 w 89"/>
                <a:gd name="T89" fmla="*/ 2147483647 h 100"/>
                <a:gd name="T90" fmla="*/ 2147483647 w 89"/>
                <a:gd name="T91" fmla="*/ 2147483647 h 100"/>
                <a:gd name="T92" fmla="*/ 2147483647 w 89"/>
                <a:gd name="T93" fmla="*/ 2147483647 h 100"/>
                <a:gd name="T94" fmla="*/ 2147483647 w 89"/>
                <a:gd name="T95" fmla="*/ 2147483647 h 100"/>
                <a:gd name="T96" fmla="*/ 2147483647 w 89"/>
                <a:gd name="T97" fmla="*/ 2147483647 h 100"/>
                <a:gd name="T98" fmla="*/ 2147483647 w 89"/>
                <a:gd name="T99" fmla="*/ 2147483647 h 100"/>
                <a:gd name="T100" fmla="*/ 2147483647 w 89"/>
                <a:gd name="T101" fmla="*/ 2147483647 h 100"/>
                <a:gd name="T102" fmla="*/ 2147483647 w 89"/>
                <a:gd name="T103" fmla="*/ 2147483647 h 100"/>
                <a:gd name="T104" fmla="*/ 2147483647 w 89"/>
                <a:gd name="T105" fmla="*/ 2147483647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9"/>
                <a:gd name="T160" fmla="*/ 0 h 100"/>
                <a:gd name="T161" fmla="*/ 89 w 89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9" h="100">
                  <a:moveTo>
                    <a:pt x="8" y="100"/>
                  </a:moveTo>
                  <a:lnTo>
                    <a:pt x="8" y="69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6" y="61"/>
                  </a:lnTo>
                  <a:lnTo>
                    <a:pt x="7" y="60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7" y="53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4" y="41"/>
                  </a:lnTo>
                  <a:lnTo>
                    <a:pt x="4" y="33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1" y="21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3" y="6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28" y="7"/>
                  </a:lnTo>
                  <a:lnTo>
                    <a:pt x="28" y="10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2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3"/>
                  </a:lnTo>
                  <a:lnTo>
                    <a:pt x="39" y="13"/>
                  </a:lnTo>
                  <a:lnTo>
                    <a:pt x="39" y="14"/>
                  </a:lnTo>
                  <a:lnTo>
                    <a:pt x="42" y="14"/>
                  </a:lnTo>
                  <a:lnTo>
                    <a:pt x="43" y="13"/>
                  </a:lnTo>
                  <a:lnTo>
                    <a:pt x="48" y="12"/>
                  </a:lnTo>
                  <a:lnTo>
                    <a:pt x="51" y="13"/>
                  </a:lnTo>
                  <a:lnTo>
                    <a:pt x="52" y="13"/>
                  </a:lnTo>
                  <a:lnTo>
                    <a:pt x="52" y="14"/>
                  </a:lnTo>
                  <a:lnTo>
                    <a:pt x="53" y="15"/>
                  </a:lnTo>
                  <a:lnTo>
                    <a:pt x="54" y="16"/>
                  </a:lnTo>
                  <a:lnTo>
                    <a:pt x="54" y="18"/>
                  </a:lnTo>
                  <a:lnTo>
                    <a:pt x="56" y="18"/>
                  </a:lnTo>
                  <a:lnTo>
                    <a:pt x="57" y="17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60" y="18"/>
                  </a:lnTo>
                  <a:lnTo>
                    <a:pt x="62" y="19"/>
                  </a:lnTo>
                  <a:lnTo>
                    <a:pt x="63" y="20"/>
                  </a:lnTo>
                  <a:lnTo>
                    <a:pt x="64" y="21"/>
                  </a:lnTo>
                  <a:lnTo>
                    <a:pt x="66" y="21"/>
                  </a:lnTo>
                  <a:lnTo>
                    <a:pt x="68" y="21"/>
                  </a:lnTo>
                  <a:lnTo>
                    <a:pt x="72" y="18"/>
                  </a:lnTo>
                  <a:lnTo>
                    <a:pt x="73" y="18"/>
                  </a:lnTo>
                  <a:lnTo>
                    <a:pt x="74" y="19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3" y="20"/>
                  </a:lnTo>
                  <a:lnTo>
                    <a:pt x="84" y="21"/>
                  </a:lnTo>
                  <a:lnTo>
                    <a:pt x="86" y="21"/>
                  </a:lnTo>
                  <a:lnTo>
                    <a:pt x="89" y="21"/>
                  </a:lnTo>
                  <a:lnTo>
                    <a:pt x="87" y="22"/>
                  </a:lnTo>
                  <a:lnTo>
                    <a:pt x="83" y="24"/>
                  </a:lnTo>
                  <a:lnTo>
                    <a:pt x="81" y="25"/>
                  </a:lnTo>
                  <a:lnTo>
                    <a:pt x="80" y="26"/>
                  </a:lnTo>
                  <a:lnTo>
                    <a:pt x="78" y="27"/>
                  </a:lnTo>
                  <a:lnTo>
                    <a:pt x="74" y="29"/>
                  </a:lnTo>
                  <a:lnTo>
                    <a:pt x="73" y="30"/>
                  </a:lnTo>
                  <a:lnTo>
                    <a:pt x="67" y="36"/>
                  </a:lnTo>
                  <a:lnTo>
                    <a:pt x="59" y="44"/>
                  </a:lnTo>
                  <a:lnTo>
                    <a:pt x="58" y="45"/>
                  </a:lnTo>
                  <a:lnTo>
                    <a:pt x="57" y="45"/>
                  </a:lnTo>
                  <a:lnTo>
                    <a:pt x="58" y="55"/>
                  </a:lnTo>
                  <a:lnTo>
                    <a:pt x="57" y="56"/>
                  </a:lnTo>
                  <a:lnTo>
                    <a:pt x="56" y="56"/>
                  </a:lnTo>
                  <a:lnTo>
                    <a:pt x="52" y="59"/>
                  </a:lnTo>
                  <a:lnTo>
                    <a:pt x="52" y="61"/>
                  </a:lnTo>
                  <a:lnTo>
                    <a:pt x="51" y="64"/>
                  </a:lnTo>
                  <a:lnTo>
                    <a:pt x="53" y="65"/>
                  </a:lnTo>
                  <a:lnTo>
                    <a:pt x="54" y="67"/>
                  </a:lnTo>
                  <a:lnTo>
                    <a:pt x="53" y="69"/>
                  </a:lnTo>
                  <a:lnTo>
                    <a:pt x="53" y="70"/>
                  </a:lnTo>
                  <a:lnTo>
                    <a:pt x="53" y="73"/>
                  </a:lnTo>
                  <a:lnTo>
                    <a:pt x="53" y="78"/>
                  </a:lnTo>
                  <a:lnTo>
                    <a:pt x="53" y="79"/>
                  </a:lnTo>
                  <a:lnTo>
                    <a:pt x="55" y="80"/>
                  </a:lnTo>
                  <a:lnTo>
                    <a:pt x="58" y="81"/>
                  </a:lnTo>
                  <a:lnTo>
                    <a:pt x="59" y="81"/>
                  </a:lnTo>
                  <a:lnTo>
                    <a:pt x="59" y="82"/>
                  </a:lnTo>
                  <a:lnTo>
                    <a:pt x="60" y="83"/>
                  </a:lnTo>
                  <a:lnTo>
                    <a:pt x="63" y="84"/>
                  </a:lnTo>
                  <a:lnTo>
                    <a:pt x="65" y="87"/>
                  </a:lnTo>
                  <a:lnTo>
                    <a:pt x="68" y="89"/>
                  </a:lnTo>
                  <a:lnTo>
                    <a:pt x="72" y="92"/>
                  </a:lnTo>
                  <a:lnTo>
                    <a:pt x="72" y="93"/>
                  </a:lnTo>
                  <a:lnTo>
                    <a:pt x="72" y="95"/>
                  </a:lnTo>
                  <a:lnTo>
                    <a:pt x="73" y="98"/>
                  </a:lnTo>
                  <a:lnTo>
                    <a:pt x="8" y="100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3">
              <a:extLst>
                <a:ext uri="{FF2B5EF4-FFF2-40B4-BE49-F238E27FC236}">
                  <a16:creationId xmlns:a16="http://schemas.microsoft.com/office/drawing/2014/main" id="{7FE5E4A7-DB38-4AE4-953D-CC67BF8C1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865" y="2366231"/>
              <a:ext cx="765716" cy="526203"/>
            </a:xfrm>
            <a:custGeom>
              <a:avLst/>
              <a:gdLst>
                <a:gd name="T0" fmla="*/ 2147483647 w 82"/>
                <a:gd name="T1" fmla="*/ 0 h 54"/>
                <a:gd name="T2" fmla="*/ 2147483647 w 82"/>
                <a:gd name="T3" fmla="*/ 2147483647 h 54"/>
                <a:gd name="T4" fmla="*/ 2147483647 w 82"/>
                <a:gd name="T5" fmla="*/ 2147483647 h 54"/>
                <a:gd name="T6" fmla="*/ 2147483647 w 82"/>
                <a:gd name="T7" fmla="*/ 2147483647 h 54"/>
                <a:gd name="T8" fmla="*/ 2147483647 w 82"/>
                <a:gd name="T9" fmla="*/ 2147483647 h 54"/>
                <a:gd name="T10" fmla="*/ 2147483647 w 82"/>
                <a:gd name="T11" fmla="*/ 2147483647 h 54"/>
                <a:gd name="T12" fmla="*/ 2147483647 w 82"/>
                <a:gd name="T13" fmla="*/ 2147483647 h 54"/>
                <a:gd name="T14" fmla="*/ 2147483647 w 82"/>
                <a:gd name="T15" fmla="*/ 2147483647 h 54"/>
                <a:gd name="T16" fmla="*/ 2147483647 w 82"/>
                <a:gd name="T17" fmla="*/ 2147483647 h 54"/>
                <a:gd name="T18" fmla="*/ 2147483647 w 82"/>
                <a:gd name="T19" fmla="*/ 2147483647 h 54"/>
                <a:gd name="T20" fmla="*/ 2147483647 w 82"/>
                <a:gd name="T21" fmla="*/ 2147483647 h 54"/>
                <a:gd name="T22" fmla="*/ 2147483647 w 82"/>
                <a:gd name="T23" fmla="*/ 2147483647 h 54"/>
                <a:gd name="T24" fmla="*/ 2147483647 w 82"/>
                <a:gd name="T25" fmla="*/ 2147483647 h 54"/>
                <a:gd name="T26" fmla="*/ 2147483647 w 82"/>
                <a:gd name="T27" fmla="*/ 2147483647 h 54"/>
                <a:gd name="T28" fmla="*/ 2147483647 w 82"/>
                <a:gd name="T29" fmla="*/ 2147483647 h 54"/>
                <a:gd name="T30" fmla="*/ 2147483647 w 82"/>
                <a:gd name="T31" fmla="*/ 2147483647 h 54"/>
                <a:gd name="T32" fmla="*/ 2147483647 w 82"/>
                <a:gd name="T33" fmla="*/ 2147483647 h 54"/>
                <a:gd name="T34" fmla="*/ 2147483647 w 82"/>
                <a:gd name="T35" fmla="*/ 2147483647 h 54"/>
                <a:gd name="T36" fmla="*/ 2147483647 w 82"/>
                <a:gd name="T37" fmla="*/ 2147483647 h 54"/>
                <a:gd name="T38" fmla="*/ 2147483647 w 82"/>
                <a:gd name="T39" fmla="*/ 2147483647 h 54"/>
                <a:gd name="T40" fmla="*/ 2147483647 w 82"/>
                <a:gd name="T41" fmla="*/ 2147483647 h 54"/>
                <a:gd name="T42" fmla="*/ 2147483647 w 82"/>
                <a:gd name="T43" fmla="*/ 2147483647 h 54"/>
                <a:gd name="T44" fmla="*/ 2147483647 w 82"/>
                <a:gd name="T45" fmla="*/ 2147483647 h 54"/>
                <a:gd name="T46" fmla="*/ 2147483647 w 82"/>
                <a:gd name="T47" fmla="*/ 2147483647 h 54"/>
                <a:gd name="T48" fmla="*/ 2147483647 w 82"/>
                <a:gd name="T49" fmla="*/ 2147483647 h 54"/>
                <a:gd name="T50" fmla="*/ 2147483647 w 82"/>
                <a:gd name="T51" fmla="*/ 2147483647 h 54"/>
                <a:gd name="T52" fmla="*/ 2147483647 w 82"/>
                <a:gd name="T53" fmla="*/ 2147483647 h 54"/>
                <a:gd name="T54" fmla="*/ 2147483647 w 82"/>
                <a:gd name="T55" fmla="*/ 2147483647 h 54"/>
                <a:gd name="T56" fmla="*/ 2147483647 w 82"/>
                <a:gd name="T57" fmla="*/ 2147483647 h 54"/>
                <a:gd name="T58" fmla="*/ 2147483647 w 82"/>
                <a:gd name="T59" fmla="*/ 2147483647 h 54"/>
                <a:gd name="T60" fmla="*/ 2147483647 w 82"/>
                <a:gd name="T61" fmla="*/ 2147483647 h 54"/>
                <a:gd name="T62" fmla="*/ 2147483647 w 82"/>
                <a:gd name="T63" fmla="*/ 2147483647 h 54"/>
                <a:gd name="T64" fmla="*/ 2147483647 w 82"/>
                <a:gd name="T65" fmla="*/ 2147483647 h 54"/>
                <a:gd name="T66" fmla="*/ 2147483647 w 82"/>
                <a:gd name="T67" fmla="*/ 2147483647 h 54"/>
                <a:gd name="T68" fmla="*/ 2147483647 w 82"/>
                <a:gd name="T69" fmla="*/ 2147483647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"/>
                <a:gd name="T106" fmla="*/ 0 h 54"/>
                <a:gd name="T107" fmla="*/ 82 w 8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" h="54">
                  <a:moveTo>
                    <a:pt x="2" y="2"/>
                  </a:moveTo>
                  <a:lnTo>
                    <a:pt x="67" y="0"/>
                  </a:lnTo>
                  <a:lnTo>
                    <a:pt x="67" y="2"/>
                  </a:lnTo>
                  <a:lnTo>
                    <a:pt x="69" y="4"/>
                  </a:lnTo>
                  <a:lnTo>
                    <a:pt x="69" y="5"/>
                  </a:lnTo>
                  <a:lnTo>
                    <a:pt x="68" y="6"/>
                  </a:lnTo>
                  <a:lnTo>
                    <a:pt x="68" y="9"/>
                  </a:lnTo>
                  <a:lnTo>
                    <a:pt x="69" y="13"/>
                  </a:lnTo>
                  <a:lnTo>
                    <a:pt x="73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6" y="18"/>
                  </a:lnTo>
                  <a:lnTo>
                    <a:pt x="78" y="20"/>
                  </a:lnTo>
                  <a:lnTo>
                    <a:pt x="79" y="22"/>
                  </a:lnTo>
                  <a:lnTo>
                    <a:pt x="81" y="23"/>
                  </a:lnTo>
                  <a:lnTo>
                    <a:pt x="82" y="26"/>
                  </a:lnTo>
                  <a:lnTo>
                    <a:pt x="82" y="27"/>
                  </a:lnTo>
                  <a:lnTo>
                    <a:pt x="81" y="29"/>
                  </a:lnTo>
                  <a:lnTo>
                    <a:pt x="80" y="30"/>
                  </a:lnTo>
                  <a:lnTo>
                    <a:pt x="80" y="31"/>
                  </a:lnTo>
                  <a:lnTo>
                    <a:pt x="78" y="34"/>
                  </a:lnTo>
                  <a:lnTo>
                    <a:pt x="76" y="35"/>
                  </a:lnTo>
                  <a:lnTo>
                    <a:pt x="75" y="35"/>
                  </a:lnTo>
                  <a:lnTo>
                    <a:pt x="72" y="35"/>
                  </a:lnTo>
                  <a:lnTo>
                    <a:pt x="71" y="36"/>
                  </a:lnTo>
                  <a:lnTo>
                    <a:pt x="70" y="38"/>
                  </a:lnTo>
                  <a:lnTo>
                    <a:pt x="70" y="39"/>
                  </a:lnTo>
                  <a:lnTo>
                    <a:pt x="72" y="41"/>
                  </a:lnTo>
                  <a:lnTo>
                    <a:pt x="72" y="42"/>
                  </a:lnTo>
                  <a:lnTo>
                    <a:pt x="72" y="45"/>
                  </a:lnTo>
                  <a:lnTo>
                    <a:pt x="70" y="49"/>
                  </a:lnTo>
                  <a:lnTo>
                    <a:pt x="68" y="50"/>
                  </a:lnTo>
                  <a:lnTo>
                    <a:pt x="67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3" y="50"/>
                  </a:lnTo>
                  <a:lnTo>
                    <a:pt x="11" y="52"/>
                  </a:lnTo>
                  <a:lnTo>
                    <a:pt x="11" y="51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0" y="47"/>
                  </a:lnTo>
                  <a:lnTo>
                    <a:pt x="9" y="45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8" y="42"/>
                  </a:lnTo>
                  <a:lnTo>
                    <a:pt x="8" y="39"/>
                  </a:lnTo>
                  <a:lnTo>
                    <a:pt x="9" y="38"/>
                  </a:lnTo>
                  <a:lnTo>
                    <a:pt x="8" y="36"/>
                  </a:lnTo>
                  <a:lnTo>
                    <a:pt x="7" y="35"/>
                  </a:lnTo>
                  <a:lnTo>
                    <a:pt x="6" y="34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2" y="10"/>
                  </a:lnTo>
                  <a:lnTo>
                    <a:pt x="2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13744744-6EE5-4D1A-882A-18E4B52D5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477" y="2852515"/>
              <a:ext cx="849182" cy="771159"/>
            </a:xfrm>
            <a:custGeom>
              <a:avLst/>
              <a:gdLst>
                <a:gd name="T0" fmla="*/ 2147483647 w 91"/>
                <a:gd name="T1" fmla="*/ 2147483647 h 79"/>
                <a:gd name="T2" fmla="*/ 2147483647 w 91"/>
                <a:gd name="T3" fmla="*/ 2147483647 h 79"/>
                <a:gd name="T4" fmla="*/ 2147483647 w 91"/>
                <a:gd name="T5" fmla="*/ 2147483647 h 79"/>
                <a:gd name="T6" fmla="*/ 2147483647 w 91"/>
                <a:gd name="T7" fmla="*/ 2147483647 h 79"/>
                <a:gd name="T8" fmla="*/ 2147483647 w 91"/>
                <a:gd name="T9" fmla="*/ 2147483647 h 79"/>
                <a:gd name="T10" fmla="*/ 2147483647 w 91"/>
                <a:gd name="T11" fmla="*/ 2147483647 h 79"/>
                <a:gd name="T12" fmla="*/ 2147483647 w 91"/>
                <a:gd name="T13" fmla="*/ 2147483647 h 79"/>
                <a:gd name="T14" fmla="*/ 2147483647 w 91"/>
                <a:gd name="T15" fmla="*/ 2147483647 h 79"/>
                <a:gd name="T16" fmla="*/ 2147483647 w 91"/>
                <a:gd name="T17" fmla="*/ 2147483647 h 79"/>
                <a:gd name="T18" fmla="*/ 2147483647 w 91"/>
                <a:gd name="T19" fmla="*/ 2147483647 h 79"/>
                <a:gd name="T20" fmla="*/ 2147483647 w 91"/>
                <a:gd name="T21" fmla="*/ 2147483647 h 79"/>
                <a:gd name="T22" fmla="*/ 2147483647 w 91"/>
                <a:gd name="T23" fmla="*/ 2147483647 h 79"/>
                <a:gd name="T24" fmla="*/ 2147483647 w 91"/>
                <a:gd name="T25" fmla="*/ 2147483647 h 79"/>
                <a:gd name="T26" fmla="*/ 2147483647 w 91"/>
                <a:gd name="T27" fmla="*/ 2147483647 h 79"/>
                <a:gd name="T28" fmla="*/ 2147483647 w 91"/>
                <a:gd name="T29" fmla="*/ 2147483647 h 79"/>
                <a:gd name="T30" fmla="*/ 2147483647 w 91"/>
                <a:gd name="T31" fmla="*/ 2147483647 h 79"/>
                <a:gd name="T32" fmla="*/ 2147483647 w 91"/>
                <a:gd name="T33" fmla="*/ 2147483647 h 79"/>
                <a:gd name="T34" fmla="*/ 2147483647 w 91"/>
                <a:gd name="T35" fmla="*/ 2147483647 h 79"/>
                <a:gd name="T36" fmla="*/ 2147483647 w 91"/>
                <a:gd name="T37" fmla="*/ 2147483647 h 79"/>
                <a:gd name="T38" fmla="*/ 2147483647 w 91"/>
                <a:gd name="T39" fmla="*/ 2147483647 h 79"/>
                <a:gd name="T40" fmla="*/ 2147483647 w 91"/>
                <a:gd name="T41" fmla="*/ 2147483647 h 79"/>
                <a:gd name="T42" fmla="*/ 2147483647 w 91"/>
                <a:gd name="T43" fmla="*/ 2147483647 h 79"/>
                <a:gd name="T44" fmla="*/ 2147483647 w 91"/>
                <a:gd name="T45" fmla="*/ 2147483647 h 79"/>
                <a:gd name="T46" fmla="*/ 2147483647 w 91"/>
                <a:gd name="T47" fmla="*/ 2147483647 h 79"/>
                <a:gd name="T48" fmla="*/ 2147483647 w 91"/>
                <a:gd name="T49" fmla="*/ 2147483647 h 79"/>
                <a:gd name="T50" fmla="*/ 2147483647 w 91"/>
                <a:gd name="T51" fmla="*/ 2147483647 h 79"/>
                <a:gd name="T52" fmla="*/ 2147483647 w 91"/>
                <a:gd name="T53" fmla="*/ 2147483647 h 79"/>
                <a:gd name="T54" fmla="*/ 2147483647 w 91"/>
                <a:gd name="T55" fmla="*/ 2147483647 h 79"/>
                <a:gd name="T56" fmla="*/ 0 w 91"/>
                <a:gd name="T57" fmla="*/ 2147483647 h 79"/>
                <a:gd name="T58" fmla="*/ 2147483647 w 91"/>
                <a:gd name="T59" fmla="*/ 2147483647 h 79"/>
                <a:gd name="T60" fmla="*/ 2147483647 w 91"/>
                <a:gd name="T61" fmla="*/ 2147483647 h 79"/>
                <a:gd name="T62" fmla="*/ 2147483647 w 91"/>
                <a:gd name="T63" fmla="*/ 2147483647 h 79"/>
                <a:gd name="T64" fmla="*/ 2147483647 w 91"/>
                <a:gd name="T65" fmla="*/ 2147483647 h 79"/>
                <a:gd name="T66" fmla="*/ 2147483647 w 91"/>
                <a:gd name="T67" fmla="*/ 2147483647 h 79"/>
                <a:gd name="T68" fmla="*/ 2147483647 w 91"/>
                <a:gd name="T69" fmla="*/ 2147483647 h 79"/>
                <a:gd name="T70" fmla="*/ 2147483647 w 91"/>
                <a:gd name="T71" fmla="*/ 2147483647 h 79"/>
                <a:gd name="T72" fmla="*/ 2147483647 w 91"/>
                <a:gd name="T73" fmla="*/ 2147483647 h 79"/>
                <a:gd name="T74" fmla="*/ 2147483647 w 91"/>
                <a:gd name="T75" fmla="*/ 2147483647 h 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1"/>
                <a:gd name="T115" fmla="*/ 0 h 79"/>
                <a:gd name="T116" fmla="*/ 91 w 91"/>
                <a:gd name="T117" fmla="*/ 79 h 7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1" h="79">
                  <a:moveTo>
                    <a:pt x="16" y="73"/>
                  </a:moveTo>
                  <a:lnTo>
                    <a:pt x="76" y="70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78" y="74"/>
                  </a:lnTo>
                  <a:lnTo>
                    <a:pt x="76" y="76"/>
                  </a:lnTo>
                  <a:lnTo>
                    <a:pt x="74" y="78"/>
                  </a:lnTo>
                  <a:lnTo>
                    <a:pt x="74" y="79"/>
                  </a:lnTo>
                  <a:lnTo>
                    <a:pt x="83" y="78"/>
                  </a:lnTo>
                  <a:lnTo>
                    <a:pt x="84" y="76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85" y="69"/>
                  </a:lnTo>
                  <a:lnTo>
                    <a:pt x="86" y="68"/>
                  </a:lnTo>
                  <a:lnTo>
                    <a:pt x="88" y="67"/>
                  </a:lnTo>
                  <a:lnTo>
                    <a:pt x="89" y="68"/>
                  </a:lnTo>
                  <a:lnTo>
                    <a:pt x="89" y="67"/>
                  </a:lnTo>
                  <a:lnTo>
                    <a:pt x="91" y="63"/>
                  </a:lnTo>
                  <a:lnTo>
                    <a:pt x="90" y="61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88" y="60"/>
                  </a:lnTo>
                  <a:lnTo>
                    <a:pt x="88" y="61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4" y="55"/>
                  </a:lnTo>
                  <a:lnTo>
                    <a:pt x="85" y="54"/>
                  </a:lnTo>
                  <a:lnTo>
                    <a:pt x="86" y="54"/>
                  </a:lnTo>
                  <a:lnTo>
                    <a:pt x="84" y="52"/>
                  </a:lnTo>
                  <a:lnTo>
                    <a:pt x="83" y="49"/>
                  </a:lnTo>
                  <a:lnTo>
                    <a:pt x="80" y="46"/>
                  </a:lnTo>
                  <a:lnTo>
                    <a:pt x="78" y="45"/>
                  </a:lnTo>
                  <a:lnTo>
                    <a:pt x="74" y="43"/>
                  </a:lnTo>
                  <a:lnTo>
                    <a:pt x="72" y="41"/>
                  </a:lnTo>
                  <a:lnTo>
                    <a:pt x="71" y="39"/>
                  </a:lnTo>
                  <a:lnTo>
                    <a:pt x="71" y="38"/>
                  </a:lnTo>
                  <a:lnTo>
                    <a:pt x="74" y="35"/>
                  </a:lnTo>
                  <a:lnTo>
                    <a:pt x="73" y="32"/>
                  </a:lnTo>
                  <a:lnTo>
                    <a:pt x="74" y="30"/>
                  </a:lnTo>
                  <a:lnTo>
                    <a:pt x="74" y="29"/>
                  </a:lnTo>
                  <a:lnTo>
                    <a:pt x="70" y="28"/>
                  </a:lnTo>
                  <a:lnTo>
                    <a:pt x="68" y="29"/>
                  </a:lnTo>
                  <a:lnTo>
                    <a:pt x="65" y="23"/>
                  </a:lnTo>
                  <a:lnTo>
                    <a:pt x="64" y="22"/>
                  </a:lnTo>
                  <a:lnTo>
                    <a:pt x="60" y="19"/>
                  </a:lnTo>
                  <a:lnTo>
                    <a:pt x="56" y="14"/>
                  </a:lnTo>
                  <a:lnTo>
                    <a:pt x="56" y="13"/>
                  </a:lnTo>
                  <a:lnTo>
                    <a:pt x="55" y="10"/>
                  </a:lnTo>
                  <a:lnTo>
                    <a:pt x="55" y="7"/>
                  </a:lnTo>
                  <a:lnTo>
                    <a:pt x="56" y="5"/>
                  </a:lnTo>
                  <a:lnTo>
                    <a:pt x="56" y="4"/>
                  </a:lnTo>
                  <a:lnTo>
                    <a:pt x="52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9"/>
                  </a:lnTo>
                  <a:lnTo>
                    <a:pt x="6" y="10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1" y="22"/>
                  </a:lnTo>
                  <a:lnTo>
                    <a:pt x="12" y="25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6" y="64"/>
                  </a:lnTo>
                  <a:lnTo>
                    <a:pt x="16" y="73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75D8C356-FCD4-4CE6-B972-9917ACE9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732" y="4131731"/>
              <a:ext cx="709467" cy="653217"/>
            </a:xfrm>
            <a:custGeom>
              <a:avLst/>
              <a:gdLst>
                <a:gd name="T0" fmla="*/ 2147483647 w 76"/>
                <a:gd name="T1" fmla="*/ 2147483647 h 67"/>
                <a:gd name="T2" fmla="*/ 2147483647 w 76"/>
                <a:gd name="T3" fmla="*/ 2147483647 h 67"/>
                <a:gd name="T4" fmla="*/ 2147483647 w 76"/>
                <a:gd name="T5" fmla="*/ 2147483647 h 67"/>
                <a:gd name="T6" fmla="*/ 2147483647 w 76"/>
                <a:gd name="T7" fmla="*/ 2147483647 h 67"/>
                <a:gd name="T8" fmla="*/ 2147483647 w 76"/>
                <a:gd name="T9" fmla="*/ 2147483647 h 67"/>
                <a:gd name="T10" fmla="*/ 2147483647 w 76"/>
                <a:gd name="T11" fmla="*/ 2147483647 h 67"/>
                <a:gd name="T12" fmla="*/ 2147483647 w 76"/>
                <a:gd name="T13" fmla="*/ 2147483647 h 67"/>
                <a:gd name="T14" fmla="*/ 2147483647 w 76"/>
                <a:gd name="T15" fmla="*/ 2147483647 h 67"/>
                <a:gd name="T16" fmla="*/ 2147483647 w 76"/>
                <a:gd name="T17" fmla="*/ 2147483647 h 67"/>
                <a:gd name="T18" fmla="*/ 2147483647 w 76"/>
                <a:gd name="T19" fmla="*/ 2147483647 h 67"/>
                <a:gd name="T20" fmla="*/ 2147483647 w 76"/>
                <a:gd name="T21" fmla="*/ 2147483647 h 67"/>
                <a:gd name="T22" fmla="*/ 2147483647 w 76"/>
                <a:gd name="T23" fmla="*/ 2147483647 h 67"/>
                <a:gd name="T24" fmla="*/ 2147483647 w 76"/>
                <a:gd name="T25" fmla="*/ 2147483647 h 67"/>
                <a:gd name="T26" fmla="*/ 2147483647 w 76"/>
                <a:gd name="T27" fmla="*/ 2147483647 h 67"/>
                <a:gd name="T28" fmla="*/ 2147483647 w 76"/>
                <a:gd name="T29" fmla="*/ 2147483647 h 67"/>
                <a:gd name="T30" fmla="*/ 2147483647 w 76"/>
                <a:gd name="T31" fmla="*/ 2147483647 h 67"/>
                <a:gd name="T32" fmla="*/ 2147483647 w 76"/>
                <a:gd name="T33" fmla="*/ 2147483647 h 67"/>
                <a:gd name="T34" fmla="*/ 2147483647 w 76"/>
                <a:gd name="T35" fmla="*/ 2147483647 h 67"/>
                <a:gd name="T36" fmla="*/ 2147483647 w 76"/>
                <a:gd name="T37" fmla="*/ 2147483647 h 67"/>
                <a:gd name="T38" fmla="*/ 2147483647 w 76"/>
                <a:gd name="T39" fmla="*/ 2147483647 h 67"/>
                <a:gd name="T40" fmla="*/ 2147483647 w 76"/>
                <a:gd name="T41" fmla="*/ 2147483647 h 67"/>
                <a:gd name="T42" fmla="*/ 2147483647 w 76"/>
                <a:gd name="T43" fmla="*/ 2147483647 h 67"/>
                <a:gd name="T44" fmla="*/ 2147483647 w 76"/>
                <a:gd name="T45" fmla="*/ 2147483647 h 67"/>
                <a:gd name="T46" fmla="*/ 2147483647 w 76"/>
                <a:gd name="T47" fmla="*/ 2147483647 h 67"/>
                <a:gd name="T48" fmla="*/ 2147483647 w 76"/>
                <a:gd name="T49" fmla="*/ 2147483647 h 67"/>
                <a:gd name="T50" fmla="*/ 2147483647 w 76"/>
                <a:gd name="T51" fmla="*/ 2147483647 h 67"/>
                <a:gd name="T52" fmla="*/ 2147483647 w 76"/>
                <a:gd name="T53" fmla="*/ 2147483647 h 67"/>
                <a:gd name="T54" fmla="*/ 2147483647 w 76"/>
                <a:gd name="T55" fmla="*/ 2147483647 h 67"/>
                <a:gd name="T56" fmla="*/ 2147483647 w 76"/>
                <a:gd name="T57" fmla="*/ 2147483647 h 67"/>
                <a:gd name="T58" fmla="*/ 2147483647 w 76"/>
                <a:gd name="T59" fmla="*/ 2147483647 h 67"/>
                <a:gd name="T60" fmla="*/ 2147483647 w 76"/>
                <a:gd name="T61" fmla="*/ 2147483647 h 67"/>
                <a:gd name="T62" fmla="*/ 2147483647 w 76"/>
                <a:gd name="T63" fmla="*/ 2147483647 h 67"/>
                <a:gd name="T64" fmla="*/ 2147483647 w 76"/>
                <a:gd name="T65" fmla="*/ 2147483647 h 67"/>
                <a:gd name="T66" fmla="*/ 2147483647 w 76"/>
                <a:gd name="T67" fmla="*/ 2147483647 h 67"/>
                <a:gd name="T68" fmla="*/ 2147483647 w 76"/>
                <a:gd name="T69" fmla="*/ 2147483647 h 67"/>
                <a:gd name="T70" fmla="*/ 2147483647 w 76"/>
                <a:gd name="T71" fmla="*/ 2147483647 h 67"/>
                <a:gd name="T72" fmla="*/ 2147483647 w 76"/>
                <a:gd name="T73" fmla="*/ 2147483647 h 67"/>
                <a:gd name="T74" fmla="*/ 2147483647 w 76"/>
                <a:gd name="T75" fmla="*/ 2147483647 h 67"/>
                <a:gd name="T76" fmla="*/ 2147483647 w 76"/>
                <a:gd name="T77" fmla="*/ 2147483647 h 67"/>
                <a:gd name="T78" fmla="*/ 2147483647 w 76"/>
                <a:gd name="T79" fmla="*/ 2147483647 h 67"/>
                <a:gd name="T80" fmla="*/ 2147483647 w 76"/>
                <a:gd name="T81" fmla="*/ 2147483647 h 67"/>
                <a:gd name="T82" fmla="*/ 2147483647 w 76"/>
                <a:gd name="T83" fmla="*/ 2147483647 h 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6"/>
                <a:gd name="T127" fmla="*/ 0 h 67"/>
                <a:gd name="T128" fmla="*/ 76 w 76"/>
                <a:gd name="T129" fmla="*/ 67 h 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6" h="67">
                  <a:moveTo>
                    <a:pt x="0" y="1"/>
                  </a:moveTo>
                  <a:lnTo>
                    <a:pt x="41" y="0"/>
                  </a:lnTo>
                  <a:lnTo>
                    <a:pt x="41" y="1"/>
                  </a:lnTo>
                  <a:lnTo>
                    <a:pt x="43" y="5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5" y="12"/>
                  </a:lnTo>
                  <a:lnTo>
                    <a:pt x="43" y="13"/>
                  </a:lnTo>
                  <a:lnTo>
                    <a:pt x="42" y="14"/>
                  </a:lnTo>
                  <a:lnTo>
                    <a:pt x="41" y="17"/>
                  </a:lnTo>
                  <a:lnTo>
                    <a:pt x="39" y="22"/>
                  </a:lnTo>
                  <a:lnTo>
                    <a:pt x="36" y="29"/>
                  </a:lnTo>
                  <a:lnTo>
                    <a:pt x="36" y="34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3" y="40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2" y="45"/>
                  </a:lnTo>
                  <a:lnTo>
                    <a:pt x="59" y="44"/>
                  </a:lnTo>
                  <a:lnTo>
                    <a:pt x="58" y="43"/>
                  </a:lnTo>
                  <a:lnTo>
                    <a:pt x="57" y="44"/>
                  </a:lnTo>
                  <a:lnTo>
                    <a:pt x="55" y="46"/>
                  </a:lnTo>
                  <a:lnTo>
                    <a:pt x="54" y="48"/>
                  </a:lnTo>
                  <a:lnTo>
                    <a:pt x="56" y="49"/>
                  </a:lnTo>
                  <a:lnTo>
                    <a:pt x="57" y="49"/>
                  </a:lnTo>
                  <a:lnTo>
                    <a:pt x="60" y="49"/>
                  </a:lnTo>
                  <a:lnTo>
                    <a:pt x="61" y="48"/>
                  </a:lnTo>
                  <a:lnTo>
                    <a:pt x="62" y="47"/>
                  </a:lnTo>
                  <a:lnTo>
                    <a:pt x="64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1"/>
                  </a:lnTo>
                  <a:lnTo>
                    <a:pt x="65" y="51"/>
                  </a:lnTo>
                  <a:lnTo>
                    <a:pt x="66" y="51"/>
                  </a:lnTo>
                  <a:lnTo>
                    <a:pt x="67" y="51"/>
                  </a:lnTo>
                  <a:lnTo>
                    <a:pt x="68" y="49"/>
                  </a:lnTo>
                  <a:lnTo>
                    <a:pt x="71" y="48"/>
                  </a:lnTo>
                  <a:lnTo>
                    <a:pt x="72" y="47"/>
                  </a:lnTo>
                  <a:lnTo>
                    <a:pt x="73" y="48"/>
                  </a:lnTo>
                  <a:lnTo>
                    <a:pt x="73" y="49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71" y="52"/>
                  </a:lnTo>
                  <a:lnTo>
                    <a:pt x="69" y="54"/>
                  </a:lnTo>
                  <a:lnTo>
                    <a:pt x="67" y="56"/>
                  </a:lnTo>
                  <a:lnTo>
                    <a:pt x="67" y="58"/>
                  </a:lnTo>
                  <a:lnTo>
                    <a:pt x="68" y="59"/>
                  </a:lnTo>
                  <a:lnTo>
                    <a:pt x="71" y="61"/>
                  </a:lnTo>
                  <a:lnTo>
                    <a:pt x="76" y="63"/>
                  </a:lnTo>
                  <a:lnTo>
                    <a:pt x="76" y="64"/>
                  </a:lnTo>
                  <a:lnTo>
                    <a:pt x="76" y="65"/>
                  </a:lnTo>
                  <a:lnTo>
                    <a:pt x="75" y="65"/>
                  </a:lnTo>
                  <a:lnTo>
                    <a:pt x="71" y="67"/>
                  </a:lnTo>
                  <a:lnTo>
                    <a:pt x="71" y="63"/>
                  </a:lnTo>
                  <a:lnTo>
                    <a:pt x="68" y="62"/>
                  </a:lnTo>
                  <a:lnTo>
                    <a:pt x="64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61" y="62"/>
                  </a:lnTo>
                  <a:lnTo>
                    <a:pt x="61" y="63"/>
                  </a:lnTo>
                  <a:lnTo>
                    <a:pt x="59" y="65"/>
                  </a:lnTo>
                  <a:lnTo>
                    <a:pt x="58" y="65"/>
                  </a:lnTo>
                  <a:lnTo>
                    <a:pt x="57" y="63"/>
                  </a:lnTo>
                  <a:lnTo>
                    <a:pt x="56" y="63"/>
                  </a:lnTo>
                  <a:lnTo>
                    <a:pt x="55" y="64"/>
                  </a:lnTo>
                  <a:lnTo>
                    <a:pt x="54" y="63"/>
                  </a:lnTo>
                  <a:lnTo>
                    <a:pt x="53" y="63"/>
                  </a:lnTo>
                  <a:lnTo>
                    <a:pt x="51" y="65"/>
                  </a:lnTo>
                  <a:lnTo>
                    <a:pt x="49" y="65"/>
                  </a:lnTo>
                  <a:lnTo>
                    <a:pt x="48" y="65"/>
                  </a:lnTo>
                  <a:lnTo>
                    <a:pt x="46" y="64"/>
                  </a:lnTo>
                  <a:lnTo>
                    <a:pt x="42" y="60"/>
                  </a:lnTo>
                  <a:lnTo>
                    <a:pt x="40" y="59"/>
                  </a:lnTo>
                  <a:lnTo>
                    <a:pt x="38" y="58"/>
                  </a:lnTo>
                  <a:lnTo>
                    <a:pt x="38" y="57"/>
                  </a:lnTo>
                  <a:lnTo>
                    <a:pt x="37" y="57"/>
                  </a:lnTo>
                  <a:lnTo>
                    <a:pt x="37" y="56"/>
                  </a:lnTo>
                  <a:lnTo>
                    <a:pt x="36" y="55"/>
                  </a:lnTo>
                  <a:lnTo>
                    <a:pt x="35" y="56"/>
                  </a:lnTo>
                  <a:lnTo>
                    <a:pt x="34" y="55"/>
                  </a:lnTo>
                  <a:lnTo>
                    <a:pt x="33" y="55"/>
                  </a:lnTo>
                  <a:lnTo>
                    <a:pt x="33" y="54"/>
                  </a:lnTo>
                  <a:lnTo>
                    <a:pt x="32" y="54"/>
                  </a:lnTo>
                  <a:lnTo>
                    <a:pt x="29" y="57"/>
                  </a:lnTo>
                  <a:lnTo>
                    <a:pt x="31" y="58"/>
                  </a:lnTo>
                  <a:lnTo>
                    <a:pt x="30" y="59"/>
                  </a:lnTo>
                  <a:lnTo>
                    <a:pt x="26" y="59"/>
                  </a:lnTo>
                  <a:lnTo>
                    <a:pt x="18" y="57"/>
                  </a:lnTo>
                  <a:lnTo>
                    <a:pt x="14" y="56"/>
                  </a:lnTo>
                  <a:lnTo>
                    <a:pt x="4" y="57"/>
                  </a:lnTo>
                  <a:lnTo>
                    <a:pt x="3" y="57"/>
                  </a:lnTo>
                  <a:lnTo>
                    <a:pt x="3" y="55"/>
                  </a:lnTo>
                  <a:lnTo>
                    <a:pt x="4" y="54"/>
                  </a:lnTo>
                  <a:lnTo>
                    <a:pt x="5" y="53"/>
                  </a:lnTo>
                  <a:lnTo>
                    <a:pt x="6" y="49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6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7" y="32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4" y="26"/>
                  </a:lnTo>
                  <a:lnTo>
                    <a:pt x="3" y="25"/>
                  </a:lnTo>
                  <a:lnTo>
                    <a:pt x="4" y="24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1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A328B95D-7875-4CEB-9A39-7C1E6C04C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13" y="1791036"/>
              <a:ext cx="662289" cy="740313"/>
            </a:xfrm>
            <a:custGeom>
              <a:avLst/>
              <a:gdLst>
                <a:gd name="T0" fmla="*/ 2147483647 w 71"/>
                <a:gd name="T1" fmla="*/ 2147483647 h 76"/>
                <a:gd name="T2" fmla="*/ 2147483647 w 71"/>
                <a:gd name="T3" fmla="*/ 2147483647 h 76"/>
                <a:gd name="T4" fmla="*/ 2147483647 w 71"/>
                <a:gd name="T5" fmla="*/ 2147483647 h 76"/>
                <a:gd name="T6" fmla="*/ 2147483647 w 71"/>
                <a:gd name="T7" fmla="*/ 2147483647 h 76"/>
                <a:gd name="T8" fmla="*/ 2147483647 w 71"/>
                <a:gd name="T9" fmla="*/ 2147483647 h 76"/>
                <a:gd name="T10" fmla="*/ 2147483647 w 71"/>
                <a:gd name="T11" fmla="*/ 2147483647 h 76"/>
                <a:gd name="T12" fmla="*/ 2147483647 w 71"/>
                <a:gd name="T13" fmla="*/ 2147483647 h 76"/>
                <a:gd name="T14" fmla="*/ 2147483647 w 71"/>
                <a:gd name="T15" fmla="*/ 2147483647 h 76"/>
                <a:gd name="T16" fmla="*/ 2147483647 w 71"/>
                <a:gd name="T17" fmla="*/ 2147483647 h 76"/>
                <a:gd name="T18" fmla="*/ 2147483647 w 71"/>
                <a:gd name="T19" fmla="*/ 2147483647 h 76"/>
                <a:gd name="T20" fmla="*/ 2147483647 w 71"/>
                <a:gd name="T21" fmla="*/ 2147483647 h 76"/>
                <a:gd name="T22" fmla="*/ 2147483647 w 71"/>
                <a:gd name="T23" fmla="*/ 2147483647 h 76"/>
                <a:gd name="T24" fmla="*/ 2147483647 w 71"/>
                <a:gd name="T25" fmla="*/ 2147483647 h 76"/>
                <a:gd name="T26" fmla="*/ 2147483647 w 71"/>
                <a:gd name="T27" fmla="*/ 2147483647 h 76"/>
                <a:gd name="T28" fmla="*/ 0 w 71"/>
                <a:gd name="T29" fmla="*/ 2147483647 h 76"/>
                <a:gd name="T30" fmla="*/ 2147483647 w 71"/>
                <a:gd name="T31" fmla="*/ 2147483647 h 76"/>
                <a:gd name="T32" fmla="*/ 2147483647 w 71"/>
                <a:gd name="T33" fmla="*/ 2147483647 h 76"/>
                <a:gd name="T34" fmla="*/ 2147483647 w 71"/>
                <a:gd name="T35" fmla="*/ 2147483647 h 76"/>
                <a:gd name="T36" fmla="*/ 2147483647 w 71"/>
                <a:gd name="T37" fmla="*/ 2147483647 h 76"/>
                <a:gd name="T38" fmla="*/ 2147483647 w 71"/>
                <a:gd name="T39" fmla="*/ 2147483647 h 76"/>
                <a:gd name="T40" fmla="*/ 2147483647 w 71"/>
                <a:gd name="T41" fmla="*/ 2147483647 h 76"/>
                <a:gd name="T42" fmla="*/ 2147483647 w 71"/>
                <a:gd name="T43" fmla="*/ 0 h 76"/>
                <a:gd name="T44" fmla="*/ 2147483647 w 71"/>
                <a:gd name="T45" fmla="*/ 2147483647 h 76"/>
                <a:gd name="T46" fmla="*/ 2147483647 w 71"/>
                <a:gd name="T47" fmla="*/ 2147483647 h 76"/>
                <a:gd name="T48" fmla="*/ 2147483647 w 71"/>
                <a:gd name="T49" fmla="*/ 2147483647 h 76"/>
                <a:gd name="T50" fmla="*/ 2147483647 w 71"/>
                <a:gd name="T51" fmla="*/ 2147483647 h 76"/>
                <a:gd name="T52" fmla="*/ 2147483647 w 71"/>
                <a:gd name="T53" fmla="*/ 2147483647 h 76"/>
                <a:gd name="T54" fmla="*/ 2147483647 w 71"/>
                <a:gd name="T55" fmla="*/ 2147483647 h 76"/>
                <a:gd name="T56" fmla="*/ 2147483647 w 71"/>
                <a:gd name="T57" fmla="*/ 2147483647 h 76"/>
                <a:gd name="T58" fmla="*/ 2147483647 w 71"/>
                <a:gd name="T59" fmla="*/ 2147483647 h 76"/>
                <a:gd name="T60" fmla="*/ 2147483647 w 71"/>
                <a:gd name="T61" fmla="*/ 2147483647 h 76"/>
                <a:gd name="T62" fmla="*/ 2147483647 w 71"/>
                <a:gd name="T63" fmla="*/ 2147483647 h 76"/>
                <a:gd name="T64" fmla="*/ 2147483647 w 71"/>
                <a:gd name="T65" fmla="*/ 2147483647 h 76"/>
                <a:gd name="T66" fmla="*/ 2147483647 w 71"/>
                <a:gd name="T67" fmla="*/ 2147483647 h 76"/>
                <a:gd name="T68" fmla="*/ 2147483647 w 71"/>
                <a:gd name="T69" fmla="*/ 2147483647 h 76"/>
                <a:gd name="T70" fmla="*/ 2147483647 w 71"/>
                <a:gd name="T71" fmla="*/ 2147483647 h 76"/>
                <a:gd name="T72" fmla="*/ 2147483647 w 71"/>
                <a:gd name="T73" fmla="*/ 2147483647 h 76"/>
                <a:gd name="T74" fmla="*/ 2147483647 w 71"/>
                <a:gd name="T75" fmla="*/ 2147483647 h 76"/>
                <a:gd name="T76" fmla="*/ 2147483647 w 71"/>
                <a:gd name="T77" fmla="*/ 2147483647 h 76"/>
                <a:gd name="T78" fmla="*/ 2147483647 w 71"/>
                <a:gd name="T79" fmla="*/ 2147483647 h 76"/>
                <a:gd name="T80" fmla="*/ 2147483647 w 71"/>
                <a:gd name="T81" fmla="*/ 2147483647 h 76"/>
                <a:gd name="T82" fmla="*/ 2147483647 w 71"/>
                <a:gd name="T83" fmla="*/ 2147483647 h 76"/>
                <a:gd name="T84" fmla="*/ 2147483647 w 71"/>
                <a:gd name="T85" fmla="*/ 2147483647 h 76"/>
                <a:gd name="T86" fmla="*/ 2147483647 w 71"/>
                <a:gd name="T87" fmla="*/ 2147483647 h 76"/>
                <a:gd name="T88" fmla="*/ 2147483647 w 71"/>
                <a:gd name="T89" fmla="*/ 2147483647 h 76"/>
                <a:gd name="T90" fmla="*/ 2147483647 w 71"/>
                <a:gd name="T91" fmla="*/ 2147483647 h 76"/>
                <a:gd name="T92" fmla="*/ 2147483647 w 71"/>
                <a:gd name="T93" fmla="*/ 2147483647 h 76"/>
                <a:gd name="T94" fmla="*/ 2147483647 w 71"/>
                <a:gd name="T95" fmla="*/ 2147483647 h 76"/>
                <a:gd name="T96" fmla="*/ 2147483647 w 71"/>
                <a:gd name="T97" fmla="*/ 2147483647 h 76"/>
                <a:gd name="T98" fmla="*/ 2147483647 w 71"/>
                <a:gd name="T99" fmla="*/ 2147483647 h 76"/>
                <a:gd name="T100" fmla="*/ 2147483647 w 71"/>
                <a:gd name="T101" fmla="*/ 2147483647 h 76"/>
                <a:gd name="T102" fmla="*/ 2147483647 w 71"/>
                <a:gd name="T103" fmla="*/ 2147483647 h 76"/>
                <a:gd name="T104" fmla="*/ 2147483647 w 71"/>
                <a:gd name="T105" fmla="*/ 2147483647 h 76"/>
                <a:gd name="T106" fmla="*/ 2147483647 w 71"/>
                <a:gd name="T107" fmla="*/ 2147483647 h 76"/>
                <a:gd name="T108" fmla="*/ 2147483647 w 71"/>
                <a:gd name="T109" fmla="*/ 2147483647 h 76"/>
                <a:gd name="T110" fmla="*/ 2147483647 w 71"/>
                <a:gd name="T111" fmla="*/ 2147483647 h 76"/>
                <a:gd name="T112" fmla="*/ 2147483647 w 71"/>
                <a:gd name="T113" fmla="*/ 2147483647 h 76"/>
                <a:gd name="T114" fmla="*/ 2147483647 w 71"/>
                <a:gd name="T115" fmla="*/ 2147483647 h 76"/>
                <a:gd name="T116" fmla="*/ 2147483647 w 71"/>
                <a:gd name="T117" fmla="*/ 2147483647 h 76"/>
                <a:gd name="T118" fmla="*/ 2147483647 w 71"/>
                <a:gd name="T119" fmla="*/ 2147483647 h 76"/>
                <a:gd name="T120" fmla="*/ 2147483647 w 71"/>
                <a:gd name="T121" fmla="*/ 2147483647 h 7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"/>
                <a:gd name="T184" fmla="*/ 0 h 76"/>
                <a:gd name="T185" fmla="*/ 71 w 71"/>
                <a:gd name="T186" fmla="*/ 76 h 7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" h="76">
                  <a:moveTo>
                    <a:pt x="30" y="76"/>
                  </a:moveTo>
                  <a:lnTo>
                    <a:pt x="30" y="75"/>
                  </a:lnTo>
                  <a:lnTo>
                    <a:pt x="28" y="74"/>
                  </a:lnTo>
                  <a:lnTo>
                    <a:pt x="24" y="72"/>
                  </a:lnTo>
                  <a:lnTo>
                    <a:pt x="23" y="68"/>
                  </a:lnTo>
                  <a:lnTo>
                    <a:pt x="23" y="65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2" y="61"/>
                  </a:lnTo>
                  <a:lnTo>
                    <a:pt x="22" y="59"/>
                  </a:lnTo>
                  <a:lnTo>
                    <a:pt x="21" y="56"/>
                  </a:lnTo>
                  <a:lnTo>
                    <a:pt x="21" y="54"/>
                  </a:lnTo>
                  <a:lnTo>
                    <a:pt x="21" y="53"/>
                  </a:lnTo>
                  <a:lnTo>
                    <a:pt x="17" y="50"/>
                  </a:lnTo>
                  <a:lnTo>
                    <a:pt x="14" y="48"/>
                  </a:lnTo>
                  <a:lnTo>
                    <a:pt x="12" y="45"/>
                  </a:lnTo>
                  <a:lnTo>
                    <a:pt x="9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7" y="16"/>
                  </a:lnTo>
                  <a:lnTo>
                    <a:pt x="6" y="6"/>
                  </a:lnTo>
                  <a:lnTo>
                    <a:pt x="7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11" y="6"/>
                  </a:lnTo>
                  <a:lnTo>
                    <a:pt x="13" y="5"/>
                  </a:lnTo>
                  <a:lnTo>
                    <a:pt x="16" y="3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7"/>
                  </a:lnTo>
                  <a:lnTo>
                    <a:pt x="31" y="7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3" y="11"/>
                  </a:lnTo>
                  <a:lnTo>
                    <a:pt x="44" y="13"/>
                  </a:lnTo>
                  <a:lnTo>
                    <a:pt x="46" y="13"/>
                  </a:lnTo>
                  <a:lnTo>
                    <a:pt x="48" y="15"/>
                  </a:lnTo>
                  <a:lnTo>
                    <a:pt x="50" y="15"/>
                  </a:lnTo>
                  <a:lnTo>
                    <a:pt x="51" y="15"/>
                  </a:lnTo>
                  <a:lnTo>
                    <a:pt x="52" y="15"/>
                  </a:lnTo>
                  <a:lnTo>
                    <a:pt x="54" y="15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7" y="17"/>
                  </a:lnTo>
                  <a:lnTo>
                    <a:pt x="57" y="18"/>
                  </a:lnTo>
                  <a:lnTo>
                    <a:pt x="58" y="18"/>
                  </a:lnTo>
                  <a:lnTo>
                    <a:pt x="61" y="19"/>
                  </a:lnTo>
                  <a:lnTo>
                    <a:pt x="61" y="21"/>
                  </a:lnTo>
                  <a:lnTo>
                    <a:pt x="60" y="25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6"/>
                  </a:lnTo>
                  <a:lnTo>
                    <a:pt x="62" y="27"/>
                  </a:lnTo>
                  <a:lnTo>
                    <a:pt x="63" y="28"/>
                  </a:lnTo>
                  <a:lnTo>
                    <a:pt x="64" y="30"/>
                  </a:lnTo>
                  <a:lnTo>
                    <a:pt x="62" y="32"/>
                  </a:lnTo>
                  <a:lnTo>
                    <a:pt x="60" y="36"/>
                  </a:lnTo>
                  <a:lnTo>
                    <a:pt x="59" y="38"/>
                  </a:lnTo>
                  <a:lnTo>
                    <a:pt x="59" y="39"/>
                  </a:lnTo>
                  <a:lnTo>
                    <a:pt x="60" y="39"/>
                  </a:lnTo>
                  <a:lnTo>
                    <a:pt x="62" y="38"/>
                  </a:lnTo>
                  <a:lnTo>
                    <a:pt x="64" y="35"/>
                  </a:lnTo>
                  <a:lnTo>
                    <a:pt x="66" y="33"/>
                  </a:lnTo>
                  <a:lnTo>
                    <a:pt x="67" y="32"/>
                  </a:lnTo>
                  <a:lnTo>
                    <a:pt x="68" y="31"/>
                  </a:lnTo>
                  <a:lnTo>
                    <a:pt x="68" y="30"/>
                  </a:lnTo>
                  <a:lnTo>
                    <a:pt x="68" y="28"/>
                  </a:lnTo>
                  <a:lnTo>
                    <a:pt x="69" y="27"/>
                  </a:lnTo>
                  <a:lnTo>
                    <a:pt x="70" y="26"/>
                  </a:lnTo>
                  <a:lnTo>
                    <a:pt x="70" y="25"/>
                  </a:lnTo>
                  <a:lnTo>
                    <a:pt x="71" y="25"/>
                  </a:lnTo>
                  <a:lnTo>
                    <a:pt x="71" y="26"/>
                  </a:lnTo>
                  <a:lnTo>
                    <a:pt x="71" y="28"/>
                  </a:lnTo>
                  <a:lnTo>
                    <a:pt x="69" y="32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6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6" y="45"/>
                  </a:lnTo>
                  <a:lnTo>
                    <a:pt x="65" y="46"/>
                  </a:lnTo>
                  <a:lnTo>
                    <a:pt x="64" y="47"/>
                  </a:lnTo>
                  <a:lnTo>
                    <a:pt x="65" y="50"/>
                  </a:lnTo>
                  <a:lnTo>
                    <a:pt x="65" y="54"/>
                  </a:lnTo>
                  <a:lnTo>
                    <a:pt x="64" y="55"/>
                  </a:lnTo>
                  <a:lnTo>
                    <a:pt x="63" y="59"/>
                  </a:lnTo>
                  <a:lnTo>
                    <a:pt x="64" y="65"/>
                  </a:lnTo>
                  <a:lnTo>
                    <a:pt x="66" y="70"/>
                  </a:lnTo>
                  <a:lnTo>
                    <a:pt x="65" y="70"/>
                  </a:lnTo>
                  <a:lnTo>
                    <a:pt x="65" y="71"/>
                  </a:lnTo>
                  <a:lnTo>
                    <a:pt x="65" y="72"/>
                  </a:lnTo>
                  <a:lnTo>
                    <a:pt x="65" y="74"/>
                  </a:lnTo>
                  <a:lnTo>
                    <a:pt x="30" y="76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460B80B8-FFA5-452A-BD52-7105DF21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79" y="2511390"/>
              <a:ext cx="502614" cy="938092"/>
            </a:xfrm>
            <a:custGeom>
              <a:avLst/>
              <a:gdLst>
                <a:gd name="T0" fmla="*/ 2147483647 w 54"/>
                <a:gd name="T1" fmla="*/ 2147483647 h 96"/>
                <a:gd name="T2" fmla="*/ 2147483647 w 54"/>
                <a:gd name="T3" fmla="*/ 2147483647 h 96"/>
                <a:gd name="T4" fmla="*/ 2147483647 w 54"/>
                <a:gd name="T5" fmla="*/ 2147483647 h 96"/>
                <a:gd name="T6" fmla="*/ 2147483647 w 54"/>
                <a:gd name="T7" fmla="*/ 2147483647 h 96"/>
                <a:gd name="T8" fmla="*/ 2147483647 w 54"/>
                <a:gd name="T9" fmla="*/ 2147483647 h 96"/>
                <a:gd name="T10" fmla="*/ 2147483647 w 54"/>
                <a:gd name="T11" fmla="*/ 2147483647 h 96"/>
                <a:gd name="T12" fmla="*/ 2147483647 w 54"/>
                <a:gd name="T13" fmla="*/ 2147483647 h 96"/>
                <a:gd name="T14" fmla="*/ 2147483647 w 54"/>
                <a:gd name="T15" fmla="*/ 2147483647 h 96"/>
                <a:gd name="T16" fmla="*/ 2147483647 w 54"/>
                <a:gd name="T17" fmla="*/ 2147483647 h 96"/>
                <a:gd name="T18" fmla="*/ 2147483647 w 54"/>
                <a:gd name="T19" fmla="*/ 2147483647 h 96"/>
                <a:gd name="T20" fmla="*/ 2147483647 w 54"/>
                <a:gd name="T21" fmla="*/ 2147483647 h 96"/>
                <a:gd name="T22" fmla="*/ 2147483647 w 54"/>
                <a:gd name="T23" fmla="*/ 2147483647 h 96"/>
                <a:gd name="T24" fmla="*/ 2147483647 w 54"/>
                <a:gd name="T25" fmla="*/ 2147483647 h 96"/>
                <a:gd name="T26" fmla="*/ 0 w 54"/>
                <a:gd name="T27" fmla="*/ 2147483647 h 96"/>
                <a:gd name="T28" fmla="*/ 2147483647 w 54"/>
                <a:gd name="T29" fmla="*/ 2147483647 h 96"/>
                <a:gd name="T30" fmla="*/ 2147483647 w 54"/>
                <a:gd name="T31" fmla="*/ 2147483647 h 96"/>
                <a:gd name="T32" fmla="*/ 2147483647 w 54"/>
                <a:gd name="T33" fmla="*/ 2147483647 h 96"/>
                <a:gd name="T34" fmla="*/ 2147483647 w 54"/>
                <a:gd name="T35" fmla="*/ 2147483647 h 96"/>
                <a:gd name="T36" fmla="*/ 2147483647 w 54"/>
                <a:gd name="T37" fmla="*/ 2147483647 h 96"/>
                <a:gd name="T38" fmla="*/ 2147483647 w 54"/>
                <a:gd name="T39" fmla="*/ 2147483647 h 96"/>
                <a:gd name="T40" fmla="*/ 2147483647 w 54"/>
                <a:gd name="T41" fmla="*/ 2147483647 h 96"/>
                <a:gd name="T42" fmla="*/ 2147483647 w 54"/>
                <a:gd name="T43" fmla="*/ 2147483647 h 96"/>
                <a:gd name="T44" fmla="*/ 2147483647 w 54"/>
                <a:gd name="T45" fmla="*/ 2147483647 h 96"/>
                <a:gd name="T46" fmla="*/ 2147483647 w 54"/>
                <a:gd name="T47" fmla="*/ 2147483647 h 96"/>
                <a:gd name="T48" fmla="*/ 2147483647 w 54"/>
                <a:gd name="T49" fmla="*/ 2147483647 h 96"/>
                <a:gd name="T50" fmla="*/ 2147483647 w 54"/>
                <a:gd name="T51" fmla="*/ 2147483647 h 96"/>
                <a:gd name="T52" fmla="*/ 2147483647 w 54"/>
                <a:gd name="T53" fmla="*/ 2147483647 h 96"/>
                <a:gd name="T54" fmla="*/ 2147483647 w 54"/>
                <a:gd name="T55" fmla="*/ 2147483647 h 96"/>
                <a:gd name="T56" fmla="*/ 2147483647 w 54"/>
                <a:gd name="T57" fmla="*/ 2147483647 h 96"/>
                <a:gd name="T58" fmla="*/ 2147483647 w 54"/>
                <a:gd name="T59" fmla="*/ 2147483647 h 96"/>
                <a:gd name="T60" fmla="*/ 2147483647 w 54"/>
                <a:gd name="T61" fmla="*/ 2147483647 h 96"/>
                <a:gd name="T62" fmla="*/ 2147483647 w 54"/>
                <a:gd name="T63" fmla="*/ 2147483647 h 96"/>
                <a:gd name="T64" fmla="*/ 2147483647 w 54"/>
                <a:gd name="T65" fmla="*/ 2147483647 h 96"/>
                <a:gd name="T66" fmla="*/ 2147483647 w 54"/>
                <a:gd name="T67" fmla="*/ 2147483647 h 96"/>
                <a:gd name="T68" fmla="*/ 2147483647 w 54"/>
                <a:gd name="T69" fmla="*/ 2147483647 h 96"/>
                <a:gd name="T70" fmla="*/ 2147483647 w 54"/>
                <a:gd name="T71" fmla="*/ 2147483647 h 96"/>
                <a:gd name="T72" fmla="*/ 2147483647 w 54"/>
                <a:gd name="T73" fmla="*/ 2147483647 h 96"/>
                <a:gd name="T74" fmla="*/ 2147483647 w 54"/>
                <a:gd name="T75" fmla="*/ 2147483647 h 96"/>
                <a:gd name="T76" fmla="*/ 2147483647 w 54"/>
                <a:gd name="T77" fmla="*/ 2147483647 h 96"/>
                <a:gd name="T78" fmla="*/ 2147483647 w 54"/>
                <a:gd name="T79" fmla="*/ 2147483647 h 96"/>
                <a:gd name="T80" fmla="*/ 2147483647 w 54"/>
                <a:gd name="T81" fmla="*/ 2147483647 h 96"/>
                <a:gd name="T82" fmla="*/ 2147483647 w 54"/>
                <a:gd name="T83" fmla="*/ 2147483647 h 96"/>
                <a:gd name="T84" fmla="*/ 2147483647 w 54"/>
                <a:gd name="T85" fmla="*/ 2147483647 h 96"/>
                <a:gd name="T86" fmla="*/ 2147483647 w 54"/>
                <a:gd name="T87" fmla="*/ 2147483647 h 96"/>
                <a:gd name="T88" fmla="*/ 2147483647 w 54"/>
                <a:gd name="T89" fmla="*/ 2147483647 h 96"/>
                <a:gd name="T90" fmla="*/ 2147483647 w 54"/>
                <a:gd name="T91" fmla="*/ 2147483647 h 96"/>
                <a:gd name="T92" fmla="*/ 2147483647 w 54"/>
                <a:gd name="T93" fmla="*/ 2147483647 h 96"/>
                <a:gd name="T94" fmla="*/ 2147483647 w 54"/>
                <a:gd name="T95" fmla="*/ 2147483647 h 9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4"/>
                <a:gd name="T145" fmla="*/ 0 h 96"/>
                <a:gd name="T146" fmla="*/ 54 w 54"/>
                <a:gd name="T147" fmla="*/ 96 h 9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4" h="96">
                  <a:moveTo>
                    <a:pt x="44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5" y="8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5" y="14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21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30"/>
                  </a:lnTo>
                  <a:lnTo>
                    <a:pt x="4" y="34"/>
                  </a:lnTo>
                  <a:lnTo>
                    <a:pt x="2" y="35"/>
                  </a:lnTo>
                  <a:lnTo>
                    <a:pt x="1" y="36"/>
                  </a:lnTo>
                  <a:lnTo>
                    <a:pt x="2" y="38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5" y="54"/>
                  </a:lnTo>
                  <a:lnTo>
                    <a:pt x="9" y="57"/>
                  </a:lnTo>
                  <a:lnTo>
                    <a:pt x="10" y="58"/>
                  </a:lnTo>
                  <a:lnTo>
                    <a:pt x="13" y="64"/>
                  </a:lnTo>
                  <a:lnTo>
                    <a:pt x="15" y="63"/>
                  </a:lnTo>
                  <a:lnTo>
                    <a:pt x="19" y="64"/>
                  </a:lnTo>
                  <a:lnTo>
                    <a:pt x="19" y="65"/>
                  </a:lnTo>
                  <a:lnTo>
                    <a:pt x="18" y="67"/>
                  </a:lnTo>
                  <a:lnTo>
                    <a:pt x="19" y="70"/>
                  </a:lnTo>
                  <a:lnTo>
                    <a:pt x="16" y="73"/>
                  </a:lnTo>
                  <a:lnTo>
                    <a:pt x="16" y="74"/>
                  </a:lnTo>
                  <a:lnTo>
                    <a:pt x="17" y="76"/>
                  </a:lnTo>
                  <a:lnTo>
                    <a:pt x="19" y="78"/>
                  </a:lnTo>
                  <a:lnTo>
                    <a:pt x="23" y="80"/>
                  </a:lnTo>
                  <a:lnTo>
                    <a:pt x="25" y="81"/>
                  </a:lnTo>
                  <a:lnTo>
                    <a:pt x="28" y="84"/>
                  </a:lnTo>
                  <a:lnTo>
                    <a:pt x="29" y="87"/>
                  </a:lnTo>
                  <a:lnTo>
                    <a:pt x="31" y="89"/>
                  </a:lnTo>
                  <a:lnTo>
                    <a:pt x="30" y="89"/>
                  </a:lnTo>
                  <a:lnTo>
                    <a:pt x="29" y="90"/>
                  </a:lnTo>
                  <a:lnTo>
                    <a:pt x="29" y="91"/>
                  </a:lnTo>
                  <a:lnTo>
                    <a:pt x="32" y="96"/>
                  </a:lnTo>
                  <a:lnTo>
                    <a:pt x="33" y="96"/>
                  </a:lnTo>
                  <a:lnTo>
                    <a:pt x="33" y="95"/>
                  </a:lnTo>
                  <a:lnTo>
                    <a:pt x="34" y="95"/>
                  </a:lnTo>
                  <a:lnTo>
                    <a:pt x="35" y="92"/>
                  </a:lnTo>
                  <a:lnTo>
                    <a:pt x="36" y="91"/>
                  </a:lnTo>
                  <a:lnTo>
                    <a:pt x="39" y="92"/>
                  </a:lnTo>
                  <a:lnTo>
                    <a:pt x="40" y="93"/>
                  </a:lnTo>
                  <a:lnTo>
                    <a:pt x="42" y="94"/>
                  </a:lnTo>
                  <a:lnTo>
                    <a:pt x="44" y="93"/>
                  </a:lnTo>
                  <a:lnTo>
                    <a:pt x="43" y="90"/>
                  </a:lnTo>
                  <a:lnTo>
                    <a:pt x="43" y="88"/>
                  </a:lnTo>
                  <a:lnTo>
                    <a:pt x="44" y="87"/>
                  </a:lnTo>
                  <a:lnTo>
                    <a:pt x="48" y="86"/>
                  </a:lnTo>
                  <a:lnTo>
                    <a:pt x="47" y="84"/>
                  </a:lnTo>
                  <a:lnTo>
                    <a:pt x="47" y="83"/>
                  </a:lnTo>
                  <a:lnTo>
                    <a:pt x="48" y="82"/>
                  </a:lnTo>
                  <a:lnTo>
                    <a:pt x="48" y="81"/>
                  </a:lnTo>
                  <a:lnTo>
                    <a:pt x="48" y="80"/>
                  </a:lnTo>
                  <a:lnTo>
                    <a:pt x="48" y="79"/>
                  </a:lnTo>
                  <a:lnTo>
                    <a:pt x="49" y="76"/>
                  </a:lnTo>
                  <a:lnTo>
                    <a:pt x="49" y="74"/>
                  </a:lnTo>
                  <a:lnTo>
                    <a:pt x="51" y="72"/>
                  </a:lnTo>
                  <a:lnTo>
                    <a:pt x="52" y="69"/>
                  </a:lnTo>
                  <a:lnTo>
                    <a:pt x="52" y="68"/>
                  </a:lnTo>
                  <a:lnTo>
                    <a:pt x="54" y="64"/>
                  </a:lnTo>
                  <a:lnTo>
                    <a:pt x="53" y="61"/>
                  </a:lnTo>
                  <a:lnTo>
                    <a:pt x="52" y="58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3" y="53"/>
                  </a:lnTo>
                  <a:lnTo>
                    <a:pt x="49" y="13"/>
                  </a:lnTo>
                  <a:lnTo>
                    <a:pt x="49" y="12"/>
                  </a:lnTo>
                  <a:lnTo>
                    <a:pt x="48" y="11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6" y="5"/>
                  </a:lnTo>
                  <a:lnTo>
                    <a:pt x="44" y="3"/>
                  </a:lnTo>
                  <a:lnTo>
                    <a:pt x="44" y="0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8F2A70D3-F67E-4BFF-A155-FDCEF2B51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6624" y="1927123"/>
              <a:ext cx="495357" cy="702208"/>
            </a:xfrm>
            <a:custGeom>
              <a:avLst/>
              <a:gdLst>
                <a:gd name="T0" fmla="*/ 2147483647 w 53"/>
                <a:gd name="T1" fmla="*/ 2147483647 h 72"/>
                <a:gd name="T2" fmla="*/ 2147483647 w 53"/>
                <a:gd name="T3" fmla="*/ 2147483647 h 72"/>
                <a:gd name="T4" fmla="*/ 2147483647 w 53"/>
                <a:gd name="T5" fmla="*/ 2147483647 h 72"/>
                <a:gd name="T6" fmla="*/ 2147483647 w 53"/>
                <a:gd name="T7" fmla="*/ 2147483647 h 72"/>
                <a:gd name="T8" fmla="*/ 2147483647 w 53"/>
                <a:gd name="T9" fmla="*/ 2147483647 h 72"/>
                <a:gd name="T10" fmla="*/ 2147483647 w 53"/>
                <a:gd name="T11" fmla="*/ 2147483647 h 72"/>
                <a:gd name="T12" fmla="*/ 2147483647 w 53"/>
                <a:gd name="T13" fmla="*/ 2147483647 h 72"/>
                <a:gd name="T14" fmla="*/ 2147483647 w 53"/>
                <a:gd name="T15" fmla="*/ 2147483647 h 72"/>
                <a:gd name="T16" fmla="*/ 2147483647 w 53"/>
                <a:gd name="T17" fmla="*/ 2147483647 h 72"/>
                <a:gd name="T18" fmla="*/ 2147483647 w 53"/>
                <a:gd name="T19" fmla="*/ 2147483647 h 72"/>
                <a:gd name="T20" fmla="*/ 2147483647 w 53"/>
                <a:gd name="T21" fmla="*/ 2147483647 h 72"/>
                <a:gd name="T22" fmla="*/ 2147483647 w 53"/>
                <a:gd name="T23" fmla="*/ 2147483647 h 72"/>
                <a:gd name="T24" fmla="*/ 2147483647 w 53"/>
                <a:gd name="T25" fmla="*/ 2147483647 h 72"/>
                <a:gd name="T26" fmla="*/ 2147483647 w 53"/>
                <a:gd name="T27" fmla="*/ 2147483647 h 72"/>
                <a:gd name="T28" fmla="*/ 2147483647 w 53"/>
                <a:gd name="T29" fmla="*/ 2147483647 h 72"/>
                <a:gd name="T30" fmla="*/ 2147483647 w 53"/>
                <a:gd name="T31" fmla="*/ 2147483647 h 72"/>
                <a:gd name="T32" fmla="*/ 2147483647 w 53"/>
                <a:gd name="T33" fmla="*/ 2147483647 h 72"/>
                <a:gd name="T34" fmla="*/ 2147483647 w 53"/>
                <a:gd name="T35" fmla="*/ 2147483647 h 72"/>
                <a:gd name="T36" fmla="*/ 2147483647 w 53"/>
                <a:gd name="T37" fmla="*/ 2147483647 h 72"/>
                <a:gd name="T38" fmla="*/ 2147483647 w 53"/>
                <a:gd name="T39" fmla="*/ 2147483647 h 72"/>
                <a:gd name="T40" fmla="*/ 2147483647 w 53"/>
                <a:gd name="T41" fmla="*/ 2147483647 h 72"/>
                <a:gd name="T42" fmla="*/ 2147483647 w 53"/>
                <a:gd name="T43" fmla="*/ 2147483647 h 72"/>
                <a:gd name="T44" fmla="*/ 2147483647 w 53"/>
                <a:gd name="T45" fmla="*/ 2147483647 h 72"/>
                <a:gd name="T46" fmla="*/ 2147483647 w 53"/>
                <a:gd name="T47" fmla="*/ 2147483647 h 72"/>
                <a:gd name="T48" fmla="*/ 2147483647 w 53"/>
                <a:gd name="T49" fmla="*/ 2147483647 h 72"/>
                <a:gd name="T50" fmla="*/ 2147483647 w 53"/>
                <a:gd name="T51" fmla="*/ 2147483647 h 72"/>
                <a:gd name="T52" fmla="*/ 2147483647 w 53"/>
                <a:gd name="T53" fmla="*/ 2147483647 h 72"/>
                <a:gd name="T54" fmla="*/ 2147483647 w 53"/>
                <a:gd name="T55" fmla="*/ 2147483647 h 72"/>
                <a:gd name="T56" fmla="*/ 2147483647 w 53"/>
                <a:gd name="T57" fmla="*/ 2147483647 h 72"/>
                <a:gd name="T58" fmla="*/ 2147483647 w 53"/>
                <a:gd name="T59" fmla="*/ 2147483647 h 72"/>
                <a:gd name="T60" fmla="*/ 2147483647 w 53"/>
                <a:gd name="T61" fmla="*/ 2147483647 h 72"/>
                <a:gd name="T62" fmla="*/ 2147483647 w 53"/>
                <a:gd name="T63" fmla="*/ 2147483647 h 72"/>
                <a:gd name="T64" fmla="*/ 2147483647 w 53"/>
                <a:gd name="T65" fmla="*/ 2147483647 h 72"/>
                <a:gd name="T66" fmla="*/ 2147483647 w 53"/>
                <a:gd name="T67" fmla="*/ 2147483647 h 72"/>
                <a:gd name="T68" fmla="*/ 2147483647 w 53"/>
                <a:gd name="T69" fmla="*/ 2147483647 h 72"/>
                <a:gd name="T70" fmla="*/ 2147483647 w 53"/>
                <a:gd name="T71" fmla="*/ 2147483647 h 72"/>
                <a:gd name="T72" fmla="*/ 2147483647 w 53"/>
                <a:gd name="T73" fmla="*/ 2147483647 h 72"/>
                <a:gd name="T74" fmla="*/ 2147483647 w 53"/>
                <a:gd name="T75" fmla="*/ 2147483647 h 72"/>
                <a:gd name="T76" fmla="*/ 2147483647 w 53"/>
                <a:gd name="T77" fmla="*/ 2147483647 h 72"/>
                <a:gd name="T78" fmla="*/ 2147483647 w 53"/>
                <a:gd name="T79" fmla="*/ 2147483647 h 72"/>
                <a:gd name="T80" fmla="*/ 2147483647 w 53"/>
                <a:gd name="T81" fmla="*/ 2147483647 h 72"/>
                <a:gd name="T82" fmla="*/ 2147483647 w 53"/>
                <a:gd name="T83" fmla="*/ 2147483647 h 72"/>
                <a:gd name="T84" fmla="*/ 2147483647 w 53"/>
                <a:gd name="T85" fmla="*/ 2147483647 h 72"/>
                <a:gd name="T86" fmla="*/ 2147483647 w 53"/>
                <a:gd name="T87" fmla="*/ 2147483647 h 72"/>
                <a:gd name="T88" fmla="*/ 2147483647 w 53"/>
                <a:gd name="T89" fmla="*/ 2147483647 h 72"/>
                <a:gd name="T90" fmla="*/ 2147483647 w 53"/>
                <a:gd name="T91" fmla="*/ 2147483647 h 72"/>
                <a:gd name="T92" fmla="*/ 2147483647 w 53"/>
                <a:gd name="T93" fmla="*/ 2147483647 h 72"/>
                <a:gd name="T94" fmla="*/ 2147483647 w 53"/>
                <a:gd name="T95" fmla="*/ 2147483647 h 72"/>
                <a:gd name="T96" fmla="*/ 2147483647 w 53"/>
                <a:gd name="T97" fmla="*/ 2147483647 h 72"/>
                <a:gd name="T98" fmla="*/ 2147483647 w 53"/>
                <a:gd name="T99" fmla="*/ 2147483647 h 72"/>
                <a:gd name="T100" fmla="*/ 2147483647 w 53"/>
                <a:gd name="T101" fmla="*/ 2147483647 h 72"/>
                <a:gd name="T102" fmla="*/ 2147483647 w 53"/>
                <a:gd name="T103" fmla="*/ 2147483647 h 72"/>
                <a:gd name="T104" fmla="*/ 2147483647 w 53"/>
                <a:gd name="T105" fmla="*/ 2147483647 h 72"/>
                <a:gd name="T106" fmla="*/ 0 w 53"/>
                <a:gd name="T107" fmla="*/ 2147483647 h 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3"/>
                <a:gd name="T163" fmla="*/ 0 h 72"/>
                <a:gd name="T164" fmla="*/ 53 w 53"/>
                <a:gd name="T165" fmla="*/ 72 h 7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3" h="72">
                  <a:moveTo>
                    <a:pt x="0" y="72"/>
                  </a:moveTo>
                  <a:lnTo>
                    <a:pt x="27" y="68"/>
                  </a:lnTo>
                  <a:lnTo>
                    <a:pt x="27" y="69"/>
                  </a:lnTo>
                  <a:lnTo>
                    <a:pt x="43" y="67"/>
                  </a:lnTo>
                  <a:lnTo>
                    <a:pt x="43" y="66"/>
                  </a:lnTo>
                  <a:lnTo>
                    <a:pt x="45" y="62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7" y="56"/>
                  </a:lnTo>
                  <a:lnTo>
                    <a:pt x="49" y="55"/>
                  </a:lnTo>
                  <a:lnTo>
                    <a:pt x="49" y="52"/>
                  </a:lnTo>
                  <a:lnTo>
                    <a:pt x="49" y="51"/>
                  </a:lnTo>
                  <a:lnTo>
                    <a:pt x="50" y="50"/>
                  </a:lnTo>
                  <a:lnTo>
                    <a:pt x="51" y="51"/>
                  </a:lnTo>
                  <a:lnTo>
                    <a:pt x="52" y="51"/>
                  </a:lnTo>
                  <a:lnTo>
                    <a:pt x="53" y="50"/>
                  </a:lnTo>
                  <a:lnTo>
                    <a:pt x="53" y="49"/>
                  </a:lnTo>
                  <a:lnTo>
                    <a:pt x="52" y="47"/>
                  </a:lnTo>
                  <a:lnTo>
                    <a:pt x="53" y="44"/>
                  </a:lnTo>
                  <a:lnTo>
                    <a:pt x="52" y="42"/>
                  </a:lnTo>
                  <a:lnTo>
                    <a:pt x="51" y="37"/>
                  </a:lnTo>
                  <a:lnTo>
                    <a:pt x="48" y="28"/>
                  </a:lnTo>
                  <a:lnTo>
                    <a:pt x="44" y="27"/>
                  </a:lnTo>
                  <a:lnTo>
                    <a:pt x="42" y="28"/>
                  </a:lnTo>
                  <a:lnTo>
                    <a:pt x="41" y="29"/>
                  </a:lnTo>
                  <a:lnTo>
                    <a:pt x="36" y="36"/>
                  </a:lnTo>
                  <a:lnTo>
                    <a:pt x="34" y="35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4" y="29"/>
                  </a:lnTo>
                  <a:lnTo>
                    <a:pt x="36" y="28"/>
                  </a:lnTo>
                  <a:lnTo>
                    <a:pt x="37" y="26"/>
                  </a:lnTo>
                  <a:lnTo>
                    <a:pt x="37" y="24"/>
                  </a:lnTo>
                  <a:lnTo>
                    <a:pt x="38" y="24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8" y="15"/>
                  </a:lnTo>
                  <a:lnTo>
                    <a:pt x="38" y="14"/>
                  </a:lnTo>
                  <a:lnTo>
                    <a:pt x="36" y="12"/>
                  </a:lnTo>
                  <a:lnTo>
                    <a:pt x="36" y="11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5" y="6"/>
                  </a:lnTo>
                  <a:lnTo>
                    <a:pt x="30" y="4"/>
                  </a:lnTo>
                  <a:lnTo>
                    <a:pt x="27" y="3"/>
                  </a:lnTo>
                  <a:lnTo>
                    <a:pt x="26" y="2"/>
                  </a:lnTo>
                  <a:lnTo>
                    <a:pt x="23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1"/>
                  </a:lnTo>
                  <a:lnTo>
                    <a:pt x="13" y="13"/>
                  </a:lnTo>
                  <a:lnTo>
                    <a:pt x="13" y="15"/>
                  </a:lnTo>
                  <a:lnTo>
                    <a:pt x="12" y="17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1" y="14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2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5" y="46"/>
                  </a:lnTo>
                  <a:lnTo>
                    <a:pt x="7" y="50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6"/>
                  </a:lnTo>
                  <a:lnTo>
                    <a:pt x="7" y="59"/>
                  </a:lnTo>
                  <a:lnTo>
                    <a:pt x="6" y="62"/>
                  </a:lnTo>
                  <a:lnTo>
                    <a:pt x="5" y="65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2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FC9003AE-9A29-4F49-960E-FDC9AF69C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9372" y="1682166"/>
              <a:ext cx="765716" cy="399188"/>
            </a:xfrm>
            <a:custGeom>
              <a:avLst/>
              <a:gdLst>
                <a:gd name="T0" fmla="*/ 2147483647 w 82"/>
                <a:gd name="T1" fmla="*/ 2147483647 h 41"/>
                <a:gd name="T2" fmla="*/ 2147483647 w 82"/>
                <a:gd name="T3" fmla="*/ 2147483647 h 41"/>
                <a:gd name="T4" fmla="*/ 2147483647 w 82"/>
                <a:gd name="T5" fmla="*/ 2147483647 h 41"/>
                <a:gd name="T6" fmla="*/ 2147483647 w 82"/>
                <a:gd name="T7" fmla="*/ 2147483647 h 41"/>
                <a:gd name="T8" fmla="*/ 2147483647 w 82"/>
                <a:gd name="T9" fmla="*/ 2147483647 h 41"/>
                <a:gd name="T10" fmla="*/ 2147483647 w 82"/>
                <a:gd name="T11" fmla="*/ 2147483647 h 41"/>
                <a:gd name="T12" fmla="*/ 2147483647 w 82"/>
                <a:gd name="T13" fmla="*/ 2147483647 h 41"/>
                <a:gd name="T14" fmla="*/ 2147483647 w 82"/>
                <a:gd name="T15" fmla="*/ 2147483647 h 41"/>
                <a:gd name="T16" fmla="*/ 2147483647 w 82"/>
                <a:gd name="T17" fmla="*/ 2147483647 h 41"/>
                <a:gd name="T18" fmla="*/ 2147483647 w 82"/>
                <a:gd name="T19" fmla="*/ 2147483647 h 41"/>
                <a:gd name="T20" fmla="*/ 2147483647 w 82"/>
                <a:gd name="T21" fmla="*/ 2147483647 h 41"/>
                <a:gd name="T22" fmla="*/ 2147483647 w 82"/>
                <a:gd name="T23" fmla="*/ 2147483647 h 41"/>
                <a:gd name="T24" fmla="*/ 2147483647 w 82"/>
                <a:gd name="T25" fmla="*/ 2147483647 h 41"/>
                <a:gd name="T26" fmla="*/ 2147483647 w 82"/>
                <a:gd name="T27" fmla="*/ 2147483647 h 41"/>
                <a:gd name="T28" fmla="*/ 2147483647 w 82"/>
                <a:gd name="T29" fmla="*/ 2147483647 h 41"/>
                <a:gd name="T30" fmla="*/ 2147483647 w 82"/>
                <a:gd name="T31" fmla="*/ 2147483647 h 41"/>
                <a:gd name="T32" fmla="*/ 2147483647 w 82"/>
                <a:gd name="T33" fmla="*/ 2147483647 h 41"/>
                <a:gd name="T34" fmla="*/ 2147483647 w 82"/>
                <a:gd name="T35" fmla="*/ 2147483647 h 41"/>
                <a:gd name="T36" fmla="*/ 2147483647 w 82"/>
                <a:gd name="T37" fmla="*/ 2147483647 h 41"/>
                <a:gd name="T38" fmla="*/ 2147483647 w 82"/>
                <a:gd name="T39" fmla="*/ 2147483647 h 41"/>
                <a:gd name="T40" fmla="*/ 2147483647 w 82"/>
                <a:gd name="T41" fmla="*/ 2147483647 h 41"/>
                <a:gd name="T42" fmla="*/ 2147483647 w 82"/>
                <a:gd name="T43" fmla="*/ 2147483647 h 41"/>
                <a:gd name="T44" fmla="*/ 2147483647 w 82"/>
                <a:gd name="T45" fmla="*/ 2147483647 h 41"/>
                <a:gd name="T46" fmla="*/ 2147483647 w 82"/>
                <a:gd name="T47" fmla="*/ 2147483647 h 41"/>
                <a:gd name="T48" fmla="*/ 2147483647 w 82"/>
                <a:gd name="T49" fmla="*/ 2147483647 h 41"/>
                <a:gd name="T50" fmla="*/ 2147483647 w 82"/>
                <a:gd name="T51" fmla="*/ 2147483647 h 41"/>
                <a:gd name="T52" fmla="*/ 2147483647 w 82"/>
                <a:gd name="T53" fmla="*/ 2147483647 h 41"/>
                <a:gd name="T54" fmla="*/ 2147483647 w 82"/>
                <a:gd name="T55" fmla="*/ 2147483647 h 41"/>
                <a:gd name="T56" fmla="*/ 2147483647 w 82"/>
                <a:gd name="T57" fmla="*/ 2147483647 h 41"/>
                <a:gd name="T58" fmla="*/ 2147483647 w 82"/>
                <a:gd name="T59" fmla="*/ 2147483647 h 41"/>
                <a:gd name="T60" fmla="*/ 2147483647 w 82"/>
                <a:gd name="T61" fmla="*/ 2147483647 h 41"/>
                <a:gd name="T62" fmla="*/ 2147483647 w 82"/>
                <a:gd name="T63" fmla="*/ 2147483647 h 41"/>
                <a:gd name="T64" fmla="*/ 2147483647 w 82"/>
                <a:gd name="T65" fmla="*/ 2147483647 h 41"/>
                <a:gd name="T66" fmla="*/ 2147483647 w 82"/>
                <a:gd name="T67" fmla="*/ 2147483647 h 41"/>
                <a:gd name="T68" fmla="*/ 2147483647 w 82"/>
                <a:gd name="T69" fmla="*/ 2147483647 h 41"/>
                <a:gd name="T70" fmla="*/ 2147483647 w 82"/>
                <a:gd name="T71" fmla="*/ 2147483647 h 41"/>
                <a:gd name="T72" fmla="*/ 2147483647 w 82"/>
                <a:gd name="T73" fmla="*/ 2147483647 h 41"/>
                <a:gd name="T74" fmla="*/ 2147483647 w 82"/>
                <a:gd name="T75" fmla="*/ 2147483647 h 41"/>
                <a:gd name="T76" fmla="*/ 2147483647 w 82"/>
                <a:gd name="T77" fmla="*/ 2147483647 h 41"/>
                <a:gd name="T78" fmla="*/ 2147483647 w 82"/>
                <a:gd name="T79" fmla="*/ 2147483647 h 41"/>
                <a:gd name="T80" fmla="*/ 2147483647 w 82"/>
                <a:gd name="T81" fmla="*/ 2147483647 h 41"/>
                <a:gd name="T82" fmla="*/ 2147483647 w 82"/>
                <a:gd name="T83" fmla="*/ 2147483647 h 41"/>
                <a:gd name="T84" fmla="*/ 2147483647 w 82"/>
                <a:gd name="T85" fmla="*/ 2147483647 h 41"/>
                <a:gd name="T86" fmla="*/ 0 w 82"/>
                <a:gd name="T87" fmla="*/ 2147483647 h 4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2"/>
                <a:gd name="T133" fmla="*/ 0 h 41"/>
                <a:gd name="T134" fmla="*/ 82 w 82"/>
                <a:gd name="T135" fmla="*/ 41 h 4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2" h="41">
                  <a:moveTo>
                    <a:pt x="0" y="17"/>
                  </a:moveTo>
                  <a:lnTo>
                    <a:pt x="2" y="17"/>
                  </a:lnTo>
                  <a:lnTo>
                    <a:pt x="3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9" y="6"/>
                  </a:lnTo>
                  <a:lnTo>
                    <a:pt x="20" y="5"/>
                  </a:lnTo>
                  <a:lnTo>
                    <a:pt x="23" y="2"/>
                  </a:lnTo>
                  <a:lnTo>
                    <a:pt x="25" y="1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28" y="2"/>
                  </a:lnTo>
                  <a:lnTo>
                    <a:pt x="27" y="4"/>
                  </a:lnTo>
                  <a:lnTo>
                    <a:pt x="24" y="7"/>
                  </a:lnTo>
                  <a:lnTo>
                    <a:pt x="23" y="8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3" y="12"/>
                  </a:lnTo>
                  <a:lnTo>
                    <a:pt x="25" y="10"/>
                  </a:lnTo>
                  <a:lnTo>
                    <a:pt x="26" y="10"/>
                  </a:lnTo>
                  <a:lnTo>
                    <a:pt x="27" y="10"/>
                  </a:lnTo>
                  <a:lnTo>
                    <a:pt x="32" y="12"/>
                  </a:lnTo>
                  <a:lnTo>
                    <a:pt x="36" y="16"/>
                  </a:lnTo>
                  <a:lnTo>
                    <a:pt x="39" y="15"/>
                  </a:lnTo>
                  <a:lnTo>
                    <a:pt x="40" y="16"/>
                  </a:lnTo>
                  <a:lnTo>
                    <a:pt x="41" y="16"/>
                  </a:lnTo>
                  <a:lnTo>
                    <a:pt x="42" y="16"/>
                  </a:lnTo>
                  <a:lnTo>
                    <a:pt x="43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5" y="15"/>
                  </a:lnTo>
                  <a:lnTo>
                    <a:pt x="48" y="13"/>
                  </a:lnTo>
                  <a:lnTo>
                    <a:pt x="59" y="10"/>
                  </a:lnTo>
                  <a:lnTo>
                    <a:pt x="62" y="9"/>
                  </a:lnTo>
                  <a:lnTo>
                    <a:pt x="63" y="8"/>
                  </a:lnTo>
                  <a:lnTo>
                    <a:pt x="64" y="9"/>
                  </a:lnTo>
                  <a:lnTo>
                    <a:pt x="63" y="10"/>
                  </a:lnTo>
                  <a:lnTo>
                    <a:pt x="63" y="11"/>
                  </a:lnTo>
                  <a:lnTo>
                    <a:pt x="64" y="14"/>
                  </a:lnTo>
                  <a:lnTo>
                    <a:pt x="65" y="14"/>
                  </a:lnTo>
                  <a:lnTo>
                    <a:pt x="67" y="14"/>
                  </a:lnTo>
                  <a:lnTo>
                    <a:pt x="68" y="13"/>
                  </a:lnTo>
                  <a:lnTo>
                    <a:pt x="71" y="13"/>
                  </a:lnTo>
                  <a:lnTo>
                    <a:pt x="73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8" y="19"/>
                  </a:lnTo>
                  <a:lnTo>
                    <a:pt x="81" y="18"/>
                  </a:lnTo>
                  <a:lnTo>
                    <a:pt x="82" y="19"/>
                  </a:lnTo>
                  <a:lnTo>
                    <a:pt x="82" y="20"/>
                  </a:lnTo>
                  <a:lnTo>
                    <a:pt x="81" y="21"/>
                  </a:lnTo>
                  <a:lnTo>
                    <a:pt x="79" y="21"/>
                  </a:lnTo>
                  <a:lnTo>
                    <a:pt x="78" y="21"/>
                  </a:lnTo>
                  <a:lnTo>
                    <a:pt x="78" y="20"/>
                  </a:lnTo>
                  <a:lnTo>
                    <a:pt x="76" y="21"/>
                  </a:lnTo>
                  <a:lnTo>
                    <a:pt x="75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68" y="24"/>
                  </a:lnTo>
                  <a:lnTo>
                    <a:pt x="68" y="23"/>
                  </a:lnTo>
                  <a:lnTo>
                    <a:pt x="66" y="22"/>
                  </a:lnTo>
                  <a:lnTo>
                    <a:pt x="61" y="21"/>
                  </a:lnTo>
                  <a:lnTo>
                    <a:pt x="60" y="21"/>
                  </a:lnTo>
                  <a:lnTo>
                    <a:pt x="59" y="21"/>
                  </a:lnTo>
                  <a:lnTo>
                    <a:pt x="56" y="23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53" y="25"/>
                  </a:lnTo>
                  <a:lnTo>
                    <a:pt x="52" y="24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49" y="27"/>
                  </a:lnTo>
                  <a:lnTo>
                    <a:pt x="45" y="30"/>
                  </a:lnTo>
                  <a:lnTo>
                    <a:pt x="44" y="30"/>
                  </a:lnTo>
                  <a:lnTo>
                    <a:pt x="46" y="27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3" y="28"/>
                  </a:lnTo>
                  <a:lnTo>
                    <a:pt x="42" y="29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40" y="29"/>
                  </a:lnTo>
                  <a:lnTo>
                    <a:pt x="39" y="31"/>
                  </a:lnTo>
                  <a:lnTo>
                    <a:pt x="38" y="34"/>
                  </a:lnTo>
                  <a:lnTo>
                    <a:pt x="37" y="35"/>
                  </a:lnTo>
                  <a:lnTo>
                    <a:pt x="36" y="38"/>
                  </a:lnTo>
                  <a:lnTo>
                    <a:pt x="36" y="40"/>
                  </a:lnTo>
                  <a:lnTo>
                    <a:pt x="35" y="41"/>
                  </a:lnTo>
                  <a:lnTo>
                    <a:pt x="34" y="39"/>
                  </a:lnTo>
                  <a:lnTo>
                    <a:pt x="33" y="38"/>
                  </a:lnTo>
                  <a:lnTo>
                    <a:pt x="34" y="37"/>
                  </a:lnTo>
                  <a:lnTo>
                    <a:pt x="34" y="36"/>
                  </a:lnTo>
                  <a:lnTo>
                    <a:pt x="32" y="36"/>
                  </a:lnTo>
                  <a:lnTo>
                    <a:pt x="31" y="36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29" y="29"/>
                  </a:lnTo>
                  <a:lnTo>
                    <a:pt x="28" y="29"/>
                  </a:lnTo>
                  <a:lnTo>
                    <a:pt x="28" y="28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1" y="26"/>
                  </a:lnTo>
                  <a:lnTo>
                    <a:pt x="19" y="26"/>
                  </a:lnTo>
                  <a:lnTo>
                    <a:pt x="17" y="24"/>
                  </a:lnTo>
                  <a:lnTo>
                    <a:pt x="15" y="24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7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06235481-122C-4145-80F6-E14727656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158" y="2589413"/>
              <a:ext cx="382858" cy="711281"/>
            </a:xfrm>
            <a:custGeom>
              <a:avLst/>
              <a:gdLst>
                <a:gd name="T0" fmla="*/ 2147483647 w 41"/>
                <a:gd name="T1" fmla="*/ 2147483647 h 73"/>
                <a:gd name="T2" fmla="*/ 2147483647 w 41"/>
                <a:gd name="T3" fmla="*/ 2147483647 h 73"/>
                <a:gd name="T4" fmla="*/ 2147483647 w 41"/>
                <a:gd name="T5" fmla="*/ 2147483647 h 73"/>
                <a:gd name="T6" fmla="*/ 2147483647 w 41"/>
                <a:gd name="T7" fmla="*/ 2147483647 h 73"/>
                <a:gd name="T8" fmla="*/ 2147483647 w 41"/>
                <a:gd name="T9" fmla="*/ 2147483647 h 73"/>
                <a:gd name="T10" fmla="*/ 2147483647 w 41"/>
                <a:gd name="T11" fmla="*/ 2147483647 h 73"/>
                <a:gd name="T12" fmla="*/ 2147483647 w 41"/>
                <a:gd name="T13" fmla="*/ 2147483647 h 73"/>
                <a:gd name="T14" fmla="*/ 2147483647 w 41"/>
                <a:gd name="T15" fmla="*/ 2147483647 h 73"/>
                <a:gd name="T16" fmla="*/ 2147483647 w 41"/>
                <a:gd name="T17" fmla="*/ 2147483647 h 73"/>
                <a:gd name="T18" fmla="*/ 2147483647 w 41"/>
                <a:gd name="T19" fmla="*/ 2147483647 h 73"/>
                <a:gd name="T20" fmla="*/ 2147483647 w 41"/>
                <a:gd name="T21" fmla="*/ 2147483647 h 73"/>
                <a:gd name="T22" fmla="*/ 2147483647 w 41"/>
                <a:gd name="T23" fmla="*/ 2147483647 h 73"/>
                <a:gd name="T24" fmla="*/ 0 w 41"/>
                <a:gd name="T25" fmla="*/ 2147483647 h 73"/>
                <a:gd name="T26" fmla="*/ 0 w 41"/>
                <a:gd name="T27" fmla="*/ 2147483647 h 73"/>
                <a:gd name="T28" fmla="*/ 0 w 41"/>
                <a:gd name="T29" fmla="*/ 2147483647 h 73"/>
                <a:gd name="T30" fmla="*/ 0 w 41"/>
                <a:gd name="T31" fmla="*/ 2147483647 h 73"/>
                <a:gd name="T32" fmla="*/ 2147483647 w 41"/>
                <a:gd name="T33" fmla="*/ 2147483647 h 73"/>
                <a:gd name="T34" fmla="*/ 2147483647 w 41"/>
                <a:gd name="T35" fmla="*/ 2147483647 h 73"/>
                <a:gd name="T36" fmla="*/ 2147483647 w 41"/>
                <a:gd name="T37" fmla="*/ 2147483647 h 73"/>
                <a:gd name="T38" fmla="*/ 2147483647 w 41"/>
                <a:gd name="T39" fmla="*/ 2147483647 h 73"/>
                <a:gd name="T40" fmla="*/ 2147483647 w 41"/>
                <a:gd name="T41" fmla="*/ 2147483647 h 73"/>
                <a:gd name="T42" fmla="*/ 2147483647 w 41"/>
                <a:gd name="T43" fmla="*/ 2147483647 h 73"/>
                <a:gd name="T44" fmla="*/ 2147483647 w 41"/>
                <a:gd name="T45" fmla="*/ 2147483647 h 73"/>
                <a:gd name="T46" fmla="*/ 2147483647 w 41"/>
                <a:gd name="T47" fmla="*/ 2147483647 h 73"/>
                <a:gd name="T48" fmla="*/ 2147483647 w 41"/>
                <a:gd name="T49" fmla="*/ 2147483647 h 73"/>
                <a:gd name="T50" fmla="*/ 2147483647 w 41"/>
                <a:gd name="T51" fmla="*/ 2147483647 h 73"/>
                <a:gd name="T52" fmla="*/ 2147483647 w 41"/>
                <a:gd name="T53" fmla="*/ 2147483647 h 73"/>
                <a:gd name="T54" fmla="*/ 2147483647 w 41"/>
                <a:gd name="T55" fmla="*/ 2147483647 h 73"/>
                <a:gd name="T56" fmla="*/ 2147483647 w 41"/>
                <a:gd name="T57" fmla="*/ 2147483647 h 73"/>
                <a:gd name="T58" fmla="*/ 2147483647 w 41"/>
                <a:gd name="T59" fmla="*/ 2147483647 h 73"/>
                <a:gd name="T60" fmla="*/ 2147483647 w 41"/>
                <a:gd name="T61" fmla="*/ 2147483647 h 73"/>
                <a:gd name="T62" fmla="*/ 2147483647 w 41"/>
                <a:gd name="T63" fmla="*/ 2147483647 h 73"/>
                <a:gd name="T64" fmla="*/ 2147483647 w 41"/>
                <a:gd name="T65" fmla="*/ 2147483647 h 73"/>
                <a:gd name="T66" fmla="*/ 2147483647 w 41"/>
                <a:gd name="T67" fmla="*/ 2147483647 h 73"/>
                <a:gd name="T68" fmla="*/ 2147483647 w 41"/>
                <a:gd name="T69" fmla="*/ 2147483647 h 73"/>
                <a:gd name="T70" fmla="*/ 2147483647 w 41"/>
                <a:gd name="T71" fmla="*/ 2147483647 h 73"/>
                <a:gd name="T72" fmla="*/ 2147483647 w 41"/>
                <a:gd name="T73" fmla="*/ 2147483647 h 73"/>
                <a:gd name="T74" fmla="*/ 2147483647 w 41"/>
                <a:gd name="T75" fmla="*/ 2147483647 h 73"/>
                <a:gd name="T76" fmla="*/ 2147483647 w 41"/>
                <a:gd name="T77" fmla="*/ 2147483647 h 73"/>
                <a:gd name="T78" fmla="*/ 2147483647 w 41"/>
                <a:gd name="T79" fmla="*/ 2147483647 h 73"/>
                <a:gd name="T80" fmla="*/ 2147483647 w 41"/>
                <a:gd name="T81" fmla="*/ 2147483647 h 73"/>
                <a:gd name="T82" fmla="*/ 2147483647 w 41"/>
                <a:gd name="T83" fmla="*/ 2147483647 h 73"/>
                <a:gd name="T84" fmla="*/ 2147483647 w 41"/>
                <a:gd name="T85" fmla="*/ 2147483647 h 73"/>
                <a:gd name="T86" fmla="*/ 2147483647 w 41"/>
                <a:gd name="T87" fmla="*/ 2147483647 h 73"/>
                <a:gd name="T88" fmla="*/ 2147483647 w 41"/>
                <a:gd name="T89" fmla="*/ 2147483647 h 73"/>
                <a:gd name="T90" fmla="*/ 2147483647 w 41"/>
                <a:gd name="T91" fmla="*/ 2147483647 h 73"/>
                <a:gd name="T92" fmla="*/ 2147483647 w 41"/>
                <a:gd name="T93" fmla="*/ 2147483647 h 73"/>
                <a:gd name="T94" fmla="*/ 2147483647 w 41"/>
                <a:gd name="T95" fmla="*/ 0 h 73"/>
                <a:gd name="T96" fmla="*/ 2147483647 w 41"/>
                <a:gd name="T97" fmla="*/ 2147483647 h 73"/>
                <a:gd name="T98" fmla="*/ 2147483647 w 41"/>
                <a:gd name="T99" fmla="*/ 2147483647 h 73"/>
                <a:gd name="T100" fmla="*/ 2147483647 w 41"/>
                <a:gd name="T101" fmla="*/ 2147483647 h 73"/>
                <a:gd name="T102" fmla="*/ 2147483647 w 41"/>
                <a:gd name="T103" fmla="*/ 2147483647 h 73"/>
                <a:gd name="T104" fmla="*/ 2147483647 w 41"/>
                <a:gd name="T105" fmla="*/ 2147483647 h 73"/>
                <a:gd name="T106" fmla="*/ 2147483647 w 41"/>
                <a:gd name="T107" fmla="*/ 2147483647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1"/>
                <a:gd name="T163" fmla="*/ 0 h 73"/>
                <a:gd name="T164" fmla="*/ 41 w 41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1" h="73">
                  <a:moveTo>
                    <a:pt x="1" y="5"/>
                  </a:moveTo>
                  <a:lnTo>
                    <a:pt x="5" y="45"/>
                  </a:lnTo>
                  <a:lnTo>
                    <a:pt x="4" y="46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5" y="53"/>
                  </a:lnTo>
                  <a:lnTo>
                    <a:pt x="6" y="56"/>
                  </a:lnTo>
                  <a:lnTo>
                    <a:pt x="4" y="60"/>
                  </a:lnTo>
                  <a:lnTo>
                    <a:pt x="4" y="61"/>
                  </a:lnTo>
                  <a:lnTo>
                    <a:pt x="3" y="64"/>
                  </a:lnTo>
                  <a:lnTo>
                    <a:pt x="1" y="66"/>
                  </a:lnTo>
                  <a:lnTo>
                    <a:pt x="1" y="68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1" y="73"/>
                  </a:lnTo>
                  <a:lnTo>
                    <a:pt x="2" y="72"/>
                  </a:lnTo>
                  <a:lnTo>
                    <a:pt x="3" y="71"/>
                  </a:lnTo>
                  <a:lnTo>
                    <a:pt x="5" y="71"/>
                  </a:lnTo>
                  <a:lnTo>
                    <a:pt x="8" y="69"/>
                  </a:lnTo>
                  <a:lnTo>
                    <a:pt x="12" y="71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4" y="69"/>
                  </a:lnTo>
                  <a:lnTo>
                    <a:pt x="16" y="68"/>
                  </a:lnTo>
                  <a:lnTo>
                    <a:pt x="17" y="69"/>
                  </a:lnTo>
                  <a:lnTo>
                    <a:pt x="19" y="70"/>
                  </a:lnTo>
                  <a:lnTo>
                    <a:pt x="20" y="69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5"/>
                  </a:lnTo>
                  <a:lnTo>
                    <a:pt x="24" y="67"/>
                  </a:lnTo>
                  <a:lnTo>
                    <a:pt x="28" y="66"/>
                  </a:lnTo>
                  <a:lnTo>
                    <a:pt x="28" y="63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5" y="53"/>
                  </a:lnTo>
                  <a:lnTo>
                    <a:pt x="37" y="53"/>
                  </a:lnTo>
                  <a:lnTo>
                    <a:pt x="39" y="52"/>
                  </a:lnTo>
                  <a:lnTo>
                    <a:pt x="40" y="52"/>
                  </a:lnTo>
                  <a:lnTo>
                    <a:pt x="41" y="51"/>
                  </a:lnTo>
                  <a:lnTo>
                    <a:pt x="40" y="48"/>
                  </a:lnTo>
                  <a:lnTo>
                    <a:pt x="40" y="47"/>
                  </a:lnTo>
                  <a:lnTo>
                    <a:pt x="41" y="46"/>
                  </a:lnTo>
                  <a:lnTo>
                    <a:pt x="36" y="1"/>
                  </a:lnTo>
                  <a:lnTo>
                    <a:pt x="36" y="0"/>
                  </a:lnTo>
                  <a:lnTo>
                    <a:pt x="9" y="4"/>
                  </a:lnTo>
                  <a:lnTo>
                    <a:pt x="8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3" y="6"/>
                  </a:lnTo>
                  <a:lnTo>
                    <a:pt x="1" y="5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9A85FD0-A490-4FAC-B547-7134EE9E8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410" y="3030335"/>
              <a:ext cx="932649" cy="497171"/>
            </a:xfrm>
            <a:custGeom>
              <a:avLst/>
              <a:gdLst>
                <a:gd name="T0" fmla="*/ 2147483647 w 100"/>
                <a:gd name="T1" fmla="*/ 2147483647 h 51"/>
                <a:gd name="T2" fmla="*/ 2147483647 w 100"/>
                <a:gd name="T3" fmla="*/ 2147483647 h 51"/>
                <a:gd name="T4" fmla="*/ 2147483647 w 100"/>
                <a:gd name="T5" fmla="*/ 2147483647 h 51"/>
                <a:gd name="T6" fmla="*/ 2147483647 w 100"/>
                <a:gd name="T7" fmla="*/ 2147483647 h 51"/>
                <a:gd name="T8" fmla="*/ 2147483647 w 100"/>
                <a:gd name="T9" fmla="*/ 2147483647 h 51"/>
                <a:gd name="T10" fmla="*/ 2147483647 w 100"/>
                <a:gd name="T11" fmla="*/ 2147483647 h 51"/>
                <a:gd name="T12" fmla="*/ 2147483647 w 100"/>
                <a:gd name="T13" fmla="*/ 2147483647 h 51"/>
                <a:gd name="T14" fmla="*/ 2147483647 w 100"/>
                <a:gd name="T15" fmla="*/ 2147483647 h 51"/>
                <a:gd name="T16" fmla="*/ 2147483647 w 100"/>
                <a:gd name="T17" fmla="*/ 2147483647 h 51"/>
                <a:gd name="T18" fmla="*/ 2147483647 w 100"/>
                <a:gd name="T19" fmla="*/ 2147483647 h 51"/>
                <a:gd name="T20" fmla="*/ 2147483647 w 100"/>
                <a:gd name="T21" fmla="*/ 2147483647 h 51"/>
                <a:gd name="T22" fmla="*/ 2147483647 w 100"/>
                <a:gd name="T23" fmla="*/ 2147483647 h 51"/>
                <a:gd name="T24" fmla="*/ 2147483647 w 100"/>
                <a:gd name="T25" fmla="*/ 2147483647 h 51"/>
                <a:gd name="T26" fmla="*/ 2147483647 w 100"/>
                <a:gd name="T27" fmla="*/ 2147483647 h 51"/>
                <a:gd name="T28" fmla="*/ 2147483647 w 100"/>
                <a:gd name="T29" fmla="*/ 2147483647 h 51"/>
                <a:gd name="T30" fmla="*/ 2147483647 w 100"/>
                <a:gd name="T31" fmla="*/ 2147483647 h 51"/>
                <a:gd name="T32" fmla="*/ 2147483647 w 100"/>
                <a:gd name="T33" fmla="*/ 2147483647 h 51"/>
                <a:gd name="T34" fmla="*/ 2147483647 w 100"/>
                <a:gd name="T35" fmla="*/ 2147483647 h 51"/>
                <a:gd name="T36" fmla="*/ 2147483647 w 100"/>
                <a:gd name="T37" fmla="*/ 2147483647 h 51"/>
                <a:gd name="T38" fmla="*/ 2147483647 w 100"/>
                <a:gd name="T39" fmla="*/ 2147483647 h 51"/>
                <a:gd name="T40" fmla="*/ 2147483647 w 100"/>
                <a:gd name="T41" fmla="*/ 2147483647 h 51"/>
                <a:gd name="T42" fmla="*/ 2147483647 w 100"/>
                <a:gd name="T43" fmla="*/ 2147483647 h 51"/>
                <a:gd name="T44" fmla="*/ 2147483647 w 100"/>
                <a:gd name="T45" fmla="*/ 2147483647 h 51"/>
                <a:gd name="T46" fmla="*/ 2147483647 w 100"/>
                <a:gd name="T47" fmla="*/ 2147483647 h 51"/>
                <a:gd name="T48" fmla="*/ 2147483647 w 100"/>
                <a:gd name="T49" fmla="*/ 0 h 51"/>
                <a:gd name="T50" fmla="*/ 2147483647 w 100"/>
                <a:gd name="T51" fmla="*/ 2147483647 h 51"/>
                <a:gd name="T52" fmla="*/ 2147483647 w 100"/>
                <a:gd name="T53" fmla="*/ 2147483647 h 51"/>
                <a:gd name="T54" fmla="*/ 2147483647 w 100"/>
                <a:gd name="T55" fmla="*/ 2147483647 h 51"/>
                <a:gd name="T56" fmla="*/ 2147483647 w 100"/>
                <a:gd name="T57" fmla="*/ 2147483647 h 51"/>
                <a:gd name="T58" fmla="*/ 2147483647 w 100"/>
                <a:gd name="T59" fmla="*/ 2147483647 h 51"/>
                <a:gd name="T60" fmla="*/ 2147483647 w 100"/>
                <a:gd name="T61" fmla="*/ 2147483647 h 51"/>
                <a:gd name="T62" fmla="*/ 2147483647 w 100"/>
                <a:gd name="T63" fmla="*/ 2147483647 h 51"/>
                <a:gd name="T64" fmla="*/ 2147483647 w 100"/>
                <a:gd name="T65" fmla="*/ 2147483647 h 51"/>
                <a:gd name="T66" fmla="*/ 2147483647 w 100"/>
                <a:gd name="T67" fmla="*/ 2147483647 h 51"/>
                <a:gd name="T68" fmla="*/ 2147483647 w 100"/>
                <a:gd name="T69" fmla="*/ 2147483647 h 51"/>
                <a:gd name="T70" fmla="*/ 2147483647 w 100"/>
                <a:gd name="T71" fmla="*/ 2147483647 h 51"/>
                <a:gd name="T72" fmla="*/ 2147483647 w 100"/>
                <a:gd name="T73" fmla="*/ 2147483647 h 51"/>
                <a:gd name="T74" fmla="*/ 2147483647 w 100"/>
                <a:gd name="T75" fmla="*/ 2147483647 h 51"/>
                <a:gd name="T76" fmla="*/ 2147483647 w 100"/>
                <a:gd name="T77" fmla="*/ 2147483647 h 51"/>
                <a:gd name="T78" fmla="*/ 2147483647 w 100"/>
                <a:gd name="T79" fmla="*/ 2147483647 h 51"/>
                <a:gd name="T80" fmla="*/ 2147483647 w 100"/>
                <a:gd name="T81" fmla="*/ 2147483647 h 51"/>
                <a:gd name="T82" fmla="*/ 2147483647 w 100"/>
                <a:gd name="T83" fmla="*/ 2147483647 h 51"/>
                <a:gd name="T84" fmla="*/ 2147483647 w 100"/>
                <a:gd name="T85" fmla="*/ 2147483647 h 51"/>
                <a:gd name="T86" fmla="*/ 2147483647 w 100"/>
                <a:gd name="T87" fmla="*/ 2147483647 h 51"/>
                <a:gd name="T88" fmla="*/ 2147483647 w 100"/>
                <a:gd name="T89" fmla="*/ 2147483647 h 51"/>
                <a:gd name="T90" fmla="*/ 2147483647 w 100"/>
                <a:gd name="T91" fmla="*/ 2147483647 h 51"/>
                <a:gd name="T92" fmla="*/ 2147483647 w 100"/>
                <a:gd name="T93" fmla="*/ 2147483647 h 51"/>
                <a:gd name="T94" fmla="*/ 2147483647 w 100"/>
                <a:gd name="T95" fmla="*/ 2147483647 h 51"/>
                <a:gd name="T96" fmla="*/ 2147483647 w 100"/>
                <a:gd name="T97" fmla="*/ 2147483647 h 51"/>
                <a:gd name="T98" fmla="*/ 2147483647 w 100"/>
                <a:gd name="T99" fmla="*/ 2147483647 h 51"/>
                <a:gd name="T100" fmla="*/ 2147483647 w 100"/>
                <a:gd name="T101" fmla="*/ 2147483647 h 51"/>
                <a:gd name="T102" fmla="*/ 2147483647 w 100"/>
                <a:gd name="T103" fmla="*/ 2147483647 h 51"/>
                <a:gd name="T104" fmla="*/ 2147483647 w 100"/>
                <a:gd name="T105" fmla="*/ 2147483647 h 51"/>
                <a:gd name="T106" fmla="*/ 2147483647 w 100"/>
                <a:gd name="T107" fmla="*/ 2147483647 h 51"/>
                <a:gd name="T108" fmla="*/ 2147483647 w 100"/>
                <a:gd name="T109" fmla="*/ 2147483647 h 5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0"/>
                <a:gd name="T166" fmla="*/ 0 h 51"/>
                <a:gd name="T167" fmla="*/ 100 w 100"/>
                <a:gd name="T168" fmla="*/ 51 h 5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0" h="51">
                  <a:moveTo>
                    <a:pt x="0" y="51"/>
                  </a:moveTo>
                  <a:lnTo>
                    <a:pt x="20" y="50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2" y="47"/>
                  </a:lnTo>
                  <a:lnTo>
                    <a:pt x="23" y="48"/>
                  </a:lnTo>
                  <a:lnTo>
                    <a:pt x="79" y="42"/>
                  </a:lnTo>
                  <a:lnTo>
                    <a:pt x="80" y="42"/>
                  </a:lnTo>
                  <a:lnTo>
                    <a:pt x="81" y="41"/>
                  </a:lnTo>
                  <a:lnTo>
                    <a:pt x="86" y="38"/>
                  </a:lnTo>
                  <a:lnTo>
                    <a:pt x="87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90" y="33"/>
                  </a:lnTo>
                  <a:lnTo>
                    <a:pt x="91" y="33"/>
                  </a:lnTo>
                  <a:lnTo>
                    <a:pt x="91" y="31"/>
                  </a:lnTo>
                  <a:lnTo>
                    <a:pt x="92" y="30"/>
                  </a:lnTo>
                  <a:lnTo>
                    <a:pt x="99" y="24"/>
                  </a:lnTo>
                  <a:lnTo>
                    <a:pt x="100" y="23"/>
                  </a:lnTo>
                  <a:lnTo>
                    <a:pt x="99" y="23"/>
                  </a:lnTo>
                  <a:lnTo>
                    <a:pt x="98" y="22"/>
                  </a:lnTo>
                  <a:lnTo>
                    <a:pt x="97" y="22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5" y="21"/>
                  </a:lnTo>
                  <a:lnTo>
                    <a:pt x="93" y="18"/>
                  </a:lnTo>
                  <a:lnTo>
                    <a:pt x="90" y="14"/>
                  </a:lnTo>
                  <a:lnTo>
                    <a:pt x="90" y="13"/>
                  </a:lnTo>
                  <a:lnTo>
                    <a:pt x="90" y="12"/>
                  </a:lnTo>
                  <a:lnTo>
                    <a:pt x="90" y="11"/>
                  </a:lnTo>
                  <a:lnTo>
                    <a:pt x="90" y="9"/>
                  </a:lnTo>
                  <a:lnTo>
                    <a:pt x="89" y="8"/>
                  </a:lnTo>
                  <a:lnTo>
                    <a:pt x="88" y="7"/>
                  </a:lnTo>
                  <a:lnTo>
                    <a:pt x="86" y="7"/>
                  </a:lnTo>
                  <a:lnTo>
                    <a:pt x="85" y="5"/>
                  </a:lnTo>
                  <a:lnTo>
                    <a:pt x="84" y="4"/>
                  </a:lnTo>
                  <a:lnTo>
                    <a:pt x="82" y="5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6"/>
                  </a:lnTo>
                  <a:lnTo>
                    <a:pt x="76" y="6"/>
                  </a:lnTo>
                  <a:lnTo>
                    <a:pt x="75" y="7"/>
                  </a:lnTo>
                  <a:lnTo>
                    <a:pt x="72" y="5"/>
                  </a:lnTo>
                  <a:lnTo>
                    <a:pt x="69" y="6"/>
                  </a:lnTo>
                  <a:lnTo>
                    <a:pt x="67" y="5"/>
                  </a:lnTo>
                  <a:lnTo>
                    <a:pt x="66" y="2"/>
                  </a:lnTo>
                  <a:lnTo>
                    <a:pt x="63" y="0"/>
                  </a:lnTo>
                  <a:lnTo>
                    <a:pt x="62" y="1"/>
                  </a:lnTo>
                  <a:lnTo>
                    <a:pt x="61" y="1"/>
                  </a:lnTo>
                  <a:lnTo>
                    <a:pt x="60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8" y="3"/>
                  </a:lnTo>
                  <a:lnTo>
                    <a:pt x="59" y="6"/>
                  </a:lnTo>
                  <a:lnTo>
                    <a:pt x="58" y="7"/>
                  </a:lnTo>
                  <a:lnTo>
                    <a:pt x="57" y="7"/>
                  </a:lnTo>
                  <a:lnTo>
                    <a:pt x="55" y="8"/>
                  </a:lnTo>
                  <a:lnTo>
                    <a:pt x="53" y="8"/>
                  </a:lnTo>
                  <a:lnTo>
                    <a:pt x="52" y="9"/>
                  </a:lnTo>
                  <a:lnTo>
                    <a:pt x="52" y="11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2" y="22"/>
                  </a:lnTo>
                  <a:lnTo>
                    <a:pt x="41" y="20"/>
                  </a:lnTo>
                  <a:lnTo>
                    <a:pt x="40" y="20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4"/>
                  </a:lnTo>
                  <a:lnTo>
                    <a:pt x="34" y="23"/>
                  </a:lnTo>
                  <a:lnTo>
                    <a:pt x="32" y="24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6"/>
                  </a:lnTo>
                  <a:lnTo>
                    <a:pt x="26" y="24"/>
                  </a:lnTo>
                  <a:lnTo>
                    <a:pt x="23" y="26"/>
                  </a:lnTo>
                  <a:lnTo>
                    <a:pt x="21" y="26"/>
                  </a:lnTo>
                  <a:lnTo>
                    <a:pt x="20" y="27"/>
                  </a:lnTo>
                  <a:lnTo>
                    <a:pt x="19" y="28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7" y="30"/>
                  </a:lnTo>
                  <a:lnTo>
                    <a:pt x="17" y="31"/>
                  </a:lnTo>
                  <a:lnTo>
                    <a:pt x="18" y="33"/>
                  </a:lnTo>
                  <a:lnTo>
                    <a:pt x="14" y="34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2" y="41"/>
                  </a:lnTo>
                  <a:lnTo>
                    <a:pt x="10" y="40"/>
                  </a:lnTo>
                  <a:lnTo>
                    <a:pt x="9" y="39"/>
                  </a:lnTo>
                  <a:lnTo>
                    <a:pt x="6" y="38"/>
                  </a:lnTo>
                  <a:lnTo>
                    <a:pt x="5" y="39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5" y="43"/>
                  </a:lnTo>
                  <a:lnTo>
                    <a:pt x="6" y="45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3" y="49"/>
                  </a:lnTo>
                  <a:lnTo>
                    <a:pt x="1" y="50"/>
                  </a:lnTo>
                  <a:lnTo>
                    <a:pt x="0" y="51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82">
              <a:extLst>
                <a:ext uri="{FF2B5EF4-FFF2-40B4-BE49-F238E27FC236}">
                  <a16:creationId xmlns:a16="http://schemas.microsoft.com/office/drawing/2014/main" id="{26CE6C1F-0675-4710-9B66-B0D8B4F62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016" y="3409563"/>
              <a:ext cx="1036076" cy="381043"/>
            </a:xfrm>
            <a:custGeom>
              <a:avLst/>
              <a:gdLst>
                <a:gd name="T0" fmla="*/ 2147483647 w 111"/>
                <a:gd name="T1" fmla="*/ 0 h 39"/>
                <a:gd name="T2" fmla="*/ 2147483647 w 111"/>
                <a:gd name="T3" fmla="*/ 2147483647 h 39"/>
                <a:gd name="T4" fmla="*/ 2147483647 w 111"/>
                <a:gd name="T5" fmla="*/ 2147483647 h 39"/>
                <a:gd name="T6" fmla="*/ 2147483647 w 111"/>
                <a:gd name="T7" fmla="*/ 2147483647 h 39"/>
                <a:gd name="T8" fmla="*/ 2147483647 w 111"/>
                <a:gd name="T9" fmla="*/ 2147483647 h 39"/>
                <a:gd name="T10" fmla="*/ 2147483647 w 111"/>
                <a:gd name="T11" fmla="*/ 2147483647 h 39"/>
                <a:gd name="T12" fmla="*/ 2147483647 w 111"/>
                <a:gd name="T13" fmla="*/ 2147483647 h 39"/>
                <a:gd name="T14" fmla="*/ 2147483647 w 111"/>
                <a:gd name="T15" fmla="*/ 2147483647 h 39"/>
                <a:gd name="T16" fmla="*/ 2147483647 w 111"/>
                <a:gd name="T17" fmla="*/ 2147483647 h 39"/>
                <a:gd name="T18" fmla="*/ 2147483647 w 111"/>
                <a:gd name="T19" fmla="*/ 2147483647 h 39"/>
                <a:gd name="T20" fmla="*/ 2147483647 w 111"/>
                <a:gd name="T21" fmla="*/ 2147483647 h 39"/>
                <a:gd name="T22" fmla="*/ 2147483647 w 111"/>
                <a:gd name="T23" fmla="*/ 2147483647 h 39"/>
                <a:gd name="T24" fmla="*/ 2147483647 w 111"/>
                <a:gd name="T25" fmla="*/ 2147483647 h 39"/>
                <a:gd name="T26" fmla="*/ 2147483647 w 111"/>
                <a:gd name="T27" fmla="*/ 2147483647 h 39"/>
                <a:gd name="T28" fmla="*/ 2147483647 w 111"/>
                <a:gd name="T29" fmla="*/ 2147483647 h 39"/>
                <a:gd name="T30" fmla="*/ 2147483647 w 111"/>
                <a:gd name="T31" fmla="*/ 2147483647 h 39"/>
                <a:gd name="T32" fmla="*/ 2147483647 w 111"/>
                <a:gd name="T33" fmla="*/ 2147483647 h 39"/>
                <a:gd name="T34" fmla="*/ 2147483647 w 111"/>
                <a:gd name="T35" fmla="*/ 2147483647 h 39"/>
                <a:gd name="T36" fmla="*/ 2147483647 w 111"/>
                <a:gd name="T37" fmla="*/ 2147483647 h 39"/>
                <a:gd name="T38" fmla="*/ 2147483647 w 111"/>
                <a:gd name="T39" fmla="*/ 2147483647 h 39"/>
                <a:gd name="T40" fmla="*/ 2147483647 w 111"/>
                <a:gd name="T41" fmla="*/ 2147483647 h 39"/>
                <a:gd name="T42" fmla="*/ 2147483647 w 111"/>
                <a:gd name="T43" fmla="*/ 2147483647 h 39"/>
                <a:gd name="T44" fmla="*/ 0 w 111"/>
                <a:gd name="T45" fmla="*/ 2147483647 h 39"/>
                <a:gd name="T46" fmla="*/ 2147483647 w 111"/>
                <a:gd name="T47" fmla="*/ 2147483647 h 39"/>
                <a:gd name="T48" fmla="*/ 2147483647 w 111"/>
                <a:gd name="T49" fmla="*/ 2147483647 h 39"/>
                <a:gd name="T50" fmla="*/ 2147483647 w 111"/>
                <a:gd name="T51" fmla="*/ 2147483647 h 39"/>
                <a:gd name="T52" fmla="*/ 2147483647 w 111"/>
                <a:gd name="T53" fmla="*/ 2147483647 h 39"/>
                <a:gd name="T54" fmla="*/ 2147483647 w 111"/>
                <a:gd name="T55" fmla="*/ 2147483647 h 39"/>
                <a:gd name="T56" fmla="*/ 2147483647 w 111"/>
                <a:gd name="T57" fmla="*/ 2147483647 h 39"/>
                <a:gd name="T58" fmla="*/ 2147483647 w 111"/>
                <a:gd name="T59" fmla="*/ 2147483647 h 39"/>
                <a:gd name="T60" fmla="*/ 2147483647 w 111"/>
                <a:gd name="T61" fmla="*/ 2147483647 h 39"/>
                <a:gd name="T62" fmla="*/ 2147483647 w 111"/>
                <a:gd name="T63" fmla="*/ 2147483647 h 39"/>
                <a:gd name="T64" fmla="*/ 2147483647 w 111"/>
                <a:gd name="T65" fmla="*/ 2147483647 h 39"/>
                <a:gd name="T66" fmla="*/ 2147483647 w 111"/>
                <a:gd name="T67" fmla="*/ 2147483647 h 39"/>
                <a:gd name="T68" fmla="*/ 2147483647 w 111"/>
                <a:gd name="T69" fmla="*/ 2147483647 h 39"/>
                <a:gd name="T70" fmla="*/ 2147483647 w 111"/>
                <a:gd name="T71" fmla="*/ 2147483647 h 39"/>
                <a:gd name="T72" fmla="*/ 2147483647 w 111"/>
                <a:gd name="T73" fmla="*/ 2147483647 h 39"/>
                <a:gd name="T74" fmla="*/ 2147483647 w 111"/>
                <a:gd name="T75" fmla="*/ 2147483647 h 39"/>
                <a:gd name="T76" fmla="*/ 2147483647 w 111"/>
                <a:gd name="T77" fmla="*/ 2147483647 h 39"/>
                <a:gd name="T78" fmla="*/ 2147483647 w 111"/>
                <a:gd name="T79" fmla="*/ 2147483647 h 39"/>
                <a:gd name="T80" fmla="*/ 2147483647 w 111"/>
                <a:gd name="T81" fmla="*/ 2147483647 h 39"/>
                <a:gd name="T82" fmla="*/ 2147483647 w 111"/>
                <a:gd name="T83" fmla="*/ 2147483647 h 39"/>
                <a:gd name="T84" fmla="*/ 2147483647 w 111"/>
                <a:gd name="T85" fmla="*/ 2147483647 h 39"/>
                <a:gd name="T86" fmla="*/ 2147483647 w 111"/>
                <a:gd name="T87" fmla="*/ 2147483647 h 39"/>
                <a:gd name="T88" fmla="*/ 2147483647 w 111"/>
                <a:gd name="T89" fmla="*/ 2147483647 h 39"/>
                <a:gd name="T90" fmla="*/ 2147483647 w 111"/>
                <a:gd name="T91" fmla="*/ 2147483647 h 39"/>
                <a:gd name="T92" fmla="*/ 2147483647 w 111"/>
                <a:gd name="T93" fmla="*/ 2147483647 h 39"/>
                <a:gd name="T94" fmla="*/ 2147483647 w 111"/>
                <a:gd name="T95" fmla="*/ 2147483647 h 39"/>
                <a:gd name="T96" fmla="*/ 2147483647 w 111"/>
                <a:gd name="T97" fmla="*/ 2147483647 h 39"/>
                <a:gd name="T98" fmla="*/ 2147483647 w 111"/>
                <a:gd name="T99" fmla="*/ 2147483647 h 39"/>
                <a:gd name="T100" fmla="*/ 2147483647 w 111"/>
                <a:gd name="T101" fmla="*/ 2147483647 h 39"/>
                <a:gd name="T102" fmla="*/ 2147483647 w 111"/>
                <a:gd name="T103" fmla="*/ 2147483647 h 39"/>
                <a:gd name="T104" fmla="*/ 2147483647 w 111"/>
                <a:gd name="T105" fmla="*/ 2147483647 h 39"/>
                <a:gd name="T106" fmla="*/ 2147483647 w 111"/>
                <a:gd name="T107" fmla="*/ 2147483647 h 39"/>
                <a:gd name="T108" fmla="*/ 2147483647 w 111"/>
                <a:gd name="T109" fmla="*/ 2147483647 h 39"/>
                <a:gd name="T110" fmla="*/ 2147483647 w 111"/>
                <a:gd name="T111" fmla="*/ 2147483647 h 39"/>
                <a:gd name="T112" fmla="*/ 2147483647 w 111"/>
                <a:gd name="T113" fmla="*/ 2147483647 h 39"/>
                <a:gd name="T114" fmla="*/ 2147483647 w 111"/>
                <a:gd name="T115" fmla="*/ 0 h 3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1"/>
                <a:gd name="T175" fmla="*/ 0 h 39"/>
                <a:gd name="T176" fmla="*/ 111 w 111"/>
                <a:gd name="T177" fmla="*/ 39 h 3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1" h="39">
                  <a:moveTo>
                    <a:pt x="111" y="0"/>
                  </a:moveTo>
                  <a:lnTo>
                    <a:pt x="88" y="3"/>
                  </a:lnTo>
                  <a:lnTo>
                    <a:pt x="87" y="3"/>
                  </a:lnTo>
                  <a:lnTo>
                    <a:pt x="31" y="9"/>
                  </a:lnTo>
                  <a:lnTo>
                    <a:pt x="30" y="8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28" y="11"/>
                  </a:lnTo>
                  <a:lnTo>
                    <a:pt x="8" y="12"/>
                  </a:lnTo>
                  <a:lnTo>
                    <a:pt x="7" y="15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3" y="30"/>
                  </a:lnTo>
                  <a:lnTo>
                    <a:pt x="1" y="32"/>
                  </a:lnTo>
                  <a:lnTo>
                    <a:pt x="2" y="34"/>
                  </a:lnTo>
                  <a:lnTo>
                    <a:pt x="2" y="37"/>
                  </a:lnTo>
                  <a:lnTo>
                    <a:pt x="1" y="37"/>
                  </a:lnTo>
                  <a:lnTo>
                    <a:pt x="0" y="39"/>
                  </a:lnTo>
                  <a:lnTo>
                    <a:pt x="28" y="37"/>
                  </a:lnTo>
                  <a:lnTo>
                    <a:pt x="64" y="34"/>
                  </a:lnTo>
                  <a:lnTo>
                    <a:pt x="78" y="32"/>
                  </a:lnTo>
                  <a:lnTo>
                    <a:pt x="78" y="28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1" y="27"/>
                  </a:lnTo>
                  <a:lnTo>
                    <a:pt x="81" y="26"/>
                  </a:lnTo>
                  <a:lnTo>
                    <a:pt x="81" y="25"/>
                  </a:lnTo>
                  <a:lnTo>
                    <a:pt x="81" y="24"/>
                  </a:lnTo>
                  <a:lnTo>
                    <a:pt x="83" y="23"/>
                  </a:lnTo>
                  <a:lnTo>
                    <a:pt x="85" y="22"/>
                  </a:lnTo>
                  <a:lnTo>
                    <a:pt x="89" y="21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5" y="16"/>
                  </a:lnTo>
                  <a:lnTo>
                    <a:pt x="95" y="14"/>
                  </a:lnTo>
                  <a:lnTo>
                    <a:pt x="96" y="14"/>
                  </a:lnTo>
                  <a:lnTo>
                    <a:pt x="97" y="14"/>
                  </a:lnTo>
                  <a:lnTo>
                    <a:pt x="97" y="13"/>
                  </a:lnTo>
                  <a:lnTo>
                    <a:pt x="98" y="12"/>
                  </a:lnTo>
                  <a:lnTo>
                    <a:pt x="99" y="12"/>
                  </a:lnTo>
                  <a:lnTo>
                    <a:pt x="100" y="12"/>
                  </a:lnTo>
                  <a:lnTo>
                    <a:pt x="101" y="12"/>
                  </a:lnTo>
                  <a:lnTo>
                    <a:pt x="101" y="11"/>
                  </a:lnTo>
                  <a:lnTo>
                    <a:pt x="103" y="10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0" y="3"/>
                  </a:lnTo>
                  <a:lnTo>
                    <a:pt x="111" y="2"/>
                  </a:lnTo>
                  <a:lnTo>
                    <a:pt x="110" y="1"/>
                  </a:lnTo>
                  <a:lnTo>
                    <a:pt x="111" y="0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83">
              <a:extLst>
                <a:ext uri="{FF2B5EF4-FFF2-40B4-BE49-F238E27FC236}">
                  <a16:creationId xmlns:a16="http://schemas.microsoft.com/office/drawing/2014/main" id="{6C8746E2-4878-4580-8170-61D8ACFBC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227" y="3770648"/>
              <a:ext cx="446365" cy="809264"/>
            </a:xfrm>
            <a:custGeom>
              <a:avLst/>
              <a:gdLst>
                <a:gd name="T0" fmla="*/ 2147483647 w 48"/>
                <a:gd name="T1" fmla="*/ 0 h 83"/>
                <a:gd name="T2" fmla="*/ 2147483647 w 48"/>
                <a:gd name="T3" fmla="*/ 2147483647 h 83"/>
                <a:gd name="T4" fmla="*/ 2147483647 w 48"/>
                <a:gd name="T5" fmla="*/ 2147483647 h 83"/>
                <a:gd name="T6" fmla="*/ 2147483647 w 48"/>
                <a:gd name="T7" fmla="*/ 2147483647 h 83"/>
                <a:gd name="T8" fmla="*/ 2147483647 w 48"/>
                <a:gd name="T9" fmla="*/ 2147483647 h 83"/>
                <a:gd name="T10" fmla="*/ 2147483647 w 48"/>
                <a:gd name="T11" fmla="*/ 2147483647 h 83"/>
                <a:gd name="T12" fmla="*/ 2147483647 w 48"/>
                <a:gd name="T13" fmla="*/ 2147483647 h 83"/>
                <a:gd name="T14" fmla="*/ 2147483647 w 48"/>
                <a:gd name="T15" fmla="*/ 2147483647 h 83"/>
                <a:gd name="T16" fmla="*/ 2147483647 w 48"/>
                <a:gd name="T17" fmla="*/ 2147483647 h 83"/>
                <a:gd name="T18" fmla="*/ 2147483647 w 48"/>
                <a:gd name="T19" fmla="*/ 2147483647 h 83"/>
                <a:gd name="T20" fmla="*/ 2147483647 w 48"/>
                <a:gd name="T21" fmla="*/ 2147483647 h 83"/>
                <a:gd name="T22" fmla="*/ 2147483647 w 48"/>
                <a:gd name="T23" fmla="*/ 2147483647 h 83"/>
                <a:gd name="T24" fmla="*/ 2147483647 w 48"/>
                <a:gd name="T25" fmla="*/ 2147483647 h 83"/>
                <a:gd name="T26" fmla="*/ 2147483647 w 48"/>
                <a:gd name="T27" fmla="*/ 2147483647 h 83"/>
                <a:gd name="T28" fmla="*/ 2147483647 w 48"/>
                <a:gd name="T29" fmla="*/ 2147483647 h 83"/>
                <a:gd name="T30" fmla="*/ 2147483647 w 48"/>
                <a:gd name="T31" fmla="*/ 2147483647 h 83"/>
                <a:gd name="T32" fmla="*/ 2147483647 w 48"/>
                <a:gd name="T33" fmla="*/ 2147483647 h 83"/>
                <a:gd name="T34" fmla="*/ 2147483647 w 48"/>
                <a:gd name="T35" fmla="*/ 2147483647 h 83"/>
                <a:gd name="T36" fmla="*/ 2147483647 w 48"/>
                <a:gd name="T37" fmla="*/ 2147483647 h 83"/>
                <a:gd name="T38" fmla="*/ 2147483647 w 48"/>
                <a:gd name="T39" fmla="*/ 2147483647 h 83"/>
                <a:gd name="T40" fmla="*/ 2147483647 w 48"/>
                <a:gd name="T41" fmla="*/ 2147483647 h 83"/>
                <a:gd name="T42" fmla="*/ 2147483647 w 48"/>
                <a:gd name="T43" fmla="*/ 2147483647 h 83"/>
                <a:gd name="T44" fmla="*/ 2147483647 w 48"/>
                <a:gd name="T45" fmla="*/ 2147483647 h 83"/>
                <a:gd name="T46" fmla="*/ 2147483647 w 48"/>
                <a:gd name="T47" fmla="*/ 2147483647 h 83"/>
                <a:gd name="T48" fmla="*/ 2147483647 w 48"/>
                <a:gd name="T49" fmla="*/ 2147483647 h 83"/>
                <a:gd name="T50" fmla="*/ 2147483647 w 48"/>
                <a:gd name="T51" fmla="*/ 2147483647 h 83"/>
                <a:gd name="T52" fmla="*/ 2147483647 w 48"/>
                <a:gd name="T53" fmla="*/ 2147483647 h 83"/>
                <a:gd name="T54" fmla="*/ 2147483647 w 48"/>
                <a:gd name="T55" fmla="*/ 2147483647 h 83"/>
                <a:gd name="T56" fmla="*/ 2147483647 w 48"/>
                <a:gd name="T57" fmla="*/ 2147483647 h 83"/>
                <a:gd name="T58" fmla="*/ 2147483647 w 48"/>
                <a:gd name="T59" fmla="*/ 2147483647 h 83"/>
                <a:gd name="T60" fmla="*/ 2147483647 w 48"/>
                <a:gd name="T61" fmla="*/ 2147483647 h 83"/>
                <a:gd name="T62" fmla="*/ 2147483647 w 48"/>
                <a:gd name="T63" fmla="*/ 2147483647 h 83"/>
                <a:gd name="T64" fmla="*/ 2147483647 w 48"/>
                <a:gd name="T65" fmla="*/ 2147483647 h 83"/>
                <a:gd name="T66" fmla="*/ 0 w 48"/>
                <a:gd name="T67" fmla="*/ 2147483647 h 83"/>
                <a:gd name="T68" fmla="*/ 0 w 48"/>
                <a:gd name="T69" fmla="*/ 2147483647 h 83"/>
                <a:gd name="T70" fmla="*/ 2147483647 w 48"/>
                <a:gd name="T71" fmla="*/ 2147483647 h 83"/>
                <a:gd name="T72" fmla="*/ 2147483647 w 48"/>
                <a:gd name="T73" fmla="*/ 2147483647 h 83"/>
                <a:gd name="T74" fmla="*/ 2147483647 w 48"/>
                <a:gd name="T75" fmla="*/ 2147483647 h 83"/>
                <a:gd name="T76" fmla="*/ 2147483647 w 48"/>
                <a:gd name="T77" fmla="*/ 2147483647 h 83"/>
                <a:gd name="T78" fmla="*/ 2147483647 w 48"/>
                <a:gd name="T79" fmla="*/ 2147483647 h 83"/>
                <a:gd name="T80" fmla="*/ 2147483647 w 48"/>
                <a:gd name="T81" fmla="*/ 2147483647 h 83"/>
                <a:gd name="T82" fmla="*/ 2147483647 w 48"/>
                <a:gd name="T83" fmla="*/ 2147483647 h 83"/>
                <a:gd name="T84" fmla="*/ 2147483647 w 48"/>
                <a:gd name="T85" fmla="*/ 2147483647 h 83"/>
                <a:gd name="T86" fmla="*/ 2147483647 w 48"/>
                <a:gd name="T87" fmla="*/ 2147483647 h 83"/>
                <a:gd name="T88" fmla="*/ 2147483647 w 48"/>
                <a:gd name="T89" fmla="*/ 2147483647 h 83"/>
                <a:gd name="T90" fmla="*/ 2147483647 w 48"/>
                <a:gd name="T91" fmla="*/ 2147483647 h 83"/>
                <a:gd name="T92" fmla="*/ 2147483647 w 48"/>
                <a:gd name="T93" fmla="*/ 2147483647 h 83"/>
                <a:gd name="T94" fmla="*/ 2147483647 w 48"/>
                <a:gd name="T95" fmla="*/ 2147483647 h 83"/>
                <a:gd name="T96" fmla="*/ 2147483647 w 48"/>
                <a:gd name="T97" fmla="*/ 2147483647 h 83"/>
                <a:gd name="T98" fmla="*/ 2147483647 w 48"/>
                <a:gd name="T99" fmla="*/ 2147483647 h 83"/>
                <a:gd name="T100" fmla="*/ 2147483647 w 48"/>
                <a:gd name="T101" fmla="*/ 2147483647 h 83"/>
                <a:gd name="T102" fmla="*/ 2147483647 w 48"/>
                <a:gd name="T103" fmla="*/ 2147483647 h 83"/>
                <a:gd name="T104" fmla="*/ 2147483647 w 48"/>
                <a:gd name="T105" fmla="*/ 0 h 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"/>
                <a:gd name="T160" fmla="*/ 0 h 83"/>
                <a:gd name="T161" fmla="*/ 48 w 48"/>
                <a:gd name="T162" fmla="*/ 83 h 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" h="83">
                  <a:moveTo>
                    <a:pt x="44" y="0"/>
                  </a:moveTo>
                  <a:lnTo>
                    <a:pt x="16" y="2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4"/>
                  </a:lnTo>
                  <a:lnTo>
                    <a:pt x="3" y="27"/>
                  </a:lnTo>
                  <a:lnTo>
                    <a:pt x="4" y="29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7" y="42"/>
                  </a:lnTo>
                  <a:lnTo>
                    <a:pt x="7" y="45"/>
                  </a:lnTo>
                  <a:lnTo>
                    <a:pt x="8" y="47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7" y="50"/>
                  </a:lnTo>
                  <a:lnTo>
                    <a:pt x="6" y="51"/>
                  </a:lnTo>
                  <a:lnTo>
                    <a:pt x="5" y="54"/>
                  </a:lnTo>
                  <a:lnTo>
                    <a:pt x="3" y="59"/>
                  </a:lnTo>
                  <a:lnTo>
                    <a:pt x="0" y="66"/>
                  </a:lnTo>
                  <a:lnTo>
                    <a:pt x="0" y="71"/>
                  </a:lnTo>
                  <a:lnTo>
                    <a:pt x="27" y="70"/>
                  </a:lnTo>
                  <a:lnTo>
                    <a:pt x="27" y="71"/>
                  </a:lnTo>
                  <a:lnTo>
                    <a:pt x="27" y="73"/>
                  </a:lnTo>
                  <a:lnTo>
                    <a:pt x="27" y="77"/>
                  </a:lnTo>
                  <a:lnTo>
                    <a:pt x="30" y="80"/>
                  </a:lnTo>
                  <a:lnTo>
                    <a:pt x="30" y="83"/>
                  </a:lnTo>
                  <a:lnTo>
                    <a:pt x="32" y="83"/>
                  </a:lnTo>
                  <a:lnTo>
                    <a:pt x="35" y="81"/>
                  </a:lnTo>
                  <a:lnTo>
                    <a:pt x="42" y="79"/>
                  </a:lnTo>
                  <a:lnTo>
                    <a:pt x="43" y="79"/>
                  </a:lnTo>
                  <a:lnTo>
                    <a:pt x="45" y="79"/>
                  </a:lnTo>
                  <a:lnTo>
                    <a:pt x="46" y="79"/>
                  </a:lnTo>
                  <a:lnTo>
                    <a:pt x="47" y="80"/>
                  </a:lnTo>
                  <a:lnTo>
                    <a:pt x="48" y="79"/>
                  </a:lnTo>
                  <a:lnTo>
                    <a:pt x="45" y="54"/>
                  </a:lnTo>
                  <a:lnTo>
                    <a:pt x="45" y="52"/>
                  </a:lnTo>
                  <a:lnTo>
                    <a:pt x="45" y="1"/>
                  </a:lnTo>
                  <a:lnTo>
                    <a:pt x="44" y="0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84">
              <a:extLst>
                <a:ext uri="{FF2B5EF4-FFF2-40B4-BE49-F238E27FC236}">
                  <a16:creationId xmlns:a16="http://schemas.microsoft.com/office/drawing/2014/main" id="{6FCCC822-FC73-47E4-9C09-C0D17C037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303" y="3741616"/>
              <a:ext cx="484470" cy="811078"/>
            </a:xfrm>
            <a:custGeom>
              <a:avLst/>
              <a:gdLst>
                <a:gd name="T0" fmla="*/ 0 w 52"/>
                <a:gd name="T1" fmla="*/ 2147483647 h 83"/>
                <a:gd name="T2" fmla="*/ 2147483647 w 52"/>
                <a:gd name="T3" fmla="*/ 2147483647 h 83"/>
                <a:gd name="T4" fmla="*/ 2147483647 w 52"/>
                <a:gd name="T5" fmla="*/ 2147483647 h 83"/>
                <a:gd name="T6" fmla="*/ 2147483647 w 52"/>
                <a:gd name="T7" fmla="*/ 2147483647 h 83"/>
                <a:gd name="T8" fmla="*/ 2147483647 w 52"/>
                <a:gd name="T9" fmla="*/ 2147483647 h 83"/>
                <a:gd name="T10" fmla="*/ 2147483647 w 52"/>
                <a:gd name="T11" fmla="*/ 2147483647 h 83"/>
                <a:gd name="T12" fmla="*/ 2147483647 w 52"/>
                <a:gd name="T13" fmla="*/ 2147483647 h 83"/>
                <a:gd name="T14" fmla="*/ 2147483647 w 52"/>
                <a:gd name="T15" fmla="*/ 2147483647 h 83"/>
                <a:gd name="T16" fmla="*/ 2147483647 w 52"/>
                <a:gd name="T17" fmla="*/ 2147483647 h 83"/>
                <a:gd name="T18" fmla="*/ 2147483647 w 52"/>
                <a:gd name="T19" fmla="*/ 2147483647 h 83"/>
                <a:gd name="T20" fmla="*/ 2147483647 w 52"/>
                <a:gd name="T21" fmla="*/ 2147483647 h 83"/>
                <a:gd name="T22" fmla="*/ 2147483647 w 52"/>
                <a:gd name="T23" fmla="*/ 2147483647 h 83"/>
                <a:gd name="T24" fmla="*/ 2147483647 w 52"/>
                <a:gd name="T25" fmla="*/ 2147483647 h 83"/>
                <a:gd name="T26" fmla="*/ 2147483647 w 52"/>
                <a:gd name="T27" fmla="*/ 2147483647 h 83"/>
                <a:gd name="T28" fmla="*/ 2147483647 w 52"/>
                <a:gd name="T29" fmla="*/ 2147483647 h 83"/>
                <a:gd name="T30" fmla="*/ 2147483647 w 52"/>
                <a:gd name="T31" fmla="*/ 2147483647 h 83"/>
                <a:gd name="T32" fmla="*/ 2147483647 w 52"/>
                <a:gd name="T33" fmla="*/ 2147483647 h 83"/>
                <a:gd name="T34" fmla="*/ 2147483647 w 52"/>
                <a:gd name="T35" fmla="*/ 2147483647 h 83"/>
                <a:gd name="T36" fmla="*/ 2147483647 w 52"/>
                <a:gd name="T37" fmla="*/ 2147483647 h 83"/>
                <a:gd name="T38" fmla="*/ 2147483647 w 52"/>
                <a:gd name="T39" fmla="*/ 2147483647 h 83"/>
                <a:gd name="T40" fmla="*/ 2147483647 w 52"/>
                <a:gd name="T41" fmla="*/ 2147483647 h 83"/>
                <a:gd name="T42" fmla="*/ 2147483647 w 52"/>
                <a:gd name="T43" fmla="*/ 2147483647 h 83"/>
                <a:gd name="T44" fmla="*/ 2147483647 w 52"/>
                <a:gd name="T45" fmla="*/ 2147483647 h 83"/>
                <a:gd name="T46" fmla="*/ 2147483647 w 52"/>
                <a:gd name="T47" fmla="*/ 2147483647 h 83"/>
                <a:gd name="T48" fmla="*/ 2147483647 w 52"/>
                <a:gd name="T49" fmla="*/ 2147483647 h 83"/>
                <a:gd name="T50" fmla="*/ 2147483647 w 52"/>
                <a:gd name="T51" fmla="*/ 2147483647 h 83"/>
                <a:gd name="T52" fmla="*/ 2147483647 w 52"/>
                <a:gd name="T53" fmla="*/ 2147483647 h 83"/>
                <a:gd name="T54" fmla="*/ 2147483647 w 52"/>
                <a:gd name="T55" fmla="*/ 2147483647 h 83"/>
                <a:gd name="T56" fmla="*/ 2147483647 w 52"/>
                <a:gd name="T57" fmla="*/ 2147483647 h 83"/>
                <a:gd name="T58" fmla="*/ 2147483647 w 52"/>
                <a:gd name="T59" fmla="*/ 2147483647 h 83"/>
                <a:gd name="T60" fmla="*/ 2147483647 w 52"/>
                <a:gd name="T61" fmla="*/ 2147483647 h 83"/>
                <a:gd name="T62" fmla="*/ 2147483647 w 52"/>
                <a:gd name="T63" fmla="*/ 2147483647 h 83"/>
                <a:gd name="T64" fmla="*/ 2147483647 w 52"/>
                <a:gd name="T65" fmla="*/ 2147483647 h 83"/>
                <a:gd name="T66" fmla="*/ 2147483647 w 52"/>
                <a:gd name="T67" fmla="*/ 2147483647 h 83"/>
                <a:gd name="T68" fmla="*/ 2147483647 w 52"/>
                <a:gd name="T69" fmla="*/ 2147483647 h 83"/>
                <a:gd name="T70" fmla="*/ 2147483647 w 52"/>
                <a:gd name="T71" fmla="*/ 2147483647 h 83"/>
                <a:gd name="T72" fmla="*/ 2147483647 w 52"/>
                <a:gd name="T73" fmla="*/ 2147483647 h 83"/>
                <a:gd name="T74" fmla="*/ 2147483647 w 52"/>
                <a:gd name="T75" fmla="*/ 2147483647 h 83"/>
                <a:gd name="T76" fmla="*/ 2147483647 w 52"/>
                <a:gd name="T77" fmla="*/ 2147483647 h 83"/>
                <a:gd name="T78" fmla="*/ 2147483647 w 52"/>
                <a:gd name="T79" fmla="*/ 2147483647 h 83"/>
                <a:gd name="T80" fmla="*/ 2147483647 w 52"/>
                <a:gd name="T81" fmla="*/ 2147483647 h 83"/>
                <a:gd name="T82" fmla="*/ 2147483647 w 52"/>
                <a:gd name="T83" fmla="*/ 2147483647 h 83"/>
                <a:gd name="T84" fmla="*/ 2147483647 w 52"/>
                <a:gd name="T85" fmla="*/ 2147483647 h 83"/>
                <a:gd name="T86" fmla="*/ 2147483647 w 52"/>
                <a:gd name="T87" fmla="*/ 2147483647 h 83"/>
                <a:gd name="T88" fmla="*/ 2147483647 w 52"/>
                <a:gd name="T89" fmla="*/ 2147483647 h 83"/>
                <a:gd name="T90" fmla="*/ 2147483647 w 52"/>
                <a:gd name="T91" fmla="*/ 2147483647 h 83"/>
                <a:gd name="T92" fmla="*/ 2147483647 w 52"/>
                <a:gd name="T93" fmla="*/ 2147483647 h 83"/>
                <a:gd name="T94" fmla="*/ 2147483647 w 52"/>
                <a:gd name="T95" fmla="*/ 2147483647 h 83"/>
                <a:gd name="T96" fmla="*/ 2147483647 w 52"/>
                <a:gd name="T97" fmla="*/ 2147483647 h 83"/>
                <a:gd name="T98" fmla="*/ 2147483647 w 52"/>
                <a:gd name="T99" fmla="*/ 2147483647 h 83"/>
                <a:gd name="T100" fmla="*/ 2147483647 w 52"/>
                <a:gd name="T101" fmla="*/ 2147483647 h 83"/>
                <a:gd name="T102" fmla="*/ 2147483647 w 52"/>
                <a:gd name="T103" fmla="*/ 0 h 83"/>
                <a:gd name="T104" fmla="*/ 0 w 52"/>
                <a:gd name="T105" fmla="*/ 2147483647 h 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2"/>
                <a:gd name="T160" fmla="*/ 0 h 83"/>
                <a:gd name="T161" fmla="*/ 52 w 52"/>
                <a:gd name="T162" fmla="*/ 83 h 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2" h="83">
                  <a:moveTo>
                    <a:pt x="0" y="3"/>
                  </a:moveTo>
                  <a:lnTo>
                    <a:pt x="1" y="4"/>
                  </a:lnTo>
                  <a:lnTo>
                    <a:pt x="1" y="55"/>
                  </a:lnTo>
                  <a:lnTo>
                    <a:pt x="1" y="57"/>
                  </a:lnTo>
                  <a:lnTo>
                    <a:pt x="4" y="82"/>
                  </a:lnTo>
                  <a:lnTo>
                    <a:pt x="5" y="81"/>
                  </a:lnTo>
                  <a:lnTo>
                    <a:pt x="8" y="82"/>
                  </a:lnTo>
                  <a:lnTo>
                    <a:pt x="8" y="81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11" y="77"/>
                  </a:lnTo>
                  <a:lnTo>
                    <a:pt x="11" y="78"/>
                  </a:lnTo>
                  <a:lnTo>
                    <a:pt x="11" y="80"/>
                  </a:lnTo>
                  <a:lnTo>
                    <a:pt x="13" y="83"/>
                  </a:lnTo>
                  <a:lnTo>
                    <a:pt x="14" y="83"/>
                  </a:lnTo>
                  <a:lnTo>
                    <a:pt x="16" y="83"/>
                  </a:lnTo>
                  <a:lnTo>
                    <a:pt x="17" y="81"/>
                  </a:lnTo>
                  <a:lnTo>
                    <a:pt x="18" y="81"/>
                  </a:lnTo>
                  <a:lnTo>
                    <a:pt x="19" y="80"/>
                  </a:lnTo>
                  <a:lnTo>
                    <a:pt x="18" y="79"/>
                  </a:lnTo>
                  <a:lnTo>
                    <a:pt x="18" y="78"/>
                  </a:lnTo>
                  <a:lnTo>
                    <a:pt x="18" y="77"/>
                  </a:lnTo>
                  <a:lnTo>
                    <a:pt x="18" y="76"/>
                  </a:lnTo>
                  <a:lnTo>
                    <a:pt x="17" y="75"/>
                  </a:lnTo>
                  <a:lnTo>
                    <a:pt x="16" y="75"/>
                  </a:lnTo>
                  <a:lnTo>
                    <a:pt x="15" y="73"/>
                  </a:lnTo>
                  <a:lnTo>
                    <a:pt x="14" y="72"/>
                  </a:lnTo>
                  <a:lnTo>
                    <a:pt x="15" y="71"/>
                  </a:lnTo>
                  <a:lnTo>
                    <a:pt x="15" y="70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0" y="63"/>
                  </a:lnTo>
                  <a:lnTo>
                    <a:pt x="51" y="58"/>
                  </a:lnTo>
                  <a:lnTo>
                    <a:pt x="49" y="5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0" y="47"/>
                  </a:lnTo>
                  <a:lnTo>
                    <a:pt x="51" y="45"/>
                  </a:lnTo>
                  <a:lnTo>
                    <a:pt x="50" y="43"/>
                  </a:lnTo>
                  <a:lnTo>
                    <a:pt x="50" y="42"/>
                  </a:lnTo>
                  <a:lnTo>
                    <a:pt x="49" y="41"/>
                  </a:lnTo>
                  <a:lnTo>
                    <a:pt x="48" y="40"/>
                  </a:lnTo>
                  <a:lnTo>
                    <a:pt x="48" y="39"/>
                  </a:lnTo>
                  <a:lnTo>
                    <a:pt x="47" y="36"/>
                  </a:lnTo>
                  <a:lnTo>
                    <a:pt x="46" y="36"/>
                  </a:lnTo>
                  <a:lnTo>
                    <a:pt x="36" y="0"/>
                  </a:lnTo>
                  <a:lnTo>
                    <a:pt x="0" y="3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85">
              <a:extLst>
                <a:ext uri="{FF2B5EF4-FFF2-40B4-BE49-F238E27FC236}">
                  <a16:creationId xmlns:a16="http://schemas.microsoft.com/office/drawing/2014/main" id="{6372A2B7-D3F0-4510-ACD0-EEBD368FC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839" y="2493245"/>
              <a:ext cx="522574" cy="622370"/>
            </a:xfrm>
            <a:custGeom>
              <a:avLst/>
              <a:gdLst>
                <a:gd name="T0" fmla="*/ 2147483647 w 56"/>
                <a:gd name="T1" fmla="*/ 2147483647 h 64"/>
                <a:gd name="T2" fmla="*/ 2147483647 w 56"/>
                <a:gd name="T3" fmla="*/ 2147483647 h 64"/>
                <a:gd name="T4" fmla="*/ 2147483647 w 56"/>
                <a:gd name="T5" fmla="*/ 2147483647 h 64"/>
                <a:gd name="T6" fmla="*/ 2147483647 w 56"/>
                <a:gd name="T7" fmla="*/ 2147483647 h 64"/>
                <a:gd name="T8" fmla="*/ 2147483647 w 56"/>
                <a:gd name="T9" fmla="*/ 2147483647 h 64"/>
                <a:gd name="T10" fmla="*/ 2147483647 w 56"/>
                <a:gd name="T11" fmla="*/ 2147483647 h 64"/>
                <a:gd name="T12" fmla="*/ 2147483647 w 56"/>
                <a:gd name="T13" fmla="*/ 2147483647 h 64"/>
                <a:gd name="T14" fmla="*/ 2147483647 w 56"/>
                <a:gd name="T15" fmla="*/ 2147483647 h 64"/>
                <a:gd name="T16" fmla="*/ 2147483647 w 56"/>
                <a:gd name="T17" fmla="*/ 2147483647 h 64"/>
                <a:gd name="T18" fmla="*/ 2147483647 w 56"/>
                <a:gd name="T19" fmla="*/ 2147483647 h 64"/>
                <a:gd name="T20" fmla="*/ 2147483647 w 56"/>
                <a:gd name="T21" fmla="*/ 2147483647 h 64"/>
                <a:gd name="T22" fmla="*/ 2147483647 w 56"/>
                <a:gd name="T23" fmla="*/ 2147483647 h 64"/>
                <a:gd name="T24" fmla="*/ 2147483647 w 56"/>
                <a:gd name="T25" fmla="*/ 2147483647 h 64"/>
                <a:gd name="T26" fmla="*/ 2147483647 w 56"/>
                <a:gd name="T27" fmla="*/ 2147483647 h 64"/>
                <a:gd name="T28" fmla="*/ 2147483647 w 56"/>
                <a:gd name="T29" fmla="*/ 2147483647 h 64"/>
                <a:gd name="T30" fmla="*/ 2147483647 w 56"/>
                <a:gd name="T31" fmla="*/ 2147483647 h 64"/>
                <a:gd name="T32" fmla="*/ 2147483647 w 56"/>
                <a:gd name="T33" fmla="*/ 2147483647 h 64"/>
                <a:gd name="T34" fmla="*/ 2147483647 w 56"/>
                <a:gd name="T35" fmla="*/ 2147483647 h 64"/>
                <a:gd name="T36" fmla="*/ 2147483647 w 56"/>
                <a:gd name="T37" fmla="*/ 2147483647 h 64"/>
                <a:gd name="T38" fmla="*/ 2147483647 w 56"/>
                <a:gd name="T39" fmla="*/ 2147483647 h 64"/>
                <a:gd name="T40" fmla="*/ 2147483647 w 56"/>
                <a:gd name="T41" fmla="*/ 2147483647 h 64"/>
                <a:gd name="T42" fmla="*/ 2147483647 w 56"/>
                <a:gd name="T43" fmla="*/ 2147483647 h 64"/>
                <a:gd name="T44" fmla="*/ 2147483647 w 56"/>
                <a:gd name="T45" fmla="*/ 2147483647 h 64"/>
                <a:gd name="T46" fmla="*/ 2147483647 w 56"/>
                <a:gd name="T47" fmla="*/ 2147483647 h 64"/>
                <a:gd name="T48" fmla="*/ 2147483647 w 56"/>
                <a:gd name="T49" fmla="*/ 2147483647 h 64"/>
                <a:gd name="T50" fmla="*/ 2147483647 w 56"/>
                <a:gd name="T51" fmla="*/ 2147483647 h 64"/>
                <a:gd name="T52" fmla="*/ 2147483647 w 56"/>
                <a:gd name="T53" fmla="*/ 2147483647 h 64"/>
                <a:gd name="T54" fmla="*/ 2147483647 w 56"/>
                <a:gd name="T55" fmla="*/ 2147483647 h 64"/>
                <a:gd name="T56" fmla="*/ 2147483647 w 56"/>
                <a:gd name="T57" fmla="*/ 2147483647 h 64"/>
                <a:gd name="T58" fmla="*/ 2147483647 w 56"/>
                <a:gd name="T59" fmla="*/ 2147483647 h 64"/>
                <a:gd name="T60" fmla="*/ 2147483647 w 56"/>
                <a:gd name="T61" fmla="*/ 2147483647 h 64"/>
                <a:gd name="T62" fmla="*/ 2147483647 w 56"/>
                <a:gd name="T63" fmla="*/ 2147483647 h 64"/>
                <a:gd name="T64" fmla="*/ 2147483647 w 56"/>
                <a:gd name="T65" fmla="*/ 2147483647 h 64"/>
                <a:gd name="T66" fmla="*/ 2147483647 w 56"/>
                <a:gd name="T67" fmla="*/ 2147483647 h 64"/>
                <a:gd name="T68" fmla="*/ 2147483647 w 56"/>
                <a:gd name="T69" fmla="*/ 2147483647 h 64"/>
                <a:gd name="T70" fmla="*/ 2147483647 w 56"/>
                <a:gd name="T71" fmla="*/ 2147483647 h 64"/>
                <a:gd name="T72" fmla="*/ 2147483647 w 56"/>
                <a:gd name="T73" fmla="*/ 2147483647 h 64"/>
                <a:gd name="T74" fmla="*/ 0 w 56"/>
                <a:gd name="T75" fmla="*/ 2147483647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6"/>
                <a:gd name="T115" fmla="*/ 0 h 64"/>
                <a:gd name="T116" fmla="*/ 56 w 56"/>
                <a:gd name="T117" fmla="*/ 64 h 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6" h="64">
                  <a:moveTo>
                    <a:pt x="0" y="11"/>
                  </a:moveTo>
                  <a:lnTo>
                    <a:pt x="5" y="56"/>
                  </a:lnTo>
                  <a:lnTo>
                    <a:pt x="6" y="55"/>
                  </a:lnTo>
                  <a:lnTo>
                    <a:pt x="7" y="56"/>
                  </a:lnTo>
                  <a:lnTo>
                    <a:pt x="8" y="56"/>
                  </a:lnTo>
                  <a:lnTo>
                    <a:pt x="9" y="55"/>
                  </a:lnTo>
                  <a:lnTo>
                    <a:pt x="12" y="57"/>
                  </a:lnTo>
                  <a:lnTo>
                    <a:pt x="13" y="60"/>
                  </a:lnTo>
                  <a:lnTo>
                    <a:pt x="15" y="61"/>
                  </a:lnTo>
                  <a:lnTo>
                    <a:pt x="18" y="60"/>
                  </a:lnTo>
                  <a:lnTo>
                    <a:pt x="21" y="62"/>
                  </a:lnTo>
                  <a:lnTo>
                    <a:pt x="22" y="61"/>
                  </a:lnTo>
                  <a:lnTo>
                    <a:pt x="23" y="61"/>
                  </a:lnTo>
                  <a:lnTo>
                    <a:pt x="25" y="62"/>
                  </a:lnTo>
                  <a:lnTo>
                    <a:pt x="27" y="61"/>
                  </a:lnTo>
                  <a:lnTo>
                    <a:pt x="28" y="61"/>
                  </a:lnTo>
                  <a:lnTo>
                    <a:pt x="28" y="60"/>
                  </a:lnTo>
                  <a:lnTo>
                    <a:pt x="30" y="59"/>
                  </a:lnTo>
                  <a:lnTo>
                    <a:pt x="31" y="60"/>
                  </a:lnTo>
                  <a:lnTo>
                    <a:pt x="32" y="62"/>
                  </a:lnTo>
                  <a:lnTo>
                    <a:pt x="34" y="62"/>
                  </a:lnTo>
                  <a:lnTo>
                    <a:pt x="35" y="63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9" y="61"/>
                  </a:lnTo>
                  <a:lnTo>
                    <a:pt x="40" y="60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3"/>
                  </a:lnTo>
                  <a:lnTo>
                    <a:pt x="42" y="53"/>
                  </a:lnTo>
                  <a:lnTo>
                    <a:pt x="43" y="55"/>
                  </a:lnTo>
                  <a:lnTo>
                    <a:pt x="45" y="53"/>
                  </a:lnTo>
                  <a:lnTo>
                    <a:pt x="44" y="51"/>
                  </a:lnTo>
                  <a:lnTo>
                    <a:pt x="46" y="48"/>
                  </a:lnTo>
                  <a:lnTo>
                    <a:pt x="47" y="47"/>
                  </a:lnTo>
                  <a:lnTo>
                    <a:pt x="47" y="46"/>
                  </a:lnTo>
                  <a:lnTo>
                    <a:pt x="48" y="45"/>
                  </a:lnTo>
                  <a:lnTo>
                    <a:pt x="49" y="45"/>
                  </a:lnTo>
                  <a:lnTo>
                    <a:pt x="50" y="45"/>
                  </a:lnTo>
                  <a:lnTo>
                    <a:pt x="51" y="44"/>
                  </a:lnTo>
                  <a:lnTo>
                    <a:pt x="53" y="41"/>
                  </a:lnTo>
                  <a:lnTo>
                    <a:pt x="54" y="41"/>
                  </a:lnTo>
                  <a:lnTo>
                    <a:pt x="55" y="40"/>
                  </a:lnTo>
                  <a:lnTo>
                    <a:pt x="55" y="38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5" y="34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6" y="25"/>
                  </a:lnTo>
                  <a:lnTo>
                    <a:pt x="55" y="23"/>
                  </a:lnTo>
                  <a:lnTo>
                    <a:pt x="56" y="22"/>
                  </a:lnTo>
                  <a:lnTo>
                    <a:pt x="56" y="23"/>
                  </a:lnTo>
                  <a:lnTo>
                    <a:pt x="52" y="0"/>
                  </a:lnTo>
                  <a:lnTo>
                    <a:pt x="46" y="3"/>
                  </a:lnTo>
                  <a:lnTo>
                    <a:pt x="43" y="5"/>
                  </a:lnTo>
                  <a:lnTo>
                    <a:pt x="42" y="6"/>
                  </a:lnTo>
                  <a:lnTo>
                    <a:pt x="38" y="10"/>
                  </a:lnTo>
                  <a:lnTo>
                    <a:pt x="37" y="1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6" y="12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3" y="11"/>
                  </a:lnTo>
                  <a:lnTo>
                    <a:pt x="19" y="10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0" y="11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C3108F8D-693D-48B8-8935-FD2759D0E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590" y="1818254"/>
              <a:ext cx="952608" cy="762087"/>
            </a:xfrm>
            <a:custGeom>
              <a:avLst/>
              <a:gdLst>
                <a:gd name="T0" fmla="*/ 2147483647 w 102"/>
                <a:gd name="T1" fmla="*/ 2147483647 h 78"/>
                <a:gd name="T2" fmla="*/ 2147483647 w 102"/>
                <a:gd name="T3" fmla="*/ 2147483647 h 78"/>
                <a:gd name="T4" fmla="*/ 2147483647 w 102"/>
                <a:gd name="T5" fmla="*/ 2147483647 h 78"/>
                <a:gd name="T6" fmla="*/ 2147483647 w 102"/>
                <a:gd name="T7" fmla="*/ 2147483647 h 78"/>
                <a:gd name="T8" fmla="*/ 2147483647 w 102"/>
                <a:gd name="T9" fmla="*/ 2147483647 h 78"/>
                <a:gd name="T10" fmla="*/ 2147483647 w 102"/>
                <a:gd name="T11" fmla="*/ 2147483647 h 78"/>
                <a:gd name="T12" fmla="*/ 2147483647 w 102"/>
                <a:gd name="T13" fmla="*/ 2147483647 h 78"/>
                <a:gd name="T14" fmla="*/ 2147483647 w 102"/>
                <a:gd name="T15" fmla="*/ 2147483647 h 78"/>
                <a:gd name="T16" fmla="*/ 2147483647 w 102"/>
                <a:gd name="T17" fmla="*/ 2147483647 h 78"/>
                <a:gd name="T18" fmla="*/ 2147483647 w 102"/>
                <a:gd name="T19" fmla="*/ 2147483647 h 78"/>
                <a:gd name="T20" fmla="*/ 2147483647 w 102"/>
                <a:gd name="T21" fmla="*/ 2147483647 h 78"/>
                <a:gd name="T22" fmla="*/ 2147483647 w 102"/>
                <a:gd name="T23" fmla="*/ 2147483647 h 78"/>
                <a:gd name="T24" fmla="*/ 2147483647 w 102"/>
                <a:gd name="T25" fmla="*/ 2147483647 h 78"/>
                <a:gd name="T26" fmla="*/ 2147483647 w 102"/>
                <a:gd name="T27" fmla="*/ 2147483647 h 78"/>
                <a:gd name="T28" fmla="*/ 2147483647 w 102"/>
                <a:gd name="T29" fmla="*/ 2147483647 h 78"/>
                <a:gd name="T30" fmla="*/ 2147483647 w 102"/>
                <a:gd name="T31" fmla="*/ 2147483647 h 78"/>
                <a:gd name="T32" fmla="*/ 2147483647 w 102"/>
                <a:gd name="T33" fmla="*/ 2147483647 h 78"/>
                <a:gd name="T34" fmla="*/ 2147483647 w 102"/>
                <a:gd name="T35" fmla="*/ 2147483647 h 78"/>
                <a:gd name="T36" fmla="*/ 2147483647 w 102"/>
                <a:gd name="T37" fmla="*/ 2147483647 h 78"/>
                <a:gd name="T38" fmla="*/ 2147483647 w 102"/>
                <a:gd name="T39" fmla="*/ 2147483647 h 78"/>
                <a:gd name="T40" fmla="*/ 2147483647 w 102"/>
                <a:gd name="T41" fmla="*/ 2147483647 h 78"/>
                <a:gd name="T42" fmla="*/ 2147483647 w 102"/>
                <a:gd name="T43" fmla="*/ 2147483647 h 78"/>
                <a:gd name="T44" fmla="*/ 2147483647 w 102"/>
                <a:gd name="T45" fmla="*/ 2147483647 h 78"/>
                <a:gd name="T46" fmla="*/ 2147483647 w 102"/>
                <a:gd name="T47" fmla="*/ 2147483647 h 78"/>
                <a:gd name="T48" fmla="*/ 2147483647 w 102"/>
                <a:gd name="T49" fmla="*/ 2147483647 h 78"/>
                <a:gd name="T50" fmla="*/ 2147483647 w 102"/>
                <a:gd name="T51" fmla="*/ 2147483647 h 78"/>
                <a:gd name="T52" fmla="*/ 2147483647 w 102"/>
                <a:gd name="T53" fmla="*/ 0 h 78"/>
                <a:gd name="T54" fmla="*/ 2147483647 w 102"/>
                <a:gd name="T55" fmla="*/ 2147483647 h 78"/>
                <a:gd name="T56" fmla="*/ 2147483647 w 102"/>
                <a:gd name="T57" fmla="*/ 2147483647 h 78"/>
                <a:gd name="T58" fmla="*/ 2147483647 w 102"/>
                <a:gd name="T59" fmla="*/ 2147483647 h 78"/>
                <a:gd name="T60" fmla="*/ 2147483647 w 102"/>
                <a:gd name="T61" fmla="*/ 2147483647 h 78"/>
                <a:gd name="T62" fmla="*/ 2147483647 w 102"/>
                <a:gd name="T63" fmla="*/ 2147483647 h 78"/>
                <a:gd name="T64" fmla="*/ 2147483647 w 102"/>
                <a:gd name="T65" fmla="*/ 2147483647 h 78"/>
                <a:gd name="T66" fmla="*/ 2147483647 w 102"/>
                <a:gd name="T67" fmla="*/ 2147483647 h 78"/>
                <a:gd name="T68" fmla="*/ 2147483647 w 102"/>
                <a:gd name="T69" fmla="*/ 2147483647 h 78"/>
                <a:gd name="T70" fmla="*/ 2147483647 w 102"/>
                <a:gd name="T71" fmla="*/ 2147483647 h 78"/>
                <a:gd name="T72" fmla="*/ 2147483647 w 102"/>
                <a:gd name="T73" fmla="*/ 2147483647 h 78"/>
                <a:gd name="T74" fmla="*/ 2147483647 w 102"/>
                <a:gd name="T75" fmla="*/ 2147483647 h 78"/>
                <a:gd name="T76" fmla="*/ 2147483647 w 102"/>
                <a:gd name="T77" fmla="*/ 2147483647 h 78"/>
                <a:gd name="T78" fmla="*/ 2147483647 w 102"/>
                <a:gd name="T79" fmla="*/ 2147483647 h 78"/>
                <a:gd name="T80" fmla="*/ 2147483647 w 102"/>
                <a:gd name="T81" fmla="*/ 2147483647 h 78"/>
                <a:gd name="T82" fmla="*/ 2147483647 w 102"/>
                <a:gd name="T83" fmla="*/ 2147483647 h 78"/>
                <a:gd name="T84" fmla="*/ 2147483647 w 102"/>
                <a:gd name="T85" fmla="*/ 2147483647 h 78"/>
                <a:gd name="T86" fmla="*/ 2147483647 w 102"/>
                <a:gd name="T87" fmla="*/ 2147483647 h 78"/>
                <a:gd name="T88" fmla="*/ 2147483647 w 102"/>
                <a:gd name="T89" fmla="*/ 2147483647 h 7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2"/>
                <a:gd name="T136" fmla="*/ 0 h 78"/>
                <a:gd name="T137" fmla="*/ 102 w 102"/>
                <a:gd name="T138" fmla="*/ 78 h 7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2" h="78">
                  <a:moveTo>
                    <a:pt x="66" y="65"/>
                  </a:moveTo>
                  <a:lnTo>
                    <a:pt x="77" y="68"/>
                  </a:lnTo>
                  <a:lnTo>
                    <a:pt x="78" y="70"/>
                  </a:lnTo>
                  <a:lnTo>
                    <a:pt x="77" y="71"/>
                  </a:lnTo>
                  <a:lnTo>
                    <a:pt x="77" y="72"/>
                  </a:lnTo>
                  <a:lnTo>
                    <a:pt x="76" y="73"/>
                  </a:lnTo>
                  <a:lnTo>
                    <a:pt x="76" y="75"/>
                  </a:lnTo>
                  <a:lnTo>
                    <a:pt x="75" y="75"/>
                  </a:lnTo>
                  <a:lnTo>
                    <a:pt x="74" y="77"/>
                  </a:lnTo>
                  <a:lnTo>
                    <a:pt x="74" y="78"/>
                  </a:lnTo>
                  <a:lnTo>
                    <a:pt x="75" y="78"/>
                  </a:lnTo>
                  <a:lnTo>
                    <a:pt x="75" y="77"/>
                  </a:lnTo>
                  <a:lnTo>
                    <a:pt x="77" y="76"/>
                  </a:lnTo>
                  <a:lnTo>
                    <a:pt x="78" y="76"/>
                  </a:lnTo>
                  <a:lnTo>
                    <a:pt x="80" y="76"/>
                  </a:lnTo>
                  <a:lnTo>
                    <a:pt x="81" y="75"/>
                  </a:lnTo>
                  <a:lnTo>
                    <a:pt x="84" y="75"/>
                  </a:lnTo>
                  <a:lnTo>
                    <a:pt x="85" y="74"/>
                  </a:lnTo>
                  <a:lnTo>
                    <a:pt x="87" y="73"/>
                  </a:lnTo>
                  <a:lnTo>
                    <a:pt x="88" y="72"/>
                  </a:lnTo>
                  <a:lnTo>
                    <a:pt x="94" y="68"/>
                  </a:lnTo>
                  <a:lnTo>
                    <a:pt x="96" y="66"/>
                  </a:lnTo>
                  <a:lnTo>
                    <a:pt x="97" y="65"/>
                  </a:lnTo>
                  <a:lnTo>
                    <a:pt x="98" y="65"/>
                  </a:lnTo>
                  <a:lnTo>
                    <a:pt x="99" y="64"/>
                  </a:lnTo>
                  <a:lnTo>
                    <a:pt x="100" y="63"/>
                  </a:lnTo>
                  <a:lnTo>
                    <a:pt x="101" y="63"/>
                  </a:lnTo>
                  <a:lnTo>
                    <a:pt x="102" y="61"/>
                  </a:lnTo>
                  <a:lnTo>
                    <a:pt x="100" y="62"/>
                  </a:lnTo>
                  <a:lnTo>
                    <a:pt x="99" y="62"/>
                  </a:lnTo>
                  <a:lnTo>
                    <a:pt x="97" y="63"/>
                  </a:lnTo>
                  <a:lnTo>
                    <a:pt x="97" y="64"/>
                  </a:lnTo>
                  <a:lnTo>
                    <a:pt x="96" y="65"/>
                  </a:lnTo>
                  <a:lnTo>
                    <a:pt x="94" y="66"/>
                  </a:lnTo>
                  <a:lnTo>
                    <a:pt x="94" y="65"/>
                  </a:lnTo>
                  <a:lnTo>
                    <a:pt x="95" y="64"/>
                  </a:lnTo>
                  <a:lnTo>
                    <a:pt x="96" y="63"/>
                  </a:lnTo>
                  <a:lnTo>
                    <a:pt x="97" y="61"/>
                  </a:lnTo>
                  <a:lnTo>
                    <a:pt x="97" y="60"/>
                  </a:lnTo>
                  <a:lnTo>
                    <a:pt x="95" y="61"/>
                  </a:lnTo>
                  <a:lnTo>
                    <a:pt x="95" y="63"/>
                  </a:lnTo>
                  <a:lnTo>
                    <a:pt x="94" y="63"/>
                  </a:lnTo>
                  <a:lnTo>
                    <a:pt x="90" y="65"/>
                  </a:lnTo>
                  <a:lnTo>
                    <a:pt x="86" y="68"/>
                  </a:lnTo>
                  <a:lnTo>
                    <a:pt x="82" y="69"/>
                  </a:lnTo>
                  <a:lnTo>
                    <a:pt x="81" y="70"/>
                  </a:lnTo>
                  <a:lnTo>
                    <a:pt x="80" y="72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79" y="68"/>
                  </a:lnTo>
                  <a:lnTo>
                    <a:pt x="80" y="68"/>
                  </a:lnTo>
                  <a:lnTo>
                    <a:pt x="79" y="66"/>
                  </a:lnTo>
                  <a:lnTo>
                    <a:pt x="81" y="64"/>
                  </a:lnTo>
                  <a:lnTo>
                    <a:pt x="81" y="63"/>
                  </a:lnTo>
                  <a:lnTo>
                    <a:pt x="80" y="62"/>
                  </a:lnTo>
                  <a:lnTo>
                    <a:pt x="79" y="50"/>
                  </a:lnTo>
                  <a:lnTo>
                    <a:pt x="78" y="49"/>
                  </a:lnTo>
                  <a:lnTo>
                    <a:pt x="78" y="37"/>
                  </a:lnTo>
                  <a:lnTo>
                    <a:pt x="77" y="34"/>
                  </a:lnTo>
                  <a:lnTo>
                    <a:pt x="76" y="32"/>
                  </a:lnTo>
                  <a:lnTo>
                    <a:pt x="76" y="29"/>
                  </a:lnTo>
                  <a:lnTo>
                    <a:pt x="75" y="25"/>
                  </a:lnTo>
                  <a:lnTo>
                    <a:pt x="74" y="23"/>
                  </a:lnTo>
                  <a:lnTo>
                    <a:pt x="73" y="23"/>
                  </a:lnTo>
                  <a:lnTo>
                    <a:pt x="73" y="24"/>
                  </a:lnTo>
                  <a:lnTo>
                    <a:pt x="73" y="23"/>
                  </a:lnTo>
                  <a:lnTo>
                    <a:pt x="73" y="21"/>
                  </a:lnTo>
                  <a:lnTo>
                    <a:pt x="71" y="16"/>
                  </a:lnTo>
                  <a:lnTo>
                    <a:pt x="71" y="14"/>
                  </a:lnTo>
                  <a:lnTo>
                    <a:pt x="71" y="12"/>
                  </a:lnTo>
                  <a:lnTo>
                    <a:pt x="71" y="9"/>
                  </a:lnTo>
                  <a:lnTo>
                    <a:pt x="69" y="4"/>
                  </a:lnTo>
                  <a:lnTo>
                    <a:pt x="69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8" y="0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5" y="8"/>
                  </a:lnTo>
                  <a:lnTo>
                    <a:pt x="42" y="14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0" y="19"/>
                  </a:lnTo>
                  <a:lnTo>
                    <a:pt x="36" y="22"/>
                  </a:lnTo>
                  <a:lnTo>
                    <a:pt x="35" y="23"/>
                  </a:lnTo>
                  <a:lnTo>
                    <a:pt x="36" y="25"/>
                  </a:lnTo>
                  <a:lnTo>
                    <a:pt x="37" y="25"/>
                  </a:lnTo>
                  <a:lnTo>
                    <a:pt x="38" y="26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9" y="30"/>
                  </a:lnTo>
                  <a:lnTo>
                    <a:pt x="39" y="32"/>
                  </a:lnTo>
                  <a:lnTo>
                    <a:pt x="36" y="34"/>
                  </a:lnTo>
                  <a:lnTo>
                    <a:pt x="32" y="38"/>
                  </a:lnTo>
                  <a:lnTo>
                    <a:pt x="30" y="39"/>
                  </a:lnTo>
                  <a:lnTo>
                    <a:pt x="23" y="40"/>
                  </a:lnTo>
                  <a:lnTo>
                    <a:pt x="21" y="40"/>
                  </a:lnTo>
                  <a:lnTo>
                    <a:pt x="19" y="39"/>
                  </a:lnTo>
                  <a:lnTo>
                    <a:pt x="16" y="40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7" y="43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9" y="50"/>
                  </a:lnTo>
                  <a:lnTo>
                    <a:pt x="9" y="51"/>
                  </a:lnTo>
                  <a:lnTo>
                    <a:pt x="9" y="52"/>
                  </a:lnTo>
                  <a:lnTo>
                    <a:pt x="8" y="53"/>
                  </a:lnTo>
                  <a:lnTo>
                    <a:pt x="7" y="55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1" y="66"/>
                  </a:lnTo>
                  <a:lnTo>
                    <a:pt x="56" y="55"/>
                  </a:lnTo>
                  <a:lnTo>
                    <a:pt x="56" y="56"/>
                  </a:lnTo>
                  <a:lnTo>
                    <a:pt x="57" y="57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9" y="58"/>
                  </a:lnTo>
                  <a:lnTo>
                    <a:pt x="61" y="61"/>
                  </a:lnTo>
                  <a:lnTo>
                    <a:pt x="61" y="62"/>
                  </a:lnTo>
                  <a:lnTo>
                    <a:pt x="62" y="63"/>
                  </a:lnTo>
                  <a:lnTo>
                    <a:pt x="65" y="64"/>
                  </a:lnTo>
                  <a:lnTo>
                    <a:pt x="66" y="65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1E4EE1EC-EDCE-43EA-8400-1E965215F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308" y="2355344"/>
              <a:ext cx="749386" cy="508058"/>
            </a:xfrm>
            <a:custGeom>
              <a:avLst/>
              <a:gdLst>
                <a:gd name="T0" fmla="*/ 2147483647 w 80"/>
                <a:gd name="T1" fmla="*/ 2147483647 h 52"/>
                <a:gd name="T2" fmla="*/ 2147483647 w 80"/>
                <a:gd name="T3" fmla="*/ 2147483647 h 52"/>
                <a:gd name="T4" fmla="*/ 2147483647 w 80"/>
                <a:gd name="T5" fmla="*/ 2147483647 h 52"/>
                <a:gd name="T6" fmla="*/ 2147483647 w 80"/>
                <a:gd name="T7" fmla="*/ 2147483647 h 52"/>
                <a:gd name="T8" fmla="*/ 2147483647 w 80"/>
                <a:gd name="T9" fmla="*/ 2147483647 h 52"/>
                <a:gd name="T10" fmla="*/ 2147483647 w 80"/>
                <a:gd name="T11" fmla="*/ 2147483647 h 52"/>
                <a:gd name="T12" fmla="*/ 2147483647 w 80"/>
                <a:gd name="T13" fmla="*/ 2147483647 h 52"/>
                <a:gd name="T14" fmla="*/ 2147483647 w 80"/>
                <a:gd name="T15" fmla="*/ 2147483647 h 52"/>
                <a:gd name="T16" fmla="*/ 2147483647 w 80"/>
                <a:gd name="T17" fmla="*/ 2147483647 h 52"/>
                <a:gd name="T18" fmla="*/ 2147483647 w 80"/>
                <a:gd name="T19" fmla="*/ 2147483647 h 52"/>
                <a:gd name="T20" fmla="*/ 2147483647 w 80"/>
                <a:gd name="T21" fmla="*/ 2147483647 h 52"/>
                <a:gd name="T22" fmla="*/ 2147483647 w 80"/>
                <a:gd name="T23" fmla="*/ 2147483647 h 52"/>
                <a:gd name="T24" fmla="*/ 2147483647 w 80"/>
                <a:gd name="T25" fmla="*/ 2147483647 h 52"/>
                <a:gd name="T26" fmla="*/ 2147483647 w 80"/>
                <a:gd name="T27" fmla="*/ 2147483647 h 52"/>
                <a:gd name="T28" fmla="*/ 2147483647 w 80"/>
                <a:gd name="T29" fmla="*/ 2147483647 h 52"/>
                <a:gd name="T30" fmla="*/ 2147483647 w 80"/>
                <a:gd name="T31" fmla="*/ 2147483647 h 52"/>
                <a:gd name="T32" fmla="*/ 2147483647 w 80"/>
                <a:gd name="T33" fmla="*/ 2147483647 h 52"/>
                <a:gd name="T34" fmla="*/ 2147483647 w 80"/>
                <a:gd name="T35" fmla="*/ 2147483647 h 52"/>
                <a:gd name="T36" fmla="*/ 2147483647 w 80"/>
                <a:gd name="T37" fmla="*/ 2147483647 h 52"/>
                <a:gd name="T38" fmla="*/ 2147483647 w 80"/>
                <a:gd name="T39" fmla="*/ 2147483647 h 52"/>
                <a:gd name="T40" fmla="*/ 2147483647 w 80"/>
                <a:gd name="T41" fmla="*/ 2147483647 h 52"/>
                <a:gd name="T42" fmla="*/ 2147483647 w 80"/>
                <a:gd name="T43" fmla="*/ 2147483647 h 52"/>
                <a:gd name="T44" fmla="*/ 2147483647 w 80"/>
                <a:gd name="T45" fmla="*/ 2147483647 h 52"/>
                <a:gd name="T46" fmla="*/ 2147483647 w 80"/>
                <a:gd name="T47" fmla="*/ 2147483647 h 52"/>
                <a:gd name="T48" fmla="*/ 2147483647 w 80"/>
                <a:gd name="T49" fmla="*/ 2147483647 h 52"/>
                <a:gd name="T50" fmla="*/ 2147483647 w 80"/>
                <a:gd name="T51" fmla="*/ 2147483647 h 52"/>
                <a:gd name="T52" fmla="*/ 2147483647 w 80"/>
                <a:gd name="T53" fmla="*/ 2147483647 h 52"/>
                <a:gd name="T54" fmla="*/ 2147483647 w 80"/>
                <a:gd name="T55" fmla="*/ 2147483647 h 52"/>
                <a:gd name="T56" fmla="*/ 2147483647 w 80"/>
                <a:gd name="T57" fmla="*/ 2147483647 h 52"/>
                <a:gd name="T58" fmla="*/ 2147483647 w 80"/>
                <a:gd name="T59" fmla="*/ 2147483647 h 52"/>
                <a:gd name="T60" fmla="*/ 2147483647 w 80"/>
                <a:gd name="T61" fmla="*/ 2147483647 h 52"/>
                <a:gd name="T62" fmla="*/ 2147483647 w 80"/>
                <a:gd name="T63" fmla="*/ 2147483647 h 52"/>
                <a:gd name="T64" fmla="*/ 2147483647 w 80"/>
                <a:gd name="T65" fmla="*/ 2147483647 h 52"/>
                <a:gd name="T66" fmla="*/ 2147483647 w 80"/>
                <a:gd name="T67" fmla="*/ 2147483647 h 52"/>
                <a:gd name="T68" fmla="*/ 2147483647 w 80"/>
                <a:gd name="T69" fmla="*/ 2147483647 h 52"/>
                <a:gd name="T70" fmla="*/ 2147483647 w 80"/>
                <a:gd name="T71" fmla="*/ 2147483647 h 52"/>
                <a:gd name="T72" fmla="*/ 2147483647 w 80"/>
                <a:gd name="T73" fmla="*/ 2147483647 h 52"/>
                <a:gd name="T74" fmla="*/ 2147483647 w 80"/>
                <a:gd name="T75" fmla="*/ 2147483647 h 52"/>
                <a:gd name="T76" fmla="*/ 2147483647 w 80"/>
                <a:gd name="T77" fmla="*/ 2147483647 h 52"/>
                <a:gd name="T78" fmla="*/ 2147483647 w 80"/>
                <a:gd name="T79" fmla="*/ 2147483647 h 52"/>
                <a:gd name="T80" fmla="*/ 2147483647 w 80"/>
                <a:gd name="T81" fmla="*/ 2147483647 h 52"/>
                <a:gd name="T82" fmla="*/ 2147483647 w 80"/>
                <a:gd name="T83" fmla="*/ 2147483647 h 52"/>
                <a:gd name="T84" fmla="*/ 2147483647 w 80"/>
                <a:gd name="T85" fmla="*/ 2147483647 h 52"/>
                <a:gd name="T86" fmla="*/ 2147483647 w 80"/>
                <a:gd name="T87" fmla="*/ 2147483647 h 52"/>
                <a:gd name="T88" fmla="*/ 2147483647 w 80"/>
                <a:gd name="T89" fmla="*/ 0 h 52"/>
                <a:gd name="T90" fmla="*/ 2147483647 w 80"/>
                <a:gd name="T91" fmla="*/ 2147483647 h 52"/>
                <a:gd name="T92" fmla="*/ 2147483647 w 80"/>
                <a:gd name="T93" fmla="*/ 2147483647 h 52"/>
                <a:gd name="T94" fmla="*/ 2147483647 w 80"/>
                <a:gd name="T95" fmla="*/ 2147483647 h 52"/>
                <a:gd name="T96" fmla="*/ 2147483647 w 80"/>
                <a:gd name="T97" fmla="*/ 2147483647 h 52"/>
                <a:gd name="T98" fmla="*/ 2147483647 w 80"/>
                <a:gd name="T99" fmla="*/ 2147483647 h 52"/>
                <a:gd name="T100" fmla="*/ 2147483647 w 80"/>
                <a:gd name="T101" fmla="*/ 2147483647 h 52"/>
                <a:gd name="T102" fmla="*/ 2147483647 w 80"/>
                <a:gd name="T103" fmla="*/ 2147483647 h 52"/>
                <a:gd name="T104" fmla="*/ 2147483647 w 80"/>
                <a:gd name="T105" fmla="*/ 2147483647 h 52"/>
                <a:gd name="T106" fmla="*/ 0 w 80"/>
                <a:gd name="T107" fmla="*/ 2147483647 h 52"/>
                <a:gd name="T108" fmla="*/ 2147483647 w 80"/>
                <a:gd name="T109" fmla="*/ 2147483647 h 52"/>
                <a:gd name="T110" fmla="*/ 2147483647 w 80"/>
                <a:gd name="T111" fmla="*/ 2147483647 h 52"/>
                <a:gd name="T112" fmla="*/ 2147483647 w 80"/>
                <a:gd name="T113" fmla="*/ 2147483647 h 5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0"/>
                <a:gd name="T172" fmla="*/ 0 h 52"/>
                <a:gd name="T173" fmla="*/ 80 w 80"/>
                <a:gd name="T174" fmla="*/ 52 h 5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0" h="52">
                  <a:moveTo>
                    <a:pt x="20" y="49"/>
                  </a:moveTo>
                  <a:lnTo>
                    <a:pt x="56" y="42"/>
                  </a:lnTo>
                  <a:lnTo>
                    <a:pt x="67" y="40"/>
                  </a:lnTo>
                  <a:lnTo>
                    <a:pt x="68" y="40"/>
                  </a:lnTo>
                  <a:lnTo>
                    <a:pt x="68" y="39"/>
                  </a:lnTo>
                  <a:lnTo>
                    <a:pt x="69" y="37"/>
                  </a:lnTo>
                  <a:lnTo>
                    <a:pt x="70" y="37"/>
                  </a:lnTo>
                  <a:lnTo>
                    <a:pt x="72" y="37"/>
                  </a:lnTo>
                  <a:lnTo>
                    <a:pt x="75" y="35"/>
                  </a:lnTo>
                  <a:lnTo>
                    <a:pt x="75" y="33"/>
                  </a:lnTo>
                  <a:lnTo>
                    <a:pt x="77" y="31"/>
                  </a:lnTo>
                  <a:lnTo>
                    <a:pt x="79" y="30"/>
                  </a:lnTo>
                  <a:lnTo>
                    <a:pt x="80" y="30"/>
                  </a:lnTo>
                  <a:lnTo>
                    <a:pt x="78" y="28"/>
                  </a:lnTo>
                  <a:lnTo>
                    <a:pt x="77" y="27"/>
                  </a:lnTo>
                  <a:lnTo>
                    <a:pt x="76" y="27"/>
                  </a:lnTo>
                  <a:lnTo>
                    <a:pt x="74" y="26"/>
                  </a:lnTo>
                  <a:lnTo>
                    <a:pt x="74" y="24"/>
                  </a:lnTo>
                  <a:lnTo>
                    <a:pt x="72" y="24"/>
                  </a:lnTo>
                  <a:lnTo>
                    <a:pt x="71" y="21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1" y="17"/>
                  </a:lnTo>
                  <a:lnTo>
                    <a:pt x="71" y="16"/>
                  </a:lnTo>
                  <a:lnTo>
                    <a:pt x="73" y="15"/>
                  </a:lnTo>
                  <a:lnTo>
                    <a:pt x="73" y="12"/>
                  </a:lnTo>
                  <a:lnTo>
                    <a:pt x="73" y="11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4" y="9"/>
                  </a:lnTo>
                  <a:lnTo>
                    <a:pt x="71" y="8"/>
                  </a:lnTo>
                  <a:lnTo>
                    <a:pt x="70" y="7"/>
                  </a:lnTo>
                  <a:lnTo>
                    <a:pt x="70" y="6"/>
                  </a:lnTo>
                  <a:lnTo>
                    <a:pt x="68" y="3"/>
                  </a:lnTo>
                  <a:lnTo>
                    <a:pt x="67" y="3"/>
                  </a:lnTo>
                  <a:lnTo>
                    <a:pt x="67" y="2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5" y="0"/>
                  </a:lnTo>
                  <a:lnTo>
                    <a:pt x="10" y="11"/>
                  </a:lnTo>
                  <a:lnTo>
                    <a:pt x="9" y="7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4" y="37"/>
                  </a:lnTo>
                  <a:lnTo>
                    <a:pt x="7" y="52"/>
                  </a:lnTo>
                  <a:lnTo>
                    <a:pt x="20" y="49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88">
              <a:extLst>
                <a:ext uri="{FF2B5EF4-FFF2-40B4-BE49-F238E27FC236}">
                  <a16:creationId xmlns:a16="http://schemas.microsoft.com/office/drawing/2014/main" id="{A4F6AC61-0C32-47BC-91AB-259D22F80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981" y="2852515"/>
              <a:ext cx="959866" cy="586081"/>
            </a:xfrm>
            <a:custGeom>
              <a:avLst/>
              <a:gdLst>
                <a:gd name="T0" fmla="*/ 2147483647 w 103"/>
                <a:gd name="T1" fmla="*/ 2147483647 h 60"/>
                <a:gd name="T2" fmla="*/ 2147483647 w 103"/>
                <a:gd name="T3" fmla="*/ 2147483647 h 60"/>
                <a:gd name="T4" fmla="*/ 2147483647 w 103"/>
                <a:gd name="T5" fmla="*/ 2147483647 h 60"/>
                <a:gd name="T6" fmla="*/ 2147483647 w 103"/>
                <a:gd name="T7" fmla="*/ 2147483647 h 60"/>
                <a:gd name="T8" fmla="*/ 2147483647 w 103"/>
                <a:gd name="T9" fmla="*/ 2147483647 h 60"/>
                <a:gd name="T10" fmla="*/ 2147483647 w 103"/>
                <a:gd name="T11" fmla="*/ 2147483647 h 60"/>
                <a:gd name="T12" fmla="*/ 2147483647 w 103"/>
                <a:gd name="T13" fmla="*/ 2147483647 h 60"/>
                <a:gd name="T14" fmla="*/ 2147483647 w 103"/>
                <a:gd name="T15" fmla="*/ 2147483647 h 60"/>
                <a:gd name="T16" fmla="*/ 2147483647 w 103"/>
                <a:gd name="T17" fmla="*/ 2147483647 h 60"/>
                <a:gd name="T18" fmla="*/ 2147483647 w 103"/>
                <a:gd name="T19" fmla="*/ 2147483647 h 60"/>
                <a:gd name="T20" fmla="*/ 2147483647 w 103"/>
                <a:gd name="T21" fmla="*/ 2147483647 h 60"/>
                <a:gd name="T22" fmla="*/ 2147483647 w 103"/>
                <a:gd name="T23" fmla="*/ 2147483647 h 60"/>
                <a:gd name="T24" fmla="*/ 2147483647 w 103"/>
                <a:gd name="T25" fmla="*/ 2147483647 h 60"/>
                <a:gd name="T26" fmla="*/ 2147483647 w 103"/>
                <a:gd name="T27" fmla="*/ 2147483647 h 60"/>
                <a:gd name="T28" fmla="*/ 2147483647 w 103"/>
                <a:gd name="T29" fmla="*/ 2147483647 h 60"/>
                <a:gd name="T30" fmla="*/ 2147483647 w 103"/>
                <a:gd name="T31" fmla="*/ 2147483647 h 60"/>
                <a:gd name="T32" fmla="*/ 2147483647 w 103"/>
                <a:gd name="T33" fmla="*/ 2147483647 h 60"/>
                <a:gd name="T34" fmla="*/ 2147483647 w 103"/>
                <a:gd name="T35" fmla="*/ 2147483647 h 60"/>
                <a:gd name="T36" fmla="*/ 2147483647 w 103"/>
                <a:gd name="T37" fmla="*/ 2147483647 h 60"/>
                <a:gd name="T38" fmla="*/ 2147483647 w 103"/>
                <a:gd name="T39" fmla="*/ 2147483647 h 60"/>
                <a:gd name="T40" fmla="*/ 2147483647 w 103"/>
                <a:gd name="T41" fmla="*/ 2147483647 h 60"/>
                <a:gd name="T42" fmla="*/ 2147483647 w 103"/>
                <a:gd name="T43" fmla="*/ 2147483647 h 60"/>
                <a:gd name="T44" fmla="*/ 2147483647 w 103"/>
                <a:gd name="T45" fmla="*/ 2147483647 h 60"/>
                <a:gd name="T46" fmla="*/ 2147483647 w 103"/>
                <a:gd name="T47" fmla="*/ 2147483647 h 60"/>
                <a:gd name="T48" fmla="*/ 2147483647 w 103"/>
                <a:gd name="T49" fmla="*/ 2147483647 h 60"/>
                <a:gd name="T50" fmla="*/ 2147483647 w 103"/>
                <a:gd name="T51" fmla="*/ 2147483647 h 60"/>
                <a:gd name="T52" fmla="*/ 2147483647 w 103"/>
                <a:gd name="T53" fmla="*/ 2147483647 h 60"/>
                <a:gd name="T54" fmla="*/ 2147483647 w 103"/>
                <a:gd name="T55" fmla="*/ 2147483647 h 60"/>
                <a:gd name="T56" fmla="*/ 2147483647 w 103"/>
                <a:gd name="T57" fmla="*/ 2147483647 h 60"/>
                <a:gd name="T58" fmla="*/ 2147483647 w 103"/>
                <a:gd name="T59" fmla="*/ 2147483647 h 60"/>
                <a:gd name="T60" fmla="*/ 2147483647 w 103"/>
                <a:gd name="T61" fmla="*/ 2147483647 h 60"/>
                <a:gd name="T62" fmla="*/ 2147483647 w 103"/>
                <a:gd name="T63" fmla="*/ 2147483647 h 60"/>
                <a:gd name="T64" fmla="*/ 2147483647 w 103"/>
                <a:gd name="T65" fmla="*/ 2147483647 h 60"/>
                <a:gd name="T66" fmla="*/ 2147483647 w 103"/>
                <a:gd name="T67" fmla="*/ 2147483647 h 60"/>
                <a:gd name="T68" fmla="*/ 2147483647 w 103"/>
                <a:gd name="T69" fmla="*/ 2147483647 h 60"/>
                <a:gd name="T70" fmla="*/ 2147483647 w 103"/>
                <a:gd name="T71" fmla="*/ 2147483647 h 60"/>
                <a:gd name="T72" fmla="*/ 2147483647 w 103"/>
                <a:gd name="T73" fmla="*/ 2147483647 h 60"/>
                <a:gd name="T74" fmla="*/ 2147483647 w 103"/>
                <a:gd name="T75" fmla="*/ 2147483647 h 60"/>
                <a:gd name="T76" fmla="*/ 2147483647 w 103"/>
                <a:gd name="T77" fmla="*/ 2147483647 h 60"/>
                <a:gd name="T78" fmla="*/ 2147483647 w 103"/>
                <a:gd name="T79" fmla="*/ 2147483647 h 60"/>
                <a:gd name="T80" fmla="*/ 2147483647 w 103"/>
                <a:gd name="T81" fmla="*/ 2147483647 h 60"/>
                <a:gd name="T82" fmla="*/ 2147483647 w 103"/>
                <a:gd name="T83" fmla="*/ 2147483647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3"/>
                <a:gd name="T127" fmla="*/ 0 h 60"/>
                <a:gd name="T128" fmla="*/ 103 w 103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3" h="60">
                  <a:moveTo>
                    <a:pt x="102" y="44"/>
                  </a:moveTo>
                  <a:lnTo>
                    <a:pt x="68" y="50"/>
                  </a:lnTo>
                  <a:lnTo>
                    <a:pt x="32" y="56"/>
                  </a:lnTo>
                  <a:lnTo>
                    <a:pt x="31" y="56"/>
                  </a:lnTo>
                  <a:lnTo>
                    <a:pt x="30" y="56"/>
                  </a:lnTo>
                  <a:lnTo>
                    <a:pt x="26" y="56"/>
                  </a:lnTo>
                  <a:lnTo>
                    <a:pt x="23" y="56"/>
                  </a:lnTo>
                  <a:lnTo>
                    <a:pt x="23" y="57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6" y="56"/>
                  </a:lnTo>
                  <a:lnTo>
                    <a:pt x="7" y="55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2" y="48"/>
                  </a:lnTo>
                  <a:lnTo>
                    <a:pt x="19" y="42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2" y="44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8" y="44"/>
                  </a:lnTo>
                  <a:lnTo>
                    <a:pt x="28" y="43"/>
                  </a:lnTo>
                  <a:lnTo>
                    <a:pt x="29" y="43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2" y="44"/>
                  </a:lnTo>
                  <a:lnTo>
                    <a:pt x="35" y="42"/>
                  </a:lnTo>
                  <a:lnTo>
                    <a:pt x="36" y="40"/>
                  </a:lnTo>
                  <a:lnTo>
                    <a:pt x="37" y="41"/>
                  </a:lnTo>
                  <a:lnTo>
                    <a:pt x="39" y="39"/>
                  </a:lnTo>
                  <a:lnTo>
                    <a:pt x="40" y="39"/>
                  </a:lnTo>
                  <a:lnTo>
                    <a:pt x="43" y="36"/>
                  </a:lnTo>
                  <a:lnTo>
                    <a:pt x="42" y="35"/>
                  </a:lnTo>
                  <a:lnTo>
                    <a:pt x="42" y="33"/>
                  </a:lnTo>
                  <a:lnTo>
                    <a:pt x="45" y="29"/>
                  </a:lnTo>
                  <a:lnTo>
                    <a:pt x="48" y="18"/>
                  </a:lnTo>
                  <a:lnTo>
                    <a:pt x="50" y="19"/>
                  </a:lnTo>
                  <a:lnTo>
                    <a:pt x="51" y="20"/>
                  </a:lnTo>
                  <a:lnTo>
                    <a:pt x="53" y="20"/>
                  </a:lnTo>
                  <a:lnTo>
                    <a:pt x="54" y="18"/>
                  </a:lnTo>
                  <a:lnTo>
                    <a:pt x="55" y="14"/>
                  </a:lnTo>
                  <a:lnTo>
                    <a:pt x="56" y="12"/>
                  </a:lnTo>
                  <a:lnTo>
                    <a:pt x="57" y="13"/>
                  </a:lnTo>
                  <a:lnTo>
                    <a:pt x="58" y="10"/>
                  </a:lnTo>
                  <a:lnTo>
                    <a:pt x="59" y="10"/>
                  </a:lnTo>
                  <a:lnTo>
                    <a:pt x="60" y="9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2" y="5"/>
                  </a:lnTo>
                  <a:lnTo>
                    <a:pt x="61" y="5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9" y="4"/>
                  </a:lnTo>
                  <a:lnTo>
                    <a:pt x="70" y="5"/>
                  </a:lnTo>
                  <a:lnTo>
                    <a:pt x="70" y="4"/>
                  </a:lnTo>
                  <a:lnTo>
                    <a:pt x="70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3" y="3"/>
                  </a:lnTo>
                  <a:lnTo>
                    <a:pt x="75" y="5"/>
                  </a:lnTo>
                  <a:lnTo>
                    <a:pt x="77" y="5"/>
                  </a:lnTo>
                  <a:lnTo>
                    <a:pt x="78" y="6"/>
                  </a:lnTo>
                  <a:lnTo>
                    <a:pt x="80" y="7"/>
                  </a:lnTo>
                  <a:lnTo>
                    <a:pt x="81" y="8"/>
                  </a:lnTo>
                  <a:lnTo>
                    <a:pt x="81" y="9"/>
                  </a:lnTo>
                  <a:lnTo>
                    <a:pt x="79" y="12"/>
                  </a:lnTo>
                  <a:lnTo>
                    <a:pt x="78" y="14"/>
                  </a:lnTo>
                  <a:lnTo>
                    <a:pt x="79" y="16"/>
                  </a:lnTo>
                  <a:lnTo>
                    <a:pt x="80" y="16"/>
                  </a:lnTo>
                  <a:lnTo>
                    <a:pt x="82" y="15"/>
                  </a:lnTo>
                  <a:lnTo>
                    <a:pt x="84" y="17"/>
                  </a:lnTo>
                  <a:lnTo>
                    <a:pt x="85" y="18"/>
                  </a:lnTo>
                  <a:lnTo>
                    <a:pt x="86" y="18"/>
                  </a:lnTo>
                  <a:lnTo>
                    <a:pt x="87" y="19"/>
                  </a:lnTo>
                  <a:lnTo>
                    <a:pt x="88" y="18"/>
                  </a:lnTo>
                  <a:lnTo>
                    <a:pt x="91" y="20"/>
                  </a:lnTo>
                  <a:lnTo>
                    <a:pt x="93" y="20"/>
                  </a:lnTo>
                  <a:lnTo>
                    <a:pt x="94" y="22"/>
                  </a:lnTo>
                  <a:lnTo>
                    <a:pt x="94" y="23"/>
                  </a:lnTo>
                  <a:lnTo>
                    <a:pt x="94" y="25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5" y="27"/>
                  </a:lnTo>
                  <a:lnTo>
                    <a:pt x="96" y="29"/>
                  </a:lnTo>
                  <a:lnTo>
                    <a:pt x="96" y="30"/>
                  </a:lnTo>
                  <a:lnTo>
                    <a:pt x="94" y="30"/>
                  </a:lnTo>
                  <a:lnTo>
                    <a:pt x="93" y="31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3" y="32"/>
                  </a:lnTo>
                  <a:lnTo>
                    <a:pt x="93" y="33"/>
                  </a:lnTo>
                  <a:lnTo>
                    <a:pt x="95" y="34"/>
                  </a:lnTo>
                  <a:lnTo>
                    <a:pt x="96" y="34"/>
                  </a:lnTo>
                  <a:lnTo>
                    <a:pt x="97" y="35"/>
                  </a:lnTo>
                  <a:lnTo>
                    <a:pt x="95" y="37"/>
                  </a:lnTo>
                  <a:lnTo>
                    <a:pt x="94" y="37"/>
                  </a:lnTo>
                  <a:lnTo>
                    <a:pt x="93" y="36"/>
                  </a:lnTo>
                  <a:lnTo>
                    <a:pt x="93" y="37"/>
                  </a:lnTo>
                  <a:lnTo>
                    <a:pt x="94" y="37"/>
                  </a:lnTo>
                  <a:lnTo>
                    <a:pt x="95" y="38"/>
                  </a:lnTo>
                  <a:lnTo>
                    <a:pt x="96" y="38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1" y="37"/>
                  </a:lnTo>
                  <a:lnTo>
                    <a:pt x="102" y="37"/>
                  </a:lnTo>
                  <a:lnTo>
                    <a:pt x="103" y="42"/>
                  </a:lnTo>
                  <a:lnTo>
                    <a:pt x="102" y="43"/>
                  </a:lnTo>
                  <a:lnTo>
                    <a:pt x="102" y="44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C7A780E7-3C3D-40E6-8EE9-FB0170336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628" y="3282549"/>
              <a:ext cx="1112283" cy="498986"/>
            </a:xfrm>
            <a:custGeom>
              <a:avLst/>
              <a:gdLst>
                <a:gd name="T0" fmla="*/ 2147483647 w 119"/>
                <a:gd name="T1" fmla="*/ 2147483647 h 51"/>
                <a:gd name="T2" fmla="*/ 2147483647 w 119"/>
                <a:gd name="T3" fmla="*/ 2147483647 h 51"/>
                <a:gd name="T4" fmla="*/ 2147483647 w 119"/>
                <a:gd name="T5" fmla="*/ 2147483647 h 51"/>
                <a:gd name="T6" fmla="*/ 2147483647 w 119"/>
                <a:gd name="T7" fmla="*/ 2147483647 h 51"/>
                <a:gd name="T8" fmla="*/ 2147483647 w 119"/>
                <a:gd name="T9" fmla="*/ 2147483647 h 51"/>
                <a:gd name="T10" fmla="*/ 2147483647 w 119"/>
                <a:gd name="T11" fmla="*/ 2147483647 h 51"/>
                <a:gd name="T12" fmla="*/ 2147483647 w 119"/>
                <a:gd name="T13" fmla="*/ 2147483647 h 51"/>
                <a:gd name="T14" fmla="*/ 2147483647 w 119"/>
                <a:gd name="T15" fmla="*/ 2147483647 h 51"/>
                <a:gd name="T16" fmla="*/ 2147483647 w 119"/>
                <a:gd name="T17" fmla="*/ 2147483647 h 51"/>
                <a:gd name="T18" fmla="*/ 2147483647 w 119"/>
                <a:gd name="T19" fmla="*/ 2147483647 h 51"/>
                <a:gd name="T20" fmla="*/ 2147483647 w 119"/>
                <a:gd name="T21" fmla="*/ 2147483647 h 51"/>
                <a:gd name="T22" fmla="*/ 2147483647 w 119"/>
                <a:gd name="T23" fmla="*/ 2147483647 h 51"/>
                <a:gd name="T24" fmla="*/ 2147483647 w 119"/>
                <a:gd name="T25" fmla="*/ 2147483647 h 51"/>
                <a:gd name="T26" fmla="*/ 2147483647 w 119"/>
                <a:gd name="T27" fmla="*/ 0 h 51"/>
                <a:gd name="T28" fmla="*/ 2147483647 w 119"/>
                <a:gd name="T29" fmla="*/ 2147483647 h 51"/>
                <a:gd name="T30" fmla="*/ 2147483647 w 119"/>
                <a:gd name="T31" fmla="*/ 2147483647 h 51"/>
                <a:gd name="T32" fmla="*/ 2147483647 w 119"/>
                <a:gd name="T33" fmla="*/ 2147483647 h 51"/>
                <a:gd name="T34" fmla="*/ 2147483647 w 119"/>
                <a:gd name="T35" fmla="*/ 2147483647 h 51"/>
                <a:gd name="T36" fmla="*/ 2147483647 w 119"/>
                <a:gd name="T37" fmla="*/ 2147483647 h 51"/>
                <a:gd name="T38" fmla="*/ 2147483647 w 119"/>
                <a:gd name="T39" fmla="*/ 2147483647 h 51"/>
                <a:gd name="T40" fmla="*/ 2147483647 w 119"/>
                <a:gd name="T41" fmla="*/ 2147483647 h 51"/>
                <a:gd name="T42" fmla="*/ 2147483647 w 119"/>
                <a:gd name="T43" fmla="*/ 2147483647 h 51"/>
                <a:gd name="T44" fmla="*/ 2147483647 w 119"/>
                <a:gd name="T45" fmla="*/ 2147483647 h 51"/>
                <a:gd name="T46" fmla="*/ 2147483647 w 119"/>
                <a:gd name="T47" fmla="*/ 2147483647 h 51"/>
                <a:gd name="T48" fmla="*/ 2147483647 w 119"/>
                <a:gd name="T49" fmla="*/ 2147483647 h 51"/>
                <a:gd name="T50" fmla="*/ 2147483647 w 119"/>
                <a:gd name="T51" fmla="*/ 2147483647 h 51"/>
                <a:gd name="T52" fmla="*/ 2147483647 w 119"/>
                <a:gd name="T53" fmla="*/ 2147483647 h 51"/>
                <a:gd name="T54" fmla="*/ 2147483647 w 119"/>
                <a:gd name="T55" fmla="*/ 2147483647 h 51"/>
                <a:gd name="T56" fmla="*/ 2147483647 w 119"/>
                <a:gd name="T57" fmla="*/ 2147483647 h 51"/>
                <a:gd name="T58" fmla="*/ 2147483647 w 119"/>
                <a:gd name="T59" fmla="*/ 2147483647 h 51"/>
                <a:gd name="T60" fmla="*/ 2147483647 w 119"/>
                <a:gd name="T61" fmla="*/ 2147483647 h 51"/>
                <a:gd name="T62" fmla="*/ 2147483647 w 119"/>
                <a:gd name="T63" fmla="*/ 2147483647 h 51"/>
                <a:gd name="T64" fmla="*/ 2147483647 w 119"/>
                <a:gd name="T65" fmla="*/ 2147483647 h 51"/>
                <a:gd name="T66" fmla="*/ 2147483647 w 119"/>
                <a:gd name="T67" fmla="*/ 2147483647 h 51"/>
                <a:gd name="T68" fmla="*/ 2147483647 w 119"/>
                <a:gd name="T69" fmla="*/ 2147483647 h 51"/>
                <a:gd name="T70" fmla="*/ 2147483647 w 119"/>
                <a:gd name="T71" fmla="*/ 2147483647 h 51"/>
                <a:gd name="T72" fmla="*/ 2147483647 w 119"/>
                <a:gd name="T73" fmla="*/ 2147483647 h 51"/>
                <a:gd name="T74" fmla="*/ 2147483647 w 119"/>
                <a:gd name="T75" fmla="*/ 2147483647 h 51"/>
                <a:gd name="T76" fmla="*/ 2147483647 w 119"/>
                <a:gd name="T77" fmla="*/ 2147483647 h 51"/>
                <a:gd name="T78" fmla="*/ 2147483647 w 119"/>
                <a:gd name="T79" fmla="*/ 2147483647 h 51"/>
                <a:gd name="T80" fmla="*/ 2147483647 w 119"/>
                <a:gd name="T81" fmla="*/ 2147483647 h 51"/>
                <a:gd name="T82" fmla="*/ 2147483647 w 119"/>
                <a:gd name="T83" fmla="*/ 2147483647 h 51"/>
                <a:gd name="T84" fmla="*/ 2147483647 w 119"/>
                <a:gd name="T85" fmla="*/ 2147483647 h 51"/>
                <a:gd name="T86" fmla="*/ 2147483647 w 119"/>
                <a:gd name="T87" fmla="*/ 2147483647 h 51"/>
                <a:gd name="T88" fmla="*/ 2147483647 w 119"/>
                <a:gd name="T89" fmla="*/ 2147483647 h 51"/>
                <a:gd name="T90" fmla="*/ 2147483647 w 119"/>
                <a:gd name="T91" fmla="*/ 2147483647 h 51"/>
                <a:gd name="T92" fmla="*/ 2147483647 w 119"/>
                <a:gd name="T93" fmla="*/ 2147483647 h 51"/>
                <a:gd name="T94" fmla="*/ 2147483647 w 119"/>
                <a:gd name="T95" fmla="*/ 2147483647 h 51"/>
                <a:gd name="T96" fmla="*/ 2147483647 w 119"/>
                <a:gd name="T97" fmla="*/ 2147483647 h 51"/>
                <a:gd name="T98" fmla="*/ 0 w 119"/>
                <a:gd name="T99" fmla="*/ 2147483647 h 5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"/>
                <a:gd name="T151" fmla="*/ 0 h 51"/>
                <a:gd name="T152" fmla="*/ 119 w 119"/>
                <a:gd name="T153" fmla="*/ 51 h 5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" h="51">
                  <a:moveTo>
                    <a:pt x="0" y="45"/>
                  </a:moveTo>
                  <a:lnTo>
                    <a:pt x="0" y="41"/>
                  </a:lnTo>
                  <a:lnTo>
                    <a:pt x="1" y="41"/>
                  </a:lnTo>
                  <a:lnTo>
                    <a:pt x="2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5" y="36"/>
                  </a:lnTo>
                  <a:lnTo>
                    <a:pt x="7" y="35"/>
                  </a:lnTo>
                  <a:lnTo>
                    <a:pt x="11" y="34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8" y="27"/>
                  </a:lnTo>
                  <a:lnTo>
                    <a:pt x="19" y="27"/>
                  </a:lnTo>
                  <a:lnTo>
                    <a:pt x="19" y="26"/>
                  </a:lnTo>
                  <a:lnTo>
                    <a:pt x="20" y="25"/>
                  </a:lnTo>
                  <a:lnTo>
                    <a:pt x="21" y="25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5" y="23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0" y="19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3" y="15"/>
                  </a:lnTo>
                  <a:lnTo>
                    <a:pt x="32" y="14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6" y="12"/>
                  </a:lnTo>
                  <a:lnTo>
                    <a:pt x="40" y="12"/>
                  </a:lnTo>
                  <a:lnTo>
                    <a:pt x="41" y="12"/>
                  </a:lnTo>
                  <a:lnTo>
                    <a:pt x="42" y="12"/>
                  </a:lnTo>
                  <a:lnTo>
                    <a:pt x="78" y="6"/>
                  </a:lnTo>
                  <a:lnTo>
                    <a:pt x="112" y="0"/>
                  </a:lnTo>
                  <a:lnTo>
                    <a:pt x="113" y="1"/>
                  </a:lnTo>
                  <a:lnTo>
                    <a:pt x="114" y="1"/>
                  </a:lnTo>
                  <a:lnTo>
                    <a:pt x="115" y="2"/>
                  </a:lnTo>
                  <a:lnTo>
                    <a:pt x="115" y="3"/>
                  </a:lnTo>
                  <a:lnTo>
                    <a:pt x="116" y="4"/>
                  </a:lnTo>
                  <a:lnTo>
                    <a:pt x="116" y="5"/>
                  </a:lnTo>
                  <a:lnTo>
                    <a:pt x="115" y="5"/>
                  </a:lnTo>
                  <a:lnTo>
                    <a:pt x="114" y="5"/>
                  </a:lnTo>
                  <a:lnTo>
                    <a:pt x="113" y="5"/>
                  </a:lnTo>
                  <a:lnTo>
                    <a:pt x="113" y="4"/>
                  </a:lnTo>
                  <a:lnTo>
                    <a:pt x="112" y="5"/>
                  </a:lnTo>
                  <a:lnTo>
                    <a:pt x="113" y="5"/>
                  </a:lnTo>
                  <a:lnTo>
                    <a:pt x="113" y="6"/>
                  </a:lnTo>
                  <a:lnTo>
                    <a:pt x="109" y="7"/>
                  </a:lnTo>
                  <a:lnTo>
                    <a:pt x="109" y="8"/>
                  </a:lnTo>
                  <a:lnTo>
                    <a:pt x="107" y="9"/>
                  </a:lnTo>
                  <a:lnTo>
                    <a:pt x="105" y="9"/>
                  </a:lnTo>
                  <a:lnTo>
                    <a:pt x="105" y="11"/>
                  </a:lnTo>
                  <a:lnTo>
                    <a:pt x="106" y="11"/>
                  </a:lnTo>
                  <a:lnTo>
                    <a:pt x="108" y="10"/>
                  </a:lnTo>
                  <a:lnTo>
                    <a:pt x="110" y="9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14" y="10"/>
                  </a:lnTo>
                  <a:lnTo>
                    <a:pt x="114" y="11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7" y="9"/>
                  </a:lnTo>
                  <a:lnTo>
                    <a:pt x="118" y="9"/>
                  </a:lnTo>
                  <a:lnTo>
                    <a:pt x="118" y="10"/>
                  </a:lnTo>
                  <a:lnTo>
                    <a:pt x="119" y="13"/>
                  </a:lnTo>
                  <a:lnTo>
                    <a:pt x="119" y="14"/>
                  </a:lnTo>
                  <a:lnTo>
                    <a:pt x="117" y="16"/>
                  </a:lnTo>
                  <a:lnTo>
                    <a:pt x="117" y="17"/>
                  </a:lnTo>
                  <a:lnTo>
                    <a:pt x="117" y="18"/>
                  </a:lnTo>
                  <a:lnTo>
                    <a:pt x="115" y="19"/>
                  </a:lnTo>
                  <a:lnTo>
                    <a:pt x="114" y="19"/>
                  </a:lnTo>
                  <a:lnTo>
                    <a:pt x="113" y="20"/>
                  </a:lnTo>
                  <a:lnTo>
                    <a:pt x="111" y="19"/>
                  </a:lnTo>
                  <a:lnTo>
                    <a:pt x="110" y="19"/>
                  </a:lnTo>
                  <a:lnTo>
                    <a:pt x="109" y="18"/>
                  </a:lnTo>
                  <a:lnTo>
                    <a:pt x="108" y="17"/>
                  </a:lnTo>
                  <a:lnTo>
                    <a:pt x="108" y="18"/>
                  </a:lnTo>
                  <a:lnTo>
                    <a:pt x="108" y="20"/>
                  </a:lnTo>
                  <a:lnTo>
                    <a:pt x="108" y="21"/>
                  </a:lnTo>
                  <a:lnTo>
                    <a:pt x="109" y="21"/>
                  </a:lnTo>
                  <a:lnTo>
                    <a:pt x="110" y="22"/>
                  </a:lnTo>
                  <a:lnTo>
                    <a:pt x="109" y="23"/>
                  </a:lnTo>
                  <a:lnTo>
                    <a:pt x="110" y="24"/>
                  </a:lnTo>
                  <a:lnTo>
                    <a:pt x="107" y="27"/>
                  </a:lnTo>
                  <a:lnTo>
                    <a:pt x="106" y="27"/>
                  </a:lnTo>
                  <a:lnTo>
                    <a:pt x="105" y="27"/>
                  </a:lnTo>
                  <a:lnTo>
                    <a:pt x="104" y="27"/>
                  </a:lnTo>
                  <a:lnTo>
                    <a:pt x="105" y="28"/>
                  </a:lnTo>
                  <a:lnTo>
                    <a:pt x="108" y="28"/>
                  </a:lnTo>
                  <a:lnTo>
                    <a:pt x="109" y="27"/>
                  </a:lnTo>
                  <a:lnTo>
                    <a:pt x="112" y="26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4" y="26"/>
                  </a:lnTo>
                  <a:lnTo>
                    <a:pt x="113" y="29"/>
                  </a:lnTo>
                  <a:lnTo>
                    <a:pt x="111" y="31"/>
                  </a:lnTo>
                  <a:lnTo>
                    <a:pt x="108" y="31"/>
                  </a:lnTo>
                  <a:lnTo>
                    <a:pt x="107" y="32"/>
                  </a:lnTo>
                  <a:lnTo>
                    <a:pt x="105" y="32"/>
                  </a:lnTo>
                  <a:lnTo>
                    <a:pt x="102" y="36"/>
                  </a:lnTo>
                  <a:lnTo>
                    <a:pt x="101" y="36"/>
                  </a:lnTo>
                  <a:lnTo>
                    <a:pt x="101" y="37"/>
                  </a:lnTo>
                  <a:lnTo>
                    <a:pt x="99" y="39"/>
                  </a:lnTo>
                  <a:lnTo>
                    <a:pt x="97" y="40"/>
                  </a:lnTo>
                  <a:lnTo>
                    <a:pt x="96" y="44"/>
                  </a:lnTo>
                  <a:lnTo>
                    <a:pt x="95" y="48"/>
                  </a:lnTo>
                  <a:lnTo>
                    <a:pt x="94" y="49"/>
                  </a:lnTo>
                  <a:lnTo>
                    <a:pt x="93" y="49"/>
                  </a:lnTo>
                  <a:lnTo>
                    <a:pt x="87" y="50"/>
                  </a:lnTo>
                  <a:lnTo>
                    <a:pt x="87" y="51"/>
                  </a:lnTo>
                  <a:lnTo>
                    <a:pt x="69" y="38"/>
                  </a:lnTo>
                  <a:lnTo>
                    <a:pt x="53" y="40"/>
                  </a:lnTo>
                  <a:lnTo>
                    <a:pt x="53" y="38"/>
                  </a:lnTo>
                  <a:lnTo>
                    <a:pt x="50" y="36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8" y="35"/>
                  </a:lnTo>
                  <a:lnTo>
                    <a:pt x="30" y="37"/>
                  </a:lnTo>
                  <a:lnTo>
                    <a:pt x="29" y="38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20" y="42"/>
                  </a:lnTo>
                  <a:lnTo>
                    <a:pt x="0" y="45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90">
              <a:extLst>
                <a:ext uri="{FF2B5EF4-FFF2-40B4-BE49-F238E27FC236}">
                  <a16:creationId xmlns:a16="http://schemas.microsoft.com/office/drawing/2014/main" id="{6F6582A8-8C29-477B-ABDB-8D6F79AE7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75" y="3623673"/>
              <a:ext cx="642330" cy="508058"/>
            </a:xfrm>
            <a:custGeom>
              <a:avLst/>
              <a:gdLst>
                <a:gd name="T0" fmla="*/ 2147483647 w 69"/>
                <a:gd name="T1" fmla="*/ 2147483647 h 52"/>
                <a:gd name="T2" fmla="*/ 2147483647 w 69"/>
                <a:gd name="T3" fmla="*/ 2147483647 h 52"/>
                <a:gd name="T4" fmla="*/ 2147483647 w 69"/>
                <a:gd name="T5" fmla="*/ 2147483647 h 52"/>
                <a:gd name="T6" fmla="*/ 2147483647 w 69"/>
                <a:gd name="T7" fmla="*/ 2147483647 h 52"/>
                <a:gd name="T8" fmla="*/ 2147483647 w 69"/>
                <a:gd name="T9" fmla="*/ 2147483647 h 52"/>
                <a:gd name="T10" fmla="*/ 2147483647 w 69"/>
                <a:gd name="T11" fmla="*/ 2147483647 h 52"/>
                <a:gd name="T12" fmla="*/ 2147483647 w 69"/>
                <a:gd name="T13" fmla="*/ 2147483647 h 52"/>
                <a:gd name="T14" fmla="*/ 2147483647 w 69"/>
                <a:gd name="T15" fmla="*/ 2147483647 h 52"/>
                <a:gd name="T16" fmla="*/ 2147483647 w 69"/>
                <a:gd name="T17" fmla="*/ 2147483647 h 52"/>
                <a:gd name="T18" fmla="*/ 2147483647 w 69"/>
                <a:gd name="T19" fmla="*/ 2147483647 h 52"/>
                <a:gd name="T20" fmla="*/ 2147483647 w 69"/>
                <a:gd name="T21" fmla="*/ 2147483647 h 52"/>
                <a:gd name="T22" fmla="*/ 2147483647 w 69"/>
                <a:gd name="T23" fmla="*/ 2147483647 h 52"/>
                <a:gd name="T24" fmla="*/ 2147483647 w 69"/>
                <a:gd name="T25" fmla="*/ 2147483647 h 52"/>
                <a:gd name="T26" fmla="*/ 2147483647 w 69"/>
                <a:gd name="T27" fmla="*/ 2147483647 h 52"/>
                <a:gd name="T28" fmla="*/ 2147483647 w 69"/>
                <a:gd name="T29" fmla="*/ 2147483647 h 52"/>
                <a:gd name="T30" fmla="*/ 2147483647 w 69"/>
                <a:gd name="T31" fmla="*/ 2147483647 h 52"/>
                <a:gd name="T32" fmla="*/ 2147483647 w 69"/>
                <a:gd name="T33" fmla="*/ 2147483647 h 52"/>
                <a:gd name="T34" fmla="*/ 2147483647 w 69"/>
                <a:gd name="T35" fmla="*/ 2147483647 h 52"/>
                <a:gd name="T36" fmla="*/ 2147483647 w 69"/>
                <a:gd name="T37" fmla="*/ 2147483647 h 52"/>
                <a:gd name="T38" fmla="*/ 2147483647 w 69"/>
                <a:gd name="T39" fmla="*/ 2147483647 h 52"/>
                <a:gd name="T40" fmla="*/ 2147483647 w 69"/>
                <a:gd name="T41" fmla="*/ 0 h 52"/>
                <a:gd name="T42" fmla="*/ 2147483647 w 69"/>
                <a:gd name="T43" fmla="*/ 2147483647 h 52"/>
                <a:gd name="T44" fmla="*/ 2147483647 w 69"/>
                <a:gd name="T45" fmla="*/ 2147483647 h 52"/>
                <a:gd name="T46" fmla="*/ 2147483647 w 69"/>
                <a:gd name="T47" fmla="*/ 2147483647 h 52"/>
                <a:gd name="T48" fmla="*/ 2147483647 w 69"/>
                <a:gd name="T49" fmla="*/ 2147483647 h 52"/>
                <a:gd name="T50" fmla="*/ 2147483647 w 69"/>
                <a:gd name="T51" fmla="*/ 2147483647 h 52"/>
                <a:gd name="T52" fmla="*/ 2147483647 w 69"/>
                <a:gd name="T53" fmla="*/ 2147483647 h 52"/>
                <a:gd name="T54" fmla="*/ 2147483647 w 69"/>
                <a:gd name="T55" fmla="*/ 2147483647 h 52"/>
                <a:gd name="T56" fmla="*/ 2147483647 w 69"/>
                <a:gd name="T57" fmla="*/ 2147483647 h 52"/>
                <a:gd name="T58" fmla="*/ 2147483647 w 69"/>
                <a:gd name="T59" fmla="*/ 2147483647 h 52"/>
                <a:gd name="T60" fmla="*/ 2147483647 w 69"/>
                <a:gd name="T61" fmla="*/ 2147483647 h 52"/>
                <a:gd name="T62" fmla="*/ 2147483647 w 69"/>
                <a:gd name="T63" fmla="*/ 2147483647 h 52"/>
                <a:gd name="T64" fmla="*/ 2147483647 w 69"/>
                <a:gd name="T65" fmla="*/ 2147483647 h 52"/>
                <a:gd name="T66" fmla="*/ 2147483647 w 69"/>
                <a:gd name="T67" fmla="*/ 2147483647 h 52"/>
                <a:gd name="T68" fmla="*/ 2147483647 w 69"/>
                <a:gd name="T69" fmla="*/ 2147483647 h 52"/>
                <a:gd name="T70" fmla="*/ 2147483647 w 69"/>
                <a:gd name="T71" fmla="*/ 2147483647 h 52"/>
                <a:gd name="T72" fmla="*/ 2147483647 w 69"/>
                <a:gd name="T73" fmla="*/ 2147483647 h 52"/>
                <a:gd name="T74" fmla="*/ 2147483647 w 69"/>
                <a:gd name="T75" fmla="*/ 2147483647 h 52"/>
                <a:gd name="T76" fmla="*/ 2147483647 w 69"/>
                <a:gd name="T77" fmla="*/ 2147483647 h 52"/>
                <a:gd name="T78" fmla="*/ 2147483647 w 69"/>
                <a:gd name="T79" fmla="*/ 2147483647 h 52"/>
                <a:gd name="T80" fmla="*/ 2147483647 w 69"/>
                <a:gd name="T81" fmla="*/ 2147483647 h 52"/>
                <a:gd name="T82" fmla="*/ 2147483647 w 69"/>
                <a:gd name="T83" fmla="*/ 2147483647 h 52"/>
                <a:gd name="T84" fmla="*/ 2147483647 w 69"/>
                <a:gd name="T85" fmla="*/ 2147483647 h 52"/>
                <a:gd name="T86" fmla="*/ 2147483647 w 69"/>
                <a:gd name="T87" fmla="*/ 2147483647 h 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9"/>
                <a:gd name="T133" fmla="*/ 0 h 52"/>
                <a:gd name="T134" fmla="*/ 69 w 69"/>
                <a:gd name="T135" fmla="*/ 52 h 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9" h="52">
                  <a:moveTo>
                    <a:pt x="41" y="52"/>
                  </a:moveTo>
                  <a:lnTo>
                    <a:pt x="40" y="52"/>
                  </a:lnTo>
                  <a:lnTo>
                    <a:pt x="39" y="52"/>
                  </a:lnTo>
                  <a:lnTo>
                    <a:pt x="38" y="52"/>
                  </a:lnTo>
                  <a:lnTo>
                    <a:pt x="37" y="51"/>
                  </a:lnTo>
                  <a:lnTo>
                    <a:pt x="37" y="48"/>
                  </a:lnTo>
                  <a:lnTo>
                    <a:pt x="35" y="45"/>
                  </a:lnTo>
                  <a:lnTo>
                    <a:pt x="33" y="44"/>
                  </a:lnTo>
                  <a:lnTo>
                    <a:pt x="32" y="41"/>
                  </a:lnTo>
                  <a:lnTo>
                    <a:pt x="30" y="39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6" y="36"/>
                  </a:lnTo>
                  <a:lnTo>
                    <a:pt x="25" y="34"/>
                  </a:lnTo>
                  <a:lnTo>
                    <a:pt x="23" y="33"/>
                  </a:lnTo>
                  <a:lnTo>
                    <a:pt x="23" y="32"/>
                  </a:lnTo>
                  <a:lnTo>
                    <a:pt x="22" y="30"/>
                  </a:lnTo>
                  <a:lnTo>
                    <a:pt x="21" y="30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3" y="24"/>
                  </a:lnTo>
                  <a:lnTo>
                    <a:pt x="12" y="23"/>
                  </a:lnTo>
                  <a:lnTo>
                    <a:pt x="10" y="21"/>
                  </a:lnTo>
                  <a:lnTo>
                    <a:pt x="9" y="18"/>
                  </a:lnTo>
                  <a:lnTo>
                    <a:pt x="8" y="17"/>
                  </a:lnTo>
                  <a:lnTo>
                    <a:pt x="7" y="16"/>
                  </a:lnTo>
                  <a:lnTo>
                    <a:pt x="4" y="16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1" y="2"/>
                  </a:lnTo>
                  <a:lnTo>
                    <a:pt x="32" y="1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51" y="3"/>
                  </a:lnTo>
                  <a:lnTo>
                    <a:pt x="69" y="16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5" y="19"/>
                  </a:lnTo>
                  <a:lnTo>
                    <a:pt x="63" y="23"/>
                  </a:lnTo>
                  <a:lnTo>
                    <a:pt x="63" y="24"/>
                  </a:lnTo>
                  <a:lnTo>
                    <a:pt x="62" y="26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1" y="30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9" y="32"/>
                  </a:lnTo>
                  <a:lnTo>
                    <a:pt x="58" y="32"/>
                  </a:lnTo>
                  <a:lnTo>
                    <a:pt x="57" y="34"/>
                  </a:lnTo>
                  <a:lnTo>
                    <a:pt x="57" y="35"/>
                  </a:lnTo>
                  <a:lnTo>
                    <a:pt x="54" y="37"/>
                  </a:lnTo>
                  <a:lnTo>
                    <a:pt x="53" y="39"/>
                  </a:lnTo>
                  <a:lnTo>
                    <a:pt x="52" y="40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48" y="43"/>
                  </a:lnTo>
                  <a:lnTo>
                    <a:pt x="47" y="44"/>
                  </a:lnTo>
                  <a:lnTo>
                    <a:pt x="46" y="44"/>
                  </a:lnTo>
                  <a:lnTo>
                    <a:pt x="46" y="45"/>
                  </a:lnTo>
                  <a:lnTo>
                    <a:pt x="45" y="46"/>
                  </a:lnTo>
                  <a:lnTo>
                    <a:pt x="44" y="47"/>
                  </a:lnTo>
                  <a:lnTo>
                    <a:pt x="43" y="48"/>
                  </a:lnTo>
                  <a:lnTo>
                    <a:pt x="43" y="49"/>
                  </a:lnTo>
                  <a:lnTo>
                    <a:pt x="44" y="49"/>
                  </a:lnTo>
                  <a:lnTo>
                    <a:pt x="43" y="50"/>
                  </a:lnTo>
                  <a:lnTo>
                    <a:pt x="42" y="51"/>
                  </a:lnTo>
                  <a:lnTo>
                    <a:pt x="41" y="52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91">
              <a:extLst>
                <a:ext uri="{FF2B5EF4-FFF2-40B4-BE49-F238E27FC236}">
                  <a16:creationId xmlns:a16="http://schemas.microsoft.com/office/drawing/2014/main" id="{E4473C09-3587-4458-BFBF-EE1446FB9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946" y="4356728"/>
              <a:ext cx="1157646" cy="916319"/>
            </a:xfrm>
            <a:custGeom>
              <a:avLst/>
              <a:gdLst>
                <a:gd name="T0" fmla="*/ 2147483647 w 124"/>
                <a:gd name="T1" fmla="*/ 2147483647 h 94"/>
                <a:gd name="T2" fmla="*/ 2147483647 w 124"/>
                <a:gd name="T3" fmla="*/ 2147483647 h 94"/>
                <a:gd name="T4" fmla="*/ 2147483647 w 124"/>
                <a:gd name="T5" fmla="*/ 2147483647 h 94"/>
                <a:gd name="T6" fmla="*/ 2147483647 w 124"/>
                <a:gd name="T7" fmla="*/ 2147483647 h 94"/>
                <a:gd name="T8" fmla="*/ 2147483647 w 124"/>
                <a:gd name="T9" fmla="*/ 2147483647 h 94"/>
                <a:gd name="T10" fmla="*/ 2147483647 w 124"/>
                <a:gd name="T11" fmla="*/ 2147483647 h 94"/>
                <a:gd name="T12" fmla="*/ 2147483647 w 124"/>
                <a:gd name="T13" fmla="*/ 2147483647 h 94"/>
                <a:gd name="T14" fmla="*/ 2147483647 w 124"/>
                <a:gd name="T15" fmla="*/ 2147483647 h 94"/>
                <a:gd name="T16" fmla="*/ 2147483647 w 124"/>
                <a:gd name="T17" fmla="*/ 2147483647 h 94"/>
                <a:gd name="T18" fmla="*/ 2147483647 w 124"/>
                <a:gd name="T19" fmla="*/ 2147483647 h 94"/>
                <a:gd name="T20" fmla="*/ 2147483647 w 124"/>
                <a:gd name="T21" fmla="*/ 2147483647 h 94"/>
                <a:gd name="T22" fmla="*/ 2147483647 w 124"/>
                <a:gd name="T23" fmla="*/ 2147483647 h 94"/>
                <a:gd name="T24" fmla="*/ 2147483647 w 124"/>
                <a:gd name="T25" fmla="*/ 2147483647 h 94"/>
                <a:gd name="T26" fmla="*/ 2147483647 w 124"/>
                <a:gd name="T27" fmla="*/ 2147483647 h 94"/>
                <a:gd name="T28" fmla="*/ 2147483647 w 124"/>
                <a:gd name="T29" fmla="*/ 2147483647 h 94"/>
                <a:gd name="T30" fmla="*/ 2147483647 w 124"/>
                <a:gd name="T31" fmla="*/ 2147483647 h 94"/>
                <a:gd name="T32" fmla="*/ 2147483647 w 124"/>
                <a:gd name="T33" fmla="*/ 2147483647 h 94"/>
                <a:gd name="T34" fmla="*/ 2147483647 w 124"/>
                <a:gd name="T35" fmla="*/ 2147483647 h 94"/>
                <a:gd name="T36" fmla="*/ 2147483647 w 124"/>
                <a:gd name="T37" fmla="*/ 2147483647 h 94"/>
                <a:gd name="T38" fmla="*/ 2147483647 w 124"/>
                <a:gd name="T39" fmla="*/ 2147483647 h 94"/>
                <a:gd name="T40" fmla="*/ 2147483647 w 124"/>
                <a:gd name="T41" fmla="*/ 2147483647 h 94"/>
                <a:gd name="T42" fmla="*/ 2147483647 w 124"/>
                <a:gd name="T43" fmla="*/ 2147483647 h 94"/>
                <a:gd name="T44" fmla="*/ 2147483647 w 124"/>
                <a:gd name="T45" fmla="*/ 2147483647 h 94"/>
                <a:gd name="T46" fmla="*/ 2147483647 w 124"/>
                <a:gd name="T47" fmla="*/ 2147483647 h 94"/>
                <a:gd name="T48" fmla="*/ 2147483647 w 124"/>
                <a:gd name="T49" fmla="*/ 2147483647 h 94"/>
                <a:gd name="T50" fmla="*/ 2147483647 w 124"/>
                <a:gd name="T51" fmla="*/ 2147483647 h 94"/>
                <a:gd name="T52" fmla="*/ 2147483647 w 124"/>
                <a:gd name="T53" fmla="*/ 2147483647 h 94"/>
                <a:gd name="T54" fmla="*/ 2147483647 w 124"/>
                <a:gd name="T55" fmla="*/ 2147483647 h 94"/>
                <a:gd name="T56" fmla="*/ 2147483647 w 124"/>
                <a:gd name="T57" fmla="*/ 2147483647 h 94"/>
                <a:gd name="T58" fmla="*/ 2147483647 w 124"/>
                <a:gd name="T59" fmla="*/ 2147483647 h 94"/>
                <a:gd name="T60" fmla="*/ 2147483647 w 124"/>
                <a:gd name="T61" fmla="*/ 2147483647 h 94"/>
                <a:gd name="T62" fmla="*/ 2147483647 w 124"/>
                <a:gd name="T63" fmla="*/ 2147483647 h 94"/>
                <a:gd name="T64" fmla="*/ 2147483647 w 124"/>
                <a:gd name="T65" fmla="*/ 2147483647 h 94"/>
                <a:gd name="T66" fmla="*/ 2147483647 w 124"/>
                <a:gd name="T67" fmla="*/ 2147483647 h 94"/>
                <a:gd name="T68" fmla="*/ 2147483647 w 124"/>
                <a:gd name="T69" fmla="*/ 2147483647 h 94"/>
                <a:gd name="T70" fmla="*/ 2147483647 w 124"/>
                <a:gd name="T71" fmla="*/ 2147483647 h 94"/>
                <a:gd name="T72" fmla="*/ 2147483647 w 124"/>
                <a:gd name="T73" fmla="*/ 2147483647 h 94"/>
                <a:gd name="T74" fmla="*/ 2147483647 w 124"/>
                <a:gd name="T75" fmla="*/ 2147483647 h 94"/>
                <a:gd name="T76" fmla="*/ 2147483647 w 124"/>
                <a:gd name="T77" fmla="*/ 2147483647 h 94"/>
                <a:gd name="T78" fmla="*/ 2147483647 w 124"/>
                <a:gd name="T79" fmla="*/ 2147483647 h 94"/>
                <a:gd name="T80" fmla="*/ 2147483647 w 124"/>
                <a:gd name="T81" fmla="*/ 2147483647 h 94"/>
                <a:gd name="T82" fmla="*/ 2147483647 w 124"/>
                <a:gd name="T83" fmla="*/ 2147483647 h 94"/>
                <a:gd name="T84" fmla="*/ 2147483647 w 124"/>
                <a:gd name="T85" fmla="*/ 2147483647 h 94"/>
                <a:gd name="T86" fmla="*/ 2147483647 w 124"/>
                <a:gd name="T87" fmla="*/ 2147483647 h 94"/>
                <a:gd name="T88" fmla="*/ 2147483647 w 124"/>
                <a:gd name="T89" fmla="*/ 2147483647 h 94"/>
                <a:gd name="T90" fmla="*/ 2147483647 w 124"/>
                <a:gd name="T91" fmla="*/ 2147483647 h 94"/>
                <a:gd name="T92" fmla="*/ 2147483647 w 124"/>
                <a:gd name="T93" fmla="*/ 2147483647 h 94"/>
                <a:gd name="T94" fmla="*/ 2147483647 w 124"/>
                <a:gd name="T95" fmla="*/ 2147483647 h 94"/>
                <a:gd name="T96" fmla="*/ 2147483647 w 124"/>
                <a:gd name="T97" fmla="*/ 2147483647 h 94"/>
                <a:gd name="T98" fmla="*/ 2147483647 w 124"/>
                <a:gd name="T99" fmla="*/ 2147483647 h 94"/>
                <a:gd name="T100" fmla="*/ 2147483647 w 124"/>
                <a:gd name="T101" fmla="*/ 2147483647 h 94"/>
                <a:gd name="T102" fmla="*/ 2147483647 w 124"/>
                <a:gd name="T103" fmla="*/ 2147483647 h 94"/>
                <a:gd name="T104" fmla="*/ 2147483647 w 124"/>
                <a:gd name="T105" fmla="*/ 2147483647 h 94"/>
                <a:gd name="T106" fmla="*/ 2147483647 w 124"/>
                <a:gd name="T107" fmla="*/ 2147483647 h 94"/>
                <a:gd name="T108" fmla="*/ 2147483647 w 124"/>
                <a:gd name="T109" fmla="*/ 2147483647 h 94"/>
                <a:gd name="T110" fmla="*/ 2147483647 w 124"/>
                <a:gd name="T111" fmla="*/ 2147483647 h 94"/>
                <a:gd name="T112" fmla="*/ 2147483647 w 124"/>
                <a:gd name="T113" fmla="*/ 2147483647 h 94"/>
                <a:gd name="T114" fmla="*/ 2147483647 w 124"/>
                <a:gd name="T115" fmla="*/ 2147483647 h 94"/>
                <a:gd name="T116" fmla="*/ 2147483647 w 124"/>
                <a:gd name="T117" fmla="*/ 2147483647 h 94"/>
                <a:gd name="T118" fmla="*/ 2147483647 w 124"/>
                <a:gd name="T119" fmla="*/ 2147483647 h 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4"/>
                <a:gd name="T181" fmla="*/ 0 h 94"/>
                <a:gd name="T182" fmla="*/ 124 w 124"/>
                <a:gd name="T183" fmla="*/ 94 h 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4" h="94">
                  <a:moveTo>
                    <a:pt x="38" y="4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6" y="18"/>
                  </a:lnTo>
                  <a:lnTo>
                    <a:pt x="7" y="18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9" y="17"/>
                  </a:lnTo>
                  <a:lnTo>
                    <a:pt x="10" y="17"/>
                  </a:lnTo>
                  <a:lnTo>
                    <a:pt x="11" y="17"/>
                  </a:lnTo>
                  <a:lnTo>
                    <a:pt x="13" y="17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19" y="16"/>
                  </a:lnTo>
                  <a:lnTo>
                    <a:pt x="20" y="16"/>
                  </a:lnTo>
                  <a:lnTo>
                    <a:pt x="23" y="16"/>
                  </a:lnTo>
                  <a:lnTo>
                    <a:pt x="25" y="17"/>
                  </a:lnTo>
                  <a:lnTo>
                    <a:pt x="28" y="19"/>
                  </a:lnTo>
                  <a:lnTo>
                    <a:pt x="29" y="19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3" y="20"/>
                  </a:lnTo>
                  <a:lnTo>
                    <a:pt x="32" y="20"/>
                  </a:lnTo>
                  <a:lnTo>
                    <a:pt x="32" y="21"/>
                  </a:lnTo>
                  <a:lnTo>
                    <a:pt x="36" y="23"/>
                  </a:lnTo>
                  <a:lnTo>
                    <a:pt x="36" y="24"/>
                  </a:lnTo>
                  <a:lnTo>
                    <a:pt x="36" y="25"/>
                  </a:lnTo>
                  <a:lnTo>
                    <a:pt x="36" y="26"/>
                  </a:lnTo>
                  <a:lnTo>
                    <a:pt x="35" y="25"/>
                  </a:lnTo>
                  <a:lnTo>
                    <a:pt x="35" y="26"/>
                  </a:lnTo>
                  <a:lnTo>
                    <a:pt x="36" y="27"/>
                  </a:lnTo>
                  <a:lnTo>
                    <a:pt x="41" y="25"/>
                  </a:lnTo>
                  <a:lnTo>
                    <a:pt x="41" y="24"/>
                  </a:lnTo>
                  <a:lnTo>
                    <a:pt x="43" y="24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0" y="20"/>
                  </a:lnTo>
                  <a:lnTo>
                    <a:pt x="50" y="19"/>
                  </a:lnTo>
                  <a:lnTo>
                    <a:pt x="51" y="18"/>
                  </a:lnTo>
                  <a:lnTo>
                    <a:pt x="55" y="17"/>
                  </a:lnTo>
                  <a:lnTo>
                    <a:pt x="62" y="20"/>
                  </a:lnTo>
                  <a:lnTo>
                    <a:pt x="62" y="21"/>
                  </a:lnTo>
                  <a:lnTo>
                    <a:pt x="64" y="23"/>
                  </a:lnTo>
                  <a:lnTo>
                    <a:pt x="65" y="25"/>
                  </a:lnTo>
                  <a:lnTo>
                    <a:pt x="69" y="28"/>
                  </a:lnTo>
                  <a:lnTo>
                    <a:pt x="70" y="29"/>
                  </a:lnTo>
                  <a:lnTo>
                    <a:pt x="71" y="30"/>
                  </a:lnTo>
                  <a:lnTo>
                    <a:pt x="74" y="30"/>
                  </a:lnTo>
                  <a:lnTo>
                    <a:pt x="77" y="34"/>
                  </a:lnTo>
                  <a:lnTo>
                    <a:pt x="78" y="35"/>
                  </a:lnTo>
                  <a:lnTo>
                    <a:pt x="77" y="36"/>
                  </a:lnTo>
                  <a:lnTo>
                    <a:pt x="78" y="39"/>
                  </a:lnTo>
                  <a:lnTo>
                    <a:pt x="78" y="44"/>
                  </a:lnTo>
                  <a:lnTo>
                    <a:pt x="77" y="48"/>
                  </a:lnTo>
                  <a:lnTo>
                    <a:pt x="77" y="52"/>
                  </a:lnTo>
                  <a:lnTo>
                    <a:pt x="78" y="53"/>
                  </a:lnTo>
                  <a:lnTo>
                    <a:pt x="80" y="55"/>
                  </a:lnTo>
                  <a:lnTo>
                    <a:pt x="81" y="53"/>
                  </a:lnTo>
                  <a:lnTo>
                    <a:pt x="80" y="52"/>
                  </a:lnTo>
                  <a:lnTo>
                    <a:pt x="79" y="50"/>
                  </a:lnTo>
                  <a:lnTo>
                    <a:pt x="80" y="50"/>
                  </a:lnTo>
                  <a:lnTo>
                    <a:pt x="81" y="49"/>
                  </a:lnTo>
                  <a:lnTo>
                    <a:pt x="82" y="52"/>
                  </a:lnTo>
                  <a:lnTo>
                    <a:pt x="83" y="52"/>
                  </a:lnTo>
                  <a:lnTo>
                    <a:pt x="83" y="50"/>
                  </a:lnTo>
                  <a:lnTo>
                    <a:pt x="84" y="50"/>
                  </a:lnTo>
                  <a:lnTo>
                    <a:pt x="84" y="51"/>
                  </a:lnTo>
                  <a:lnTo>
                    <a:pt x="84" y="52"/>
                  </a:lnTo>
                  <a:lnTo>
                    <a:pt x="83" y="53"/>
                  </a:lnTo>
                  <a:lnTo>
                    <a:pt x="83" y="54"/>
                  </a:lnTo>
                  <a:lnTo>
                    <a:pt x="82" y="57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2" y="60"/>
                  </a:lnTo>
                  <a:lnTo>
                    <a:pt x="83" y="61"/>
                  </a:lnTo>
                  <a:lnTo>
                    <a:pt x="86" y="66"/>
                  </a:lnTo>
                  <a:lnTo>
                    <a:pt x="89" y="68"/>
                  </a:lnTo>
                  <a:lnTo>
                    <a:pt x="90" y="68"/>
                  </a:lnTo>
                  <a:lnTo>
                    <a:pt x="90" y="67"/>
                  </a:lnTo>
                  <a:lnTo>
                    <a:pt x="91" y="67"/>
                  </a:lnTo>
                  <a:lnTo>
                    <a:pt x="92" y="69"/>
                  </a:lnTo>
                  <a:lnTo>
                    <a:pt x="92" y="70"/>
                  </a:lnTo>
                  <a:lnTo>
                    <a:pt x="93" y="73"/>
                  </a:lnTo>
                  <a:lnTo>
                    <a:pt x="94" y="74"/>
                  </a:lnTo>
                  <a:lnTo>
                    <a:pt x="96" y="74"/>
                  </a:lnTo>
                  <a:lnTo>
                    <a:pt x="99" y="82"/>
                  </a:lnTo>
                  <a:lnTo>
                    <a:pt x="103" y="83"/>
                  </a:lnTo>
                  <a:lnTo>
                    <a:pt x="104" y="84"/>
                  </a:lnTo>
                  <a:lnTo>
                    <a:pt x="109" y="89"/>
                  </a:lnTo>
                  <a:lnTo>
                    <a:pt x="110" y="90"/>
                  </a:lnTo>
                  <a:lnTo>
                    <a:pt x="111" y="90"/>
                  </a:lnTo>
                  <a:lnTo>
                    <a:pt x="112" y="91"/>
                  </a:lnTo>
                  <a:lnTo>
                    <a:pt x="112" y="92"/>
                  </a:lnTo>
                  <a:lnTo>
                    <a:pt x="111" y="92"/>
                  </a:lnTo>
                  <a:lnTo>
                    <a:pt x="111" y="91"/>
                  </a:lnTo>
                  <a:lnTo>
                    <a:pt x="110" y="91"/>
                  </a:lnTo>
                  <a:lnTo>
                    <a:pt x="110" y="92"/>
                  </a:lnTo>
                  <a:lnTo>
                    <a:pt x="110" y="93"/>
                  </a:lnTo>
                  <a:lnTo>
                    <a:pt x="112" y="94"/>
                  </a:lnTo>
                  <a:lnTo>
                    <a:pt x="113" y="93"/>
                  </a:lnTo>
                  <a:lnTo>
                    <a:pt x="115" y="93"/>
                  </a:lnTo>
                  <a:lnTo>
                    <a:pt x="121" y="90"/>
                  </a:lnTo>
                  <a:lnTo>
                    <a:pt x="122" y="88"/>
                  </a:lnTo>
                  <a:lnTo>
                    <a:pt x="121" y="84"/>
                  </a:lnTo>
                  <a:lnTo>
                    <a:pt x="122" y="83"/>
                  </a:lnTo>
                  <a:lnTo>
                    <a:pt x="123" y="80"/>
                  </a:lnTo>
                  <a:lnTo>
                    <a:pt x="124" y="80"/>
                  </a:lnTo>
                  <a:lnTo>
                    <a:pt x="122" y="74"/>
                  </a:lnTo>
                  <a:lnTo>
                    <a:pt x="123" y="71"/>
                  </a:lnTo>
                  <a:lnTo>
                    <a:pt x="123" y="66"/>
                  </a:lnTo>
                  <a:lnTo>
                    <a:pt x="121" y="61"/>
                  </a:lnTo>
                  <a:lnTo>
                    <a:pt x="121" y="60"/>
                  </a:lnTo>
                  <a:lnTo>
                    <a:pt x="117" y="54"/>
                  </a:lnTo>
                  <a:lnTo>
                    <a:pt x="114" y="48"/>
                  </a:lnTo>
                  <a:lnTo>
                    <a:pt x="111" y="44"/>
                  </a:lnTo>
                  <a:lnTo>
                    <a:pt x="111" y="43"/>
                  </a:lnTo>
                  <a:lnTo>
                    <a:pt x="110" y="40"/>
                  </a:lnTo>
                  <a:lnTo>
                    <a:pt x="109" y="39"/>
                  </a:lnTo>
                  <a:lnTo>
                    <a:pt x="111" y="38"/>
                  </a:lnTo>
                  <a:lnTo>
                    <a:pt x="111" y="37"/>
                  </a:lnTo>
                  <a:lnTo>
                    <a:pt x="106" y="31"/>
                  </a:lnTo>
                  <a:lnTo>
                    <a:pt x="104" y="29"/>
                  </a:lnTo>
                  <a:lnTo>
                    <a:pt x="102" y="28"/>
                  </a:lnTo>
                  <a:lnTo>
                    <a:pt x="102" y="27"/>
                  </a:lnTo>
                  <a:lnTo>
                    <a:pt x="99" y="24"/>
                  </a:lnTo>
                  <a:lnTo>
                    <a:pt x="96" y="17"/>
                  </a:lnTo>
                  <a:lnTo>
                    <a:pt x="95" y="14"/>
                  </a:lnTo>
                  <a:lnTo>
                    <a:pt x="93" y="8"/>
                  </a:lnTo>
                  <a:lnTo>
                    <a:pt x="93" y="7"/>
                  </a:lnTo>
                  <a:lnTo>
                    <a:pt x="92" y="7"/>
                  </a:lnTo>
                  <a:lnTo>
                    <a:pt x="91" y="6"/>
                  </a:lnTo>
                  <a:lnTo>
                    <a:pt x="91" y="2"/>
                  </a:lnTo>
                  <a:lnTo>
                    <a:pt x="90" y="1"/>
                  </a:lnTo>
                  <a:lnTo>
                    <a:pt x="89" y="1"/>
                  </a:lnTo>
                  <a:lnTo>
                    <a:pt x="86" y="1"/>
                  </a:lnTo>
                  <a:lnTo>
                    <a:pt x="84" y="0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2" y="3"/>
                  </a:lnTo>
                  <a:lnTo>
                    <a:pt x="83" y="7"/>
                  </a:lnTo>
                  <a:lnTo>
                    <a:pt x="83" y="9"/>
                  </a:lnTo>
                  <a:lnTo>
                    <a:pt x="81" y="8"/>
                  </a:lnTo>
                  <a:lnTo>
                    <a:pt x="80" y="8"/>
                  </a:lnTo>
                  <a:lnTo>
                    <a:pt x="80" y="6"/>
                  </a:lnTo>
                  <a:lnTo>
                    <a:pt x="41" y="8"/>
                  </a:lnTo>
                  <a:lnTo>
                    <a:pt x="40" y="7"/>
                  </a:lnTo>
                  <a:lnTo>
                    <a:pt x="40" y="6"/>
                  </a:lnTo>
                  <a:lnTo>
                    <a:pt x="39" y="4"/>
                  </a:lnTo>
                  <a:lnTo>
                    <a:pt x="38" y="4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92">
              <a:extLst>
                <a:ext uri="{FF2B5EF4-FFF2-40B4-BE49-F238E27FC236}">
                  <a16:creationId xmlns:a16="http://schemas.microsoft.com/office/drawing/2014/main" id="{2994C38B-E412-4DE7-9A55-719AF29D5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015" y="2747274"/>
              <a:ext cx="577009" cy="290319"/>
            </a:xfrm>
            <a:custGeom>
              <a:avLst/>
              <a:gdLst>
                <a:gd name="T0" fmla="*/ 2147483647 w 62"/>
                <a:gd name="T1" fmla="*/ 2147483647 h 30"/>
                <a:gd name="T2" fmla="*/ 2147483647 w 62"/>
                <a:gd name="T3" fmla="*/ 2147483647 h 30"/>
                <a:gd name="T4" fmla="*/ 2147483647 w 62"/>
                <a:gd name="T5" fmla="*/ 2147483647 h 30"/>
                <a:gd name="T6" fmla="*/ 2147483647 w 62"/>
                <a:gd name="T7" fmla="*/ 2147483647 h 30"/>
                <a:gd name="T8" fmla="*/ 2147483647 w 62"/>
                <a:gd name="T9" fmla="*/ 2147483647 h 30"/>
                <a:gd name="T10" fmla="*/ 2147483647 w 62"/>
                <a:gd name="T11" fmla="*/ 2147483647 h 30"/>
                <a:gd name="T12" fmla="*/ 2147483647 w 62"/>
                <a:gd name="T13" fmla="*/ 2147483647 h 30"/>
                <a:gd name="T14" fmla="*/ 2147483647 w 62"/>
                <a:gd name="T15" fmla="*/ 2147483647 h 30"/>
                <a:gd name="T16" fmla="*/ 2147483647 w 62"/>
                <a:gd name="T17" fmla="*/ 2147483647 h 30"/>
                <a:gd name="T18" fmla="*/ 2147483647 w 62"/>
                <a:gd name="T19" fmla="*/ 2147483647 h 30"/>
                <a:gd name="T20" fmla="*/ 2147483647 w 62"/>
                <a:gd name="T21" fmla="*/ 2147483647 h 30"/>
                <a:gd name="T22" fmla="*/ 2147483647 w 62"/>
                <a:gd name="T23" fmla="*/ 2147483647 h 30"/>
                <a:gd name="T24" fmla="*/ 2147483647 w 62"/>
                <a:gd name="T25" fmla="*/ 2147483647 h 30"/>
                <a:gd name="T26" fmla="*/ 2147483647 w 62"/>
                <a:gd name="T27" fmla="*/ 2147483647 h 30"/>
                <a:gd name="T28" fmla="*/ 2147483647 w 62"/>
                <a:gd name="T29" fmla="*/ 2147483647 h 30"/>
                <a:gd name="T30" fmla="*/ 2147483647 w 62"/>
                <a:gd name="T31" fmla="*/ 2147483647 h 30"/>
                <a:gd name="T32" fmla="*/ 2147483647 w 62"/>
                <a:gd name="T33" fmla="*/ 2147483647 h 30"/>
                <a:gd name="T34" fmla="*/ 2147483647 w 62"/>
                <a:gd name="T35" fmla="*/ 2147483647 h 30"/>
                <a:gd name="T36" fmla="*/ 2147483647 w 62"/>
                <a:gd name="T37" fmla="*/ 2147483647 h 30"/>
                <a:gd name="T38" fmla="*/ 2147483647 w 62"/>
                <a:gd name="T39" fmla="*/ 2147483647 h 30"/>
                <a:gd name="T40" fmla="*/ 2147483647 w 62"/>
                <a:gd name="T41" fmla="*/ 2147483647 h 30"/>
                <a:gd name="T42" fmla="*/ 2147483647 w 62"/>
                <a:gd name="T43" fmla="*/ 2147483647 h 30"/>
                <a:gd name="T44" fmla="*/ 2147483647 w 62"/>
                <a:gd name="T45" fmla="*/ 2147483647 h 30"/>
                <a:gd name="T46" fmla="*/ 2147483647 w 62"/>
                <a:gd name="T47" fmla="*/ 2147483647 h 30"/>
                <a:gd name="T48" fmla="*/ 2147483647 w 62"/>
                <a:gd name="T49" fmla="*/ 2147483647 h 30"/>
                <a:gd name="T50" fmla="*/ 2147483647 w 62"/>
                <a:gd name="T51" fmla="*/ 2147483647 h 30"/>
                <a:gd name="T52" fmla="*/ 2147483647 w 62"/>
                <a:gd name="T53" fmla="*/ 2147483647 h 30"/>
                <a:gd name="T54" fmla="*/ 2147483647 w 62"/>
                <a:gd name="T55" fmla="*/ 2147483647 h 30"/>
                <a:gd name="T56" fmla="*/ 2147483647 w 62"/>
                <a:gd name="T57" fmla="*/ 2147483647 h 30"/>
                <a:gd name="T58" fmla="*/ 2147483647 w 62"/>
                <a:gd name="T59" fmla="*/ 2147483647 h 30"/>
                <a:gd name="T60" fmla="*/ 2147483647 w 62"/>
                <a:gd name="T61" fmla="*/ 2147483647 h 30"/>
                <a:gd name="T62" fmla="*/ 2147483647 w 62"/>
                <a:gd name="T63" fmla="*/ 2147483647 h 30"/>
                <a:gd name="T64" fmla="*/ 2147483647 w 62"/>
                <a:gd name="T65" fmla="*/ 2147483647 h 30"/>
                <a:gd name="T66" fmla="*/ 2147483647 w 62"/>
                <a:gd name="T67" fmla="*/ 2147483647 h 30"/>
                <a:gd name="T68" fmla="*/ 2147483647 w 62"/>
                <a:gd name="T69" fmla="*/ 2147483647 h 30"/>
                <a:gd name="T70" fmla="*/ 2147483647 w 62"/>
                <a:gd name="T71" fmla="*/ 2147483647 h 30"/>
                <a:gd name="T72" fmla="*/ 2147483647 w 62"/>
                <a:gd name="T73" fmla="*/ 2147483647 h 30"/>
                <a:gd name="T74" fmla="*/ 2147483647 w 62"/>
                <a:gd name="T75" fmla="*/ 2147483647 h 30"/>
                <a:gd name="T76" fmla="*/ 2147483647 w 62"/>
                <a:gd name="T77" fmla="*/ 2147483647 h 30"/>
                <a:gd name="T78" fmla="*/ 2147483647 w 62"/>
                <a:gd name="T79" fmla="*/ 2147483647 h 30"/>
                <a:gd name="T80" fmla="*/ 2147483647 w 62"/>
                <a:gd name="T81" fmla="*/ 2147483647 h 30"/>
                <a:gd name="T82" fmla="*/ 2147483647 w 62"/>
                <a:gd name="T83" fmla="*/ 2147483647 h 30"/>
                <a:gd name="T84" fmla="*/ 2147483647 w 62"/>
                <a:gd name="T85" fmla="*/ 2147483647 h 30"/>
                <a:gd name="T86" fmla="*/ 2147483647 w 62"/>
                <a:gd name="T87" fmla="*/ 2147483647 h 30"/>
                <a:gd name="T88" fmla="*/ 2147483647 w 62"/>
                <a:gd name="T89" fmla="*/ 2147483647 h 30"/>
                <a:gd name="T90" fmla="*/ 2147483647 w 62"/>
                <a:gd name="T91" fmla="*/ 2147483647 h 30"/>
                <a:gd name="T92" fmla="*/ 2147483647 w 62"/>
                <a:gd name="T93" fmla="*/ 2147483647 h 30"/>
                <a:gd name="T94" fmla="*/ 2147483647 w 62"/>
                <a:gd name="T95" fmla="*/ 2147483647 h 30"/>
                <a:gd name="T96" fmla="*/ 2147483647 w 62"/>
                <a:gd name="T97" fmla="*/ 2147483647 h 30"/>
                <a:gd name="T98" fmla="*/ 2147483647 w 62"/>
                <a:gd name="T99" fmla="*/ 2147483647 h 30"/>
                <a:gd name="T100" fmla="*/ 2147483647 w 62"/>
                <a:gd name="T101" fmla="*/ 2147483647 h 30"/>
                <a:gd name="T102" fmla="*/ 2147483647 w 62"/>
                <a:gd name="T103" fmla="*/ 2147483647 h 30"/>
                <a:gd name="T104" fmla="*/ 2147483647 w 62"/>
                <a:gd name="T105" fmla="*/ 0 h 3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30"/>
                <a:gd name="T161" fmla="*/ 62 w 62"/>
                <a:gd name="T162" fmla="*/ 30 h 3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30">
                  <a:moveTo>
                    <a:pt x="47" y="0"/>
                  </a:moveTo>
                  <a:lnTo>
                    <a:pt x="36" y="2"/>
                  </a:lnTo>
                  <a:lnTo>
                    <a:pt x="0" y="9"/>
                  </a:lnTo>
                  <a:lnTo>
                    <a:pt x="2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4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8" y="13"/>
                  </a:lnTo>
                  <a:lnTo>
                    <a:pt x="27" y="14"/>
                  </a:lnTo>
                  <a:lnTo>
                    <a:pt x="29" y="16"/>
                  </a:lnTo>
                  <a:lnTo>
                    <a:pt x="31" y="16"/>
                  </a:lnTo>
                  <a:lnTo>
                    <a:pt x="32" y="17"/>
                  </a:lnTo>
                  <a:lnTo>
                    <a:pt x="34" y="18"/>
                  </a:lnTo>
                  <a:lnTo>
                    <a:pt x="35" y="19"/>
                  </a:lnTo>
                  <a:lnTo>
                    <a:pt x="35" y="20"/>
                  </a:lnTo>
                  <a:lnTo>
                    <a:pt x="33" y="23"/>
                  </a:lnTo>
                  <a:lnTo>
                    <a:pt x="32" y="25"/>
                  </a:lnTo>
                  <a:lnTo>
                    <a:pt x="33" y="27"/>
                  </a:lnTo>
                  <a:lnTo>
                    <a:pt x="34" y="27"/>
                  </a:lnTo>
                  <a:lnTo>
                    <a:pt x="36" y="26"/>
                  </a:lnTo>
                  <a:lnTo>
                    <a:pt x="38" y="28"/>
                  </a:lnTo>
                  <a:lnTo>
                    <a:pt x="40" y="28"/>
                  </a:lnTo>
                  <a:lnTo>
                    <a:pt x="42" y="28"/>
                  </a:lnTo>
                  <a:lnTo>
                    <a:pt x="45" y="29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6" y="28"/>
                  </a:lnTo>
                  <a:lnTo>
                    <a:pt x="45" y="26"/>
                  </a:lnTo>
                  <a:lnTo>
                    <a:pt x="44" y="26"/>
                  </a:lnTo>
                  <a:lnTo>
                    <a:pt x="44" y="25"/>
                  </a:lnTo>
                  <a:lnTo>
                    <a:pt x="45" y="24"/>
                  </a:lnTo>
                  <a:lnTo>
                    <a:pt x="43" y="24"/>
                  </a:lnTo>
                  <a:lnTo>
                    <a:pt x="42" y="22"/>
                  </a:lnTo>
                  <a:lnTo>
                    <a:pt x="41" y="19"/>
                  </a:lnTo>
                  <a:lnTo>
                    <a:pt x="41" y="18"/>
                  </a:lnTo>
                  <a:lnTo>
                    <a:pt x="41" y="16"/>
                  </a:lnTo>
                  <a:lnTo>
                    <a:pt x="41" y="13"/>
                  </a:lnTo>
                  <a:lnTo>
                    <a:pt x="41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5" y="4"/>
                  </a:lnTo>
                  <a:lnTo>
                    <a:pt x="46" y="4"/>
                  </a:lnTo>
                  <a:lnTo>
                    <a:pt x="47" y="5"/>
                  </a:lnTo>
                  <a:lnTo>
                    <a:pt x="46" y="7"/>
                  </a:lnTo>
                  <a:lnTo>
                    <a:pt x="45" y="8"/>
                  </a:lnTo>
                  <a:lnTo>
                    <a:pt x="44" y="9"/>
                  </a:lnTo>
                  <a:lnTo>
                    <a:pt x="43" y="11"/>
                  </a:lnTo>
                  <a:lnTo>
                    <a:pt x="44" y="12"/>
                  </a:lnTo>
                  <a:lnTo>
                    <a:pt x="45" y="12"/>
                  </a:lnTo>
                  <a:lnTo>
                    <a:pt x="46" y="16"/>
                  </a:lnTo>
                  <a:lnTo>
                    <a:pt x="44" y="17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46" y="21"/>
                  </a:lnTo>
                  <a:lnTo>
                    <a:pt x="46" y="22"/>
                  </a:lnTo>
                  <a:lnTo>
                    <a:pt x="47" y="24"/>
                  </a:lnTo>
                  <a:lnTo>
                    <a:pt x="49" y="25"/>
                  </a:lnTo>
                  <a:lnTo>
                    <a:pt x="50" y="25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3" y="28"/>
                  </a:lnTo>
                  <a:lnTo>
                    <a:pt x="53" y="29"/>
                  </a:lnTo>
                  <a:lnTo>
                    <a:pt x="53" y="30"/>
                  </a:lnTo>
                  <a:lnTo>
                    <a:pt x="55" y="30"/>
                  </a:lnTo>
                  <a:lnTo>
                    <a:pt x="56" y="29"/>
                  </a:lnTo>
                  <a:lnTo>
                    <a:pt x="61" y="27"/>
                  </a:lnTo>
                  <a:lnTo>
                    <a:pt x="61" y="26"/>
                  </a:lnTo>
                  <a:lnTo>
                    <a:pt x="61" y="25"/>
                  </a:lnTo>
                  <a:lnTo>
                    <a:pt x="62" y="20"/>
                  </a:lnTo>
                  <a:lnTo>
                    <a:pt x="62" y="19"/>
                  </a:lnTo>
                  <a:lnTo>
                    <a:pt x="53" y="21"/>
                  </a:lnTo>
                  <a:lnTo>
                    <a:pt x="47" y="0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93">
              <a:extLst>
                <a:ext uri="{FF2B5EF4-FFF2-40B4-BE49-F238E27FC236}">
                  <a16:creationId xmlns:a16="http://schemas.microsoft.com/office/drawing/2014/main" id="{8BBE23B9-75CD-4741-89EF-A0A78F8D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9" y="2716427"/>
              <a:ext cx="139715" cy="235884"/>
            </a:xfrm>
            <a:custGeom>
              <a:avLst/>
              <a:gdLst>
                <a:gd name="T0" fmla="*/ 2147483647 w 15"/>
                <a:gd name="T1" fmla="*/ 2147483647 h 24"/>
                <a:gd name="T2" fmla="*/ 2147483647 w 15"/>
                <a:gd name="T3" fmla="*/ 2147483647 h 24"/>
                <a:gd name="T4" fmla="*/ 2147483647 w 15"/>
                <a:gd name="T5" fmla="*/ 2147483647 h 24"/>
                <a:gd name="T6" fmla="*/ 2147483647 w 15"/>
                <a:gd name="T7" fmla="*/ 2147483647 h 24"/>
                <a:gd name="T8" fmla="*/ 2147483647 w 15"/>
                <a:gd name="T9" fmla="*/ 2147483647 h 24"/>
                <a:gd name="T10" fmla="*/ 2147483647 w 15"/>
                <a:gd name="T11" fmla="*/ 2147483647 h 24"/>
                <a:gd name="T12" fmla="*/ 2147483647 w 15"/>
                <a:gd name="T13" fmla="*/ 2147483647 h 24"/>
                <a:gd name="T14" fmla="*/ 2147483647 w 15"/>
                <a:gd name="T15" fmla="*/ 2147483647 h 24"/>
                <a:gd name="T16" fmla="*/ 2147483647 w 15"/>
                <a:gd name="T17" fmla="*/ 2147483647 h 24"/>
                <a:gd name="T18" fmla="*/ 2147483647 w 15"/>
                <a:gd name="T19" fmla="*/ 2147483647 h 24"/>
                <a:gd name="T20" fmla="*/ 2147483647 w 15"/>
                <a:gd name="T21" fmla="*/ 2147483647 h 24"/>
                <a:gd name="T22" fmla="*/ 2147483647 w 15"/>
                <a:gd name="T23" fmla="*/ 2147483647 h 24"/>
                <a:gd name="T24" fmla="*/ 2147483647 w 15"/>
                <a:gd name="T25" fmla="*/ 2147483647 h 24"/>
                <a:gd name="T26" fmla="*/ 2147483647 w 15"/>
                <a:gd name="T27" fmla="*/ 2147483647 h 24"/>
                <a:gd name="T28" fmla="*/ 2147483647 w 15"/>
                <a:gd name="T29" fmla="*/ 0 h 24"/>
                <a:gd name="T30" fmla="*/ 2147483647 w 15"/>
                <a:gd name="T31" fmla="*/ 0 h 24"/>
                <a:gd name="T32" fmla="*/ 2147483647 w 15"/>
                <a:gd name="T33" fmla="*/ 0 h 24"/>
                <a:gd name="T34" fmla="*/ 2147483647 w 15"/>
                <a:gd name="T35" fmla="*/ 2147483647 h 24"/>
                <a:gd name="T36" fmla="*/ 2147483647 w 15"/>
                <a:gd name="T37" fmla="*/ 2147483647 h 24"/>
                <a:gd name="T38" fmla="*/ 0 w 15"/>
                <a:gd name="T39" fmla="*/ 2147483647 h 24"/>
                <a:gd name="T40" fmla="*/ 0 w 15"/>
                <a:gd name="T41" fmla="*/ 2147483647 h 24"/>
                <a:gd name="T42" fmla="*/ 2147483647 w 15"/>
                <a:gd name="T43" fmla="*/ 2147483647 h 24"/>
                <a:gd name="T44" fmla="*/ 2147483647 w 15"/>
                <a:gd name="T45" fmla="*/ 2147483647 h 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"/>
                <a:gd name="T70" fmla="*/ 0 h 24"/>
                <a:gd name="T71" fmla="*/ 15 w 15"/>
                <a:gd name="T72" fmla="*/ 24 h 2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" h="24">
                  <a:moveTo>
                    <a:pt x="15" y="22"/>
                  </a:moveTo>
                  <a:lnTo>
                    <a:pt x="15" y="21"/>
                  </a:lnTo>
                  <a:lnTo>
                    <a:pt x="14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4"/>
                  </a:lnTo>
                  <a:lnTo>
                    <a:pt x="8" y="13"/>
                  </a:lnTo>
                  <a:lnTo>
                    <a:pt x="7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6" y="24"/>
                  </a:lnTo>
                  <a:lnTo>
                    <a:pt x="15" y="22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94">
              <a:extLst>
                <a:ext uri="{FF2B5EF4-FFF2-40B4-BE49-F238E27FC236}">
                  <a16:creationId xmlns:a16="http://schemas.microsoft.com/office/drawing/2014/main" id="{EFE9E640-8B34-4D4B-A30D-BE0A9E20A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7412" y="2453326"/>
              <a:ext cx="166933" cy="399188"/>
            </a:xfrm>
            <a:custGeom>
              <a:avLst/>
              <a:gdLst>
                <a:gd name="T0" fmla="*/ 0 w 18"/>
                <a:gd name="T1" fmla="*/ 2147483647 h 41"/>
                <a:gd name="T2" fmla="*/ 0 w 18"/>
                <a:gd name="T3" fmla="*/ 2147483647 h 41"/>
                <a:gd name="T4" fmla="*/ 2147483647 w 18"/>
                <a:gd name="T5" fmla="*/ 2147483647 h 41"/>
                <a:gd name="T6" fmla="*/ 2147483647 w 18"/>
                <a:gd name="T7" fmla="*/ 2147483647 h 41"/>
                <a:gd name="T8" fmla="*/ 2147483647 w 18"/>
                <a:gd name="T9" fmla="*/ 2147483647 h 41"/>
                <a:gd name="T10" fmla="*/ 2147483647 w 18"/>
                <a:gd name="T11" fmla="*/ 2147483647 h 41"/>
                <a:gd name="T12" fmla="*/ 2147483647 w 18"/>
                <a:gd name="T13" fmla="*/ 2147483647 h 41"/>
                <a:gd name="T14" fmla="*/ 2147483647 w 18"/>
                <a:gd name="T15" fmla="*/ 2147483647 h 41"/>
                <a:gd name="T16" fmla="*/ 2147483647 w 18"/>
                <a:gd name="T17" fmla="*/ 2147483647 h 41"/>
                <a:gd name="T18" fmla="*/ 2147483647 w 18"/>
                <a:gd name="T19" fmla="*/ 2147483647 h 41"/>
                <a:gd name="T20" fmla="*/ 2147483647 w 18"/>
                <a:gd name="T21" fmla="*/ 2147483647 h 41"/>
                <a:gd name="T22" fmla="*/ 2147483647 w 18"/>
                <a:gd name="T23" fmla="*/ 2147483647 h 41"/>
                <a:gd name="T24" fmla="*/ 2147483647 w 18"/>
                <a:gd name="T25" fmla="*/ 2147483647 h 41"/>
                <a:gd name="T26" fmla="*/ 2147483647 w 18"/>
                <a:gd name="T27" fmla="*/ 2147483647 h 41"/>
                <a:gd name="T28" fmla="*/ 2147483647 w 18"/>
                <a:gd name="T29" fmla="*/ 2147483647 h 41"/>
                <a:gd name="T30" fmla="*/ 2147483647 w 18"/>
                <a:gd name="T31" fmla="*/ 2147483647 h 41"/>
                <a:gd name="T32" fmla="*/ 2147483647 w 18"/>
                <a:gd name="T33" fmla="*/ 2147483647 h 41"/>
                <a:gd name="T34" fmla="*/ 2147483647 w 18"/>
                <a:gd name="T35" fmla="*/ 2147483647 h 41"/>
                <a:gd name="T36" fmla="*/ 2147483647 w 18"/>
                <a:gd name="T37" fmla="*/ 2147483647 h 41"/>
                <a:gd name="T38" fmla="*/ 2147483647 w 18"/>
                <a:gd name="T39" fmla="*/ 2147483647 h 41"/>
                <a:gd name="T40" fmla="*/ 2147483647 w 18"/>
                <a:gd name="T41" fmla="*/ 0 h 41"/>
                <a:gd name="T42" fmla="*/ 2147483647 w 18"/>
                <a:gd name="T43" fmla="*/ 2147483647 h 41"/>
                <a:gd name="T44" fmla="*/ 2147483647 w 18"/>
                <a:gd name="T45" fmla="*/ 2147483647 h 41"/>
                <a:gd name="T46" fmla="*/ 0 w 18"/>
                <a:gd name="T47" fmla="*/ 2147483647 h 41"/>
                <a:gd name="T48" fmla="*/ 2147483647 w 18"/>
                <a:gd name="T49" fmla="*/ 2147483647 h 41"/>
                <a:gd name="T50" fmla="*/ 0 w 18"/>
                <a:gd name="T51" fmla="*/ 2147483647 h 41"/>
                <a:gd name="T52" fmla="*/ 2147483647 w 18"/>
                <a:gd name="T53" fmla="*/ 2147483647 h 41"/>
                <a:gd name="T54" fmla="*/ 2147483647 w 18"/>
                <a:gd name="T55" fmla="*/ 2147483647 h 41"/>
                <a:gd name="T56" fmla="*/ 2147483647 w 18"/>
                <a:gd name="T57" fmla="*/ 2147483647 h 41"/>
                <a:gd name="T58" fmla="*/ 2147483647 w 18"/>
                <a:gd name="T59" fmla="*/ 2147483647 h 41"/>
                <a:gd name="T60" fmla="*/ 2147483647 w 18"/>
                <a:gd name="T61" fmla="*/ 2147483647 h 41"/>
                <a:gd name="T62" fmla="*/ 2147483647 w 18"/>
                <a:gd name="T63" fmla="*/ 2147483647 h 41"/>
                <a:gd name="T64" fmla="*/ 2147483647 w 18"/>
                <a:gd name="T65" fmla="*/ 2147483647 h 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"/>
                <a:gd name="T100" fmla="*/ 0 h 41"/>
                <a:gd name="T101" fmla="*/ 18 w 18"/>
                <a:gd name="T102" fmla="*/ 41 h 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" h="41">
                  <a:moveTo>
                    <a:pt x="1" y="27"/>
                  </a:moveTo>
                  <a:lnTo>
                    <a:pt x="0" y="31"/>
                  </a:lnTo>
                  <a:lnTo>
                    <a:pt x="1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6" y="36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10" y="37"/>
                  </a:lnTo>
                  <a:lnTo>
                    <a:pt x="10" y="39"/>
                  </a:lnTo>
                  <a:lnTo>
                    <a:pt x="10" y="41"/>
                  </a:lnTo>
                  <a:lnTo>
                    <a:pt x="11" y="41"/>
                  </a:lnTo>
                  <a:lnTo>
                    <a:pt x="12" y="40"/>
                  </a:lnTo>
                  <a:lnTo>
                    <a:pt x="13" y="38"/>
                  </a:lnTo>
                  <a:lnTo>
                    <a:pt x="13" y="36"/>
                  </a:lnTo>
                  <a:lnTo>
                    <a:pt x="14" y="34"/>
                  </a:lnTo>
                  <a:lnTo>
                    <a:pt x="15" y="32"/>
                  </a:lnTo>
                  <a:lnTo>
                    <a:pt x="17" y="29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8" y="18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3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1" y="27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5">
              <a:extLst>
                <a:ext uri="{FF2B5EF4-FFF2-40B4-BE49-F238E27FC236}">
                  <a16:creationId xmlns:a16="http://schemas.microsoft.com/office/drawing/2014/main" id="{85DB88DD-F269-42B5-BEBC-155499B8C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5274" y="2259175"/>
              <a:ext cx="215924" cy="223183"/>
            </a:xfrm>
            <a:custGeom>
              <a:avLst/>
              <a:gdLst>
                <a:gd name="T0" fmla="*/ 0 w 23"/>
                <a:gd name="T1" fmla="*/ 2147483647 h 23"/>
                <a:gd name="T2" fmla="*/ 2147483647 w 23"/>
                <a:gd name="T3" fmla="*/ 2147483647 h 23"/>
                <a:gd name="T4" fmla="*/ 2147483647 w 23"/>
                <a:gd name="T5" fmla="*/ 2147483647 h 23"/>
                <a:gd name="T6" fmla="*/ 2147483647 w 23"/>
                <a:gd name="T7" fmla="*/ 2147483647 h 23"/>
                <a:gd name="T8" fmla="*/ 2147483647 w 23"/>
                <a:gd name="T9" fmla="*/ 2147483647 h 23"/>
                <a:gd name="T10" fmla="*/ 2147483647 w 23"/>
                <a:gd name="T11" fmla="*/ 0 h 23"/>
                <a:gd name="T12" fmla="*/ 2147483647 w 23"/>
                <a:gd name="T13" fmla="*/ 2147483647 h 23"/>
                <a:gd name="T14" fmla="*/ 2147483647 w 23"/>
                <a:gd name="T15" fmla="*/ 2147483647 h 23"/>
                <a:gd name="T16" fmla="*/ 2147483647 w 23"/>
                <a:gd name="T17" fmla="*/ 2147483647 h 23"/>
                <a:gd name="T18" fmla="*/ 2147483647 w 23"/>
                <a:gd name="T19" fmla="*/ 2147483647 h 23"/>
                <a:gd name="T20" fmla="*/ 2147483647 w 23"/>
                <a:gd name="T21" fmla="*/ 2147483647 h 23"/>
                <a:gd name="T22" fmla="*/ 2147483647 w 23"/>
                <a:gd name="T23" fmla="*/ 2147483647 h 23"/>
                <a:gd name="T24" fmla="*/ 2147483647 w 23"/>
                <a:gd name="T25" fmla="*/ 2147483647 h 23"/>
                <a:gd name="T26" fmla="*/ 2147483647 w 23"/>
                <a:gd name="T27" fmla="*/ 2147483647 h 23"/>
                <a:gd name="T28" fmla="*/ 2147483647 w 23"/>
                <a:gd name="T29" fmla="*/ 2147483647 h 23"/>
                <a:gd name="T30" fmla="*/ 2147483647 w 23"/>
                <a:gd name="T31" fmla="*/ 2147483647 h 23"/>
                <a:gd name="T32" fmla="*/ 2147483647 w 23"/>
                <a:gd name="T33" fmla="*/ 2147483647 h 23"/>
                <a:gd name="T34" fmla="*/ 2147483647 w 23"/>
                <a:gd name="T35" fmla="*/ 2147483647 h 23"/>
                <a:gd name="T36" fmla="*/ 2147483647 w 23"/>
                <a:gd name="T37" fmla="*/ 2147483647 h 23"/>
                <a:gd name="T38" fmla="*/ 2147483647 w 23"/>
                <a:gd name="T39" fmla="*/ 2147483647 h 23"/>
                <a:gd name="T40" fmla="*/ 2147483647 w 23"/>
                <a:gd name="T41" fmla="*/ 2147483647 h 23"/>
                <a:gd name="T42" fmla="*/ 2147483647 w 23"/>
                <a:gd name="T43" fmla="*/ 2147483647 h 23"/>
                <a:gd name="T44" fmla="*/ 2147483647 w 23"/>
                <a:gd name="T45" fmla="*/ 2147483647 h 23"/>
                <a:gd name="T46" fmla="*/ 0 w 23"/>
                <a:gd name="T47" fmla="*/ 2147483647 h 23"/>
                <a:gd name="T48" fmla="*/ 2147483647 w 23"/>
                <a:gd name="T49" fmla="*/ 2147483647 h 23"/>
                <a:gd name="T50" fmla="*/ 2147483647 w 23"/>
                <a:gd name="T51" fmla="*/ 2147483647 h 23"/>
                <a:gd name="T52" fmla="*/ 2147483647 w 23"/>
                <a:gd name="T53" fmla="*/ 2147483647 h 23"/>
                <a:gd name="T54" fmla="*/ 0 w 23"/>
                <a:gd name="T55" fmla="*/ 2147483647 h 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"/>
                <a:gd name="T85" fmla="*/ 0 h 23"/>
                <a:gd name="T86" fmla="*/ 23 w 23"/>
                <a:gd name="T87" fmla="*/ 23 h 2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" h="23">
                  <a:moveTo>
                    <a:pt x="0" y="5"/>
                  </a:moveTo>
                  <a:lnTo>
                    <a:pt x="8" y="3"/>
                  </a:lnTo>
                  <a:lnTo>
                    <a:pt x="9" y="3"/>
                  </a:lnTo>
                  <a:lnTo>
                    <a:pt x="20" y="0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3" y="11"/>
                  </a:lnTo>
                  <a:lnTo>
                    <a:pt x="21" y="12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3" y="15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3" y="22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1" y="17"/>
                  </a:lnTo>
                  <a:lnTo>
                    <a:pt x="0" y="5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6">
              <a:extLst>
                <a:ext uri="{FF2B5EF4-FFF2-40B4-BE49-F238E27FC236}">
                  <a16:creationId xmlns:a16="http://schemas.microsoft.com/office/drawing/2014/main" id="{C1AD6177-0EDD-429C-AF5F-F67C28D78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6201" y="2092242"/>
              <a:ext cx="420962" cy="224997"/>
            </a:xfrm>
            <a:custGeom>
              <a:avLst/>
              <a:gdLst>
                <a:gd name="T0" fmla="*/ 2147483647 w 45"/>
                <a:gd name="T1" fmla="*/ 2147483647 h 23"/>
                <a:gd name="T2" fmla="*/ 2147483647 w 45"/>
                <a:gd name="T3" fmla="*/ 2147483647 h 23"/>
                <a:gd name="T4" fmla="*/ 2147483647 w 45"/>
                <a:gd name="T5" fmla="*/ 2147483647 h 23"/>
                <a:gd name="T6" fmla="*/ 2147483647 w 45"/>
                <a:gd name="T7" fmla="*/ 2147483647 h 23"/>
                <a:gd name="T8" fmla="*/ 2147483647 w 45"/>
                <a:gd name="T9" fmla="*/ 0 h 23"/>
                <a:gd name="T10" fmla="*/ 2147483647 w 45"/>
                <a:gd name="T11" fmla="*/ 0 h 23"/>
                <a:gd name="T12" fmla="*/ 2147483647 w 45"/>
                <a:gd name="T13" fmla="*/ 2147483647 h 23"/>
                <a:gd name="T14" fmla="*/ 2147483647 w 45"/>
                <a:gd name="T15" fmla="*/ 2147483647 h 23"/>
                <a:gd name="T16" fmla="*/ 2147483647 w 45"/>
                <a:gd name="T17" fmla="*/ 2147483647 h 23"/>
                <a:gd name="T18" fmla="*/ 2147483647 w 45"/>
                <a:gd name="T19" fmla="*/ 2147483647 h 23"/>
                <a:gd name="T20" fmla="*/ 2147483647 w 45"/>
                <a:gd name="T21" fmla="*/ 2147483647 h 23"/>
                <a:gd name="T22" fmla="*/ 2147483647 w 45"/>
                <a:gd name="T23" fmla="*/ 2147483647 h 23"/>
                <a:gd name="T24" fmla="*/ 2147483647 w 45"/>
                <a:gd name="T25" fmla="*/ 2147483647 h 23"/>
                <a:gd name="T26" fmla="*/ 2147483647 w 45"/>
                <a:gd name="T27" fmla="*/ 2147483647 h 23"/>
                <a:gd name="T28" fmla="*/ 2147483647 w 45"/>
                <a:gd name="T29" fmla="*/ 2147483647 h 23"/>
                <a:gd name="T30" fmla="*/ 2147483647 w 45"/>
                <a:gd name="T31" fmla="*/ 2147483647 h 23"/>
                <a:gd name="T32" fmla="*/ 2147483647 w 45"/>
                <a:gd name="T33" fmla="*/ 2147483647 h 23"/>
                <a:gd name="T34" fmla="*/ 2147483647 w 45"/>
                <a:gd name="T35" fmla="*/ 2147483647 h 23"/>
                <a:gd name="T36" fmla="*/ 2147483647 w 45"/>
                <a:gd name="T37" fmla="*/ 2147483647 h 23"/>
                <a:gd name="T38" fmla="*/ 2147483647 w 45"/>
                <a:gd name="T39" fmla="*/ 2147483647 h 23"/>
                <a:gd name="T40" fmla="*/ 2147483647 w 45"/>
                <a:gd name="T41" fmla="*/ 2147483647 h 23"/>
                <a:gd name="T42" fmla="*/ 2147483647 w 45"/>
                <a:gd name="T43" fmla="*/ 2147483647 h 23"/>
                <a:gd name="T44" fmla="*/ 2147483647 w 45"/>
                <a:gd name="T45" fmla="*/ 2147483647 h 23"/>
                <a:gd name="T46" fmla="*/ 2147483647 w 45"/>
                <a:gd name="T47" fmla="*/ 2147483647 h 23"/>
                <a:gd name="T48" fmla="*/ 2147483647 w 45"/>
                <a:gd name="T49" fmla="*/ 2147483647 h 23"/>
                <a:gd name="T50" fmla="*/ 2147483647 w 45"/>
                <a:gd name="T51" fmla="*/ 2147483647 h 23"/>
                <a:gd name="T52" fmla="*/ 2147483647 w 45"/>
                <a:gd name="T53" fmla="*/ 2147483647 h 23"/>
                <a:gd name="T54" fmla="*/ 2147483647 w 45"/>
                <a:gd name="T55" fmla="*/ 2147483647 h 23"/>
                <a:gd name="T56" fmla="*/ 2147483647 w 45"/>
                <a:gd name="T57" fmla="*/ 2147483647 h 23"/>
                <a:gd name="T58" fmla="*/ 2147483647 w 45"/>
                <a:gd name="T59" fmla="*/ 2147483647 h 23"/>
                <a:gd name="T60" fmla="*/ 2147483647 w 45"/>
                <a:gd name="T61" fmla="*/ 2147483647 h 23"/>
                <a:gd name="T62" fmla="*/ 2147483647 w 45"/>
                <a:gd name="T63" fmla="*/ 2147483647 h 23"/>
                <a:gd name="T64" fmla="*/ 0 w 45"/>
                <a:gd name="T65" fmla="*/ 2147483647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5"/>
                <a:gd name="T100" fmla="*/ 0 h 23"/>
                <a:gd name="T101" fmla="*/ 45 w 45"/>
                <a:gd name="T102" fmla="*/ 23 h 2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5" h="23">
                  <a:moveTo>
                    <a:pt x="0" y="9"/>
                  </a:moveTo>
                  <a:lnTo>
                    <a:pt x="9" y="7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0" y="2"/>
                  </a:lnTo>
                  <a:lnTo>
                    <a:pt x="31" y="3"/>
                  </a:lnTo>
                  <a:lnTo>
                    <a:pt x="32" y="4"/>
                  </a:lnTo>
                  <a:lnTo>
                    <a:pt x="32" y="5"/>
                  </a:lnTo>
                  <a:lnTo>
                    <a:pt x="31" y="5"/>
                  </a:lnTo>
                  <a:lnTo>
                    <a:pt x="30" y="7"/>
                  </a:lnTo>
                  <a:lnTo>
                    <a:pt x="29" y="9"/>
                  </a:lnTo>
                  <a:lnTo>
                    <a:pt x="29" y="10"/>
                  </a:lnTo>
                  <a:lnTo>
                    <a:pt x="31" y="9"/>
                  </a:lnTo>
                  <a:lnTo>
                    <a:pt x="33" y="10"/>
                  </a:lnTo>
                  <a:lnTo>
                    <a:pt x="35" y="13"/>
                  </a:lnTo>
                  <a:lnTo>
                    <a:pt x="36" y="15"/>
                  </a:lnTo>
                  <a:lnTo>
                    <a:pt x="38" y="16"/>
                  </a:lnTo>
                  <a:lnTo>
                    <a:pt x="41" y="16"/>
                  </a:lnTo>
                  <a:lnTo>
                    <a:pt x="42" y="16"/>
                  </a:lnTo>
                  <a:lnTo>
                    <a:pt x="43" y="14"/>
                  </a:lnTo>
                  <a:lnTo>
                    <a:pt x="43" y="13"/>
                  </a:lnTo>
                  <a:lnTo>
                    <a:pt x="42" y="12"/>
                  </a:lnTo>
                  <a:lnTo>
                    <a:pt x="40" y="11"/>
                  </a:lnTo>
                  <a:lnTo>
                    <a:pt x="40" y="10"/>
                  </a:lnTo>
                  <a:lnTo>
                    <a:pt x="41" y="11"/>
                  </a:lnTo>
                  <a:lnTo>
                    <a:pt x="42" y="11"/>
                  </a:lnTo>
                  <a:lnTo>
                    <a:pt x="44" y="14"/>
                  </a:lnTo>
                  <a:lnTo>
                    <a:pt x="45" y="16"/>
                  </a:lnTo>
                  <a:lnTo>
                    <a:pt x="45" y="18"/>
                  </a:lnTo>
                  <a:lnTo>
                    <a:pt x="44" y="17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8" y="21"/>
                  </a:lnTo>
                  <a:lnTo>
                    <a:pt x="37" y="21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6" y="18"/>
                  </a:lnTo>
                  <a:lnTo>
                    <a:pt x="35" y="20"/>
                  </a:lnTo>
                  <a:lnTo>
                    <a:pt x="33" y="22"/>
                  </a:lnTo>
                  <a:lnTo>
                    <a:pt x="33" y="23"/>
                  </a:lnTo>
                  <a:lnTo>
                    <a:pt x="32" y="22"/>
                  </a:lnTo>
                  <a:lnTo>
                    <a:pt x="32" y="21"/>
                  </a:lnTo>
                  <a:lnTo>
                    <a:pt x="31" y="21"/>
                  </a:lnTo>
                  <a:lnTo>
                    <a:pt x="30" y="20"/>
                  </a:lnTo>
                  <a:lnTo>
                    <a:pt x="28" y="19"/>
                  </a:lnTo>
                  <a:lnTo>
                    <a:pt x="27" y="17"/>
                  </a:lnTo>
                  <a:lnTo>
                    <a:pt x="26" y="15"/>
                  </a:lnTo>
                  <a:lnTo>
                    <a:pt x="21" y="17"/>
                  </a:lnTo>
                  <a:lnTo>
                    <a:pt x="10" y="20"/>
                  </a:lnTo>
                  <a:lnTo>
                    <a:pt x="9" y="20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0" y="9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7">
              <a:extLst>
                <a:ext uri="{FF2B5EF4-FFF2-40B4-BE49-F238E27FC236}">
                  <a16:creationId xmlns:a16="http://schemas.microsoft.com/office/drawing/2014/main" id="{F3783B17-E32D-434C-8BB9-F74A9CA79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2166" y="2241030"/>
              <a:ext cx="112499" cy="134272"/>
            </a:xfrm>
            <a:custGeom>
              <a:avLst/>
              <a:gdLst>
                <a:gd name="T0" fmla="*/ 0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2147483647 w 12"/>
                <a:gd name="T9" fmla="*/ 2147483647 h 14"/>
                <a:gd name="T10" fmla="*/ 2147483647 w 12"/>
                <a:gd name="T11" fmla="*/ 2147483647 h 14"/>
                <a:gd name="T12" fmla="*/ 2147483647 w 12"/>
                <a:gd name="T13" fmla="*/ 2147483647 h 14"/>
                <a:gd name="T14" fmla="*/ 2147483647 w 12"/>
                <a:gd name="T15" fmla="*/ 2147483647 h 14"/>
                <a:gd name="T16" fmla="*/ 2147483647 w 12"/>
                <a:gd name="T17" fmla="*/ 2147483647 h 14"/>
                <a:gd name="T18" fmla="*/ 2147483647 w 12"/>
                <a:gd name="T19" fmla="*/ 2147483647 h 14"/>
                <a:gd name="T20" fmla="*/ 2147483647 w 12"/>
                <a:gd name="T21" fmla="*/ 2147483647 h 14"/>
                <a:gd name="T22" fmla="*/ 2147483647 w 12"/>
                <a:gd name="T23" fmla="*/ 2147483647 h 14"/>
                <a:gd name="T24" fmla="*/ 2147483647 w 12"/>
                <a:gd name="T25" fmla="*/ 2147483647 h 14"/>
                <a:gd name="T26" fmla="*/ 2147483647 w 12"/>
                <a:gd name="T27" fmla="*/ 2147483647 h 14"/>
                <a:gd name="T28" fmla="*/ 2147483647 w 12"/>
                <a:gd name="T29" fmla="*/ 2147483647 h 14"/>
                <a:gd name="T30" fmla="*/ 2147483647 w 12"/>
                <a:gd name="T31" fmla="*/ 2147483647 h 14"/>
                <a:gd name="T32" fmla="*/ 2147483647 w 12"/>
                <a:gd name="T33" fmla="*/ 2147483647 h 14"/>
                <a:gd name="T34" fmla="*/ 2147483647 w 12"/>
                <a:gd name="T35" fmla="*/ 2147483647 h 14"/>
                <a:gd name="T36" fmla="*/ 2147483647 w 12"/>
                <a:gd name="T37" fmla="*/ 2147483647 h 14"/>
                <a:gd name="T38" fmla="*/ 2147483647 w 12"/>
                <a:gd name="T39" fmla="*/ 2147483647 h 14"/>
                <a:gd name="T40" fmla="*/ 2147483647 w 12"/>
                <a:gd name="T41" fmla="*/ 2147483647 h 14"/>
                <a:gd name="T42" fmla="*/ 2147483647 w 12"/>
                <a:gd name="T43" fmla="*/ 2147483647 h 14"/>
                <a:gd name="T44" fmla="*/ 2147483647 w 12"/>
                <a:gd name="T45" fmla="*/ 2147483647 h 14"/>
                <a:gd name="T46" fmla="*/ 2147483647 w 12"/>
                <a:gd name="T47" fmla="*/ 2147483647 h 14"/>
                <a:gd name="T48" fmla="*/ 2147483647 w 12"/>
                <a:gd name="T49" fmla="*/ 2147483647 h 14"/>
                <a:gd name="T50" fmla="*/ 2147483647 w 12"/>
                <a:gd name="T51" fmla="*/ 2147483647 h 14"/>
                <a:gd name="T52" fmla="*/ 2147483647 w 12"/>
                <a:gd name="T53" fmla="*/ 2147483647 h 14"/>
                <a:gd name="T54" fmla="*/ 2147483647 w 12"/>
                <a:gd name="T55" fmla="*/ 2147483647 h 14"/>
                <a:gd name="T56" fmla="*/ 2147483647 w 12"/>
                <a:gd name="T57" fmla="*/ 2147483647 h 14"/>
                <a:gd name="T58" fmla="*/ 2147483647 w 12"/>
                <a:gd name="T59" fmla="*/ 2147483647 h 14"/>
                <a:gd name="T60" fmla="*/ 2147483647 w 12"/>
                <a:gd name="T61" fmla="*/ 2147483647 h 14"/>
                <a:gd name="T62" fmla="*/ 2147483647 w 12"/>
                <a:gd name="T63" fmla="*/ 2147483647 h 14"/>
                <a:gd name="T64" fmla="*/ 2147483647 w 12"/>
                <a:gd name="T65" fmla="*/ 0 h 14"/>
                <a:gd name="T66" fmla="*/ 0 w 12"/>
                <a:gd name="T67" fmla="*/ 2147483647 h 1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"/>
                <a:gd name="T103" fmla="*/ 0 h 14"/>
                <a:gd name="T104" fmla="*/ 12 w 12"/>
                <a:gd name="T105" fmla="*/ 14 h 1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" h="14">
                  <a:moveTo>
                    <a:pt x="0" y="2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0" y="6"/>
                  </a:lnTo>
                  <a:lnTo>
                    <a:pt x="9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8">
              <a:extLst>
                <a:ext uri="{FF2B5EF4-FFF2-40B4-BE49-F238E27FC236}">
                  <a16:creationId xmlns:a16="http://schemas.microsoft.com/office/drawing/2014/main" id="{C1DC7294-1C57-4240-ADC3-EF6358013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1847" y="1760190"/>
              <a:ext cx="215925" cy="420962"/>
            </a:xfrm>
            <a:custGeom>
              <a:avLst/>
              <a:gdLst>
                <a:gd name="T0" fmla="*/ 0 w 23"/>
                <a:gd name="T1" fmla="*/ 2147483647 h 43"/>
                <a:gd name="T2" fmla="*/ 0 w 23"/>
                <a:gd name="T3" fmla="*/ 2147483647 h 43"/>
                <a:gd name="T4" fmla="*/ 0 w 23"/>
                <a:gd name="T5" fmla="*/ 2147483647 h 43"/>
                <a:gd name="T6" fmla="*/ 2147483647 w 23"/>
                <a:gd name="T7" fmla="*/ 2147483647 h 43"/>
                <a:gd name="T8" fmla="*/ 2147483647 w 23"/>
                <a:gd name="T9" fmla="*/ 2147483647 h 43"/>
                <a:gd name="T10" fmla="*/ 2147483647 w 23"/>
                <a:gd name="T11" fmla="*/ 2147483647 h 43"/>
                <a:gd name="T12" fmla="*/ 2147483647 w 23"/>
                <a:gd name="T13" fmla="*/ 2147483647 h 43"/>
                <a:gd name="T14" fmla="*/ 2147483647 w 23"/>
                <a:gd name="T15" fmla="*/ 2147483647 h 43"/>
                <a:gd name="T16" fmla="*/ 2147483647 w 23"/>
                <a:gd name="T17" fmla="*/ 2147483647 h 43"/>
                <a:gd name="T18" fmla="*/ 2147483647 w 23"/>
                <a:gd name="T19" fmla="*/ 2147483647 h 43"/>
                <a:gd name="T20" fmla="*/ 2147483647 w 23"/>
                <a:gd name="T21" fmla="*/ 2147483647 h 43"/>
                <a:gd name="T22" fmla="*/ 2147483647 w 23"/>
                <a:gd name="T23" fmla="*/ 2147483647 h 43"/>
                <a:gd name="T24" fmla="*/ 2147483647 w 23"/>
                <a:gd name="T25" fmla="*/ 2147483647 h 43"/>
                <a:gd name="T26" fmla="*/ 2147483647 w 23"/>
                <a:gd name="T27" fmla="*/ 2147483647 h 43"/>
                <a:gd name="T28" fmla="*/ 2147483647 w 23"/>
                <a:gd name="T29" fmla="*/ 2147483647 h 43"/>
                <a:gd name="T30" fmla="*/ 2147483647 w 23"/>
                <a:gd name="T31" fmla="*/ 2147483647 h 43"/>
                <a:gd name="T32" fmla="*/ 2147483647 w 23"/>
                <a:gd name="T33" fmla="*/ 2147483647 h 43"/>
                <a:gd name="T34" fmla="*/ 2147483647 w 23"/>
                <a:gd name="T35" fmla="*/ 2147483647 h 43"/>
                <a:gd name="T36" fmla="*/ 2147483647 w 23"/>
                <a:gd name="T37" fmla="*/ 2147483647 h 43"/>
                <a:gd name="T38" fmla="*/ 2147483647 w 23"/>
                <a:gd name="T39" fmla="*/ 2147483647 h 43"/>
                <a:gd name="T40" fmla="*/ 2147483647 w 23"/>
                <a:gd name="T41" fmla="*/ 2147483647 h 43"/>
                <a:gd name="T42" fmla="*/ 2147483647 w 23"/>
                <a:gd name="T43" fmla="*/ 2147483647 h 43"/>
                <a:gd name="T44" fmla="*/ 2147483647 w 23"/>
                <a:gd name="T45" fmla="*/ 2147483647 h 43"/>
                <a:gd name="T46" fmla="*/ 2147483647 w 23"/>
                <a:gd name="T47" fmla="*/ 2147483647 h 43"/>
                <a:gd name="T48" fmla="*/ 2147483647 w 23"/>
                <a:gd name="T49" fmla="*/ 2147483647 h 43"/>
                <a:gd name="T50" fmla="*/ 2147483647 w 23"/>
                <a:gd name="T51" fmla="*/ 2147483647 h 43"/>
                <a:gd name="T52" fmla="*/ 2147483647 w 23"/>
                <a:gd name="T53" fmla="*/ 2147483647 h 43"/>
                <a:gd name="T54" fmla="*/ 2147483647 w 23"/>
                <a:gd name="T55" fmla="*/ 2147483647 h 43"/>
                <a:gd name="T56" fmla="*/ 2147483647 w 23"/>
                <a:gd name="T57" fmla="*/ 2147483647 h 43"/>
                <a:gd name="T58" fmla="*/ 2147483647 w 23"/>
                <a:gd name="T59" fmla="*/ 2147483647 h 43"/>
                <a:gd name="T60" fmla="*/ 2147483647 w 23"/>
                <a:gd name="T61" fmla="*/ 2147483647 h 43"/>
                <a:gd name="T62" fmla="*/ 2147483647 w 23"/>
                <a:gd name="T63" fmla="*/ 2147483647 h 43"/>
                <a:gd name="T64" fmla="*/ 2147483647 w 23"/>
                <a:gd name="T65" fmla="*/ 2147483647 h 43"/>
                <a:gd name="T66" fmla="*/ 2147483647 w 23"/>
                <a:gd name="T67" fmla="*/ 2147483647 h 43"/>
                <a:gd name="T68" fmla="*/ 2147483647 w 23"/>
                <a:gd name="T69" fmla="*/ 2147483647 h 43"/>
                <a:gd name="T70" fmla="*/ 2147483647 w 23"/>
                <a:gd name="T71" fmla="*/ 2147483647 h 43"/>
                <a:gd name="T72" fmla="*/ 2147483647 w 23"/>
                <a:gd name="T73" fmla="*/ 2147483647 h 43"/>
                <a:gd name="T74" fmla="*/ 2147483647 w 23"/>
                <a:gd name="T75" fmla="*/ 2147483647 h 43"/>
                <a:gd name="T76" fmla="*/ 2147483647 w 23"/>
                <a:gd name="T77" fmla="*/ 2147483647 h 43"/>
                <a:gd name="T78" fmla="*/ 2147483647 w 23"/>
                <a:gd name="T79" fmla="*/ 2147483647 h 43"/>
                <a:gd name="T80" fmla="*/ 2147483647 w 23"/>
                <a:gd name="T81" fmla="*/ 0 h 43"/>
                <a:gd name="T82" fmla="*/ 0 w 23"/>
                <a:gd name="T83" fmla="*/ 2147483647 h 43"/>
                <a:gd name="T84" fmla="*/ 0 w 23"/>
                <a:gd name="T85" fmla="*/ 2147483647 h 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43"/>
                <a:gd name="T131" fmla="*/ 23 w 23"/>
                <a:gd name="T132" fmla="*/ 43 h 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43">
                  <a:moveTo>
                    <a:pt x="0" y="6"/>
                  </a:moveTo>
                  <a:lnTo>
                    <a:pt x="0" y="8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20"/>
                  </a:lnTo>
                  <a:lnTo>
                    <a:pt x="3" y="22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6" y="29"/>
                  </a:lnTo>
                  <a:lnTo>
                    <a:pt x="7" y="31"/>
                  </a:lnTo>
                  <a:lnTo>
                    <a:pt x="8" y="35"/>
                  </a:lnTo>
                  <a:lnTo>
                    <a:pt x="8" y="38"/>
                  </a:lnTo>
                  <a:lnTo>
                    <a:pt x="9" y="40"/>
                  </a:lnTo>
                  <a:lnTo>
                    <a:pt x="10" y="43"/>
                  </a:lnTo>
                  <a:lnTo>
                    <a:pt x="19" y="41"/>
                  </a:lnTo>
                  <a:lnTo>
                    <a:pt x="19" y="40"/>
                  </a:lnTo>
                  <a:lnTo>
                    <a:pt x="18" y="39"/>
                  </a:lnTo>
                  <a:lnTo>
                    <a:pt x="18" y="38"/>
                  </a:lnTo>
                  <a:lnTo>
                    <a:pt x="19" y="37"/>
                  </a:lnTo>
                  <a:lnTo>
                    <a:pt x="18" y="35"/>
                  </a:lnTo>
                  <a:lnTo>
                    <a:pt x="17" y="28"/>
                  </a:lnTo>
                  <a:lnTo>
                    <a:pt x="17" y="26"/>
                  </a:lnTo>
                  <a:lnTo>
                    <a:pt x="18" y="22"/>
                  </a:lnTo>
                  <a:lnTo>
                    <a:pt x="19" y="20"/>
                  </a:lnTo>
                  <a:lnTo>
                    <a:pt x="19" y="18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9" y="14"/>
                  </a:lnTo>
                  <a:lnTo>
                    <a:pt x="22" y="11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99">
              <a:extLst>
                <a:ext uri="{FF2B5EF4-FFF2-40B4-BE49-F238E27FC236}">
                  <a16:creationId xmlns:a16="http://schemas.microsoft.com/office/drawing/2014/main" id="{8BE60A5F-1442-4BCF-AC32-24E3F7812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522" y="1702126"/>
              <a:ext cx="205038" cy="457252"/>
            </a:xfrm>
            <a:custGeom>
              <a:avLst/>
              <a:gdLst>
                <a:gd name="T0" fmla="*/ 2147483647 w 22"/>
                <a:gd name="T1" fmla="*/ 2147483647 h 47"/>
                <a:gd name="T2" fmla="*/ 2147483647 w 22"/>
                <a:gd name="T3" fmla="*/ 2147483647 h 47"/>
                <a:gd name="T4" fmla="*/ 2147483647 w 22"/>
                <a:gd name="T5" fmla="*/ 2147483647 h 47"/>
                <a:gd name="T6" fmla="*/ 2147483647 w 22"/>
                <a:gd name="T7" fmla="*/ 2147483647 h 47"/>
                <a:gd name="T8" fmla="*/ 2147483647 w 22"/>
                <a:gd name="T9" fmla="*/ 2147483647 h 47"/>
                <a:gd name="T10" fmla="*/ 2147483647 w 22"/>
                <a:gd name="T11" fmla="*/ 2147483647 h 47"/>
                <a:gd name="T12" fmla="*/ 2147483647 w 22"/>
                <a:gd name="T13" fmla="*/ 2147483647 h 47"/>
                <a:gd name="T14" fmla="*/ 2147483647 w 22"/>
                <a:gd name="T15" fmla="*/ 2147483647 h 47"/>
                <a:gd name="T16" fmla="*/ 2147483647 w 22"/>
                <a:gd name="T17" fmla="*/ 2147483647 h 47"/>
                <a:gd name="T18" fmla="*/ 2147483647 w 22"/>
                <a:gd name="T19" fmla="*/ 2147483647 h 47"/>
                <a:gd name="T20" fmla="*/ 2147483647 w 22"/>
                <a:gd name="T21" fmla="*/ 2147483647 h 47"/>
                <a:gd name="T22" fmla="*/ 2147483647 w 22"/>
                <a:gd name="T23" fmla="*/ 2147483647 h 47"/>
                <a:gd name="T24" fmla="*/ 2147483647 w 22"/>
                <a:gd name="T25" fmla="*/ 2147483647 h 47"/>
                <a:gd name="T26" fmla="*/ 2147483647 w 22"/>
                <a:gd name="T27" fmla="*/ 2147483647 h 47"/>
                <a:gd name="T28" fmla="*/ 2147483647 w 22"/>
                <a:gd name="T29" fmla="*/ 2147483647 h 47"/>
                <a:gd name="T30" fmla="*/ 2147483647 w 22"/>
                <a:gd name="T31" fmla="*/ 2147483647 h 47"/>
                <a:gd name="T32" fmla="*/ 0 w 22"/>
                <a:gd name="T33" fmla="*/ 2147483647 h 47"/>
                <a:gd name="T34" fmla="*/ 0 w 22"/>
                <a:gd name="T35" fmla="*/ 2147483647 h 47"/>
                <a:gd name="T36" fmla="*/ 2147483647 w 22"/>
                <a:gd name="T37" fmla="*/ 2147483647 h 47"/>
                <a:gd name="T38" fmla="*/ 2147483647 w 22"/>
                <a:gd name="T39" fmla="*/ 2147483647 h 47"/>
                <a:gd name="T40" fmla="*/ 2147483647 w 22"/>
                <a:gd name="T41" fmla="*/ 2147483647 h 47"/>
                <a:gd name="T42" fmla="*/ 2147483647 w 22"/>
                <a:gd name="T43" fmla="*/ 2147483647 h 47"/>
                <a:gd name="T44" fmla="*/ 2147483647 w 22"/>
                <a:gd name="T45" fmla="*/ 2147483647 h 47"/>
                <a:gd name="T46" fmla="*/ 2147483647 w 22"/>
                <a:gd name="T47" fmla="*/ 2147483647 h 47"/>
                <a:gd name="T48" fmla="*/ 2147483647 w 22"/>
                <a:gd name="T49" fmla="*/ 2147483647 h 47"/>
                <a:gd name="T50" fmla="*/ 2147483647 w 22"/>
                <a:gd name="T51" fmla="*/ 2147483647 h 47"/>
                <a:gd name="T52" fmla="*/ 2147483647 w 22"/>
                <a:gd name="T53" fmla="*/ 2147483647 h 47"/>
                <a:gd name="T54" fmla="*/ 2147483647 w 22"/>
                <a:gd name="T55" fmla="*/ 2147483647 h 47"/>
                <a:gd name="T56" fmla="*/ 2147483647 w 22"/>
                <a:gd name="T57" fmla="*/ 2147483647 h 47"/>
                <a:gd name="T58" fmla="*/ 2147483647 w 22"/>
                <a:gd name="T59" fmla="*/ 2147483647 h 47"/>
                <a:gd name="T60" fmla="*/ 2147483647 w 22"/>
                <a:gd name="T61" fmla="*/ 2147483647 h 47"/>
                <a:gd name="T62" fmla="*/ 2147483647 w 22"/>
                <a:gd name="T63" fmla="*/ 2147483647 h 47"/>
                <a:gd name="T64" fmla="*/ 2147483647 w 22"/>
                <a:gd name="T65" fmla="*/ 2147483647 h 47"/>
                <a:gd name="T66" fmla="*/ 2147483647 w 22"/>
                <a:gd name="T67" fmla="*/ 2147483647 h 47"/>
                <a:gd name="T68" fmla="*/ 2147483647 w 22"/>
                <a:gd name="T69" fmla="*/ 2147483647 h 47"/>
                <a:gd name="T70" fmla="*/ 2147483647 w 22"/>
                <a:gd name="T71" fmla="*/ 2147483647 h 47"/>
                <a:gd name="T72" fmla="*/ 2147483647 w 22"/>
                <a:gd name="T73" fmla="*/ 2147483647 h 47"/>
                <a:gd name="T74" fmla="*/ 2147483647 w 22"/>
                <a:gd name="T75" fmla="*/ 2147483647 h 47"/>
                <a:gd name="T76" fmla="*/ 2147483647 w 22"/>
                <a:gd name="T77" fmla="*/ 0 h 47"/>
                <a:gd name="T78" fmla="*/ 2147483647 w 22"/>
                <a:gd name="T79" fmla="*/ 2147483647 h 47"/>
                <a:gd name="T80" fmla="*/ 2147483647 w 22"/>
                <a:gd name="T81" fmla="*/ 2147483647 h 47"/>
                <a:gd name="T82" fmla="*/ 2147483647 w 22"/>
                <a:gd name="T83" fmla="*/ 2147483647 h 47"/>
                <a:gd name="T84" fmla="*/ 2147483647 w 22"/>
                <a:gd name="T85" fmla="*/ 2147483647 h 47"/>
                <a:gd name="T86" fmla="*/ 2147483647 w 22"/>
                <a:gd name="T87" fmla="*/ 2147483647 h 47"/>
                <a:gd name="T88" fmla="*/ 2147483647 w 22"/>
                <a:gd name="T89" fmla="*/ 2147483647 h 47"/>
                <a:gd name="T90" fmla="*/ 2147483647 w 22"/>
                <a:gd name="T91" fmla="*/ 2147483647 h 47"/>
                <a:gd name="T92" fmla="*/ 2147483647 w 22"/>
                <a:gd name="T93" fmla="*/ 2147483647 h 47"/>
                <a:gd name="T94" fmla="*/ 2147483647 w 22"/>
                <a:gd name="T95" fmla="*/ 2147483647 h 47"/>
                <a:gd name="T96" fmla="*/ 2147483647 w 22"/>
                <a:gd name="T97" fmla="*/ 2147483647 h 47"/>
                <a:gd name="T98" fmla="*/ 2147483647 w 22"/>
                <a:gd name="T99" fmla="*/ 2147483647 h 47"/>
                <a:gd name="T100" fmla="*/ 2147483647 w 22"/>
                <a:gd name="T101" fmla="*/ 2147483647 h 4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2"/>
                <a:gd name="T154" fmla="*/ 0 h 47"/>
                <a:gd name="T155" fmla="*/ 22 w 22"/>
                <a:gd name="T156" fmla="*/ 47 h 4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2" h="47">
                  <a:moveTo>
                    <a:pt x="22" y="40"/>
                  </a:moveTo>
                  <a:lnTo>
                    <a:pt x="21" y="40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20"/>
                  </a:lnTo>
                  <a:lnTo>
                    <a:pt x="5" y="17"/>
                  </a:lnTo>
                  <a:lnTo>
                    <a:pt x="6" y="14"/>
                  </a:lnTo>
                  <a:lnTo>
                    <a:pt x="5" y="11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4" y="6"/>
                  </a:lnTo>
                  <a:lnTo>
                    <a:pt x="5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20" y="33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0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2AC9C814-0086-4C5B-AF47-DF9401591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520" y="2707355"/>
              <a:ext cx="560679" cy="586081"/>
            </a:xfrm>
            <a:custGeom>
              <a:avLst/>
              <a:gdLst>
                <a:gd name="T0" fmla="*/ 2147483647 w 60"/>
                <a:gd name="T1" fmla="*/ 0 h 60"/>
                <a:gd name="T2" fmla="*/ 2147483647 w 60"/>
                <a:gd name="T3" fmla="*/ 2147483647 h 60"/>
                <a:gd name="T4" fmla="*/ 2147483647 w 60"/>
                <a:gd name="T5" fmla="*/ 2147483647 h 60"/>
                <a:gd name="T6" fmla="*/ 2147483647 w 60"/>
                <a:gd name="T7" fmla="*/ 2147483647 h 60"/>
                <a:gd name="T8" fmla="*/ 2147483647 w 60"/>
                <a:gd name="T9" fmla="*/ 2147483647 h 60"/>
                <a:gd name="T10" fmla="*/ 2147483647 w 60"/>
                <a:gd name="T11" fmla="*/ 2147483647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2147483647 w 60"/>
                <a:gd name="T19" fmla="*/ 2147483647 h 60"/>
                <a:gd name="T20" fmla="*/ 2147483647 w 60"/>
                <a:gd name="T21" fmla="*/ 2147483647 h 60"/>
                <a:gd name="T22" fmla="*/ 2147483647 w 60"/>
                <a:gd name="T23" fmla="*/ 2147483647 h 60"/>
                <a:gd name="T24" fmla="*/ 2147483647 w 60"/>
                <a:gd name="T25" fmla="*/ 2147483647 h 60"/>
                <a:gd name="T26" fmla="*/ 2147483647 w 60"/>
                <a:gd name="T27" fmla="*/ 2147483647 h 60"/>
                <a:gd name="T28" fmla="*/ 2147483647 w 60"/>
                <a:gd name="T29" fmla="*/ 2147483647 h 60"/>
                <a:gd name="T30" fmla="*/ 0 w 60"/>
                <a:gd name="T31" fmla="*/ 2147483647 h 60"/>
                <a:gd name="T32" fmla="*/ 0 w 60"/>
                <a:gd name="T33" fmla="*/ 2147483647 h 60"/>
                <a:gd name="T34" fmla="*/ 2147483647 w 60"/>
                <a:gd name="T35" fmla="*/ 2147483647 h 60"/>
                <a:gd name="T36" fmla="*/ 2147483647 w 60"/>
                <a:gd name="T37" fmla="*/ 2147483647 h 60"/>
                <a:gd name="T38" fmla="*/ 2147483647 w 60"/>
                <a:gd name="T39" fmla="*/ 2147483647 h 60"/>
                <a:gd name="T40" fmla="*/ 2147483647 w 60"/>
                <a:gd name="T41" fmla="*/ 2147483647 h 60"/>
                <a:gd name="T42" fmla="*/ 2147483647 w 60"/>
                <a:gd name="T43" fmla="*/ 2147483647 h 60"/>
                <a:gd name="T44" fmla="*/ 2147483647 w 60"/>
                <a:gd name="T45" fmla="*/ 2147483647 h 60"/>
                <a:gd name="T46" fmla="*/ 2147483647 w 60"/>
                <a:gd name="T47" fmla="*/ 2147483647 h 60"/>
                <a:gd name="T48" fmla="*/ 2147483647 w 60"/>
                <a:gd name="T49" fmla="*/ 2147483647 h 60"/>
                <a:gd name="T50" fmla="*/ 2147483647 w 60"/>
                <a:gd name="T51" fmla="*/ 2147483647 h 60"/>
                <a:gd name="T52" fmla="*/ 2147483647 w 60"/>
                <a:gd name="T53" fmla="*/ 2147483647 h 60"/>
                <a:gd name="T54" fmla="*/ 2147483647 w 60"/>
                <a:gd name="T55" fmla="*/ 2147483647 h 60"/>
                <a:gd name="T56" fmla="*/ 2147483647 w 60"/>
                <a:gd name="T57" fmla="*/ 2147483647 h 60"/>
                <a:gd name="T58" fmla="*/ 2147483647 w 60"/>
                <a:gd name="T59" fmla="*/ 2147483647 h 60"/>
                <a:gd name="T60" fmla="*/ 2147483647 w 60"/>
                <a:gd name="T61" fmla="*/ 2147483647 h 60"/>
                <a:gd name="T62" fmla="*/ 2147483647 w 60"/>
                <a:gd name="T63" fmla="*/ 2147483647 h 60"/>
                <a:gd name="T64" fmla="*/ 2147483647 w 60"/>
                <a:gd name="T65" fmla="*/ 2147483647 h 60"/>
                <a:gd name="T66" fmla="*/ 2147483647 w 60"/>
                <a:gd name="T67" fmla="*/ 2147483647 h 60"/>
                <a:gd name="T68" fmla="*/ 2147483647 w 60"/>
                <a:gd name="T69" fmla="*/ 2147483647 h 60"/>
                <a:gd name="T70" fmla="*/ 2147483647 w 60"/>
                <a:gd name="T71" fmla="*/ 2147483647 h 60"/>
                <a:gd name="T72" fmla="*/ 2147483647 w 60"/>
                <a:gd name="T73" fmla="*/ 2147483647 h 60"/>
                <a:gd name="T74" fmla="*/ 2147483647 w 60"/>
                <a:gd name="T75" fmla="*/ 2147483647 h 60"/>
                <a:gd name="T76" fmla="*/ 2147483647 w 60"/>
                <a:gd name="T77" fmla="*/ 2147483647 h 60"/>
                <a:gd name="T78" fmla="*/ 2147483647 w 60"/>
                <a:gd name="T79" fmla="*/ 2147483647 h 60"/>
                <a:gd name="T80" fmla="*/ 2147483647 w 60"/>
                <a:gd name="T81" fmla="*/ 2147483647 h 60"/>
                <a:gd name="T82" fmla="*/ 2147483647 w 60"/>
                <a:gd name="T83" fmla="*/ 2147483647 h 60"/>
                <a:gd name="T84" fmla="*/ 2147483647 w 60"/>
                <a:gd name="T85" fmla="*/ 2147483647 h 60"/>
                <a:gd name="T86" fmla="*/ 2147483647 w 60"/>
                <a:gd name="T87" fmla="*/ 2147483647 h 60"/>
                <a:gd name="T88" fmla="*/ 2147483647 w 60"/>
                <a:gd name="T89" fmla="*/ 2147483647 h 60"/>
                <a:gd name="T90" fmla="*/ 2147483647 w 60"/>
                <a:gd name="T91" fmla="*/ 2147483647 h 60"/>
                <a:gd name="T92" fmla="*/ 2147483647 w 60"/>
                <a:gd name="T93" fmla="*/ 2147483647 h 60"/>
                <a:gd name="T94" fmla="*/ 2147483647 w 60"/>
                <a:gd name="T95" fmla="*/ 2147483647 h 60"/>
                <a:gd name="T96" fmla="*/ 2147483647 w 60"/>
                <a:gd name="T97" fmla="*/ 2147483647 h 60"/>
                <a:gd name="T98" fmla="*/ 2147483647 w 60"/>
                <a:gd name="T99" fmla="*/ 2147483647 h 60"/>
                <a:gd name="T100" fmla="*/ 2147483647 w 60"/>
                <a:gd name="T101" fmla="*/ 2147483647 h 60"/>
                <a:gd name="T102" fmla="*/ 2147483647 w 60"/>
                <a:gd name="T103" fmla="*/ 2147483647 h 60"/>
                <a:gd name="T104" fmla="*/ 2147483647 w 60"/>
                <a:gd name="T105" fmla="*/ 2147483647 h 60"/>
                <a:gd name="T106" fmla="*/ 2147483647 w 60"/>
                <a:gd name="T107" fmla="*/ 2147483647 h 60"/>
                <a:gd name="T108" fmla="*/ 2147483647 w 60"/>
                <a:gd name="T109" fmla="*/ 2147483647 h 6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"/>
                <a:gd name="T166" fmla="*/ 0 h 60"/>
                <a:gd name="T167" fmla="*/ 60 w 60"/>
                <a:gd name="T168" fmla="*/ 60 h 6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" h="60">
                  <a:moveTo>
                    <a:pt x="20" y="1"/>
                  </a:moveTo>
                  <a:lnTo>
                    <a:pt x="20" y="0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8" y="19"/>
                  </a:lnTo>
                  <a:lnTo>
                    <a:pt x="17" y="19"/>
                  </a:lnTo>
                  <a:lnTo>
                    <a:pt x="15" y="22"/>
                  </a:lnTo>
                  <a:lnTo>
                    <a:pt x="14" y="23"/>
                  </a:lnTo>
                  <a:lnTo>
                    <a:pt x="13" y="23"/>
                  </a:lnTo>
                  <a:lnTo>
                    <a:pt x="12" y="23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0" y="26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3" y="39"/>
                  </a:lnTo>
                  <a:lnTo>
                    <a:pt x="1" y="41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3" y="51"/>
                  </a:lnTo>
                  <a:lnTo>
                    <a:pt x="5" y="54"/>
                  </a:lnTo>
                  <a:lnTo>
                    <a:pt x="6" y="54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8" y="55"/>
                  </a:lnTo>
                  <a:lnTo>
                    <a:pt x="9" y="56"/>
                  </a:lnTo>
                  <a:lnTo>
                    <a:pt x="10" y="56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5" y="60"/>
                  </a:lnTo>
                  <a:lnTo>
                    <a:pt x="16" y="60"/>
                  </a:lnTo>
                  <a:lnTo>
                    <a:pt x="18" y="59"/>
                  </a:lnTo>
                  <a:lnTo>
                    <a:pt x="18" y="58"/>
                  </a:lnTo>
                  <a:lnTo>
                    <a:pt x="19" y="58"/>
                  </a:lnTo>
                  <a:lnTo>
                    <a:pt x="20" y="59"/>
                  </a:lnTo>
                  <a:lnTo>
                    <a:pt x="21" y="59"/>
                  </a:lnTo>
                  <a:lnTo>
                    <a:pt x="22" y="59"/>
                  </a:lnTo>
                  <a:lnTo>
                    <a:pt x="25" y="57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4"/>
                  </a:lnTo>
                  <a:lnTo>
                    <a:pt x="30" y="54"/>
                  </a:lnTo>
                  <a:lnTo>
                    <a:pt x="33" y="51"/>
                  </a:lnTo>
                  <a:lnTo>
                    <a:pt x="32" y="50"/>
                  </a:lnTo>
                  <a:lnTo>
                    <a:pt x="32" y="48"/>
                  </a:lnTo>
                  <a:lnTo>
                    <a:pt x="35" y="44"/>
                  </a:lnTo>
                  <a:lnTo>
                    <a:pt x="38" y="33"/>
                  </a:lnTo>
                  <a:lnTo>
                    <a:pt x="40" y="34"/>
                  </a:lnTo>
                  <a:lnTo>
                    <a:pt x="41" y="35"/>
                  </a:lnTo>
                  <a:lnTo>
                    <a:pt x="43" y="35"/>
                  </a:lnTo>
                  <a:lnTo>
                    <a:pt x="44" y="33"/>
                  </a:lnTo>
                  <a:lnTo>
                    <a:pt x="45" y="29"/>
                  </a:lnTo>
                  <a:lnTo>
                    <a:pt x="46" y="27"/>
                  </a:lnTo>
                  <a:lnTo>
                    <a:pt x="47" y="28"/>
                  </a:lnTo>
                  <a:lnTo>
                    <a:pt x="48" y="25"/>
                  </a:lnTo>
                  <a:lnTo>
                    <a:pt x="49" y="25"/>
                  </a:lnTo>
                  <a:lnTo>
                    <a:pt x="50" y="24"/>
                  </a:lnTo>
                  <a:lnTo>
                    <a:pt x="51" y="21"/>
                  </a:lnTo>
                  <a:lnTo>
                    <a:pt x="52" y="21"/>
                  </a:lnTo>
                  <a:lnTo>
                    <a:pt x="52" y="20"/>
                  </a:lnTo>
                  <a:lnTo>
                    <a:pt x="51" y="20"/>
                  </a:lnTo>
                  <a:lnTo>
                    <a:pt x="52" y="16"/>
                  </a:lnTo>
                  <a:lnTo>
                    <a:pt x="53" y="15"/>
                  </a:lnTo>
                  <a:lnTo>
                    <a:pt x="59" y="19"/>
                  </a:lnTo>
                  <a:lnTo>
                    <a:pt x="60" y="20"/>
                  </a:lnTo>
                  <a:lnTo>
                    <a:pt x="60" y="19"/>
                  </a:lnTo>
                  <a:lnTo>
                    <a:pt x="60" y="16"/>
                  </a:lnTo>
                  <a:lnTo>
                    <a:pt x="59" y="13"/>
                  </a:lnTo>
                  <a:lnTo>
                    <a:pt x="58" y="13"/>
                  </a:lnTo>
                  <a:lnTo>
                    <a:pt x="58" y="11"/>
                  </a:lnTo>
                  <a:lnTo>
                    <a:pt x="57" y="12"/>
                  </a:lnTo>
                  <a:lnTo>
                    <a:pt x="56" y="12"/>
                  </a:lnTo>
                  <a:lnTo>
                    <a:pt x="55" y="11"/>
                  </a:lnTo>
                  <a:lnTo>
                    <a:pt x="50" y="13"/>
                  </a:lnTo>
                  <a:lnTo>
                    <a:pt x="50" y="14"/>
                  </a:lnTo>
                  <a:lnTo>
                    <a:pt x="48" y="14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5"/>
                  </a:lnTo>
                  <a:lnTo>
                    <a:pt x="44" y="15"/>
                  </a:lnTo>
                  <a:lnTo>
                    <a:pt x="43" y="17"/>
                  </a:lnTo>
                  <a:lnTo>
                    <a:pt x="42" y="17"/>
                  </a:lnTo>
                  <a:lnTo>
                    <a:pt x="39" y="20"/>
                  </a:lnTo>
                  <a:lnTo>
                    <a:pt x="39" y="21"/>
                  </a:lnTo>
                  <a:lnTo>
                    <a:pt x="38" y="22"/>
                  </a:lnTo>
                  <a:lnTo>
                    <a:pt x="36" y="13"/>
                  </a:lnTo>
                  <a:lnTo>
                    <a:pt x="23" y="16"/>
                  </a:lnTo>
                  <a:lnTo>
                    <a:pt x="20" y="1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01">
              <a:extLst>
                <a:ext uri="{FF2B5EF4-FFF2-40B4-BE49-F238E27FC236}">
                  <a16:creationId xmlns:a16="http://schemas.microsoft.com/office/drawing/2014/main" id="{CB32822C-CB3C-4B02-822F-96796915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65" y="3536578"/>
              <a:ext cx="626000" cy="604227"/>
            </a:xfrm>
            <a:custGeom>
              <a:avLst/>
              <a:gdLst>
                <a:gd name="T0" fmla="*/ 0 w 67"/>
                <a:gd name="T1" fmla="*/ 2147483647 h 62"/>
                <a:gd name="T2" fmla="*/ 2147483647 w 67"/>
                <a:gd name="T3" fmla="*/ 0 h 62"/>
                <a:gd name="T4" fmla="*/ 2147483647 w 67"/>
                <a:gd name="T5" fmla="*/ 2147483647 h 62"/>
                <a:gd name="T6" fmla="*/ 2147483647 w 67"/>
                <a:gd name="T7" fmla="*/ 2147483647 h 62"/>
                <a:gd name="T8" fmla="*/ 2147483647 w 67"/>
                <a:gd name="T9" fmla="*/ 2147483647 h 62"/>
                <a:gd name="T10" fmla="*/ 2147483647 w 67"/>
                <a:gd name="T11" fmla="*/ 2147483647 h 62"/>
                <a:gd name="T12" fmla="*/ 2147483647 w 67"/>
                <a:gd name="T13" fmla="*/ 2147483647 h 62"/>
                <a:gd name="T14" fmla="*/ 2147483647 w 67"/>
                <a:gd name="T15" fmla="*/ 2147483647 h 62"/>
                <a:gd name="T16" fmla="*/ 2147483647 w 67"/>
                <a:gd name="T17" fmla="*/ 2147483647 h 62"/>
                <a:gd name="T18" fmla="*/ 2147483647 w 67"/>
                <a:gd name="T19" fmla="*/ 2147483647 h 62"/>
                <a:gd name="T20" fmla="*/ 2147483647 w 67"/>
                <a:gd name="T21" fmla="*/ 2147483647 h 62"/>
                <a:gd name="T22" fmla="*/ 2147483647 w 67"/>
                <a:gd name="T23" fmla="*/ 2147483647 h 62"/>
                <a:gd name="T24" fmla="*/ 2147483647 w 67"/>
                <a:gd name="T25" fmla="*/ 2147483647 h 62"/>
                <a:gd name="T26" fmla="*/ 2147483647 w 67"/>
                <a:gd name="T27" fmla="*/ 2147483647 h 62"/>
                <a:gd name="T28" fmla="*/ 2147483647 w 67"/>
                <a:gd name="T29" fmla="*/ 2147483647 h 62"/>
                <a:gd name="T30" fmla="*/ 2147483647 w 67"/>
                <a:gd name="T31" fmla="*/ 2147483647 h 62"/>
                <a:gd name="T32" fmla="*/ 2147483647 w 67"/>
                <a:gd name="T33" fmla="*/ 2147483647 h 62"/>
                <a:gd name="T34" fmla="*/ 2147483647 w 67"/>
                <a:gd name="T35" fmla="*/ 2147483647 h 62"/>
                <a:gd name="T36" fmla="*/ 2147483647 w 67"/>
                <a:gd name="T37" fmla="*/ 2147483647 h 62"/>
                <a:gd name="T38" fmla="*/ 2147483647 w 67"/>
                <a:gd name="T39" fmla="*/ 2147483647 h 62"/>
                <a:gd name="T40" fmla="*/ 2147483647 w 67"/>
                <a:gd name="T41" fmla="*/ 2147483647 h 62"/>
                <a:gd name="T42" fmla="*/ 2147483647 w 67"/>
                <a:gd name="T43" fmla="*/ 2147483647 h 62"/>
                <a:gd name="T44" fmla="*/ 2147483647 w 67"/>
                <a:gd name="T45" fmla="*/ 2147483647 h 62"/>
                <a:gd name="T46" fmla="*/ 2147483647 w 67"/>
                <a:gd name="T47" fmla="*/ 2147483647 h 62"/>
                <a:gd name="T48" fmla="*/ 2147483647 w 67"/>
                <a:gd name="T49" fmla="*/ 2147483647 h 62"/>
                <a:gd name="T50" fmla="*/ 2147483647 w 67"/>
                <a:gd name="T51" fmla="*/ 2147483647 h 62"/>
                <a:gd name="T52" fmla="*/ 2147483647 w 67"/>
                <a:gd name="T53" fmla="*/ 2147483647 h 62"/>
                <a:gd name="T54" fmla="*/ 2147483647 w 67"/>
                <a:gd name="T55" fmla="*/ 2147483647 h 62"/>
                <a:gd name="T56" fmla="*/ 2147483647 w 67"/>
                <a:gd name="T57" fmla="*/ 2147483647 h 62"/>
                <a:gd name="T58" fmla="*/ 2147483647 w 67"/>
                <a:gd name="T59" fmla="*/ 2147483647 h 62"/>
                <a:gd name="T60" fmla="*/ 2147483647 w 67"/>
                <a:gd name="T61" fmla="*/ 2147483647 h 62"/>
                <a:gd name="T62" fmla="*/ 2147483647 w 67"/>
                <a:gd name="T63" fmla="*/ 2147483647 h 62"/>
                <a:gd name="T64" fmla="*/ 2147483647 w 67"/>
                <a:gd name="T65" fmla="*/ 2147483647 h 62"/>
                <a:gd name="T66" fmla="*/ 2147483647 w 67"/>
                <a:gd name="T67" fmla="*/ 2147483647 h 62"/>
                <a:gd name="T68" fmla="*/ 2147483647 w 67"/>
                <a:gd name="T69" fmla="*/ 2147483647 h 62"/>
                <a:gd name="T70" fmla="*/ 2147483647 w 67"/>
                <a:gd name="T71" fmla="*/ 2147483647 h 62"/>
                <a:gd name="T72" fmla="*/ 2147483647 w 67"/>
                <a:gd name="T73" fmla="*/ 2147483647 h 62"/>
                <a:gd name="T74" fmla="*/ 2147483647 w 67"/>
                <a:gd name="T75" fmla="*/ 2147483647 h 62"/>
                <a:gd name="T76" fmla="*/ 2147483647 w 67"/>
                <a:gd name="T77" fmla="*/ 2147483647 h 62"/>
                <a:gd name="T78" fmla="*/ 2147483647 w 67"/>
                <a:gd name="T79" fmla="*/ 2147483647 h 62"/>
                <a:gd name="T80" fmla="*/ 2147483647 w 67"/>
                <a:gd name="T81" fmla="*/ 2147483647 h 62"/>
                <a:gd name="T82" fmla="*/ 2147483647 w 67"/>
                <a:gd name="T83" fmla="*/ 2147483647 h 62"/>
                <a:gd name="T84" fmla="*/ 2147483647 w 67"/>
                <a:gd name="T85" fmla="*/ 2147483647 h 62"/>
                <a:gd name="T86" fmla="*/ 2147483647 w 67"/>
                <a:gd name="T87" fmla="*/ 2147483647 h 62"/>
                <a:gd name="T88" fmla="*/ 2147483647 w 67"/>
                <a:gd name="T89" fmla="*/ 2147483647 h 62"/>
                <a:gd name="T90" fmla="*/ 2147483647 w 67"/>
                <a:gd name="T91" fmla="*/ 2147483647 h 62"/>
                <a:gd name="T92" fmla="*/ 2147483647 w 67"/>
                <a:gd name="T93" fmla="*/ 2147483647 h 62"/>
                <a:gd name="T94" fmla="*/ 2147483647 w 67"/>
                <a:gd name="T95" fmla="*/ 2147483647 h 62"/>
                <a:gd name="T96" fmla="*/ 0 w 67"/>
                <a:gd name="T97" fmla="*/ 2147483647 h 6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7"/>
                <a:gd name="T148" fmla="*/ 0 h 62"/>
                <a:gd name="T149" fmla="*/ 67 w 67"/>
                <a:gd name="T150" fmla="*/ 62 h 6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7" h="62">
                  <a:moveTo>
                    <a:pt x="0" y="3"/>
                  </a:moveTo>
                  <a:lnTo>
                    <a:pt x="60" y="0"/>
                  </a:lnTo>
                  <a:lnTo>
                    <a:pt x="60" y="1"/>
                  </a:lnTo>
                  <a:lnTo>
                    <a:pt x="61" y="1"/>
                  </a:lnTo>
                  <a:lnTo>
                    <a:pt x="62" y="3"/>
                  </a:lnTo>
                  <a:lnTo>
                    <a:pt x="62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9"/>
                  </a:lnTo>
                  <a:lnTo>
                    <a:pt x="67" y="8"/>
                  </a:lnTo>
                  <a:lnTo>
                    <a:pt x="67" y="9"/>
                  </a:lnTo>
                  <a:lnTo>
                    <a:pt x="67" y="10"/>
                  </a:lnTo>
                  <a:lnTo>
                    <a:pt x="66" y="11"/>
                  </a:lnTo>
                  <a:lnTo>
                    <a:pt x="65" y="13"/>
                  </a:lnTo>
                  <a:lnTo>
                    <a:pt x="64" y="17"/>
                  </a:lnTo>
                  <a:lnTo>
                    <a:pt x="62" y="19"/>
                  </a:lnTo>
                  <a:lnTo>
                    <a:pt x="63" y="21"/>
                  </a:lnTo>
                  <a:lnTo>
                    <a:pt x="63" y="24"/>
                  </a:lnTo>
                  <a:lnTo>
                    <a:pt x="62" y="24"/>
                  </a:lnTo>
                  <a:lnTo>
                    <a:pt x="61" y="26"/>
                  </a:lnTo>
                  <a:lnTo>
                    <a:pt x="60" y="27"/>
                  </a:lnTo>
                  <a:lnTo>
                    <a:pt x="58" y="29"/>
                  </a:lnTo>
                  <a:lnTo>
                    <a:pt x="57" y="32"/>
                  </a:lnTo>
                  <a:lnTo>
                    <a:pt x="57" y="34"/>
                  </a:lnTo>
                  <a:lnTo>
                    <a:pt x="57" y="36"/>
                  </a:lnTo>
                  <a:lnTo>
                    <a:pt x="54" y="38"/>
                  </a:lnTo>
                  <a:lnTo>
                    <a:pt x="52" y="40"/>
                  </a:lnTo>
                  <a:lnTo>
                    <a:pt x="52" y="41"/>
                  </a:lnTo>
                  <a:lnTo>
                    <a:pt x="52" y="43"/>
                  </a:lnTo>
                  <a:lnTo>
                    <a:pt x="50" y="45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51"/>
                  </a:lnTo>
                  <a:lnTo>
                    <a:pt x="49" y="53"/>
                  </a:lnTo>
                  <a:lnTo>
                    <a:pt x="50" y="55"/>
                  </a:lnTo>
                  <a:lnTo>
                    <a:pt x="50" y="56"/>
                  </a:lnTo>
                  <a:lnTo>
                    <a:pt x="51" y="57"/>
                  </a:lnTo>
                  <a:lnTo>
                    <a:pt x="51" y="58"/>
                  </a:lnTo>
                  <a:lnTo>
                    <a:pt x="50" y="58"/>
                  </a:lnTo>
                  <a:lnTo>
                    <a:pt x="50" y="60"/>
                  </a:lnTo>
                  <a:lnTo>
                    <a:pt x="50" y="61"/>
                  </a:lnTo>
                  <a:lnTo>
                    <a:pt x="9" y="62"/>
                  </a:lnTo>
                  <a:lnTo>
                    <a:pt x="9" y="53"/>
                  </a:lnTo>
                  <a:lnTo>
                    <a:pt x="6" y="52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2" y="51"/>
                  </a:lnTo>
                  <a:lnTo>
                    <a:pt x="2" y="21"/>
                  </a:lnTo>
                  <a:lnTo>
                    <a:pt x="0" y="3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1B0F9A7A-EDBB-41BB-8566-73FE98D8E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329" y="2435181"/>
              <a:ext cx="711281" cy="925391"/>
            </a:xfrm>
            <a:custGeom>
              <a:avLst/>
              <a:gdLst>
                <a:gd name="T0" fmla="*/ 2147483647 w 76"/>
                <a:gd name="T1" fmla="*/ 2147483647 h 95"/>
                <a:gd name="T2" fmla="*/ 2147483647 w 76"/>
                <a:gd name="T3" fmla="*/ 2147483647 h 95"/>
                <a:gd name="T4" fmla="*/ 2147483647 w 76"/>
                <a:gd name="T5" fmla="*/ 2147483647 h 95"/>
                <a:gd name="T6" fmla="*/ 2147483647 w 76"/>
                <a:gd name="T7" fmla="*/ 2147483647 h 95"/>
                <a:gd name="T8" fmla="*/ 2147483647 w 76"/>
                <a:gd name="T9" fmla="*/ 0 h 95"/>
                <a:gd name="T10" fmla="*/ 0 w 76"/>
                <a:gd name="T11" fmla="*/ 2147483647 h 95"/>
                <a:gd name="T12" fmla="*/ 0 w 76"/>
                <a:gd name="T13" fmla="*/ 2147483647 h 95"/>
                <a:gd name="T14" fmla="*/ 2147483647 w 76"/>
                <a:gd name="T15" fmla="*/ 2147483647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95"/>
                <a:gd name="T26" fmla="*/ 76 w 76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95">
                  <a:moveTo>
                    <a:pt x="67" y="95"/>
                  </a:moveTo>
                  <a:lnTo>
                    <a:pt x="76" y="27"/>
                  </a:lnTo>
                  <a:lnTo>
                    <a:pt x="51" y="23"/>
                  </a:lnTo>
                  <a:lnTo>
                    <a:pt x="54" y="6"/>
                  </a:lnTo>
                  <a:lnTo>
                    <a:pt x="16" y="0"/>
                  </a:lnTo>
                  <a:lnTo>
                    <a:pt x="0" y="84"/>
                  </a:lnTo>
                  <a:lnTo>
                    <a:pt x="67" y="95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39823FEA-0DE3-4B21-9B09-E8C376E20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9" y="2716427"/>
              <a:ext cx="139715" cy="235884"/>
            </a:xfrm>
            <a:custGeom>
              <a:avLst/>
              <a:gdLst>
                <a:gd name="T0" fmla="*/ 2147483647 w 15"/>
                <a:gd name="T1" fmla="*/ 2147483647 h 24"/>
                <a:gd name="T2" fmla="*/ 2147483647 w 15"/>
                <a:gd name="T3" fmla="*/ 2147483647 h 24"/>
                <a:gd name="T4" fmla="*/ 2147483647 w 15"/>
                <a:gd name="T5" fmla="*/ 2147483647 h 24"/>
                <a:gd name="T6" fmla="*/ 2147483647 w 15"/>
                <a:gd name="T7" fmla="*/ 2147483647 h 24"/>
                <a:gd name="T8" fmla="*/ 2147483647 w 15"/>
                <a:gd name="T9" fmla="*/ 2147483647 h 24"/>
                <a:gd name="T10" fmla="*/ 2147483647 w 15"/>
                <a:gd name="T11" fmla="*/ 2147483647 h 24"/>
                <a:gd name="T12" fmla="*/ 2147483647 w 15"/>
                <a:gd name="T13" fmla="*/ 2147483647 h 24"/>
                <a:gd name="T14" fmla="*/ 2147483647 w 15"/>
                <a:gd name="T15" fmla="*/ 2147483647 h 24"/>
                <a:gd name="T16" fmla="*/ 2147483647 w 15"/>
                <a:gd name="T17" fmla="*/ 2147483647 h 24"/>
                <a:gd name="T18" fmla="*/ 2147483647 w 15"/>
                <a:gd name="T19" fmla="*/ 2147483647 h 24"/>
                <a:gd name="T20" fmla="*/ 2147483647 w 15"/>
                <a:gd name="T21" fmla="*/ 2147483647 h 24"/>
                <a:gd name="T22" fmla="*/ 2147483647 w 15"/>
                <a:gd name="T23" fmla="*/ 2147483647 h 24"/>
                <a:gd name="T24" fmla="*/ 2147483647 w 15"/>
                <a:gd name="T25" fmla="*/ 2147483647 h 24"/>
                <a:gd name="T26" fmla="*/ 2147483647 w 15"/>
                <a:gd name="T27" fmla="*/ 2147483647 h 24"/>
                <a:gd name="T28" fmla="*/ 2147483647 w 15"/>
                <a:gd name="T29" fmla="*/ 0 h 24"/>
                <a:gd name="T30" fmla="*/ 2147483647 w 15"/>
                <a:gd name="T31" fmla="*/ 0 h 24"/>
                <a:gd name="T32" fmla="*/ 2147483647 w 15"/>
                <a:gd name="T33" fmla="*/ 0 h 24"/>
                <a:gd name="T34" fmla="*/ 2147483647 w 15"/>
                <a:gd name="T35" fmla="*/ 2147483647 h 24"/>
                <a:gd name="T36" fmla="*/ 2147483647 w 15"/>
                <a:gd name="T37" fmla="*/ 2147483647 h 24"/>
                <a:gd name="T38" fmla="*/ 0 w 15"/>
                <a:gd name="T39" fmla="*/ 2147483647 h 24"/>
                <a:gd name="T40" fmla="*/ 0 w 15"/>
                <a:gd name="T41" fmla="*/ 2147483647 h 24"/>
                <a:gd name="T42" fmla="*/ 2147483647 w 15"/>
                <a:gd name="T43" fmla="*/ 2147483647 h 24"/>
                <a:gd name="T44" fmla="*/ 2147483647 w 15"/>
                <a:gd name="T45" fmla="*/ 2147483647 h 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"/>
                <a:gd name="T70" fmla="*/ 0 h 24"/>
                <a:gd name="T71" fmla="*/ 15 w 15"/>
                <a:gd name="T72" fmla="*/ 24 h 2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" h="24">
                  <a:moveTo>
                    <a:pt x="15" y="22"/>
                  </a:moveTo>
                  <a:lnTo>
                    <a:pt x="15" y="21"/>
                  </a:lnTo>
                  <a:lnTo>
                    <a:pt x="14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4"/>
                  </a:lnTo>
                  <a:lnTo>
                    <a:pt x="8" y="13"/>
                  </a:lnTo>
                  <a:lnTo>
                    <a:pt x="7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6" y="24"/>
                  </a:lnTo>
                  <a:lnTo>
                    <a:pt x="15" y="22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51020305-DC59-4006-8044-858EE367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731" y="1284793"/>
              <a:ext cx="455438" cy="778417"/>
            </a:xfrm>
            <a:custGeom>
              <a:avLst/>
              <a:gdLst>
                <a:gd name="T0" fmla="*/ 2147483647 w 49"/>
                <a:gd name="T1" fmla="*/ 2147483647 h 80"/>
                <a:gd name="T2" fmla="*/ 2147483647 w 49"/>
                <a:gd name="T3" fmla="*/ 2147483647 h 80"/>
                <a:gd name="T4" fmla="*/ 2147483647 w 49"/>
                <a:gd name="T5" fmla="*/ 2147483647 h 80"/>
                <a:gd name="T6" fmla="*/ 2147483647 w 49"/>
                <a:gd name="T7" fmla="*/ 2147483647 h 80"/>
                <a:gd name="T8" fmla="*/ 2147483647 w 49"/>
                <a:gd name="T9" fmla="*/ 2147483647 h 80"/>
                <a:gd name="T10" fmla="*/ 2147483647 w 49"/>
                <a:gd name="T11" fmla="*/ 2147483647 h 80"/>
                <a:gd name="T12" fmla="*/ 2147483647 w 49"/>
                <a:gd name="T13" fmla="*/ 2147483647 h 80"/>
                <a:gd name="T14" fmla="*/ 2147483647 w 49"/>
                <a:gd name="T15" fmla="*/ 2147483647 h 80"/>
                <a:gd name="T16" fmla="*/ 2147483647 w 49"/>
                <a:gd name="T17" fmla="*/ 2147483647 h 80"/>
                <a:gd name="T18" fmla="*/ 2147483647 w 49"/>
                <a:gd name="T19" fmla="*/ 2147483647 h 80"/>
                <a:gd name="T20" fmla="*/ 2147483647 w 49"/>
                <a:gd name="T21" fmla="*/ 2147483647 h 80"/>
                <a:gd name="T22" fmla="*/ 2147483647 w 49"/>
                <a:gd name="T23" fmla="*/ 2147483647 h 80"/>
                <a:gd name="T24" fmla="*/ 2147483647 w 49"/>
                <a:gd name="T25" fmla="*/ 2147483647 h 80"/>
                <a:gd name="T26" fmla="*/ 2147483647 w 49"/>
                <a:gd name="T27" fmla="*/ 2147483647 h 80"/>
                <a:gd name="T28" fmla="*/ 2147483647 w 49"/>
                <a:gd name="T29" fmla="*/ 2147483647 h 80"/>
                <a:gd name="T30" fmla="*/ 2147483647 w 49"/>
                <a:gd name="T31" fmla="*/ 2147483647 h 80"/>
                <a:gd name="T32" fmla="*/ 2147483647 w 49"/>
                <a:gd name="T33" fmla="*/ 2147483647 h 80"/>
                <a:gd name="T34" fmla="*/ 2147483647 w 49"/>
                <a:gd name="T35" fmla="*/ 2147483647 h 80"/>
                <a:gd name="T36" fmla="*/ 2147483647 w 49"/>
                <a:gd name="T37" fmla="*/ 2147483647 h 80"/>
                <a:gd name="T38" fmla="*/ 2147483647 w 49"/>
                <a:gd name="T39" fmla="*/ 2147483647 h 80"/>
                <a:gd name="T40" fmla="*/ 2147483647 w 49"/>
                <a:gd name="T41" fmla="*/ 2147483647 h 80"/>
                <a:gd name="T42" fmla="*/ 2147483647 w 49"/>
                <a:gd name="T43" fmla="*/ 2147483647 h 80"/>
                <a:gd name="T44" fmla="*/ 2147483647 w 49"/>
                <a:gd name="T45" fmla="*/ 2147483647 h 80"/>
                <a:gd name="T46" fmla="*/ 2147483647 w 49"/>
                <a:gd name="T47" fmla="*/ 2147483647 h 80"/>
                <a:gd name="T48" fmla="*/ 2147483647 w 49"/>
                <a:gd name="T49" fmla="*/ 2147483647 h 80"/>
                <a:gd name="T50" fmla="*/ 2147483647 w 49"/>
                <a:gd name="T51" fmla="*/ 2147483647 h 80"/>
                <a:gd name="T52" fmla="*/ 2147483647 w 49"/>
                <a:gd name="T53" fmla="*/ 2147483647 h 80"/>
                <a:gd name="T54" fmla="*/ 2147483647 w 49"/>
                <a:gd name="T55" fmla="*/ 2147483647 h 80"/>
                <a:gd name="T56" fmla="*/ 2147483647 w 49"/>
                <a:gd name="T57" fmla="*/ 2147483647 h 80"/>
                <a:gd name="T58" fmla="*/ 2147483647 w 49"/>
                <a:gd name="T59" fmla="*/ 2147483647 h 80"/>
                <a:gd name="T60" fmla="*/ 2147483647 w 49"/>
                <a:gd name="T61" fmla="*/ 2147483647 h 80"/>
                <a:gd name="T62" fmla="*/ 2147483647 w 49"/>
                <a:gd name="T63" fmla="*/ 2147483647 h 80"/>
                <a:gd name="T64" fmla="*/ 2147483647 w 49"/>
                <a:gd name="T65" fmla="*/ 2147483647 h 80"/>
                <a:gd name="T66" fmla="*/ 2147483647 w 49"/>
                <a:gd name="T67" fmla="*/ 2147483647 h 80"/>
                <a:gd name="T68" fmla="*/ 2147483647 w 49"/>
                <a:gd name="T69" fmla="*/ 2147483647 h 80"/>
                <a:gd name="T70" fmla="*/ 2147483647 w 49"/>
                <a:gd name="T71" fmla="*/ 2147483647 h 80"/>
                <a:gd name="T72" fmla="*/ 2147483647 w 49"/>
                <a:gd name="T73" fmla="*/ 2147483647 h 80"/>
                <a:gd name="T74" fmla="*/ 2147483647 w 49"/>
                <a:gd name="T75" fmla="*/ 2147483647 h 80"/>
                <a:gd name="T76" fmla="*/ 2147483647 w 49"/>
                <a:gd name="T77" fmla="*/ 2147483647 h 80"/>
                <a:gd name="T78" fmla="*/ 2147483647 w 49"/>
                <a:gd name="T79" fmla="*/ 2147483647 h 80"/>
                <a:gd name="T80" fmla="*/ 2147483647 w 49"/>
                <a:gd name="T81" fmla="*/ 2147483647 h 80"/>
                <a:gd name="T82" fmla="*/ 2147483647 w 49"/>
                <a:gd name="T83" fmla="*/ 2147483647 h 80"/>
                <a:gd name="T84" fmla="*/ 2147483647 w 49"/>
                <a:gd name="T85" fmla="*/ 2147483647 h 80"/>
                <a:gd name="T86" fmla="*/ 2147483647 w 49"/>
                <a:gd name="T87" fmla="*/ 2147483647 h 80"/>
                <a:gd name="T88" fmla="*/ 2147483647 w 49"/>
                <a:gd name="T89" fmla="*/ 2147483647 h 80"/>
                <a:gd name="T90" fmla="*/ 2147483647 w 49"/>
                <a:gd name="T91" fmla="*/ 2147483647 h 80"/>
                <a:gd name="T92" fmla="*/ 2147483647 w 49"/>
                <a:gd name="T93" fmla="*/ 2147483647 h 80"/>
                <a:gd name="T94" fmla="*/ 2147483647 w 49"/>
                <a:gd name="T95" fmla="*/ 2147483647 h 80"/>
                <a:gd name="T96" fmla="*/ 2147483647 w 49"/>
                <a:gd name="T97" fmla="*/ 2147483647 h 80"/>
                <a:gd name="T98" fmla="*/ 2147483647 w 49"/>
                <a:gd name="T99" fmla="*/ 2147483647 h 80"/>
                <a:gd name="T100" fmla="*/ 2147483647 w 49"/>
                <a:gd name="T101" fmla="*/ 2147483647 h 80"/>
                <a:gd name="T102" fmla="*/ 2147483647 w 49"/>
                <a:gd name="T103" fmla="*/ 2147483647 h 80"/>
                <a:gd name="T104" fmla="*/ 2147483647 w 49"/>
                <a:gd name="T105" fmla="*/ 2147483647 h 80"/>
                <a:gd name="T106" fmla="*/ 2147483647 w 49"/>
                <a:gd name="T107" fmla="*/ 2147483647 h 80"/>
                <a:gd name="T108" fmla="*/ 2147483647 w 49"/>
                <a:gd name="T109" fmla="*/ 2147483647 h 80"/>
                <a:gd name="T110" fmla="*/ 2147483647 w 49"/>
                <a:gd name="T111" fmla="*/ 2147483647 h 8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9"/>
                <a:gd name="T169" fmla="*/ 0 h 80"/>
                <a:gd name="T170" fmla="*/ 49 w 49"/>
                <a:gd name="T171" fmla="*/ 80 h 8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9" h="80">
                  <a:moveTo>
                    <a:pt x="0" y="43"/>
                  </a:moveTo>
                  <a:lnTo>
                    <a:pt x="10" y="72"/>
                  </a:lnTo>
                  <a:lnTo>
                    <a:pt x="10" y="73"/>
                  </a:lnTo>
                  <a:lnTo>
                    <a:pt x="10" y="74"/>
                  </a:lnTo>
                  <a:lnTo>
                    <a:pt x="12" y="76"/>
                  </a:lnTo>
                  <a:lnTo>
                    <a:pt x="13" y="76"/>
                  </a:lnTo>
                  <a:lnTo>
                    <a:pt x="13" y="77"/>
                  </a:lnTo>
                  <a:lnTo>
                    <a:pt x="13" y="78"/>
                  </a:lnTo>
                  <a:lnTo>
                    <a:pt x="14" y="80"/>
                  </a:lnTo>
                  <a:lnTo>
                    <a:pt x="15" y="80"/>
                  </a:lnTo>
                  <a:lnTo>
                    <a:pt x="15" y="78"/>
                  </a:lnTo>
                  <a:lnTo>
                    <a:pt x="15" y="76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8" y="69"/>
                  </a:lnTo>
                  <a:lnTo>
                    <a:pt x="18" y="68"/>
                  </a:lnTo>
                  <a:lnTo>
                    <a:pt x="17" y="66"/>
                  </a:lnTo>
                  <a:lnTo>
                    <a:pt x="20" y="63"/>
                  </a:lnTo>
                  <a:lnTo>
                    <a:pt x="21" y="64"/>
                  </a:lnTo>
                  <a:lnTo>
                    <a:pt x="21" y="65"/>
                  </a:lnTo>
                  <a:lnTo>
                    <a:pt x="22" y="66"/>
                  </a:lnTo>
                  <a:lnTo>
                    <a:pt x="22" y="65"/>
                  </a:lnTo>
                  <a:lnTo>
                    <a:pt x="22" y="64"/>
                  </a:lnTo>
                  <a:lnTo>
                    <a:pt x="22" y="63"/>
                  </a:lnTo>
                  <a:lnTo>
                    <a:pt x="25" y="62"/>
                  </a:lnTo>
                  <a:lnTo>
                    <a:pt x="26" y="61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29" y="57"/>
                  </a:lnTo>
                  <a:lnTo>
                    <a:pt x="29" y="55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3" y="52"/>
                  </a:lnTo>
                  <a:lnTo>
                    <a:pt x="34" y="52"/>
                  </a:lnTo>
                  <a:lnTo>
                    <a:pt x="34" y="51"/>
                  </a:lnTo>
                  <a:lnTo>
                    <a:pt x="35" y="50"/>
                  </a:lnTo>
                  <a:lnTo>
                    <a:pt x="36" y="49"/>
                  </a:lnTo>
                  <a:lnTo>
                    <a:pt x="37" y="47"/>
                  </a:lnTo>
                  <a:lnTo>
                    <a:pt x="39" y="48"/>
                  </a:lnTo>
                  <a:lnTo>
                    <a:pt x="40" y="49"/>
                  </a:lnTo>
                  <a:lnTo>
                    <a:pt x="42" y="46"/>
                  </a:lnTo>
                  <a:lnTo>
                    <a:pt x="43" y="45"/>
                  </a:lnTo>
                  <a:lnTo>
                    <a:pt x="46" y="43"/>
                  </a:lnTo>
                  <a:lnTo>
                    <a:pt x="47" y="41"/>
                  </a:lnTo>
                  <a:lnTo>
                    <a:pt x="48" y="41"/>
                  </a:lnTo>
                  <a:lnTo>
                    <a:pt x="49" y="40"/>
                  </a:lnTo>
                  <a:lnTo>
                    <a:pt x="49" y="39"/>
                  </a:lnTo>
                  <a:lnTo>
                    <a:pt x="49" y="38"/>
                  </a:lnTo>
                  <a:lnTo>
                    <a:pt x="48" y="37"/>
                  </a:lnTo>
                  <a:lnTo>
                    <a:pt x="48" y="38"/>
                  </a:lnTo>
                  <a:lnTo>
                    <a:pt x="47" y="37"/>
                  </a:lnTo>
                  <a:lnTo>
                    <a:pt x="48" y="36"/>
                  </a:lnTo>
                  <a:lnTo>
                    <a:pt x="48" y="35"/>
                  </a:lnTo>
                  <a:lnTo>
                    <a:pt x="47" y="33"/>
                  </a:lnTo>
                  <a:lnTo>
                    <a:pt x="46" y="32"/>
                  </a:lnTo>
                  <a:lnTo>
                    <a:pt x="45" y="32"/>
                  </a:lnTo>
                  <a:lnTo>
                    <a:pt x="45" y="33"/>
                  </a:lnTo>
                  <a:lnTo>
                    <a:pt x="43" y="33"/>
                  </a:lnTo>
                  <a:lnTo>
                    <a:pt x="42" y="33"/>
                  </a:lnTo>
                  <a:lnTo>
                    <a:pt x="41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0" y="26"/>
                  </a:lnTo>
                  <a:lnTo>
                    <a:pt x="40" y="27"/>
                  </a:lnTo>
                  <a:lnTo>
                    <a:pt x="38" y="26"/>
                  </a:lnTo>
                  <a:lnTo>
                    <a:pt x="37" y="26"/>
                  </a:lnTo>
                  <a:lnTo>
                    <a:pt x="36" y="26"/>
                  </a:lnTo>
                  <a:lnTo>
                    <a:pt x="36" y="23"/>
                  </a:lnTo>
                  <a:lnTo>
                    <a:pt x="35" y="23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3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6" y="17"/>
                  </a:lnTo>
                  <a:lnTo>
                    <a:pt x="6" y="19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6" y="23"/>
                  </a:lnTo>
                  <a:lnTo>
                    <a:pt x="5" y="25"/>
                  </a:lnTo>
                  <a:lnTo>
                    <a:pt x="7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2" y="43"/>
                  </a:lnTo>
                  <a:lnTo>
                    <a:pt x="1" y="42"/>
                  </a:lnTo>
                  <a:lnTo>
                    <a:pt x="0" y="43"/>
                  </a:lnTo>
                </a:path>
              </a:pathLst>
            </a:custGeom>
            <a:gradFill rotWithShape="0">
              <a:gsLst>
                <a:gs pos="0">
                  <a:srgbClr val="536422"/>
                </a:gs>
                <a:gs pos="50000">
                  <a:srgbClr val="818D5D"/>
                </a:gs>
                <a:gs pos="100000">
                  <a:srgbClr val="536422"/>
                </a:gs>
              </a:gsLst>
              <a:lin ang="2700000" scaled="1"/>
            </a:gradFill>
            <a:ln w="3175" cap="rnd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2225B66-E812-4C11-8CAC-B71FA59F32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61" y="2076968"/>
            <a:ext cx="1359627" cy="1005507"/>
          </a:xfrm>
          <a:prstGeom prst="rect">
            <a:avLst/>
          </a:prstGeom>
          <a:ln w="3175"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FDEAAEA8-CFB4-4725-89AD-1028A1233C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469">
            <a:off x="7102131" y="1274247"/>
            <a:ext cx="1359627" cy="1142057"/>
          </a:xfrm>
          <a:prstGeom prst="rect">
            <a:avLst/>
          </a:prstGeom>
          <a:ln w="3175">
            <a:noFill/>
          </a:ln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D3CCC7F-0942-40A8-80FC-9896D89AD7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8606">
            <a:off x="5424643" y="1686868"/>
            <a:ext cx="1180184" cy="958955"/>
          </a:xfrm>
          <a:prstGeom prst="rect">
            <a:avLst/>
          </a:prstGeom>
          <a:ln w="3175">
            <a:noFill/>
          </a:ln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27571EA-36B1-4BF0-B4FD-445DF33AF9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00337">
            <a:off x="7724424" y="1393946"/>
            <a:ext cx="1222746" cy="1118069"/>
          </a:xfrm>
          <a:prstGeom prst="rect">
            <a:avLst/>
          </a:prstGeom>
          <a:ln w="3175">
            <a:noFill/>
          </a:ln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1A2A96E9-E099-4B28-AEAA-11FA74054C3C}"/>
              </a:ext>
            </a:extLst>
          </p:cNvPr>
          <p:cNvSpPr/>
          <p:nvPr/>
        </p:nvSpPr>
        <p:spPr>
          <a:xfrm>
            <a:off x="5171007" y="3164820"/>
            <a:ext cx="3882903" cy="32861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10D8E2B-9A15-4607-905C-3A877AF248B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8623" y="3165704"/>
            <a:ext cx="3854279" cy="3303858"/>
          </a:xfrm>
          <a:prstGeom prst="ellipse">
            <a:avLst/>
          </a:prstGeom>
          <a:ln w="63500" cap="rnd">
            <a:solidFill>
              <a:schemeClr val="tx1"/>
            </a:solidFill>
            <a:prstDash val="sysDash"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E382467E-9DBB-405A-AA68-3ED63668B29B}"/>
              </a:ext>
            </a:extLst>
          </p:cNvPr>
          <p:cNvSpPr/>
          <p:nvPr/>
        </p:nvSpPr>
        <p:spPr>
          <a:xfrm>
            <a:off x="5630405" y="4535779"/>
            <a:ext cx="114236" cy="9366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6160F3E-6F91-4948-8DD5-700D3516078A}"/>
              </a:ext>
            </a:extLst>
          </p:cNvPr>
          <p:cNvSpPr/>
          <p:nvPr/>
        </p:nvSpPr>
        <p:spPr>
          <a:xfrm>
            <a:off x="7725661" y="4287455"/>
            <a:ext cx="114236" cy="936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2AA99D5-071E-458F-B4E3-442E39DE1737}"/>
              </a:ext>
            </a:extLst>
          </p:cNvPr>
          <p:cNvSpPr/>
          <p:nvPr/>
        </p:nvSpPr>
        <p:spPr>
          <a:xfrm>
            <a:off x="7896468" y="4864513"/>
            <a:ext cx="114236" cy="936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5" name="TextBox 57">
            <a:extLst>
              <a:ext uri="{FF2B5EF4-FFF2-40B4-BE49-F238E27FC236}">
                <a16:creationId xmlns:a16="http://schemas.microsoft.com/office/drawing/2014/main" id="{461F6AF6-6416-467D-8337-AC5D0A6C0F79}"/>
              </a:ext>
            </a:extLst>
          </p:cNvPr>
          <p:cNvSpPr txBox="1"/>
          <p:nvPr/>
        </p:nvSpPr>
        <p:spPr>
          <a:xfrm>
            <a:off x="5652561" y="4540435"/>
            <a:ext cx="455574" cy="237886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200" b="1" dirty="0">
                <a:solidFill>
                  <a:schemeClr val="bg1"/>
                </a:solidFill>
                <a:effectLst>
                  <a:glow rad="101600">
                    <a:srgbClr val="80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UTEP</a:t>
            </a:r>
          </a:p>
        </p:txBody>
      </p:sp>
      <p:sp>
        <p:nvSpPr>
          <p:cNvPr id="116" name="TextBox 58">
            <a:extLst>
              <a:ext uri="{FF2B5EF4-FFF2-40B4-BE49-F238E27FC236}">
                <a16:creationId xmlns:a16="http://schemas.microsoft.com/office/drawing/2014/main" id="{AE2051A1-E814-4593-AD92-547BD5BE93DF}"/>
              </a:ext>
            </a:extLst>
          </p:cNvPr>
          <p:cNvSpPr txBox="1"/>
          <p:nvPr/>
        </p:nvSpPr>
        <p:spPr>
          <a:xfrm>
            <a:off x="7900982" y="4709338"/>
            <a:ext cx="793018" cy="17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Texas A&amp;M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CC95333-48D5-412A-A44B-78C2E18E7073}"/>
              </a:ext>
            </a:extLst>
          </p:cNvPr>
          <p:cNvSpPr/>
          <p:nvPr/>
        </p:nvSpPr>
        <p:spPr>
          <a:xfrm>
            <a:off x="7379060" y="5180265"/>
            <a:ext cx="114236" cy="9366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8" name="TextBox 60">
            <a:extLst>
              <a:ext uri="{FF2B5EF4-FFF2-40B4-BE49-F238E27FC236}">
                <a16:creationId xmlns:a16="http://schemas.microsoft.com/office/drawing/2014/main" id="{284551AE-84EE-432F-B453-DB5A13D92904}"/>
              </a:ext>
            </a:extLst>
          </p:cNvPr>
          <p:cNvSpPr txBox="1"/>
          <p:nvPr/>
        </p:nvSpPr>
        <p:spPr>
          <a:xfrm>
            <a:off x="6722307" y="5291465"/>
            <a:ext cx="1078048" cy="17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75000"/>
              </a:lnSpc>
            </a:pPr>
            <a:r>
              <a:rPr lang="en-US" sz="1200" b="1" dirty="0">
                <a:solidFill>
                  <a:schemeClr val="bg1"/>
                </a:solidFill>
                <a:effectLst>
                  <a:glow rad="101600">
                    <a:srgbClr val="80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UT San Antonio</a:t>
            </a:r>
          </a:p>
        </p:txBody>
      </p:sp>
      <p:sp>
        <p:nvSpPr>
          <p:cNvPr id="119" name="TextBox 65">
            <a:extLst>
              <a:ext uri="{FF2B5EF4-FFF2-40B4-BE49-F238E27FC236}">
                <a16:creationId xmlns:a16="http://schemas.microsoft.com/office/drawing/2014/main" id="{9E5B6AA9-6EF3-4D0A-A622-BC1A2DB92D7A}"/>
              </a:ext>
            </a:extLst>
          </p:cNvPr>
          <p:cNvSpPr txBox="1"/>
          <p:nvPr/>
        </p:nvSpPr>
        <p:spPr>
          <a:xfrm>
            <a:off x="6813749" y="4270039"/>
            <a:ext cx="960747" cy="17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75000"/>
              </a:lnSpc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UT  Arlington</a:t>
            </a:r>
          </a:p>
        </p:txBody>
      </p:sp>
      <p:sp>
        <p:nvSpPr>
          <p:cNvPr id="120" name="TextBox 67">
            <a:extLst>
              <a:ext uri="{FF2B5EF4-FFF2-40B4-BE49-F238E27FC236}">
                <a16:creationId xmlns:a16="http://schemas.microsoft.com/office/drawing/2014/main" id="{4379F6AE-DBFE-4E84-9361-805C9ACAE303}"/>
              </a:ext>
            </a:extLst>
          </p:cNvPr>
          <p:cNvSpPr txBox="1"/>
          <p:nvPr/>
        </p:nvSpPr>
        <p:spPr>
          <a:xfrm>
            <a:off x="6872612" y="4742886"/>
            <a:ext cx="719491" cy="17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75000"/>
              </a:lnSpc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UT Austin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08CD700-1FF2-4B26-9595-9BFEE1FA17AB}"/>
              </a:ext>
            </a:extLst>
          </p:cNvPr>
          <p:cNvSpPr/>
          <p:nvPr/>
        </p:nvSpPr>
        <p:spPr>
          <a:xfrm>
            <a:off x="7863155" y="4277696"/>
            <a:ext cx="114236" cy="936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2" name="TextBox 30">
            <a:extLst>
              <a:ext uri="{FF2B5EF4-FFF2-40B4-BE49-F238E27FC236}">
                <a16:creationId xmlns:a16="http://schemas.microsoft.com/office/drawing/2014/main" id="{96FE3EBC-6808-4662-B94C-26133ED32E25}"/>
              </a:ext>
            </a:extLst>
          </p:cNvPr>
          <p:cNvSpPr txBox="1"/>
          <p:nvPr/>
        </p:nvSpPr>
        <p:spPr>
          <a:xfrm>
            <a:off x="7860158" y="4015195"/>
            <a:ext cx="549599" cy="27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UT</a:t>
            </a:r>
          </a:p>
          <a:p>
            <a:pPr>
              <a:lnSpc>
                <a:spcPct val="75000"/>
              </a:lnSpc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Dallas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12D4820-EE4B-485D-8212-FE6B4E441973}"/>
              </a:ext>
            </a:extLst>
          </p:cNvPr>
          <p:cNvSpPr/>
          <p:nvPr/>
        </p:nvSpPr>
        <p:spPr>
          <a:xfrm>
            <a:off x="7570381" y="4791841"/>
            <a:ext cx="154086" cy="1359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4C79AEE-F04B-4630-87DC-DD6548827AA1}"/>
              </a:ext>
            </a:extLst>
          </p:cNvPr>
          <p:cNvSpPr/>
          <p:nvPr/>
        </p:nvSpPr>
        <p:spPr>
          <a:xfrm>
            <a:off x="5480848" y="4343352"/>
            <a:ext cx="152049" cy="13713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5" name="TextBox 65">
            <a:extLst>
              <a:ext uri="{FF2B5EF4-FFF2-40B4-BE49-F238E27FC236}">
                <a16:creationId xmlns:a16="http://schemas.microsoft.com/office/drawing/2014/main" id="{98CDBC23-D99C-4CED-8380-5C6481C18BE1}"/>
              </a:ext>
            </a:extLst>
          </p:cNvPr>
          <p:cNvSpPr txBox="1"/>
          <p:nvPr/>
        </p:nvSpPr>
        <p:spPr>
          <a:xfrm>
            <a:off x="5484865" y="4246428"/>
            <a:ext cx="542317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75000"/>
              </a:lnSpc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NMSU</a:t>
            </a:r>
          </a:p>
        </p:txBody>
      </p:sp>
    </p:spTree>
    <p:extLst>
      <p:ext uri="{BB962C8B-B14F-4D97-AF65-F5344CB8AC3E}">
        <p14:creationId xmlns:p14="http://schemas.microsoft.com/office/powerpoint/2010/main" val="14471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58223" y="380746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 Operations Awareness</a:t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Hands-On Series: </a:t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Exploitation and Pivoting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4151" y="5292566"/>
            <a:ext cx="5454261" cy="1173480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/>
              <a:t>U.S. Army Research Laboratory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/>
              <a:t>Cyber Vulnerability Analysis Division</a:t>
            </a:r>
            <a:endParaRPr lang="en-US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56956" y="3243196"/>
            <a:ext cx="28273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Center for Cyber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Analysis and Assessment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2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722827" y="198403"/>
            <a:ext cx="5643277" cy="76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mic Sans MS"/>
              <a:buNone/>
            </a:pPr>
            <a:r>
              <a:rPr lang="en-US" sz="2000" b="1" i="0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Security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awareness is essential</a:t>
            </a:r>
            <a:endParaRPr lang="en-US" sz="2000" b="1" i="0" u="none" strike="noStrike" cap="none" baseline="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1" y="1833880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“Know your enemy and know yourself and you can fight a hundred battles without disaster.”</a:t>
            </a: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Font typeface="Comic Sans MS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-Sun Tzu (Author of Art of War)</a:t>
            </a:r>
          </a:p>
        </p:txBody>
      </p:sp>
    </p:spTree>
    <p:extLst>
      <p:ext uri="{BB962C8B-B14F-4D97-AF65-F5344CB8AC3E}">
        <p14:creationId xmlns:p14="http://schemas.microsoft.com/office/powerpoint/2010/main" val="265572234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474622" y="153753"/>
            <a:ext cx="6599053" cy="76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mic Sans MS"/>
              <a:buNone/>
            </a:pPr>
            <a:r>
              <a:rPr lang="en-US" sz="2400" b="1" i="0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not try this at home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3822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5760" marR="0" lvl="0" indent="-26416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omic Sans MS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WARNING!</a:t>
            </a:r>
          </a:p>
          <a:p>
            <a:pPr marL="365760" marR="0" lvl="0" indent="-26416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Comic Sans MS"/>
              <a:buNone/>
            </a:pPr>
            <a:endParaRPr sz="2800" b="0" i="0" u="sng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760" marR="0" lvl="0" indent="-26416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omic Sans MS"/>
              <a:buNone/>
            </a:pPr>
            <a:r>
              <a:rPr lang="en-US" sz="2800" b="0" i="0" u="sng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Never tamper without written consent</a:t>
            </a:r>
          </a:p>
          <a:p>
            <a:pPr marL="365760" marR="0" lvl="0" indent="-26416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omic Sans MS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can lead to academic suspension, legal prosecution, prevent you from getting a job, …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Comic Sans MS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Comic Sans MS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Comic Sans MS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Comic Sans MS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Comic Sans MS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108430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RL_Overview_01052015_Update Template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C3F94"/>
      </a:accent1>
      <a:accent2>
        <a:srgbClr val="C41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805</Words>
  <Application>Microsoft Office PowerPoint</Application>
  <PresentationFormat>On-screen Show (4:3)</PresentationFormat>
  <Paragraphs>224</Paragraphs>
  <Slides>16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Wingdings 2</vt:lpstr>
      <vt:lpstr>Comic Sans MS</vt:lpstr>
      <vt:lpstr>Tw Cen MT Condensed</vt:lpstr>
      <vt:lpstr>Arial</vt:lpstr>
      <vt:lpstr>Calibri</vt:lpstr>
      <vt:lpstr>Times New Roman</vt:lpstr>
      <vt:lpstr>ＭＳ Ｐゴシック</vt:lpstr>
      <vt:lpstr>ARL_Overview_01052015_Update Template</vt:lpstr>
      <vt:lpstr>  Center for Cyber Analysis and Assessment (CCAA)</vt:lpstr>
      <vt:lpstr>Center for Cyber Analysis and Assessment (CCAA)</vt:lpstr>
      <vt:lpstr>Workshops Enable  Deeper Understanding and Analyses</vt:lpstr>
      <vt:lpstr>PowerPoint Presentation</vt:lpstr>
      <vt:lpstr>ARL Extended</vt:lpstr>
      <vt:lpstr>ARL-South focuses on cybersecurity</vt:lpstr>
      <vt:lpstr>Cyber Operations Awareness Hands-On Series:  Exploitation and Pivoting</vt:lpstr>
      <vt:lpstr>Security awareness is essential</vt:lpstr>
      <vt:lpstr>Do not try this at home</vt:lpstr>
      <vt:lpstr>Network Routing is Similar  to the Mail System</vt:lpstr>
      <vt:lpstr>Network Routing is Similar  to the Mail System</vt:lpstr>
      <vt:lpstr>IP Addresses are Used  to Route Traffic</vt:lpstr>
      <vt:lpstr>IP Addresses are Used  to Route Traffic</vt:lpstr>
      <vt:lpstr>Firewalls are used to restrict access from unauthorized network locations</vt:lpstr>
      <vt:lpstr>Pivoting allows adversaries to gain trusted access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Operations Awareness Hands-On Series: Attacks on Routing</dc:title>
  <dc:creator>xAdministrator</dc:creator>
  <cp:lastModifiedBy>Jaime Acosta</cp:lastModifiedBy>
  <cp:revision>118</cp:revision>
  <dcterms:modified xsi:type="dcterms:W3CDTF">2018-02-13T18:06:29Z</dcterms:modified>
</cp:coreProperties>
</file>