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70" r:id="rId4"/>
    <p:sldId id="271" r:id="rId5"/>
    <p:sldId id="272" r:id="rId6"/>
    <p:sldId id="273" r:id="rId7"/>
    <p:sldId id="274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1A195-E886-4703-B486-662FF641CFAF}" v="1" dt="2021-02-03T15:12:57.399"/>
    <p1510:client id="{4D01DFFA-3621-1822-7069-296023992ACA}" v="33" dt="2021-02-02T15:56:09.499"/>
    <p1510:client id="{9699E50F-101A-4444-1A89-89E4C7AFB3CE}" v="570" dt="2021-02-02T20:53:55.014"/>
    <p1510:client id="{DEBCB731-28F7-2BB6-EE7F-95ACA133AB2E}" v="2" dt="2021-02-02T15:49:41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EBCB731-28F7-2BB6-EE7F-95ACA133AB2E}"/>
    <pc:docChg chg="modSld">
      <pc:chgData name="Chad Vidden" userId="S::cvidden@uwlax.edu::fa919fd6-03f8-48d0-9b95-10ac8c9672df" providerId="AD" clId="Web-{DEBCB731-28F7-2BB6-EE7F-95ACA133AB2E}" dt="2021-02-02T15:49:41.141" v="1"/>
      <pc:docMkLst>
        <pc:docMk/>
      </pc:docMkLst>
      <pc:sldChg chg="delSp">
        <pc:chgData name="Chad Vidden" userId="S::cvidden@uwlax.edu::fa919fd6-03f8-48d0-9b95-10ac8c9672df" providerId="AD" clId="Web-{DEBCB731-28F7-2BB6-EE7F-95ACA133AB2E}" dt="2021-02-02T15:49:30.656" v="0"/>
        <pc:sldMkLst>
          <pc:docMk/>
          <pc:sldMk cId="3637318454" sldId="257"/>
        </pc:sldMkLst>
        <pc:inkChg chg="del">
          <ac:chgData name="Chad Vidden" userId="S::cvidden@uwlax.edu::fa919fd6-03f8-48d0-9b95-10ac8c9672df" providerId="AD" clId="Web-{DEBCB731-28F7-2BB6-EE7F-95ACA133AB2E}" dt="2021-02-02T15:49:30.656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delSp">
        <pc:chgData name="Chad Vidden" userId="S::cvidden@uwlax.edu::fa919fd6-03f8-48d0-9b95-10ac8c9672df" providerId="AD" clId="Web-{DEBCB731-28F7-2BB6-EE7F-95ACA133AB2E}" dt="2021-02-02T15:49:41.141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DEBCB731-28F7-2BB6-EE7F-95ACA133AB2E}" dt="2021-02-02T15:49:41.141" v="1"/>
          <ac:inkMkLst>
            <pc:docMk/>
            <pc:sldMk cId="541778303" sldId="263"/>
            <ac:inkMk id="4" creationId="{418ED824-C61D-4827-A6C1-1E526DCBD49F}"/>
          </ac:inkMkLst>
        </pc:inkChg>
      </pc:sldChg>
    </pc:docChg>
  </pc:docChgLst>
  <pc:docChgLst>
    <pc:chgData name="Chad Vidden" userId="fa919fd6-03f8-48d0-9b95-10ac8c9672df" providerId="ADAL" clId="{0601A195-E886-4703-B486-662FF641CFAF}"/>
    <pc:docChg chg="modSld">
      <pc:chgData name="Chad Vidden" userId="fa919fd6-03f8-48d0-9b95-10ac8c9672df" providerId="ADAL" clId="{0601A195-E886-4703-B486-662FF641CFAF}" dt="2021-02-03T15:12:57.396" v="0"/>
      <pc:docMkLst>
        <pc:docMk/>
      </pc:docMkLst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3637318454" sldId="257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3637318454" sldId="257"/>
            <ac:inkMk id="5" creationId="{F267580B-7BA8-4AA1-9215-8C3F88E29CBD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541778303" sldId="263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541778303" sldId="263"/>
            <ac:inkMk id="4" creationId="{7F89F594-84A0-46C7-A971-E89A3C773078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765299618" sldId="268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765299618" sldId="268"/>
            <ac:inkMk id="4" creationId="{79259A4E-F1E4-4F8F-8C3C-861CCC5624D5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527020038" sldId="269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527020038" sldId="269"/>
            <ac:inkMk id="4" creationId="{D71C9227-9CA5-43F6-BECC-F3D78C0F4FCD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2628878555" sldId="270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2628878555" sldId="270"/>
            <ac:inkMk id="4" creationId="{CE8C76BE-3CA8-464F-B7D0-BFD490EE680A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2286147315" sldId="271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2286147315" sldId="271"/>
            <ac:inkMk id="4" creationId="{57E483C8-90B8-44D4-9CD2-F902E68B23D5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4272805525" sldId="272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4272805525" sldId="272"/>
            <ac:inkMk id="4" creationId="{77AD7EB2-FC56-4606-9C32-567292837892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3029926146" sldId="273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3029926146" sldId="273"/>
            <ac:inkMk id="4" creationId="{90D831ED-F184-47B9-921E-E5788EBC56F8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1596020509" sldId="274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1596020509" sldId="274"/>
            <ac:inkMk id="4" creationId="{DC1F1EEE-3DDA-4B16-B551-2F36285612D3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B2E69AA-5C65-9B7A-8DE7-D4F67BD7DE75}"/>
    <pc:docChg chg="modSld">
      <pc:chgData name="Chad Vidden" userId="S::cvidden@uwlax.edu::fa919fd6-03f8-48d0-9b95-10ac8c9672df" providerId="AD" clId="Web-{CB2E69AA-5C65-9B7A-8DE7-D4F67BD7DE75}" dt="2021-01-26T16:31:04.620" v="17" actId="20577"/>
      <pc:docMkLst>
        <pc:docMk/>
      </pc:docMkLst>
      <pc:sldChg chg="modSp">
        <pc:chgData name="Chad Vidden" userId="S::cvidden@uwlax.edu::fa919fd6-03f8-48d0-9b95-10ac8c9672df" providerId="AD" clId="Web-{CB2E69AA-5C65-9B7A-8DE7-D4F67BD7DE75}" dt="2021-01-26T16:31:04.620" v="17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B2E69AA-5C65-9B7A-8DE7-D4F67BD7DE75}" dt="2021-01-26T16:31:04.620" v="17" actId="20577"/>
          <ac:spMkLst>
            <pc:docMk/>
            <pc:sldMk cId="765299618" sldId="268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9699E50F-101A-4444-1A89-89E4C7AFB3CE}"/>
    <pc:docChg chg="addSld modSld">
      <pc:chgData name="Chad Vidden" userId="S::cvidden@uwlax.edu::fa919fd6-03f8-48d0-9b95-10ac8c9672df" providerId="AD" clId="Web-{9699E50F-101A-4444-1A89-89E4C7AFB3CE}" dt="2021-02-02T20:53:52.249" v="940" actId="20577"/>
      <pc:docMkLst>
        <pc:docMk/>
      </pc:docMkLst>
      <pc:sldChg chg="modSp">
        <pc:chgData name="Chad Vidden" userId="S::cvidden@uwlax.edu::fa919fd6-03f8-48d0-9b95-10ac8c9672df" providerId="AD" clId="Web-{9699E50F-101A-4444-1A89-89E4C7AFB3CE}" dt="2021-02-02T20:13:51.724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699E50F-101A-4444-1A89-89E4C7AFB3CE}" dt="2021-02-02T20:13:51.724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699E50F-101A-4444-1A89-89E4C7AFB3CE}" dt="2021-02-02T20:53:52.249" v="94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9699E50F-101A-4444-1A89-89E4C7AFB3CE}" dt="2021-02-02T20:53:52.249" v="940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9699E50F-101A-4444-1A89-89E4C7AFB3CE}" dt="2021-02-02T20:39:31.924" v="310"/>
        <pc:sldMkLst>
          <pc:docMk/>
          <pc:sldMk cId="2628878555" sldId="270"/>
        </pc:sldMkLst>
        <pc:spChg chg="mod">
          <ac:chgData name="Chad Vidden" userId="S::cvidden@uwlax.edu::fa919fd6-03f8-48d0-9b95-10ac8c9672df" providerId="AD" clId="Web-{9699E50F-101A-4444-1A89-89E4C7AFB3CE}" dt="2021-02-02T20:14:40.740" v="29" actId="20577"/>
          <ac:spMkLst>
            <pc:docMk/>
            <pc:sldMk cId="2628878555" sldId="270"/>
            <ac:spMk id="2" creationId="{71DFCEC1-A1F9-4996-88A7-B558ABFC726A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18:22.162" v="271"/>
        <pc:sldMkLst>
          <pc:docMk/>
          <pc:sldMk cId="2286147315" sldId="271"/>
        </pc:sldMkLst>
        <pc:spChg chg="mod">
          <ac:chgData name="Chad Vidden" userId="S::cvidden@uwlax.edu::fa919fd6-03f8-48d0-9b95-10ac8c9672df" providerId="AD" clId="Web-{9699E50F-101A-4444-1A89-89E4C7AFB3CE}" dt="2021-02-02T20:18:02.709" v="246" actId="20577"/>
          <ac:spMkLst>
            <pc:docMk/>
            <pc:sldMk cId="2286147315" sldId="271"/>
            <ac:spMk id="2" creationId="{F2E69290-061E-43B3-AD8B-5160DD5AAE2D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3:19.709" v="598"/>
        <pc:sldMkLst>
          <pc:docMk/>
          <pc:sldMk cId="4272805525" sldId="272"/>
        </pc:sldMkLst>
        <pc:spChg chg="mod">
          <ac:chgData name="Chad Vidden" userId="S::cvidden@uwlax.edu::fa919fd6-03f8-48d0-9b95-10ac8c9672df" providerId="AD" clId="Web-{9699E50F-101A-4444-1A89-89E4C7AFB3CE}" dt="2021-02-02T20:40:23.985" v="360" actId="20577"/>
          <ac:spMkLst>
            <pc:docMk/>
            <pc:sldMk cId="4272805525" sldId="272"/>
            <ac:spMk id="2" creationId="{6AB129D6-F052-4C04-8064-E59A8D572EA5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4:09.021" v="615"/>
        <pc:sldMkLst>
          <pc:docMk/>
          <pc:sldMk cId="3029926146" sldId="273"/>
        </pc:sldMkLst>
        <pc:spChg chg="mod">
          <ac:chgData name="Chad Vidden" userId="S::cvidden@uwlax.edu::fa919fd6-03f8-48d0-9b95-10ac8c9672df" providerId="AD" clId="Web-{9699E50F-101A-4444-1A89-89E4C7AFB3CE}" dt="2021-02-02T20:43:39.662" v="608" actId="20577"/>
          <ac:spMkLst>
            <pc:docMk/>
            <pc:sldMk cId="3029926146" sldId="273"/>
            <ac:spMk id="2" creationId="{968496E0-90B3-44B7-BFAC-B938826C6A4B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6:22.910" v="801"/>
        <pc:sldMkLst>
          <pc:docMk/>
          <pc:sldMk cId="1596020509" sldId="274"/>
        </pc:sldMkLst>
        <pc:spChg chg="mod">
          <ac:chgData name="Chad Vidden" userId="S::cvidden@uwlax.edu::fa919fd6-03f8-48d0-9b95-10ac8c9672df" providerId="AD" clId="Web-{9699E50F-101A-4444-1A89-89E4C7AFB3CE}" dt="2021-02-02T20:44:29.927" v="640" actId="20577"/>
          <ac:spMkLst>
            <pc:docMk/>
            <pc:sldMk cId="1596020509" sldId="274"/>
            <ac:spMk id="2" creationId="{97B98C68-83C6-4198-ACC6-589CCE26CF81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" userId="fa919fd6-03f8-48d0-9b95-10ac8c9672df" providerId="ADAL" clId="{A64C737D-57DD-4043-AD41-35B86DC07ED2}"/>
    <pc:docChg chg="modSld">
      <pc:chgData name="Chad" userId="fa919fd6-03f8-48d0-9b95-10ac8c9672df" providerId="ADAL" clId="{A64C737D-57DD-4043-AD41-35B86DC07ED2}" dt="2021-01-29T15:39:34.877" v="23"/>
      <pc:docMkLst>
        <pc:docMk/>
      </pc:docMkLst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3637318454" sldId="257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99349530" sldId="25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99349530" sldId="258"/>
            <ac:inkMk id="3" creationId="{BDFD51CA-E444-4241-93E7-6505CA55F321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541778303" sldId="263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541778303" sldId="263"/>
            <ac:inkMk id="4" creationId="{418ED824-C61D-4827-A6C1-1E526DCBD49F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74443264" sldId="264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74443264" sldId="264"/>
            <ac:inkMk id="3" creationId="{4EF33A6F-3EF1-4A21-B20F-F80770ECAC5A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4060116866" sldId="265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4060116866" sldId="265"/>
            <ac:inkMk id="3" creationId="{02A93FE9-7568-4717-9294-0A6AC0A1A77D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39726724" sldId="266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39726724" sldId="266"/>
            <ac:inkMk id="3" creationId="{3B920A6E-6073-4DDD-9EA6-C17D1E65C01B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765299618" sldId="26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765299618" sldId="268"/>
            <ac:inkMk id="4" creationId="{24660734-B93C-4173-B23A-BB23379E4344}"/>
          </ac:inkMkLst>
        </pc:inkChg>
      </pc:sldChg>
      <pc:sldChg chg="addSp modSp">
        <pc:chgData name="Chad" userId="fa919fd6-03f8-48d0-9b95-10ac8c9672df" providerId="ADAL" clId="{A64C737D-57DD-4043-AD41-35B86DC07ED2}" dt="2021-01-29T15:39:34.877" v="23"/>
        <pc:sldMkLst>
          <pc:docMk/>
          <pc:sldMk cId="527020038" sldId="269"/>
        </pc:sldMkLst>
        <pc:grpChg chg="mod">
          <ac:chgData name="Chad" userId="fa919fd6-03f8-48d0-9b95-10ac8c9672df" providerId="ADAL" clId="{A64C737D-57DD-4043-AD41-35B86DC07ED2}" dt="2021-01-29T15:39:20.172" v="10"/>
          <ac:grpSpMkLst>
            <pc:docMk/>
            <pc:sldMk cId="527020038" sldId="269"/>
            <ac:grpSpMk id="13" creationId="{F8260D69-0F04-4F62-8928-1C91FA807CE4}"/>
          </ac:grpSpMkLst>
        </pc:grpChg>
        <pc:grpChg chg="mod">
          <ac:chgData name="Chad" userId="fa919fd6-03f8-48d0-9b95-10ac8c9672df" providerId="ADAL" clId="{A64C737D-57DD-4043-AD41-35B86DC07ED2}" dt="2021-01-29T15:39:34.877" v="23"/>
          <ac:grpSpMkLst>
            <pc:docMk/>
            <pc:sldMk cId="527020038" sldId="269"/>
            <ac:grpSpMk id="26" creationId="{8ADA7068-44A5-40DD-975B-1DA48C7CC62D}"/>
          </ac:grpSpMkLst>
        </pc:grp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4" creationId="{4C3CA8CA-3778-4E7E-A81C-449430FAEC63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5" creationId="{139DB0FE-36EF-40FC-BD1F-AAC202B19EFA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6" creationId="{5DA1ED01-893A-421B-967A-B55646BD22C5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7" creationId="{2A516D13-B4A4-4CD3-ADB7-8F08690B7ED9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8" creationId="{06757222-2BB9-45E2-8F13-8FF8B37C0CDD}"/>
          </ac:inkMkLst>
        </pc:inkChg>
        <pc:inkChg chg="add">
          <ac:chgData name="Chad" userId="fa919fd6-03f8-48d0-9b95-10ac8c9672df" providerId="ADAL" clId="{A64C737D-57DD-4043-AD41-35B86DC07ED2}" dt="2021-01-29T15:39:14.765" v="6" actId="9405"/>
          <ac:inkMkLst>
            <pc:docMk/>
            <pc:sldMk cId="527020038" sldId="269"/>
            <ac:inkMk id="9" creationId="{8F15F449-169E-4484-808F-284F0B412164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0" creationId="{604D21C4-5A8A-4E59-9D80-71D5E7544981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1" creationId="{48F6B75C-4357-42A5-A41D-B6014F3BD37C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2" creationId="{FDB6B63B-5FA8-4618-9513-3B2FD6B8FA0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4" creationId="{18454EF2-D5E8-4511-B458-199CEC8EB850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5" creationId="{BB22C91F-18BB-4499-B26F-1053D5D85673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6" creationId="{8A2A5E69-5B9F-43BB-825D-7D4F8BAE5E7B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7" creationId="{177EA16F-6BD4-47AA-97FD-36281B0CACF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8" creationId="{118F4E9E-9BAA-4FC9-82E2-9971D7337985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9" creationId="{4F3234BE-0D2C-443B-AAF5-B41BAA57680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0" creationId="{8750896A-B0C5-4944-9F69-FA899EA2100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1" creationId="{55CA4E06-9D9A-471F-BB7F-2643A7DD6FFF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2" creationId="{E268A725-2477-4A7D-B6A0-149A3B52922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3" creationId="{811FC88F-03CF-406D-8C3E-3D14CDE93E3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4" creationId="{87EEE499-8A44-4BA0-BE3B-E5E6D224325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5" creationId="{A24EC903-C5A6-4F89-8B2A-752A3E94FD40}"/>
          </ac:inkMkLst>
        </pc:inkChg>
      </pc:sldChg>
    </pc:docChg>
  </pc:docChgLst>
  <pc:docChgLst>
    <pc:chgData name="Chad Vidden" userId="S::cvidden@uwlax.edu::fa919fd6-03f8-48d0-9b95-10ac8c9672df" providerId="AD" clId="Web-{4D01DFFA-3621-1822-7069-296023992ACA}"/>
    <pc:docChg chg="addSld delSld modSld">
      <pc:chgData name="Chad Vidden" userId="S::cvidden@uwlax.edu::fa919fd6-03f8-48d0-9b95-10ac8c9672df" providerId="AD" clId="Web-{4D01DFFA-3621-1822-7069-296023992ACA}" dt="2021-02-02T15:56:09.499" v="20"/>
      <pc:docMkLst>
        <pc:docMk/>
      </pc:docMkLst>
      <pc:sldChg chg="modSp">
        <pc:chgData name="Chad Vidden" userId="S::cvidden@uwlax.edu::fa919fd6-03f8-48d0-9b95-10ac8c9672df" providerId="AD" clId="Web-{4D01DFFA-3621-1822-7069-296023992ACA}" dt="2021-02-02T15:55:13.373" v="2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D01DFFA-3621-1822-7069-296023992ACA}" dt="2021-02-02T15:55:13.373" v="2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01" v="8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4D01DFFA-3621-1822-7069-296023992ACA}" dt="2021-02-02T15:55:22.685" v="7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D01DFFA-3621-1822-7069-296023992ACA}" dt="2021-02-02T15:55:22.685" v="7" actId="20577"/>
          <ac:spMkLst>
            <pc:docMk/>
            <pc:sldMk cId="541778303" sldId="263"/>
            <ac:spMk id="3" creationId="{0B1F44C5-F812-43C9-91CB-EF4235E70E3F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48" v="11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4D01DFFA-3621-1822-7069-296023992ACA}" dt="2021-02-02T15:55:28.232" v="10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4D01DFFA-3621-1822-7069-296023992ACA}" dt="2021-02-02T15:55:28.217" v="9"/>
        <pc:sldMkLst>
          <pc:docMk/>
          <pc:sldMk cId="2539726724" sldId="266"/>
        </pc:sldMkLst>
      </pc:sldChg>
      <pc:sldChg chg="delSp modSp">
        <pc:chgData name="Chad Vidden" userId="S::cvidden@uwlax.edu::fa919fd6-03f8-48d0-9b95-10ac8c9672df" providerId="AD" clId="Web-{4D01DFFA-3621-1822-7069-296023992ACA}" dt="2021-02-02T15:55:38.639" v="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4D01DFFA-3621-1822-7069-296023992ACA}" dt="2021-02-02T15:55:38.639" v="13" actId="20577"/>
          <ac:spMkLst>
            <pc:docMk/>
            <pc:sldMk cId="765299618" sldId="268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4D01DFFA-3621-1822-7069-296023992ACA}" dt="2021-02-02T15:55:35.623" v="12"/>
          <ac:inkMkLst>
            <pc:docMk/>
            <pc:sldMk cId="765299618" sldId="268"/>
            <ac:inkMk id="4" creationId="{24660734-B93C-4173-B23A-BB23379E4344}"/>
          </ac:inkMkLst>
        </pc:inkChg>
      </pc:sldChg>
      <pc:sldChg chg="delSp modSp">
        <pc:chgData name="Chad Vidden" userId="S::cvidden@uwlax.edu::fa919fd6-03f8-48d0-9b95-10ac8c9672df" providerId="AD" clId="Web-{4D01DFFA-3621-1822-7069-296023992ACA}" dt="2021-02-02T15:56:06.374" v="19" actId="20577"/>
        <pc:sldMkLst>
          <pc:docMk/>
          <pc:sldMk cId="527020038" sldId="269"/>
        </pc:sldMkLst>
        <pc:spChg chg="mod">
          <ac:chgData name="Chad Vidden" userId="S::cvidden@uwlax.edu::fa919fd6-03f8-48d0-9b95-10ac8c9672df" providerId="AD" clId="Web-{4D01DFFA-3621-1822-7069-296023992ACA}" dt="2021-02-02T15:56:06.374" v="19" actId="20577"/>
          <ac:spMkLst>
            <pc:docMk/>
            <pc:sldMk cId="527020038" sldId="269"/>
            <ac:spMk id="3" creationId="{0B1F44C5-F812-43C9-91CB-EF4235E70E3F}"/>
          </ac:spMkLst>
        </pc:spChg>
        <pc:grpChg chg="del">
          <ac:chgData name="Chad Vidden" userId="S::cvidden@uwlax.edu::fa919fd6-03f8-48d0-9b95-10ac8c9672df" providerId="AD" clId="Web-{4D01DFFA-3621-1822-7069-296023992ACA}" dt="2021-02-02T15:55:45.389" v="14"/>
          <ac:grpSpMkLst>
            <pc:docMk/>
            <pc:sldMk cId="527020038" sldId="269"/>
            <ac:grpSpMk id="13" creationId="{F8260D69-0F04-4F62-8928-1C91FA807CE4}"/>
          </ac:grpSpMkLst>
        </pc:grpChg>
        <pc:grpChg chg="del">
          <ac:chgData name="Chad Vidden" userId="S::cvidden@uwlax.edu::fa919fd6-03f8-48d0-9b95-10ac8c9672df" providerId="AD" clId="Web-{4D01DFFA-3621-1822-7069-296023992ACA}" dt="2021-02-02T15:55:58.515" v="16"/>
          <ac:grpSpMkLst>
            <pc:docMk/>
            <pc:sldMk cId="527020038" sldId="269"/>
            <ac:grpSpMk id="26" creationId="{8ADA7068-44A5-40DD-975B-1DA48C7CC62D}"/>
          </ac:grpSpMkLst>
        </pc:grpChg>
        <pc:inkChg chg="del">
          <ac:chgData name="Chad Vidden" userId="S::cvidden@uwlax.edu::fa919fd6-03f8-48d0-9b95-10ac8c9672df" providerId="AD" clId="Web-{4D01DFFA-3621-1822-7069-296023992ACA}" dt="2021-02-02T15:55:48.842" v="15"/>
          <ac:inkMkLst>
            <pc:docMk/>
            <pc:sldMk cId="527020038" sldId="269"/>
            <ac:inkMk id="9" creationId="{8F15F449-169E-4484-808F-284F0B412164}"/>
          </ac:inkMkLst>
        </pc:inkChg>
      </pc:sldChg>
      <pc:sldChg chg="new">
        <pc:chgData name="Chad Vidden" userId="S::cvidden@uwlax.edu::fa919fd6-03f8-48d0-9b95-10ac8c9672df" providerId="AD" clId="Web-{4D01DFFA-3621-1822-7069-296023992ACA}" dt="2021-02-02T15:56:09.499" v="20"/>
        <pc:sldMkLst>
          <pc:docMk/>
          <pc:sldMk cId="2628878555" sldId="270"/>
        </pc:sldMkLst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4:40:37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10926 8441 23 0,'3'10'11'0,"8"-7"-4"0,-8-3 11 15,4-7-15-15,4-8 0 0,-1-10 0 16,5 3 1-16,-1-13-6 16,3-12 1-16,-3-3 2 15,4-13 1-15,-4 1-2 16,0-7 0-16,-7-4 0 15,0 23 0-15,0-6-1 16,-3 12 1-16,-1 6-1 16,-3 10 1-16,0 16 0 15,4 15 0-15,-4 0 0 16,4 16 0-16,-4 9 0 16,3 16 1-16,4 19-1 15,0 18 1-15,7 4 1 16,4 6 0-16,3 9 0 15,0 3 0-15,4-18 0 16,-4-10 1-16,0-12-1 16,-3-6 1-16,0-17-1 15,-4-5 0-15,0-7 0 0,-7-6 0 16,0-9-1-16,-11-13 1 16,1-10-2-16,-11-6 0 15,-7-6 0-15,-11-6 0 16,-11-6-1-16,-2-1 0 15,-5 4-1-15,-3 6 1 16,0 9 1-16,0 10 0 16,8 3 0-1,-1-4 0-15,10 4-1 0,5 0 1 16,6-3 0-16,4 0 0 16,7 3 0-16,3-4 0 0,8-2-1 15,6-1 1-15,4-5-1 16,11-4 0-16,10-3 0 15,11-6 0-15,10-4 0 16,8 7 0-16,-1-9-1 16,1-7 1-16,-1-3 0 15,-7-3 1-15,-3 0 0 16,-7 6 0-16,-4 4-1 16,-6 5 1-16,-8 7-1 15,-7 6 1-15,-4 10-1 16,-13 12 1-16,-4 13-1 15,-11 12 0-15,-14 10 0 16,-13 12 1-16,-12 3 0 16,-10 13 0-16,-3 9 0 15,3 10 0-15,10-7 0 16,1 4 0-16,10-13-5 0,7-10 0 16,0-5-5-16,7-17 0 15</inkml:trace>
  <inkml:trace contextRef="#ctx0" brushRef="#br0" timeOffset="18584.66">9744 12446 10 0,'0'3'5'0,"17"-16"4"0,-17 13 5 0,7 0-13 15,-3-3 0-15,7-3 1 16,-1 3 1-16,1-4-3 16,-1 1 0-16,1 0 2 15,3 3 1-15,0 0-2 16,0-1 1-16,4-2 1 15,3 0 0-15,7 0-1 16,0-1 1-16,8 1 0 16,3 0 0-16,-1 0 0 15,5-1 1-15,3 4-2 16,3 0 0-16,4-3 0 16,-4-4 0-16,4-2 1 15,7-1 1-15,0-2-1 0,4-1 1 16,-4 6-2-1,3-2 1-15,4 3-1 0,0 2 0 16,4 1-2-16,10 0 1 16,-4 3-3-16,-2 3 0 15,2 0 0-15,4 0 1 16,4 3-1-16,10 3 0 16,0 3 0-16,-3 4 1 15,3-1 0-15,4 4 1 31,39 9 0-31,-25-6 0 0,-15-3-1 16,-16-4 1-16,-12-5-5 16,-6-4 0-16,-11-6-7 15,-8-4 1-15</inkml:trace>
  <inkml:trace contextRef="#ctx0" brushRef="#br0" timeOffset="21001.7">12979 12160 18 0,'-4'-12'9'0,"8"9"-6"0,-4 3 9 0,7-4-12 15,0 8 1-15,3 2 0 16,8 3 1-16,3 4-3 15,11 12 1-15,0 16 0 16,7 3 1-16,3 9-2 16,4 3 0-16,3 1 0 15,0 9 0-15,-3-10-1 16,4-3 0-16,-4-6-3 16,-4-9 0-16,0-7 0 15,-3-15 1-15</inkml:trace>
  <inkml:trace contextRef="#ctx0" brushRef="#br0" timeOffset="21304.78">13250 12116 16 0,'4'7'8'0,"6"18"-10"0,-2-13 16 0,2-2-14 15,8 8 1 1,6 17 3-16,12 3 0 0,-1 2-4 16,7 4 1-16,1 0 2 15,3 0 0-15,3-3-1 16,-3 3 0-16,-4-10-5 15,-3-2 1-15,-4-4-5 16,-7-6 0-16</inkml:trace>
  <inkml:trace contextRef="#ctx0" brushRef="#br0" timeOffset="21557">13585 12226 28 0,'8'-6'14'0,"13"9"-16"16,-11-3 25-16,-3 0-24 16,7 3 1-16,4 3-1 15,0 4 0-15,3 5 1 0,0 7 0 16,4 3-1-16,3 7 1 16,4 12-2-16,-1 0 1 15,1 0-3-15,0 6 1 16,3-13-4-16,-3-5 1 15,-7-7-1-15,-1-6 0 16</inkml:trace>
  <inkml:trace contextRef="#ctx0" brushRef="#br0" timeOffset="21768.08">14245 12358 10 0,'7'-6'5'15,"7"2"-8"-15,-10 4 8 0,3 4-6 16,0 2 0-16,0 3 0 16,4 7 0-16,3 9 2 15,3 6 0-15,1 4 1 16,3 6 0-16,4-4 0 16,3 1 1-16,-7-1-2 15,-3-8 0-15,0-7-3 16,-4-7 1-16</inkml:trace>
  <inkml:trace contextRef="#ctx0" brushRef="#br0" timeOffset="21979.33">14503 12411 21 0,'24'16'10'0,"5"47"-14"0,-22-51 19 16,0 7-15-16,3 0 0 15,1-1-5-15,-1 4 0 0,1-6 2 16,-4-3 1 0</inkml:trace>
  <inkml:trace contextRef="#ctx0" brushRef="#br0" timeOffset="22172.65">14601 12223 21 0,'22'31'10'0,"20"48"-12"16,-24-57 19-16,3 18-19 15,11 11 0-15,6 18-9 16,5 3 0-16</inkml:trace>
  <inkml:trace contextRef="#ctx0" brushRef="#br0" timeOffset="25745.41">17328 12574 9 0,'8'-3'4'0,"2"0"0"0,-6-3 5 15,-1-1-5-15,1 1 0 16,-1 0 2-16,1 3 0 16,-1 3-8-16,4-3 0 15,0 3 5-15,4 3 1 16,3 3-3-16,0 0 0 15,7 4-1-15,4-1 1 0,0 0 1 16,3 1 0-16,0-1 1 16,4 1 1-16,0-4 0 15,6-6 1-15,5 0-1 16,-1-3 0-16,0-7-2 16,1-2 0-16,-1-7-2 15,-3-3 0-15,3 3-1 16,-6-12 1-16,-1 9-1 15,-7 0 0-15,-3 0 0 16,-4 3 0-16,0 0-1 16,-3 4 0-16,-4-1-2 15,-4 7 1-15,1 2-1 16,0 4 1-16,3 3 1 16,0 3 0-16,0 4 2 15,4 2 1-15,-1-3 1 16,1 1 1-16,3-1 0 15,4 3 0-15,3 4-1 16,0 3 1-16,-3 2-2 0,7 4 1 16,6-3-2-16,1 3 1 15,7 0-1-15,-4-6 0 16,-3-4-1-16,-4-2 1 31,4-7-3-31,-3-3 0 16,-8-3-1-16,-7-7 0 15,-3 1 0-15,-4-4 1 0,0-6 0 16,-4-2 1-16,-3 2 1 16,1 3 1-16,-5 3 0 15,1 4 1-15,3 3-1 16,0 0 0-16,3 6-1 16,4 6 1-16,4 6-1 15,0-2 1-15,-1 9-1 16,8-1 0-16,3 7 1 15,0-6 1-15,4 0-1 16,3 0 1-16,4 3 0 16,0-3 0-16,0 3 0 15,7-7 0-15,3 1 0 16,1 0 0-16,-5-7-1 16,8 4 1-16,-3-4 0 15,-4-3 0-15,-1-3-1 16,-2-3 0-16,-4-3-1 15,-4-6 1-15,-7-1-2 16,-3 1 0-16,-4-3 0 0,-3-4 0 16,-4 3 0-16,0 4 0 15,0-1 1-15,0 4 1 16,4 3 3-16,3 3 0 16,11 6 1-16,-4 4 0 15,4-1 0-15,-4 7 1 16,3 0-2-16,5-1 1 15,3 1-3-15,3-4 1 0,-3-2-2 16,0-1 0-16,-4-6 0 16,0-3 1-16,-3-3-1 15,0-9 1-15,-4-1-1 16,4-3 1-16,-8 1-1 16,1-1 1-16,0 0-1 15,-1 4 0-15,1-1 0 16,0 7 0-16,3 0-1 15,0 0 1-15,4 6 0 16,7 0 0-16,3 3 0 16,0 3 1-16,-3-3-1 15,0 0 0-15,-4 0 0 16,1-6 0-16,-8-3 0 16,-7-3 0-16,-3-7-1 15,-4 0 1-15,-4-3 0 16,-3-3 0-16,0 4 0 15,0-4 1-15,4 6 0 16,0 0 0-16,3 13 0 16,3 3 0-16,5 3-1 0,2 10 1 15,4 3-1-15,4 5 1 16,14-2-3-16,0 3 1 16,0 0-1-16,3 3 0 15,8-3 1-15,-4 0 0 16,-1 0-1-16,-6-6 0 15,0-4 0-15,4 1 0 16,-1-1-1-16,0 1 1 16,1-7-2-16,3 1 1 0,3-4 0 15,-7 0 1-15,1-3 1 16,-8 3 1-16,-3-6 0 16,-7 3 1-16,-4-6 1 15,-7-4 1-15,-3-2-1 16,-4-1 0-16,-4 0 0 15,1 1 0-15,-4-1-1 16,0 1 1-16,0 2-2 16,0 4 1-16,4 3 0 15,6 6 0-15,8 7 0 16,7 5 0-16,10 4 1 16,4-3 0-16,7 6 0 15,11 3 0-15,-1 0-1 16,4 0 1-16,11 3-1 15,3-6 1-15,11-3-1 16,-1-3 0-16,-10-10-1 16,4 0 1-16,0-6-1 15,-4-3 1-15,7-3-1 0,0-1 0 16,-3 1-3-16,-7 6 1 16,3 0-9-16,7 10 0 15</inkml:trace>
  <inkml:trace contextRef="#ctx0" brushRef="#br0" timeOffset="-173475.42">5154 6428 28 0,'0'-47'14'0,"-14"-25"-3"16,3 50 14-16,4-9-23 15,-3-4 1-15,-8 1 2 16,4-1 0-16,0 1-5 16,0 5 1-16,-4 7 3 15,-3 13 1-15,-11 12-2 16,-17 13 1-16,3 21-3 15,-7 17 1-15,-7 15-3 0,0 12 1 16,4-5-1-16,6-1 0 16,15-3 0-16,7-9 1 15,7-10 2-15,14-3 0 16,14-9 0-16,14-7 1 16,11-9-1-16,10-9 1 15,32-3-1-15,7 2 1 16,-3 1-2-16,-8 6 0 15,-10 9-1-15,-21 19 0 0,-14 13-1 16,-25 16 1-16,-14 18-2 16,-25-3 1-16,-7 0-1 15,-7-9 0-15,7-10-1 16,0-9 0-16,8-10-3 16,-1-12 1-16,10-9-6 15,12-20 0-15,13-18-3 16,4-25 1-16</inkml:trace>
  <inkml:trace contextRef="#ctx0" brushRef="#br0" timeOffset="-173055.13">5101 5961 46 0,'21'6'23'0,"8"66"-25"0,-26-50 44 16,4 22-42-16,-7 12 0 16,-7 20 0-16,14 24 1 15,-7 22-1-15,11 13 0 16,-1 6 0-16,8-12 0 16,-4-16 0-16,-3-25 1 15,-1-23-1-15,-3-11 1 16,0-20-1-16,-3-18 1 15,-4-16-2-15,7-6 1 16,-7-13-3-16,3-9 1 0,-3-1-1 16,0 4 1-16,8 6 1 15,-8 4 0-15,0 5 0 16,0 10 0-16,10 10 1 16,4 12 0-16,4 12-2 15,10 10 1-15,-7 3-2 16,7 0 0-16,1-6-2 15,-5-3 1-15,1-13-4 16,0-6 1-16,-1-16-3 16,1-16 0-16</inkml:trace>
  <inkml:trace contextRef="#ctx0" brushRef="#br0" timeOffset="-172799.5">5817 7187 28 0,'4'0'14'0,"3"12"-12"15,-7-12 23-15,0-6-27 16,0 9 1-16,0 0-1 0,-11 1 0 16,-3-1 2-16,-7 6 0 15,-4 4-3-15,1 5 0 16,-1 8 0-16,4-1 1 16,7 0 1-16,3 0 0 15,8 0 2-15,3-6 1 16,10-7 1-16,11-9 1 15,8-9-1-15,-1-6 0 16,4-1-3-16,-11-3 1 16,-4-2-10-16,-3-11 1 0</inkml:trace>
  <inkml:trace contextRef="#ctx0" brushRef="#br0" timeOffset="-172484.79">6205 7366 33 0,'11'15'16'0,"-22"-24"-16"16,4-4 25-16,-3-9-24 15,-8-6 0-15,4-3 1 16,-11-10 0-16,1 3-2 15,-5 1 1-15,12-4 2 0,13 3 1 16,4 4 0-16,4 3 0 16,10 2-1-16,7 4 1 15,4 6-4-15,3 4 1 16,0 5-4-16,0 1 1 16,4-4-5-16,-4-9 0 15,-3-6-7-15,-4-16 1 16</inkml:trace>
  <inkml:trace contextRef="#ctx0" brushRef="#br0" timeOffset="-172214.61">6424 5597 31 0,'-7'25'15'0,"0"32"-12"16,7-32 22-16,7 6-25 15,4 22 1-15,6 16-1 16,11 22 1-16,8 22-2 16,10 19 1-16,3 0 1 15,-7-1 0-15,1-2-1 16,-8-16 1-16,-3-16 0 16,-4-6 0-16,-10-25-4 15,-1-13 0-15,-3-12-7 16,0-22 0-16,1-26 0 15,-8-8 0-15</inkml:trace>
  <inkml:trace contextRef="#ctx0" brushRef="#br0" timeOffset="-171973.72">6128 6691 27 0,'-32'10'13'0,"32"-7"-2"0,4-3 26 15,6-3-32-15,11-3 0 16,18-4 2-16,7 4 0 16,25-7-10-16,6 7 1 0,29-10 5 15,-7 1 1-15,0-1-3 16,-4 3 0-16,-14 4-4 16,-11 3 1-16,-20 6-5 15,-18 0 0-15,-25 9-8 16,-18 4 1-16</inkml:trace>
  <inkml:trace contextRef="#ctx0" brushRef="#br0" timeOffset="-171645.14">4286 8272 39 0,'0'34'19'0,"39"-21"-11"0,-21-13 29 16,24 0-34-16,22-16 1 16,20-12 1-16,40-16 1 15,31-15-8-15,50-4 1 16,13-16 4-16,26 7 0 15,-4-3-3-15,10 6 1 16,-17 9-4-16,-7 10 1 16,-22 13-4-16,-24 8 0 15,-28 14-3-15,-39 8 0 16,-25 4-7-16,-21-3 1 0</inkml:trace>
  <inkml:trace contextRef="#ctx0" brushRef="#br0" timeOffset="-171223.89">3718 6441 21 0,'21'-26'10'0,"57"-49"-4"16,-60 60 10-16,3 2-13 0,-7-3 0 15,4-3 4-15,-8 4 0 16,1-1-8-16,-4 7 0 16,-7 9 6-16,3 9 0 15,-3 26-2-15,0 9 1 16,0 25-3-16,0 25 0 15,0 25-1-15,0 16 1 16,7 28-2-16,-3 12 1 16,7 13-1-16,6-3 1 15,4-9-1-15,1-10 1 16,-8-31-3-16,-4-22 0 16,1-38-4-16,-8-31 0 0,4-41-2 15,11-40 1-15,3-45-3 16,7-53 1-16</inkml:trace>
  <inkml:trace contextRef="#ctx0" brushRef="#br0" timeOffset="-170668.22">3637 6168 28 0,'14'25'14'0,"32"-19"-11"0,-25-12 29 15,11-7-29-15,24-2 0 16,26-26 0-16,16-6 1 16,40-10-5-16,14-18 0 15,28 3 3-15,17-10 1 16,4-5-2-16,18-11 0 15,-11 1-1-15,0 6 1 16,0-15-1-16,-28 15 0 16,-7 0-1-16,-14 6 1 15,-7 7-1-15,-18 6 1 16,-14 9-1-16,-11 16 0 16,-10 0-1-16,-11 15 1 15,-7 48-3 1,-17 12 1-16,-19 26-1 15,-13 5 0-15,-14 13 0 16,-4 19 1-16,-7 19 0 16,4 9 0-16,10 16 4 15,18 12 1-15,13 23 2 16,8 12 0-16,25 18 2 16,0 4 0-16,-4-6 1 15,-7-10 0-15,-25-16-4 16,-20-9 1-16,-29-12-3 15,-39-16 0-15,-28-22-3 16,-60-16 0-16,-57-28-4 16,-66-22 1-16,-82-53-8 15,-42-32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4:41:19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 4352 42 0,'4'-3'21'0,"3"9"-12"0,-7-9 21 0,10 3-28 16,1 3 1-16,0 0 0 16,-1 7 0-16,8 2-5 15,3 1 1-15,-3 12 1 16,-4 3 1-16,3 7-2 15,-6-1 1-15,0 4-2 16,-4-7 1-16,3-3 0 16,-10-6 1-16,4-6 1 15,3-7 0-15,-4-9 1 16,8-9 0-16,0-25 0 16,6-14 1-16,1-17-2 15,24-26 1-15,29-16-8 16,17-3 1-16,-7-6-10 15,-21 10 0-15</inkml:trace>
  <inkml:trace contextRef="#ctx0" brushRef="#br0" timeOffset="3139.56">6802 7209 12 0,'21'6'6'0,"10"-3"3"0,-20-6 6 0,0 3-12 16,6 0 1-16,1 3 4 15,3 0 0-15,11 4-9 16,0-1 0-16,3 3 6 16,7 1 0-16,-3-1-1 15,3 4 0-15,4-4-2 16,4-3 1-16,-5 1-1 16,1-4 1-16,4-3-1 15,20-3 1-15,4-4-1 16,22-2 0-16,-5-4 0 15,15-2 1-15,7-1-2 16,3-6 1-16,1-3-2 16,-1 6 1-16,11 0-1 15,-3 1 1-15,-1 8-2 16,-10 10 1-16,-7-3-1 0,3 9 0 16,-17 1 1-16,-7 11 0 15,-8-5-2-15,-10-4 0 16,-7 4-4-16,-3 3 1 15,-15-1-8-15,-10-2 1 16</inkml:trace>
  <inkml:trace contextRef="#ctx0" brushRef="#br0" timeOffset="6036.17">27291 6306 13 0,'0'12'6'0,"0"16"5"0,0-12 6 16,0 0-15-16,0 3 1 0,0 6 3 16,0 6 0-16,0 7-8 15,3-4 1-15,-3 7 4 16,0 6 1-16,0 0-3 16,0 13 1-16,0 2-2 15,0 7 0-15,4-6-1 16,-4 0 1-16,0-7-2 15,0-6 1-15,0-6-3 16,-4-6 0-16,1-19-4 16,-1-13 0-16</inkml:trace>
  <inkml:trace contextRef="#ctx0" brushRef="#br0" timeOffset="6953">27231 6306 10 0,'11'-7'5'0,"3"-11"0"0,-7 11 1 16,0 7-4-16,0 0 0 16,-4 3 3-16,8 1 0 0,3 5-6 15,11-6 1-15,6-3 3 16,8-3 1-16,11 0-1 16,13-3 0-16,8 2-1 15,-4 4 0-15,10-3 0 16,4 0 1-16,8 3-2 15,6 3 1-15,-7 4-1 16,-7 2 1-16,0 0-1 16,1-2 1-16,-5-1-2 15,1-12 0-15,-4-1 0 16,-7-2 0-16,-4-10 0 16,-3-6 1-16,-10 3-1 15,-1 0 1-15,8 3 0 16,6 4 0-16,4 5 0 15,4 7 0-15,3 6-1 16,-7 4 1-16,-11-1-1 16,-6-3 1-16,-1 0-2 15,-3 0 1-15,0-3 0 0,-7 0 0 16,-1-3-1-16,-6 3 1 16,-7 0 0-16,-4 3 0 15,-3 4 0-15,-4 5 0 16,-4 1 0-16,-6 9 0 15,-11 12-1-15,-7 7 1 16,-8 9-2-16,1 13 0 0,0 3 0 16,0 9 1-1,3 6 0-15,4 7 0 0,4 6 1 16,3 0 0-16,0-6 0 16,3-9 1-16,0 2-1 15,1-15 0-15,-1-10-1 16,-3-9 0-16,4-9 0 15,-1-10 1-15,1-3-1 16,-4-6 0-16,0-9 0 16,-7-4 1-16,-8-6 0 15,-6-3 0-15,-11 3 1 16,-10-3 0-16,-15 3 0 16,-3 3 0-16,-7-3 1 15,-7-7 0-15,-18-2 1 16,-3-7 0-16,-4 7-2 15,-14 0 1-15,-7-1 0 16,-17 1 0-16,13 2-1 0,-10 4 1 16,-11 0-2-1,8-3 1-15,-4 0-3 16,-8-1 1-16,-13-2-10 0,3 0 1 16</inkml:trace>
  <inkml:trace contextRef="#ctx0" brushRef="#br0" timeOffset="18497.8">3073 7491 19 0,'7'-3'9'0,"-4"-16"-1"16,-3 10 10-16,0-4-15 16,0-6 1-16,0 7 2 15,0 2 1-15,-3-2-9 16,3-1 0-16,0-2 5 15,-11-1 1-15,1 3-3 16,-1 4 0-16,-7 0-1 16,-10 5 1-16,-4 4-1 0,1 4 1 15,-8 2 0 1,0 3 1-16,0 4-1 0,0 2 1 16,1 4-1-16,2 6 0 15,-2 0-1-15,2 7 0 16,12-10-1-16,-5 0 1 15,1-3 0-15,7 2 0 16,0 1-1-16,0 4 1 16,-4-1-1-16,11 3 1 15,-4-6-1-15,8 3 0 0,-1 3 0 16,0 7 1-16,-6-1-1 16,13-3 1-16,-3-2 1 15,7 5 0-15,7 4 0 16,14 3 0-16,1-4 0 15,-5 7 1-15,8 0-1 16,0-6 1-16,6-4-1 16,8-3 0-16,-7-5-1 15,7-5 1-15,-8-2-1 16,8 0 0-16,4-3 0 16,2-1 1-16,-6-2-1 15,4-4 0-15,-1 1 0 16,-7-7 0-16,-3-3 0 15,0-3 0-15,3-7 0 16,7 1 0-16,-3-10-1 16,0-9 1-16,-7-10-1 15,-1-9 1-15,-2-3-1 16,-1-13 1-16,-7-6-1 0,-10-3 0 16,-8 0-2-16,-13 0 1 15,-12-3-5-15,-9 9 1 16,-8 3-6-16,-3 7 1 15</inkml:trace>
  <inkml:trace contextRef="#ctx0" brushRef="#br0" timeOffset="19999.59">2794 4377 16 0,'7'10'8'0,"14"-1"-5"0,-14-6 7 15,-3 0-10-15,3-3 0 16,3 3 2-16,-10 1 1 15,4 5 0-15,3 0 1 16,-7 1 2-16,4-4 1 16,-4 7 0-16,7 5 0 15,0-2-2-15,-4 3 1 16,15-3-4-16,-8 2 0 16,1 4-2-1,7 0 1-15,-8-3-1 16,-6-6 1-16,3-1-1 15,3-2 1-15,-10-1 0 16,4-9 1-16,3 3 0 16,-3 3 0-16,3-6 0 15,0 0 0-15,-7 0-1 16,10-9 1-16,-6 0-1 16,3-1 0-16,3 1 0 15,-6-1 0-15,3-2 0 16,4-4 0-16,-4-3-1 15,-7-3 1-15,10-3-1 16,4 0 0-16,4-12 0 16,0-1 1-16,3-6-1 15,7-9 0-15,7-4-1 16,1 1 0-16,-5-7-1 16,-3 7 0-16,4 2-2 15,-4 7 0-15,-6 0-5 0,6 10 1 16,-7-1-6-16,-10 10 1 15</inkml:trace>
  <inkml:trace contextRef="#ctx0" brushRef="#br0" timeOffset="26153.62">7680 8319 7 0,'14'-3'3'0,"0"0"2"16,-3 6 4-16,-1-3-8 15,4 0 0-15,4-3 0 16,3 6 0-16,4-6-2 0,0 6 1 16,3-3 1-16,0 0 1 15,4 0 1-15,-14 0 0 16,3 0 0-16,0 0 1 15,0 0-1-15,7 0 1 16,-3-3-2-16,3 3 1 16,7 0-1-16,1 3 0 31,24 3 0-31,-7 0 0 16,-4 4 0-16,-3-7 0 15,0 0-1-15,-7 0 1 0,-1 0-1 16,5 0 0-16,-1 1-1 15,7-1 0-15,-3-3 0 16,4 0 0-16,-1 0 0 16,7 0 1-16,1 0-1 15,-4 0 0-15,3 0 0 16,1-3 0-16,10-1-1 16,0-2 1-1,42 3-1 1,-7 0 1-16,8-7-1 15,-8 7 1-15,4 0 0 16,-4 0 0-16,-7 0 1 16,4 0 1-16,4 3-1 15,6 0 1-15,4-3-1 16,-4 3 0-16,1 0 0 16,-5 0 0-16,1 0-1 0,0-4 0 15,-4 4-1-15,-17 0 1 16,3-3-1-16,7-3 1 15,-3-3-3-15,7-1 1 16,-11 1-8-16,-7-7 1 16</inkml:trace>
  <inkml:trace contextRef="#ctx0" brushRef="#br0" timeOffset="27731.59">9232 9200 14 0,'21'-9'7'0,"4"9"-4"16,-11 0 1-16,7 3-3 15,-3 0 0-15,7 0 2 16,-1 0 0-16,8 3-3 15,-4-2 0-15,-3-4 3 16,3-4 0-16,0 1 0 16,1-3 0-16,-1 0-1 15,0 0 1-15,7-4-2 16,1 1 1-16,3-4-1 16,3 4 0-16,0-1-1 15,1-2 1-15,2-4 0 0,5 7 1 16,3-4-2-16,-7 4 0 15,-4 2 0-15,0 1 0 16,8 0-1-16,3 3 1 16,-1 3-1-16,-2 0 0 15,-1 0 0-15,8 0 1 16,-4 6-1-16,-4 0 1 16,0 1 0-16,-6-1 1 15,-1 0-1-15,4 0 1 16,0 1-1-16,7 5 0 15,-4 1 0-15,4 2 1 0,0-2-1 16,-4 0 0-16,-3-4-1 16,0-3 1-16,-4 1 0 15,-3-4 1-15,0 0-1 16,-4-9 0-16,4-1 0 16,3-2 0-16,4-1 0 15,4 1 0-15,-1 0 0 16,0-1 0-16,4 4 0 15,4-3 0-15,-8 2 0 16,1 1 0-16,2 3 0 16,5 0 0-16,10 3-1 15,0-3 1-15,0-1-1 16,4 1 1-16,-4 6 0 16,0-3 0-16,3 7 0 15,75 8 0 1,-75-5 0-16,1-1 0 0,-4 1 1 15,-7 2 0-15,-7-2 0 16,0-1-1-16,-4-3 0 16,4 4 1-16,-4-4 0 15,1-3-1-15,-4 0 0 16,0 3 0-16,-4-2 0 16,0-1-1-16,-3 0 1 15,-7 3-8-15,-4-3 0 16</inkml:trace>
  <inkml:trace contextRef="#ctx0" brushRef="#br0" timeOffset="43195.37">28109 9209 24 0,'11'26'12'0,"28"-17"-1"0,-22-9 13 16,12-3-19-16,9 0 0 16,12-7 2-16,20 4 1 15,15 0-10-15,21-4 0 16,-4 4 6-16,11-6 0 16,3-4-3-16,11-3 1 15,-17-3-2-15,6 3 0 0,-3 7-2 16,-7-1 1-16,-11 7 0 15,-17 0 0-15,-15 6-1 16,-13 0 0-16,-11 3-2 16,-18 0 0-16,-14 0-7 15,-18-3 1-15,-17-3-2 16,-11 0 1-16</inkml:trace>
  <inkml:trace contextRef="#ctx0" brushRef="#br0" timeOffset="56225.6">4826 10705 8 0,'21'3'4'0,"25"4"6"16,-28-7 4-16,-8 0-12 16,1 0 0-16,3 0 1 15,4-3 0-15,-1-1-4 16,4 1 0-16,-3 0 2 0,3 0 1 15,4 0-2-15,0 3 1 16,-1 0-1-16,1 0 0 16,0 3 0-16,-4 0 1 15,-4 0 0-15,5 0 0 16,2 1 0-16,8-1 0 16,-4 6 0-16,4-6 0 15,7 0 0-15,0 0 0 16,-4 4 1-16,4 2 0 0,7 1 0 15,-8-4 1-15,5-3 0 16,-4 3 1-16,-11-3-1 16,4 0 0-16,6-3-2 15,5-3 1-15,6-3-2 16,0 0 0-16,1 3 0 16,-11 0 0-16,14-1 0 15,3 4 0-15,4 4 0 16,-14-8 1-16,3 4-1 15,4 0 1-15,0 0 0 16,4-6 0-16,-8 0-1 16,4 3 0-16,-4 3 0 15,4-3 1-15,4-1-1 16,-8 1 0-16,4 0 0 16,3 0 0-16,-6 3 0 15,13 3 0-15,-6-3 0 16,-4 3 1-16,3-3-1 0,-3 0 0 15,3 0 0 1,-3-3 0-16,-7 3 0 0,0 0 0 16,7 3 0-16,0-3 0 15,0 0 0-15,3-3 0 16,-6 3 0-16,3 0 0 16,3 3 0-16,-3 4 1 15,-7-4-2-15,0 3 1 16,3-6 0-16,-3 6 0 15,3 1-1-15,1-4 1 16,-1 0-1-16,-3 3 1 16,7 0-1-16,0 4 1 0,0-4-1 15,-4 0 1-15,4 4 0 16,-4-1 0-16,4 1-1 16,-3-4 1-16,-1 0 0 15,4-3 0-15,0 0 0 16,0 4 0-16,3-4 0 15,-3 3 0-15,0-3 0 16,0 0 0-16,0-3 0 16,3 0 1-16,1 0-1 15,-4-3 0-15,3 0 0 16,4 0 1-16,0 3-1 16,4 0 1-16,-8-6-1 15,8 2 0-15,6 1 0 16,-3 0 0-16,4-3-1 15,3 3 1-15,0 0 0 16,-4 0 0-16,4 3 0 0,8 0 1 16,-1 0-1-16,0 0 1 15,4 3-1-15,-8 0 1 16,1 0-1-16,3 3 1 16,-3 0 0-16,-1 1 0 15,1-4 1-15,-1 3 1 16,-6 0-1-16,-8-2 1 15,-3-1-1-15,0 3 1 16,-7-6-2-16,4 0 1 0,-8 3-2 16,0 3 1-16,-10 1-1 15,-7-1 0-15,-4-3-2 16,-7 0 0-16,-6 3-4 16,-8 1 1-16,-7-7-9 15,-15-7 1-15</inkml:trace>
  <inkml:trace contextRef="#ctx0" brushRef="#br0" timeOffset="65369.7">18228 10834 11 0,'14'9'5'0,"14"-15"-3"16,-17 3 5-16,0 3-4 16,3 0 1-16,3 3 1 15,1-3 0-15,3 3-7 16,0-3 0-16,0 0 4 15,4 0 1-15,7 0-3 16,0-3 1-16,6-3-2 16,1 3 1-16,0-4-1 0,3 4 1 15,1-3 0 1,3 0 0-16,3-1 0 0,0-2 0 16,-3-1 1-16,7 1 0 15,4 3-1-15,-1 0 0 16,4-1 0-16,3 1 1 15,5 3-1-15,2 0 0 16,-3 0 0-16,7-1 0 16,4 4 0-16,-4 0 1 15,7-3 0-15,4 3 0 16,-4 0 0-16,0 0 0 16,11 0 0-16,-8 0 1 0,8 3-2 15,3-3 1-15,-10 0-1 16,7-3 1-16,3 3-1 15,-3 0 1-15,3 0-1 16,4 0 0-16,-4 0 0 16,4 0 0-16,-4 0 0 15,4 0 1-15,7 0-1 16,-4 0 0-16,-10 0 0 16,6-3 0-16,-6 3 0 15,3 0 0-15,4 0 0 16,0-3 0-16,-11-3 0 15,7 6 1-15,-3 6-2 16,0-3 1-16,7 0 0 16,-8-3 0-16,-6-3 0 15,10 3 0-15,-7 0 0 16,4 0 0-16,7-3 0 0,-11 3 1 16,4 0-1-16,0 0 0 15,-4 0 0-15,7 0 0 16,-3 0 0-16,-4 3 0 15,-3-3 0-15,3 0 0 16,-4 0 0-16,5 0 0 16,-1 0 0-16,0 0 0 15,-7 0 0-15,4 0 0 16,3 3 0-16,-3-3 0 16,3-3 0-16,4 3 1 0,-11 0-1 15,0 0 0-15,11 0 0 16,-8 0 0-16,4-3 0 15,4 6 0-15,-4-3 0 16,-6 0 0-16,6 0 0 16,-7 0 0-16,0 6 1 15,0-6 0-15,4 0 0 16,-4 4 1-16,0 5-1 16,-3-6 1-16,-1 7-1 15,4-1 1-15,4 0-2 16,0-2 0-16,-4 2 0 15,0-6 1-15,0 3 0 16,0-6 0-16,4 0 0 16,3-3 0-16,4 0 0 15,-14-3 0-15,6 0 0 16,1 2 0-16,0-2-1 16,-1 0 1-16,8 0-1 0,-11-1 1 15,-3-2-1-15,3 6 0 16,-4-3 0-16,5-1 0 15,6 1-1-15,-4-3 1 16,-2 2 0-16,2 4 0 16,1 3 0-16,-4 3 1 15,4 4-1-15,-4-7 0 16,-7 0 0-16,-7 3 1 16,-11 6-2-16,-10-3 1 15,-3-2-4-15,-5-1 0 0,-9 0-6 16,-12-9 0-16</inkml:trace>
  <inkml:trace contextRef="#ctx0" brushRef="#br0" timeOffset="69979.28">25661 9902 27 0,'-7'19'13'0,"3"19"-5"0,4-35 14 15,0 6-22-15,0 10 0 16,0 6 0-16,0 7 1 15,-3 8-1-15,-1 20 1 16,1 15-1-16,-1 10 1 16,-3 6 0-16,0 9 0 15,-3-9-1-15,6-6 0 0,1-10-2 16,-1-15 0-16,1-20-5 16,3-18 0-16,0-12-2 15,3-20 0-15</inkml:trace>
  <inkml:trace contextRef="#ctx0" brushRef="#br0" timeOffset="71089.81">26035 9934 12 0,'35'3'6'0,"18"-6"-5"0,-39 3 5 0,4 0-2 15,10 3 0-15,11-3 2 16,3 6 0-16,4 1-7 16,11 2 0-16,6-6 6 15,4 3 1-15,-7 4-2 16,11-4 0-16,3-3-1 16,10-6 0-16,8 3-1 15,3 0 1-15,-3 0-2 16,10 0 0-16,8-3-1 15,6 3 1-15,-3 6 0 16,7 0 0-16,-4 4 0 16,4-1 0-16,-3 1 0 15,-15-4 0-15,0-3-1 16,1-3 1-16,-4-6-1 16,-1-4 0-16,-6 4 0 0,-7-6 1 15,-11-4-1-15,7-9 1 16,-3 3-1-16,-1 0 1 15,-6 0 0-15,-1 0 0 16,1 0-1-16,-8 0 0 16,-10 6 0-16,-10 4 0 15,-5 2-1-15,-6 1 1 16,-4 6-1-16,4 0 1 16,-7 3 0-16,-8 6 0 0,1 3 0 15,-7 7 0-15,-4 3-1 16,-7 12 1-16,-4-2 0 15,-3 8 0-15,-3 4-1 16,-5 3 0-16,-2 3 0 16,-4 6 0-16,-1 10 0 15,8 0 0-15,4 6 0 16,6 3 0-16,4 6 0 16,0-12 1-16,0 3 0 15,0-6 0-15,0-10-1 16,0 0 1-16,0-12 0 15,0-3 0-15,-3-7 0 16,-4-3 0-16,-7-6 0 16,-8-3 0-16,-9-6 1 15,-12-1 0-15,-10-6 0 16,-10-9 1-16,-4-3-1 16,-18-3 1-16,-21-4-1 0,-17-3 1 15,-15-2-2-15,-13-8 1 16,-12 1-1-16,-6-3 1 15,-11 0-1-15,-7 0 1 16,-18-4-1-16,-10-2 1 16,-11 12-2-16,-17 9 1 15,10 10-4-15,-14 9 0 16,14 10-7-16,-10 12 0 16</inkml:trace>
  <inkml:trace contextRef="#ctx0" brushRef="#br0" timeOffset="82529.09">3059 7444 17 0,'3'-25'8'0,"-3"-10"-3"16,0 29 9-16,7-6-12 15,-7-4 0-15,0 0 2 16,0 1 1-16,0-1-5 16,0 0 0-16,0 1 4 15,0 2 0-15,0-3-1 16,0 1 1-16,0-4-1 0,-7 0 0 16,4-3-1-16,-15 3 1 15,7-3-1-15,-10 10 0 16,-7-1 0-16,-4 7 0 15,4 6 1-15,-11 6 1 16,-3 7-2-16,-4 6 1 16,4 3-1-16,-1-1 0 15,5 8-1-15,2 5 1 16,1 4-2-16,0 12 1 16,3 3-1-16,-7 1 1 15,7 11-1-15,4-11 0 0,7 2 0 16,-7 4 0-16,17-1-1 15,1-5 0-15,3-1-1 16,7 0 1-16,7 1-1 16,10 2 0-16,4 4 0 15,8-4 0-15,-15-6 2 16,7-3 0-16,7 0 0 16,4-3 0-16,7-3 0 15,0-10 0-15,-1 1-1 16,1-1 1-16,-7 0-2 15,0-6 1-15,3-3 0 16,-3-9 1-16,6-7-1 16,1-9 0-16,4-6 0 15,-5-4 1-15,1-9-1 16,11-6 1-16,-1 0-1 16,-7-10 1-16,-3-9-1 15,-7-9 1-15,-4 5-1 16,-14-11 0-16,0 2 1 0,0-6 0 15,-3 0-1-15,-4 4 1 16,4-4 0-16,-8 6 0 16,4 7-1-16,-7 3 1 15,0 0 0-15,-10 3 0 16,-1 0-1-16,-10 0 0 16,3 3 1-16,-3-3 0 0,0 6 0 15,-4 6 0 1,1-5 0-16,-1 2 1 0,4 3 0 15,-4 1 0-15,-3 6 0 16,-11 3 1-16,0 9-1 16,-3 7 1-16,-8 9-1 15,-6 3 0-15,3 6-1 16,4 7 1-16,-1 3-1 16,19 3 1-16,-5 3 0 15,12 3 1-15,-5 0-2 16,8-3 1-16,-7 3 0 15,0 4 0-15,7 2 0 16,-1-2 1-16,1 5-2 16,4-5 1-16,6-1 0 15,0 3 0-15,1 4-1 16,-1 0 0-16,4-10-2 16,4 0 1-16,-4-3-1 15,0 0 1-15,3 0-1 0,4-6 1 16,0-3-1-16,11-4 0 15,-1-2-3-15,8-7 0 16,3-6-7-16,-10-3 1 16</inkml:trace>
  <inkml:trace contextRef="#ctx0" brushRef="#br0" timeOffset="85862.38">2515 11063 26 0,'-3'-19'13'0,"6"6"-6"0,-3 13 15 0,0 0-19 16,0 0 1-16,0 7 2 15,0 5 0-15,0 4-8 16,7 9 1-16,-7 13 4 15,0 9 1-15,-7 12-3 16,4 10 1-16,3 13-3 16,0 9 1-16,0 0-1 15,0-4 0-15,0-11 0 16,0-17 1-16,0-9-2 16,0-12 1-16,0-16-5 15,0-13 0-15,0-21-5 16,0-13 0-16</inkml:trace>
  <inkml:trace contextRef="#ctx0" brushRef="#br0" timeOffset="86434.59">2462 10994 28 0,'15'34'14'0,"2"-24"-10"0,-10-10 20 15,-3 3-21-15,3-3 0 16,3-3 3-16,12-1 0 0,6-2-6 16,14-6 1-16,15-4 4 15,3 0 1-15,10-2-2 16,-6-4 1-16,13-7-3 15,1-2 1-15,-15 3-3 16,-6 3 0-16,-8 9 0 16,-7 3 0-16,-3 1-1 15,-11 9 1-15,-6 9-2 16,-1 7 0-16,-4 9-2 16,-6 9 1-16,0 10-1 15,-4 3 0-15,-7 9-1 16,0 10 1-16,-7-1 1 15,7 7 0-15,0 7 1 16,7 5 1-16,3-6 0 16,4 1 1-16,4-4 0 15,-7-10 0-15,6-11 1 16,-3-4 0-16,4-3 0 0,-14-7 1 16,-1-5-1-16,-10-7 0 15,-11 0 0-15,-13 3 1 16,-29-9-1-16,-11-4 1 15,-7-2-1-15,-13-7 1 16,-8 1-1-16,-3-7 0 16,6 0-6-16,15 0 1 15,0-7-8-15,11 4 1 16</inkml:trace>
  <inkml:trace contextRef="#ctx0" brushRef="#br0" timeOffset="88866.04">4078 10338 20 0,'7'22'10'0,"4"7"-5"15,-11-20 7-15,3 3-12 16,4 10 0-16,-3-6 2 16,3 0 0-16,0-1-1 15,4-2 1-15,-8 0 1 16,4-7 1-16,-7 0 0 16,11 0 0-16,-11-6-1 15,3-9 1-15,4-13-3 0,0-3 1 16,-3-6-1-16,3-16 0 15,-7 3-1-15,0-3 1 16,0-4-1-16,-7-2 0 16,3 9-1-16,-3 3 1 15,0 4-2-15,4 9 0 16,-4 2-2-16,3 14 1 16,4 6-2-16,0 6 0 15,4 9 0-15,3 4 1 0,-7 5 1 16,3 4 1-16,8 0 2 15,3 7 1-15,-3 8 1 16,-1-2 0-16,4-1 0 16,11 4 0-16,-4-4-1 15,7 4 1-15,-7-4-2 16,1-5 1-16,-5-7-1 16,-3 6 0-16,4-12 0 15,-7 2 0-15,-1-5-1 16,-3-1 1-16,-3-8 0 15,-4-1 0-15,0-10 0 16,-4 1 0-16,-13 0 0 16,-1-7 0-16,-3 1 0 15,0-1 1-15,-11 1-1 16,4-1 0-16,-11 1 0 16,0 5 0-16,-3 4 0 15,-1 3 0-15,5 0 0 16,2 3 0-16,12 0 0 0,-1 1 1 15,11-1 0-15,3 0 0 16,1 3 0-16,10-3 0 16,0-3 0-16,14-9 1 15,7-1-1-15,7 1 0 16,4-3-1-16,3-7 0 16,4-3 0-16,3-3 1 15,-3-7-1-15,-7 4 0 16,-4 3 0-16,0-3 1 0,-3 0 0 15,-7 2 1-15,-1 1 0 16,-3 3 0-16,4 7 0 16,-7 2 0-16,-4 4-1 15,3 9 0-15,-10 12-1 16,-10 10 0-16,-26 19-1 16,-2 6 1-16,-8 13-4 15,-11 6 0-15,-13 12-7 16,-11-3 1-16</inkml:trace>
  <inkml:trace contextRef="#ctx0" brushRef="#br0" timeOffset="91237.19">6936 11822 17 0,'7'0'8'0,"7"0"-1"0,-7 0 4 0,3 0-8 16,-3 3 0-16,4 0 2 16,0-3 0-16,-1 3-6 15,4 0 1-15,4-3 3 16,3 0 1-16,0 0-2 15,4 3 1-15,0-3-2 16,10 0 0-16,-7 0-1 16,15 0 1-16,-5 0-1 15,-2 0 1-15,-1-3-1 16,4 0 1-16,7 3-1 16,3 0 1-16,0 0-1 15,8 3 0-15,3-3 0 16,3 3 0-16,1-3-1 15,6 0 1-15,1 0-1 16,-1 3 1-16,5-6 0 0,6 6 0 16,3-3 0-16,-6-3 0 15,3-3 0-15,11 0 1 16,-4-4-1-16,4-2 1 16,3-4-1-16,-10-3 1 15,6 0 0-15,5-6 0 16,-1 10-1-16,7 2 1 15,0-3-1-15,-3 4 1 16,4 6-2-16,-8-4 1 16,-3 4 0-16,-1-7 0 15,-6 4 0-15,-7 3 1 16,-11-10-2-16,0 7 1 0,-4-1 0 16,-3 1 0-16,-7 6 0 15,-7-4 1-15,-7 4-1 16,-4 3 0-16,-3-3 0 15,-11-3 0-15,-7 0 0 16,-3-1 1-16,-4 1-1 16,0 3 0-16,-7-3 0 15,-7-1 1-15,-4 4-2 16,-3 0 1-16,-4 0 0 16,1-3 0-16,-8 3-4 15,4-4 0-15,-4-5-6 16,0-1 0-16</inkml:trace>
  <inkml:trace contextRef="#ctx0" brushRef="#br0" timeOffset="95245.61">4946 12759 11 0,'7'0'5'0,"4"-6"-2"0,-4 6 5 15,3-6-8-15,1 6 0 16,-1 0 1-16,8-3 1 15,3 3-3-15,4-4 0 16,3-2 1-16,0 6 1 16,1 0 0-16,-5 0 0 15,4-3 1-15,1 3 0 16,2-3 1-16,5 3 0 16,6 0 1-16,-3-3 0 15,10-4-1-15,-6 7 0 16,6-6-2-16,0 3 1 0,1 0-2 15,-1 6 1-15,1-3-1 16,-1-3 1-16,4 3-1 16,3-3 0-16,4-4 1 15,0 1 0-15,0 0 0 16,0 6 0-16,0-3-1 16,0 3 0-16,0-6 0 15,0-1 0-15,7 1 0 16,-3 0 1-16,3-4 0 15,-7 1 0-15,3-1 0 16,-3 1 0-16,0 3 0 16,4 0 1-16,6-1-2 15,1 1 1-15,-8 3-1 16,8-7 1-16,-4 1-1 16,0 3 0-16,3-4 0 0,1 1 1 15,3-4 0 1,-3 4 0-16,6-4 0 0,1 1 0 15,-1 3 0-15,-3-1 0 16,11 4-1-16,-4-4 0 16,-3 4 0-16,3 0 0 15,0-4-1-15,-10 1 1 16,6 0 0-16,4 2 0 16,1 1 0-16,-1 0 0 15,3 0-1-15,-2 2 1 16,-8-2 0-16,10 3 0 0,-6 3-1 15,-4 0 1-15,0 0 0 16,0 0 0-16,0 0 0 16,-3 0 0-16,-4-3 0 15,-4 0 1-15,1 0-1 16,-1 3 1-16,1 0-1 16,6 0 0-16,-6 3 0 15,3 0 1-15,-7 6-1 16,-7 1 0-16,0 2 0 15,0 4 1-15,0 0-1 16,-4 2 0-16,0-2 0 16,-3-3 1-16,4 5-1 15,-1-5 1-15,0 0 0 16,1-1 0-16,-4-3 0 16,-1-2 1-16,1 2-1 15,7-3 1-15,0 4-1 0,0-1 1 16,3 4 0-16,-3-4 0 15,0 1-2-15,-3-4 1 16,-1 0-2-16,-7-3 1 16,-3 0 0-16,-3 1 0 15,-1-1-1-15,-7 0 0 16,-3-3 1-16,-4 0 0 16,4 0-2-16,-8-3 1 15,-3 0-5-15,4 3 0 16,-7-4-6-16,-8-5 0 15</inkml:trace>
  <inkml:trace contextRef="#ctx0" brushRef="#br0" timeOffset="97228.97">16083 12609 19 0,'14'22'9'0,"18"3"-6"0,-21-19 9 16,3 3-13-16,0 7 1 16,3-7-1-16,-2 4 0 0,-1 3 1 15,3 3 0-15,-3 2-1 16,1 1 1-16,-5 3-2 16,1-6 0-16,3-3-3 15,0-7 1-15</inkml:trace>
  <inkml:trace contextRef="#ctx0" brushRef="#br0" timeOffset="98157.1">16665 12693 24 0,'32'7'12'0,"7"30"-10"16,-29-34 23-16,4 1-23 15,1 5 0-15,-1 0 0 16,-4 4 0-16,4 3-3 15,1-1 0-15,2 4 2 16,1 3 0-16,-1-3-2 16,5 0 1-16,-5-7 0 0,4 1 0 15,-3-1-1-15,0-5 0 16,-1-7-1-16,-3-7 1 16,4-5 0-16,0-7 1 15,-1-6-1-15,5-3 0 16,-1 12 1-16,3-9 0 15,1 3 1-15,-4 3 0 16,4 10 0-16,0 2 0 16,-1 7-1-16,1 7 1 15,-4-10 0-15,0 6 0 16,-3 3-1-16,0 6 0 0,3 4 0 16,0 0 0-16,0 6-1 15,4-3 1-15,0-4 0 16,-1-2 0-16,1-10-1 15,-4-6 0-15,0-10 0 16,0-9 0-16,1 7 0 16,-1-17 0-16,0 1 0 15,4 0 0-15,-1 2 1 16,1 4 0-16,3 3 1 16,0 10 0-16,4 5 0 15,-4 11 0-15,4 2 0 16,0 13 1-16,10 0-1 15,-6-1 1-15,2-2-2 16,1-10 1-16,0-3-1 16,-4 1 1-16,0 2-2 15,1 0 1-15,-1-3-1 0,-3-6 1 16,0-3 0-16,-1-7 0 16,-2-2 0-16,-5 5 0 15,1 4 0-15,-4 0 0 16,4 6 0-16,-4 6 1 15,0 6-1-15,0 1 1 16,4 0-1-16,0-4 1 16,-4 0-1-16,4 4 1 15,-4-1-1-15,0 1 1 16,0-4-1-16,0 1 0 16,-3-1 0-16,-1 1 0 0,1-4-1 15,0-3 1-15,-1 0-1 16,1 0 0-16,0 0 0 15,-4 1 1-15,3-4-1 16,1-4 0-16,0-2 0 16,-1-6 1-16,1-4 0 15,3 7 0-15,0-4 0 16,-3 0 1-16,7-2-1 16,3-1 1-16,7 0-1 15,7 10 1-15,4 9-1 16,7 7 1-16,7-7-1 15,0 9 0-15,-3 10-2 16,6 10 0-16,4 8-7 16,4 1 0-16</inkml:trace>
  <inkml:trace contextRef="#ctx0" brushRef="#br0" timeOffset="104808.68">5401 13549 17 0,'32'0'8'0,"24"13"-5"0,-42-13 9 16,4 0-12-16,3 6 0 15,7-3-1-15,4-3 1 16,3 0 0-16,1 3 0 16,-1-6 0-16,4 6 0 15,3-3 0-15,0 4 1 16,8-4 0-16,6 0 1 0,-6 0-1 16,-1 0 1-16,4 6-1 15,3-3 1-15,-3 3-2 16,4-3 1-16,3 4-1 15,10-1 0-15,-6 0-1 16,3 4 1-16,0-1 0 16,-4 0 1-16,-3 1 0 15,0-4 0-15,7-3 0 16,4 4 1-16,-4-7 0 16,0 3 0-16,7 0-1 15,-3 0 0-15,-8-3-1 16,4 3 1-16,7 0-1 15,11 4 0-15,-8 2 0 16,5 3 0-16,-1 1 0 16,-4-4 0-16,4 7 0 15,8-3 0-15,-8-4 1 16,0 0 0-16,4-9 1 16,-8-3 0-16,1-3 0 0,-1-6 0 15,1-7 0-15,0-3 0 16,3 0-1-16,0 3 0 15,-3 0-1-15,-8 3 1 16,1 4-2-16,-11-4 0 16,0 7-4-16,-11 3 0 15,-14-7-5-15,-10 0 1 16</inkml:trace>
  <inkml:trace contextRef="#ctx0" brushRef="#br0" timeOffset="112241.3">2364 13941 37 0,'10'10'18'0,"-3"2"-10"0,-3-5 18 16,3 5-22-16,-4 10 1 16,4-6 1-16,-7 6 0 15,-7 9-9-15,4 4 1 16,-4 5 5-16,3 14 0 0,-3-1-5 15,4 10 1-15,-4 3-2 16,0-7 0-16,3 1 0 16,4-7 0-16,-7-6-1 15,7-9 1-15,0-13-2 16,0-10 0-16,7-11-1 16,4-17 0-16,6-3-4 15,4-15 1-15,1-13-1 16,-5-12 1-16</inkml:trace>
  <inkml:trace contextRef="#ctx0" brushRef="#br0" timeOffset="112765.52">2346 13778 11 0,'-4'3'5'0,"19"29"3"16,-8-23 7-16,3 1-12 15,8-4 0-15,3 0 2 0,-3 0 1 16,3 1-6-16,-7-4 0 16,11-3 4-16,17-6 1 15,7-7-1-15,15-3 0 16,10-2-1-16,-4-1 0 16,-10-6-2-16,0 0 0 15,-7 6 0-15,4-9 0 16,-15 2-1-16,4 1 0 15,-11 3 0-15,1 4 1 16,-12 5-1-16,1 0 0 0,-4 7 0 16,-7 9 0-16,4 4 0 15,-1 11 1-15,-6 11-1 16,0 11 0-16,-1 11-1 16,8 8 1-1,3 7-1-15,-3 3 1 0,3 9-1 16,-7 13 0-16,11-12 0 15,-15 2 1-15,4 4 0 16,-7-22 0-16,4-4 0 16,-11-9 0-16,-11-6 0 15,1-3 0-15,-11-3 0 16,-15-4 1-16,-13 1-1 16,-11-1 1-16,7-2-1 15,-17-1 1-15,-15-3-1 16,4-9 0-16,-11-10-3 15,0-9 0-15,15-9-7 16,-4-13 0-16</inkml:trace>
  <inkml:trace contextRef="#ctx0" brushRef="#br0" timeOffset="114522.69">2342 15951 35 0,'0'22'17'0,"11"-3"-15"0,-11-13 26 15,11 1-27-15,-4 5 1 16,-4 4 0-16,4 0 0 15,-3 2-3-15,-4 14 1 16,0 2 1-16,-4 4 0 16,-3 0-2-16,4 9 1 0,-4 6 0 15,0 13 0-15,3 0-1 16,-3-7 0-16,3-2 0 16,-6-10 1-16,3-7-2 15,3-8 1-15,4-4-3 16,-7-9 1-16,7-10-4 15,0-6 1-15,0-12-5 16,11-7 1-16</inkml:trace>
  <inkml:trace contextRef="#ctx0" brushRef="#br0" timeOffset="114957.07">2392 15744 21 0,'10'10'10'0,"12"-4"-6"0,-15-3 15 16,-4 4-18-16,4-1 1 15,4 0 2-15,-8-3 1 16,8 7-6-16,0-10 1 16,6 0 4-16,11-10 0 15,22 1-1-15,3-1 0 16,14-2-1-16,10-7 0 0,-13-3 0 16,13 0 0-1,-2 3-1-15,-1 1 1 0,-14 2-1 16,0 0 0-16,-11 4 0 15,-7 2 0-15,-10 4-1 16,-4 3 1-16,-7 6-3 16,-3 9 1-16,-18 7-5 15,-11 6 1-15,1 4-6 16,-18 5 0-16,-1 1-1 16,1 2 1-16</inkml:trace>
  <inkml:trace contextRef="#ctx0" brushRef="#br0" timeOffset="115137.7">3253 16359 23 0,'49'60'11'0,"0"6"-11"16,-38-54 21-16,-4 7-21 15,-7 6 1-15,-7-3-1 16,-7 3 1-16,-14 3-2 16,-15 4 1-16,-6 2 0 0,-25 4 0 15,-11-7-1-15,-24-9 0 16,-1 0-6-16,-9-6 1 15,-8-16-1-15,0-13 1 16</inkml:trace>
  <inkml:trace contextRef="#ctx0" brushRef="#br0" timeOffset="119912.29">25425 1141 35 0,'17'22'17'0,"1"-25"-6"16,-18 3 17-16,0 0-27 0,-14 0 0 15,-11-10 1 1,-7 10 1-16,-17-6-4 0,-4 6 1 16,-3 6 2-16,-4-6 0 15,3 10-1-15,8 2 0 16,7 10 0-16,6-9 0 15,12 12-1-15,13 0 1 16,11 13 0-16,14-1 0 16,14 13-1-16,4 4 1 15,7-1-1-15,0-6 1 16,-8-12-2-16,-9-4 1 0,-19 0-1 16,-17 4 1-16,0-7-1 15,-14-3 0-15,-11-6 0 16,-7-6 1-16,-3 2-3 15,3 1 1-15,10-13-5 16,8 3 0-16,11-3-6 16,13-3 1-16</inkml:trace>
  <inkml:trace contextRef="#ctx0" brushRef="#br0" timeOffset="120257.32">25118 1803 35 0,'32'9'17'0,"49"-6"-14"16,-57 4 27-16,5-14-30 0,6 4 1 16,0-13 0-16,-3 4 1 15,-4-13-3-15,-3 0 1 16,-4 0 1-16,-7-7 0 15,-10-9-1-15,-8 10 0 16,-6 6 0-16,-12 16 0 16,-2 2 0-16,-5 23 0 15,1 3 0-15,-7 6 0 16,3 13 0-16,4-1 1 0,7 4-1 16,7 12 1-16,10-15-1 15,15-4 0-15,6-9-4 16,8-3 0-16,3-6-8 15,8-13 1-15</inkml:trace>
  <inkml:trace contextRef="#ctx0" brushRef="#br0" timeOffset="120513.86">25957 984 26 0,'-10'35'13'0,"-22"37"2"16,21-47 14-16,-3 3-29 0,-10 22 1 16,-8 7-1-16,-10 21 1 15,6 7-2-15,-2 3 1 16,-5-1-2-16,4 1 0 15,11-16-9-15,11-9 1 16</inkml:trace>
  <inkml:trace contextRef="#ctx0" brushRef="#br0" timeOffset="120919.23">25739 2057 40 0,'7'44'20'0,"35"-48"-23"16,-28-5 32-16,4-16-26 16,10-13 1-16,7-12 1 15,8-16 1-15,10-28-8 16,-4-6 0-16,0-13 4 0,1 3 1 16,3 0-2-16,-4 13 0 15,-3 16 0-15,-7 18 0 16,-4 19-1-16,-3 10 1 15,-8 15-3-15,-6 13 0 16,-4 12-5-16,-10 6 1 16,-8 10-8-16,-6 7 0 15</inkml:trace>
  <inkml:trace contextRef="#ctx0" brushRef="#br0" timeOffset="121116.46">25816 1652 38 0,'25'44'19'0,"31"-6"-17"15,-27-32 30-15,17 3-33 16,-1-5 1-16,-6 2 0 16,-4-6 0-16,-6 0-6 15,-5 3 1-15,-6-6-6 16,-4-3 0-16</inkml:trace>
  <inkml:trace contextRef="#ctx0" brushRef="#br0" timeOffset="121566.52">26261 1806 35 0,'24'6'17'0,"19"16"-8"15,-29-19 26-15,7 7-35 16,11-7 0-16,7 12-1 16,3-11 0-16,-3 2-5 15,-4-6 1-15,-3-6-7 16,-11 2 0-16</inkml:trace>
  <inkml:trace contextRef="#ctx0" brushRef="#br0" timeOffset="121939.19">27227 2047 37 0,'-7'41'18'0,"-70"-38"-22"0,52-3 30 0,-7-3-27 16,-3 3 1-16,-4 0 0 16,0 0 1-16,1 9-1 15,9 1 1-15,12-1-1 16,10 7 1-16,10 3 0 16,11 0 0-16,11 6-1 15,10 3 1-15,-3-6-1 16,-4 0 1-16,-3-3-2 15,-7-4 1-15,-11 4-1 16,-11-9 1-16,-6-1-1 16,-12 0 1-16,-6-6-5 15,-7-3 1-15,-7-3-6 16,6-6 1-16</inkml:trace>
  <inkml:trace contextRef="#ctx0" brushRef="#br0" timeOffset="122254.31">27827 1260 21 0,'-14'6'10'0,"-39"57"-6"0,35-44 10 0,-10 19-13 16,-7 21 0-16,-4 4 4 15,0 3 0-15,-7 12-5 16,1 10 1-16,2 6 3 16,4-9 1-16,11-10-3 15,0-6 1-15,7-16-6 16,3-15 0-16,4-13-7 15,7-22 1-15</inkml:trace>
  <inkml:trace contextRef="#ctx0" brushRef="#br0" timeOffset="122467.45">27301 1928 23 0,'11'35'11'0,"31"-7"3"0,-27-19 13 16,9-2-25-16,8 2 0 16,10 0-1-16,1 1 1 15,2-10-4-15,-2 3 1 16,-11 3-3-16,-4-6 1 16,-11 3-7-16,-6 4 0 15</inkml:trace>
  <inkml:trace contextRef="#ctx0" brushRef="#br0" timeOffset="122691.65">27626 2351 10 0,'11'32'5'0,"13"-4"6"15,-13-22-2-15,7 4-4 16,3-7 0-16,3-3 5 15,-2-10 1-15,2 1-12 16,4 0 0-16,-3-10 7 16,0 0 1-16,-7 3-7 15,-1 1 1-15,-6-4-11 16,-4 0 1-16</inkml:trace>
  <inkml:trace contextRef="#ctx0" brushRef="#br0" timeOffset="123171.1">28593 1602 23 0,'-7'56'11'0,"-4"17"-2"0,0-61 10 0,-3 13-18 15,-3 19 1-15,-8 9 2 16,4 13 0-16,0 3-5 16,-1 0 1-16,5-3 2 15,-1-3 1-15,1-10-1 16,2-6 1-16,5-6-3 15,-1-13 1-15,1 0 0 16,-1-12 0-16,-3-7-1 16,-4-2 0-16,-3-17-1 15,-3 4 1-15,-5-3 0 16,-2 9 0-16,2-10 0 16,1 10 1-16,0-6-1 15,0 12 1-15,3 4-1 16,4 5 1-16,7 14-1 0,14-4 1 15,3 6-2 1,4 3 0-16,7 1-3 0,4-10 0 16,7-3-7-16,10-13 0 15</inkml:trace>
  <inkml:trace contextRef="#ctx0" brushRef="#br0" timeOffset="123441.07">28681 2590 30 0,'-32'34'15'0,"-24"29"-11"0,31-47 22 0,-10 12-25 15,-1 3 0-15,-9 1 0 16,-5 12 1-16,1 3-3 16,3-4 0-16,7-5-3 15,7-3 1-15,11-17-7 16,18-18 1-16</inkml:trace>
  <inkml:trace contextRef="#ctx0" brushRef="#br0" timeOffset="123606.32">28388 2348 33 0,'4'10'16'0,"-4"68"-12"0,0-50 25 15,3 7-27-15,1 21 0 16,-4-6-1-16,3-6 1 16,-3-3-13-16,0-16 1 15,0-19 0-15,7-12 0 16</inkml:trace>
  <inkml:trace contextRef="#ctx0" brushRef="#br0" timeOffset="125378.06">1108 4506 42 0,'3'12'21'0,"-6"13"-11"16,3-15 22-16,-7-7-29 16,-4 13 1-16,1 9 0 15,-8 6 1-15,4 10-7 16,3 3 0-16,11 9 4 16,0 0 1-16,4 1-5 15,3-1 0-15,-4-9-8 16,4-7 1-16,-14-8-6 15,14-14 0-15</inkml:trace>
  <inkml:trace contextRef="#ctx0" brushRef="#br0" timeOffset="126173.93">949 7610 37 0,'-7'6'18'0,"7"13"-12"0,0-16 27 15,7-3-31-15,-7 4 1 16,4-4 1-16,3-4 1 16,10 4-6-16,4-6 0 15,11 3 3-15,18-3 1 0,9-1-2 16,1 4 1-16,7 0-2 16,4 3 1-16,-11 3-2 15,-11 4 1-15,-17 2-2 16,-4 10 0-16,-17 6-1 15,-11 3 0-15,-11 13-1 16,-10-3 0-16,4-4 1 16,-15 1 0-16,4-4 1 15,-4 0 1-15,4-3 1 16,-1 1 0-16,15-4 2 16,0-3 0-16,11-3 2 15,13-1 0-15,8-8 0 16,3-1 1-16,7-6-1 15,15-3 0-15,-5-3-2 16,12-3 0-16,-8 0-5 16,-3 6 0-16,-11 3-13 15,-3 0 1-15</inkml:trace>
  <inkml:trace contextRef="#ctx0" brushRef="#br0" timeOffset="128275.39">833 16158 34 0,'17'-9'17'0,"4"0"-7"16,1 5 17-16,2 1-22 15,-3 0 0-15,8 3 2 16,-8 3 0-16,0 4-9 15,-10 8 0-15,-1 4 6 16,-3 6 0-16,-7 3-5 16,-10 10 1-16,-8 0-5 15,0-1 1-15,-3 1-2 16,4 3 0-16,2-7 1 16,5-2 0-16,-1-7 3 15,4 0 1-15,7-13 4 16,7 4 1-16,4-4 2 0,10-2 0 15,7 2-1-15,4-2 1 16,-4-1-2-16,4 4 1 16,0 2-3-16,-4 4 0 15,0 9-2-15,-14 4 1 16,0-4-2-16,-10 0 1 16,-8 7-1-16,-10-1 1 15,0 1-1-15,-14-4 0 16,-4-6-1-16,-3-3 1 0,0-6-4 15,-4-4 0-15,0-5-10 16,0-14 0-16</inkml:trace>
  <inkml:trace contextRef="#ctx0" brushRef="#br0" timeOffset="129715.93">2692 6836 40 0,'-11'-7'20'0,"-17"-2"-15"0,17 6 26 0,-10-3-29 16,4-1 1-16,-1 4-1 15,-7 0 1-15,-3 3-5 16,-14 0 1-16,3 3 2 16,-7 0 1-16,4 0-2 15,3 1 1-15,-4-1 1 16,-6 6 0-16,3 4-1 15,4 2 1-15,10 1 0 16,4 3 0-16,7 3-1 16,0 6 0-16,14 3-1 15,3 13 0-15,8 6-1 16,6 10 1-16,1 15-4 16,-4 10 0-16,3 6-3 15,-10 15 1-15,-7-5 0 16,-3 5 1-16,-4 7 1 0,-4-31 1 15,7 34 2 1,1 0 1-16,-1 6 1 16,4 10 1-16,7 3-1 0,0 6 0 15,0 0-1-15,0 13 1 16,0-7-1-16,0 7 1 16,0-4-1-16,-3 4 0 15,-4-4 0-15,7 10 0 16,0 3 0-16,7 4 1 15,-4-1 0-15,-3 16 0 16,0-7 1-16,-10 1 0 0,3 6 0 16,-4-13 0-16,-3 4 0 15,3-4 1-15,4 10-2 16,-10-7 0-16,2 1-1 16,-6-1 0-16,4-12-1 15,-1 0 1-15,4-10-1 16,3 4 0-16,-3-13 0 15,4 0 0-15,6-6 0 16,-3 9 0-16,3-6 1 16,-3-3 0-16,4-6 1 15,3-4 0-15,0-9 0 16,0-9 0-16,3-10-1 16,8-6 0-16,7-6 1 15,10-1 0-15,-3 10-1 16,3-12 1-16,4-4-1 15,3-6 1-15,7-6 0 16,4-12 0-16,-4-4-1 16,18-6 0-16,11-4-2 0,-4-8 1 15,14-1-2-15,18-12 0 16,0-7-6-16,10-8 1 16,-14-14-5-16,11 4 1 15</inkml:trace>
  <inkml:trace contextRef="#ctx0" brushRef="#br0" timeOffset="149009.75">24864 3063 31 0,'3'3'15'0,"-3"4"-1"0,0-1 15 0,0-6-28 16,-3 9 1-16,-1 4 2 15,-6 9 1-15,-4 15-6 16,-4-2 0-16,0 12 3 15,-3 9 1-15,-4 13-2 16,1 4 1-16,3-1-2 16,3 3 0-16,4-12 0 15,7-19 0-15,0-7-1 16,3-12 1-16,11-6-1 16,7-6 0-16,4-13-1 15,3-10 1-15,0-2-2 16,0-4 0-16,-3 7 0 15,0-1 0-15,-1 10 0 16,-2 0 0-16,-5 16 0 16,-3 3 0-16,0 0 0 15,-3 2 0-15,-1 11-1 0,4-4 1 16,0 0 1-16,4 0 0 16,3-6 1-16,4 0 0 15,3-6 2-15,7-3 1 16,0-7 1-16,-7-6 1 15,4-10 0-15,3-5 1 16,4-7-1-16,3-3 0 16,1-13-1-16,-1-6 1 15,0-3-3-15,1-9 0 16,-1 2-1-16,-7 14 0 16,-3-1-1-16,-8 3 1 0,-10 1-3 15,-7 12 0-15,-10 6-8 16,-4 9 0-16,-4 1-1 15,-3 12 1-15</inkml:trace>
  <inkml:trace contextRef="#ctx0" brushRef="#br0" timeOffset="149458.57">25322 4007 42 0,'15'19'21'0,"20"-10"-27"0,-21-9 43 16,4 0-38-16,-1-3 1 15,-3-3-1-15,7-3 0 16,-6-1 1-16,-5-9 0 16,-3 4-2-16,-3-1 1 15,-8 0-2-15,-3 1 0 16,-7 2-1-16,-7 4 0 0,0 6 0 16,0 6 0-16,3 6 1 15,0 7 1-15,4 3 0 16,0-1 1-16,7 4 2 15,3 7 0-15,4-1 2 16,4 6 0-16,0-9-1 16,3 4 1-16,0-14-1 15,3 4 0-15,4-10-4 16,0 1 1-16,1-10-8 16,2-10 0-16</inkml:trace>
  <inkml:trace contextRef="#ctx0" brushRef="#br0" timeOffset="150209.38">25880 3465 33 0,'7'-25'16'0,"-7"21"-10"0,0 4 25 15,-4 10-30-15,-3-1 0 16,0 26 0-16,-10 2 1 0,-5 23-3 15,-6 15 0-15,-7 16 1 16,3 13 1-16,0 21-2 16,-3-15 1-16,0 3-2 15,3-29 1-15,4-8-5 16,3-20 0-16,8-6-5 16,6-22 0-16</inkml:trace>
  <inkml:trace contextRef="#ctx0" brushRef="#br0" timeOffset="150438.71">26088 3440 33 0,'3'-4'16'0,"-10"14"-12"15,0-4 27-15,-7 4-33 0,-10 18 1 16,-12 16-6-16,-3 28 1 16,-10 16 1-16,-7 24 0 15,6 36-5-15,8-13 0 16</inkml:trace>
  <inkml:trace contextRef="#ctx0" brushRef="#br0" timeOffset="151154.81">26229 4343 31 0,'78'-50'15'0,"56"-4"-10"0,-88 23 30 16,3-7-34-16,-3-21 0 16,-4-7 1-16,-10-13 1 15,-11-2-4-15,-3-10 1 16,-18 3 1-16,-21 7 0 16,-29-23-1-16,-27 10 1 15,-12 13-2-15,-27 5 1 16,-22 10-2-16,-6 13 0 15,-26 6 0-15,-10 16 1 16,-105 9 1 0,55 15 0-16,22 7 1 15,21 19 1-15,18 16-1 16,21 18 1-16,24 25-1 16,18 17 1-16,18 2-3 15,14 13 1-15,21 6-1 16,14-4 0-16,25 8-1 15,21 2 0-15,22-6 1 16,27-6 0-16,39-1 0 16,32-8 0-16,46-10 1 15,25-22 0-15,31-25 3 16,7-22 0 0,103-69 0-1,-74-16 0-15,-57-34-2 16,-42-7 1-16,-50-18-4 0,-45-13 0 15,-36-6-6-15,-35 6 0 16,-32 6-5-16,-42 10 0 16</inkml:trace>
  <inkml:trace contextRef="#ctx0" brushRef="#br0" timeOffset="155899">8110 517 30 0,'-3'9'15'0,"13"-27"-10"15,-10 21 15-15,-7 3-21 16,-10-6 1-16,3 9-1 15,-22 10 1-15,-6 9-2 16,-11 7 0-16,-7 9-2 16,-3 3 1-16,6 16-2 15,4 9 1-15,7 12 0 16,11-2 1-16,10 6 2 16,8-13 0-16,6-3 3 15,11-3 0-15,11-6 3 0,10-10 0 16,7-6 0-16,11-6 1 15,-4-19-1-15,8 0 0 16,-1-22-1-16,-7-6 0 16,-3-4-3-16,-4-15 1 15,-3 0-1-15,-7-6 1 16,-4-4-1-16,-4 7 0 16,-10 3-1-16,-3 6 0 15,-15 3-1-15,-3 13 0 16,-18 3-1-16,7 3 0 0,4 4-4 15,0 2 1-15,3-9-6 16,11 0 0-16</inkml:trace>
  <inkml:trace contextRef="#ctx0" brushRef="#br0" timeOffset="156291.22">8107 1423 36 0,'-4'13'18'0,"8"-10"-16"0,-1-6 31 16,1-7-34-16,-1-5 0 15,8-4 0-15,-11-6 1 16,0 6 0-16,4 0 0 16,3-6 0-16,-7 6 0 15,3 0 1-15,4 4 0 0,0-4 0 16,11 10 1-16,0-7-1 15,-1 6 1-15,4 7-4 16,0 6 1-16,4 4-11 16,0-4 0-16</inkml:trace>
  <inkml:trace contextRef="#ctx0" brushRef="#br0" timeOffset="156727.41">8544 1357 42 0,'0'0'21'0,"0"13"-22"0,-3-16 31 15,-1 3-31 1,-6 0 1-16,-8 0-1 0,0 0 0 15,4 0 1-15,-7 3 1 16,3 3-2-16,4 4 0 16,7-1-1-16,-3 0 1 15,10-2-1-15,10-7 0 16,1 0-1-16,7-10 1 16,3 1 0-16,-7-7 0 15,3 7 0-15,-2-1 1 16,-1 1-1-16,-4 9 1 15,-6 0 0-15,3 0 1 16,-4 3 0-16,1 3 0 0,-1 4 1 16,1 5 1-16,3 4 0 15,0 0 0-15,4 6-2 16,-1-6 1-16,4 0-5 16,4-3 1-16,3-16-6 15,11-7 0-15</inkml:trace>
  <inkml:trace contextRef="#ctx0" brushRef="#br0" timeOffset="157147.51">9126 780 22 0,'-7'60'11'0,"4"-13"-5"0,3-25 14 16,0 6-18-16,0 0 1 16,0 16 2-16,0 0 1 15,-4 0-7-15,1-13 1 16,-1-5 5-16,4-8 0 16,0 1-2-16,0-6 1 15,-3-4-2-15,-1 1 0 16,1-7-1-16,-15-3 0 0,0-3-2 15,-6 3 1-15,-5 0 0 16,-2 0 0-16,-1 9-1 16,4 0 1-16,-4 1-1 15,4 5 1-15,7 4-1 16,6 3 1-16,12 0 0 16,3 0 1-16,14 0-1 15,11-3 1-15,3 0-1 16,7-10 0-16,-7-6-5 15,1-3 0-15,-5-3-7 16,-2-6 0-16</inkml:trace>
  <inkml:trace contextRef="#ctx0" brushRef="#br0" timeOffset="157671.06">9296 1323 42 0,'39'16'21'0,"6"-7"-21"0,-31-15 34 0,4 6-34 16,-4-10 0-16,0 1-1 15,-3-4 1-15,-4 1-1 16,0 2 1-16,-7 1-1 15,-3 0 0-15,-5-1-1 16,-6 1 0-16,-3 3-2 16,-12 6 0-16,8 6-1 15,-10-6 1-15,6 9 0 16,0 10 0-16,8 9 2 16,6-3 1-16,0 4 3 15,15 2 0-15,10 7 1 16,7-4 1-16,11 1 0 15,7-7 0-15,3-16-2 0,4-9 1 16,-11-6-4 0,-10 0 1-16,-11-6-10 0,-7-10 0 15</inkml:trace>
  <inkml:trace contextRef="#ctx0" brushRef="#br0" timeOffset="158094.4">7602 1793 40 0,'0'19'20'0,"18"-9"-18"16,-7-10 30-16,-8 0-30 15,11 3 0-15,4 6 2 16,10 4 1-16,18-4-6 15,14 4 1-15,14-4 4 0,21-3 0 16,15-6-1-16,17-6 0 16,24 3-1-16,29-7 0 15,-3 1-2-15,20 0 1 16,1-1-9-16,-15 4 1 16,-28 6-9-16,-31-9 0 15</inkml:trace>
  <inkml:trace contextRef="#ctx0" brushRef="#br0" timeOffset="159835.04">11434 1034 39 0,'7'10'19'0,"-7"-16"-9"15,0 6 20-15,0 0-28 16,-4 0 0-16,-3 6-1 16,-14 3 1-16,3-6-3 15,-3 4 0-15,-7 8 0 16,-7 14 1-16,-4 5-3 15,3-3 1-15,5 20 0 16,6-4 0-16,7 15 0 0,11 7 0 16,11-3 2-1,10-3 0-15,7-10-1 16,11-12 1-16,-4-13-2 0,7-9 1 16,4-10-2-16,4-9 1 15,-1-3-2-15,0-3 1 16,-3 3 0-16,0-7 1 15,0-5 1-15,-8-4 0 16,1-6 2-16,-7 6 0 16,-1 3 2-16,-6 4 1 15,0-4 1-15,-8 7 1 16,1-7-2-16,-4 7 1 0,-3 6-2 16,-8-4 1-16,-7 4-2 15,-6 6 1-15,-8 4-3 16,-3-4 0-16,0 12-2 15,3 4 0-15,4 6-1 16,3-6 0-16,11 0 0 16,4-3 0-16,6-7 0 15,15 0 0-15,10-9-2 16,4 0 0-16,3-9-5 16,0-13 0-16</inkml:trace>
  <inkml:trace contextRef="#ctx0" brushRef="#br0" timeOffset="160329.1">11896 1520 35 0,'7'35'17'0,"7"-10"-7"0,-11-22 26 16,4 3-33-16,0 4 0 16,1-16 0-16,-1 6 1 15,0-4-6-15,0 4 0 16,-4-9 3-16,4 0 0 15,0-1-3-15,4-5 0 16,0-1 0-16,-1 6 0 16,1 1 0-16,-1 6 1 15,1-3 0-15,-1 6 0 16,1 6 1-16,0-3 1 0,-1 3-1 16,1 4 0-16,-4-10 0 15,0 9 0-15,3-6-1 16,-2 0 0-16,2-3 0 15,1 0 0-15,-1-6-1 16,4 6 0-16,-3-9 0 16,0 2 0-16,-1-2 0 15,1-3 1-15,-1-1 0 16,4 0 0-16,1 4 1 16,-1 9 0-16,0 0 0 15,3 0 0-15,1 3 0 16,0 3 1-16,-4 7-1 15,3 0 0-15,-2 5 0 16,-5 1 1-16,4 6-1 16,4-6 1-16,-4 3-1 15,4 3 0-15,-1 0-4 16,4-9 1-16,4-4-8 0,3-5 1 16</inkml:trace>
  <inkml:trace contextRef="#ctx0" brushRef="#br0" timeOffset="160703.51">12679 1953 40 0,'-7'72'20'0,"0"-25"-21"0,7-37 33 0,0-4-33 16,0-6 1-16,0-19-1 15,0 4 1-15,0-20-1 16,3-3 1-16,1-21-2 16,-1-4 0-16,1-22-2 15,3 7 0-15,3 6-1 16,8 0 0-16,7 9 2 16,10 10 0-16,4 18 3 15,-4 7 0-15,-3 22 3 16,-4 6 1-16,4 9 0 15,-11 7 0-15,-3 3-2 16,-11 9 1-16,-7 6-3 16,-4 4 0-16,-10-10-2 15,-14 4 1-15,-11-4-7 16,0-3 0-16,0-16-2 0,8 1 1 16</inkml:trace>
  <inkml:trace contextRef="#ctx0" brushRef="#br0" timeOffset="161410.21">13190 699 17 0,'7'-3'8'0,"-3"56"7"0,-4-34 8 0,0 9-21 16,0 10 1-16,-4 21 1 16,-3-5 0-16,0 8-5 15,0 10 0-15,-3 10 3 16,3 6 1-16,3 0-3 15,-3-26 1-15,4-5-3 16,3-13 0-16,3-16-8 16,4-3 0-16</inkml:trace>
  <inkml:trace contextRef="#ctx0" brushRef="#br0" timeOffset="161754.46">13282 1605 23 0,'14'41'11'0,"11"-32"5"0,-15-6 12 15,5 1-27-15,2-4 1 16,4 0-1-16,1-7 1 16,-1-2-4-16,-7-4 1 15,-4 4 1-15,-6-7 0 16,-8 7-2-16,-6-1 1 0,-4 1-1 15,-7 3 1-15,3 3-1 16,0 3 0-16,4 9 0 16,4-6 1-16,3 13 0 15,3-10 1-15,8 4-1 16,3-1 1-16,3 0 0 16,1 10 1-16,3-3-2 15,0-4 1-15,0 7-3 16,7-3 1-16,-7 0-6 15,0-7 0-15</inkml:trace>
  <inkml:trace contextRef="#ctx0" brushRef="#br0" timeOffset="162069.66">13734 831 38 0,'24'28'19'0,"-10"35"-19"0,-14-45 33 15,0 14-34-15,-7-1 1 16,-7 19 0-16,-7 13 0 0,3 9-1 15,1 10 1-15,3 5 0 16,0 1 0-16,3-6-2 16,0-26 1-16,4-6-6 15,0-21 1-15,0-14-5 16,0-15 1-16</inkml:trace>
  <inkml:trace contextRef="#ctx0" brushRef="#br0" timeOffset="162280.87">13529 1633 28 0,'11'10'14'0,"34"-10"-7"16,-30-7 20-16,6 7-27 15,7 7 1-15,0-7-1 16,0 0 1-16,1 0-4 0,-1 0 1 15,0 0-5-15,0 0 0 16,-3-7-3-16,-4 4 1 16</inkml:trace>
  <inkml:trace contextRef="#ctx0" brushRef="#br0" timeOffset="162445.94">14026 1633 18 0,'4'-6'9'0,"-4"31"-1"0,0-19 13 0,-4 7-20 16,1 3 1-16,-1-4 2 15,1 4 0-15,-1 0-5 16,1 2 0-16,-1-8 1 16,1-1 0-16,-1-3-7 15,4 4 0-15,0-23-2 16,0 1 1-16</inkml:trace>
  <inkml:trace contextRef="#ctx0" brushRef="#br0" timeOffset="162611.13">13914 1423 30 0,'3'-3'15'0,"15"19"-15"15,-11-13 30-15,0 3-30 16,3 4 1-16,1-1 0 16,3-6 0-16,4 3-4 15,-1 10 0-15,1-6-6 0,-4-1 0 16</inkml:trace>
  <inkml:trace contextRef="#ctx0" brushRef="#br0" timeOffset="162853.37">14305 1486 34 0,'21'6'17'0,"-10"10"-16"0,-8-13 26 16,-3 3-28-16,-3-3 1 0,-8 7-1 15,1 2 1-15,-11 7-2 16,-4-9 0-16,0 12-3 16,4 0 0-16,3 6-2 15,11-3 0-15,4 3-1 16,6-3 0-16,11-6 2 16,8-6 1-16,6-7 0 15,4-6 1-15</inkml:trace>
  <inkml:trace contextRef="#ctx0" brushRef="#br0" timeOffset="163196.12">14492 1615 36 0,'0'28'18'0,"4"-19"-26"16,-1-6 41-16,4 10-34 15,0-4 1-15,0 1-1 16,0-1 1-16,0-6 0 0,4-3 0 15,0-3-2-15,-1-13 1 16,-3 13-2-16,4-19 1 16,-4 0 0-16,0-3 0 15,0 0 0-15,4 3 0 16,3-3 2-16,0 6 1 16,7 1 1-16,0 11 1 15,7 7 0-15,4 10 0 16,3 15 0-16,4 0 0 0,4-6-1 15,2 3 0-15,8 3-1 16,-7 0 0-16,-3-6-2 16,2-1 1-16,-2 7-4 15,-1-9 0-15,-7 3-7 16,-10-6 1-16</inkml:trace>
  <inkml:trace contextRef="#ctx0" brushRef="#br0" timeOffset="170358.71">16270 599 37 0,'0'0'18'0,"4"0"-10"15,-4 0 19-15,0 3-25 16,-4 9 0-16,-3 1 2 16,-7 2 0-16,-11 14-5 15,-10 18 0-15,-11 22 3 16,-3 9 1-16,-11 19-2 15,-4 13 0-15,4 15-1 0,7 1 0 16,0-4 0-16,1-3 1 16,2-6-1-16,8-16 1 15,-1-2-1-15,8-26 1 16,3-7-4-16,4-8 1 16,4-11-8-16,2-14 1 15,1-4-5-15,7-6 0 16</inkml:trace>
  <inkml:trace contextRef="#ctx0" brushRef="#br0" timeOffset="172700.15">16955 1687 39 0,'0'0'19'0,"-8"-10"-11"0,5 1 20 15,-4 9-28-15,-7-10 0 16,-4 4 1-16,4 0 0 16,-4 3-2-16,-3-4 1 0,-3 7-1 15,2 0 1-15,1 0 0 16,4 0 0-16,-1 0-1 15,4 0 0-15,0 7 1 16,3-4 0-16,8 6-1 16,6 4 1-16,8 6-1 15,3-7 0-15,0 4 0 16,0-10 0-16,0 4 0 16,-3-10 0-16,-1-7 0 15,1 1 1-15,-4-3 0 16,0-1 1-16,0 7-1 15,-7 3 1-15,0 0-1 16,4 0 1-16,-4 9-1 16,0 4 0-1,-7 18 0 1,-4 4 0-16,-3 3 0 16,-4 5 0-16,-3 4 0 15,0 4 0-15,0-4 0 0,3-3 1 16,7-7 0-16,4-5 1 15,7-4 1-15,7-6 0 16,11 0 0-16,7-13 1 16,-4 0-2-16,7-9 1 15,4 0-4-15,3-6 1 16,-3 6-14-16,0-12 1 16</inkml:trace>
  <inkml:trace contextRef="#ctx0" brushRef="#br0" timeOffset="173089.97">17085 1677 39 0,'-7'3'19'0,"7"32"-17"15,4-29 23-15,-1 13-24 0,4 0 0 16,4 9 1-16,3-3 0 15,0-6-1-15,4-3 0 16,3-13 2-16,7-13 1 16,0 1-1-16,0-19 0 15,1-4-3-15,-5 10 1 16,-6-9-9-16,0 3 1 16,-1-10-7-16,-6 13 1 15</inkml:trace>
  <inkml:trace contextRef="#ctx0" brushRef="#br0" timeOffset="173525.96">17604 1803 39 0,'14'9'19'0,"-7"-9"-15"16,-7 0 31-16,0 0-34 15,0 0 1-15,0 0-2 16,-4-6 1-16,-6 3-1 16,-8 3 0-16,-3 0 1 15,0 0 0-15,0 9-1 16,-1 1 0-16,1-1 0 0,4 0 0 16,2 1-2-1,5-4 1-15,10-6-1 0,7-6 0 16,7 3-1-16,4-4 1 15,-1 1-1-15,1 3 0 16,0-6 0-16,-4 2 1 16,0 4 0-16,-4 3 0 15,1 0 1-15,0 0 0 16,-1 0 1-16,1 0 1 16,-1 0-1-16,-3 10 0 15,0 8 0-15,0 1 0 16,4 0 0-16,0 3 0 0,-1 0-3 15,4-6 0-15,0-7-7 16,8-9 1-16</inkml:trace>
  <inkml:trace contextRef="#ctx0" brushRef="#br0" timeOffset="173810.14">17914 874 41 0,'0'29'20'0,"4"15"-16"16,-1-19 35-16,-3-6-39 15,0 9 1-15,0 25-1 0,-3 3 1 16,-4 23-3-16,3 18 1 15,0 3-1-15,1-5 1 16,-1-5-5-16,1-8 0 16,3-13-6-16,0-16 1 15,7-15-1-15,-4-22 0 16</inkml:trace>
  <inkml:trace contextRef="#ctx0" brushRef="#br0" timeOffset="174126.4">18140 1658 35 0,'0'4'17'0,"3"30"-18"16,-3-25 34-16,0 10-34 16,0-3 1-16,0 12-2 15,0-3 1-15,4 4-3 16,-1-14 0-16,-3 4-7 15,4-16 1-15</inkml:trace>
  <inkml:trace contextRef="#ctx0" brushRef="#br0" timeOffset="174337.29">18083 1361 25 0,'15'-10'12'0,"27"-12"-10"0,-32 13 17 0,5-7-19 16,2 7 0-16,4-10-1 15,11 0 0-15,3-12-4 16,8-4 0-16,-8 13-2 16,0-19 0-16</inkml:trace>
  <inkml:trace contextRef="#ctx0" brushRef="#br0" timeOffset="174545.7">18613 752 18 0,'3'-47'9'0,"8"57"-3"16,-8-20 14-16,-3 10-19 16,0 10 1-16,-3 5-1 15,-4 23 1-15,0 0-3 16,-8 21 0-16,-2 4 1 16,-1 9 1-16,1 19-2 15,2 22 1-15,5-13 0 16,3 7 0-16,3-7 0 0,1-3 0 15,-1-9 0-15,1-25 1 16,6-10-5-16,-3-18 0 16,4-26-3-16,-4-18 0 15</inkml:trace>
  <inkml:trace contextRef="#ctx0" brushRef="#br0" timeOffset="174741.84">18270 1605 29 0,'36'19'14'0,"34"-25"-12"0,-49 3 26 0,1 3-26 16,6 9 1-16,4-9-1 16,6 3 0-16,5-3-5 15,3 6 1-15,10-3-7 16,4-3 0-16</inkml:trace>
  <inkml:trace contextRef="#ctx0" brushRef="#br0" timeOffset="174965.89">19099 1527 20 0,'15'-16'10'0,"-1"13"0"16,-14 3 7-16,0 0-16 16,0 0 0-16,-4 9 2 15,-3 10 0-15,-7-3-4 16,0 6 1-16,-7 19 1 0,-15 2 1 15,-6 17-1-15,-4 9 0 16,-3 3 0-16,3-3 1 16,4 3-1-16,3 0 1 15,7-3-2-15,4-22 1 16,10-3-6-16,11-19 0 16,7-25-5-16,14-15 1 15</inkml:trace>
  <inkml:trace contextRef="#ctx0" brushRef="#br0" timeOffset="175117.87">18715 1546 21 0,'-4'-44'10'0,"18"28"7"0,-6 13 12 0,-1 9-28 16,3 13 1-16,-3 9-1 16,0-3 1-16,0 19-5 15,-3 6 0-15,-1 10-7 16,-3-4 1-16</inkml:trace>
  <inkml:trace contextRef="#ctx0" brushRef="#br0" timeOffset="183388.17">16475 1038 23 0,'0'37'11'0,"-4"4"-7"16,1-16 11-16,-4 3-15 15,-7 26 1-15,3 18 0 16,-10 15 0-16,0 23-1 0,-1 13 0 16,5 11 1-16,3-14 1 15,3-14-2-15,1-18 1 16,2-16-4-16,1-12 1 15,4-20-6-15,3-14 1 16</inkml:trace>
  <inkml:trace contextRef="#ctx0" brushRef="#br0" timeOffset="184304.31">16704 984 18 0,'11'16'9'0,"6"-25"-4"0,-10-1 10 16,7 4-13-16,4-4 0 15,14 1 3-15,10-10 1 16,22 0-6-16,20 4 1 16,8-10 4-16,24 3 0 15,15 0-1-15,10 0 0 16,-7 3-2-16,18-6 1 16,10 6-3-16,0 0 1 15,1-6-1-15,2-3 0 0,-13-7-1 16,-11 7 0-16,-3 13 0 15,-1-11 0-15,-10 14 0 16,-17 6 1-16,-18-4-1 16,-15 4 0-16,1 6 1 15,-15-3 0-15,-10 3-1 16,-3 9 0-16,-12 7-1 16,-9 15 1-16,-8-6-2 15,-7 10 0-15,-11-1 0 16,-3 4 0-16,-10 0 0 15,-1 2 1-15,-3 14 1 16,0-1 0-16,-4 10 1 16,4 9 0-16,0 19 0 15,4 25 0-15,-1-6 0 16,4 2 1-16,0 4-1 16,3-9 1-16,1-7-1 0,3-12 0 15,0 0 0-15,0-6 1 16,-4-13-1-16,-3-7 0 15,-3-5 2-15,-8-4 0 16,-10-18-1-16,-15 2 0 16,-13-2 1-16,-22-7 0 15,-6-3-1-15,-26-3 1 16,-20 0-2-16,-15-3 0 16,-14-1 1-16,-17-2 0 15,-14 3 0-15,-15-10 0 16,-7 1 0-16,-21 5 0 0,4-2 0 15,-18 12 0-15,4 0-2 16,-11 7 0-16,3-1-3 16,-3 3 1-16,7-5-7 15,7 15 0-15</inkml:trace>
  <inkml:trace contextRef="#ctx0" brushRef="#br0" timeOffset="188087.63">19138 1100 25 0,'7'-3'12'0,"0"-3"-2"16,0 12 13-16,0-12-22 15,4 3 0-15,-4-4 0 0,0 1 0 16,0 3-2-16,0-13 1 16,-3 4 0-16,-1-13 1 15,1-3-2-15,-1-7 1 16,1-3-1-16,-4-12 1 15,3 16-2-15,1 6 1 16,-1 9-1-16,1 0 1 16,3 9-1-16,0 20 1 15,0-1 0-15,4 10 0 0,-1 9 2 16,1 7 1-16,3 9-1 16,7-10 0-16,4 4 0 15,3 6 0-15,4 3 0 16,0-6 1-16,-8-7-2 15,-3-6 1-15,-6-9 0 16,-5-13 0-16,-6-3 0 16,-8-6 1-16,-10-3-1 15,-11-13 1-15,-10 4-1 16,-7 2 0-16,-4-3-1 16,-11 7 1-16,1 3-1 15,10 3 0-15,4 3-1 16,-1 3 1-16,8 3-1 15,3-6 1-15,8 9 0 16,6-9 0-16,11 3 0 16,7-3 0-16,11-9 0 15,3 0 0-15,17 6 0 0,15-13 1 16,11-3-1-16,6-9 0 16,4 3 0-16,-3-3 0 15,-11 2 0-15,-7 8 0 16,-11 2 0-16,-10 3 1 15,-4 4-1-15,-7 3 0 16,-4 6 0-16,-13 0 0 16,-11 15 0-16,-18 7 0 15,-17 10-1-15,-22 5 1 0,-3 7-3 16,-4 3 0-16,-3 16-8 16,0 6 1-16</inkml:trace>
  <inkml:trace contextRef="#ctx0" brushRef="#br0" timeOffset="191660.81">10989 1938 11 0,'21'0'5'0,"0"-10"4"15,-14 10 6-15,4-6-13 0,7 6 0 16,3-3 1-16,11-4 0 16,6 4-5-16,1 3 1 15,11-9 2-15,17-1 1 16,3 7-1-16,18 3 1 15,1 7 1-15,9 2 0 16,15 7 1-16,11-4 1 16,10 7 0-16,10 3 0 0,8-3-1 15,3 0 0-15,8-1-2 16,13-2 0-16,4-16-1 16,7 0 1-16,14 0-1 15,-4 0 1-15,12 0 0 16,-8 0 0-16,-21 0-2 15,-11-9 1-15,-10-1-7 16,-22-2 0-16,-27-1-7 16,-5 20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4:45:15.2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7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3T14:47:07.113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5013 4136 30 0,'7'0'15'0,"14"6"-5"16,-10-6 15-16,3 3-21 15,11 0 0-15,-1 0 3 16,12 1 1-16,-8-4-9 16,14-7 0-16,-3 1 5 15,10-3 1-15,-6 9-3 0,-1 3 0 16,-3 6-2-16,-11 4 1 15,-7 9-2-15,-10 3 1 16,-4 6-1-16,-7 4 0 16,-11-4 0-16,1-3 0 15,-12 7-1-15,8-1 0 16,4-3 1-16,6 1 0 16,4-4 1-16,4-6 1 15,13 0 0-15,1-3 1 16,7-7 1-16,3 1 0 15,4-4 0-15,-4 1 0 0,0-10-2 16,-10 9 1-16,3 7-2 16,-10 12 1-16,-11 13-2 15,0 9 1-15,-18-6-2 16,0 0 0-16,-3-7-3 16,0-2 0-16,3-7-3 15,8-3 0-15,6-3-7 16,-3-9 0-16</inkml:trace>
  <inkml:trace contextRef="#ctx0" brushRef="#br0" timeOffset="2972">3976 4274 30 0,'0'19'15'0,"10"-10"-7"0,-10 0 15 15,0-6-21-15,0 13 0 16,0 3 3-16,0 6 0 15,0 10-5-15,0 8 0 16,-7 23 2-16,7 0 1 16,7 9-3-16,-3-2 0 15,3-1-4-15,0-6 1 16,4-10-7-16,-8-12 0 0,4-13-2 16,4-15 0-16</inkml:trace>
  <inkml:trace contextRef="#ctx0" brushRef="#br0" timeOffset="3377.69">4463 4418 53 0,'10'9'26'0,"22"-18"-35"16,-21 9 54-16,17-9-44 16,0-1 0-16,4 1 0 15,-4 2 0-15,4 1-2 0,-4 9 1 16,-7-3-1-16,-10 7 1 16,-4 8-2-16,-7 10 1 15,-4 10-4-15,-6 2 1 16,-12 17-2-16,1-7 0 15,-7 6 1-15,3-3 1 16,8 0 1-16,6 4 1 16,11-23 5-16,4-6 0 15,13-3 2-15,1-6 1 16,7-7-1-16,10-6 0 16,14-9-2-16,-3 0 0 15,0-4-9-15,3 1 0 0,-6 0-8 16,-11 9 0-16</inkml:trace>
  <inkml:trace contextRef="#ctx0" brushRef="#br0" timeOffset="3797.5">6057 5007 48 0,'0'22'24'0,"0"-6"-20"0,0-13 39 0,4 0-43 16,3 7 1-16,-4-7-5 15,4 6 0-15,4 1-5 16,-4 2 1-16,4-5-7 16,-8-4 0-16</inkml:trace>
  <inkml:trace contextRef="#ctx0" brushRef="#br0" timeOffset="4203.78">6410 4114 37 0,'11'22'18'0,"-4"28"-11"0,0-38 28 0,3 17-34 16,-6 11 1-16,6 7-2 15,1 16 0-15,0 16-3 16,3 18 1-16,-4-16-1 16,1 10 0-16,-4 3-4 15,-4-12 0-15,1-16-5 16,-1-16 0-16</inkml:trace>
  <inkml:trace contextRef="#ctx0" brushRef="#br0" timeOffset="4562.92">6858 4117 37 0,'-4'34'18'0,"-17"26"-22"0,21-47 31 16,-10 12-28-16,-1 12 1 16,4-12 0-16,0 0 1 0,7 7-1 15,4-1 0-15,3 7 1 16,7-7 0-16,7-6-1 15,-7 0 1-15,21-9-2 16,1-7 1-16,6-9-4 16,0-9 0-16,-10-10-7 15,0-3 1-15</inkml:trace>
  <inkml:trace contextRef="#ctx0" brushRef="#br0" timeOffset="4772.74">7087 4164 41 0,'0'53'20'0,"-3"16"-16"15,3-44 36-15,0 4-40 16,-7 18 1-16,-4 15-1 0,1 23 1 16,-1 15-3-16,0-9 1 15,4 0-2 1,4-6 0-16,-8-16-8 0,11-13 1 15,0-31-3-15,4-6 0 16</inkml:trace>
  <inkml:trace contextRef="#ctx0" brushRef="#br0" timeOffset="5119.6">7521 4136 41 0,'0'31'20'0,"-7"7"-15"15,7-32 38-15,7 16-40 16,-14 19 0-16,4-4 0 16,3 20 1-16,0 15-6 15,3 22 1-15,-3 6 2 16,7-18 0-16,-3-7-5 16,3-9 0-16,3-16-9 15,1-9 1-15,7-29-4 0,-4-8 1 16</inkml:trace>
  <inkml:trace contextRef="#ctx0" brushRef="#br0" timeOffset="5448.31">7959 4267 26 0,'0'38'13'0,"-14"15"-15"0,10-37 20 0,-3-10-22 15,-4 10 0-15,8 6 0 16,-8 0 0-16,1 3 7 16,6-6 1-16,4 0-4 15,0-4 1-15,14 1 4 16,-3-7 0-16,7-5 0 16,3 2 1-16,3-3-1 15,5 3 0-15,6 4-2 16,-3-7 1-16,-1 19-3 15,-9 3 1-15,-5 12-2 16,-13 10 0-16,-8 10-2 16,-6-13 1-16,-19-3-4 15,8-4 0-15,-3-9-6 16,-8-12 0-16</inkml:trace>
  <inkml:trace contextRef="#ctx0" brushRef="#br0" timeOffset="5675.71">7952 4283 48 0,'31'6'24'0,"26"-28"-24"0,-36 13 45 0,18-16-45 16,14-13 0-16,14-2-5 15,10-4 0-15,4-3-5 16,11 3 1-16,-4 3-6 16,-10 16 1-16</inkml:trace>
  <inkml:trace contextRef="#ctx0" brushRef="#br0" timeOffset="6275.46">9059 4267 42 0,'36'-3'21'0,"-19"-3"-22"0,-17 6 38 15,0-9-36-15,0 2 1 16,0-2-2-16,-7 6 0 0,-3 3 0 15,-15 6 0-15,-10 10 0 16,-11 15 0-16,-4-3-2 16,-10 7 1-16,0 15-1 15,8 3 1-15,2 16-1 16,11 3 0-16,11 7 1 16,14-16 1-16,0 9 0 15,10-10 0-15,11-5 0 16,15-10 1-16,2-10 0 15,12-18 0-15,13-16 0 16,0-12 1-16,-6 0-1 16,-1-10 1-16,-7-3-2 15,-17-3 1-15,-11 6-2 16,-14 6 1-16,-11 7-1 16,-24 6 0-16,-4 6-1 15,-10 7 1-15,3-7-4 16,-7 7 1-16,-4-1-6 15,1 7 0-15,10 0-2 0,11-3 0 16</inkml:trace>
  <inkml:trace contextRef="#ctx0" brushRef="#br0" timeOffset="7176.45">9867 4195 40 0,'11'-19'20'0,"-18"7"-26"16,0-4 40-16,-7 10-33 15,-15-3 0-15,-2 2 0 16,-8 7 0-16,-7 7-3 15,-7 5 1-15,-3 7 0 16,-4 3 1-16,7 3-3 16,7 6 1-16,7 4 0 15,18-10 1-15,10-3-1 16,8 3 1-16,13 0 0 16,4-3 1-16,22-6 2 15,6-7 0-15,4-3 0 16,0-15 0-16,3 12 1 15,-3-12 0-15,-7-10-1 16,0 0 1-16,-11-6-3 16,-3 3 1-16,-8 6-1 0,-6-2 0 15,-1 8-1-15,-6 7 1 16,-4 12 0-16,-4 23 0 16,4-13 1-16,-14 21 0 15,-3 17 1-15,-5 15 0 16,1 16 0-16,4-1 1 15,-1 17-1-15,4-13 0 0,0-3-5 16,0-13 0 0,3-6-10-16,-3-22 0 0</inkml:trace>
  <inkml:trace contextRef="#ctx0" brushRef="#br0" timeOffset="11020.73">11864 4967 18 0,'3'34'9'0,"1"7"-8"0,0-32 9 0,-4 4-15 16,0-4 1-16,-4 1-5 15,-3-4 0-15</inkml:trace>
  <inkml:trace contextRef="#ctx0" brushRef="#br0" timeOffset="11453.82">11748 4653 34 0,'0'-3'17'0,"0"12"-20"16,0-9 36-16,7 4-33 16,3-4 1-16,4 6 0 15,4-6 0-15,0 0-1 16,6 0 0-16,8 0 0 16,7-10 1-16,10 10 0 15,1-9 0-15,2-4 0 16,-2 4 0-16,-8 6 0 0,-7 0 1 15,-6-3-1-15,-8-1 0 16,-7 10-1-16,-7 1 1 16,-10 8-2-16,-5 1 1 15,-6 5-2-15,0-2 0 16,0 3-1-16,-4 3 1 16,4-3-1-16,0-1 1 15,7 4 1-15,4-3 0 16,6 0 1-16,11 6 1 15,4-3 3-15,10 0 1 0,4-3 0 16,-4-7 0-16,-3-5-1 16,-4-1 1-16,-7 3-6 15,-7 1 1-15,-21-1-14 16,-21 10 1-16</inkml:trace>
  <inkml:trace contextRef="#ctx0" brushRef="#br0" timeOffset="12084.96">14658 4973 30 0,'-11'-3'15'0,"-10"25"-5"0,11-16 13 0,-5 3-23 15,-9 1 0-15,-8-4 0 16,-3 7 1-16,-1-1-2 16,1 10 0-16,3-9-2 15,4 2 1-15,7 1-1 16,3-3 1-16,8 2 0 15,6 1 1-15,8-3 2 16,10-7 0-16,11-12 2 16,10 6 0-16,7-7-1 15,-6-2 1-15,-5-1-1 16,-6 1 0-16,-7 3-2 16,-1 0 1-16,-3 6 0 15,-3 0 0-15,0 0 0 16,-4 0 0-16,0 3 1 15,0 3 0-15,0 3-1 0,0 1 1 16,0 5-1 0,0-2 0-16,0-4-2 0,0 1 1 15,0 2-8-15,4-2 1 16,3-13-5-16,-4-7 0 16</inkml:trace>
  <inkml:trace contextRef="#ctx0" brushRef="#br0" timeOffset="12400.25">14894 5033 30 0,'14'40'15'0,"-7"11"-9"0,-3-42 23 0,-4-6-28 16,0 0 0-16,0 0 1 15,0-3 0-15,0 0-3 16,7-9 1-16,-3-7 0 15,3-6 0-15,0-3-1 16,0 3 0-16,0 7 0 16,0 2 0-16,3 0 1 15,1-2 0-15,3 9 1 16,7-4 0-16,4 13 0 16,0 10 1-16,-1 12 0 15,-2 3 0-15,2 10-2 16,1 6 1-16,0-7-2 15,3-2 0-15,0-4-10 0,4-12 0 16</inkml:trace>
  <inkml:trace contextRef="#ctx0" brushRef="#br0" timeOffset="13030.89">17918 4857 28 0,'-11'-6'14'0,"-17"-1"-5"16,21 4 14-16,-11 0-22 16,-10 3 1-16,-7 0 1 15,-4 0 1-15,-7 3-4 16,0 7 0-16,0 5 2 15,7 4 1-15,4 6-1 0,3 10 0 16,11-7-1-16,4 6 1 16,10-8-2-16,7 2 1 15,14-13 1-15,10-5 0 16,5-10-1-16,2-6 0 16,1-4 0-16,3-15 1 15,-3 6-2-15,-4 10 1 31,8-16-4-31,-5 3 1 16,-2 6-1-16,-5 7 1 16,-3 9-1-16,1 9 1 0,-8-3 0 15,0 7 1-15,-4 9 3 16,1 6 0-16,0-3 0 16,-4 10 1-16,0-1-1 15,-4 4 1-15,11-4-4 16,-7-9 0-16,4 4-5 15,0-4 0-15,3-13-7 16,3 1 0-16</inkml:trace>
  <inkml:trace contextRef="#ctx0" brushRef="#br0" timeOffset="13405.19">18189 5766 43 0,'-14'41'21'0,"0"-16"-24"0,7-25 36 15,0-3-33-15,0-13 1 16,0-9 0-16,-4-19 0 16,1-12-2-16,-8-16 1 15,-3-10-1-15,0-6 1 16,-1-9-2-16,5 19 1 15,6-4-1-15,1 4 1 16,10 6-1-16,7 12 1 0,10 13 1 16,12 16 0-16,2 9 0 15,1 19 1-15,3 12 0 16,-3 7 0-16,-4 15-1 16,-3 10 0-16,-11-3-2 15,-7 2 1-15,-7 7-3 16,-3-6 0-16,-4 0-6 15,-4-3 0-15,4-13-1 16,0-7 1-16</inkml:trace>
  <inkml:trace contextRef="#ctx0" brushRef="#br0" timeOffset="13812">18486 5484 28 0,'0'69'14'0,"3"-47"-5"0,-3-9 28 16,0-4-36-16,0 0 1 15,0-2 2-15,0-4 1 16,-3-9-6-16,-1-13 0 15,1 3 3-15,-5-18 0 16,1-13-2-16,4-16 0 16,3 0-3-16,0-9 1 15,3 3-1-15,4 19 1 0,4-3 0 16,10 9 0-16,7 0 2 16,1 15 0-16,2 14 0 15,-2 9 1-15,-5 2-2 16,-6 8 1-16,-7 17-2 15,-11 5 0-15,-11 11-2 16,-10 1 0-16,-7-1-3 16,-1-5 1-16,5-1-4 15,-5-12 0-15</inkml:trace>
  <inkml:trace contextRef="#ctx0" brushRef="#br0" timeOffset="14185.83">18955 5202 37 0,'3'47'18'0,"1"-13"-19"0,-1-30 35 16,1 2-34-16,-4-6 0 15,3-16-1-15,1 0 1 16,-1-5-2-16,1-1 1 16,-4-7-3-16,0-5 0 15,0-4 0-15,0 7 0 0,0 6 0 16,0-3 1-16,4 6 1 16,3 6 0-16,3 7 2 15,1 9 1-15,3 0-1 16,7-4 0-16,4 8-3 15,6-1 0-15,1 3-2 16,-4 0 0-16,4 0-1 16,0-2 1-16,0 2-2 15,-1 0 0-15</inkml:trace>
  <inkml:trace contextRef="#ctx0" brushRef="#br0" timeOffset="14441.43">19526 5029 27 0,'11'-3'13'0,"-8"-3"-12"15,-3 6 29-15,0-3-28 16,-3-7 0-16,-4 4 0 16,-7 0 1-16,-7 0-4 0,-4 3 0 15,-3 3 2 1,-4 9 0-16,7 7-1 0,0 9 0 16,8 9-1-16,6-6 1 15,8 7 0-15,6-4 0 16,11-9 0-16,8-9 1 15,9-7-1-15,8-12 1 16,-7-7-2-16,-4 4 1 16,-7-13-10-16,-7-6 1 15,-10-1-1-15,-8 4 0 16</inkml:trace>
  <inkml:trace contextRef="#ctx0" brushRef="#br0" timeOffset="14894.82">20027 4832 45 0,'11'-10'22'0,"10"17"-18"0,-14-7 47 16,0 0-49-16,0 3 1 15,-3 6-1-15,-4 13 1 16,-11-3-5-16,-10 12 0 0,-11 13 1 16,-3 0 0-16,0 6-6 15,-1 1 1-15,12-8-10 16,2-2 1-16,8-16-1 15,11-12 0-15</inkml:trace>
  <inkml:trace contextRef="#ctx0" brushRef="#br0" timeOffset="15087.71">19904 4920 34 0,'24'56'17'0,"15"-25"-22"16,-28-15 31-16,3 9-26 16,7 16 0-16,0 3 0 15,0 9 0-15,-3-12-3 16,0-3 0-16,-4-1-6 16,-4-21 1-16</inkml:trace>
  <inkml:trace contextRef="#ctx0" brushRef="#br0" timeOffset="15301.6">20345 5136 36 0,'3'50'18'0,"1"16"-22"0,-4-53 31 15,-4 2-26-15,-3-2 0 0,0 3 0 16,4-1 1-16,-1-5-4 15,1-7 0-15,-1-13-7 16,0-2 1-16,4-23-2 16,0-5 0-16</inkml:trace>
  <inkml:trace contextRef="#ctx0" brushRef="#br0" timeOffset="15452.5">20161 4838 39 0,'14'28'19'0,"32"-3"-28"16,-32-15 38-16,8-4-33 16,-1 7 0-16,3-1-9 15,8-6 1-15,0 4 10 16,0 2 1-16</inkml:trace>
  <inkml:trace contextRef="#ctx0" brushRef="#br0" timeOffset="15927.54">20549 5180 28 0,'0'22'14'0,"7"9"-9"0,-3-21 24 16,-1-1-27-16,4-3 1 15,1 1 0-15,2-7 0 16,1 3-5-16,3-10 0 16,0-2 2-16,0-10 0 15,-3 0-2-15,-1-6 1 0,1 0-1 16,-4 0 1-16,-4 3 0 15,4 7 1-15,0 2-1 16,1 4 1-16,-1 9-1 16,0 3 1-16,3 6-2 15,1 1 1-15,-1-1-1 16,1-3 0-16,-4 1-2 16,0-1 1-16,0-3-1 15,-3 0 1-15,3-6 0 16,0-6 0-16,0-4 1 15,3 0 0-15,5-2 1 16,-5 2 1-16,4-6-1 16,-3 10 1-16,3 6 0 15,0 3 0-15,0 6 1 16,0 10 0-16,4-4 0 16,0 4 1-16,-1-3 0 0,1-4 0 15,-1 4 0-15,-2-7 1 16,2 6-2-16,-3 1 0 15,4 3-2-15,-4-1 1 16,4 1-8-16,-1-10 1 31</inkml:trace>
  <inkml:trace contextRef="#ctx0" brushRef="#br0" timeOffset="16453.62">21389 5130 21 0,'18'3'10'15,"-1"-9"-4"-15,-17 6 13 0,0 0-19 16,0 0 0-16,0 0 0 16,-7-3 0-16,-3 6-1 15,-5 0 1-15,1 0-2 16,-3 6 1-16,3-2-1 16,-1 2 1-16,5 10-1 15,3-10 1-15,0 10 0 16,7-3 0-16,3 3 1 15,1-1 0-15,3 4 0 16,3 0 1-16,5-6-1 16,2 0 1-16,1-10 0 15,3 0 0-15,0-3 0 16,7-6 1-16,1-9 0 16,6-13 1-16,7-10 0 0,4-9 0 15,-4-9 0-15,-6-10 1 16,-12-12-2-16,-2-16 0 15,-8-6-2-15,0-13 1 16,-11 10-1-16,-3 2 0 16,-7-18-1-16,-7 19 1 15,-7 6 0-15,-4 3 1 16,-3 19-1-16,-7 16 1 16,0 22-1-16,3 24 0 15,0 17 0-15,0 31 0 16,4 25 0-16,14 21 0 0,7 14 0 15,10 30 0-15,4 1 1 16,8 0 0-16,-1 6-1 16,0-29 1-16,-4-18-5 15,1-15 1-15,-4-26-7 16,0-19 1-16</inkml:trace>
  <inkml:trace contextRef="#ctx0" brushRef="#br0" timeOffset="16682.02">21378 4945 27 0,'46'0'13'0,"28"22"-11"15,-45-19 17-15,9 0-18 0,5-3 1 16,-1-6-2-16,-7 9 0 15,1 6-2-15,-5 1 1 16,-2-1-1-16,-5 4 0 16,-3-4-7-16,-3-3 1 15</inkml:trace>
  <inkml:trace contextRef="#ctx0" brushRef="#br0" timeOffset="16801.95">21865 5155 26 0,'-14'31'13'0,"0"32"-15"0,10-47 20 0,-3-1-20 15,4-2 1-15,-1 3-11 16,1-10 1-16,3-3 10 16,3-3 1-16</inkml:trace>
  <inkml:trace contextRef="#ctx0" brushRef="#br0" timeOffset="17115.43">22063 4945 31 0,'39'0'15'0,"28"-10"-15"16,-46 7 31-16,7 3-31 16,0-3 1-16,-10-6-1 0,-1 2 0 15,-2-5-1-15,-5-7 1 16,-6 3 0-16,-4 1 0 15,-4 2 0-15,-3-9 0 16,-7 3 0-16,0 7 0 16,-4-7 0-16,1 0 0 15,2 7 0-15,1 5 1 16,4 7-3-16,-1 0 1 16,4 7-8-16,0-1 0 15,0-6-1-15,4 6 1 16</inkml:trace>
  <inkml:trace contextRef="#ctx0" brushRef="#br0" timeOffset="17731.68">22384 5177 42 0,'14'-28'21'0,"7"18"-21"0,-14 1 44 0,0-4-42 16,0 1 1-16,0-1 0 16,-3 4 0-16,-8 2-5 15,-10 7 1-15,-3 4 1 16,2 5 0-16,1 4-3 15,-3-1 0-15,-5 4-2 16,-2 6 0-16,3 3-1 16,3 3 1-16,11 0-2 15,7 0 1-15,7-6-1 16,7-3 1-16,7-16-4 16,7-3 1-16,1-9 1 15,-1-10 0-15</inkml:trace>
  <inkml:trace contextRef="#ctx0" brushRef="#br0" timeOffset="18075.02">22574 5149 28 0,'11'40'14'0,"3"17"-12"0,-7-45 30 15,0 1-30-15,0 9 0 16,0-10 0-16,0 1 1 15,0-4-5-15,0-6 0 16,0-6 2-16,0-12 0 0,1-14-2 16,2 1 1-16,1-6-1 15,-4-1 0-15,3-9 1 16,1 7 1-16,3 8 0 16,4 4 1-16,-1 13 0 15,4 9 0-15,1 12-1 16,-5 10 1-16,-3-3-1 15,0 15 0-15,4 7-1 16,-4 2 1-16,4 4-1 16,0 3 0-16,6 3-3 15,-6-6 1-15,-1-9-6 16,1-7 0-16</inkml:trace>
  <inkml:trace contextRef="#ctx0" brushRef="#br0" timeOffset="18289.18">23657 5512 52 0,'7'7'26'0,"-7"-7"-41"0,0 0 51 15,0 0-48-15,-7 3 0 16,-10 0-13-16,-5 9 1 0</inkml:trace>
  <inkml:trace contextRef="#ctx0" brushRef="#br0" timeOffset="20838.2">25756 3248 40 0,'-24'47'20'0,"-33"10"-19"16,36-23 20-16,-25 26-21 16,-14 15 0-16,-14 29 0 15,-18 21 0-15,11 35 0 16,0 0 0-16,0 19-1 15,10-1 1-15,11 14 0 16,11 2 1-16,3-9 2 16,14-6 0-16,11-19-2 15,11-22 0-15,3-22-7 0,7-22 1 16,3-25-6-16,8-16 1 16</inkml:trace>
  <inkml:trace contextRef="#ctx0" brushRef="#br0" timeOffset="22083.53">26324 3214 37 0,'11'0'18'0,"-1"19"-8"0,-10-4 18 16,-3-5-27-16,-4 18 0 15,-7 16 0-15,-7 9 0 16,-1 26-2-16,1 11 0 16,0 26-1-16,-4 4 1 15,4-4-3-15,7-19 0 16,7-19-8-16,0-24 0 16</inkml:trace>
  <inkml:trace contextRef="#ctx0" brushRef="#br0" timeOffset="22339.38">26688 3151 40 0,'17'44'20'0,"-13"38"-21"16,-8-57 33-16,-6 12-32 15,-11 17 0-15,-8 15-2 16,-2 21 0-16,-1 8 1 16,4-1 1-16,3 3-3 15,7-9 1-15,8-12-3 16,6-26 0-16,8-15-6 16,6-20 1-16</inkml:trace>
  <inkml:trace contextRef="#ctx0" brushRef="#br0" timeOffset="22552.26">26162 3750 49 0,'7'13'24'0,"18"-26"-25"0,-11 13 47 15,18 0-46-15,13 3 0 0,19 0-5 16,10 7 1-16,0-1-9 16,-17 1 1-16</inkml:trace>
  <inkml:trace contextRef="#ctx0" brushRef="#br0" timeOffset="23240.26">26737 4039 33 0,'4'0'16'0,"10"3"-3"16,-4-3 14-16,8-3-26 15,7-1 1-15,6-2 1 16,5-3 0-16,-1-4-5 16,-3-9 1-16,-1 0 1 15,-9 3 1-15,-12 4-4 16,-6 2 1-16,-11 7-2 0,-4-3 0 15,-3 2-2 1,-11 14 1-16,-3 2-2 0,-4 10 1 16,8 0 0-16,-1 6 1 15,4 9 2-15,7 1 1 16,7 5 1-16,7-5 1 16,10-1 0-16,11 4 0 15,8-3-5-15,2-10 1 16</inkml:trace>
  <inkml:trace contextRef="#ctx0" brushRef="#br0" timeOffset="23435.14">27294 4111 40 0,'4'34'20'0,"-18"7"-27"15,10-29 39-15,1-2-33 16,-4 2 0 0,3-2-20-1,4-13 1-15</inkml:trace>
  <inkml:trace contextRef="#ctx0" brushRef="#br0" timeOffset="23856.26">27291 3822 6 0,'3'16'3'0,"50"6"18"0,-35-16-12 15,10 0-6-15,4 7 1 16,17 6 6-16,4 3 0 16,7 0-11-16,-3-4 0 15,-15-5 8-15,-3-4 0 16,-4-2-3-16,-7-4 1 15,-7 0-4-15,-3 3 1 0,-7-6-3 16,-11 0 1-16,0 3-1 16,-7 4 1-16,-11-4-4 15,-7 3 1-15,-6 10-4 16,-5 2 0-16,1 4-1 16,7 0 0-16,7 7 0 15,10-4 1-15,8 3 5 16,13 6 0-16,11 7 5 15,4-9 0-15,0 2 2 16,-1-3 0-16,-6 1-1 16,-7-1 1-16,-11 0-4 15,-7 7 1-15,-15-19-3 16,-9 6 1-16,-5-3-2 16,-2-3 0-16,-5-7-6 15,4-12 1-15</inkml:trace>
  <inkml:trace contextRef="#ctx0" brushRef="#br0" timeOffset="24186.44">28109 3552 19 0,'0'16'9'0,"-3"25"-5"0,3-32 11 16,0 10-15-16,-4 6 0 0,-3 16 2 15,-3 0 0-15,-1 15-2 16,-3 10 0-16,-7 3 1 16,0-3 0-16,3-7-1 15,0-8 1-15,4-14-3 16,0-5 0-16,4-17-1 15,6-2 1-15,4-4 0 16,4-6 0-16,3-3-2 16,3-3 1-16,1-3-2 15,3 0 1-15</inkml:trace>
  <inkml:trace contextRef="#ctx0" brushRef="#br0" timeOffset="24486.84">28215 4418 7 0,'32'0'3'0,"17"-16"-2"0,-35 4 2 16,4-13-2-16,-4-10 1 16,7-18 3-16,11-13 1 15,7-12-7-15,0-10 1 16,-8-13 3-16,-2-5 0 15,-12-1-1-15,-3 13 0 16,-7 0 0-16,-7 9 0 16,-3 10 0-16,-4 16 0 0,-4 18-1 15,-3 19 1-15,-3 31-3 16,-5 10 1-16,5 22-5 16,-1 28 1-16,0 25-2 15,8 13 0-15</inkml:trace>
  <inkml:trace contextRef="#ctx0" brushRef="#br0" timeOffset="24680.62">28201 3998 40 0,'92'12'20'0,"-4"-43"-37"0,-56 18 45 16,7 1-46-1,10-10 1-15</inkml:trace>
  <inkml:trace contextRef="#ctx0" brushRef="#br0" timeOffset="25087.83">29968 4211 43 0,'-10'-3'21'0,"-8"0"-27"16,11-4 44-16,-7-2-39 15,-7 6 1-15,-4-7-1 16,-3 7 1-16,0 3-2 16,-4 7 1-16,4 8-4 15,0 4 1-15,3 9-6 0,7 7 1 16,11-1-3-16,7-2 1 16</inkml:trace>
  <inkml:trace contextRef="#ctx0" brushRef="#br0" timeOffset="25151.8">29849 4465 16 0,'45'-28'8'0,"1"-63"-24"0,-35 66 10 16</inkml:trace>
  <inkml:trace contextRef="#ctx0" brushRef="#br0" timeOffset="25445.66">30170 4427 33 0,'3'0'16'15,"-21"-47"-14"-15,15 13 32 0,-1-26-34 16,-3-21 0-16,-7-26 0 16,0-15 0-16,4-16-1 15,10 3 1-15,7 6-1 16,17 10 1-16,8 16 1 15,14 9 0-15,7 22-1 16,-4 18 1-16,-3 23-2 16,-11 28 1-16,-6 9-8 15,-12 22 0-15,-10 7-4 0,-7 2 1 16</inkml:trace>
  <inkml:trace contextRef="#ctx0" brushRef="#br0" timeOffset="25596.58">29919 3957 40 0,'-3'41'20'0,"34"-32"-15"0,-10-15 39 15,1-4-45-15,20-2 1 16,11-1-9-16,10 1 1 0,-3-1-1 16,-14 7 0-16</inkml:trace>
  <inkml:trace contextRef="#ctx0" brushRef="#br0" timeOffset="26184.29">27171 5127 32 0,'-18'15'16'0,"-35"-2"-7"15,39-13 17-15,-10 3-26 16,-5 6 1-16,-6 10-1 16,-14 3 1-16,6 10-2 15,8 2 1-15,0 13 0 16,7 13 1-16,3 5 0 15,11 1 0-15,3 10 0 16,8-14 0-16,13-2-3 16,11-13 0-16,11-9-9 15,3-13 1-15</inkml:trace>
  <inkml:trace contextRef="#ctx0" brushRef="#br0" timeOffset="26528.62">26995 5873 41 0,'21'16'20'0,"35"-19"-19"0,-35-1 30 0,11-2-32 15,3-3 1-15,-6-1-1 16,-5-5 0-16,-3-7 0 15,-3-3 0-15,-7 6-3 16,-1-3 1-16,-6 0-1 16,-4 3 1-16,-7 0-2 15,-4 10 1-15,-6 6 0 16,-5 9 0 0,-6 22 2-1,3 4 1-15,4-4 1 16,11 6 0-16,6 1-1 15,11-4 0-15,7 0-5 16,7-5 0-16</inkml:trace>
  <inkml:trace contextRef="#ctx0" brushRef="#br0" timeOffset="26695.59">27397 5911 7 0,'14'25'3'0,"21"-13"4"0,-21-12-5 16,-3 6-6-16,3-2 0 15,0-1 0-15,0-3 0 16</inkml:trace>
  <inkml:trace contextRef="#ctx0" brushRef="#br0" timeOffset="27068.59">27714 5848 10 0,'18'0'5'0,"0"16"-8"0,-11-13 10 0,0 3-7 16,3 3 0-16,1 1 0 15,3-1 0-15,-4 1 0 16,5-7 0-16,9-3 1 16,8-7 0-16,7-14 1 15,7-11 1-15,-4 1-1 16,4-13 1-16,-4-9 0 15,-3-13 1-15,-7-16-1 16,0-12 0-16,-8 0-2 16,-6 6 1-16,-8-12-1 15,-6 6 0-15,-11 6-2 16,3 22 1-16,-13 13-1 0,-4 12 0 16,-1 25-2-1,1 20 0-15,0 21-2 0,0 15 0 16,0 17-1-16,0 24 1 15,10 32 4 1,89-160 1 0,-156 264-3-16,74-79 0 15,1-51 2-15,3-18 1 16</inkml:trace>
  <inkml:trace contextRef="#ctx0" brushRef="#br0" timeOffset="27249.12">27615 5390 38 0,'4'38'19'0,"35"6"-15"0,-22-44 44 0,12 3-47 16,2-3 1-16,26-3-3 16,17 3 0-16,25-7-13 15,-1-5 1-15,1-1-1 16,-7 10 1-16</inkml:trace>
  <inkml:trace contextRef="#ctx0" brushRef="#br0" timeOffset="27760.88">29355 5760 33 0,'-4'38'16'0,"-3"-4"-21"15,7-24 27-15,0 2-28 16,0 1 0-16,4-4-10 0,-1-3 0 15</inkml:trace>
  <inkml:trace contextRef="#ctx0" brushRef="#br0" timeOffset="27941.78">29266 5456 36 0,'11'31'18'0,"17"16"-23"0,-17-47 32 0,6 3-32 16,5 4 1-16,-1 2-15 15,4-3 1-15</inkml:trace>
  <inkml:trace contextRef="#ctx0" brushRef="#br0" timeOffset="31962.05">29577 5682 25 0,'7'9'12'0,"0"4"1"0,-7-13 12 0,4 3-21 16,-4 0 0-16,0-3 1 15,-4 0 1-15,0 12-7 16,1 7 0-16,-4 6 5 15,3 0 0-15,1 7-3 16,-1-1 1-16,4-3-1 16,0-9 1-16,4 0-2 15,-1-6 0-15,4-13-1 16,0-7 1-16,1-8-1 16,2-7 0-16,4-10-2 15,0 1 1-15,4 3-1 16,0-1 0-16,-1 1 0 15,-3 6 1-15,4 7 0 16,0 8 1-16,-4 14 0 16,0 11 1-16,-4 20 0 15,5 15 0-15,-5 10-4 16,1-10 1-16,-1 1-7 16,-3-14 0-16</inkml:trace>
  <inkml:trace contextRef="#ctx0" brushRef="#br0" timeOffset="32682.92">30879 6086 29 0,'3'3'14'0,"-3"-34"-8"0,0 6 19 0,-7-10-23 16,-3-30 0-16,-5-11 0 15,1-5 1-15,-3-20-4 16,6-2 0-16,4 9 2 16,7 0 1-16,4 6-2 15,6 19 1-15,11 19 0 16,4 3 0-16,7 15 0 15,0 4 0-15,-1 19-3 16,-3 18 1-16,-10 7-8 16,-7 25 0-16,-15 9-3 15,-6 0 1-15</inkml:trace>
  <inkml:trace contextRef="#ctx0" brushRef="#br0" timeOffset="32863.07">30554 5779 48 0,'7'12'24'0,"21"-12"-31"0,-21 0 49 15,15-3-42-15,9 3 0 16,8 3-2-16,3 1 1 16,-3 2-4-16,0 0 1 15,0 7-9-15,-4-13 0 16</inkml:trace>
  <inkml:trace contextRef="#ctx0" brushRef="#br0" timeOffset="33119.44">31348 5102 43 0,'10'12'21'0,"-3"19"-18"15,-7-18 34-15,0 18-38 16,0 10 1-16,-7 12 0 16,0 7 1-16,-3 25-2 15,-4 2 1-15,7 8-1 16,0 5 0-16,3-15-2 16,4-20 1-16,0-11-9 0,0-20 1 15,-3-6-3-15,-1-24 1 16</inkml:trace>
  <inkml:trace contextRef="#ctx0" brushRef="#br0" timeOffset="33316.28">30992 5704 34 0,'21'18'17'0,"32"-18"-10"0,-36 0 30 0,4-3-36 16,22 0 0-16,13 3-1 15,18 0 1-15,7 0-6 16,-6-3 1-16,-16 3-8 16,-13-3 1-16</inkml:trace>
  <inkml:trace contextRef="#ctx0" brushRef="#br0" timeOffset="33962.01">32138 2618 28 0,'-39'-13'14'0,"15"32"1"16,24 0 15-16,7-3-28 16,3 28 0-16,8 18 2 15,10 29 0-15,11 16-3 16,24 37 0-16,8 35 5 15,7 25 0-15,-8 28 0 0,-10 31 0 16,-21 32-2-16,-25 15 1 16,-25 7-5-16,-20-6 1 15,-26-20-12-15,-10-24 0 16,-14-35-7-16,10-35 1 16</inkml:trace>
  <inkml:trace contextRef="#ctx0" brushRef="#br0" timeOffset="38809.25">3711 6230 34 0,'0'7'17'0,"0"2"-7"15,0-9 18-15,7 10-24 16,-7-1 0-16,7 3 3 0,-7 10 1 16,4 7-10-16,-4 5 0 15,7 13 6-15,-7 19 0 16,11 12-2-16,-11-21 0 15,0 21-2-15,3-12 1 16,4-6-2-16,-7-13 1 16,0-13-2-16,11-15 1 15,-8-16-1-15,11-12 0 16,0-10-1-16,4 0 0 16,3 0-4-16,0 1 0 0,8 11-1 15,-1 7 0-15,0 10-2 16,-3 8 1-16,-4 1 1 15,-3 3 1-15,-1-3 2 16,4 0 0-16,-3-3 4 16,-7-4 0-16,3 1 1 15,3-4 1-15,1-3 1 16,-4-3 0-16,4-3 3 16,-8-6 0-16,8-3 1 15,-4-10 0-15,4-3-1 16,-8-6 1-16,1-10-1 15,-1-9 1-15,-2-3-3 16,-8-7 1-16,-8 1-5 16,5 0 1-16,-4 2-10 15,3-5 0-15</inkml:trace>
  <inkml:trace contextRef="#ctx0" brushRef="#br0" timeOffset="39244.49">4325 6114 39 0,'18'10'19'0,"-8"43"-19"0,-6-37 28 0,-4 21-27 16,0 7 1-16,0 13 2 16,7 9 1-16,3 18-6 15,-6 10 1-15,7-3 3 16,3-12 0-16,-4-20-1 16,-6-9 0-16,3-18-3 15,3-16 1-15,-6-16-2 16,3-16 0-16,0 0-3 15,4-3 1-15,-1-3-1 16,1 4 1-16,-1 2 2 16,1 6 0-16,0 7 0 15,6 10 0-15,-3 2 0 16,0 10 1-16,1 12-2 16,2-6 0-16,-6 7-6 0,-1-7 1 15,1-3-1-15,0-10 0 16</inkml:trace>
  <inkml:trace contextRef="#ctx0" brushRef="#br0" timeOffset="39532.25">4805 6867 39 0,'7'0'19'0,"-4"9"-24"0,-3-9 41 15,0 0-37-15,0 0 0 16,0 4 0-16,-3-8 0 0,-4 4 1 15,-4 0 1-15,1 4-2 16,-1-1 0-16,1 6 0 16,2 1 1-16,5 2-3 15,-8 1 0-15,11-1-3 16,-7-6 1-16,4-2-1 16,6-1 0-16,4-3 1 15,4-7 1-15,0 1 2 16,-1 0 0-16,4 3 1 15,0 0 1-15,-3 3-5 16,-1 6 1-16</inkml:trace>
  <inkml:trace contextRef="#ctx0" brushRef="#br0" timeOffset="39635.05">5034 7077 3 0,'28'19'1'0,"11"-132"0"0,-28 75-5 15</inkml:trace>
  <inkml:trace contextRef="#ctx0" brushRef="#br0" timeOffset="39844.17">5193 6359 11 0,'0'-116'5'0,"-21"-6"-1"0,14 90 11 16,-7-2-12-16,-4 2 1 16,-3-5 2-16,0 12 0 15,-1 6-7-15,5 13 0 16,-4 24 5-16,7 14 1 0,3 21-3 15,7 16 0-15,4 19-1 16,7 15 0-16,15 10-1 16,-1-3 1-16,-4-6-1 15,5-17 1-15,-1-15-3 16,-11-18 1-16,-3-13-7 16,4-23 0-16</inkml:trace>
  <inkml:trace contextRef="#ctx0" brushRef="#br0" timeOffset="40040.11">4784 6582 42 0,'17'37'21'0,"19"-30"-20"15,-19-4 38-15,11-3-38 0,4-3 0 16,11-7-1-16,9-9 1 15,1-3-6-15,-3 4 0 16,-1-8-8-16,-10 14 0 16</inkml:trace>
  <inkml:trace contextRef="#ctx0" brushRef="#br0" timeOffset="41061.61">6428 6660 40 0,'7'16'20'0,"-7"18"-17"16,10-21 20-16,-6 6-23 15,3 3 0-15,-4 6 0 16,4 0 0-16,0 3-4 16,-3-6 1-16,3-9-7 15,4-13 0-15</inkml:trace>
  <inkml:trace contextRef="#ctx0" brushRef="#br0" timeOffset="41498.74">6361 6550 30 0,'0'13'15'0,"10"6"-8"0,4-16 20 16,-3 6-26-16,7 4 0 16,3-4 0-16,10 1 0 15,1-7-1-15,7 0 0 16,3 3 0-16,4-12 1 15,4 9-2-15,-15-3 1 16,0 6-1-16,-14-6 1 16,-3-3-1-16,-7 6 0 0,-11-3 0 15,0-3 0-15,-11 0-2 16,0 6 1-16,1 0-2 16,3 0 0-16,-4 7 0 15,1-1 1-15,-1 4 1 16,4-1 1-16,3 1 3 15,4-1 0-15,11 1 2 16,0-1 1-16,6 1 0 16,4 0 1-16,1-4 0 15,-5 0 0-15,-3 1-2 16,-3-1 0-16,-4 1-1 16,-18 2 0-16,-20 13-6 15,-8 3 1-15,-14 1-12 16,-7-4 1-16</inkml:trace>
  <inkml:trace contextRef="#ctx0" brushRef="#br0" timeOffset="41945.57">8357 6027 36 0,'0'15'18'0,"0"23"-13"15,0-22 22-15,0 15-26 16,4 13 1-16,-4 19 0 15,0 24 1-15,0 1-4 16,7 9 0-16,-7 10-1 0,-7-19 1 16,3-16-8-16,4-19 0 15,-7-12-3-15,0-25 0 16</inkml:trace>
  <inkml:trace contextRef="#ctx0" brushRef="#br0" timeOffset="42637.92">7962 6792 36 0,'25'9'18'0,"17"-34"-20"0,-31 13 35 0,14-10-33 15,10-4 1-15,4-17 0 16,3-11 0-16,11-12-2 15,10 1 1-15,-3 2 1 16,-17 6 0-16,6 10-1 16,-10 16 1-16,-7 12-2 15,-1 16 1-15,-6 16-2 16,-7 15 0-16,-8 13-1 16,-3 12 1-16,-3-6-1 15,-8 3 1-15,1 0 0 16,-4-3 1-16,3-9 1 15,1-7 0-15,3-6 0 16,0-9 1-16,3-7-1 0,-3-2 0 16,4-1-1-1,-1-3 1-15,4 0-1 0,4 0 1 16,3 4-1-16,-3-1 1 16,-1 3-1-16,8 1 1 15,3-4 0-15,-3 0 1 16,3 1-1-16,0 2 0 15,-3-6 0-15,-1 0 1 16,1 4-1-16,0-4 1 16,-4-3 0-16,3 6 0 15,-3-6 1-15,4-3 0 16,3-7 0-16,-3-2 1 0,-1-4-1 16,-2 1 0-16,-1-1 0 15,-4 0 0-15,-3 4-2 16,0-1 0-16,-3 4-2 15,-4 2 1-15,0 7-3 16,-4 7 1-16,4 8 0 16,-3 7 0-16,3 3 1 15,0 4 1-15,3 8 3 16,4 1 0-16,8-10 1 16,2-3 1-16,1-9-2 15,10-10 0-15,4-12-11 16,3-10 1-16,-3-6-4 15,-7 3 1-15</inkml:trace>
  <inkml:trace contextRef="#ctx0" brushRef="#br0" timeOffset="43359.17">11144 6629 49 0,'0'15'24'0,"-3"-24"-27"15,-1 3 50-15,-6-4-47 16,-4 4 0-16,-4-3-1 16,-7 2 0-16,-3 4 0 15,0 6 0-15,0 7-2 16,3-1 1-16,4 7-1 16,3 3 1-16,4 3 0 0,3 3 1 15,8-3 0-15,3-4 0 16,10-5 1-16,8 0 0 15,0-7 0-15,3-3 0 16,-4 0-1-16,1 0 1 16,0 0 0-16,-4 0 0 15,-4 4-2-15,-3-1 1 16,-3 3-1-16,-4 7 0 0,-4 9 0 16,-3 3 0-16,-7 1 0 15,4 11 0-15,-1 7 2 16,-3 0 0-16,0 7 2 15,0 5 0 1,0-8 1-16,3-1 0 0,4-6 1 16,4-7 0-16,3-5-1 15,7-10 1-15,7-7-2 16,7-8 0-16,4-11-5 16,10 1 1-16,4-3-12 15,3-16 0-15</inkml:trace>
  <inkml:trace contextRef="#ctx0" brushRef="#br0" timeOffset="43643.17">11317 6735 45 0,'4'25'22'0,"-4"16"-22"0,3-35 31 16,-3 10-31-16,4 3 1 16,-1 9-1-16,8-3 1 15,-1-3-1-15,5 0 0 16,6-6-1-16,7-1 1 16,4-8-2-16,-1-7 0 0,5-13-4 15,-5-9 1-15,1 0-4 16,-7 4 1-16,0-4-4 15,-1 0 0-15</inkml:trace>
  <inkml:trace contextRef="#ctx0" brushRef="#br0" timeOffset="43945.58">11896 6782 35 0,'3'13'17'0,"-13"-7"-19"15,10-6 33 1,-7 3-31 0,0 0 1-16,-4 1-2 15,0 5 1-15,-3 10-1 16,0 6 0-16,0 3-3 0,3-3 1 16,1-3-4-16,3-3 0 15,3-3-1-15,4-7 1 16,4-6 0-16,3-3 1 15,0-3 2-15,3-6 0 16,1-4 3-16,0 1 1 16,-1-7-2-16,1 6 1 15,-8 4-2-15,4 3 1 16</inkml:trace>
  <inkml:trace contextRef="#ctx0" brushRef="#br0" timeOffset="44243.04">12019 7008 7 0,'21'-9'3'0,"50"-26"-3"0,-53 13 4 0,3-9-2 15,3-19 0-15,1-10 4 16,0-12 0-16,-4-16-7 16,0-3 0-16,-7-15 4 15,-7 15 0-15,-10 0-1 16,-8 9 0-16,-3 10-1 15,-4 13 1-15,1 18 1 16,-1 19 0-16,0 22 0 16,4 12 1-16,4 26-1 15,6 18 1-15,4 32-3 16,7 19 1-16,4 3-1 16,3-4 1-16,0-2-2 15,0-23 0-15,0-18-8 0,4-22 0 16</inkml:trace>
  <inkml:trace contextRef="#ctx0" brushRef="#br0" timeOffset="44470.86">12457 6767 42 0,'0'53'21'0,"-4"19"-22"0,4-56 35 0,0 3-34 16,0-1 0-16,0 1-3 15,0-3 1-15,4-7-2 16,3-9 0-16,0-6-8 16,-4-19 1-16</inkml:trace>
  <inkml:trace contextRef="#ctx0" brushRef="#br0" timeOffset="44604.63">12400 6503 18 0,'25'-6'9'0,"31"-25"-14"16,-35 18 6-16,11-18-7 15,3-7 1-15</inkml:trace>
  <inkml:trace contextRef="#ctx0" brushRef="#br0" timeOffset="44829.14">12753 5669 24 0,'-4'10'12'0,"-3"52"-12"0,4-34 25 16,-1 23-25-16,-3-4 0 0,0 22-1 15,0 25 1 1,0 19-1-16,7 12 0 0,7 4 0 15,7 12 1 1,4-13 0-16,3-18 0 0,0-19-2 16,-3-28 1-16,-4-19-5 15,-7-22 0-15,-7-22-1 16,-7-13 0-16</inkml:trace>
  <inkml:trace contextRef="#ctx0" brushRef="#br0" timeOffset="45010.56">12552 6685 27 0,'21'25'13'0,"28"3"-16"15,-34-24 27-15,6-1-23 16,10 0 1-16,12 0-1 16,6-6 1-16,-7-3-4 15,8-4 0-15,6 1-5 16,1-4 0-16,-8-6-1 15,-3 10 0-15</inkml:trace>
  <inkml:trace contextRef="#ctx0" brushRef="#br0" timeOffset="45205.07">13272 6566 10 0,'3'22'5'0,"-6"0"1"0,3-22 5 16,-4 9-7-16,-3 13 0 15,-7 13 0-15,-4 2 0 16,-14 14-6-16,-3 11 0 0,0 14 4 15,7-8 1-15,-1 8-2 16,5-4 1-16,-1-9-1 16,4-13 1-16,3-9-3 15,8-13 1-15,3-9-6 16,3-19 0-16</inkml:trace>
  <inkml:trace contextRef="#ctx0" brushRef="#br0" timeOffset="45357.8">12922 6613 28 0,'14'9'14'0,"18"10"-11"15,-25-6 23-15,4 15-26 16,-1 3 1-16,1 10-6 16,0 0 0-16,-1 0-2 15,-10-13 1-15</inkml:trace>
  <inkml:trace contextRef="#ctx0" brushRef="#br0" timeOffset="46091.15">14298 5857 52 0,'-25'16'26'0,"-10"9"-31"0,21-16 49 16,-7 10-44-16,-4 19 0 0,-3-4-1 15,-11 13 1-15,-7 16-1 16,-3 19 1-16,3 21-1 15,4 16 1-15,10 10 1 16,14 6 1-16,15-16 0 16,10-9 0-16,10-16-2 15,19-19 0-15,-5-22-9 16,5-15 1-16,-1-16-8 16,0-6 0-16</inkml:trace>
  <inkml:trace contextRef="#ctx0" brushRef="#br0" timeOffset="48913.05">14527 6983 47 0,'-10'44'23'0,"6"0"-18"16,8-25 23-16,-1-4-28 15,1 17 1-15,-1 15 0 0,1 6 0 16,-1 10-1-16,5-1 1 16,-1-2 0-16,0-10 0 15,0-12-3-15,0-16 1 16,0-13-4-16,0-12 1 15,0-9-8-15,0-14 0 16,-4-5-2-16,-3-16 1 16</inkml:trace>
  <inkml:trace contextRef="#ctx0" brushRef="#br0" timeOffset="49155.34">14474 6704 18 0,'22'0'9'0,"16"19"2"0,-23-13 12 0,2 3-18 16,1 4 0-16,7 0 3 15,6-1 1-15,8 7-11 16,0 0 1-16,-4 0 6 16,-7 6 1-16,-6 3-4 15,-12 0 0-15,-13 7-3 16,-15 5 1-16,-10-2-5 15,0-10 0-15,-8-9-8 16,1-13 1-16</inkml:trace>
  <inkml:trace contextRef="#ctx0" brushRef="#br0" timeOffset="49650.23">15102 7177 13 0,'0'4'6'0,"0"-8"13"16,0 4-4-16,0-9-11 15,-3-3 0-15,-1-7 2 16,1-3 1-16,-1-3-10 16,4-7 1-16,0 1 5 15,4-7 0-15,-1 4-2 16,4 6 0-16,4 6-1 0,0 3 1 16,-1 3 0-1,4 4 0-15,0 2-1 0,1 4 1 16,2 3-8-16,1 3 0 15,-4-3-3-15,-4 3 0 16</inkml:trace>
  <inkml:trace contextRef="#ctx0" brushRef="#br0" timeOffset="50022.7">15392 7130 43 0,'21'7'21'0,"11"-14"-27"16,-22 1 42-16,4 0-36 16,7-4 0-16,1-2 0 15,-1-7 0-15,-4 3-1 16,1-9 1-16,-7 0-1 15,-4-6 0-15,-7 3 0 16,-7-1 0-16,-7 8-1 16,-4 8 0-16,-3 13 0 15,0 9 0-15,-1 13 0 16,5 7 0-16,6 11 1 16,4 4 1-16,11-9 0 0,6 2 1 15,8-2 1-15,10-1 0 16,7-12-3-16,1-6 0 15,-5-10-9-15,-6-12 1 16</inkml:trace>
  <inkml:trace contextRef="#ctx0" brushRef="#br0" timeOffset="50533.6">16178 6829 45 0,'-10'-3'22'0,"-8"10"-26"0,15-7 37 15,-4 0-33-15,-4 6 0 16,-3 6 0-16,0 1 1 16,3 6-1-16,1 6 0 15,-1 3 1-15,8 6 1 16,3 1 0-16,3 6 0 16,8-13-1-16,6 0 0 15,4-3 0-15,1 4 0 0,-1-11-4 16,0-2 0-1,0-3-8-15,-3-7 1 16,-4-6-4-16,0-10 1 0</inkml:trace>
  <inkml:trace contextRef="#ctx0" brushRef="#br0" timeOffset="50729.88">16411 7168 42 0,'7'53'21'0,"4"-53"-26"16,-11 3 39-16,0 1-35 15,0-1 0-15,0-3-3 16,0-7 1-16,-7-2-6 16,3-10 0-16,-3-12-2 15,-3-7 0-15</inkml:trace>
  <inkml:trace contextRef="#ctx0" brushRef="#br0" timeOffset="51105.71">16270 6751 20 0,'4'6'10'0,"38"29"-6"0,-24-29 15 16,10 7-16-16,7 2 1 16,11 10 2-16,3-9 1 15,1-3-8-15,3-1 1 16,-4-9 5-16,-10-3 0 0,-7 0-2 15,-8 0 0-15,-6 0-2 16,-4 3 0-16,-7 1-2 16,-7-1 1-16,-3 3-1 15,-4 0 0-15,-4 0 0 16,-3 1 1-16,0 2-1 16,3 1 1-16,4 2 0 15,4 1 0-15,6-1 0 16,4 1 0-16,7-1 0 15,0 1 1-15,0 6 0 16,1 6 0-16,-5 0-1 16,1-3 1-16,-4-7-2 15,-7 4 1-15,-4 0-4 16,-3 0 1-16,-3 0-9 16,-1-7 1-16</inkml:trace>
  <inkml:trace contextRef="#ctx0" brushRef="#br0" timeOffset="51421.51">17103 7055 39 0,'0'25'19'0,"3"3"-16"16,-3-15 31-16,-3 3-34 15,-1-7 1-15,1 1 0 16,-1 2 0-16,1 4-2 15,-1-4 0-15,4-2-4 16,0-7 0-16,4-6-7 16,-1-13 0-16</inkml:trace>
  <inkml:trace contextRef="#ctx0" brushRef="#br0" timeOffset="51584.37">17110 6851 22 0,'28'25'11'0,"7"7"-12"0,-24-26 9 15,6 7-17-15,5-4 0 16,-1 0-1-16,3-2 1 16</inkml:trace>
  <inkml:trace contextRef="#ctx0" brushRef="#br0" timeOffset="51812.7">17473 6949 27 0,'14'-4'13'0,"0"-2"-12"0,-14 6 28 0,7 3-29 16,0 4 1-16,-3 2-1 15,-4 0 1-15,-4-2-2 16,-3 5 1-16,0 1 0 16,-3-4 0-16,-1 7-2 15,-3 3 0-15,0 9-3 16,3-3 1-16,-3-3-5 15,11 0 1-15,3 0-7 32,0-50 15-32,31 59-7 15,-6-37 0-15</inkml:trace>
  <inkml:trace contextRef="#ctx0" brushRef="#br0" timeOffset="51975.81">17667 7168 22 0,'4'31'11'0,"-1"-24"-24"0,1-14 26 16,-4-2-21-16,0-7 1 15</inkml:trace>
  <inkml:trace contextRef="#ctx0" brushRef="#br0" timeOffset="52144.25">17713 6952 16 0,'11'-29'8'0,"13"8"-3"0,-13 24 15 0,3 3-20 16,0 6 1-16,0 7 0 15,4 3 1-15,-1 10-2 16,1 2 0-16,0-3 1 16,-4-5 0-16,-4-1 0 15,8-3 1-15,3 0-3 16,-7-7 0-16,0-2-6 15,-3-7 1-15</inkml:trace>
  <inkml:trace contextRef="#ctx0" brushRef="#br0" timeOffset="53235.33">17985 5898 37 0,'14'82'18'0,"32"2"-6"0,-25-52 18 15,3 8-25-15,8 26 0 16,11 28 3-16,9 4 0 16,1 11-11-16,-7 20 1 15,-7 3 5-15,-11-7 1 0,-14-12-7 16,-14-10 1-16,-17-5-11 16,-11-23 0-16,-4-16-3 15,4-18 0-15</inkml:trace>
  <inkml:trace contextRef="#ctx0" brushRef="#br0" timeOffset="53685.91">20158 7087 39 0,'-21'3'19'0,"-15"-6"-15"0,22-1 33 15,-11-2-37-15,-3 0 0 0,-3 3 1 16,-1 9 1-16,4 10-3 16,-1 2 0-16,12 14-1 15,6 12 1-15,8-4-1 16,10-8 0-16,7-7-1 15,7-6 0-15,11-19 1 16,-11 0 0-16,7-19-5 16,-3-6 1-16,-8-13-4 15,5 7 0-15</inkml:trace>
  <inkml:trace contextRef="#ctx0" brushRef="#br0" timeOffset="53959">20408 7265 38 0,'0'-3'19'0,"-32"-82"-18"0,18 45 33 16,-10-23-34-16,-15-22 1 15,0-18 0-15,0-19 0 16,0-4-2-16,4-6 1 15,3 26 0-15,11 9 1 16,11 6 0-16,10 22 1 16,7 18-2-16,3 17 1 15,8 21-5-15,3 13 0 0,4 19-8 16,-8 13 0-16</inkml:trace>
  <inkml:trace contextRef="#ctx0" brushRef="#br0" timeOffset="54123.01">20010 6892 51 0,'-15'44'25'0,"19"-25"-22"15,3-19 43-15,7-3-45 16,11-10 0-16,3 1-2 16,14-10 0-16,8 3-4 15,3 3 1-15,0 0-12 16,-8-5 1-16</inkml:trace>
  <inkml:trace contextRef="#ctx0" brushRef="#br0" timeOffset="54512.75">21773 6462 36 0,'-17'69'18'0,"3"54"-10"0,7-89 20 0,0 23-28 16,0 15 1-16,3 16-1 15,4-1 0-15,0-2-6 16,-4-3 1-16,1-10-6 15,-4-19 0-15</inkml:trace>
  <inkml:trace contextRef="#ctx0" brushRef="#br0" timeOffset="54994.36">21481 7005 36 0,'42'-38'18'0,"71"-46"-19"0,-81 62 29 15,6-10-27-15,22-2 1 16,0-1 0-16,0 4 0 0,0 0-3 16,-10 6 0-1,-8 9 2-15,-7 13 1 0,-6-3-2 16,-8 18 0-16,-7 16-1 15,-11 4 1-15,-6 18-2 16,-8 3 0-16,1 7 0 16,-1-7 0-16,0-9 0 15,4-10 1-15,4-12 1 16,3-3 0-16,7-13 1 16,0-6 0-16,7-3-1 15,4 0 1-15,-1-3 0 16,5 6 0-16,-1 0-1 15,0 6 0-15,0 4 0 16,0 2 0-16,-3 7-1 16,0 0 1-16,-4 3-1 15,-4 6 1-15,-3 0-1 16,0 0 1-16,-3 1-2 16,3-7 1-16,0-4-6 0,4-5 1 15,6-10-4-15,4-9 1 16</inkml:trace>
  <inkml:trace contextRef="#ctx0" brushRef="#br0" timeOffset="55206.75">22546 7272 25 0,'-3'21'12'0,"3"-14"-15"0,0-7 20 0,0-3-18 16,0-4 0-16,-4-5-3 16,0-7 1-16,-6 3 1 15,3-9 1-15,0-6-5 16,0 3 0-16</inkml:trace>
  <inkml:trace contextRef="#ctx0" brushRef="#br0" timeOffset="55534.16">22578 7008 24 0,'17'3'12'0,"22"-12"-11"16,-25 6 23-16,8 0-20 15,9-1 0-15,5 1 0 16,-5 0 0-16,8 3-6 0,3 0 0 16,-6-3 4-16,-8 3 0 15,-7 0-2-15,-3 3 1 16,-15 7-1-16,-10 2 1 15,-7 4-2-15,0 6 0 16,-7 6-6-16,-4-6 1 16,0 0-1-16,4 0 1 15,4 3 1-15,6-6 1 16,8 0 4-16,10-1 1 16,7 1 6-16,3-3 0 15,4 0 0-15,1-4 1 16,-1-3-3-16,-4 1 0 0,-9-1-8 15,-12 4 0-15,-3-4-8 16,-18 1 1-16</inkml:trace>
  <inkml:trace contextRef="#ctx0" brushRef="#br0" timeOffset="56180.06">24807 7435 28 0,'-31'-32'14'0,"-22"4"-6"0,35 15 18 15,-14-2-24-15,4-4 1 16,-7 3 0-16,-4 4 0 0,-3 5-5 15,3 7 1-15,4 10 2 16,3 2 1-16,11 1-2 16,7 9 0-16,6 6 0 15,8-3 1-15,11 0-1 16,7 4 0-16,6-4 0 16,8-10 0-16,0-2 0 15,3-1 0-15,-3-5-1 16,-4-4 1-16,-3-6-1 15,-4-7 0-15,-3-2-1 16,-4-4 1-16,-4-6-1 16,-3 3 0-16,0 0 0 15,-3 7 0-15,0 6 0 16,-1 9 1-16,-3 12 0 16,0 11 0-16,0-1 1 15,0 0 1-15,4 0 1 0,3 0 0 16,0-3 0-16,3 6 0 15,1-3-2-15,-1 3 1 16,5-9-8-16,-1 3 0 16,0-9-4-16,0-4 1 15</inkml:trace>
  <inkml:trace contextRef="#ctx0" brushRef="#br0" timeOffset="56569.95">24906 8068 40 0,'-18'66'20'0,"4"6"-23"15,11-59 39-15,-1-7-37 16,1-6 1-16,3-13-2 15,0-15 1-15,3-22 0 16,4-3 1-16,0-20-4 16,0 1 1-16,1-9-3 15,-1 2 0-15,0-12 1 16,0 22 1-16,0 4 0 16,0 5 0-16,7 13 3 15,7 9 0-15,-3 20 3 0,-1 14 0 16,1 11 0-16,-4 12 0 15,-3 6-1-15,-8 9 1 16,-3 4-2-16,-7 6 0 16,-7 3-3-16,-4-13 1 15,1-6-6-15,-1-6 1 16</inkml:trace>
  <inkml:trace contextRef="#ctx0" brushRef="#br0" timeOffset="56975.34">25178 8008 35 0,'-11'63'17'0,"4"0"-17"15,4-57 32-15,3 0-32 16,-4-15 0-16,4-7 0 16,4-15 1-16,-4-10-2 15,3-15 0-15,1-4-1 16,-1-12 0-16,1 0-1 16,-1-16 0-16,8 13-1 15,3 3 1-15,7 6 2 0,4 6 1 16,7 20 1-1,3 11 0-15,-3 20 2 0,-4 15 0 16,-4 7-1-16,-9 12 0 16,-12 6-2-16,-10 7 1 15,-7-1-4-15,-4 1 1 16,-3-3-4-16,-4-7 0 16,4-6-4-16,-3-10 1 15</inkml:trace>
  <inkml:trace contextRef="#ctx0" brushRef="#br0" timeOffset="57293.12">25573 7623 31 0,'3'15'15'0,"-3"-30"-17"16,4 2 28-16,-4-6-26 15,3-3 1-15,-3-6-1 16,4-6 1-16,-4 5-2 16,4 1 0-1,3-9 2-15,3 8 0 16,1 11-1-16,-1 5 1 15,4 7-3-15,8 9 1 16,2 0-7-16,-3 0 0 16</inkml:trace>
  <inkml:trace contextRef="#ctx0" brushRef="#br0" timeOffset="57561.28">26003 7375 25 0,'4'-3'12'0,"-1"15"-10"0,-3-12 15 16,-7-3-17-16,-7 3 0 0,-7 7 0 15,-7 2 0-15,0 10-1 16,-1 3 0-16,1 6-4 16,3 0 1-16,8 4-3 15,6-4 1-15,8-3 1 16,3-3 0-16,10-10 4 15,4-5 1-15,4-7 4 16,3-10 0-16,0-2 1 16,0-7 1-16,1 0-7 15,-5-12 0-15</inkml:trace>
  <inkml:trace contextRef="#ctx0" brushRef="#br0" timeOffset="57815.6">26441 7240 31 0,'17'28'15'0,"-27"1"-12"0,6-20 26 15,-6 7-29-15,-8-4 0 16,-7 10 0-16,-10 6 1 15,0 1-2-15,3 8 1 0,0-2-1 16,1-4 1-16,6-3-4 16,4-3 0-16,3-9-6 15,4-16 1-15</inkml:trace>
  <inkml:trace contextRef="#ctx0" brushRef="#br0" timeOffset="57999.5">26141 7215 29 0,'14'6'14'0,"11"48"-6"16,-22-32 22-16,11 6-28 16,4 16 1-16,7 3 3 15,3 12 1-15,4-5-8 16,-1-10 0-16,-2-4 4 16,-5-5 0-16,-3-10-9 15,-6-9 0-15,-8-13-7 16,-4-13 0-16</inkml:trace>
  <inkml:trace contextRef="#ctx0" brushRef="#br0" timeOffset="58447.17">26744 7460 45 0,'-3'47'22'0,"-1"9"-26"16,4-43 37-16,0 12-33 0,0 6 0 16,0-6-5-1,4-3 1-15,-4-3-6 0,3-13 1 16</inkml:trace>
  <inkml:trace contextRef="#ctx0" brushRef="#br0" timeOffset="58642.06">26691 7300 34 0,'18'22'17'0,"7"-7"-17"0,-18-15 22 0,7 4-26 16,0-1 0-16,3 0-14 15,5 0 1-15</inkml:trace>
  <inkml:trace contextRef="#ctx0" brushRef="#br0" timeOffset="59002.57">26938 7689 18 0,'0'28'9'0,"0"-22"-2"16,0-12 6-16,0-4-12 15,4-2 0-15,3-7 1 0,3-3 0 16,-3-3-3-16,4-3 1 16,0 6 0-16,-1-6 1 15,4 9 0-15,0 0 0 16,4 3-1-16,0 4 1 15,-4 2-1-15,0 7 0 16,0 9 0-16,0 4 1 16,-3 6-2-16,-1 2 1 15,1-2 0-15,-1 0 0 0,1-4-1 16,-4-2 0 0,0-4-3-16,0 0 1 0,0-3-3 15,-3-6 1-15,-1 3-2 16,1-3 1-16</inkml:trace>
  <inkml:trace contextRef="#ctx0" brushRef="#br0" timeOffset="59137.48">27256 7544 4 0,'3'3'2'0,"8"13"6"16,-8-13 0-16,1 0-8 16,-1 4 1-16,1-1 0 15,-1 0 0-15,1 1-3 16,-1 2 1-16,1 0-2 15,3-2 1-15</inkml:trace>
  <inkml:trace contextRef="#ctx0" brushRef="#br0" timeOffset="59350.37">27732 7626 21 0,'3'-16'10'0,"-6"-3"-15"0,-1 19 22 15,-3 0-18-15,0 4 1 16,-3-1-7-16,-4 6 1 0,-1 4 4 16,5 5 1-16</inkml:trace>
  <inkml:trace contextRef="#ctx0" brushRef="#br0" timeOffset="59692.98">27679 7820 13 0,'28'7'6'0,"4"-4"-4"0,-21-6 9 0,3-4-10 15,3-2 0-15,1-1 0 16,3-5 0-16,11-10-2 16,7-13 1-16,3-9 1 15,4-13 1-15,-4-2-1 16,0-14 0-16,-3-5 1 15,-7-7 1-15,-4-9 1 16,-10-10 1-16,-15 1-1 0,-6 12 1 16,-8 0 0-16,-6 15 0 15,-4 13-2-15,-4 19 1 16,-3 16-2-16,-1 25 0 16,5 18-1-16,-1 29 0 15,0 25-1-15,1 25 1 16,6 12-1-16,4 7 1 15,7 19-2-15,3-4 1 16,4-15 0-16,0-13 0 16,0-22-7-16,0-18 0 15,-3-23-4-15,-1-12 1 16</inkml:trace>
  <inkml:trace contextRef="#ctx0" brushRef="#br0" timeOffset="59905.52">27771 7394 37 0,'17'37'18'0,"1"23"-18"16,-15-51 31-16,5 4-30 16,-1 0 0-16,0-1-1 15,7-3 1-15,7-2-3 16,7-4 1-16,11-6-5 15,3-4 0-15,-3-2-5 16,0-10 0-16</inkml:trace>
  <inkml:trace contextRef="#ctx0" brushRef="#br0" timeOffset="60056.03">28194 7610 26 0,'-4'57'13'0,"4"5"-12"0,0-46 18 15,0 3-21-15,0-3 0 16,0-1-9-16,0-5 0 16,0-7 10-16,4-13 1 15</inkml:trace>
  <inkml:trace contextRef="#ctx0" brushRef="#br0" timeOffset="60413.58">28265 7566 10 0,'17'13'5'0,"11"-19"-2"16,-17 2 5-16,0 1-7 16,-1 0 1-16,1 3 1 15,10-3 0-15,0 0-3 16,0-3 1-16,0 2 2 15,4-2 1 1,-4-9 0 0,-3 2 1-16,-4 0-1 15,-7 4 0-15,-7 3-2 0,-3 6 0 16,-4 0-1-16,-8 9 1 16,-2 4-3-16,-1 2 0 15,0 4-1-15,8 6 0 16,-1 7-2-16,4 2 0 15,0-12-2-15,4-3 0 16,3-3-2-16,0-4 1 16</inkml:trace>
  <inkml:trace contextRef="#ctx0" brushRef="#br0" timeOffset="60757.02">28621 7626 8 0,'0'12'4'0,"3"-8"-7"0,-3-4 5 0,0-10-3 16,4 1 1-16,-4-7 0 16,0-3 1-16,0-6-1 15,3-3 0-15,5 0 0 16,-1 3 1-16,3 12 0 15,4 4 1-15,0 9 1 16,4 6 0-16,0 6 1 16,-1 10 1-16,1 0-1 15,0 3 1-15,-1 7-2 16,1-1 1-16,-4-3-3 0,0-6 0 16,-3-6-2-16,-1-3 1 15,1-1-5-15,3-9 0 16,-3-12-1-16,-8-7 0 15</inkml:trace>
  <inkml:trace contextRef="#ctx0" brushRef="#br0" timeOffset="61585.35">29005 6638 44 0,'0'-3'22'0,"-3"0"-27"16,6 0 49-16,4 0-43 15,4 3 1-15,7 0 0 16,3 0 1-16,7 0-4 16,11 0 0-16,14-4 2 15,10 8 0-15,-3 2-1 16,7-6 1-16,7-6-1 16,-7 6 0-16,-10 3-1 0,-11 3 1 15,-11 7-1-15,-14 12 0 16,-14 6-1-1,-17 16 0-15,-15 9-2 0,-3 10 0 16,-4 3-1-16,0-15 1 16,0 2 0-16,4 0 0 15,4 1-2-15,6-10 0 16,11-6-4-16,3-7 0 16</inkml:trace>
  <inkml:trace contextRef="#ctx0" brushRef="#br0" timeOffset="61765.04">29439 7908 38 0,'11'41'19'0,"3"-44"-22"0,-14 3 33 0,4 3-51 15,-4-3 1-15</inkml:trace>
  <inkml:trace contextRef="#ctx0" brushRef="#br0" timeOffset="67605.12">6636 8661 42 0,'7'-10'21'0,"7"17"-11"16,-7-7 21-16,-3 3-28 15,3 3 0-15,-4 7 1 16,4 2 1-16,-3 10-7 16,-1 3 0-16,1 1 2 15,-4 5 1-15,0 4-6 16,0 3 1-16,0-10-6 16,0-3 1-16,3-6-6 0,-3-9 1 15</inkml:trace>
  <inkml:trace contextRef="#ctx0" brushRef="#br0" timeOffset="68143.48">6996 8626 35 0,'10'-9'17'0,"8"-23"-13"15,-18 20 29-15,0-1-31 16,-7 4 0-16,3-4 0 16,-13 1 1-16,2-4-4 15,-2 7 0-15,-18 2 2 16,-8 7 1-16,1 4-2 15,-4-4 1-15,4 9-2 16,-8 13 1-16,1 9-1 16,7 7 0-16,-4 6-2 15,7-3 1-15,7 9-1 16,4 6 0-16,14 1-1 16,3 5 1-16,4 7 0 15,14-3 1-15,11 0 0 0,14-6 1 16,-1-10 0-16,8-6 1 15,0-19-1-15,10-16 1 16,4-12 0-16,4-6 0 16,3-13 0-16,10-16 1 15,-10-3-1-15,-10-12 1 16,-12-10 1-16,-13 4 1 16,-18-4 0-16,-7-6 0 15,-17 6-1-15,-5 1 1 16,1 8-6-16,0 7 1 15,3 0-9-15,-3 13 0 0</inkml:trace>
  <inkml:trace contextRef="#ctx0" brushRef="#br0" timeOffset="69259.17">7634 8981 46 0,'-10'40'23'0,"10"10"-23"0,0-31 40 16,0 13-40-16,7 2 1 16,-4 16-1-16,4 0 1 15,4 13-2-15,-1-3 1 16,-3 3-1-16,-3-4 0 16,-4-9-4-16,0-18 0 15,7-20-4-15,-7-9 0 16,0-22-5-16,-7-15 1 15</inkml:trace>
  <inkml:trace contextRef="#ctx0" brushRef="#br0" timeOffset="69571.73">7585 8883 27 0,'21'25'13'0,"4"-15"-9"15,-15-13 20-15,1 3-22 16,6-3 1-16,5 3 1 16,6-4 1-16,4 8-5 15,10-4 0-15,4 3 5 16,0 3 0-16,10 0-1 16,-3 7 0-16,-7 2-1 15,-7 7 1-15,-18 7-3 16,-7 11 0-16,-11 14-2 15,-10 15 1-15,-7-10-3 16,-3 10 0-16,-8-3-3 16,-7 3 1-16,-7-3-2 0,-3 0 0 15,0-13-6-15,6-9 1 16</inkml:trace>
  <inkml:trace contextRef="#ctx0" brushRef="#br0" timeOffset="70037.28">8107 9611 37 0,'3'-3'18'0,"26"-4"-18"15,-19 1 31-15,11-3-31 16,1-4 1-16,2-2 1 16,1-1 0-1,-4-16-3 1,-7 17 0-16,-7-1 0 15,-7 7 0-15,-3-1-1 16,-4-2 0-16,-4 6-2 0,-3 6 1 16,-4 3 0-16,1 6 1 15,6 4 1-15,1 9 0 16,6 3 1-16,-3 6 1 16,14 10 0-16,11-4 1 15,3 1 0-15,3-3 1 16,1-10-1-16,0-3 0 15,0-10-2-15,-4-3 0 16,0-2-10-16,-14-17 1 16</inkml:trace>
  <inkml:trace contextRef="#ctx0" brushRef="#br0" timeOffset="70561.85">8707 9457 31 0,'0'6'15'0,"-4"-12"-3"0,4 6 19 16,-3 0-30-16,-8 3 1 15,0 4 0-15,-3 2 0 0,0 4-3 16,0 2 1-16,3 4 1 16,4 3 1-16,-3 3-1 15,3 0 1-15,3 3-1 16,8 4 1-16,6-1-1 15,1-3 1-15,7 1-4 16,3-8 1-16,3-2-6 16,1-6 0-16,0-7-7 15,-4-12 1-15</inkml:trace>
  <inkml:trace contextRef="#ctx0" brushRef="#br0" timeOffset="70759.39">8936 9589 47 0,'-4'28'23'0,"-3"16"-20"0,7-31 41 16,0-1-43-16,0 7 1 16,-7 0-1-16,7-4 1 15,0-2-7-15,7-7 0 16,-3-12-10-16,3-19 1 15</inkml:trace>
  <inkml:trace contextRef="#ctx0" brushRef="#br0" timeOffset="70908.08">8767 9354 28 0,'38'44'14'0,"12"-19"-26"0,-33-25 10 0,5 0-5 16,9 3 1-16</inkml:trace>
  <inkml:trace contextRef="#ctx0" brushRef="#br0" timeOffset="71374.13">9088 9733 28 0,'0'38'14'0,"7"-29"-22"16,-7-9 29-16,0 0-21 0,0-12 0 15,3-4-1-15,1-9 1 16,-1 3 0-16,1 0 0 16,-1-3 0-16,-3 0 0 15,4 0 0-15,3 3 1 16,0 3 0-16,7 6 0 15,-3 7 1-15,3 9 1 16,0 7 0-16,0-1 0 16,0 0 0-16,0 1 0 15,-3-7 0-15,-4 0 1 0,3 0-3 16,1 0 1-16,-8 1-2 16,5-1 1-1,-1-3-1-15,0 3 0 0,-4-3-1 16,4 0 0-16,0 0 0 15,0-3 0-15,0 6 0 16,0-3 0-16,4 0 0 16,-4 0 1-16,4 0 0 15,-4 3 0-15,3 0 1 16,1-3 0-16,-1 3-1 16,1 0 1-16,7-3-4 15,-4 0 1-15,3 0-8 16,1-3 0-16</inkml:trace>
  <inkml:trace contextRef="#ctx0" brushRef="#br0" timeOffset="71973.48">9751 9517 19 0,'7'9'9'0,"7"-18"2"0,-14 9 7 15,3-7-14-15,-3 7 1 16,0 0 2-16,-3 0 0 15,-1 0-10-15,-6 4 0 16,-1 2 6-16,-3 6 1 16,4 1-4-16,3 0 0 15,-4-1-2-15,4 1 0 16,0-1-2-16,3 4 1 16,1 0-1-16,-1-7 1 0,4-3-1 15,7 0 1-15,4-6 0 16,3 0 1-16,-7-3 1 15,4-3 1-15,-1 3-3 16,1 3 0-16,-1 3-2 16,-3 3 1-16,4 10-1 15,0 0 1-15,-1 3 1 16,11-1 0-16,-10-2 5 16,10 3 1-16,0-10 3 15,0-3 0-15,11-6-1 16,0-12 1-16,3-13-2 15,4-6 0-15,-4-23-3 16,-6-5 1-16,-5-23-2 16,-3-15 0-16,-3-3 0 15,-11 5 1-15,-3-11 0 16,-8 5 1-16,-3 4-1 0,-7 9 0 16,-4 23 0-16,-3 14 1 15,0 8 1-15,3 30 0 16,4 26 0-16,7 27 0 15,4 26-1-15,6 22 0 16,8 41-1-16,3-4 1 16,3-3-2-16,-2 1 1 15,-1-26-2-15,0-19 1 16,0-15-10-16,4-19 1 16,-8-22-2-16,4-7 0 15</inkml:trace>
  <inkml:trace contextRef="#ctx0" brushRef="#br0" timeOffset="72558.57">11190 9786 46 0,'-14'63'23'0,"10"19"-26"0,4-70 47 15,0 7-43-15,4 6 0 16,3 0 0-16,0-6 0 16,4-3-2-16,-1-13 0 0,1-9-1 15,-1-7 1-15,-2-12-2 16,-5-13 1-16,-6-12-1 15,-5-13 0-15,-2-2 0 16,-1-4 0-16,1 6 1 16,6 13 1-16,4 3 0 15,7 6 1-15,7 10-1 16,4 12 0-16,0 3 0 16,-1 13 1-16,4 9 0 15,-3 13 0-15,-4 6-1 16,-3 6 1-16,-11 7-1 15,-4 3 0-15,1-4-1 16,-4-2 1-16,0-4-7 16,-4-6 0-16,0-9-2 15,-3-13 0-15</inkml:trace>
  <inkml:trace contextRef="#ctx0" brushRef="#br0" timeOffset="72798.35">11539 8921 40 0,'11'53'20'0,"-18"32"-27"0,7-57 40 0,-4 16-33 16,4 16 0-16,4 2-2 15,-1 14 1-15,4-7-4 16,4-4 0-16,3-5-6 16,0-16 1-16</inkml:trace>
  <inkml:trace contextRef="#ctx0" brushRef="#br0" timeOffset="73162.03">11910 9514 35 0,'39'12'17'0,"-54"-2"-19"15,8-7 29-15,-3 3-27 16,-4 0 0-16,0 1-1 16,-4 2 1-16,0 0 0 0,1 1 0 15,-1 2 0-15,0 1 0 16,8 3-2-16,-1-4 0 15,4 1-1-15,4-7 0 16,6-3 0-16,4-9 0 16,4-1 0-16,-1 1 0 15,1-3 2-15,3-4 0 16,-3 4 1-16,-4 3 1 16,0 6-1-16,0 0 1 15,0 9-1-15,0 7 1 0,0 9-1 16,4-3 1-16,-1 0-5 15,1-4 1-15,6-2-4 16,1-16 1-16</inkml:trace>
  <inkml:trace contextRef="#ctx0" brushRef="#br0" timeOffset="73668.3">12337 9416 27 0,'10'4'13'0,"-6"2"-14"16,-4-3 23-16,-4 3-23 15,-6 1 1-15,-4 2 0 16,-4 3 1-16,-3 1-1 0,0 6 1 16,-1 3 0-16,1 0 0 15,4 3 0-15,2 6 1 16,5 4-1-16,6-4 1 15,4 0-1-15,7-2 0 16,4-4-1-16,3-10 1 16,4-2-1-16,3-7 1 15,0-6-2-15,4-6 1 16,-1-4-1-16,1-8 1 16,0-4-1-16,0-3 1 15,-4 6 0-15,3 0 0 16,-6-3 0-16,0-3 0 15,-4 0-1-15,-4 0 1 16,-3 0-1-16,-3 0 1 0,-4 9-1 16,-4 0 0-16,1 7-1 15,-8 6 1-15,4 3-1 16,-3 9 0-16,3 7 0 16,0 6 1-16,0 0 0 15,3 3 0-15,4 6 1 16,0-3 0-16,7 1 0 15,0-4 0-15,0-3-4 16,4-4 1-16,-1-5-4 16,1-10 0-16</inkml:trace>
  <inkml:trace contextRef="#ctx0" brushRef="#br0" timeOffset="74015.48">12852 9388 36 0,'7'25'18'0,"-14"-15"-24"0,3-10 36 16,-3-7-30-16,-3 4 0 16,-5 0 0-16,5 6 1 15,-1 4-1-15,4 2 0 16,0 4 0-16,4-1 1 15,-1 1 0-15,4-1 0 0,4 1 0 16,3-4 0-16,3 0 0 16,4 1 1-16,4-4-1 15,3 7 1-15,0-4-1 16,1 1 1-16,-8 2-2 16,0-3 0-16,-11 10-1 15,-6 6 1-15,-11 4-6 16,-8 2 1-16,-6-3-7 15,-7-6 1-15</inkml:trace>
  <inkml:trace contextRef="#ctx0" brushRef="#br0" timeOffset="74554.67">14436 8357 39 0,'14'53'19'0,"0"22"-18"16,-14-53 31-16,0 13-29 15,-4 12 0-15,1 9-1 16,-1 16 0-16,-3 13-4 15,4 18 1-15,3 16-2 16,3-15 1-16,4-10-8 0,0-12 1 16,0-32-3-16,0-19 0 15</inkml:trace>
  <inkml:trace contextRef="#ctx0" brushRef="#br0" timeOffset="75081.53">14880 8811 36 0,'-10'16'18'0,"-15"12"-17"16,14-25 33-16,-13 13-34 15,-8 3 1-15,0 9 0 16,-3 3 0-16,-4 1-2 0,0-4 1 16,4 3 1-16,3-3 0 15,8-6-2-15,6-6 1 16,4-3-1-16,3-4 0 16,8-6-1-16,6 0 1 15,8 0 0-15,3 1 0 16,0 5 0-16,4 0 1 15,-1 7 0-15,1 6 0 16,3 3 0-16,4 13 1 16,-1-1-3-16,1-12 1 0,3 1-8 15,-3-8 1-15,-4-5-3 16,7-7 1-16</inkml:trace>
  <inkml:trace contextRef="#ctx0" brushRef="#br0" timeOffset="75441.87">14940 9454 24 0,'0'28'12'0,"-3"7"-9"15,3-32 20-15,0 0-22 16,0-3 1-16,0-9-1 15,3-7 0-15,1 0-3 0,3-3 1 16,-4-6 0-16,1-6 1 16,3-3-1-16,0-4 0 15,3 3 0-15,1 4 1 16,3 6 0-16,4 6 1 16,-1 13 1-16,1 9 0 15,0 16 0-15,-1 0 1 16,1 12-1-16,-4-3 1 15,0 0-1-15,0 1 0 16,0-4-2-16,-3-3 1 16,-4-3-9-16,0-4 1 15,0-9-4-15,0-6 1 0</inkml:trace>
  <inkml:trace contextRef="#ctx0" brushRef="#br0" timeOffset="75726.88">15462 9307 38 0,'7'9'19'0,"0"-3"-25"15,-7-6 36-15,0 0-31 16,-3-3 0-16,-4 0-1 16,-4-3 0-16,-10 3 2 15,-7 3 1-15,3 6-2 16,0 6 1-16,4 10 0 15,4-9 0-15,3 6-1 16,10 3 1-16,8 0-1 16,6 0 0-16,8-4 0 0,3-2 1 15,4-6-2-15,-1-7 1 16,5-6-1 0,-8-7 1-16,-4-6-8 0,-3 7 1 15</inkml:trace>
  <inkml:trace contextRef="#ctx0" brushRef="#br0" timeOffset="76057.6">15621 9388 42 0,'25'41'21'0,"-4"-44"-26"0,-14 3 38 16,0 3-34-16,0 3 1 0,0 1-1 15,-3-4 1-15,-1 0-1 16,-3-3 0-16,4-6-1 15,-4-1 1-15,0 1 0 16,3 0 0-16,1 6 0 16,3 3 1-16,-4 3 0 15,1 4 1 1,6-1-1 0,1-6 1-16,0 0-1 15,-1-6 1-15,1-3-2 16,3-4 1-16,0 10 0 15,-3-12 0-15,-1-7 0 16,-3-3 0-16,4 0-3 16,-1-3 1-16,-3 3-8 0,0-3 0 15</inkml:trace>
  <inkml:trace contextRef="#ctx0" brushRef="#br0" timeOffset="76401.64">16041 9360 35 0,'0'38'17'0,"0"-16"-18"0,0-22 25 0,-4 0-25 16,1 0 1-16,-1 0-1 16,4 3 1-16,-3-10 0 15,3-5 0-15,0-4 0 16,3-6 0-16,1-3-1 15,3 0 1-15,3-3-1 16,8 0 1-16,3 3-1 16,4-1 1-16,0 14 0 15,3 9 1-15,-3 9 0 16,-8 7 1-16,1 9-1 16,-4 3 0-16,0 9 0 15,-3-9 0-15,-1-6-2 16,1-3 0-16,-1-4-6 15,1-2 0-15,0-7-3 16,-1 0 0-16</inkml:trace>
  <inkml:trace contextRef="#ctx0" brushRef="#br0" timeOffset="76599.67">16704 9504 43 0,'11'13'21'0,"-8"-13"-54"0,-3-3 42 16,-7-4-19-16,-3 1 1 0</inkml:trace>
  <inkml:trace contextRef="#ctx0" brushRef="#br1" timeOffset="83323.28">9895 3935 11 0,'0'-9'5'0,"0"-4"3"0,0 13 5 15,0-3-13-15,-3-6 0 0,-4 2-1 16,0 4 1-16,0-6 0 15,-4 2 0-15,1 1 1 16,-1-3 0-16,0 6 0 16,-3 3 0-16,0 0 0 15,-3-7 1-15,-1-2 0 16,0 6 0-16,4-7-1 16,-3 4 0-16,2 0-1 15,-2 6 1-15,-1 3-1 16,4 3 1-16,-11 1-1 15,4-1 0-15,0 3 0 16,-4-9 1-16,1 0 0 16,-1 0 0-16,0 10 0 15,4-1 0-15,3 4-1 0,1 2 1 16,3 1-1-16,-4 3 1 16,7 0-1-16,1-1 0 15,-4-2 0-15,0 0 0 16,-4 6 0-16,0 0 0 15,-3 6 0-15,4-6 0 16,-1 3 0-16,0 0 0 16,4 6 0-16,4-6 1 15,-1-3 0-15,0 7 0 16,4-4 0-16,0 3 1 16,0-9-1-16,0 3 0 0,0 3-1 15,0 6 1-15,4 7-1 16,-1-7 0-16,4 0 0 15,-7 4 1-15,3-1-1 16,1 4 0-16,-1-7 1 16,4 4 1-16,0-1-1 15,0 4 1-15,0 9 0 16,0 0 0-16,0-19 0 16,0 7 0-16,0-7-1 15,0 3 1-15,0-2-2 16,0-1 1-16,7-3-2 15,4 3 1-15,-7-6 0 16,6 0 0-16,4 3 0 16,0 3 0-16,4 4 0 15,0-10 1-15,-1 3-1 16,8 0 0-16,0-3 1 0,-1-10 0 16,1 1-1-16,0-4 1 15,-1-2-1-15,5-1 1 16,-8 0 0-16,0 4 0 15,4-4-1-15,-8 0 0 16,1-6 0-16,7 3 0 16,-11-6-1-16,7-3 1 15,-3-10 0-15,-1 0 0 16,4-2-1-16,1-1 1 16,2-13 0-16,1 11 0 0,3-5-1 15,0 4 1-15,1-3-1 16,-5-6 0-16,1-3 0 15,0 8 0-15,-1-11 0 16,5-1 1-16,-8-3 0 16,-4 4 0-16,1 5 0 15,0-5 1-15,-1-4 0 16,-3 3 0-16,4-2-1 16,-4 5 1-16,-3-2-2 15,-4-7 1-15,0-3 0 16,-7 9 0-16,-7-6-1 15,-7-9 1-15,-4-10 0 16,-7-9 0-16,1-10-1 16,-19 4 0-16,-3-10-3 15,4 7 1-15,3 9-8 16,4-23 1-16</inkml:trace>
  <inkml:trace contextRef="#ctx0" brushRef="#br1" timeOffset="86564.9">6301 3803 21 0,'7'-3'10'0,"3"16"-7"0,-10-13 11 16,7 3-10-16,-7 3 1 15,4-3 2-15,3 4 0 16,-7 2-9-16,0-9 0 16,0 0 6-16,3 0 0 15,-3 0-2-15,7 6 0 16,-3-6-1-16,0-9 1 15,-1-10-1-15,4-6 0 16,4-6 0-16,10-10 1 0,11-13-4 16,10 4 1-1,11-12-10-15,3 8 1 0</inkml:trace>
  <inkml:trace contextRef="#ctx0" brushRef="#br1" timeOffset="87196.38">6957 3744 27 0,'-4'6'13'0,"4"0"-3"0,0-3 14 0,0 1-21 16,0 2 1-16,4 0 2 16,3 4 1-16,-4 2-9 15,4 4 0-15,4-7 5 16,0-9 0-16,-1 3-1 15,8 10 1-15,-8-26-2 16,12-2 1-16,6-17-2 16,11-12 0-16,-1-9-6 0,12 3 1 15,-1-10-8-15,-14 4 0 16</inkml:trace>
  <inkml:trace contextRef="#ctx0" brushRef="#br1" timeOffset="87737.43">7521 3769 28 0,'0'19'14'0,"7"6"-8"0,-7-19 16 16,4 3-20-16,-1 1 1 15,-3-10 2-15,4 3 0 16,-1 3-6-16,-3-6 1 16,7 0 4-16,4-9 0 0,0-16-1 15,6-3 1-15,15-7-4 16,-4-18 1-16,15-4-7 16,6-5 1-16,0 2-8 15,-13 13 1-15</inkml:trace>
  <inkml:trace contextRef="#ctx0" brushRef="#br1" timeOffset="88547.13">8269 3672 29 0,'11'12'14'0,"-1"1"-9"0,-3-10 17 16,-7 6-22-16,4 4 0 15,3-4 1-15,-7 1 1 16,3 2-3-16,1 1 1 16,3-1 0-1,-3 4 1-15,-1-16-1 16,4 0 1-16,0-25 0 15,7-13 0-15,0-15-1 16,11-19 1-16,14-7-10 16,3-8 0-16</inkml:trace>
  <inkml:trace contextRef="#ctx0" brushRef="#br1" timeOffset="89312.97">8961 3741 35 0,'-4'6'17'0,"11"-6"-13"0,-3 6 24 16,3 0-28-16,3 10 0 16,-6-3 0-16,3-1 1 0,0-2-2 15,0 2 1-15,0-12 1 16,0 6 0-16,4-2 0 15,-8-14 1-15,8-9 1 16,3-18 0-16,0-20-3 16,11-12 0-16,17-9-11 15,11-22 0-15</inkml:trace>
  <inkml:trace contextRef="#ctx0" brushRef="#br1" timeOffset="90048.95">10047 3574 24 0,'0'10'12'0,"11"2"-3"16,-8-2 6-16,4-1-12 0,0 1 0 15,0-1 2-15,0 4 0 16,1-1-6-16,-5-3 0 16,1 1 5-16,-1-10 0 15,4 3 0-15,0-12 0 16,7-13 0-16,11-13 0 0,-7-18-2 15,17-10 1-15,21-22-8 16,15-9 0-16,14-12-8 16,-15 15 0-16</inkml:trace>
  <inkml:trace contextRef="#ctx0" brushRef="#br1" timeOffset="91535.77">17971 8469 47 0,'-4'7'23'0,"-14"2"-15"0,18-6 24 16,-7 10-32-16,-17 6 0 16,-8 9-1-16,-7 9 0 15,-3 17 0-15,-1-1 0 16,5 19 0-16,-5 19 0 16,8 25 2-16,10 10 1 15,8 2 1-15,6 4 0 16,15-13 0-16,6-9 1 15,11-22-6-15,11-23 1 32</inkml:trace>
  <inkml:trace contextRef="#ctx0" brushRef="#br1" timeOffset="92076.52">18260 8758 37 0,'-4'44'18'0,"-6"9"-3"0,10-37 3 0,-7 15-16 15,0 16 0-15,-4 10 0 16,0 18 1-16,1 0-3 15,-1 7 0-15,4-10-1 16,4-13 1-16,-1-15-6 16,1-15 1-16,3-17-5 15,0-12 0-15,-4-6-3 16,-3-4 1-16</inkml:trace>
  <inkml:trace contextRef="#ctx0" brushRef="#br1" timeOffset="92467.53">17903 9213 17 0,'-10'12'8'0,"13"7"-2"0,1-10 12 16,3 1-17-16,4 9 0 15,17-1 1-15,4 7 0 16,6-3-1-16,12 0 1 16,10 0 2-16,10-6 0 15,-3-7 0-15,11-5 1 16,0-4 0-16,-8-7 0 15,-10-12-1-15,-11-2 1 16,-10-5-2-16,-11 1 1 16,-6 0-2-16,-12 0 1 15,-6 0-1-15,-8 3 0 0,-6 10-2 16,-8 5 0-16,-3 10-3 16,-4 7 1-16,4 12-1 15,3 12 0-15,8 4-2 16,3 3 0-16,3-1 1 15,11-2 0-15,11-10 2 16,3-12 0-16,7-10 1 16,0-12 1-16,-3-3 0 15,-4-13 0-15,-7-7-5 16,-6-5 1-16,-5-10-6 16,-6-3 1-16</inkml:trace>
  <inkml:trace contextRef="#ctx0" brushRef="#br1" timeOffset="94163.59">20207 9322 42 0,'4'69'21'0,"-15"-3"-25"0,8-53 39 16,-1 2-35-16,0-2 0 15,1-1 1-15,-4-5 0 16,3-4-1-16,-3-3 0 16,4-6 0-16,6-7 1 15,4-3-1-15,4 4 0 0,0-13-1 16,-1 3 0-16,1 3 0 16,-1 3 0-16,-3 4-1 15,0-1 1-15,4 10 0 16,0 6 0-16,-1 7 0 15,1 2 0-15,-4 1 0 16,0 2 0-16,0 7-1 16,0 0 1-16,0 0-1 15,0-3 1-15,0-3-2 16,0-1 1-16,4-8-1 16,-1-14 1-16,1-8 1 15,0-4 0-15,-1 3 1 16,1-3 0-16,-1 1 1 15,1-7 1-15,3-1-1 16,-3 5 1-16,-1-1-1 16,1 6 0-16,-1 6 0 15,-3 7 0-15,4 10 0 0,0 8 1 16,-1-2 0-16,1 6 1 16,-1 3-1-16,1 0 1 15,-1 0-1-15,1-1 0 16,0 1-1-16,3 0 0 15,-4-3-4-15,4 3 1 16,1-9-10-16,-5-13 1 16</inkml:trace>
  <inkml:trace contextRef="#ctx0" brushRef="#br1" timeOffset="94389.6">20828 9391 43 0,'-4'25'21'0,"-6"10"-21"16,10-26 33-16,0 4-33 16,0-1 0-16,-4 1-1 15,4-1 0-15,0-2-6 16,0-7 0-16,4-9-5 15,-8-7 1-15</inkml:trace>
  <inkml:trace contextRef="#ctx0" brushRef="#br1" timeOffset="94541.45">20655 9050 24 0,'4'3'12'0,"6"6"-11"0,-3-12 15 16,0 0-16-16,0 3 0 15,4-3-7-15,10 0 1 16,4-4 3-16,0-5 0 16</inkml:trace>
  <inkml:trace contextRef="#ctx0" brushRef="#br1" timeOffset="94792.56">21131 8542 35 0,'15'47'17'16,"-12"47"-20"-16,1-60 34 0,-4 7-31 16,0 18 0-16,-4 20 1 15,1 15 0-15,3 3-1 16,0 7 0-16,0-10 0 15,-4-10 1-15,0-11-5 16,-3-23 0-16,4-19-6 16,3-9 0-16</inkml:trace>
  <inkml:trace contextRef="#ctx0" brushRef="#br1" timeOffset="95049.65">21392 8494 23 0,'8'10'11'0,"-5"18"-8"0,-3-22 12 15,0 10-13-15,0 3 0 0,-3 3 5 16,-1 3 0-16,-3 6-8 15,3 1 0-15,-3-4 3 16,0-3 1-16,0 0-11 16,0-3 1-16</inkml:trace>
  <inkml:trace contextRef="#ctx0" brushRef="#br1" timeOffset="95782.96">21364 8494 30 0,'0'-6'15'0,"11"12"-7"0,-8-2 20 16,1 8-27-16,-4 7 1 15,0 6 0-15,0 13 0 16,0 24-3-16,0 1 0 16,-4 12 2-16,-3 26 0 15,4 15-1-15,-1-10 0 16,-3-5-1-16,-3-13 1 15,3-23-4-15,-1-8 0 16,8-16-7-16,4-13 0 0</inkml:trace>
  <inkml:trace contextRef="#ctx0" brushRef="#br1" timeOffset="96011.64">21622 9285 46 0,'3'37'23'0,"-3"20"-26"16,0-54 41-16,0 6-38 15,0 4 0-15,0-1-8 16,0 1 1-16,0-7-2 0,0-6 0 15</inkml:trace>
  <inkml:trace contextRef="#ctx0" brushRef="#br1" timeOffset="96414.15">21929 9250 41 0,'17'13'20'16,"-13"-7"-19"-16,-4-6 29 0,0 0-31 15,0 0 1-15,-4 0 0 16,-3 0 0-16,-3 0 0 16,-4 0 0-16,-4 6-1 15,0 7 1-15,1 6-2 16,3 6 0-16,-1-3-3 16,1 6 1-16,4 3-6 0,3 1 0 15,3-4-1-15,4-6 0 16,7-10 1-16,7-5 1 15,4-7 4-15,0-7 0 16,-1-5 4-16,1-4 1 16</inkml:trace>
  <inkml:trace contextRef="#ctx0" brushRef="#br1" timeOffset="96715.4">22010 9401 27 0,'3'41'13'0,"8"-45"-18"0,-11 4 31 0,3 0-27 16,5 0 1-16,-1 0-1 15,-4 0 0-15,4-12 1 16,0-4 0-16,4-6-2 16,-4 0 1-16,0-3 0 15,0 6 0-15,0 4 1 16,0 5 1-16,4 4 1 15,-1 9 0-15,4 7 0 16,0 8 1-16,4 4 0 16,0-6 0-16,-1 3-2 15,1 3 1-15,-4 3-4 16,0-3 0-16,-3-7-7 16,3-11 0-16</inkml:trace>
  <inkml:trace contextRef="#ctx0" brushRef="#br1" timeOffset="97119.7">22574 8375 29 0,'4'29'14'0,"-8"40"-11"15,4-54 20-15,-3 17-23 16,-8 8 0-16,1 20 0 16,-5 6 0-16,-2 18 0 15,-4 17 0-15,3 12 0 16,4-7 1-16,7-8-2 16,3-11 1-16,-3-21-5 15,-3-19 1-15,6-22-5 16,1-18 1-16</inkml:trace>
  <inkml:trace contextRef="#ctx0" brushRef="#br1" timeOffset="97570.43">22221 9222 25 0,'8'22'12'0,"13"-19"-5"0,-14-6 19 16,3-6-25-16,4-7 1 15,1-3 1-15,2-12 1 16,11-4-5-16,11-6 1 16,0-6 1-16,3 3 1 0,-6-3-2 15,-5-3 0-15,-2 10-1 16,-5 5 0-16,-6 10-1 16,0 12 1-16,-4 13 0 15,-7 16 0-15,-4 6 1 16,-3 16 0-16,-3 9-1 15,-4 9 1-15,0 1 0 16,3-10 0-16,1-7 0 16,-1-2 0-16,4-10 0 15,0-9 0-15,4-6 0 16,-1-7 1-16,1-3-2 16,-4-3 1-16,0 0 0 15,7 0 1-15,0 6-1 16,3 7 1-16,4 2-1 0,1 11 1 15,2 2-1-15,1-3 1 16,-1 0-1-16,1 0 0 16,-4 0-5-16,4-6 0 15,0-6-5-15,-1-13 1 16</inkml:trace>
  <inkml:trace contextRef="#ctx0" brushRef="#br1" timeOffset="97856.38">23163 9062 35 0,'0'13'17'0,"-14"37"-21"0,11-41 29 0,-4 4-26 16,-7 2 1-16,-4-2-1 16,0 0 1-16,4-1 0 15,4 1 0-15,-1-4 1 16,8 4 1-16,6-4 1 15,11 0 0-15,4 4 2 16,3-4 1-16,0 4-2 16,-3 3 1-16,-4-1-2 15,-7 10 0-15,-7-12-4 16,-11 3 0-16,-6-1-11 16,-12 1 0-16,-13-7-2 15,0-2 1-15</inkml:trace>
  <inkml:trace contextRef="#ctx0" brushRef="#br1" timeOffset="99073.18">23403 9627 39 0,'11'6'19'0,"3"19"-13"16,-7-19 35-16,7 4-39 15,0-1 1-15,-3 0 1 16,-4 4 0-16,-7 3-6 16,-7 2 0-16,-4 17 0 0,-13 12 0 15,-8-6-12-15,-7-7 0 16</inkml:trace>
  <inkml:trace contextRef="#ctx0" brushRef="#br1" timeOffset="99809.25">24536 8761 38 0,'7'56'19'0,"0"-2"-13"15,-7-39 23-15,0 17-28 16,-4 12 1-16,-3 12-1 15,4 10 0-15,-4 9-3 16,0 10 1-16,0-13-4 16,-1-12 1-16,1-16-8 15,0-22 0-15</inkml:trace>
  <inkml:trace contextRef="#ctx0" brushRef="#br1" timeOffset="100183.89">25054 8987 42 0,'11'-3'21'0,"-15"-4"-28"0,1 4 35 0,-11 3-29 16,-7 0 1-16,-11 10 0 15,-7 2 0-15,-7 7 0 16,4 12 0-16,3 10-1 16,4 6 1-16,14 3-2 15,6 4 1-15,15-4-2 16,11 0 1-16,10-9 0 16,11-13 1-16,14-15 1 15,0-13 1-15,-4-4 3 16,-10-11 0-16,-4-10 3 15,-3-13 0-15,-8-9-2 16,-6-6 1-16,-4-10-8 16,-11 0 1-16,-6 1-12 15,-11 5 0-15</inkml:trace>
  <inkml:trace contextRef="#ctx0" brushRef="#br1" timeOffset="100711.43">25086 8648 43 0,'11'19'21'0,"63"-16"-21"0,-50-9 31 16,5-4-33-16,-5 4 0 31,-3-13-21-31,1 10 1 16</inkml:trace>
  <inkml:trace contextRef="#ctx0" brushRef="#br1" timeOffset="101594.76">25682 8491 21 0,'18'-15'10'0,"-15"-17"1"16,-3 23 3-16,0-4-14 16,-3 4 1-16,-4 3 0 15,-4 9 0-15,4 3 0 0,-3 10 0 16,-1-4 1-16,-3 10 1 15,0 3-2-15,-4 4 1 16,4 2-1-16,3 0 1 16,4 7-2-16,4 6 0 15,6-3 0-15,4-10 1 16,4 0-1-16,0-6 0 16,-1-3 0-16,4-9 1 15,-3-4 0-15,-1-6 0 16,1 1 0-16,-4-1 0 0,-3-6 0 15,-4-7 0-15,0 1-1 16,0 2 1-16,-4 1-1 16,1 6 0-16,-4 3-1 15,-4 10 0-15,-10-7-7 16,-7 4 0-16,-11-1-2 16,3 0 1-16</inkml:trace>
  <inkml:trace contextRef="#ctx0" brushRef="#br1" timeOffset="102495.63">26822 9373 43 0,'17'69'21'0,"-17"-13"-29"0,0-34 43 15,-3 9-36-15,-1 10 1 16,1 6 0-16,-4-6 0 0,3-7-1 15,1-9 1-15,-1-12-2 16,-3-13 0-16,4-16-3 16,3-12 1-16,-4-16-1 15,-3-6 0-15,0-6 0 16,3 8 0-16,-3-11 1 16,4-4 1-16,-1 10 0 15,4 3 0-15,7 12-1 16,4 4 1-16,14 12 2 15,6 9 0-15,5 7 2 16,6 0 1-16,11 12 3 16,-7 6 1-16,-7 4 2 15,-11 3 1-15,-7 12-3 16,-14 4 1-16,-14-7-4 16,-14 6 0-16,-7 1-10 15,-8-4 0-15,-6-15-4 0,-7-7 0 16</inkml:trace>
  <inkml:trace contextRef="#ctx0" brushRef="#br1" timeOffset="102768.47">27263 8783 27 0,'3'88'13'0,"-10"6"-9"0,7-66 20 0,-3 22-24 16,3 7 0-16,3 2 0 15,4-2 0-15,0-7-2 16,0-6 1-16,0-3-8 15,4-10 1-15</inkml:trace>
  <inkml:trace contextRef="#ctx0" brushRef="#br1" timeOffset="103112.27">27527 9388 31 0,'-3'3'15'0,"-1"26"-12"0,1-29 24 15,-1-4-27-15,-6 8 1 16,-5 2-1-16,1 3 1 16,0 7-2-16,-7 0 1 15,3-1-1-15,1 4 0 16,3-3-3-16,0-1 1 16,3-5-1-16,7-7 1 15,4-3-1-15,11-6 0 16,3-7 1-16,0 1 1 15,0-1 2-15,0 1 0 16,1 2 0-16,-5 1 0 0,4 6 0 16,-3 6 1-16,-1 9-1 15,1 7 1-15,-4 3 0 16,0 0 0-16,0-6-1 16,0-1 0-16,0 1-7 15,4-3 1-15</inkml:trace>
  <inkml:trace contextRef="#ctx0" brushRef="#br1" timeOffset="103651.34">27891 9351 35 0,'10'15'17'0,"-6"-12"-20"0,-4 7 31 16,-4-1-28-16,-3-3 0 15,0-2 0-15,0 5 1 16,-4 4-2-16,1 2 1 16,-1 7 0-16,1 6 1 15,-1-3-1-15,4 4 0 16,4-1 0-16,3 0 1 15,3 0-1-15,4-6 1 16,-3-3-1-16,10-9 0 16,7-4 0-16,11-12 0 15,3-7 0-15,0 7 0 0,-7-7 0 16,-3-2 1-16,-4-4-2 16,0-3 1-16,-6-3 0 15,-5 0 0-15,-10-1-2 16,-3 8 1-16,-1 2-2 15,-3 7 1-15,-4 5-1 16,-3 11 1-16,-3 12 0 16,-1 6 0-16,4 6 2 15,7 0 0-15,3 1 1 16,4-1 0-16,7-3 0 16,8-3 0-16,6-6-1 15,7-6 1-15,7-7-2 16,8-3 0-16,2-9-7 15,1-10 0-15,-10-9-1 16,2-3 1-16</inkml:trace>
  <inkml:trace contextRef="#ctx0" brushRef="#br1" timeOffset="104040.43">28388 8240 26 0,'4'29'13'0,"13"15"-15"15,-3-16 25-15,11 13-19 16,17 21 1-16,8 23 3 16,10 12 0-16,0 29-9 15,-4 12 1-15,-6 3 5 16,-19 6 1-16,-17 7-4 15,-14-4 0-15,-21-24-9 0,-18-7 1 16,-17-22-7 0,-4-9 0-16</inkml:trace>
  <inkml:trace contextRef="#ctx0" brushRef="#br0" timeOffset="109791.97">11158 2126 28 0,'-3'15'14'0,"6"39"0"16,-3-54 15-16,-3 18-27 16,3 11 0-16,-4 8 0 15,1 23 0-15,3 28-3 16,7 3 0-16,0 15 3 16,3 20 1-16,1 2-2 15,-4 20 0-15,-3-20-2 16,-4-5 0-16,-4-17-4 15,1-9 1-15,-1-31-9 16,1-16 0-16,-1-37 1 16,8-32 0-16</inkml:trace>
  <inkml:trace contextRef="#ctx0" brushRef="#br0" timeOffset="111202.96">11222 1887 18 0,'25'22'9'0,"6"7"-4"15,-20-29 16-15,-4 3-17 16,4-3 1-16,6 6 0 16,11-6 1-16,11 0-9 15,14-6 1-15,11 6 4 16,10 0 0-16,3 0-2 15,15 6 0-15,14-6 0 16,14-9 0-16,0-1 0 16,14-6 1-16,21-9-1 0,4 7 1 15,17 5-3-15,22-3 1 16,3 7-4-16,21 9 1 16,0-9-1-16,15 9 0 15,-4-7 1-15,13 7 1 16,-6 0 3-16,14-3 0 31,166-6 4-31,-53-1 0 16,-35 1 0-16,-22-4 0 15,-7 10-1-15,-17-6 0 16,4 3-2-16,-12-4 1 0,8 1-1 16,-14-1 0-1,6 1-1-15,-13-1 1 0,-11 1 0 16,-18 0 0-16,-3-1 0 15,0 4 0-15,-18 3 0 16,-10 3 0-16,-4-6 0 16,-32 2 0-16,-7 1 0 15,-13 3 1-15,-15 0-1 16,-11-3 0-16,-17-3-1 16,-7 3 1-16,-15-7-1 15,-2 4 1-15,-8 12-1 16,-4-6 0-16,-3 10 0 15,-7 9 1-15,0 6-1 16,-10 3 1-16,-8-3-1 16,-3 19 0-16,-8 3 0 0,-2 6 0 15,-5 10-1-15,-3 9 0 16,-3 6 0-16,-4-15 0 16,-3 34 0-16,-1 4 1 15,-3 5-1-15,1-8 1 16,-5-8-1-16,-3 8 1 15,4-10 0-15,-1-16 0 16,-3 15-1-16,0-11 1 16,-7-7 0-16,-4 3 0 15,-3-16-1-15,-7-2 1 16,-4-4 0-16,-6 3 0 0,-5-18 0 16,-2 2 1-16,-8-9 0 15,-4 1 0-15,-6-1 0 16,0-6 0-16,-1-3-1 15,-10-7 1-15,-4-6-1 16,-17 4 0-16,0-4 0 16,3-6 0-16,-13 0-1 15,-5 0 0-15,-10 0 1 16,1-9 0-16,-12-1-1 16,-3 4 0-16,-10 3 0 15,2 0 0-15,-13 0 0 16,-3 3 1-16,-1 0-1 15,-3-7 1-15,-4 4-1 16,-10 3 1-16,6-6 0 16,-6 6 1-16,-11-3-1 0,4 3 1 15,-4 0 0-15,-11 0 0 16,8 0-1-16,-8 0 1 16,1 0-1-16,-1-6 0 15,-3 2 0-15,4-8 0 16,-4-1 0-16,-7 4 0 15,7-7 0-15,-4 1 0 16,-10 2 0-16,14 7 0 16,-4-4 0-16,-6 1 0 15,6 6 0-15,-6-4 0 16,13 7 0-16,-3 0 1 0,-11 0-1 16,18 7 1-1,-3-7-1-15,-1 9 0 0,12 1 0 16,-8-4 1-16,0 6-2 15,7 4 1-15,-11 3-1 16,-6 6 0-16,6 3-1 16,-3-12 1-16,-7 0-4 15,3-4 0-15,-3-12-5 16,-10 9 0-16</inkml:trace>
  <inkml:trace contextRef="#ctx1" brushRef="#br0">1556 10439 0,'0'0'0,"0"0"16,21 25-1</inkml:trace>
  <inkml:trace contextRef="#ctx0" brushRef="#br0" timeOffset="113020.53">6481 11009 30 0,'3'13'15'0,"18"-22"-4"16,-21 2 16-16,11 1-25 15,3-3 0-15,4-1 2 16,10 1 1-16,0-1-5 15,7 4 0-15,1 3 4 16,-1 6 0-16,0 3-2 16,-14 10 0-16,-3 9-2 15,-7 0 1-15,-19 7-3 16,-2 5 0-16,-11 1-2 16,0-4 1-16,-8-5 0 15,1-4 0-15,0-7 0 0,3-5 1 16,4-10 0-16,-4-3 1 15,11-6 0-15,4-4 0 16,-4 1 0-16,10 0 0 31,8 6 1-31,-4 3 0 16,14 9 0-16,7 3 0 16,-4 4 0-16,15-3 1 15,-7 9 0-15,3 9 0 16,0-3-4-16,1-3 0 15,-1 0-7-15,-7-15 0 0</inkml:trace>
  <inkml:trace contextRef="#ctx0" brushRef="#br0" timeOffset="113545.62">7038 10991 46 0,'35'-22'23'0,"-21"-22"-22"16,-10 31 40-16,-4-2-39 15,-7-14 0-15,-11-2 0 0,-10 3 1 16,-4-1-4-16,-10 4 0 15,-11 7 1-15,-4 8 1 16,-2 10-2-16,-1 6 0 16,3 16-3-16,-3 10 1 15,7 5-1-15,11 7 1 16,3 0 0-16,11 6 0 16,0 13 1-16,6-3 0 15,5 9 2-15,13 9 0 16,4 10 1-16,11-13 1 0,17 0 0 15,11-6 0-15,3-6 0 16,11-10 0-16,14-24 0 16,4-23 0-16,17-19-1 15,0-9 0-15,4-15-1 16,-15-20 0-16,-6-2-1 16,-25-10 1-16,-18-7-2 15,-21 7 1-15,-17-6 0 16,-26-3 0-16,-10-4-1 15,-6 4 0-15,-8 3-10 16,-4-1 0-16,4 17 0 16,21 12 0-16</inkml:trace>
  <inkml:trace contextRef="#ctx0" brushRef="#br0" timeOffset="114086.71">8061 10947 48 0,'-18'-7'24'0,"-3"23"-27"0,18-6 47 0,-4 11-45 15,-8-2 1-15,-9 13-1 16,-4 5 1-16,-4 4 0 15,-7-6 0-15,7 2 0 16,1 7 0-16,2 0 0 16,5 0 0-16,6-13 0 15,4 1 0-15,7-4-1 16,7-9 1-16,7-4 0 16,7-5 0-16,14-1 0 15,7 1 1-15,4-4 0 16,0 3 0-16,0 4 0 15,-11 6 0-15,-3 6-1 0,-11-3 1 16,-4 9-2-16,-2 13 1 16,-8-3-3-16,-8-4 0 15,-6-5-3-15,0-1 0 16,-7-3-8-16,7-3 0 16</inkml:trace>
  <inkml:trace contextRef="#ctx0" brushRef="#br0" timeOffset="114328.64">8311 11872 36 0,'-10'28'18'15,"-8"19"-12"-15,15-38 26 0,-4 7-31 16,0 0 1-16,0-1-1 16,-1-2 0-16,5-4-5 15,-4-9 0-15,3-6-7 16,1-6 0-16</inkml:trace>
  <inkml:trace contextRef="#ctx0" brushRef="#br0" timeOffset="114596.27">8181 11605 19 0,'35'38'9'0,"-3"-32"-1"0,-29-3 3 16,15 7-8-16,3-1 0 15,4 0 3-15,3-2 0 16,4-4-7-16,10-3 0 15,-13-3 4-15,2 0 0 16,-13-4-2-16,3 1 1 16,0-3-4-16,-7-1 0 0,4 4-1 15,0-3 0-15,-8 12-6 16,1 0 1-16,-11-9-1 16,0 2 1-16</inkml:trace>
  <inkml:trace contextRef="#ctx0" brushRef="#br0" timeOffset="115346.12">8865 11812 47 0,'-7'0'23'0,"-7"10"-32"0,7-10 52 0,-7 3-43 16,-11 3 0-16,-6-3-2 15,-5-3 1-15,5 0 1 16,-1 0 0-16,4 3-1 15,3 0 0-15,4 4 0 16,7 5 0-16,3 4-1 16,7 0 1-16,4 2-1 15,4-5 0-15,14-7 1 16,13-6 0-16,8-6 1 16,0-13 0-16,-11 7 0 15,4-1 1-15,-14 0 0 16,-1 1 0-16,-3-1-2 15,-3 1 1-15,-8-1-3 0,-3 4 1 16,0 3-3-16,-3 6 0 16,3 6 0-16,-11 0 0 15,11 13 1-15,-10 6 1 16,10 6 2-16,3 10 0 16,4 6 3-16,7-3 1 15,4 9 2-15,10 10 0 16,-7-6 0-16,8 8 0 15,-12-5-1-15,-6-4 1 16,-4-8-3-16,-11-8 1 16,-10-5-3-16,-7-4 1 15,-14-15-3-15,-4-7 0 0,-3-12-9 16,-4-13 1-16,4-18-2 16,3-4 0-16</inkml:trace>
  <inkml:trace contextRef="#ctx0" brushRef="#br0" timeOffset="115751.37">8968 11859 46 0,'-11'19'23'0,"4"19"-26"0,7-32 47 16,0 0-43-1,0 0 0-15,0-2-1 0,4-4 0 16,3-4-1-16,7-2 0 16,-4-6-1-16,4-7 1 15,0 3-3-15,8-3 1 16,-12 1-1-16,4-4 1 15,0 3 0-15,-3 3 0 16,0 7 1-16,-1 9 1 16,4 6 1-16,4 3 0 15,0 7 0-15,-1 0 0 16,1 6 0-16,-4 0 1 0,0-7-1 16,0 4 0-16,0-3-10 15,4-7 0-15,-15-6-1 16,12-9 1-16</inkml:trace>
  <inkml:trace contextRef="#ctx0" brushRef="#br0" timeOffset="115980.24">9426 11903 46 0,'7'47'23'0,"4"-22"-33"16,-8-22 47-16,-3 4-38 16,0-4 0-16,0 0-6 0,0-3 0 15,-3-9 1-15,-1-7 1 16,-3-9-7-16,0-7 0 16</inkml:trace>
  <inkml:trace contextRef="#ctx0" brushRef="#br0" timeOffset="116088.18">9264 11624 24 0,'0'-25'12'0,"25"22"-15"0,-15 6 19 16,4 3-17-16,4 7 1 0,0-20-9 15,-1 7 0-15,4 10 8 16,4-7 0-16</inkml:trace>
  <inkml:trace contextRef="#ctx0" brushRef="#br0" timeOffset="116381.7">9920 11922 29 0,'11'75'14'0,"-4"-37"-11"16,-7-35 29-16,-4-9-30 15,-6-13 0-15,-12-19 0 16,-2-18 1-16,-8-10-4 15,-7-16 0-15,0-18 2 16,1-7 0-16,-5 1-2 16,8 12 1-16,0 6 0 15,14 10 0-15,10 12 1 0,11 12 0 16,11 14 0-16,6 11 0 16,4 17-1-16,1 24 1 15,2 7-7-15,-3 13 1 16,-3 5-7-16,-11 1 1 15</inkml:trace>
  <inkml:trace contextRef="#ctx0" brushRef="#br0" timeOffset="116564.8">9606 11731 44 0,'25'22'22'0,"7"-26"-21"0,-22 4 39 0,4-3-40 15,11 0 0-15,0 0-6 16,6 0 0-16,-2 0-4 16,-1 3 0-16,-3-3-3 15,-1 3 0-15</inkml:trace>
  <inkml:trace contextRef="#ctx0" brushRef="#br0" timeOffset="116729.53">10026 11862 34 0,'11'16'17'0,"3"22"-21"16,-11-32 33-16,1 3-29 15,3 1 0-15,0-1-3 0,0-3 1 16,0 1-4-16,0-7 0 16,0-16-4-16,-7-9 1 15</inkml:trace>
  <inkml:trace contextRef="#ctx0" brushRef="#br0" timeOffset="116910.43">9941 11495 26 0,'14'32'13'0,"25"34"-11"0,-25-63 23 0,4 6-25 16,0 7 0-1,-1 0-1-15,1-4 0 0,0 1 0 16,-1-4 0-16,-3-3-7 15,4-3 1-15,0-9-1 16,-8 0 0-16</inkml:trace>
  <inkml:trace contextRef="#ctx0" brushRef="#br0" timeOffset="117162.92">10541 11662 28 0,'25'22'14'0,"-18"-16"-19"15,-7-6 28-15,-4 0-24 16,1-3 1-16,-8-4 0 16,-3 1 0-16,-4 0 0 15,1 6 0-15,-8 3-1 16,0 3 1-16,1 7 0 0,6 3 0 16,0 6 0-16,8 3 1 15,6 0 0-15,4 3 0 16,7 3-1-16,7 1 0 15,8-1-2-15,-1 0 1 16,0-6-7-16,4-6 1 16</inkml:trace>
  <inkml:trace contextRef="#ctx0" brushRef="#br0" timeOffset="117449.8">10851 11818 30 0,'4'16'15'0,"-8"0"-19"16,1-16 24-16,-8 0-21 15,1 0 1-15,-1-3 0 16,-3 9 0-16,0 0 0 16,0 0 0-16,3 4 0 15,1-4 0-15,3 7 0 16,3-4 1-16,4 4-2 15,4-10 1-15,-1 0 0 16,4-9 0-16,4-7-1 16,-4 1 0-16,0-1-3 15,0 0 0-15,0 1-3 16,0-1 0-16</inkml:trace>
  <inkml:trace contextRef="#ctx0" brushRef="#br0" timeOffset="117557.81">10844 11840 19 0,'7'16'9'0,"15"22"-8"0,-12-29 14 15,1 7-15-15,-4-4 0 16,0-2-1-16,7-1 0 16,-7-3-4-16,4-6 0 15</inkml:trace>
  <inkml:trace contextRef="#ctx0" brushRef="#br0" timeOffset="118124.84">11060 11840 33 0,'24'38'16'0,"1"18"-22"15,-18-46 30-15,-3-1-26 16,-1 1 1-16,1-7-1 16,-4-3 1-16,0-3 2 15,-4-7 1-15,1-2-2 16,3-1 0-16,0-6 0 15,3 7 1-15,1-1-2 16,3 4 1-16,0 9-4 16,3 3 1-16,4 6-1 15,1 1 1-15,2 2 0 16,-3 4 1-16,4-7 2 0,0 1 1 16,-1-4 2-1,-3 0 0-15,4-9-1 0,0-3 1 16,3-10-1-16,7-6 0 15,0-9-2-15,4-16 0 16,-11 0-1-16,-7-19 1 16,-3-19 0-16,-8-18 0 15,-13-10 0-15,-8-19 0 16,-7 13 0-16,1 0 0 16,-1 3 0-16,-7 22 0 15,1 12-1-15,2 13 0 16,5 29 1-16,6 21 0 15,4 28-1-15,7 16 1 0,3 32 0 16,15 24 0-16,10 26 2 16,-3 18 0-16,6 13-1 15,5-12 1-15,-1-4 0 16,7 3 0-16,-7-8-2 16,4-17 0-16,-7-15-7 15,-8-23 1-15,-2-21-3 16,-8-22 0-16</inkml:trace>
  <inkml:trace contextRef="#ctx0" brushRef="#br0" timeOffset="118335.25">11151 11495 63 0,'29'22'31'0,"23"-18"-49"0,-34-14 70 16,7-6-54-16,14-5 0 15,14-5-22-15,17-11 0 16,-3 5 21-16,-7 14 0 16</inkml:trace>
  <inkml:trace contextRef="#ctx0" brushRef="#br0" timeOffset="119039.05">13159 11060 34 0,'0'31'17'0,"7"-37"-16"0,-4 15 24 15,4 7-25-15,-3 6 0 16,-1 6 4-16,4 3 1 15,0 7-4-15,0 6 1 0,1 6 3 16,-1-6 0-16,0-3-1 16,0-10 1-16,-4-6-2 15,1-6 0-15,-4-10-2 16,-4-6 0-16,-6-3-1 16,-4 0 1-16,-8-3-1 15,-2-3 0-15,-5-3-1 16,1-1 1-16,0 4-2 15,3 3 1-15,1 6-1 16,2 6 1-16,5 10 0 16,3 9 0-16,7-6 1 15,3 7 0-15,8 5 0 16,-1 7 1-16,4-4-1 16,7-5 1-16,4-1-1 15,7-12 0-15,3-6-2 16,4 2 0-16,6-9-8 0,8-9 0 15,0-15-4-15,0-4 0 32</inkml:trace>
  <inkml:trace contextRef="#ctx0" brushRef="#br0" timeOffset="119222.95">13526 11546 47 0,'3'50'23'0,"1"-6"-22"0,-4-35 43 0,0 7-44 16,0 3 0-16,0-4-1 16,0-2 0-16,0-4-3 15,0-9 1-15,0-6-10 16,0-10 1-16,0 1-2 16,-7-17 0-16</inkml:trace>
  <inkml:trace contextRef="#ctx0" brushRef="#br0" timeOffset="119687.64">13448 11386 11 0,'14'3'5'0,"7"41"-3"15,-14-38 2-15,0 0-3 16,4 4 0-16,7-1-3 16,10 4 0-16,0-4 0 15,14-3 0-15,1-3 7 31,-68 16-5-31,134-38 6 0,-42 23 0 16,-14-4 3-16,-7 0 0 16,-4 0 4-16,-10 0 1 15,-4-4-5-15,-6 8 1 16,-5-8-5-16,-6 8 1 16,-8-1-3-16,-3-3 0 15,-10 3-6-15,-11 0 1 16,-8 0-6-16,-2 3 1 15,-1 7-2-15,0 3 0 16,11 2 1-16,7-5 0 0,10 6 3 16,11 9 0-16,7 3 6 15,18 4 1-15,-4-4 1 16,1-6 1-16,-8 0 0 16,-4 4 1-16,-6-1-2 15,-4 0 1-15,-10 7-3 16,-8-1 0-16,-7 1-2 15,-6-4 1-15,-5-6-3 16,-2-3 0-16,-1-6-2 16,7-7 0-16,8-6-5 15,6-9 1-15</inkml:trace>
  <inkml:trace contextRef="#ctx0" brushRef="#br0" timeOffset="119927.68">14358 11514 28 0,'0'28'14'0,"4"-6"-5"0,-4-12 24 15,3 6-31-15,-3-10 1 16,4 6 0-16,-1 4 0 15,1 0-6-15,-4-4 0 16,3-2-3-16,-3-7 1 0,-3-3-7 16,-1 0 1-16</inkml:trace>
  <inkml:trace contextRef="#ctx0" brushRef="#br0" timeOffset="120255.82">14390 10893 10 0,'53'-50'5'0,"17"-38"1"16,-52 60-2-16,0-16-4 16,-1 7 1-16,-6-10-1 15,-1 0 0-15,-3 3 0 16,-3 9 0-16,-1 10 1 0,1 9 1 15,-4 16 0 1,4 22 0-16,-4-3 0 0,0 22 0 16,0 12 0-16,0 19 0 15,7 32-1-15,3 6 1 16,11 18 0-16,8 13 1 16,2-18 0-16,-2-1 0 15,-8-22-4-15,-4-21 1 16,-6-23-6-16,-4-25 1 15</inkml:trace>
  <inkml:trace contextRef="#ctx0" brushRef="#br0" timeOffset="120706.42">14415 11260 25 0,'56'22'12'0,"22"-12"-3"15,-57-7 17-15,10-3-25 16,12-3 0-16,10 3 0 16,3-4 1-16,4-2-3 15,0 0 0-15,-3-3 1 16,-12-1 1-16,-6-2-2 16,-7-4 1-16,-11 0-1 15,-3 1 0-15,-8 2 0 16,-6 4 1-16,-8 2-1 15,-6 10 1-15,-8 4-1 16,-3 8 0-16,-4 4-1 0,-3-6 0 16,3 6-1-16,4 3 1 15,7-1 0-15,0-2 0 16,10 3 3-16,4-3 0 16,15 0 3-16,2 0 1 15,11 3 0-15,4 0 0 16,-4-4 0-16,1 1 0 15,-8-3-2-15,-7 0 0 16,-7 6-3-16,-7-1 1 16,-11-5-2-16,-6-3 0 0,-8-4-6 15,0 1 1-15,1-1-6 16,2-6 1-16</inkml:trace>
  <inkml:trace contextRef="#ctx0" brushRef="#br0" timeOffset="120885.96">15462 11624 46 0,'11'6'23'0,"-1"1"-39"16,-10-7 41-16,-3 0-44 15,-4 0 0-15</inkml:trace>
  <inkml:trace contextRef="#ctx0" brushRef="#br2" timeOffset="126457.73">7680 13129 21 0,'0'25'10'0,"0"-25"-4"0,0 0 11 0,0-3-13 16,0 3 1-16,0 0 3 16,0-6 0-16,0 6-10 15,0-3 1-15,0-4 6 16,4 7 0-16,3 0-2 15,-7-3 0-15,3 0-2 16,1 0 0-16,-4-6-1 16,0-4 0-16,0 4-1 15,-4-1 1-15,1 4-1 16,3 3 1-16,-11-3-1 16,4 9 1-16,0 0-1 15,-7 0 0-15,7 3-1 16,-4 7 1-16,8-1-2 0,-8-2 1 15,11-4-1-15,-7 3 0 16,7 1 1-16,7 2 1 16,-3 1 1-16,6 0 0 15,4-4 1-15,0-3 0 16,4-6 1-16,-7 0 1 16,3-6-1-16,0-3 1 15,-4-4-1-15,1 4 0 16,0-1 0-16,-4 1 0 15,0-1-2-15,-4 4 1 0,1-3-1 16,-4-4 0 0,-4 7 0-16,1 0 1 0,-1-1-2 15,1 4 1-15,-1 0 0 16,1 3 1-16,3 0-2 16,-8 6 1-16,5 4-1 15,3-1 0-15,-7 1 0 16,7-4 0-16,-4 3 0 15,4 1 0-15,0-4 0 16,0-3 1-16,4 0 0 16,3 0 0-16,4 0 0 15,-4-6 0-15,3 3 0 16,4 0 0-16,4-9 0 16,-11 6 1-16,4-10-1 15,-1 1 0-15,-3-7 0 16,-3 3 1-16,-1 4-1 15,-3-1 0-15,-3 4 0 0,-4 2 0 16,-4 1 0-16,1 6 0 16,-1 3-2-16,0 7 1 15,1-1 0-15,-1 4 0 16,1-4-1-16,-5 0 1 16,12 4-2-16,-11 3 1 15,7-1 1-15,-4 1 1 16,8-3-1-16,3-1 0 15,3 1 1-15,4-4 0 16,0 0 1-16,0-5 0 16,4-4 0-16,0-4 0 0,-1-2-10 15,1-6 0 1,-1-7 0-16,-3 0 0 0</inkml:trace>
  <inkml:trace contextRef="#ctx0" brushRef="#br2" timeOffset="131081.38">8594 13151 43 0,'3'0'21'0,"-6"-9"-16"15,3 9 21-15,-4-7-27 16,1 7 1-16,-8 0-1 16,-3 7 1-16,-7-1 0 15,-7 7 0-15,-4 5-1 16,0 11 0-16,0-7-1 16,4-4 1-16,7 4-2 15,3 3 1-15,8 0-1 16,6 1 1-16,4-1 0 0,11-3 1 15,3-7 1-15,7-8 0 16,7-11 1-16,-3-8 1 16,0-4-1-16,-4 1 1 15,-4 2-1-15,-2 0 1 16,-1-2-1-16,-4 2 0 16,-3 1-1-16,0 5 1 15,0 7-1-15,0 4 1 16,1-1 0-16,-1 6 1 15,0 10 0-15,0 6 1 0,3 3-2 16,1 4 1 0,-1-4-1-16,1-3 0 0,3 0-8 15,0-9 1-15,4-13-7 16,3-6 0-16</inkml:trace>
  <inkml:trace contextRef="#ctx0" brushRef="#br2" timeOffset="131366.34">8858 13446 34 0,'7'25'17'0,"-7"-53"-21"16,0 12 25-16,0-9-20 15,0 9 0-15,0-12 1 16,0 0 0-16,0-3-1 15,0-1 0-15,0 4 3 16,0 3 0-16,4 6 0 0,3 7 1 16,3-1-1-16,8 4 1 15,7 2-3-15,-4 4 0 16,4 0-2-16,-8 3 0 16,4 0-8-16,1 3 0 15,-15-3-6-15,0 3 1 16</inkml:trace>
  <inkml:trace contextRef="#ctx0" brushRef="#br2" timeOffset="131695.53">9148 13427 41 0,'21'22'20'0,"25"-31"-22"0,-29-1 33 0,8-2-31 16,0-10 1-16,-4 6 0 16,0 0 1-16,-3-6-3 15,-4-6 1-15,-7 0 0 16,-7 0 1-16,-7 6-1 16,-7 3 0-16,-4 3-1 15,-3 19 1-15,3 10-1 16,-3 6 1-16,7 12 0 15,7 10 0-15,7 0 2 16,7-7 0-16,7 4-2 0,11-13 1 16,6-6-2-16,8-10 1 15,4-3-12-15,6-15 1 16</inkml:trace>
  <inkml:trace contextRef="#ctx0" brushRef="#br2" timeOffset="132117.29">11038 12706 44 0,'-17'63'22'0,"-1"-7"-22"0,15-31 32 16,-8 10-30-16,-3 18 0 15,3 22 0-15,-6 16 1 16,-1 16-5-16,-3 2 1 16,3-2-3-16,1-16 1 15,3-22-10-15,-1-28 0 16</inkml:trace>
  <inkml:trace contextRef="#ctx0" brushRef="#br2" timeOffset="132807.99">10619 13317 42 0,'31'0'21'0,"8"7"-24"15,-25-14 32-15,0-8-29 16,8-4 0-16,6-12-1 16,14-13 1-16,11-10 0 15,11 4 0-15,-8-3 0 16,-3 3 0-16,-11 9-1 16,-6 10 1-16,-12 12-1 15,-6 19 1-15,-4 9-1 16,-7 16 0-16,-3 10-1 15,-4 2 1-15,0 10 0 16,-4 10 0-16,4-16 1 16,0-4 0-16,0-2 0 0,4-7 1 15,3-9-1-15,3-7 1 16,4-5-2-16,0-4 1 16,-3-3-1-16,0 3 1 15,-1 0-1-15,1 0 1 16,-4-6-1-16,0 6 1 15,3-3-1-15,1-3 0 16,-4 3 0-16,0 3 1 16,7 3 1-16,4 1 0 15,7-1 1-15,-1 0 0 16,8 7 0-16,-4-1 1 0,-3 1-1 16,0-1 0-16,-4-5-1 15,0-11 0-15,-3-5-1 16,-1-7 1-16,-3 4 1 15,-3-1 0-15,0-2-1 16,-4 2 1-16,-4-3-1 16,-3 4 1-16,0 6-3 15,-7-1 1-15,0 7-2 16,0 10 0-16,-4-7 0 16,1 6 0-16,3 10 0 15,0 12 0-15,3 4 2 16,8 3 1-16,3-1 1 15,3 1 0-15,11-4 0 16,4-9 1-16,3-9-4 16,1-13 0-16,-5-3-11 15,-6-15 1-15</inkml:trace>
  <inkml:trace contextRef="#ctx0" brushRef="#br2" timeOffset="133542.29">13441 12580 39 0,'-4'51'19'0,"4"24"-11"0,-3-59 25 15,-1 12-31-15,1 13 0 16,-1-1 1-16,-3 10 1 16,4 4-5-16,3 9 1 15,10-7 2-15,-3-6 0 16,0 0-1-16,0-15 0 16,-3-10-1-16,-4-3 1 15,-4-10-1-15,-6-8 0 0,-8-8-1 16,-3-2 1-16,-4-6-3 15,1-1 1-15,-1-3-1 16,-3 1 0-16,-4 2 0 16,4 7 0-16,-1 6 0 15,1 9 1-15,4 4 1 16,2 6 1-16,5 6 1 16,6 0 0-16,8 3 0 15,10 3 0-15,14 1 1 16,4-1 0-16,10 0-2 15,7-9 1-15,4-6-6 16,0-3 1-16,-4-4-9 16,-6-15 1-16</inkml:trace>
  <inkml:trace contextRef="#ctx0" brushRef="#br2" timeOffset="133741.88">13727 13424 45 0,'-7'41'22'0,"-4"-10"-26"0,7-28 36 0,1-3-34 16,-4-3 1 0,3-3-6-16,1-7 0 0,-1-6-1 15,4-9 1-15</inkml:trace>
  <inkml:trace contextRef="#ctx0" brushRef="#br2" timeOffset="134204.06">13600 12991 35 0,'0'32'17'16,"3"18"-19"-16,4-41 24 0,0 4-24 15,7 9 1-15,4 0-4 16,3 0 1-16,4-4 0 15,3 1 0-15,7-3-5 16,4-10 1-16,3-3 7 31,-66 35 1-31,105-91 4 0,-25 37 1 16,-13 3 5 0,-4 4 1-16,-8 6 2 0,-3 3 1 15,-3 3-8-15,-7 3 0 16,-1 1-4-16,-9-1 1 15,-8 3-4-15,-8 1 0 16,-2-1-3-16,-1 0 0 16,-6 7-4-16,-5-6 1 15,1 2-1-15,0-3 1 16,4-2 1-16,2 2 1 16,8 4 3-16,7 5 0 15,11 8 6-15,3 2 0 0,-3 0 1 16,3-3 0-16,-4 0-1 15,1 0 1-15,-11 4-2 16,0-1 0-16,-7 3-4 16,-4-3 0-16,-6 4-7 15,-5-7 1-15,1-6-4 16,4-13 1-16</inkml:trace>
  <inkml:trace contextRef="#ctx0" brushRef="#br2" timeOffset="134461.12">14347 13170 36 0,'-3'50'18'0,"-4"0"-8"0,3-40 33 16,1-4-40-16,-4 7 1 15,3 5 0-15,1 7 0 16,3 4-8-16,0-1 1 16,3 0 1-16,4-9 0 15,0-10-9-15,-3-9 0 16,-1-18-5-16,4-4 1 16</inkml:trace>
  <inkml:trace contextRef="#ctx0" brushRef="#br2" timeOffset="134611.03">14199 12634 23 0,'21'-22'11'0,"32"-22"-18"16,-38 28 14-16,6-12-15 15,7-6 0-15</inkml:trace>
  <inkml:trace contextRef="#ctx0" brushRef="#br2" timeOffset="134833.29">14665 12179 9 0,'-4'13'4'0,"1"59"-5"16,-1-47 8-16,1 9-6 0,-4 13 0 16,3 10 7-16,1 12 1 15,-1 9-7-15,1 7 0 16,-1 6 6-16,1 3 1 15,3 0-1-15,3-9 0 16,-3-26-5-16,0-6 0 16,0-21-4-16,4-16 0 15,-4-10-4-15,0-12 0 16,-4-7-6-16,1-6 1 16</inkml:trace>
  <inkml:trace contextRef="#ctx0" brushRef="#br2" timeOffset="135209.29">14453 12935 23 0,'11'25'11'0,"17"-13"-9"16,-17-8 15-16,3 8-16 15,3-2 0-15,5 2 3 16,-5-3 1-16,11-2-6 16,8-4 1-16,6-6 2 15,7-7 1-15,4 1-1 16,-3 0 0-16,-4-1-2 15,-11 4 0-15,-3 0 0 16,-8 6 0-16,-10 0-1 16,-6 9 1-16,-8 4 0 15,-8-1 0-15,-2 1-2 16,-4-4 1-16,-4 0-1 16,-10 4 0-16,7-4 0 0,3 1 0 15,4-1 0-15,7 7 1 16,7 0 2-16,7-4 1 15,7 4 2-15,4 3 0 16,3 3 1-16,4-4 0 16,-8 1-1-16,-3 0 0 15,-10-3-5-15,-15-1 1 16,-10 7-11-16,-14-6 1 16</inkml:trace>
  <inkml:trace contextRef="#ctx0" brushRef="#br2" timeOffset="135795.06">17022 12888 45 0,'-22'19'22'0,"-38"12"-19"0,39-25 36 15,4 10-39-15,-5 3 1 16,-2 3-1-16,-1-4 1 0,0 4-2 15,4 3 0-15,7 1 0 16,3 2 1-16,4-13-2 16,4 1 1-16,3 0 0 15,10-4 1-15,5-2 0 16,-1 5 1-16,7-2 0 16,-3 0 0-16,-4 2 0 15,-4 1 1-15,-10 0-2 16,-3 2 0-16,-8 4-2 15,-3 3 0-15,-11-3-5 16,-3 0 1-16,-4-6-8 16,1-7 1-16</inkml:trace>
  <inkml:trace contextRef="#ctx0" brushRef="#br2" timeOffset="136126.01">17159 12395 44 0,'-14'85'22'0,"-11"56"-29"0,18-106 37 0,0 27-30 15,4 14 0-15,-1 15 1 16,4 3 0-16,0-3-2 16,4-7 1-16,-1-21-5 15,1-13 1-15,-1-18-7 16,-3-23 0-16</inkml:trace>
  <inkml:trace contextRef="#ctx0" brushRef="#br2" timeOffset="136339.19">16909 13114 29 0,'24'18'14'0,"47"7"-8"0,-46-21 18 16,10 2-24-16,11 0 0 16,3 0-1-16,-3 4 1 15,-7-4-8-15,-7-3 0 16,-8-3-1-16,-3-3 0 16</inkml:trace>
  <inkml:trace contextRef="#ctx0" brushRef="#br2" timeOffset="136697.31">17420 13233 38 0,'7'28'19'16,"-14"-25"-24"-16,4-3 38 0,-4 0-34 16,0 0 1-16,-1 3-1 15,-2 3 0-15,-4 1 0 16,0-1 0-16,0 0-3 15,-1 1 0-15,1-4-2 16,4 0 1-16,3 0-1 16,7 0 1-16,3-3 0 15,8 0 1-15,-1-3 1 16,5 0 1-16,-5-7 1 16,1 10 1-16,-1 0 2 15,-3 7 0-15,4-1 1 16,-4 3 0-16,4 7 2 0,-4 6 0 15,0 3 1-15,3 3 0 16,1-9-2-16,-4 0 0 16,3 0-5-16,1-7 1 15,0-5-10-15,-1-7 1 16</inkml:trace>
  <inkml:trace contextRef="#ctx0" brushRef="#br2" timeOffset="136997.63">17625 13418 26 0,'-4'12'13'0,"-10"-40"-5"16,14 15 16-16,0-2-23 15,-3 2 1-15,-1 1 2 16,1-4 0-16,3-3-4 15,0 0 1-15,0 4 3 16,3 2 0-16,4 4-1 16,4 3 1-16,-1-1-2 15,8 4 1-15,7-6-2 16,6-1 0-16,5-2-4 16,2-1 1-16,-6-2-6 15,-4-1 0-15,1-9-5 16,2-13 1-16</inkml:trace>
  <inkml:trace contextRef="#ctx0" brushRef="#br2" timeOffset="137237.46">18098 12452 28 0,'0'69'14'0,"-22"34"-5"0,19-78 20 16,-1 16-28-16,-3 16 1 0,4 8 4 16,-1 11 1-16,1 15-7 15,-1-19 0-15,1 0 3 16,-1-16 0-16,1-15-6 16,-5-13 1-16,1-15-12 15,0-7 1-15</inkml:trace>
  <inkml:trace contextRef="#ctx0" brushRef="#br2" timeOffset="137416.34">17872 13032 27 0,'14'28'13'0,"11"-3"-3"16,-18-22 12-16,10 4-20 15,1-1 1-15,7 3 0 16,3-2 0-16,7-1-5 0,-3-3 1 15,0 0-5-15,-4-3 1 16,-4-3-5-16,-2-9 0 16</inkml:trace>
  <inkml:trace contextRef="#ctx0" brushRef="#br2" timeOffset="137613.25">18281 13314 36 0,'0'13'18'0,"7"15"-24"0,-3-22 32 16,-4 1-28-16,0-4 0 0,0 0-4 15,0-3 0 1,-4-16 2 0,0 0 0-16,-3-9-5 15,-3-3 0-15</inkml:trace>
  <inkml:trace contextRef="#ctx0" brushRef="#br2" timeOffset="137762.16">18210 13073 24 0,'0'0'12'0,"15"-3"-13"15,-8 3 24-15,0 3-23 16,3 3 1-16,1 3-1 16,-1-2 0-16,1-1-1 15,0 7 1-15,-1-7-2 16,1-6 1-16,-1-6-6 15,4-4 0-15</inkml:trace>
  <inkml:trace contextRef="#ctx0" brushRef="#br2" timeOffset="138228.14">18443 13129 22 0,'14'50'11'0,"11"10"-13"0,-18-44 15 15,7-4-11-15,4-2 1 16,10-4 4-16,4 0 0 15,3-3-7-15,0-3 0 16,1 3 5-16,-5-3 0 16,-6-6-1-16,-4-3 0 0,-3-4-3 15,-4 4 1-15,-3-1-2 16,-1 4 0-16,-3 3-1 16,-7 6 1-16,0 13-2 15,-3-7 0-15,-1 13-1 16,1 13 0-16,6 2 0 15,4 13 1-15,4 7 1 16,3 6 0-16,4 9 2 16,-1-10 0-16,-3 11 0 15,-7-1 1-15,-10-10-1 16,-8-8 0-16,-6-4-1 16,-5-9 0-16,-2-16-1 15,-8-13 1-15,0-9 0 16,-7-12 0-16,-3-13 0 15,3-12 0-15,-3-1 0 0,3-3 0 16,7 4 1 0,8 6 0-16,6 3 0 15,11 3 0-15,7 0 0 0,11 0 1 16,13 0-2-16,12 3 1 16,6 0-10-16,0-12 0 15</inkml:trace>
  <inkml:trace contextRef="#ctx0" brushRef="#br2" timeOffset="138963.13">19939 13364 35 0,'0'60'17'0,"0"-4"-14"0,0-49 23 16,0-1-25-16,4 0 1 0,-1-3 1 16,4-6 0-16,0-6-4 15,4-7 0-15,-1-6 3 16,4 0 0-16,-3 3-2 15,0-3 1-15,-1 10-2 16,1 9 0-16,-1 6 0 16,1 9 0-16,-4 7-1 15,4 0 1-15,-4 0 0 16,3-3 0-16,1-1 0 16,-4 1 1-16,3 6 0 15,5 3 0-15,2-6 0 16,4 3 0-16,1-3 0 15,2-4 0-15,-3-8 1 16,1-7 0-16,-1-13 1 16,-4-3 1-16,-3-3 0 15,1-6 1-15,-1-9-6 16,-4-4 1-16,4 4-10 0,1-13 0 16</inkml:trace>
  <inkml:trace contextRef="#ctx0" brushRef="#br2" timeOffset="139192.6">20595 13299 44 0,'4'34'22'0,"-8"-31"-19"0,4 3 32 0,-3 7-34 16,-1 6 0-16,1 3 0 15,-1 6 1-15,1-9-4 16,-1-7 0-16,0 1-4 16,1-4 1-16,-1-2-9 15,1-20 1-15</inkml:trace>
  <inkml:trace contextRef="#ctx0" brushRef="#br2" timeOffset="139397.12">20359 13051 39 0,'0'22'19'0,"17"0"-16"15,-9-19 28-15,-1 3-32 0,3 4 1 16,1-10 1-16,3-4 0 16,11-5-1-16,-1-4 0 15,4-5-3-15,4-7 1 16,0-7-6-16,-4-12 0 15,-3 0-4-15,0-15 0 16</inkml:trace>
  <inkml:trace contextRef="#ctx0" brushRef="#br2" timeOffset="139640.01">20884 12251 12 0,'18'-31'6'0,"3"40"1"0,-14 1 4 15,7 8-8-15,-3 11 0 0,0-4 3 16,-1 12 1-16,-3 10-9 15,0 10 1-15,-3 12 5 16,-4 0 0-16,-4 9-2 16,-3 23 0-16,-3 24-1 15,-1 4 0-15,0-1-1 16,1-12 1-16,-4-19-2 16,7-12 1-16,-4-25-2 15,4-20 0-15,0-11-2 16,-4-17 0-16,1-9-4 15,-1-15 0-15</inkml:trace>
  <inkml:trace contextRef="#ctx0" brushRef="#br2" timeOffset="140060.76">20620 13283 26 0,'0'-6'13'0,"14"-7"-8"0,-7 10 22 15,4-3-23-15,-1-4 0 16,8-9 5-16,3 1 0 15,14-7-11-15,11-7 1 16,4-5 6-16,-1-1 0 16,-3 13-2-16,0 3 0 15,-8 3-3-15,-6 7 1 16,-4 5-3-16,1-2 1 16,-8 12-2-16,-4 3 1 0,-2 4-1 15,-5 8 1-15,-3 8-1 16,0 2 0-16,0 3 1 15,0 7 1-15,0-7 0 16,0-3 1-16,-3-6 0 16,0-6 0-16,3-7 0 15,0 1 1-15,3-1-1 16,8 1 1-16,10 2 1 16,4 1 0-16,10 5 1 15,8 4 0-15,10 4 0 16,0 2 0-16,-4-3 0 15,-10-3 1-15,0 0-3 16,-8 3 0-16,-2-6-5 16,-8-7 1-16,-10 1-12 15,-11-13 1-15</inkml:trace>
  <inkml:trace contextRef="#ctx0" brushRef="#br2" timeOffset="144231.78">23174 12681 46 0,'-11'31'23'0,"-6"19"-15"16,10-34 24-16,0 12-32 15,-4 13 1-15,-7 15-1 16,4 20 1-16,-3 11-1 16,-1 14 0-16,4 5 0 15,0-5 1-15,7-1-5 16,0-15 1-16,3-16-10 16,8-28 0-16,-1-29-1 15,8-6 0-15</inkml:trace>
  <inkml:trace contextRef="#ctx0" brushRef="#br2" timeOffset="144593.01">23156 13622 28 0,'14'53'14'0,"18"-16"-7"0,-21-30 24 15,3-4-30-15,4-3 1 16,3-6 0-16,3-4 1 16,1-5-4-16,-4-4 0 15,-3-3 2-15,0 0 0 16,-8 0-1-16,-3 3 0 0,-3 3 0 16,-4 1 0-16,-4 2-1 15,1 7 1-15,-4 3-1 16,-4 12 1-16,0 10 0 15,1 3 0-15,-1 9 0 16,4 7 0-16,4 6 0 16,-1-3 0-16,4-1 0 15,7-2 0-15,0-4-4 16,4-8 1-16,3-11-8 16,4-12 1-16</inkml:trace>
  <inkml:trace contextRef="#ctx0" brushRef="#br2" timeOffset="144907.97">23696 13753 37 0,'0'63'18'0,"0"-47"-18"0,0-16 29 15,0-13-24-15,0-6 0 16,-3-12 2-16,-1-16 0 15,-3-10-10-15,0-15 0 16,-7-9 6-16,0-7 1 16,0-19-3-16,3 10 0 15,7 0-1-15,1 6 1 16,3 6-1-16,7 13 1 16,4 13 1-16,6 12 0 0,4 18-1 15,4 20 1-15,3 15-3 16,-3 16 0-16,0 16-5 15,-11 3 0-15,-7 9-9 16,-7-9 0-16</inkml:trace>
  <inkml:trace contextRef="#ctx0" brushRef="#br2" timeOffset="145088.9">23435 13430 40 0,'0'13'20'0,"4"-16"-18"15,6 0 28-15,4-1-27 16,7 1 1-16,11 0-1 16,3 0 1-16,8 3-8 0,6 3 1 15,1 0-3-15,-5-3 1 16,-2 0-8-16,-15-3 0 16</inkml:trace>
  <inkml:trace contextRef="#ctx0" brushRef="#br2" timeOffset="145583.62">24144 12756 46 0,'4'9'23'0,"-15"20"-29"16,8-7 41-16,-8 6-33 0,0 13 0 15,-3 12 0-15,-3 22 0 16,-1 13-3-16,7 15 0 15,1 7 2-15,3 3 1 16,3-9-3-16,1-23 0 16,-1-21-3-16,8-16 0 15,-1-29-8-15,-3-15 0 16,0-15-2-16,-3-17 1 0</inkml:trace>
  <inkml:trace contextRef="#ctx0" brushRef="#br2" timeOffset="145751.53">23865 13346 35 0,'4'22'17'0,"24"6"-15"0,-17-25 33 0,-1 6-31 15,4-6 0-15,4 1 1 16,7-4 1-16,7 3-9 16,10 0 0-16,4 0-2 15,-4 3 1-15,-3 1-9 16,-11-4 1-16</inkml:trace>
  <inkml:trace contextRef="#ctx0" brushRef="#br2" timeOffset="146335.79">24338 13844 48 0,'-7'32'24'0,"0"-29"-24"0,7-3 41 15,0 0-40-15,0 0 0 16,0 0 0-16,4-13 1 16,3-9-3-16,0-6 1 15,3 0 0-15,4 0 1 0,0 2-2 16,1 1 1-16,-1 3-3 15,0 7 1-15,-4 8-2 16,-3 1 1-16,4 9 0 16,-4 4 0-16,0-1 0 15,-3 6 0-15,-1-2 2 16,1 2 1-16,-1-5-1 16,-3-7 1-16,4 0 0 15,3 6 0-15,0-3-1 16,0-3 1-16,0 0-2 15,0-6 1-15,0-1 0 16,4-5 0-16,-1 3-1 16,1-4 1-16,-1 0 0 15,1 1 1-15,3-1-1 16,0 1 1-16,-3-1 0 16,3 4 0-16,0-4 0 15,0 1 0-15,0 5 0 0,0 4 0 16,-3 0 0-16,0 6 1 15,-4 10 0-15,0 3 0 16,0 2-1-16,0 7 0 16,-7-3-1-16,3 0 0 15,1 0-4-15,-1-6 0 16,4-10-5-16,0-12 0 16</inkml:trace>
  <inkml:trace contextRef="#ctx0" brushRef="#br2" timeOffset="146619.63">25005 13650 25 0,'21'6'12'15,"-7"0"-8"-15,-14-6 16 0,0 0-21 16,0 0 1-16,0 0-1 16,-3-3 0-16,-8 3 1 15,-3 3 1-15,-4 0-2 16,1 4 1-16,-4 5 0 15,-4 10 1-15,7 3-2 16,4 7 0-16,3-7 0 16,8-3 0-16,3-7 0 15,7-2 0-15,11-4 0 16,3-6 0-16,11-9 1 0,-8-6 0 16,-3-7-2-16,-3-6 0 15,-4-3-4-15,0-10 0 16</inkml:trace>
  <inkml:trace contextRef="#ctx0" brushRef="#br2" timeOffset="146965.6">25368 13543 25 0,'7'31'12'0,"-7"-5"-16"0,-3-23 20 0,-1 3-16 16,-3-6 0-1,0 0-1-15,0 3 1 0,-3 0 0 16,-5 0 1-16,1 4-1 16,-3-1 0-16,3 0 0 15,3-3 1-15,0 0 0 16,4 4 0-16,4-4-1 16,-1 0 1-16,8 6 1 15,6 1 1-15,4 2 1 16,1 7 0-16,-1-3-1 15,-4 6 1-15,-3 0-1 16,-3 0 1-16,-4-3-3 16,-4-1 1-16,-3 4-4 15,-10 0 1-15,-8 0-8 16,-3 0 1-16,0-6-3 16,-1-4 1-16</inkml:trace>
  <inkml:trace contextRef="#ctx0" brushRef="#br2" timeOffset="147296.72">25852 12929 28 0,'-4'-4'14'0,"-3"14"-11"0,0-7 25 0,-4 9-27 16,-3 14 1-16,-3 8 0 16,2 19 1-16,1 10-4 15,-3 15 1-15,3 7 1 16,0 0 1-16,3 3-1 15,-3-13 0-15,3-16-6 16,1-18 1-16,-1-13-7 16,-3-21 1-16</inkml:trace>
  <inkml:trace contextRef="#ctx0" brushRef="#br2" timeOffset="147475.62">25478 13295 44 0,'21'32'22'0,"18"-10"-21"0,-25-16 39 16,0 3-39-16,3-2 0 15,12-4 0-15,13-3 1 16,7-6-6-16,15-4 1 16,3-2-10-16,0-1 0 15</inkml:trace>
  <inkml:trace contextRef="#ctx0" brushRef="#br2" timeOffset="148120.03">27231 13675 43 0,'-11'56'21'0,"4"16"-13"0,7-56 28 15,0-3-34-15,0-1 0 0,0-2 0 16,0-7 0-16,0-3-3 16,7-16 1-16,0-6 1 15,4-6 0-15,0-13-1 16,-1-3 1-16,11 0-1 16,4 7 0-16,7-1 0 15,0 4 0-15,-1 2 0 16,-3 7 0-16,-3 6 0 15,0 10 1-15,-4 9-1 16,-3 6 0-16,-4 4-1 16,0 2 1-16,-4 7 0 15,-2 15 0-15,-5 4-1 16,1 6 0-16,-4 6-2 16,0-3 0-16,0-6-5 15,3-7 0-15,1-9-7 16,3-12 1-16</inkml:trace>
  <inkml:trace contextRef="#ctx0" brushRef="#br2" timeOffset="148405.94">27838 13643 35 0,'7'-3'17'0,"3"6"-14"0,-3-3 26 15,-7 4-29-15,-3-4 1 16,-1 3-1-16,-3 0 1 15,-3 3-1-15,-1 0 0 0,-7 1 0 16,1 2 1-16,-1 7-1 16,1 6 1-16,2 0-1 15,1 0 1 1,7-4-2-16,7 1 1 0,7-3-1 16,7-4 1-16,4-2-1 15,0-7 1-15,-1-3-1 16,1-9 0-16,0-4-4 15,-1-6 0-15,-3-3-6 16,1-6 1-16</inkml:trace>
  <inkml:trace contextRef="#ctx0" brushRef="#br2" timeOffset="148751.76">28049 13763 31 0,'0'62'15'0,"-3"-11"-11"0,3-48 23 16,0 0-26-16,0 0 0 15,0-3 1-15,0 0 1 16,0-6-3-16,3-10 0 16,4-3 2-16,4-6 0 15,0 0-1-15,3 0 1 16,0 3-1-16,0 0 0 15,0 6-1-15,-3 1 0 16,-1 5 0-16,1 7 0 16,-1 6 0-16,1 7 1 15,-4 8-1-15,0 8 1 0,-3 2-1 16,-1 0 1-16,1 3-2 16,3 1 1-16,0-1-3 15,0-6 0-15,0-6-9 16,3-10 1-16</inkml:trace>
  <inkml:trace contextRef="#ctx0" brushRef="#br2" timeOffset="149083.63">28466 13813 44 0,'0'12'22'0,"0"-15"-18"0,3 3 35 15,4-3-37-15,4 3 1 16,14 0 0-16,3-6 1 16,14-7-7-16,7 1 1 15,4 2-2-15,-3-5 1 0,-11 2-12 16,-15-3 0-16</inkml:trace>
  <inkml:trace contextRef="#ctx0" brushRef="#br2" timeOffset="149725.93">28988 13421 39 0,'7'12'19'0,"25"-2"-9"0,-25-7 25 0,7 0-33 15,7-3 1-15,4 0 1 16,10 0 1-16,7 0-7 15,1 0 1-15,-5 0 3 16,-6 3 1-16,-4 3-3 16,-7 4 0-16,-10 2-1 15,-7-5 0-15,-8 8-2 16,-7 7 1-16,-6 3-1 16,-4 7 1-16,-4 2-1 15,0 13 1-15,1 3 1 16,2-2 0-16,1-1 0 15,4-7 0-15,3-5 1 16,6-4 1-16,5-6-1 16,6-6 0-16,8-6-2 15,3-4 1-15,4-6-6 0,-1-3 1 16,1-6-7-16,0-7 1 16</inkml:trace>
  <inkml:trace contextRef="#ctx0" brushRef="#br2" timeOffset="149938.1">29055 13700 37 0,'10'44'18'0,"4"-35"-12"0,-3-6 29 0,3-3-32 16,4 4 1-16,3-4-1 15,11 0 1-15,7 0-8 16,-1 0 0-16,1 0-5 16,-7-4 0-16,-7-2-5 15,-8-3 1-15</inkml:trace>
  <inkml:trace contextRef="#ctx0" brushRef="#br2" timeOffset="150269.38">29453 13694 37 0,'29'40'18'0,"-8"-18"-15"0,-7-18 31 15,4-1-31-15,10-6 0 16,4-4-2-16,-1-5 1 16,-6-4-4-16,0 0 1 15,-8-6 1-15,-3 0 1 16,-7 0-2-16,-3-3 0 15,-4 7 0-15,-7 2 1 16,-4 6-1-16,-3 7 1 16,0 6 0-16,0 10 0 15,0 3 0-15,0 6 0 0,7 6 0 16,3 6 0-16,8 10-1 16,3-3 1-16,3 0-3 15,5 0 1-15,2-7-6 16,4-6 1-16,0-12-5 15,4-13 1-15</inkml:trace>
  <inkml:trace contextRef="#ctx0" brushRef="#br2" timeOffset="150538.84">29898 13803 39 0,'3'25'19'0,"-3"-21"-19"15,0-11 34-15,0-8-33 16,-3-10 0-16,-1-4-1 16,4-5 1-16,4-7-2 0,-1 7 1 15,1 5 0-15,3 7 1 16,0 7 0-16,4 2 1 16,6 4-1-16,8-4 1 15,0 10-1-15,-1-3 1 16,5 9-3-16,-1 0 0 15,-3 7-5-15,3 2 0 16,-4 4-8-16,-2-7 1 16</inkml:trace>
  <inkml:trace contextRef="#ctx0" brushRef="#br2" timeOffset="150806.7">30395 13634 46 0,'4'9'23'0,"6"-2"-29"0,-10-7 40 0,0 0-35 16,-7 3 0-16,-3 3 0 16,-8 0 0-16,-3 1 1 15,-7 2 0-15,0 10-3 16,-1 9 1-16,-2 4-3 16,-1 2 1-16,11 4-1 15,10-4 0-15,8-3 1 16,10-5 0-16,7-11 2 15,7-12 0-15,7-9 2 16,0-6 1-16,-3-7-3 16,-4-16 0-16,-7-9-5 15,-3-6 0-15</inkml:trace>
  <inkml:trace contextRef="#ctx0" brushRef="#br2" timeOffset="151408.59">31644 13066 39 0,'-10'19'19'0,"-5"16"-20"15,12-23 37-15,-1 13-34 16,1 10 1-16,-1 15 1 16,1 10 0-16,-1 9-5 15,1 3 1-15,3-13 2 0,3-5 1 16,1-14-3-16,-4-8 1 16,-4-13-1-16,-3-10 0 15,-7-9-1-15,-3-3 0 16,-5-3 0-16,-6-4 1 15,0-2-2-15,-4-1 1 16,0 1-1-16,1 2 1 16,2 4 0-16,5 6 0 15,-1 3 0-15,7 6 1 16,4 7 1-16,7 3 0 16,7 9-1-16,7 10 0 15,4 3-1-15,7-7 1 16,3 1-4-16,3-7 0 0,8-6-8 15,3-10 0-15,4-9 0 16,-4-12 0-16</inkml:trace>
  <inkml:trace contextRef="#ctx0" brushRef="#br2" timeOffset="151606.04">31754 13794 34 0,'10'60'17'0,"-10"-32"-19"16,0-25 32-16,0 3-30 15,0 0 1-15,0 1-3 16,0-4 0-16,0-3-2 0,4-6 1 16,-1-13-7-1,-3-6 1-15</inkml:trace>
  <inkml:trace contextRef="#ctx0" brushRef="#br2" timeOffset="151992.6">31764 13571 20 0,'4'-3'10'0,"20"28"-7"0,-17-18 10 15,8-1-13-15,-5-3 0 16,15 6 3-16,3 1 1 16,4-1-3-16,3-3 1 0,4 1 2 15,-4-4 1-15,-3 0 0 16,-7 0 1-16,-4 3-3 15,-7-2 0-15,0-4-2 16,-7 0 1-16,-7 0-2 16,-4 0 1-16,-3 0-2 15,0 3 1-15,-3 0 0 16,-1 0 0-16,1 6-1 16,3 10 1-16,3 6-1 15,4 7 1-15,7-4 0 16,7 6 0-16,0 4 0 15,0 0 0-15,1-1 1 16,-5-9 1-16,-6 1-1 16,-11 2 1-16,-8 0-1 15,-2 1 0-15,-4-4-1 16,-4-6 0-16,-3-3-5 16,0-7 1-16,-1-5-7 0,1-4 0 15,10-10-1 1,18-5 1-16</inkml:trace>
  <inkml:trace contextRef="#ctx0" brushRef="#br2" timeOffset="152220.06">32332 13822 37 0,'-10'44'18'0,"-1"-22"-21"0,11-16 39 0,0 7-36 16,-4 3 1-16,1-1-2 15,-1-2 0-15,1-4-5 16,-1-6 1-16,4-9-6 16,0-13 0-16</inkml:trace>
  <inkml:trace contextRef="#ctx0" brushRef="#br2" timeOffset="152401.96">32293 13352 26 0,'18'-6'13'0,"17"2"-14"16,-21 1 18-16,4 0-18 16,0 0 1-16,3 0-1 0,0-10 0 15,4-12 1 1,6-3 0-16,1-6-3 15,0-7 1-15,0-3-5 0,-4 0 1 16</inkml:trace>
  <inkml:trace contextRef="#ctx0" brushRef="#br2" timeOffset="152608.81">32724 12762 23 0,'0'-22'11'0,"0"29"-7"0,3-1 19 16,-3 16-23-16,0 19 0 15,0-4 3-15,-3 20 0 0,-1 9-3 16,1 6 1-16,-4 19 1 15,0 0 1-15,-1 6 0 16,1 3 0-16,0-9-1 16,-3-16 0-16,-1-18-3 15,1-10 0-15,-1-10-4 16,0-15 0-16,1-18-5 16,-1-11 1-16,1-8-2 15,-4-14 0-15</inkml:trace>
  <inkml:trace contextRef="#ctx0" brushRef="#br2" timeOffset="152789.26">32385 13496 18 0,'-4'10'9'0,"26"-1"-2"15,-15-6 17-15,3 0-19 16,4 3 1-16,4 4 3 16,10 2 0-16,4-2-12 15,7-1 0-15,0-9 6 0,3-6 1 16,-3 0-6-1,-4-1 0-15,-7 1-5 0,-7 0 0 32</inkml:trace>
  <inkml:trace contextRef="#ctx0" brushRef="#br2" timeOffset="153210.06">33020 13885 53 0,'7'3'26'0,"4"13"-24"0,-8-13 42 16,1 6-46-16,-4 1 1 15,0 2-16-15,-7 1 1 16,-15-7 9-16,5-3 1 16</inkml:trace>
  <inkml:trace contextRef="#ctx0" brushRef="#br2" timeOffset="155086.09">23068 14199 18 0,'7'3'9'0,"28"-3"-8"0,-27 0 10 0,2-3-9 16,4 3 1-16,0 0 4 15,4 0 0-15,3-4-7 16,7-2 0-16,4 6 5 15,3-3 0-15,4-3-1 16,7 6 0-16,7 3-3 16,10 3 1-16,5 0-1 15,2 4 0-15,8-1-1 16,3-3 0-16,14 1 0 16,11-1 0-16,3 3-1 15,4 1 1-15,14 2-1 16,11 4 0-16,3 9 0 15,3 3 1-15,8-3-1 0,14-3 1 16,-4 0 0-16,1 0 1 16,16-6-1-16,-6 0 0 15,4-4 0-15,10-2 0 16,-7-4 0-16,3 0 0 16,4 0-1-16,-7 1 1 15,3-1 0-15,1-6 0 16,-11 0 0-16,3-3 0 15,4-7 0-15,-7 1 1 16,3-4-1-16,4 4 1 16,-11 3-1-16,8 0 0 15,-1 2 0-15,-6 1 0 0,-1 0 0 16,0-3 0-16,1 3 0 16,-5-4 1-16,-9 1 0 15,2-6 1-15,-6-4-1 16,-4-3 0-16,-3 3 0 15,3 1 0-15,-10 2-1 16,-4 1 1-16,0 2-1 16,3-2 0-16,-10-4 0 15,-10 0 1-15,-1 4 0 16,4-4 0-16,-3 0 0 16,-5-5 0-16,-13 5 0 15,7 0 0-15,-4 7-1 16,1-1 1-16,-1 7-1 15,-3 3 1-15,-11 0-1 16,-7 0 0-16,-3 6 0 16,-11-2 1-16,-7-1-1 0,-14 0 1 15,-11 0-6-15,-7-3 0 16,-14-9-7-16,-10-1 0 16</inkml:trace>
  <inkml:trace contextRef="#ctx0" brushRef="#br2" timeOffset="157909.81">4166 4208 12 0,'0'-3'6'0,"0"-22"1"0,0 15 7 0,0-5-14 16,0 5 1-16,0 1 1 16,0-1 0-16,0 1-2 15,0 9 0-15,0-6 1 16,0-1 0-16,0 1 0 16,0 0 0-16,-10-4 0 15,-1 1 0-15,-6 6-1 16,-5-7 1-16,1 1 0 15,0 3 1-15,3 3-1 16,1 3 1-16,3-3-1 16,-4 3 1-16,7 3 0 15,-6 3 0-15,3 0-1 16,0-3 1-16,-1 4-1 0,-6-1 1 16,-7 3-1-16,7 1 0 15,-7-1 0-15,6 4 0 16,1 9-1-16,4-7 1 15,-1 7-1-15,4-3 1 16,3 3-1-16,4-3 1 16,-3 3-1-16,-1 0 0 15,1 0 0-15,-1 3 0 16,0 0 0-16,4 3 0 16,-3-6-1-16,10 3 0 15,-7 0 0-15,3 10 0 0,4-17 0 16,-7 4 1-16,4 0-1 15,3 7 1-15,-7-1 0 16,3 0 0-16,4 3 0 16,-7-6 0-16,7 4 0 15,0-7 0-15,0 9 0 16,0-6 0-16,0 0 0 16,7 3 0-16,-7 4 0 15,4-7 1-15,-4 0-1 16,0 3 0-16,0-3 0 15,7 3 1-15,-4-2-2 16,4 2 1-16,4-3 0 16,-1 3 0-16,8-3-1 15,-7 0 1-15,3 0-1 16,3-9 1-16,1 0-1 16,-4-7 1-16,4 1-1 0,3-4 1 15,0 0 0-15,0-6 0 16,4 6 0-16,-4-3 0 15,0 1 0-15,0-1 1 16,1 0-2-16,-5-3 1 16,1 0 0-16,3 0 0 15,-3-3 0-15,-4 0 0 16,3-4 0-16,-6-2 0 16,7 0 0-16,-8 2 0 15,1 1 1-15,-1 0 0 16,-3-4 0-16,4 4 0 0,-7-7 0 15,3 7 1-15,3-9-1 16,-6 2 0-16,3-3-1 16,3 1 1-16,-6-1-1 15,3-3 0-15,0 3-1 16,4 1 1-16,-1-4 0 16,1 3 0-16,-1-3 0 15,-3-2 0-15,-3 2 0 16,3 0 0-1,4-6 0 1,-1 3 0-16,-6 0 0 16,3 0 0-16,0 3-1 15,3-3 1-15,-6 0-1 16,3-3 1-16,3 0-1 16,-10 3 1-16,4-3-1 0,3 3 0 15,-3 6 0 1,3-2 0-16,-4 2 0 0,1-3 0 15,-1 0 0-15,4 4 1 16,-7-4 0-16,0 0 1 16,0 0-2-16,0 0 1 15,0 4 0-15,-7-17 0 16,0 4 0-16,-3 0 1 16,-1 0-1-16,-3-1 1 15,7 4-1-15,-4-6 1 16,1 12-2-16,-1 0 1 0,1 4-3 15,-1 2 1-15,-7 4-7 16,8-7 0-16</inkml:trace>
  <inkml:trace contextRef="#ctx0" brushRef="#br2" timeOffset="166962.47">8721 14581 29 0,'-14'6'14'0,"10"-6"-1"0,4 0 14 16,0 0-21-16,0 0 1 0,0 0 4 15,0 0 0-15,0 3-14 16,0 1 1-16,4 2 8 16,3 0 1-16,3 4-4 15,8-4 1-15,3 0-3 16,4-6 1-16,3 0-2 15,4-9 1-15,-8-10-1 16,-2-12 0-16,-5-1 0 16,-10 7 0-16,-7-6-1 15,-7 3 0-15,-7 6-2 16,0 3 0-16,0 0-2 16,-4 10 0-16,-10 12-1 15,3 6 0-15,1 4 0 16,-1 5 1-16,7 11 2 15,4 5 1-15,7 7 1 16,7 6 1-16,11 6 1 16,10-6 0-16,4-3-3 0,6-6 0 15,5-10-6-15,-1-15 0 16,-3-10-4-16,-4-16 1 16</inkml:trace>
  <inkml:trace contextRef="#ctx0" brushRef="#br2" timeOffset="167337.87">9116 14609 44 0,'3'25'22'0,"-10"48"-28"0,7-64 43 0,-3 7-37 16,-1-1 1-16,1 1-1 16,3 0 1-16,0-4-1 15,0-6 0-15,0-2 0 16,3-11 0-16,1-2-2 15,-1-7 0-15,4-9-1 16,0 0 1-16,4-3-2 16,-4 0 1-16,4 3 0 15,-4 3 0-15,7 6 2 16,0 3 0-16,0 10 1 16,0 6 0-16,0 4 1 15,0 2 0-15,4 4 0 16,-4-1 1-16,-3 4-1 15,-1 3 0-15,-3 3 0 16,0 3 1-16,0 0-3 16,4 0 1-16,0 0-4 0,-1-9 0 15,1-10-7-15,-1-9 1 16,1-16-1-16,7-12 1 16</inkml:trace>
  <inkml:trace contextRef="#ctx0" brushRef="#br2" timeOffset="167772.31">9783 14007 40 0,'3'63'20'0,"-17"12"-26"0,10-50 44 0,4 10-37 15,0 9 1-15,0-4 0 16,0 1 0-16,0-6-3 16,0-4 1-16,4-6 1 15,-4-6 1-15,0-3-1 16,-4-10 0-16,-3-3-1 16,-3-3 1-16,-4-3-1 15,3 0 1-15,-3 0-2 16,0 0 1-16,0-1-1 15,0 4 1-15,0 4-1 16,-1 2 1-16,1 9 0 16,0 7 1-16,0 7-1 15,4-4 1-15,2 6 0 16,5 7 1-16,3-4-1 0,7 1 0 16,4-7-1-1,-1-3 1-15,1-9-6 0,3-4 1 16,7-9-9-16,-3-3 0 15,-1-9-1-15,8-13 1 16</inkml:trace>
  <inkml:trace contextRef="#ctx0" brushRef="#br2" timeOffset="167953.31">9952 14590 26 0,'0'41'13'0,"-4"-13"-16"15,4-18 23-15,0 6-20 16,0-4 0-16,0 4 0 16,0-4 0-16,0-5-2 15,0-7 1-15,0-7-6 16,0-5 0-16</inkml:trace>
  <inkml:trace contextRef="#ctx0" brushRef="#br2" timeOffset="168462.87">9948 14434 13 0,'4'6'6'0,"17"-12"-3"16,-14 3 3-16,4 3-4 0,-1 3 1 15,4 0 3-15,0 0 0 16,4 0-6-16,3 0 0 16,0 4 5-16,8-1 1 15,-1 0-2-15,4-3 1 16,14 0-2-16,3-3 0 15,-3-3-1-15,-7-3 1 16,-8-3-2-16,1-1 1 16,-11 7-1-16,-3-6 0 15,-11 5-1-15,-7 8 1 16,-7 5-2-16,-7 4 1 16,-4 5-4-16,-10 7 0 15,3 1-3-15,4 5 0 0,0 3 2 16,10 4 0-16,8 3 3 15,10 3 0-15,10 3 4 16,8 0 1-16,10 6 2 16,4 3 1-16,-7-5-2 15,-7-4 0-15,-8-13-3 16,-10-2 0-16,-10 2-3 16,-11-6 1-16,-14-6-1 15,-11-6 1-15,-11-4-1 16,8-12 1-16,-4-3 0 15,4-9 0-15,10-7 1 16,7-3 1-16,15 0 1 16,13 0 0-16,8 3 0 15,17 4 0-15,14-4-3 16,8-6 0-16,-1 0-8 16,-6 0 1-16</inkml:trace>
  <inkml:trace contextRef="#ctx0" brushRef="#br2" timeOffset="169184.43">11765 14506 54 0,'4'37'27'0,"-11"23"-35"0,3-41 53 16,1 6-45-16,-1 6 0 15,-3 1 0-15,3-4 0 16,1 0 0-16,3-3 0 16,0-3-1-16,3-9 1 15,5-1-1-15,6-9 1 0,0-9-3 16,3 0 0-16,-3-4 0 15,-3 4 0-15,0 3-1 16,-1 0 1-16,-3 3 0 16,0 9 0-16,0 4 1 15,0-1 1-15,4 7 0 16,0-3 0-16,3-4 0 16,7-2 0-16,0-4 1 15,4-6 0-15,-1-3 1 16,-2-10 0-16,-1 1-1 15,0-7 1-15,-7-9-2 16,0 0 1-16,0-7-7 16,0 7 1-16,1 0-5 15,-1-7 0-15</inkml:trace>
  <inkml:trace contextRef="#ctx0" brushRef="#br2" timeOffset="169397">12400 14641 36 0,'-7'31'18'0,"-7"0"-15"0,10-15 32 16,-3 0-32-16,4 6 1 16,-1 3-1-16,1 0 1 15,-1-9-9-15,4-4 0 16,4-9-4-16,-4-12 1 0,0-7-5 15,0-15 0-15</inkml:trace>
  <inkml:trace contextRef="#ctx0" brushRef="#br2" timeOffset="169574.8">12185 14333 39 0,'-4'29'19'0,"15"-4"-18"16,-7-25 35-16,3 0-36 15,3 0 1-15,4 0 0 16,4-7 0-16,7 1-3 16,6-10 0-16,8-6-4 15,7-3 1-15,7-18-7 16,-4 5 0-16</inkml:trace>
  <inkml:trace contextRef="#ctx0" brushRef="#br2" timeOffset="170160.11">12658 13860 16 0,'-4'59'8'0,"8"51"2"0,-1-69 4 15,-3 15-11-15,0 20 1 16,-3 15 3-16,-4 12 0 16,0 1-8-16,-4-4 0 15,0-19 5-15,-3-12 0 16,0-15-5-16,0-14 1 15,3-18-5-15,-3-12 1 0,4-13-4 16,-8-10 0-16,4-9-2 16,0-9 1-16,0-7 2 15,3 1 0-15,-3-4 9 32,-18 94-2-32,54-147 6 15,-30 63 1-15,5 12 2 16,3 3 0-16,7 7 1 15,4 3 1-15,6 2-7 16,8-2 1-16,7 0-3 16,3 0 0-16,11-1-1 15,0 1 1-15,0 3-2 16,-8 6 1-16,-6 6-1 16,-4 7 1-16,-7-3-2 15,-3-4 1-15,-7 0-1 0,-1 4 0 16,-3-7-1-16,0 1 1 15,0-4-1-15,1 0 1 16,-1-3 0-16,3 0 0 16,4 0 1-16,-3 0 1 15,-4 3 1-15,3 3 0 16,5 13 2-16,6 12 0 16,7 10 0-16,11 13 1 15,7-7-2-15,7-4 1 16,3-2-4-16,0-13 0 15,-3-12-12-15,-10-6 1 0,-15-20-3 16,-14-2 1-16</inkml:trace>
  <inkml:trace contextRef="#ctx0" brushRef="#br2" timeOffset="170684.11">14859 13923 39 0,'0'9'19'0,"4"13"-17"0,-4-13 35 0,3 7-33 16,-3 9 1-16,0-3 2 16,-3 9 0-16,-12 16-9 15,1 19 0-15,-7 16 5 16,-7 18 1-16,0 16-5 15,-1 3 0-15,8-6-5 16,4-22 1-16,3-25-6 16,3-16 0-16,4-25-5 15,-4-15 1-15</inkml:trace>
  <inkml:trace contextRef="#ctx0" brushRef="#br2" timeOffset="171315.31">14302 14653 20 0,'-4'16'10'0,"15"37"4"0,-4-47 11 15,0 4-23-15,7-4 0 16,4-6 2-16,10-12 0 16,7-10-5-16,14-3 1 15,1-13 2-15,10-6 1 16,7-12-2-16,0-4 0 15,-7 4-1-15,-7 9 1 16,-7 9-1-16,-8 10 1 16,-2 12-1-16,-12 10 1 15,-6 18-2-15,-11 13 1 0,-7 7-1 16,-3 5 0-16,-1 4-1 16,-3-3 1-16,0-7 0 15,3 0 0-15,1-2 0 16,3-1 1-16,0-6 0 15,0-6 0-15,3-1-1 16,1-2 0-16,3-7 0 16,0 0 0-16,4 1 0 15,3-7 0-15,3 0 0 16,5 0 0-16,-1 3 2 16,0 3 0-16,7 0 1 15,4 7 1-15,3 2 1 16,11-2 1-16,-4-7-1 15,1-3 1-15,-5-9-2 0,-6-6 1 16,-4-4-2 0,1 0 0-16,-12-3-3 0,-6 1 1 15,-11-1-1-15,-7-3 0 16,-4 3 0-16,-6 3 1 16,-8 10-1-16,4 6 0 15,0 9 0-15,6 13 1 16,1 10-1-16,11 9 1 15,13 6-1-15,12 0 1 16,6-7-2-16,11-8 1 16,-1-13-3-16,1-10 0 0,-7-9-8 15,-7-9 0-15</inkml:trace>
  <inkml:trace contextRef="#ctx0" brushRef="#br2" timeOffset="171825.51">16436 14882 39 0,'0'10'19'0,"3"-10"-14"0,1-7 28 15,3-2-30-15,11-10 0 0,-1 0 0 16,1-3 1-16,-4-3-5 16,4 6 1-16,-4-3 3 15,3 7 0-15,1 5-2 16,3 1 1-1,18 12-1 1,-4 0 1-16,-3 0-4 16,-7-3 1-16,-1 3-6 15,1-3 1-15,-4 4-9 16,-3-1 1-16</inkml:trace>
  <inkml:trace contextRef="#ctx0" brushRef="#br2" timeOffset="172023.04">16947 14663 39 0,'0'34'19'0,"4"26"-15"0,0-51 27 16,-4 13-30-16,3 0 0 16,-3-3 0-16,4-4 1 15,-1 1-4-15,4-3 1 16,0-7-3-16,0-9 0 15,0-10-8-15,0-6 0 16</inkml:trace>
  <inkml:trace contextRef="#ctx0" brushRef="#br2" timeOffset="172217.12">16962 14540 24 0,'-25'-59'12'0,"0"-1"-6"0,25 44 12 0,0-2-16 16,0 2 1-16,4 3 2 15,-4 13 0-15,7 4-7 16,7 2 1-16,-4 0 4 15,1 7 1-15,3-4-1 16,-3-3 0-16,3 4-1 16,0-1 0-16,4-3 0 15,3-2 0-15,0-1-7 16,4-3 1-16,-8-7-7 16,-6-8 0-16</inkml:trace>
  <inkml:trace contextRef="#ctx0" brushRef="#br2" timeOffset="172772.83">17424 14816 47 0,'24'-3'23'0,"-13"-22"-23"0,-4 19 40 16,0 0-39-16,0-7 0 0,-7 0 1 16,-3 1 0-16,-8-1-3 15,-3 1 1-15,0 6 1 16,-7 2 1-16,-1 8-2 15,-2 5 0-15,-1 3-3 16,4 4 1-16,3-3-2 16,4 2 0-16,4-2-2 15,3 3 0-15,3-1-2 16,4 10 0-16,4 0 0 16,3-3 1-16,0 3-2 15,-4-3 0-15,1 0 1 16,-1 0 1-16,4 3 5 15,0 4 0-15,4 5 5 16,3-3 1-16,-3 10 3 16,-1 0 1-16,1 6 0 15,-4-3 0-15,-7 0-3 0,-4 0 0 16,-6-7-3-16,-8-8 1 16,-7-7-3-16,1-10 1 15,-5-12-2-15,1-6 1 16,4-7-3-16,2-9 0 15,8-6-7-15,7-3 1 16</inkml:trace>
  <inkml:trace contextRef="#ctx0" brushRef="#br2" timeOffset="173238.5">17699 13882 44 0,'14'37'22'0,"7"58"-28"16,-14-77 39-16,-3 20-33 15,-1 12 0-15,1 13 0 16,-1 3 1-16,-3 9-2 15,-3-9 1-15,-4 6 0 16,0-9 0-16,0-7 0 16,0-9 0-16,0-12-1 15,-1-7 1-15,1-9-1 16,4-13 0-16,3-3 0 0,0-3 0 16,3-9 0-16,4-7 0 15,1 7-3-15,2 2 1 16,1 4-1-16,3 0 0 15,0 6 0-15,-4 3 1 16,5 1 0-16,-1 2 1 16,0 7 3-16,0 9 0 15,0 3 0-15,0 13 1 16,-3 0-3-16,-1-1 1 0,-3 1-7 16,0-13 0-16,0-12-2 15,-7-16 1-15</inkml:trace>
  <inkml:trace contextRef="#ctx0" brushRef="#br2" timeOffset="173477.36">18080 14048 38 0,'-4'53'19'0,"-13"48"-27"16,13-70 40-16,1 13-32 16,-1 19 0-16,1 2-2 0,-1 8 0 15,4 2 2-15,0 3 0 16,0-15-5-16,0-16 1 16,-3-19-6-16,-1-21 0 15</inkml:trace>
  <inkml:trace contextRef="#ctx0" brushRef="#br2" timeOffset="173628.27">17836 14481 22 0,'-28'-19'11'0,"18"31"5"0,13-5 14 15,4 5-26-15,4 4 1 16,3 0 1-16,7-4 1 0,7-2-11 16,8-4 1-16,13-3 2 15,0-3 0-15,1-3-11 16,-1-3 0-16</inkml:trace>
  <inkml:trace contextRef="#ctx0" brushRef="#br2" timeOffset="174407.2">18306 14653 40 0,'3'32'20'0,"4"2"-16"0,-3-21 30 0,-1 2-32 16,1 4 0-16,-1-3 1 16,1 6 0-16,-1-7-5 15,-3 1 1-15,0-3 2 16,0-4 0-16,0-9-2 16,0-6 0-16,0-7-1 15,0-2 1-15,0-4 0 16,4-3 0-16,3 3-1 15,4 0 1-15,-1 7 0 16,4 2 1-16,0 1-1 16,0 6 0-16,-3 6 0 15,3 0 0-15,-7 6-1 16,0 1 1-16,0-1-1 0,-3 1 0 16,3-1-1-16,0-6 0 15,-3-3 0-15,3 0 0 16,0-6 0-16,0-7 1 15,0-2 0-15,3-1 1 16,1 3 1-16,-1 1 0 16,1 2 0-16,0 1 0 15,3 6 0-15,0 3 1 16,0 3 0-16,0 6 0 16,4 4-1-16,-1 0 0 0,1 2 0 15,-4 1 1 1,0 3-1-16,0 3 0 0,0-4-4 15,1 4 1-15,-1-3-6 16,-4-3 1-16</inkml:trace>
  <inkml:trace contextRef="#ctx0" brushRef="#br2" timeOffset="174693.14">19011 14707 28 0,'11'0'14'0,"-1"-7"-9"15,-6 7 22-15,3 0-25 16,-7 0 1-16,0 0 0 16,-4 7 0-16,-6 2-5 15,-8 3 1-15,-3 1 2 16,-4 6 0-16,1 3-2 16,-5 3 1-16,5 0-2 0,-1-3 1 15,4 0-1-15,7 3 1 16,3-13-1-16,11 1 1 15,7-10 0-15,11-6 0 16,7-6 0-16,3-4 1 16,0-6-8-16,-3 4 0 15,-1-14-1-15,1 4 0 16</inkml:trace>
  <inkml:trace contextRef="#ctx0" brushRef="#br2" timeOffset="175008.09">19315 14656 48 0,'7'19'24'0,"-29"34"-40"16,12-46 52-16,-4-1-36 16,-4 0 0-16,-3 1-1 15,0-1 0-15,0 0 0 16,-1-3 1-16,8 0-1 15,4-3 0-15,6 0 0 16,11 4 1-16,11-1 0 16,7 3 0-16,3 0 1 15,0 4 0-15,-7 5-1 16,-7 4 0-16,-7 9-1 16,-7-3 1-16,-7 4-2 15,-3-1 0-15,-4-3-5 16,-7-6 1-16,-1-4-5 0,5-11 1 15</inkml:trace>
  <inkml:trace contextRef="#ctx0" brushRef="#br2" timeOffset="175265.53">19717 14095 24 0,'7'-19'12'0,"-21"32"-4"0,7-10 16 0,-7 6-23 16,-8 10 0-16,1 9 1 15,0 13 0-15,0 12-3 16,0 23 0-16,-4 5 2 16,4 16 0-16,0 16-1 15,7-3 0-15,3-13-3 16,4-21 1-16,7-26-7 15,3-35 0-15</inkml:trace>
  <inkml:trace contextRef="#ctx0" brushRef="#br2" timeOffset="175458.12">19064 14402 21 0,'-10'13'10'0,"27"12"6"0,-6-16 10 16,6 1-22-16,15-1 0 15,10-3 1-15,15-2 0 16,13-4-7-16,8 0 0 16,14 0 3-16,-4 3 0 15,-7 6-10-15,-17 4 1 16,-18-1-4-16,-11-5 1 16</inkml:trace>
  <inkml:trace contextRef="#ctx0" brushRef="#br2" timeOffset="176076.29">21562 14634 49 0,'14'4'24'0,"-7"-8"-29"0,-7 4 49 0,0 0-45 32,0 0 1-32,-4 0 0 0,-6 0 0 0,-4 4 0 15,-4 8 0-15,-7 7-1 16,1 9 0-16,-5 7 0 15,-2 5 0-15,6 7 0 16,7-3 0-16,4 0-1 16,14-6 0-16,11-7-3 15,7-3 0-15,6-6-8 16,11-9 1-16</inkml:trace>
  <inkml:trace contextRef="#ctx0" brushRef="#br2" timeOffset="176332.66">21865 14866 23 0,'50'-31'11'0,"-19"3"8"16,-27 22 9-16,3-1-23 0,-4 1 1 16,-3 6 0-16,0-3 1 15,-10 3-9-15,-8 0 0 16,-3 6 6-16,-4 4 0 16,1 8-3-16,-1 7 0 15,0 4-3-15,1-1 1 16,-1 0-3-16,4-6 1 15,3-3-2-15,11-3 1 0,11-10 0 16,6-6 0-16,4 0 0 16,0-10 1-16,4 1-3 15,0-3 0-15,-1-14-4 16,1-2 0-16</inkml:trace>
  <inkml:trace contextRef="#ctx0" brushRef="#br2" timeOffset="176616.5">21989 15158 36 0,'0'19'18'0,"7"-38"-23"15,-4 7 33-15,4-14-28 16,0-2 0-16,0-9 2 15,0-7 1-15,1 3-1 0,-1 0 1 16,0 4 2-16,3 8 0 16,4 7 1-16,4 4 0 15,3 5-2-15,4 7 1 16,0 6-4-16,-1 3 0 16,-3 6-7-16,1 1 1 15,-5-1-11-15,-6-6 1 16</inkml:trace>
  <inkml:trace contextRef="#ctx0" brushRef="#br2" timeOffset="176933.93">22345 15196 46 0,'0'9'23'16,"-4"-3"-26"-16,4-12 34 0,4-3-30 15,-1-13 0-15,1-3-1 16,3-7 1-16,0-2-1 16,-3-1 0-16,3-2 1 15,0-1 1-15,3 7-1 16,4-1 1-16,4 7-1 15,3 6 1-15,0 10-4 0,1 3 1 16,-1 3-6 0,-4 3 0-16,-2 3-7 0,-1-6 1 15</inkml:trace>
  <inkml:trace contextRef="#ctx0" brushRef="#br2" timeOffset="177277.27">22613 15030 44 0,'14'31'22'0,"14"-15"-25"0,-17-16 37 0,7-4-34 16,3-2 0-16,3-6-1 16,5-4 1-16,-5 0-1 15,-2-6 1-15,-5-9-1 16,-6 3 1-16,-4 3-1 15,-7 0 0-15,-4 6 1 16,1 6 0-16,-1 10 0 16,-3 12 0-16,-3 4-1 15,-4 12 1-15,3 3 0 16,-3 7 0-16,3 9 0 16,4-7 0-16,0 4 0 15,7 0 0-15,0-7-2 16,7 1 1-16,7-13-7 15,0-13 1-15,4-9-5 16,-4-12 1-16</inkml:trace>
  <inkml:trace contextRef="#ctx0" brushRef="#br2" timeOffset="177578.7">23379 14935 27 0,'0'16'13'0,"-15"3"-15"0,8-16 21 0,-3 0-19 15,-4 0 0-15,0 4 1 16,-4 2 0-16,0 7-1 16,1 3 0-16,3 6 1 15,-1 0 1-15,5-3-1 16,3-4 0-16,0 4 0 15,3 3 0-15,4 7-1 16,0-10 1-16,4-7-3 16,3-2 0-16,3-7-6 15,5-12 0-15,2-7-1 16,4-5 1-16</inkml:trace>
  <inkml:trace contextRef="#ctx0" brushRef="#br2" timeOffset="179487.95">23795 14468 22 0,'-4'0'11'0,"-3"10"-5"0,7-7 12 15,-3 6-17-15,3 7 1 0,-4 3 4 16,1-1 0-16,-1 11-7 15,1 11 1-15,-4 7 3 16,0 13 0-16,-1 9 0 16,5 6 0-16,-1-3-3 15,4-12 0-15,0-16-3 16,-3-13 0-16,-1-6-5 16,1-9 1-16,-4-13-3 15,-4-22 0-15</inkml:trace>
  <inkml:trace contextRef="#ctx0" brushRef="#br2" timeOffset="179663.63">23414 14757 39 0,'3'3'19'0,"33"3"-19"0,-19-12 38 16,19 0-36-16,13-1 1 15,14 1-1-15,8 6 1 16,0 0-7-16,-4 3 1 15,-7 0-6-15,-11 4 1 16,-14-4-5-16,-10 0 0 16</inkml:trace>
  <inkml:trace contextRef="#ctx0" brushRef="#br2" timeOffset="180279.09">25520 14412 33 0,'-4'19'16'0,"-10"-1"-14"0,11-2 26 16,-4 9-25-16,0 7 0 15,-4 2 3-15,1 16 1 16,-5 10-8-16,8 9 0 16,4 0 5-16,3-7 0 15,3-5-2-15,1-16 1 16,-1-10-3-16,4-12 1 16,-3-13-2-16,-8-12 1 15,-6-4-1-15,-4-8 1 0,-7-4-1 16,-4-7 1-16,0 4 0 15,-7 0 0-15,1 3-2 16,6 10 1-16,0 2 0 16,4 7 0-16,4 6 0 15,2 7 1-15,8 15-1 16,7 6 1-16,11 4 1 16,3 2 1-16,4 7-2 15,-1-9 1-15,4 2-3 16,1-5 0-16,2-10-5 15,5-10 1-15,6-6-7 16,0-6 0-16</inkml:trace>
  <inkml:trace contextRef="#ctx0" brushRef="#br2" timeOffset="180498.05">25710 15030 37 0,'-3'34'18'0,"3"13"-18"0,-4-38 30 0,1 4-31 0,-1-4 1 0,-3 1-2 0,0-4 0 0,4-3-2 0,-1-6 1 0,4-6-8 0,0-10 1 0</inkml:trace>
  <inkml:trace contextRef="#ctx0" brushRef="#br2" timeOffset="180909.39">25703 14860 21 0,'25'22'10'0,"35"31"-1"0,-42-43 11 0,3-1-17 15,11 1 0-15,6-1 2 16,8 4 0-16,0-4-5 15,-4 0 0 1,-6-2 4-16,-8-1 0 0,-7 0-1 16,-7 1 0-16,0-1-2 15,-3 0 1-15,-8 3-2 16,-6 1 0-16,-4 2-2 16,-7 1 0-16,-4 3-3 31,-3 2 1-31,0-2-1 0,0 6 0 15,7 6 0 1,3 4 1-16,7-4 3 0,8 3 0 0,7 1 3 16,3-4 1-16,0 3 0 0,-4-3 1 15,-6 1 0-15,-8-4 0 16,-6 3-2-16,-8 0 0 16,-7-3-2-16,-3-6 1 15,0-6-3-15,0-7 1 16,7-3-5-16,-1-6 1 0,8-3-6 15,11-7 1-15</inkml:trace>
  <inkml:trace contextRef="#ctx0" brushRef="#br2" timeOffset="181126.29">26321 15205 41 0,'-7'19'20'0,"-11"-7"-26"15,15-2 37-15,-1 2-31 16,-3 4 0-16,3 0-1 16,1-1 1-16,-1 1-5 0,4-10 1 15,0-6-7-15,0-12 1 16</inkml:trace>
  <inkml:trace contextRef="#ctx0" brushRef="#br2" timeOffset="181464.81">26504 14732 8 0,'39'-44'4'0,"32"-3"1"0,-50 31-6 16,3-9 1-16,1-3 1 15,3 3-1-15,-3 3 0 0,0 0 0 16,-4 9 1-16,0-3 2 16,-7 7 1-16,-3 3 0 15,-8 9 1-15,-3 9 0 16,-7 7 0-16,-3 10 0 16,-4 2 0-16,-1 19-2 15,1 3 1-15,0 16 0 16,0 10 0-16,4 2 0 15,-1 4 1-15,4 0-1 16,3-13 1-16,4-13-3 16,4-9 0-16,-1-18-4 15,1-13 1-15,-1-10-6 16,-3-9 0-16,0-16-5 16,-7-2 1-16</inkml:trace>
  <inkml:trace contextRef="#ctx0" brushRef="#br2" timeOffset="181637.71">26483 14998 27 0,'0'6'13'0,"25"10"-4"0,-11-10 20 15,7 1-28-15,11 2 1 16,7 0 0-16,-1 4 0 16,8 0-4-16,0-1 1 15,0 1-5-15,-7-1 1 16,-4-2-5-16,-3-7 0 15</inkml:trace>
  <inkml:trace contextRef="#ctx0" brushRef="#br2" timeOffset="181786.62">27125 15227 54 0,'21'41'27'0,"-7"-7"-36"0,-10-24 54 0,-1-4-50 15,-3 0 1-15,-3 1-25 16,-15-11 0-16</inkml:trace>
  <inkml:trace contextRef="#ctx0" brushRef="#br2" timeOffset="187018.91">9155 5550 27 0,'14'0'13'0,"25"-3"0"0,-22 3 13 16,11-3-23-16,8-4 1 16,13 4 4-16,11-9 0 15,7-4-10-15,4 4 1 16,6-1 5-16,-6 4 0 16,-4-7-2-16,-11 6 1 15,-6 10-5-15,-8-6 0 16,-7-3-6-16,-10-1 0 15,-14-2-6-15,-4-1 0 0</inkml:trace>
  <inkml:trace contextRef="#ctx0" brushRef="#br2" timeOffset="187531.67">10040 3847 18 0,'4'0'9'0,"10"3"5"0,-7 4 4 15,0-7-13-15,0 0 1 16,0 9 2-16,-4 16 1 0,-3 10-12 16,-7 18 0-16,-3 19 7 15,-1 3 1-15,4 26-4 16,0 15 1-16,4 15-2 16,3 7 0-16,0 0 0 15,-4 3 0-15,4-21-1 16,-3-7 1-16,-1-26-3 15,0-15 1-15,-3-12-9 16,-7-10 0-16</inkml:trace>
  <inkml:trace contextRef="#ctx0" brushRef="#br2" timeOffset="187980.53">9102 4170 12 0,'-4'35'6'0,"4"9"6"0,4-26-5 0,-1 11-4 16,1-1 0-16,-1 16 2 16,1 9 0-16,-4 19-7 15,0 16 1-15,0 0 3 16,0 6 0-16,0-6-5 16,0-1 0-16,0-5-4 15,-4-10 0-15</inkml:trace>
  <inkml:trace contextRef="#ctx0" brushRef="#br2" timeOffset="188535.77">8992 4133 21 0,'-7'3'10'0,"7"-6"-5"16,0 3 17-16,0 0-18 15,4 0 0-15,6 0 1 16,8-7 1-16,0 7-8 15,-1 0 0-15,8 0 5 16,10 0 1-16,8 0-2 16,10-3 0-16,10-9 0 0,11-4 1 15,4 0-1 1,3-12 0-16,11 3 0 0,-1-10 0 16,5 7-1-16,-8-3 0 15,-11 15-2-15,-13 10 1 16,-11-3-1-16,-11 2 1 15,-10-2-6-15,-11 6 0 16,-14 3-6-16,-14 0 0 0</inkml:trace>
  <inkml:trace contextRef="#ctx0" brushRef="#br2" timeOffset="190880.21">16623 15403 18 0,'14'3'9'0,"11"-6"-7"16,-15-4 9-16,8 4-11 15,0-3 0-15,3-3 1 16,7-1 1-16,4 1-2 15,7-4 1-15,6-2 1 16,12 2 0-16,3 0 0 16,7 1 0-16,0 3-1 15,3-1 0-15,12 13-1 0,2-6 1 16,11 3-1-16,1 3 0 16,2-3 0-16,5 3 0 15,3-3 0-15,10 4 0 16,-3-1 0-16,3 0 1 15,4 6 0-15,4-3 1 16,-1 4-1-16,-6-7 0 16,3 3-1-16,0 1 1 15,7-4-1-15,-8-3 1 16,5 3-2-16,3-3 1 16,0 0 1-16,-4-6 0 15,1-4-1-15,3 1 1 0,0-4-1 16,0-2 1-16,-7-1 0 15,10 0 0-15,4 0-2 16,0 7 1-16,-3-7-1 16,7 4 1-16,-11-1-1 15,7 7 0-15,-4 0-1 16,4 6 1-16,-3 3-1 16,6-3 0-16,-6 0 1 15,6 0 0-15,-2 3 0 16,2 3 0-16,-3-3 0 15,-3-3 1-15,-1 13 0 16,1-4 0-16,3 4 0 16,-11-1 1-16,4 1 0 15,-3 0 0-15,3-4 1 16,-7-6 0-16,-4 0 0 0,4 4 0 16,4-1-1-16,3 0 1 15,-4 0-2-15,4 10 1 16,-7 3-1-16,7 3 0 15,-7 6 0-15,-4 3 1 32,1-2 0-32,6-1 1 0,4 6-1 15,-10-2 1-15,10 2 0 0,3 1 0 16,1-4 0-16,-11-3 0 16,0-3-2-16,-1 0 1 15,-16-6-6-15,-11-3 0 0,-18-7-6 16,-18-6 1-16</inkml:trace>
  <inkml:trace contextRef="#ctx0" brushRef="#br2" timeOffset="195141.07">2364 4553 25 0,'0'22'12'0,"0"0"-2"16,7-22 13-16,-4 9-20 16,4 1 0-16,7 2 2 15,-3-3 0-15,0 4-6 16,6-13 0-16,-6 0 4 15,6-13 0-15,-6 1-1 16,0-4 0-16,6-9-1 16,4-6 0-16,1-13-1 0,6-13 0 15,0-2-2 1,-7-4 0-16,0 0-1 0,-10 4 1 16,-4 2-1-16,-4 10 0 15,5 13 1-15,-8 3 1 16,0 12 0-16,3 16 1 15,4 3-1-15,4 12 1 16,10 16-1-16,-3 10 1 16,3 9-1-16,7 16 1 15,-7-7 0-15,0 10 0 0,0-3 1 16,-3-1 0-16,3 1 0 16,-3-13 1-16,-8-9 0 15,-6-13 0-15,3-9 0 16,-7-9 0-16,0-14 0 15,-7-5 0-15,3-10-1 16,-13-3 1 0,-4-3-2-16,-1 0 0 0,-16 0 0 15,-5 6 0-15,-6 3 0 16,0 7 0-16,3 9 0 16,-7 3 0-16,3 10 0 15,1 2 0-15,0 1 0 16,6 0 1-16,15 3-1 15,-4-4 1-15,15 4 0 16,-5-9 0-16,12 2 0 16,10-9 1-16,10 0-2 15,15-9 0-15,14 0-1 16,0-10 0-16,17-6-1 0,15-9 0 31,28-32-2-31,-18 0 1 16,-11 10 0-16,-10-7 1 15,-10 10-1-15,-8 10 1 16,-14 11 0-16,-7 7 0 16,-3 7 1-16,-14 21 1 15,-4 6 0-15,-11 10 0 16,-10 16 0-16,-11 3 0 0,-10 12 0 16,-15 4 1-16,4 8-1 15,-3 17 0-15,3-7-6 16,-3 10 0-16,-4 6-3 15,7-6 0-15</inkml:trace>
  <inkml:trace contextRef="#ctx0" brushRef="#br2" timeOffset="197289.93">1270 14293 30 0,'-14'31'15'0,"3"-22"-10"0,4-9 15 15,7-3-18-15,0 0 0 0,0 3 2 16,0 0 0-16,0 0-5 15,0 0 0-15,7 0 3 16,-3-6 0-16,13 0-1 16,-2-7 0-16,9-12-1 15,-3-6 0-15,11-10-1 16,18-13 1-16,-1-5-1 16,-7-10 0-16,4-3-1 15,-14 9 0-15,-11 16 1 16,-3 6 0-16,-4 7 0 15,0 6 0-15,-11 6 1 16,5 6 0-16,2 10 0 31,-10 9 1-31,4 12-1 16,3 11 1-16,-7 5-2 0,0 7 0 0,0 5-2 16,0 4 0-16,0 4 0 15,0 5 0-15,3-3 0 16,4-2 1-16,0-4 1 0,-3-10 0 15,3-9 1-15,-4-6 1 16,5-6 0-16,-8-6 1 16,-8-7 0-16,5 0 1 15,-8-6 0-15,-6 3 1 16,-4-7-1-16,-8 1 1 16,1 0-2-16,-11 3 1 15,4-4-2-15,-11 1 0 16,4 0-1-16,-8 0 0 0,1-1-1 15,10 4 1-15,0-3-1 16,8 0 0-16,2 3-2 16,8-1 1-16,0 1-1 15,11 0 0-15,10 0-2 16,-8 3 0 0,26-9 2-1,14-7 0-15,10-3 1 16,8 0 1-16,24-3 3 15,7-6 0-15,11-3 3 16,-1-4 0-16,-13-2-1 16,-1 5 1-16,-17 7-1 15,-10 3 0-15,-8 7-3 16,-14 2 1-16,-13 0-2 16,-1 20 0-16,-21 2 0 15,-4 7 0-15,-21 9 0 16,-24 9 0-16,-15-9-1 0,-10 13 0 15,0 0-9-15,-7-1 0 16,7-5 0-16,14 2 0 16</inkml:trace>
  <inkml:trace contextRef="#ctx0" brushRef="#br2" timeOffset="199660.63">3747 5544 20 0,'3'12'10'0,"15"4"-4"15,-8-13 11-15,-3 3-17 0,4 1 1 16,-1 2 1-16,1 0 0 16,0 4 0-16,-8-4 0 15,4 1 2-15,0 2 0 16,4-5 0-16,-8-1 0 16,4-3 0-16,4-3 0 15,-7-9-2-15,10-13 1 16,0-7-2-16,14-14 1 15,4-14-8-15,14-9 1 16,14-18-6-16,10-1 0 0</inkml:trace>
  <inkml:trace contextRef="#ctx0" brushRef="#br2" timeOffset="200096.95">4558 5443 20 0,'7'-3'10'0,"11"41"7"0,-15-32 7 15,4 7-20-15,4-4 0 16,-8 4 3-16,4 2 0 15,0-5-9-15,4 2 0 16,0-5 5-16,-1-7 1 16,1-4-3-16,3-14 1 0,0-17-4 15,7-12 1-15,18-9-5 16,3-17 1 0,4 1-8-16,-4 0 1 0</inkml:trace>
  <inkml:trace contextRef="#ctx0" brushRef="#br2" timeOffset="200531.66">5211 5396 28 0,'3'47'14'0,"8"-50"-2"0,-4 3 18 16,-4 13-29-16,4 6 0 15,0-7 2-15,4 1 0 0,-8 2-3 16,5-2 1-16,2-4 2 16,-6-9 0-16,3 0 0 15,3-19 0-15,1-12-3 16,6-13 0-16,5-15-6 15,16-13 0-15,1 3-7 16,-7 6 0-16</inkml:trace>
  <inkml:trace contextRef="#ctx0" brushRef="#br2" timeOffset="201028.72">6177 5453 38 0,'21'53'19'0,"0"-25"-16"0,-13-28 29 0,2 0-31 16,-6 0 0-16,3 7 2 15,0-1 1-15,3 0-4 16,1-3 0-16,0-3 3 16,-1-9 0-16,-3-4-1 15,7-18 0-15,4-13-2 16,3-19 0-16,11-9-7 15,14 0 1-15,-11 12-8 16,11-2 0-16</inkml:trace>
  <inkml:trace contextRef="#ctx0" brushRef="#br2" timeOffset="201493.16">6809 5478 25 0,'10'37'12'16,"15"-27"3"-16,-22-7 10 0,4 3-23 15,4 4 0-15,0-1 1 16,-1 1 1-16,1-4-5 16,6-3 0-16,-2-6 3 15,9-10 1-15,-3-2-2 0,11-17 0 16,7-15-2-16,0-22 1 16,0-3-10-16,-1-3 0 15,-6 6-2-15,-4 6 1 16</inkml:trace>
  <inkml:trace contextRef="#ctx0" brushRef="#br2" timeOffset="201959.03">7514 5384 25 0,'7'15'12'0,"-17"11"-3"0,10-20 18 0,3 6-27 0,-3 7 1 0,7-3 1 0,-7-4 1 16,4 1-3-16,3-1 1 15,0-2 2-15,0-1 0 16,0-9 0-16,4 3 1 16,6-15-1-16,1-13 0 15,14-16-4-15,6-9 1 16,5-3-12-16,-1-1 0 16</inkml:trace>
  <inkml:trace contextRef="#ctx0" brushRef="#br2" timeOffset="202467.65">7987 5421 35 0,'10'38'17'0,"5"9"-10"0,-8-44 20 15,-7 3-27-15,10 7 1 16,-6 0 1-16,3-1 0 0,0-2-2 15,-4-4 0-15,4 0 2 16,-3-9 1-16,3-6-1 16,4-7 0-16,3-16 0 15,10-8 0-15,8-14-7 16,7-5 1-16,-7-1-9 16,3 4 0-16</inkml:trace>
  <inkml:trace contextRef="#ctx0" brushRef="#br2" timeOffset="202925.05">8565 5515 33 0,'4'26'16'0,"0"8"-9"0,-4-28 20 0,3 1-25 16,1-7 0-16,3 0 2 15,-4-7 0-15,8 1-5 16,3-10 1-16,7-15 3 15,4-10 0-15,14-12-5 16,-1-7 0-16,5-5-10 16,-8 2 0-16</inkml:trace>
  <inkml:trace contextRef="#ctx0" brushRef="#br2" timeOffset="203479.4">9680 5785 36 0,'11'35'18'0,"14"-20"-14"15,-18-21 24-15,3-3-25 16,8-1 0-16,3-5 3 0,7-1 1 16,4-9-9-16,10-13 1 15,11-6 2-15,-3 10 0 16,-5-7-9-16,-6-3 0 16,-11 3-6-16,4 1 1 15</inkml:trace>
  <inkml:trace contextRef="#ctx0" brushRef="#br2" timeOffset="205711.76">3059 13565 22 0,'0'-12'11'0,"0"2"-3"0,0 10 12 16,0-6-16-16,0 0 0 15,0 6 3-15,0 0 0 16,-7-4-9-16,-4 1 1 15,-7 3 5-15,-6 0 0 16,-15-3-2-16,0 3 0 16,-3-3-3-16,-8 3 1 0,4 0-3 15,4 6 1-15,10 4-3 16,4 9 1-16,0 2-1 16,17 8 1-16,1-4 0 15,13 6 1-15,15 7 2 16,10-10 1-16,4 0 2 15,7-3 0-15,10-9 2 16,-7-3 0-16,-3-20-1 16,4-5 1-16,-8-10-2 15,-10-3 0-15,-1 3-1 16,-3-3 0-16,-3 3-1 16,-7 6 1-16,-8 7-1 15,4 5 1-15,-7 8 0 16,-7 8 1-16,4 13 0 15,-4 19 1-15,-4 9-1 16,-7 10 0-16,4 3-1 16,4 9 0-16,3 10-3 0,7-7 0 15,0-6-5-15,0-12 1 16,7-13-7-16,-4-22 0 16</inkml:trace>
  <inkml:trace contextRef="#ctx0" brushRef="#br2" timeOffset="206266.14">3965 13816 43 0,'21'25'21'0,"-10"3"-23"16,-11-25 37-16,0 4-35 15,-7 2 0-15,3 4 0 16,-6 2 0-16,-8 4 0 16,1 3 0-16,2 0 0 15,5-3 0-15,-11 6-1 0,3-3 1 16,7 0-1-16,1-3 0 16,10-4 0-16,0 1 0 15,3-3 0-15,4 2 0 16,4-2 0-16,7-1 1 15,-4 1 0-15,-4-1 1 16,1-2 0-16,0-1 0 16,-4 4 0-16,0 2 0 0,-7 4-1 15,0 0 1-15,-7 6-1 16,3-3 0-16,1 3-3 16,-1-6 1-16,4 0-5 15,-7 0 0-15,7-7-5 16,0-6 0-1</inkml:trace>
  <inkml:trace contextRef="#ctx0" brushRef="#br2" timeOffset="206493.65">4226 14133 30 0,'-10'25'15'0,"-1"-3"-8"16,11-16 24-16,-10 3-29 15,2 10 0-15,5 0 0 16,3 0 1-16,-7 3-5 0,7-10 0 16,7-9-2-16,-4-9 1 15,5-6-8-15,2-7 0 16</inkml:trace>
  <inkml:trace contextRef="#ctx0" brushRef="#br2" timeOffset="206749.09">4353 14007 35 0,'43'13'17'0,"6"-13"-17"0,-31-3 26 0,6 0-24 15,5 3 0-15,-1 0-1 16,-11 0 1-16,5 3-3 16,-12 0 0-16,1 3 2 15,-1 0 0-15,-10 4-2 16,-7-4 0-16,4 3-3 16,-8 4 1-16,-6 3-6 15,2-1 0-15,1 4-1 16,0 3 0-16</inkml:trace>
  <inkml:trace contextRef="#ctx0" brushRef="#br2" timeOffset="206961.53">4494 14330 24 0,'22'19'12'0,"38"12"-5"0,-43-21 21 0,4-1-25 16,-3 4 1-16,3-4 0 16,-7 4 1-16,-3 2-8 0,3 4 1 15,-14 3 3-15,-11 3 0 16,-6 0-6-16,-15-3 1 15,-7-3-4-15,-7-6 1 16,4-4-4-16,0-18 1 16</inkml:trace>
  <inkml:trace contextRef="#ctx0" brushRef="#br2" timeOffset="207543.87">5641 13358 43 0,'0'50'21'0,"-18"35"-31"0,15-60 44 16,3 10-34-16,-11 12 0 16,11 9 0-16,-7 4 0 15,4-1 0-15,3 1 0 16,0-7 0-16,0-15 1 16,0-7-1-16,0-9 0 0,0-6 0 15,-11-1 0 1,0-8-1-16,-3-4 0 0,-7-6 0 15,-7-4 1-15,3 1 0 16,-7-3 0-16,8 2-1 16,-4 4 1-16,3 6 0 15,7 13 0-15,1-3 0 16,2 2 0-16,5 7 0 16,10 0 1-16,0 3-1 15,0 4 1-15,10-4 0 16,5 0 0-16,2 0-1 15,11 0 0-15,4-6-5 16,0-7 1-16,3-9-7 16,-3-9 0-16</inkml:trace>
  <inkml:trace contextRef="#ctx0" brushRef="#br2" timeOffset="207788.98">5831 14108 34 0,'0'40'17'0,"-14"-8"-16"0,14-26 25 0,0 3-26 16,0 1 1-1,0-7-2-15,0-3 1 0,4-13-1 16,3-5 0-16,-4-8-5 15,4-2 1-15,-3-6-5 16,-4-4 1-16</inkml:trace>
  <inkml:trace contextRef="#ctx0" brushRef="#br2" timeOffset="208235.53">5849 13819 13 0,'11'9'6'0,"17"-5"4"16,-25 2 3-16,12 0-9 0,-1 0 1 0,3 1 4 15,-3-1 1-15,8 3-12 16,2-5 1-16,-3-4 7 16,8 3 1-1,-1-6-3-15,4 3 1 0,-8-4-2 16,5 1 1-16,-5 3-2 0,-3 3 0 16,1-3-1-16,-12 0 1 15,-3 4-3-15,-7 2 1 16,-3 3-2-16,-8 4 1 15,-3 2-3-15,-7 4 0 16,3 3-1-16,-3 0 0 16,0-6 0-16,7 3 1 15,3 3 1-15,8-4 0 16,-4 1 2-16,7 6 1 16,0 0 2-16,7 4 0 15,-7-1 1-15,10 3 1 16,-10 1-2-16,0 2 1 0,0 1-1 15,-10-4 1-15,-1 3-2 16,-3 1 1-16,0-4-2 16,-7-6 1-16,-1-3-3 15,5-6 1-15,6-7-4 16,-6-9 1-16,13-6-8 16,4-6 1-16,11-10 0 15,3-13 0-15</inkml:trace>
  <inkml:trace contextRef="#ctx0" brushRef="#br2" timeOffset="208479.29">6396 14039 42 0,'14'28'21'0,"4"-6"-26"0,-18-16 46 15,0 7-39-15,0 2 0 16,-4 1-1-16,4 0 1 16,-3-1-3-16,3 1 0 15,0 0-2-15,0-4 0 16,0-9-6-16,0-9 0 16,0-6-4-16,0-17 0 15</inkml:trace>
  <inkml:trace contextRef="#ctx0" brushRef="#br2" timeOffset="209195.69">6636 13320 12 0,'28'-43'6'0,"0"-36"1"16,-21 60 2-16,0-3-8 15,-3 4 0-15,-4 2 1 16,0 7 1-16,0 15-3 16,-4 6 0-16,1 17 3 15,-4 2 0-15,0 16 1 16,3 13 0-16,-6 9 0 16,10 18 1-16,-7 7 0 15,7 7 0-15,7-7-1 0,-7-10 1 16,3-8-2-16,4-17 0 15,-7-12-2-15,0-15 0 16,0-17-1-16,-7-11 0 16,4-4-5-16,-8-13 1 15,-7-12-4-15,-3-6 1 16,-7-1-1-16,-4 1 1 16,0 3 0-16,4 6 0 15,7 3 5-15,7 9 0 16,7 7 5-16,7 6 0 15,7 4 1-15,7-1 1 0,11 0 1 16,3 1 1-16,11-4-2 16,0-6 0-16,10-4-1 15,4-5 1 17,-4-1-3-17,1 1 1-15,-8-1-2 0,-3 4 1 0,-4 6-1 0,-3-4 0 0,-15 1-1 16,5 3 0-16,-12 6 0 15,-10 6 0-15,0-2-1 16,-10 5 1-16,-4 1-1 16,6-4 0-16,-2 13-1 15,3 0 1-15,-4 0 0 16,11-3 1-16,-7 0-1 16,14-1 0-16,4 1 1 15,-1 0 1-15,12-3 1 16,-1-4 0-16,3-2 2 0,-2 2 0 15,-8-5-1-15,-7 2 0 16,-18-3-2-16,-6-3 1 16,-15 4-9-16,-7-4 1 15,-28 0-8-15,-25 0 0 16</inkml:trace>
  <inkml:trace contextRef="#ctx0" brushRef="#br2" timeOffset="210080.92">1348 13176 20 0,'7'32'10'16,"-4"-39"-9"-16,-3 7 7 0,0 3-16 16,0 1 1-16,0-8-2 15,0 4 0-15,7 7 28 32,-123 30-19-32,236-65 4 15,-113 38 1-15,-4-7 5 16,4 0 1-16,-7 0 3 0,4 0 0 15,3 0-5-15,-7 4 1 16,-7-1-4-16,-4 6 1 16,1 1-2-16,-18 6 1 15,-8 12-2-15,-10 7 0 47,-14 18-2-47,-17 7 1 0,13 25-3 0,-6 18 1 0,3 7-3 0,7 13 0 16,10 12 0-16,8-10 0 15,21 7 0-15,14-16 0 0,17-9 1 16,19-7 1-16,24-15 0 16,31-16 0-16,19-12-6 15,6-10 0-15,11-19-10 16,-4-9 1-16</inkml:trace>
  <inkml:trace contextRef="#ctx0" brushRef="#br2" timeOffset="210891.25">6773 12580 28 0,'0'4'14'0,"0"5"-4"0,4-6 9 16,3 7-18-16,4 5 0 15,-1 10 3-15,4 4 0 16,4 11-2-16,-1 14 0 15,12 15 3-15,17 15 1 16,6 17-1-16,5 11 1 16,3 11-3-16,-4 21 1 15,-13 10-4-15,-19-4 0 0,-13 1-1 16,-25-1 0-16,-11-9 0 16,-28-15 0-16,-3-10-3 15,-4-16 1-15,-21-12-10 16,-8-19 1-16,8-25-2 15,11-10 1-15</inkml:trace>
  <inkml:trace contextRef="#ctx0" brushRef="#br0" timeOffset="-211744.09">7324 16343 22 0,'0'0'11'0,"7"-22"-6"0,-4 19 11 15,4 0-12-15,-7-3 1 16,4 0 1-16,3 3 0 15,-7 3-9-15,0 0 1 16,0 0 5-16,0 0 1 16,0 0-4-16,0 0 1 0,-7-4-1 15,3 1 1-15,4 0-1 16,-10-3 0-16,3 0 0 16,0-1 0-16,0 4-1 15,3 3 1-15,1 3-1 16,3 4 1-16,0-1-1 15,0 3 1-15,0 4 0 16,0 2 0-16,3 1 0 16,4-3 1-16,0-4 0 15,4-3 0-15,3 1 0 16,0-7 0-16,0 0-1 16,0-4 1-16,0-2 0 15,-3 0 1-15,-4 0-2 16,0-4 1-16,-3 1-1 15,-1 3 1-15,-3-1-1 16,-3 1 0-16,-5 0-1 0,1 3 1 16,-3-4 0-16,-8 4 0 15,4 0-1-15,0 3 1 16,7 0-1-16,-4 3 1 16,-3 0-1-16,7 1 1 15,0-1 0-15,4-3 0 16,3 6 0-16,3 0 0 15,4 7 0-15,4-7 0 16,-1 7 1-16,4-4 0 16,1-3-1-16,-1 0 1 15,-4-2 0-15,8-8 0 0,-15 1 0 16,4-3 0-16,-3-3-1 16,0-1 0-16,-4 1-6 15,0 3 1-15,-4-4-6 16,-3-2 0-16</inkml:trace>
  <inkml:trace contextRef="#ctx0" brushRef="#br0" timeOffset="-208381.43">8357 15801 35 0,'-10'9'17'0,"-11"-12"-15"15,14 3 18-15,-4-3-19 16,0 3 1-16,-6 3 0 16,-4 3 1-16,-1 4-4 15,-2 6 1-15,3 5 0 16,-1 17 0-16,5 3-4 16,3 12 1-16,3 10-2 15,0 6 0-15,8 3 0 0,-1-6 0 16,11-3 5-16,4-13 0 15,10-9 4-15,4-16 0 16,7-16 2-16,10-15 1 16,0-16-1-16,8-10 1 15,-8-15-6-15,0-6 0 16,-10 3-3-16,-11-7 0 16,-10 1-8-16,-8-7 0 15,-6 1-2-15,-4 5 1 16</inkml:trace>
  <inkml:trace contextRef="#ctx0" brushRef="#br0" timeOffset="-208037.05">8640 16466 53 0,'-11'-7'26'0,"-7"-52"-38"16,15 31 56-16,-1-16-44 16,1-6 0-16,-1-19 0 15,4-10 0-15,0-9 0 16,0 1 0-16,4 2 0 0,3 13 1 15,3 6-1-15,1 3 1 16,7 13 0-16,-8 12 0 16,8 13-4-16,3 22 0 15,-7 6-5-15,0 0 0 16,-3 35-6-16,-11 9 0 16</inkml:trace>
  <inkml:trace contextRef="#ctx0" brushRef="#br0" timeOffset="-207855.22">8488 16347 46 0,'7'12'23'0,"25"-21"-18"0,-22-1 40 0,1 1-44 16,10-1 1-16,4-2-3 15,6-1 1-15,1 1-7 16,0-1 1-16,0-6-9 15,3 4 1-15</inkml:trace>
  <inkml:trace contextRef="#ctx0" brushRef="#br0" timeOffset="-207600.68">9003 15616 40 0,'-11'25'20'0,"-13"41"-18"0,20-47 26 15,-3 12-28-15,4 19 1 16,-1 7 0-16,4 15 0 16,4 9-1-16,-1 7 0 15,4-6 0-15,-3-4 1 16,3-22-6-16,-7-15 1 15,0-16-7-15,0-25 0 16</inkml:trace>
  <inkml:trace contextRef="#ctx0" brushRef="#br0" timeOffset="-207417.47">8710 16177 46 0,'0'35'23'0,"28"-20"-23"15,-10-11 38-15,-4-4-38 16,14 0 0-16,15-4-4 16,6-2 1-16,4-3-3 15,-7-1 1-15,0-5-8 16,-11 5 0-16</inkml:trace>
  <inkml:trace contextRef="#ctx0" brushRef="#br0" timeOffset="-207089.03">9162 16472 40 0,'24'31'20'0,"19"-53"-21"0,-22 13 32 16,7-7-31-16,0-9 0 15,-3 0-1-15,-4-3 1 16,-7 3-1-16,-7-3 0 15,-7 3-3-15,-7-1 1 16,-3 8-2-16,-8 5 0 16,-3 10-1-16,3 0 1 0,-3 15 1 15,7 4 0-15,-4 12 4 16,11 4 1-16,4-1 1 16,3 7 1-16,10-4 0 15,8-3 0-15,0-5-1 16,-1-5 1-16,1-8-8 15,3-7 0-15,4-18-4 16,-1-13 1-16</inkml:trace>
  <inkml:trace contextRef="#ctx0" brushRef="#br0" timeOffset="-206755.67">9553 16441 36 0,'11'50'18'0,"3"-16"-24"16,-11-31 35-16,-3 1-29 0,0-4 1 16,0-7 0-16,0-8 0 15,4-4-1-15,0-9 0 16,3-7 0-16,-4 1 0 16,1-7 0-16,-1 3 1 15,1 4-2-15,-1 2 1 16,4 7 0-16,4 10 1 15,-1 8 0-15,5 10 0 16,2 7 0-16,4 9 1 16,4 6-1-16,7 6 1 15,3 4 0-15,0-1 1 0,1 4-2 16,-1-4 0 0,4-2-4-16,-4-7 1 0,-3-10-9 15,-11-12 0 1</inkml:trace>
  <inkml:trace contextRef="#ctx0" brushRef="#br0" timeOffset="-204297.02">11402 16190 41 0,'14'0'20'0,"4"-7"-15"0,-15 1 21 16,1 0-23-16,-1 0 1 16,-3-1 0-16,-3 4 1 0,-12 6-7 15,-6 4 1-15,7 2 3 16,-3 7 0-16,-5 3-4 15,1-1 0-15,0-2-1 16,3 0 0-16,4-1 0 16,4-2 0-16,3 0 0 15,3-1 1-15,8 1 2 16,3-1 0-16,3-2 0 16,1 2 1-16,-1-3-1 15,1 1 1-15,3 2-1 16,-3 1 1-16,-1-4-1 15,-3 1 0-15,0-1-1 16,-3 4 1-16,-8 2-2 16,-3 4 1-16,-3 3-5 15,-11 0 1-15,-8-3-6 16,1-6 0-16</inkml:trace>
  <inkml:trace contextRef="#ctx0" brushRef="#br0" timeOffset="-203952.35">11783 16205 42 0,'0'10'21'0,"-14"-7"-24"0,7 0 37 0,-7 0-32 16,-4 7 1-16,-3 2 0 16,-4 1 1-16,0 6-6 15,4 3 1-15,-4 6 3 16,8 0 0-16,6 13-1 16,4-7 0-16,7-2-1 15,4-1 1-15,6-3-1 16,11-12 0-16,4-4-2 15,0-5 0-15,3-4-7 16,0-6 0-16,-3-13-5 16,-7-3 1-16</inkml:trace>
  <inkml:trace contextRef="#ctx0" brushRef="#br0" timeOffset="-203724.08">11959 16416 43 0,'-7'18'21'0,"0"-2"-24"0,4-13 38 16,-1 7-33-16,0 2 0 16,1-2 0-16,-1 2 1 15,1-3-6-15,3 1 0 16,0-4-3-16,0-6 0 15,3-9-7-15,1-10 1 0</inkml:trace>
  <inkml:trace contextRef="#ctx0" brushRef="#br0" timeOffset="-203598.16">11864 16162 37 0,'3'28'18'0,"12"-9"-31"0,-5-16 28 0,4-3-29 15,7-7 1-15</inkml:trace>
  <inkml:trace contextRef="#ctx0" brushRef="#br0" timeOffset="-203006.44">12167 16525 36 0,'11'7'18'0,"21"-14"-11"16,-22 1 37-16,4-3-41 15,0-1 0-15,1-2 1 16,-1-7 0-16,0 0-6 16,-4 0 0-16,1-3 3 0,-4 3 1 15,-7 1-6-15,-4 8 1 16,-6 4-1-16,-4 6 0 15,-4 6-2-15,-3 7 1 16,0 6 1-16,3-1 0 16,1 4 2-16,6 7 1 15,4 2 0-15,3 0 1 16,4-2 0-16,7-4 0 16,4 0-1-16,7-7 0 15,3-5-9-15,7-10 0 16</inkml:trace>
  <inkml:trace contextRef="#ctx0" brushRef="#br0" timeOffset="-202476.41">12442 16488 29 0,'8'25'14'0,"6"6"-10"16,-7-18 18-16,0 2-20 15,0 1 0-15,3-7 0 16,1-2 1-16,0-4-5 15,-1-3 1 1,4-13 0 0,-3-6 1-16,-1 4-3 15,1-1 0-15,0 4 1 16,-1 2 0-16,1 7 0 16,-1 3 0-16,4 9 2 15,1 4 1-15,-1 3 1 0,3-1 0 16,1 1 0-1,3-3 0-15,4-4 2 0,3-6 0 16,4-12-1-16,0-13 1 16,-4-10-1-16,0-12 1 15,4-12-2-15,-8-22 0 16,-2-16-3-16,-8-16 1 16,-4-6-2-16,-10-3 1 15,0 9-2-15,-3 0 1 16,-4 16 0-16,-4 19 0 15,-3 15 1-15,-4 32 1 0,-6 19 1 16,3 24 0 0,-1 20 1-16,5 18 0 0,3 35-1 15,7 28 1-15,3 16 1 16,4-1 0-16,0-8 0 16,0-23 0-16,4-22-3 15,-1-15 1-15,4-22-7 16,-7-22 0-16,0-19-7 15,-7-13 0-15</inkml:trace>
  <inkml:trace contextRef="#ctx0" brushRef="#br0" timeOffset="-202299.68">12517 16114 55 0,'0'13'27'0,"24"3"-30"16,-13-13 50-16,6 3-47 0,12 4 1 15,13-1 0-15,18 0 0 16,0 1-3-16,0-1 1 16,0 1-6-16,-4-1 1 15,-10 4-10-15,-18-7 1 16</inkml:trace>
  <inkml:trace contextRef="#ctx0" brushRef="#br0" timeOffset="-202074.25">13180 16475 42 0,'0'28'21'0,"-7"-3"-20"16,7-18 29-16,0-1-30 15,3 0 0-15,-3 1-4 16,0-4 0-16,4-10-6 16,3-5 1-16</inkml:trace>
  <inkml:trace contextRef="#ctx0" brushRef="#br0" timeOffset="-201940.47">13120 16237 23 0,'25'31'11'0,"6"-15"-19"0,-24-13 7 16,4-3-5-16,3-3 0 15</inkml:trace>
  <inkml:trace contextRef="#ctx0" brushRef="#br0" timeOffset="-201640.16">13444 16516 25 0,'22'69'12'0,"-5"-16"-13"0,-10-43 25 0,-3-1-22 15,-1-6 1-15,4-6 2 16,-3-10 1-16,-4-18-7 16,0-13 1-16,-4-12 3 15,-6-23 0-15,-8-5-4 16,-7-10 1-16,1-7-3 15,3 7 1-15,6 6 0 16,12 10 0-16,3 9 2 16,11 13 0-16,13 18 2 15,1 16 1-15,-4 16 0 16,4 12 0-16,-1 7-6 16,-2 8 0-16,-5 1-7 15,-3 10 0-15</inkml:trace>
  <inkml:trace contextRef="#ctx0" brushRef="#br0" timeOffset="-201445.54">13406 16409 52 0,'38'16'26'0,"8"-22"-37"0,-35 3 48 15,-1-1-40-15,5 1 0 16,2-3-14-16,4-3 1 16,0-10 13-16,-3 0 0 0</inkml:trace>
  <inkml:trace contextRef="#ctx0" brushRef="#br0" timeOffset="-201279.15">13670 16547 44 0,'-3'32'22'0,"6"21"-32"0,-3-50 40 0,4 0-32 15,-4-3 0-15,3 3-8 16,1-12 1-16,-4-10 4 16,3-15 0-16</inkml:trace>
  <inkml:trace contextRef="#ctx0" brushRef="#br0" timeOffset="-201114.76">13660 16193 30 0,'10'25'15'0,"11"16"-17"0,-10-35 22 16,-1 3-20-16,1 1 0 16,0-7-1-16,-1 0 0 15,4 0-1-15,0 0 0 16,4-3-6-16,3-6 1 15</inkml:trace>
  <inkml:trace contextRef="#ctx0" brushRef="#br0" timeOffset="-200874.17">14072 16249 21 0,'7'10'10'0,"15"9"-8"0,-15-16 14 0,0 0-15 16,-4 3 0-16,1-3 0 15,-8 4 1-15,1-1-3 16,-4 0 0-16,-4 3 1 15,-3 7 1-15,-7 6-1 16,0 6 1-16,-1 4-1 16,5 5 1-16,6 1 2 15,8-7 0-15,3 1 0 16,7-4 1-16,3-9-2 16,4-10 0-16,4-6-9 15,3-6 1-15,0-19-4 16,4-6 1-16</inkml:trace>
  <inkml:trace contextRef="#ctx0" brushRef="#br0" timeOffset="-200215">15409 16757 42 0,'-21'51'21'0,"11"-23"-27"0,10-25 44 15,-4 0-36-15,4 0 0 16,0-3 2-16,4-3 0 16,3-6-5-16,3-10 0 15,8-9 3-15,7-1 1 16,-4 1-3-16,3-6 1 15,1-7-3-15,-4 6 1 16,0 7-2-16,-3 3 1 16,0 6 0-16,-4 10 0 15,0 3 1-15,0 9 0 16,0 9 0-16,-3 7 1 16,-1 0 0-16,-3 3 1 0,0 6-1 15,1 0 0-15,-1 7-3 16,0-7 1-16,0-3-9 15,0-6 0-15,3-16-1 16,1-3 1-16</inkml:trace>
  <inkml:trace contextRef="#ctx0" brushRef="#br0" timeOffset="-199941.62">16023 16644 33 0,'21'4'16'0,"1"-11"-11"16,-19 7 30-16,1 0-33 15,-4 0 0-15,0 3 0 16,-7-6 0-16,-8 6-3 0,-2-3 0 16,-4 0 2-16,-4 4 0 15,-3 2-2 1,-1 6 0-16,-2 4-2 0,2 6 1 16,5 0 0-16,6 3 0 15,11-3 0-15,7-3 0 16,11-7 1-16,10-2 0 15,4-10 1-15,-1-10 1 16,8-8-1-16,-4-11 0 16,0 1-10-16,4-22 0 15</inkml:trace>
  <inkml:trace contextRef="#ctx0" brushRef="#br0" timeOffset="-199705.23">16189 15726 43 0,'-11'40'21'0,"-13"67"-23"15,17-72 34 1,-15 59-30 0,5 12 1-16,3 4 0 15,7-10 1-15,3-6-7 16,4-18 1-16,4-17 0 15,-1-15 0-15,1-19-6 16,-4-15 1-16,-4-7-6 16,-3-10 0-16</inkml:trace>
  <inkml:trace contextRef="#ctx0" brushRef="#br0" timeOffset="-199384.55">15896 16416 17 0,'-3'0'8'0,"6"21"3"0,11-11 6 16,7 2-12-16,4 7 0 15,10 6 2-15,8 0 1 16,6 1-10-16,-3-8 0 16,10-2 6-16,4-3 0 15,-3-1-3-15,-8-3 0 16,-6-2-1-16,-5-4 0 16,-9 0 0-16,-8 0 1 0,-7-6-1 15,-4 0 1-15,-6-3 0 16,-4-1 1-16,-7 4-1 15,-7 3 1-15,0 3-3 16,-4 4 0-16,4-1-2 16,-7 3 1-16,7 1-3 15,3-1 0-15,1-3 0 16,6 1 0-16,4-4-1 16,0-3 1-16,4 0-3 15,3 0 0-15</inkml:trace>
  <inkml:trace contextRef="#ctx0" brushRef="#br0" timeOffset="-199043.28">16566 16786 20 0,'25'15'10'0,"32"-34"-10"0,-36 7 13 15,7-10-14-15,0-6 1 16,7-10 0-16,1-12 0 15,6-10 0-15,-7-2 0 16,-3-11 1-16,-4-5 1 16,-14-7 1-16,-14-2 1 15,-3-1-1-15,-8 3 1 16,-13 7 0-16,6 9 0 16,-7 9-2-16,-3 16 1 15,0 25-2-15,-4 19 1 16,0 26 0-16,8 30 0 0,6 10 0 15,7 25 0-15,8 15 0 16,6 7 0-16,8-6-1 16,3 0 1-16,0-13-3 15,0-16 0-15,-3-18-10 16,0-13 0-16</inkml:trace>
  <inkml:trace contextRef="#ctx0" brushRef="#br0" timeOffset="-198829.16">16492 16347 37 0,'29'31'18'0,"9"16"-16"0,-23-38 25 16,6 4-26-16,7-4 0 15,7 1-1-15,4-4 1 16,-4 0-3-16,-3 1 0 15,0-7-7-15,0 0 0 16,-11 0-2-16,-4-4 1 16</inkml:trace>
  <inkml:trace contextRef="#ctx0" brushRef="#br0" timeOffset="-198635.27">16965 16485 13 0,'18'21'6'0,"21"27"9"0,-32-30 6 16,3 1-21-16,-3 6 0 0,0 7 2 15,0 2 0-15,0 1-2 16,-3-7 1-16,-4-6 0 16,0-7 0-16,0-5-2 15,-4-10 0-15,1-13-7 16,-1-9 1-16</inkml:trace>
  <inkml:trace contextRef="#ctx0" brushRef="#br0" timeOffset="-198392.25">17089 16525 18 0,'24'29'9'0,"22"-26"-2"0,-28-3 10 16,-1 0-15-16,5 0 0 15,-5 0 2-15,1 0 1 16,-1-7-6-16,-2-2 0 15,-5 0 3-15,4-4 0 16,-3 0-1-16,-4 1 1 16,0-1-3-16,0 4 1 15,-7 0-2-15,0 9 0 16,-3 0-7-16,-1 9 1 16,0-3-1-16,-3 4 1 15</inkml:trace>
  <inkml:trace contextRef="#ctx0" brushRef="#br0" timeOffset="-197992.54">17494 16651 13 0,'14'-3'6'0,"4"-4"-3"16,-14 7 10-16,3-3-13 16,0-6 0-16,-4-1 0 15,4-2 1-15,-3 2-2 16,-1-2 1-16,-3-1 0 0,4 4 1 16,-1-4 0-1,-3 1 1-15,4 6 0 0,3 2 0 16,4 4 1-16,-1 7 0 15,4 2 1-15,0 7 0 16,0-4 0-16,4 7 1 16,3 6-1-16,4 7 0 15,3-1-1-15,4 3 1 16,3-8-2-16,-3-8 0 16,0-5-2-16,-1-7 1 15,-2-9-10-15,-1-10 0 16,-10-12-2-16,-1-3 0 15</inkml:trace>
  <inkml:trace contextRef="#ctx0" brushRef="#br0" timeOffset="-197210.35">19212 16704 55 0,'-7'44'27'0,"-7"12"-41"0,7-43 58 0,0-4-46 16,0-2 1-16,0-1-4 15,7-3 0-15,0-3 3 16,7-13 1-16,0-8-6 16,-3-11 0-16,-4-2 0 15,0-7 1-15,-4-3 1 16,-3 0 0-16,3 3 2 15,1 4 1-15,3 5 2 16,3 7 0-16,8 6 2 16,0 7 1-16,6 6 1 31,4 2 1-31,4 4 1 0,7 0 1 0,10 0-1 16,1 4 1-16,-1-1-2 15,-3 3 0-15,-11 3-3 16,-3 4 1-16,-8 3-4 0,1-1 1 15,-8 1-2-15,-3 3 1 16,-7-3-1-16,-3 2 0 16,-4-2 0-16,0-3 1 15,3-1 0-15,4 4 0 16,0 3 2-16,7-1 1 16,4 4 0-16,0-3 0 15,-4-3 0-15,0 0 1 16,-4-1-3-16,-3 7 1 15,-10-3-8-15,-15 9 1 16,-3-3-8-16,-4-6 0 0</inkml:trace>
  <inkml:trace contextRef="#ctx0" brushRef="#br0" timeOffset="-196743.28">20747 16679 29 0,'-7'28'14'0,"10"29"-10"0,4-39 16 0,4 1-19 0,7 6 1 16,6 7 3-16,5-7 1 15,2-6-4-15,8-7 1 16,10-9 4-16,1-9 0 0,-1-7-1 16,-10-12 0-16,0-6-6 15,-7-10 0-15,-4-3-14 16,-3-12 0-16</inkml:trace>
  <inkml:trace contextRef="#ctx0" brushRef="#br0" timeOffset="-196175.63">21629 16629 41 0,'14'12'20'0,"-21"4"-21"0,0-13 25 0,-7 0-25 15,-4 0 1-15,-7 1 0 16,-3-1 0-16,3 0 0 15,-6 0 0-15,-1 0 0 0,-3 3 1 16,10-3 0-16,7 1 1 16,4-1 0-16,11 0 0 15,6 0-1-15,11 3 1 16,4 4-1-16,7 5 0 16,3 4-1-16,-7 3 1 15,-3-3-1 1,-8 0 0-16,-6 3-1 0,-8 3 1 15,-3-3-1-15,-3-3 0 0,-4-4 0 16,-1-2 0-16,-2-7 0 16,6-3 0-16,4 3 0 15,4-2 1 17,3-1-1-32,10 0 1 15,15 0 0-15,7-6 1 0,10-3 0 63,7-7 0-63,-3-3-1 15,4-2 1-15,-1-8-1 16,-3-5 1-16,-11-3-1 0,-7-1 0 0,-10-2-1 16,-7 2 1-16,-11-3-1 0,-7 4 0 0,-4 12-2 0,0 6 1 0,-3 13-1 0,0 13 1 15,-3-1 0-15,-1 10 1 0,4 12 1 16,3 13 0-16,8-9 1 15,3 5 1 1,7 1 0-16,3-3 0 0,8-4-2 16,10-6 1-16,7-9-5 0,4-9 0 15,0-10-7-15,3-19 1 16</inkml:trace>
  <inkml:trace contextRef="#ctx0" brushRef="#br0" timeOffset="-195740.76">22535 16102 27 0,'11'22'13'0,"-18"44"-8"0,3-47 18 0,1-1-21 16,-1 7 1-16,-3 13 3 15,0 0 1-15,7 6-7 16,0 6 1-16,4-3 5 16,3-13 1-16,-4-2-2 15,1-4 0-15,-1-6-2 16,1-3 0-16,0-4-4 16,-4-2 1-16,-4-7-1 15,-7-6 0-15,-10 3 0 16,-7-9 0-16,3-3 0 15,-6-7 0-15,-1-3 1 16,0 7 0-16,4 2 0 0,0 16 1 31,-1 7-1-31,5 3 0 0,6 9 0 0,7 9 0 16,8 7-1-16,6-6 1 16,5-1-4-16,6-3 1 15,7-2-9-15,4-11 0 16,6-8-1 15,12-7 0-31</inkml:trace>
  <inkml:trace contextRef="#ctx0" brushRef="#br0" timeOffset="-195510.89">22916 16823 41 0,'22'38'20'0,"-19"-32"-25"0,-3-6 39 0,0 0-37 16,-3 0 1-16,-4 0-18 16,-4-3 1-16,-17-13 19 15,-4-3 0-15</inkml:trace>
  <inkml:trace contextRef="#ctx0" brushRef="#br0" timeOffset="-192301.89">8894 17366 34 0,'3'9'17'0,"4"-3"-11"15,0-3 18-15,-3 4-21 16,-4-1 1-16,0 3 2 16,-4 7 0-16,-3 9-8 0,4 10 0 15,-1 12 4-15,1 6 1 16,-1 7-4-16,0 5 1 15,1-11-2-15,3 2 0 16,-4-2-2-16,4-7 0 16,0-10-5-16,0-12 0 15,4-15-3-15,3-17 1 16</inkml:trace>
  <inkml:trace contextRef="#ctx0" brushRef="#br0" timeOffset="-191881.83">9088 17522 44 0,'0'7'22'0,"7"-10"-22"16,0 3 44-16,-4 0-42 15,4 0 1-15,7 0 2 16,4 3 0-16,0-3-6 16,3 0 0-16,0 0 3 15,-3 0 1-15,-4 3-2 16,-4 0 0-16,-10 10-3 16,-7 5 1-16,-3 7-4 0,-8 10 1 15,0-7-1-15,1 7 0 16,-1 5 1-16,4 7 1 15,0 1 2-15,7-11 1 16,3 1 3-16,4-10 1 16,0-3 0-16,11-3 1 15,14-9-2-15,10-10 1 16,4-3-6-16,-4-3 0 16,-3 3-13-16,-1-10 0 15,-6-6-1-15,-4 1 0 16</inkml:trace>
  <inkml:trace contextRef="#ctx0" brushRef="#br0" timeOffset="-190800.58">9599 17422 24 0,'-3'0'12'0,"-8"-22"-1"0,11 16 18 16,-4 0-24-16,4 2 1 15,0 1 4-15,0 3 1 16,0 3-13-16,0 4 1 16,8-4 7-16,-1 3 1 15,3-3-3-15,4 4 0 16,0-4-2-16,8 3 0 15,2-6-2-15,1 3 1 0,-4 0-1 16,-3-3 0-16,-1 3-2 16,-6 4 1-1,-4-1-2-15,-3 0 0 0,-8 7 0 16,0-1 0-16,4-2-1 16,-7 2 0-16,4-2 1 15,-1 2 1-15,1-2 1 16,3-1 0-16,0 4 1 15,0-4 0-15,3 4 1 16,4 2 0-16,0-2 0 16,1 2 0-16,-1 4 0 15,3 3 1-15,1-3 1 16,-1-3 0-16,-3-4 0 16,0 1 1-16,-3 2-1 15,-4 1 0-15,-7 3-2 16,-4 0 0-16,-3 0-2 0,-3-4 0 15,-1-2-2 1,0-4 0-16,1 1-3 0,6-4 0 16,1 0-7-16,6-3 1 15,-7-6-3-15,1-3 0 16</inkml:trace>
  <inkml:trace contextRef="#ctx0" brushRef="#br0" timeOffset="-190513.34">10174 17883 58 0,'0'9'29'0,"11"10"-40"15,-4-12 59-15,0 2-48 16,0 4 0-16,-4-4-7 16,1 3 0-16,-1 1-5 15,5-7 0-15</inkml:trace>
  <inkml:trace contextRef="#ctx0" brushRef="#br0" timeOffset="-189927.67">10513 17187 49 0,'-4'25'24'0,"-3"6"-21"0,4-15 34 16,3 12-37-16,-4-3 1 15,1 7 0-15,-1 8 0 16,1 4-1-16,-1 10 0 15,4 5-1-15,0 1 0 16,4-1-4-16,3-2 1 16,0-7-10-16,3-6 1 0,-3-16-2 15,4-12 1-15</inkml:trace>
  <inkml:trace contextRef="#ctx0" brushRef="#br0" timeOffset="-189585.75">10873 17168 41 0,'-4'22'20'0,"1"-9"-24"16,-1-13 40-16,1 3-36 0,-1 3 1 16,-3 3 0-16,-4 7 0 15,4 9-1-15,-3 10 1 16,3-4 1-16,0 7 0 16,10 2-1-16,1 1 1 15,6-9-1-15,4-4 1 16,4-6-5-16,10-13 1 15,7-6-5-15,-3-12 0 16,7-13-6-16,-4-6 0 16</inkml:trace>
  <inkml:trace contextRef="#ctx0" brushRef="#br0" timeOffset="-189372.16">11169 17212 38 0,'-11'31'19'0,"-6"32"-20"16,13-44 31-16,-6 0-30 16,-1 12 1-16,-3 16 0 15,0 10 1-15,0 2-3 16,0 10 1-16,3 0-1 16,0-3 0-16,4-19-9 15,4-9 0-15,6-13-1 16,4-19 0-16</inkml:trace>
  <inkml:trace contextRef="#ctx0" brushRef="#br0" timeOffset="-188996">11465 17178 47 0,'-7'25'23'0,"21"25"-30"0,-14-31 48 0,4 12-40 15,-4 0 0-15,-4 10 0 16,1 6 0-16,-1 3-4 16,1 7 1-16,-1-4-2 15,4-3 0-15,4-6-10 16,6-6 1-16</inkml:trace>
  <inkml:trace contextRef="#ctx0" brushRef="#br0" timeOffset="-188639.47">11857 17328 25 0,'7'22'12'0,"0"0"-4"0,-3-16 10 15,-1 4-15-15,-3-4 1 16,-3 6 1-16,-5 4 1 16,-6 0-8-16,-3 3 0 15,-4-1 5-15,-1 4 0 0,5-6-2 16,3 0 1-16,3-1-2 16,8 1 1-16,6-3-1 15,4 5 1-15,7-5 0 16,7 0 0-16,-3-1 1 15,3 4 1-15,4 3-2 16,0-1 1-16,-11-2-1 16,-7 0 0-16,-11 9-3 15,-3 3 0-15,-10 0-3 16,-15-6 1-16,-4-9-8 16,-2-10 0-16,2-16 0 15,12-2 1-15</inkml:trace>
  <inkml:trace contextRef="#ctx0" brushRef="#br0" timeOffset="-188410.75">11776 17319 34 0,'7'40'17'0,"3"-5"-15"0,-3-29 33 16,4 0-31-16,7-2 1 15,-1-4 0-15,15-4 0 16,17-5-8-16,4-7 0 16,7-9 3-16,4-3 0 15,-8-3-9-15,-10 6 0 16,-7-4-5-16,-18 4 1 16</inkml:trace>
  <inkml:trace contextRef="#ctx0" brushRef="#br0" timeOffset="-187600.3">12626 17316 26 0,'11'-4'13'0,"-4"-8"-4"0,-7 12 17 16,7-6-21-16,-4 2 1 15,1 1 5-15,-4 3 0 0,3-3-13 16,-3 3 1-16,0 0 8 15,0 0 0-15,0 0-3 16,0-6 1-16,0 3-3 16,-3-4 0-16,3 4-2 15,-4 0 1-15,1-3-1 16,-1 3 1-16,-3-3-1 16,4 2 0-16,-1-2 0 15,0 0 0-15,1 0 0 16,3-1 1-16,0 1-1 15,3 0 1-15,-3 3-1 16,0 3 0-16,0 0 0 16,0 0 0-16,0 0-1 15,0-4 1-15,-3 4-1 0,-1 0 1 16,4 4-1-16,0-4 1 16,0-4 0-16,0 4 0 15,0 0 0-15,0 0 1 16,0 0-1-16,0 0 0 15,0 0-1-15,0 0 1 16,0 0-1-16,0 0 0 16,0 0 0-16,0 0 0 15,0 0 0-15,0 0 1 16,0 0 0-16,4 4 0 16,-4-4-1-16,0 3 0 15,0 0-3-15,0 0 1 0,0 0-12 16,0-3 0-16,-4-6-1 15,1 0 1-15</inkml:trace>
  <inkml:trace contextRef="#ctx0" brushRef="#br0" timeOffset="-182602.89">12668 17218 31 0,'0'10'15'0,"0"-1"-1"0,0-6 15 0,0 0-25 16,-3 4 0-16,-1-1 1 16,-3 3 0-16,-7 4-7 15,-4 6 1-15,1-4 4 16,-4 4 0-16,-4-3-2 16,0 0 1-16,4 5-1 15,0 1 0-15,0 10-1 16,0-1 0-16,3 7 0 15,4 6 0-15,0 3-1 16,7 0 1-16,3 6 0 16,4-3 0-16,4-6 0 15,3-6 0-15,-4-10 1 0,8-3 0 16,3-12 0-16,4-7 1 16,6-12-1-16,4-10 1 15,1-9 0-15,-5 3 0 16,1-6-1-16,-7-1 0 15,-8 1-2-15,-10 6 1 16,-7 3-1-16,-7 7 1 16,-4 3-1-16,-10 5 0 15,4 8 0-15,-5 8 0 16,1 1 0-16,-4 2 0 16,-3 7-1-16,7 6 0 0,3 1-2 15,4-7 1-15,7-7-7 16,10-8 0-16,11-17-5 15,4-5 1-15</inkml:trace>
  <inkml:trace contextRef="#ctx0" brushRef="#br0" timeOffset="-181821.84">13197 17328 47 0,'0'-3'23'0,"15"-13"-24"0,-12 10 42 0,1 0-37 15,-1-1 1-15,1 1 1 16,-4-3 1-16,-4-1-10 16,-3 1 1-16,-4 0 6 15,-3-1 1-15,-7 4-4 16,-3 0 0-16,-1 2-2 16,-3 1 0-16,6-3-1 15,8 3 1-15,0 3-2 16,4 3 0-16,-1 3 0 15,0 4 1-15,4 5-1 16,4 7 0-16,-1 7 1 16,4-4 0-16,0-3 0 15,-3 0 1-15,10-4 0 16,0 1 1-16,4-6 0 16,-1-4 0-16,4-6 0 0,4-3 1 15,-4-3-2-15,4 3 1 16,-1-3-1-16,1-3 1 15,-8-1-1-15,1 1 0 16,-4 0 0-16,0 3 1 16,0 0-1-16,0-1 1 15,-7 4 0-15,4 4 1 16,-4 2-1-16,0 3 1 16,-7 10 0-16,0 9 1 15,-7 10-1-15,-4 15 1 0,0 4-1 16,-3 9 0-16,-4 3-1 15,11-10 1-15,0 1-6 16,0-10 0-16,4-22-10 16,-1-18 1-16</inkml:trace>
  <inkml:trace contextRef="#ctx0" brushRef="#br0" timeOffset="-179646.4">14178 17723 25 0,'-7'0'12'0,"7"-9"4"16,0 9 12-16,0 0-22 15,0 0 0-15,0 3 3 16,0 0 0-16,4 3-12 0,-1 1 1 15,4-4 7-15,4 0 0 16,3-3-4-16,4 0 1 16,6-3-3-16,8 0 1 15,10-4-5-15,4 7 0 16,-3-6-8-16,-5 3 1 16,-13-3-3-16,-11 2 1 15</inkml:trace>
  <inkml:trace contextRef="#ctx0" brushRef="#br0" timeOffset="-179448.56">14132 18056 44 0,'-14'34'22'0,"18"-12"-20"16,3-19 42-16,0 0-43 15,10-3 0-15,12 0 1 16,9-3 0-16,12-6-3 15,10-4 1-15,0-6-4 16,-4 1 0-16,-10-1-10 16,-11 0 0-16</inkml:trace>
  <inkml:trace contextRef="#ctx0" brushRef="#br0" timeOffset="-178565.5">15448 17419 55 0,'0'9'27'0,"11"-9"-30"15,-4-3 43-15,0 10-39 16,0 5 1-16,-4 10 0 16,1 3 0-16,-4 13-3 15,0 6 1-15,-4 18 1 16,-3 7 0-16,0 0-2 0,4 0 0 15,-1 3-3 1,-3-6 1-16,4-9-7 0,-1-4 1 16,4-9-7-1,7-13 1-15</inkml:trace>
  <inkml:trace contextRef="#ctx0" brushRef="#br0" timeOffset="-178300.9">15741 18056 48 0,'3'15'24'0,"1"7"-23"0,-4-22 41 0,4 3-42 16,-1 0 1-16,1-3-10 16,-4 4 1-16,7-8-2 15,0 4 0-15</inkml:trace>
  <inkml:trace contextRef="#ctx0" brushRef="#br0" timeOffset="-176748.58">16238 17617 25 0,'-10'-7'12'0,"10"-12"-6"16,3 13 13-16,1-3-14 15,3-1 0-15,3 4 3 0,-2-3 0 16,6-1-9-16,3 4 1 16,8 6 6-16,3 3 1 15,4 0-3-15,-4 7 0 16,0 2-2-16,-10 7 1 15,-7 0-4-15,-11 15 1 16,-14 1-3-16,-11 9 1 16,-3 6-2-16,3-6 0 15,-3 3 0-15,-4 0 0 16,4-9 0-16,3-7 1 31,4-6 1-15,3-9 0-16,8-13 1 0,3-9 1 0,7-1-1 0,7-2 0 0,0-4 1 15,3 1 0-15,1-1 1 16,-1 7 0-16,-3 3 0 16,4 6 1-16,3 3 0 15,4 0 0-15,7 7 0 16,6 3 0-16,1-1-1 31,-4 4 0-31,4-6-8 0,-7-4 0 16,-1-6-5-16,1-9 1 0</inkml:trace>
  <inkml:trace contextRef="#ctx0" brushRef="#br0" timeOffset="-176230.97">16715 17453 44 0,'3'19'22'0,"8"3"-19"0,-8-19 41 16,1 1-42-16,3-1 1 15,0-3 2-15,3-3 0 0,5-1-6 16,-1 1 0-16,3 3 4 15,1 0 1-15,0 3-3 16,-4 1 1-16,0 2-3 16,-7 3 0-16,-7 1-2 15,0-1 1-15,-4 7-3 16,-3-4 1-16,0 7-1 16,0-3 0-16,4-1 1 15,-1 4 0-15,1-3 1 16,3 3 1-16,0-4 1 15,0 1 0-15,0-3 3 16,7 2 0-16,7 4 1 16,3 3 1-16,5 3-1 15,6 0 1-15,-7 3-1 16,-3 1 0-16,-8-4-2 16,-10 0 0-16,-10 3-3 0,-12 3 1 31,-6 4-7-16,-4-7 1-15,1-6-8 0,-5-6 0 32</inkml:trace>
  <inkml:trace contextRef="#ctx0" brushRef="#br0" timeOffset="-175906.83">17290 17472 54 0,'-4'54'27'0,"8"-20"-29"0,-1-21 47 0,1 12-45 0,-1 9 0 0,-3-2 0 16,0 15 0-16,0 9-1 16,-3 1 1-16,-1 5-2 15,1-5 0-15,-1-7-10 16,-3-16 1-16,0-18-4 0,3-7 0 16</inkml:trace>
  <inkml:trace contextRef="#ctx0" brushRef="#br0" timeOffset="-175426.58">17748 17541 31 0,'0'-3'15'0,"0"9"-4"15,0-2 22-15,0-1-28 16,-3 0 1-16,-1 3 2 16,-3 4 1-16,0 2-12 15,0 4 0-15,-4 9 7 0,4 3 1 16,4 0-4-16,3 7 0 15,7 6-2-15,4-4 1 16,10-2-4-16,7-7 1 16,4-9-7-16,-1-7 0 31,1-24-5-31,0-4 0 0</inkml:trace>
  <inkml:trace contextRef="#ctx0" brushRef="#br0" timeOffset="-175213.7">18020 17457 39 0,'-14'37'19'0,"7"45"-12"15,3-60 31-15,-6 12-37 16,3 4 1-16,-4 12 1 16,0 3 0-16,-6 10-4 15,-4 6 0-15,6 3 2 16,5-3 1-16,-1-9-6 15,4-16 0 1,7-13-11-16,7-31 1 0</inkml:trace>
  <inkml:trace contextRef="#ctx0" brushRef="#br0" timeOffset="-174960.79">18277 17507 48 0,'-10'41'24'0,"-4"21"-24"0,7-40 37 0,-4 6-37 0,-3 13 0 0,0 16 0 0,0-4 0 16,0 10-2-16,3 3 1 15,4-13-6-15,3-3 0 0,12-25-7 16,6-19 1-16</inkml:trace>
  <inkml:trace contextRef="#ctx0" brushRef="#br0" timeOffset="-174631.98">18493 17570 23 0,'7'43'11'0,"-11"8"-8"16,4-36 10-16,0-2-13 15,4-1 0-15,-8 1 3 16,4-4 0-16,0-2-1 16,0-1 1-16,0 0 1 15,0 0 1-15,0 1-1 0,4 2 1 16,6 4-2-16,8 5 1 15,7 4-2-15,3 3 0 16,-3 4 0-16,-8-7 1 16,1 6-2-1,-11 0 1-15,-11 10-2 32,-6-1 1-32,-11 1-4 0,-4-7 0 0,0-6-8 15,-3-15 1-15,-4-13-3 0,4-10 1 16</inkml:trace>
  <inkml:trace contextRef="#ctx0" brushRef="#br0" timeOffset="-174413.49">18496 17516 45 0,'7'32'22'0,"25"-14"-25"0,-21-11 44 0,3 2-39 16,3-3 1-16,8 1-1 15,3-4 1-15,7-6-5 16,8-7 0-16,10-9 0 16,0-6 1-16,-4 0-12 15,-7 3 1-15,-3-3-3 16,-7 3 1-16</inkml:trace>
  <inkml:trace contextRef="#ctx0" brushRef="#br0" timeOffset="-174001.89">19336 17551 45 0,'7'0'22'0,"-7"12"-29"0,0-9 44 15,-7 13-36-15,-7 0 1 31,-39 24-1-31,3 8 1 0,8 5-4 16,7-3 0-16,-1 10 2 16,5 2 0-16,10 1-1 15,6 0 0-15,5-4 0 16,10-15 0-16,3-6 1 16,4-10 0-16,11-12 1 15,10-10 1-15,4-12-1 16,-4-4 1-16,-3-5 0 15,-7-1 0-15,-4-6 0 16,-7 3 0-16,-7 0-2 16,-7-3 1-16,-7 7-3 15,-8-1 0-15,-2 10-2 16,-1 15 0-16,-3 4-2 16,0 6 0-16,-1-1-7 15,5 4 1-15,3-12 1 16,6-4 0-1</inkml:trace>
  <inkml:trace contextRef="#ctx0" brushRef="#br0" timeOffset="-173490.57">19780 17441 47 0,'11'3'23'0,"-11"3"-30"0,-4-3 50 0,-3 4-44 15,-10-1 1-15,-5 3-1 16,-9 1 1-16,6 6 0 15,0 2 1-15,1 1-1 16,2 3 0-16,5 6 0 16,3-3 1-16,3 4-3 15,4-11 0-15,7 1 0 16,4-3 1-16,3-4-1 16,3-5 0-16,8 2 1 15,3-3 0-15,4-6 2 16,-1-6 0-16,-2-3 0 31,-1-1 0-31,-4-2-1 47,-6 2 0-31,0 4 0-16,-4 6 0 15,-7 10 0-15,0 2 1 0,-4 4 0 0,-3 15 0 0,-4 13 0 0,-3 6 0 0,-7 22-2 16,-4 13 1-16,4-7-7 0,0-2 0 0,-11-14-6 0,1-15 0 15</inkml:trace>
  <inkml:trace contextRef="#ctx1" brushRef="#br0" timeOffset="145061.47">15579 14315 0,'0'0'16</inkml:trace>
  <inkml:trace contextRef="#ctx0" brushRef="#br0" timeOffset="-172163.34">20630 17554 29 0,'18'-19'14'0,"0"16"0"0,-18 3 15 0,0 0-23 0,0 0 1 0,3 3 1 0,-6 3 1 0,-8 13-13 0,-6 9 1 0,-12 7 7 16,-10-4 1-16,-6 10-5 15,2 9 0-15,1-3-4 16,0-6 1-16,6-7-7 16,12-2 0-16,10-17-5 15,10-15 1-15</inkml:trace>
  <inkml:trace contextRef="#ctx0" brushRef="#br0" timeOffset="-171981.82">20299 17328 35 0,'25'19'17'0,"-11"44"-10"16,-7-38 27-16,3 15-31 0,4 20 1 15,8 18-1-15,6 4 1 16,11 15-6-16,3 0 0 16,0-9-1-16,-6-16 1 15,2-12-11-15,-2-16 0 16</inkml:trace>
  <inkml:trace contextRef="#ctx0" brushRef="#br0" timeOffset="-170513.43">21347 17576 45 0,'0'12'22'0,"3"-9"-8"16,1-3 23-16,-1 0-35 15,1 13 0-15,-4 9 0 16,0 9 1-16,-4 19-4 16,-6 10 0-16,-1 9 0 15,-7 13 0-15,4 2-4 0,4-12 0 16,-1-12-6-16,4-10 0 16,0-22-5-16,11-21 1 15</inkml:trace>
  <inkml:trace contextRef="#ctx0" brushRef="#br0" timeOffset="-170187.49">21781 17689 44 0,'14'18'22'0,"-4"-14"-22"0,-6-4 39 16,-4 0-41-16,-4 3 0 0,4-3-1 15,-7 6 1-15,-10 0 3 16,-8 4 0-16,-7-1-4 16,0 13 1-16,-3 9-1 15,0 10 1-15,7 3 0 16,6 0 1-16,12 3-2 16,10 0 1-16,14 0 2 15,14-6 0-15,11-16 1 16,10-9 0-16,11-16 3 15,7-16 0-15,4-19 0 16,-8-5 0-16,-17-20-2 16,-21-6 0-16,-22-15-13 15,-24-16 1-15</inkml:trace>
  <inkml:trace contextRef="#ctx0" brushRef="#br0" timeOffset="-167725.09">22250 17215 30 0,'0'3'15'0,"3"-3"-5"0,-3 0 16 0,7-3-23 15,0 0 0-15,4 0 3 16,0 3 1-16,-1-6-8 16,1-1 0-16,3-5 5 15,3 6 0-15,1-4-1 16,3 4 0-16,0 6-2 16,-3 3 0-16,0 3-1 15,-4 4 1-15,-11-1-2 16,-6 4 0-16,-11 2-1 0,0 4 1 31,-4 16-2-31,4 2 1 16,3 1 1-16,4-4 0 15,0-2 2-15,4-10 0 16,3 0 0-16,7-4 1 16,7-5 1-16,7-4 0 15,11 1-2-15,6-10 0 16,-2-3-2-16,3-4 0 15,-4-2-14-15,-3-4 1 16</inkml:trace>
  <inkml:trace contextRef="#ctx0" brushRef="#br2" timeOffset="-160953.78">15004 18109 16 0,'0'19'8'0,"3"-10"-1"16,-3-9 9-16,0 0-14 15,0 0 1-15,0 0 3 16,7 0 0-16,0 3-7 15,-3 0 1-15,3 0 4 16,-4 7 1-16,1-1-2 16,-1 4 1-16,1-1-3 15,-4-2 1-15,0 2-2 16,0 1 0-16,0-1 0 16,0 4 0-16,0-3 0 15,0-4 0-15,0 0 0 16,0 1 1-16,0-1-1 0,0 1 1 15,0-1-1 1,0 1 0-16,0-1-1 0,0 0 1 16,4 1 0-16,-1-4 0 15,4 3 0-15,0-2 1 16,0-1-1-16,0 0 1 16,0-3 0-16,0 0 0 15,4 1-1-15,0-1 1 16,-1-3-1-16,1 3 1 15,-1-3-1-15,-3 0 0 16,0 0 0-16,4-3 1 0,3 0-1 16,0-4 1-16,4 1-1 15,-1 0 1-15,1 3 0 16,3 0 0-16,0 3-1 16,1-4 1-16,-5 4-1 15,1-3 1-15,-4 0 0 16,4-3 0-16,-4 0 0 15,3-1 0-15,5 1 0 16,-5 3 1-16,-3 3-1 16,0 0 1-16,1 0-1 15,-1 0 0-15,-4 3-1 16,1 0 1-16,-1 0-1 16,1 0 0-16,0 1 0 15,-1-1 0-15,1 0 0 16,-1 0 0-1,1 0 0-15,3 0 1 0,0 0-1 0,0 1 1 16,0-4-1-16,0 0 1 16,-3 3-1-16,0 0 1 15,3 0-1-15,0 0 1 16,0 0-1-16,0 0 0 16,0 0 0-16,4 1 0 15,-1-1 0-15,5-3 0 16,-1 0 0-16,0-3 1 15,-3-1-1-15,-1 1 1 16,1 0 0-16,3 0 0 16,0 0-1-16,0 0 1 15,1 3-1-15,-1-3 1 0,3 3-1 16,1 0 0-16,0-3 0 16,-1 3 0-16,5-4 0 15,-1 1 0-15,-7 3 0 16,0-3 0-16,11 3 0 15,0 0 0-15,3 3 0 16,4-3 1-16,0 3-1 16,3-3 0-16,-3 0 0 15,3 0 0-15,4-3 0 16,0 0 0-16,0 3-1 16,-11 0 1-16,11 0 0 15,3 3 0-15,4 0 0 16,-3 4 0-16,2-1 0 15,1 0 0-15,0 0 0 16,-10 1 0-16,10-1 0 16,-4 0 0-16,-7-3 0 0,1 1 1 15,-1-1-2-15,4 0 1 16,0 0 0-16,0 0 0 16,-8 0 0-16,-6 0 1 15,7 1-1-15,0-1 0 16,-4 0 0-16,0-3 0 15,1 0-1-15,-5 0 1 16,1 0 0-16,-4 0 0 16,8 0-1-1,-5 0 1-15,1 3 0 16,3 0 0-16,-3 0 0 16,3 0 1-16,-3 0-1 15,-4-3 0-15,4 7 0 16,0-7 0-16,0 0 0 15,3 0 0-15,0 0 0 16,0 3 0-16,1 0 0 16,-1 0 0-16,-3 0 0 15,-8 0 0-15,5-3 0 16,6 0 0-16,0 0 0 16,0 0 0-16,4 0 0 15,0-3 0-15,3 0 0 16,1 3 0-16,3 0 0 15,-1 3 0-15,-2-3 0 16,-1 0 0-16,-3 0 0 0,3 0 0 16,1 3 0-16,2 1 0 15,1-4 0-15,0 0 0 16,4 0-1-16,-1 0 1 16,0 0 0-16,1 0 0 15,-4 0 0-15,-4 0 1 16,-3 0-1-16,-11 0 0 15,4 0-1-15,3 0 1 16,0 0 0-16,4 0 0 16,-4 0 0-16,-3 0 0 15,0 0 0-15,0 0 0 0,-4 0 0 16,0 0 0-16,0 3-1 16,-3-3 1-16,-4 3 0 15,0 0 0-15,-3 0-1 16,0-3 0-1,-4 3 0-15,0 0 1 0,0-3-1 16,-4 0 1-16,1 0 0 16,-4 4 0-16,0-4-1 15,0 0 1-15,0-7-1 16,0 1 1-16,-3-3-1 16,-1-4 0-16,1-9 1 15,-4-3 0-15,0-3-1 16,-4 0 1-16,1-4-3 15,-4-5 1-15,-4 2-5 16,-3-9 1-16,0-3-8 16,3 0 1-16</inkml:trace>
  <inkml:trace contextRef="#ctx0" brushRef="#br2" timeOffset="-159092.41">16873 18526 35 0,'0'6'17'0,"11"-6"-9"16,-11 0 18-16,0 3-23 15,0-3 0-15,0 3 1 16,-4 1 1-16,1 5-6 16,-4-3 0-16,0 1 3 15,0-7 0-15,0 0-1 16,-4 0 0-16,1-4-1 16,-1-2 0-16,0 3-2 0,1 0 1 15,-1 0 0-15,4 3 0 16,0-3-1-16,4 3 0 15,3 0-1-15,0 3 1 16,7 6 0-16,3-3 0 16,1 1 0-16,-1 2 1 15,8 1 0-15,-4-4 0 16,0-6 1-16,-3 6 0 16,-4-9-1-16,0 3 1 15,0 0 0-15,-4 3 0 0,-3 0 0 16,0 3 1-16,4 1-1 15,-4 2 0-15,0-3 0 16,0 4 1-16,4-1 0 16,-4 1 0-16,3 2 0 15,-6 4 0-15,-1 0 0 16,0 2 0-16,-3 11-1 16,0-1 1-16,0 0-1 15,0 0 0-15,0-3-1 16,0 0 1-16,0-3-2 15,4-3 1 1,-1-6-10-16,4-13 0 0</inkml:trace>
  <inkml:trace contextRef="#ctx0" brushRef="#br2" timeOffset="-150100.28">7193 10875 24 0,'0'-13'12'0,"4"-9"-7"15,-4 16 12-15,-4-7-13 16,4 1 0-16,-10-4 2 15,-1 0 1-15,-3 7-9 0,-7-4 0 16,0 1 6-16,-4-1 0 16,-3-2-3-16,-1 2 1 15,8 4-2-15,-11-1 1 16,4 4-1-16,-11 3 1 16,-6 3-1-16,2 3 1 15,1 3-1-15,-4 1 1 16,0-4-1-16,0 3 1 15,4 0-2-15,-7 1 1 16,10 8-1-16,-4 7 0 16,5 3 0-16,-1 3 1 0,7 4-1 15,4 5 0-15,-4 7-1 16,7-6 0-16,4 6 1 16,7 12 0-16,7-2-1 15,-3 2 1-15,10 4-1 16,0 2 1-16,10 4 0 15,-6-3 1-15,3-10-1 16,3-3 1-16,8-3 0 16,3 0 1-16,-3-3 0 15,13-9 0-15,1-4 1 16,18-6 0-16,-1-3 0 16,4-9 1-16,3-7-1 15,4-6 0-15,-3-9-1 16,-8-7 1-16,8 0-2 15,3-2 1-15,7 2-1 0,-11-6 0 16,-3-9-1 0,-7-4 1-16,-4-6-1 0,-14-9 1 15,-3 0-1-15,-4 0 0 16,-7-7 0-16,-3 1 1 16,-11-4-1-16,-7 4 1 15,0-7-1-15,-4 0 1 16,-3-2-5-16,-3 2 0 15,-1 6-5-15,-3 1 0 16</inkml:trace>
  <inkml:trace contextRef="#ctx0" brushRef="#br1" timeOffset="-137399.36">6018 8783 31 0,'0'3'15'0,"4"-3"-9"0,-4 0 15 16,0 0-20-16,0 0 1 15,3 3 0-15,1 4 1 16,0 2-3-16,-4 3 0 15,-4-5 3-15,0-1 0 16,1-6 0-16,-1 3 1 16,1 0-1-16,-1 7 0 15,1 5-1-15,-8 4 1 16,1 6-2-16,-1 7 1 0,0-4-2 16,-6-3 1-1,-4 3-1-15,0 4 0 0,-4 2 0 16,-3 1 1-16,-8 8-1 15,-10 4 1-15,-3 7-1 16,-4 2 1-16,-17 7-1 16,-1 0 0-16,8-1-1 15,-8 4 1-15,7-9 0 16,5 2 0-16,-1-9 0 16,10 1 0-16,4-1 0 15,11-3 1-15,7 0 0 16,7 3 0-16,-4-6 0 15,11-6 0-15,-4-1 0 16,8-2 0-16,3-7 0 16,7-3 0-16,0-3 0 15,0-3 0-15,7 0 0 0,3-1 0 16,8-2-1-16,10 6 0 16,7 0 0-16,11 6 1 15,-7 0-1-15,3 4 0 16,11-1 0-16,7-3 1 15,-3 4-2-15,10 2 1 16,-4 4-2-16,4-4 0 16,-14 7-3-16,-3 3 0 15,-5 3-8-15,-2-6 1 16,-12-10-3-16,1 7 0 16</inkml:trace>
  <inkml:trace contextRef="#ctx0" brushRef="#br1" timeOffset="-136032.12">1429 8952 52 0,'17'25'26'0,"5"4"-19"0,-15-20 27 16,-4 10-34-16,-3 9 1 15,-3 7-1-15,-4 12 1 16,7 6-1-16,-11 3 0 31,11 20-1-31,-7-17 1 16,7-5-2-16,7-14 1 16,-3-5-3-16,10-10 1 15,0-13-2-15,14-8 0 0,0-11 0 16,4-2 0-1,-4-7-1-15,-3 7 0 0,0 2 1 16,-4 4 1-16,0 3 1 16,-11 3 0-1,8 1 0 32,-7-1 0 16,6 3 0-48,-3 7 0 1,18 5 0-16,-4-8 1 0,1-1 0 0,-12-3 1 16,4-6 4-16,-6-6 1 0,2-9 4 0,-10-7 1 0,4-10 0 0,-8-2 0 0,4-4-1 0,-3-3 0 0,3 4-7 0,-7-4 0 0,4-3-14 0,3-6 1 15</inkml:trace>
  <inkml:trace contextRef="#ctx0" brushRef="#br1" timeOffset="-135608.65">2018 8861 48 0,'7'41'24'0,"-25"38"-26"0,15-54 36 0,3 15-34 0,-7 7 1 0,3 10-1 16,4 6 1-16,0 2-1 15,0-5 0-15,0-13 0 16,0-9 0-16,0-13-3 16,0-16 1-16,11-9-2 15,-1-12 1-15,1-7-4 16,0-3 1-16,-4 0 0 15,3 3 0-15,4 7 3 16,4 5 1-16,-7 10 1 16,6 7 0-16,-6 6 3 15,3-1 0-15,0 4 0 16,-3 3 0-16,3 3-2 16,-4 0 0-16,8 0-2 15,-11-3 1-15,4 0-7 16,3-9 0-16,3-10-1 0,-6-9 0 15</inkml:trace>
  <inkml:trace contextRef="#ctx0" brushRef="#br1" timeOffset="-135358.84">2402 9495 39 0,'-17'28'19'0,"6"0"-20"0,11-21 41 0,0-1-38 16,0 0 0-16,0 0-2 15,0-3 0-15,0-3-4 16,0-9 0-16,0-10-7 16,0-9 1-16,0-6-3 15,-3-7 0-15</inkml:trace>
  <inkml:trace contextRef="#ctx0" brushRef="#br1" timeOffset="-135206.84">2293 9228 30 0,'14'19'15'0,"14"6"-14"0,-17-19 28 0,0 1-29 0,3-4 1 0,-4 0-2 0,4 0 1 0,4-3-6 0,-7 0 1 0,6-9-5 0,-6-1 1 0</inkml:trace>
  <inkml:trace contextRef="#ctx0" brushRef="#br1" timeOffset="-134964.46">2762 9241 40 0,'18'9'20'0,"3"10"-24"0,-21-13 38 0,4 1-34 0,-4-1 0 16,-4 3-1-16,-3 1 1 0,-7 2-1 15,-4 1 1-15,-10 6-2 16,3-1 1-16,-3 4-1 16,7 3 0-16,7 7 0 15,10 2 1-15,4 1 0 16,11 6 0-16,7-7 2 16,3-6 0-1,7-6 0-15,7-12 0 0,4-7-5 31,7-6 0-31,-14-7-6 47,-1-9 0-47</inkml:trace>
  <inkml:trace contextRef="#ctx0" brushRef="#br1" timeOffset="-134155.83">3023 8846 41 0,'-3'81'20'0,"-15"42"-23"0,15-89 36 0,3 13-32 0,0 6 0 0,-7 4 3 0,7-7 1 0,0-3-5 0,0-9 1 16,0-10 2-16,7-9 0 16,3-10-1-16,1-6 1 0,-1-9-3 15,1-7 0-15,0-5-3 16,-1 2 1-16,1 3-1 16,6 1 0-16,-6 2 0 15,7 10 0 1,-4 16 1-1,3 3 0-15,-6 3 1 16,-1 6 0-16,8 0 1 16,-7 1 1-16,-1-4-2 15,1 0 0-15,7-10-8 16,3-5 1-16,-4-7-3 16,8-9 0-1</inkml:trace>
  <inkml:trace contextRef="#ctx0" brushRef="#br1" timeOffset="-133745.33">3979 9498 36 0,'0'50'18'0,"0"-19"-24"15,0-24 32-15,0-1-27 16,0-3 0-16,-3 0-5 16,3 0 1-16,0 4 3 15,-7-10 1-15,3-10-8 16,4-12 0-16</inkml:trace>
  <inkml:trace contextRef="#ctx0" brushRef="#br1" timeOffset="-133351.18">3888 9263 30 0,'17'6'15'0,"26"10"-10"0,-26-13 28 0,4 0-30 15,8 0 1-15,2-3 2 0,-2-3 1 0,-8-3-9 0,-4-4 1 16,5 1 5-16,-1-1 1 0,-4 4-3 16,-3 0 1-1,-3 6-4-15,-4 3 1 0,-7 3-4 16,-7 4 1-16,4-1-4 16,-5 4 1-16,5-1-3 15,3 1 0-15,-7-1 2 16,7 1 0-16,7-4 4 15,4 4 0-15,3 3 5 16,3-4 1-16,4-3 3 16,1-2 0-16,2-4 1 15,-3 3 1-15,-10 0-2 16,0 7 0-16,-11 3-5 16,0 2 1-16,-18 4-8 15,-3 3 1 1,0-3-8 15,-18 4 0-15</inkml:trace>
  <inkml:trace contextRef="#ctx0" brushRef="#br1" timeOffset="-132822.3">2342 9990 41 0,'-10'38'20'0,"-1"25"-12"0,4-45 32 15,7 11-39-15,-7 8 0 16,4 13 0-16,3 19 0 16,0 7-2-16,0 5 1 15,0-6 0-15,0-12 1 16,0-9-4-16,0-14 0 62,0-11-4-62,0-14 0 0,10-15-7 0,-3-19 0 0</inkml:trace>
  <inkml:trace contextRef="#ctx0" brushRef="#br1" timeOffset="-132560.55">2342 10389 18 0,'22'3'9'0,"20"12"3"0,-24-12 5 0,-8-3-12 0,8 0 0 0,-4 0 2 0,4 4 0 0,-1 2-9 0,4 6 0 0,-10 4 6 16,7 3 1-16,-15 6-4 15,-3 3 1-15,-3 7-2 16,-4-1 1-16,-4 4-2 15,-10-4 0-15,0-2-4 16,-8-10 1 0,1-4-5-16,0-11 0 0,14-10-2 0,3-4 0 15</inkml:trace>
  <inkml:trace contextRef="#ctx0" brushRef="#br1" timeOffset="-132202.98">2632 10674 36 0,'21'22'18'0,"21"-6"-18"0,-24-16 36 16,0 0-32-16,3-7 1 0,7-2 1 16,4-4 1-16,-11 1-9 15,0-4 0-15,-3-3 5 16,-8 4 0-16,8-1-3 15,-18 0 0-15,0-3-3 16,-7 4 1-16,-4 2-2 16,1 13 0-16,-1 3 0 15,0 10 1-15,1 9 0 16,-1 6 0-16,4 0 2 16,7 7 1-16,0-1 1 15,0 1 1-15,7-7-1 16,4-3 0-16,3-3-1 15,4-9 0-15,-1-7-6 16,4-12 1-16,8-10-7 16,-8-9 1-16</inkml:trace>
  <inkml:trace contextRef="#ctx0" brushRef="#br1" timeOffset="-131919.15">3179 10370 44 0,'14'0'22'0,"-4"19"-29"0,-10-13 38 0,-3 9-32 0,-4 7 0 16,-4 0-1-16,-3 0 0 16,0 0 1-16,0 0 0 15,-4 0-3-15,8 3 1 16,-1-3-1-16,0-3 0 0,1 0-1 16,10-7 0-16,-7-2 1 15,7-4 1-15,0 0 2 16,7-3 1-16,7-3 4 15,4 0 0-15,3-3 1 16,7 0 1-16,-10 0 0 16,3 0 0-16,-11 6-5 15,-3 3 0-15,-7 4-11 16,-14 9 0-16</inkml:trace>
  <inkml:trace contextRef="#ctx0" brushRef="#br1" timeOffset="-131420.36">3228 9993 25 0,'11'10'12'0,"10"27"-11"0,-21-24 11 16,0 9-10-16,0 3 1 15,0 10 4-15,-7-1 0 16,7 10-8-16,7 12 0 0,3 4 5 16,1 6 1-1,-1 3-2-15,-3-13 1 0,-3-9-3 16,-4-6 0-16,-4-6-2 15,-3-10 1-15,-7 0-5 16,0-10 1-16,0-8-7 16,4-10 0-16</inkml:trace>
  <inkml:trace contextRef="#ctx0" brushRef="#br1" timeOffset="-131271.68">3080 10379 53 0,'21'-9'26'0,"32"-7"-29"0,-18 7 51 0,4-7-48 0,10-9 0 0,15 0-2 0,3-3 1 0,-18 6-5 0,-13 9 0 15,-12 1-9-15,-24 15 0 16</inkml:trace>
  <inkml:trace contextRef="#ctx0" brushRef="#br1" timeOffset="-130625.27">3627 10015 28 0,'0'0'14'0,"21"-3"0"0,-18 0 13 0,11 0-22 0,0 0 1 0,8 0 3 0,6-4 1 0,4 1-12 0,3 0 1 0,-3-7 7 16,6 4 0-16,5 6-3 15,-11 6 0-15,-4 0-2 16,-7 10 0-16,-3 9-3 15,-11 9 1-15,-7-3-2 16,0 7 1-16,-14 9-1 94,-1-1 1-94,5 1-1 0,-8-6 1 0,8 3 0 0,-1-10 1 0,4-3-2 0,3-6 0 0,4-3-6 0,4-10 1 0,3-9-5 0,4 0 0 0</inkml:trace>
  <inkml:trace contextRef="#ctx0" brushRef="#br1" timeOffset="-130293.43">3976 10928 42 0,'10'3'21'0,"8"-6"-18"0,-7-3 37 0,-8-1-39 16,4-2 1-16,4-7 0 16,-11 1 0-16,3-1-3 15,-3 3 1-15,0 4 1 16,-3 0 1-16,3 2-3 15,-11 4 1-15,4 3-7 16,4 6 0-16,-4-2-8 16,3 2 1-16</inkml:trace>
  <inkml:trace contextRef="#ctx0" brushRef="#br1" timeOffset="-128479.73">6110 10749 37 0,'-10'3'18'0,"10"-6"-9"0,0-3 18 16,0 0-24-16,0 6 1 15,0 3 1-15,0 3 0 16,0 7-6-16,0 8 0 15,0 5 4-15,0 8 1 16,-4 13-3-16,4-6 0 0,-7 15-1 16,3 16 0-16,4 13-2 15,0 6 1 1,0 3-1-16,0-25 0 0,-3-6-1 16,-1-7 0-16,1-6-1 15,-1-9 0-15,1-3-5 16,3-13 0-16,-7-9-4 15,3-10 1-15</inkml:trace>
  <inkml:trace contextRef="#ctx0" brushRef="#br1" timeOffset="-127325.47">6068 10737 29 0,'7'15'14'0,"28"-27"-12"15,-17 15 23-15,3-9-22 16,14 6 0-16,8-7 2 15,-5-5 1-15,8-4-6 0,14-3 0 16,7-3 5-16,4 0 0 16,10-3-2-16,-7 6 0 15,0 1-1-15,11-4 0 16,-1-3-2-16,-6 3 0 16,-7 0 0-16,-4-3 1 15,-7 3-1-15,-11 3 0 16,-7 3 0-16,-3 4 1 31,-7 2-1-31,-7 4 0 0,-4 3 0 0,0 0 0 16,-3 3-1-16,3 3 1 15,-11 0-2-15,4 6 1 0,-3 1-1 16,-8 5 0-16,-3 7 0 16,0 4 0-16,-3-17 0 15,3 3 0-15,-4 10 1 16,1 7 0-16,-1 11 1 15,1 4 0-15,-4 10-1 16,3 15 1-16,4 6-1 16,4-12 1-16,-4 9-1 15,7 6 1-15,-7-9-1 16,0 6 1-16,0-6-1 16,0 0 1-16,0-6 0 15,3-3 0-15,1-20 0 16,-4 1 0-16,0 0 0 15,0 0 1-15,0 3 0 16,0-7 1-16,-4-2-1 0,4-7 1 16,-3-6 1-16,3 0 0 15,-7 0 0-15,3 0 1 16,-6-3-1-16,-1-1 0 16,1 1 0-16,-5-3 1 15,-6 6-3-15,0-7 1 16,0-2-1-16,-14 0 0 15,-1-4-1-15,-13-3 1 16,0 1-1-16,-8-1 1 16,4 0-1-16,-17-3 0 15,-8 3 0-15,-14-2 0 16,4-8 0-16,-4 4 0 0,8-3-1 16,3-3 1-16,3 0-1 15,4-4 0-15,3 4-1 16,8 6 1-16,6-3-3 15,8 0 0-15,10 0-5 16,7 0 1-16,15-10-7 16,17 7 1-16</inkml:trace>
  <inkml:trace contextRef="#ctx0" brushRef="#br1" timeOffset="-123721.63">7193 8303 28 0,'0'22'14'0,"-10"-44"-7"16,10 22 15-16,0 3-21 15,-11-6 1-15,-14 13 1 16,-6 18 1-16,-8 6-5 16,-4 17 1-16,-13 14 2 15,-4 14 0-15,-4 9-2 16,-3 15 1-16,7 10-1 16,8 9 1-16,9-21-2 15,4-7 1-15,4-7 0 16,3-18 0-16,11-15-4 0,-3-13 1 15,9-13-8-15,5-19 1 16</inkml:trace>
  <inkml:trace contextRef="#ctx0" brushRef="#br1" timeOffset="-123404.92">6336 8300 43 0,'-7'-3'21'0,"14"3"-24"16,-4 0 37-16,4 3-34 15,1 6 1-15,6 7 0 16,7 16 0-16,14 5 0 15,11 20 1-15,17 15 1 16,19 6 0-16,-1 26-1 16,10 12 0-16,15 15-3 15,7-8 0-15,-3 5-11 16,-12 10 1-16,5 6-4 16,-8-2 1-16</inkml:trace>
  <inkml:trace contextRef="#ctx0" brushRef="#br2" timeOffset="-118447.57">1069 8752 19 0,'21'-10'9'0,"-14"4"-2"0,-3 3 10 16,3 3-16-16,3 0 1 15,1 0 0-15,-1 3 1 16,8 0-4-16,-7 10 0 15,6 12 3-15,-3 9 1 16,-3 16-2-16,7 32 1 0,3 25-3 16,-4 31 1-16,5 37-2 15,6 16 1-15,-7 13-2 16,0 3 1-16,18-16 0 16,0-12 1-16,3-16 1 15,4-22 1-15,-14-12 0 16,-4-19 1-16,-7-22-1 15,-7-13 0-15,-3-13-5 16,3-14 1-16,-14-11-4 16,-18-18 0-16</inkml:trace>
  <inkml:trace contextRef="#ctx0" brushRef="#br2" timeOffset="-117065.04">1348 8799 17 0,'31'9'8'0,"8"-12"1"16,-28 0 10-16,6-3-15 15,5-1 1-15,6-2 1 16,14-4 1-16,-3 1-9 0,3-4 0 16,15-3 6-1,6-6 0-15,15 0-3 0,21-6 1 16,-1-7-2-16,12 4 1 16,-1-4-1-16,11-3 1 15,0 4-1-15,-11 5 0 16,-6-2 0-16,-8-1 1 15,4 1-1-15,3 6 1 16,0 2-1-16,4 8 0 16,-14 2 0-16,-4 3 0 0,4 1-1 15,-4-1 0-15,-17 1 0 16,-4 6 1-16,-7-1-1 16,-8 7 0-16,-2 3 0 15,-4 4 1-15,-4-1-1 16,-10 6 0-16,3-2 0 15,-3 12 0-15,-4-3 1 16,-7-4 0-16,0 1-1 16,1 0 1-16,-1-1 0 15,0 4 1-15,4 6-1 16,-1 0 0-16,4 4 0 16,8-1 0-16,-1 6 0 15,0 4 0-15,8 3-1 16,-1 3 0-16,4 12 1 15,-4-6 0-15,4-3 0 16,-14 0 0-16,-4 0 0 16,4-3 1-16,-1 10 0 15,1-1 0-15,-4 6-1 0,4 14 1 16,3 2-2-16,-3 16 1 16,0 12-1-16,3 16 1 15,-3 16 0-15,-4-3 0 16,-7 6-1-16,8 3 1 15,-8-6 0-15,7-16 1 16,-7-9-1-16,0-7 0 16,1-12 0-16,-1-6 0 0,0-4 0 15,-4-9 1 1,1-9-1-16,-7-3 1 0,-4-1-1 16,3-5 1-16,-6-7-1 15,3 0 1-15,-7-3-2 16,0-4 1-16,-7-8 0 15,3-1 0-15,-3-6 0 16,0-6 0-16,-3-3 0 16,-1-4 1-16,-3 1 0 15,-7-4 0-15,-4-6 0 16,-3 4 0-16,-4-4-1 16,-10-3 0-16,-15 0 0 15,-3 0 0 1,-3 0 0-1,-18 0 0-15,-7 0 0 0,-18 3 0 0,3 3 0 16,-17 0 0-16,1 1 0 16,-19 2 0-16,7 1 0 15,-10-1 1-15,-14 3-1 0,7 1 1 16,-7 0-1-16,-4-4 0 16,-7-3 0-16,14 0 1 15,-6-6 0-15,6 0 0 16,4-6-2-16,3-3 1 15,11-4-1-15,7 1 0 16,4-4-7-16,-1 4 1 16,11 2-4-16,4-2 0 15</inkml:trace>
  <inkml:trace contextRef="#ctx0" brushRef="#br2" timeOffset="-113493.36">7712 12195 13 0,'-21'0'6'0,"-1"-3"4"16,15-1 6-16,0 4-13 15,0 0 0-15,4 0 5 0,-1 4 0 16,4-4-10-16,-7 0 1 15,7 0 4-15,7 0 1 16,7 0-4-16,0 3 0 16,8-6-3-16,-1 3 0 15,7 3 0-15,7 0 1 16,4 0 0-16,0-3 1 16,3 3 3-16,15-3 0 15,-4-3 0-15,-1 0 1 16,8-3-1-16,4-1 0 15,6-2-1-15,5 0 0 0,9-1-3 16,4-2 1-16,1 5-1 16,6-2 0-16,-3 3 0 15,6 2 0-15,8 1 2 16,-7 3 0-16,3-3 1 16,4 3 0-16,0 3 0 15,10-3 0-15,-3 0 0 16,4 3 0-16,-4 1-2 15,10-1 1-15,-7 3-1 16,8-3 1-16,-1 3-1 16,1-2 0-16,-4 2 1 15,-4-6 1-15,4 3 1 16,-3-3 0-16,6 3 0 16,-7 3 0-16,8 1 0 15,6 2 1-15,-3-3-3 16,4-3 1-16,3 7-1 15,4 6 0-15,-1-1-1 16,-3 1 1-16,4 3-1 0,-1 0 0 16,-10-4 1-16,0 1 1 15,-7-4 0-15,4 1 0 16,-8-4 0-16,-6-2 1 16,3-1 0-16,-4 0 1 15,4-3-1-15,0 4 1 16,-4-1-2-16,7-3 1 15,1 3-1-15,-1 4 0 0,-6 2-1 16,-1 10 0-16,4-3-1 16,-14 0 1-16,-4 3 0 15,-3-7 1-15,-8 1-1 16,-6-3 1-16,-4-4-1 16,-7-3 0-16,-3-3-3 15,-1-3 0-15,1-9-9 16,10-7 0-16</inkml:trace>
  <inkml:trace contextRef="#ctx0" brushRef="#br2" timeOffset="-109635.07">17166 10658 41 0,'-3'28'20'0,"-1"13"-18"0,1-38 21 0,-1 13-21 15,-3 12 1-15,0 13-1 16,-4 19 1-16,1 2-5 16,-1 17 1-16,4 24 2 15,-3 10 0-15,3 0-3 16,-1-10 1-16,5-18-4 16,3-16 1-16,0-19-8 15,0-28 0-15</inkml:trace>
  <inkml:trace contextRef="#ctx0" brushRef="#br2" timeOffset="-109095.26">17053 10699 47 0,'-3'3'23'0,"10"-3"-22"0,0-3 41 16,3 0-39-16,5 0 0 15,2-4 1-15,11 1 0 16,8 0-5-16,6 0 0 16,0 2 4-16,4 1 0 15,4 0-2-15,-5 0 1 16,-6 3-2-16,-10 3 1 0,-12 3-2 15,-10 7 0-15,-10 3-1 16,-4 9 0-16,-7 9-2 16,-4 4 1-16,0 3-3 15,4 9 0-15,4-6 0 16,-1-10 1-16,4-2 1 16,0-1 0-16,0-6 1 15,0 3 1-15,3 0 2 16,1 1 1-16,3-1 0 15,7-3 0-15,0 6 1 16,7 1 0 15,7-4 1-31,7-3 0 0,1 0-1 0,-1-3 1 0,-4 0-1 16,-6 0 1-16,-11 9-3 16,-14 10 1-16,-18 3-3 0,-6 0 0 15,-22 0-3-15,-7-3 1 16,-4-10-7-16,4-9 0 15,0 0-2-15,14-6 0 16</inkml:trace>
  <inkml:trace contextRef="#ctx0" brushRef="#br2" timeOffset="-108687.2">17618 11577 27 0,'0'-6'13'0,"0"15"-7"0,0-9 22 0,0 0-24 16,7-6 1-16,0 3 3 16,7 0 0-16,4-7-10 15,6-6 0-15,8-2 6 16,-4-7 1-16,0 0-4 15,-3-1 1-15,-7 4-2 16,-8 1 0-16,-6 2-1 16,-8 9 1-16,-3 7-3 15,-3 6 1-15,-8 7-2 16,0 5 1-16,1 7-1 0,-1 3 1 16,1 7-1-16,2-1 0 15,5-3 2 1,3 1 1-16,7-1 1 0,7 3 1 15,3-6-2-15,5-6 1 16,6-6-5-16,7-10 0 16,0-10-5-16,-3-2 1 15</inkml:trace>
  <inkml:trace contextRef="#ctx0" brushRef="#br2" timeOffset="-108403.15">18147 11279 30 0,'28'-22'15'0,"-17"10"-8"0,-11 12 25 15,-4 6-32-15,-3 0 1 0,-7 13-1 16,-7 3 0-16,-7 3-1 16,-4-3 0-16,0-3-2 15,4 6 0-15,3 0 0 16,4 0 0-16,7 0 0 16,3-3 1-16,8-3 0 15,6-7 1-15,11 1 2 16,8-4 1-16,16-2 1 15,1-7 0-15,-3-4-1 16,-5 1 1-16,-6 3-1 16,-7 3 0-16,-11 7-2 15,-11 9 1-15,-6-4-6 16,-12 4 0-16,-6 6-5 16,-7 0 0-16</inkml:trace>
  <inkml:trace contextRef="#ctx0" brushRef="#br2" timeOffset="-108088.33">18581 10733 6 0,'25'-90'3'0,"-11"14"10"0,-11 67-8 0,-3 3-2 15,-3-1 1-15,-4 1 4 16,-4 0 1-16,-3 15-10 16,-4 16 0-16,1 19 6 15,-5 28 1-15,8 16-2 16,4 19 0-16,3 6-2 16,0-1 1-16,3-8-2 15,4-13 1-15,-3-13-2 16,-1-21 1-16,1-16-5 15,-5-20 1-15,-2-21-7 16,-8-6 0-16</inkml:trace>
  <inkml:trace contextRef="#ctx0" brushRef="#br2" timeOffset="-107932.39">18083 11163 29 0,'-35'-19'14'0,"32"16"-1"15,13 3 22-15,11 3-31 16,11-3 1-16,17-3 1 0,19-6 0 15,9-7-9-15,15-3 1 16,14-9 1-16,-11 0 0 16,-17 3-13-16,-26 9 1 15</inkml:trace>
  <inkml:trace contextRef="#ctx0" brushRef="#br2" timeOffset="-107426.06">20151 11430 44 0,'7'40'22'0,"-25"-5"-22"0,22-26 31 16,-4 4-31-16,0 2 0 15,0 1-1-15,-4-3 1 16,1 2-2-16,-1-11 0 0,1-4-9 16,-1-7 0-16,-3-15-1 15,0-6 1-15</inkml:trace>
  <inkml:trace contextRef="#ctx0" brushRef="#br2" timeOffset="-107262.14">19995 11085 35 0,'8'9'17'0,"13"0"-17"16,-11-2 32-16,4 2-32 15,0 1 1-15,4 2-4 16,3-2 1-16,11-4-4 16,7 0 0-16,-7-3-5 15,-4-6 1-15</inkml:trace>
  <inkml:trace contextRef="#ctx0" brushRef="#br2" timeOffset="-106978.43">20338 11295 29 0,'-4'50'14'0,"8"-3"-10"0,-1-34 24 0,4 2-26 0,0 1 1 0,0 0 0 0,0-4 1 0,0-6-6 0,4-2 0 31,0-23-1-31,-1-3 1 15,-3-3-4-15,0 0 1 16,0-1 0-16,4 5 0 0,-4-1 3 16,4 3 1-16,3 6 4 15,7 7 1-15,4 6 1 16,3 3 1-16,0 10-1 16,-3 5 0-16,-1 14-3 15,-2-4 0-15,-1-3-6 16,0 3 1-16,-7-3-8 15,-3-9 0-15</inkml:trace>
  <inkml:trace contextRef="#ctx0" brushRef="#br2" timeOffset="-106450.75">22775 10865 39 0,'-7'3'19'0,"-10"4"-11"0,6-4 32 0,-3 3-37 16,-7 0 0-16,-7 4 0 16,-8 8 0-16,-6 4-5 15,-7 7 1-15,3 2 1 16,3 3 1-16,-2 1-4 15,6-4 1-15,7 1-1 16,7-1 0-16,8-9 0 16,10-3 0-16,7-3 1 15,10-1 0-15,4-2 3 16,18 6 0-16,7-1 1 16,3 1 0-16,0 0-1 15,-6 0 1-15,-12 3-1 16,-9 3 0-16,-15 3-2 15,-11 7 0-15,-14-4-4 16,-10 3 0-16,-4-5-8 0,-3-7 0 16</inkml:trace>
  <inkml:trace contextRef="#ctx0" brushRef="#br2" timeOffset="-105477.38">23068 11220 36 0,'11'12'18'0,"-11"-9"-13"15,-4-3 24-15,-6 0-29 16,-8 0 1-16,-7 3 0 15,1 7 0-15,-1-1-2 16,-7 1 1-16,7 5 0 16,1 4 1-16,3 3-2 0,-1-3 0 15,5-4 0-15,6-2 1 16,8-4-2-16,3-2 1 16,7-7 0-16,7-7 0 15,0 1 0-15,0-3 0 16,0-1 0-16,4 1 1 15,-4 3 0-15,0-7 0 16,0 7 0-16,4-7 1 16,-8 7 0-16,1 3 0 15,0 3 0-15,3 3 0 16,-4 16 0-16,1 0 0 0,-1 3-1 16,1 3 1-16,0-3-3 15,-4-4 1-15,0-5-8 16,0 0 1-16,-7-7-3 15,7-9 0-15</inkml:trace>
  <inkml:trace contextRef="#ctx0" brushRef="#br2" timeOffset="-104679.48">23227 11273 24 0,'25'9'12'0,"-8"32"-11"16,-10-32 19-16,-7 7-17 15,0 3 1-15,0 0 2 16,-3 0 1-16,-1-4-8 16,1-2 0-16,-1-4 6 0,1-3 0 15,3-2-2-15,0-4 1 16,7-10-3-16,3-2 1 16,4-4-2-16,1-3 1 15,-1 0-1-15,0 4 1 16,0 5-1-16,-4 7 0 15,1 3 0-15,0 6 0 16,-4 7 0-16,0-1 1 16,-4-2-2-16,1 2 1 15,-1-2-1-15,1-4 0 16,-1-3 0-16,1 0 0 16,-1 0-1-16,1-3 1 0,3-3-1 15,4-3 0-15,3-3 0 47,-4-1 1-31,4-5 0-16,0-1 0 15,1-3 0-15,-1 3 1 16,0 4 0-16,3-1 1 16,-2 7-1-16,-1 3 0 0,0 6 0 0,-4 0 1 0,-3 13-1 0,0 0 1 0,1 2-1 15,-5 1 1-15,1 3-1 16,-1-3 1-16,-3 0-1 15,4 0 0-15,-4-1 1 16,0-2 1-16,3-3-1 16,1-4 1-16,-1 0 0 15,4-5 1 1,4-1-1-16,3 0 1 0,4 0-1 0,3-3 1 16,7-3-1-16,4-3 0 15,0-4-1-15,-1-6 0 16,-3-2-1-16,-3-7 1 15,-4-4-1-15,-3 1 1 16,0 3-2-16,-8-3 1 47,-3 0-2-16,-7 6 1 0,-3 3-2-31,-8 9 1 16,-6 10-2-16,-5 4 1 0,5 11-1 0,-4 17 1 0,3 11 1 16,7 11 0-16,8 2 2 0,3 1 1 0,10-4 1 0,8-6 0 0,3-16-1 0,0-9 1 0,4-12-7 0,3-13 0 15,-14-10-7-15,0-6 1 0</inkml:trace>
  <inkml:trace contextRef="#ctx0" brushRef="#br2" timeOffset="-103914.89">25665 11135 41 0,'-18'-6'20'0,"-38"2"-22"0,34 4 34 16,-9 4-32-16,-8-1 0 0,-4 3 0 15,-6 7 1-15,10 2-1 16,0 1 0-16,4 3 1 15,10-4 0-15,4 7-1 16,11-6 1-16,10 0 0 16,10-1 0-16,8-2-1 15,7 3 1-15,6 2-1 16,8-2 0-16,0 0 0 16,-4-1 0-16,-3-2 0 15,-11 3 0-15,-10 2 0 31,-11 14 0-31,-11-4 0 0,-6 7 0 32,-12-7-1-32,1-6 0 0,3-7-1 15,1-2 0-15,6-1 0 16,0 1 1 0,11-4-1-1,4-2 0-15,6-1 1 16,8-3 1-16,14-3 2 0,10 0 0 0,11-9 1 0,3-10 1 0,4-9 0 0,0-1 0 15,-4 4-1-15,-3-3 0 32,-7-13-2-32,-14 1 1 15,-8 5-3-15,-6 7 1 32,-7 3-3-17,-12 6 0-15,-9 3-1 0,-4 10 1 0,3 12-1 0,0 13 1 0,1 6 1 16,6 3 0-16,4 4 2 15,4 9 1-15,6-1 0 16,8-5 0 0,6-4-2-16,5-6 0 0,2-9-5 15,-3-7 0-15,1-9-5 16,-1-15 0-16</inkml:trace>
  <inkml:trace contextRef="#ctx0" brushRef="#br2" timeOffset="-103555.39">25936 11370 30 0,'11'38'15'0,"10"31"-7"0,-14-54 22 0,0 10-29 0,0 0 1 0,-3-6-1 16,-1 0 1-16,-3-3-4 0,0-7 1 16,0 4 1-16,0-7 1 15,0-6-2-15,0-16 0 16,0 1-1-16,4-4 0 15,-1-3 0-15,4-3 1 16,4 3-1-16,3-6 1 16,0 3 0-16,4-1 0 15,-1 8 1-15,1-4 0 16,-4 12 1-16,0 7 0 16,-3 6 0-16,-4 10 0 15,0 3 1-15,0 9 0 0,0 6-1 16,0 3 0-16,-3-2 0 15,3-7 0-15,-4-6-5 16,1-4 0-16,-1-8-6 16,4-7 0-16,0-13-1 15,0-9 1 1</inkml:trace>
  <inkml:trace contextRef="#ctx0" brushRef="#br2" timeOffset="-102904.02">26476 11198 40 0,'39'-29'20'0,"-15"23"-23"0,-20 6 44 0,0 3-41 16,-4 7 0-16,-8 5-1 16,-6 4 1-16,-3-6 0 15,-4-1 0-15,-4 7-2 16,-10 3 0-16,6-3-1 16,1 0 1-16,7-4 0 0,3-2 0 15,8 2 0-15,6-5 0 16,11-1 2-16,11 1 0 15,3-1 0-15,0 1 1 16,0 2-1-16,1-3 1 16,-5 1-1-16,-3 2 1 15,-7 4-1-15,-7 3 0 16,-3 3 0-16,-8 0 0 16,4 0-1-16,-3-7 1 15,3 1 0-15,0-3 0 16,3-1 0-16,0-6 0 15,8 4 0-15,3-4 1 0,7 0 0 16,14-6 0-16,4-12 1 16,7-4 0-16,3-3 2 15,11-6 0-15,-7-3-1 16,0 0 1-16,-11 0-2 16,0-4 1-16,-10 1-2 15,-7 3 1-15,-15 3-3 16,-6 3 0-16,-11 3-2 15,0 3 1-15,-1 10-1 16,-2 9 0-16,-1 22 0 16,1 0 0 15,6 10 1-31,7 12 1 0,4 3 0 0,4 0 1 0,7-3 0 16,13 0 1-16,15-9-1 62,7-10 1-62,7-12-6 47,-7-10 0-47,-4-9-6 31,-14-7 0-31</inkml:trace>
  <inkml:trace contextRef="#ctx0" brushRef="#br2" timeOffset="-102412.33">28631 11583 30 0,'-14'-41'15'0,"-32"20"-12"15,32 14 20-15,-10 4-23 16,-5 3 1-16,1-3-1 16,-7 6 0-16,0 7 0 0,3 2 0 15,0 7 0-15,7 0 1 16,4 3 0-16,11 9 0 15,10 0 0-15,10 4 0 16,8-7-1-16,7-6 1 16,6-6 0-16,8-10 0 15,0-6 0 1,-4-9 0-16,-6-7-1 0,-5-3 1 16,-3 3-1-16,-3 4 1 15,-4-10-1-15,-3 9 0 16,-1 4 0-16,-3 3 0 15,0 6 0-15,0 3 1 16,1 6-1-16,-1 10 1 16,0 6-1-16,3 0 1 0,4 0-7 15,4-6 0-15,3-6-5 16,0-7 1-16</inkml:trace>
  <inkml:trace contextRef="#ctx0" brushRef="#br2" timeOffset="-102143.43">29094 11370 36 0,'31'-31'18'0,"-24"2"-16"0,-7 26 31 0,-7 10-33 15,-7 11 1-15,-7 4-1 16,-7 0 1-16,3 0-2 16,0 10 1-16,1-1 0 0,3 7 1 15,-1-7-1 1,12-6 0-16,6 0 2 0,8-3 0 15,10 3 1-15,18-3 1 16,-1-3-1-16,-2-3 1 16,-1-1-1-1,-10 4 0-15,-8 3-4 0,-10-3 0 16,-14 3-9-16,-14-3 1 16,-4-10-6-16,-10-9 0 15</inkml:trace>
  <inkml:trace contextRef="#ctx0" brushRef="#br2" timeOffset="-101107.47">30226 11320 45 0,'-14'72'22'0,"0"19"-26"0,10-63 40 16,4 0-36-16,-3-6 0 16,6-3-1-16,-3-9 1 15,0-10-1-15,4-13 1 16,-1-9-1-16,1-6 0 15,-1-7-2-15,-3-9 0 0,4-9 0 16,-4-10 1-16,0-6-1 16,3 0 1-1,4 0 1-15,1 7 0 0,6-1 2 16,7 7 0-16,4 12 1 16,10 9 0-16,7 7 2 15,4 6 0-15,-4 13 0 16,4 2 1-16,-7 14-1 15,-7 2 0-15,-8 7-2 16,-13 6 1-16,-11 15-3 16,-7 4 1-16,-14 6-2 15,-14 3 1-15,-15-9-2 16,-6-7 1-16,3-8 0 16,3-11 1-16,5-8-1 15,2-7 1-15,15-4 0 16,7-2 0-1,17 0 0-15,11 0 1 16,7 6-1-16,8 6 0 0,6 6 0 0,7 13 1 16,0-3-1-1,1 10 1-15,-5 5-1 0,-2-2 0 16,-5 3-1-16,5-1 1 16,-8 4 0-16,0 3 0 15,-3-3 0-15,-4-10 0 16,-4-3-1-16,4-6 1 15,0-6 0-15,11-7 0 16,3-12 0 0,4-13 0-16,0-2 0 0,-4-4 1 15,-3-3-1-15,-4-1 0 16,-3-5 0-16,-8-3 0 16,-3 2-1-16,-7 7 1 0,-7 0-2 15,-7 6 0-15,-4 0-1 16,-6 13 0-16,-5 3-1 15,5 16 0-15,3 15 1 16,3 3 0-16,4 10 2 16,3 9 0-16,4-6 1 15,11 0 1-15,10-6 0 16,11-4 0-16,3-9-1 16,7-12 1-16,0-10-2 15,4-3 0-15,-4-22-7 16,1-16 0-16,-12-6-3 15,1-15 0 1</inkml:trace>
  <inkml:trace contextRef="#ctx0" brushRef="#br2" timeOffset="-100905.59">31006 10558 46 0,'-11'3'23'0,"-3"107"-27"0,10-66 45 0,1 28-41 0,-1 16 0 0,-3 15 0 0,7 22 0 0,7 4-1 0,0 3 0 0,4-26-3 0,0-21 1 0,-1-22-10 15,-6-32 0 1</inkml:trace>
  <inkml:trace contextRef="#ctx0" brushRef="#br2" timeOffset="-100341.8">31757 11574 38 0,'0'0'19'0,"14"19"-15"0,-7-16 27 16,7 6-27-16,4 4 1 15,3-4 3-15,4-3 1 0,7-2-11 16,-1-14 0-16,-2-9 7 16,-1 1 0-16,-11-1-3 15,-6 0 0-15,-7 0-2 16,-8 3 0-16,-7-2-1 15,1 5 1-15,-11 4-1 16,3 2 0-16,0 7 0 16,1 10 1-16,3 9-1 15,7 12 0-15,3 0 1 16,4 7 0-16,7 6-1 16,4 0 1-16,10-13-2 15,7-6 1-15,7-6-3 16,1 0 0-16,-1-13-6 15,-3-12 1-15,-8-10-6 16,-6-6 1 0</inkml:trace>
  <inkml:trace contextRef="#ctx0" brushRef="#br2" timeOffset="-100087.94">32219 11633 36 0,'7'38'18'0,"-7"0"-18"0,0-32 28 0,0 3-26 0,-3-2 0 15,-1-7 1-15,1-10 1 16,-1-2-5-16,-3-10 0 16,0-6 4-16,0-4 1 0,0-5-1 15,3 5 0-15,4 7 0 16,4 0 1-16,3 6-1 16,4 0 1-16,3 7-3 15,7 2 1-15,-4 4-6 16,1 3 0-16,-4 0-10 15,0 3 1-15,-14 0-3 16,7 0 1-16</inkml:trace>
  <inkml:trace contextRef="#ctx0" brushRef="#br2" timeOffset="-99772.18">32427 11728 28 0,'-3'15'14'0,"3"-24"-10"0,0 3 23 16,-4-7-26-16,1-3 0 16,-1-6 2-16,1-9 0 15,-1-4-4-15,1 1 1 16,-1-4 2-16,4 4 1 15,4-1-1-15,3 7 0 16,7 3 0-16,3 9 1 16,1 10-1-16,7 3 0 15,-4 9-2-15,0 1 0 0,-3-1-7 16,-1 3 1 15,-6 4-7-31,-7-4 1 0</inkml:trace>
  <inkml:trace contextRef="#ctx0" brushRef="#br2" timeOffset="-99471.23">32791 11495 43 0,'7'10'21'0,"-11"-10"-28"15,4 0 36-15,-3-3-30 16,-8 0 1-16,-7-1 0 15,-3 11 0-15,-3 2 0 16,-1 10 0-16,0 6 0 16,1-3 0-16,2 3-2 0,12 6 1 15,6-2-2 1,11-4 0-16,11-3-1 0,7-10 0 16,3-5 0-16,0-11 0 15,-3-5 1-15,-1-4 0 16,1-9-4-16,-7-3 0 15,-8-6 0-15,-3-10 1 16</inkml:trace>
  <inkml:trace contextRef="#ctx0" brushRef="#br2" timeOffset="-99230.32">32854 11690 29 0,'-3'12'14'0,"-4"-30"-13"0,7 11 30 0,0-11-31 15,-4-11 0-15,4-5 1 16,0 2 0-16,4 1 1 16,3-3 0-16,3 5 2 15,8 1 1-15,7 6 0 16,3 3 0-16,4 7-1 16,6 2 1-16,-2 4-6 15,-1 0 0-15,-7 6-11 16,-7 0 0-16,-10 6-3 15,-1 0 1-15</inkml:trace>
  <inkml:trace contextRef="#ctx0" brushRef="#br2" timeOffset="-99015.33">33274 11734 48 0,'14'31'24'0,"-7"-21"-39"0,-7-10 47 16,-3-7-54-16,-8-5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4:50:37.26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3T14:50:47.590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3560 3966 28 0,'17'10'14'0,"-6"-13"-5"0,-11 3 15 0,0 0-21 16,0 0 0-16,0 0 3 16,0 0 0-16,-7-7-6 15,3 7 1-15,-13 7 5 16,-5-4 0-16,-6 6-2 15,-4 4 1-15,1-4-2 16,-15 4 0-16,-4-4-2 16,8 4 0-16,-7-4-2 15,10 0 1-15,7 10-3 16,4-9 1-16,0 5-2 16,3 4 1-16,7 0-2 0,-3-3 1 15,11 6-1-15,3-7 1 16,3 7 0-16,4 10 1 15,0-4 1-15,0 6 0 16,-7 10 1-16,7 3 0 16,-11 7 0-16,1 5 0 15,-8-2 0-15,8-7 0 16,-1-3 0-16,0 6 1 16,11-9 1-16,4 0 1 15,3-3 2-15,11-7 0 16,-8-6 1-16,15-6 1 15,10-3-1-15,4-13 1 0,3-6-3 16,-3-3 1-16,0-9-7 16,-4-7 0-16,-7 3-12 15,1-3 1-15</inkml:trace>
  <inkml:trace contextRef="#ctx0" brushRef="#br0" timeOffset="231.06">2960 4738 53 0,'21'12'26'0,"18"-21"-27"15,-25 3 42-15,11-1-41 16,10-5 1-16,11-1-7 0,-4 1 0 15,4 5-4-15,-4-2 1 16,-3 6-6-16,0 0 0 16</inkml:trace>
  <inkml:trace contextRef="#ctx0" brushRef="#br0" timeOffset="452.94">3697 4732 35 0,'-21'9'17'0,"-18"13"-20"0,29-10 29 0,-8-2-26 16,-14 12 0-16,4 9 0 15,-4-3 0-15,4 1-4 16,7-1 1-16,10-3-6 15,1-6 0-15</inkml:trace>
  <inkml:trace contextRef="#ctx0" brushRef="#br0" timeOffset="710.19">3496 4722 24 0,'21'41'12'0,"0"15"-9"0,-10-37 16 0,-4 6-19 0,4 3 0 0,3 7-3 0,-7-4 1 0,3-2-2 0,1-8 0 16,7-17-3-16,3-14 0 15</inkml:trace>
  <inkml:trace contextRef="#ctx0" brushRef="#br0" timeOffset="1101.58">4075 4788 37 0,'10'19'18'0,"-17"-22"-26"0,4 6 39 0,-8 3-32 16,-3 0 1-16,-7 4-1 15,0-1 1-15,-1 1-1 16,-6 2 0-16,7 7-1 16,0 3 1-16,10-6 0 15,-6-1 0-15,10-2-1 16,3-13 0-16,4 0 1 16,11-10 1-16,-1 1-1 15,8-4 1-15,-8 4-1 16,5 0 1-16,-1 5-1 15,0-2 1-15,3 6 1 16,-6 6 0-16,-4 4 1 31,4-4 0-31,-1 7 1 0,4-1 0 32,-3-6 1-32,3 4 0 31,0 2-1-31,4 1 1 15,-8 0-2 1,1-1 1-16,0-3-7 16,-4-5 1-16,3-8-9 0,1 4 1 0</inkml:trace>
  <inkml:trace contextRef="#ctx0" brushRef="#br0" timeOffset="1588.87">4544 4741 53 0,'-11'-6'26'0,"-6"15"-30"0,10-9 47 16,-4 0-43-16,0 3 0 0,-3-3 0 16,-3 6 0-16,-5 7-1 15,5 6 1-15,3 6-1 16,0 9 1-16,10-2-1 16,8 2 1-16,10 4-2 15,-4-4 1-15,15-9-2 16,10-9 1-1,8-13-5-15,-1-12 1 16,-3-19-8-16,7-16 0 0</inkml:trace>
  <inkml:trace contextRef="#ctx0" brushRef="#br0" timeOffset="1847.44">4893 3800 44 0,'-11'-31'22'0,"11"56"-18"15,0-16 36-15,-10 7-40 16,-8 15 0-16,1 20-2 16,-5 14 0-16,1 20 0 0,11 15 0 15,-8 13-2-15,7 3 1 16,8-6-1 15,-4-16 0-31,7-25-3 47,0-22 0-47,0-25-4 16,-4-31 1-1</inkml:trace>
  <inkml:trace contextRef="#ctx0" brushRef="#br0" timeOffset="2006.6">4364 4521 62 0,'49'16'31'0,"82"-57"-40"0,-92 26 62 0,14-14-55 16,14 4 0-16,3-3-18 15,1 3 1-15,6-3 13 16,-13 6 0-16</inkml:trace>
  <inkml:trace contextRef="#ctx0" brushRef="#br0" timeOffset="2432.89">6117 4775 57 0,'11'35'28'0,"10"25"-31"0,-14-39 47 0,4-5-45 0,-1-3 1 0,1-1 0 0,-4 1 1 0,3-10 0 16,1 3 1-16,10-6-1 15,-3-16 1-15,6-15-1 16,5 0 0-16,9-7-6 16,12 1 1-16,-1 2-11 15,-6 7 0-15,-1 12-2 16,-3 10 0-16</inkml:trace>
  <inkml:trace contextRef="#ctx0" brushRef="#br0" timeOffset="2911.26">6936 4801 42 0,'17'-7'21'0,"-27"-2"-17"0,10-1 39 0,0 10-42 16,-7-6 0-16,-4 3 1 0,-7-3 0 15,-13 6-3-15,-1 3 0 16,-10 9 1-16,6 10 0 16,5 10-3-16,6-7 0 0,4 3-1 15,7 0 0 1,3-3-1-16,0-6 1 0,15-9 0 16,14-10 0-16,-1 3 2 15,4-10 1-15,4-8 0 16,-4-7 0-16,4 0-1 15,-11-3 1-15,4 6-1 16,-1 0 0-16,-6 10 0 16,-1-1 0-16,-2 10 1 15,2 3 0 1,-3 4 2-16,7 5 0 31,-3 4 1 0,3 9 0 16,11-6 0-47,-4-7 1 0,7 4-3 32,4 0 1-32,0-13-4 0,-4 3 0 15,0-6-7-15,-7-25 0 0</inkml:trace>
  <inkml:trace contextRef="#ctx0" brushRef="#br0" timeOffset="3114.12">7172 3894 39 0,'4'16'19'15,"6"56"-16"-15,-10-56 33 0,0 21-36 0,0 20 0 16,-3 9 0-16,3 18 1 16,0-2-2-16,0 6 1 0,0-4-1 15,0-15 1 1,0-9-3-1,0-16 0-15,0-10-6 0,10-9 0 0,-6-15-3 16,6-4 0-16</inkml:trace>
  <inkml:trace contextRef="#ctx0" brushRef="#br0" timeOffset="3386.72">7387 4631 34 0,'0'32'17'0,"-10"-14"-19"15,6-8 30-15,1 5-28 0,3 4 0 16,0 0 2-16,7 6 0 16,3-6-2-16,4-3 0 15,-3-7 2-15,-1 0 0 16,1-9 0-16,-4-6 1 15,4-9-2-15,-1-7 1 16,4-10-5-16,-3 1 0 16,3 3-9-16,0-10 1 15</inkml:trace>
  <inkml:trace contextRef="#ctx0" brushRef="#br0" timeOffset="3722.47">7726 4706 48 0,'14'7'24'0,"4"-17"-25"0,-8 4 41 0,4-7-39 0,4 1 1 15,3-1 1-15,0 4 1 0,0-10-5 16,1 4 0-16,2-4 2 15,-13-6 0-15,-4 0-3 16,-7-1 1-16,-4 4-4 16,-6 4 0-1,-11 8-2 17,-1 10 1-32,1 13-2 15,-7 12 1 1,7 0 2-1,10 9 1-15,1 7 3 0,10 0 1 0,10 3 1 16,1-6 1-16,7-4 0 0,13-6 1 0,-2-9-2 0,2-10 0 0,1-2-11 0,0-17 1 16</inkml:trace>
  <inkml:trace contextRef="#ctx0" brushRef="#br0" timeOffset="4939.75">9846 4054 40 0,'-18'10'20'0,"15"-1"-9"0,-1-3 21 0,-3 10-32 15,-3 6 0-15,-4 9 1 16,-4 16 0-16,0 0-2 16,1 16 1-16,3 6 0 15,3 3 1-15,4 3 1 16,3-12 0-16,8-10 0 15,3-9 1-15,0-19-1 16,0-18 1-16,4-17-2 16,-8-12 1-16,-10-9-3 15,-7-13 1-15,-11 3-2 16,-17-6 1-16,-14 0-1 16,-4 3 0-16,-4 7 0 15,-3 12 1 1,11 3 0 31,10 15 0-47,10 11 1 15,8 8 1-15,11 4 1 16,17-1 1-16,28 4 1 16,25-3 1-16,116-25-2 15,-3-10 0 16,-25-6-7-15,-7 3 1-16,-10 0-13 0,-19 3 0 0</inkml:trace>
  <inkml:trace contextRef="#ctx0" brushRef="#br0" timeOffset="5590.24">11843 4534 44 0,'0'9'22'0,"-18"1"-23"0,8-7 29 15,-8 6-28-15,-7-2 1 16,-7-1 0-16,1-3 0 0,-1 3-2 15,7 4 1-15,4-7 1 16,3 9 1-16,8 1-3 16,6 3 1-16,8 2-1 15,10 1 0-15,11 0 0 16,6-3 0-16,1-7-1 16,0 1 0-16,-4-4 1 15,-7-6 0-15,0 0 0 16,-6-10 1-16,2-2-1 15,-3 2 1-15,-3-2-1 16,0-1 1-16,-4 1 0 16,0 2 0-16,0 10 1 15,0 0 0 17,0 10 0-17,3-1 1-15,-6 4 0 16,-1 2 0 31,8 4-1-47,0 0 0 0,6 0-3 0,8-3 1 15,3-7-10-15,4-6 0 0,3-9-1 0,0-4 0 0</inkml:trace>
  <inkml:trace contextRef="#ctx0" brushRef="#br0" timeOffset="5989.96">12263 5039 39 0,'-15'78'19'0,"-6"16"-20"0,18-65 38 0,-1 2-34 16,1 16 0-16,-1-3 1 15,1-19 1-15,-1-6-7 16,4-19 1-16,4-19 3 16,3-25 0-16,0-3-3 15,0-19 0-15,-7-6-1 16,-7-16 0-16,-4-6-1 31,1 9 0-31,3-9 1 0,3 10 1 63,0 21 0-63,8 3 1 31,3 13 1-31,7 10 0 0,7 15 1 15,4 12 0 1,0-2 0-16,-4 12 0 0,-3 9-1 16,-4 13 1-16,-4 3-2 0,-10 10 1 0,-7 9-3 0,-3 0 0 0,-5-1-2 0,-2-2 0 0,-4-3-8 0,0-16 1 15,6-13-2-15,5-2 0 0</inkml:trace>
  <inkml:trace contextRef="#ctx0" brushRef="#br0" timeOffset="6410.33">12626 5218 31 0,'-21'94'15'0,"14"-41"-13"0,3-50 28 0,1-9-28 0,-4-7 1 0,0-9 1 16,-1-12 0-16,-6-13-5 16,0-10 0-16,0-8 3 15,0-14 1-15,3-2-2 16,1-4 1-16,6 3-2 16,4 1 0-16,7 15 0 15,8 6 0-15,13 4 1 16,3 3 0-16,5 15 1 0,-4 16 0 15,-1 13 0 1,-3 6 0-16,-6 15-1 0,-8 19 0 16,-11 7-3 15,-10 9 0-15,-7 6-2-16,-7-6 0 0,0 0-3 0,-4-6 1 0,4-6-7 0,3-20 0 15</inkml:trace>
  <inkml:trace contextRef="#ctx0" brushRef="#br0" timeOffset="6928.78">12968 4612 37 0,'-7'4'18'0,"4"21"-15"0,3-22 28 16,0 6-27-16,-4 1 0 16,0 5 3-16,4-2 0 15,-3-4-8-15,3-3 0 16,0 1 5-16,0-7 1 16,3-13-2-16,5-6 0 15,-1 1-3-15,0-8 1 16,-4-2-3-16,1-3 1 15,3 6-1-15,3-3 0 16,1 9-1-16,3 6 1 16,0 10-3 31,7 9 0-47,-3 4-3 0,3 2 0 15,4 4-6 1,3-7 1-1</inkml:trace>
  <inkml:trace contextRef="#ctx0" brushRef="#br0" timeOffset="7186.63">13568 4684 34 0,'32'-15'17'0,"-15"-26"-9"0,-13 35 26 0,3 3-30 15,0-4 0-15,-4 1 0 16,-6-3 1-16,-4-4-7 16,-4 4 0-16,-6-1 4 15,-1 7 1-15,-3 6-4 16,-7 4 0-16,-4 2-1 15,0 16 0-15,7 6-2 16,4 4 0-16,7 6-2 16,14-4 1-16,14-2-1 0,7-10 1 15,4-6 0-15,7-19 1 16,0-10 1-16,3-2 0 16,-3-4-4-16,3 0 0 15,0-21-1-15,0 5 1 16</inkml:trace>
  <inkml:trace contextRef="#ctx0" brushRef="#br0" timeOffset="7438.68">14157 4430 30 0,'21'0'15'0,"-21"0"-11"16,-3-3 30-16,-1-3-31 15,-6 3 0-15,-5 6 3 16,1 6 1-16,-7 7-8 16,-11 12 0-16,-6 1 4 15,-8 11 1-15,0 14-2 16,4-1 1-16,10-3-5 16,4 3 0-16,6-12-7 15,8-6 0-15,11-32-5 16,6-13 0-16</inkml:trace>
  <inkml:trace contextRef="#ctx0" brushRef="#br0" timeOffset="7630.42">13737 4399 40 0,'7'-3'20'0,"18"19"-13"0,-11-1 34 16,7 20-40-16,4-1 1 15,10 17 0-15,4 8 0 16,3-12-3-16,-10 0 0 15,0-6-2-15,-4-7 1 16,-3-15-13-16,-8-12 1 16</inkml:trace>
  <inkml:trace contextRef="#ctx0" brushRef="#br0" timeOffset="8150.6">16129 4575 57 0,'14'31'28'0,"4"38"-30"0,-11-50 46 0,3 0-45 15,8 9 1 1,0 6 1-16,-1-2 0 0,-3-7-1 15,1-13 0-15,6-5 0 16,3-17 1-16,5-2-2 16,9-16 1-16,1-10-4 15,11 0 0-15,-1-9-7 16,4 0 0-16,-4 3-5 16,-13 10 0-16</inkml:trace>
  <inkml:trace contextRef="#ctx0" brushRef="#br0" timeOffset="8721.12">16969 4506 39 0,'7'15'19'0,"-21"1"-19"0,7-10 31 0,-8-2-31 0,-6 2 0 16,0 3 0-16,-4-3 0 15,-3 4-1-15,-4 9 1 16,4-4-2-16,0 10 0 15,3 1-3-15,8 5 0 16,6-9-3-16,8-3 0 16,10-10 0-16,7-3 0 15,7-6 4-15,0-6 0 16,0-6 2-16,4-7 0 0,0-3 3 16,-1 0 0-16,-3 6-1 15,-6 4 0 16,-1 2 1-31,-7 7 1 32,7 6 1-32,-7 10 0 0,0 12 0 0,0-3 0 0,7 9 0 0,7 0 1 0,4 1-4 15,3-7 1-15,4-6-2 16,7-19 0-16,3-10 0 16,4-21 0-16,-7-13 0 15,-4-12 0-15,-10-4 1 16,-11-25 0-16,-7-15 1 15,-11-7 1 1,-10 4 1-16,-10-4 0 16,-5 20 2-1,5 11 0-15,-1 26 1 16,4 22 0-16,0 18-2 0,3 36 1 0,4 11-2 0,3 26 0 16,4 25-2-16,7 12 1 15,11 7-2-15,6 6 0 16,8-1-3-16,3-11 1 15,4-26-10-15,0-9 1 16,-7-22-1-16,-1-22 0 16</inkml:trace>
  <inkml:trace contextRef="#ctx0" brushRef="#br0" timeOffset="8991.42">17420 4691 29 0,'-3'31'14'0,"-1"0"-11"0,4-21 26 0,0 2-27 16,0-2 0-16,7-1 1 16,7 1 1-16,-3 2-6 15,7 1 1-15,3-13 3 16,3-7 0-16,1-2-2 15,0-10 1-15,-8-9-2 16,1-10 1-16,-4 10-9 16,0-3 1-16,0-13-3 15,0 9 0-15</inkml:trace>
  <inkml:trace contextRef="#ctx0" brushRef="#br0" timeOffset="9374.26">17819 4650 44 0,'17'19'22'0,"22"-25"-29"0,-25 2 42 16,-3-5-35-16,7-4 1 0,3 4 1 15,0-3 1-15,-3-7-3 16,-4-3 0-16,-7 0 0 15,-4-3 1 1,-10 0-3-16,-3 12 1 0,-1-6-3 16,-3 10 1-16,-4-7-1 15,-3 16 0-15,3 16 1 16,4 12 0-16,7 7 2 16,7 5 1-16,4 7 1 46,6 0 0-46,1 0-1 0,10-6 1 0,11-3-1 0,3-13 1 0,4-16-9 16,3-6 1-16,-3-6-3 16,-4-9 0-16</inkml:trace>
  <inkml:trace contextRef="#ctx0" brushRef="#br0" timeOffset="9580.27">18482 4788 45 0,'4'19'22'0,"-4"-19"-35"0,0 0 44 0,-4 0-52 15,-10 0 0-15</inkml:trace>
  <inkml:trace contextRef="#ctx1" brushRef="#br0">12428 313 0,'0'0'0,"0"0"16,0 0-1,-10 3 1</inkml:trace>
  <inkml:trace contextRef="#ctx0" brushRef="#br0" timeOffset="10720.05">17152 2261 43 0,'-3'34'21'0,"-8"26"-17"0,7-32 22 16,1 3-27-16,-4 19 1 15,-4 13 0-15,-3 19 1 16,-3 18-1-16,2 13 0 16,-2 19-1-16,-1 6 0 15,4-13-2 1,3-22 0-16,8-18-6 15,3-25 1-15,10-26-4 32,8-31 1-32</inkml:trace>
  <inkml:trace contextRef="#ctx0" brushRef="#br0" timeOffset="11378.01">17067 2383 25 0,'25'19'12'0,"39"15"-11"0,-40-31 19 0,8 4-18 0,7-4 1 0,21-3 3 0,24-13 1 0,132-18-8 0,-5-7 0 16,-10 10 4-16,-3 0 0 15,-4 3-1-15,-14 0 0 47,-7 9-3-47,14 3 1 0,-21-15-1 0,-1 3 1 0,-2-10 0 0,-12 7 0 16,-20-6 0-16,-8 6 0 15,-3 9 0-15,-17 9 0 0,-15 10 0 16,-11 3 0-16,-10 7-1 16,-10 6 1-16,-11 12-1 15,-4-9 1-15,-14 9-3 16,-7 13 0 0,-10-4-1-16,-4 17 1 0,0 5 0 15,4 4 0-15,3 9 0 16,3-6 0-16,1 3 4 15,3 3 1 1,-3 0 0-16,-4 0 1 0,-3-3-1 16,-1 10 1-16,-3 2 1 15,0-3 0-15,-3 4-2 16,-11-7 1-16,-11-3 0 16,-17-3 0-16,-15 0-1 15,-20-6 1-15,-15 0-2 16,-24-10 0-16,-32-12 1 0,-18-10 0 15,-35-28 0 1,-18-12 1-16,-35-13-1 0,-3-3 0 16,-32 0-3-1,-1 3 1-15,-13-3-13 0,14 9 0 16</inkml:trace>
  <inkml:trace contextRef="#ctx0" brushRef="#br0" timeOffset="14015.16">6466 6591 48 0,'-3'16'24'0,"6"15"-15"16,1-28 24-16,-4-3-32 15,3 7 0-15,1 5 1 16,0 10 0-16,-1 6-3 15,8 4 0-15,-8 5 0 16,4-2 0-16,4 2-7 16,-8-8 0-16,4-4-8 0,-3-10 1 15</inkml:trace>
  <inkml:trace contextRef="#ctx0" brushRef="#br0" timeOffset="14396.72">7003 6569 48 0,'10'-25'24'0,"-20"-19"-17"0,3 32 41 15,-8-4-48-15,1-6 1 0,-10-3 0 16,-15-3 0-16,-18 6-2 15,-6 6 1-15,-11 13-1 16,0 0 0-16,-7 22-2 16,-1 6 1-16,5 9-4 15,6 13 1-15,11 6-2 16,14 20 0-16,18 14-2 16,21 20 0-16,25-3 2 15,21-7 0-15,10-16 5 16,22-15 1-16,13-25 6 15,1-25 0-15,0-16 4 16,-11-22 1-16,-7-22-2 16,-11-10 1-16,-6-8-6 15,-8-14 1-15,-17 1-11 0,-22-10 0 16,-6 1-8-16,-22 9 1 16</inkml:trace>
  <inkml:trace contextRef="#ctx0" brushRef="#br0" timeOffset="15086.91">7419 7990 48 0,'42'-76'24'0,"8"-124"-23"0,-33 134 40 16,12-25-41-16,-1-16 1 15,0-18-2-15,0-4 1 16,-10 4-1-16,3 3 0 16,-10 9-1-16,-4 19 0 0,0 18-1 15,0 20 1-15,0 15-2 16,0 22 1-16,0 22 0 15,0 19 1-15,-7 32 0 16,3 21 1-16,5 19 1 16,-8 19 0-16,7 9 3 15,3 7 0-15,11 2 0 16,-7-8 1-16,8-1-1 16,-5-28 0-16,1-9-4 31,-4-16 1-31,-3-16-3 0,-4-18 0 0,0-13-2 15,3-13 1-15,-20-6-10 16,3-19 1-16</inkml:trace>
  <inkml:trace contextRef="#ctx0" brushRef="#br0" timeOffset="15299.85">7415 7707 54 0,'7'19'27'0,"22"-9"-28"0,-19-4 47 16,8-12-45-16,24-4 0 15,8-9 0-15,3-3 0 16,3 1-6-16,4-5 1 16,-11 4-10-16,-3-6 0 0,-14-13-2 15,10 4 0-15</inkml:trace>
  <inkml:trace contextRef="#ctx0" brushRef="#br0" timeOffset="15582.65">8167 6986 44 0,'-14'101'22'0,"24"40"-32"15,-10-97 42-15,0 15-32 16,0 16 0-16,0 7 0 0,4-23 0 16,-1-8-2-16,-3-14 1 15,4-12-3-15,-1-6 0 16,1-16-6-16,-4-12 0 15,-7-4-1-15,0 1 1 16</inkml:trace>
  <inkml:trace contextRef="#ctx0" brushRef="#br0" timeOffset="15795.23">8107 7431 28 0,'32'4'14'0,"28"5"-5"0,-43-6 27 16,15 3-31-16,7 1 0 0,0 2 1 15,-8 4 0-15,-6 2-9 16,-7 7 1-16,-8 0 3 16,-20 13 0-16,-8 2-4 15,-7-8 1-15,1-4-4 16,-12-3 1-16,5-7-6 16,2-2 0-16,12-4-1 15,10-15 1-15</inkml:trace>
  <inkml:trace contextRef="#ctx0" brushRef="#br0" timeOffset="16123.77">8735 7344 47 0,'24'22'23'0,"-16"-10"-30"15,-5-6 47-15,-3 4-42 0,-7 2 0 16,-7 1-1-16,-4 3 0 15,-3 6 3-15,0 3 0 16,-4-7-3-16,8 1 1 16,-1 0 0-16,7-3 1 15,1-4 1-15,3 1 1 16,10 3 2-16,8-4 1 16,10 4 1-16,-3-1 1 15,3 1-1-15,0 0 0 0,-10 3-2 16,-1-7 1-1,-10 4-4-15,-3 9 0 0,-4-3-5 16,-4 0 1-16,-3 0-8 16,3-7 0-16,4-8-3 15,0-7 0-15</inkml:trace>
  <inkml:trace contextRef="#ctx0" brushRef="#br0" timeOffset="16424.12">9013 7585 49 0,'22'3'24'0,"-22"-3"-29"15,0 0 47-15,0 0-43 16,0 0 1-16,0-3-2 16,-11 3 1-16,-3 3 1 0,-4 7 0 15,1 5-2-15,-1 7 1 16,0 3-2-16,4-6 0 15,0 0-1-15,4 0 0 16,10 0 2-16,3-1 0 16,18-5 2-16,-3-7 0 15,7-6 2-15,-4-6 1 16,0 0 1-16,-3-10 0 16,-8-9-5-16,1-6 0 15,-4-10-11-15,-7-12 0 16</inkml:trace>
  <inkml:trace contextRef="#ctx0" brushRef="#br0" timeOffset="16678.84">9144 6760 35 0,'21'29'17'0,"-14"15"-10"16,-7-26 20-16,-3 11-25 15,-4 8 0-15,0 13 1 16,0 4 1-16,3 12-4 16,4 12 1-16,-11 7 2 15,8 2 1-15,3 1-1 16,0-13 0-16,0-24-5 16,3-7 0-16,8-16-10 15,-7-16 0-15,3-18-3 16,3 0 1-16</inkml:trace>
  <inkml:trace contextRef="#ctx0" brushRef="#br0" timeOffset="16903.89">9278 7538 31 0,'4'41'15'0,"20"3"-13"0,-17-32 26 15,0 7-28-15,0 3 1 0,1-13 0 16,-5 1 0-16,4-1 0 15,0-2 1-15,7-4 2 16,4 3 0-16,3-3 0 16,4-12 0-16,-4-7-1 15,-3-9 0-15,-1-3-6 16,1-13 0-16,-1-9-11 16,-2-7 1-16</inkml:trace>
  <inkml:trace contextRef="#ctx0" brushRef="#br0" timeOffset="17159.7">9730 6757 30 0,'0'38'15'15,"0"6"-3"-15,-4-22 16 0,1 12-28 0,3 20 0 16,-7 84 3-16,3-7 0 16,-7-12-4-16,8-31 1 15,-1-16-1-15,1-18 0 16,-1-14-7-16,1-18 1 16,-1-19-5-16,-3-18 1 15</inkml:trace>
  <inkml:trace contextRef="#ctx0" brushRef="#br0" timeOffset="17309.36">9454 7312 40 0,'15'19'20'0,"34"6"-14"0,-24-19 37 0,-1-2-43 16,5-1 1-16,9-3-1 16,12 0 0-16,-1-3-7 15,1-7 0-15,-1-2-6 16,-7 2 0-16</inkml:trace>
  <inkml:trace contextRef="#ctx0" brushRef="#br0" timeOffset="17623.66">9980 7588 42 0,'21'22'21'0,"7"-22"-21"15,-13-6 33-15,2-7-30 0,8-12 0 16,-4-3 1-16,0 0 0 16,-7 3-6-16,-3 0 1 15,-4-4 2-15,-14 11 1 16,-7 5-4-16,-4 10 1 16,-6 6-2-16,-1 16 1 15,4 19-1-15,3 2 1 16,7 17 3-16,8-16 0 15,10-1 2-15,7-5 0 16,7-10 0-16,7-9 1 0,1-7-5 16,6-9 1-16,-3-13-14 15,-4-15 0-15</inkml:trace>
  <inkml:trace contextRef="#ctx0" brushRef="#br0" timeOffset="18225.14">11324 7485 64 0,'25'25'32'0,"63"-25"-38"0,-63 0 55 0,-1-3-50 16,1-10 0-16,0-3-1 15,-4-5 0-15,-7-5 1 16,-7-2 1-16,-7 0-3 15,-7 0 0-15,-11 6-2 16,-10 9 0-16,0 10 0 16,-4 9 0-16,8 7 1 15,-1 9 1-15,0 9 2 16,8 4 0-16,6 6 3 16,7 2 0-16,15 4 1 15,10-3 0-15,14-3-1 16,-3-3 0-16,0-10-4 15,0-9 0-15,-1-10-8 16,1-3 1-16,-4-21-5 0,1-10 0 16</inkml:trace>
  <inkml:trace contextRef="#ctx0" brushRef="#br0" timeOffset="18482.09">11857 7651 46 0,'7'34'23'0,"-11"-46"-25"0,1 3 42 0,-4-7-40 16,0-6 1-16,0 0 1 15,0-6 0-15,0-4-3 16,3-2 1-16,1 6 2 16,3 9 0-16,3 3-1 15,4 0 1-15,4 4-1 16,-1-1 0-16,4-2-5 15,8 2 1-15,-1 1-11 16,7-1 1-16,-7-3-2 16,4 4 0-16</inkml:trace>
  <inkml:trace contextRef="#ctx0" brushRef="#br0" timeOffset="18811.54">12185 7664 51 0,'7'43'25'0,"-3"-24"-32"0,-4-13 52 16,0-2-46-16,0-4 1 16,0-10 1-16,0-9 0 15,0-6-1-15,0-3 1 16,-4-6-1-16,0-10 1 15,4 3-1-15,0-3 1 16,4 0-1-16,3 0 1 16,4 7 0-16,3 5 0 0,7 7-1 15,4 9 1-15,-1 7-2 16,1 3 1-16,-4 3-5 16,0 6 1-16,1 3-10 15,-1 3 1-15,0 1-2 16,-4-4 0-16</inkml:trace>
  <inkml:trace contextRef="#ctx0" brushRef="#br0" timeOffset="19141.24">12647 7406 43 0,'25'25'21'0,"-8"-12"-19"15,-13-7 40-15,-4-6-39 16,3-12 0-16,-3 2 1 0,-3 1 1 16,-4 0-7-16,-4 2 1 15,-6 4 3-15,-4-3 1 16,-1 9-2-16,-2 6 0 16,2 13-2-16,1 7 0 15,7 5-1-15,7 7 0 16,7 3-1-1,7-10 0-15,14-2 0 0,1-10 0 16,6-4 2-16,0-8 0 16,0-17-1-16,-3-8 1 15,-4-4-7-15,0-9 1 16,-3-13-6-16,0-3 0 0</inkml:trace>
  <inkml:trace contextRef="#ctx0" brushRef="#br0" timeOffset="19455.66">12996 7616 42 0,'4'13'21'0,"-11"-26"-20"15,7 4 35-15,0-7-35 0,0-12 1 16,-4-9-1-16,4-4 1 16,0 0-3-1,0 0 1-15,0 7 2 0,0 6 0 16,7 9-1-16,11 3 1 16,10 7-1-16,11 2 1 15,3 4-4-15,4 0 0 16,0 0-4-16,-7 0 0 15,-11 0-9-15,-14-4 1 16</inkml:trace>
  <inkml:trace contextRef="#ctx0" brushRef="#br0" timeOffset="20986.94">6142 10655 37 0,'-11'38'18'0,"18"-13"-8"0,-3-25 19 0,3 6-24 16,0-3 0-16,4-3 2 16,3 0 0-16,3 0-9 15,12-3 1-15,-5-9 6 16,1 2 0-16,3 1-2 16,-3 6 0-16,-4 9-2 15,-7 0 1-15,-7 19-4 16,-7 0 0-16,-7 7-1 15,-7-4 0-15,-7 0-3 16,-4-3 0-16,0-3-1 16,1-3 0-16,6-7 1 15,0 4 1-15,8-6 0 16,6-4 0-16,8 0 2 0,6-3 1 16,8 0 1-16,-4 4 1 15,4-1 2-15,3 3 0 16,-3 1 3-16,-1 2 0 15,4 7 0-15,4-6 1 16,10-1-4-16,-13-6 0 16,6 4-13-16,-7-4 0 15</inkml:trace>
  <inkml:trace contextRef="#ctx0" brushRef="#br0" timeOffset="21514.35">6883 10818 46 0,'35'-63'23'0,"-31"13"-17"15,-4 28 33-15,0-6-38 0,-4 3 0 16,-7-6-1 0,-17-4 1-16,-14 1-2 0,-18-4 1 15,-21 7 0-15,-7 6 1 16,-11 6-2-16,-4 6 1 15,-2 16-4-15,6 16 1 16,14 3-4-16,15 16 0 16,-1 15-4-16,15 10 1 15,6 9 0-15,29 25 1 16,10 3 4-16,22-5 1 16,17 2 6-16,25-9 1 0,25-13 4 15,10-19 1-15,18-15 2 16,17-32 1-16,15-21-3 15,-25-23 0-15,-21-5-5 16,-11-17 1-16,-25-6-5 16,-17-9 0-16,-21 0-10 15,-15 0 1-15,-24-3-4 16,-4 6 0-16</inkml:trace>
  <inkml:trace contextRef="#ctx0" brushRef="#br0" timeOffset="22384.34">7539 10592 43 0,'-11'10'21'0,"-6"43"-23"16,17-37 38-16,-11 18-35 15,8 16 1-15,-5 13-1 16,1 9 0-16,-3 13-3 15,-1 22 1-15,1 5 0 16,-1 1 1-16,4 3-2 16,0-22 0-16,0-25-3 15,0-12 0-15,7-35-7 16,0-22 0-16</inkml:trace>
  <inkml:trace contextRef="#ctx0" brushRef="#br0" timeOffset="23120.08">7320 10900 37 0,'32'28'18'0,"3"-16"-11"0,-21-12 28 16,0 0-30-16,-3-6 1 15,3 0 1-15,7-7 0 16,4-5-9-16,10-8 1 15,1-2 6-15,2 3 0 0,8-3-3 16,-7 0 1-16,-7-1-1 16,-1 1 0-16,-2 6-1 15,-8 7 1-15,-3 15-4 16,-11 12 1-16,-11 13-3 16,-10 19 1-16,-4 9-3 15,-10 13 0-15,-4-12-1 16,1-1 1-16,2 0 1 15,8-9 0-15,0-6 2 16,0-10 1-16,10-6 1 16,8-10 0-16,3-5 1 15,3-4 1-15,4 0 1 16,0-3 0-16,0 3 0 16,4 3 1-16,3 4-1 15,0 2 1-15,0 1-2 16,4 3 1-16,-7 6-3 0,3 6 0 15,7 6 0-15,4-2 1 16,-8 2-2-16,4 4 1 16,1 3-1-16,-1-7 0 15,0-3 0-15,0-9 1 16,0-12-1-16,4-10 1 16,-4-10 2-16,-3-5 1 15,-1-7 1-15,1-7 0 16,7-2 0-16,-15 0 1 15,-3 3-2-15,0 2 1 0,0 1-6 16,-7 3 1 0,-3 0-4-16,-1 10 1 0,1 6-2 15,-1 6 0-15,1 9 0 16,-1 13 1-16,-6 3 2 16,-1 3 1-16,8 4 5 15,3 2 0-15,3 4 2 16,1-1 1-16,13-8 0 15,-3-11 1-15,8-2-3 16,2-3 0 0,-3-13-10-1,8-16 0-15,-5-15-5 0,12-16 0 0</inkml:trace>
  <inkml:trace contextRef="#ctx0" brushRef="#br0" timeOffset="23345.27">8297 10414 39 0,'4'-13'19'0,"3"7"-14"0,-7 12 35 16,0 13-40-16,0 6 0 15,-7 16 2-15,-4 9 1 16,1 22-3-16,-1 25 0 16,4 16 1-16,4 6 1 15,-1 10-1-15,4 3 0 31,11-10-14-31,3-44 0 16,3-31-1-16,1-31 1 0</inkml:trace>
  <inkml:trace contextRef="#ctx0" brushRef="#br0" timeOffset="23571.87">8594 11411 42 0,'3'9'21'0,"-6"-3"-27"16,-1-6 38-16,1 4-32 15,3-1 0-15,-11 3 2 16,4 3 0-16,-4-2-2 16,1 5 0-16,-1-2-1 15,4-1 1-15,4 0-5 16,-4 1 1-16,3-4-8 15,4 0 1-15</inkml:trace>
  <inkml:trace contextRef="#ctx0" brushRef="#br0" timeOffset="24005.25">8587 11511 21 0,'0'25'10'0,"17"13"4"0,-10-29 9 15,4 4-20-15,3-1 0 0,0 1 0 16,4-10 0-16,3 3-5 16,4 1 1-16,-4-7 2 15,0-10 1-15,0-9-1 16,0-6 0-16,0-9 0 16,4-10 1-16,0-9-1 15,0-13 1-15,-1-10 0 16,-10-11 0-16,-3-11-3 15,-4 7 0-15,-7-3-1 16,0 7 1-16,-4 18-1 16,4 9 0-16,-3 7 0 15,-1 15 1-15,-3 19 1 16,0 10 1-16,-3 21-1 16,-8 10 1-16,0 22-1 15,4 19 0-15,-7 9 1 16,7 19 0-16,0 6 0 15,3 10 0-15,11-7 0 0,0-9 0 16,0-12-1-16,0-23 0 16,4-15-6-16,3-22 1 15,-7-16-7-15,0-19 1 16</inkml:trace>
  <inkml:trace contextRef="#ctx0" brushRef="#br0" timeOffset="24190.81">8657 11232 41 0,'25'19'20'0,"35"-19"-23"0,-46-3 36 0,4 0-34 16,-1-1 1-16,8-2-2 16,-4 0 0-16,7 0-2 15,1 3 1-15,2-1-8 16,1-5 0-16</inkml:trace>
  <inkml:trace contextRef="#ctx0" brushRef="#br0" timeOffset="24352.55">9112 11339 34 0,'-3'53'17'0,"13"-6"-17"16,-10-38 25-16,0 1-26 15,4-1 1-15,-4-2-6 16,0-4 1-16,0-3-2 0,0-10 1 16</inkml:trace>
  <inkml:trace contextRef="#ctx0" brushRef="#br0" timeOffset="24755.94">9105 11163 25 0,'0'9'12'0,"7"1"-3"0,-7-10 15 16,0 0-23-16,0 3 0 0,4 0 0 16,-1 0 0-16,8 0-2 15,3 1 1-15,-7 2-2 16,4 0 0-16,-1 0-3 15,1 4 1-15,3-1-1 16,-3 4 0-16,3 2 1 16,0 7 0-16,0 3 4 15,0 7 0-15,0-4 4 16,4-3 0-16,-1 0 2 16,-6 3 0-16,0-6 0 15,-1 0 1-15,-3-3-3 16,0-6 1-16,0-7-2 15,0-6 1-15,0-9-3 16,0-7 0-16,0-9-3 0,4-13 1 16,3 7-8-16,0-1 1 15,0-2-4-15,1-1 1 16</inkml:trace>
  <inkml:trace contextRef="#ctx0" brushRef="#br0" timeOffset="25070.56">9529 11448 39 0,'28'22'19'0,"28"-28"-22"0,-42-3 36 16,15-4-33-16,2-9 1 0,1-9-1 16,-4 3 1-16,-3-7-2 15,-7-3 0-15,-15 4 0 16,-6 3 1-16,-8 6-3 15,-7 9 1-15,1 10-2 16,3 12 1-16,0 13 0 16,-1 9 0-16,1 10 1 15,7 9 0-15,4 12 4 16,6-6 0-16,8-2 2 16,10-11 0-16,7-8-1 15,7-13 1-15,4-4-7 16,0-18 1-16,-11-13-9 15,4-12 1-15</inkml:trace>
  <inkml:trace contextRef="#ctx0" brushRef="#br0" timeOffset="25672.69">11074 11414 51 0,'31'9'25'0,"36"-18"-26"16,-49 0 47-16,7-7-45 16,0-3 0-16,-8 0-1 0,1 0 1 15,-8-9-2 1,1 3 0-16,-4 3 0 0,-7 0 1 16,-7 3-2-16,-7 7 1 15,-11 6-1-15,0 9 0 16,-3 6 0-16,0 4 1 15,0 12 1-15,7 6 0 16,7 13 2-16,6 3 0 16,12 6 0-16,10-6 0 15,14 0 0-15,8-9 0 16,-5-10-3-16,8-12 1 0,0-10-9 16,3-21 1-16,1-14-8 15,-1-8 1-15</inkml:trace>
  <inkml:trace contextRef="#ctx0" brushRef="#br0" timeOffset="25957.12">11617 11452 34 0,'-7'22'17'0,"-4"-22"-5"16,8 0 22-16,-4-7-31 15,0-5 1-15,0-4 1 16,0-6 1-16,0-6-8 16,3 3 1-16,0 0 4 15,4-4 1-15,0 4-2 0,0 3 1 16,22-15 2 0,-1 24-4-16,7 4 1 15,4 3-4-15,0 2 0 16,-1 4-9-16,-2 0 1 15,-8-3-7-15,-7 0 0 16</inkml:trace>
  <inkml:trace contextRef="#ctx0" brushRef="#br0" timeOffset="26271.36">11934 11555 48 0,'4'35'24'0,"7"-32"-26"0,-11-10 42 0,0-5-38 15,-4-10 0-15,1-6 0 16,3-10 1-16,0-6-4 16,0 3 0-16,0-3 2 15,0-6 0-15,0 6-1 16,7 7 1-16,0 9 0 15,7 6 0-15,3 3 0 16,8 3 1-16,0 4-2 16,-1 5 1-16,5 4-5 15,-5-3 1-15,-2 6-11 16,-1 3 1-16,-7 0-4 0,0 3 1 16</inkml:trace>
  <inkml:trace contextRef="#ctx0" brushRef="#br0" timeOffset="26676.68">12510 11282 53 0,'17'0'26'0,"-17"3"-31"0,0-3 52 0,0 0-46 16,0-3 0-16,-7 0-1 16,-7 0 1-16,0 3-2 15,-4 3 0-15,-6-3-1 16,-5 3 0-16,-2 10-2 15,2-1 1-15,5 10-2 16,2-3 0-16,12 3-1 16,10 3 1-16,10 0 0 15,12-9 1-15,2 0 1 16,8-7 0-16,3-6-1 16,1-6 1-16,2-6-6 0,1-7 1 15,-3-15-1-15,-1-4 0 16</inkml:trace>
  <inkml:trace contextRef="#ctx0" brushRef="#br0" timeOffset="26918.12">12806 11477 38 0,'0'9'19'0,"-21"-47"-24"0,14 20 41 0,0-11-36 16,0-2 0-16,-4-7 2 15,4-9 1-15,0 7-1 16,7 8 0 0,14 4 3-16,11 3 1 0,10-3-1 15,4-1 0-15,14 1-2 16,17 0 1-16,-3 3-8 16,-7 0 0-16,-14 0-12 15,-14-7 0-15</inkml:trace>
  <inkml:trace contextRef="#ctx0" brushRef="#br0" timeOffset="30297.05">13667 7024 38 0,'-7'6'19'0,"14"0"-2"0,-7-6 19 15,0 0-33-15,3 3 1 16,-3 1 2-16,0-1 0 0,4 0-8 16,-1 3 0-16,4 4 4 15,0-4 0-15,4 0-5 16,-4 0 1-16,4-2-10 16,-1-1 1-16,1-6-5 15,3 6 0-15</inkml:trace>
  <inkml:trace contextRef="#ctx0" brushRef="#br0" timeOffset="30500.33">13621 7466 53 0,'-7'53'26'0,"3"-28"-28"0,4-22 47 0,0-3-46 16,0 4 0-16,7-8-10 16,0 1 1-16,4-9 0 0,-4-1 1 15</inkml:trace>
  <inkml:trace contextRef="#ctx0" brushRef="#br0" timeOffset="33329.25">16044 6864 54 0,'4'9'27'0,"-4"-18"-25"0,-4 6 28 0,-6 3-30 16,-8 0 0-16,-10-7 0 15,-7 1 0-15,-8-3-1 16,8 6 1-16,0 0-3 15,7 6 1-15,-1 3-1 16,5 6 1-16,2 1-2 16,5 0 1-16,3-1 0 15,0 1 0-15,7-1 2 16,-1 4 0-16,1 3 0 16,0 3 1-16,0 12 0 15,0 7 0-15,-3 0 0 16,-4 6 0-16,-1 9 0 0,1-6 0 15,0 4-1-15,0-4 1 16,0 3 0-16,7 4 0 16,3-4 1-16,4 0 0 15,7-6 0-15,4-6 1 16,3-7 1-16,7-8 1 16,8-8-1-16,6-5 1 15,14-10-1-15,4 0 1 0,0-6-6 16,-4-6 1-16,-10-1-13 15,-3-5 0-15</inkml:trace>
  <inkml:trace contextRef="#ctx0" brushRef="#br0" timeOffset="33557.9">15515 7344 47 0,'4'25'23'0,"13"-16"-16"16,-6-9 34-16,3 0-40 15,11 3 1-15,3-3 0 16,4 0 0-16,7 3-7 16,6 1 1-16,5 2-9 15,-8-6 0-15,0-3-2 16,-3 3 0-16</inkml:trace>
  <inkml:trace contextRef="#ctx0" brushRef="#br0" timeOffset="33780.87">16217 7460 28 0,'-10'34'14'0,"-36"7"-15"0,32-32 22 0,-8 4-22 16,-2-1 1-16,-4 7 0 16,-1 3 0-16,1 0 0 15,3 0 0-15,4-3-3 16,7-7 1-16,4-5-6 16,3-14 1-16</inkml:trace>
  <inkml:trace contextRef="#ctx0" brushRef="#br0" timeOffset="34051.18">15864 7431 26 0,'25'7'13'0,"28"37"-14"16,-39-35 20-16,4 4-16 16,-1 5 1-16,1 4 4 15,3 3 0-15,0 1-9 0,-3 2 0 16,0 0 6-16,-4-6 0 15,-4 0-3-15,1-3 1 16,-4-7-4-16,0-2 1 16,4-1-4-16,-1-6 1 15,1-15 0-15,-1 2 0 16,1-5 0-16,0-1 0 16,-4 0-3-16,0 4 0 15,0-4-3-15,-7 3 1 16</inkml:trace>
  <inkml:trace contextRef="#ctx0" brushRef="#br0" timeOffset="34604.01">16510 7428 28 0,'0'22'14'0,"0"-15"-8"16,0-7 23-16,0 0-27 0,0 0 1 16,-4 0 2-16,-6 3 0 15,-4-3-7-15,-4 3 1 16,-3 3 3-16,-7 7 1 16,3-1-3-16,4 7 1 15,3 3-2-15,8 0 0 16,-1 0-2-16,4-6 0 15,0-1-3-15,3-2 1 16,8-7-1-16,3-3 1 0,4-3 1 16,-4-3 0-16,3 3 1 15,4-3 0-15,-3 0 3 16,0 3 0-16,-4 3 2 16,0 3 0-16,0 0 1 15,0 1 1-15,7 5-1 16,-4 4 0-16,-2 0-1 15,2-1 1-15,4-2-5 16,4-7 1-16,-1 0-8 16,5-9 0-16</inkml:trace>
  <inkml:trace contextRef="#ctx0" brushRef="#br0" timeOffset="35158.25">16817 7384 26 0,'14'-12'13'0,"-14"9"0"0,7 0 16 0,0 3-27 16,-3 0 1-16,-4 0-1 16,0 0 0-16,0 0-4 0,-4 3 1 15,-3 6 2-15,-3 1 0 16,-5 8-2-16,-6 7 0 16,0 1 0-16,0-1 0 15,3 0-1-15,8 3 1 16,3 0-1-16,7 0 0 15,7 4 0-15,3-4 1 0,1-6-1 16,3-6 1-16,0-4 0 16,0 1 1-16,-3-7-2 15,3-3 1-15,4-9-1 16,3-4 1-16,3-2-1 16,5-7 0-16,13-3 2 15,0-9 1-15,8-7 2 16,3-9 1-16,-1-9 0 15,-2-7 0-15,-11-6-1 16,-11-9 1-16,-3-10-4 16,-8-3 1-16,-10-3-3 15,-7 3 1-15,-14 0-1 16,-11 3 0-16,-6 7 0 16,-8 8 1-16,0 20-1 15,-3 22 0-15,-1 24 1 16,8 26 0-16,10 16 0 15,1 27 1-15,6 20-1 16,8 18 1-16,3 13 2 0,10-3 0 16,1 3-1-16,-1-10 1 15,4-18-3-15,-3-19 1 16,3-16-4-16,0-15 1 16,3-17-7-16,-10-15 1 15</inkml:trace>
  <inkml:trace contextRef="#ctx0" brushRef="#br0" timeOffset="35342.28">16817 7281 43 0,'11'31'21'0,"-1"-18"-23"0,1-13 40 0,6-3-36 15,12-7 1-15,13-5-1 16,7-4 1-16,8 0-9 15,3-3 0-15,-7 0-7 16,-18-6 1-16</inkml:trace>
  <inkml:trace contextRef="#ctx0" brushRef="#br0" timeOffset="35809.18">17664 7566 60 0,'0'3'30'0,"35"-9"-36"15,-14 3 53-15,11-3-47 16,7 3 0-16,10-4-3 16,7 4 1-16,8-3-4 15,-8 0 0-15,-6-1-11 16,-8-2 1-16</inkml:trace>
  <inkml:trace contextRef="#ctx0" brushRef="#br0" timeOffset="36270.36">18521 7579 45 0,'3'6'22'0,"-6"-18"-14"0,-1 12 32 15,-3-4-40-15,-3 4 1 16,-8 0 0-16,-7 0 0 0,-6 7-2 16,-1 2 1-1,-7 16-2 1,7 0 0-16,8 0-1 15,6-6 0-15,7 0-1 16,11-6 0-16,7-4 0 16,11-6 0-16,3-6 2 15,4-3 1-15,-4-1 0 16,0-2 0-16,-3-4 0 16,-4 1 1-16,0 3 0 15,4-1 0-15,-11 4 0 16,0 3 1-16,0 3 0 15,0 6 0 1,0 7 0-16,0 5 1 0,0-2-1 16,4 3 0-16,-1 6-2 0,4-6 0 15,4 0-4-15,0-7 0 16,-1-6-6-16,1-12 0 16</inkml:trace>
  <inkml:trace contextRef="#ctx0" brushRef="#br0" timeOffset="36647.05">18708 7968 43 0,'-7'75'21'0,"-14"-9"-18"0,21-57 37 0,-4 1-40 16,1-4 1-16,-5-12 0 15,8-7 0-15,-3-9-1 16,3-6 0-16,0-13 0 16,3-9 0-16,-3 0-2 15,0-13 1-15,-3 0-2 16,6 1 1-16,8 5 0 16,3 4 0-16,7 12 1 15,8 7 1-15,-1 9 2 16,-4 12 0-16,-2 10 0 15,-5 9 0-15,-6 7-1 16,-11 2 0-16,-4 4-3 16,-10 3 1-16,-3 3-4 0,-5 0 0 15,5-3-8-15,-1-6 1 16,1-13-1-16,-1 0 0 16</inkml:trace>
  <inkml:trace contextRef="#ctx0" brushRef="#br0" timeOffset="37097.25">19001 7798 34 0,'0'35'17'0,"3"-4"-17"0,1-28 33 0,-4 0-34 16,0-3 0-16,0-6 0 15,0-3 1-15,0-7 0 16,3 0 0-16,-3 1 0 16,0-1 0-16,0-6 0 15,0-3 1-15,0-3-1 16,0 0 0-16,0 6 0 15,4 3 1-15,-1-3-1 16,1 0 1-16,-1 3-1 16,1 3 1-16,3 7 0 15,0 3 0-15,0-1 0 16,4 4 1-16,-4 0-1 0,3 0 0 16,1 3-1-16,-1-3 1 15,5 0-1-15,-1-3 1 16,-4 2-2-16,-3-2 0 15,0 3-4-15,0-3 1 16,0-1-8-16,-3-5 1 16</inkml:trace>
  <inkml:trace contextRef="#ctx0" brushRef="#br0" timeOffset="37577.61">19128 7469 25 0,'7'6'12'0,"0"-9"-3"0,0 0 14 16,0 0-20-16,3-3 1 15,8 6 3-15,0-3 0 16,-4 3-7-16,0 3 0 16,-3 6 6-16,-1 4 0 15,-6 5-2-15,-8 4 1 16,-6 3-3-16,-8 4 1 0,-7-4-5 16,-3 6 0-16,0-6-6 15,7-3 1-15,-1-9-6 16,5-4 1-16,3-15-3 15,-4-7 1-15</inkml:trace>
  <inkml:trace contextRef="#ctx0" brushRef="#br0" timeOffset="37966.53">19378 7513 38 0,'4'47'19'0,"10"0"-22"0,-11-38 38 16,4 4-34-16,-3 0 1 15,-1-4 0-15,-3-6 1 16,0-9-4-16,-3-4 1 16,-1-2 2-16,4-4 0 15,-3-3-1-15,3 1 0 16,0-1 0-16,3 0 1 16,4 3-1-16,4 1 0 0,7 2-1 15,-1 4 1-15,4-4-4 16,1 4 0-16,-5-1-10 15,1-5 1 1,-1 2-2-16,1-3 1 0</inkml:trace>
  <inkml:trace contextRef="#ctx0" brushRef="#br0" timeOffset="38352.91">20062 7315 44 0,'4'32'22'0,"-29"-4"-28"0,15-19 45 15,-8 13-39-15,-3 7 0 16,0 5-1-16,0 4 0 15,-4-1-2-15,7 1 1 16,4-4-6-16,0-5 0 16,7-17-5-16,3-15 1 15</inkml:trace>
  <inkml:trace contextRef="#ctx0" brushRef="#br0" timeOffset="38411.4">19692 7250 27 0,'11'25'13'0,"38"50"-5"0,-31-47 21 0,10 13-27 0,7 9 1 0,11 10-1 0,3-13 1 0,1 0-7 0,-11-3 1 0,-1-4-7 16,-6-18 1-16</inkml:trace>
  <inkml:trace contextRef="#ctx0" brushRef="#br0" timeOffset="39167.61">14986 6271 51 0,'4'6'25'0,"17"4"-19"0,-14 2 26 16,0 17-32-16,0 15 1 15,0 9-1-15,-4 28 0 16,1 142 0 0,3 6 0-16,4-3 1 15,-1-10 0-15,1-15-1 16,-1-22 0-16,-3-26-4 16,-3-24 1-16,-1-32-12 15,-3-28 1-15</inkml:trace>
  <inkml:trace contextRef="#ctx0" brushRef="#br0" timeOffset="39859.6">20461 5807 54 0,'4'63'27'0,"6"40"-22"0,-3-74 28 15,4 27-32-15,-4 35 0 16,7 31-1-16,-7 41 1 15,4 38-6-15,-8 37 1 16,1 26-6-16,-4 9 1 0,0-1-6 16,-7 1 0-16</inkml:trace>
  <inkml:trace contextRef="#ctx0" brushRef="#br0" timeOffset="49363.27">13550 10831 43 0,'-3'-7'21'0,"3"14"-8"0,0-7 21 0,0 0-33 0,0 3 1 15,0 3 0-15,0 0 0 16,0 7-4-16,0 3 1 15,0 2-2-15,0-2 1 16,0-3-11-16,3-4 1 16,-3-9-3-16,4-6 0 15</inkml:trace>
  <inkml:trace contextRef="#ctx0" brushRef="#br0" timeOffset="49542.64">13511 11179 49 0,'4'22'24'16,"-1"-16"-43"-16,-3-6 49 0,4-9-51 15,-8-4 1-15</inkml:trace>
  <inkml:trace contextRef="#ctx1" brushRef="#br0" timeOffset="39823.4">10640 8134 0</inkml:trace>
  <inkml:trace contextRef="#ctx0" brushRef="#br0" timeOffset="50608.78">15240 9561 45 0,'0'44'22'0,"-11"25"-18"0,8-44 23 0,3 22-28 0,-4 22 1 15,1 22-1-15,-1 18 1 16,1 14 0-16,3-1 0 31,0-15-1-31,3-16 0 0,4-19-5 0,4-16 1 16,3-21-7-16,0-17 0 0</inkml:trace>
  <inkml:trace contextRef="#ctx0" brushRef="#br0" timeOffset="51570.5">16101 9721 56 0,'3'6'28'0,"-17"0"-36"0,7-6 54 16,-10 3-46-16,-8 0 0 16,-14 1-1-16,-7-1 1 15,-3 3-1-15,6-3 0 16,1 0-1-16,3 0 0 15,0 4-2-15,4-4 1 16,7 3-2-16,3 0 1 0,4 1-1 16,3-1 0-16,4 0-1 15,7 4 0-15,0 8 1 16,4 7 1-16,-1 4 1 16,-3 5 1-1,0 13 0-15,0-6 1 0,-4 9 1 16,1 7 1-1,-1 5 0 1,4-2 0 0,4 3 1-1,3-7 0 1,3-3 2-16,4 1 0 0,4-10 2 0,3-7 1 0,4-9-1 0,3-9 1 0,3-6-2 16,1-10 1-16,-4-9-5 15,4-4 0-15,3 1-8 16,-3-1 0-16,0-5-8 15,-8-10 1-15</inkml:trace>
  <inkml:trace contextRef="#ctx0" brushRef="#br0" timeOffset="51784.96">15501 10276 54 0,'14'28'27'0,"29"-41"-36"0,-26 10 48 0,8 0-44 15,3 0 0-15,4 3-19 16,7 0 0-16,-1-6 25 16,1 6 0-16</inkml:trace>
  <inkml:trace contextRef="#ctx0" brushRef="#br0" timeOffset="52077.24">16281 10204 44 0,'-4'-4'22'0,"1"4"-28"0,-4 0 42 0,-11 7-36 0,-7 5 1 0,-6 7-1 0,-5 0 1 0,4 6-2 0,1 3 0 0,3 3-1 0,6 4 0 0,5-1-10 0,6-5 1 16,8-14-1-16,6-11 0 15</inkml:trace>
  <inkml:trace contextRef="#ctx0" brushRef="#br0" timeOffset="52372.15">15956 10172 21 0,'18'10'10'0,"14"43"-9"0,-22-44 15 0,1 4-13 15,3-1 0-15,0 1 2 16,0-1 0-16,4 1-7 16,-1 0 1-16,-3 2 3 15,4 7 1-15,-4 6-3 16,0 4 0-16,0-1-2 16,1-3 0-16,-5-3-4 15,-3-6 1-15,4-6-4 16,-1-10 1-16</inkml:trace>
  <inkml:trace contextRef="#ctx0" brushRef="#br0" timeOffset="52725.38">16528 10373 44 0,'10'12'22'0,"-6"-18"-30"0,-4 6 46 16,-4-3-38-16,-3-3 0 15,-7 3 0-15,-7-1 0 0,3 4 0 16,-3 7 0-16,0 2 1 16,-4 4 0-16,8 2 0 15,2 4 1-15,1-6-1 16,4-1 0-16,3-2-2 15,3-1 1-15,8-3-1 16,10-6 0-16,3-6-2 16,5-3 1-16,-8-1 0 15,7 4 0-15,-7 0 0 16,0 3 1-16,-3-1 0 16,-1 4 1-16,-3 4 0 15,0 5 0-15,4 0 0 16,0 7 0-16,-1 0-1 15,4-7 1-15,0 1-6 16,4-4 1-16,7 0-6 16,-4-6 0-16</inkml:trace>
  <inkml:trace contextRef="#ctx0" brushRef="#br0" timeOffset="53251.55">16831 10316 41 0,'7'7'20'0,"0"8"-26"0,-7-15 35 0,0 0-30 0,0-3 0 15,-3 6 0-15,-1 0 0 0,-3 4 1 16,0 2 0-16,0 4 0 16,0 2 0-16,0 4 0 15,0 3 0-15,3 0-1 16,4-3 1-16,0-3-1 15,4-4 1-15,3 1-1 16,0-1 0-16,0-2 0 16,7-1 0-16,7-6-3 15,0-3 1-15,11-3-5 63,7-10 1-63,-4-15-1 0,4-6 0 0,7-20 2 0,0-2 0 0,0-16 6 0,-8 3 1 0,-6-22 3 15,-7 0 1-15,-8-3 0 16,-6 6 0-16,-7 0-3 16,-15 16 1-16,-7 3-3 0,-6 13 1 15,-5 6 0-15,5 21 1 16,-1 17 0-16,0 18 1 16,1 19-1-16,-1 22 1 15,7 22 0-15,8 22 1 16,3 13-1-1,3 24 1-15,8 7-1 0,-4-19 1 16,3-22-3 0,1-22 1-16,-1-22-7 0,-3-9 1 15,4-31-8-15,-4-20 1 16</inkml:trace>
  <inkml:trace contextRef="#ctx0" brushRef="#br0" timeOffset="53455.3">16732 10037 46 0,'28'47'23'0,"22"0"-20"0,-36-40 42 0,11-1-42 0,17-6 0 0,22-9 0 0,13-13 0 0,4-7-7 15,-10 7 1-15,-1-3-12 16,-13-3 1-16</inkml:trace>
  <inkml:trace contextRef="#ctx0" brushRef="#br0" timeOffset="53899.51">17978 10213 57 0,'45'-13'28'0,"68"4"-32"15,-77 6 41-15,6 0-45 0,0 0 1 16,-3 3-22-16,-7-4 0 16</inkml:trace>
  <inkml:trace contextRef="#ctx0" brushRef="#br0" timeOffset="54408.28">18955 10254 43 0,'3'12'21'0,"-3"-27"-17"0,-3 11 28 0,-8 1-31 16,-10-3 0-16,-4 3 0 16,-6 3 0-16,-1 6-1 15,-3 4 0-15,-1 5 0 16,8 4 0-16,0 3-1 15,3 6 0-15,4 4-1 16,7-1 1-16,7 0-2 16,7-9 1-16,10-3 0 15,8-6 0-15,7-4 1 16,3-9 0-16,4-3 1 0,-4-7 0 31,-7-2 0-31,-3-1 1 0,-4 1-2 16,-4-1 1-16,1 1 0 15,-4 9 0-15,4 3 1 0,-1 6 0 16,1 6 1 0,-1 7 0-16,1 0 0 47,3-3 1-47,4 3-3 15,-4-1 1-15,0-2-7 0,0-3 0 0,0-4-7 0,-7-9 0 0</inkml:trace>
  <inkml:trace contextRef="#ctx0" brushRef="#br0" timeOffset="54796.24">19121 10809 52 0,'-25'62'26'0,"4"17"-30"0,17-54 47 0,1 0-42 0,-1 3 1 0,1-12-1 0,-1-4 0 0,1-18-2 0,-1-22 0 0,8-16 0 0,-1-9 0 0,1-7-3 0,-1-9 1 16,-3-15-1-16,0 2 0 15,0 0 0-15,4 7 0 31,6 6 2-31,8 16 1 0,7 9 1 16,3 13 0-16,4 9 1 16,-4 9 1-16,0 13-2 0,-7 13 1 31,-14 31-2-31,-10-1 0 16,-11 1-4-16,-8-9 1 15,-2-4-8-15,-1-12 0 0</inkml:trace>
  <inkml:trace contextRef="#ctx0" brushRef="#br0" timeOffset="55262.73">19477 10683 47 0,'-11'69'23'0,"-10"25"-22"16,21-78 41-16,-3 3-42 0,-1-3 0 15,-3-7 0-15,3-3 0 16,1-12 0-16,-1-13 1 15,1-12 0-15,3-4 0 16,0-15-2-16,0-9 1 16,-4-10-1-16,1-4 0 15,3 8-1-15,7-4 0 16,7 9-1-16,11 10 0 16,-1 6 1-16,1 6 1 15,0 10 1-15,3 6 0 0,-3 10 1 16,-8 5 1-1,-3 14 0-15,-6 8 0 16,-12 7-3-16,0 3 0 0,-3 0-2 16,-3 4 0-16,-8-4-3 15,-3-3 0 1,-4-7-8-16,1-5 1 0</inkml:trace>
  <inkml:trace contextRef="#ctx0" brushRef="#br0" timeOffset="55682.16">19727 10345 38 0,'11'31'19'0,"-8"7"-17"0,1-32 30 0,-4 0-32 0,4-3 1 0,-4-12 0 0,0-1 0 0,0-2-1 16,0-4 0-16,3 1 2 15,4-11 0-15,-3 1-1 16,3 0 1-16,3 0-1 16,1 6 1-16,6 4-1 15,5 2 1-15,-1 4-1 16,0 3 0-16,0 9-4 16,0 0 0-16,-3 3-8 31,3-3 1-31,-7 0-4 0,-3-6 1 0</inkml:trace>
  <inkml:trace contextRef="#ctx0" brushRef="#br0" timeOffset="55970.28">20369 10188 39 0,'-21'16'19'0,"-28"27"-20"0,35-30 35 16,-7 9-33-16,-4 6 0 15,7 10 0-15,1-1 1 16,2 4-4-16,1-6 1 0,4-7-8 15,3-6 0-15,0-13-3 16,-4-15 1-16</inkml:trace>
  <inkml:trace contextRef="#ctx0" brushRef="#br0" timeOffset="56150.24">20137 10150 38 0,'7'35'19'0,"21"34"-19"0,-18-47 34 0,15 6-33 16,3 9 1-16,1 7-2 15,2-3 0-15,-2 0-7 16,-8 3 1-16,-7-7-5 16,0-8 0-16</inkml:trace>
  <inkml:trace contextRef="#ctx0" brushRef="#br0" timeOffset="56764.16">20832 9062 42 0,'-4'-22'21'0,"4"0"-14"0,0 22 37 16,0 3-41-16,0 4 0 15,-4 24 0-15,4 22 1 16,0 23-6-16,8 30 1 15,2 38 1-15,4 35 1 16,4 9-5 0,0 25 1-16,-1-15-2 0,-3-29 1 0,4-24-9 15,-8-39 0-15,-2-40-2 16,2-25 1-16</inkml:trace>
  <inkml:trace contextRef="#ctx0" brushRef="#br0" timeOffset="57829.65">15025 11420 30 0,'-4'6'15'0,"22"-18"-10"0,-11 6 15 0,7-1-19 16,4 1 0-16,3 3 0 15,7 0 0-15,4 3-1 16,10 0 0-16,11 0 2 15,7-3 1-15,18 0-1 16,3-4 1-16,18 4 1 16,14-3 0-16,17 3-1 15,8 0 1-15,10 6-2 32,14 0 1-1,-3 0-1-31,14 0 0 0,3 3 0 0,8-2 0 0,10-1-1 0,3-3 0 0,25 3 0 15,4-3 0-15,18 0-1 16,2 0 0-16,5 0 0 0,3 3 0 16,0 3 1-16,0 4 1 15,-11-7-1-15,4 3 1 32,-7 0-1-17,0 7 1-15,-4-4-3 0,-24 7 1 16,46 25-10-16,-78-13 0 15,-46-6-6 1,-46-3 1-16</inkml:trace>
  <inkml:trace contextRef="#ctx0" brushRef="#br0" timeOffset="58594.95">16718 11793 42 0,'-7'29'21'0,"-3"-4"-9"0,6-10 22 0,-3 7-32 0,0 16 0 0,0 9 1 0,3 13 1 0,1 24-5 0,-1 10 1 15,4 19 2-15,0 0 1 16,0 3-4-16,-3-28 0 15,-1-13-9 1,4-22 1-16,4-18-7 16,6-19 1-1</inkml:trace>
  <inkml:trace contextRef="#ctx0" brushRef="#br0" timeOffset="59272.02">17406 11891 40 0,'11'15'20'0,"-1"10"-18"0,-10-25 30 15,0 0-31-15,0-6 0 16,-3 6 0-16,-1-6 0 16,-3-4-1-16,4 10 0 15,-8-3 1-15,-3 3 1 0,-4 0-2 16,1 0 1-16,-1 0 0 16,0 0 0-16,1 0-1 15,3 3 0-15,-1 7-1 16,1-4 1-16,4 7-2 15,3-1 1-15,0 4-1 16,3 3 0-16,-3 6 0 16,4 6 0-1,-4 4 0-15,-1 5 1 0,1 11-1 16,-3-1 1 0,-1 3 0-16,1 7 0 0,-1-7 0 15,0 13 1-15,1 6 1 16,3-16 0-16,0-2 2 15,7-7 0-15,3-7 2 16,8-8 0-16,3-10-1 16,11-10 1-16,3-5-2 0,-3-1 1 15,10-12-7-15,-7-4 1 16,4-2-13-16,-4-17 1 16</inkml:trace>
  <inkml:trace contextRef="#ctx0" brushRef="#br0" timeOffset="59500.95">17092 12439 48 0,'-3'32'24'0,"24"-10"-23"0,-11-19 34 0,4 3-35 15,8-3 1-15,6 3-5 16,7-6 1-16,0 0-7 16,1-9 0-16,-1-3-4 15,0-1 1-15</inkml:trace>
  <inkml:trace contextRef="#ctx0" brushRef="#br0" timeOffset="59801.67">17889 12524 46 0,'-31'19'23'0,"-29"6"-31"0,42-16 44 0,-7 1-36 0,1 9 1 0,-1 6-2 0,4 0 0 0,3 0-5 0,4-3 1 0,3-7-7 0,8-8 1 16</inkml:trace>
  <inkml:trace contextRef="#ctx0" brushRef="#br0" timeOffset="59949.56">17635 12442 31 0,'29'32'15'0,"20"37"-8"0,-31-50 20 0,10 6-26 0,0 9 0 0,0-2-2 15,-3-4 1-15,-4 3-6 16,-3-3 0-16,-4-6-4 15,-7-6 0-15</inkml:trace>
  <inkml:trace contextRef="#ctx0" brushRef="#br0" timeOffset="60351.25">18306 12562 38 0,'-4'15'19'0,"-6"-18"-21"0,2 3 34 15,-6 3-32-15,-3 4 1 16,-8-1-1-16,-3 3 0 0,0 7 0 16,-1 0 0-1,1 2 0-15,3 4 1 0,8-3-1 16,3-3 0-16,7-4-1 15,7-2 0-15,7-10 0 16,7 0 0-16,7-3 0 16,0 0 0-16,4-4 0 15,0 1 1-15,-1-3 0 16,1-1 1-16,-4 4 0 16,0 3 0-16,-3 6-1 15,-4 3 1 1,0 4-1-16,-3-1 0 0,-4 7-1 15,0 3 0-15,3-1-3 16,-3-2 1-16,4-3-8 16,7-13 0-16</inkml:trace>
  <inkml:trace contextRef="#ctx0" brushRef="#br0" timeOffset="60903.75">18729 12571 43 0,'7'19'21'0,"-7"-22"-30"0,-3 3 38 15,-8 3-32-15,-3 0 0 16,-7 3-1-16,-1 4 1 16,-2 2 4-16,3 4 1 0,-1 6-3 15,5 0 0-15,-1-3 1 16,11-1 1-16,4 4 0 15,3 0 0-15,7 0 0 16,3 0 0-16,4 3-1 16,0-6 0-16,4-6-3 15,0-4 0-15,-1-6-4 16,5-6 0-16,-1-9-1 16,3-7 1-16,5-10 1 15,2-14 0-15,5-4 5 16,2-10 1-16,1-2 4 15,0-14 1-15,3-14-1 16,-13-7 1-16,-8-1-1 16,-7-5 1-16,-11-3-3 15,-3-4 1-15,-7 0-2 16,-7 16 1-16,-3 10-1 16,-5 12 0-16,-2 25-1 0,-8 22 1 15,4 22 0-15,-4 28 0 16,4 35-1-16,3 19 1 15,4 30 0-15,7 20 0 32,14 63 0-17,0-45 0 1,0-37-7 0,3-31 1-1,1-23-4 1,-1-31 0-16</inkml:trace>
  <inkml:trace contextRef="#ctx0" brushRef="#br0" timeOffset="61090.25">18479 12386 54 0,'7'19'27'0,"21"3"-33"16,-7-19 55-16,14 0-50 15,11-6 1-15,14-3-5 16,7 3 1-16,-3-4-4 15,-11-2 0-15,-11-7-7 16,-7-3 0-16</inkml:trace>
  <inkml:trace contextRef="#ctx0" brushRef="#br0" timeOffset="61564.61">19530 11489 54 0,'7'35'27'0,"3"18"-32"0,-6-37 50 0,-4 9-44 15,3 9 1-15,-3 7-1 16,0 22 0-16,4 21-2 16,3 26 0-16,-3 12 1 15,-1 13 1-15,4 16-3 16,-3-10 0 15,-8-6-7 0,-6-10 0-31,-15-15-7 16,-3-19 1-16</inkml:trace>
  <inkml:trace contextRef="#ctx0" brushRef="#br1" timeOffset="69000.38">2441 1928 26 0,'0'0'13'0,"0"0"-9"0,0 3 13 16,0 7-17-16,-7 12 1 15,7 0 4-15,0 18 1 16,-3 17-6-16,-4 12 1 16,-4 25 2-16,0 16 1 15,4 24-1-15,-3 11 1 16,6 15-3-16,-3 0 0 15,-3-7 0-15,-1-24 0 0,0-23-1 16,1-30 0-16,-1-23-4 16,-3-25 1-16,11-28-8 15,3-19 0-15</inkml:trace>
  <inkml:trace contextRef="#ctx0" brushRef="#br1" timeOffset="70276.88">2434 2035 27 0,'-3'0'13'0,"6"9"-7"0,4-15 15 16,-3 3-21-16,6 3 1 15,1 0 1-15,0 0 0 16,3-7-2-16,7 4 1 0,11 3 1 16,10-6 1-16,14 3-1 15,11-3 0-15,7-1-1 16,15 4 0-16,20-6-2 16,18-1 1-16,-4-8-1 15,26 5 0-15,13 1 0 16,-3 2 0-16,10 4 2 15,18 3 0-15,-18 12 1 16,18-9 0-16,7 0 0 16,0 0 0-16,11-6 0 15,-8 3 1-15,19-7-3 16,-1 1 0-16,0-4-1 16,4 10 1-16,-11 6-2 15,11 10 1-15,-4-4 0 16,-11 4 1-16,5 3-1 15,-8-7 1-15,-4 0-1 16,-10-2 1-16,4-4 0 16,-11-6 1-16,0 3-1 15,-8-7 0-15,-13 14 0 0,-11-7 0 16,-3 0 0-16,-7 0 0 16,-15 0 0-16,-14 0 0 15,-17 0 0-15,-4-7 0 16,-14 4 0-16,-10 0 0 15,-8 3-1-15,-6-3 1 16,-8 3-1-16,-3 0 1 16,-7 6 0-16,-1 7 0 15,-13 2-1-15,-4 4 1 0,-3 6-1 16,-4 13 1-16,-7-4-1 16,0-8 1-16,-7 21-1 15,-4-4 1-15,-3 11 0 16,0 9 0-16,3 2 0 15,1 7 1-15,-1 1 0 16,1 2 0-16,-1-3 0 16,-3 0 0-16,3-6 0 15,-3 3 0-15,4 0-1 16,-1 3 1-16,0-9-1 16,1 3 0-16,-1-1 0 15,1-8 0-15,-4-1 0 16,-4-2 0-16,-7-4 0 15,-3-6 1-15,-7-7 0 16,-1-2 0-16,-6-7-1 0,-7-3 1 16,-11-12-1-16,10-1 1 15,-13-2-1-15,-4-1 0 32,-71-15 0-32,11 6 0 15,-10 0 0-15,-4 6 0 16,-4-12 0-16,-7 12 0 15,-10-3-1-15,0 7 1 16,-15-1 0-16,-6 4 1 16,-1-7-1-16,-10 0 0 15,-7-3 0-15,0 4 0 0,-3-1 0 16,-8-6 1-16,-10 3 0 16,-11-3 0-1,-152 6 1 1,43 4 0-16,42-4 0 15,4 3 0-15,28 1-1 16,10-1 1-16,8 1-2 16,28-10 1-16,3 9-1 15,0-3 1-15,29 0-5 16,56-2 1-16,-39-4-11 16,21-13 1-16</inkml:trace>
  <inkml:trace contextRef="#ctx0" brushRef="#br1" timeOffset="71500.23">5743 7039 48 0,'0'4'24'0,"-14"18"-15"0,4-7 24 15,-12 10-33-15,-6 10 0 16,-18 15-1-16,-3 0 1 16,-11 10-1-16,3 6 0 15,-10 6-1-15,-14 9 0 16,-7 4 0-16,-7-7 0 0,3 1 1 31,11-4 0-31,-7-3 1 0,7 0 1 31,3-3 0-15,4-9 1 15,3-4-1 16,8-6 1-31,10-6-2-1,11 0 0-15,3 3 0 0,14 3 0 0,11 10 0 0,14 6 1 0,11 12 0 0,6 19 0 0,15 7 0 0,10 12 0 0,15 9-1 0,-8 4 1 0,15 6-2 16,17-3 1-16,18-4-3 0,17-2 0 0,15-17-1 0,17-5 0 0,0-10-10 16,-11-10 1-16,-6 1-1 15,-18-10 1 1</inkml:trace>
  <inkml:trace contextRef="#ctx0" brushRef="#br1" timeOffset="73788.78">1249 6713 39 0,'0'13'19'0,"-4"6"-13"0,4-13 20 0,0 3-24 0,0 4 0 0,0-4 2 16,-7 7 1-16,7 9-6 15,-7 13 0-15,7 3 3 16,7 12 1-16,4 3-2 16,6 10 0-16,5-3-2 15,-1-4 1-15,0-12-1 16,-3-9 1-16,3-10-1 15,7-15 1 1,0-13 1-16,15-16 0 0,-5-9 0 16,1-19 1-16,0-9-1 15,-14-10 1-15,3-3-4 16,-10 7 1-16,-15 2-6 16,4 10 0-16,-17 10-8 15,-8 5 1-15</inkml:trace>
  <inkml:trace contextRef="#ctx0" brushRef="#br1" timeOffset="74451.12">1845 6980 39 0,'4'16'19'0,"3"-10"-15"0,-7-3 30 16,-7 0-32-16,3 7 0 0,-7 2 0 16,1 1 1-16,-8 2-4 15,1 4 0-15,2-3 2 16,-2 3 0-16,-4-1-3 16,10 1 0-16,1-6-1 15,-1-4 1-15,4 1-1 16,7-4 1-16,10 0-1 15,-2-3 1-15,6-6 2 16,3 3 0-16,1 0 0 16,3 3 1-16,-10 0-1 15,-1 4 0-15,-3 5-1 16,-7 4 1-16,-7 6-2 16,0 0 0-16,-3 0-2 15,-1 0 1-15,0-10-1 16,1 1 0-16,6-7 1 15,4 3 0-15,4-5 1 47,3-1 1-47,7 0 3 32,7-3 1-17,7-6 2-15,8-7 0 16,-5-6 2-1,1-3 0-15,7 0 0 0,0-6 0 0,-7-6-3 0,-4-4 1 0,-7 0-3 0,-3 4 0 0,-8-1-3 0,-10 7 1 0,-7 6-3 0,-3 3 1 32,-8 19-3-32,4 13 1 0,3 15 0 15,11 4 1-15,0 5 1 16,4 10 1-16,13-6 1 16,5-7 1-16,6-5 1 15,11-7 0 1,-8-4-4 15,1-8 0-31,-4-1-10 0,-7-9 0 16</inkml:trace>
  <inkml:trace contextRef="#ctx0" brushRef="#br1" timeOffset="75636.28">3069 7228 42 0,'4'15'21'0,"24"1"-14"0,-10-13 32 16,3-3-37-16,7-3 0 15,4-6 0-15,-4-1 0 16,-3-2-3-16,-1-1 0 15,-10-9 1-15,-3 0 1 16,-4 0-4-16,-18-3 0 16,1 6-2-16,-1 4 0 15,-13 2-2-15,2 7 1 16,8 6-1-16,-3 6 0 0,-1 4 2 16,4 8 0-16,7 4 2 15,0 3 1-15,7 4 2 16,7-1 0-16,0 3 2 15,7-3 0-15,7 4 0 16,4 2 0-16,-4-2-2 16,0-10 0-16,-3-10-8 15,7-12 0-15,3-12-1 16,0-10 1-16</inkml:trace>
  <inkml:trace contextRef="#ctx0" brushRef="#br1" timeOffset="75833.03">3637 7052 43 0,'14'13'21'0,"-14"18"-33"0,0-15 46 0,-3 2-35 0,3 4 1 0,-11 3-1 0,1 4 1 16,-15 2 0-16,0-3 1 15,4 4-2-15,-7-1 0 16,7-3-4-16,3-6 0 15,7-9-6-15,1-13 1 16</inkml:trace>
  <inkml:trace contextRef="#ctx0" brushRef="#br1" timeOffset="76021.7">3457 7146 28 0,'11'0'14'0,"14"22"-8"0,-18-13 20 0,3 1-24 0,8 6 0 0,-8 9 1 15,8 3 1-15,-4 0-5 16,-3 10 0-16,6-4 2 16,1 4 1-16,-4-7-6 15,4-3 1-15,-4-12-8 16,3-16 1-16</inkml:trace>
  <inkml:trace contextRef="#ctx0" brushRef="#br1" timeOffset="76956.95">3881 7162 23 0,'7'15'11'0,"0"-11"-5"0,-7-1 12 0,0-3-13 15,-7 3 1-15,7-3 4 16,-11 6 0-16,0-3-12 15,1 0 1-15,-1 1 7 16,-6 2 1-16,-5 0-4 16,5 3 0-16,6 1-4 15,-6-1 1-15,6 1-5 16,0-1 1-16,8 4-4 16,-8-1 1-16,11 1-4 15,11-1 1-15,0 1 3 16,3-4 0-16,10-2 3 15,-10-4 0-15,8-3 4 16,-5-3 1-16,1-4 2 16,-4 1 0-16,-3 3-1 15,3 3 0-15,-4 0-2 16,-6 6 1-16,3 0 0 0,-4 4 0 16,4-4 0-16,-7 0 0 15,4 7 0-15,3-4 0 16,0 4-3-16,4-4 0 15,-1 1-5-15,-6-10 1 32</inkml:trace>
  <inkml:trace contextRef="#ctx0" brushRef="#br1" timeOffset="78323.75">4135 7243 28 0,'0'22'14'0,"3"10"-12"16,4-20 25-16,-7 4-27 15,4 0 1-15,-4-1 2 16,7 1 1-16,-7-7-4 15,0-2 1-15,0-4 1 16,0-3 1-16,3-10-1 16,4-5 0-16,-7-4-2 15,4-3 1-15,-4 3-2 16,3 0 1-16,-3 7-1 16,0 2 1-16,0 10-2 0,0 0 1 15,4 0 0-15,3 3 1 16,-4 1-1-16,5-1 1 15,2 3-1-15,1 3 1 16,-1 4 0-16,-3-1 1 16,4 1-2-16,0-4 1 15,-8 1 0-15,4-4 0 16,-7-3-1-16,4 0 1 16,-4-3 0-16,7-6 0 15,0-6 0-15,3-4 0 0,-6-3 0 16,13-3 0-16,-6 6 0 15,0 4 1-15,-4 2-1 16,3 4 0-16,1 0 0 16,-1 6 1-16,1 9-1 15,-7 4 0-15,10 3 0 16,-14 2 0-16,10-2-1 16,-10 3 1-16,11 3-1 15,-8 0 1-15,8 6-5 16,0 0 1-16,3 0-7 15,-4-15 1-15</inkml:trace>
  <inkml:trace contextRef="#ctx0" brushRef="#br1" timeOffset="78698.52">4576 7557 30 0,'-4'38'15'0,"4"-1"-12"0,0-31 23 16,-7 1-24-16,3-1 0 15,1-6 2-15,-1-3 0 16,-3-10-6-16,4-6 1 16,-8-9 3-16,1-16 0 15,-1 4-3-15,4-11 1 16,-4-5-2-16,11 9 0 0,0 0 0 15,11 6 1-15,0 7 0 16,6 9 1-16,4 12 1 16,8 13 1-16,-8 6 0 15,-7 4 0-15,0 8-1 16,-14 8 1-16,0-1-2 16,-11 0 0-16,-3 9-4 15,0-2 0-15,-7-4-6 16,3-6 1-16,1-16-2 15,6-9 0-15</inkml:trace>
  <inkml:trace contextRef="#ctx0" brushRef="#br1" timeOffset="78939.45">4674 6616 23 0,'18'47'11'0,"-4"13"-8"0,-7-38 19 16,-7 9-22-16,0 13 0 15,0 16 1-15,4 12 0 16,3 0-1-16,-7 0 1 16,3-3-1-16,4-13 1 15,0-5-5-15,4-14 0 16,0-9-4-16,-8-18 1 15</inkml:trace>
  <inkml:trace contextRef="#ctx0" brushRef="#br1" timeOffset="79269.67">4886 7303 43 0,'46'28'21'0,"-25"-18"-26"0,-14-14 42 0,4-5-37 16,-1-7 1-16,1-6-2 16,-1 4 1-16,-10-4-1 15,0 0 1-15,-7 0-2 16,4 3 1-16,-8 6-1 16,1 13 0-16,-4 3 0 0,10 4 0 15,4 8 1-15,0 10 1 16,4 4 1-16,3-4 1 15,10-3 2-15,-3-3 0 16,11 3 0-16,7-13 1 16,-4-3-1-16,4-3 0 15,-11-3-6-15,0-9 1 16,-3-13-13-16,-18 3 0 16</inkml:trace>
  <inkml:trace contextRef="#ctx0" brushRef="#br1" timeOffset="80023.13">1655 7783 35 0,'0'0'17'0,"3"-10"-5"15,-3 10 18-15,0 0-25 16,7 3 0-16,-7 7 1 0,0 9 1 15,0 9-10-15,0 0 0 16,0 16 6-16,0 9 0 16,0 16-6-16,0 13 1 15,-7-1-7-15,4-15 1 16,-8-13-7-16,-7-12 1 16</inkml:trace>
  <inkml:trace contextRef="#ctx0" brushRef="#br1" timeOffset="80469.4">1619 8316 17 0,'28'-13'8'0,"1"13"-1"0,-8-3 2 0,0-6-9 16,14-1 0-16,-3-2 3 16,7-4 1-16,-14 0-2 15,-1 4 0-15,8 2 3 16,-11-2 1-16,-3 2 0 16,3 4 0-16,-10-3-2 15,-4-1 1-15,-4 1-3 16,-3 0 0-16,-3 2-2 15,-4 1 1-15,-4 9-3 0,0 7 1 16,1 12-2-16,-1 9 1 16,4 0-2-16,-3 7 0 15,10-1 2-15,7 1 0 16,-4-13 1-16,8-9 1 16,-1-16 2-16,8-10 0 15,3-8 0-15,0-1 1 16,-3-9-7-16,0-1 1 15,-15-2-7-15,4-7 1 16</inkml:trace>
  <inkml:trace contextRef="#ctx0" brushRef="#br1" timeOffset="82301.6">3009 8128 39 0,'11'3'19'0,"-1"9"-11"15,-10-12 34-15,0 0-39 16,4 0 0-16,3 3 2 16,-7 1 0-16,7-4-7 15,-7 3 0-15,-7 6 4 16,0-3 0-16,-4 4-3 15,-3 2 0-15,-3 7-3 16,-1 3 1-16,4 0-1 16,-4 3 0-16,8 3 0 0,10 10 0 15,0-7 1-15,7 4 0 16,7-7-1-16,7-3 0 16,4-12-4-16,-4-7 0 15,7-12-4-15,-7-7 1 16</inkml:trace>
  <inkml:trace contextRef="#ctx0" brushRef="#br1" timeOffset="82576.7">3249 8253 41 0,'11'19'20'0,"-8"-3"-25"0,-3-13 40 0,-3 0-36 15,-8 3 0-15,-7 0-1 16,4-3 1-16,-10 4 1 15,2-1 0-15,1 3-2 16,11 7 0-16,-8 0-3 16,15 6 1-16,-8 0-3 15,4-7 0-15,0 4 0 16,7-3 1-16,14-4 2 16,0-8 0-16,7-4 2 15,4-4 1-15,-4-5-2 16,0-7 1-1</inkml:trace>
  <inkml:trace contextRef="#ctx0" brushRef="#br1" timeOffset="83068.39">3380 8410 39 0,'7'16'19'0,"7"-13"-26"0,-14-3 37 16,7-7-31-16,-4-2 1 16,4-4-1-16,-7-2 0 31,4-1 1-15,3 4 0-16,-7-1 0 0,11-3 0 0,-4 4 0 0,-4-1 0 0,4 7 0 15,4 6 0-15,-1 3 0 16,-6 0 0-16,3 0 0 15,0 4 0-15,-3-1 0 16,3 0 0-16,-7-3-1 16,0 0 1-16,3-3-1 15,4-3 1-15,-3 3-1 16,3-3 0-16,3 0 0 16,1 0 0-16,-4 0-1 15,4-4 0-15,-8 1 1 16,4 3 1-16,-3 3 0 15,3 0 1-15,-7 0 0 16,10 0 0-16,-10 3 2 16,4 3 0-16,3 4-1 15,-7-1 0-15,7 7-1 16,-7 3 1-16,0 3-2 0,4 3 0 16,-4-6-3-16,0-1 1 15,0-2-3-15,0-3 0 16,7-4-5-16,3 0 0 15</inkml:trace>
  <inkml:trace contextRef="#ctx0" brushRef="#br1" timeOffset="83427.6">3725 8642 23 0,'0'28'11'0,"-14"-9"-12"0,11-13 16 0,3-3-15 16,-11 0 0-16,4 1 5 16,4-4 0-16,-8-7-4 15,4-2 1-15,3-13 3 16,-3-6 0-16,7-13 0 16,0-6 0-16,7-3-4 15,4 0 1-15,3-7-3 16,7 4 1-16,4 3-1 15,0 12 1-15,3 10 0 16,0 9 0-16,-7 6 2 16,0 13 1-16,-3 7-1 15,-7 5 1-15,-11 10-2 16,0 0 1-16,-7 3-4 0,-4 7 1 16,-3 2-4-16,3-6 1 15,-6-6-8-15,-1-6 0 16</inkml:trace>
  <inkml:trace contextRef="#ctx0" brushRef="#br1" timeOffset="83865.53">4156 8344 37 0,'0'6'18'0,"3"-3"-15"16,-3 1 28-16,-3-1-30 15,-4 3 1-15,-4 0-1 16,-3 7 1-16,0-1-3 16,0 4 1-16,3-3 1 15,1-1 0-15,-1-3-2 16,4 1 1-16,-4-7-1 15,11-3 0-15,0 0-1 16,0-6 1-16,11-4-1 16,-4 1 1-16,-3 0 0 15,6 5 1-15,-3 1-1 16,4 6 1-16,-1 7-1 16,-6 2 1-16,3-2 0 0,0-1 0 15,4 1-1-15,-11-4 1 16,3 3 0-16,4-6 0 15,-7 7-3-15,11-7 1 16,-11-3-8-16,0 0 1 16,0-10-2-16,0-2 1 15</inkml:trace>
  <inkml:trace contextRef="#ctx0" brushRef="#br1" timeOffset="84148.75">4258 8388 20 0,'11'22'10'0,"-4"-6"-9"0,-7-13 16 0,0-3-17 16,0 0 1-16,3-7 2 15,-3 1 0-15,0-3-3 16,0-4 0-16,0 1 2 16,0-1 1-16,0-3 1 15,4 4 0-15,-1-1 0 16,8 7 1-16,-1 6-1 15,8 0 0-15,0 0-1 16,3 3 1-16,4-3-4 16,10 0 0-16,-3-3-2 15,6 0 0-15,-6 3-2 16,0 0 0-16,-4 0-8 16,-7 0 1-16</inkml:trace>
  <inkml:trace contextRef="#ctx0" brushRef="#br1" timeOffset="84510.85">4724 8551 45 0,'0'-3'22'0,"17"-25"-20"0,-6 21 39 0,0-2-40 16,-8-4 0-16,4-5 0 16,4-1 0-16,-11 0-2 15,0 0 0-15,-11 3-1 16,4 4 0-16,4 6-2 16,-8 12 0-16,0 10-1 15,1-1 0-15,3 13 1 16,-4 4 1-16,11 2 3 15,0 1 0-15,0-10 2 16,11-6 0-16,6-4 0 16,15-8 1-16,0-4-8 15,0-6 1-15,-8-10-8 16,-20-6 0-16</inkml:trace>
  <inkml:trace contextRef="#ctx0" brushRef="#br1" timeOffset="84899.53">2731 9046 47 0,'-18'41'23'0,"-3"38"-31"16,10-54 41-16,-7 19-34 16,-3 12 0-16,-7 13-4 15,-4 16 0-15,-10 21 1 16,-7 1 0-16,3-7-8 16,7-12 1-16</inkml:trace>
  <inkml:trace contextRef="#ctx0" brushRef="#br1" timeOffset="85507.11">2244 9727 42 0,'49'-57'21'0,"75"-49"-28"0,-96 65 39 16,18-9-33-16,14-3 1 0,10-1 0 16,-10 10 0-1,0 13 0-15,-7 9 1 0,-7 16-1 16,-14 12 0-16,-4 16 0 16,-18 9 0-16,-6 16-1 15,-8 4 0-15,-3 8-1 16,-3 1 1-16,-1-4 0 15,1-3 0-15,10-9 0 16,0-3 1-16,0-10 0 16,10-12 0-16,1-9 0 15,-1-4 0-15,8-6 0 16,-7 0 1-16,6-3 0 16,-6 0 0-16,3-4 0 15,4 4 0-15,-8-3 0 16,8-3 1-16,-8-4-1 0,8 4 1 15,3 2 0-15,-10 1 0 16,-1 6 0-16,8-6 1 16,-7 0-2-16,-1-1 1 15,-6 4-1-15,3 3 1 16,-4 6-2-16,4 4 0 16,-7 6 0-16,4 9 0 15,3 3-1-15,0 13 1 16,-4-7 0-16,8-6 0 15,7-3-1-15,-1-9 1 16,5-6-3-16,-1-4 1 16,7-12-8-16,4-10 0 0,-1-12-3 15,5-7 0-15</inkml:trace>
  <inkml:trace contextRef="#ctx0" brushRef="#br1" timeOffset="85830.78">3641 9558 44 0,'0'21'22'0,"-14"1"-29"0,7-15 42 15,-25 18-35 1,0-3 0-16,4 0-1 16,0 0 0-16,6-4 1 15,1-2 0-15,11-3-1 0,10-7 1 16,3-3 0-1,15 0 0-15,7-3 3 0,-1 0 0 16,8 3 0-16,-14 0 0 16,3 7-1-16,-7 2 1 15,0 1-1-15,-10 6 0 47,-4 3-3-47,-4 6 1 16,-3 0-3-16,-14 4 1 0,0-1-3 0,-8-3 0 0,8-3-4 0,-3-3 0 15,9-6-4-15,8-13 0 16</inkml:trace>
  <inkml:trace contextRef="#ctx0" brushRef="#br1" timeOffset="86295.27">3739 9915 54 0,'22'16'27'0,"13"-32"-36"16,-21 7 54-16,7-4-45 0,7-9 0 16,1-3-2-16,-1-3 1 15,-7 3-1-15,-3 0 0 16,-15 0-3-16,-3-1 1 16,-3 8-3-16,-11-1 0 15,3 9-1-15,0 14 0 16,-3 8 2-16,-3 10 0 15,-1 6 3-15,14 10 1 16,-3 6 6-16,7 3 0 0,7 0 3 16,15 0 0-1,6-6 1-15,11-10 0 0,3-9-2 16,-3-9 0-16,-11-10-11 16,4-6 0-16,-4-10-8 15,-17-3 1-15</inkml:trace>
  <inkml:trace contextRef="#ctx0" brushRef="#br1" timeOffset="86617.33">4487 10034 54 0,'11'25'27'0,"3"-9"-32"0,-3-13 49 15,-8 0-46-15,4 0 1 16,-3 0-12-16,3 1 1 16,-7-11 4-16,-7-2 0 15</inkml:trace>
  <inkml:trace contextRef="#ctx0" brushRef="#br1" timeOffset="89434.36">24966 2295 29 0,'-7'16'14'0,"4"3"-4"0,3-10 18 16,0-6-26-1,0 3 1-15,3-3 3 0,1 1 1 16,3-8-8-16,7-5 1 15,3-3 4-15,5-7 1 16,-5-6-2-16,11 6 0 16,15-13-2-16,3 10 0 15,7-3-2-15,-4 7 1 16,-7 8-1-16,-3 1 0 16,-7-1-2-16,-8 10 1 15,-6 3-2-15,-4 4 1 16,-3 2-1-16,-4 1 0 0,3 8 1 15,-2 17 0-15,2-7 1 16,4 16 0-16,4-6 2 16,3 6 0-16,4-16 1 15,3-3 1-15,7-6-1 16,11-19 0-16,3-10 0 16,1-2 0-16,-8-4-5 15,-7-12 0-15,-10-4-7 16,-14 1 0-16</inkml:trace>
  <inkml:trace contextRef="#ctx0" brushRef="#br1" timeOffset="89899.42">24807 2812 43 0,'-3'19'21'0,"10"-12"-16"0,0-7 35 0,0-10-38 15,7-2 1-15,11-1 1 16,7 4 1-16,6-20-7 16,5 4 1-16,6-3 3 15,8 3 0-15,-8 0-1 16,-3 9 0-16,-7 7-2 16,-8 9 1-16,-2 9-2 15,-8 7 1-15,-4 9-2 16,-3-3 0-16,-3 3-1 15,3 6 1 1,4 7 0-16,3-3 0 0,11 2 1 16,10 1 0-16,-7-7 0 15,11-3 1-15,14-15-6 16,-3-13 0-16,-4-19-5 16,-1 0 0-16</inkml:trace>
  <inkml:trace contextRef="#ctx0" brushRef="#br1" timeOffset="90693.85">26522 2107 39 0,'28'3'19'0,"43"10"-15"0,-47-13 33 16,5 0-34-16,6 0 1 16,0 3 0-16,-7 6 1 15,-7 7-7-15,-13-4 0 16,-12 10 4-16,-7 6 0 16,4-2-3-16,-3 2 1 15,-4-9-4-15,-4-1 1 16,0 8-1-16,1-5 1 15,3 11-1-15,3-13 1 0,4-1 1 32,7 1 0-32,4 0 2 15,6 0 0-15,1 3 1 0,-1 0 1 0,1 0 1 16,3 6 0-16,0-3 0 16,0 3 0-16,0-6 0 15,0 10 0-15,-7-14-1 16,-7 7 1-16,-3-3-3 15,-8 7 1-15,1 2-2 16,-8-3 0-16,-10-3-4 16,-4-6 0-16,-3-9-10 31,3-10 1 31</inkml:trace>
  <inkml:trace contextRef="#ctx0" brushRef="#br1" timeOffset="99295.99">22638 3885 40 0,'7'16'20'0,"-14"56"-14"0,3-54 21 16,-3 17-27-16,0 18 0 16,-3 4 1-16,-5 12 0 15,1 9-2-15,-3-3 1 16,-4 4 0-16,3-4 0 16,4-15-6-16,7-13 1 0,7-16-7 15,17-22 0-15</inkml:trace>
  <inkml:trace contextRef="#ctx0" brushRef="#br1" timeOffset="99672.19">23185 4258 47 0,'3'-9'23'0,"-10"-10"-29"16,4 13 42-16,-8-1-35 15,-3-2 0-15,-7-1 0 16,-8 7 0-16,-6 3-3 0,0 10 1 16,7 9-1-16,-1 24 1 15,5 1-2-15,-1 19 0 16,7-10 0-16,8 10 0 15,6-10 0-15,4-15 1 16,18-3 1-16,17-20 1 16,4-18 2-16,0-3 1 15,0-19 0-15,-1-13 1 16,-6-3-3-16,-7-15 0 16,-7-1-5-16,-8-2 0 15,-3-1-9-15,0 10 1 0</inkml:trace>
  <inkml:trace contextRef="#ctx0" brushRef="#br1" timeOffset="99986.62">23580 3941 49 0,'7'16'24'0,"-21"34"-22"0,10-40 43 16,-6 24-45-1,-5 13 1-15,1 19-1 0,0 3 1 16,0 9-2-16,3 16 1 15,1 0-2-15,3-12 0 16,3-19-12-16,4-23 1 16,4-21-3-16,13-9 1 15</inkml:trace>
  <inkml:trace contextRef="#ctx0" brushRef="#br1" timeOffset="100737.68">24239 4296 39 0,'-7'18'19'0,"0"1"-16"0,7-16 35 0,4 1-37 16,3-1 1-16,3-6-1 15,8-7 1-15,7-6-3 16,10-2 0-16,7-4 2 16,-3-3 0-16,0 3-1 15,7 3 0-15,-7 6-1 16,-4-2 0-16,-3 5-1 15,-4 7 1-15,-3 0-2 16,-4 6 1 0,-4 3-1-16,-2 7 1 0,-1 6 0 15,0 0 0-15,3 15 0 16,5 1 1-16,6 2 0 16,4 1 1-16,6-1 0 0,5-5 1 15,3-13 1-15,-11-10 0 16,4-12 0-16,-4-7 0 15,0-12 0-15,-7-6 0 16,-3 0-5-16,-11-10 0 16,-7-2-9-16,-3 2 0 15</inkml:trace>
  <inkml:trace contextRef="#ctx0" brushRef="#br1" timeOffset="101204.52">24109 4750 44 0,'-7'10'22'0,"49"-29"-14"0,-28 13 35 0,4-4-42 15,7-2 1-15,6-4 1 16,5-3 1-16,6 4-5 16,4 2 1-16,-7-9 1 15,-8 6 1-15,1 4-1 0,-7 2 0 16,-4 4-3-16,-3 9 1 15,-4-3-2-15,-4 10 0 16,1 5 0-16,-1 10 0 16,1 10 0-16,3 6 0 15,7-4 2-15,8 14 0 63,-1-14 0-48,7-9 1-15,7-3 0 0,4-9 1 0,7-16-5 0,0-12 0 16,4-10-9-16,-5-7 0 0</inkml:trace>
  <inkml:trace contextRef="#ctx0" brushRef="#br1" timeOffset="101744.32">26285 3935 40 0,'15'44'20'0,"-12"28"-6"0,-6-44 27 0,-4 4-39 15,-1 27 1-15,-6 4-1 16,0 15 1-16,-3 16-6 15,-1 19 1-15,0-6 0 32,4-10 0-32,4-15-7 0,6-26 1 0,4-21-8 15,7-23 1-15</inkml:trace>
  <inkml:trace contextRef="#ctx0" brushRef="#br1" timeOffset="102081.67">26815 4352 44 0,'21'-6'22'0,"-35"-19"-19"0,7 15 36 16,0-5-40-16,-8 2 1 15,-2-3-3-15,-8 7 1 16,-3 0 1-16,-7 2 0 15,-1 17-2-15,-2 12 0 0,-1 15 1 16,3 7 0-16,5 6 0 16,10 16 0-16,10-3 1 15,7 3 1-15,15-7-1 16,17-5 1-16,11-17-1 16,0-12 1-16,-7-15 0 15,-4-20 0 1,0-2-1 31,-7-19 1-47,-3-1-10 0,-8-9 0 0</inkml:trace>
  <inkml:trace contextRef="#ctx0" brushRef="#br1" timeOffset="102576.9">27347 4481 37 0,'43'-35'18'0,"-8"-2"-11"0,-28 21 25 0,-3-9-30 0,-4-3 1 0,-4-7 0 16,-14 1 0-16,-3-4-5 16,-7 10 1-16,-14 3 2 15,-11 18 1-15,-4 20-3 16,-3 12 1-16,4 22-2 15,6 16 0-15,8 3-2 16,10 15 1-16,18-2-2 16,18-4 0-16,13-3 0 15,26-13 1-15,13-15 0 16,8-25 1-16,13-16 3 16,1-15 1-16,-4-20 2 15,-10-21 0-15,-12-10 1 16,-30-18 0-16,-22-4-12 0,-29-21 1 15</inkml:trace>
  <inkml:trace contextRef="#ctx0" brushRef="#br1" timeOffset="133319.7">22899 1928 39 0,'3'0'19'0,"1"10"-6"0,-4-10 20 16,0 0-31-16,0 0 1 15,0-7 3-15,0 7 1 16,0 0-8-16,7-3 1 15,0-3 5-15,7 3 1 16,7 3-2-16,7 0 0 16,8 3-2-16,6 3 1 15,4-3-2-15,0 4 0 16,-7 2-3-16,-8 7 1 16,-9 2-1-16,-12 1 0 15,-10 6-2-15,-10 4 1 0,-8-4-2 16,-7-3 1-16,1-4-1 15,-1 4 1 1,7-12 2 0,11-1 0-16,7-6 2 31,7 13 0-31,7 0 1 16,7 2 1-16,4 4 0 15,0 4 1-15,0-1-1 0,-4-7 0 0,-7 8-2 16,-7-1 1-16,-11 12-1 15,-6-2 0-15,-8-4-2 16,-3 10 1 0,-4-10-4-1,4 4 0-15,0-7-9 0,7-6 1 0,10-10-2 32,11-5 0-32</inkml:trace>
  <inkml:trace contextRef="#ctx0" brushRef="#br1" timeOffset="133536.7">23506 2436 48 0,'3'44'24'0,"4"9"-28"0,-3-40 47 0,-1 3-44 0,4 2 1 0,-3-2-5 16,-1-3 0-16,1-7 0 15,-1-6 0-15,4-10-9 16,1-5 1-16</inkml:trace>
  <inkml:trace contextRef="#ctx0" brushRef="#br1" timeOffset="133783.21">23985 1865 42 0,'-3'44'21'0,"-4"32"-17"0,7-48 36 16,0 6-39-16,-4 20 1 16,1 5 0-16,-8 23 0 15,-3 18-4-15,3-3 0 16,-3 4-6-16,0-17 0 16,0-18-6-16,7-25 0 0</inkml:trace>
  <inkml:trace contextRef="#ctx0" brushRef="#br1" timeOffset="139217.78">27665 5606 18 0,'10'-3'9'16,"1"10"-2"-16,-7-1 9 0,3 6-16 15,-4 4 0-15,1 25 2 16,-4 3 1-16,3 6-2 16,1 16 1-16,-4-4 1 15,-4 20 1-15,1 3-1 16,-4 15 0-16,3 19-2 15,1 16 1-15,3 25-3 16,3 19 0 0,18 172 1-1,4-25 0-15,-11-16 1 0,4-5 1 16,-11-4 0-16,0-10 1 16,-7-5 2-16,3-7 0 15,-6 6-2-15,6 7 1 16,-6 6-2-16,10 9 1 15,0 28-2-15,0-5 1 16,4 8-2-16,-1 7 0 16,1-3 0-16,-1-3 0 15,1-10 1-15,3-3 0 16,-3-22-1-16,6 4 1 16,-3-20 0-16,11 1 0 0,0-17-1 15,-1-18 1-15,-2-18-3 16,-5-17 1-16,-3-18-3 15,-7-26 0-15,-7-27-10 16,-10-32 1-16</inkml:trace>
  <inkml:trace contextRef="#ctx0" brushRef="#br1" timeOffset="140541.51">22878 6481 19 0,'10'22'9'0,"15"-12"-7"0,-11-4 10 15,14-3-13-15,8 0 1 16,6-3 3-16,7 0 0 16,11-6 0-16,4-3 0 15,10-4 1-15,18 0 0 16,13 1 1-16,5 2 0 16,6 7-2-16,18 3 0 15,21 3-3-15,1 1 0 16,13 2 1-16,14-3 1 15,8-6 0-15,14-7 1 0,3-5-1 16,14-7 1-16,4 3-1 16,14-6 1-16,7 9-2 15,21 4 1-15,7 12-2 16,18 6 0-16,3 7 0 16,14-1 0-16,-3 4 0 15,4-4 0-15,13-2 1 16,11-4 1-16,8-3-1 15,9 0 1-15,-2-6 0 16,6 6 0-16,11 4-1 16,-14 8 1-16,3 20-2 15,-31 5 0-15,-15 14-1 16,-38 5 1-16,-29-12-4 16,-21 4 0-16,-45-4-10 15,-40-13 1-15</inkml:trace>
  <inkml:trace contextRef="#ctx0" brushRef="#br1" timeOffset="141435.51">22031 1636 22 0,'7'-9'11'0,"7"50"-4"0,-10-32 12 16,-1 13-17-16,-3 0 1 15,-3 0 1-15,-1 3 0 16,-3-6-6-16,0-3 0 16,0-7 1-16,0-9 1 15,3 0-9-15,4 0 1 16</inkml:trace>
  <inkml:trace contextRef="#ctx0" brushRef="#br1" timeOffset="141770.14">22366 1636 36 0,'21'-12'18'0,"-14"-23"-14"0,-7 26 30 0,-7-10-33 15,-3 4 1-15,-1-1-1 16,-10 3 1-16,-7-5-3 16,-11 2 0-16,-7 6 0 15,0 10 0-15,-3 0-2 16,-4 26 0-16,0 2-3 16,4 6 1-16,6 10 0 15,19 9 0-15,13 10 1 16,22 9 1-16,20-15 1 15,15-7 0-15,18-9 4 16,3-10 0-16,7-22 2 0,-4-9 0 16,-10-9 0-16,-14-22 0 15,-11 2-1-15,-13-8 0 16,-19-13-12 0,-10-7 0-16</inkml:trace>
  <inkml:trace contextRef="#ctx0" brushRef="#br1" timeOffset="142430.9">21735 3346 37 0,'7'0'18'0,"17"0"-7"0,-17 0 26 0,8 3-34 0,6 0 1 0,10 3 0 16,1 0 1-16,-4-6-7 16,-6 3 0-16,-5 4 3 15,-3 2 1-15,-7 7-4 16,-10 3 1-16,-8-7-3 15,-6 4 1-15,-1 0-1 16,0 5 1-16,4 8 0 16,0-7 0-16,7 6 2 15,4-3 1-15,10 3 2 16,10-12 0-16,4 0-1 16,4-4 1-16,3-9-6 31,-6-3 0-31,-5-3-8 0,-6-9 0 0</inkml:trace>
  <inkml:trace contextRef="#ctx0" brushRef="#br1" timeOffset="143015.01">22176 3330 39 0,'31'-6'19'0,"-6"-26"-14"0,-21 20 28 0,-4-10-31 16,-7-3 0-16,-11 0 0 15,-10-1 0-15,-8 4-4 16,-13 4 0-16,-7 8 1 15,3 1 1-15,0 12-2 0,0 13 0 16,0 2-1-16,4 4 1 16,-1 10-1-16,4 5 0 15,7 14 1 1,11 5 0-16,11 4 1 0,13 5 0 16,22 8 0-16,17-4 1 15,7-13 1-15,22-12 0 16,13-13 2-16,8-9 0 15,0-22 0-15,-15-15 1 16,-10-17 0-16,-3-12 0 16,-11-12-2-16,-11-13 1 15,-14-3-9 1,-14-13 1-16,-10-6-8 0,-19 10 0 0</inkml:trace>
  <inkml:trace contextRef="#ctx0" brushRef="#br1" timeOffset="143664.7">25153 5462 36 0,'11'25'18'0,"-15"10"-10"0,8-23 26 0,-4 13-32 0,0 7 0 0,0-1 0 0,0 13 0 15,0-6-5-15,0-4 1 16,0-6-2-16,0-9 0 16,0-13-9-16,3-15 0 15</inkml:trace>
  <inkml:trace contextRef="#ctx0" brushRef="#br1" timeOffset="144037.4">25509 5541 46 0,'32'3'23'0,"-18"-35"-23"0,-10 26 39 0,-11-10-40 16,-11-2 1-16,-14-8-1 16,-10-2 0-16,-14 0-1 15,-8 0 1-15,4 6-2 16,-3 12 0-16,-1 10-3 16,1 13 1-16,6 22-2 15,11 5 1-15,11 7 1 16,14 7 1-16,21 15 1 15,25 0 1-15,6-4 2 16,26-5 0 15,13-13 4-15,8-12 0-16,-1-17 2 16,-9-11 0-16,-12-14 0 0,-7-21 0 0,-10-6-4 0,-14-26 1 0,-11-6-14 0,-18-18 1 15</inkml:trace>
  <inkml:trace contextRef="#ctx0" brushRef="#br1" timeOffset="144981.28">30050 5472 43 0,'3'9'21'0,"39"-6"-11"0,-20 7 22 0,2-7-32 0,8-3 0 15,0 6 1-15,0 0 0 16,-4 0-3-16,-7-6 0 15,-7 7 1-15,-14 5 0 16,-7 1-1-16,-4 9 0 16,-6 0-1-16,-8 3 1 15,-3-6 0-15,-4 6 1 16,7 0 0-16,1 3 0 16,6 0 0-16,4 0 0 31,7-2 1-31,10-8 0 0,12-2 1 15,16-7 0-15,8-5-2 0,11-8 1 0,6-8-10 16,-3-4 1-16,-11-6-2 16,-14 0 0-16</inkml:trace>
  <inkml:trace contextRef="#ctx0" brushRef="#br1" timeOffset="145449.59">30628 5384 38 0,'60'6'19'0,"-25"-15"-17"15,-28 2 36-15,1 1-35 0,-8-6 1 16,-8-4 0-16,-9-9 0 15,-8 3-6-15,-7-13 1 16,-17 10 3-16,-18 10 0 16,-4-1-5-16,-13 10 1 15,10 18-2-15,0 10 1 16,0 9-2 0,3 10 0-16,4 16 1 15,3 5 0-15,15 7 2 0,17 10 0 0,18 2 2 16,28 1 0-1,22-4 1 64,20-6 0-64,15-21 0-15,27-11 1 0,8-15 1 16,4-21 1-1,-5-17-3-15,-2-12 1 16,-15-16-4-16,-7-6 1 16,-14-19-11-16,-21-3 1 0</inkml:trace>
  <inkml:trace contextRef="#ctx0" brushRef="#br1" timeOffset="148614.87">23252 304 17 0,'14'0'8'0,"-11"0"9"0,-3 0 9 15,0 3-24-15,-3 3 1 16,-8-6 1-16,-3 0 0 15,-7 0-6-15,-4-6 1 16,-7 6 3-16,-3 6 0 16,0 4-2-16,3 5 0 0,4-2-1 15,3 12 0-15,4 0-1 16,3-3 0-16,8 0-1 16,3-3 0-16,3-7 0 15,-3 4 1-15,4-7 0 16,3 7 1-16,0-3-1 15,-4 2 0-15,1 1 0 16,-4 3 1-16,3 3-2 16,-3 3 1-16,0-6-1 15,-4 6 1-15,1 0 0 16,3-3 1-16,0 3 0 16,3 0 1-16,4 0 1 15,4-3 1-15,-1 3-1 16,1-9 0-16,6-7 1 15,4 0 0-15,4 1-1 16,14-7 1-16,3-3-4 16,-3-3 0-16,0-13-4 15,-1 4 0-15</inkml:trace>
  <inkml:trace contextRef="#ctx0" brushRef="#br1" timeOffset="148813.67">22885 696 29 0,'10'3'14'0,"11"-3"-14"0,-3 0 25 0,10 0-29 15,4-3 1-15,3 3-13 16,1-7 0-16</inkml:trace>
  <inkml:trace contextRef="#ctx0" brushRef="#br1" timeOffset="149414.47">23432 671 21 0,'0'0'10'0,"-4"6"-3"16,0-3 11-16,-3 3-18 15,-3-3 1-15,-8 13 0 16,-7 3 1-16,-3 6-2 16,-3 6 1-16,-1 4 1 15,0 6 0-15,4 12-1 16,3-25 1-16,7 0-7 16,4-2 1-16,7-8-5 15,4-18 1-15</inkml:trace>
  <inkml:trace contextRef="#ctx0" brushRef="#br1" timeOffset="149623.96">23181 680 29 0,'14'28'14'0,"7"32"-14"0,-17-41 25 0,3 0-24 16,0 6 1-16,4 0-1 15,3 3 0-15,3 6-4 16,4-5 1-16,1-4-6 16,-1-6 1-16,-4-10-2 15,-6-6 0-15</inkml:trace>
  <inkml:trace contextRef="#ctx0" brushRef="#br1" timeOffset="149982.51">23527 821 34 0,'10'19'17'0,"-17"-3"-24"16,4-16 36-16,-4 3-30 0,-4 3 1 16,-3 3 0-16,3 4 0 15,1-7 0-15,-1 4 0 16,1-1 0-16,-1-3 0 15,4-6 0-15,4 4 0 16,3-4 0-16,7-4 1 16,7 4-1-16,-4-6 0 15,4 3 0-15,-3-3 0 0,0 6 0 16,-1 0 0 0,-3 6 0-16,0 3 0 0,0 4 0 15,0 12 0-15,0 0 0 16,-3-6 0-16,-1-7 0 15,5 1 0-15,-1 0-3 16,7-4 0-16,0-3-6 16,0 4 0-16</inkml:trace>
  <inkml:trace contextRef="#ctx0" brushRef="#br1" timeOffset="150297.93">23872 824 26 0,'8'7'13'0,"-5"2"-12"16,-3-9 18-16,0 0-19 15,-7 0 0-15,-4 0 0 0,-3 6 0 16,0 4 0-16,-3 2 0 16,-1 4 0-16,4 3 0 15,0-4 0-15,0-5 1 16,3 9-1-16,7-1 1 15,4 8 0-15,8-8 0 16,6-2-1-16,0-7 0 16,3 1 0-16,1-7 0 15,0 3-1-15,-1-3 0 16,1-3-2-16,0-12 0 0,-4-13-3 16,0-3 1-16,3-13-3 15,1-16 1-15</inkml:trace>
  <inkml:trace contextRef="#ctx0" brushRef="#br1" timeOffset="150508.06">24116 125 20 0,'-4'-9'10'0,"8"21"-6"0,-8-6 17 0,-3 13-20 16,-7 16 0-16,-3-1 0 15,-1 20 0-15,4 11-2 16,0 14 1-16,0 2 1 15,-1 7 0-15,5-13-1 16,6-9 1-16,1-16-2 16,3-9 0-16,0-22-4 15,-4-10 0-15,1-9-3 16,-4-9 0-16</inkml:trace>
  <inkml:trace contextRef="#ctx0" brushRef="#br1" timeOffset="150661.97">23784 617 22 0,'11'25'11'0,"70"19"7"0,-56-44 19 0,-1 0-36 0,22-9 0 0,7-7-2 0,7-3 1 16,0 1-11-16,-7-4 0 0</inkml:trace>
  <inkml:trace contextRef="#ctx0" brushRef="#br1" timeOffset="151407.56">26430 1367 36 0,'-7'28'18'0,"4"-31"-9"16,3-3 23-16,3-7-29 15,8-12 1-15,3-3 0 16,10-26 0-16,1-5-6 16,3-13 0-16,8-10 3 15,-1 1 0-15,0-4-3 16,-10 4 1-16,3 15-1 0,-7 6 0 16,0 13 1-1,-6 13 1 1,-5 5-2-16,1 23 1 0,-4 3 0 0,-7 12 0 15,-4 23-1-15,1 2 1 16,-1 16-2-16,1 13 1 16,-1 0 0-16,4-1 1 15,0 11 0-15,0-8 1 16,0-11-6-16,0-13 0 31,-3-7-4-31,3-15 0 0</inkml:trace>
  <inkml:trace contextRef="#ctx0" brushRef="#br1" timeOffset="151609.6">26490 1056 30 0,'4'41'15'0,"20"-47"-9"0,-13 3 24 0,3-4-28 0,7 1 0 0,11 6-1 15,0 0 0-15,10-3-9 16,11 3 1-16,7-16-3 16,-4 4 1-16</inkml:trace>
  <inkml:trace contextRef="#ctx0" brushRef="#br1" timeOffset="151979.34">27023 1401 26 0,'-4'63'13'0,"-10"9"-6"0,11-56 18 0,-1 3-25 0,1-7 1 16,-1 4-1-16,4-10 0 16,0-6-1-16,4-16 1 15,-1-12 0-15,1-13 0 16,-1-12-1-16,1 6 1 15,3-6 0-15,0-7 0 0,0 13 0 16,3 10 0-16,5-4 0 16,-1 9 1 15,3 7 1-31,4 16 0 0,-3 0-1 31,0 9 1-31,-4-10-1 31,-4 20 1-15,-3 2-1-16,-7 13 0 16,-3-6-2-16,-4 6 1 0,-4 0-2 0,-3-6 1 0,-3-6-4 0,-1-7 1 0,4 0-7 15,0-12 1-15</inkml:trace>
  <inkml:trace contextRef="#ctx0" brushRef="#br1" timeOffset="152408.91">27280 1483 28 0,'-7'47'14'0,"0"22"-11"0,7-60 20 15,-3-2-23-15,-1-4 0 16,1-13 0-16,-1-9 1 0,1-9-1 16,3-16 0-16,0-9 0 15,3 9 1-15,1-9-1 16,-1 0 0-16,4 5-1 16,0 5 1-16,0 11 0 15,4 4 0-15,7 15 0 16,6 4 0-16,4-13 0 15,-3 13 1-15,-7 9 0 16,-4 6 0-16,-7 3-1 16,-7 7 0-16,-7 3-2 15,-7 0 1-15,-4-7-4 16,4 1 0-16,-4-4-4 16,1-6 1-16</inkml:trace>
  <inkml:trace contextRef="#ctx0" brushRef="#br1" timeOffset="152744.15">27577 1207 23 0,'-4'34'11'0,"-6"-18"-8"0,6-16 17 0,0-6-20 15,1 0 0-15,-1-4 3 16,1-2 0-16,-1-7-3 16,1-3 1-16,3 0 1 15,3 3 0-15,1 3 0 16,3 10 0-16,4 3-1 15,6-6 0-15,4 9-1 16,1-7 1-16,2-2-3 16,1 6 1-16,0 3-8 15,-1 3 0-15</inkml:trace>
  <inkml:trace contextRef="#ctx0" brushRef="#br1" timeOffset="152954.6">28102 947 21 0,'7'25'10'0,"-10"-3"-1"0,-1-7 9 0,-6 1-17 0,-4-16 0 0,-11 9 1 0,-3 10 1 15,-4 0-5-15,4 9 1 16,-1 7-5-16,12-10 1 15,3 3-3-15,3-12 1 16</inkml:trace>
  <inkml:trace contextRef="#ctx0" brushRef="#br1" timeOffset="153148.16">27820 918 27 0,'7'19'13'0,"7"44"-15"0,-3-51 25 0,6 20-22 0,8 5 1 0,7 7 0 16,3 3 0-16,-3 4-7 16,0 2 0-16,3-15-3 15,-3-10 1-15</inkml:trace>
  <inkml:trace contextRef="#ctx0" brushRef="#br1" timeOffset="163704.2">22387 6817 34 0,'7'9'17'0,"-10"29"-10"0,3-26 17 16,3 7-22-16,-3 3 0 15,0 6 2-15,0 13 0 16,0 0-5-16,0 15 1 16,-3 20 3-16,-1 15 1 15,4 21-2-15,0 8 1 16,4-11-2-16,-4-2 0 16,0-10-1-16,0-12 0 15,0-10-2-15,0-15 0 16,3-13-7-16,1-19 0 0,-1-22-4 15,8-6 0-15</inkml:trace>
  <inkml:trace contextRef="#ctx0" brushRef="#br1" timeOffset="164620.75">22620 7262 48 0,'-3'10'24'0,"13"-4"-27"16,-3-3 44-16,4 0-40 15,6 0 1-15,5 3 0 16,6-2 1-16,7-1-4 0,0-3 0 15,-6 0 1-15,-1-3 1 16,-7-1-1-16,-7 4 0 16,0 0-2-16,-10 7 1 15,-1 5-3-15,-3 1 1 16,-7 3-2-16,0 2 1 16,-3 4-2-16,-1 0 0 15,0 0 1-15,4 0 0 16,0-3 2-16,4-7 1 15,3-2 1-15,0-1 0 16,7 1 2-16,0-1 0 0,3 4 1 16,-2-4 0-16,2 4 0 15,1-1 1-15,3-2-1 16,-4-1 0 15,1 4 0-31,-4-4 1 0,-3 3-3 0,-8 7 1 0,-3 3-1 16,0-3 0-16,-11 0 0 15,-6 0 0-15,-5-4-2 16,1-2 1-16,3-4-5 16,11-2 0-16,7-4-5 15,7-3 0-15</inkml:trace>
  <inkml:trace contextRef="#ctx0" brushRef="#br1" timeOffset="164862.25">23156 7695 41 0,'-3'22'20'0,"3"6"-24"0,0-25 36 15,0-3-33-15,3 3 1 16,1 0-10-16,3-3 1 16,0-6 3-16,-3-10 0 0</inkml:trace>
  <inkml:trace contextRef="#ctx0" brushRef="#br1" timeOffset="165163.28">23421 7215 46 0,'3'19'23'0,"1"31"-21"0,-4-34 41 16,0 6-43-16,0 12 0 16,-4 13 1-16,4 10 0 15,0 5-3-15,0-5 1 16,0 2-5-16,0-5 0 16,0-10-8-16,-3-13 0 15</inkml:trace>
  <inkml:trace contextRef="#ctx0" brushRef="#br1" timeOffset="165748.17">23897 7541 36 0,'-10'6'18'0,"10"-15"-9"0,3 3 23 0,4 0-29 16,7-1 1-16,4 1 1 15,21 0 0-15,10-4-9 16,11 4 1-16,0 3-3 16,-3 3 0-16,-8-3-8 15,-10 3 1-15</inkml:trace>
  <inkml:trace contextRef="#ctx0" brushRef="#br1" timeOffset="166677">24567 7193 36 0,'-10'6'18'0,"-1"10"-13"0,11-16 27 15,0 3-29-15,0 0 0 16,0 4 3-16,0-4 0 16,0 3-7-16,4-3 0 15,6 0 5-15,5-3 0 0,6 0-1 16,7 0 0-16,4 0-2 16,3 0 1-16,-3 3-2 15,-1 1 1-15,-6-1-2 16,-7 3 1-16,-11 7-2 15,-11 2 0-15,-3 1-3 16,-3 0 1-16,-8-4-2 16,-3 1 0-16,3 5 0 15,4-8 1-15,4-1 1 16,2 4 0-16,8-1 2 31,8 1 0-31,6 3 2 0,3-1 0 0,4-5 1 16,4-1 0-16,3 0 0 15,1 1 0-15,-1-1 0 16,-4 4 0-16,-6-4 0 16,-4 7 0-16,-7 3-1 0,-10 6 1 15,-8 3-2-15,-6 3 1 16,-8-5-2-16,-3-1 0 16,-8-3-6-16,1-4 1 15,0-5-4-15,3-7 1 16</inkml:trace>
  <inkml:trace contextRef="#ctx0" brushRef="#br1" timeOffset="167066.01">25150 6751 33 0,'7'0'16'0,"10"22"-11"15,-17-13 30-15,0 10-31 16,-3 9 0-16,-4 13 1 16,3 3 0-16,1 9-7 15,-1 1 0-15,8 15 5 16,-1 22 0-16,4 9-2 0,0 7 0 16,0 9-3-16,-3-7 1 15,-4-8-9-15,-4-10 0 16,-6-26-4-16,6-17 1 15</inkml:trace>
  <inkml:trace contextRef="#ctx0" brushRef="#br1" timeOffset="170733.22">25527 7325 24 0,'-4'19'12'16,"1"3"1"-16,3-22 12 0,0 3-24 16,0-3 1-16,0 0 0 15,7-3 1-15,4-4-4 16,3 1 1-16,3 0 1 15,1 0 0-15,3-1-5 16,7 1 1-16,-3 0-7 16,-4-7 0-16</inkml:trace>
  <inkml:trace contextRef="#ctx0" brushRef="#br1" timeOffset="170924.7">25495 7529 29 0,'14'6'14'0,"22"-15"-9"0,-26 9 20 0,4-4-25 0,4 4 0 16,0-3-4-16,-1-3 1 15,1-3-4-15,0-4 0 16</inkml:trace>
  <inkml:trace contextRef="#ctx0" brushRef="#br1" timeOffset="171304.48">25961 7065 28 0,'3'18'14'0,"5"23"-9"16,-8-31 19-16,0 8-22 16,-4-5 1-16,0 9 1 0,-3 6 1 15,-3 3-7-15,3 10 1 16,-4 9 3-16,4 7 0 16,0 6-6-16,0 2 1 15,3-14-8-15,1-14 1 16</inkml:trace>
  <inkml:trace contextRef="#ctx0" brushRef="#br1" timeOffset="172862.21">26384 7303 24 0,'0'0'12'0,"7"-3"-1"16,-7 3 14-16,0 0-23 16,0-7 1-16,0 1 0 15,0 0 1-15,-3 0-6 16,-4-1 1-16,-7 1 3 15,0 3 0-15,-4 3-2 16,-3 6 1-16,0 4-2 16,3-4 1-16,4 16-2 15,0-6 0-15,0 9-3 0,3 3 1 16,4 0-5 0,3 0 0-16,8-6-1 0,7 0 0 15,6-9 3-15,4-4 1 16,8-9 4-16,-8-9 1 15,0-4 5-15,-3-6 1 16,-4-3 0-16,-4 1 1 16,-3-5-8-16,0-2 0 15</inkml:trace>
  <inkml:trace contextRef="#ctx0" brushRef="#br1" timeOffset="173090.4">26547 7425 24 0,'0'0'12'0,"3"6"-15"0,-3-2 19 0,-3 5-18 15,3 0 0-15,-4-2-10 16,0-4 1-16</inkml:trace>
  <inkml:trace contextRef="#ctx0" brushRef="#br1" timeOffset="173359.34">26741 7159 30 0,'0'22'15'0,"7"-7"-17"0,-7-15 27 0,0 3-25 16,0 4 0-16,0 5 0 15,0 7 0-15,0 6-1 16,0 0 0-16,-4 7-8 16,1-7 1-16</inkml:trace>
  <inkml:trace contextRef="#ctx0" brushRef="#br1" timeOffset="173913.6">27132 6833 24 0,'-3'3'12'15,"-11"-6"-7"-15,10 9 15 0,-3 13-16 16,-4 6 0-16,1 6 2 15,-1 10 0-15,1 12-8 16,3 4 1-16,3 8 4 16,4 26 0-16,0 3-2 15,4 4 1-15,-1 2-2 16,4-12 0-16,0-19-7 16,-3-16 1-16,-1-22-5 0,1-15 0 15</inkml:trace>
  <inkml:trace contextRef="#ctx0" brushRef="#br1" timeOffset="175206.19">25326 8473 19 0,'-4'15'9'0,"1"-5"6"0,3-10 9 16,0 3-18-16,0-3 0 16,0 0 3-16,0-3 0 15,0 3-12-15,3 0 1 16,4 6 7-16,4-3 0 16,7-3-3-16,3 0 0 15,7 0-3-15,4 0 0 16,0 0-5-16,-8 0 1 15,-6 3-9-15,-8-6 1 0</inkml:trace>
  <inkml:trace contextRef="#ctx0" brushRef="#br1" timeOffset="175399.8">25135 8689 23 0,'-3'31'11'0,"10"-3"2"15,0-24 9-15,4-1-22 16,-1 0 0-16,11-3 1 16,8 0 0-16,2-3-2 15,8 0 1-15,11-1-6 16,-1 1 0-16,-7 3-3 16,-6 0 1-16</inkml:trace>
  <inkml:trace contextRef="#ctx0" brushRef="#br1" timeOffset="176045.92">26173 8432 32 0,'7'15'16'0,"0"-18"-18"15,-7 3 30-15,0-3-28 0,-7 3 0 16,-7 3 0-16,-8 4 0 16,-6 2 0-16,-7 0 0 15,0 1-1-15,-4 2 1 16,4 7-3-16,-1 6 1 16,8 7-6-16,7 2 1 15,7 13-2-15,10 0 0 16,11-9 6-1,53-48 3 1,-53 26 3-16,57-25 1 0,-11-7 5 16,-11-12 0-16,-7-7 1 15,-6 1 1-15,-8-1-10 16,-11 1 0-16,-3 2-12 16,-3 7 1-16</inkml:trace>
  <inkml:trace contextRef="#ctx0" brushRef="#br1" timeOffset="176287.26">26434 8717 48 0,'0'19'24'0,"3"-7"-28"0,-3-8 42 16,0 2-38-16,0 3 0 15,0 4-5-15,0-4 1 16,0-2-3-16,0-4 1 16,0-3-7-16,7-13 1 15</inkml:trace>
  <inkml:trace contextRef="#ctx0" brushRef="#br1" timeOffset="176539.93">26744 8328 48 0,'7'3'24'0,"-3"16"-27"16,-4-9 44-16,0 5-41 16,0 14 0-16,-4 5 0 15,4 7 1-15,-3 9-2 16,3 10 1-16,0 2-4 16,0-2 1-16,-4-7-11 15,1-12 1-15</inkml:trace>
  <inkml:trace contextRef="#ctx0" brushRef="#br2" timeOffset="182355.16">26935 8560 7 0,'35'-22'3'0,"-3"-31"7"16,-25 34 3-16,3-9-9 15,1 0 1-15,-4-16 4 16,-7-3 1-16,-4 6-12 0,-3-3 1 16,-7-3 7-16,-14 6 0 15,-14 7-3-15,3 3 1 16,-3 9-3-16,-11 6 1 16,-11 3-2-16,-3 7 1 15,-11 9-1-15,-6 4 0 16,-1 8 0-16,0 7 1 31,-3 6-2-15,4 7 1-16,2 6-3 0,1-1 0 0,4 1-2 0,17 3 1 15,7 0-2-15,3 0 1 0,8 3-1 16,7 0 0 0,10 6 2-16,15 10 1 0,6 6 1 15,11 0 1 1,35 31 1-1,4-12 0 17,4-10 2-32,10-9 0 0,7-12 1 0,0-13 0 0,14-16 0 15,18-9 1-15,13-16 1 16,5-12 0-16,17-20-1 16,-11-8 1-16,-6-20-1 15,-18-12 0-15,-15-9-2 16,-17-4 1-16,-14 7-3 15,-14 9 1-15,-18 0-5 16,-21 1 1-16,-24 8-8 16,-26 10 1-16</inkml:trace>
  <inkml:trace contextRef="#ctx0" brushRef="#br1" timeOffset="187154.19">22151 9683 33 0,'-4'0'16'0,"8"16"4"0,-1-10 16 16,1 6-32-16,3 7 0 15,0 16 2-15,0 6 0 16,4 18-8-16,-1 10 0 15,-3 16 5-15,7 21 1 16,-3 4-3-16,0 0 0 0,-4 0-2 16,-4-16 0-16,1-13-2 15,-1-15 0-15,1-13-5 16,-1-18 0-16,1-16-9 16,3-13 1-16</inkml:trace>
  <inkml:trace contextRef="#ctx0" brushRef="#br1" timeOffset="187680.3">22380 10144 35 0,'0'0'17'0,"7"-9"-5"0,-3 5 22 16,3 1-29-16,3-3 0 16,5 0 1-16,9-1 1 15,-3-2-9-15,8 3 0 16,2-1 6-16,1 4 0 15,-4 3-3-15,-3 7 0 16,-7 2-1-16,-8 7 1 0,-10-4-3 16,-3 1 0-16,-4 6-1 15,-7 3 1-15,-1 0-2 16,1-1 1-16,-3 1 0 16,6-3 0-16,1-3 1 15,6 3 1-15,8 0 1 16,3-1 0-16,3-5 1 15,8-1 1-15,-1 1-1 16,-2-7 1-16,-1 4-1 16,-4 2 1-16,-3 10-1 15,-7 0 0-15,-3-3-2 16,-4 3 1-16,-4 3-3 16,-3-3 0-1,0-6-4-15,3-7 0 0,1-3-7 16,6-6 0-16</inkml:trace>
  <inkml:trace contextRef="#ctx0" brushRef="#br1" timeOffset="187926.74">22811 10461 37 0,'3'18'18'0,"1"11"-12"0,-4-26 28 0,0 0-32 16,0 3 0-16,0 4 1 15,0-1 0-15,0 0-6 16,3 1 1-16,1-7-4 16,3-3 1-16,0-3-8 15,-11-7 0-15</inkml:trace>
  <inkml:trace contextRef="#ctx0" brushRef="#br1" timeOffset="188521.93">23029 9896 38 0,'0'-12'19'0,"4"5"-14"0,-4 7 29 0,3 4-31 16,1 8 0-16,-1 1 0 15,1 9 0-15,-4 15-5 16,0 10 1-16,0 16 2 15,4 9 1-15,3 10-2 16,0-7 1-16,0 3-3 0,0-2 1 16,0-20-3-16,0-6 1 15,0-15-9 1,0-13 0-16,4-22-2 0,3-10 1 16</inkml:trace>
  <inkml:trace contextRef="#ctx0" brushRef="#br1" timeOffset="188808.44">23248 10338 41 0,'0'0'20'0,"4"0"-17"0,3 0 39 0,3 0-42 15,4 0 0-15,4-3 0 16,3 0 1-16,4 0-3 16,0-3 0-16,3-4-6 15,0 1 1-15,4-7-7 16,-8-3 1-16</inkml:trace>
  <inkml:trace contextRef="#ctx0" brushRef="#br1" timeOffset="189346.71">23636 9956 39 0,'0'25'19'0,"7"-31"-10"0,0 6 31 0,4-7-38 16,-1 7 0-16,5 3 2 15,2 1 0-15,4-1-5 16,0 3 0-16,4-3 3 15,0 0 1-15,-4-3-3 16,-3 0 1-16,-4 3-1 16,-4 1 0-16,-6 5-2 15,-8 3 1-15,-3 1-3 16,-3 3 1-16,-1-1-1 16,-3 1 1-16,0 0 0 15,3-1 0-15,1-2 1 16,3 0 0-16,3-7 2 15,1 3 1-15,6 7-1 16,4 0 0-16,4 2 0 16,3 1 1-16,4 0-1 15,-1 0 0-15,1-4 0 16,-1 4 0-16,-2-3 0 0,-5 3 0 16,-6 3-1-16,-8 9 1 15,-6-3-2-15,-12 1 1 16,-6-1-3-16,-4-3 0 15,1 0-6-15,2-3 1 16,5-3-3-16,3-7 1 16</inkml:trace>
  <inkml:trace contextRef="#ctx0" brushRef="#br1" timeOffset="189708.39">24215 9705 30 0,'0'-22'15'0,"-4"0"-7"15,4 16 27-15,0 12-33 16,-3 7 0-16,-4 12 3 16,0 9 0-16,-4 19-6 15,0-2 0-15,-3 14 3 0,4 14 1 16,3 9-2-16,7 18 1 16,0-21-2-16,7-7 0 15,3-2-2-15,-3-7 0 16,0-19-5-16,-7-9 0 15,-3-4-7-15,-8-15 1 16</inkml:trace>
  <inkml:trace contextRef="#ctx0" brushRef="#br1" timeOffset="190190.34">22123 11204 33 0,'-7'3'16'0,"3"-3"-6"16,4 0 24-16,0 0-31 0,-3 0 1 16,3 0 1-16,0 0 1 15,3 3-7-15,8 0 0 16,10 0 5-16,18 1 1 15,10-4-1-15,36-7 0 16,35-8-1-16,28-7 0 16,25-3-1-16,3-10 0 15,18-3-3-15,-3 1 1 16,-15 5-3-16,0 1 1 16,-20 9-5-16,-26 6 1 15,-28 10-6-15,-24 0 1 0,-25 9-5 16,-21-6 1-16</inkml:trace>
  <inkml:trace contextRef="#ctx0" brushRef="#br1" timeOffset="191012.73">22715 11292 26 0,'-3'0'13'0,"6"-4"-3"0,-3 4 17 16,4 0-24-16,3 7 1 16,0 5 1-16,-3 7 1 15,-1 0-6-15,-3 9 0 16,0 7 4-16,0 9 0 0,0 9-2 15,0 13 1-15,-3 6-3 16,-1 0 0-16,4-3-4 16,0-3 1-16,0-13-6 15,4-12 1-15,3-22-6 16,3-13 0-16</inkml:trace>
  <inkml:trace contextRef="#ctx0" brushRef="#br1" timeOffset="191618.34">22856 11405 41 0,'8'3'20'0,"9"9"-15"0,-17-12 36 0,11 0-38 16,3 3 0-16,11 0 2 15,6-3 0-15,5 0-6 16,-5 4 0-16,-2-1 3 16,-5 0 1-16,-6 0-3 15,-8 6 1-15,-6 1-2 16,-8 2 1 0,-24 10-3-1,0-3 0-15,3 0-2 16,4 0 1-16,4-4-1 15,2 4 1-15,5-6 0 16,10-4 0-16,3 4 2 16,8-4 1-16,3 4 0 15,7 2 1-15,0 1 0 16,1 0 0-16,-5-1 0 16,1 1 1-16,-4 3-2 0,-7 0 1 31,-7-4-1-31,-4 1 1 31,1 0-1-31,-11-1 1 16,0 1-4-16,0-3 0 0,0-1-6 15,-4-2 0-15,11-7-1 16,0 0 1-16</inkml:trace>
  <inkml:trace contextRef="#ctx0" brushRef="#br1" timeOffset="191930.39">23389 11771 37 0,'4'13'18'0,"-1"-10"-20"0,-3 0 38 0,0 3-35 16,-3 4 1-16,-1-4 0 15,1 0 0-15,-1 1-3 16,1-1 0-16,3 0-1 15,0-3 1-15,0-3-10 16,7 0 0-16,0-12-1 16,-7-4 0-16</inkml:trace>
  <inkml:trace contextRef="#ctx0" brushRef="#br1" timeOffset="192111.81">23590 11389 43 0,'4'41'21'0,"6"6"-20"0,-6-35 43 16,-1 13-43-16,4 0 0 15,1 7 0-15,-5 15 1 16,4 0-3-16,0 3 0 0,0 3-1 15,0 1 1-15,0-7-6 16,0-10 0-16,0-9-7 16,1-18 0-16</inkml:trace>
  <inkml:trace contextRef="#ctx0" brushRef="#br1" timeOffset="192468.36">23992 11176 39 0,'7'-7'19'0,"-14"-2"-17"0,7 9 29 0,4 3-31 0,-4 6 0 16,0 7 2-16,0 3 0 15,0 9-1-15,-4 10 0 16,-3 9 1-16,4 0 1 16,3 12-1-16,0 1 1 15,3 9-3-15,1 3 1 16,-4 7-5-16,0-4 0 15,0 6-8-15,-4-2 0 16,-6-20-1-16,-4-9 0 0</inkml:trace>
  <inkml:trace contextRef="#ctx0" brushRef="#br1" timeOffset="195637.73">24836 10856 36 0,'3'6'18'0,"15"-3"-7"0,-8-6 18 0,4-3-25 16,8-1 1-16,6 1 0 15,7 0 0-15,-3 0-8 16,3 3 1-16,4-1 3 16,-4-2 1-16,-3 0-9 15,-7 0 0-15,-8 2-7 16,-10-2 0-16</inkml:trace>
  <inkml:trace contextRef="#ctx0" brushRef="#br1" timeOffset="195818.43">24892 11056 35 0,'-21'51'17'0,"21"-45"1"0,3-3 23 0,4 0-38 0,8-3 0 16,9 0 1-16,12-3 1 16,-1 0-9-16,21 0 0 15,4-7-5-15,0 4 0 16,-3-3-6-16,-12-1 0 15</inkml:trace>
  <inkml:trace contextRef="#ctx0" brushRef="#br1" timeOffset="196417.21">26243 10298 43 0,'11'-7'21'0,"-11"4"-17"0,-4 0 36 16,-3-3-39-16,-3-7 0 16,-8 4 0-16,-7-1 1 15,-10 4-3-15,-4 9 0 16,-3 10-1-16,-1 12 1 0,5 9-2 16,-5 13 1-1,8-3-2-15,3 10 1 0,11-4-1 16,11-6 1-16,6-4 0 15,15-11 1-15,13-7 1 16,15-4 1-16,7-11 3 16,-4-17 0-16,-3-8 0 15,-4-4 1-15,-10-10-1 16,0-5 1-16,-1-4-5 16,-2 0 0-16,-5 3-12 15,1 4 0-15</inkml:trace>
  <inkml:trace contextRef="#ctx0" brushRef="#br1" timeOffset="196664.33">26388 10495 46 0,'3'41'23'0,"1"-44"-18"16,-4 6 35-16,0 3-39 0,0 7 0 16,0 2 0-16,0 1 0 15,3 0-2-15,-3-1 0 16,4-2-4-16,-1-10 1 16,4-6-11-16,4-13 1 15</inkml:trace>
  <inkml:trace contextRef="#ctx0" brushRef="#br1" timeOffset="196915.59">26751 10131 42 0,'0'35'21'0,"-3"-4"-18"15,3-18 30-15,-4 9-31 16,1 6 0-16,-1 3 1 16,4 13 1-16,0 0-5 15,0 13 0-15,0-1 1 16,0-6 0-16,0-9-6 0,0-13 0 16,0-6-8-1,0-16 0-15</inkml:trace>
  <inkml:trace contextRef="#ctx0" brushRef="#br1" timeOffset="197228.75">25837 11125 62 0,'29'13'31'0,"73"-22"-38"0,-63-1 59 0,10 1-51 15,29-7 1-15,24-3-1 16,11-3 1-16,-4-3-6 15,-10 3 0-15,-14 3-7 16,-15 10 1-16,-13 0-8 16,-15-4 0-16</inkml:trace>
  <inkml:trace contextRef="#ctx1" brushRef="#br1" timeOffset="187515.71">21269 8473 0,'0'0'15</inkml:trace>
  <inkml:trace contextRef="#ctx0" brushRef="#br1" timeOffset="198489.05">25795 11505 37 0,'0'16'18'0,"14"-26"-9"0,-7 7 18 16,4 0-25-16,-1 3 0 15,8-3 3-15,3 3 0 0,7 3-5 16,1 3 0-16,2 0 3 16,-9 4 1-16,-5-1-2 15,-3 1 0-15,-7-1-2 16,-3 0 0-16,-8 1-3 16,-3-1 1-16,0 1-1 15,-3-1 0-15,-1 0 0 16,4 1 1-16,0-4 0 15,4 0 0-15,-1 4 2 16,4-1 0-16,4 4 0 16,3 2 1-16,3 1 1 15,4 0 0-15,4 3 1 16,3-1 0-16,0 1 1 16,0 0 0-16,-3-6-1 15,-4 2 1-15,-7 7-3 16,-10 3 1-16,-8 4-3 15,1-4 1-15,-26 3-3 0,-3-6 1 16,4-6-7-16,-7-7 1 16,10-3-7-16,11-9 0 15</inkml:trace>
  <inkml:trace contextRef="#ctx0" brushRef="#br1" timeOffset="198775.7">26324 11837 54 0,'-3'16'27'0,"10"-19"-35"16,-7 3 47-16,0 0-40 15,3 0 1-15,4 0-7 16,0 3 1-16,1-3-5 16,2-3 1-16</inkml:trace>
  <inkml:trace contextRef="#ctx0" brushRef="#br1" timeOffset="199045.34">26695 11351 45 0,'-4'3'22'0,"-10"44"-18"0,11-28 32 0,-1 13-34 16,0 8 1-16,1 14 1 15,-1 8 1-15,1 4-7 16,-1 3 0-16,4-3 0 16,0-6 1-16,0-4-14 15,-3-21 1-15</inkml:trace>
  <inkml:trace contextRef="#ctx0" brushRef="#br1" timeOffset="204496.5">24179 12847 45 0,'11'3'22'0,"3"-6"-13"16,-3 0 22-16,6 0-30 15,8 0 1-15,7-1 0 16,7 1 1-16,-1 0-4 15,1 0 0-15,-7-3-1 16,0-1 1-16,-4-5-8 16,-7 3 1-16,-7 2-6 15,-10 4 0-15</inkml:trace>
  <inkml:trace contextRef="#ctx0" brushRef="#br1" timeOffset="204676.49">24197 13041 46 0,'-3'29'23'0,"20"-7"-23"0,-10-22 41 15,4 3-40-15,6-6 0 16,12-4 0-16,6 1 1 16,7-3-6-16,1 2 0 15,-1-5-10-15,4-1 1 16</inkml:trace>
  <inkml:trace contextRef="#ctx0" brushRef="#br1" timeOffset="205231.19">25414 12446 38 0,'14'9'19'0,"4"4"-9"0,-15-10 22 0,4 6-29 16,-3 4 0-16,-4 5-1 15,-4 4 1-15,-3 10-5 16,0 2 0-16,0 1 1 15,0 2 0-15,4 4-6 16,-1 0 0-16,1-3-7 16,-1-13 1-16</inkml:trace>
  <inkml:trace contextRef="#ctx0" brushRef="#br1" timeOffset="205501.55">24892 13029 59 0,'7'19'29'0,"35"-19"-34"0,-20 0 55 15,6 0-48-15,7-7 1 16,22 4 0-16,13-9 1 15,18-7-6-15,4 6 1 16,-7-2-1-16,3-1 1 16,-14 3-8-16,-14 1 1 15,-14 3-10-15,-11-1 0 0</inkml:trace>
  <inkml:trace contextRef="#ctx0" brushRef="#br1" timeOffset="206176.33">24984 13311 40 0,'-11'22'20'0,"8"-31"-13"0,3 9 25 15,0 3-28-15,0 0 1 16,3 3 2-16,1 0 1 16,3 1-10-16,0-1 0 15,3 0 6-15,4-3 1 0,4 1-3 16,-4-4 0-16,0 3-2 16,0 3 1-16,1 0-2 15,-8 4 1-15,-4-1-2 16,-3 4 1-16,0-1-1 15,4 1 0-15,-4-4-1 16,-4 0 0-16,1 1 0 16,-1-4 1-16,4 0 1 15,0 1 0-15,0 2 0 16,0 1 0-16,0-1 1 16,0 0 1-16,0 1-1 15,4 2 1-15,-4 1-1 16,0 2 0-16,3 1 0 15,4-3 0-15,0 2 0 16,-3-2 1-16,-1-1-1 16,-3 1 0-16,-3 0 0 0,-1-1 0 15,-6 4 0-15,-11 6 0 16,-8-7-3-16,-10-2 1 16,1-7-6-16,-8 1 1 15,11-7-7-15,6-10 0 16</inkml:trace>
  <inkml:trace contextRef="#ctx0" brushRef="#br1" timeOffset="206509.18">25396 13239 40 0,'-3'34'20'0,"10"17"-16"15,-3-29 32-15,-1 12-34 16,1 7 1-16,-1 6-1 16,1 3 0-16,-1 0-6 15,-3 0 0-15,0-9-8 0,-3-16 0 16</inkml:trace>
  <inkml:trace contextRef="#ctx0" brushRef="#br1" timeOffset="-201804.84">25901 13142 40 0,'3'3'20'0,"8"-9"-18"16,-7 6 21-16,3-4-23 0,0 1 1 15,3 0 1-15,8 3 1 16,-4 0-4-16,4 0 1 16,-1 0-1-16,-3 3 0 15,-3 0-8-15,-4 4 1 16,-3-1-4-16,-8 0 1 15</inkml:trace>
  <inkml:trace contextRef="#ctx0" brushRef="#br1" timeOffset="-201641.28">25834 13352 35 0,'0'9'17'0,"3"1"-17"0,5-10 32 0,-1 0-32 16,7 3 0-16,3 0 0 15,8-3 0-15,0 3-4 16,6 0 0-16,-6 0-7 16,-7-3 1-16</inkml:trace>
  <inkml:trace contextRef="#ctx0" brushRef="#br1" timeOffset="-201115.2">26388 12976 34 0,'10'6'17'0,"-6"-22"-12"0,-4 19 25 0,0-3-29 15,0 0 1-15,0 3 0 16,-7 4 0-16,-4 5-4 15,-3 7 1-15,-3 0 0 16,2 3 1-16,-2 6-3 16,-1 10 0-16,0 6 0 15,1-4 0-15,6 11 0 16,4-1 1-16,7-6 1 16,4-10 0-16,10-3 0 15,7-9 0-15,4-6 0 16,-1-3 0-16,1-13 1 15,-4-13 1-15,-3-12 0 16,-8-13 0-16,-6-6 1 16,-4-3 0-16,0-3-9 0,-4 6 1 15,-3 0-3-15,0 13 0 16</inkml:trace>
  <inkml:trace contextRef="#ctx0" brushRef="#br1" timeOffset="-200709.67">26578 13471 41 0,'4'16'20'0,"-4"3"-26"15,0-16 40-15,0 0-34 0,0 0 0 16,0 0-9-16,0-3 1 16,0 0 1-16,0-12 1 15</inkml:trace>
  <inkml:trace contextRef="#ctx0" brushRef="#br1" timeOffset="-200080.34">26712 13038 29 0,'0'0'14'0,"7"-12"-6"15,-7 12 19-15,0 0-24 16,4 3 1-16,-1 0 2 15,1 0 1-15,-4 0-8 16,4 0 0-16,-1 4 5 16,1-4 1-16,3 3-2 15,3 0 0-15,-3-3-2 0,4-3 0 16,3 7-1-16,-3-4 1 16,-4 3-1-16,0-3 0 15,0 4-1-15,-4-1 0 16,-3 0 0-16,-3 4 0 15,-4-4-1-15,0 3 0 16,0 1 0-16,-4-1 0 16,4-3-1-16,0 4 1 15,3-1-1-15,1 1 0 16,-1-1 1-16,1 0 0 16,-1 4-1-16,1-4 0 15,3 4 0-15,0-1 1 0,0 1 1 16,0-1 0-16,3-2 0 15,4-1 0-15,4 4 2 16,3-1 0-16,0 4-1 16,-3-3 1-16,-4 2-1 15,-7 1 0-15,-7 0-1 16,-4 2 1-16,0 1-9 16,-3 0 0-16,-10-10 0 15,-1 1 0-15</inkml:trace>
  <inkml:trace contextRef="#ctx0" brushRef="#br1" timeOffset="-199254.5">26878 13110 28 0,'4'-6'14'0,"10"19"-11"0,-4-13 26 16,1 6-27-16,3-6 1 15,0 3 1-15,7 0 1 0,1 0-6 16,2 4 0-1,1 2 3 1,-7 7 1-16,-8-1-3 16,-10 4 1-16,-7 3-2 15,-7-6 1-15,0 0-2 16,-4-1 1-16,4 1-2 16,0 0 1-16,-4 2 0 15,1 4 0-15,6 0 1 16,8 0 0-16,3 3 1 15,7-6 0-15,3-3 0 16,11-7 1-16,1 1-4 16,2-4 0-16,4-3-7 15,-3-3 1-15</inkml:trace>
  <inkml:trace contextRef="#ctx0" brushRef="#br1" timeOffset="-198471.92">27210 13129 35 0,'3'10'17'0,"1"-7"-16"0,-4-3 28 0,7-3-27 0,0 6 1 0,4-3 0 0,-1 0 1 16,1 3-4-16,3-3 1 16,3 6 2-16,5 4 1 15,-5-4-2-15,-3 0 0 16,-7 0-2-16,-7 4 0 0,-7 2-2 15,-3 4 1-15,3 0-3 16,-4 3 0-16,-3-4-3 16,3-9 1-16,1 4 0 15,-1-4 1-15,4 4 0 16,4-1 0-16,3 0 3 31,7 4 0-31,0-1 4 0,0 1 0 31,3-4 0-31,5 4 1 32,2-1-1-17,-3 7 1-15,-3-3-2 47,-11 3 0-47,-7 0-4 0,3-4 0 0,-10 1-6 0,-11-3 0 0</inkml:trace>
  <inkml:trace contextRef="#ctx0" brushRef="#br2" timeOffset="-193081.52">27496 12922 18 0,'10'-6'9'0,"-6"-22"-5"0,-4 18 10 0,-7-2-14 16,-8-1 0-16,-13-2 1 16,-7 2 0-16,7-9 0 15,-4-3 0-15,-7-3 1 16,-7-4 0-16,-3 1 0 16,-4 3 1-16,-7 3-1 15,-11 6 0-15,4 3-1 16,-3 7 0-16,-1 6 0 15,-3 6 0-15,0 3 0 16,-3 4 0-16,-1-1-1 16,7 7 0-16,8 6-1 15,6 3 1-15,5 3-1 16,-1 10 1-16,7 5-1 16,7 1 0-16,4-3 1 0,3 0 0 15,4-4 0-15,7 1 1 16,3-3-1-16,4-1 1 15,0 4-1-15,0 6 1 16,-1-4-1-16,1 1 1 16,7 3-1-16,4 3 0 15,6-6 0-15,11-4 1 16,4 7 0-16,10-3 1 16,4-6 0-16,0-1 0 15,-4-6 0-15,4 1 0 16,28 11 0-1,-4-2 0-15,4 0-1 16,4-7 0-16,-1-6-1 16,4-3 1-16,-10-6-1 15,6-1 1-15,8-2-1 16,-1-4 1-16,11 1-1 16,4-1 0-16,0-3 0 15,-18-2 0-15,3-4 0 16,1-7 0-16,-8-8 0 15,-6-14 0-15,-8-5 0 16,-7-10 0-16,-3-9 0 16,-10-7 0-16,-12-9 0 15,-6-16 0-15,-8-6-1 16,-3 1 1-16,-7 11-5 16,-3 4 0-16,-8-4-6 0,0 20 0 15</inkml:trace>
  <inkml:trace contextRef="#ctx0" brushRef="#br2" timeOffset="-188295.52">22183 3490 20 0,'53'0'10'0,"0"-19"-1"0,-39 13 11 0,-7-7-17 0,3-3 0 0,1-9 2 15,-1 7 1-15,-3-17-7 16,-3 7 1-16,-8-10 4 16,4-6 0-16,-7 0-1 15,-3 0 0-15,-11-3-2 16,-11 13 1-16,-10-1-2 15,-11 7 1-15,-11 0 0 16,-3 6 0-16,4 10-1 16,-11 5 0-16,-4 1-1 15,0 3 0 1,4 3-3 0,-3 16 1-16,3 12-4 0,10 6 0 15,8 23-1-15,13 5 1 0,12 17 2 0,9 5 0 16,12 1 4-1,24 6 0-15,18 3 3 0,28-9 1 16,24-13 3-16,4-19 0 16,11-15-1-16,14-26 1 15,0-2-1-15,-11-29 1 16,-28-6-1-16,-3-19 1 16,-11-9-3-16,-14-4 0 15,-18-12-2-15,-14-12 1 16,-14-4-6-16,-10 0 1 15,-19-6-10-15,-9 7 0 0</inkml:trace>
  <inkml:trace contextRef="#ctx0" brushRef="#br0" timeOffset="-183625.54">28385 6983 30 0,'0'9'15'0,"3"13"-7"0,-3-15 15 0,0 5-21 16,0-2 0-16,0 2 3 16,0 7 0-16,0 9-5 15,0-6 0-15,-3 16 3 16,-1 6 1-16,-3 22-2 15,0 12 1-15,3 7-3 16,4 6 1-16,0-10-7 16,-3-15 1-16,-1-19-8 15,-3-9 0-15</inkml:trace>
  <inkml:trace contextRef="#ctx0" brushRef="#br0" timeOffset="-182587.5">28695 7203 24 0,'0'12'12'0,"0"-12"-4"0,0 6 11 15,3 7-18-15,-3 6 1 16,0 3 0-16,0-4 1 16,0 11-4-16,0 5 0 15,0 7 2-15,0 0 0 16,4 6-4-16,0-10 1 16,3-2-7-16,0-13 0 0</inkml:trace>
  <inkml:trace contextRef="#ctx0" brushRef="#br0" timeOffset="-182255.58">28967 7431 27 0,'14'-6'13'0,"-11"-25"-7"15,-3 25 18-15,0-1-24 16,0 1 1-16,-3 0 1 15,-4-1 0-15,3 1-3 16,-3 6 1-16,-4 3 1 16,1 0 1-16,-1 10-2 15,1 3 0-15,-1 9-2 16,1 6 1-16,3-6-1 0,7-3 1 16,0-6-1-16,7-4 1 15,3-8 0-15,4-4 1 16,0-7 1-16,0-5 0 15,8-1 0-15,-8-6 0 16,0-3-2-16,-7 0 0 16,0 4-8-16,-7-4 1 15</inkml:trace>
  <inkml:trace contextRef="#ctx0" brushRef="#br0" timeOffset="-181989.33">29189 7203 37 0,'0'6'18'0,"-4"78"-20"0,4-65 30 0,0 13-28 15,0 8 1-15,0 4 0 16,4 10 0-16,-1-7-2 16,4 0 0-16,0-10-6 15,1-8 0-15,-1-7-3 16,0-16 0-16</inkml:trace>
  <inkml:trace contextRef="#ctx0" brushRef="#br0" timeOffset="-181744.73">29372 7532 45 0,'7'0'22'0,"15"-10"-26"0,-12 7 44 0,1 0-39 15,3-3 0-15,0 0-1 16,11-1 0-16,-4-2-5 16,0 3 1-16,-3-1-9 15,-4-8 0-15</inkml:trace>
  <inkml:trace contextRef="#ctx0" brushRef="#br0" timeOffset="-181279.85">29732 7184 39 0,'7'22'19'0,"4"18"-18"0,-8-24 27 0,1 6-28 15,-4-3 0-15,3 9 1 16,-3 10 0-16,0 3-2 16,0 6 1-16,0 0 0 15,-3 3 0-15,-1-6-2 16,1-16 1-16,-1-6-7 15,4-6 0-15,0-1-3 16,0-15 0-16</inkml:trace>
  <inkml:trace contextRef="#ctx0" brushRef="#br0" timeOffset="-180937.52">30025 7485 20 0,'18'0'10'0,"6"12"-1"0,-17-12 12 15,4-3-18-15,-4-3 0 16,4 0 3-16,-4-1 0 16,-4 1-8-16,-6 0 1 15,-4 0 4-15,-4-7 1 16,-3 4-3-16,0-1 1 16,-4 4-2-16,-3 3 1 15,0 9-2-15,0 3 0 16,-1 13-3-16,5 0 1 0,3 3-3 15,7 4 0 1,17 2-4 0,4-9 1-16,7-6 3 15,-3-16 0-15,0-3 5 16,-1-10 0-16,5-3 2 16,2-9 1-16,-6-3 1 15,0 0 0-15,-4-4-6 16,0-2 0-16</inkml:trace>
  <inkml:trace contextRef="#ctx0" brushRef="#br0" timeOffset="-180577.06">30536 7278 36 0,'8'-3'18'0,"-12"-7"-21"0,0 4 35 16,-3 0-32-16,-10-1 1 15,-8 1-1-15,-7 6 1 16,-3 6-2-16,0 10 1 16,3 9-1-16,-3 7 0 15,7 5-1-15,3 4 1 16,4 0-4-16,3 3 1 15,14-7-2-15,12-9 0 0,6-9 1 16,10-6 0-16,12-7 2 16,6-6 0-16,0-9 2 15,-3-10 1-15,-7-3 2 16,-4-9 0-16,-21 2-6 16,-14-8 0-16,-18-4-2 15,4 3 1-15</inkml:trace>
  <inkml:trace contextRef="#ctx0" brushRef="#br0" timeOffset="-179961.06">30917 6955 34 0,'-10'37'17'0,"-4"58"-23"15,10-77 36-15,1 23-30 16,-1 6 0-16,1 22 2 0,3 10 0 16,3 2-3-16,4-6 1 15,0-12-1-15,-3-13 0 16,3-15-7-16,3-16 1 16,1-7-3-16,0-15 0 15</inkml:trace>
  <inkml:trace contextRef="#ctx0" brushRef="#br0" timeOffset="-179719.36">31150 7322 36 0,'0'3'18'0,"0"0"-18"15,4-3 35-15,6 0-33 16,8 0 0-16,7 0 0 16,3 3 0-16,4-3-4 15,3-3 0-15,0-3-3 16,-7-1 0-16,-10 1-7 16,-11-3 1-16</inkml:trace>
  <inkml:trace contextRef="#ctx0" brushRef="#br0" timeOffset="-179555.23">31108 7478 38 0,'14'22'19'0,"11"-3"-22"0,-8-16 31 16,12 1-29-16,6 2 0 15,0 0-8-15,4-6 0 16,0 0 4-16,0-9 0 15</inkml:trace>
  <inkml:trace contextRef="#ctx0" brushRef="#br0" timeOffset="-179316.75">32078 7134 43 0,'-3'12'21'0,"-15"32"-20"16,11-22 39-16,-4 12-39 15,-3 20 0-15,4 12 0 16,-1 15 1-16,4-6-3 16,0 13 1-16,3-3-5 15,-3 0 0-15,-7-20-8 16,4-5 0-16</inkml:trace>
  <inkml:trace contextRef="#ctx0" brushRef="#br0" timeOffset="-178141.17">28282 10520 31 0,'-3'3'15'0,"-4"0"-6"15,7-3 15-15,-4 4-23 16,-3 8 1-16,0 7 2 16,0 12 1-16,-4 7-5 15,1 9 0-15,-1 16 2 16,8 12 1-16,-1 3-3 15,4 4 0-15,0-7-7 16,0-12 1-16,0-13-7 0,0-15 1 16</inkml:trace>
  <inkml:trace contextRef="#ctx0" brushRef="#br0" timeOffset="-177617.94">28586 10702 30 0,'0'13'15'0,"-4"-1"-11"0,1-9 21 15,3 7-23-15,-4 2 0 16,-3 7 1-16,0 9 1 15,-4 4-5-15,4 2 0 16,4 10 2-16,3-6 1 16,0-1-5-16,0-5 1 15,3-1-9-15,4-12 0 0</inkml:trace>
  <inkml:trace contextRef="#ctx0" brushRef="#br0" timeOffset="-177300.9">28875 10903 35 0,'7'3'17'0,"4"-9"-14"0,-11 6 25 0,3-7-27 16,-3-2 0-16,-3-4 0 15,-8 1 0-15,-3 6-2 16,-4-1 1-16,-3 4 0 15,-4 9 1-15,1 10-3 16,-1 6 1-16,4 3-3 16,3 7 0-16,4-1-5 15,3-9 1-15,8-3-1 0,10-4 1 16,7-2 6 0,4-7 0-16,3-6 4 0,0-9 0 15,0-10 4-15,-3-3 0 16,-4 0-8-16,0-3 0 15</inkml:trace>
  <inkml:trace contextRef="#ctx0" brushRef="#br0" timeOffset="-177035.05">29016 10570 39 0,'4'10'19'0,"-15"24"-17"0,11-18 30 0,0 6-31 0,0 16 0 15,-4 15-1 1,1 10 1-16,3-1-3 15,0 1 0 1,-4-10-4-16,1-9 1 0,-1-19-7 0,4-9 1 0</inkml:trace>
  <inkml:trace contextRef="#ctx0" brushRef="#br0" timeOffset="-176604.27">29284 10799 43 0,'0'25'21'0,"11"-6"-19"0,-4-16 38 0,3 4-40 15,4-7 0-15,4 3 0 16,7-3 0-16,3-3-3 16,4-7 0-16,10 4-9 15,0-3 0-15,-10-10-1 16,3 3 0-16</inkml:trace>
  <inkml:trace contextRef="#ctx0" brushRef="#br0" timeOffset="-176370.41">29760 10658 35 0,'-7'44'17'0,"-7"3"-17"0,11-31 32 16,-1 12-32-16,-3 7 1 0,0 12-1 15,0 0 1 1,3 0-3-16,1 0 1 0,-1-3-5 16,4-13 1-16,0-12-6 15,7-13 1-15</inkml:trace>
  <inkml:trace contextRef="#ctx0" brushRef="#br0" timeOffset="-176058.72">30043 10730 45 0,'3'3'22'0,"4"1"-27"16,-7-4 41-16,-3-4-37 16,-8 4 1-16,-3 0-1 0,-7 4 1 15,0 5-2 1,-8 4 1-16,5 5-4 0,-1 7 0 15,4 4-2-15,3 5 1 16,4 1-2-16,7-1 1 16,3-9 2-16,12-3 0 15,2-9 4-15,8-10 1 16,3-3 3-16,4-10 1 16,-4-5 0-16,3-7 1 15,-6-6-5-15,0-7 1 16,-4-3-8-16,0-5 0 15</inkml:trace>
  <inkml:trace contextRef="#ctx0" brushRef="#br0" timeOffset="-175727.37">30293 10718 46 0,'14'-3'23'0,"-10"3"-25"16,-8-3 44-16,-3-4-42 16,-3 1 1-16,-5 0 0 15,-9 6 1-15,-5 3-2 16,-2 6 0-16,3 1 0 16,3 15 0-16,4 3-2 15,3 6 1-15,4 7-3 0,7 3 0 16,7-6-1-1,7-7 0-15,11-9 1 0,3-6 1 16,10-13 3-16,5-9 0 16,-5-10 2-1,-2-9 0-15,-8-10-3 0,-7-5 1 16,-7 2-10-16,-10-12 0 16</inkml:trace>
  <inkml:trace contextRef="#ctx0" brushRef="#br0" timeOffset="-175218.12">30558 10166 44 0,'0'9'22'0,"-7"32"-21"0,7-22 35 0,-4 12-35 0,1 19 1 0,-1 13 0 0,0 19 0 0,-3 21-3 16,4 16 0-16,3-3 1 15,0-9 1 1,-4-16-9-16,4-16 0 0,0-25-6 16,0-25 0-16</inkml:trace>
  <inkml:trace contextRef="#ctx0" brushRef="#br0" timeOffset="-174655.44">31023 10570 36 0,'-3'7'18'0,"3"-10"-15"16,3-4 27-16,4 4-29 16,4 0 0-16,3-10 0 15,7-2 0-15,0-1-2 16,11-3 0-16,14 7-4 15,0 2 1-15,0 7-7 16,-7 0 0-16</inkml:trace>
  <inkml:trace contextRef="#ctx0" brushRef="#br0" timeOffset="-173713.98">28349 11420 45 0,'18'16'22'0,"52"-22"-13"0,-31 2 23 16,25 4-30-1,27-6 1-15,29 3 1 0,36-9 1 16,13-4-6-16,18-3 0 16,0-12 4-16,7-10 0 0,-11 3-4 15,-3 7 1-15,-32 6-8 16,-17 6 0-16,-22 10-9 16,-20 2 1-1</inkml:trace>
  <inkml:trace contextRef="#ctx0" brushRef="#br0" timeOffset="-173051.36">29030 11649 38 0,'0'13'19'0,"-7"24"-14"0,4-21 27 0,-1 9-30 0,-3 13 1 15,3 12 0-15,1 22 1 16,-1 10-7-16,4 5 1 16,0-8 1-16,4-4 0 15,-4-6-10-15,3-16 1 31,1-12-3-31,3-22 0 0</inkml:trace>
  <inkml:trace contextRef="#ctx0" brushRef="#br0" timeOffset="-172375.97">29284 11850 31 0,'0'3'15'0,"0"28"-17"15,0-21 26-15,0 2-24 16,0 4 0-16,0 0-1 15,0 2 1-15,0 8-1 16,4 8 1-16,-4 7-3 16,0-4 1-16,0 4-6 15,0 0 0-15</inkml:trace>
  <inkml:trace contextRef="#ctx0" brushRef="#br0" timeOffset="-171990.78">29513 11972 38 0,'4'3'19'0,"-4"-6"-21"0,-4 3 35 16,1-3-33-16,3-3 0 0,-4 6 0 16,-3-7 1-16,0 4-1 15,-3 0 0-15,-4 9-1 16,-4 4 0-16,0 2-2 16,4 10 0-16,4 3-3 15,3 13 1-15,7-10-3 16,7 0 0-16,7-2 3 15,3-8 1-15,-3-11 5 16,8-4 0-16,-8-22 3 16,0-6 0-16,-4-6 1 15,1-4 0-15,-4-3-11 0,0 1 1 16</inkml:trace>
  <inkml:trace contextRef="#ctx0" brushRef="#br0" timeOffset="-171732.92">29803 11740 49 0,'3'9'24'16,"-6"26"-25"-16,3-23 44 0,-4 10-43 15,1 16 0-15,-1 9 0 16,4 16 0-16,4 0-3 16,6 2 1-16,1-5-5 15,-1-13 1-15,1-12-8 16,0-26 0-16</inkml:trace>
  <inkml:trace contextRef="#ctx0" brushRef="#br0" timeOffset="-171267.01">30201 11426 35 0,'14'38'17'0,"4"19"-10"0,-18-36 23 0,0 5-29 16,0 14 1-16,-7 14 0 15,0 18 0-15,3 12-3 16,4 20 1-16,0-1 0 15,0 10 1 17,0-15-6-32,0-20 0 0,0-25-7 0,0-18 0 15</inkml:trace>
  <inkml:trace contextRef="#ctx0" brushRef="#br0" timeOffset="-170602.36">30939 10928 45 0,'-4'22'22'0,"8"-19"-14"0,-4-3 37 0,3 0-42 0,4 3 1 15,7-3 2-15,15-3 0 16,2-6-9-16,12-4 1 0,24 0 1 15,0 1 1-15,-4-1-14 16,-3 1 1-16,-18-1-5 16,-10 13 0-16</inkml:trace>
  <inkml:trace contextRef="#ctx0" brushRef="#br0" timeOffset="-169360.94">32244 10106 41 0,'3'-12'20'0,"1"9"-11"15,-4 3 20-15,0 3-27 16,0 6 1-16,-7 4 0 15,0 9 1-15,-4 3-5 16,1 9 0-16,-1 7 0 16,4 6 1-16,0 3-5 15,7-9 1-15,0-3-10 16,0-4 0-16</inkml:trace>
  <inkml:trace contextRef="#ctx0" brushRef="#br0" timeOffset="-168928.45">31683 10759 44 0,'4'3'22'0,"3"9"-19"15,-7-12 35-15,10 0-36 16,4-3 1-16,18 3 2 16,10 0 1-16,22 0-7 15,17-3 0-15,11-3 4 16,14-1 0-16,13 7-2 16,5-6 1-16,-15 0-4 15,-6 3 0-15,-15 3-7 16,-14 0 0-16,-14-3-7 15,-11-4 0-15</inkml:trace>
  <inkml:trace contextRef="#ctx0" brushRef="#br0" timeOffset="-168312.28">31916 11448 35 0,'-4'29'17'0,"-13"15"-14"0,10-29 17 0,0 10-20 16,-4 10 0-1,0 12-5-15,1-3 0 0,-1 0-1 16,4-7 1-16,4-12-4 16,6-15 0-16</inkml:trace>
  <inkml:trace contextRef="#ctx0" brushRef="#br0" timeOffset="-168011.93">32233 11461 47 0,'7'3'23'0,"-7"-3"-36"0,0 0 51 0,-3-3-38 0,-4 0 0 0,-4 3 0 0,-3 3 0 16,-4 0-1-16,-6 7 1 16,-1 2-1-16,0 10 0 15,-3 6-1-15,7 4 0 16,3 5 0-16,11 7 1 16,7-9 0-16,7-7 1 15,7-6 2-15,11-10 1 16,7-12 1-16,-4-9 1 15,4-7-1-15,0-3 0 16,-8-9-5-16,-3-9 1 16,-10-1-13-16,-7 0 0 0</inkml:trace>
  <inkml:trace contextRef="#ctx0" brushRef="#br0" timeOffset="-167738.16">32703 11235 54 0,'-4'0'27'0,"-17"28"-32"16,10-15 43-16,-6 18-38 15,-5 16 0-15,1 13-1 16,4 3 0-16,3 9-2 16,3-3 1-16,7-7-10 15,4-11 0-15,4-20-2 0,3-12 0 16</inkml:trace>
  <inkml:trace contextRef="#ctx0" brushRef="#br0" timeOffset="-151628.42">30568 12941 36 0,'-3'6'18'0,"3"4"-10"16,0-10 18-16,3 3-25 15,1-3 1-15,3 0 3 16,0-3 1-16,7 0-7 15,14 6 0-15,4-3 3 16,3 3 0-16,4 0-5 0,-7 3 0 16,-8 1-10-16,-9-1 0 15</inkml:trace>
  <inkml:trace contextRef="#ctx0" brushRef="#br0" timeOffset="-151449.21">30445 13117 37 0,'-14'25'18'0,"21"-13"-12"0,0-9 24 0,7-3-29 15,14 4 0-15,0-1-1 16,15 0 0-16,13 0-5 16,1-3 1-16,-8 0-7 15,-7-3 0-15</inkml:trace>
  <inkml:trace contextRef="#ctx0" brushRef="#br0" timeOffset="-150941.25">31433 13066 46 0,'-4'4'23'0,"-17"-45"-29"0,14 31 38 0,-7-2-32 16,-8 3 0-16,-6-1 0 16,0 4 1-1,-4 0-1-15,4 12 0 0,0 16-1 16,0 12 0-16,3 7-1 15,0 15 0-15,4-5-1 16,7-1 1-16,7-3 0 16,7-6 0-16,7-10 2 15,7-9 0-15,11-10 2 16,7-8 1-16,-1-11-1 16,1-5 1-16,-4-13-3 15,0-7 1-15,-3-5-12 16,-4 2 1-16</inkml:trace>
  <inkml:trace contextRef="#ctx0" brushRef="#br0" timeOffset="-150714.5">31510 13477 46 0,'0'35'23'0,"-3"-32"-22"0,3 0 35 16,0 0-36-16,3 0 0 15,1-3-3-15,-1 0 0 0,4-3-6 16,0-3 1-16,-3-10-5 16,-1 1 0-16</inkml:trace>
  <inkml:trace contextRef="#ctx0" brushRef="#br0" timeOffset="-150296.8">31990 13176 42 0,'10'-12'21'0,"-6"-29"-23"16,-4 32 37-16,-4-4-32 15,1 0 0-15,-8 1 0 0,-3-1 1 16,-14 1-5-16,-4 2 0 16,-3 7 3-16,0 6 1 15,3 7-3-15,4 2 0 16,3 7-3-16,0 16 1 15,4 5-2-15,4 4 0 16,6 7-3-16,7 2 1 16,4-9 0-16,8-10 1 15,6 1 3-15,10-13 0 0,5-4 3 16,-1-8 1-16,0-13 2 16,-3-19 1-16,-1-10-1 15,-2-18 1-15,-5 0-7 16,-3 0 1-16,-3 3-11 15,-1 0 1-15</inkml:trace>
  <inkml:trace contextRef="#ctx0" brushRef="#br0" timeOffset="-149919.24">32427 13208 47 0,'22'-35'23'0,"-22"7"-28"0,0 18 38 16,-8-2-32-16,-6-7 1 16,-7 7 1-16,-7 2 0 15,0 7-4-15,-4 3 1 16,-3 6 2-16,-1 1 0 15,-2 15-2-15,-1 6 0 16,4 9-2-16,3 1 1 16,7 3-2-16,7 0 0 15,8-1 0-15,10-5 0 16,10-7 1-16,15-6 1 0,3-13 2 16,1-9 0-16,-5-12 1 15,5-10 0-15,-5 0-3 16,1-6 0-16,-11-7-10 15,-7 1 0-15</inkml:trace>
  <inkml:trace contextRef="#ctx0" brushRef="#br0" timeOffset="-149289.29">32699 13098 34 0,'14'-10'17'0,"0"-5"-7"0,-10 12 19 15,-4 3-24-15,3-7 0 16,4-2 3-16,-3 3 0 0,-1-4-10 16,-3 4 0-16,-3 3 7 15,-8-3 0-15,-6 6-3 16,-8 3 0-16,-3 6-1 15,-1 4 0-15,5-1-1 16,-1 7 0-16,0 3-1 16,4 3 0-16,7 3-1 15,4 1 0-15,6-4-1 16,8-7 1-16,10-2 0 16,7-10 0-16,7-2 0 15,0-8 1-15,-3-11 0 16,-4-4 1-16,-3 0-1 15,-4 0 0-15,-4 0-2 16,-2 4 1-16,-5 5-1 16,-3 4 1-16,0 12 0 15,-3 7 0-15,-5 12 0 16,-2 6 1-16,-8 10 1 16,-3 9 0-16,0-3 0 0,0 3 1 15,3 7-2-15,4-10 0 31,7-3-10-31,3-13 1 16</inkml:trace>
  <inkml:trace contextRef="#ctx0" brushRef="#br0" timeOffset="-148795.29">33045 13161 38 0,'17'0'19'16,"-10"-10"-13"-16,-7 10 25 0,0-9-29 16,-3 2 1-16,-4 1 0 15,-7 0 1-15,-7 3-6 16,-8 3 1-16,-2-3 3 15,-1 6 0-15,7 0-2 16,0 3 1-16,4 4-1 16,4-4 1-16,3-3-1 15,3 6 1-15,4 1-1 16,7 6 0-16,0 2 0 0,10 4 0 16,15-6-1-16,3 3 1 15,1-7-1 1,-5-2 0-16,-3-4-1 0,-3 0 1 15,3-12-1-15,-7-3 1 16,-3-4-1 0,-4-3 1-16,0 10 1 31,-7 9 0-31,0 13 2 0,-7 6 0 0,-4 19 0 16,-6 3 1-16,-8 18 0 0,4 7 0 15,-4 10-1-15,4-10 0 0,3-7-9 16,4-15 0-1,-3-15-8-15,10-23 1 0</inkml:trace>
  <inkml:trace contextRef="#ctx0" brushRef="#br2" timeOffset="-143390.28">32551 7391 30 0,'56'0'15'0,"-6"-3"-12"0,-36-1 16 0,0 1-20 16,0-12 0-16,-3-10 0 15,-4-4 0-15,-7-18 1 16,-11-3 1-16,-10-9-1 15,-18-17 1-15,-17 10 0 16,-15-3 1-16,-17 4 0 16,-14 11 1-16,-11 13-1 15,0 10 0-15,10 9-1 16,-6 16 1-16,0 15-2 16,3 10 0-16,4 25-2 0,6 12 1 15,19 17-1-15,13 18 0 16,8 9 0-16,10 16 0 15,18 6 0-15,14 16 1 16,3-3 0-16,22 3 0 16,24-9 0-16,28-7 1 15,22-12-1-15,14-26 0 16,24-24 2-16,25-32 1 0,8-25 1 16,13-31 0-1,-3-28 1-15,-18-20 1 0,-7-12-1 16,-24-21 0-16,-26-1-3 15,-24-3 1-15,-24 0-5 16,-36 0 0-16,-25-3-9 16,-31-9 0-16</inkml:trace>
  <inkml:trace contextRef="#ctx0" brushRef="#br2" timeOffset="-142444.29">33366 13032 13 0,'10'-56'6'0,"-17"-1"-5"0,4 29 6 16,-4-10-4-16,-14-15 0 15,-11-7 3-15,-18-2 0 16,-20-1-7-16,-11 10 1 16,-11 2 4-16,-24-2 0 15,-8 3-2-15,1 6 1 16,-19 3-1-16,-27 16 0 16,7 10-2-16,-22 11 0 15,-20 20-2-15,13 12 1 0,-10 26-3 16,11 21 1-16,20 16-1 15,8 9 0-15,25-3 2 16,20 4 1-16,15-4 0 16,17 0 0-16,29 10 1 15,24 3 0-15,32 9-2 16,42 12 1-16,18-2-1 16,46 3 0-16,32-13 2 15,31-9 0-15,39-16 2 16,18-19 1-16,14-25 3 15,0-15 0-15,7-20 1 16,-25-12 1-16,-10-9-2 16,-11-6 0-16,-39-10-1 15,-21-13 0-15,-7-9-2 16,-25-22 0-16,-24-21-5 16,-25-17 1-16,-32-9-9 15,-35-22 1-15,-21-21-3 0,-35-11 1 16</inkml:trace>
  <inkml:trace contextRef="#ctx0" brushRef="#br2" timeOffset="-136484.39">21893 6607 37 0,'4'37'18'0,"7"-30"-13"0,-11-7 19 15,7 3-24-15,-7 9 1 16,3 10-1-16,-6 10 1 16,-8 18-2-16,4 19 1 15,3 28 0-15,-3 25 1 16,7 29-1-16,0 15 0 16,0 6 0-16,0 1 0 0,0-10 1 15,-3-12 0-15,-4-7-1 16,0-9 1-16,0-4-1 15,0-18 0-15,0-9-1 16,-1-20 1 0,1-5-2-16,0-13 1 0,0-7-4 15,4-12 0-15,3-3-5 16,3-9 0-16</inkml:trace>
  <inkml:trace contextRef="#ctx0" brushRef="#br2" timeOffset="-134735.47">21971 6676 9 0,'11'-3'4'0,"13"-10"11"0,-13 10-6 0,3 3-9 0,7 3 0 0,4 3 0 0,7 4 1 0,6 5-1 15,1-2 0 1,-4-1 1-16,-6-2 0 0,27-4 0 16,4-3 0-16,7 0 0 15,18 1 1-15,-4 2-1 16,-7 6 0-16,14 1 0 16,4 3 0-16,14 9 0 15,0 3 1-15,-8 0 0 16,15-6 1-16,0-6 0 15,14-4 0-15,-7-5-1 16,18-7 0 47,13-10 0-48,8-9 1 1,7 1-3-16,10-8 1 0,-10-2-1 0,3 3 1 0,8 6-1 15,-4 4 1-15,-18 5-1 0,-3 1 0 0,3-4-1 0,-10-2 1 0,-11-1-1 0,3 0 1 0,-3-9 0 16,0-3 0-16,-17 6 0 16,-1 6 0-16,-7 1 0 0,-3 5 0 15,-7 7 0-15,-7 0 0 16,-8-3 0-16,-17-4 0 16,-10-2 0-16,-4 2 0 15,0 1 0-15,-4 0 0 16,1 2 0-16,-5 7 0 31,-6 7-1-31,-4 2 1 0,-3 7 0 0,-7 12 0 0,-7-9-1 16,-11 6 1-16,-4 6-2 15,-3 4 1-15,-3-4-1 16,-8 3 1-16,0 4-1 16,1 6 1-16,-1 6-1 15,-3 0 1-15,7 10 0 16,-3 3 1-16,-1 6 0 15,-3 6 0-15,0 0 1 16,3 0 1-16,4 1-2 16,7 5 0-16,0-6 0 15,4 4 0 1,-1-10 0-16,-3 6 0 0,7 0-2 16,0 4 1-16,4 2 0 15,-1 1 1 1,5-4-1-16,2-9 1 0,4 0 0 15,-3 0 0-15,-4-6 0 0,-3 0 0 16,-4 2 0-16,-4-2 0 16,-3 3 0-16,-3 3 0 15,-1-3 0-15,-6 6 0 16,-4 0-1-16,3-6 1 16,4-3 0-16,-4-10 1 15,-3 0-1-15,-3-3 0 16,2-9 1-16,-6-6 1 15,4-4 0 1,-5-3 0-16,-2 1 0 0,-12-8 0 16,-6-5 0-16,-7-10 0 15,-43-12-2 1,14-3 1-16,1-4-1 16,-8 1 0-1,0-10 0 32,-3-3 0-31,-7-4 0 46,3 1 0-15,-6 3 0-47,-1-3 0 16,-4 0 0-16,-6-4 0 15,3 4 0 1,-3 0 0-16,-4 3 0 0,0 3 0 0,-10 6 0 0,10 4 0 0,-4 2 0 0,-6 1 0 16,-8-4 0-16,1 4 0 0,-11-1-1 0,-11-2 1 0,-3 2 0 0,-22 7 0 0,-3 0-2 0,-3 3 0 0,-7 3-4 0,-8 0 0 15,4 7-3-15,-4-7 1 0</inkml:trace>
  <inkml:trace contextRef="#ctx0" brushRef="#br2" timeOffset="-133150.08">21791 10166 27 0,'0'16'13'0,"4"12"-5"16,-4-13 13-16,0 11-20 15,0 8 0-15,0 19 0 16,0 16 1-16,-7 22-3 16,-4 16 0-16,4 28 0 0,-4 15 0 15,1 20-1-15,-1 11 1 16,-3 4 0-16,7 0 0 16,3 7 1-1,-3-23 0 1,0-18 1-1,4-13 1 1,3-26-1-16,0-17 0 0,0-20-5 0,3-28 0 0,4-25-5 0,0-38 1 16</inkml:trace>
  <inkml:trace contextRef="#ctx0" brushRef="#br2" timeOffset="-131983.8">22017 9818 22 0,'39'-10'11'0,"21"-18"-14"0,-39 19 15 16,11 2-18-16,6 1 0 15,8 0-4-15,18 9 1 16,13 3 12-16,19 1 0 15,-1-1-7-15,11 0 1 16,10-3 4-16,18-12 0 16,11-4 2-1,17-5 1-15,18-1-1 16,18-3 0-16,10 9-3 0,7 7 1 16,7 9-2-16,-10 3 1 0,3 7-1 15,0-4 0-15,-10 1 3 16,-1-1 0-16,1-3 0 15,-18 1 0-15,3-1 0 16,-3 3 1-16,-24-2-1 16,-1 2 1-1,-3 0-2 17,-15 1 0-17,-13-1 1-15,-11 4 0 16,-4 9 0-16,-6-3 0 0,-8 6-2 15,-10-3 1-15,-4 9-1 0,-14 10 0 0,-11 3 0 0,-10 12 0 0,-3 13-1 16,3 6 1-16,0 10 0 16,0 9 1-16,-8 6 0 15,-2 4 1-15,-8 6-1 0,-10 12 0 16,-11 3 0 0,-11 16 0-16,-13 7-1 0,-18 12 1 15,-8 15-3-15,-3 14 1 31,1-1-1-15,6 3 1 15,4 3-1-15,3 4 0-16,11 0 0 0,3-1 1 0,1-3 1 0,10-2 0 0,0-10 1 0,-4-4 0 0,8 1 0 0,-1-3 1 16,-3-16-1-16,0-7 1 0,-3-8 0 15,-1-14 0-15,-6-12-1 16,-8-21 0-16,-3-11-1 15,-7-14 1-15,-4-17-1 16,-7-18 0-16,-10-16-2 16,-8-10 1-16,-6-12 0 15,-18-16 1-15,-15-12 0 16,-24-6 0-16,-10-13 0 16,-25-3 0-16,-8-10 0 31,-13-3 1-31,-18 7-1 31,-4-1 1-31,-24-2-2 16,-4 2 1-16,-21-2 1 0,-3 5 0 0,-15-2 0 0,1 6 0 0,-8 0 1 15,11-10 0-15,-4 7 1 16,8-7 0-16,-11-6-2 0,10 0 1 16,-6-12-2-16,3 3 1 31,3 0-6-31,4 12 0 15,11 0-5 1,13 4 0 15</inkml:trace>
  <inkml:trace contextRef="#ctx0" brushRef="#br2" timeOffset="-128825.74">22849 8121 5 0,'-7'13'2'0,"11"-10"10"0,-1-3 2 15,4 3-9-15,1 0 1 16,-1 0 4-16,3-3 0 15,11-3-12-15,15-3 1 0,20 3 7 16,18-3 1 0,18-1-4-16,28-2 1 0,24-4-3 15,12-2 1 1,2-10-2 0,1-7 0-16,-11 7-4 31,-31-3 0-31,-11 6-6 15,-11 0 0-15</inkml:trace>
  <inkml:trace contextRef="#ctx0" brushRef="#br2" timeOffset="-128478.96">22913 8215 21 0,'18'4'10'0,"63"14"0"0,-53-15 9 15,18 4-17-15,21-4 1 16,14 0 3-16,21 0 1 15,32-3-8-15,-10-3 0 16,-1-3 4-16,-10 6 1 16,-11 0-3 15,-10 3 0-31,-18 0-7 16,-14 0 1-1,-17-6-6-15,-15 0 0 0</inkml:trace>
  <inkml:trace contextRef="#ctx0" brushRef="#br2" timeOffset="-120328.36">23791 11320 3 0,'-3'-25'1'0,"-4"22"0"0,7 3 2 0,0 0-1 16,0-4 0-16,0-2 3 16,-4 3 0-16,1-3-6 15,-1 3 1-15,-3-4 4 16,0 1 0-16,-4 0-2 16,1-4 1-16,-1-2-2 15,1-1 1-15,-4 1-2 16,0 2 1-16,-4 4-1 15,-3 0 0-15,-4 3 0 16,0 0 1-16,-3-4 0 16,7 1 1-16,-4-6-1 15,1-1 0-15,-1 7 0 0,-7-4 0 16,4 4 0-16,0 3 0 16,-1 3-1-16,1 0 0 15,4 3 0-15,-1 0 1 16,0 3-1-16,-3-2 0 15,3-4-1-15,1 0 1 16,-1 3-1-16,4 0 1 16,-4 0-1-16,0 3 1 15,4 4-2-15,0 2 1 16,0 4-3-16,0 3 1 16,3-4 0-16,4 1 0 0,0-3 0 15,0-1 0-15,3 1 1 16,0-1 1-16,1 1 1 15,-1-1 0-15,-3 4 0 16,4 0 0-16,-1-4-1 16,0 4 1-16,1 0 0 15,-1 2 0-15,1-2 0 16,-1 0 0-16,1-1 0 16,2 1 0-16,1-3 0 15,0 2 1-15,0 1 0 16,0 0 0-16,0 2-1 15,0 4 1-15,0-6-1 16,0 0 1-16,0 6-1 16,0-3 1-16,0-1-1 15,0 4 1-15,0 0-1 16,0 3 0-16,0 0 1 0,3-6 0 16,1 3 1-16,3 3 0 15,0 4 0-15,0 2 1 16,0-3-1-16,3 3 1 15,1-5-2-15,-1 2 1 16,4-6-2-16,0 3 1 16,4 0-1-16,-1 3 0 15,5-6 1-15,-1 3 0 16,3 0 0-16,1 3 1 16,0 4 0-16,-4-7 0 0,3-3 0 15,-3 0 0-15,-3-7-1 16,3 1 0-16,7-3 0 15,4-1 1 17,3 1-1-32,0-4 1 0,1-3-1 0,-1-2 1 0,0 2-1 15,4-3 0-15,0 0-1 16,3 0 1-16,4-3-1 16,3 0 0-16,-3 0-1 15,-4 0 1-15,0 0 0 16,1 3 0-16,-1-3 0 15,4 4 0-15,-8-1-1 16,1-3 1-16,0-3 0 16,-4-4 0-16,0 1-1 15,1-3 1-15,-1-1 0 16,0 1 0-16,-3-4 0 0,-1 1 0 16,1-1 1-16,0-3 0 15,-4-5-1-15,0 2 0 16,0-3 0-16,-3-13 1 15,-4 4-1-15,-3-7 0 16,-1 1-1-16,1-1 1 16,-1-6 0-16,1 10 1 15,3-4-1-15,-7-3 0 16,0-3 0-16,0 0 0 16,-3 7-1-16,-4-4 1 15,0 0-1-15,-4-3 1 16,-3-6 0-16,0 6 0 0,0 0-1 15,-7-3 1-15,0 7 0 16,-7 5 0-16,-4 4 0 16,-7 3 0-16,-3-4-1 15,0 1 0-15,3 3-1 16,0-1 1-16,1 7-5 16,2 0 1-16,1 7-4 15,0 2 1-15</inkml:trace>
  <inkml:trace contextRef="#ctx0" brushRef="#br2" timeOffset="-117823.38">26127 12703 12 0,'-4'-13'6'0,"8"-2"-1"16,-4 15 7-16,0 0-9 16,0 0 6-1,0 3-3-15,-4 0-6 16,1 3 0-16,-4 7 4 16,-4-1 1-16,-3-2-2 15,0 5 1-15,0 13-2 16,0 10 0-16,-1 3-1 15,5 12 1-15,-1 16-1 16,8 6 1-16,-1 13-1 0,1-3 0 16,-1-10-1-16,1-3 1 15,-1-3-2-15,4-6 1 16,0-3-3-16,0-10 0 16,0-10-6-16,0-11 0 15,0-17-1 1,-3-15 1-16</inkml:trace>
  <inkml:trace contextRef="#ctx0" brushRef="#br2" timeOffset="-117008.45">25975 12765 13 0,'7'0'6'0,"7"-3"2"0,-7-6 7 0,4 0-14 0,-4 2 0 0,11-5 4 0,3-1 0 0,3 4-4 0,5-1 0 16,13 1 3-16,18 0 1 16,10-7-1-16,12-3 0 15,-1 0-2-15,10 0 1 16,5 1-3-16,3-4 1 16,-1 0-2-16,-6 3 1 15,-7-3 0-15,-11 6 0 16,-4 1-1-16,-6 5 1 15,-4 4 0-15,-11-4 0 16,-10 1-1-16,-7 0 1 31,-4 2-1-31,-7 4 1 16,0 0-1-16,-10 3 1 16,-4 13-1-16,-7 2 1 0,-7 10 0 0,-4 4 0 0,-6 15-1 15,3 6 1-15,-1-3-1 16,1 9 0-16,0 1-1 15,4 12 1-15,10 0-1 16,3 0 1-16,8 9 0 16,3 4 1-16,0 5 0 15,0-2 1-15,11 3-1 16,-1 0 1-16,5-10 0 16,-5-6 0-16,-2-6-1 46,-5 0 0-46,-6-7 0 16,-8-2 1-16,-6-13-1 0,-8-7 1 0,-6 1 0 0,-8-7 1 0,-14-6 0 16,-7-6 0-16,-7-6 0 0,-21-10 0 15,-18-3-1-15,-17-3 1 16,3 0-2-16,-10-7 1 16,3-2-2-16,-3-1 0 15,10-2-1-15,7-1 1 16,-10 0-3-1,-1 0 0-15,8 4-6 63,-7-4 0-63</inkml:trace>
  <inkml:trace contextRef="#ctx0" brushRef="#br2" timeOffset="-113137.64">28148 6557 16 0,'4'-13'8'0,"-1"26"10"0,1-7 8 15,-4 3-21-15,0 4 1 16,-4-1 1-16,1 4 1 16,-1 12-10-16,-3 13 0 15,0 12 6-15,-4 16 0 16,1 25-3-16,-4 13 0 16,0 15-1-16,0 23 0 15,3-7-1-15,0-10 1 16,1-9-1-16,3-12 0 15,7-19-1-15,-4-13 1 16,1-12-4-16,3-19 0 0,-4-13-7 16,8-19 0-16</inkml:trace>
  <inkml:trace contextRef="#ctx0" brushRef="#br2" timeOffset="-112161.48">28032 6660 14 0,'10'13'7'0,"8"5"6"0,-11-14 0 15,7-4-10-15,4-4 0 16,3-2 3-16,14 0 1 16,8 0-8-16,-1 2 0 15,21 1 5-15,15-3 1 16,28 6-3-16,3 6 1 15,11 1-3-15,7-4 1 16,11-3-1-16,-18-3 1 16,17-1-2-16,1-5 1 0,6-3 0 15,-13-7 0-15,10 12 0 16,11 7 0-16,3 7-1 16,14 2 1 15,18 4-1-31,-14 2 1 0,4 1 0 0,-1-3 0 0,-7-1-1 15,-10-6 1-15,7-3 0 16,0-3 0-16,-25-3 0 16,10 3 0-16,-2 0 0 15,-12-3 0-15,-13 0 0 16,-22-3 0-16,-3 0 0 16,-8-4 0-16,-9-2 0 15,-8 5 0-15,-4 1 0 16,-6 0 0-16,-1-4 0 15,-6 4 0-15,-1 3-1 16,-6 6 1-16,-8-3 0 0,-7 6 0 16,-7 7 0-16,-6 6 0 15,-8 9-1-15,-7 6 1 16,-14 17-1-16,-11 21 0 16,-14 6 1-16,-10 16 0 15,-4 0-1-15,-10 7 1 16,-1-1 0-16,4-3 0 15,11-3 0-15,7 0 1 16,6-6-1-16,5 0 0 0,3 0 0 16,3-4 0-16,0-2 0 15,-3-19 0-15,-4-10 0 16,-6-6 0-16,-12-9 0 16,-6-7 0-16,-22-6 0 15,-6-9 1-15,-22-10 0 16,-14-6 0-16,-14-9 0 15,-10-13 0-15,-19-10-1 16,-13 1 1-16,-14 0-2 16,-22 6 1-16,-3 3-2 15,-25 3 0 1,-180 22-1 0,57 3 0-16,38 0 0 15,19 1 1-15,9-7 2 16,12-7 0-16,9-2-3 15,12 0 0-15,10-10-4 0,46 19 0 16</inkml:trace>
  <inkml:trace contextRef="#ctx0" brushRef="#br2" timeOffset="-105600.41">28455 7789 18 0,'7'3'9'0,"7"3"0"0,-3-6 9 0,6-3-17 0,1 0 0 16,10 0 1-16,8 0 0 0,9 0-2 16,8-4 0-16,0 4 2 15,-7 0 0-15,-7-6-2 16,-4-4 1-16,-3 1-1 16,-4 5 1-16,-7 1-2 15,-3 6 1-15,0 3-1 16,-11 3 0-16,-4 7 0 15,-3-4 1-15,-3 4-1 16,-4 3 0-16,3 2 0 16,1 1 0-16,6 0 0 15,4-3 1-15,4-4 0 16,10-2 0-16,7-7 0 16,4-3 1-1,0-6-1-15,3-4 0 16,-3 1 0-16,-1-1 1 0,-2 4-1 15,-5 3 0-15,1 6 0 16,-4 3 1-16,-3 1-1 16,-1-1 0-1,-2 0 0 1,-1-3 1-16,3 0-1 0,-3 1 0 0,1 2 1 0,-1 3 0 16,0 1-1-16,0-1 0 15,0-3 0-15,-3 4 0 16,6-1 1-16,4-6 0 15,8 0-1-15,6-3 1 16,4-3 0-16,0-6 0 16,-1-4 0-16,1 4 1 0,-4 3-1 15,-3 3 0 1,-4 3-1-16,1 6 1 0,-5 0-1 16,-3 4 0-1,1-7 0-15,-1 3 0 0,3-3 0 16,-6-3 0-16,0 0-1 15,3 0 1-15,0 3 0 16,0-3 0-16,4 0 0 16,-4 3 1-16,0 4-1 15,0-1 0-15,1 0-1 16,-5-3 1-16,1-9 0 16,0 6 0-16,3-6-1 15,3-4 1-15,5-2 0 16,6 2 0-16,7-2 0 15,4 2 0-15,11 4 0 16,3 3 1-16,-1 3-1 16,1 0 1-1,4 3-1-15,-4 0 0 16,-4 4-2-16,-6-4 1 0,-8 0-8 0,-21-6 0 16</inkml:trace>
  <inkml:trace contextRef="#ctx1" brushRef="#br2" timeOffset="-114959.41">18196 4393 0</inkml:trace>
  <inkml:trace contextRef="#ctx0" brushRef="#br2" timeOffset="-103574.08">22553 8021 26 0,'28'9'13'0,"32"4"-10"0,-39-13 13 0,11 3-16 16,7-3 1-16,-4 0-1 15,-3-6 0-15,3-4 0 16,1 7 0-16,-5 3 0 16,1 0 0-16,0 7-1 15,-4 2 1-15,-3 0-1 16,-4 1 1-16,-3-1-1 15,-1-3 1-15,1 1-1 16,-4-1 1-16,4-3 0 16,-1-3 0-16,1-3 0 15,3-6 1-15,4-4-1 16,3-6 1-16,4-6-1 0,3 9 1 16,-3 1-1-16,-8-1 1 15,5 7-1-15,2 2 1 16,5 1 0-16,-5 3 1 15,-2 3-1-15,-5 3 0 16,-2 0-1-16,-1 0 0 16,0 1 0-16,-4-4 0 15,5 0-1-15,-1 0 0 16,4 3 0-16,-1 3 0 16,4 0 1-16,-3 0 0 0,3-2 1 15,1-1 1-15,-1-6 0 16,0-7 0-16,0 1-1 15,-7-1 0-15,11-2 0 16,-4-1 1-16,1-2-2 16,6 2 0-16,-3 1 0 15,-4 2 0-15,0 4 0 16,-3 6 0-16,-1 0 0 16,1 0 0-16,0-3-1 15,0-4 1-15,-1 1 0 16,1 0 0-16,0 0-1 15,-1-1 1-15,1 4 0 16,0 3 0-16,-1 3-1 16,1 1 1-16,-7 2 0 15,3 0 0-15,4 0-1 0,6 1 1 16,5-1 0-16,-1 0 0 16,4 0 0-16,0-2 0 15,-1-1 0-15,1 0 0 16,0 0 0-16,0 0 0 15,0 0 0-15,-1 0 0 16,-2 1 0-16,-5-1 1 16,8 0-1-16,4 0 1 15,-1-3-1 1,-3 0 1-16,-11 0-8 16,-7-3 1-16,-10-3-3 0,-1 18 0 15</inkml:trace>
  <inkml:trace contextRef="#ctx0" brushRef="#br2" timeOffset="-99310.8">33302 12900 21 0,'21'0'10'0,"-6"-19"-3"16,-12 7 11-16,1-7-15 15,-1 3 1-15,-3-15 0 0,-10-3 1 16,-15-4-7-16,-14-3 1 16,-14 0 3-16,-10-2 1 15,-8-1-3-15,8 9 1 16,-8 1-1-16,-7-4 0 15,-10-3-1-15,-11 0 1 16,1 4 0-16,-15 2 0 16,-14 7 0-16,-11 6 0 15,11 7 0-15,-10 8 0 16,-1 7 0-16,0 10 0 0,18 2-1 16,1 10 1-16,6 3-1 15,3 0 1-15,11 7-1 16,4 2 1-16,0 7 0 15,21 9 0-15,7 16 0 16,7-3 1-16,7 6 0 16,7-10 0-16,7 1-1 15,4 6 1-15,7-10-1 16,7 13 1-16,3 3-1 16,7 7 1-16,11 2-1 15,7-2 1 1,8-4 1-1,9 6 0-15,5-5 0 0,16-1 0 0,12 0 0 16,24 10 1-16,11-13-2 16,3-3 1-16,18-3-2 15,7-4 1-15,3-8-1 0,4-4 0 16,14-3-1-16,11-9 1 16,-7-7 0-16,10-15 1 15,4-13-1-15,-8-13 0 16,5-2 0-16,-1-10 0 15,-11-16 0-15,-10 1 0 16,-24-17-1-16,-22-15 1 16,-14-25 0-16,-17 0 0 15,-15-22 0-15,-21-19 1 16,-14-12-1-16,-35-7 0 0,-32 1-1 16,-32-1 1-16,-7 19-7 15,-31-3 1-15,-22 19-6 16,11 12 0-16</inkml:trace>
  <inkml:trace contextRef="#ctx0" brushRef="#br2" timeOffset="-95104.31">28631 3966 22 0,'-3'10'11'0,"-4"15"3"0,3-16 12 15,1-2-23-15,-1 5 1 16,-3 7 0-16,-7 6 1 15,-4 10-7-15,-3 12 1 16,-7 12 3-16,3 7 0 0,4 0-3 16,0-10 1-16,7-9-5 15,3-6 0-15,4-22-7 16,7-10 1-16</inkml:trace>
  <inkml:trace contextRef="#ctx0" brushRef="#br2" timeOffset="-94401.78">28402 3910 23 0,'-10'19'11'0,"10"-7"-5"16,0-12 13-16,3 3-15 15,1 1 1-15,3-4 3 16,7-4 1-16,10 1-10 15,12 0 1-15,3 0 7 16,13 0 0-16,12 3-2 0,-1-3 1 16,-10 0-3-1,-10-1 1-15,-12 4-2 0,-2 4 0 16,-8 5-2 0,-14 10 1-16,-14 0-2 0,-18 6 0 15,-10 6-3-15,-7 4 1 16,-8-4-2-16,4-3 1 15,4 0-1-15,10-3 1 16,11-6 0-16,10-6 1 16,8-4 1-16,10 1 0 15,7-7 2-15,4 3 0 0,-1 0 1 16,1 10 0-16,0 0-1 16,-4 12 1-16,-4-6 0 15,-3-3 0-15,-3 3-1 16,-4 0 0-16,-4 0 0 15,1-1 0-15,-1 1 0 16,1 7 0-16,3-14 0 16,3 4 0-16,8 0 1 15,3-10 0-15,11 1 0 16,3-10 1-16,4-10 0 16,-4-5 0-16,0-4-1 15,-7 0 1-15,-3 3-1 31,-7-2 1-31,-1 2-2 0,1-3 0 0,-4 3-2 16,-4 4 1-16,-6 6-1 16,-1 9 1-16,-6 3-2 15,-8 3 1-15,0 4 0 16,-3 6 0-16,0 6 1 0,3 3 0 16,4-9 1-16,7 0 0 15,11 9 0-15,6-6 1 16,8-3-1-16,3-7 0 15,0-9-4-15,4-6 1 16,7 0-8-16,7-13 1 16</inkml:trace>
  <inkml:trace contextRef="#ctx0" brushRef="#br2" timeOffset="-94191.49">29330 3744 47 0,'0'50'23'15,"-25"31"-25"-15,15-52 41 0,-8 15-39 16,0 18 0-16,-3 26-2 16,0 12 1-16,3-9-3 15,4-12 1-15,7-10-11 16,7-35 1-16</inkml:trace>
  <inkml:trace contextRef="#ctx0" brushRef="#br2" timeOffset="-93634.21">31009 3954 36 0,'-7'19'18'0,"7"-26"-13"0,0 7 24 15,0 0-28-15,0 0 0 16,0-3 0-16,0 3 1 15,0 0-3-15,0 0 0 16,0 0-4-16,7 0 0 16,7 0-7-16,-3-6 1 15</inkml:trace>
  <inkml:trace contextRef="#ctx0" brushRef="#br2" timeOffset="-93439.69">31235 3891 43 0,'3'10'21'0,"-3"-7"-24"0,0-3 37 0,0 0-35 16,0 0 1-16,-3 0-3 15,-1 0 0-15,1 0-7 16,-4-3 0-16</inkml:trace>
  <inkml:trace contextRef="#ctx0" brushRef="#br2" timeOffset="-92972.13">30815 4343 31 0,'7'37'15'0,"0"-8"-10"15,-7-26 18-15,0 3-23 16,0 3 0-16,4 4 1 15,-1 3 0-15,4 2-1 16,4-2 1 0,31-16 1-1,4-9 0-15,0-10-2 16,-11-6 1-16,1-13-11 16,-5-6 1-16</inkml:trace>
  <inkml:trace contextRef="#ctx0" brushRef="#br2" timeOffset="-92434.4">31584 4167 35 0,'67'-56'17'0,"-28"-10"-11"16,-32 47 22-16,-3-16-23 15,-1-2 0-15,1-16 0 16,-8-1 1-16,-10 1-9 15,-21 6 1-15,-15 3 5 16,-17 9 0-16,-21 4-3 16,11 19 1-16,-19 2-3 15,-2 10 1-15,-5 3-1 16,4 4 1-16,11 8-1 16,14 13 0-16,7 13-1 15,7 25 0-15,11 19 1 0,21 21 1 16,17 7 0-16,14 3 0 15,19-15 0 1,27-10 1-16,29-7 0 0,17-21 0 16,28-19 2-16,-3-22 0 15,4-22 0-15,-15-16 1 16,-24-15-1-16,-11-26 0 16,-18-12 0-16,-13-18 0 0,-12-1-12 15,-9-9 1 1,-15-7-4-16,10 7 0 0</inkml:trace>
  <inkml:trace contextRef="#ctx0" brushRef="#br2" timeOffset="-88797.07">29630 1740 35 0,'-11'9'17'0,"4"-5"-5"15,7-4 18-15,0 0-29 16,0 6 1-16,0-6 0 16,4 3 1-16,3 3-5 15,0-6 0-15,3 6-2 16,1 4 0-16,0-7-8 15,6 3 0-15</inkml:trace>
  <inkml:trace contextRef="#ctx0" brushRef="#br2" timeOffset="-88617.6">29877 1668 31 0,'17'19'15'0,"5"-1"-11"0,-15-18 20 16,0 4-26-16,0 2 1 0,0 3-17 15,0 1 0-15</inkml:trace>
  <inkml:trace contextRef="#ctx0" brushRef="#br2" timeOffset="-88185.43">29408 2383 27 0,'7'9'13'0,"3"-6"-6"0,-6-6 16 15,-4 3-21-15,0-9 0 16,0 9 2-16,3-6 1 16,1-10-6-16,3 3 0 15,3-5 4-15,5-11 0 16,-1 14-1-16,7-4 0 15,14-3-2-15,4 3 1 16,7 10 0-16,0-1 0 16,-1 7-1-1,-2-3 1-15,-1 12-1 0,-7 3 0 16,-3 13 0-16,-4 10 0 0,-3-4 0 16,-4 7 0-16,-3 8-3 15,0 1 1-15,-4-3-10 16,-4-10 0-1</inkml:trace>
  <inkml:trace contextRef="#ctx0" brushRef="#br2" timeOffset="-87645.64">30448 1941 31 0,'53'-54'15'0,"-18"-37"-8"0,-31 54 18 16,-4-4-24-16,-7-9 1 16,-11-3 2-16,-13-10 0 15,-19 0-5-15,-17 10 0 0,-7 18 3 16,-18 1 0 0,-17 24-3-16,-22 20 0 0,15 5-6 15,-4 26 1 1,4 19-5-16,10 12 0 0,4 28-1 15,24 29 1-15,18 6 2 16,18 0 0-16,27-1 5 16,26-2 1-16,28-16 6 15,14-25 0-15,31-13 3 16,29-15 1-16,11-25 2 16,13-23 0-16,15-15-1 15,-4-25 1-15,-24-25-2 16,-15-12 0-16,-17-20-5 15,-25-9 1-15,-18-19-7 16,-24 4 1-16,-11-20-7 16,-25 7 0-16</inkml:trace>
  <inkml:trace contextRef="#ctx0" brushRef="#br2" timeOffset="-85063.03">22881 1411 23 0,'4'-7'11'0,"-1"39"-6"0,1-23 11 16,-1 1-16-16,-3 18 0 0,0 6 0 15,0 10 0-15,-3 10-1 16,-4 8 1-16,-7 20-1 16,3-19 0-16,-21 78-2 15,-3 15 1-15,-4 20-3 16,0 12 1-16,1-9-2 16,2-10 1-16,1-18 0 15,10-35 1-15,8-32 0 16,13-18 0-16</inkml:trace>
  <inkml:trace contextRef="#ctx0" brushRef="#br2" timeOffset="-84356.95">22807 1473 25 0,'35'13'12'0,"18"-26"-16"0,-28 13 29 15,28 0-25-15,17 0 0 16,19 0 0-16,27 10 1 15,22-4-1-15,10 4 0 16,14 2-1-16,18-3 1 0,0-2 0 16,17-4 0-16,8-6-1 15,10-13 1-15,4 4 0 16,-7-4 0 0,112-9 0-1,-34 12 0-15,-40 4-1 16,-45 9 1-16,-8 0 0 15,-17 3 0-15,-21 3 0 16,-25 7 0-16,-14 12-1 16,-14 0 1-16,-15 3-1 15,-13 10 0-15,-11 12 0 16,-7 3 0-16,-11 4 1 16,1 12 1-16,-11-3 0 15,-4 6 0-15,-7-3 1 16,-7 12 0-16,-10-2-1 15,-8-1 1-15,-6 13-2 16,-8-3 1-16,-6 6-1 0,-5 0 0 16,-9 3 0-16,-8-3 0 15,-3 3-1-15,3 1 1 32,0-11-1-32,-7-11 1 0,-7-11-1 0,-3-11 1 15,-1-17 0-15,-13-11 0 16,-8-8 1-16,-24-8 0 15,-18-10 1-15,-18 0 0 16,-28-7 1-16,-31-2 0 0,-18 0-1 16,-25-4 1-16,-25-9-6 15,-6 3 0-15,-12-6-7 16,1 13 1-16</inkml:trace>
  <inkml:trace contextRef="#ctx0" brushRef="#br2" timeOffset="-83847.43">22384 3543 18 0,'-4'63'9'0,"-10"18"1"0,11-46 8 0,-1 12-16 16,-7 12 0-16,-10 26 2 15,-7 12 0-15,-7 10-5 16,-4 3 0-16,-3-1 3 16,6-8 0-16,8-26-3 15,7-12 0-15,10-16-6 16,11-19 0-16,15-15-2 16,9-26 0-16</inkml:trace>
  <inkml:trace contextRef="#ctx0" brushRef="#br2" timeOffset="-83155.69">22317 3615 24 0,'14'10'12'0,"67"-4"-14"0,-46-6 21 16,11 0-18-16,18 0 1 16,13 3-1-16,33 3 1 0,17 1-3 15,14-1 1 1,17 0 1-16,15-6 1 0,11 0-2 16,10-6 0-16,3-4 0 15,19-5 1-15,13-7-1 16,4-3 0-16,10-4 0 15,-10 11 0-15,3 8 0 16,-10 10 0-16,3 10-1 16,4 8 1-16,-18 1 0 15,-3 6 0-15,-7-6 0 16,-25-6 1 0,3 2 0-1,-14 1 0-15,-17-7 0 0,-25 7 0 0,-7 3 0 16,-11 0 0-16,-17 3 0 15,-11 0 1-15,-14-3-2 16,-7-1 1-16,-14-5-1 16,-7 3 1-16,-11 9-1 0,-3 3 0 15,-15 0 0-15,-6 16 0 16,-8 16-1-16,-6 12 1 16,-4 9-1-16,-7 13 1 31,-39 85 0-31,-11-6 0 15,-7-1 0-15,-3 0 0 16,-3-2 0-16,-12-7 0 16,15 3 0-16,0-12 1 15,3-13-2-15,-6-25 1 0,-11-25 0 16,-8-25 1-16,-24-26 0 16,-24-24 1-16,-26-19 0 15,-49-38 0-15,-35-15 0 16,-35-26 1-16,-39-21-12 15,-21-29 1-15,-18-12-3 16,24 25 1-16</inkml:trace>
  <inkml:trace contextRef="#ctx0" brushRef="#br2" timeOffset="-78652">5105 13521 38 0,'0'3'19'0,"17"-34"-11"0,-13 15 20 16,10-12-24-16,7-6 0 16,0-26 2-16,8-12 0 15,20-19-8-15,14-22 0 16,15-19 2-16,3-9 1 15,-3-6-8-15,-18 9 0 32,-11 6-8-32,-10 4 1 0</inkml:trace>
  <inkml:trace contextRef="#ctx0" brushRef="#br2" timeOffset="-78128.36">5292 12577 17 0,'3'-3'8'0,"11"-9"9"15,-10 5 2-15,3-5-14 16,3-10 1-16,8-9 2 0,3-13 1 15,15-10-11-15,-1 1 0 16,7-7 7-16,8-5 0 16,-5-1-2-16,-2 6 0 15,-4 7-3-15,-15 12 0 16,1 10-2-16,-11 15 1 16,-3 16-3-16,-4 13 0 15,-4 15-2-15,1 9 1 16,-1-2 0-16,4 9 0 15,4 9 3-15,0 4 1 16,-1-1 2-16,1 0 1 16,10-2 2-16,0-10 0 47,-3-7 0-47,-1-12 0 15,-3 0-2 1,1-12 1-16,-8-7-3 0,-7-6 1 15,-4-9-1-15,-14-7 1 0,4-3-1 0,-14 1 1 0,-18-4-1 0,0-3 0 0,-3-4-1 16,-7 1 1-16,3 6-5 16,-7 10 1-16,3 12-8 15,-3 9 1-15</inkml:trace>
  <inkml:trace contextRef="#ctx0" brushRef="#br2" timeOffset="-77014.66">3387 14434 21 0,'0'-3'10'0,"10"6"0"0,-10-6 8 16,0 3-14-16,4-7 0 16,3 10 1-16,-7-3 1 15,10 4-8-15,-6-1 1 0,3 3 5 16,4 7 0-16,-11 2-2 16,7 10 0-16,-14 7-1 15,7 8 1-15,-11 17-1 16,0 12 0-1,-10 50-7 1,4-16 1-16,-1-21-7 16,7-22 1-1</inkml:trace>
  <inkml:trace contextRef="#ctx0" brushRef="#br2" timeOffset="-76606.19">2921 14882 43 0,'39'-38'21'0,"42"-37"-18"0,-49 47 37 16,17-13-39-16,11-15 1 15,7-19 0-15,-7-1 1 16,0 4-4-16,-11-3 1 16,-6 9 2-16,-8 13 0 15,-3 6-2 1,-4 6 0-16,-7 13-3 0,4 9 0 16,0 9-2-16,-11 17 0 0,3 12 0 15,-6 6 1-15,-4 9 1 16,-4 13 0-1,-3 7 2-15,-3 14 0 0,3 1 2 16,-14 4 1-16,10-8-2 16,-6-5 1-16,3-16-3 15,3-10 0 1,15-12-9 0,-1-22 1-16</inkml:trace>
  <inkml:trace contextRef="#ctx0" brushRef="#br2" timeOffset="-75512.89">3941 14732 43 0,'-4'-4'21'0,"-7"4"-15"15,11 4 34-15,-7-1-39 16,4 3 1-16,-8 0-1 15,-6 4 0-15,-5 2-2 16,1 1 0-16,-7 6-1 16,7 6 0-16,-4 3-4 15,4 3 1-15,0 4-1 16,10-7 0-16,1 0 0 16,-1-6 1-16,11-3 2 0,11-6 0 15,6-7 4-15,5-6 0 16,-1-6 1-16,0-4 1 15,0 1-2-15,0-4 1 16,-3-3-1 0,-1-2 1-16,-2 2-2 0,-1 0 0 15,-4 7-1-15,1-1 1 16,-1 10 0-16,1 7 1 16,-4 5 0-16,4 4 0 0,-1 9 0 15,1 3 0 1,-8 1-1-16,8-1 1 0,3-3-2 15,0-6 0-15,7-4-9 16,4-8 1-16,-4-20-2 16,0-6 0-16</inkml:trace>
  <inkml:trace contextRef="#ctx0" brushRef="#br2" timeOffset="-75289.52">4156 14158 29 0,'10'-25'14'0,"1"43"-4"0,-4-5 25 0,4 6-33 15,-8 6 1-15,4 19-1 16,-7 12 0-16,4 13-5 0,-4 16 1 16,0 12 0-16,0 3 1 15,0-9-2-15,7-15 0 47,-7-17-4-47,10-15 0 0,1-22-4 0,7-19 0 0</inkml:trace>
  <inkml:trace contextRef="#ctx0" brushRef="#br2" timeOffset="-74973.92">4385 14691 34 0,'4'-50'17'0,"3"-1"-16"0,-7 42 29 16,0 3-28-16,0 6 0 0,0 6-1 15,0 3 1 1,-11 17-5-16,0 2 1 0,-6 3 1 15,-4 1 0-15,-1-1-4 16,-9 0 0-16,6-3 0 16,0-6 0-16,8-9 1 15,-1-10 1-15,4-6 1 16,3-3 1-16,8-4 4 16,6 1 0-16,8-4 3 15,0 4 0-15,-1 3 1 16,11 9 0-16,-3 3-1 15,-4 7 0-15,7 9-3 16,-3 6 1-16,-1 3-4 16,5 4 0-16,-12-1-4 15,8-3 1-15,-8-9-10 16,5-12 1-16,9-10-1 0,-3-13 1 16</inkml:trace>
  <inkml:trace contextRef="#ctx0" brushRef="#br2" timeOffset="-74659.19">4456 14920 39 0,'21'50'19'0,"39"-31"-14"0,-43-19 39 16,12-7-42-16,2-2 1 16,-13-10-2-16,3-3 1 15,4-6-4-15,0-3 1 0,-15-1 0 16,1 1 0-16,-11 0-3 15,0-1 0-15,-7 10-1 16,-4 4 0-16,-3 11-1 16,-4 14 1-16,-3 5 1 15,4 7 1-15,2 3 2 16,8 9 1-16,7 7 1 16,7-7 0-16,4 7 0 15,10-1 1-15,-7-2-3 16,-3-4 1-16,3-9-6 15,7-6 0-15,0-13-4 16,8-15 0 0</inkml:trace>
  <inkml:trace contextRef="#ctx0" brushRef="#br2" timeOffset="-74388.19">5154 14575 35 0,'46'-53'17'0,"-25"27"-15"0,-17 23 32 0,-4 3-33 0,0 3 1 0,-4 7 0 0,-14 6 0 0,-3 5-4 0,-7-2 0 0,-4 0 0 0,1 6 1 16,2 7-3-16,1-4 1 15,11 3 0-15,6-6 0 16,7-3 3-16,8 0 1 16,10 0 4-16,11 0 0 15,10-3 1-15,-3-4 1 16,-4-2-1-16,-7 3 1 0,-7 3-6 31,-7-1 0-31,-14 1-8 16,-17 0 0-1,-12-3-8-15,-6-10 0 0</inkml:trace>
  <inkml:trace contextRef="#ctx0" brushRef="#br2" timeOffset="-73957.2">6406 14819 51 0,'-17'29'25'0,"3"24"-28"0,14-37 43 0,0 6-40 16,0 6 0-16,-4 6 0 15,1 1 0-15,-1-4-3 16,4-6 0-16,0-6-11 16,7-19 0-1</inkml:trace>
  <inkml:trace contextRef="#ctx0" brushRef="#br2" timeOffset="-73820.99">6265 14616 36 0,'4'15'18'0,"24"13"-19"0,-24-18 20 0,6 2-20 0,4 1 1 0,-3 0-4 0,-1-7 1 0,12 3 0 16,-1-3 0-16,11 1-6 15,3-4 1-15</inkml:trace>
  <inkml:trace contextRef="#ctx0" brushRef="#br2" timeOffset="-73547.63">6625 15067 29 0,'-7'35'14'0,"7"-23"-11"0,0-12 25 16,0 0-29-16,7-6 1 16,-7-4 0-16,4-2 0 15,3-7-3-15,0 0 1 16,0 4-3-16,0-4 1 15,0 0-1-15,4 3 1 0,-1 1-1 16,-3 2 1-16,4 4 3 16,3-1 1-16,4 10 2 15,-8 0 0-15,4 3 2 16,0 7 0-16,0-4 0 16,1 0 1-16,-1 4-2 15,3 5 1-15,-6 11-6 16,3 2 0-16,0-3-6 15,-3-3 0-15</inkml:trace>
  <inkml:trace contextRef="#ctx0" brushRef="#br2" timeOffset="-73277.16">7063 13857 40 0,'-22'-7'20'0,"12"17"-16"0,6-10 36 0,1 16-40 0,-8 15 1 15,1 22-1-15,-8 26 1 16,7 12-4-16,1 18 0 16,3 29 1-16,7 0 0 15,7 0-1-15,-7-19 1 16,3-25-1-16,4-21 1 15,0-26-4-15,1-19 0 16,-1-25-5 15,-14-12 1-31</inkml:trace>
  <inkml:trace contextRef="#ctx0" brushRef="#br2" timeOffset="-72903.36">6625 14747 30 0,'14'32'15'0,"43"12"-11"0,-29-35 23 0,11 0-26 16,7 1 1-16,14-1 1 16,14 1 0-16,-4-1-4 15,1-6 1-15,-4-3 3 16,-11-3 1-16,-6-3 0 16,-12-4 0-16,-6-2-1 15,-7-4 1-15,-4-3-1 16,-7 0 0-16,-7 1-2 0,-10 2 0 15,-8 7-5-15,-7 2 1 16,-3 10-2-16,-7 10 0 16,0 12-3-1,3 13 1 17,8-4-1-17,6 10 1-15,4-3 3 0,14-10 1 0,4-9 5 0,6-16 0 0,15-12 4 0,-7-6 0 16,-1-13 0-16,-6-10 0 15,-7-9-6-15,-4-3 0 16,-7-6-11-16,-7-1 1 16</inkml:trace>
  <inkml:trace contextRef="#ctx0" brushRef="#br2" timeOffset="-72301.25">9271 14681 43 0,'0'19'21'0,"-21"13"-20"0,10-29 34 16,-6 6-35-16,-1 4 1 15,-7 2 0-15,-3 4 1 16,-4 0-3-16,1 6 1 16,-1 0-1-16,4 0 0 15,3 7-2-15,7-4 0 0,8 0-2 16,3-3 0-16,14-6 1 16,3-6 0-16,4-7 2 15,4-9 0-15,0-7 2 16,-1 1 1-16,-3-7 0 15,-3-6 1-15,0 0-2 16,-4 3 1-16,0 4-1 16,-4 5 0-16,1 4-1 15,-1 6 1-15,1 9 0 16,-1 7 1-16,4 3-1 31,4 6 0-31,3 3-1 16,4 4 1-16,6-4-8 15,8 0 1-15,0-9-3 0,3-16 1 0</inkml:trace>
  <inkml:trace contextRef="#ctx0" brushRef="#br2" timeOffset="-72045.14">9807 14697 45 0,'4'3'22'0,"-4"4"-31"0,-4-7 45 15,-10 6-36-15,-11-3 0 16,1 6-1-16,-8 4 1 16,-7 9 0-16,-7 12 0 0,0 7-1 15,1 3 0-15,9 12 0 16,8-2 1-16,14-7-2 16,10 0 0-16,15-6 0 15,14-7 0-15,10-12-2 16,4-6 0-1,3-16-7-15,4-13 1 0</inkml:trace>
  <inkml:trace contextRef="#ctx0" brushRef="#br2" timeOffset="-71760.43">10033 14750 41 0,'32'22'20'0,"10"-3"-16"0,-31-13 35 0,-1 4-37 15,-3-4 0-15,0 4-1 16,-7-1 1-16,-3 0-3 16,-8 1 0-16,-6 2 2 15,-5 10 0-15,-2 0-1 0,-4 3 1 16,-1 10-1-16,5 6 1 16,2-4-1-16,1-2 1 15,7 9-1-15,7-7 1 31,7 4-2-31,7-10 0 0,7-6-1 16,4-9 0 0,3-6-4-16,4-7 0 0,-1-10-8 0,1-11 0 15</inkml:trace>
  <inkml:trace contextRef="#ctx0" brushRef="#br2" timeOffset="-71387.09">10354 14986 38 0,'-11'12'19'0,"11"-15"-20"16,0 9 28-16,0 10-26 16,-3 6 0-16,-1 6 0 0,1-3 1 15,3 7-3-15,3-4 1 16,1 0 1-16,7-3 0 16,-1-9 0-16,8-7 0 15,-1-9-1-15,5-9 0 16,-1 3 0-16,-4-10 0 15,1-9-3-15,-4-7 1 16,-3-5-4-16,-8 5 1 16,1-8-7-16,-4-4 1 15</inkml:trace>
  <inkml:trace contextRef="#ctx0" brushRef="#br2" timeOffset="-70603.44">10516 14866 36 0,'-7'0'18'0,"4"-3"-13"0,3 3 30 16,0 0-32-16,-4-3 1 15,1 0 0-15,-1 0 0 16,-3-3-6-16,-3 2 0 15,-5 4 0-15,-2 10 1 16,-8-1-8-16,-3 7 0 16,7 3-5-16,-4-7 1 15</inkml:trace>
  <inkml:trace contextRef="#ctx0" brushRef="#br2" timeOffset="-70285.31">10714 14995 21 0,'3'16'10'0,"1"15"-7"16,-4-22 11-16,3 10-14 16,1 3 1-16,0-3 2 15,3 6 1-15,0 6-3 0,0-2 1 16,3-10 3-16,8-7 0 16,3-12 2-16,7-9 0 15,1-4-2-15,-1-15 1 16,0-10-7-16,-7 1 1 15,-3-14-11-15,-11-5 0 32</inkml:trace>
  <inkml:trace contextRef="#ctx0" brushRef="#br2" timeOffset="-69644.84">11116 15014 45 0,'-14'41'22'0,"14"-13"-18"0,0-22 34 0,0 3-37 15,3 4 1-15,-3 0-1 16,8-4 1-16,-5 0-3 15,4-2 0-15,4-4 1 16,3-6 0-16,3-7-4 16,1-5 1-16,0-4-3 15,-1-6 0-15,-3 3 0 16,-3 0 1-16,-4 9 0 0,4 1 1 16,-1 5 2-16,1 7 1 15,-1 7 2-15,-3 2 0 16,1 7-1-16,2 6 1 15,4 0 0-15,4 0 0 16,0-7-1-16,6 1 1 16,8-7-1-1,0-9 1-15,3-9-1 0,7-13 1 16,4-6 1-16,0-13 1 0,-4-15 0 16,-3-13 0-1,-7-7 0-15,-4-11 1 16,-10-4-1-16,-8-13 1 0,1-2-4 15,-8 2 0-15,-6-6-2 16,-11 19 0-16,-11 7 0 16,-10 5 0-1,0 13 0 32,-8 19 0-47,-3 25 1 0,4 26 0 0,7 14 1 0,3 26 0 0,7 35-1 0,15 34 1 0,10 18-1 16,7 26 1-16,3-10 0 15,5-15 0-15,-5-28-4 16,-3-32 0-16,0-35-7 16,-3-21 0-16</inkml:trace>
  <inkml:trace contextRef="#ctx0" brushRef="#br2" timeOffset="-69464.78">11074 14587 53 0,'74'29'26'0,"70"-80"-35"0,-91 33 47 15,21-11-41-15,15-2 1 16,-5-16-14-16,4 0 0 16,4-6 12-16,7 2 0 0</inkml:trace>
  <inkml:trace contextRef="#ctx0" brushRef="#br2" timeOffset="-68994.71">13303 14612 49 0,'25'22'24'0,"-22"-15"-28"15,-10-7 43-15,-7 3-39 0,-7 9 0 16,-11 10 0-16,-6 3 1 15,-5 4-3-15,4 2 1 16,4 7-2-16,3-4 0 16,8-3 0-16,6-9 1 15,4 0-1-15,10-6 1 16,4-3 3-16,8-7 0 16,13 0 3-16,10 0 1 15,5 1-1-15,3-4 1 16,-8 0-1-16,-3 0 0 15,-10 10-3-15,-14 5 1 16,-8 11-6-16,-14-1 1 0,-10-3-9 16,0-6 0-16,0-7-3 15,7-5 0 17</inkml:trace>
  <inkml:trace contextRef="#ctx0" brushRef="#br2" timeOffset="-68753.33">13557 14860 34 0,'0'28'17'0,"-10"-3"-13"0,6-15 28 15,4 2-31-15,-3 1 1 16,-1 6 0-16,1 0 0 15,-1-1-4-15,4-2 0 16,0-6-5-16,0-7 1 16,4-13-6-16,3-9 1 15</inkml:trace>
  <inkml:trace contextRef="#ctx0" brushRef="#br2" timeOffset="-68113">13801 14688 37 0,'0'15'18'0,"7"-18"-14"0,0-3 32 0,0 0-32 0,7-4 0 15,4 1 2-15,6-1 1 16,5 4-9-16,9 6 1 16,-6-3 4-16,0 0 1 15,0 0-3-15,-8 6 0 16,-3 3-3-16,-6 7 0 15,-12 6-3-15,-3 3 0 16,-3-1-2-16,-8 14 0 0,-7 6 0 31,-6-4 1-31,-5 4 1 0,1 9 1 16,-4 0 2-16,4-9 0 31,4 3 3-15,9-3 0-1,8 0 1 1,7-7 0 0,7-2 2-1,8-11 0 1,9-2-1-16,4-6 1 0,-3-4-2 16,3-6 1-16,1-9-3 0,-5-3 1 0,-3-4-10 0,1-3 0 0,-8-12-3 0,-4-6 0 0</inkml:trace>
  <inkml:trace contextRef="#ctx0" brushRef="#br2" timeOffset="-67891.03">13787 14945 30 0,'0'50'15'0,"17"-9"-9"0,-10-32 24 16,4 1-28-16,6-1 1 16,8 0 1-16,7-5 1 15,10-8-7-15,-3-5 1 16,10-4 0-16,1-2 0 15,-8 5-11-15,-3-18 1 16</inkml:trace>
  <inkml:trace contextRef="#ctx0" brushRef="#br2" timeOffset="-67453.26">14298 15001 38 0,'18'19'19'0,"17"-25"-13"16,-21 0 26-16,7-4-28 15,11 4 0-15,3-10 0 16,-6-3 1-16,-5-6-8 16,-3 0 1-16,-3-6 3 15,-4 3 0-15,-7 3-4 16,-7-1 0-16,-7 5-2 15,-7 5 0-15,-7 6-1 16,-4 10 0-16,-3 10 0 0,3 6 1 16,4 12 1-16,-4 3 1 15,8 10 3-15,3 12 0 16,7 4 2 0,7-10 1-16,3 3 1 0,8-6 1 15,10-4-2-15,7-2 1 16,4-10-2-16,3-12 0 15,0-13-7-15,1-3 1 47,2-16-7-47,1 1 0 78</inkml:trace>
  <inkml:trace contextRef="#ctx0" brushRef="#br2" timeOffset="-67322.16">15021 15189 54 0,'7'0'27'0,"0"10"-36"0,-7-10 50 0,0 0-49 16,0 0 1-16,-7-10-21 16,-10-8 1-16</inkml:trace>
  <inkml:trace contextRef="#ctx0" brushRef="#br2" timeOffset="-64944.59">4703 16271 31 0,'0'-3'15'0,"3"6"-2"15,-3-3 16-15,7 0-26 16,-7 3 0-16,0 4 4 15,0-1 0-15,0 3-9 16,4 7 1-16,-4 6 5 16,0 3 0-16,-4 10-2 0,4 8 0 15,-7 11-4-15,4 15 0 16,-8 0-2-16,-3 3 1 16,0-6-4-16,3-10 0 15,4-9-8-15,4-12 1 16</inkml:trace>
  <inkml:trace contextRef="#ctx0" brushRef="#br2" timeOffset="-64372.82">5140 16560 37 0,'4'-13'18'0,"6"-15"-13"16,-3 22 27-16,-7-4-28 15,4 4 1-15,3 0 1 16,-4 0 1-16,1-1-10 16,-4 1 0-16,-7-3 6 15,-4 5 0-15,-10 1-5 0,-4 3 0 16,1 7-3-16,-5 2 1 16,-2 10-1-16,-5 6 0 15,5 3-4-15,-1 0 1 16,11 7 1-16,-4 2 1 15,14 7 0-15,8-9 1 16,13-7 2-16,8 0 0 16,3-9 4-16,11-3 0 15,10-7 3-15,4-3 1 16,-7-6 0-16,-7-6 0 16,0-6 0-16,-4-4 0 0,-11-6-1 15,5-3 0 1,-12 3-2-16,1-3 0 0,-4-10-2 15,3 4 1-15,-10-7-3 16,4 4 0-16,-4-1-4 16,-4 7 1-16,4 0-6 15,-10 0 1-15</inkml:trace>
  <inkml:trace contextRef="#ctx0" brushRef="#br2" timeOffset="-63848.59">5662 16475 39 0,'32'-28'19'0,"-7"-10"-21"0,-25 35 33 16,3-6-29-16,-3-1 1 15,-3 1 1-15,-8 3 1 16,-7-1-7-16,-3 7 1 16,-11 3 1-16,4 4 1 15,-11 8-4-15,8 1 1 0,-8 0-4 16,4 6 0-16,3 3-1 15,0 3 0-15,4 3-2 16,7 1 1 0,10 2 1-16,0 4 1 0,15 3 1 15,7-1 0-15,13-5 5 16,1-4 0-16,10-6 3 16,-7-6 0-16,8-3 1 15,-1-10 1-15,7-3 1 16,-3-6 0-16,-7-9-2 15,0-13 0-15,-4-7 0 16,-7 1 0-16,-3-13-2 16,-8-6 1-16,1 0-4 15,-4-1 0-15,-4 7-7 16,-3 4 0-16,-3 2-2 0,-8 4 0 16</inkml:trace>
  <inkml:trace contextRef="#ctx0" brushRef="#br2" timeOffset="-62499.09">6184 16563 36 0,'0'3'18'15,"-3"-22"-16"-15,3 19 36 0,0-6-36 16,0 6 0-16,-4-6 1 16,4 3 0-16,-10 3-5 15,-1 0 1-15,0 0 2 16,-3 6 1-16,0-3-2 16,-7 3 0-16,0-3-2 15,3 10 1-15,-6 3-3 0,2-4 1 16,8 1-3-16,-3 2 1 15,6 4-1-15,4 6 0 16,3 7 1-16,-3 2 0 16,7-6 1-16,0-3 0 15,7 7 2-15,-7-7 0 16,11-6 2-16,7-7 0 16,-4 1 1-16,7-10 1 15,4-6 2-15,6-4 1 16,8-2 0-16,-11-7 0 0,8-9 0 15,-1-9 1 1,-10-1-3-16,-1 4 0 0,-2-4-8 16,-8-5 1-16,-4 8-7 15,-3 1 0-15</inkml:trace>
  <inkml:trace contextRef="#ctx0" brushRef="#br2" timeOffset="-61956.32">6717 16670 30 0,'28'-7'15'0,"-10"-5"-6"0,-8 9 21 16,-6-4-25-16,3-2 0 16,4-1 3-16,-11 1 1 15,3-3-11-15,-3 5 0 16,0-2 6-16,-3-1 1 0,-8 4-4 15,-10 3 1 1,-4 3-4-16,-3 0 1 0,-7 6-2 16,-1 4 0-16,1 2-2 15,-11 1 0 1,7 2 0-16,15 7 0 0,-5 4 0 16,8 8 1-16,11-3-1 15,-4 1 1-15,10 2 1 16,11 1 0-16,7-1 1 15,14-9 1-15,11-6 3 16,-3-6 0-16,9-13 4 16,8-13 0-16,-3 4 0 15,-4-13 0-15,-15-10-1 16,-2-8 0-16,-15-1-6 16,-11-9 1-16,-6-16-14 15,-11 3 1-15</inkml:trace>
  <inkml:trace contextRef="#ctx1" brushRef="#br2" timeOffset="-71766.19">1958 14518 0,'0'0'16,"0"0"-1,0 0 1,0 0-16,0 7 15</inkml:trace>
  <inkml:trace contextRef="#ctx0" brushRef="#br2" timeOffset="-60982.05">7161 16472 25 0,'0'-6'12'0,"4"-1"-1"0,-4 7 12 16,0 0-21-16,0 0 1 15,0 0 1-15,0 0 1 16,0 0-5-16,-4 4 1 16,1 2 3-16,-1 0 1 15,-3 10-2-15,4 12 1 16,-1-3-1-16,4 13 0 15,0 9-3-15,4 3 1 16,-4 6-1-16,0-5 1 16,0-8-3-16,0-2 0 15,0-9-7-15,-4-7 1 0,1-16-6 16,6-3 1-16</inkml:trace>
  <inkml:trace contextRef="#ctx0" brushRef="#br2" timeOffset="-60035.13">7475 16817 28 0,'7'-3'14'0,"0"-22"-8"0,4 12 18 15,10-6-23-15,-3 1 0 16,7-4 0-16,-1 0 1 16,1-3-2-16,-4 6 0 15,0 3 1-15,-7 3 1 0,8-2-1 16,-12 2 0-16,4-2-1 16,0 5 1-16,0 4-1 15,-3 3 1-15,0 3-1 16,-1 3 0-16,4 3 0 15,-3 10 1-15,-8-4-2 16,5 1 1-16,-1 3 0 16,-4-1 0-16,1 4-1 15,-1-3 1-15,4 3 1 16,0-7 0-16,4-2 2 16,3-4 0-16,4-3-1 15,6-6 1-15,-3-3-2 16,-3-4 1-16,-4 1-6 15,0-1 0-15,-3 1-9 16,-4 0 1-16</inkml:trace>
  <inkml:trace contextRef="#ctx0" brushRef="#br2" timeOffset="-59584.72">7451 16964 37 0,'0'-6'18'0,"10"3"-18"0,-6-3 26 0,3-1-23 15,7 1 1 1,11 0 2-16,-8-4 1 0,12-2-9 15,-5 2 0-15,-3 4 5 16,1 0 0-16,-5 0-4 16,-3 6 1-16,0-4-3 15,1-2 0-15,-5 6-1 16,4-3 1-16,0 3-1 16,4 0 1-16,-7-3 1 15,3 3 0-15,3 0 1 16,1 0 0-16,-7 6 1 15,3 4 1-15,-4 2-1 16,4-2 1-16,-3 2 0 16,-1 1 0-16,5-1 0 15,-1-2 0-15,7-1 0 0,0-6 1 16,7-3-4-16,-3-9 1 16,10-4-9-16,-10-6 0 15</inkml:trace>
  <inkml:trace contextRef="#ctx0" brushRef="#br2" timeOffset="-58293.77">8428 16582 44 0,'-4'22'22'0,"4"9"-19"0,0-28 35 16,0 7-37-16,0 5 1 15,0 10-1-15,-3 7 1 16,-1-1-3-16,-3 10 0 16,-3 6 1-16,-1 12 0 0,0 7-4 15,1 0 0-15,-1-13-5 16,1-15 0-16,10-16-5 15,10-19 1-15</inkml:trace>
  <inkml:trace contextRef="#ctx0" brushRef="#br2" timeOffset="-58021.08">8834 16808 47 0,'7'3'23'0,"0"-10"-26"16,-7 1 43-16,-4 0-39 15,-3 0 1-15,0-1-1 16,-7 1 1-16,-7 3-3 0,-4 0 0 16,-3 3-1-16,0 6 0 15,-1 3-3-15,5 4 1 16,-1 3-4-16,4 2 0 15,3 1-5-15,1 6 1 16,6 7 0-16,11 8 1 16</inkml:trace>
  <inkml:trace contextRef="#ctx0" brushRef="#br2" timeOffset="-57881.17">8724 17130 34 0,'43'-18'17'0,"-15"-17"-17"0,-18 20 36 0,-6-7-36 0,3-10 0 0,4 1 0 16,-4 3 1-16,0-7-3 15,0-3 1-15,-4 4-6 16,-3 3 1-16,-3 6-5 16,-1 9 1-16</inkml:trace>
  <inkml:trace contextRef="#ctx0" brushRef="#br2" timeOffset="-57453.98">9359 16786 53 0,'7'-13'26'0,"-7"-15"-35"16,0 18 53-16,-3 1-44 0,-8-4 1 15,-3 1 0-15,-11 2 0 16,-13 1-2-16,6 6 0 16,-3 6-2-16,-1 10 1 15,-3 2-3-15,1 10 1 16,-1 4-2-16,4-4 0 16,6 3-2-16,12 3 0 15,-1 4-1-15,15-4 1 16,10-3 1-16,10-3 0 15,8-3 4-15,7-9 0 0,-4-10 5 16,11-6 1-16,-4-3 3 16,4-10 0-16,-7-3 0 15,-1-3 1-15,-3-3-4 16,-6-3 0-16,-5-3-5 16,-6-4 1-16,-1 4-9 15,-2 2 1-15</inkml:trace>
  <inkml:trace contextRef="#ctx0" brushRef="#br2" timeOffset="-57000.87">9765 16717 41 0,'25'15'20'0,"-8"-30"-22"0,-17 8 35 16,0-2-32-16,-3-1 0 16,-4-5 3-16,-7 5 0 15,-4-2-5-15,-3 6 1 16,-7-1 1-16,-11 7 1 0,-7 0-3 15,0 7 1-15,4 5-5 16,3 10 1-16,0 9-3 16,4 1 1-16,3 5-1 15,11 7 1 1,10 0 1-16,11-3 1 16,7 0 1-16,14 0 1 0,18-16 3 15,4-7 0-15,-5-14 2 16,1-8 0-16,-3-8 0 15,-8-10 0-15,-4-9-1 16,-2-1 1-16,-8-5-11 16,-4-4 1-16,-3-3-2 15,-3 6 0-15</inkml:trace>
  <inkml:trace contextRef="#ctx0" brushRef="#br2" timeOffset="-56568.62">10234 16670 34 0,'11'-22'17'0,"-8"18"-16"0,-3 4 33 0,0 0-32 16,0 0 1-16,-3 0 0 16,-4 0 1-16,-11-6-6 15,-10 6 0-15,-11 0 2 16,-7 6 0-16,4 7-2 16,-1 6 1-16,1 9-1 15,3 0 0-15,0 4 1 16,15 2 0-16,6 7-1 15,11 6 0-15,14 0 0 16,14 0 1-16,18 3 0 16,7-12 1-16,7-13 1 15,-7-16 0-15,0-15 2 16,-8-16 0-16,-2-12-1 16,-8-7 0-16,-14-13-4 15,-14-5 1-15,-7-1-11 16,-18-9 1-16</inkml:trace>
  <inkml:trace contextRef="#ctx0" brushRef="#br2" timeOffset="-55996.55">10686 16748 40 0,'14'-3'20'0,"-4"-7"-17"15,-10 10 31-15,0-6-33 16,0 0 1-16,-3-4-2 15,-8 4 1-15,-6 0-2 16,-8 6 0-16,-10 6-1 0,-1 10 1 16,-10 12-4-16,-3 0 1 15,0 16-3-15,3 3 1 16,14 7-1-16,11 8 0 16,14-8 3-16,14-7 0 15,18-7 4-15,10-8 0 16,21-13 4-16,8-13 0 15,-8-9 1-15,11-10 1 16,-7-9-2-16,-7-6 0 0,-14 0-6 16,-14-10 1-16,-18-3-9 15,-18-12 1-15</inkml:trace>
  <inkml:trace contextRef="#ctx0" brushRef="#br2" timeOffset="-53625.64">14693 16547 39 0,'0'10'19'0,"21"-29"-16"16,-10 13 20-16,3-4-21 15,7-2 0-15,4-1 4 16,3 1 0-16,4-1-6 15,3 4 1-15,0-1 3 16,4 1 1-16,-3-1-1 16,-5 4 0-16,-2 6-3 15,-8 6 1-15,-4 4-2 0,-3 5 1 16,-7 17-2-16,-7 2 1 16,-10 10-1-16,-8 9 0 15,-10 1-1-15,-4-7 1 16,1 0-1-16,2-6 1 15,-2-7-1-15,2-6 0 16,8-3 1-16,0-9 1 16,7-6-1-16,3-4 1 15,8-6-1-15,6-6 1 0,4-1 0 16,0-2 0 0,4-1 0-16,7 10 0 0,3 7 1 15,7 2 0-15,0 4 0 16,0 2 1-16,4-2-2 15,-4 3 1-15,1 2-1 16,-1-2 1-16,0-3-6 16,0-1 0-16,4-12-10 15,-4-6 1-15</inkml:trace>
  <inkml:trace contextRef="#ctx0" brushRef="#br2" timeOffset="-53069.8">15441 16579 27 0,'0'-4'13'0,"11"-5"-7"0,-4 6 11 0,0-3-15 16,0-4 1-16,3 1 3 15,5 3 0-15,2-4-7 16,4 1 1-16,4-4 4 16,3 4 1-16,0-1-2 15,-6 4 1-15,-1 0-2 16,-4 0 0-16,-2 6-2 16,-1 6 1-16,-4 3-1 15,-3 4 0-15,-3 2-1 16,-1 1 1-16,1 3-1 15,3 3 1-15,4-3 0 16,-1-4 1-16,4-2 0 16,4-4 1-16,7-6 0 15,3-3 1-15,-4 0-1 16,5-6 0-16,6-9-2 16,-7-4 1-16,0-3-8 15,-3 3 1-15,-4-3-9 16,-7 0 1-16</inkml:trace>
  <inkml:trace contextRef="#ctx0" brushRef="#br2" timeOffset="-52604.88">15420 17036 34 0,'7'4'17'0,"21"-33"-13"15,-17 23 22-15,6-3-23 16,8-13 0-16,3 6 1 15,4-3 1-15,-4 4-6 16,-3 2 0-16,-4 0 4 16,-3 7 0-16,-4 0-2 15,0 0 0-15,-3-1 0 16,-1 4 0-16,1 0-1 0,-1 3 0 16,1 6-1-16,-4 4 1 15,4 2 0-15,-4 4 0 16,3 6 0-16,1 0 0 15,-1 0 0-15,8 3 0 16,0-6 0-16,3-4 1 16,4-2-2-16,3-10 0 15,0-6-4-15,-3-3 1 16,-1-10-9-16,-2-3 0 16</inkml:trace>
  <inkml:trace contextRef="#ctx0" brushRef="#br2" timeOffset="-52089.46">16605 16368 41 0,'-3'10'20'0,"-4"-7"-17"0,7 10 31 0,-4 2-32 15,-3 10 1 1,0 10 1-16,-4 9 1 0,1 15-7 16,-1 10 1-16,8 16 0 15,-1 12 0-15,1-6-8 16,3-9 0-16,3-26-5 31,8-12 0-31</inkml:trace>
  <inkml:trace contextRef="#ctx0" brushRef="#br2" timeOffset="-46885.26">4244 15992 35 0,'3'10'17'0,"5"5"-9"16,-8-12 17-16,10 7-23 15,-6 6 0-15,3 2 3 16,0 17 1-16,-4 6-7 16,4 18 0-16,-3 13 4 15,6 16 0-15,1 22-2 16,0 3 1-16,-1 12-3 16,4 1 0-16,-10 2-1 0,3-6 1 15,-7-9 0-15,0-6 0 16,0-16 0-16,-7-16 0 15,7-18-2-15,0-17 0 16,7-15-6-16,3-25 1 16,1-31-4-16,7-19 1 15</inkml:trace>
  <inkml:trace contextRef="#ctx0" brushRef="#br2" timeOffset="-45216.89">4452 16080 29 0,'11'0'14'0,"-1"0"-13"0,1-3 23 16,-1-7-27-16,8-5 1 15,3 2-4-15,7 1 1 16,4-1 4-16,-7 7 0 16,10 3-4-16,4 9 1 15,10-3 2-15,-3 3 0 16,4-2 3-16,6-4 1 0,4-4 1 15,7-5 1-15,4-4-1 16,3 1 0 0,14-1-2-16,7 4 1 0,7 0-2 15,1 2 0-15,6 1 0 16,8-3 0-16,6-1 0 16,0 1 0-16,12 3 0 15,6-4 0-15,3 4 0 16,15 6 1-16,-4 0-1 15,15 3 0-15,-5 3 0 47,8 7 1-47,4-1 0 0,-8 1 1 16,-3 6 1-16,7 0 0 0,-15-1 0 0,8-5 0 0,4-1 0 16,-12-8 0-16,5-4-2 15,2 3 1-15,5-3-2 16,-8 6 0-16,4-3 0 0,3 10 0 15,-17-4 1 1,-1 0 1-16,-2 1 0 0,-5 2 0 16,-10-2 1-16,-3-1 1 15,-8-3-1-15,-13-2 0 16,-4-4-1-16,-1 0 0 16,-9 0 0-16,-19 3 0 15,1 0-2 32,-8 6 0-16,-3 1 0-31,-10 5 0 16,-8 4 0-16,-3 3 0 0,-11 0-1 0,-6-3 1 0,-12 9-1 31,-6 4 0-31,-4 2-3 0,-7 7 1 0,-7 9 0 0,-4 0 0 0,1 3-1 0,-1 4 1 0,1-1 1 0,-1-2 1 16,4-4 0-16,0 0 1 0,0-3 0 15,0 0 1-15,3 0-1 16,4 6 1-16,0-6-2 16,4 0 1-16,-1 4 0 15,-3-1 1-15,-3-6-1 16,-1-7 0-16,-3-5 0 16,-3-4 0-16,-5-3 0 15,-6-6 1 16,0 0-1-31,-7-7 0 0,-11 1-1 16,-7-4 1 0,-7 4 0-16,-7-1 0 0,-10 1 0 0,-4-7 0 0,-7 0 0 0,-11-3 1 15,0 1-1-15,-10-4 1 16,-1-4-1-16,-9-2 0 16,-5 0 0-16,-3 3 0 15,4 3 0-15,3-3 0 16,-14 3 0-16,11 0 1 15,-4 3-1-15,7 0 1 0,-14-3 0 16,7 0 0 31,-7 0-1-16,7 0 1-31,3 0 0 16,1 0 0-16,-4 0-2 0,0 3 1 0,4-3 0 15,3 3 0-15,-7 3 0 0,3 1 1 0,5 5-1 0,-1-2 0 0,7 5 0 0,0 1 0 0,4 3 0 16,3-3 1-16,-10 5-1 16,10-5 0-16,0-3-1 15,-3-4 1 1,-54-9 0 0,22 0 1-16,7-3-1 15,11 3 0-15,3 0 0 16,7 3 0-1,4 0 0 1,10 7 0-16,-7-4 0 0,1 6 1 16,-1-2-1-16,0-1 0 0,7 1 0 0,11-1 0 15,-14 0 0-15,10 1 0 16,8-4 0-16,-4-3 0 16,-1 0 0-16,8 4 0 15,4-4-1-15,-4 0 1 16,7-3-1-16,-4 0 0 15,4 3-1 1,7 0 1-16,0-3-2 16,0 3 1 31,7 1-6-47,4 2 0 0,10-3-3 15,7 0 1 1</inkml:trace>
  <inkml:trace contextRef="#ctx0" brushRef="#br2" timeOffset="-39752.16">14256 16121 23 0,'3'3'11'0,"-6"0"1"0,3-3 11 16,0 3-22-16,0 3 1 0,0 4-1 16,-4 9 0-16,-3 6-2 15,0 3 0-15,0 13 1 16,0 9 0-16,0 19-1 16,0 6 0-16,0 7 0 15,-4-4 1-15,1 7 0 16,3-4 0-16,3-2 0 15,-3-4 1-15,4-6-3 16,-5-16 1-16,5-9-3 16,-1-13 0-16,1-9-5 15,-1-12 1-15</inkml:trace>
  <inkml:trace contextRef="#ctx0" brushRef="#br2" timeOffset="-38837.42">14217 15995 9 0,'14'7'4'0,"14"-23"2"0,-14 10 0 0,4-1-2 16,10 1 1-16,11 0 3 15,10 0 0-15,18-1-9 16,11 7 0-16,14-6 6 16,14 3 1-16,-1-3-3 15,22-4 1-15,8 1-3 16,6-4 0-16,0 1-1 16,3-1 0-16,-2 7 0 15,-8 0 0-15,-11 2 0 16,-7 8 0-1,43 2 0-15,-25 0 0 16,-21-3 0-16,-21-6 1 16,-11-3-1-16,-10-4 0 15,-11-2-1-15,-8-1 0 16,-13 1 0-16,-3 6 0 16,-8-1 0-16,0 10 0 15,-10 4 0-15,-1 5 0 16,1 10 1-16,-4 3 1 15,-3 7 0-15,-1 8 0 0,1-5 0 16,-4 9 0 0,0 6 0-16,0 3 0 0,4 10-1 15,-1 3 0-15,4 6 0 16,7 13 1-16,4 9-1 16,7-3 0-16,0 6 0 15,3-6 1-15,-3-3-2 16,-8-7 1-16,-6 4 0 15,-4-7 0-15,-10-9 0 16,-11-3 0-16,-15 0 0 16,-13-10 1-16,-14-5-1 15,-15-8 1-15,-10-8 0 16,-4-10 0-16,-20-3 0 16,-12-9 0-16,-10 2 0 15,-21-2 0-15,-21-1 0 16,-7 1 0-16,-15 2 0 15,-13 4 1-15,13-3-2 0,-6 3 1 16,-8 0-1-16,22-1 0 16,-8 4 0-16,8 3 0 15,14 7-2-15,-1 2 0 16,12-2-4-16,3-7 0 16,17-10-4-16,4-15 0 15</inkml:trace>
  <inkml:trace contextRef="#ctx0" brushRef="#br2" timeOffset="-22472.08">5849 11630 21 0,'18'-31'10'0,"6"-13"-4"15,-9 28 11-15,6-15-13 16,3-16 0-16,5-9 2 16,2-17 0-16,5-18-8 15,2-6 0-15,8-9 5 16,0-10 1-16,-4-7-2 15,4 1 0-15,-3 6-1 0,3 6 0 16,-4 10 0-16,7 21 1 16,-17 11-1-16,0 11 1 15,-8 10 1-15,-2 19 0 16,-1 12-1-16,-11 10 1 16,1 22-3-16,-4 18 0 15,-7 26-3-15,-11 24 1 16,1 23-5-16,-4 18 1 0,14 4 0 15,7 12 0-15,7 0 3 16,11-3 1-16,3-3 1 16,14-13 1-16,8-3 1 15,-12-18 1-15,1-10-1 16,3-13 1-16,-3-15-2 16,-7-13 1-16,-4-6-1 15,-10-13 0-15,-4-6 0 16,-7-9 0-16,-10-7-1 15,-12-2 1-15,-2-20 0 16,-15-3 0 0,-17-9 0-16,-8-12 0 0,-10-7 0 15,-7-3 1-15,4-3-1 16,-1 6 1-16,-3-3-1 16,-4 6 1-16,-3 3-1 15,-4 7 0-15,4 9 0 16,11 3 0-16,3 3 0 15,7 4 0 1,-4 6 0-16,18 3 0 16,11 3 0-16,10 3 0 15,11 3 0-15,14 3 0 16,11-2 0-16,10-4 1 16,18-10 0-16,21-11 0 15,25-11 1-15,3-18 0 16,18-12 0-16,6-13 0 15,19-10-1-15,-8-9 1 0,1 10-1 16,-4 5 0-16,-11 7-1 16,-10 13 0-16,-18 3 0 15,-14 12 1-15,-17 10-1 16,-19 5 1-16,-10 5-1 16,-21 8 1-16,-17 13-1 15,-29 22 1-15,-28 25-2 16,-32 28 1-16,-32 38-1 15,-3 28 0-15,-7 32 0 16,-11-1 0-16,8 13 0 16,13 3 0-16,11-15 0 15,14-10 0-15,7-28-4 16,25-22 0-16,11-38-5 16,31-28 0-16</inkml:trace>
  <inkml:trace contextRef="#ctx0" brushRef="#br2" timeOffset="-19769.88">14573 9115 12 0,'21'-34'6'0,"4"28"4"0,-18 2 7 16,-3-2-15-16,3 0 1 15,-4 0 1-15,4-1 0 16,0 1-4-16,-3 3 0 0,-4 3 4 16,3 0 1-16,1 3-2 15,-4 10 1-15,-4 21-1 16,1 16 1-16,-4 19-2 15,3 29 0-15,-3 33-1 16,7 32 1-16,-7 29-2 16,7 36 1-16,-3 23-1 31,-4 6 0-31,-4 16 0 0,-3-12 1 0,-4-20-1 16,8-18 1-16,3-13 0 15,0-28 0-15,7-26 0 16,7-8 0-16,3-32-2 15,1-22 0-15,-1-31-6 16,-3-29 0-16,4-37-5 16,3-31 1-16</inkml:trace>
  <inkml:trace contextRef="#ctx0" brushRef="#br2" timeOffset="-18674.21">14400 9445 8 0,'7'-3'4'0,"18"-1"11"0,-21 4-5 0,-1 0-8 15,-3 0 1-15,7-3 0 16,-3 0 1-16,-1 3-5 16,-3 0 0-16,7-9 3 15,4-7 1-15,3-9-1 16,7-3 0-16,7-7 0 15,8-6 0-15,17 4 0 16,10-4 1-16,22 13-2 16,7 12 1-16,20 7 0 15,15 12 0-15,11 3-1 0,0 4 1 16,20 5-1-16,8 4 1 16,0 0-1-16,21 9 1 15,-4-6-1-15,15-3 0 16,3-3 0-16,-7-7 0 15,7-9 0-15,0-9 0 16,-7-4-1-16,21-9 1 31,156-9-2-31,-47 2 1 16,-13 17-2-16,-32 3 0 0,-4 5 0 16,-21 4 1-16,-11-6 0 15,-3 0 0-15,-28-4 2 16,-4-12 1-16,-4 1 0 15,-31-1 0-15,-7-4-1 16,-11 1 1-16,-14 3-2 16,-14 4 1-16,-21 5-2 15,-10 7 1-15,-15 9-2 16,-14 6 1-16,-14 7-1 16,-15 15 0-16,-13 16 0 15,-14 19 0-15,-11 16 0 16,-4 6 1-16,-10 15 0 15,-4 7 1-15,-3 0 1 16,-7 6 1-16,-4 12 0 16,-3 13 0-16,0 4-1 15,-4 8 1-15,-3 10-1 16,3 7 0-16,-4 15-2 0,1 3 1 16,7-6-1-16,3 3 0 15,7-7 0-15,8-5 0 16,3-7 1-16,0-12 0 15,3-7 0-15,4-15 0 16,0 0 1-16,0-7 0 16,-7-6-1-16,0 0 1 47,-8-12-1-47,-9-7 1 0,-12-3 0 15,-6-18 0-15,-18-7-1 0,-4-6 1 0,-3 0-1 0,-17-7 0 16,-12 1-1-16,-13-7 1 0,-15 7 0 15,-17-4 0 1,-21-3 0-16,-36-2 0 16,-21-7 0-16,-45-16 1 0,-22-13-1 15,-25-11 1-15,-45-17 0 16,-18-9 0-16,-28-12-1 16,-25-7 0-16,-18 0-1 15,-20-6 1-15,-15-3-5 31,-21 0 1-31,-14 3-7 0,-18 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4:58:28.80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3T14:59:34.479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22705 2499 48 0,'7'19'24'0,"-4"-10"-14"16,-3-9 25-16,4-6-34 15,3-4 0-15,0 10-4 0,4-3 0 16,-1 3-8-16,1 0 1 16,-4-6-5-16,0 12 1 15</inkml:trace>
  <inkml:trace contextRef="#ctx0" brushRef="#br0" timeOffset="258.82">23340 2395 52 0,'14'16'26'0,"0"-13"-35"0,-10-6 50 0,-1-6-44 16,4 9 0-16,-3-16-14 16,-1 3 1-16,-10-5 12 15,-3 2 0-15</inkml:trace>
  <inkml:trace contextRef="#ctx0" brushRef="#br0" timeOffset="1066.42">22602 2963 38 0,'4'25'19'0,"3"-16"-19"0,-3-9 31 16,-1-3-31-16,4 0 1 15,4-3 1-15,3-4 1 16,4-2-4-16,3 3 1 16,3-10 2-16,5-3 1 15,-1-3-1-15,-3 3 1 16,-4-3-2-16,-4 3 0 16,4 9 0-16,-3 1 0 15,0 2-2-15,-1 1 0 0,-2 6-1 16,2 3 1-16,1 3-2 78,-1 6 1-62,1 4-1-16,3 2 1 15,0 11 0-15,1-8 0 16,2 1 1-16,4 6 0 0,4-6 1 0,4-3 1 0,2 3-1 0,1-19 1 0,0 0 0 15,-7-10 0-15,-1 1-1 0,-2-4 1 0,-5-9-2 0,-2-3 0 0,-12 0-8 16,-10-3 0-16,-14 0-3 16,-7-7 1-16</inkml:trace>
  <inkml:trace contextRef="#ctx0" brushRef="#br0" timeOffset="1838.11">23566 2928 31 0,'63'-37'15'0,"-17"-42"-9"0,-28 42 26 0,3-7-30 16,7-19 1-16,0 0 2 15,0-2 0-15,-3-8-6 16,-11 17 1-16,-7-16 4 15,-10 9 1-15,-15 10-2 16,-10-7 1-16,-14 7-2 31,-18 6 1 1,-11 19-2-32,-17 12 0 0,-18 16-2 15,-3 6 1 1,6 13-2-16,5 19 0 15,-5-10-2 48,4 13 1-47,8 3-2-16,3-4 1 0,3 14-1 0,11-4 1 15,10 6-1 1,8 7 1-16,6 6 0 15,12 3 1-15,9 7 0 0,12 5 1 0,13 4 1 0,15 6 1 0,24-3 1 0,15-6 0 0,24-10 0 0,14-12 0 0,7-23 0 16,7-8 0-16,8-23 1 0,6-12 0 0,-7-13 0 0,4-12 1 0,-3-16-2 16,-1-15 1-16,4 2-1 0,-14-12 0 0,-25-6-2 15,-11-3 1-15,-13-1 0 16,-15 1 1-16,-10-7 0 16,-11 7 0-16,-18 6 0 15,-20-7 1 1,-22 17-3-1,-18-4 0 32,-17 6-11-47,-14 13 1 0</inkml:trace>
  <inkml:trace contextRef="#ctx0" brushRef="#br0" timeOffset="8407.92">2769 4521 52 0,'-7'7'26'0,"7"-7"-15"15,0 6 27-15,7-6-36 16,-7 3 0-16,4 3 1 16,3 4 0-16,-4-7-5 15,4 3 1-15,-7-3-2 16,4 0 1-16,3-3-15 0,-7 0 1 15</inkml:trace>
  <inkml:trace contextRef="#ctx0" brushRef="#br0" timeOffset="8976.92">3369 4039 57 0,'4'6'28'0,"-8"66"-31"0,4-47 40 16,-7 19-37-16,3 12 0 15,-6 16 0-15,3 16 0 16,3 16 0-16,-3-1 0 0,7-9-2 16,0-9 1-16,0-19-6 15,0-13 1-15,7-15-9 16,-7-26 1-16</inkml:trace>
  <inkml:trace contextRef="#ctx0" brushRef="#br0" timeOffset="9322.74">3676 5026 48 0,'0'44'24'0,"-7"-34"-19"16,7-17 38-16,0-15-39 0,0-18 0 16,0-17 0-16,-4-21 0 15,4-13-6-15,0-10 0 16,4 1 4-16,3-3 0 16,4-4-2-16,-1 13 0 31,4 12 0-31,4 10 1 0,0 19-1 31,3 12 1-31,-4 19-3 0,4 22 0 0,-6 16-5 16,-1 15 1-16,-4 10-12 0,-20 16 1 0</inkml:trace>
  <inkml:trace contextRef="#ctx0" brushRef="#br0" timeOffset="9519.26">3510 4706 44 0,'-3'19'22'0,"6"-12"-7"0,4-7 30 0,4 3-40 16,10-3 0-16,7-10 1 15,11 7 1-15,10-13-10 16,4 7 0-16,-3 0 1 16,-1-1 1-16,-7 4-15 15,-6 3 0-15,-12-3-3 16,-6 2 1-16</inkml:trace>
  <inkml:trace contextRef="#ctx0" brushRef="#br0" timeOffset="9971.25">5440 4992 44 0,'-7'6'22'0,"-4"29"-15"0,11-29 38 0,-3 0-41 0,3-3 1 0,-7 0 2 0,3-9 1 0,4-6-11 16,0-4 1-16,0-6 4 15,4-9 1-15,3-4-4 16,3 1 1-16,1-4-2 15,3 10 0-15,11-4 0 16,-4 10 0-16,7 7-1 16,4 15 0-16,0 3-4 15,3 9 1-15,0-2-10 16,-7 2 0-16</inkml:trace>
  <inkml:trace contextRef="#ctx0" brushRef="#br0" timeOffset="10267.7">6011 4860 53 0,'22'16'26'0,"2"-13"-21"0,-24-3 41 15,0 0-44-15,4-6 0 16,-4-4-1 0,-4 1 1-16,-24-4-5 15,0 10 1-15,0 6 0 16,3 13 1-16,-3 9-4 15,6-3 1-15,1 9-1 16,11 4 1-16,3 2-1 16,7-11 1-1,7 2 1-15,7-19 0 16,7-6 1-16,4-6 1 0,-1-16 0 16,-2 1 0-1,-5 5-6-15,1-6 0 0,-11-9-4 16,7 0 0-16</inkml:trace>
  <inkml:trace contextRef="#ctx0" brushRef="#br0" timeOffset="10542.96">6237 4863 39 0,'18'28'19'0,"-8"-15"-17"0,-10-7 33 0,0 1-35 0,0 8 1 0,0-9 3 16,4 4 1-16,3 2-5 0,4 4 1 15,-1-3 3-15,4-4 0 0,0-6 0 16,-3-6 0-16,7-3-2 16,-1 0 0-16,1-16-3 15,-1-7 0-15,-13-2-8 16,0-7 0-16,-4 4-7 15,-4-1 0-15</inkml:trace>
  <inkml:trace contextRef="#ctx0" brushRef="#br0" timeOffset="10976.43">6541 4913 45 0,'0'60'22'0,"7"-41"-17"0,0-10 35 15,-7 7-40-15,0-10 0 16,3 0 1-16,4-2 1 15,4-11-3-15,-8-2 1 16,8 3 0-16,14-32-3 16,-15 10 1-1,-3-4-4-15,0 1 1 16,0 3-1-16,0 6 1 0,4 6 1 16,-7 4 0-16,6 9 3 15,1 6 0-15,3 6 2 16,7 7 1-16,-7-1 0 15,4 11 0-15,-1-5 0 32,5-5 0-32,-5 6-2 0,4 3 0 0,-7-12-4 15,1-1 1-15,-5-5-8 16,1-7 0-16</inkml:trace>
  <inkml:trace contextRef="#ctx0" brushRef="#br0" timeOffset="11425.12">7176 4079 44 0,'17'38'22'0,"11"50"-20"0,-17-63 37 0,-8 12-39 0,8-2 1 0,0 9 1 0,-1 6 1 0,4 16-3 0,-3 0 1 16,3 3 2-16,4-3 1 16,-1-7-1-16,-6-2 1 31,-1-20-2-31,1-9 0 0,-4-12-2 0,-7-13 0 0,-3-9-1 16,-8-7 0-1,-3-2-3-15,-14 2 1 16,-1 1-3-16,-9 5 0 15,-8 11 1-15,7 8 0 0,0 16 1 16,-3-3 0-16,7 13 5 16,6 6 0-16,8 0 3 15,18-3 1-15,3 2 0 16,10-5 1-16,4-13 0 16,22-9 0-16,2-16-2 15,15-13 1-15,0-12-5 16,-3 0 0-16,-4-16-14 15,-25 1 0-15,-4-7-4 16,-13-10 1-16</inkml:trace>
  <inkml:trace contextRef="#ctx0" brushRef="#br0" timeOffset="11859.72">9193 3913 53 0,'-45'44'26'0,"13"38"-28"0,25-51 48 0,0 22-46 0,0 10 1 0,7 22 0 16,-7 9 0-16,7-3-3 15,7 6 1-15,-7-16-2 16,3-12 1-16,1-22-6 16,-1-22 0-16,-3-15-7 15,-3-26 0-15,-4-9 0 16,-11-6 1-16</inkml:trace>
  <inkml:trace contextRef="#ctx0" brushRef="#br0" timeOffset="12219.31">8858 4499 25 0,'25'35'12'0,"42"-4"-5"16,-42-21 23-16,3-1-26 0,7 4 1 15,11-1 3-15,14 4 0 16,0-4-10-16,3 1 0 16,12-13 6-16,-1-6 1 15,-14-7-3-15,-4 4 0 31,-7-7-2-31,-10-3 1 0,-7-3-1 0,-7 0 1 32,-8 4 0-17,-10 2 0-15,-7 0-1 0,-3 4 1 16,-8 12-3 0,-6 0 0-1,-8 15-4 1,0 10 1-1,1 7-4-15,-1 2 0 0,7 20-1 0,8-1 0 16,3 6 5-16,14-8 0 0,3-23 6 0,1-6 1 16,21-38 4-16,3-12 1 0,-7-7 2 0,-7-8 0 0,-14-1-5 15,-7-3 0-15,-14 3-15 16,-14 3 1-16</inkml:trace>
  <inkml:trace contextRef="#ctx0" brushRef="#br0" timeOffset="13046.15">11797 4399 57 0,'3'3'28'0,"-3"7"-32"0,-3-10 48 0,-4 6-45 15,-7-3 0-15,-11 13-1 16,-3 9 1-16,-4 3-2 16,4-6 1-16,0 3-2 15,3-3 0-15,4 6 0 16,7-6 0-16,3-3 1 15,11-3 1-15,7-1 4 16,11-5 0-16,6-1 2 16,5 1 0-16,-1-1 1 15,-3 0 0-15,-4 7 0 16,-7 0 0-16,-4 9-4 16,-10 9 1-16,-7 7-5 15,-7-13 1-15,-3 7-5 16,3-10 0-16,3-3-7 0,4-3 1 15,3-10-3-15,11-3 1 16</inkml:trace>
  <inkml:trace contextRef="#ctx0" brushRef="#br0" timeOffset="13230.88">12009 4637 38 0,'10'32'19'0,"-13"52"-22"0,-4-62 35 0,0 0-33 16,-1-3 1-16,1-3-10 15,0-7 1-15,4-12 3 16,-4-6 1-16</inkml:trace>
  <inkml:trace contextRef="#ctx0" brushRef="#br0" timeOffset="13541.48">11917 4584 27 0,'35'13'13'0,"15"-1"-16"0,-29-9 18 0,7-3-22 16,11-3 0-16,7 3-6 15,3-3 1-15,-3-6 32 16,-81-45-20-1,126 89 4 1,-45-48 0 0,-11 1 6-16,-6 2 0 0,-1 4 4 15,-7 6 1 1,-7 0-7-16,-3 0 0 0,-8 6-4 0,-6-6 0 16,-4 10-6-16,-4-1 1 15,-7 1-7-15,-10-4 0 16,0 6-6-16,0 4 0 15,0 3 0-15,3 0 0 16</inkml:trace>
  <inkml:trace contextRef="#ctx0" brushRef="#br0" timeOffset="13741.58">12312 4822 40 0,'56'29'20'0,"22"46"-27"0,-57-66 43 0,0 10-35 16,-7 6 1-16,-6 7-1 15,-12-1 1-15,-10 13-3 16,-11 0 1-16,-7 3 1 15,-10-10 0-15,3-2-1 16,0-10 1-16,8-12-1 16,6-13 0-16,11-13 0 15,14-12 0-15,14-6-4 16,14-16 1-16,8-10-9 16,2-18 1-16</inkml:trace>
  <inkml:trace contextRef="#ctx0" brushRef="#br0" timeOffset="14487.5">13931 3806 45 0,'32'32'22'0,"-11"43"-18"0,-17-50 36 15,-4 10-38-15,-7 12 0 16,-4 12-1-16,-3 13 1 16,0 7-3-16,3 2 1 15,-3-12 2-15,4-6 0 16,2-7-1 15,1-12 0-31,4-19 0 0,-1-9 1 31,1-13-2-31,-4 0 1 16,-7-6-2-16,-8-6 1 31,-6-4-2-15,-3 1 0-16,-5-4-4 0,-3 7 1 0,4 9-1 0,7 6 1 15,0 7-1-15,3-4 1 0,4 10 2 0,7 3 1 0,3 3 3 0,4 3 1 0,11 0 0 16,10 7 1-16,10-7-1 16,12 6 1-16,3-5-4 15,3-11 0-15,4-11-6 16,3-7 1-16,-7-10-7 16,-3-8 1-16</inkml:trace>
  <inkml:trace contextRef="#ctx0" brushRef="#br0" timeOffset="14689.52">14168 4616 44 0,'7'28'22'0,"-18"41"-20"0,11-54 39 15,-3 10-41-15,-5-3 0 0,1-3-4 0,0-6 1 0,0-4-1 0,0-12 1 16,4-6-9-16,-4-7 1 15,0-9-3-15,0-13 1 16</inkml:trace>
  <inkml:trace contextRef="#ctx0" brushRef="#br0" timeOffset="15111.05">14069 4493 21 0,'3'-3'10'0,"4"6"-10"0,-3 0 16 0,3 4-14 15,0 2 1-15,4 0 2 16,6 4 1-1,1 0-7-15,10-4 0 0,4-3 4 16,0 4 0-16,6-7-1 16,5-6 0 15,-1-4 1-15,-3 1 0-16,3 0 2 0,-10-4 0 15,-4 1 1 1,-3-4 0-16,-4 7 0 15,-3 0 1-15,-4 3-3 0,-4 3 0 0,-6 6-5 0,-4 3 0 0,-7 4-5 16,-7-4 1-16,-4 4-5 0,0-1 1 16,1 17 0-16,6-7 1 15,4 3 4-15,7 3 1 16,7 0 6-16,4 0 1 16,3 4 3-16,0 2 1 15,-3 1-2-15,-1-10 1 16,-6 6-4-16,-8 4 0 15,-6 5-4-15,-8 1 1 32,-7-9-3-32,1-4 1 15,-1-6-6 1,4-10 0 0,-4 1-5-16,11-16 0 15</inkml:trace>
  <inkml:trace contextRef="#ctx0" brushRef="#br0" timeOffset="15334.13">14750 4597 33 0,'10'12'16'0,"-10"32"-11"0,-3-28 26 0,-1-1-29 16,1 4 0-16,-4 3 2 15,0-3 1-15,-1 12-7 16,5-15 1-16,-1 3 0 15,4-7 1-15,0-12-10 16,0-6 1-16,-3-9-4 16,3-11 0-16</inkml:trace>
  <inkml:trace contextRef="#ctx0" brushRef="#br0" timeOffset="15643.94">14721 4302 20 0,'32'-41'10'0,"39"-22"-2"0,-54 41 13 0,8-6-20 0,-4-3 1 0,-3-7 2 16,-4-6 1-1,0 7-6-15,-3-7 0 16,-1 0 3-16,1 3 0 0,-1 0-1 16,1 13 1-16,0 13-2 15,-1 15 0-15,-3 9 0 16,0 7 0-16,-3 21 0 15,-4 17 0-15,-4 18 0 16,1 9 0-16,3 7 1 16,0 9 0-16,3-6 2 15,4 0 1-15,0-9-1 16,0-20 1-16,1-15-2 16,-5-15 1 15,1-17-6-31,-8-15 0 0,-3-9-10 0,-11-4 0 0</inkml:trace>
  <inkml:trace contextRef="#ctx0" brushRef="#br0" timeOffset="15816.25">14753 4471 25 0,'-3'10'12'0,"20"2"-2"0,-6-9 13 0,7 0-20 0,-1 1 0 0,11-1 3 0,4-3 1 15,7-3-9-15,3-1 1 16,-3-2 2-16,-4 3 0 15,-3-6-8-15,-4-4 0 16,1 1-5-16,-8 2 1 16</inkml:trace>
  <inkml:trace contextRef="#ctx0" brushRef="#br0" timeOffset="16093.99">15395 4267 31 0,'50'-15'15'0,"-36"30"-6"0,-7-11 25 0,-4 2-31 0,1 6 1 0,-4 10 0 0,-7-3 1 0,-4 3-7 16,-3-9 0-16,-11-4 4 16,-3 4 0-16,0 2-2 15,3 4 0-15,4 0-1 16,3 3 1-16,11-3 0 16,11-4 1-16,10 1 0 15,7-3 1-15,7-4-1 16,1 0 1-16,-5 1 0 15,1 2 0 17,-11-5-2-32,-10 5 1 0,-8 10-6 31,-10 6 1-31,-18 7-9 0,-7-7 1 0,-13 0-3 16,-1-9 1-16</inkml:trace>
  <inkml:trace contextRef="#ctx0" brushRef="#br0" timeOffset="16980.64">17463 3976 30 0,'3'-3'15'0,"4"3"-5"15,-10 6 26-15,-1 3-32 16,-7 10 1-16,-3 6 2 16,-3 16 0-16,-1 9-10 15,0 13 1-15,1 3 5 16,-1 6 0-16,8 6-2 16,-1 4 0-16,7-19 0 15,4-13 1-15,4-16-1 16,0-15 1-16,-4-19 0 15,0-13 1-15,-11-5-1 16,-10-11 0-16,-11-5-4 16,-7 6 0-16,-3-4-4 15,-8 4 0-15,-2 0-2 16,2 6 1-16,8 6-1 0,7 13 1 16,6 6 4-16,5 0 1 31,10 4 5-31,14 2 1 15,17 7 5-15,22-7 0 0,17-3 2 0,22-6 0 16,7-6-2-16,10-13 1 16,0-9-5-1,0-6 0-15,-10-1-11 0,-11 1 1 16,-14 2-15-16,-21 1 0 0</inkml:trace>
  <inkml:trace contextRef="#ctx0" brushRef="#br0" timeOffset="17355.12">18803 3869 34 0,'-14'6'17'0,"-7"82"-6"0,14-63 10 16,0 22-20-16,-4 22 0 16,-7 16 0-16,-6 3 0 15,-1 9-4-15,0-9 1 16,1-7-9-16,-5 1 1 16</inkml:trace>
  <inkml:trace contextRef="#ctx0" brushRef="#br0" timeOffset="18015.09">18260 4838 40 0,'56'-31'20'0,"43"-73"-17"16,-60 79 31-16,14-16-33 15,7 1 1-15,3-14 0 16,1-8 0-16,-8 2-3 16,-6 13 1-16,-8 0 2 15,-7 16 0-15,-10 9-2 16,-8 12 1-16,1 10-3 16,-7 13 1-1,-8 15-3 1,-3-3 1-1,-3 10-1-15,-1-4 1 0,4 0 0 16,0-6 1-16,0 4 1 0,4-17 0 0,3 1 1 16,3-4 0-16,1-3 0 0,3-2 0 15,-3-1 0-15,-1 3 0 32,4-6 0-32,0 9 0 0,-3-5 0 0,0 5 0 15,-1 0 0-15,1 4 0 0,-1-7 1 16,1 7 0-16,3-4 1 15,7-3 1 1,4-2 1 31,0-4 0-47,3-7 0 16,0 4 1 30,0 3-1-46,-3-9 0 16,0-10-2-16,-4 0 1 0,0-3-3 0,-3 0 1 16,-4 3-2-16,-7 4 1 0,-7 5-2 15,-4 10 0-15,-6 10-2 16,-4 2 0-16,-4 10 0 0,0-3 1 0,4 12 0 0,4 4 1 0,3-4 2 0,3 1 0 0,4-7 1 16,11-7 1-16,3-2-2 0,7-10 0 0,0-6-5 15,0-3 1-15,0 0-9 16,-7-16 0-16</inkml:trace>
  <inkml:trace contextRef="#ctx0" brushRef="#br0" timeOffset="18442.27">19565 4697 46 0,'0'35'23'0,"0"-35"-29"0,0 0 38 0,0 0-33 0,7-10 1 0,0 1-2 0,0-13 0 0,4 3 1 16,-1-3 1-16,1-3-2 15,3-3 0-15,0 3 0 16,0 0 0-16,0-1 1 16,4 8 1-16,-4 5 2 15,4 13 0-15,-1 3 2 16,1 13 0-16,3 3 0 16,7 9 0-1,4 13 0-15,7-4 0 0,3 4-3 16,4-3 1-16,-10-4-4 15,-5-6 1 1,1-15-13 0,-14-7 0 15</inkml:trace>
  <inkml:trace contextRef="#ctx0" brushRef="#br0" timeOffset="27324.42">22169 4493 45 0,'0'3'22'0,"-7"0"-13"0,-1 1 23 16,-9 2-32 0,-8 6 0-16,-3 4-1 0,-7 0 1 15,-4-1-2-15,-4 7 1 16,5 7-1-16,6 2 0 16,7 7-1-16,8 2 1 15,2 7 0-15,15-6 1 16,11-3 1-16,17-10 0 15,8-6 0-15,13-6 1 16,4-4-6-16,3-9 0 16,1-12-7-16,-11-13 1 15</inkml:trace>
  <inkml:trace contextRef="#ctx0" brushRef="#br0" timeOffset="27728.83">22440 4650 39 0,'21'-53'19'0,"-24"53"-11"0,3 0 32 0,0 0-37 16,-4 0 0-16,-3 3 2 15,-14 3 0-15,7 10-7 16,-7 3 0-16,-4 9 4 16,0-3 0-16,1 3-3 15,-1 3 1-15,4 4-2 16,3-1 0-16,8-8-1 16,6-4 0-16,8-1 0 15,10-17 0-15,0-4 0 16,4-10 0-16,-4-2 1 15,3-4 0-15,-3-3 0 16,0 3 0-16,1 4 0 16,-1-4 0-16,0 7 1 0,0-1 0 15,0 10 0 1,-3 4 1-16,-1 5 0 0,4 4 1 16,-7 5 0-16,0 11 0 15,0-4 0-15,1-7 0 16,-1 1 0-16,0-3 1 15,0-7-1-15,0 1 1 16,3-1-2-16,1-6 1 16,3-3-1-16,4 0 0 15,3-3-5-15,7-13 0 16,0-5-7-16,-3-11 0 0</inkml:trace>
  <inkml:trace contextRef="#ctx0" brushRef="#br0" timeOffset="28075.45">22962 3857 49 0,'-10'3'24'0,"-29"66"-22"0,39-44 43 16,-7 19-45-16,-4 22 1 15,1 12-1-15,-4 29 0 16,-4-4-1-16,4 7 0 15,3-4-3-15,8-15 1 16,3-22-9-16,7-12 1 16,3-26-4-16,4-9 1 15</inkml:trace>
  <inkml:trace contextRef="#ctx0" brushRef="#br0" timeOffset="28390.47">23259 4625 48 0,'7'-6'24'0,"-11"-4"-30"16,4 10 44-16,-7 0-36 15,-3 10 0-15,-8 5 2 16,0 10 0-16,-3-3-5 15,-4 10 1-15,4-4 2 16,0 16 1-16,3-7-1 16,8 4 0-16,3 0-2 15,7 0 1-15,7-13-3 16,7-3 1-16,7-12-3 0,11-7 0 16,3-16-9-16,0 4 0 15,-3-16-2-15,-7-3 0 16</inkml:trace>
  <inkml:trace contextRef="#ctx0" brushRef="#br0" timeOffset="28630.73">23439 4785 44 0,'-4'28'22'0,"8"-3"-29"0,-4-19 42 0,0 13-35 16,0 9 0-16,0-9 0 15,3 3 1-15,4 0-1 16,0-3 0-16,7-6 2 16,7-10 0-16,8-10-1 15,-5 1 1-15,1-16-2 16,0-9 1-16,-1-7-4 16,-2-9 1-16,-1-6-11 15,-4-16 0-15</inkml:trace>
  <inkml:trace contextRef="#ctx0" brushRef="#br0" timeOffset="28870.52">23925 4151 46 0,'-10'69'23'0,"3"22"-26"0,3-69 35 15,-3 19-33-15,-3 12 1 16,-5 23 0-16,5 2 0 16,-1 10 0-16,1-10 0 15,-1 7-2-15,4-16 0 16,4-13-8-16,3-12 1 0,7-19-3 16,3-22 0-16</inkml:trace>
  <inkml:trace contextRef="#ctx0" brushRef="#br0" timeOffset="29482.57">24084 4813 42 0,'35'9'21'0,"15"-2"-20"0,-40-7 40 0,1 0-40 0,-4 0 0 0,-3 0-1 16,-4-7 1-16,-11 7-2 15,-7 0 1-15,1 7 1 16,-4 2 0-16,-1 10-2 15,1 6 1-15,4-3-3 16,6-6 0-16,-3-1-2 16,3-2 0-16,8-4-2 15,6-6 1-15,4 4 0 16,7-4 1-16,1-6 2 16,2-7 0-16,1-2 2 15,3-4 1-15,0 0 0 16,-3 4 0-16,-1 2-1 0,1-2 1 15,0 9 0-15,-1 3 1 16,1 6-1-16,3 7 0 16,0-1 0-16,4-2 0 15,0-4 0-15,6-3 0 16,1-9 0-16,-4-4 0 16,8-5 1-16,3-10 1 15,3-4 0-15,0-15 1 0,-7-9 0 16,-3-16 1-16,-7-6 0 15,-4-10 1-15,-10-21-1 16,-8 8 1-16,-10-5-2 16,-14 18 0-16,-4-3-1 15,-3 19 1-15,3 16-1 16,1 15 0-16,-1 29-2 16,-3 15 0-16,0 32-1 15,-1 25 0-15,8 34-2 16,7 19 1-16,3 12-1 15,15 10 1 17,10-6 0-32,0-13 0 15,0-15-2 1,-3-29 0 0,-1-25-6-1,-2-25 1-15,-12-18-3 0,-7-14 1 0</inkml:trace>
  <inkml:trace contextRef="#ctx0" brushRef="#br0" timeOffset="29650.25">24123 4650 42 0,'39'31'21'0,"45"-9"-18"0,-52-22 43 15,14 3-43-15,3-9 0 16,18 0 0-16,18-4 0 16,0 4-6-16,-4 0 0 15,-14 3-5-15,-11 3 1 16,-17-10-8-16,-11 1 0 0</inkml:trace>
  <inkml:trace contextRef="#ctx0" brushRef="#br0" timeOffset="30072.68">25001 4838 50 0,'25'-6'25'0,"17"-29"-26"0,-35 29 43 16,4-6-42-16,-7-1 0 15,3-9 0-15,-4 0 0 16,-3 3-1-16,0 0 0 16,-7 7 0-16,-3 9 0 15,-8 6 0-15,-7 13 0 16,0 9 0-16,4 3 0 16,4 10 1-16,6 2 0 15,8-5 0-15,10-4 1 16,3 1-1-16,4-1 0 15,0 0-2-15,4-3 0 16,0-9-6-16,-4-3 1 0,7-13-7 16,7-3 0-16</inkml:trace>
  <inkml:trace contextRef="#ctx0" brushRef="#br0" timeOffset="30227.17">25569 5149 49 0,'22'31'24'0,"-15"-9"-27"0,-4-16 43 0,-3-3-48 0,-3-6 1 0,-1-6-20 0,-14-4 0 0</inkml:trace>
  <inkml:trace contextRef="#ctx0" brushRef="#br0" timeOffset="31932.42">26790 3694 30 0,'-4'37'15'0,"11"20"-10"0,-7-42 16 15,0 4-22-15,-7 19 1 16,0 12-1-16,-3 16 1 16,-1 15 0-16,1 10 1 15,-8 19-1-15,-3-3 1 16,0 2-2-16,-1-8 1 15,5-13-5-15,3-19 1 16,7-16-5-16,7-31 1 0</inkml:trace>
  <inkml:trace contextRef="#ctx0" brushRef="#br0" timeOffset="32188.91">26980 3803 22 0,'25'-15'11'0,"7"21"-1"0,-25 0 15 0,0 10-23 15,-3-4 1-15,-8 17 0 16,-3 15 0-16,-7 3-4 16,-4 15 0-16,1 26 2 15,-1 9 0-15,-7 1-2 16,4 2 1-16,3-3-3 15,1-22 0-15,3-9-6 16,7-16 0-16,3-25 0 16,1-15 0-16</inkml:trace>
  <inkml:trace contextRef="#ctx0" brushRef="#br0" timeOffset="32413.97">26705 4584 35 0,'18'13'17'0,"0"-13"-21"0,-8 0 35 0,11 0-30 16,11 0 0-16,3 0 1 16,11 0 0-16,7 0-4 15,4 3 0-15,-8-3-6 16,-7-3 1-16,-3 3-3 15,-14-7 0-15</inkml:trace>
  <inkml:trace contextRef="#ctx0" brushRef="#br0" timeOffset="32668.02">27298 4590 25 0,'0'0'12'0,"3"-15"-2"16,-3 15 20-16,0 0-28 15,0 0 1-15,-3-3-1 16,-8 3 1-16,-3 3-4 15,-7 0 0-15,-4 3 2 16,1-3 1-16,-1 10-2 0,4 9 1 16,3 6-2-16,4 3 0 15,7 10-1-15,7-10 0 16,7 1 0-16,11-10 1 16,-1-13 1-16,5-9 0 15,-5-9 0-15,1-10 1 16,-4-9-1-16,-3-7 0 15,-4 4-10-15,-4-4 1 16</inkml:trace>
  <inkml:trace contextRef="#ctx0" brushRef="#br0" timeOffset="33059.54">27376 4634 45 0,'-4'25'22'0,"-7"13"-26"0,11-32 37 0,-3 4-33 15,3-7 0-15,-4 3 0 16,1-3 1-16,3 0-1 16,3-3 0-16,4 0 0 15,4-3 0-15,0 0 0 16,3 3 1-16,0 0-2 15,-4 0 1-15,1 3-2 16,3 4 1-16,4-1-1 0,-8 0 0 16,1 0-1-16,0 7 1 15,3-1 0-15,0-8 1 16,0 2 0 15,3-3 1-31,5-3 1 0,-1 0 1 0,0-3 0 0,-3-13 1 16,-1-9-1-16,-6-3 0 15,-1 3-3-15,-6-7 0 16,-4-2-11-16,0-7 1 16</inkml:trace>
  <inkml:trace contextRef="#ctx0" brushRef="#br0" timeOffset="33869.4">28589 4722 47 0,'-3'25'23'0,"-4"-3"-23"0,7-22 37 0,0 0-35 15,3-6 0-15,4-7 1 16,4-2 1-16,3-7-5 15,3 3 0-15,5-3 3 16,-1 3 0-16,0 3-2 16,0 4 0-16,0 6-2 15,-3 3 1-15,0-1-2 16,-8 4 0-16,1 4 0 16,-4 2 0-16,0 3 0 15,-4 1 1-15,4 2 0 16,0 4 1-16,1-7 1 15,-1 1 0-15,3-4-1 16,1-3 1-16,-1-6-1 16,1-7 0-16,0-2 0 15,-1-1 0-15,1-9-1 0,-4 4 1 16,0-1 0 0,0 3 0-16,0 7 1 0,0 6 0 15,0 3 0-15,0 3 0 16,0 3 0-16,0 3 1 15,0 7-1-15,4-3 1 16,-4 9-1-16,0 0 0 16,0-4 0-16,0-2 0 15,0 3-2-15,0-7 1 16,4-2-4-16,3-7 1 16,0-3-7-16,4-9 0 0</inkml:trace>
  <inkml:trace contextRef="#ctx0" brushRef="#br0" timeOffset="34125.37">29224 4575 30 0,'0'37'15'0,"0"23"-11"16,0-48 21-16,0 4-25 15,4 0 1-15,-1-4 4 16,1 4 0-16,3 0-5 15,3-7 0-15,4-3 4 16,4-6 1-16,3-12-1 16,4-4 1-16,0-3-3 15,-1-9 1-15,1 6-2 16,-4-6 0-16,-3 0-7 16,-8 3 0-16,8 3-8 15,-7 0 0-15</inkml:trace>
  <inkml:trace contextRef="#ctx0" brushRef="#br0" timeOffset="34769.58">29866 4609 41 0,'35'-3'20'0,"-3"3"-13"0,-25-6 31 15,0 6-38-15,0 0 1 0,-7-3-1 16,-7-7 0-16,-7 7 0 15,-7 3 0-15,-7 6 0 16,-4 1 0-16,-3 5-1 16,0 13 1-16,-1 0 0 15,8 7 0-15,3 5-1 16,8 10 1-16,10-6-2 16,10-6 1-16,8-10-2 15,10 0 1-15,7-16-4 16,7-12 1-16,8-19-2 15,-1-12 0-15,0-20-3 16,-3-8 1-16,4-4 1 16,-12-22 0-16,-2-3 5 15,-5-6 1-15,4 0 3 16,-3 6 0-16,-11 12 6 0,-3 23 1 16,3 12 1-1,-7 25 0-15,-7 19-3 0,-4 13 1 16,-3 31-3-16,-3 15 0 15,-4 16-3-15,0 10 1 16,-1 0-1-16,5-4 0 16,3-9 0-16,0-18 1 15,7-10-1-15,0-19 0 16,7-10-1-16,3-15 1 16,8-9-2-16,0-4 1 15,3 1-1-15,0-1 1 0,0 7 0 16,4 6 1-16,3 0 1 15,4 16 0-15,7 15 1 16,7 4 0-16,3 2 0 16,-3 13 0-16,21-18-1 15,7 5 1-15,18-8-2 16,3-7 0-16,-10-4-4 16,-22-5 0-16,-14-4-10 15,-20-12 0-15,-29-6-3 16,-11-7 1-16</inkml:trace>
  <inkml:trace contextRef="#ctx0" brushRef="#br0" timeOffset="35820.15">3637 6306 48 0,'21'19'24'0,"-17"-13"-11"0,-4-6 24 15,0 0-34-15,-4 0 0 16,-3 0 4-16,4 0 0 16,-15 3-9-16,-3 3 1 15,-7 7 4-15,-4 6 0 16,-7 6-4-16,7 3 0 16,1 9-3-16,2 7 0 15,-2 10-1-15,17-1 1 16,10 0-3-16,4-3 0 15,28-2 1-15,8-11 0 0,9-15-3 16,15-22 1-16,0 0-6 16,0-6 0-16</inkml:trace>
  <inkml:trace contextRef="#ctx0" brushRef="#br0" timeOffset="36197.24">3926 6669 35 0,'11'-9'17'0,"0"-16"-9"0,-4 16 27 0,-7 2-30 16,0 7 1-16,0-6 2 15,-11 3 0-15,4 3-11 16,-11 6 1-16,-3 0 6 16,-11 1 0-16,4 5-3 15,-4 4 0-15,11 3-2 16,-7 0 1-16,7-1-3 16,10 4 1-16,-3-6-2 0,11-3 0 15,13-4 0-15,-3-3 0 16,7-3 0-16,4-3 0 15,-4-6 2-15,4 0 0 16,-1-4 2-16,-6 1 1 16,3 0 0-16,0 2 1 15,-3 1 0-15,-1 6 0 16,5 3-1-16,-1 7 1 16,-4 2-1-16,1 1 0 15,-1 2-2-15,1 4 0 16,-4 0-3-16,4-3 0 15,-11 2-4-15,3-11 1 0,4-1-5 16,-3-6 1-16,6-6-1 16,1-1 1-16</inkml:trace>
  <inkml:trace contextRef="#ctx0" brushRef="#br0" timeOffset="36542.81">4078 6801 30 0,'7'19'15'0,"-7"12"-18"0,0-21 31 0,0-1-29 16,0 1 1-16,0-1-3 15,0-3 1-15,0-3 5 16,0-3 0-16,4-6-1 16,3-10 0-16,3 4 0 15,1-10 1-15,0 0 0 16,-1-6 1-16,8 0-4 15,-4 2 1-15,0 8 0 0,0 5 1 16,4 1 1-16,-1 2 0 16,-3 7 0-16,8 9 1 15,2 7-1-15,-3 9 1 16,1 0-2-16,6 6 1 16,-3 0-3-16,10 0 0 15,4-3-3-15,7-9 1 16,-1-10-8-16,-2-12 1 15,13-3-5-15,15-16 0 0</inkml:trace>
  <inkml:trace contextRef="#ctx0" brushRef="#br0" timeOffset="36993.82">6244 6654 35 0,'-25'6'17'0,"1"3"-11"0,17-9 26 16,-4 4-28-16,1-1 1 15,-1 3 1-15,-7 7 1 16,8 5-9-16,-11 4 0 15,-1 16 6-15,-2 12 0 16,-4 16-4-16,3 3 1 0,-7 3-3 16,4-6 1-16,7-6-5 15,-4-13 1-15,4-16-6 16,10-12 1-16,1-16-4 16,-1-19 0-16</inkml:trace>
  <inkml:trace contextRef="#ctx0" brushRef="#br0" timeOffset="37220.22">5719 6500 38 0,'17'22'19'0,"18"19"-18"16,-24-29 34-16,-4 7-31 15,0 9 1-15,0 7 2 16,0 6 0-16,0 6-10 15,4 3 0-15,-1-6 5 16,1-7 1-16,0-15-6 0,6-12 0 16,-3-16-9-16,4-10 0 15,0-12-3-15,-4-4 1 16</inkml:trace>
  <inkml:trace contextRef="#ctx0" brushRef="#br0" timeOffset="37590.92">6481 6710 48 0,'3'0'24'0,"-10"-6"-27"16,3 3 46-16,-3 3-41 15,-3 0 0-15,-1 3 0 16,-6 0 1-16,3 3-4 16,-4 1 0-16,7 2 3 15,-6 4 0-15,6 5-3 16,0-5 0-16,11 12-4 16,-7 3 0-16,7 7-1 15,7-10 1-15,4-6-1 16,3-7 0-16,4-12 1 15,3-6 1-15,-3-7 3 16,-1 1 0-16,-6-7-1 16,3-9 1-16,0 0-8 0,0-7 0 15</inkml:trace>
  <inkml:trace contextRef="#ctx0" brushRef="#br0" timeOffset="37834.03">6646 6801 31 0,'4'28'15'0,"10"-18"-9"0,-14 5 21 0,11 1-26 16,-8 3 0-16,8-3 6 16,-1-1 0-1,4-2-5-15,8-10 0 0,-5-3 5 16,15-9 0-16,-7-7-1 15,-1-3 0-15,-3-9-5 16,-6-7 0-16,-1-2-11 16,-4 5 0-16,-10-12-7 15,0 1 1-15</inkml:trace>
  <inkml:trace contextRef="#ctx0" brushRef="#br0" timeOffset="38254.15">8435 5873 36 0,'-25'44'18'0,"1"44"-8"0,16-73 25 0,-2 23-33 15,-8 9 1-15,1 22 0 16,-1 16 0-16,4 6-5 16,-4 6 0-16,4-19 1 15,0-9 0-15,7-22-6 16,-4-9 0-16,4-19-6 16,0-16 1-16,-7-13-1 15,-7-5 0-15</inkml:trace>
  <inkml:trace contextRef="#ctx0" brushRef="#br0" timeOffset="38422.28">7899 6575 42 0,'14'10'21'0,"14"-13"-26"0,-10 0 46 16,-8-7-39-16,18 4 1 15,18-4 0-15,7-2 0 16,11 2-9-16,3 1 1 15,3 3-7-15,-17-7 0 16</inkml:trace>
  <inkml:trace contextRef="#ctx0" brushRef="#br0" timeOffset="38718.5">8601 6679 37 0,'0'12'18'0,"-7"-27"-18"0,7 5 23 0,0 7-23 15,-4-9 0-15,1-4 0 16,3-6 0-16,-7 0 0 16,3 0 0-16,1 3 1 15,3 0 1-15,3 7 0 16,8-1 1-1,20 10-2 1,5 3 0-16,6-3-5 0,-10 3 1 16,-1-6-8-1,5 0 1-15,-8-4-2 0,0-6 0 16</inkml:trace>
  <inkml:trace contextRef="#ctx0" brushRef="#br0" timeOffset="38945.1">8964 6588 46 0,'4'34'23'0,"3"-8"-27"0,-4-14 51 15,4 10-47-15,0 6 1 0,0-6-1 16,4 6 1-16,3-3-1 16,0-6 0-16,4-9 0 15,-4-7 0-15,4-6-1 16,3-10 1-16,-4-9-3 15,1-6 1-15,-4 3-6 16,4-13 1-16,-4-9-7 16,4-3 1-16</inkml:trace>
  <inkml:trace contextRef="#ctx0" brushRef="#br0" timeOffset="39320.74">9536 6390 45 0,'17'25'22'0,"-13"-3"-20"16,-4-18 38-16,-4-1-41 15,-3 3 0-15,-7 0 0 16,-4 4 1-16,1-1 0 0,3 7 0 16,-11 6-1-16,7 0 0 15,4-4-1-15,0-2 0 16,0-3 0-16,7-4 0 15,7 0-1-15,7 1 1 16,11-7 2-16,6-3 0 16,8 0 1-16,0-3 0 15,-4 3 0-15,-3 3 0 16,-4 3 0-16,-7-3 0 16,-10 1-4-16,-15 11 1 0,-10 10-5 31,-11 7 0-31,0-4-5 15,1-6 0 32,2 0 0-47,5 0 1 16</inkml:trace>
  <inkml:trace contextRef="#ctx0" brushRef="#br0" timeOffset="39388.83">9476 6779 2 0,'70'-44'1'0,"11"-40"2"0,-56 49-2 0,3-12-2 0,11-22 0 0</inkml:trace>
  <inkml:trace contextRef="#ctx0" brushRef="#br0" timeOffset="39590.15">10079 5588 19 0,'0'-25'9'0,"-7"40"2"0,0-2 18 0,-7 12-27 0,-8 9 0 0,-2 26 0 0,-4 18 1 0,-4 7-5 0,4 18 1 0,-1 10 3 0,12 6 0 16,6-12 0-1,4-16 0-15,4-22-1 0,-1-19 1 16,4-18-5-16,0-17 1 16,-7-12-8-16,-7-12 0 15,-7-19-1-15,-8-7 0 16</inkml:trace>
  <inkml:trace contextRef="#ctx0" brushRef="#br0" timeOffset="39742.4">9490 6277 26 0,'-32'-3'13'15,"36"0"-4"-15,6 3 26 0,8 0-29 0,10 0 0 0,7-3 4 16,11-9 0-16,21-14-13 16,11-5 0-16,6 9 5 15,1-3 1-15,-18-3-13 16,-7 0 0-16,-14-4-5 16,14 7 0-16</inkml:trace>
  <inkml:trace contextRef="#ctx0" brushRef="#br0" timeOffset="40189.83">12213 5945 38 0,'-7'44'19'0,"0"28"-18"0,4-56 32 0,-5 15-31 0,-2 10 0 0,-4 18 2 16,-7 26 0-16,-1 3-6 15,1 9 1-15,0 0 1 16,3-15 0 15,4-13-5-31,0-22 0 0,-3-16-8 16,-1-18 0 15</inkml:trace>
  <inkml:trace contextRef="#ctx0" brushRef="#br0" timeOffset="40806.25">11737 6412 48 0,'60'-53'24'0,"28"-54"-23"0,-49 67 42 0,14-14-43 0,17-12 0 0,8-3 0 0,-11 0 1 0,-3 13-1 0,-8 15 0 0,-10 16-1 16,-11 28 1-1,-3 13-2-15,-11 19 1 0,-7 2-2 0,-7 13 1 0,-3 10-2 0,-8 3 0 0,4 6 1 0,-3-4 0 0,-1-2 0 16,1-10 0-16,-1-12 1 16,4-13 1-16,0-12 0 0,0-10 1 0,4-2-1 0,-1-1 1 0,8 0 0 15,-1 0 0-15,4 0 0 16,1 3 0-16,-1 4 0 15,3 5 1-15,4-2-1 16,-3 0 0-16,0 2 1 16,-1-9 0-16,5-2 1 15,2-4 1-15,8-7 0 16,7-5 1 0,0-1-1-16,-1-2 0 0,-6-1-1 15,-4 0 1-15,-3-3-2 0,-7-3 1 16,-1-3-1-16,-3 3 0 15,-3 4-1-15,-4-1 1 16,-3 9-2-16,-1 1 1 16,-6 0-3-16,-1 9 1 15,-3 9-1-15,-4 16 0 16,1 3 1 0,3 13 1-16,7 12 1 0,3-12 1 15,4 0 1 1,4-3 1-16,3-13-1 0,14-13 0 0,8-6-5 15,2-18 1-15,1-7-12 16,-7-12 0-16</inkml:trace>
  <inkml:trace contextRef="#ctx0" brushRef="#br0" timeOffset="41270.75">14538 6497 45 0,'-21'19'22'0,"10"-32"-15"0,8 7 33 16,-1-3-38-16,1-4 1 15,3-9-1-15,0-9 1 0,3-1-4 16,4-5 1-16,4-4 3 16,3 3 0-16,7 1-1 15,4 8 1-15,7 8 0 16,6 8 0-16,5 7-5 16,-12-1 1-16,5 11-7 15,-5 2 0-15,-6 3-10 16,-7-2 0-16</inkml:trace>
  <inkml:trace contextRef="#ctx0" brushRef="#br0" timeOffset="41602.21">14788 6437 49 0,'11'32'24'0,"38"-13"-14"0,-31-13 37 16,7-3-45-16,17-6 0 15,0-7-1-15,1-5 0 16,-8-7-3-16,-7 0 1 16,-3-3-1-16,-7-3 1 15,-4 2-4-15,-7 1 0 16,-11 3 0-16,-6 4 0 16,-4 8 0-16,-8 13 1 15,1 0 1-15,0 10 0 16,3 12 2-16,4 6 0 15,7 1 0-15,7 5 0 16,7 1 0-16,11 0 0 0,7-7-3 16,3-9 0-1,4-6-4-15,6-23 0 16,8-11-3 0,4-7 0-1</inkml:trace>
  <inkml:trace contextRef="#ctx0" brushRef="#br0" timeOffset="41887.11">15642 6146 34 0,'28'-50'17'0,"-13"37"-15"0,-15 13 32 0,0 0-32 16,-8 3 1-16,-9 13-1 16,-4 6 1-1,-25 15-5 1,0 1 1-16,0-3 2 16,7-1 1-16,8-6-1 15,2-6 1-15,12-3 0 16,13-3 1-16,11-7-1 0,11-6 1 15,7-3 0 1,-1 3 0-16,-3-3-1 0,1 7 0 16,-8 2-1-16,-11 10 0 15,-6 6-3-15,-4 3 1 16,-4 0-4-16,0-6 1 16,-3 0-6-16,4 3 0 15,3-9-5-15,3-10 1 16</inkml:trace>
  <inkml:trace contextRef="#ctx0" brushRef="#br0" timeOffset="42158.18">15727 6243 25 0,'3'13'12'0,"15"2"-8"0,-14-2 14 0,-4 2-19 16,-4 7 1-16,0 3 0 15,1-3 0-15,-1 0 2 16,4 0 0-16,0 0 1 16,4 0 0-16,3-3 2 15,7 0 0-15,4-13 1 16,-1-3 0-16,1-6-1 16,3-9 0-16,7-7-2 15,-3-16 0-15,0 1-5 16,7-10 1-1,-4-13-12-15,0 1 0 0</inkml:trace>
  <inkml:trace contextRef="#ctx0" brushRef="#br0" timeOffset="42452.66">16196 5224 36 0,'18'56'18'0,"3"29"-13"0,-14-57 21 0,0-3-26 16,0 13 0-16,-3 12 0 15,-1 10 0-15,-3 12 0 16,4 19 1-16,-4-7 0 16,3 17 0-16,-3 5 0 15,0 1 0-15,0-10 0 16,0-12 0-16,0-16-4 15,-3-22 0-15,-1-13-8 16,1-15 0-16,-5-16-1 31,-2-15 1-31</inkml:trace>
  <inkml:trace contextRef="#ctx0" brushRef="#br0" timeOffset="42902.44">16612 5312 11 0,'0'9'5'0,"7"0"4"0,-7-9 5 0,0 4-10 0,0-1 0 0,0 6 4 15,0 10 1-15,0 6-9 16,-3 3 1-16,-4 19 7 15,0 10 0-15,0 24-2 16,0 20 0-16,0-17-2 16,0 17 0-16,3-4-4 15,0-3 0-15,1-16-3 16,3-18 0-16,0-10-6 16,3-19 1-16,1-18-5 62,0-22 1-62</inkml:trace>
  <inkml:trace contextRef="#ctx0" brushRef="#br0" timeOffset="43117.59">16320 6071 39 0,'10'-4'19'0,"18"20"-12"0,-17-16 34 15,3 0-37-15,7-3 1 16,11-3 3-16,0 9 0 15,14-6-10-15,10-7 1 16,0-5 4-16,-6 2 0 0,3-3-6 16,-11 4 0-16,-10 2-8 15,-7 1 0-15,-11 6-7 16,-14-10 0-16</inkml:trace>
  <inkml:trace contextRef="#ctx0" brushRef="#br0" timeOffset="43509.68">16962 5418 33 0,'3'0'16'0,"15"-12"-9"0,-11 12 23 0,7 3-28 16,4-3 1-16,-1 3 4 16,4-3 0-16,1 6-8 0,9-12 1 15,8 6 5-15,3-3 1 16,1 6-2-16,-1 6 1 16,0 1-3-16,-3 5 1 15,-4 4-2-15,-6-12 0 16,-12 8-2-16,-10 7 0 15,-10 10-2-15,-8 2 1 79,-10-3-2-79,0 7 0 0,-7 0 0 0,0-4 0 0,-1 4 0 0,5 6 1 0,-1 3-1 0,7 3 1 15,4-19-6-15,7 4 1 0,0-10-4 0,4-6 0 0</inkml:trace>
  <inkml:trace contextRef="#ctx0" brushRef="#br0" timeOffset="43748.78">17117 6528 48 0,'7'47'24'0,"14"-43"-29"0,-14-4 45 0,0-4-47 0,0 1 1 15,-3-3-20 1,-8-3 0-16</inkml:trace>
  <inkml:trace contextRef="#ctx0" brushRef="#br1" timeOffset="48703.14">3189 7651 49 0,'21'-3'24'0,"-14"-19"-17"0,-7 22 25 15,0-6-33-15,-14 2 1 16,0 4 0-16,-7 7 0 15,-7 2-2-15,-4 7 1 0,-7 3-3 16,0-1 0 0,1-2-1-16,6-3 0 0,4-1 0 15,6 4 0-15,5-4 1 16,6-2 1-16,1-1 1 16,10 4 1-16,0-4 0 15,0 4 0-15,0 2-1 16,0 4 1-16,-11 0-1 15,0 6 0-15,1 10-1 16,-8-1 1-16,-3 4 0 16,3 3 0-16,4 2 1 15,-3 4 0 1,17 4 5 0,3-7 0-16,11-7 2 15,-3-5 0-15,10-7 2 16,0-10 0-16,0-5 0 15,8-7 0-15,-1-6-5 0,-3-7 0 16,-1-2-5-16,-3-4 1 16,1-3-12-16,-5-9 0 15</inkml:trace>
  <inkml:trace contextRef="#ctx0" brushRef="#br1" timeOffset="48930.35">2801 8096 38 0,'28'7'19'0,"25"-14"-22"0,-32 1 23 0,8 0-25 15,-1-7 0-15,-7-3-13 16,7-12 0-16</inkml:trace>
  <inkml:trace contextRef="#ctx0" brushRef="#br1" timeOffset="49202.01">3482 7874 36 0,'-11'28'18'0,"-13"6"-15"0,10-21 30 16,-1 9-29-16,-16 6 1 16,2 7 0-16,-9 8 1 15,-5-5-9-15,8 3 1 16,3-7 1-16,11-5 1 15,0-8-10-15,3-11 1 16,1-23-5-16,13-5 0 16</inkml:trace>
  <inkml:trace contextRef="#ctx0" brushRef="#br1" timeOffset="49367.66">3129 7883 47 0,'21'47'23'0,"22"16"-25"0,-26-48 44 0,-6 11-42 0,10 5 1 0,0 7-1 16,4 5 1-16,7-5-4 15,-4 3 1-15,4-4-5 16,-4 1 1-16,-7-10-8 16,-3-9 0-16</inkml:trace>
  <inkml:trace contextRef="#ctx0" brushRef="#br1" timeOffset="49677">2551 8752 56 0,'21'12'28'0,"78"-18"-34"0,-61 0 52 16,22-7-46-16,4-9 0 0,28-6 0 16,13-7 0-16,5-2-1 15,-1 2 1 1,-28 1-4-16,-3 6 0 0,-4 2-10 15,0 1 0-15,-10 0-1 16,-8-3 0-16</inkml:trace>
  <inkml:trace contextRef="#ctx0" brushRef="#br1" timeOffset="49949.27">3616 7177 49 0,'0'10'24'16,"4"9"-26"-16,-4-7 49 0,0 16-45 0,0 19 0 0,-4 13 0 0,4 15 0 15,-7 16-6-15,-4 16 1 16,4 18-5-16,7 7 0 16,0-10-8-16,-3-12 1 15</inkml:trace>
  <inkml:trace contextRef="#ctx0" brushRef="#br1" timeOffset="54303.66">4325 8055 42 0,'-7'48'21'0,"28"-11"-11"0,-14-21 21 0,0 6-28 16,-3 0 0-16,-4 9 1 16,0 10 0-16,0 3-6 15,7 18 1-15,-7 11 2 16,10 8 0-16,1-6-5 15,7-6 0-15,-15-15-11 16,8-20 0-16</inkml:trace>
  <inkml:trace contextRef="#ctx0" brushRef="#br1" timeOffset="54692.66">4724 8912 40 0,'0'37'20'0,"0"-21"-17"0,0-16 26 15,0 0-28-15,0-10 0 16,0-5 2-16,0-23 1 15,0-15-4-15,0-16 0 16,0-6 2-16,0-13 1 0,-7 3-2 16,-4-3 1-16,0-3-1 15,1 0 0-15,-1 13-1 16,4 3 1-16,4 9-1 16,3 6 1-16,3 16-1 15,4 16 0-15,4 16-3 16,-1 12 1-16,-2 9-3 15,2 1 1-15,1 8-5 16,-4 4 1-16,7 10-6 16,-4-4 1-16</inkml:trace>
  <inkml:trace contextRef="#ctx0" brushRef="#br1" timeOffset="54951.44">4484 8689 61 0,'0'16'30'0,"10"-4"-34"0,1-12 60 15,7-3-56-15,17-3 1 16,4-4-3-16,17-5 1 15,15-4-3-15,-11-3 0 16,-11 0-13-16,-7-3 0 0,-6 9-1 16,-12 10 0-1</inkml:trace>
  <inkml:trace contextRef="#ctx0" brushRef="#br1" timeOffset="55579.11">7027 8015 58 0,'-3'34'29'0,"3"-21"-35"0,0-13 58 0,-11 6-52 16,1 0 1-16,-8 4-2 16,-3 5 1-16,0 10-1 15,-15 10 1-15,-6-1-1 16,0 13 0-16,3 7-1 16,0 15 1-16,0 3 0 15,8 9 1-15,9 1 0 16,12-7 1-16,10-3-2 15,14-12 1-15,18-13-2 16,14-16 1-16,3-15-4 0,11-16 0 16,3-6-11-16,1-22 0 15</inkml:trace>
  <inkml:trace contextRef="#ctx0" brushRef="#br1" timeOffset="56600.59">7034 8783 42 0,'-7'38'21'0,"18"-16"-12"0,-8-19 28 16,-3 0-35-16,8-3 1 16,-1 0 1-16,10-6 0 15,-3-4-6-15,11-9 1 16,-4 1 3-16,-3-1 0 15,3-3-2-15,0 0 0 16,-14 3-1-16,-3-3 0 16,-8 0-2-16,-3 0 1 15,-3-6-2-15,-1 6 1 16,-3 3-2-16,0 7 1 0,3 8 0 16,1 8 0-16,-1 8 0 15,11 4 1-15,0 6 2 16,0 9 0-16,11 4 1 15,-1 5 0-15,4-5 0 16,11-1 1-16,-4-2-2 16,4-7 1-16,3-6-5 15,7-13 0-15,-3-6-6 16,-4-13 1-16</inkml:trace>
  <inkml:trace contextRef="#ctx0" brushRef="#br1" timeOffset="57201.18">7493 8695 35 0,'7'32'17'0,"4"18"-19"0,-11-38 28 16,3 1-25-16,-6-7 1 16,6 7 2-16,-3-1 1 15,7-9-5-15,-7 4 0 16,0-4 3-16,0-10 1 15,0-2-2-15,7-7 0 16,0-6-3-16,0 0 1 16,0 4-2-16,4-1 1 15,3 3-2-15,-3 0 1 16,3 7-2-16,-4 3 1 16,1 3-1-16,0 3 0 15,-1 3 0-15,4 3 1 0,0 7-1 16,-3-1 1-16,0 7 1 15,-1 3 1-15,4 0 0 16,0-3 1-16,8-4 1 16,-8-2 1-16,10-4 0 15,1-12 0-15,10-13 0 16,-3-9 1-16,10-9-1 16,-3-13 1-16,4-13-1 15,-5-15 1-15,-2-7-1 16,-15-8 1-16,-4-11 0 15,-6 10 0-15,-11 0-1 16,-11 4 1-16,-3 24-2 16,0 10 1-16,-3 15-2 15,-1 7 0-15,0 21-1 16,1 23 1-16,-1 15-1 16,0 25 1-16,4 32 0 0,7 12 0 15,4 3 1-15,6 4 1 16,8-4-2-16,3-12 1 15,4-16-3-15,-1-12 1 16,1-23-6-16,-1-15 0 16,-2-19-6-16,-8-15 0 15</inkml:trace>
  <inkml:trace contextRef="#ctx0" brushRef="#br1" timeOffset="57442.17">7684 8501 40 0,'-4'12'20'0,"15"-15"-8"0,-11 3 35 0,7 0-43 16,7 0 1-16,17-6 1 15,19 0 1-15,10-10-11 16,28-9 1-16,0-6 1 15,0 5 1-15,-3-2-10 16,-14 6 1-16,-15-3-8 16,-17 13 1-16</inkml:trace>
  <inkml:trace contextRef="#ctx0" brushRef="#br1" timeOffset="58195.75">8527 8654 42 0,'-14'13'21'0,"-4"6"-10"0,14-13 34 0,1 3-43 15,-1 1 1-15,4-4 0 16,0 4 0-16,0-7-8 15,4 0 1-15,3-3-9 16,3-6 0-16,-6-7-3 16,3-3 0-16</inkml:trace>
  <inkml:trace contextRef="#ctx0" brushRef="#br1" timeOffset="58777.18">9342 7770 47 0,'7'22'23'0,"-7"38"-23"16,0-42 43-16,0 14-43 16,-7 15 1-16,-4 19-1 15,0 9 1-15,-3 7-2 16,4-10 1-16,-1 0 0 16,1-6 1-16,6-13-1 15,0-12 0-15,8-13-1 0,3-9 1 16,7-13-2-16,0-15 1 15,4 2-2-15,0-5 0 16,-1-4 0-16,1 4 1 16,-1-1 0-16,5 10 0 15,-8 6 1-15,3 3 0 16,-2 4 1-16,6 5 1 16,-7 7-3-16,3-3 0 15,1-3-8-15,0-1 0 16,-1 1-2-16,-6-6 1 0</inkml:trace>
  <inkml:trace contextRef="#ctx0" brushRef="#br1" timeOffset="59437.54">9874 8526 40 0,'0'12'20'0,"-31"-15"-27"16,20-3 38-16,0 6-31 16,-10 3 0-16,0 0 0 15,0 4 1-15,3 2-1 16,4 3 0-16,0 1-1 16,0 0 0-16,3-1-2 15,8-2 0-15,-1-1-1 0,4-6 0 16,7 0 0-16,7-3 0 15,4 0 1-15,-4-3 1 16,4 0-1-16,-1-3 1 16,-2 3-1-16,2-1 1 15,-3 4-1-15,0 7 0 16,-3-1 0-16,0 3 0 16,3 7 2-16,0 0 0 15,0 3 1-15,0-1 1 16,7-2 1-16,0-10 0 15,8-3 2-15,2-12 1 16,15-29-1 0,-11-2 1-16,-3-20-1 15,-4 0 1-15,-6-21-3 16,-5-10 1-16,-6-3-3 16,-1-6 1-16,-6 18-1 15,-8-9 1-15,-3 16 0 16,-3 15 1 15,-1 13 0-31,1 10 0 0,3 21 1 0,3 19 0 0,-10 3-1 16,7 19 0-16,0 13-1 15,0 22 0 17,7 15 0-32,3 10 0 0,4 15 1 0,0-3 1 0,0-3-1 15,4-3 0-15,-7-13-2 16,6-15 0-16,1-9-3 0,-4-17 0 15,3-12-9-15,-3-9 1 16,4-13-2-16,-4-3 0 16</inkml:trace>
  <inkml:trace contextRef="#ctx0" brushRef="#br1" timeOffset="59848.25">10414 7613 55 0,'4'16'27'0,"3"22"-37"16,-7-23 57-16,0 10-48 15,0 26 1-15,-4 11 0 16,1 17 1-16,3 18-2 15,0 22 0-15,-4-3-2 0,4 0 1 63,0-12-3-63,0-17 0 0,4-18-10 16,3-25 1-16</inkml:trace>
  <inkml:trace contextRef="#ctx0" brushRef="#br1" timeOffset="60535.37">12848 8708 38 0,'-10'50'19'0,"-5"-12"-23"0,12-29 26 0,-1 0-28 0,1-2 0 0,-1-14-13 15,8-8 1-15</inkml:trace>
  <inkml:trace contextRef="#ctx0" brushRef="#br1" timeOffset="60941.71">12682 8460 28 0,'4'16'14'0,"28"-23"-5"0,-18 4 20 0,14-3-25 0,11 0 1 0,0-4 3 15,10 1 0 1,11-4-10-16,-7 1 1 0,-11 2 6 16,-7 1 1-16,-6 3-3 15,-8 3 0-15,-3 3-2 16,-8 3 0 15,1 3-2 0,-8 3 1-15,-3 4-2-16,0 3 1 0,-3-4-1 16,6-2 0-1,-3 5 1-15,7 4 0 0,4 0 3 0,3-3 0 0,4-1 0 16,3-5 1-16,-4 2-1 0,1-2 1 0,-4-1-1 0,-10 7 0 0,-11 9-5 15,-11 12 0-15,-17 7-8 16,-8-6 1 0,-6-10-6-16,0-9 0 0</inkml:trace>
  <inkml:trace contextRef="#ctx0" brushRef="#br1" timeOffset="62920.78">15254 8488 29 0,'-7'3'14'0,"-7"-3"1"0,10 3 15 15,-3-3-26-15,0 4 1 16,0-8 0-16,-3 4 1 16,-8 0-9-16,-3 0 1 0,-4 4 4 15,-3-1 0-15,0 6-4 16,0 4 1-16,-1-1-2 15,5 4 1-15,-1 0-1 16,7-1 1-16,4 1-2 16,4 3 1-16,6 3 1 15,11-3 0-15,7 3 0 16,7-7 1-16,8-2 0 16,2-7 1-16,-2-6 2 15,-1-6 0-15,-7-4-1 16,-3 1 1-16,-1-4-1 15,-3 4 1-15,-3 3-2 16,0-1 1-16,-1 1-2 16,-3 6 1-16,4-3-1 15,-4 3 0-15,0 6 1 16,0 4 0-16,-4 2 0 0,1 1 1 16,-1 2-1-16,1-2 1 15,3 0-2-15,0-1 0 16,7-3-8-16,4 1 1 15,10-13-3-15,0-4 0 16</inkml:trace>
  <inkml:trace contextRef="#ctx0" brushRef="#br1" timeOffset="63341.04">15501 8905 40 0,'-21'82'20'0,"7"-7"-21"16,10-53 38-16,1 0-34 16,-1-3 0-16,4-4 0 15,0-5 1-15,0-10-6 16,4-19 1-16,3-6 2 15,0-13 1-15,0-6-3 16,3-15 0-16,-2-10-2 16,2 0 0-16,1-3 0 15,-1 12 1-15,1 4-1 16,3 2 0-16,4 14 2 0,3 11 1 16,3 11 1-16,-2 14 0 15,-1 4 0-15,-4 4 1 16,-6 5-1-16,-7 7 0 15,-11 3-1-15,-8 2 1 16,-9 5-2-16,-5-4 1 16,-2 6-8-16,3-6 1 15,6-13-5-15,8 1 1 16</inkml:trace>
  <inkml:trace contextRef="#ctx0" brushRef="#br1" timeOffset="63776.39">15914 9043 40 0,'-25'91'20'0,"7"-3"-20"15,15-72 34-15,-1-4-32 16,4-6 1-16,-3-12-1 16,3-9 1-16,0-26-5 15,0 0 1-15,-4-15 3 16,1-7 0-16,-1-12-3 16,1-13 0-16,6 6 0 0,1 10 0 15,6 0 0-15,5 3 0 16,2 9 1-16,4 17 0 15,8 8 1-15,-5 13 0 16,4 16 0-16,-3 12 1 16,-4 10-1-16,-7-4 1 15,-10 10-3-15,-8 3 0 16,-6 4-2-16,-4-1 1 16,-7 0-3-16,-4-3 0 15,4 0-8-15,3 0 1 16,0-12 0-16,4-4 0 15</inkml:trace>
  <inkml:trace contextRef="#ctx0" brushRef="#br1" timeOffset="64167.18">16281 8692 35 0,'0'31'17'0,"0"-6"-20"16,0-25 35-16,0 0-32 15,0-6 1-15,-4-9 1 0,1-4 1 16,3-6-4-16,0-13 1 16,0 4 1-16,0-1 1 15,0-3 0-15,3 7 0 16,1 0-2-16,-4 6 1 16,3 3 0-16,8 9 0 15,3 7-1-15,4 3 1 16,3 0-6-16,0 3 0 15,7-4-7-15,4-2 0 16</inkml:trace>
  <inkml:trace contextRef="#ctx0" brushRef="#br1" timeOffset="64467.23">16835 8410 47 0,'0'9'23'0,"7"-12"-23"15,-7 3 40-15,0 0-41 16,0 0 0-16,-7-3-1 16,-11 3 1-16,-7 3 0 15,-3 7 1-15,-4 2-3 16,1 1 0-16,2 9 0 16,1 9 0-16,7 0-1 15,3 1 0-15,8 2 0 16,10-6 1-16,10 1 0 0,11-17 1 15,4-6 1-15,3-6 1 16,1-9 0-16,-1-7 1 16,-4-12-3-16,-2 6 0 15,2-16-6-15,-2 1 0 16</inkml:trace>
  <inkml:trace contextRef="#ctx0" brushRef="#br1" timeOffset="64724.02">17318 8278 31 0,'0'28'15'0,"-25"-12"-12"0,18-19 22 0,-3 3-25 15,-5 0 1-15,-2 6 2 16,-8 13 1-16,0 3-4 15,-3 9 0-15,3 1 1 16,-3-1 1-16,0 7-3 16,0-4 1-16,7-6-9 15,3-3 1-15,7-12-3 16,1-13 0-16</inkml:trace>
  <inkml:trace contextRef="#ctx0" brushRef="#br1" timeOffset="64905.32">16898 8281 30 0,'7'10'15'0,"4"5"-10"0,6-2 27 15,1 15-31-15,3 0 1 16,4 13 0-16,3 9 1 16,0-3-4-16,8 7 1 15,6-4-5-15,0-6 0 16,-6-19-6-16,-12-3 1 15</inkml:trace>
  <inkml:trace contextRef="#ctx1" brushRef="#br1">11779 7300 0,'0'0'16,"0"0"-16,4 6 16,-1 3-1,4 1-15,0-1 16,15 13 15,-5-3-15</inkml:trace>
  <inkml:trace contextRef="#ctx0" brushRef="#br1" timeOffset="65986.19">17448 8689 45 0,'15'16'22'0,"-1"6"-18"0,-11-19 23 16,4 0-29-16,0 6 0 15,-7 4-14-15,0-7 1 16,-7-6 11-16,0-9 1 16</inkml:trace>
  <inkml:trace contextRef="#ctx0" brushRef="#br1" timeOffset="67244.23">19967 7911 45 0,'4'25'22'0,"6"-15"-12"0,-6-1 22 16,3 13-32-16,-4 9 1 15,5 13 0-15,-5 13 0 16,1-7-2-16,-4 13 1 16,0-1-2-16,-4 11 0 15,1-4-3-15,3-10 1 0,0-9-9 16,3-12 1 0,1-13-2-16,3-19 0 0</inkml:trace>
  <inkml:trace contextRef="#ctx0" brushRef="#br1" timeOffset="67968.82">20182 7914 29 0,'0'16'14'0,"7"-7"-9"16,-3-2 26-16,0 8-27 0,-1 4 0 16,-3 6 2-16,0 10 1 15,0 6-10-15,0 2 1 16,0 11 4-16,0 12 1 15,0 6-5-15,0 3 1 16,4-9-5-16,-1-16 1 16,1-12-6-16,3-20 0 15,7-18-1-15,3-15 0 16</inkml:trace>
  <inkml:trace contextRef="#ctx0" brushRef="#br1" timeOffset="68369.6">20687 8084 37 0,'0'0'18'15,"7"-16"-24"-15,-7 10 36 0,-7-4-30 16,-11 4 0-16,-6 3-1 16,-12 6 1-16,1 6 0 15,0 7 0-15,-1 6-2 16,5 16 0-16,6-4-3 0,4 16 0 16,10 10-5-16,15 9 1 15,10 0 2 1,11-82 7-1,10 76 2-15,18-44 0 16,-4-19 7-16,-3-19 1 16,-11-18 5-16,-10-7 0 15,-11-19-8-15,-10-9 1 16,-8 0-14-16,1-4 1 16,-19 4-9-16,-2 13 0 15</inkml:trace>
  <inkml:trace contextRef="#ctx0" brushRef="#br1" timeOffset="68956.67">22035 8648 38 0,'-8'-12'19'0,"-9"-76"-18"0,13 50 30 0,-6-9-30 15,-11-25 1-15,-1-22 2 16,-6 0 1-16,11-3-6 16,6 9 1-16,0 6 2 15,11 7 0-15,7 15 0 16,8 13 0-16,-1 16-4 15,10 22 1-15,-3 15-3 16,-3 6 0-16,0 23-7 16,-8-1 1-16,-3 20-4 15,-3 2 1-15</inkml:trace>
  <inkml:trace contextRef="#ctx0" brushRef="#br1" timeOffset="69169.23">21728 8451 42 0,'3'22'21'0,"18"-7"-24"0,-10-12 40 16,-4-6-34-16,7 3 1 16,14-6-1-16,11 0 0 15,7-4-7-15,7 1 0 0,-4-1-6 16,1 1 1-16,-12-3-5 15,-6-1 1-15</inkml:trace>
  <inkml:trace contextRef="#ctx0" brushRef="#br1" timeOffset="69482.28">22370 7654 46 0,'0'69'23'0,"-18"-3"-30"0,18-35 43 0,0 19-36 0,-4 16 0 15,4 6 0-15,0 19 0 16,0-3-1-16,0-3 1 16,4-10-2-1,0-22 1-15,3-18-4 0,-4-26 0 16,-6-2-7-16,-1-17 0 16</inkml:trace>
  <inkml:trace contextRef="#ctx0" brushRef="#br1" timeOffset="69644.08">22158 8262 48 0,'32'26'24'0,"38"-33"-20"0,-52 1 42 0,10-13-45 0,14-6 0 0,8-3-5 16,6-3 1-16,-6-1-11 15,-8-5 1-15</inkml:trace>
  <inkml:trace contextRef="#ctx0" brushRef="#br1" timeOffset="79738.62">25178 8824 40 0,'3'59'20'0,"1"-49"-11"16,-1-7 21-16,-3-3-28 15,-3-6 1-15,-1 2-1 16,-3-17 0-16,0-14-3 16,0-3 0-16,0-2 2 15,0-11 0-15,3 8-1 16,1-1 0-16,-1 3 0 15,4 6 1-15,4 7-1 16,3 6 1-16,4 3-1 16,3 10 0-16,3 3-3 15,1 6 1-15,3 3-10 0,0 6 1 16,0-6-3-16,8-3 0 16</inkml:trace>
  <inkml:trace contextRef="#ctx0" brushRef="#br1" timeOffset="80096.2">25619 8523 44 0,'10'15'22'0,"-10"-21"-28"0,0 6 43 0,-3-6-37 15,-4 0 0-15,-7 2-1 16,-4 1 1-16,-7 0 0 16,-3 0 0-16,0 6-1 15,0 10 0-15,-4 9-1 16,7 6 0-16,4 10-1 16,3 5 1-16,4-2-1 15,7-9 0-15,7-4 2 16,11-9 0-16,6-1 2 15,12-5 0-15,2-10 1 16,1-9 1-16,-7-10-1 16,-4-3 0-16,-7-3-6 15,0-3 0-15,-7-9-7 16,-3-7 0-16</inkml:trace>
  <inkml:trace contextRef="#ctx0" brushRef="#br1" timeOffset="80351.57">25643 8579 21 0,'0'25'10'0,"-3"0"1"0,3-18 10 16,0-1-16-16,0 0 1 0,0 4 1 15,0-4 1 1,0 0-11-16,7 0 1 0,7-2 5 15,0-4 1-15,11 0-3 16,0-10 0-16,-1-9-2 16,1-6 1-16,-7 0-4 15,-4 3 0-15,-4 3-8 16,1-6 1-16</inkml:trace>
  <inkml:trace contextRef="#ctx0" brushRef="#br1" timeOffset="80756.61">25947 8576 38 0,'3'44'19'0,"8"-16"-22"0,-8-25 30 16,-3-3-28-16,0 0 1 15,0-6 0-15,4 0 1 16,0-10-1-16,3 0 1 16,0-2-1-16,0-1 1 15,0 3-2-15,3 0 1 16,1 1-2-16,-1 2 1 0,1 1-1 15,0 8 1-15,-1 4-1 16,1 0 0-16,-1 13 1 16,-3 3 1-16,1 3 0 15,-1-1 1-15,0 1-1 16,3 0 0-16,1 0-4 16,3 0 1-16,-4-7-6 15,8-12 0-15</inkml:trace>
  <inkml:trace contextRef="#ctx0" brushRef="#br1" timeOffset="81177.34">26649 7789 34 0,'0'-3'17'0,"3"6"-16"0,-3 3 29 16,0 10-29-16,0 15 0 15,0 10 0-15,0 12 0 16,4 16-1-16,3-3 0 16,4 6 3-16,-1 4 1 15,1-14 0-15,-4-2 0 16,0-16 0-16,0-7 0 16,-7-8-1-16,0-7 0 15,-7-7-3-15,-7-5 1 16,-7-1-3-16,-8-12 1 15,-6 3-2-15,-4 0 1 16,0 0 0-16,-3 0 0 0,0 6 0 16,3 10 0-16,4 9 1 15,6 0 1-15,12 10 1 16,10 8 0-16,14-2 2 16,7-9 0-16,11-4 1 15,13-9 0-15,15-4-2 16,0-12 1-16,-7-12-5 15,-7-4 0-15,-11-5-13 16,-7-14 0-16</inkml:trace>
  <inkml:trace contextRef="#ctx0" brushRef="#br1" timeOffset="81762.73">26889 8658 48 0,'31'-7'24'0,"29"-43"-21"15,-42 31 34-15,0 7-38 16,-1-4 1-16,1-6-1 16,-7-3 1-16,-4-3 0 15,-4 3 0-15,-6 3-2 0,-4 6 0 16,-4 7 0-16,-3 12 0 15,-4 6-1-15,4 10 1 16,-3-3 0-16,2 9 0 16,-6 6 1-16,14 4 0 15,7 2 1-15,4 1 1 16,10 3-2-16,7-7 1 16,7-12-6-16,7-12 1 15,8-23-7-15,-8-15 1 16</inkml:trace>
  <inkml:trace contextRef="#ctx0" brushRef="#br1" timeOffset="82033.63">27559 7582 37 0,'-4'16'18'0,"-10"21"-15"16,11-18 29-16,-4 0-32 16,-4 6 1-16,-6 19-1 15,-5 0 1-15,1 22-1 16,-3 12 0-16,9 7-1 16,1 9 1-16,7-6-2 15,4-10 0-15,3-6-6 16,0-15 0-16,3-20-4 0,1-18 1 15</inkml:trace>
  <inkml:trace contextRef="#ctx0" brushRef="#br1" timeOffset="82497.32">27390 8391 35 0,'3'9'17'0,"-6"-5"-9"16,3-4 31-16,-4 0-35 15,-3 3 0-15,-7 0 1 16,0 0 0-16,3 0-8 16,-3 3 1-16,-3 4 4 15,-5 2 1-15,-2-2-4 16,-5-1 1-16,5 10-1 0,3 6 0 15,3 6 0-15,11 1 1 16,7 5-1-16,10 4 1 16,12-9 0-16,2-7 1 15,15-13-2-15,7-12 1 16,3-9-7-16,-6-10 0 16,-4-12-7-16,3-4 0 15</inkml:trace>
  <inkml:trace contextRef="#ctx0" brushRef="#br1" timeOffset="82963.53">28907 7748 42 0,'-25'13'21'0,"-21"59"-15"16,32-47 32-16,-4 6-37 0,-3 10 1 15,4 9 0-15,-1 19 0 16,4-3-3-16,3 9 0 16,1-9 0-16,3-6 0 15,-1-10-4-15,1-19 1 16,0-12-5-16,0-13 0 15,-3-15-2-15,-4-7 0 16,-8-3 2-16,-6 10 0 16,-4-3 0-16,1 2 0 0,3 4 4 15,6-4 0-15</inkml:trace>
  <inkml:trace contextRef="#ctx0" brushRef="#br1" timeOffset="83279.42">28395 8375 10 0,'0'22'5'0,"81"22"7"0,-56-31 8 0,14-4-17 15,17 4 0-15,15 5 4 16,-11-8 0-16,14-1-8 16,3-9 1-16,-6-3 4 15,0 0 1-15,-12-6-2 16,-9-4 1-16,-8-6-2 16,-10-3 0-16,-11 0 0 15,-10 0 0-15,-15 7 0 16,-10-4 0-16,-4 10-1 15,-6 2 1-15,-4 10-4 16,-4 13 1-16,0 6-4 0,7 3 1 16,4 16-3-1,4 3 1-15,9 3 0 0,5-6 0 16,14-7 3-16,13-9 1 16,4-15 4-16,1-10 0 15,-5-13 1-15,1-15 0 16,-7 0-9-16,-4-13 0 15</inkml:trace>
  <inkml:trace contextRef="#ctx0" brushRef="#br1" timeOffset="87977.03">30371 8636 55 0,'-4'31'27'0,"4"-12"-22"15,0-13 28-15,0-3-32 16,0-3 0-16,0 0 0 15,0 0 1-15,0-6-3 16,0-3 1-16,0-10 1 0,4-13 0 16,3 7-1-16,3-6 0 15,8-7-1-15,3 4 1 16,4 6-1-16,3 6 1 16,-7 9-1-16,0 7 1 15,1 9-1-15,-8 0 1 16,-4 10 0-16,1 9 0 15,-1 9-1-15,-3 0 1 16,4 1-1-16,-4 2 1 16,0 1-1-16,0-1 0 0,0-6-4 15,-3-6 0-15,-1 0-10 16,-3-16 1-16</inkml:trace>
  <inkml:trace contextRef="#ctx0" brushRef="#br1" timeOffset="88353.9">30805 8601 42 0,'14'44'21'0,"3"-22"-11"15,-10-16 28-15,4 1-34 16,7-4 0-16,6-3 2 15,1-7 0-15,3 1-9 16,0-6 1-16,-6-4 4 0,-8-6 1 16,-7-3-3-16,-11 6 0 15,-6-3-2-15,-12 0 0 16,-9 3-1-16,3 10 0 16,-1 6 0-16,1 3 0 15,0 12 0-15,3 10 0 16,4 6 1-16,7 7 1 15,10 12 0-15,8 0 1 16,6-9-1-16,12-1 1 0,2 1-5 16,5-10 1-16,2-6-8 15,5-12 0-15,-5-7-1 16,1-19 0-16</inkml:trace>
  <inkml:trace contextRef="#ctx0" brushRef="#br1" timeOffset="88698.83">31256 8545 39 0,'11'0'19'0,"-4"3"-21"16,-7-3 39-16,0 0-36 15,-4 6 0-15,-6 3 0 16,-8 4 1-16,0 3-3 16,1 3 0-16,-1-1 2 15,4 11 0-15,0-4-1 16,0 3 0-16,3-3-1 15,4 0 1-15,4-6-1 16,3 0 1-16,7-4-1 0,0-8 1 16,-4-7-1-16,4-4 1 15,4-2 0-15,-1-3 0 16,1-4-1-16,0-2 1 16,3-1-1-16,-4 0 1 15,4 4-1-15,-3 5 0 16,0 11-1-16,-1 2 1 15,4 0-3-15,0 10 1 16,1-1-4-16,-1-2 1 16,0 0-5-16,3-7 1 15</inkml:trace>
  <inkml:trace contextRef="#ctx0" brushRef="#br1" timeOffset="88969.48">31503 8774 38 0,'-3'-16'19'0,"-8"-12"-23"16,7 15 35-16,-3-3-31 15,0-2 0-15,-3-4 0 16,3-3 1-16,0 3 0 16,3 6 0-16,1 3 2 15,3 1 1-15,7 2-1 16,3 4 1-16,11 3-1 15,1 3 0-15,6 0-1 16,0 0 0-16,0-3-5 16,-3 0 0-16,-7 3-11 0,-4-3 1 15,-7-4-1-15,-7 1 0 16</inkml:trace>
  <inkml:trace contextRef="#ctx0" brushRef="#br1" timeOffset="89253.61">31679 8636 38 0,'15'34'19'0,"-12"-18"-17"0,8-16 37 0,3-6-36 16,3-1 0-16,1-2 2 16,3-4 0-16,0-2-7 15,-3-7 1-15,-7 3 3 16,-4 0 0-16,-7 0-4 15,-11 4 0-15,-3 2-3 16,-4 4 0-16,1 15-1 16,3 6 1-16,-1 10 0 15,5 7 0-15,3 5 2 16,3 4 1-16,1 6 0 16,3-16 1-1,-4 0-8-15,8-6 1 16</inkml:trace>
  <inkml:trace contextRef="#ctx0" brushRef="#br1" timeOffset="89588.99">32226 8407 25 0,'-7'19'12'0,"-32"15"-12"0,25-28 14 16,-10 1-16-16,-8-1 0 15,-3 0-8-15,-1 7 1 16,8-1 10-16,3 1 1 16,4 2-4-16,7-5 1 15,7-1 3-15,11 4 0 0,6-1 5 16,15 1 0-16,7-1 0 16,6 1 1-16,-2 3-4 15,-5-4 1-15,-6 1-3 16,-7 2 1-1,-8 7-4-15,-6 3 1 0,-11 7-4 16,0-7 0 15,-21-9-3-31,-4-1 1 0,0 1-3 16,7-7 0 0</inkml:trace>
  <inkml:trace contextRef="#ctx0" brushRef="#br1" timeOffset="89869.99">32526 7626 19 0,'-49'-72'9'0,"-29"6"-9"0,60 56 15 15,-6 14-12-15,3 14 0 16,3 23 1-16,4 13 1 15,3 18-6-15,1 34 0 16,3 17 5-16,3 2 0 16,8 4-2-16,3-13 1 0,3-13-2 31,1-21 0-31,-8-23-5 0,-3-18 0 16,-3-22-5-16,-8-19 0 15</inkml:trace>
  <inkml:trace contextRef="#ctx0" brushRef="#br1" timeOffset="90034.9">31856 8215 58 0,'10'4'29'0,"50"14"-33"0,-28-15 60 0,21-9-54 16,11-3 1-16,24-7-1 16,18-9 1-16,6 3-8 15,-13 3 0-15,-14 4-2 16,-15 2 1-16,-20 1-13 15,-18 2 1 1</inkml:trace>
  <inkml:trace contextRef="#ctx0" brushRef="#br1" timeOffset="91177.22">6932 9774 44 0,'0'0'22'0,"-10"19"-10"0,10-13 23 0,3 3-33 15,1 16 1-15,-1 4 1 16,1 5 0-16,3 13-6 16,-7 3 1-16,10 16 1 15,-6 10 0-15,3-1-5 16,0-16 0-16,0-2-7 15,0-10 0-15,0-31-4 16,-3-20 1-16</inkml:trace>
  <inkml:trace contextRef="#ctx0" brushRef="#br1" timeOffset="91585.03">7380 9843 27 0,'7'9'13'0,"-7"-18"-14"0,0 3 19 15,0-1-15-15,-3-2 0 16,-1 3 6-16,1 3 1 16,-1-1-9-16,1 8 0 15,-5-1 6-15,-2 6 1 0,-8 7-2 16,-3-1 0-16,0 11-4 15,-11-11 0-15,7 7-5 16,1 13 1-16,-1 9-2 16,4 6 0-16,3 12-2 15,18 7 0-15,11 0-1 16,14-6 1-16,13-16 2 16,8-9 0-16,0-19 5 15,3-23 0-15,-6-8 4 16,-8-13 1-16,-14-16 1 15,-10-3 0-15,-11-12-2 16,-7 2 1-16,-14-15-11 16,-11 0 1-16,-10-3-10 15,13 3 0 1</inkml:trace>
  <inkml:trace contextRef="#ctx0" brushRef="#br1" timeOffset="92211.19">8689 10454 36 0,'-11'-15'18'0,"-13"-57"-12"0,17 43 26 16,0-11-29-16,-8-17 0 15,5 1 1-15,-4-23 0 16,0 1-6-16,0-7 1 16,3 7 3-16,7-7 0 15,4 7-1-15,0 18 0 16,4 1 0-16,-1 15 1 15,5 3-2-15,6 19 1 0,-4 13-5 16,4 15 1-16,0 16-7 16,-3 15 1-16,0 10-6 15,-11 13 1-15</inkml:trace>
  <inkml:trace contextRef="#ctx0" brushRef="#br1" timeOffset="92394.51">8470 10307 34 0,'7'22'17'0,"29"-25"-12"15,-22-3 28-15,7-4-30 16,7-2 1-16,7-7-2 16,8 3 1-16,-1 0-10 0,-3 1 0 15,7-1-4-15,-4-6 1 16</inkml:trace>
  <inkml:trace contextRef="#ctx0" brushRef="#br1" timeOffset="92661.93">9179 9482 28 0,'-3'16'14'0,"-11"47"-2"0,7-45 16 0,0 14-27 16,3 12 1-16,4 15-1 16,-7 10 1-16,7 16-2 15,0 6 0-15,7 3 1 16,4 3 1-16,-1-12-2 16,1-22 0-16,-1-10-3 15,-3-25 0-15,-3-22-7 16,-8-18 0-16,-3-20-2 15,-3-5 1-15</inkml:trace>
  <inkml:trace contextRef="#ctx0" brushRef="#br1" timeOffset="92828.62">8929 10210 36 0,'25'34'18'0,"20"-18"-15"0,-27-16 36 16,3-6-37-16,4-10 1 15,10 0-1-15,11-6 1 16,3-6-9-16,-3 0 1 16,0 3-7-16,0 0 1 15</inkml:trace>
  <inkml:trace contextRef="#ctx0" brushRef="#br1" timeOffset="93145.66">9754 10370 62 0,'0'15'31'16,"4"4"-41"-16,-4-19 56 0,3 0-52 15,4 0 1-15,-7 0-27 16,-3-6 1-16</inkml:trace>
  <inkml:trace contextRef="#ctx0" brushRef="#br1" timeOffset="96088.33">9747 10445 43 0,'7'9'21'0,"4"10"-16"0,-8-16 22 0,1 0-26 16,-1 7 1-16,5-4-2 15,-8-3 1-15,0 10-2 16,-11 12 0-16,-10 13-3 16,0 2 1-16,-15 4-10 15,-13-3 0-15</inkml:trace>
  <inkml:trace contextRef="#ctx0" brushRef="#br1" timeOffset="96790.87">11497 10172 38 0,'-7'16'19'0,"-7"-16"-18"16,7 6 28-16,-4 4-27 16,-3-4 1-1,-4 6 2-15,-3 1 1 0,4-1-7 16,3 1 1-16,-1-1 4 15,5 4 0-15,3 6-3 16,3 3 0-16,4 10-2 16,0-1 0-16,0-2 0 15,7-10 0-15,4-7-1 16,3-2 1-16,4-10 1 0,-1-13 1 16,8-5-1-16,-4-4 0 15,4-6 0 1,-4 3 0-16,-3 3-1 0,-4 0 0 15,-4 4 1-15,1 2 0 16,0 4 0-16,-1 2 1 16,1 7-1-16,-1 0 1 15,1 7 0-15,-1 2 1 16,1 10-1-16,-4 3 0 0,0 6-1 16,0 0 1-1,-3-9-4-15,3 0 1 0,0 0-10 16,0-4 1-16,7-8-4 15,-3-1 1-15</inkml:trace>
  <inkml:trace contextRef="#ctx0" brushRef="#br1" timeOffset="97136.93">11889 10360 27 0,'10'13'13'0,"-6"3"-7"15,-4-13 20-15,-4 3-23 16,1 0 1-16,-1 0 3 16,1 1 0-16,3 2-8 15,0-6 0-15,0-3 5 16,3-12 0-16,4-7-1 0,4-12 0 16,6-10-2-16,1 0 0 15,3 3-1-15,0 4 0 16,-3 6 1-16,3 9 0 15,0 9-1-15,-3 10 1 16,0 7 0-16,-4 8 1 16,0 11 0-16,0 5 0 15,-3 3-2-15,3 7 1 16,0 0-2-16,0-10 0 16,4-3-5-16,-1 1 1 15,-3-10-10-15,0-10 0 16</inkml:trace>
  <inkml:trace contextRef="#ctx0" brushRef="#br1" timeOffset="97676.75">12788 9542 42 0,'-3'16'21'0,"6"15"-14"15,-3-22 30-15,4 4-35 0,-1 9 1 16,1 9 0-16,3 10 0 15,3 12-4-15,1-3 0 16,3 13 3-16,0 3 1 16,-3-6-2-16,-1-4 1 15,-3-9-1-15,1-9 1 16,-5-7-2-16,-3-15 1 16,-3-7-2-16,-8-15 1 15,-3 3-3-15,-11 3 1 16,-7-3-2-16,-3-1 1 15,-4 4-1-15,0-3 0 16,4 10 1-16,0 8 0 0,7 10 1 16,7 7 0-16,10 5 4 15,14 7 0-15,8 0 2 16,7-19 0 0,3 3 1-1,7-6 0-15,7-12-1 0,-3-10 1 0,3-13-3 16,-3-6 0-16,0-6-9 15,-7-3 1-15,-8-13-11 16,-13 7 0-16</inkml:trace>
  <inkml:trace contextRef="#ctx0" brushRef="#br1" timeOffset="103667.57">14503 10470 25 0,'7'69'12'0,"0"-22"-2"0,-4-25 12 0,-3 3-20 16,-3 3 1-16,-4 1-1 15,0-4 0-15,0 6-3 16,-4-9 0-16,4 0 2 15,0-3 0-15,0-7-2 16,3-9 1-16,4-3-1 16,4-18 0-16,3-4-1 15,0-13 1-15,0-12 0 16,-3 0 1-16,-1-6-4 16,1-4 1-16,-1-2-4 15,4 5 0-15,4 1-1 0,3 9 1 16,0 7 1-16,4 8 1 15,-1 7 6-15,4 4 0 16,1 5 7-16,9 7 1 16,1 9 1-16,0 0 0 15,-4 10-1-15,-7-7 0 16,-14 3-5-16,-10 4 1 16,-8 2-4-16,-6 1 0 15,-5 0-3-15,-2 3 0 16,-1-4-7-16,0-2 1 0,1-7-4 15,2-6 1-15</inkml:trace>
  <inkml:trace contextRef="#ctx0" brushRef="#br1" timeOffset="103921.16">15000 9711 39 0,'4'57'19'0,"-4"34"-22"16,3-73 36-16,-3 20-32 16,0 15 0-16,4 7 0 15,-4 6 0-15,0 0-2 0,3-7 0 16,1-6-3-16,-1-9 0 15,1-9-7-15,3-16 0 16</inkml:trace>
  <inkml:trace contextRef="#ctx0" brushRef="#br1" timeOffset="104312.93">15363 10260 35 0,'11'9'17'0,"-11"-9"-15"0,-3 3 25 16,-8 1-27-16,-7-1 1 0,-3 3 0 15,0-3 0-15,-4 3-2 16,1 1 1-16,2 2-1 16,1 4 1-16,4 2-4 15,-1 1 1-15,4 0-5 16,7-4 0-16,3-2 0 15,8-4 0-15,3-3 3 16,7-6 0-16,7 0 4 16,4-7 0-16,0 7 4 15,-4 0 1-15,3 0 1 16,1 3 0-16,-7 6-1 16,-4 7 1-16,-4-1-1 15,1 17 1-15,-4-7-1 16,0-7 0-16,4 4-2 0,-4-3 0 15,3-4-6-15,8-2 1 16,-4-7-7-16,0-6 0 16</inkml:trace>
  <inkml:trace contextRef="#ctx0" brushRef="#br1" timeOffset="104793.88">15804 10169 35 0,'25'19'17'0,"0"18"-15"0,-18-33 28 16,-7 2-30-16,-4 0 0 0,-3 4-1 15,-7-1 1-15,-3 3-1 16,-1-2 1-16,-3 6-1 16,-4 6 1-16,4 3 0 15,0 0 0-15,3 6 0 16,4 0 0-16,7-9 0 15,3 3 1-15,8-3 0 16,10 0 0-16,0-6-1 16,11-7 1-16,7-5 0 15,6-4 0-15,5-4-1 16,-4-2 0-16,-1 3 0 16,1-3 0-16,-7-7 0 15,-4-9 1-15,-7-6-1 16,-3 0 0-1,-4-4 0-15,-3 4 1 16,-4 0-3-16,-4 6 1 0,-6 10-1 0,-1 15 1 16,-3 9 0-16,-3 7 0 15,2 16 1-15,1 2 0 16,0 7 0-16,4 3 1 16,3-3 0-16,3-10 0 15,4-8-1-15,8-4 0 16,9-13-3-16,11-15 1 15,1-13-9-15,-12-3 1 16</inkml:trace>
  <inkml:trace contextRef="#ctx0" brushRef="#br1" timeOffset="105394.5">18165 10003 45 0,'-18'15'22'0,"0"14"-25"0,8-20 38 15,-8 1-34-15,-7 5 0 16,1 4-2-16,2-6 0 15,1 12 0-15,0 0 0 16,0 6 0-16,0 0 1 16,3 1-2-16,8-4 0 0,6 0 1 15,8-6 0-15,3-6 0 16,14-7 1-16,4-6-1 16,3-9 0-16,7-3 1 15,0-10 0-15,-3-6-1 16,-4-3 1-16,-7 6 0 15,-3 0 0-15,-4 3-1 16,-3 6 1-16,-1 7 0 16,1 3 0-16,0 19 0 15,3 15 1-15,7 3-1 16,3 4 1-16,8-3-2 16,4-7 0-16,-5-9-7 15,1-10 0-15,3-15-3 16,-6-10 0-16</inkml:trace>
  <inkml:trace contextRef="#ctx0" brushRef="#br1" timeOffset="106819.83">20630 9482 47 0,'11'-12'23'0,"-4"9"-10"16,-7 3 24-16,0 0-35 16,-3 0 0-16,-8 3 1 15,-10 3 1-15,-11 7-6 16,-7 2 1-16,0 1 1 15,1 6 1-15,-5-6-3 16,1 2 1-16,7 4-3 16,3 3 1-16,11 4-2 15,7-4 1-15,14 0 0 0,21 6 0 16,11 0 1-16,13 7 0 16,8 3 1-16,0-13 0 15,-10 0 1-15,-8 1 0 16,-10 5 0-16,-15 4 1 31,-17-4-3-31,-14 4 0 0,-11-1-2 16,-7-2 0-16,-3-13-1 0,0-13 0 15,6-12 3 48,12-6 0-63,10-13 6 0,14-19 1 0,10 0 3 0,11-12 1 0,18-7 0 15,21-5 1-15,-10 2-3 0,6 3 1 0,4 4-8 0,-7 6 0 0,-7 9-9 16,-11 9 0-16,-10 11-4 16,-11 11 1-16</inkml:trace>
  <inkml:trace contextRef="#ctx0" brushRef="#br1" timeOffset="107464.05">21650 10232 41 0,'-11'15'20'0,"8"-21"-19"16,3-3 36-16,0-4-33 15,0-6 1-15,-4-18 1 0,1-13 0 16,-4-23-9-16,0-14 1 16,0-4 5-16,7-10 0 15,3 10-4-15,8 4 1 16,6 2-1-16,8 16 0 15,0 13 0-15,-4 15 1 16,-3 22-3-16,-1 13 0 16,1 24-7-16,-8 8 1 15,-2 14-5-15,-12 14 0 16</inkml:trace>
  <inkml:trace contextRef="#ctx0" brushRef="#br1" timeOffset="107664.22">21294 10091 39 0,'-14'12'19'0,"31"-6"-20"0,-3-6 32 0,7 0-32 16,8 0 1-16,6 0-1 16,14 0 1-16,4-6-1 15,0 0 0-15,-3-4-5 16,-8-2 1-16,4-7-6 15,0-9 1-15</inkml:trace>
  <inkml:trace contextRef="#ctx0" brushRef="#br1" timeOffset="107872.07">22070 9489 35 0,'-7'75'17'0,"-11"13"-16"0,15-57 29 16,-4 19-31-16,-1 3 1 16,1 16-1-16,4-3 1 15,3 10-1-15,3-1 1 16,4-6-5-16,1-19 0 16,-5-16-5-16,-3-24 0 0</inkml:trace>
  <inkml:trace contextRef="#ctx0" brushRef="#br1" timeOffset="108039.26">21770 9884 32 0,'-4'6'16'0,"22"60"-7"0,-14-66 25 0,10 3-31 16,10-3 1-16,15-3 0 16,14 6 0-16,18-9-8 15,-1-10 1-15,-6 0-6 16,-4 1 0-16,-11-4-4 15,-7-3 0-15</inkml:trace>
  <inkml:trace contextRef="#ctx0" brushRef="#br1" timeOffset="108470.52">24423 9614 21 0,'-18'0'10'0,"-7"19"6"0,18-10 12 0,-7 13-23 16,0 10 1-16,-3 11 2 15,-1 11 0-15,0 21-11 16,1 10 0-16,6 9 6 15,0 15 0-15,4-18-4 16,4-9 0-16,-1-16-5 16,1-16 1-16,3-25-6 15,-4-9 1-15,-3-23-2 16,-7-8 0-16</inkml:trace>
  <inkml:trace contextRef="#ctx0" brushRef="#br1" timeOffset="108831.9">24095 10326 24 0,'81'50'12'0,"42"13"-4"0,-87-51 20 16,6-2-28-16,-3-4 1 16,3-6-1-16,-7-6 1 0,-3-7-1 15,-7 1 0-15,-4-4 2 16,-7 0 0-16,-3 1 0 15,-8-1 0-15,-3-3 0 16,-3 3 0-16,-4 1-1 16,0 5 1-16,-4 4-2 15,-3 9 0-15,-4 10-3 16,4 2 1-16,0 14-3 16,3 8 1-16,4-2-3 15,0-4 1-15,7-3-1 16,4-3 1-16,6-6 2 15,1-6 1-15,7-7 2 16,3-6 0-16,0-6 1 16,0-1 1-16,0-5-6 15,-3-13 1-15</inkml:trace>
  <inkml:trace contextRef="#ctx0" brushRef="#br1" timeOffset="109207.19">24772 10514 39 0,'7'56'19'0,"0"-12"-21"0,-3-34 38 16,-4-4-35-16,3-3 0 16,-3-3 2-16,7-9 1 15,0-4-5-15,4-6 1 0,0 4 1 16,-1-1 1-1,-3 0-1-15,0 4 1 0,0 5-4 16,0 11 1-16,4-4-2 16,-1 6 1-16,5 3-1 15,2 4 1-15,1 3-1 16,0-4 0-16,3 1 1 16,0-4 1-16,-4-3 0 15,-2-6 1-15,-1-3 0 16,-4-3 0-16,1-4 0 15,-4-2 0-15,0 3-2 16,0-4 1-16,-7-6-7 16,4 0 1-1,-4-6-4-15,-4-3 1 0</inkml:trace>
  <inkml:trace contextRef="#ctx0" brushRef="#br1" timeOffset="109537.1">25150 10498 34 0,'14'41'17'0,"3"-38"-18"0,-13-9 32 16,6 3-30-16,5-13 1 16,2 0 2-16,4-2 0 15,-3-4-5-15,0 3 0 16,-1-3 2-16,-3 3 1 15,-7-3-2-15,-7 6 1 0,-3 1-3 16,-8-1 1-16,-6 10-1 16,-5 3 0-16,5 9 0 15,-1 3 0-15,1 13 1 16,2 7 0-16,8 2 1 16,7 0 0-1,7 4 0-15,8-1 1 0,-1-2-5 16,3-4 1-16,4-6-7 15,4-10 1-15</inkml:trace>
  <inkml:trace contextRef="#ctx0" brushRef="#br1" timeOffset="109807.4">25566 10608 37 0,'-4'0'18'0,"1"-38"-15"0,-1 26 29 16,1-13-32-16,-1-7 1 15,1-2 3-15,-1-1 1 16,4 4-4-16,7 0 0 16,7 9 4-16,4 0 0 15,10 0 0-15,18 3 0 16,3 0-5-16,4-3 1 15,0 7-10-15,0 2 1 0,-11 4-9 16,-10-7 1-16</inkml:trace>
  <inkml:trace contextRef="#ctx0" brushRef="#br1" timeOffset="110248.7">27675 10178 34 0,'0'10'17'0,"-10"-20"-10"0,6 10 23 16,-6 0-29-16,-4 0 1 15,-8 4 0-15,-2-1 1 16,-4 3-4-16,-4 7 0 0,0 8 1 16,4 11 0-16,3 9-5 15,11 9 0-15,7 3-6 16,7 4 1-16,11-17-2 16,6-12 0-16</inkml:trace>
  <inkml:trace contextRef="#ctx0" brushRef="#br1" timeOffset="110588.76">27838 10332 29 0,'3'66'14'0,"15"12"-13"16,-15-62 28-16,1-7-29 15,-1 1 0-15,1-1-1 0,0-3 0 16,3-9-1-16,0-9 1 16,0-7-1-16,0-3 0 15,0-6 0-15,-4-10 0 16,4 4 0-16,0-4 1 16,0 4 2-16,4 5 1 15,3 11 0-15,0 14 0 16,0 11 0-16,4 15 0 15,3 9 0-15,7 16 0 16,-3-6-1-16,3 3 0 0,4-10-2 16,0-6 1-1,3-9-9-15,-3-16 0 0</inkml:trace>
  <inkml:trace contextRef="#ctx0" brushRef="#br1" timeOffset="111113.45">30028 9595 43 0,'0'72'21'0,"-14"35"-26"15,11-66 35-15,-4 9-30 16,-4 19 0-16,-3 6-1 16,-4 3 1-16,8 1-1 15,3-20 0-15,0-18-4 16,3-19 0-16,1-16-6 16,-4-21 0-16</inkml:trace>
  <inkml:trace contextRef="#ctx0" brushRef="#br1" timeOffset="111503.77">29633 10106 21 0,'50'44'10'0,"24"-9"-1"0,-42-26 10 0,10 4-17 0,7-1 0 0,11-2 1 0,14-1 0 16,-7-6-4-16,0-3 0 15,-7-6 2-15,-7-7 1 16,-3 1-1-16,-8-1 1 16,-7-6 1-16,-6-3 1 31,-12-3 0-31,-3-3 1 16,-7 6 1-16,-10 7 0 0,-15 5-2 0,-10 10 1 0,-4 10-3 15,-7 8 0-15,1 1-4 16,-5 19 1-16,8-4-3 15,7 4 0-15,7 0-2 16,14-4 0-16,10-6 1 16,15-12 0 15,6-7 1-31,5-12 1 0,-1-6 0 16,-3-10 1-1,-4-6-6-15,0 0 0 0,-4-7-1 0,1-2 1 0</inkml:trace>
  <inkml:trace contextRef="#ctx0" brushRef="#br1" timeOffset="111954.13">30603 10548 40 0,'4'82'20'0,"-4"15"-26"0,0-81 41 15,-4 6-35-15,1-7 0 0,-1-2 0 16,4-7 0-16,4-12 0 16,-4-13 1-1,3-12 0-15,1-13 0 0,0-12-1 16,-1-10 1-16,1-6-1 15,-4-4 1-15,0-8-2 32,0 8 1-32,3 14 0 0,8 8 0 0,6 7 0 15,8 10 0-15,3 15 0 16,4 9 1-16,3 13 0 16,-3 13 0-16,-7 9-1 15,-8 0 0-15,-10 0-2 16,-10 3 1-1,-8 3-2 1,-10-3 1 0,-4 0-7-16,-3-3 1 0,-4-13-3 0,1-5 0 0</inkml:trace>
  <inkml:trace contextRef="#ctx0" brushRef="#br1" timeOffset="115375.78">6812 12094 39 0,'0'41'19'0,"0"-3"-14"0,0-29 20 0,0-6-25 16,0 0 1-16,0 1 0 15,-3-4 1-15,-1-7-1 16,1-2 1-16,-4-7 1 16,7-3 0-16,-11-3 0 15,11-6 0-15,0 0-1 16,0-10 0-16,0 1-2 15,11 5 1-15,-4 4-1 16,7-3 1-16,3 6-1 16,-3 3 1-16,1 6-1 15,2 4 1-15,1 2-2 16,3 4 1-16,-3 3-5 16,-1 3 0-16,-3 0-10 15,0 3 1-15</inkml:trace>
  <inkml:trace contextRef="#ctx0" brushRef="#br1" timeOffset="115736.9">7232 11941 41 0,'18'6'20'0,"3"3"-18"0,-11-15 28 0,-10 3-30 15,4-3 1 1,-4-4 3-16,-4 1 0 0,-3-7-5 16,-7 4 1-16,-3 5 2 15,-5 4 1-15,-2 10-2 16,-1 2 0-16,-7 10-4 16,4 3 1-16,0 3-3 15,7 6 1-15,3 1-3 16,7 2 1-16,8-6 0 15,6-6 0-15,12-6 4 16,9-4 0-16,-3-8 3 16,8-11 1-16,-5-5 0 15,1-7 1-15,0 0-4 16,-4-6 1-16,-4 0-9 16,-2-10 1-16</inkml:trace>
  <inkml:trace contextRef="#ctx0" brushRef="#br1" timeOffset="115993.86">7426 11909 37 0,'-4'32'18'0,"4"-4"-16"0,0-22 29 16,0 1-30-16,0 2 0 15,0 0 0-15,0-2 1 16,0 2-2-16,4 0 0 15,3-2 1-15,4-4 1 16,6-3-1-16,-3-3 1 16,0-4-2-16,8-2 0 0,-8-4-3 15,0-5 1-15,4 2-7 16,-4-9 0-16,-4-3-4 16,-3-7 1-16</inkml:trace>
  <inkml:trace contextRef="#ctx0" brushRef="#br1" timeOffset="116367.86">7740 11909 31 0,'0'41'15'0,"0"-13"-16"15,0-21 25-15,0-4-24 16,0 0 1-16,0 0 1 0,0 0 0 16,0-3-2-16,0 0 0 15,0-9 1-15,11-7 0 16,-8 0-1-16,4-2 0 16,0-1-4-16,4 0 1 15,3 6-1-15,0 1 0 16,0 2 0-16,0 4 0 15,0 0 2-15,0 6 0 16,1 3 3-16,-5 3 0 16,1 4 1-16,3 2 1 15,-4-2-1-15,1 5 1 0,0-2-4 16,-4-1 1-16,3-2-7 16,1-7 0-16</inkml:trace>
  <inkml:trace contextRef="#ctx0" brushRef="#br1" timeOffset="117059.48">8340 11558 27 0,'0'60'13'0,"0"-38"-9"0,3-13 18 15,-3 10-19-15,4 6 0 16,-1 3 3-16,4-3 1 16,4 4-7-16,-8-1 0 15,8 0 5-15,-4-3 1 16,0-6-2-16,4 0 0 16,-8-7-2-16,-3-2 0 15,-3-4-2-15,-8-6 0 16,-3 3-3-16,-7-3 0 15,-4 0-2-15,-3 3 0 16,-4 3-2-16,-3 1 1 16,10 5-1-16,1 4 0 0,-1 6 2 15,11 3 0-15,3 6 2 16,8 1 1-16,3-7 1 16,7 0 1-16,7 0 0 15,3-6 1-15,5-4-1 16,-5-5 1-16,4-10-1 15,4 0 0 1,3-3 0-16,4-10 0 0,3-9 0 16,-6-6 0-16,6-3 1 15,-3-4 0-15,-4 1 1 16,-4 2 1-16,8 4 1 16,-14 3 0-16,3 3-1 15,-3 0 0-15,-4 10-1 16,-7-1 0-16,-7 7-3 15,0-4 1-15,-7 10-4 16,0 0 0-16,0 13-3 0,0 6 1 16,-7 6-1-16,3 0 1 15,0 0 1-15,4-3 1 16,4 0 2-16,3 0 0 16,3 0 3-16,1 0 0 15,6 3 0-15,5-6 0 16,6-1 0-16,3-8 0 15,8-1 0-15,3-6 0 16,-3-9-5-16,0-10 0 16</inkml:trace>
  <inkml:trace contextRef="#ctx0" brushRef="#br1" timeOffset="117689.8">9215 11492 37 0,'14'66'18'0,"0"-6"-26"0,-7-54 37 16,0 10-29-16,0 9 1 15,-7 9-1-15,3-5 1 16,1 8-1-16,3 4 1 0,-3 0 0 16,-4-10 1-16,0-3-1 15,-7-9 0-15,-1-10 0 16,-6-5 0-16,-3-11-1 15,-4-8 1-15,-4-7-2 16,-10 6 0-16,-8 0 0 16,-3 7 1-16,1 6-1 15,2 6 1-15,1 13-1 16,3 12 0-16,14 13 2 16,18 6 0-16,7-10 1 15,7 1 1-15,15-4 1 16,13-5 0-16,4-14-1 15,3-8 0-15,11-4-8 16,3-13 0-16,-10-18-8 16,-7-10 1-16</inkml:trace>
  <inkml:trace contextRef="#ctx0" brushRef="#br1" timeOffset="118908.1">11416 11630 41 0,'0'13'20'0,"3"-16"-2"15,-3 6 20-15,0 0-37 16,0 3 1-16,0 7-1 16,0 9 1-16,0 12-3 15,0 20 0-15,4 15 1 16,-1 15 0-16,1 4-4 0,3-6 0 16,0-7-1-16,0-12 0 15,4-20-3-15,3-14 0 16,4-11-6-16,-1-18 0 15</inkml:trace>
  <inkml:trace contextRef="#ctx0" brushRef="#br1" timeOffset="119700.75">12241 12267 42 0,'-3'28'21'0,"17"-22"-17"0,-7-12 36 0,0-6-39 0,0-10 1 0,-3-19 1 16,-4-16 0-16,-4-12-4 15,1-12 1-15,-8-4 1 16,0-15 1-16,1 6-3 16,-1-3 1-16,8 9-3 15,-1 13 0-15,8 12-1 0,6 13 1 16,8 18-1-16,3 17 0 15,4 21-1-15,-4 16 0 32,-3 12-6-32,-4 10 0 15,-7 3 0-15,-11 7 0 0</inkml:trace>
  <inkml:trace contextRef="#ctx0" brushRef="#br1" timeOffset="119897.89">12005 12119 40 0,'-7'16'20'0,"25"3"-23"0,-8-16 41 0,8 0-35 15,3-3 0-15,7-3 0 16,4-3 1-16,7-4-9 16,3-2 0-16,0-10-7 15,1 0 1-15,3-9-2 16,3-10 0-16</inkml:trace>
  <inkml:trace contextRef="#ctx0" brushRef="#br1" timeOffset="120189.18">12700 11257 35 0,'4'41'17'0,"-15"53"-19"0,7-66 33 15,-3 16-31-15,0 13 0 16,0 18 0-16,4 13 1 16,-1 6-1-16,4 3 0 15,0 0 1 1,0-15 0-16,0-20-1 0,0-18 1 47,4-22-6-47,-4-19 1 47,0-9-6-47,-4-19 0 0</inkml:trace>
  <inkml:trace contextRef="#ctx0" brushRef="#br1" timeOffset="120329.79">12432 11997 43 0,'14'28'21'0,"18"-3"-17"0,-22-21 37 0,15 2-40 15,10-3 1-15,4-3-1 16,11 0 0-16,2-6-7 15,1-4 1-15,-3 1-8 16,-11-4 0-16</inkml:trace>
  <inkml:trace contextRef="#ctx0" brushRef="#br1" timeOffset="120519.85">13106 12226 46 0,'3'19'23'0,"25"0"-28"0,-20-16 34 0,-5 0-35 0,-3-3 0 16,0-9-17-16,-7-1 1 15</inkml:trace>
  <inkml:trace contextRef="#ctx0" brushRef="#br1" timeOffset="122690.23">15201 11367 27 0,'11'-16'13'0,"-4"1"1"0,-7 8 13 0,3 4-23 16,1 6 0-16,-1 4 4 15,-3 8 0-15,-3 7-10 16,-1 16 0-16,-3 12 6 16,4 10 0-16,-8 5-3 15,-6 26 0-15,2 7-4 16,-2 5 1-16,-1 7-1 15,4-19 0-15,3-13-4 0,4-9 1 16,4-19-7 0,10-25 0-16</inkml:trace>
  <inkml:trace contextRef="#ctx0" brushRef="#br1" timeOffset="122989.96">15677 11248 31 0,'11'-3'15'0,"0"12"-9"0,-8-6 21 15,-3 0-26-15,-3 10 1 16,-8 9 1-16,-7 12 1 0,-6 4-5 16,-5 12 0-16,1 0 3 15,0 16 0-15,3 6-1 16,4 13 1-16,4 3-1 15,2-1 0-15,5-11-2 16,3-17 1 0,3-12-3-16,8-12 0 0,-1-13-3 15,4-13 1-15,-7-9-3 16,0-9 0-16,-7-10-3 16,0-6 0-16</inkml:trace>
  <inkml:trace contextRef="#ctx0" brushRef="#br1" timeOffset="123169.18">15184 11900 22 0,'-7'41'11'0,"-1"-19"1"0,8-19 17 15,0 0-25-15,4 0 1 16,3 0 4-16,4 0 0 16,3 4-12-16,7-1 1 15,11-3 6-15,6-3 0 16,5 0-7-16,6 0 0 15,4 0-11-15,-4-3 1 16</inkml:trace>
  <inkml:trace contextRef="#ctx0" brushRef="#br1" timeOffset="123452.98">15822 11947 34 0,'25'-9'17'0,"-8"15"-10"0,-10-6 21 0,1 3-24 15,-5 0 1-15,1 0 0 16,-1 0 0-16,-6 1-8 15,-4-1 1-15,-8 0 4 16,-6 3 1-16,0 7-3 16,3-1 0-16,-3 7-2 15,4 6 1-15,-1 6-2 16,0-2 1-16,4 5-4 16,4 1 0-16,3-4 0 15,3-3 1-15,8-12 1 16,3-10 1-16,3-9 3 15,8-3 0-15,3-10 2 16,-3-15 1-16,3 3-4 16,0-1 0-16,-3-5-8 15,3-1 1-15</inkml:trace>
  <inkml:trace contextRef="#ctx0" brushRef="#br1" timeOffset="123829.9">15970 12101 48 0,'7'62'24'0,"18"-27"-30"0,-18-29 45 16,0 4-39-16,4-4 1 15,-1-3-2-15,1-3 1 16,-1-3-1-16,5-10 0 0,-1-6-1 16,3-6 1-16,1-3-3 15,-4 0 1-15,-3 9-1 16,-1 7 0-16,-3 5 0 15,0 7 1-15,4 3 1 16,-4 13 0-16,4 9 1 16,-1-6 0-16,4 0 2 15,0 0 0-15,0-4-1 16,-3-5 1-16,3-7 1 16,4-3 1-16,3-6-1 15,0-4 1-15,0-2 1 16,4-7 0-16,-7 0-1 15,-1-6 1-15,4 0-3 16,-6-7 0-16,-5 1-4 16,-3-6 0-16,-3-1-11 15,-11-15 1-15</inkml:trace>
  <inkml:trace contextRef="#ctx0" brushRef="#br1" timeOffset="124221.31">18207 11100 20 0,'-25'-9'10'0,"-3"9"-1"0,21 0 4 0,-7 0-9 16,-4 3 0-16,-3 10 5 15,-4 9 0-15,1 9-9 16,-1 19 0-16,4 13 7 15,3 21 0-15,0 20-3 16,1 9 1-16,-1 12-5 16,8-6 0-16,-1 1-6 15,4-26 0-15,0-22-8 16,7-31 1-16</inkml:trace>
  <inkml:trace contextRef="#ctx0" brushRef="#br1" timeOffset="124763.8">17826 12044 35 0,'67'3'17'0,"14"-15"-19"0,-53 6 25 0,11 2-25 16,0-2 1-16,3 3-5 15,-3 0 0-15,-4-3 7 16,-3-4 0-16,-7 1-2 16,-1-4 1-16,-2 1 3 15,-5-1 1-15,1 1 3 16,-4-1 0-16,-3 7 0 16,-4-4 0-16,-11 7-3 15,-6 6 0-15,-5 7-4 16,-2 2 1-16,-4 1-4 15,-1 3 1-15,1 6-2 16,0-1 1-16,3 1-2 16,4-3 1-16,4 0-1 15,-1-3 0-15,8-10 1 16,3-3 0-16,0-3 1 0,7-6 0 16,0-7 1-16,3 4 0 15,1-7 2-15,3 1 0 16,0-1 0-16,0 3 0 15,0 4 1-15,0 6 0 16,-3 6 1-16,-4 9 1 16,0 10 0-16,-3 10 0 15,3-4 0-15,0 3 0 16,3-2-2-16,5-4 1 16,2-10-6-16,4-8 0 15,0-4-6-15,-3-22 1 0</inkml:trace>
  <inkml:trace contextRef="#ctx0" brushRef="#br1" timeOffset="125031.89">18743 11125 26 0,'11'-12'13'0,"-15"12"-8"16,4 6 18-16,-3 7-21 15,-4 12 1-15,0 3 2 16,-1 10 0-16,-2 15-6 16,-4 19 0-16,-4 3 4 15,0 13 0-15,1 0-2 16,-1 0 1-16,1-7-3 16,-1 1 1-16,4-10-5 0,0-12 1 15,0-13-7-15,7-19 0 16</inkml:trace>
  <inkml:trace contextRef="#ctx0" brushRef="#br1" timeOffset="125360.75">18990 10994 41 0,'-7'-10'20'0,"14"35"-19"0,-3-6 35 0,-4-3-33 16,0 15 0-16,-4 13 0 15,-7 19 0-15,-3 22-5 16,-3 24 1-16,-12 14 1 16,5 24 0-16,-4-3-4 15,-4 0 0-15,4-15-7 16,3-25 0-16,7-23-3 16,11-31 1-16</inkml:trace>
  <inkml:trace contextRef="#ctx0" brushRef="#br1" timeOffset="125816.33">20683 11856 40 0,'-3'47'20'0,"10"44"-27"15,-7-63 38-15,3 13-31 0,1 3 0 16,-4-3-2-16,0-10 1 15,3-15-6-15,5-13 1 16,6-28-5-16,0-10 1 16</inkml:trace>
  <inkml:trace contextRef="#ctx0" brushRef="#br1" timeOffset="126155.54">20694 11668 24 0,'3'3'12'0,"22"19"-1"0,-11-16 17 15,7 1-24-15,8 2 1 0,6 0 3 16,11-2 1-16,7-1-11 16,3-3 1-16,-10 0 6 15,-7 3 0-15,-7 1-3 16,-8 2 1-16,-10 1-4 16,-7-1 0-16,-7 0-2 15,-7 1 1-15,-3-1-1 16,-4-3 1-16,0 1-2 15,-1-1 1-15,5 3 0 16,3 1 1-16,7 2 2 16,10 4 0-16,8 3 2 15,3 3 1-15,4-3 1 16,0-1 1-16,-1 1-1 16,-3 3 0-16,-6 3-4 15,-12 13 1-15,-13 0-8 0,-22 2 1 16,-14-2-9-16,0-16 0 15</inkml:trace>
  <inkml:trace contextRef="#ctx0" brushRef="#br1" timeOffset="126653.51">22959 12069 44 0,'-4'-3'22'0,"15"-16"-26"0,-11 13 37 15,3-3-33-15,1-7 1 16,-4-3 0-16,0-6 0 16,3-3 0-16,1 6 0 15,7 0 1-15,6 6 0 16,4 4 0-16,11-1 1 16,10 4-2-16,8-1 0 15,-4 4-5-15,-4 6 1 16,-7 0-11-16,-6 0 1 15</inkml:trace>
  <inkml:trace contextRef="#ctx0" brushRef="#br1" timeOffset="126982.78">23290 12007 43 0,'32'56'21'0,"25"-12"-18"0,-43-35 29 0,3-6-32 16,8-3 0-16,7-9-1 16,-4-7 0-16,-3-2 0 15,-4-4 1-15,-3 0-1 16,-11 0 0-16,-11-3-1 16,-7 6 0-16,-6 6 0 15,-1 7 1-15,-3 9-1 0,-4 10 0 16,4 6 0-16,0 9 1 15,7 6 0-15,7 4 1 16,7 6-1-16,7 3 1 16,0-3-1 15,11-10 1-31,13-2-8 0,5-11 1 0,2-11-3 16,8-16 1-16</inkml:trace>
  <inkml:trace contextRef="#ctx0" brushRef="#br1" timeOffset="127267.86">24045 11847 38 0,'11'3'19'0,"-18"-9"-24"0,0 6 38 0,-4 12-34 15,1 4 1-15,-8 9-1 16,-7 3 1-16,-10-3 0 16,0 0 0-16,-1 3-2 15,1 4 1-15,7-1 0 16,3-6 0-16,11 0 0 15,7-6 1-15,14-6 1 16,11-1 1-16,10 1 0 16,4-1 1-16,-4 1 0 15,-3 3 0-15,-8-1-2 16,-6 7 0-16,-8 6-4 16,-10-3 0-16,-7-6-8 15,-7 3 0-15,0-12-1 16,3-4 0-16</inkml:trace>
  <inkml:trace contextRef="#ctx0" brushRef="#br1" timeOffset="127554.1">24123 12085 29 0,'14'25'14'0,"-17"10"-15"0,-1-29 27 15,-3 3-25-15,0 1 0 16,-4-1 1-16,4 4 1 0,4 2-3 16,3 10 1-16,3 0 1 15,8 4 1-15,6-7-1 16,5 0 1-16,-1-10-1 16,4 4 1-16,-1-13-2 15,4-12 0-15,1-17-1 16,2-5 1-16,-2-16-7 15,-1-9 1-15,4-17-7 16,-11-2 0-16</inkml:trace>
  <inkml:trace contextRef="#ctx0" brushRef="#br1" timeOffset="127778.93">24543 11085 31 0,'3'15'15'0,"15"54"-9"0,-15-40 21 16,-3 14-25-16,-3 17 0 16,-1 18 0-16,4 7 0 15,-3 9-3-15,-4 16 0 16,3 6 2-16,1-6 0 16,-1-4-2-16,1-18 1 15,3-22-4-15,3-16 0 16,-3-9-7-16,11-25 0 15</inkml:trace>
  <inkml:trace contextRef="#ctx0" brushRef="#br1" timeOffset="128063.72">24934 11135 35 0,'11'6'17'0,"0"16"-20"16,-11-9 26-16,-4 9-22 16,-3 6 0-16,0 19 0 15,-4 16 1-15,1 6-2 16,3 21 1-16,-4 8 0 16,4 18 1-16,0-7-1 15,7 1 0-15,-4-13-2 16,4-15 0-16,0-19-6 15,4-13 0-15,3-28-4 16,-7-19 1-16</inkml:trace>
  <inkml:trace contextRef="#ctx0" brushRef="#br1" timeOffset="128245.2">24631 11982 42 0,'32'21'21'0,"24"-5"-25"0,-38-16 41 16,10-3-37-16,14-3 0 16,8-1 0-16,-1 1 1 0,-3 0-5 15,-4-3 0-15,-6 2-7 16,-5 1 0-16,-2-7-1 16,-5 4 1-16</inkml:trace>
  <inkml:trace contextRef="#ctx0" brushRef="#br1" timeOffset="128425.77">25301 12308 40 0,'11'44'20'0,"-4"-19"-28"16,-7-25 40-16,0 0-40 15,-4-4 1-15,-3-11-13 16,-10-1 0-16</inkml:trace>
  <inkml:trace contextRef="#ctx0" brushRef="#br0" timeOffset="133768.66">14623 8077 24 0,'0'4'12'0,"3"-8"-7"0,-3 4 13 0,0 0-14 16,0 0 0-16,0 7 2 15,0 2 1-15,0 7-8 16,0 12 0-16,-3 10 6 15,-1 15 0-15,1 7-3 16,-1 15 1-16,4 13-2 16,4 6 0-16,-4 12-2 15,0-5 1-15,-4-7-1 16,1-13 0-16,-5-12-3 16,5-15 1-16,-4-17-6 15,3-15 1-15,8-22-4 16,-1-19 1-16</inkml:trace>
  <inkml:trace contextRef="#ctx0" brushRef="#br0" timeOffset="134774.4">14443 8049 23 0,'14'3'11'0,"32"-12"-9"16,-29 6 17-16,8 3-16 15,14 3 0-15,21 3 4 16,17 4 1-16,19-4-9 16,13 0 1-16,18-6 4 0,14-9 1 15,0-1-2-15,14-15 1 16,11 6-3-16,-14-3 1 16,21 1-1-16,-4-1 0 15,-10 3 0-15,10 3 0 16,-3 0-1-16,-7-2 1 15,-22-1-1-15,-10-3 1 16,-3 6-1-16,-11 0 0 16,-11-2 0-16,-7-1 0 15,-14-3-1-15,-14-3 1 16,-10 9-1 0,-11 4 1-16,-11 2-1 15,-10 7 0-15,-8 6 0 16,-2 10 0-16,-5-1-1 15,1 7 1-15,-4 9 0 16,0 4 0-16,-4 2 0 16,-3 7 1-16,-3 3 0 15,-1 12 0-15,1 7 0 16,3 6 0-16,-4 6-1 16,1 7 1-16,-4 15-1 15,-4 3 1-15,4 7-1 16,0 3 1-16,0-13-1 15,0-6 0-15,0-13 0 0,0-12 1 16,0-13 1 0,0-12 0-16,-4-9 0 0,-3-4 0 15,-7-3 0-15,-15-6 0 16,-16-4 0-16,-12-5 0 16,-14-4-1-16,-20-6 1 15,-15-3-1-15,-4-7 1 16,-10 1 1-16,-17-3 0 15,-1 5-1-15,0 7 1 16,-3 3 0-16,-7 7 0 16,14 2-2-16,10 4 0 15,1 3-2-15,13 0 1 0,8-1-1 16,7 8 0-16,10-1-1 16,11 0 0-16,7-3-2 15,0 0 1-15,0-7-7 16,7-5 0-16</inkml:trace>
  <inkml:trace contextRef="#ctx0" brushRef="#br0" timeOffset="136229.76">6371 11646 38 0,'4'28'19'0,"6"0"-11"15,-6-21 20-15,3 2-24 16,-7 4 0-16,0 5 1 0,0 1 0 16,0 9-7-16,-7 10 0 15,3 9 4-15,4 22 0 16,0 0-2-16,-7 10 0 15,7-1-1-15,0 0 0 16,7-6-2-16,-7-3 1 16,11-12-4-16,-1-19 1 15,-6-13-4-15,3-25 0 16,0-32-4-16,4-15 0 16</inkml:trace>
  <inkml:trace contextRef="#ctx0" brushRef="#br0" timeOffset="136830.25">6389 11605 24 0,'21'47'12'0,"4"-40"-4"15,-15-11 18-15,8 4-24 16,7 0 0-16,10-3 3 15,18 0 0-15,17-3-6 16,19-7 1-16,23-12 3 16,33-3 0-16,14-3-1 15,17-4 1-15,8-9-2 16,-1 0 0-16,4 0 0 16,-11-3 1-16,-3-3-1 0,-7 6 0 15,0-3 0-15,-25 3 0 31,35-3-1-31,-31 13 0 16,-25 12-2-16,-28 9 0 16,-15 13 0-16,-17 13 0 15,-7-1 0-15,-14 14 1 16,-11 8-1-16,-7 4 1 16,-6 9 0-16,-8 12 1 15,-7 13 0-15,-4 4 0 0,-3 8 0 16,0-2 0-16,3 12 0 15,4-3 0-15,7 6 0 16,8-6 1-16,2-6 0 16,1-4 1-16,0-15 0 15,-4 0 0-15,-4-10 0 16,-10 4 0-16,-17-4 0 16,-22 4 1-16,-32 3-2 15,-24-13 1-15,-32-9-2 16,-35-10 1-16,-22-12-1 15,-24-16 1-15,-11-12-6 16,-24-13 1-16,-8-4-7 16,-17 5 0-16,4-1-3 15,-4 3 0-15</inkml:trace>
  <inkml:trace contextRef="#ctx0" brushRef="#br0" timeOffset="138977.28">7426 11041 34 0,'7'-13'17'0,"-7"16"-6"16,0 0 17-16,0 4-23 15,0-4 0-15,0 0 3 16,-3 3 0-16,-8-3-11 16,-3 7 1-16,-11-13 6 15,-3 3 0-15,0 3-3 16,-4 6 0-16,4 4-3 16,-1 6 1-16,1 3-3 15,4 3 1-15,2 0-1 16,5-6 0-16,6-1 1 15,1-2 0-15,10-7 1 0,10 1 0 16,1-10 2-16,17-10 0 16,-3-5 0-16,10-4 0 15,-7 0 0-15,4 0 0 16,-14 4-1-16,-1 2 1 16,-3 4 0-16,-3 2 0 15,-4 11-1-15,0 2 1 16,-3 6 0-16,-1 4 1 15,4 6-1-15,0-3 1 16,0-3-1-16,4 2 1 16,-4-2-1-16,-4 0 0 0,4-4-5 15,4-6 1-15,-4-6-8 16,4-9 1-16</inkml:trace>
  <inkml:trace contextRef="#ctx0" brushRef="#br0" timeOffset="141649.84">19128 10047 28 0,'-7'19'14'0,"3"-16"1"15,1-6 15-15,-1-4-26 16,-3 1 1-16,-4 0 1 16,4-1 1-16,-7 1-9 15,0 0 0-15,-4 3 5 16,1 3 1-16,-4 3-3 15,3 3 1-15,0 0-2 16,4 1 1-16,4-1-2 16,-1 0 0-16,11 1-1 15,14-1 1-15,0 0-1 16,0 0 0-16,1-3-1 0,-1-3 1 16,-4-6 0-16,-3 0 1 15,0-3-1-15,0 2 1 16,0 1 0-16,0 0 1 15,1 6-1-15,-1 3 1 16,0 6 0-16,0 4 1 16,-4 2 0-16,4 1 1 15,0-3-1-15,-3 6 1 16,3-4-1-16,0 1 0 16,0 0-2-16,4-7 0 15,-1 4-6-15,1-10 0 0,3 3-6 16,4-15 0-16</inkml:trace>
  <inkml:trace contextRef="#ctx0" brushRef="#br0" timeOffset="142010.78">19286 10219 25 0,'4'53'12'0,"-11"10"-3"15,3-50 13-15,1 2-19 16,-1 1 1-16,-3-3 1 15,0-4 0-15,0-6-7 16,0-3 1-16,4-6 4 16,-1-7 0-16,4-9-2 15,0-9 1-15,4-3-2 0,-1-7 1 16,4-3-1-16,0-3 0 16,0 9 0-1,4 7 0-15,3 3 0 0,0 6 0 16,4 0 0-16,3 9 0 15,7 4 0-15,0 3 1 16,0 6-1-16,1-7 1 16,-12 7-1-16,-6 7 0 15,-8 5-1-15,-10 7 0 16,-7 3-3-16,-7 0 1 16,-11 0-5-16,4-7 1 15,0-5-4-15,7-13 0 16</inkml:trace>
  <inkml:trace contextRef="#ctx0" brushRef="#br0" timeOffset="142927.01">19502 10138 39 0,'-7'15'19'0,"14"-2"-20"16,-7-13 36-16,0 0-34 15,3 0 0-15,1 0 0 16,-1 0 1-16,1 3-3 15,-4 0 0-15,0-3 0 16,0 3 1-16,0-3-1 16,-4 0 0-16,1 0 0 15,-4 3 0-15,0 7 0 16,3 2 1-16,0 4 0 16,1 0 1-16,-1 6 0 15,4 0 0-15,0 3-1 0,0 3 1 16,0 3-1-16,-3-2 1 15,-1-1-1-15,1-3 1 16,-1-9-1-16,-3-7 1 16,0-9-1-16,0-13 0 15,4-12 1-15,3-12 0 16,3-10-1-16,4 0 0 16,4-10 0-16,3 1 0 15,4 6 0-15,-1 2 1 16,1 5-1-16,-4 5 0 15,-4 10 1-15,1 3 0 0,0 6-1 16,-1 6 1-16,1 7-2 16,-4 9 1-16,0 3 0 15,-4 7 0-15,5-4-1 16,-12 4 0-16,4 3 0 16,-4 2 1-16,1 1-1 15,-1 0 1-15,-3 3-3 16,-3 0 0-16,-4-6-6 15,0-4 1-15,3-6-4 16,0-9 0-16</inkml:trace>
  <inkml:trace contextRef="#ctx0" brushRef="#br0" timeOffset="143286.1">19671 10087 22 0,'-4'22'11'0,"4"0"-6"0,0-18 15 16,0-1-17-16,0 0 0 15,0-3 1-15,0 0 0 16,0-3-6-16,4-7 1 0,-4-2 3 15,0-1 1-15,0-3-2 16,0-2 0-16,3 2-1 16,1 0 0-16,-1 1 1 15,1 2 0-15,3-3 0 16,4 10 0-16,-1 0 0 16,1 3 0-16,3 0 0 15,0 3 0-15,0 3-6 16,-3-3 0-16,-1-3-6 15,4-4 1-15</inkml:trace>
  <inkml:trace contextRef="#ctx0" brushRef="#br0" timeOffset="143531.59">20070 9890 29 0,'0'19'14'0,"-15"18"-10"0,8-30 21 16,-3-4-23-16,-4 6 0 15,-4 4 1-15,0 6 0 16,1 2-4-16,-1 1 0 16,4 0 1-16,0-3 1 15,7-3-7-15,3-7 1 16,1-12-5-16,3-13 0 15</inkml:trace>
  <inkml:trace contextRef="#ctx0" brushRef="#br0" timeOffset="143679.51">19851 9830 28 0,'10'13'14'0,"26"59"-5"0,-26-56 21 0,4 9-28 15,8 9 0-15,-1 4-1 16,-4-7 0-16,-3 4-8 15,-3-1 1-15,-7-15-4 16,-11-6 1-16</inkml:trace>
  <inkml:trace contextRef="#ctx0" brushRef="#br0" timeOffset="144115.53">18740 9805 21 0,'-11'19'10'0,"11"19"3"0,0-26 11 0,0 7-20 16,0 6 1-16,0 10 2 15,0 9 0-15,4 15-9 16,-1 7 0-16,1 9 5 16,-1 0 1-16,4-18-4 15,0-10 1-15,4-19-6 16,3-15 0-16,0-20-8 16,4-21 1-16</inkml:trace>
  <inkml:trace contextRef="#ctx0" brushRef="#br0" timeOffset="144597.68">18828 9777 40 0,'21'9'20'0,"35"7"-20"0,-34-13 33 15,13 0-29-15,18 1 1 16,14 2 1-16,17-6 0 0,8-10-8 16,3-8 0-16,11-11 4 15,-3 1 1 1,-12-3-3-16,-10-1 1 0,-14 1-2 16,-14 6 1-16,-7 3-1 15,-7 6 1-15,-11 10-3 16,-3 9 1-16,-7 3-2 15,-4 7 1-15,-4 9-2 16,-3 6 1-16,0 4-1 16,0-1 1-16,4 3 1 15,0 1 1-15,3 9 1 16,0 0 1-16,7 3 1 16,4 3 0-16,-4-3 0 15,-4 3 1-15,-2 3-1 16,-8 1 0-16,-4-1-1 15,-10-6 1-15,-7 0-1 0,-7 3 0 16,-21-12-1-16,-26 3 1 16,-30-13-2-16,-22-9 1 15,-21-7-10-15,-22-31 1 16</inkml:trace>
  <inkml:trace contextRef="#ctx0" brushRef="#br0" timeOffset="148106.47">25142 11100 38 0,'46'10'19'0,"32"-23"-14"15,-57 7 19-15,11-3-23 16,3-1 1-16,4 1 0 16,0 2 0-16,0 4-3 15,-8 13 1-15,-2-7 1 16,-8 9 1-16,-7 13-1 0,-4 7 0 16,-6-4-1-1,-8 7 1-15,-3 8-1 0,-7-2 0 16,-3 9 1-16,-5 4 0 15,-9 2 0-15,-12 1 1 16,1 2-1-16,-7 1 0 16,-4-10 0-1,10-12 0-15,5-4-6 0,9-6 1 16,8-6-9-16,11-3 0 16</inkml:trace>
  <inkml:trace contextRef="#ctx0" brushRef="#br0" timeOffset="151723.84">6488 14117 44 0,'7'3'22'0,"-18"-25"-7"16,11 22 23-16,0 0-35 0,0-3 1 0,0 0 4 16,0 3 0-16,0 6-10 15,0 10 1-15,0 12 5 16,0 10 1-16,4 12-6 15,-4 3 1-15,0 19-5 16,-4 7 1-16,-3 15-6 16,0 6 1-16,0-3-7 15,0-9 0-15,7-22-1 16,-7-16 1-16</inkml:trace>
  <inkml:trace contextRef="#ctx0" brushRef="#br0" timeOffset="152790.16">6918 14061 39 0,'4'9'19'0,"-4"-12"-13"0,0 3 36 15,0 3-40-15,0 0 1 16,0 10-1-16,0 12 1 16,0 9-4-16,3 16 0 15,-3-3 2-15,4 19 1 16,-8 3-2-16,4 13 0 0,0 6-1 16,4-1 0-16,-1-14-3 15,8-8 1 1,-11-11-6-16,3-10 0 0,4-10-5 15,-7-18 0-15</inkml:trace>
  <inkml:trace contextRef="#ctx0" brushRef="#br0" timeOffset="153286.51">7489 14427 38 0,'15'7'19'0,"2"-14"-14"16,-17 1 30-16,0-3-32 16,0-1 1-16,0 1 1 0,0 3 0 15,-7-1-7-15,4 1 1 16,-8 3 4-16,4 9 0 15,-4-6-2-15,1 7 0 16,-8-1 0-16,1-6 0 16,-5 6-2-16,-2 7 1 15,3 9-3-15,3 9 0 16,-3 3-3-16,7 10 1 16,3 10-3-16,8 15 0 15,3-4 1-15,7 1 0 16,3-3 2-16,4-7 0 0,4-21 4 15,0-16 0-15,3-16 5 16,3-12 0-16,5-20 2 16,2-15 1-16,-2-12 0 15,-5-4 0-15,-6-15-2 16,-7 3 0-16,-8-10-4 16,-14 1 1-16,-3-1-4 15,0 17 0-15,-7 5-6 16,-4 19 1-16,1 13-7 15,-8 3 1-15</inkml:trace>
  <inkml:trace contextRef="#ctx0" brushRef="#br0" timeOffset="153814.59">8199 14559 48 0,'14'6'24'0,"21"-21"-23"15,-24 5 42-15,17 1-43 0,14-7 1 16,7 1-2-16,4 2 0 15,0 4-5-15,0 2 0 16,-10 1-8-16,-8 3 0 16</inkml:trace>
  <inkml:trace contextRef="#ctx0" brushRef="#br0" timeOffset="154051.9">8382 14321 42 0,'4'37'21'0,"-8"26"-20"0,4-41 30 0,0 16-31 16,0 6 1-16,0 9-1 15,0 10 0-15,0 9-1 16,4-16 0-16,-4-6-10 15,0-12 1 1</inkml:trace>
  <inkml:trace contextRef="#ctx0" brushRef="#br0" timeOffset="154606.75">9634 13935 45 0,'-7'16'22'0,"-10"6"-17"0,10-16 32 0,-7 7-36 15,-8 9 0-15,-2-4-1 16,-12 7 1-16,-2 0-3 15,-5 10 1-15,-3-4-2 16,11 4 1-16,3-1-3 16,4 1 0-16,7-4-2 15,-4-3 1-15,11-6-2 16,4 0 1-16,3-12 0 16,3-1 0-16,11 4-1 15,11 2 1-15,6 7 4 16,8 3 1-16,7 4 3 0,10-1 0 15,-6-3 2-15,-5-6 1 16,-2 0 2-16,-8-1 0 16,-3 7-4-16,-18 1 1 15,-7 2-6-15,-7 0 1 16,-7-3-6-16,-8-3 1 16</inkml:trace>
  <inkml:trace contextRef="#ctx0" brushRef="#br0" timeOffset="154727.94">9250 14728 46 0,'-14'-34'23'0,"56"-38"-25"0,-24 40 47 0,10 1-43 16,21-16 0-16,8-9 0 16,-1-4 0-16,4 0-7 15,-3-2 0-15,-8 2-9 16,-3-6 1-16</inkml:trace>
  <inkml:trace contextRef="#ctx0" brushRef="#br0" timeOffset="155179.04">10351 14368 39 0,'3'22'19'0,"1"-22"-10"0,3-3 22 16,3-4-27-16,8-2 1 0,7 0 2 16,6-1 1-16,15 1-11 15,7-7 1-15,0 0 5 16,-4 7 0-16,-6-4-8 15,-8 4 0-15,-10 6-11 16,-8 3 0-16</inkml:trace>
  <inkml:trace contextRef="#ctx0" brushRef="#br0" timeOffset="155375.17">10220 14578 41 0,'0'41'20'0,"18"-22"-11"0,-8-16 26 16,8 3-33-16,14 0 1 16,10-6 1-16,18-3 0 15,18 0-6-15,-8-10 1 16,1-2-3-16,-1-1 1 16,-3-6-11-16,-10 3 0 15</inkml:trace>
  <inkml:trace contextRef="#ctx0" brushRef="#br0" timeOffset="155838.38">11836 13907 41 0,'0'25'20'0,"3"6"-14"0,1-21 26 16,-4 12-30-16,0 6 0 15,0 16 0-15,0 6 0 16,0 16-4-16,0 0 1 15,0 15 1-15,0-6 0 16,-4 7-3-16,4-10 1 16,-3-6-6-16,3-19 1 0,-4-9-7 15,1-20 1-15</inkml:trace>
  <inkml:trace contextRef="#ctx0" brushRef="#br0" timeOffset="156183.84">12150 13885 42 0,'-4'0'21'0,"-3"78"-23"0,7-59 37 16,0 22-35-16,0 9 1 16,4 10 1-16,-4-1 0 15,0 10-3-15,0 13 0 16,3-10 0-16,-3 3 0 15,0-6-9-15,0-9 1 16,0-26-4-16,7-15 0 16</inkml:trace>
  <inkml:trace contextRef="#ctx0" brushRef="#br0" timeOffset="156709.41">12834 13872 53 0,'28'7'26'0,"-17"-4"-33"0,-11-3 53 0,0 0-46 16,-4 3 0-16,-6 6 0 15,-8 7 1-15,-10 6-2 16,-7 9 1-16,-4 1-1 15,-4 2 0-15,-2 1-2 16,2-1 1-16,4-2-1 0,8-4 1 16,6-3-1-16,7-3 0 15,11 0 1-15,14 0 0 16,18 9 1-16,10 4 1 16,11-10-1-16,4-7 1 15,-5 4-1-15,1 3 1 16,-10 7-1-16,-12 5 0 15,-10-5-1-15,-14 5 0 16,-10 7-2-16,-11-3 0 16,-4-10-1-16,-10-12 1 0,-4-12 0 15,0-11 1-15,14-5 3 16,8-4 1-16,6-12 4 16,18-15 1-16,11-1 2 15,17-12 0-15,18-13 0 16,11-13 1-16,-4 1-3 15,3-4 0-15,1 10-6 16,-12 10 1-16,-9-1-15 16,-19 10 1-16,-9 5-3 15,-12 5 1-15</inkml:trace>
  <inkml:trace contextRef="#ctx0" brushRef="#br0" timeOffset="157789.9">13649 14935 45 0,'11'54'22'0,"-4"-39"-14"16,-7-15 22-16,3-3-27 0,-3-9 0 16,0-16 3-16,-3-16 1 15,-1-16-9-15,-3-6 1 16,-7-12 4-16,-4-4 0 15,1-12-2-15,3-6 0 16,-1 3-3-16,5-4 1 16,3 23-1-16,0 6 1 15,10 9 0-15,8 10 1 16,3 15 0-16,7 19 0 16,7 4-1-16,1 18 1 0,-1 19-4 15,-4 12 1-15,-6 29-9 16,-4 6 1-16,-10 0-5 15,-15 3 1-15</inkml:trace>
  <inkml:trace contextRef="#ctx0" brushRef="#br0" timeOffset="157986.78">13427 14697 37 0,'-4'35'18'0,"18"-26"-22"15,-7-6 31-15,4 0-27 16,0 0 1-16,3-3 1 16,7 0 0-16,11-6-3 15,13-6 0-15,15-10-3 0,7 3 0 16,4-16-6-16,-15-5 0 16</inkml:trace>
  <inkml:trace contextRef="#ctx0" brushRef="#br0" timeOffset="158269.79">14295 14032 24 0,'0'-12'12'0,"-15"2"2"0,12 10 14 15,-1 7-24-15,-3 2 0 0,0 7 0 16,-7 18 1-16,4 10-6 15,-1 25 1-15,0-3 3 16,-3 15 1-16,4 7-3 16,-1 6 1-16,4 0-2 15,-3-12 0-15,2-22-4 16,1-20 1-16,4-27-5 16,-1-16 0-16,-6-13-4 15,-1-9 0-15,1 0 0 16,-8-3 0-16</inkml:trace>
  <inkml:trace contextRef="#ctx0" brushRef="#br0" timeOffset="158409.49">13808 14522 34 0,'-25'0'17'0,"29"9"-9"15,3-6 37-15,7 3-40 0,14-3 0 16,14-6 4-16,15-9 0 16,17-13-12-16,14 3 0 15,11-13 3-15,-4-6 1 16,-10 1-17-16,-11-10 1 15</inkml:trace>
  <inkml:trace contextRef="#ctx0" brushRef="#br0" timeOffset="164469.79">15614 14625 36 0,'-4'0'18'0,"-3"-9"-10"15,7 9 19-15,0 0-22 16,0 0 0-16,11 0 3 16,7 0 0-16,3 0-10 15,14 0 0-15,18 3 6 16,18 0 1-16,20 0-3 15,4-3 0-15,4 0-2 16,0 0 0-16,-7-3-6 16,-15-3 1-16,-20-1-10 15,-15-2 1-15,-21-10-1 16,-7 3 0-16</inkml:trace>
  <inkml:trace contextRef="#ctx0" brushRef="#br0" timeOffset="164964.9">15776 14220 57 0,'0'19'28'0,"21"3"-36"0,-14-19 60 0,1 10-51 15,-1 3 0-15,-7 6-1 16,-7 3 1-16,-8 3-2 16,-2 0 1-16,-8 3 0 15,-7 1 0-15,-6-4-1 16,-5-3 1-16,1 0-1 16,3-6 1-16,4-3-1 15,3-4 1-15,7-2-1 16,8-1 1-16,-1-3-1 15,11 4 1-15,11 9-1 16,13 2 0-16,15 5 0 16,10-1 1-16,4 6 0 15,-4 4 0-15,1 5 0 16,-8-2 0-16,-7 0 0 0,-3-1 0 16,-11-5-1-1,-3-7 1-15,-4-10-1 0,-4-8 0 16,-3-14 1-16,0-15 0 15,4-22 1-15,-1-18 0 16,11-1 1-16,8-12 0 16,2-7-3-16,1-2 1 15,0 5-15-15,-4-6 0 16</inkml:trace>
  <inkml:trace contextRef="#ctx0" brushRef="#br0" timeOffset="165762.46">17664 13502 42 0,'-7'10'21'0,"-1"15"-17"0,5-9 22 0,-1 5-23 16,-3 14 0-16,-3 15-2 16,-4 10 1-16,-7 9-4 15,-1 6 0-15,1 10 1 16,4 6 0-16,2-10-3 16,5-12 1-16,6-25-4 15,4-25 0-15,7-16-3 16,7-19 0-16,4-18 1 15,3-7 1-15,4-12 0 16,3-10 1-16,4-9 3 16,7 0 1-16,0 0 3 15,3 3 0-15,-7 6 3 16,-3 6 0-16,0 10 4 16,-8 10 1-16,-6 12 2 15,0 12 0-15,-4 13 0 16,-7 10 1-16,-7 8-5 0,-4 14 1 15,-3 12-3-15,-7 9 0 16,0 10-3-16,-4 3 0 16,4-7 0-16,-3 7 1 15,6-3-1-15,0-7 0 16,4-9-2-16,4-6 0 16,-1-10-4-16,4-12 1 15,0-9-10-15,0-10 1 0</inkml:trace>
  <inkml:trace contextRef="#ctx0" brushRef="#br0" timeOffset="165959.7">17540 14048 39 0,'11'22'19'0,"38"-10"-19"16,-31-12 27-16,6 7-27 15,15-4 0-15,7 3 0 16,0-6 0-16,0 6-4 16,-4 1 1-16,-3-1-7 15,7-6 0-15</inkml:trace>
  <inkml:trace contextRef="#ctx0" brushRef="#br0" timeOffset="166241.88">18207 13998 25 0,'21'-6'12'0,"-3"24"1"0,-11-11 13 15,-4 2-24-15,1 4 0 16,-4-7 0-16,-4-3 0 16,-6 3-3-16,-4-3 0 15,-4 1 2-15,-7 2 1 16,-3 3-2-16,-4 1 0 16,4 5 0-16,-4 7 0 15,11 3-2-15,0 7 1 16,7-1-2-16,7-3 0 15,7-3-1-15,7 0 1 0,10-3 0 32,8-9 0-32,0-10 2 15,0-3 1-15,-4-6 0 0,0-4 1 0,-3-5-2 16,-4-1 0-16,0 0-6 16,0 1 0-16</inkml:trace>
  <inkml:trace contextRef="#ctx0" brushRef="#br0" timeOffset="166528.84">18302 14380 4 0,'14'25'2'0,"0"-6"3"16,-10-16-10-16,-1 1 4 16,1-1 0-16,3-3 22 15,0 50-21 1,7-107 3-1,7 45 0-15,0-1 6 16,-3 1 1-16,3-1-1 0,-3-2 1 16,0-1-7-16,-1 0 1 15,-3 1-4-15,-3 2 1 16,-1 0-5-16,1 1 1 16,-4 3-1-16,-3-1 1 15,-4 1-5-15,0-1 1 16,0-5-2-16,-4-7 0 15</inkml:trace>
  <inkml:trace contextRef="#ctx0" brushRef="#br0" timeOffset="167367.67">20094 14189 49 0,'7'53'24'16,"4"-18"-30"-16,-8-26 54 0,1 1-48 15,-4 5 0-15,0-2 1 16,0-1 0-16,0 1-1 16,0-4 1-16,3 1-1 15,-3-10 0-15,4-10 0 16,0-2 0-16,-1-7-1 16,4-6 0-16,4-6-1 15,-1 6 0-15,1 3-1 16,-1 6 1-16,1 7-1 15,0 12 0-15,-4 6 0 0,3 4 1 16,-3 2-1-16,0 1 1 16,0 3 1-16,0-7 0 15,1-5 0-15,2-7 1 16,1-7-1-16,3-2 1 16,3-4 0-16,-2 1 0 15,-1-1 0-15,-4 4 0 16,1 3 0-16,-4-1 1 15,0 7 0-15,0 7 0 16,0 2 0-16,0 4 0 0,0 2-1 16,0 1 1-16,0 0-1 15,4 2 0-15,6-2-4 16,-2 3 0-16,6-3-8 16,0-10 1-16</inkml:trace>
  <inkml:trace contextRef="#ctx0" brushRef="#br0" timeOffset="167743.66">20796 14211 35 0,'25'6'17'0,"-7"16"-13"16,-11-22 24-16,0-3-28 16,-7 3 0-16,-4-3 0 15,-3 0 0-15,-7-3 0 16,-7 6 0-16,-4 6 1 15,4 3 0-15,0 7-1 0,0 6 1 16,-1 12-1-16,5-9 0 16,3-3-1-16,3-3 1 15,4-3-1-15,7-7 0 16,7-2 0-16,4-1 0 16,-4-6 0-16,3-3 1 15,1-7-2-15,3 1 0 16,0 0-1-16,0 2 0 15,0 1 0-15,-3 6 1 16,0 3 0-16,3 3 0 0,-4 4 2 16,4-1 1-16,0 1 0 15,1 2 1-15,2 4-1 16,1-4 0-16,0-2-9 16,3-7 1-16</inkml:trace>
  <inkml:trace contextRef="#ctx0" brushRef="#br0" timeOffset="168117.54">21153 14349 31 0,'-11'38'15'0,"-10"-1"-7"0,14-27 21 15,0 2-27 1,0 4 0-16,0 0 2 16,3-4 0-16,1-2-6 0,3-7 1 15,3-6 2-15,8-7 1 16,3-2-3-16,3-1 1 16,1-9-4-16,0-6 1 15,-4 0-1-15,0 3 0 16,-4 3 0-16,1 9 0 15,0 1 2-15,-1 8 0 16,4 1 2-16,-3 13 0 16,3 5 1-16,0 4 1 15,0 0-2-15,4 6 0 0,0 0-4 16,3 3 1-16,3-3-6 16,8-6 1-16</inkml:trace>
  <inkml:trace contextRef="#ctx0" brushRef="#br0" timeOffset="168389.24">21975 14183 47 0,'-15'34'23'0,"-30"23"-26"15,34-35 45-15,-7 12-40 16,1 10 0-16,-12 9 0 0,-6 20 1 16,-7 14-4-1,3 7 0-15,0-6 1 0,8-13 0 16,2-15-7-16,8-29 1 16,11-21-9-16,2-23 1 15,8-31-1-15,-3-12 1 16</inkml:trace>
  <inkml:trace contextRef="#ctx0" brushRef="#br0" timeOffset="168527.44">21438 14346 26 0,'-21'-78'13'0,"32"62"-8"0,-4 16 24 0,3 6-26 15,4 13 1-15,8 15 1 16,2 10 1-16,5 10-8 16,-1-4 1-16,4-13 2 15,-8-5 1-15,-3-7-13 16,-3-9 0-16</inkml:trace>
  <inkml:trace contextRef="#ctx0" brushRef="#br0" timeOffset="169140.83">23664 13791 45 0,'-17'0'22'0,"6"16"-17"0,11-4 33 0,-3 4-37 16,-1 12 1-16,1 10-1 15,-1 2 1-15,-3 14-3 16,0 2 1-16,7 1 1 15,3-1 0-15,1-6 0 16,-1-6 0-16,1-9-1 16,-4-7 1-16,-4-19-1 15,-6-12 1-15,-4-6-2 16,-11-4 1-16,0-9-1 16,-3-3 1-16,-4-6-1 15,-3 3 1-15,-7-1-2 16,3 14 1-16,4 15 0 15,3 9 0-15,4 13-1 16,7 16 1-16,6 6 1 16,12 9 0-16,10 0 0 15,14-3 1-15,11-3-1 16,0-12 0-16,3-4-4 0,7-9 1 16,8-3-9-16,-4-7 1 15,-1-21-3-15,5-13 0 16</inkml:trace>
  <inkml:trace contextRef="#ctx0" brushRef="#br0" timeOffset="169369.69">23940 14311 41 0,'10'41'20'0,"-20"22"-22"0,6-47 39 0,-3 2-37 15,-4 7 0-15,1 1 0 16,-4-4 1-16,3-4-2 15,0-5 1-15,4-10-3 16,0-12 0-16,4-10-7 16,-1-3 0-16,4-16-2 15,0-3 0-15</inkml:trace>
  <inkml:trace contextRef="#ctx0" brushRef="#br0" timeOffset="169699.62">23848 14164 24 0,'10'3'12'0,"19"19"-11"0,-15-12 19 0,3 5-16 15,5 4 1-15,9 0 4 16,8 0 0-16,3-4-10 16,4 4 1-16,4-6 6 15,-4-4 1-15,-4-6-3 0,-10-3 0 16,-4 0-3-16,-11-3 1 16,-6 0-2-16,-11 3 0 15,-7-3-2-15,-4 0 1 16,-3 6-1-16,-3 6 0 15,-1 4-1-15,4 6 0 16,3 3 0-16,4 6 1 16,7 6 0-1,11 4 1-15,6-10 0 0,5 7 1 16,-5 2 1-16,-3 4 1 16,-7-3-1-16,-10 2 0 0,-8 4-1 15,-10 0 0-15,-4-3 0 16,-10-7 0-16,-4-8-3 15,4-5 1-15,3-5-7 16,11-10 1-16,4-12-3 16,6-10 0-1</inkml:trace>
  <inkml:trace contextRef="#ctx0" brushRef="#br0" timeOffset="170005.52">24493 14456 27 0,'4'12'13'0,"-4"16"-5"15,0-18 21-15,0 2-28 0,0 7 0 16,0 0 0-16,-4-3 1 16,1 12-3-16,-4 0 1 15,0 3 0-15,0-5 0 16,0-4-4-16,0-10 0 15,3-9-6-15,4-15 1 16,4-7-2-16,3-16 1 31</inkml:trace>
  <inkml:trace contextRef="#ctx0" brushRef="#br0" timeOffset="170670.65">24536 14101 10 0,'10'-40'5'0,"26"-17"6"0,-22 38 6 0,3-6-14 0,4-3 0 0,4-10 0 0,0-2 0 0,0 2-5 16,-4 0 1-16,0 1 3 16,0 2 1-16,-3 1-2 15,-4 12 1-15,-4 9 0 16,1 10 0-16,-4 12 0 16,-3 10 0-16,-8 13-1 15,-3 8 1-15,0 14-1 16,-4 5 0-16,1 17 1 31,-1 15 0-15,4 3 0 15,0 9 0-31,4-9-1 0,-1-15 1 31,4-14-2-31,0-24 1 0,0-13-3 0,0-9 1 0,0-19-3 16,-4-15 0-16,-3-4-1 0,-10-16 1 15,-8-6 0-15,-3-2 0 16,0-5 1-16,3 8 0 16,4 2 3-16,3 7 0 0,4 9 2 0,7 12 0 15,3 7 0-15,4 6 1 0,11 7 1 0,14 5 0 16,10-5 1-16,7-1 1 31,11-2-1-31,7-7 0 0,4 0-1 0,-11-7 1 16,0 1-2-16,-4 0 0 0,0 3-2 15,1-4 1 1,-11 4-4-16,-8-3 1 0,-10 3-1 16,-6-3 1-16,-8 6 0 15,-11 0 0-15,-6 6-1 16,-8 0 1-16,0 3 0 16,1 10 0-16,-1 3-1 15,0 6 1-15,1 4-1 16,3-7 0-1,3 0 0-15,4-3 0 0,0 0 1 16,3-6 0-16,11 2 1 16,4-2 1-16,3 0 1 15,11 3 0-15,7-1 1 16,-4 1 1-16,-4 0-1 16,-2-3 0-1,-12-7-2-15,-17 0 0 0,-14 10-4 0,-7-3 1 16,-15 0-10-16,-13-4 0 15,-4-12-1-15,-18-6 0 16</inkml:trace>
  <inkml:trace contextRef="#ctx0" brushRef="#br0" timeOffset="171331.8">19286 15189 44 0,'11'7'22'0,"17"-20"-18"0,-21 10 45 0,-7 3-46 0,0 0 0 0,-3 0 1 0,-8 3 1 0,-3 0-7 15,-14-3 0-15,-4 0 4 16,-7 3 0-16,4 13-3 16,0 3 1-16,-4 6-1 15,4 13 0-15,3 12-1 16,7 0 1-16,15 6-1 15,10 1 0-15,10-10-3 16,4-9 1-16,14-10-5 16,11-6 1-16,7-10-8 15,4-12 1-15</inkml:trace>
  <inkml:trace contextRef="#ctx0" brushRef="#br0" timeOffset="171691.67">19551 15478 35 0,'32'-57'17'0,"-4"29"-10"0,-17 19 24 0,-1 3-28 0,-3-4 1 0,0 7 0 0,-10 0 1 16,-8 9-8-16,1 0 1 16,-8 7 4-16,-7 6 1 15,-3 0-3-15,-4 6 0 16,0-3-1-16,4 6 0 16,0-3 0-16,7-3 1 15,7-6-2-15,10-4 1 16,8-6 0-16,10-6 0 15,7-6 0-15,4-3 1 0,-4-1-1 16,0 1 0-16,-3-7 1 16,-1-3 0-16,1 1-1 15,-4-4 1-15,0 6 0 32,-3 7 1-32,-1 12-1 0,1 3 1 0,0 10-1 15,-4 6 1-15,0 0-1 16,-4 3 1-1,1 0-1-15,3-3 0 0,0-4-7 16,0-2 0-16,3-13-5 16,1-6 0-16</inkml:trace>
  <inkml:trace contextRef="#ctx0" brushRef="#br0" timeOffset="172083.47">19847 15509 31 0,'0'44'15'0,"-3"-22"-12"0,3-19 22 16,0 0-24-16,0-3 0 15,0 0 2-15,0 0 1 16,3-3-5-16,4-3 1 16,4 0 1-16,0-1 1 15,3-5-1-15,0-1 0 16,3-5-1-16,8-4 0 15,-4 0 0-15,4 6 0 0,-4-3 0 16,0 7 0-16,0-1 0 16,-3 4 1-1,0 2-1-15,-1 4 1 0,-3 3-1 16,4 0 1-16,-4 3-1 16,4 7 0-16,-1 2 0 15,-2 10 0-15,-5 7 0 16,-3 8 1-1,0 4-1-15,-3-3 0 16,-1-1-1-16,1-5 1 0,-1-4-2 16,8-9 0-16,7-13-10 15,-1-3 1-15</inkml:trace>
  <inkml:trace contextRef="#ctx0" brushRef="#br0" timeOffset="172585.47">21809 15340 37 0,'10'9'18'0,"-17"13"-12"0,7-15 26 0,-3 8-29 16,-1 4 0-16,-6 6 1 15,-19 10 1-15,-16 15-6 16,-8-3 0-16,-7 16 3 15,-4 2 1-15,8 11-4 16,-1-1 1-16,18-12-4 0,8-13 0 16,6-19-10-16,14-21 0 15</inkml:trace>
  <inkml:trace contextRef="#ctx0" brushRef="#br0" timeOffset="172760.9">21234 15331 19 0,'-7'-54'9'0,"21"29"8"0,-11 25 1 16,4 16-15-16,4 9 0 16,0 16 2-16,3 12 1 0,3 7-7 15,1 5 0-15,0-8 4 16,-1-4 0-16,1-9-5 16,-1-9 1-16,1-13-10 15,0-19 1-15</inkml:trace>
  <inkml:trace contextRef="#ctx0" brushRef="#br0" timeOffset="173091.24">22056 15484 33 0,'0'25'16'0,"-4"-34"-11"0,1 9 23 16,-4 0-27-16,-8-6 0 16,-6-4 1-16,-3 7 0 15,-5 16-3-15,-6-4 0 16,10 4 0-16,1 5 1 31,-5 26-2-31,12-6 1 16,10-10-1-16,3-6 1 15,15-6-1-15,10-7 1 16,7-9 0-16,0-6 1 16,1-7-2-16,2-5 1 15,-6-4-9-15,3-4 1 0</inkml:trace>
  <inkml:trace contextRef="#ctx0" brushRef="#br0" timeOffset="173314.11">22119 15572 26 0,'4'31'13'0,"-4"45"-13"0,3-64 17 0,-3 4-17 0,4 6 1 0,-1 3 3 16,4 0 1-16,0 0-3 16,4-6 0-16,7-7 4 15,6-12 1-15,5-9-1 16,-5-10 1-16,1-6-3 15,-7-3 0-15,-1-10-10 0,-6 1 1 16,-8-17-9 0,1 7 1-16</inkml:trace>
  <inkml:trace contextRef="#ctx0" brushRef="#br0" timeOffset="173778.96">23682 15102 41 0,'-7'44'20'0,"-7"12"-17"0,10-40 32 0,-3 12-33 16,-3 16 1-16,-4 12-1 0,-4 19 1 15,0 4-5-15,4 2 1 16,4-12 1-16,3-12 0 16,-1-20-5-16,5-11 0 31,-1-20-5-31,-3-16 1 0,-7-5-5 15,-3-13 1-15</inkml:trace>
  <inkml:trace contextRef="#ctx0" brushRef="#br0" timeOffset="173992.21">23223 15362 33 0,'14'12'16'0,"36"17"-10"0,-32-20 29 0,6 0-35 15,1 1 1-15,7 9 0 16,6 0 0-16,8-1-2 15,-7 4 1-15,3-3-5 16,1-3 1-16,3-7-8 16,0-9 1-16</inkml:trace>
  <inkml:trace contextRef="#ctx0" brushRef="#br0" timeOffset="174229.58">23968 15719 37 0,'7'29'18'0,"-11"15"-19"16,1-38 28-16,-1-3-28 0,-3 0 1 15,0-9-1-15,-7-10 0 16,3 7 2-16,1-1 0 16,3-5-1-16,0-4 1 15,0-6 0-15,3 3 1 16,1 0 0-16,6 6 0 15,4 4 0-15,7 5 0 16,0 4-1-16,1 6 1 16,6 0-4-16,0 1 1 15,0-1-6-15,4 3 0 16,3-6-5-16,-7-3 0 0</inkml:trace>
  <inkml:trace contextRef="#ctx0" brushRef="#br0" timeOffset="174444.11">24158 15610 29 0,'-7'31'14'0,"7"22"-10"0,0-43 22 0,-3 5-24 0,-1 7 1 0,1 7 1 16,-1 5 0-16,1-9-6 16,6-3 1-16,1-3 3 15,3-7 0-15,7-2-2 16,3-10 1-16,1-10-2 15,0-5 1-15,3-10-2 16,0 3 1-16,4-6-10 16,-1-10 0-16</inkml:trace>
  <inkml:trace contextRef="#ctx0" brushRef="#br0" timeOffset="175151.69">24754 15553 45 0,'-3'32'22'0,"-22"11"-28"0,15-33 36 16,-8-1-31-16,-7-2 1 15,1-1-1-15,-1 0 0 0,0 3 0 16,1 1 1-16,2-4-2 16,5 0 1-16,6 1-1 15,8-4 1-15,3 0 0 16,7 0 0-16,3 0 0 15,8 0 1-15,3 1-1 16,0-1 1-16,-3 3-1 16,-8 6 0-16,-6 7 0 15,-4 0 0-15,-7 3-2 16,-4-3 1-16,4 0-2 31,-3-1 1-31,-1-5-1 0,4 0 0 0,4-4 0 16,6 0 1-16,8-2 0 15,3-4 0-15,7-6 1 16,11-4 1-16,3-2 0 16,11-13 1-16,7-3-1 15,7-13 1-15,-7-15 0 16,3 0 0-16,0-10 2 16,-10-3 0-16,4 3-1 0,-8-6 1 15,-3 13 0-15,-7 9 1 16,-8 0 0 15,-6 0 0-15,-7 3 0 46,-8 3 0-46,-10 13-1-1,-11 9 1-15,-6 13-1 0,-1 12 1 32,-3 10-2-32,3 12 0 0,-3 16 0 15,7 12 0-15,3 7 1 32,4 16 0-32,7-1-1 0,3 3 1 15,1-8-1-15,3-11 0 16,0-15-1-1,0-9 0-15,0-10-5 0,0-12 0 0,0-10-6 16,0-25 1-16</inkml:trace>
  <inkml:trace contextRef="#ctx0" brushRef="#br0" timeOffset="175343.14">24754 15400 38 0,'7'34'19'0,"8"13"-17"0,-5-34 33 0,4-4-33 0,11-3 1 0,14-6-1 0,7-6 1 16,3-10-6-16,4 1 1 16,3-4-4-16,-3-3 0 15,-3-6-7-15,-8-10 1 16</inkml:trace>
  <inkml:trace contextRef="#ctx0" brushRef="#br0" timeOffset="175610.09">25407 14964 46 0,'25'22'23'0,"7"-7"-24"0,-22-15 41 0,11-3-39 16,7-3 1-16,1 0-1 16,2 2 1-16,12 1-3 15,-1 3 1-15,-7 0 0 16,-6 3 1-16,-5 4-1 16,-6 2 0-16,-7 4-1 15,-8 6 0-15,-3 2 0 16,-3 5 1-16,-8-1-1 15,-7 6 1-15,1 7-1 16,-1 9 1-16,4 3-3 16,0 6 1-16,0-6-2 15,0-3 0-15,3 1-9 0,4-5 1 16,3-14-1 0,1-7 0-16</inkml:trace>
  <inkml:trace contextRef="#ctx0" brushRef="#br0" timeOffset="175782.99">25555 15929 45 0,'4'19'22'0,"-1"-3"-32"0,-3-16 46 0,0 0-43 15,0-3 1-15,-3-7-17 16,-8-5 1-16</inkml:trace>
  <inkml:trace contextRef="#ctx0" brushRef="#br2" timeOffset="182230.46">1676 16017 46 0,'10'22'23'0,"-10"-6"-12"0,0-16 24 0,0 0-33 16,0 0 1-16,-7 0 0 15,-7 0 1-15,-14 3-6 16,-11 6 1-16,0 1 1 16,-3 6 1-16,-14-1-5 15,3 7 1-15,-7 0-3 16,10 3 0-16,1 0-1 16,7-3 0-16,3-6-1 15,18-4 1-15,3 1 3 16,7 0 1-16,11-4 2 15,4 0 0-15,10 4 1 16,-3 6 1-16,-8 6 0 16,4 3 1-16,-7 10-1 15,-7 2 0-15,4 4-2 16,-5 3 1-16,-2 4 0 16,3 2 1-16,3 0 0 15,4-3 1-15,0 1 2 16,11-4 0-16,-1-7 2 0,1-5 0 15,10-7 0-15,7-6 1 16,4-6-2-16,7-13 1 16,0-3-4-16,7-10 0 15,-4-5-7-15,-3-1 1 16,-7-3-12-16,6 0 0 16</inkml:trace>
  <inkml:trace contextRef="#ctx0" brushRef="#br2" timeOffset="182473.42">1090 16820 58 0,'11'3'29'0,"27"-22"-31"15,-16 7 47-15,24-7-45 16,-4-6 0-16,7-3-8 16,-6-1 1-16,-5-2-5 15,1 3 1-15,-11 0-5 16,1 3 0-16</inkml:trace>
  <inkml:trace contextRef="#ctx0" brushRef="#br2" timeOffset="183449.61">2187 16315 47 0,'-10'16'23'0,"-4"-16"-25"0,14 6 45 15,-11 4-43-15,-3 2 1 16,0 16-1-16,-7 1 1 16,3 8-2-16,-3 4 0 15,-7 3 1-15,6 6 1 16,-6-3-2-16,-4-3 0 15,11 0-2-15,4-13 0 16,-1-9-4-16,4-9 0 16,7-13-7-16,3-13 0 0</inkml:trace>
  <inkml:trace contextRef="#ctx0" brushRef="#br2" timeOffset="183659.84">1767 16300 29 0,'7'-4'14'0,"25"14"-6"16,-21-1 18-16,6 7-24 16,-2 9 0-16,9 9 1 15,-3 7 0-15,1 6-4 16,-1 13 1-16,11 9 1 16,3 3 1-16,7 3-2 15,-3-6 0-15,-11-9-3 16,-3-19 1-16,-8-13-10 15,1-19 1-15</inkml:trace>
  <inkml:trace contextRef="#ctx0" brushRef="#br2" timeOffset="183958.01">2484 15823 42 0,'7'41'21'0,"-7"9"-23"0,0-31 33 0,0 15-31 16,0 13 0-16,-7 13-1 16,-4 12 1-16,4 9 0 15,7 13 0-15,7 16 0 16,-7-16 1-16,4-9-2 15,3-13 1-15,0-12-3 16,3-23 1-16,-10-18-9 16,11-6 1-16,-11-23-2 15,-7-9 1-15</inkml:trace>
  <inkml:trace contextRef="#ctx0" brushRef="#br2" timeOffset="184124.98">2163 16550 29 0,'10'35'14'0,"29"-29"-15"15,-18-6 26-15,7-3-27 0,15 3 1 16,-5-3-2-16,12 0 1 16,-1 0-4-16,1-1 0 15</inkml:trace>
  <inkml:trace contextRef="#ctx0" brushRef="#br2" timeOffset="184618.75">2734 16757 46 0,'-3'41'23'0,"3"-22"-25"0,0-16 44 0,0-3-41 0,-8 0 0 16,5-6 1-16,3-7 0 16,-7-6-3-16,7-6 0 15,-11-9 1-15,4-10 0 16,4 0-2-16,-8 3 1 15,1 1-2-15,10 2 1 16,0 7-1-16,10 5 1 16,4 8-1-16,11 2 0 0,7 7 0 15,6 2 0-15,1 1-3 16,-3 3 0-16,-1 3-6 16,-3-3 1-16</inkml:trace>
  <inkml:trace contextRef="#ctx0" brushRef="#br2" timeOffset="184948.48">2963 16673 42 0,'7'37'21'0,"22"-12"-21"16,-19-25 37-16,1-3-35 15,3-3 0-15,11-7 1 16,-4 1 0-16,0-10-5 15,0 3 1-15,-3-3 2 16,-8 0 0-16,1-6-4 16,-11 3 1-16,-11 3-3 15,1 3 1-15,-1 7-2 0,-6 5 0 16,6 7-1-16,4 13 1 16,3 6 3-16,-3 6 0 15,4 0 2-15,3 6 0 16,0 1 1-16,0-1 1 15,0 3 0-15,0-8 0 16,10-5-4-16,-6-5 1 16,10-10-7-16,-3-12 1 0</inkml:trace>
  <inkml:trace contextRef="#ctx0" brushRef="#br2" timeOffset="185730.61">3348 16601 33 0,'10'53'16'0,"1"-31"-21"16,-11-16 29-16,0 3-24 15,0-2 0-15,0-1 2 16,-7-3 0-16,3-6-2 16,-3-3 0-16,4-4 0 15,-4-5 1-15,3-4 0 16,4 0 0-16,-7 0-1 15,7 4 1-15,0 2-1 16,0 0 1-16,0 7 0 16,7 6 0-16,4 3 0 15,-1 4 0-15,1-4-1 0,7 6 1 16,-4 1-1-16,3-7 0 16,-6 0-1-16,0-3 1 15,-4-10-3-15,3-2 1 16,1-1-2-16,-1-5 0 15,-6-1-2-15,7-3 1 16,3 3 0-16,-4 3 0 16,1 7 3-16,-1 3 1 15,1 9 2-15,7 0 1 0,-8 3 1 16,1 7 1-16,-1-1 0 16,1 1 0-16,-4-4-2 15,4 1 0-15,-8-1-2 16,4 0 1-16,-7 1-1 15,4-1 0-15,3 4 0 16,-7-1 0 0,0 1 0-16,3-4 0 0,4 1 2 15,-7-4 0-15,7-3 1 16,4 0 1-16,0-6 0 16,10-6 1-16,10-7 0 15,8-3 0-15,-7-6-2 16,3 0 1-16,-3-3-3 15,0-4 0-15,-4-2-1 16,-10 6 0-16,-8 6-1 16,-10-3 1-16,0 6-3 15,-10 6 1-15,-4 4-2 16,-1 6 1-16,5 9-2 16,-8 10 1-16,-3 9 0 15,10 12 0-15,4 7 2 0,7 0 1 16,7 3 1-16,8-3 1 15,9-3-1-15,8-10 1 16,0-6-1-16,7-15 0 16,-1-13-3-16,5-13 0 15,3-9-7-15,-8-13 1 16,5-6-1-16,-4-6 1 0</inkml:trace>
  <inkml:trace contextRef="#ctx0" brushRef="#br2" timeOffset="185999.71">4417 16180 29 0,'7'-22'14'0,"-7"26"-18"0,0-1 29 0,0 3-26 16,-18 6 0-16,-3 1 0 16,-11 3 1-16,4-1 0 15,-4 1 1-15,8 3-1 16,2 0 0-16,1 6 2 16,11 0 1-16,-1 0-1 15,1 0 1-15,20-3 0 16,1 0 1-16,6-3-1 15,15 3 1-15,7 3-2 16,-7 3 1-16,6 0 0 16,-9-3 0-16,-8 0-1 0,-18 0 0 31,-27 4-5-15,-26-10 1-16,1-1-10 0,-8-11 0 15</inkml:trace>
  <inkml:trace contextRef="#ctx0" brushRef="#br2" timeOffset="186631.81">857 17243 25 0,'0'16'12'0,"0"-25"0"0,4 6 8 16,6-1-17-16,26-2 0 15,6 3 3-15,25 0 0 16,14 0-5-16,21 0 0 16,8-4 5-16,31-5 1 15,4-10-2-15,13-3 0 0,22-10-2 16,11 4 1-16,20-7-3 15,5 4 0-15,23-7-2 16,-9 6 0-16,13 7-2 16,-6 3 0-16,-1 13-2 15,-7 8 1-15,-35 11 0 16,0 15 1-16,-21 6-3 16,-14 6 1-16,-22 4-7 15,-38-10 1-15</inkml:trace>
  <inkml:trace contextRef="#ctx0" brushRef="#br2" timeOffset="192095.15">19516 7485 25 0,'7'15'12'0,"0"29"1"0,-4-34 12 0,1 9-23 15,-1 6 1-15,1 9-1 16,-4 10 0-16,-4 12-3 16,-3 17 0-16,4 18 1 15,-1 12 1-15,-3 13-5 16,-3 9 1-16,6 10-1 15,4-12 0-15,4-7 0 16,-1-19 0-16,1-25-4 16,3-22 1-16,0-22 0 0,-4-24 0 31</inkml:trace>
  <inkml:trace contextRef="#ctx0" brushRef="#br2" timeOffset="192814.83">19403 7419 26 0,'35'19'13'0,"43"-7"-7"15,-57-9 24-15,21 1-28 16,22-8 0-16,24 4 0 15,11-9 0-15,24-4-3 16,25 1 0-16,-3-4 2 16,21 1 0-16,21-4-2 15,-14-6 1-15,6-4-1 16,8 4 1-16,-10-6-1 16,6 0 1 30,1-7 0-30,-18 4 0-16,10-4 0 31,-14 10 0-31,-7-1 0 16,-17 4 0-16,31 16-4 0,-31 9 1 16,-25 9-1-16,-18 16 0 0,-17 7 0 0,-18 2 0 0,-14 13 1 0,-15 0 1 0,-13 7 2 15,-15 5 0-15,-6 4 1 0,-4 9 0 0,-4 0 1 16,-3 13 1-16,-3 0-1 15,-1 12 0 1,-3 13 0-16,-4 6 0 0,-3 9-1 16,3-3 0-16,0-3 1 15,-3-12 0-15,3-19 1 16,-6-16 0-16,-22-9 2 16,-18-16 0-16,-28-10 0 31,-10-12 0-31,-32-3-2 0,-18-12 1 15,-17-7-5 1,-22-3 0 0,-17-9-7-16,-28-7 0 0,-15 0-6 0,-24 13 1 0</inkml:trace>
  <inkml:trace contextRef="#ctx0" brushRef="#br2" timeOffset="195472.31">6237 16027 40 0,'-18'6'20'0,"18"-12"-12"0,0 9 20 15,8 0-25-15,-8 3 0 0,0 4 0 16,0 2 1-16,0 7-6 16,0 9 1-16,-11 10 3 15,0-4 0-15,-3 13-2 16,0 7 0-16,4 2-1 16,-8 1 1-16,4-7 0 15,7-6 0-15,-4-13-1 16,11-3 1-16,-7-9 0 15,14-3 0-15,-3-1-1 16,10-5 1-16,7-4-2 16,0 3 1-16,0-2-4 15,8-1 0-15,-5-6-8 16,1-13 0-16</inkml:trace>
  <inkml:trace contextRef="#ctx0" brushRef="#br2" timeOffset="195818.86">6618 16563 41 0,'11'-3'20'0,"3"-22"-23"0,-11 18 30 15,-3 7-27-15,0-6 0 16,-3 0-1-16,-8 0 1 15,-6-1 0-15,-1 1 0 16,-3 3 0-16,0 9 1 16,-4 0-1-16,4 7 0 0,0 12 0 15,3-3 0-15,7 3-1 16,8 0 0-16,6 3-1 16,8-2 1-16,7-5-1 15,3-8 1-15,0-7 0 16,-3-6 0-16,-1-6 0 15,-3-7 0-15,-3-2-5 16,3-1 0-16,-3-15-3 16,-1 3 0-16</inkml:trace>
  <inkml:trace contextRef="#ctx0" brushRef="#br2" timeOffset="196196.97">6833 16622 29 0,'-7'32'14'0,"4"-35"-17"0,3 3 25 16,0 0-21-16,0 0 1 16,10 0-1-16,-6 0 1 15,3 0-3-15,3 0 0 16,-6 0 2-16,3 0 1 15,0-3-2-15,0-1 0 16,0 1-2-16,0 3 0 0,4 3-3 16,-4 7 0-16,0 2 0 15,4 4 1-15,3 6 1 16,-4-6 1-16,1-4 4 16,6-5 0-16,5-7 5 15,2-7 1-15,-2-5-1 16,2-4 1-16,-10 3-3 15,0-5 0-15,-3-1-7 16,0 0 0-16,-11-3-9 16,0 0 0-16</inkml:trace>
  <inkml:trace contextRef="#ctx0" brushRef="#br2" timeOffset="196751.37">7461 16309 39 0,'0'3'19'0,"11"6"-27"0,-11-9 30 16,3 0-37-16,-3 7 0 16,7-7-3-16,-7 0 1 15</inkml:trace>
  <inkml:trace contextRef="#ctx0" brushRef="#br2" timeOffset="196930.06">7472 16594 38 0,'3'32'19'0,"-3"-29"-28"0,0-3 38 0,0-7-29 15,0-5 0-15,-3-1-19 16,3-9 1-16</inkml:trace>
  <inkml:trace contextRef="#ctx0" brushRef="#br2" timeOffset="200832.74">8678 16105 35 0,'4'6'17'0,"-4"4"-9"0,0-4 18 0,0 7-24 16,0 5 1-16,-4 4 0 16,1 3 0-16,-4 10-5 15,0 6 1-15,3 6 3 16,-3 15 1-16,4 4-2 15,-8 6 0-15,11-3-2 16,-11-9 0-16,8-7-5 16,-1-12 1-16,4-13-8 15,7-15 0-15</inkml:trace>
  <inkml:trace contextRef="#ctx0" brushRef="#br2" timeOffset="201146.94">9105 16400 41 0,'7'-13'20'0,"4"4"-23"0,-11-1 33 15,3 4-30-15,-3-6 1 16,0 2 1-16,0 1 0 0,-3 3-2 16,-8 2 0-16,-3-2 1 15,-11 9 0-15,-6 7-2 16,-1 12 0-16,7 3-4 16,-6 12 0-16,6 1-7 15,7 3 1-15,4 0-1 16,11-1 0-16</inkml:trace>
  <inkml:trace contextRef="#ctx0" brushRef="#br2" timeOffset="201272.46">9098 16713 37 0,'14'-47'18'0,"-7"-12"-25"0,-7 40 39 0,0-3-33 0,0-6 0 0,0-4-18 0,0-2 1 0,-3-4 18 16,10 1 0-16</inkml:trace>
  <inkml:trace contextRef="#ctx0" brushRef="#br2" timeOffset="201853.12">9497 16265 49 0,'-4'9'24'0,"-3"-5"-26"0,7-4 50 0,-3 3-46 0,-8 3 0 0,1-3 0 16,-5 7 0-16,5-1-3 0,-4 3 0 16,3 1 2-16,-3 0 0 15,7-1-2-15,3 1 0 16,4-4 0-16,7 4 1 16,4-1-1-16,14-2 0 15,7 2 1-15,-1 1 0 16,5-4 1-16,-5 4 0 15,-2 2-1-15,-8 1 1 16,-4 15-2-16,-6 1 1 16,-18 5-4-16,-18 4 1 0,-14-3-5 15,-7-4 1 1,1-15-9-16,2-16 1 0</inkml:trace>
  <inkml:trace contextRef="#ctx0" brushRef="#br2" timeOffset="202158.63">9454 16133 59 0,'29'0'29'0,"66"-19"-31"0,-70 4 53 15,24-17-49-15,11-2 1 16,18-13-1-16,6-3 0 16,-3 6-6-16,-21 3 1 15,-3 7-4-15,-15 2 1 16,-14 7-13-1,-21 9 1-15</inkml:trace>
  <inkml:trace contextRef="#ctx0" brushRef="#br2" timeOffset="203054.78">9130 16638 23 0,'-4'19'11'0,"1"-25"-1"0,3 9 2 16,0 3-12-16,-4 0 0 15,-3 4 0-15,-3 2 1 16,-8-2 1-16,-3-4 0 16,-4-6 2-16,0-6 0 15,1-4 0-15,3-2 0 16,3-1-1-16,0-6 1 16,4 1-2-16,0-1 0 0,4 0-2 15,2-3 0-15,1 0-1 16,4-3 0-16,-1 3-5 15,4-3 0-15,7-6-5 16,8 2 0-16</inkml:trace>
  <inkml:trace contextRef="#ctx0" brushRef="#br2" timeOffset="206223.24">20151 9489 38 0,'-11'25'19'16,"11"-7"-17"-16,4-11 19 0,-4 2-21 16,3 4 1-16,-3 2-1 15,0 10 1-15,0 13-1 16,0 9 1-16,0 16 0 15,0 12 0-15,0 3 0 16,0 10 0-16,0-3-3 16,0 0 0-16,0-13-7 15,0-16 1-15,0-15-3 16,-3-22 0-16</inkml:trace>
  <inkml:trace contextRef="#ctx0" brushRef="#br2" timeOffset="206746.86">20031 9235 29 0,'-7'12'14'0,"10"-9"-11"0,1 0 25 15,-1 0-26-15,4 1 0 16,4-1 0-16,3 0 1 0,0-3-4 16,0 0 1-16,11-3 2 15,10-4 0-15,11-5-1 16,7-10 0-16,10 0 0 16,8-6 0-16,0 3 0 15,-15 3 0-15,0 6-1 16,1 7 0-16,-4-1-1 15,-7 7 1-15,-11 6-2 16,-7 4 1-16,-7 8-1 16,-7 7 0-16,-6 6-1 15,-1 7 1 1,0 9-1-16,0-7 1 0,0 14 0 16,0 8 0-16,3 4 1 15,1 6 1-15,-4 19 0 16,4 0 0-16,3 15 0 15,0 0 1-15,3 1-1 16,-6-4 1-16,-4 1-1 0,-10-20 0 16,-15-2-1-16,-24-4 1 15,-4-16 0-15,-21-8 0 16,-21-11-3-16,-18-18 0 16,-4-25-6-16,-17-13 1 15</inkml:trace>
  <inkml:trace contextRef="#ctx0" brushRef="#br2" timeOffset="210158.04">10224 16353 29 0,'0'22'14'0,"24"-3"-4"16,-13-16 14-16,-1-3-21 15,4 0 0-15,4 0 2 16,7-3 1-16,7-1-8 0,3-8 0 16,7 2 3-16,1 1 0 15,-1 0-11-15,0-1 1 16,-10-5-3-16,-7-1 0 15</inkml:trace>
  <inkml:trace contextRef="#ctx0" brushRef="#br2" timeOffset="210441.26">10432 16158 41 0,'-18'25'20'0,"11"-6"-25"0,7-12 38 0,0 2-32 16,7 4 1-16,0 2 1 15,0-2 1-15,0 6-5 16,0 6 1-16,-3 3 1 15,-8 3 0-15,-3 4-8 16,-3-1 1-16,-8-9-7 16,4-6 0-16</inkml:trace>
  <inkml:trace contextRef="#ctx0" brushRef="#br2" timeOffset="211208.87">11021 15986 34 0,'-7'19'17'0,"7"-7"-13"0,0-9 26 16,0-3-27-16,0 4 0 15,0-4 3-15,7-4 0 16,3 1-8-16,8 0 1 16,14-3 5-16,7 3 0 15,3 3-2-15,4-7 0 16,0 4-2-16,-4 0 1 15,-7 3-1-15,-7 3 0 0,-6 4-1 16,-8 2 0-16,-7 7-2 16,-7-1 1-16,-4 7-1 15,-10 13 0-15,4 2 0 16,3-2 1-16,-8 9 0 16,1 9 0-16,0 7 2 15,0 9 0-15,0-7 0 16,0 1 0-16,0-6-1 15,0-7 1-15,3-6-2 16,4-7 0-16,3-12-4 16,4-6 1-16,0-9-6 15,8-10 0-15</inkml:trace>
  <inkml:trace contextRef="#ctx0" brushRef="#br2" timeOffset="211433.36">11088 16569 41 0,'10'13'20'0,"12"-13"-19"0,-15 0 35 16,3-7-34-16,4 1 0 15,4-3 0-15,3-1 1 16,4 1-6-16,0 0 1 15,-8 2-5-15,1-2 1 0,6-7-7 16,-2 7 0-16</inkml:trace>
  <inkml:trace contextRef="#ctx0" brushRef="#br2" timeOffset="211779.94">11589 16720 42 0,'0'12'21'0,"0"-9"-28"0,0-3 36 15,0 0-35-15,7-3 1 16,0-3-16-16,3-7 0 15</inkml:trace>
  <inkml:trace contextRef="#ctx0" brushRef="#br2" timeOffset="212198.31">11878 16149 33 0,'-3'22'16'0,"3"-3"-18"16,0-13 24-16,0 0-21 15,0 4 0-15,0 2 2 0,0 1 0 16,-4-4-3-1,0 4 0-15,1-1 2 0,3-5 0 16,0-4-1-16,0 6 1 16,3 4-2-16,5-1 1 15,6 4-1-15,3 0 0 16,8-1 1-16,3 1 1 16,0 3 0-16,1-4 0 15,-1 4-1-15,-11 0 1 16,-6 3-1-16,-11 6 0 15,-14 0-4-15,-7 1 1 16,-11-7-4-16,4-4 0 0,0-5-6 16,-4-10 0-16</inkml:trace>
  <inkml:trace contextRef="#ctx0" brushRef="#br2" timeOffset="212438.33">11917 16108 54 0,'46'-6'27'0,"88"-63"-37"16,-88 44 52-16,17-13-44 0,8-9 1 15,-4 6-11-15,-7 4 1 16,-7 2 3-16,-22 1 1 16</inkml:trace>
  <inkml:trace contextRef="#ctx0" brushRef="#br2" timeOffset="212996">12707 16328 43 0,'-3'19'21'0,"10"-23"-17"0,-4-2 33 16,8 0-36-16,10 3 1 16,11-7 0-16,10-2 0 0,4-4-4 15,0 4 0-15,3 2-4 16,-10 4 0-16,-7 3-8 16,-18 3 1-16</inkml:trace>
  <inkml:trace contextRef="#ctx0" brushRef="#br2" timeOffset="213177.18">12675 16635 65 0,'53'16'32'0,"81"-29"-46"15,-102 4 62-15,17-10-52 16,4 3 0-16,-3 1-26 15,-8-7 1-15,-7 6 29 0,-10 3 1 16</inkml:trace>
  <inkml:trace contextRef="#ctx0" brushRef="#br2" timeOffset="-214101.67">14037 16218 41 0,'-3'6'20'0,"13"16"-14"0,-6-16 21 0,-1 7-26 15,4 0 0-15,-3 2 3 16,-1 10 1-16,-3 7-5 16,4 15 1-16,-4 6 2 15,0 7 0-15,0 9-1 16,-4 0 1-16,-3 6-5 16,0-6 0-16,0-10-6 15,0-5 1-15,0-17-8 16,3-15 1-16</inkml:trace>
  <inkml:trace contextRef="#ctx0" brushRef="#br2" timeOffset="-213753.03">14443 16183 41 0,'-7'19'20'0,"3"16"-22"16,4-26 31-16,-3 1-27 0,-1 15 0 0,-3 9 3 15,4 13 0-15,-1 16-6 16,4 0 0-16,0 6 4 16,0 0 0-1,4-7-8 1,-1-18 1-16,8-16-9 16,-1-9 0-16</inkml:trace>
  <inkml:trace contextRef="#ctx0" brushRef="#br2" timeOffset="-213258.97">14654 16252 35 0,'4'13'17'0,"-1"-7"-13"0,1-6 23 16,3 0-25-16,0 0 0 16,4 0 4-16,3 0 1 15,3 3-7-15,8 1 1 0,0-1 3 16,0 0 1-16,3 3-1 15,3 0 0-15,1-2-3 16,-7-1 0-16,-4 3-2 16,-10 6 1-16,-8 7-1 15,-10 6 0-15,-3 7-1 16,-12 2 1-16,-2 4-1 16,-5-1 1-16,1 1 0 15,0 6 0-15,3 0 0 16,4 0 1-16,11 0 0 15,3-7 1-15,10-2 0 16,8-1 1-16,10-5-2 16,4-8 1-16,3-2-2 15,0-9 1-15,0-4-6 16,-3-9 1-16,0-7-9 16,-8-2 0-16</inkml:trace>
  <inkml:trace contextRef="#ctx0" brushRef="#br2" timeOffset="-213003.47">15201 16798 53 0,'7'22'26'0,"-10"-9"-32"0,6-10 43 0,1 0-38 15,-1 0 0-15,1 0-7 16,-1 0 0-16,1-3-1 16,-1-9 0-16</inkml:trace>
  <inkml:trace contextRef="#ctx0" brushRef="#br2" timeOffset="-212375.31">15688 16252 48 0,'0'26'24'0,"-7"-1"-22"0,3-25 38 0,-3 9-39 16,-3 0 0-16,-1 7 1 16,1 3 0-16,-1-3-3 15,0 9 0-15,1-10 2 16,3 4 0-16,0-3-2 16,7 3 1-16,7-7-1 15,10 4 1-15,8 3-1 16,0 0 0-16,7-1 1 0,3 1 0 15,-3-3 0-15,-4 3 1 16,-3 3-1-16,-11 3 0 16,-14 6 0-16,-11 7 0 15,-7-10-4-15,1-3 1 16,-8-6-5-16,-3-3 1 16,0-7-8-16,-1-6 1 15</inkml:trace>
  <inkml:trace contextRef="#ctx0" brushRef="#br2" timeOffset="-212147.73">15589 16237 44 0,'25'41'22'0,"14"-23"-14"0,-25-18 36 0,4-6-41 15,13-3 0-15,22-10 0 16,18-9 0-16,24-7-8 16,-7-9 0-16,-3-3-7 15,-4 0 1-15,-7-3-5 16,-7 9 0-16</inkml:trace>
  <inkml:trace contextRef="#ctx0" brushRef="#br2" timeOffset="-211683.01">16810 16817 53 0,'-7'50'26'0,"7"-25"-26"0,0-25 50 0,0 0-50 15,3-3 1-15,1-16 0 16,-1-15 0-16,-3-13-1 16,0-16 0-16,0-12 1 15,0 3 0-15,4-7-2 16,-1 1 1-16,1 3-2 16,0 6 1-16,-1 9-1 15,4 16 1-15,0 10-1 16,7 15 1-16,0 16-2 0,0 6 0 15,-6 12-5-15,-5 14 1 16,-6-1-9-16,-8 10 1 16</inkml:trace>
  <inkml:trace contextRef="#ctx0" brushRef="#br2" timeOffset="-211502.39">16623 16651 49 0,'-11'9'24'0,"29"4"-21"0,-11-10 41 0,7 0-42 16,7-3 0-16,4 3 0 16,3-3 0-16,4 0-5 15,0 6 1-15,7-6-4 16,6 0 1-16,-2-9-11 16,3 3 0-16</inkml:trace>
  <inkml:trace contextRef="#ctx0" brushRef="#br2" timeOffset="-211249.35">17427 15980 24 0,'11'31'12'0,"-1"-9"-2"15,-13-9 7-15,-1-1-12 16,-10 10 0-16,7 12 3 15,0 4 1-15,-3 12-11 16,-5 10 1-16,5 12 7 0,3 6 1 16,0 7-4-16,3-7 1 15,1-12-3-15,-1-9 1 16,1-16-7-16,-1-10 0 16,1-12-10-16,-1-10 1 15</inkml:trace>
  <inkml:trace contextRef="#ctx0" brushRef="#br2" timeOffset="-211068.27">17074 16475 37 0,'0'13'18'0,"29"27"-8"0,-15-30 25 0,10-1-30 16,15-2 0-16,4-1 0 15,13-9 1-15,15-7-11 16,-4-2 1-16,0-4-7 15,-11-9 1-15,-14-3-5 16,-10 3 1-16</inkml:trace>
  <inkml:trace contextRef="#ctx0" brushRef="#br2" timeOffset="-210123.99">13413 15998 25 0,'10'-21'12'0,"-3"8"-1"15,-3 7 13-15,-1 3-22 16,-3 3 0-16,7 3 0 16,-3 9 1-16,-1 7-4 15,1 3 0-15,-4 6 2 16,0 16 0-16,-4 6-1 15,1 13 1-15,3 12-1 16,0 13 0-16,0 16 0 0,-4-13 0 31,1 6-1-31,-1-9 1 0,1-13-1 0,-4-16 1 16,3-12-6-16,-3-18 0 16,7-17-4-16,11-18 0 15</inkml:trace>
  <inkml:trace contextRef="#ctx0" brushRef="#br2" timeOffset="-209165.66">13469 16061 28 0,'18'0'14'0,"6"-9"-16"16,-13 3 22-16,10-4-19 16,7-2 0-16,11-4 1 15,11 0 0-15,17-3-2 16,7 1 0-16,10-1 2 15,26 0 1-15,6 3-2 16,8 1 1-16,6 2-1 16,11 4 1-1,0-1-2-15,-7 4 1 0,11 3 0 16,7 3 0-16,-1 0-1 0,8-3 1 16,14 0 0-16,0-1 0 31,-7 4-2-16,7 0 1-15,-4 7-2 16,-14 5 1-16,7 7-1 0,-13 0 1 0,-12 0 0 0,-10-4 0 16,-17-5 1-16,-5-1 1 15,-9-9-1-15,-12-3 1 16,-6-3-1-16,-11-4 1 0,-7 1-1 16,-4 0 1-16,-6 2-1 15,-11 1 0-15,-8 3 0 16,-3 3 0-16,-6 0-1 15,-8 3 1-15,-4-3-1 16,-3 3 1-16,-3 0-1 16,-1 0 1-16,-3 7 0 15,4 2 0 1,0 7 0-16,-1 6 1 16,1 3 0-16,-1 4 0 0,1 5-1 15,-1 7 1-15,-3-3-1 16,0-3 1-16,-3 6-1 15,-1 9 0-15,1 10 0 16,3 9 1-16,0 6-2 16,3 1 1-16,1 12 0 15,3 6 1-15,3 3 1 0,1-3 0 16,-1 1 1 31,1-20 0-32,-7-6 0-15,-1 0 1 0,-6-15-1 0,-8-7 0 0,-14-9-2 0,-17-7 0 0,-22-6-1 0,-20-9 0 16,-15-6-1-16,-28-10 0 16,-21-10 0-16,-18-8 1 15,-21-7 0-15,-7 3 1 16,-21-6-1-16,-11 0 0 0,-17-3 0 16,-11 3 0-16,-11-1 0 15,0 8 1 32,1 2-3-31,10 3 1 15,7-5-3-31,11-1 1 0,24-13-10 16,14-18 0-16</inkml:trace>
  <inkml:trace contextRef="#ctx0" brushRef="#br2" timeOffset="-207642.5">11631 15089 21 0,'0'16'10'0,"18"-13"-3"16,-8-6 4-16,8 3-9 16,3-3 0-16,7-1 3 15,4 1 0-15,3 0-6 0,11 0 1 16,14 0 4-16,18 3 0 15,10-3-1-15,4 0 0 16,17 3-1-16,15 0 1 16,13 0-1-16,1 0 0 15,6 3-1-15,12 3 0 16,-15-3-1-16,3 7 1 16,-3-1-1-16,4 4 1 15,-18-1-1-15,4-2 1 16,-8-1-1-16,-3 3 0 0,-11 7 0 15,-17 3 1-15,-14-6-2 16,-11-7 1-16,-14-2-4 16,-11-11 1-16,-10-2-7 15,-11-3 0-15,-14-10-1 16,-11-9 0-16</inkml:trace>
  <inkml:trace contextRef="#ctx0" brushRef="#br2" timeOffset="-207252.31">14912 13894 23 0,'-11'-25'11'0,"1"32"-7"0,6-1 20 15,-3 16-20-15,-3 12 1 16,-8 16 2-16,-3 23 0 15,0 8-9-15,-4 16 0 0,4 10 6 16,0 6 0-16,6 0-3 16,8 0 1-16,4-7-2 15,-1-21 0-15,1-4-3 16,-1-27 0-16,-3-20-9 16,-3-24 1-16</inkml:trace>
  <inkml:trace contextRef="#ctx0" brushRef="#br2" timeOffset="-206699.66">11469 13734 36 0,'0'-12'18'0,"17"2"-13"0,-9 10 26 0,-8 0-27 15,7 4 1-15,0 2 1 16,0 6 0-16,-7 10-9 16,0 10 1-16,-4 8 4 15,1 14 1-15,-1 5-5 16,1 20 1-16,-1 12-2 16,-3 15 1-16,-4 1 0 15,1-7 0-15,-1-6-1 0,-3-6 0 16,4-16-3-1,-5-9 0-15,5-22-6 0,3-29 1 16</inkml:trace>
  <inkml:trace contextRef="#ctx0" brushRef="#br2" timeOffset="-206203.16">11437 13756 14 0,'0'13'7'0,"11"-19"7"0,-4 3 2 0,3 3-11 15,8 0 0-15,3 0 2 16,7 0 1-16,15-7-10 16,10 1 1-16,10-7 6 15,29 1 0-15,17-4-2 16,18-9 0-16,14 3-2 16,25-12 1-16,3 5-2 15,11 4 0-15,11-3 0 16,-15 0 0-16,1 3-1 15,-1 0 1-15,-10 0 0 16,-11 3 0-16,-7 0-1 0,0 6 1 16,-10 7-1-16,-18 2 0 15,-11 7 0-15,-3 7 0 16,-18 5 0-16,-14 7 0 16,-10 6 0-16,-8-9 0 15,-10 6-2-15,-11 0 0 16,-6 6-7-16,-12 0 1 15,-10-9-1-15,4-7 0 16</inkml:trace>
  <inkml:trace contextRef="#ctx0" brushRef="#br2" timeOffset="-202195.73">6121 17316 23 0,'7'12'11'0,"-7"7"1"0,3-13 12 0,-3 4-20 16,0-1 1-16,0 3 4 16,0 4 1-16,0 6-12 15,0 6 0-15,-3 10 7 16,3 12 0-16,-7 10-3 16,3 12 0-16,-3 0-4 15,4 0 0-15,3 3-2 16,-7-12 0-16,3-6-5 15,4-17 0-15,11-18-4 16,-1-15 0-16</inkml:trace>
  <inkml:trace contextRef="#ctx0" brushRef="#br2" timeOffset="-201909.17">6544 17369 30 0,'-3'0'15'0,"-1"6"-12"0,0-3 24 16,-3 3-25-16,0 4 0 16,-3 9 0-16,-4 9 0 15,-4 10-3-15,4 12 1 0,0 6 1 16,3 10 1-16,1 6-2 15,3-3 0-15,0-6-1 16,7-4 0-16,3-15-7 16,1-15 0-16,3-17-3 15,0-18 1-15</inkml:trace>
  <inkml:trace contextRef="#ctx0" brushRef="#br2" timeOffset="-201682.1">6230 17817 31 0,'0'16'15'0,"14"-10"-13"16,-10-6 26-16,3 0-27 16,3 0 0-16,-6 0 1 15,6 3 1-15,8-3-4 0,-4 3 0 16,4-3 1-16,7-3 1 15,6-3-4-15,1-3 1 16,0-1-9-16,0-2 1 16</inkml:trace>
  <inkml:trace contextRef="#ctx0" brushRef="#br2" timeOffset="-201487.58">6675 17880 26 0,'0'56'13'0,"-7"-27"-11"0,7-23 15 0,-4 6-17 15,4-2 0-15,0-1-1 16,0-9 0-16,0-6-6 16,0 0 1-16,4-13-1 15,3-12 0-15</inkml:trace>
  <inkml:trace contextRef="#ctx0" brushRef="#br2" timeOffset="-201204.59">6636 17620 18 0,'10'15'9'0,"19"10"-10"16,-19-15 17-16,1 2-15 16,-1-2 0-16,11 2 4 0,4 1 0 15,7-4-4-15,-7 1 0 16,10-10 5-16,7-3 0 15,8-7-1-15,-5 1 1 16,-2-1-2-16,-15 1 1 16,-3 3-2-16,-4-1 0 15,-3 1-1-15,-1 3 1 16,-10 0-3-16,0 6 0 16,-10 6-3-16,-8 1 0 15,-10 2-5-15,-4 7 1 16,1 3-5-16,-1 3 0 15,4 0 0-15,7 0 0 0</inkml:trace>
  <inkml:trace contextRef="#ctx0" brushRef="#br2" timeOffset="-200965.5">6992 17977 7 0,'21'3'3'0,"15"41"4"0,-22-34 2 0,-11 2-5 16,4 4 1-16,-7 0 0 15,0-1 1-15,-10-2-9 16,-4-1 1-16,3-5 4 15,0-4 1-15,1-3-3 16,-1-7 0-16,8-5-1 16,-8-1 1-16,8-2-1 15,-1-4 1-15,0 0-1 16,4 3 1-16,4 1-3 16,3-1 1-16,4-3 0 15,3 0 0-15,0-3-1 16,0 0 0-16,4 4-2 0,-8 2 1 15</inkml:trace>
  <inkml:trace contextRef="#ctx0" brushRef="#br2" timeOffset="-200469">7415 17243 36 0,'0'44'18'0,"-10"25"-25"16,6-53 39-16,-6 9-32 15,-1 16 1-15,4 6-1 16,0 6 1-16,0 0-1 16,0-6 1-16,0-3 0 15,3-9 0-15,4-10-2 16,-7-9 1-16,7-10-2 16,0-6 1-16,7-6-3 15,-3-10 0-15,3-6-1 16,0-3 1-16,0 3 0 0,0 0 1 15,0 3 1-15,4 7 0 16,3 2 2-16,-4 13 0 16,1 7 1-16,0 9 1 15,-4 6-1-15,0 3 1 16,3 3-1-16,-10 4 0 16,4-4-1-16,3-6 1 15,-4-6-5-15,4-6 0 16,8-10-4-16,-1-10 1 15</inkml:trace>
  <inkml:trace contextRef="#ctx0" brushRef="#br2" timeOffset="-200168.82">7768 17432 40 0,'4'6'20'0,"3"3"-28"16,-7-9 40-16,10-3-33 15,-10 3 0-15,11 0-6 16,-8-3 1-16,5 0-1 15,-5-3 1-15</inkml:trace>
  <inkml:trace contextRef="#ctx0" brushRef="#br2" timeOffset="-200037.9">7743 17707 36 0,'11'54'18'0,"0"-45"-21"0,-8-9 28 0,-3 0-28 16,0 0 1-16,0 0-17 16,4-12 0-16</inkml:trace>
  <inkml:trace contextRef="#ctx0" brushRef="#br2" timeOffset="-197617.37">8565 17356 18 0,'0'0'9'0,"-3"-15"-2"0,6 8 10 0,1 1-12 16,-4 0 1-16,4 3 5 15,-4 3 0-15,3 3-12 16,1 3 0-16,3 3 8 15,-7 7 1-15,0 3-3 16,-7 9 0-16,7 7-3 16,0 5 0-16,0 17-3 15,0 6 1-15,0 6-4 16,-4 0 1-16,4-16-4 16,0-9 1-16,0-7-8 15,0-12 0-15</inkml:trace>
  <inkml:trace contextRef="#ctx0" brushRef="#br2" timeOffset="-197237.44">8879 17196 31 0,'11'19'15'0,"3"0"-5"0,-7-13 20 0,-3 7-27 15,-4 6 0-15,0 6 2 16,-4 0 1-16,-6 6-8 16,3 7 1-16,-1 6 3 15,1 6 0-15,0 0-3 16,4 0 1-16,-1-3-6 16,4-6 1-16,4-10-8 15,3-15 0-15</inkml:trace>
  <inkml:trace contextRef="#ctx0" brushRef="#br2" timeOffset="-196879.61">9144 17190 39 0,'0'22'19'0,"0"-9"-18"0,0-10 30 15,0 3-31-15,-7 3 1 16,3 4 0-16,1 3 0 16,3 9-1-16,0-3 0 15,-4 6 1-15,1 3 0 16,-1 1-1-16,4-1 1 0,0 0-1 15,4-6 1-15,3-6-1 16,0-3 0-16,7-7-1 16,4-2 1-16,3-7-3 15,4-7 1-15,3-2-7 16,4-10 1-16,-4-3-4 16,4-9 0-16</inkml:trace>
  <inkml:trace contextRef="#ctx0" brushRef="#br2" timeOffset="-196610.05">9490 17140 34 0,'-14'12'17'0,"0"1"-13"0,10-4 30 15,0-2-30-15,-3 5 1 16,0 10 1-16,0 13 0 16,0 5-8-16,0 11 0 15,0 8 6-15,-3 16 0 16,6 1-5-16,-3 8 1 16,0-12-5-16,0-3 0 15,-4-12-9-15,4-16 0 16</inkml:trace>
  <inkml:trace contextRef="#ctx0" brushRef="#br2" timeOffset="-194583.16">19569 7428 23 0,'0'22'11'0,"0"0"-4"0,0-12 11 15,0 5-15-15,0 10 1 0,3 10 1 16,1 12 1-16,-4 19-8 16,0 18 0-16,0 14 4 15,3 8 1-15,-3 17-2 16,0-11 0-16,0-5-2 16,0-13 0-16,0-12-3 15,0-20 1-15,0-18-7 16,4-22 1-16,3-19-1 15,0-28 1-15</inkml:trace>
  <inkml:trace contextRef="#ctx0" brushRef="#br2" timeOffset="-193847.85">19519 7475 30 0,'25'38'15'0,"21"-32"-15"0,-22-3 31 16,19 1-28-16,20-1 1 15,18-3 0-15,15-7 1 16,20-2-7-16,18-4 0 15,-3-9 4-15,17 1 1 16,14-1-3-16,-10 9 0 0,7 1 0 16,3 2 0-16,-3-6-1 15,-22-2 1-15,8-4 0 16,-11-10 0-16,0 7 0 16,-7-9 0-16,-18-4 0 15,-13 4 0-15,-8 9 0 16,-11-1 0-16,-10 11 0 15,-14 8 0-15,-7 4-1 16,-4 3 0-16,-13 0 0 16,-8 7 1-16,-7 2-1 15,-3 4 0-15,-4 2 0 16,-7 7 0-16,0 10 0 16,0 5 0-16,0 16-1 15,3 4 1-15,4 15 0 16,0 6 1-16,7 1 0 15,8-1 0-15,-1-12 0 16,3 6 0-16,5-3 0 0,2-6 0 16,5 3 0-16,-5 9 1 15,-2-9-1-15,-1 0 0 16,-3-4 0-16,-8-2 0 16,-6 3 0-16,-8-10 0 15,-3-3 0-15,-7-6 1 16,-10-3 0-16,-26-3 0 15,-24-7 0-15,-24-12 1 16,-26-7 0-16,-28-9 0 16,-6-3 0-16,-15-3 0 15,-14 0-1-15,11 0 1 0,-4 3-1 16,-14 0 0-16,14 0-3 16,-3 0 1-16,-1 3-9 15,4 0 0-15,1 7-2 16,-5 5 0-16</inkml:trace>
  <inkml:trace contextRef="#ctx0" brushRef="#br2" timeOffset="-191819.33">9913 17654 25 0,'-7'3'12'0,"7"-6"0"0,0 3 12 0,0 0-21 16,0 0 1-16,11-3 1 15,-1 3 1-15,4 0-8 16,7 0 1-16,11 3 5 16,11 3 1-16,2-2-3 15,8-4 1-15,7-4-3 16,0-2 0-16,-7-3-7 15,-3-4 0-15,-12-9-7 16,-2-3 1-16</inkml:trace>
  <inkml:trace contextRef="#ctx0" brushRef="#br2" timeOffset="-191578.77">10135 17435 31 0,'-10'18'15'0,"17"11"-9"0,-4-20 21 16,1 7-26-16,3 9 0 16,0 13 1-16,0 5 0 0,0 4-4 15,4 7 1-15,-4-4-9 16,0-9 1-16,-7-7-1 15,-7-9 0-15</inkml:trace>
  <inkml:trace contextRef="#ctx0" brushRef="#br2" timeOffset="-188222.18">21001 9479 20 0,'21'-22'10'0,"-7"3"-3"15,-10 10 11-15,-1-7-13 0,-3-3 1 16,0-2 2-16,-3-5 0 16,-8-2-11-16,-3-3 1 15,-7-4 6-15,-14-5 1 16,-11 8-4-16,0 4 1 16,-4 3-2-16,-10 3 0 15,-10 9 0-15,-4 4 0 16,-7 3 0-16,0 15 0 31,-4 13 0-31,-3 9 0 0,-1 13-1 0,8 16 0 16,7 15-3-16,4 16 1 15,10 9-1-15,14 13 1 0,14 3 0 16,11-3 0-16,14 0 1 16,14-3 0-16,18-3 3 15,21-10 1 1,10-6-1-1,7-10 0 17,12-18 0-32,6-16 1 0,14-6 0 0,0-16 1 0,-3-13-1 0,10-12 0 0,-3-15 0 31,7-14 1-31,-4-18-1 0,-3-9 1 0,-4-19-2 16,-7 6 0-16,-14-10-1 15,-17 1 0-15,-22-13 0 16,-17-3 0-16,-22-3 0 15,-10-10 0-15,-21-3-1 16,-25 4 1-16,-18-1-3 0,-13 10 1 78,6 22-9-62,-14 9 0-1,0 9 0 1,-3 20 0-16</inkml:trace>
  <inkml:trace contextRef="#ctx0" brushRef="#br2" timeOffset="-187107.63">11024 17588 14 0,'14'-3'7'0,"8"-50"-5"0,-15 40 8 16,0 1-6-16,0-4 1 16,0 4 8-16,0-1 0 15,0 10-13-15,0 0 1 16,-7 3 9-16,0 0 1 15,0 0-3-15,0 0 0 16,-4-3-5-16,-3-4 1 16,-7 7-3-16,-7-3 0 15,-11 3-2-15,-6 6 0 0,-5 4-2 16,-3 6 1 0,8-1-3-1,-1 7 1-15,3-3-1 0,8 6 1 0,7 3 0 16,11-3 1-16,10 0 2 15,10 1 0 1,11-4 1-16,15-1 1 0,6 5 0 16,-3-1 0-16,-1-3-1 15,-9 3 1-15,-8 0-1 16,-7 3 0 0,-7 0-1 30,-10-6 0-46,-8-6-1 16,-7 3 1 0,-3-7 0-1,0-2 0 1,-4-4 0-16,8-6 0 0,3 0 2 0,3-3 0 0,4-7 1 0,7-8 1 0,7-4 1 0,7-10 1 0,7-2-1 16,11-4 1-16,-7 0-4 0,3 1 1 0,-3 2-7 0,-1 4 0 15,1 0-9-15,-7 2 1 16</inkml:trace>
  <inkml:trace contextRef="#ctx0" brushRef="#br2" timeOffset="-186830.72">11176 17908 47 0,'7'28'23'0,"7"-15"-31"16,-7-10 40-16,0 3-37 16,-3-3 1-16,-1 1-12 15,-3-4 1-15,4 3 13 16,-4-3 1-16</inkml:trace>
  <inkml:trace contextRef="#ctx0" brushRef="#br2" timeOffset="-186538.41">11539 17457 42 0,'14'31'21'15,"-3"-37"-28"-15,-7 9 39 0,-1 3-32 0,-3 0 0 0,-7 7 0 16,-4 3 0-16,-3 6 0 16,0 3 1-16,4 6-1 15,-1 0 1-15,1-2-1 16,6-1 1-16,4-3-2 15,7-3 1-15,4-6-3 16,3-7 1-16,7-9-7 16,7-3 0-16,4-16-2 15,0-12 0 1</inkml:trace>
  <inkml:trace contextRef="#ctx0" brushRef="#br2" timeOffset="-186356.45">11800 17328 25 0,'-10'19'12'0,"-1"25"-4"16,8-32 19-16,-4 13-26 16,-4 10 0-16,1 9 0 0,-5 9 1 15,1 4-3-15,-3 5 1 16,-1 7-1-16,0-6 0 16,8 0-3-16,-1-1 0 15,4-8-6 1,4-10 1-1</inkml:trace>
  <inkml:trace contextRef="#ctx0" brushRef="#br2" timeOffset="-185740.5">12298 17729 25 0,'-4'26'12'0,"8"-17"0"0,-4-9 17 16,7-6-25-16,3-4 0 16,8-5 3-16,3-4 0 0,15-3-9 15,16 0 0 1,1 3 3-16,0 3 0 0,0-2-7 15,-7 5 1-15,-7 4-8 16,-11-1 0-16</inkml:trace>
  <inkml:trace contextRef="#ctx0" brushRef="#br2" timeOffset="-185575.85">12245 17980 48 0,'0'10'24'0,"35"-13"-25"0,-17 3 43 0,10-7-42 0,18-5 1 0,17-4-3 0,1-3 0 0,-1-3-9 0,-6-3 0 0,-15-3-3 0,-7 6 1 15</inkml:trace>
  <inkml:trace contextRef="#ctx0" brushRef="#br2" timeOffset="-180769.26">13582 17638 48 0,'3'22'24'0,"-3"10"-19"0,0-23 25 0,4 7-30 16,-8 6 1-16,1 9-1 15,-1 13 1-15,1 3-2 16,-4 10 0-16,0 5-1 16,3 4 0-16,-3-6-3 15,4-7 0-15,-1-6-9 16,4-16 1-16</inkml:trace>
  <inkml:trace contextRef="#ctx0" brushRef="#br2" timeOffset="-180276.31">13769 17729 33 0,'0'10'16'0,"11"12"-12"0,-11-22 21 16,7 0-23-16,3 0 1 0,1 3 2 16,6-3 1-1,8 0-6-15,3 0 1 0,8 0 3 16,2 3 1-16,-9-3-2 15,-8 3 1-15,0 0-2 16,-3 0 0-16,-8 7-4 16,-3 2 1-16,-3 1-1 15,-8 6 0-15,-3 6-1 16,-7 0 1-16,-4-3 0 16,1 6 0-16,-1 3 1 15,4 1 0-15,3 2 1 16,4-2 0-16,4-1 0 15,6-3 0-15,8-6 0 16,3-3 1-16,0-6-2 16,4-7 1-16,-1-16-4 15,5 4 1-15,2-3-9 16,5-13 0-16</inkml:trace>
  <inkml:trace contextRef="#ctx0" brushRef="#br2" timeOffset="-179719.79">14298 17673 28 0,'0'3'14'0,"0"16"-12"0,4-16 15 0,-1 0-14 16,1 3 0-16,3 1 5 15,0-4 0-15,0 0-8 16,3 6 0-16,1-5 6 15,7 2 1-15,3-3-2 16,7 3 0-16,7-6-2 16,-3 0 0-16,0 0-2 15,-7 3 1-15,-4 1-2 16,-4-1 1-16,-3-3-2 16,-3 3 1-16,-4 6-1 0,-3 7 0 15,-11 6-1-15,-4 3 1 16,-10 3-2-16,-7-3 1 15,-4 0-1 1,0 4 1 0,4 2 0-16,7 3 1 0,3 1 1 0,7 3 1 15,11-4 1-15,8-3 0 16,13-6 0-16,7-3 0 16,7-12-2-16,4-7 1 15,-7-6-14 1,-1-13 0-16</inkml:trace>
  <inkml:trace contextRef="#ctx0" brushRef="#br2" timeOffset="-177526.72">15095 18024 43 0,'-3'3'21'0,"3"7"-11"0,0-7 22 0,0 3-31 16,0 4 1-16,0-1 1 0,0 0 0 15,0 1-4-15,0-4 0 16,3 0 0-16,1-3 1 16,-4 1-8-16,3-11 0 15,1-5-7-15,-4-4 1 16</inkml:trace>
  <inkml:trace contextRef="#ctx0" brushRef="#br2" timeOffset="-177002.8">15476 17635 27 0,'4'44'13'0,"3"3"-12"0,-7-40 15 15,0-1-16-15,0 3 0 16,-4 4 0-16,1 2 1 16,-1 4 0-16,1 0 0 15,3 3 1-15,0 0 0 16,0 0-1-16,0-3 1 15,3-4-1-15,1-2 0 16,3-4-1-16,4-2 0 16,3-7-1-16,3-3 0 0,1-4-1 15,3-2 0-15,0-4-3 16,0-2 1-16,1-7-4 16,2-3 0-16</inkml:trace>
  <inkml:trace contextRef="#ctx0" brushRef="#br2" timeOffset="-176748.61">15787 17554 40 0,'0'28'20'0,"10"-15"-28"15,-10-10 40-15,0 3-32 16,-3 3 1-16,-4 10 1 15,-4 6 1-15,4 7-3 16,-3 15 0-16,-5 3 2 0,-6 16 0 16,4 12-2-16,3 7 1 15,3 3-3-15,4-1 0 16,3-11-5-16,4-20 0 16,4-21-5-16,-4-20 0 15</inkml:trace>
  <inkml:trace contextRef="#ctx0" brushRef="#br2" timeOffset="-176207.03">16517 18288 35 0,'-3'25'17'0,"-5"-32"-15"0,5-2 30 16,-4-13-27-16,0-6 0 15,-4-10 1-15,4-9 1 16,0-9-10-16,0-10 1 16,4 3 5-16,-1-6 1 0,1-3-4 15,6 12 1-15,1 7-1 16,6 6 1-16,1 16-2 16,3 6 1-16,3 9-2 15,1 7 0-15,0 12-4 16,-4 3 0-16,-4 7-8 15,-6-1 0-15</inkml:trace>
  <inkml:trace contextRef="#ctx0" brushRef="#br2" timeOffset="-176011.9">16260 17980 38 0,'3'10'19'0,"15"2"-17"15,-15-12 29-15,4 3-30 16,7 1 1-16,8-1 0 16,13-3 0-16,7-3-3 0,11-4 0 15,4 4-3-15,3-3 0 16,-1-10-8-16,-9-12 0 16</inkml:trace>
  <inkml:trace contextRef="#ctx0" brushRef="#br2" timeOffset="-175772.8">17071 17504 35 0,'0'22'17'0,"-14"25"-18"0,7-29 25 0,-4 11-24 15,1 8 0-15,-8 17 3 16,4-1 0-16,0 16-3 15,0 6 1-15,3 4 1 16,8-7 1-16,-5-13-2 16,5-12 0-16,3-6-7 15,0-13 1-15,3-12-7 16,1-13 1-16</inkml:trace>
  <inkml:trace contextRef="#ctx0" brushRef="#br2" timeOffset="-175561.72">16729 17996 37 0,'0'9'18'0,"7"29"-14"0,-4-32 30 16,4 1-29-16,4-1 0 16,7-3 3-16,-1-6 0 15,19-7-11-15,13-5 1 16,11-4 2-16,0-9 1 15,-7-10-14-15,-14-3 0 16,-18-3-3-16,-7-3 1 16</inkml:trace>
  <inkml:trace contextRef="#ctx0" brushRef="#br2" timeOffset="-174900.92">13208 17328 35 0,'7'19'17'0,"7"3"-17"0,-10-19 30 0,-4 3-28 16,0 0 1-16,0 1 2 15,-4 5 1-15,1 7-8 16,-4 9 1-16,-4 16 3 16,0 13 1-16,-3 9-3 15,-3 12 0-15,-1 7-2 16,0 6 1-16,1 9-1 15,-1-9 1-15,4-10-1 16,0-9 1-16,3-12-3 16,1-13 0-16,-1-9-6 15,1-7 1-15,6-12-2 16,1-10 0-16</inkml:trace>
  <inkml:trace contextRef="#ctx0" brushRef="#br2" timeOffset="-174225.16">13018 18466 23 0,'31'3'11'0,"26"-6"-14"0,-29 0 19 15,11 0-14-15,7 0 0 16,10-3 4-16,0-1 0 15,-3-2-6-15,11 0 1 16,3-4 5-16,11 0 0 16,13-2-2-16,12-1 1 15,13 0-3-15,18 7 1 16,4 0-2-16,3-1 0 16,7 10-1-16,11 0 0 15,-4 3 0-15,14 4 1 16,11 2-1-16,-3 0 1 0,13 1-1 15,1-4 0-15,-8 0 0 16,4 1 0-16,-7 2 0 16,-11 4 0-16,-3 9-1 15,-14 3 1-15,-11 0 0 16,-18 0 0-16,-20 0-2 16,-15 0 0-16,-14-6-7 15,-14-3 1-15,-14-7-4 16,-18-6 1-16</inkml:trace>
  <inkml:trace contextRef="#ctx0" brushRef="#br2" timeOffset="-173399.34">13236 17225 24 0,'7'6'12'0,"29"0"-13"16,-22-6 17-16,7 0-15 16,11 3 0-16,3 4 0 15,0 2 1-15,7 0-3 16,8 4 1-16,6-1 1 16,11-2 1-16,14-4-1 15,4-3 1-15,21 0 0 16,21 1 1-16,11-4-1 0,10-4 1 15,14 1-1-15,7-3 1 16,8 3-1-16,6-3 1 16,-6-4-1-16,6-2 0 15,8-1-1-15,-19 1 0 16,5-10-1-16,6 0 1 16,-10-7-1-16,-7 4 0 15,-4 6 0-15,-7 4 0 16,-14-1 1-16,-17 10 0 15,14 15-1 1,-26 7 0-16,-20 6 0 16,-18 3 0-16,-14 9-2 15,-14 10 1-15,-18 10-2 16,-7 5 1-16,-6 7 0 16,-8 6 0-16,-4 10 0 15,1 6 1-15,-1 3 1 16,1 9 0-16,-1 10 1 15,4 6 0-15,-3-10-1 16,-4-2 1-16,-7-7-2 16,-4 0 1-16,-6-12-5 15,-12-19 1-15,1-19-6 16,-7-32 1-16</inkml:trace>
  <inkml:trace contextRef="#ctx0" brushRef="#br2" timeOffset="-170967.08">17678 17645 19 0,'28'22'9'0,"21"-19"-7"0,-35-3 10 0,8 0-13 15,2 0 1-15,5-3 0 16,2 0 1-16,5-4-1 16,9-2 1-16,8-4 0 15,0-2 0-15,4-7 0 16,6-13 0-16,1 1 0 15,-11-7 0-15,-4 0-1 16,0-3 0-16,1-3 0 16,-8-9 0-16,-7-7-1 15,-3-3 1-15,-4 0-1 16,-3-9 1-16,-11-10-1 16,-10-5 1-16,-11-11 0 15,-4-2 1-15,-10 2-1 16,0 1 1-16,-8-7 0 15,-9 4 0-15,-8 6-1 16,-11 6 1-16,-3 16-1 0,-3 6 1 16,-4 9-2-16,7 13 1 15,-4 3-1-15,-6 10 1 16,-4 5 0-16,-7 10 0 16,-4 7 0-16,4 6 0 15,-4 9 0-15,-10 9 0 16,-7 4 0-16,-1 0 0 15,8-1 0-15,14 1 1 16,7 0 0-16,7-4 0 16,-4-2 0-16,8-7 1 0,3 0-1 15,3-6 1-15,-3 0-1 16,0-4 0-16,0 1-1 16,4 0 1-16,7 3-1 15,-1 0 0-15,-3-1 0 16,0-2 0-16,0-9 1 15,-3-4 0-15,3-6 0 16,-3-7 1-16,-1 4-1 16,-3-3 1-16,4-4-1 15,3 1 1-15,0-1-2 16,-4 4 1-16,5-1-1 16,-1 1 1-16,3 3-1 15,-3-10 0-15,4 7 0 16,0-4 1-16,-1-2 0 15,8-7 0-15,3 3 0 16,4 0 0-16,3 1 0 0,-3 2 0 16,3 0-1-16,0 4 0 15,4 6-1-15,3-4 0 16,4 7 0-16,0 0 0 16,3 0-1-16,1 3 0 15,-1 3-5-15,0 0 1 16,1 1-3-16,-11 2 0 15</inkml:trace>
  <inkml:trace contextRef="#ctx0" brushRef="#br2" timeOffset="-170156.07">14609 15315 24 0,'3'16'12'0,"4"-13"-13"0,-3 0 18 0,-4-3-17 0,7-3 1 15,3-4 1-15,-3-5 0 16,4-7-2-16,3-6 1 16,25-31 1-1,0-7 1-15,-4-6-1 16,-3 0 1-16,-8 0-2 15,-2-3 1-15,-8 15-3 16,-4 4 0-16,-3 6-1 16,0 6 1-16,-3 10-1 15,-4 6 0-15,0 6 0 16,0 3 0-16,-4 7 1 16,1 3 1-16,-1-1-1 15,-3 4 1-15,4 0 0 16,-4 0 0-16,3 0-1 15,1 3 1-15,3 3-1 16,3 3 1-16,4 7-1 16,4 2 0-16,3 1 0 15,7 3 1-15,0 6 0 0,4 3 1 16,7 0 0-16,3 4 0 16,0-4 0-16,-3 6 1 15,0 4-1-15,-8 0 0 16,-2 6-1 15,-8 6 1-31,-7 0-1 0,-7 6 0 0,-7 4-1 0,-11 3 1 16,-14-4-1-16,-24-9 0 15,-22-9-6-15,-21-13 0 16</inkml:trace>
  <inkml:trace contextRef="#ctx0" brushRef="#br1" timeOffset="-151375.91">21615 6469 36 0,'7'0'18'0,"-7"19"-10"16,0-16 19-16,0 6-27 15,0 7 1-15,-7 12 0 0,-4 3 0 16,-7 13-2-16,-6 13 1 15,-11 18-1-15,-4 10 1 16,-4 12-3-16,-6 3 0 16,10 4 0-16,0-10 0 15,8-16-1-15,2-18 0 16,8-16-2-16,4-10 1 16,2-15-4-16,8-19 1 15</inkml:trace>
  <inkml:trace contextRef="#ctx0" brushRef="#br1" timeOffset="-150911.1">21071 7268 30 0,'11'41'15'0,"0"6"-14"16,-11-37 25-16,0 5-25 15,0 10 0-15,-4 0 2 16,-3 7 0-16,0-7-4 16,0 0 1-16,-4 0 2 15,4-3 0-15,0-3-1 16,4-3 0-16,-1-4-1 16,1-3 0-16,-1 1 0 0,4-1 0 15,0-2-1-15,7-4 1 16,4 0-1-16,6-3 1 15,5 0 0-15,2-3 1 16,4-4-1-16,4-5 1 16,11-1 1-16,-1 1 0 15,0 2 0-15,-7 1 1 16,-6 3 0-16,-5 3 1 16,-6-1-2-16,-11 4 1 15,-10 4-2-15,-15-8 0 16,-7-2-2-16,-3-6 1 15,-7-7-1-15,-8-3 1 16,1-3-2-16,0 3 0 0,-1-6-5 16,12-4 0-16,9-2-6 15,15-1 0-15</inkml:trace>
  <inkml:trace contextRef="#ctx0" brushRef="#br1" timeOffset="-150278.6">21833 5820 46 0,'7'0'23'0,"-3"28"-22"0,-8-19 41 0,-3 10-41 15,0 9 0-15,-3-6 0 16,-8 10 0-16,-3-4-2 15,-7-6 1-15,-4-7 0 16,4 4 0-16,3 0-1 16,4 0 1-16,7-3-1 15,3 2 1-15,4-5 0 16,11 0 0-16,6-1 0 16,11 1 1-16,4-4-1 15,0-3 1-15,-4 1-1 16,0-1 0-16,-10 3-1 0,-1 1 1 15,-3-1-2-15,4 0 1 16,-7 4-3-16,-4 9 1 16,-4 0-4-16,-7 0 1 15,1 0-8-15,3-7 0 16</inkml:trace>
  <inkml:trace contextRef="#ctx0" brushRef="#br1" timeOffset="-150063.65">21992 6143 41 0,'4'34'20'0,"-8"29"-23"0,1-44 33 0,-4 3-30 15,-4 0 0-15,0 0-2 16,4-1 1-16,0-11-4 15,-3-7 0-15,10-16-6 16,-4-5 0-16</inkml:trace>
  <inkml:trace contextRef="#ctx0" brushRef="#br1" timeOffset="-149647.81">21862 6002 34 0,'7'6'17'0,"17"31"-17"0,-9-27 27 0,2-4-26 0,4 4 0 0,-3 2 2 0,3 1 0 0,0-1-3 0,4-2 0 0,3-4 2 0,4-3 0 15,3-3-1 1,1-6 1-16,-5-1-2 0,-3 1 0 16,-3 0-1-16,-4 6 1 15,-7-6-1-15,-3-1 1 16,-4 7-1-16,-7 0 1 15,0 3-2-15,-3 4 0 16,-4 8-2-16,-4-2 0 0,0 6-2 16,1 0 0-16,3-1 0 15,3-2 1-15,4 0 1 16,7 3 0-16,4 9 3 16,3-3 0-16,-3 3 3 15,-1 3 0-15,-3-5 0 16,-3 2 1-1,-4 0 0 17,-7 0 1-32,-4 0-2 0,-3-6 1 0,0-6-2 0,-4-7 1 0,1-2-8 15,-1-17 1-15,0-12-4 16,11-3 0-16</inkml:trace>
  <inkml:trace contextRef="#ctx0" brushRef="#br1" timeOffset="-148839.54">23273 5559 25 0,'14'7'12'0,"0"8"-3"0,-14-8 21 16,0 5-27-16,-4 7 1 16,-3 0 0-16,-3 12 0 15,-4 7-6-15,0 6 1 31,-4 31 3-31,7-9 1 16,1-4-1-16,6-11 0 16,1-14 0-16,-1-8 0 0,1-8 0 15,-4-8 0-15,0-4-1 16,-4-9 1-16,0-6-2 16,-3 0 1-16,0 3-1 15,-3-4 0-15,-5-2-1 16,1 3 1-16,0 6-1 15,0 3 0 1,3 0 0-16,1 6 1 0,2 7 0 16,5 3 0-16,3 6 0 15,3-3 1-15,8 0-1 16,6-3 1-16,8 3-1 16,3-3 0-16,0-1-3 15,4-2 0-15,3-7-8 16,1-5 1-16,2-8-3 15,-2-8 0-15</inkml:trace>
  <inkml:trace contextRef="#ctx0" brushRef="#br1" timeOffset="-148656.28">23400 6208 18 0,'-7'44'9'0,"-4"-22"-4"0,8-22 10 16,-1 3-16-16,1-3 1 16,-5 0-2-16,1-3 1 0,4 3-4 15,-1-6 1-15</inkml:trace>
  <inkml:trace contextRef="#ctx0" brushRef="#br1" timeOffset="-148477.78">23312 5967 24 0,'0'-6'12'0,"3"28"-10"0,1-25 20 0,-1 3-20 16,4 0 0-16,0 0-2 16,0 0 0-16,0 0-7 15,0 0 1-15,4-7-2 16,-7 4 1-16</inkml:trace>
  <inkml:trace contextRef="#ctx0" brushRef="#br1" timeOffset="-147997.59">23834 6039 49 0,'10'16'24'0,"-3"-16"-30"0,-7 3 52 16,0 0-47-16,-7 3 1 15,-7-2-1-15,-3-4 1 0,-8 0-2 16,0 3 0-16,-3 3-2 16,0 0 0-16,-8 4-3 15,1 2 1-15,7 1-3 16,0-1 1-16,7-2-1 15,6-1 1-15,8 0-2 16,4-2 1-16,10 2 2 16,7 4 0-16,4 2 8 31,27-52-1-31,-52 121 3 16,39-43 1-16,-7-3 2 15,-11-1 1-15,-7 1-1 16,-7 0 1-16,-7-7-6 15,-4-3 1-15,-6-9 0 16,-8-10 0-16,0-5-1 16,1-11 1-16,6-5 0 15,4-4 0-15,3-3-1 0,11 0 0 16,7-6-4-16,11 7 1 16,7-4-7-16,6 0 1 15</inkml:trace>
  <inkml:trace contextRef="#ctx0" brushRef="#br1" timeOffset="-147697.18">24229 5967 40 0,'14'-3'20'0,"0"6"-22"0,-14-3 37 0,0 3-35 16,-4-3 0-16,-3 10-1 15,-7-1 1-15,-10 0 0 16,-5 10 0-16,-2-3-2 15,2-4 1-15,8 1-1 16,4 3 1-16,3-1 0 16,3 1 0-16,0 0 0 15,11-1 1-15,11 1 1 16,14 0 0-16,6-1 0 16,5 1 0-16,-5 0 0 15,-2-7 1-15,-12 1-2 16,-10 12 1-16,-17 3-4 15,-18 3 0-15,-15 3-8 16,-10-3 0-16</inkml:trace>
  <inkml:trace contextRef="#ctx0" brushRef="#br1" timeOffset="-146901.18">22874 8651 20 0,'14'3'10'0,"7"-6"4"16,-14 3 5-16,1 3-12 16,-1-3 0-16,-4 0 1 15,-3 0 1-15,0 4-12 16,-7 2 0-16,-14 10 7 16,-21 9 1-16,-25 9-4 15,-32-3 0-15,0 7 0 16,-17 3 0-16,-8 0-2 15,1-4 1-15,17 1 0 16,-7 6 0-16,-4 0-3 16,12 0 1-16,6-4-9 15,7-5 1-15,11-4-3 16,10-6 1-16</inkml:trace>
  <inkml:trace contextRef="#ctx0" brushRef="#br1" timeOffset="-146445.85">21495 9031 44 0,'-4'28'22'0,"-13"-25"-25"0,13 0 43 0,-7 3-40 15,-13 4 0-15,-1 2 1 16,-10 4 0-16,3 3-2 16,0 3 1-16,1 0 0 15,2 0 1-15,5-3-2 16,6 3 0-16,4-7-1 16,10 4 1-16,11 0-1 15,8 0 0-15,16-1 1 16,8 4 0-16,7-3 0 15,0-6 1-15,0-4 0 16,0 1 1-16,-8-1-1 16,-6-3 1-16,-7 1-1 15,-11-4 0-15,-7 0 0 16,-11-3 1-16,-10 0 0 0,-7-13 1 16,-4-18 0-1,-6-10 0-15,-1-12-2 16,4-7 0-16,10-6-12 47,8-9 1-47</inkml:trace>
  <inkml:trace contextRef="#ctx0" brushRef="#br1" timeOffset="-145807.09">23897 8344 27 0,'-10'-3'13'0,"-5"9"2"0,8-3 8 15,-3 0-20-15,-4 7 0 16,-7-1 1-16,-8 4 0 31,-20 12-6-31,3-3 1 16,4 3 3-16,10 0 1 16,7 0-2-16,4-3 0 15,7-6-2-15,3-1 1 0,8-2-1 16,6-4 0-1,5-2 0-15,9-1 0 0,1-3 0 16,-1 0 0-16,5 3 1 16,-1 1 0-16,-4-1 0 15,1 10 0-15,-4-7 0 16,-3 4 0-16,-4 2 0 16,-7 1 0-16,-7 0 0 15,-7 6 0-15,0 3 0 16,-8 0 0-1,-2-3-2-15,2-4 1 0,5-2-4 16,-1-3 0-16,8-1-6 16,3 1 0-16</inkml:trace>
  <inkml:trace contextRef="#ctx0" brushRef="#br1" timeOffset="-145123.46">23929 8814 34 0,'-11'44'17'0,"1"-19"-18"0,6-18 28 16,1 5-26-16,-1 1 0 16,1-1 0-16,-1 1 0 15,1-7-3-15,-1-6 0 0,4-6-3 16,0-10 1-1,-3-3-5-15,-5-6 1 0,1-3-1 16,-3-7 1-16,-1 4 1 16,1-3 0-16,3 5 4 15,3 7 1-15,4 7 3 16,0 2 1-16,4 7 1 16,3 3 1-16,0 3 1 15,3 3 1 32,4 0 1-47,1 0 1 0,2 0 0 0,1-3 0 16,-1 4-2-1,8-1 0-15,-4 0-2 0,0 0 0 0,4 0-3 0,-4 0 0 0,-3 0-1 16,-4 0 1-16,-3 1-2 16,-11 5 0-16,-4 0-2 0,-3 4 1 15,-7 3-5-15,3-1 1 16,1 4-4-16,3 0 1 15,0-3 0-15,0-4 0 16,3 4 3-16,4 3 0 16,7 3 8-16,7 0 0 15,4 6 4-15,3-6 1 47,-3 0 1-47,-8-4 0 0,-6 1-2 0,-8 0 1 31,-6 6-4-15,-4-3 0-16,-4 0-2 31,0-3 0-15,1-7-11 15,-1-8 1-15</inkml:trace>
  <inkml:trace contextRef="#ctx0" brushRef="#br1" timeOffset="-144586.89">24719 7858 30 0,'14'12'15'0,"-7"4"-5"0,-3-10 20 16,-4 4-29-16,0-1 1 16,0 7 1-16,0 6 0 15,-4 9-3-15,-3 1 0 16,0 11 2-16,4 5 1 15,-4-5-1-15,3 1 0 0,4-3-1 16,0-3 1-16,0-10-2 16,4-6 0-16,-4-10-1 15,0-2 1-15,-4-10-1 16,-3-3 0-16,-7-4 0 16,-7 4 0-16,-4 0 0 15,4 3 1-15,-4-3-1 16,-3-3 0-16,0 6 0 15,0 3 1-15,3 3-1 16,7 10 1-16,4-4 0 16,7 7 0-16,11-3 0 15,6 3 0-15,4-4-2 16,0-2 1-16,8-4-6 62,2 4 0-46,1-10-5-16,3-6 0 0</inkml:trace>
  <inkml:trace contextRef="#ctx0" brushRef="#br1" timeOffset="-144390.48">24888 8313 31 0,'-14'3'15'0,"4"31"-15"0,10-27 24 0,-4-1-24 16,4 0 0-16,0-3-3 16,0 0 0-16,0-6 0 15,0-6 0-15,0-1-6 16,4-2 0-16</inkml:trace>
  <inkml:trace contextRef="#ctx0" brushRef="#br1" timeOffset="-144239.58">24836 8090 13 0,'3'3'6'0,"8"13"1"0,-8-16 6 0,1 3-13 0,-1-3 1 0,1 3-1 16,3-3 0-16,0 0-5 15,0-3 0-15</inkml:trace>
  <inkml:trace contextRef="#ctx0" brushRef="#br1" timeOffset="-143939.6">25248 8071 38 0,'21'13'19'0,"4"-1"-25"0,-25-9 39 0,0 1-34 15,-7-1 0-15,-3 3-1 16,-5 0 1-16,-2-3 1 16,-8 0 1-16,0 4-4 15,-3-1 1-15,-4 3-3 16,-3 4 0-16,0 0-4 15,7-1 0-15,6-3 0 16,5 7 0-16</inkml:trace>
  <inkml:trace contextRef="#ctx0" brushRef="#br1" timeOffset="-143733.4">25128 8372 21 0,'36'25'10'0,"-33"4"-11"15,-6-17 20-15,-8-3-19 16,0 4 0-16,1 6-1 0,-8-4 1 15,-3-2 0-15,-4-7 1 16,1-3-1-16,-1-6 1 16,4 3 0-16,7-6 0 15,7-7 0-15,7-2 1 16,10-7-1-16,8-3 0 16,3 0-5-16,11-4 1 15,7-5-5 1,3-10 1-16</inkml:trace>
  <inkml:trace contextRef="#ctx0" brushRef="#br1" timeOffset="-143434.4">25569 7918 26 0,'22'-16'13'0,"-15"16"-9"0,-7 0 23 0,0 3-27 15,-7 3 0-15,-4 1-1 16,-7-4 1-16,-6 6 0 15,-5 4 0-15,-2 2-1 16,-1 1 1-16,11-4-1 16,3 1 1-16,4 0 0 15,7-1 1-15,10 4 0 16,8-7 0-16,7 1 1 16,3-1 0-16,11 0 1 15,-4-2 0-15,-4-4-2 16,-6 3 1-16,-7 4-1 15,-15 8 0-15,-13 7-5 16,-26 7 0-16,-20-1-7 16,-22 0 1-16</inkml:trace>
  <inkml:trace contextRef="#ctx0" brushRef="#br1" timeOffset="-130673.24">5951 13744 17 0,'14'0'8'0,"-6"-16"5"15,-1 19 8-15,0 0-17 16,-4 7 1-16,4 2 2 0,4 13 0 16,-8-6-10-16,-3 13 1 15,-3 15 5-15,-15 6 1 16,4 22-4-16,0 10 1 16,0 9-2-16,3 3 0 15,1 13 0-15,-1-10 0 16,4 10 0-16,4-19 0 15,-1-9-1-15,0-14 1 16,4-8-6-16,0-19 1 16,4-16-4-16,0-19 1 15</inkml:trace>
  <inkml:trace contextRef="#ctx0" brushRef="#br1" timeOffset="-129665.04">5803 13835 8 0,'14'-13'4'0,"0"13"7"0,-3-6-1 16,3 3-8-1,7-7 1-15,18 1 0 16,7-7 1-16,10 4-4 0,11-4 1 16,15-6 3-16,16 0 1 15,12-12-2-15,20-4 1 16,-6 7-2-16,20-4 1 15,8-2-2-15,-4-4 1 16,4 3-2-16,14 1 0 16,-4-4-1-16,4 0 1 15,-4 0 0-15,-3 10 0 32,81 0 0-32,-32 5 0 0,-21 8 1 15,-7 2 1-15,-11 3-1 16,-21 4 1-1,-7 0-1-15,0-4 0 0,-10-3 0 16,-4-2 0-16,-18 5-1 16,-17 0 0-16,-14 7 0 15,-15 0 1-15,-6 6-1 16,-8 0 1-16,-14 9-1 16,-6-2 0-16,-12 5 0 15,-10 10 1 16,-10 22-2-31,-4-3 0 0,-15 15-1 32,-6 7 0-17,-7 9 0-15,-4 16 1 0,4 9 0 0,0 10 0 0,6-1 0 0,5 4 1 16,6 12 0-16,4-6 1 0,0-3 0 0,0 0 0 16,-4-9 1-16,0-13 0 15,8 0-1-15,-8-16 1 31,1-9-1-31,-1-10 1 0,0-6-1 0,-6 0 0 16,-1-9-2-16,7-9 1 16,-6-1-1-16,-12-6 1 15,-10-6 0-15,-10-7 1 16,-11-2-1-16,-11-7 1 47,-3 0-1-47,-7 0 1 0,-14-3 0 0,-11-3 1 0,-4 0-2 15,-17 3 1-15,-10 0-2 0,-4 3 1 0,-15 6 0 16,-6 4 1-16,0 3-1 16,-1-7 0-1,-3 4 0-15,-3-1 0 0,10 4 0 16,0-7 1-16,1 1-1 16,2 2 0-16,-6 1-1 15,0-4 1 1,-1 4-2 15,5-1 1-15,2-2-2-1,-6-4 1-15,24 3-2 0,11-2 0 16,14-1-3-16,14-3 1 0,18-9-4 0,14-10 0 0</inkml:trace>
  <inkml:trace contextRef="#ctx0" brushRef="#br1" timeOffset="-126497.6">5330 13148 29 0,'0'3'14'0,"15"13"-4"0,-15-16 15 0,7-3-23 16,10-7 1-16,4 10 3 16,8-6 1-16,2 0-8 15,-2-1 0-15,2 1 5 16,8 0 0-16,-7 0-2 15,0 3 1-15,-8 3-3 16,-2 0 0-16,-8 3-1 16,-4 3 1-16,-3 3-2 15,-7 7 1-15,-7 3 0 16,-3 6 0-16,-4 3 0 16,-11-9 0-16,4 3 0 15,0 0 1-15,3 3 1 16,4 3 0-16,3-3-1 15,4 3 1-15,4 1 1 16,6-10 0-16,8-4 0 16,6-5 0-16,12 2-1 0,6-2 1 15,0-7-2-15,-3-6 0 16,-4-7-4-16,4-2 0 16,-4-4-11-16,-7-9 1 15</inkml:trace>
  <inkml:trace contextRef="#ctx0" brushRef="#br1" timeOffset="-124922.03">6354 13007 22 0,'3'6'11'0,"11"16"3"0,-10-22 5 15,-4 0-12-15,0 0 0 16,0 0 5-16,0 0 1 16,0 6-17-16,0 1 1 15,-4 2 9-15,-3 4 1 16,0 2-4-16,0 1 0 0,3 6-4 16,-6-3 0-16,-1-4-2 15,-3-2 1 1,4 0-1-1,-1-4 1-15,0-3-1 16,8-3 0-16,-8-3 1 16,1 0 1-16,3 0 0 15,3 0 1-15,1 0-1 16,-1-3 0-16,4 0-1 16,-7 3 0-16,4 3 0 15,3 3 0-15,-8 1-1 16,8-1 0-16,0 0 1 15,0 1 1-15,8-4 1 16,-5 3 0-16,11 3 1 16,7-2 0-16,-7-4 1 15,8 6 1-15,-5-3-1 16,1 4 1-16,-8-1 0 0,-6 1 1 16,0 2-2-16,-8 7 1 15,0 3-3-15,-13 0 1 16,-1 0-2-16,4 0 0 15,-7-6-3-15,0-7 1 16,3-3-9-16,0-6 1 16,8-12-1-16,6-1 1 15</inkml:trace>
  <inkml:trace contextRef="#ctx0" brushRef="#br1" timeOffset="-124619.88">6445 13208 37 0,'0'31'18'0,"0"-12"-22"16,0-7 34-16,0-5-31 15,0 2 1-15,0 0-6 16,11 1 1-16,-11-4-2 0,3-6 1 16,1-6-4-16,-1-10 0 15</inkml:trace>
  <inkml:trace contextRef="#ctx0" brushRef="#br1" timeOffset="-124141.48">6368 13142 23 0,'7'15'11'0,"24"4"-8"0,-20-16 20 0,0 1-20 16,6-4 0-16,8 0 2 15,0-4 0-15,3-2-7 16,4-3 1-16,-1-1 4 15,1-2 0-15,-7-1-1 16,-4 1 1-16,0-4-1 16,-10 10 0-16,-1-1 0 15,1 4 0-15,-4 3-1 16,-4 3 1-16,-3 4-4 16,-3 8 0-16,3 1-4 15,-11 3 0-15,4 3-6 16,0 6 1-16,0-6 0 15,4 3 0-15,3-3 6 16,7 3 0-16,3 0 6 16,8-3 1-16,-4-3 6 15,0-3 0-15,0-1 0 16,-3-2 0-16,-4 3-5 16,-7-4 1-16,-11 4-3 0,1-4 1 15,-4 1-2-15,0-4 0 16,-8 1-2-16,5-4 1 15,6-6 0-15,-6 0 0 16,6-3 0-16,7-7 0 16,4-2 0-16,11-4 0 15,0-6-1-15,6-9 1 16,4 6-6-16,4-10 0 16</inkml:trace>
  <inkml:trace contextRef="#ctx0" brushRef="#br1" timeOffset="-123480.3">7698 12794 29 0,'3'37'14'0,"-3"17"-12"0,0-42 23 15,0 4-25-15,-3 6 0 16,-1 6 1-16,1 0 1 0,-4 0-2 15,7-2 0-15,0-1 0 16,0-7 1-16,0-5-1 16,-4 0 0-16,-7-7 0 15,4-6 1-15,-3-6-1 16,-1-4 0-16,-6 4 0 16,-1 0 0-16,4-1 0 15,3 4 1-15,-6 0-1 16,2 3 0-16,1-6 0 15,4 6 1-15,6 6-1 16,-6-3 1-16,3 3-1 16,3 1 1-16,4 12-1 15,0-7 1-15,4-3-1 16,3 7 0-16,3 0-1 0,-3-4 0 16,7-2-4-16,8-7 0 15,6-6-5-15,11-13 1 16</inkml:trace>
  <inkml:trace contextRef="#ctx0" brushRef="#br1" timeOffset="-123267.7">7825 13045 22 0,'-4'43'11'0,"15"-14"-7"0,-11-23 14 0,0 3-17 15,0 1 1-15,3-7-1 16,-3 0 1-16,4 0-5 16,-1-9 1-16,4-7-3 15,-7-9 0-15,4-6-3 16,3 6 1-16</inkml:trace>
  <inkml:trace contextRef="#ctx0" brushRef="#br1" timeOffset="-122864.66">7874 12957 21 0,'14'-3'10'0,"21"-1"-6"0,-24 4 18 0,3-3-18 16,0 0 0-16,4-3 3 16,3-3 0-16,7-1-9 15,0 1 0-15,4 2 6 16,-4 1 0-16,-3 3-3 16,-4-3 1-16,-3 3-2 0,0 3 0 15,-11 0-2-15,0 3 1 16,-7 3-3-16,-4 3 1 15,4 1-2-15,-3-4 1 32,-1 10-1-32,4 6 1 0,4-3 1 0,3 6 1 15,3 0 2-15,1 3 1 16,3-6 2-16,-3 0 0 16,-1 3-1-16,1-6 1 15,-4-4-1-15,-7 7 1 16,-4-3-3-16,-3 6 1 15,-10-3-2-15,-5-3 0 0,-2-3-2 16,-1-4 1-16,-7-2-1 16,4-7 1-16,10 0-2 15,8-3 1-15,6 0-2 16,8-13 0-16,6 1 0 16,1-4 1-16,7-3-2 15,-4 4 0-15</inkml:trace>
  <inkml:trace contextRef="#ctx0" brushRef="#br1" timeOffset="-122399.06">8654 12684 31 0,'14'9'15'0,"-4"-6"-16"0,-6 4 34 16,-4-1-31-16,0 7 1 0,-7-7 0 15,-4-3 1-15,-3 10-6 16,0 2 1-16,0 4 2 16,3 6 1-16,1 3-2 15,3-3 1-15,0-3-1 16,7-6 0-16,0 0 0 16,3-4 0-16,8 7 2 15,6-10 1-15,12-2 0 16,2-1 0-16,-2-3-1 15,-5 3 1-15,1 4-1 16,-14 2 0-16,-11 10-5 16,-11 3 0-16,-17 7-9 15,-4-1 0-15,-17 10-2 16,-8-13 0-16</inkml:trace>
  <inkml:trace contextRef="#ctx0" brushRef="#br1" timeOffset="-113107.1">26536 13524 52 0,'0'13'26'0,"-4"-23"-20"16,1 7 26-16,-4 13-32 15,0 5 1-15,-4 10-1 16,-3 16 1-16,0 13-1 16,0 18 0-16,-4 9 0 0,-3 13 1 15,7 10-2-15,3-13 0 16,4-13-4-16,0-12 0 16,4-16-9-16,3-22 1 15,7-21-2-15,10-17 1 16</inkml:trace>
  <inkml:trace contextRef="#ctx0" brushRef="#br1" timeOffset="-112867.29">26719 13493 31 0,'0'31'15'0,"-10"63"-12"0,10-72 27 0,-4 16-28 16,1 12 0-16,-4 10 0 16,0-1 1-16,-4 10-4 15,0 3 0-15,1 7 2 16,3-10 0-16,0-6-8 16,0-16 1-16,7-19-5 15,0-19 0-15</inkml:trace>
  <inkml:trace contextRef="#ctx0" brushRef="#br1" timeOffset="-112416.55">27079 13584 48 0,'11'-13'24'0,"-11"26"-30"0,-4-13 45 15,-3 9-39-15,-3 1 1 16,-4 2-1-16,-4 4 0 15,-3 9-3-15,-4 3 1 16,-3 7-2-16,0-4 0 16,3-3-1-16,4-3 1 15,7-3 0-15,3-3 1 16,11 0 2-16,11 0 0 16,6 6 3-16,19 3 0 15,13 3 0-15,0-5 1 0,-3 5-2 16,-7-3 1-16,-7 3-2 15,-11 10 1-15,-14 6-2 16,-14 7 0-16,-11-10-2 16,-10-7 0-16,-4-12 0 15,4-9 0-15,0-13 3 16,3-12 1-16,11-10 4 16,11-16 1-16,10-5 2 15,17-20 0-15,15-9 1 16,10-13 1-16,1-5-3 15,6 2 0-15,1 13-7 16,-8 12 0-16,-14 10-12 16,-10 9 0-16,-18 4-6 15,-7 5 1-15</inkml:trace>
  <inkml:trace contextRef="#ctx0" brushRef="#br1" timeOffset="-110538.83">28123 14277 39 0,'0'31'19'0,"0"29"-20"0,0-51 30 0,0-2-28 16,0-4 1-16,0-6 1 16,-3-7 0-16,3-6-2 15,0-9 0-15,0-6 2 16,0-10 0-16,0 4-1 16,0-1 1-16,0 0-2 15,3 4 0-15,1 2-3 16,3 11 1-16,0 8-1 15,4 10 0-15,3 6-3 16,3 6 1-16,1 1-5 16,3 5 1-16,0 7-4 15,4-6 0-15</inkml:trace>
  <inkml:trace contextRef="#ctx0" brushRef="#br1" timeOffset="-110253.95">28621 14126 39 0,'7'13'19'0,"-4"-13"-18"0,-3 0 35 16,0 0-36-16,-3-3 1 15,-4 3-1-15,-7 3 0 16,-11-3-1-16,-7 6 1 16,1 7-3-16,2 2 1 15,1 7-3-15,-7 3 1 16,7 4-3-16,3 2 1 15,4 4-3-15,7-10 1 16,10-7 1-16,11-5 1 0,4 0 3 16,3-10 0-16,7-6 4 15,4-10 1-15,-1-6 1 16,5 0 0-16,-8-6-6 16,0-9 0-16</inkml:trace>
  <inkml:trace contextRef="#ctx0" brushRef="#br1" timeOffset="-109958.83">28642 14302 34 0,'-3'44'17'0,"3"6"-21"0,0-44 30 0,3 1-26 0,1-4 1 16,3 3 2-16,3-3 1 15,4-9-3-15,0-7 0 16,4-5 1-16,0-4 1 16,-1-4-2-16,1 1 0 15,0-6-10-15,-1 3 0 16,-3-4-3-16,-3 7 0 15</inkml:trace>
  <inkml:trace contextRef="#ctx0" brushRef="#br1" timeOffset="-109623.64">28949 14311 31 0,'3'47'15'0,"1"-28"-18"0,-8-16 26 0,4-3-21 16,0 7 0-16,0-7-1 31,0 0 0-31,4-13-3 0,7 1 1 0,-1-7 0 16,-3 0 1-16,0-3-3 16,0-3 1-16,4 3-1 15,0 0 1-15,3 0 0 16,0 10 0-16,0 2 1 15,0 7 1-15,-3 6 2 16,3 7 0-16,-4 5 0 16,1 4 1-16,-1 3-1 0,1 12 1 15,0-2-3-15,-1-7 1 16,1 0-5-16,-1-3 0 16,4-6-5-16,4-13 1 15</inkml:trace>
  <inkml:trace contextRef="#ctx0" brushRef="#br1" timeOffset="-109203.84">29704 13543 29 0,'3'-12'14'0,"1"40"-17"15,-4-16 25-15,-4 10-23 16,-3 13 1-16,0 15 0 15,-3 6 0-15,-4 10 1 16,0 0 0-16,-1 3 1 16,8-6 0-16,4 3 1 15,-1-13 0-15,8-12 0 16,-1 0 1 0,-3-13-2-16,0-6 0 0,-7-10-1 15,-7-5 0-15,-3-4-1 16,-5-10 0-16,1 1-2 15,-3-3 1-15,-5-4 0 16,-2 4 0-16,-5 6 0 0,8 3 0 16,3 9 1-1,4 4 1-15,7 9 1 0,11-1 1 16,10 5 0-16,10-5 1 31,11-8-1-31,1-4 1 0,17-5-3 16,-4-11 0-16,0 1-10 0,-7-7 0 15,-3-5-5-15,0-7 1 16</inkml:trace>
  <inkml:trace contextRef="#ctx0" brushRef="#br1" timeOffset="-108606.72">30889 13549 52 0,'4'25'26'0,"-11"19"-32"0,3-31 51 0,-3 15-45 16,0 19 0-16,0 0 0 15,-4 13 1-15,1-1-2 16,3 4 1-16,3-3-3 16,1-10 1-16,-1-9-6 15,4-10 0-15,4-12-7 16,6-16 1-16</inkml:trace>
  <inkml:trace contextRef="#ctx0" brushRef="#br1" timeOffset="-108242.83">31087 13665 45 0,'3'7'22'0,"22"-14"-22"0,-14 1 38 15,-1 3-35-15,15-3 0 16,14 6 0-16,3 0 0 16,4 3-4-16,-4 0 0 15,-3 3 2-15,-7 4 1 0,-11-4-3 16,-14 13 1-16,-14 9-1 16,-7 3 0-16,-7 1-3 15,-11 2 1-15,-7 7 0 16,4 0 0-16,7-7 1 15,6 4 0 1,5 3 2-16,6-4 1 0,1 1 2 16,10-7 0-16,10-3 0 15,11-6 0-15,11-3-3 16,0-9 0-16,3-4-9 16,-3-6 0-16,-4-13-6 15,0-2 1-15</inkml:trace>
  <inkml:trace contextRef="#ctx0" brushRef="#br1" timeOffset="-107804.95">32057 13731 45 0,'18'-6'22'0,"-4"-19"-28"0,-11 19 39 0,-3-4-34 16,-7 4 1-16,-10 0-1 15,-12 3 1-15,-10 3-1 16,-13 15 1-16,-1 13-2 15,10 10 0-15,1 3-1 16,0 15 0-16,6-2 0 16,5 8 0-16,13 1 0 15,11-10 0-15,10-9 1 16,12-12 0-16,16-10 4 16,19-13 0-16,17-12 2 15,10-19 1-15,-3 0 1 16,-14-13 1-16,-14-8-1 15,-10-4 1-15,-12-16-6 16,-17 0 1-16,-17-3-15 16,-19 4 0-16</inkml:trace>
  <inkml:trace contextRef="#ctx0" brushRef="#br1" timeOffset="-106997.4">30628 14443 39 0,'-3'3'19'0,"24"-6"-11"16,-11 0 22-16,12 0-25 15,9 3 1-15,22-3 2 16,18 0 0-16,3 3-11 16,25 0 1-16,-1-7 5 15,1-5 0-15,-7-1-6 16,-14 4 0-16,-18-1-9 16,-11 1 1-16,-21 0-5 15,-17 2 0-15</inkml:trace>
  <inkml:trace contextRef="#ctx0" brushRef="#br1" timeOffset="-106485.91">30381 13509 31 0,'7'12'15'0,"11"-6"-9"16,-11-2 23-16,0-8-27 16,0 4 0-16,4 4 2 0,-1 2 1 15,-3 3-4-15,-3 10 0 16,-4 6 4-16,0 22 0 15,-4 10-1-15,-3 30 0 16,-3 11-2-16,6 18 1 16,4 6-3-16,7-6 1 15,0-22-1-15,4-16 0 16,3-18-2-16,-3-13 0 16,3-19-3-16,-4-12 0 15,1-16-10-15,-1-19 1 16</inkml:trace>
  <inkml:trace contextRef="#ctx0" brushRef="#br1" timeOffset="-105795.72">30427 13490 26 0,'11'-10'13'0,"13"-2"-3"16,-13 9 9-16,0-4-14 15,3 1 0-15,3-3 4 0,4-4 1 16,1 1-12-1,9-7 1-15,15 0 7 0,11 3 0 16,13 1-3-16,8-4 1 16,-8 0-3-16,12 3 1 15,-1 4-2-15,0 2 1 16,0-2-1 0,0-4 1-16,-7-3-1 0,-7 1 0 15,-10 5 0-15,-11 4 0 16,-4-1-1-16,-7 7 1 0,-3 3 0 15,-4-3 0-15,-7 3-1 16,-3 6 0-16,-11 1-1 16,-7 5 1-1,-7 1-2 1,3 2 1-16,-6 4-2 16,-8-3 0-16,-7 3-1 0,-6 9 0 0,-1 9-1 15,-3 1 0-15,-1 15 1 16,8-2 0-1,11 2 1 32,6 10 1-47,14-7 1 0,12 10 1 0,13 0 2 16,7-7 1-16,-7 1 1 16,-7-7 0-1,-3 7 0-15,-4-7 1 0,-10 57 2 0,-18-60-3 0,-15-9 0 16,-9-4-2-16,-12-12 0 0,-10-3-2 15,-3-15 1-15,6-10-8 0,1-13 1 16,-4-3-4-16,11 0 0 31</inkml:trace>
  <inkml:trace contextRef="#ctx0" brushRef="#br1" timeOffset="-104564.79">30685 11844 38 0,'17'6'19'0,"1"3"-9"0,-15-3 19 16,1 7-26-16,-1 6 1 15,-6 12 0-15,-1 10 0 16,-6 12-6-16,-4 19 0 16,-7 13 3-16,6 12 0 15,1 10-2-15,4-16 0 16,-1-10-2-16,1-18 1 15,3-16-5-15,-1-19 1 16,1-15-7 0,0-16 0-16</inkml:trace>
  <inkml:trace contextRef="#ctx0" brushRef="#br1" timeOffset="-104023.3">30325 12527 33 0,'24'38'16'0,"22"-13"-13"0,-28-22 23 0,7 3-25 15,10 1 0-15,-3-1-1 16,10-3 1-16,11-3-2 16,0-3 1-16,-4 0 1 15,-3-4 0-15,-4-2 0 16,-3 0 1-16,-3-4 1 0,-8 0 1 15,0-2-1-15,-7 5 0 16,-3 4 0-16,-1-3 1 16,-6 2-3-1,-7 11 1-15,-8 2-3 0,-7 0 0 16,-6 4-2-16,-1-1 1 16,-3 0-2-16,-4 7 0 15,4 3 0-15,0 6 1 16,3 0-2-16,4-3 1 15,4-3-1 1,3-10 0-16,7-3-1 16,7-2 1-16,3-14 0 0,1-2 1 15,-1-7 0-15,1 0 1 0,0-3 1 16,-1 6 1-16,1 1 1 16,-1 2 0-1,1 7 0-15,-4 3 1 0,0 9 1 16,0 7 1-1,0 9 0-15,0 12 0 0,0-6 0 16,0 7 0-16,7-1 0 16,-3 1 0-16,3-7-5 15,4-3 1-15,3-16-7 16,4-15 1-16</inkml:trace>
  <inkml:trace contextRef="#ctx0" brushRef="#br1" timeOffset="-103287.33">31186 11756 24 0,'-4'12'12'0,"-17"51"-10"0,21-38 17 16,-4 13-19-16,4 21 0 15,0 10 0-15,0 16 1 16,-3 3 0-16,3 3 0 15,0-10 0-15,0-6 0 16,0-15 0-16,0-10 0 16,0-18-3-16,0-20 1 15,7-12-2-15,0 0 1 0,14-19-2 16,11-15 1-16,0 6 0 16,-1-7 0-16,1 4 4 15,-4 3 1-15,-7 6 1 16,-3 6 0-16,-7 6 3 15,-11 10 0 1,-4 7-1-16,-3-4 1 0,-3 13-3 16,-5 2 0-1,-6 1-3-15,-3 0 1 16,-5 3-4-16,5-3 1 16,2 0-3-16,5-7 0 0,3-6 0 15,3-2 1-15,4-8 1 16,7-2 0-16,4 3 2 15,3 0 0-15,7 6 2 16,0 0 0-16,0 7 0 0,7 2 1 16,0 4-1-1,-3-4 1-15,0 1 0 0,3-4 1 16,3 1-1 0,8-7 0-16,4-3 1 0,9-6 0 15,-2-1-1 1,-8-2 1-16,-7-4-2 15,-3-2 1 1,-4-4-2-16,-3 0 1 0,-4-6-1 0,0 3 0 16,-7 6-1-16,0 7 0 15,-7-4-2-15,-7 4 0 0,-7 9-1 16,-4 9 1-16,-3 7 0 16,0 3 0-16,3 6 1 15,8 9 1 1,6 4 2-16,11 3 0 0,7-10 1 15,4 1 0-15,0-1 0 16,10-3 0-16,14-3-3 16,4-6 1-16,-7-10-8 15,-7-9 0-15</inkml:trace>
  <inkml:trace contextRef="#ctx0" brushRef="#br1" timeOffset="-99595.48">17149 13252 27 0,'10'18'13'0,"-3"14"-2"0,-3-29 14 0,-4-3-20 16,0-3 1-16,-4 3 4 16,1 6 0-16,-1 10-13 15,1-4 1-15,-1 29 8 16,1-7 0-16,-1 51-3 16,0 25 0-16,1 22-3 15,-1 15 1-15,1 16-1 16,-1-9 0-16,-3-1-1 0,0-5 1 15,4-1-1-15,-4-21 1 16,3-4 0-16,1-16 0 16,-4 1-2-16,0-7 1 15,-1-6-1-15,-2 1 1 16,-8-17-3-16,4-3 1 16,0-15-2-16,3-13 0 15,4-13-3-15,11-18 1 16,6-10-6-16,8-12 0 15</inkml:trace>
  <inkml:trace contextRef="#ctx0" brushRef="#br1" timeOffset="-98316.31">17163 13430 41 0,'24'7'20'0,"43"-20"-26"0,-38 4 36 15,9-4-32-15,22 4 0 16,25-4 0-16,21 1 0 16,21 2 3-16,28 1 1 15,14-1-3-15,18-2 1 16,14-4 2-16,22 0 0 15,13-2-1-15,15-4 1 47,190-22-1-47,-39-3 1 16,-42 3-2-16,-1-3 1 0,-27 15-1 16,-4-2 0-16,-25-1 0 0,4 1 1 15,-31 3-2-15,-1-1 1 0,-28 10-1 16,3-3 1-16,-10 9-1 15,-18 1 1-15,-10 5-1 16,-7-2 1-16,-18 6-1 16,-11 6 0-16,-7 0-1 15,-6 3 0-15,-22 6 0 16,-4 10 0-16,-3 12 0 16,-7 1 1-16,-10-4 0 15,-22 3 1-15,-7 4 2 16,0-1 0-16,-7 4 1 15,-14 6 0-15,-7 9-2 0,-7-6 1 16,-7 13-1-16,-10-1 0 16,-8 10-2-16,-7 10 1 15,-11 2-1-15,-2-18 0 16,-19 37 0 31,0-6 0-47,-10 4-1 62,4-1 1-46,-5 6-1 0,5 4 1-16,-8 3 0 0,0 6 0 0,1 12 0 0,6 7 1 15,-3-6 0-15,0 9 0 0,3-4 0 0,0-5 0 0,-3-10 0 16,-3-6 0-16,-1-3 0 0,0-16 1 0,0-3 0 0,-3-13 0 15,-7-9 0-15,-4-9 0 0,0-7 0 0,-6-9 1 16,-8-10-2-16,7 1 1 0,-7-7-1 0,-11 0 0 0,-6-3 0 16,-4 1 1-16,-11-8-1 15,11 1 0-15,-4-3 0 16,-6 0 0-16,-8-4 0 16,-7-2 1-16,-7 2 0 15,8 1 1-15,-19-4-1 16,-13 7 1-16,-12-1-1 15,-16 1 0-15,-19 3 0 16,-10-7 0 0,-14-2-1-16,-14-4 0 31,-11-3-1 16,-10 0 1-47,-18-3 0 0,-4 0 0 0,-6 0-1 0,-1-3 0 0,4 6 1 0,-3-3 0 0,-1 0 0 0,-3-6 1 15,3 0 1-15,-3-10 0 0,11-3 0 0,-8-6 1 16,22 6-1-16,-4-6 1 16,14 0-2-16,-3 3 1 0,10 3-2 15,14 7 0-15,8 6 0 16,6 3 1-16,18 3-1 16,14 0 0-16,11 3 0 15,10 0 0-15,18 0-3 16,25 3 1-16,17 0-6 31,15-2 1-15,13-14-7-1,12-2 1-15</inkml:trace>
  <inkml:trace contextRef="#ctx1" brushRef="#br1" timeOffset="-163039.92">16330 14224 0</inkml:trace>
  <inkml:trace contextRef="#ctx0" brushRef="#br1" timeOffset="-96621.77">21340 17011 41 0,'-8'7'20'0,"8"-14"-12"15,0 10 21-15,0 4-28 16,0 2 1-16,0 7 0 15,0 9 1-15,-3 6-4 16,-1 13 0-16,-3 6 1 16,-3 7 0-16,-1 12-2 0,1 6 1 15,3 7-1-15,0-1 0 16,-4 7-3-16,4-19 1 16,-4-13-8-16,4-12 0 15</inkml:trace>
  <inkml:trace contextRef="#ctx0" brushRef="#br1" timeOffset="-95706.85">19671 17645 37 0,'0'19'18'0,"35"-10"-14"16,-17-12 27-16,3 0-27 15,7-4 0-15,7-5 1 0,-3-4 1 16,-4 1-8 0,-3-4 0-16,-7-3 4 0,-8 0 0 15,-10 0-4-15,-7 0 1 16,-10 6-3-16,-4 1 1 15,-1 11-3-15,-6 4 0 16,-4 10 1-16,4 6 1 16,0 2 1-16,3 7 1 15,1 7 2-15,6 9 1 16,4-1 2-16,7 4 1 16,7 0 0-16,7 0 0 0,10-3-2 15,8-13 0-15,3 0-5 16,11-9 0-16,14-13-9 15,0-18 0-15</inkml:trace>
  <inkml:trace contextRef="#ctx0" brushRef="#br1" timeOffset="-95420.63">20274 17453 28 0,'14'-31'14'0,"-24"28"-3"16,6 3 16-16,-3 0-26 15,-7 6 1-15,-7 13-1 16,3 6 1-16,-3 0-4 15,0 3 1-15,-4 7-1 16,4 6 1-16,0-7-2 16,3-6 1-16,8-2-1 15,3-8 0-15,7-2 2 16,7-3 0-16,7-4 5 16,3 0 0-16,12 1 2 0,9-4 1 15,-2 0 0-15,-8 1 0 16,-3-1-2-16,-8 3 1 15,-6 7-7-15,-15 6 0 16,-13 3-7-16,-8 0 1 16,-3-6-8-16,-1-3 1 15</inkml:trace>
  <inkml:trace contextRef="#ctx0" brushRef="#br1" timeOffset="-95136.61">20623 17337 25 0,'43'-90'12'0,"-22"-23"-10"16,-21 84 12-16,3-2-15 15,-3 3 1-15,0 0-3 16,0 9 0-16,-3 0 0 16,-4 19 1-16,0 13-4 15,-4 12 1-15,-3 15 0 16,-7 17 1-16,-4 6 6 15,1 15 0-15,-1 3 4 16,7-2 1-16,4-7 0 16,7-16 1-16,4-2-2 15,3-17 0-15,0-5-10 16,3-13 0-16,1-4-5 16,-8-18 0-16</inkml:trace>
  <inkml:trace contextRef="#ctx0" brushRef="#br1" timeOffset="-94955.14">20207 17388 51 0,'28'22'25'0,"43"-13"-32"0,-39-12 53 15,21-3-46-15,10-4 0 16,-6-2-5-16,2-1 0 0,-6 1-7 15,0-1 0-15</inkml:trace>
  <inkml:trace contextRef="#ctx0" brushRef="#br1" timeOffset="-94385.66">21604 17027 35 0,'18'25'17'0,"35"6"-7"0,-36-18 17 16,8 9-21-16,10-3 1 15,11 0 2-15,0-4 1 0,-4 1-13 16,-3-4 0-16,-4 1 8 16,-13 0 0-16,-12 2-5 15,1-2 1-15,-15 12-2 16,-10 3 0-16,-11-6-1 16,-6 0 0-16,2 9 1 15,8 1 0-15,0 2 1 16,7 4 0-16,3 3 1 15,8 6 1-15,-1-3 0 16,8-7 0-16,6-2-1 16,8-10 1-16,7-6-3 15,0-10 0-15,3-9-8 16,7-3 0-16,-3-16-8 16,3-9 1-16</inkml:trace>
  <inkml:trace contextRef="#ctx0" brushRef="#br1" timeOffset="-94023.93">22521 17400 40 0,'53'-6'20'0,"-7"-22"-19"0,-35 18 29 15,-1-2-26-15,-3-4 1 16,-3 0 0-16,-8-2 1 15,-6-1-9-15,-11 3 1 0,-15 4 4 16,-10-1 0-16,4 7-5 16,-4 12 1-16,-7 16-4 15,4 16 1-15,7 2 0 16,10 14 0-16,18 11 1 16,17 1 0-16,15 0 3 15,7-9 0-15,24-10 4 16,15-13 0-16,20-18 3 15,-3-10 0-15,-14-22-1 16,-14-9 0-16,-10-15-2 16,-15-11 0-16,-21-5-8 15,-28-7 1-15,-18-12-11 16,-18-3 1-16</inkml:trace>
  <inkml:trace contextRef="#ctx0" brushRef="#br1" timeOffset="-93483.53">21128 16848 46 0,'-7'22'23'0,"3"-22"-24"15,4 3 38-15,-3 10-37 16,-1 6 1-16,-3 12-1 15,-3 22 1-15,-5 13-2 0,-2 13 1 16,-1 21 0-16,-3 19 0 16,0 3-2-16,3-6 1 15,4-15-3-15,4-13 1 16,6-19-3-16,4-16 0 16,11-28-3-16,3-16 0 15,7-27-3-15,0-20 1 16</inkml:trace>
  <inkml:trace contextRef="#ctx0" brushRef="#br1" timeOffset="-92927.44">21089 16958 31 0,'60'3'15'0,"42"-9"-9"15,-56 0 28-15,28-7-31 16,25 1 0-16,10 2 4 16,11-2 0-16,14-7-8 15,-7-3 1-15,4 0 4 16,-4 3 1-16,3 3-3 15,-3 1 1-15,-14 2-2 0,0 4 0 16,-14-1-1-16,-11 4 0 16,-7 3-1-16,-14 6 1 15,-7 3-1-15,-14 4 1 16,-10 2-2-16,-12 7 1 16,-13-3-2-16,-11 3 1 15,-7 9-1-15,-7 6 0 16,-4 7 0-16,-3 16 0 15,-4-4 1-15,4 13 0 16,3 6 1-16,8 12 0 16,6 14 1-16,8-7 0 15,3 9 0-15,3-9 0 0,8 6 1 16,7-3 0-16,-4-3 0 16,-7-6 0-16,-18-16-1 15,-17 0 0-15,-25-7 0 16,-14-8 0-16,-42-13-1 15,-28-19 1-15,-11-19-4 16,-32-22 0-16,-11-28-8 16,-3-22 1-16</inkml:trace>
  <inkml:trace contextRef="#ctx0" brushRef="#br1" timeOffset="-89343.83">13307 15851 21 0,'7'22'10'0,"-7"6"-6"0,0-18 10 0,-4 12-13 16,1 12 0-16,-4 13 3 16,-7 16 1-16,-4 9-5 15,-7 16 0-15,-3 18 2 16,-4 14 1-16,1 11-1 15,-5 26 0-15,5 3-2 16,-1 19 0-16,-3-1-1 16,-4-8 1-16,0-13 0 15,0-23 0-15,11-27 0 16,3-13 1-16,8-25-4 16,2-16 1-16,5-12-3 15,3-13 1-15,3-15-5 31,4-19 1-31</inkml:trace>
  <inkml:trace contextRef="#ctx0" brushRef="#br1" timeOffset="-88424.84">13215 16127 9 0,'4'9'4'0,"13"-2"2"0,-10-7 1 0,4 0-3 16,-1 3 0-16,5 0 4 15,2 0 0-15,4-3-9 16,8 0 1-16,6-3 6 16,11-3 0-16,24-1-3 15,22-2 1-15,17-4-2 16,18 1 0-16,18-7-2 16,7 0 1-16,3-6-1 15,14 6 0-15,-3-6 0 0,3 3 0 16,11 0 1-16,-7-3 0 15,-3 0-1-15,2 0 1 16,-2 3-1-16,-19-3 1 31,103 0-1 1,-42-3 1-32,-11 9-1 0,-21 0 1 0,-11 0 0 15,-13 4 0-15,-8 2-1 0,-11 7 1 16,-6 6-1-16,-11 3 0 15,-21 0 0-15,-4 3 1 0,-3 1-2 16,-8-1 1-16,-6 0 0 31,-8 1 0-15,-10-1 0-16,-3-3 1 0,-8 0-2 0,-3-3 1 0,-7 3-1 16,-7 3 1-16,-4 4 0 15,-7 9 0-15,-7 9-1 16,-7 0 1-16,-7 10-1 15,-7 9 1-15,-10 3-1 16,-12 13 1 0,-2 3-2-16,-15 9 1 0,0 9 0 15,3 7 0-15,5 16-1 16,-1-3 1-16,7 12-1 16,7 22 1-16,4 3 0 15,4 15 1-15,3 7-1 16,6 7 1-16,-2-10 0 0,3 3 0 15,-4-6 2-15,-3-16 0 16,0-13 0-16,-7-18 1 16,-4-10-1-16,-7-9 0 15,-10-15 0-15,-11-7 0 16,-17-10-1-16,-8-9 0 16,-24-6-2-1,-29-16 0-15,-10-6 0 63,-28-6 1-48,-216-32-3-15,11-9 0 16,18-6-7-16,0-16 0 0</inkml:trace>
  <inkml:trace contextRef="#ctx0" brushRef="#br1" timeOffset="-79896.94">11652 14324 14 0,'11'-85'7'0,"10"-18"-12"0,-14 75 15 15,-3-10-10-15,-1-6 1 16,1 6 0-16,-4 1 1 16,0-7-2-16,0 3 1 15,0 0 0-15,0 4 1 16,-4 2-1-16,1-2 0 15,-1-4-1-15,-3 6 1 16,3 10 0-16,1 6 0 16,-1 13 2-16,1-6 0 15,3-1 2-15,0 7 0 16,3 9 1-16,-3 16 0 16,4 15-1-16,-1 23 0 0,5 9-2 15,-5 9 1-15,1 35-3 16,-1 12 1-16,-3 10-3 15,0 21 1-15,0-5-2 16,4-17 1-16,-1-8-2 16,1-23 1-16,-1-19-3 15,1-15 0-15,-4-19-5 16,-4-15 0-16</inkml:trace>
  <inkml:trace contextRef="#ctx0" brushRef="#br1" timeOffset="-79265.4">11405 13819 25 0,'21'31'12'0,"4"-49"3"0,-11 21 17 15,7-6-28-15,8-4 0 16,13-11 2-16,14 2 0 16,11-9-8-16,32-3 0 0,21-16 5 15,11 12 1-15,10-5-3 16,0-7 0-16,4-3-1 15,-25 3 0-15,-11 6-1 16,-14 10 0-16,-10 0 0 16,-8 9 1-16,-17 3-2 15,-7 4 0-15,-10 5-1 16,-12-2 1-16,-6 6-1 16,-7-3 1-16,-8 2-1 15,-6 4 0-15,-4 10 0 16,-4 6 0-16,-3 9 1 15,-3 6 0-15,-4 22 0 16,-1 13 1-16,1 16 0 16,0 24 1-16,4 7-1 15,6 3 1-15,8-3 0 16,6 3 1-16,4-3-1 0,4-3 0 16,3-10 0-16,-7-15 1 15,-3-4-1-15,-15-21 0 16,-10 0 0-16,-10-4 1 15,-12-6 0-15,-3-3 0 16,-10-12-1-16,-18-7 1 16,-11-12-1-16,-3-7 1 15,0-9-3-15,4-3 0 16,-1-3-8-16,0-7 1 16</inkml:trace>
  <inkml:trace contextRef="#ctx0" brushRef="#br1" timeOffset="-78486.59">12975 15042 19 0,'11'19'9'0,"-11"3"-3"15,0-16 7-15,0 7-13 0,0 2 1 16,0 10 0-16,0 10 1 16,-7 12-2-16,0 6 0 15,0-6 1-15,-4 7 0 16,-3 5-1-16,0 10 1 15,0-3-1-15,7 12 1 16,10 4-1-16,15-4 1 16,-4 1 1-16,11-1 0 31,35 29 0-31,-11-13 0 16,-7-16-3-16,-3-6 0 15,-11-15-6-15,-3-7 0 16</inkml:trace>
  <inkml:trace contextRef="#ctx0" brushRef="#br1" timeOffset="-78006.68">13123 16096 12 0,'7'-3'6'0,"15"28"4"0,-15-16 0 16,3 4-10-16,-3 2 0 16,4 7 4-16,3 3 1 0,7 4-2 15,7 2 0 1,4 7 2-16,3-1 0 0,4-6 0 15,-4 1 0-15,-3-4-2 16,-7 3 0-16,-7 1-4 16,-8-4 0-16,-13 7-1 15,-12 2 1-15,-13 1-4 16,-14-4 1-16,0-2-5 16,-4-14 0-16</inkml:trace>
  <inkml:trace contextRef="#ctx0" brushRef="#br1" timeOffset="-77747.83">13300 16271 28 0,'10'38'14'0,"-13"12"-16"0,-1-31 21 15,-3 12-20-15,0 16 0 16,-7 3-11-16,0 13 0 16,-11-3 11-16,1-10 1 15</inkml:trace>
  <inkml:trace contextRef="#ctx0" brushRef="#br1" timeOffset="-70152.86">24264 1991 18 0,'-18'-25'9'0,"-52"-22"-8"16,45 22 10-16,-7-4-11 16,-3-5 1-16,-11-4 0 15,-14 4 0-15,-14 6-1 16,-10 6 0-16,-8 9 0 0,-21 13 1 15,-21 22-3-15,-7 19 1 16,-11 12-4-16,0 10 0 16,-3 3 0-16,28-7 0 15,18-5 5-15,28-11 0 16,-8 11 3-16,5-7 1 16,10-3 5-16,10 0 0 15,11 0-1-15,7 3 1 16,8 3-6-16,6 3 0 15,7 19-3-15,4 10 0 0,7 24-2 16,14 1 0 0,14 0 1-16,18 5 1 0,17-18 2 15,11-12 0-15,25 0 2 16,24-13 1-16,15-16 0 16,3-9 0-16,14-10-2 15,3-6 0-15,-2-6-2 16,-1-18 0-16,0-20-1 15,7-3 1-15,-21-15-1 16,7-17 0-16,-7-14 0 16,3-14 0-16,-10-12-1 15,-17 0 1-15,-26-12 0 16,-10-7 0-16,-10-15 0 16,-18 9 0-16,-22 0 0 15,-31 0 1-15,-39-7-1 16,-28 4 0-16,-11 12 0 15,-31-5 0-15,-15 27-1 0,1 16 0 16,-8 6-1-16,-3 26 1 16,3 15 0-1,29 9 0-15,10 7 0 0,4 12 0 16,-1 13 1-16,5 6 1 16,6 19-1-16,7 3 1 15,8 16-1-15,13 9 0 16,1 16-1-16,-4 9 1 15,3 3-2-15,8 13 1 16,6 12-1-16,15-9 1 0,14 10 0 16,21-1 0-16,21-6 1 15,11-2 1-15,24-5 0 16,25-2 1-16,32-13 0 16,11-18 0-16,20-23 0 15,12-21 0-15,9-20-1 16,12-27 0-16,-8-20-1 15,11-21 1-15,-11-19-1 16,1-13 0-16,-33-18 0 16,-6-10 1-16,-22-3 0 15,-21-16 1-15,-17 13-1 16,-36-6 1-16,-31-1-1 16,-29 13 1-16,-46-3-2 15,-27 10 0-15,-36 21-2 16,-39 7 0-16,-7 31-1 15,-11 12 1-15,8 10-1 0,28 22 0 16,14 3 0-16,17 19 1 16,15 3-4-16,13 9 1 15,12 22-5-15,10-9 0 16</inkml:trace>
  <inkml:trace contextRef="#ctx0" brushRef="#br1" timeOffset="-61535.86">22345 2185 35 0,'0'-12'17'0,"0"21"-10"0,0-6 17 15,0 7-23-15,0 2 0 16,0 13 1-16,0 10 0 16,0 18-2-16,0 19 1 0,0 10 1 15,-4 18 1-15,-3 22-2 16,4 13 1-16,-4-12-2 15,3 2 1-15,1-31-3 16,-1-9 1-16,1-10-5 16,-1-25 0-16,1-19-6 15,3-15 1-15</inkml:trace>
  <inkml:trace contextRef="#ctx0" brushRef="#br1" timeOffset="-60875.87">22331 2367 23 0,'-4'6'11'0,"25"-6"-5"0,-10 0 10 16,7-6-15-16,13 3 1 15,19-3 3-15,13-4 1 16,15-8-7-16,0-14 1 0,17 1 4 15,11-23 0-15,10 1-2 16,-14 0 1-16,1 3-2 16,3 3 0-16,-1 9-2 15,5 4 1-15,-12 5-1 16,-13 4 1-16,-18 16-1 16,-7-1 0-16,-3 10 0 15,-8 10 1-15,-10 2-2 16,-15 13 1-16,-6 4-2 15,-11 11 1-15,-7-2-1 16,-3 6 0-16,-1 12 0 16,-3 4 1-16,-4 12 0 15,4 16 0-15,7 9 1 16,0 13 1-16,11 0 0 16,0 6 1-16,-1-10 0 15,1-2 1-15,-8-23-1 0,-6-2 0 16,-4-7 0-16,-7-16 0 15,-15 4-1-15,-20-4 1 16,-11-6 0-16,-21-3 0 16,-4-9 1-16,-10-13 0 15,-11 0 0-15,-21-12 0 16,11-13-3-16,-4-10 0 16,-4-8-8-16,-6-1 0 15</inkml:trace>
  <inkml:trace contextRef="#ctx0" brushRef="#br1" timeOffset="-60211.55">26240 2217 21 0,'0'6'10'0,"7"-6"1"15,-7 0 10-15,0 0-18 16,0 0 1-16,3 0 0 16,1 3 0-16,-1 3-7 15,1-6 1-15,3 0 0 16,0-6 0-16,3 3-8 0,1-3 1 15</inkml:trace>
  <inkml:trace contextRef="#ctx0" brushRef="#br1" timeOffset="-59959.03">26779 2123 37 0,'11'18'18'15,"7"-8"-25"-15,-18-7 31 0,0-3-28 16,0 6 0-16,0-6-14 15,-7 0 1-15</inkml:trace>
  <inkml:trace contextRef="#ctx0" brushRef="#br1" timeOffset="-59508.6">26719 2590 31 0,'-3'3'15'0,"-18"31"-15"16,7-18 23-16,-15 9-22 15,-6-3 0-15,-7 9 2 16,-4-2 0-16,-7 5-3 16,-3-6 0-16,6 7 1 15,11-7 1-15,4 7-3 16,3-7 0-16,8-3-9 16,6-6 0-16</inkml:trace>
  <inkml:trace contextRef="#ctx0" brushRef="#br1" timeOffset="-58683.38">27238 2198 23 0,'7'-19'11'0,"-21"-63"4"15,10 54 10-15,1 3-22 16,-8-19 1-16,-3 7-1 15,-7 2 1-15,-11 1-6 0,-10 15 0 16,-7 0 4-16,-15 10 1 16,1 9-3-16,-12 18 1 15,-6 4-1-15,-7 10 0 16,-7-4-1-16,10 10 1 16,-3 5-1-16,3-8 0 15,4 9 0-15,4 0 0 16,10 0 0-16,7-4 1 15,7 11-1-15,-4 5 1 16,18 13 0-16,8 9 1 16,13 4-1-16,11-7 0 15,7 13 0-15,11-10 0 0,6-9 0 16,11-3 0-16,4-9 0 16,11-7 0-16,-1-6 0 15,0 0 0-15,8-19-1 16,10-3 1-16,7-7-1 15,14-15 1-15,10-22-1 16,12-9 0-16,10-19 0 16,7-3 1-16,-11-10-1 15,-17 6 1-15,-15-12 1 16,-17 4 0-16,-14-4 0 16,-14-10 1-16,-11 4-1 15,-17-7 1-15,-15 4-2 16,-14-3 0-16,-6 12-5 15,-5 6 0-15,-6 9-4 16,-7 7 0-16,-1 13-2 16,8 15 1-16</inkml:trace>
  <inkml:trace contextRef="#ctx0" brushRef="#br1" timeOffset="-57242.65">26211 2298 11 0,'7'13'5'0,"4"-13"2"0,-11 0 5 16,4 0-9-16,-4 0 0 15,0 0 1-15,3-7 1 16,-3 7-7-16,0-6 1 16,0 3 3-16,0-3 1 15,0 3-3-15,-3 3 1 0,-1 0-1 16,1 0 0-16,-1 0 0 16,0 3 0-16,1-3 0 15,-1 6 1-15,1-6-2 16,3 3 1-16,0 0-1 15,0 7 1-15,0-7 0 16,0 3 0-16,0-3 0 16,0 4 1-16,0-7 0 15,3-10 0-15,4 1 0 16,1-4 0-16,-1 1-6 16,3-7 1-16,-3 3-3 15,0 4 0-15</inkml:trace>
  <inkml:trace contextRef="#ctx0" brushRef="#br1" timeOffset="-56549.87">26762 2217 16 0,'-4'0'8'0,"-3"-13"-3"15,7 13 10-15,0 0-14 16,4 0 1-16,-8 0 1 16,4 0 1-16,0 0-5 15,-3 3 0-15,-1 3 3 16,1-2 0-16,-1 2-2 15,1 3 1-15,-5 1-1 16,5-1 0-16,-1 1 0 16,1-1 0-16,3 0 0 15,3 1 1-15,4-1-1 16,1-6 1-16,-1-3 0 0,0-6 1 16,0-3 0-16,0-1 1 15,0-5-2-15,0 2 0 16,-4 4 0-16,-3 2 0 15,-3-2-1-15,-4 3 0 16,3 2-1-16,1 4 1 16,-1-6-1-16,-3 3 1 15,0 3 0-15,0-6 0 16,-4 6-1-16,4 6 1 0,0-3 0 16,0 7 0-16,0-1 0 15,4 0 0-15,-1 1 0 16,4 2 0-16,4-8-2 15,3 2 1-15,-4-6-6 16,4 0 0-16,-7-6-1 16,-7 2 0-16</inkml:trace>
  <inkml:trace contextRef="#ctx0" brushRef="#br1" timeOffset="-55858.38">26197 2330 24 0,'4'-10'12'0,"-1"1"-11"16,-3 9 22-16,4-7-20 16,-1 1 1-16,1 3 1 15,-4-3 0-15,0 6-7 16,0 0 0-16,0-3 4 15,-4-7 1-15,1 10-3 16,3 0 0-16,-4-6 0 16,1 6 0-16,-1 6 0 15,1-6 0-15,-4 10-1 16,3-1 1-16,1-3 0 0,-1 7 1 16,1 3-1-16,3-7 0 15,3-6 0-15,1 3 0 16,3-3 0-16,-4 1 1 15,1-4-1-15,-1 3 0 16,1-6 0-16,3-4 0 16,0-2 0-16,0 0 0 15,-3-10-1-15,-1 3 1 16,-3 0-4-16,0 4 1 16,-3-4-6-16,-5 7 1 15,1 2-2-15,-10 7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5:04:54.3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3T15:05:13.071"/>
    </inkml:context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8262 4437 39 0,'-11'0'19'0,"11"0"-9"16,0 0 19-16,0 0-24 16,0 0 0-16,0 0 2 15,4 0 1-15,7 0-10 16,6 0 1-16,15 3 7 15,14-3 0-15,3 3-3 16,8 0 1-16,-4 0-3 16,-4 0 0-16,-7 7-2 15,-6-1 0-15,-12 4-2 16,-13 6 0-16,-15-1-2 16,-6 4 1-16,-11 13-2 15,3-1 0-15,-3-2 0 0,0-4 0 16,7 0 1-1,3 0 1-15,4-6 2 0,7 3 0 16,7-6 3-16,4 6 1 16,10-6 2-16,10 0 0 15,8-3 0-15,0 6 0 16,-4-7-1-16,-3 4 1 16,-4-10-2-16,-3-2 0 15,-7 2-2-15,-8 7 0 16,-6 12-1-16,-11 7 1 15,-11 2-2-15,-7-5 1 0,-6-4-2 16,-5-3 0-16,1-3-5 16,3-13 1-16,8 1-7 15,-5-7 1-15</inkml:trace>
  <inkml:trace contextRef="#ctx0" brushRef="#br0" timeOffset="287.38">9102 5124 54 0,'3'34'27'0,"4"-15"-34"0,-3-10 50 15,-4 7-45-15,0 3 0 16,0 0-16-16,3-10 0 16,-10-12 13-16,0-3 1 15</inkml:trace>
  <inkml:trace contextRef="#ctx0" brushRef="#br0" timeOffset="1515.49">9543 4430 48 0,'0'-3'24'0,"10"-3"-26"0,-6 12 41 16,-1 13-38-16,1 16 0 15,-4-1 0-15,-4 23 0 16,1 12-3-16,-1 3 1 15,4 22-1-15,0 0 0 16,4 0-3-16,-1-6 1 16,1-19-8-16,-1-16 0 0,1-18-2 15,-1-17 1-15</inkml:trace>
  <inkml:trace contextRef="#ctx0" brushRef="#br0" timeOffset="1815.44">9853 4427 47 0,'11'13'23'0,"-4"9"-26"15,-7-16 47-15,0 10-45 16,0 3 1-16,-4 3-2 15,-3-4 1-15,0 11 0 16,0 5 0-16,0-3-1 0,3 4 1 16,4-4 1-16,8-2 0 15,6 5 1-15,0-3 0 16,7-6-1-16,7-6 1 16,0-9-3-16,1-10 1 15,-1-7-8-15,0 1 0 16,0-28-5-16,-7-4 1 15</inkml:trace>
  <inkml:trace contextRef="#ctx0" brushRef="#br0" timeOffset="1995.72">10153 4330 43 0,'7'3'21'0,"4"32"-20"0,-8-26 38 0,-3 23-38 15,0 15 1-15,-7 31 0 16,0 13 0-16,0 6-5 15,-4 10 1-15,1 9 0 16,3-16 0-16,3-6-6 16,1-28 1-16,3-19-7 15,0-25 1-15</inkml:trace>
  <inkml:trace contextRef="#ctx0" brushRef="#br0" timeOffset="2418.15">10749 4675 45 0,'-14'85'22'0,"3"3"-26"16,11-66 38-16,0 18-36 15,0 10 0-15,0 10-5 16,0 6 0-16,0-13 4 16,0-6 0-16,4-15-9 15,0-10 0-15</inkml:trace>
  <inkml:trace contextRef="#ctx0" brushRef="#br0" timeOffset="2732.59">11134 4600 46 0,'28'19'23'0,"-14"46"-26"0,-14-49 45 16,-4 6-43-16,-6-6 0 15,-4 9-4-15,0-3 0 16,-4 6 3-16,4-3 0 16,3-9-3-16,4 6 1 0,7 3 3 15,7-9 0-15,7-1 4 16,15-12 1-16,2 0 2 16,1 4 1-16,-4 2-2 15,-6 4 1-15,2 9-4 16,-10 6 1-16,-7 6-7 15,-14 10 0-15,-14 0-7 16,-11-6 0-16,-6-13-4 16,2-16 1-16</inkml:trace>
  <inkml:trace contextRef="#ctx0" brushRef="#br0" timeOffset="2944.94">11282 4512 63 0,'35'0'31'0,"-3"-16"-42"0,-14 10 63 15,6-3-53-15,15-10 1 16,7 6-3-16,7 4 0 16,3-1-1-16,-3 1 1 15,-7 0-11-15,-7 6 1 16,-11-4-4-16,-14 1 1 15</inkml:trace>
  <inkml:trace contextRef="#ctx0" brushRef="#br0" timeOffset="3363.13">12076 4427 41 0,'21'-6'20'0,"-18"-10"-22"15,-3 16 36-15,-7 0-34 16,-7 0 0-16,-7 4-1 16,-4-1 1-16,-3 6 0 15,3 7 1-15,1 3 0 16,-1 15 0-16,0-9 0 16,4 3 1-16,3 4-1 15,4 5 1-15,7 1-2 16,4-10 0-16,6-3 0 15,4-6 0-15,4-13 0 16,7-9 0-16,3-9 0 16,7-7 1-16,-7 0 0 15,0 3 0-15,-3 1-2 16,-7 2 1-16,-1 4-2 16,-6 6 0-16,-1-4 0 0,-3 17 0 15,0 12 0-15,-3 12 1 16,-4 10 0-16,-4 3 1 15,0 13 0-15,1 2 0 16,-1 1-4-16,-3-6 1 16,7-4-9-16,-4-22 1 15</inkml:trace>
  <inkml:trace contextRef="#ctx0" brushRef="#br0" timeOffset="3962.36">12390 4456 49 0,'3'12'24'0,"15"10"-17"0,-8-19 43 16,4 3-46-16,8 4 1 16,6-1 0-16,7-2 1 15,7 2-8-15,1-9 0 16,-1 0 4-16,-7 3 1 0,-6 3-4 16,-8-2 0-16,-7 8-2 15,-11-3 0-15,-10 20-1 16,-7-1 0-16,-3 6 0 15,-5-2 0-15,1-1 1 16,0-3 1-16,3 10 0 16,1 3 1-16,3-16 1 15,7 3 0-15,3 7 1 16,8 2 0-16,3-2-1 16,3-1 1-16,8-9-2 15,3 0 1-15,11-9-5 16,10-13 1-16,4-9-7 15,0-7 0-15,-7-12-4 16,-4 10 0-16</inkml:trace>
  <inkml:trace contextRef="#ctx0" brushRef="#br0" timeOffset="4353.8">13501 4481 40 0,'14'9'20'0,"-14"-18"-18"0,0 2 35 15,-4-2-36-15,-6-4 1 16,-8 7 0-16,-10 6 0 16,-14 10-3-16,-1 18 1 0,4 0 1 15,-3 16 1-15,3 12-1 16,8 16 1-16,9-6-2 15,12 16 1-15,6-10 0 16,8 0 0-16,3-12-1 16,7-7 0-16,11-18 0 15,6-23 1-15,12-9-1 16,-4-9 0-16,-8-3 0 16,-6-13 0-16,-4 0 0 15,-10 3 0-15,-11-6-1 16,-18 9 1-16,-3 7-3 15,-7 9 0-15,-8 9-5 16,1 7 1-16,-4 9-8 16,1-10 1-16</inkml:trace>
  <inkml:trace contextRef="#ctx0" brushRef="#br0" timeOffset="4849.35">14086 5258 49 0,'4'3'24'0,"3"4"-20"16,-3-10 43-16,-4 3-46 15,7-4 1-15,0 4 0 0,7-3 0 16,3 0-4-16,12 6 0 15,2-3-5-15,8 3 1 16,4-9-10-16,-1-3 0 16</inkml:trace>
  <inkml:trace contextRef="#ctx0" brushRef="#br0" timeOffset="5075.58">14986 5149 43 0,'14'15'21'0,"0"-2"-14"0,-7-13 29 0,0 3-36 16,0 3 1-16,0-3-4 16,4 0 1-16,3-3-2 15,4-3 1-15,-1 0-8 16,1-6 0-16,-4 3-3 15,0-7 1-15</inkml:trace>
  <inkml:trace contextRef="#ctx0" brushRef="#br0" timeOffset="5299.24">15625 5089 23 0,'17'19'11'0,"8"-10"-6"0,-18-9 18 16,0 0-23-16,4 0 0 16,-4 0 0-16,3 7 1 15,-3-7-2-15,0 0 1 16,4 3-1-16,3-3 1 16,0 0-5-16,11-3 0 15,0-7-3-15,6-2 1 16</inkml:trace>
  <inkml:trace contextRef="#ctx0" brushRef="#br0" timeOffset="5510.35">16284 5051 25 0,'0'19'12'0,"14"-16"-6"16,-7-3 21-16,0 0-28 15,8 0 1-15,2 0-3 16,1 0 1-16,-1-3 1 16,5-3 0-16,-1 3-6 15,7-10 1-15,-7 1-2 16,7 2 0-16</inkml:trace>
  <inkml:trace contextRef="#ctx0" brushRef="#br0" timeOffset="5707.23">16845 5011 30 0,'25'12'15'0,"17"-2"-12"0,-31-10 30 16,6 3-33-16,-2 0 0 16,2 0 0-16,-3-3 0 15,4 3-3-15,-4-3 1 16,0 0-8-16,0 0 1 0,4-6-1 15,-4-4 0-15</inkml:trace>
  <inkml:trace contextRef="#ctx0" brushRef="#br0" timeOffset="5991.16">17685 5029 31 0,'3'-12'15'0,"18"2"-10"16,-10 10 31-16,7 4-34 16,3 5 0-16,4 4 1 15,3 2 0-15,0 7-4 16,-7-9 0-16,7-1 2 0,1-2 1 15,2 2-3-15,1-5 1 16,0-4-5-16,-4-3 0 16,-7-13-7-16,-14-6 0 15</inkml:trace>
  <inkml:trace contextRef="#ctx0" brushRef="#br0" timeOffset="6816.68">5757 4838 42 0,'4'47'21'0,"3"13"-11"0,-7-57 22 16,0 6-31-16,0 10 1 15,-11 12-1-15,1-5 1 16,-8 27-5-16,0 3 0 16,1 13-1-16,3 0 0 15,-7-15-5-15,10-10 0 16,-3-13-5-16,3-34 0 15</inkml:trace>
  <inkml:trace contextRef="#ctx0" brushRef="#br0" timeOffset="7192.06">5373 4766 34 0,'21'3'17'0,"18"19"-15"0,-22-22 30 0,12 3-30 15,-5 4 0-15,12-4 3 16,6-3 1-16,7-3-6 16,4-4 0-16,14-2 5 15,11-7 0-15,0-3-2 16,-8 4 1-16,-10 2-2 16,-14-3 0-16,0 1-2 15,-18 2 1-15,-7 10-3 16,-7 9 1-16,-7 10-2 0,-7 9 1 15,-3 3-2-15,-4 26 1 16,-4-17 0 0,1 17 0-16,-1-1 2 0,-3 10 0 15,7 9 1-15,7 0 1 16,3 0 1-16,8-12 0 16,7-13-1-16,6-16 0 15,12-15-4-15,2-23 1 16,5-18-11-16,-1-12 0 15</inkml:trace>
  <inkml:trace contextRef="#ctx0" brushRef="#br0" timeOffset="8362.79">7013 4848 35 0,'-10'3'17'0,"20"22"-10"16,-6-25 19-16,3 6-24 0,-4 3 0 15,1 1 4-15,3-4 1 16,4-3-7-16,3 0 0 16,3-3 5-16,8 4 1 15,10-4-1-15,18-7 0 16,4-2-2-16,10-7 0 15,7 1-5-15,0 2 0 16,-14 0-8-16,-11 7 1 16,-10-3-8-16,-21 9 1 15</inkml:trace>
  <inkml:trace contextRef="#ctx0" brushRef="#br0" timeOffset="8558.79">7161 5155 65 0,'11'12'32'0,"24"13"-35"15,-10-21 62-15,7-4-59 16,14-7 1-16,6-2-2 16,12 0 1-16,-1-1-8 15,-6-2 1-15,-8-1-12 16,-10 1 0-16</inkml:trace>
  <inkml:trace contextRef="#ctx1" brushRef="#br0">17074 1847 0,'0'0'0,"0"0"15</inkml:trace>
  <inkml:trace contextRef="#ctx0" brushRef="#br0" timeOffset="19171.09">21788 4443 48 0,'3'3'24'0,"-6"-22"-17"15,-1 19 24-15,-7-9-32 16,-6 0 1-16,-11-1 0 16,-11 10 0-16,-4 6-1 15,1-6 0-15,3 13 0 16,1 6 0-16,2 9 0 15,4 3 1-15,1-2-1 16,13 2 1-16,8 3 0 0,6-5 1 16,15-4-1-16,6 0 1 15,8-19 0-15,3 0 0 16,0 1 0-16,1-7 0 16,-5 0-1-16,1-7 0 15,-4 1 0-15,-3 0 0 16,-4-4 0-16,0 1 0 15,-3 9 0-15,-1-6 1 16,1 12 0-16,-4-3 1 16,3 13-1-16,-3-1 1 15,4 1-1-15,0 6 1 0,3-9-3 16,-4 2 0-16,4 1-7 16,8-7 1-16,2-9-8 15,4-12 0-15</inkml:trace>
  <inkml:trace contextRef="#ctx0" brushRef="#br0" timeOffset="19561.46">21957 4788 38 0,'-18'75'19'0,"11"32"-12"15,4-79 28-15,-4 7-32 16,-4 8 0-16,0 5 2 15,4-14 1-15,0-6-8 16,0-9 0-16,7-13 4 0,4-18 1 16,6-10-3-1,5-16 0-15,-5-12-1 0,-3-13 0 16,4-6-1-16,3-6 1 16,-4 9 0-16,1-3 0 15,7 10 1-15,6 8 1 16,5 11 0-16,6 11 0 15,4 17 1-15,-4 12 0 16,-7 6-1-16,-7 7 1 16,-10 12-2-16,-15 9 1 15,-10 4-2-15,-10-4 1 0,-5 1-4 16,1-1 0-16,0-18-4 16,0-6 1-16,3-10-8 15,11-7 0-15,7-12 1 16,14-9 1-16</inkml:trace>
  <inkml:trace contextRef="#ctx0" brushRef="#br0" timeOffset="19996.47">22324 5042 43 0,'-11'82'21'0,"-17"-14"-23"0,21-49 45 15,0-9-43-15,0-1 1 16,3-6 2-16,4-15 1 16,4-7-4-16,3-19 0 15,0-2 1-15,0-23 1 16,0-9-1-16,0-4 1 15,4 11-3-15,-1 2 1 16,-6-6-1-16,6 12 1 16,1 10 0-16,7 10 0 15,3 5 0-15,11 10 1 0,3 10 0 16,-7 9 0-16,0 12 0 16,-7 10 0-16,-6-6-1 15,-8 12 1-15,-11 3-1 16,-7 0 0-16,-10-3-2 15,0 0 0-15,0-9-4 16,3 3 1-16,1-10-7 16,3-3 1-16,-1-12-4 15,5 0 0-15</inkml:trace>
  <inkml:trace contextRef="#ctx0" brushRef="#br0" timeOffset="20327.82">22740 4669 38 0,'-18'44'19'0,"1"12"-21"0,13-40 35 15,1 3-33-15,-1-4 0 16,1-5 2-16,-1-1 0 15,1-15-1-15,-1 3 1 16,1-16 1-16,3-3 0 16,0-13-1-16,3 4 1 15,4 3-2-15,0 3 0 16,4-3-1-16,-1 9 0 0,4 9 0 16,4 7 0-16,3 3-2 15,4-3 1-15,0 6-6 16,-4 4 1-16,11-1-8 15,13-3 1-15</inkml:trace>
  <inkml:trace contextRef="#ctx0" brushRef="#br0" timeOffset="20596.5">23379 4628 18 0,'10'-3'9'0,"1"-10"7"15,-8 7 4-15,-3 6-17 16,0-6 0-16,-7 6 0 15,-7 0 1-15,-7 0-6 16,-7 6 0-16,-8 0 3 16,1 10 1-16,0 9-5 15,0 3 1-15,6 7-4 0,5 9 1 16,6-7-1 0,7 4 0-16,8-16 2 0,6 3 0 15,15-18 4-15,10-4 1 16,4-12 2-16,0-4 0 15,0-11-4-15,-4-5 0 16,-3-5-4-16,-8-3 1 16</inkml:trace>
  <inkml:trace contextRef="#ctx0" brushRef="#br0" timeOffset="20855.39">23989 4427 45 0,'0'-9'22'0,"0"18"-31"0,-7-6 46 0,-7 13-35 16,-14 19 1-16,-8-7 1 15,-6 19 0-15,0 13-6 16,-1 5 1-16,4-5-1 15,4-13 1-15,7-3-12 16,3-13 0-16,8-31-1 16,6-12 1-16</inkml:trace>
  <inkml:trace contextRef="#ctx0" brushRef="#br0" timeOffset="21020.89">23456 4396 47 0,'14'44'23'0,"50"19"-28"0,-39-38 49 15,10 25-43-15,11 13 0 16,10 12 0-16,4-6 1 16,-7-13-6-16,-4 4 1 15,-6-7-8-15,-12-15 0 16,-13-10-3-16,0-9 0 16</inkml:trace>
  <inkml:trace contextRef="#ctx0" brushRef="#br0" timeOffset="23075.66">5091 7604 47 0,'0'-6'23'0,"0"12"-10"0,0-6 24 0,0 0-34 16,0 3 1-16,10 3 1 16,-6 7 0-16,3 12-7 15,3-3 0-15,-6 16 4 16,-1 15 0-16,1 0-4 16,-4 4 1-16,0-1-5 15,0-6 1-15,0-9-8 16,0-10 1-16,0-18-5 15,0-13 0-15</inkml:trace>
  <inkml:trace contextRef="#ctx0" brushRef="#br0" timeOffset="23525.93">5482 7604 47 0,'46'-13'23'0,"-25"-15"-23"0,-21 12 42 15,4-9-39-15,-4-6 0 16,-4 3 1-16,-6-10 1 16,-15 1-6-16,-10-1 1 15,-4 7 3-15,-11 5 0 16,1 11-3-16,-18 12 1 15,4 12-3-15,-8 13 1 0,0 16-4 16,4 15 0-16,7 10-2 16,4-4 0-16,17 13 0 15,7 13 0-15,11 19-1 16,21 18 0-16,28-3 3 16,22-3 0-16,20-16 6 15,1-21 0-15,0-26 4 16,17-25 1-16,0-31 3 15,0-16 1-15,-7-37 0 16,-10-26 0-16,-22 1-4 16,-24-13 1-16,-22 0-8 15,-17 3 0-15,-24-3-10 16,6 18 0-16,-21-15-6 16,-7 19 0-16</inkml:trace>
  <inkml:trace contextRef="#ctx0" brushRef="#br0" timeOffset="24456.87">6318 7864 34 0,'-3'-3'17'0,"-1"6"-6"0,4 0 23 16,-3 10-28-16,-1-1 0 16,-3 10 2-16,-3 10 1 15,-1 8-12-15,4 17 1 16,3-4 7-16,-6 16 0 16,3 0-4-16,3 3 0 15,1-3-2-15,-1-12 0 16,4-16-2-16,-7-23 0 15,4-15-3-15,3-18 1 16,-8-23-2-16,5-6 1 0,-4-15 0 16,-4-17 1-16,1 7 1 15,-1-9 1-15,4-3 2 16,4 18 0-16,6 3 3 16,4 7 0-16,7 6 1 15,11 3 1-15,0 6 1 16,3 10 1-16,11 12 0 15,3 4 0-15,4 12-1 16,3 12 1-16,-17 4-3 16,-4 0 1-16,-10 21-4 15,-15 4 0-15,-13 9-3 16,-8 4 1-16,-10-4-3 16,3-6 0-16,-10-7-1 15,0-5 1-15,6-13 0 16,1-7 1-16,7-6 1 15,11-6 1-15,10-3 3 16,3-3 1-16,11 6 2 0,0 0 0 16,7 6 1-16,4 1 0 15,7 8-1-15,0 13 0 16,-1 4-1-16,5-1 0 16,-12 10-3-16,1 9 1 15,0-6-3-15,-4-6 1 16,4-4-5-16,-11-9 1 15,7-12-11-15,4-7 0 16</inkml:trace>
  <inkml:trace contextRef="#ctx0" brushRef="#br0" timeOffset="24801.79">7034 8319 41 0,'7'-13'20'0,"-7"16"-11"16,0-3 26-16,-3 0-32 15,-4-3 0-15,0 0 1 16,-11 3 0-16,4 0-6 16,-4 3 1-16,-10 4 3 15,0 2 0-15,-4 10-1 16,8 9 0-16,-1-3-2 15,7 3 0-15,8 7 0 0,3 2 0 16,7-5 0-16,10-4 0 16,4-6 0-16,4-9 0 15,3-7 0-15,7-6 1 16,-3-10-2-16,0-8 0 16,-4-1-5-16,0-3 1 15,-3-6-8-15,-8-4 0 16</inkml:trace>
  <inkml:trace contextRef="#ctx0" brushRef="#br0" timeOffset="25041.15">7200 8353 42 0,'11'22'21'0,"-8"3"-22"16,-3-15 33-16,0 2-32 15,0 4 1-15,0-7 1 16,0 4 1-16,4 6-3 15,3-7 1-15,0 1 2 16,4-10 0-16,-1-6 0 16,8 3 0-16,3-13-2 15,-7-2 1-15,4-7-4 16,-1-3 0-16,-3-4-7 16,1 7 1-16,-1-3-7 15,-11-3 1-15</inkml:trace>
  <inkml:trace contextRef="#ctx0" brushRef="#br0" timeOffset="25357.86">7511 8375 44 0,'3'47'22'0,"8"-15"-25"0,-8-26 37 15,1-3-34-15,-4 0 1 16,0-3-1-16,3-6 1 15,4-3-2-15,-3-4 1 16,3-3-2-16,0-2 1 16,4-4-3-16,-8 6 0 0,4 0-1 15,4 7 1-15,3-7 0 16,4 13 0-16,-1 3 3 16,1-3 0-16,3-3 2 15,-3 6 1-15,3 6-1 16,0 6 1-16,4 10-1 15,-1 0 1-15,5 0-3 16,2 0 0-16,-2-3-9 16,6-10 0-16</inkml:trace>
  <inkml:trace contextRef="#ctx0" brushRef="#br0" timeOffset="25807.32">8417 7758 19 0,'21'-7'9'0,"1"17"4"0,-15-10 7 15,3-7-18-15,-10 11 1 16,4 11 2-16,-4 13 0 16,0 4-6-16,0 12 1 15,0 9 5-15,0 0 0 16,3 4 0-16,1-4 0 15,-1-6-2-15,1-12 1 16,-1-17-1-16,1 1 0 16,-1-6-2-16,-3 6 1 15,-3-7-2-15,-4-12 1 0,-4-6-1 16,-6-4 0-16,-12 1 0 16,-2 3 1-16,-8 6-2 15,0 9 1-15,0 7-1 16,0 0 0-16,8 6 0 15,3 9 1-15,6 3 0 16,12-2 1-16,10-1 1 16,14 4 1-16,11-7 2 15,-1-9 0-15,19-10 0 16,-1-9 0-16,0 0-4 16,-3-6 0-16,-7-13-9 15,-15-3 1-15,-13-9-11 16,-8 9 0-16</inkml:trace>
  <inkml:trace contextRef="#ctx1" brushRef="#br0" timeOffset="7968.61">4985 6390 0,'0'0'16,"0"0"-16</inkml:trace>
  <inkml:trace contextRef="#ctx0" brushRef="#br0" timeOffset="26859.78">10195 7551 42 0,'-10'91'21'0,"6"25"-18"0,1-73 22 16,-4 20-25-16,0 25 0 0,3 9 0 15,-7 0 0-15,1 4 0 16,-4-17 0-16,0-15-2 15,0-18 1-15,-4-23-4 16,0-22 0-16,1-12-6 16,-1-19 0-16</inkml:trace>
  <inkml:trace contextRef="#ctx0" brushRef="#br0" timeOffset="27218.31">9895 8300 25 0,'43'6'12'0,"41"19"3"16,-55-15 15-16,6-10-24 16,0 0 0-16,11-3 2 15,7-7 0-15,3 4-11 0,1 3 0 16,-4-7 7-16,0-8 0 16,-11-11-3-16,-7 1 0 15,-6 0 0-15,-8-3 0 16,-11 6 0-16,-10 6 0 15,-10 6-1-15,-8 10 0 16,-10 9-3-16,0 10 0 16,-8 12-2-16,5 0 0 15,-1 10-1-15,11 9 0 16,7-3 1-16,14 0 0 16,7-6 3-16,10-13 0 0,15-13 2 15,10-12 1-15,1-19 0 16,-8-6 1-16,-7 0-3 15,-14-9 1-15,-10-16-10 16,-8-1 1-16</inkml:trace>
  <inkml:trace contextRef="#ctx0" brushRef="#br0" timeOffset="27879.62">12714 8366 56 0,'-18'31'28'0,"8"48"-32"0,10-61 52 0,0 11-47 16,0 5 0-16,0 7 0 16,0 19 0-16,3-7-2 15,1 0 1-15,-1-3-1 16,1-15 1-16,0-13-2 16,-1-19 0-16,1-16 0 15,-1-24 0-15,-6-17 0 16,-4-5 0-16,-1-13 1 15,5-4 0-15,-1 14 0 16,4-1 0-16,4 3 0 16,3 4 0-16,7 9 0 15,4 9 0-15,10 7 1 16,7 9 1-16,4 16 1 16,0 9 1-16,0 9 0 0,3 10 1 15,-10 0-2-15,-11 10 1 16,-10 5-2-16,-15 4 1 15,-7-3-4-15,-10 3 1 16,-11-16-4-16,-10-7 1 16,3-11-6-16,4-4 0 15,7-9-6-15,10-13 0 16</inkml:trace>
  <inkml:trace contextRef="#ctx0" brushRef="#br0" timeOffset="28134.06">13204 7544 43 0,'4'60'21'0,"-15"25"-22"15,11-51 35-15,-3 26-34 16,-1 21 0-16,1 16 0 15,6 7 0-15,1-7-1 16,3-9 1-16,0-16-2 16,7-9 0-16,4-19-8 15,3-22 1-15,4-16-3 16,-4-12 1-16</inkml:trace>
  <inkml:trace contextRef="#ctx0" brushRef="#br0" timeOffset="28495.86">13578 8225 52 0,'15'25'26'0,"-8"6"-35"0,-7-28 53 15,-7 4-45-15,-4-7 1 16,0 3-1-16,1 0 1 16,-4 6 0-16,-4 4 1 15,0-1-1-15,1 14 0 0,-1-5-2 16,4 1 0-16,3-3-2 15,8 0 1-15,3-6-1 16,7-7 0-16,7 0-1 16,0-3 1-16,-3-6 2 15,3-3 1-15,0-7 1 16,0 1 0-16,0-1 2 16,-3 4 0-16,-1 3 1 15,1 2 1-15,3 4-1 16,0 7 1-16,0 5-1 15,4 4 0-15,0 9-3 16,6 0 0-16,1 3-8 16,0-3 1-16,3-9-7 15,4-16 1-15</inkml:trace>
  <inkml:trace contextRef="#ctx0" brushRef="#br0" timeOffset="28841.79">14178 8222 29 0,'7'-3'14'0,"7"-10"-2"0,-14 13 19 15,0 0-27-15,0-3 1 16,-7 3 1-16,-3 6 0 16,-4 10-8-16,-1 3 0 15,1-10 5-15,0 7 0 16,-3 6-3-16,-5 9 1 15,1 4-2-15,0-7 1 0,0 6-1 16,3 1 1-16,8-1 0 16,3 1 0-16,7-4 0 15,7 0 1-15,7-5-1 16,3-1 1-16,5-7-1 16,6-8 1-16,4-10-1 15,-1-3 0-15,5-7-1 16,-5-5 0-16,1-4-7 15,-4-6 1-15,-3-4-7 16,0 1 0-16</inkml:trace>
  <inkml:trace contextRef="#ctx0" brushRef="#br0" timeOffset="29276.02">14446 8419 53 0,'4'16'26'0,"10"-10"-28"0,-7-6 48 15,7-3-46-15,0 0 0 0,4-6 1 16,-1-4 1-16,1-3-2 16,0-3 0-16,-4 1 0 15,-4 11 1-15,-3-15-1 16,-10 4 0-16,-8-1-3 16,-6 6 0-16,-4 4-2 15,-4 15 1-15,-3-3-2 16,3 16 0-16,4 19 1 15,10 2 0-15,8 11 4 16,6 2 0-16,15-3 4 16,7-3 0-16,3-9 0 15,0-13 1-15,14-13-3 16,11-12 1-16,-3-12-14 16,-8-23 0-16</inkml:trace>
  <inkml:trace contextRef="#ctx0" brushRef="#br0" timeOffset="29890.29">17110 7156 53 0,'-28'-4'26'0,"-22"48"-31"0,32-34 40 16,-13 12-35-16,-1 9 0 16,-10 19 1-16,-8 16 0 15,-3 22-1-15,4 25 1 16,3 12 0-16,11 19 1 15,10 10 0-15,15-7 1 16,17-15 0-16,17-16 0 16,12-28-2-16,9-22 1 0,5-25-9 15,3-16 1-15,3-19-10 16,-3-9 0-16</inkml:trace>
  <inkml:trace contextRef="#ctx0" brushRef="#br0" timeOffset="31061.67">17261 7980 44 0,'-3'25'22'0,"-1"10"-22"0,4-23 30 15,0 4-28-15,0 3 0 16,4 6 2-16,3 16 0 15,4-7-5-15,3 1 0 16,0 2 4-16,3-5 0 16,-2-10 0-16,2-13 0 0,4-12-1 15,0-3 0-15,4-19 0 16,-4-13 1-16,-3 3-5 16,0-8 0-16,-1-1-10 15,1 6 1-15,-4-6-5 16,7 3 0-16</inkml:trace>
  <inkml:trace contextRef="#ctx0" brushRef="#br0" timeOffset="31678.06">17657 8316 46 0,'3'59'23'0,"-3"26"-25"0,0-60 41 0,0 6-38 16,0 4 1-16,0-7 1 15,0-6 0-15,0-3-4 16,0-13 1-16,0-9 1 16,-3-13 1-16,3-2-2 15,0-14 1-15,0-15-2 16,0-3 1-16,0-13-3 16,3-6 0-16,4 3 0 15,4-3 0-15,6 19-1 16,5 0 1-16,9 6 0 15,5 7 1-15,-5 11 2 16,5 14 0-16,-1 6 1 16,-3 12 1-16,-4 16 0 15,-14 6 1-15,-7 10-3 0,-11-1 1 16,1 7-3-16,-8-6 1 16,-3-13-7-16,-10 0 1 15,2-9-7-15,1-16 1 16</inkml:trace>
  <inkml:trace contextRef="#ctx0" brushRef="#br0" timeOffset="32158.31">19241 8165 34 0,'-4'0'17'0,"-24"-6"-12"16,24 6 27-16,-3 3-30 16,-3 0 1-16,-5 4 2 0,-2-1 0 15,-1 3-6 1,-3 4 0-16,3 2 4 0,4 4 0 16,0-9-2-16,4 5 0 15,3 1-2-15,3 3 1 16,4 0-2-16,0-1 0 15,11 1-1-15,10-6 0 16,11-7 0-16,-1-3 1 16,1-6-1-16,0-3 1 15,-4-4 0-15,0 1 1 16,-3-10-6-16,-4-3 1 16,4-12-5-16,-8-1 0 0</inkml:trace>
  <inkml:trace contextRef="#ctx0" brushRef="#br0" timeOffset="32383.62">19533 8303 36 0,'-3'-3'18'0,"-11"-9"-17"16,10-4 32-16,-3-6-33 15,-3-3 0-15,-1 0 2 16,4 0 0-16,3 3-1 15,8 3 1-15,10 3 1 16,4 4 1-16,3-1-1 16,7-3 0-16,11 1-3 15,3-7 0-15,-7-3-14 0,1 0 1 16</inkml:trace>
  <inkml:trace contextRef="#ctx0" brushRef="#br0" timeOffset="33044.3">21452 7419 47 0,'4'44'23'0,"-4"3"-15"15,0-35 33-15,-4 4-41 0,1 12 1 32,-11 44 1-32,7-3 1 15,0 16-3-15,7-10 0 16,3-3 3-16,1-9 1 15,-1-13-1-15,1-12 0 16,-1-13-2-16,4-12 1 16,-14-13-2-16,0-4 0 15,-10-2-2-15,-8-3 0 16,-3-1-2-16,-4-2 1 16,-3-1-1-16,-4 4 0 15,-7 6-2-15,4 6 1 16,3 3 0-16,7 10 1 0,7 3 2 15,11 6 1-15,11 9 2 16,10-9 0-16,10 4 3 16,-2-8 0-16,13 8-1 15,0-7 1-15,11-7-4 16,7-2 1-16,0-10-9 16,-1-3 0-16,5-6-7 15,-4-13 1-15</inkml:trace>
  <inkml:trace contextRef="#ctx0" brushRef="#br0" timeOffset="33509.48">21840 8222 47 0,'8'3'23'0,"-1"-9"-21"0,-7 6 38 0,-4 0-39 16,-7-10 0-16,1 4 1 16,-1-4 0-16,-6 7-3 15,-4 6 1-15,-8 7 0 16,1 12 1-16,0-3-4 16,3 9 0-16,4 6-2 15,7 7 1-15,7-10-1 16,14-2 1-16,7-7 0 15,11-7 1-15,3-5 3 16,-7-7 0-16,0-9 1 16,0-4 0-16,1-5-4 15,-8-4 1-15,0-3-9 16,-4-6 0-16</inkml:trace>
  <inkml:trace contextRef="#ctx0" brushRef="#br0" timeOffset="33853.83">21996 8306 56 0,'14'25'28'0,"11"1"-33"0,-18-23 51 16,0-3-47-16,3 0 1 16,1-3 0-16,3-1 0 15,-4 1-1-15,5 3 0 16,-1 0-2-16,0 3 1 0,0 4-2 15,-3-1 1-15,-1-3-1 16,4 3 1-16,0-3 0 16,4 1 0-16,0-1 3 15,-1 0 0-15,1 0 1 16,0 0 1-16,-4-3-1 16,-4 0 1-16,1-6-1 15,-4-4 1-15,0-2-1 16,-4 3 1-16,1-4-3 15,-4-6 0-15,0-9-6 16,0 3 0-16,0-3-7 16,-4-7 1-16</inkml:trace>
  <inkml:trace contextRef="#ctx0" brushRef="#br0" timeOffset="34244.65">22631 8162 34 0,'14'28'17'0,"-4"-9"-11"0,-6-9 24 15,-4 2-29-15,0 4 1 16,0-10 4-16,0 3 0 16,-4 1-6-16,1 2 0 15,-1-2 4-15,1-1 1 16,3-3-2-16,0-2 0 15,0-4-3-15,0 0 0 16,7-4-3-16,3 1 1 0,1-9-2 16,0-4 0-16,-1-3 1 15,4 4 0-15,0 5 1 16,4 13 1-16,3 4 1 16,4 8 0-16,-4-2 1 15,0 3 0-15,-7 5-1 16,4 1 0-16,0 0 0 15,6-3 0-15,5-6-3 16,9-7 1-16,-2-6-8 16,2-3 0-16,1-10-2 15,0-2 0-15</inkml:trace>
  <inkml:trace contextRef="#ctx0" brushRef="#br0" timeOffset="34559.43">23354 7058 45 0,'56'94'22'0,"11"7"-20"0,-35-61 44 0,10 26-44 16,15 19 1-16,10 28 1 15,-4 25 1-15,-3 28-6 16,-17 19 0-16,-15 13 3 16,-25-10 0-16,-27-28-9 15,-29-16 1-15,-25-41-10 16,-10-15 0-16</inkml:trace>
  <inkml:trace contextRef="#ctx0" brushRef="#br0" timeOffset="39771.98">11352 7485 42 0,'-3'19'21'0,"13"21"-15"0,-10-30 21 16,4 5-27-16,0 7 0 15,-4 13 0-15,3-10 0 16,1 13 0-16,-1 9 0 16,4 3-2-16,0 3 1 15,0-6-4-15,-3-6 1 16,3-7-8-16,3-21 0 16</inkml:trace>
  <inkml:trace contextRef="#ctx0" brushRef="#br0" timeOffset="40219.4">11624 7491 41 0,'-3'0'20'0,"-1"-16"-20"16,4 10 34-16,-4 3-34 16,1 3 0-16,-4 3 0 15,-4 3 1-15,-3 7-2 0,-3 6 0 16,-1 0-1-1,4 12 0-15,3 13-3 0,4-13 1 16,4 7-1-16,6 6 1 16,4 3 1-16,0-10 0 15,4-8 3-15,3-11 0 16,0-11 4-16,4-14 1 16,-4-8 1-16,0 2 0 15,-3-15-2-15,-4-7 1 16,0-2-4-16,-7-4 0 0,0-3-8 15,-4 7 0-15,4 2-6 16,0 10 0-16</inkml:trace>
  <inkml:trace contextRef="#ctx0" brushRef="#br0" timeOffset="40581.15">11934 7532 40 0,'8'-3'20'0,"-5"-35"-15"16,-3 29 34-16,-7-7-38 16,-4 0 1-16,1 1-1 15,-8 2 0-15,1 4-2 16,-8 2 1-16,0 7 0 15,-3 16 0-15,3 15-2 0,4 1 0 16,7 5-1-16,7 10 0 16,7-12-2-16,7-1 0 15,4 1 0-15,6-4 0 16,4-9 2-16,-3-6 1 16,3-13 2-16,0 3 0 15,1-15 2-15,-5-16 0 16,-6 3-3-16,-4-6 0 15,0-7-8-15,-14-9 1 16</inkml:trace>
  <inkml:trace contextRef="#ctx0" brushRef="#br0" timeOffset="41391.78">12139 7322 38 0,'11'6'19'0,"-8"-9"-20"15,-3 3 29-15,0-10-28 16,-3 1 0-16,-1 0 0 15,-3-1 1-15,-3 4-1 0,-8 6 0 16,0 3 0-16,-6 6 0 16,6 7-1-16,0 0 0 15,4 9-1-15,0 6 0 16,7 4-1-16,3 6 1 16,8-1 0-16,7 7 0 15,10-12 1-15,3-4 0 16,5-3 1-16,2-6 0 15,-2-9 2-15,-5 6 0 16,-3-19 0-16,-6-13 1 16,-8-12-1-16,-4-13 1 0,-6-9-4 15,-4-3 1-15,-4-3-10 16,0-3 1-16</inkml:trace>
  <inkml:trace contextRef="#ctx0" brushRef="#br0" timeOffset="41933.01">12308 6848 42 0,'7'10'21'0,"1"-29"-20"0,-5 13 34 0,-3 6-36 16,4 0 1-16,-1 15-1 15,-3 1 1-15,-3 12-1 16,-1 7 0-16,4 8-1 16,0-2 0-16,0 3-2 15,4 3 1-15,-1 0-3 16,1-9 0-16,-1-10-4 16,1-9 1-16,-1-13-1 15,-6-12 1-15</inkml:trace>
  <inkml:trace contextRef="#ctx0" brushRef="#br0" timeOffset="42305.62">12150 7121 21 0,'0'38'10'0,"14"-7"0"0,-7-31 18 16,0-3-25-16,3 0 0 15,1 0 2-15,3 9 0 16,4-12-6-16,3-7 1 15,0-6 4-15,4-9 1 16,-4 0-3-16,0 0 0 0,-3 6 0 16,-4 0 0-1,-3 9-2-15,-1 7 0 0,1 6-2 16,-4 3 1-16,3 6 0 16,-3 1 0-16,0 2-1 15,-3-2 0-15,3-1 0 16,-3 1 1-16,-1-4 0 15,4 0 0-15,-3-3-1 16,-4 4 0-16,3 5 1 16,1 4 0-16,3-1-1 15,0-5 1-15,3 9 0 16,1-4 0-16,0 1 1 16,-1-3 0-16,4-4-3 15,4-6 1-15,0-6-7 16,-1-3 0-16</inkml:trace>
  <inkml:trace contextRef="#ctx0" brushRef="#br0" timeOffset="42621.67">12838 6842 42 0,'24'25'21'0,"-6"-6"-25"0,-18-13 36 15,0 4-33-15,-7-1 0 16,-4 3 0-16,-6 1 0 16,-1-4 1-16,0 1 0 15,1 2-1-15,3-2 0 16,0-1 0-16,3 1 1 0,4-1 0 16,7-3 1-16,7-3 2 15,7 1 1-15,4-1 0 16,3 0 1-16,0 3-1 15,-3 0 1-15,-4 10-4 16,-7 12 1-16,-14-3-13 16,-21 10 0-16,-18 9-4 15,-14-4 1-15</inkml:trace>
  <inkml:trace contextRef="#ctx0" brushRef="#br0" timeOffset="44377.97">6675 10915 44 0,'14'19'22'0,"-7"38"-17"0,-7-45 23 15,-4 13-29-15,-3 16 1 16,-3 6-1-16,-1 16 0 15,-10 9 0-15,7 13 0 16,0-13-1-16,-4-10 0 16,4-11-3-16,7-20 1 15,7-9-8-15,-7-22 1 16</inkml:trace>
  <inkml:trace contextRef="#ctx0" brushRef="#br0" timeOffset="44798.44">6406 11122 38 0,'0'22'19'0,"15"-12"-18"0,-8-10 30 0,3-3-29 16,8-4 0-16,-4 1 3 15,14-3 1-15,0-4-5 16,11 4 0-16,14-10 4 15,7-6 0-15,7-7 0 16,-3-2 1-16,6-4-3 16,-6 1 0-16,-15 5-2 15,-10 7 1-15,-7 6-2 16,-8 10 1-16,-6 12-3 16,-7 10 1-16,-11 12-2 15,-11 15 0-15,-10-2-3 0,-11 12 1 16,4 13-2-16,-4 3 1 15,4 6 2-15,7 9 0 16,7 1 3-16,10-4 1 16,4-9 2-16,4-9 1 15,13-16 1-15,15-19 1 16,14-19-4-16,3-12 1 16,-6 0-9-16,-1-13 1 15,-7-16-9-15,-7 4 1 16</inkml:trace>
  <inkml:trace contextRef="#ctx0" brushRef="#br0" timeOffset="45279.54">7641 11129 47 0,'0'18'23'0,"0"-11"-16"0,7-7 39 0,4-3-44 15,3-1 0 1,7-2 1-16,14-3 1 0,11-1-5 16,0 4 0-16,-4 3 0 15,-6-3 1-15,-5 6-8 16,-13 0 0-16,-4 3-9 16,-7 0 1-16</inkml:trace>
  <inkml:trace contextRef="#ctx0" brushRef="#br0" timeOffset="45429.45">7613 11461 44 0,'7'28'22'0,"53"-31"-23"16,-49 0 32-16,17 0-34 16,11-3 1-16,10-1-18 15,4 1 1-15,0-16 18 16,3-3 0-16</inkml:trace>
  <inkml:trace contextRef="#ctx0" brushRef="#br0" timeOffset="45926.58">8477 10696 45 0,'0'22'22'0,"18"-7"-18"0,-11-18 43 0,0 3-44 16,4 3 0-16,-1-6 1 16,1-3 1-16,6-6-6 15,5 2 1-15,6-2 3 16,0 5 1-16,-10 4-4 15,-4 9 1-15,-11 1-3 16,-6 8 0-16,-4 7-4 16,-7 7 0-16,-4 2-2 15,0 0 0-15,1 4 1 16,3-1 0-16,-1-2 1 16,8-4 1-16,4-3 4 15,3 0 1-15,3-3 3 16,8-6 0-16,7-4 2 0,6 1 1 15,5 2-1-15,-1 4 0 16,0 0-1-16,-10 3 0 16,-4 0-3-16,-11 3 0 15,-6 3-2-15,-11 7 0 16,-4-4-4-16,-3 0 1 16,0-2-6-16,3-7 0 15,4-10-5-15,3-9 0 16</inkml:trace>
  <inkml:trace contextRef="#ctx0" brushRef="#br0" timeOffset="46123.45">9098 11420 42 0,'-3'32'21'0,"3"-14"-36"16,0-18 38-16,0 0-40 15,3-15 0-15</inkml:trace>
  <inkml:trace contextRef="#ctx0" brushRef="#br0" timeOffset="46571.2">9514 10558 41 0,'-3'37'20'0,"-11"36"-22"16,14-61 41-16,-7 38-37 15,0-12 1-15,7 40-1 16,-7-18 1-16,7 37-5 16,0-22 1-16,7 10-1 15,0-19 1-15,10-13-10 16,-3-6 0-16,8-40-3 0,-5-4 1 15</inkml:trace>
  <inkml:trace contextRef="#ctx0" brushRef="#br0" timeOffset="46827.78">9775 10630 48 0,'25'16'24'0,"-14"12"-31"0,-8-25 48 15,-6 10-41-15,-1-4 0 16,-6 19 0-16,-1-9 0 16,-3 22-1-16,3-10 0 0,1 26-1 15,3-14 1-15,7-2 0 16,0-9 0-16,17 2-2 16,-3-9 1-16,22-19-3 15,-8 1 1-15,14-26-8 16,-6 3 1-16,2-40-1 15,-2 15 0-15</inkml:trace>
  <inkml:trace contextRef="#ctx0" brushRef="#br0" timeOffset="46991.68">10107 10599 26 0,'11'-16'13'0,"-4"32"-7"0,-4-13 25 0,1 22-28 16,-1-6 1-16,-6 21 3 15,-1-8 0-15,-10 30-9 16,0-14 0-16,-4 36 5 15,4-21 1-15,0 47-5 0,4-29 1 16,6 26-7-16,1-23 0 16,10-15-6-16,0-15 1 15</inkml:trace>
  <inkml:trace contextRef="#ctx0" brushRef="#br0" timeOffset="47230.55">10552 10479 39 0,'10'35'19'0,"-13"12"-21"0,3-38 32 0,-7 26-29 16,0-10 1-16,-11 41 0 15,4-13 1-15,-7 35-4 16,3-22 0-16,-3 44 0 15,7-23 1-15,0 20-4 16,3-26 0-16,0-5-8 16,8-20 0-16</inkml:trace>
  <inkml:trace contextRef="#ctx0" brushRef="#br0" timeOffset="47562.51">10799 10658 42 0,'7'13'21'0,"-14"2"-26"0,7-11 35 16,-8 2-30-16,5 0 0 16,-4 10-1-16,0-1 1 15,-7 11-2-15,3-5 0 16,1 1-2-16,3-6 0 15,3-3 0-15,0-4 1 16,15 0 3-16,-4 1 0 16,18 6 3-16,-8-4 0 15,19 26 2-15,-8-10 1 0,4 6-2 16,-8-5 0-16,-13 27-6 16,-4-15 1-16,-14 6-11 15,-4-13 1-15,-13-18-1 16,3-3 0-16</inkml:trace>
  <inkml:trace contextRef="#ctx0" brushRef="#br0" timeOffset="47743.41">10756 10574 56 0,'50'56'28'0,"24"-47"-42"15,-57-9 61-15,43-22-52 16,-14 7 1-16,32-17-7 0,-18 7 0 16,17-28 4-16,-17 12 0 15</inkml:trace>
  <inkml:trace contextRef="#ctx0" brushRef="#br0" timeOffset="48343.28">11899 10605 60 0,'11'6'30'0,"-18"-6"-36"15,3-3 54-15,1 0-48 0,-1 0 0 32,-21 6-3-32,-3 3 1 15,-4 7 1-15,1 6 0 16,-1-4-2-16,4 4 1 16,3 3-1-16,4-3 0 15,3 6 1-15,4-6 1 16,7-1 0-16,7-2 0 15,11-3 0-15,6-4 0 16,8 1 1-16,3-4 0 16,0-3 0-16,-3-3 0 15,-4 0-1-15,-3 3 1 16,-7 6 0-16,-4 7 0 0,-4 9-2 16,-6 16 0-16,-4-6 0 15,-4 8 0-15,-3 14-1 16,0-7 1-16,0 10-2 15,3-7 0-15,4 0-8 16,3-12 1-16</inkml:trace>
  <inkml:trace contextRef="#ctx0" brushRef="#br0" timeOffset="48852.05">12167 10668 40 0,'11'40'20'0,"21"-15"-13"0,-18-25 31 16,7 0-34-16,7-3 1 0,4 3 1 16,0-3 1-16,3 0-9 15,0-3 0-15,-3 6 5 16,-11 9 0-16,-7-6-3 15,-7 10 0-15,-10 9-2 16,-11 3 0-16,-4 3-2 16,-3 10 1-16,-11 9-1 15,4-6 0-15,3 2 2 16,8 11 1-16,2-4 2 16,8-6 1-16,7-3 2 15,11-4 0-15,10-5 0 16,7-4 1-16,11-13-3 15,14-5 0-15,-7-7-8 16,-4-6 0-16,-6-3-11 16,-8-13 1-16</inkml:trace>
  <inkml:trace contextRef="#ctx0" brushRef="#br0" timeOffset="49261.56">13293 11486 45 0,'7'25'22'0,"39"-3"-22"15,-32-16 30-15,10-3-30 16,5-6 0-16,-1 6-1 16,0-6 0-16,7 0-3 15,1-3 0-15,2 0-8 16,1-7 0-16</inkml:trace>
  <inkml:trace contextRef="#ctx0" brushRef="#br0" timeOffset="49467.57">14062 11524 27 0,'3'28'13'0,"4"-9"-11"0,-3-13 15 15,-4-3-17-15,0 0 0 0,0-3-3 16,7 0 0-16,3-6-1 15,5 0 1-15,2-4-4 16,4-2 0-16</inkml:trace>
  <inkml:trace contextRef="#ctx0" brushRef="#br0" timeOffset="49814.83">14774 11596 31 0,'14'-3'15'0,"15"-4"-13"15,-22 4 31-15,3 6-33 0,1-3 0 16,-1 0 0-16,1 0 0 15,3 0 0-15,4 0 1 16,3 0-1-16,4-3 1 16,3-3 0-16,4-3 1 15,-1-4-1-15,5 0 0 16,2-2 0-16,5 2 0 16,-1 4-3-16,4-1 0 0,0 4-9 15,0 3 1-15,-4-6-2 16,-3-10 1-16</inkml:trace>
  <inkml:trace contextRef="#ctx0" brushRef="#br1" timeOffset="55172.07">10485 10373 23 0,'3'3'11'0,"-3"-16"-4"0,0 13 11 16,0 0-15-16,0 0 1 15,0-6 2-15,0 3 0 16,-3 3-7-16,-1 0 0 15,-7 0 4-15,-3 0 0 16,-3 6-1-16,-4 4 0 16,-8-1-2-16,8 7 1 15,0-1-1-15,-4 14 0 16,8-10 0-16,3-1 0 0,-1 7-1 16,5 4 1-16,-1 5 0 15,1-3 0-15,-1 7-1 16,1 6 1-16,-1 3-1 15,0-6 1-15,4 3-1 16,0 3 1-16,4 0-1 16,3-3 1-16,0 0 0 15,0 3 0-15,0 0 0 16,0-7 0-16,0-2 0 16,-4 3 0-16,1-4-1 15,-4 1 1-15,3-3 0 16,-3 2 1-16,7-2-1 15,0-7 0-15,0 0 0 16,0 0 0-16,4-3 0 16,3 1 0-16,0 2 0 15,3-6 1-15,-3-7-1 0,0 1 0 16,4 0 0-16,3-7 1 16,0 1 0-16,0-7 0 15,4 0 0-15,0 0 0 16,-1-3-1-16,1-6 1 15,-1-7-1-15,1 4 1 16,0-10-1-16,-1 3 0 16,5 1-1-16,-8-1 1 15,0 3 0-15,0-2 0 16,-4 2 0-16,1 1 0 16,0-1 0-16,-1 1 0 0,-3-1 0 15,4-3 0-15,-4-3 0 16,3-2 0-16,1-1 0 15,0 3 0-15,-4 0 0 16,3-3 1-16,-3-6-1 16,0 0 1-16,4-1-1 15,-4 4 0-15,0-3 1 16,-3 3 1-16,-1-3-1 16,1-1 1-16,-4-2 0 15,3 0 0-15,-3-4 0 16,4 4 0-16,-1-4-1 15,1 4 1-15,3-7-2 16,0 7 1-16,0 6-1 16,0 3 0-16,0-3 0 15,-3-3 1-15,-1-4-1 16,1 1 1-16,-1 3-1 0,1 0 0 16,-4 9 0-16,3 0 1 15,-3-6-2-15,-3 0 1 16,-1 0 0-16,1-4 0 15,-4 1-1-15,0-6 1 16,3 6 0-16,0-4 0 16,1 7 0-16,-1 3 0 15,1 3 0-15,-4 4 0 16,-4 2-1-16,-3 1 0 16,-3-1-3-16,-1 0 0 15,-3 4-10-15,0-3 0 0</inkml:trace>
  <inkml:trace contextRef="#ctx0" brushRef="#br1" timeOffset="55924.48">11317 10097 20 0,'0'3'10'0,"0"-6"2"0,4 0 4 15,-1-4-11-15,-3-2 0 16,0 0 2-16,-3-1 1 15,-8-2-10-15,-14-4 1 16,-10 3 5-16,-7 1 1 16,-1-7-3-16,-6 0 1 15,-4-3-2-15,0 0 1 16,4 10-3-16,10 2 0 16,0 4-4-16,11 0 0 15,3 0-7-15,1-1 0 16</inkml:trace>
  <inkml:trace contextRef="#ctx0" brushRef="#br1" timeOffset="56450.49">10672 9714 44 0,'10'22'22'0,"-10"19"-20"16,0-35 38-16,0 4-38 16,-3 2 0-16,-4 4 1 0,-4 9 1 15,-7 0-5-15,-3-3 0 16,0-3 3-16,0 3 1 15,3 0-3-15,1 0 0 16,2-3-1-16,1-1 0 16,4-5-1-16,-1-1 1 15,4-2-2-15,4-4 0 16,3-3 1-16,7-3 1 16,10-3 0-16,8 0 0 15,7 3 0-15,3 0 1 16,-3 0 0-16,-1 3 1 15,-6 0-1-15,-4 4 0 0,-3 2-1 16,-4 0 0-16,-3 1-1 16,-4-1 1-16,-4-3 0 15,1-6 1-15,-4 0 0 16,-4-12 1-16,-3-10 0 16,0 3 0-16,-3-15-1 15,-1-10 0-15,0 0-6 16,4-13 0-16,4-8-7 15,-4-1 0-15</inkml:trace>
  <inkml:trace contextRef="#ctx1" brushRef="#br1" timeOffset="38749.64">5779 8893 0</inkml:trace>
  <inkml:trace contextRef="#ctx0" brushRef="#br1" timeOffset="57755.32">10732 11712 63 0,'21'12'31'0,"17"-21"-25"0,-9 6 32 16,17-3-39-16,17-4 1 16,1 1-8-16,-4-1 0 15,-11-2-5-15,-17-10 0 16</inkml:trace>
  <inkml:trace contextRef="#ctx0" brushRef="#br1" timeOffset="58910.21">16041 11031 30 0,'3'0'15'0,"19"0"-2"0,-15-6 15 16,0-3-24-16,3-4 0 0,4 1 0 16,4-4 1-16,3-3-7 15,7 0 0-15,1-6 5 16,6 0 0-16,11-3-3 15,3 3 1-15,-3 6-1 16,-7 3 1-16,-4 10-2 16,-7 3 1-16,-7 9-2 15,-6 10 1-15,-5 3-1 16,-3-1 0-16,-3 8 0 16,-4 2 0-16,0 3 0 15,3 4 1-15,1-4 1 16,3 0 0-16,3-2 1 15,5-7 0-15,6-10 1 16,10-12 1-16,8-9 0 16,0-13 1-16,3-3-2 15,-3-7 1-15,-4 4-4 0,-3 0 0 16,-7 3-11-16,-11 6 1 16,-3 3-4-16,-8 4 1 15</inkml:trace>
  <inkml:trace contextRef="#ctx0" brushRef="#br1" timeOffset="59349.23">15970 11561 54 0,'14'7'27'0,"25"-26"-31"15,-21 9 55-15,10-2-50 16,7-7 1-16,4 0-1 16,-4-6 1-16,4 0-3 15,0 0 1-15,-4 6 1 16,-6 0 0-16,-1 7-1 15,-4 2 1-15,1 7-2 16,-4 3 0-16,0 6 0 0,-3 4 0 16,-4 2-1-16,4 7 1 15,-4 6 0-15,4 4 0 16,3 5 1-16,3 1 0 16,5-7 0-16,2-3 1 15,5-9-2-15,3-7 1 16,6-18-2-16,5-13 0 15,-4-7-11-15,3-15 0 16,0 1-3-16,-3-11 0 16</inkml:trace>
  <inkml:trace contextRef="#ctx1" brushRef="#br1" timeOffset="41140.71">13120 8131 0</inkml:trace>
  <inkml:trace contextRef="#ctx0" brushRef="#br1" timeOffset="60473.74">17985 10724 43 0,'17'-6'21'0,"1"-7"-10"0,-15 10 22 16,-3 3-29-16,7 0 0 15,4 0 2-15,3 3 1 16,4 4-9-16,3-4 1 16,4 0 5-16,3 6 1 15,4 1-3-15,-1 2 1 16,-2 7-3-16,-5 3 1 0,-10 6-3 16,-7 3 1-16,-10 4-3 15,-4-4 1-15,-7-2-1 16,-4-7 0-16,1-1-2 15,-1-5 1-15,4 3 1 16,0-3 1-16,3-4 0 16,4-2 0-16,0-4 2 15,3 3 0-15,1 1 1 16,-1 2 0-16,1 4 0 16,-1 0 0-16,1 2 0 15,-1 4 0-15,4 0 1 16,4-3 0-16,3 6 1 15,3 0 0-15,5 0 1 16,6 0 1-16,7 7 0 16,4-4 1-16,-4 3-2 15,-7 7 1-15,-10 3-3 16,-11-4 1-16,-18 7-2 0,-14 0 0 16,-14 3-4-16,-10-6 1 15,3-10-4-15,0-6 0 16,4-6-8-16,6-3 0 15,8-7-1-15,17-2 1 32</inkml:trace>
  <inkml:trace contextRef="#ctx0" brushRef="#br1" timeOffset="60668.07">18563 11583 56 0,'-21'76'28'15,"-11"-11"-38"-15,29-43 61 0,3-3-51 16,-4 6 0-16,4 0-9 16,0-6 0-16,18-9-2 15,3-17 0-15</inkml:trace>
  <inkml:trace contextRef="#ctx0" brushRef="#br1" timeOffset="61149.13">19022 10548 43 0,'14'35'21'0,"-11"21"-9"15,1-40 27-15,-4 6-38 16,0 19 0-16,0 9 0 15,-4 10 1-15,4 5-4 16,0 14 1-16,-3 9-2 16,-4 3 0-16,3 9-3 15,1-3 0-15,-1-15-6 16,1-20 0-16,3-27-2 16,-4-16 0-16</inkml:trace>
  <inkml:trace contextRef="#ctx0" brushRef="#br1" timeOffset="61464.71">19523 10592 46 0,'3'16'23'0,"-10"3"-25"0,4-13 47 0,-8 7-45 15,-3 5 1-15,-4-2-1 16,-3 9 1-16,-4 13-1 16,8 3 0-16,-1-1 1 15,8 11 1-15,6-4-1 16,8-7 1-16,6-2-1 16,8 0 1-16,3-13-2 15,7-6 0-15,0-10-4 16,-3-9 0-16,0-6-10 15,0-19 0-15,-1-13-2 16,1-12 1-16</inkml:trace>
  <inkml:trace contextRef="#ctx0" brushRef="#br1" timeOffset="61643.98">19706 10545 34 0,'-3'0'17'0,"13"25"-11"0,-10-9 31 15,-3 12-31 1,-4 7 0-16,-4 12 3 0,-3 19 0 15,3 9-12-15,-3 19 0 16,-3 13 7-16,-1 9 1 16,-3 3-7-16,0 3 1 15,-1-22-10-15,1-27 1 16,7-20-6-16,4-25 0 16</inkml:trace>
  <inkml:trace contextRef="#ctx0" brushRef="#br1" timeOffset="62275.23">20274 10577 44 0,'-7'9'22'0,"0"0"-17"0,7-5 36 16,4-1-38-16,3 0 1 16,3 3 4-16,4 0 0 15,11 4-9-15,14 6 0 16,14-1 5-16,7-2 1 16,-14 6-2-16,-8 6 0 15,-9 12-3-15,-8 7 0 16,-11 9-2-16,-17 7 0 0,-17 3-1 15,-15 3 1-15,-4-13-1 16,-9-12 0-16,-8-4-1 16,7-12 0-16,10-6 0 15,8-6 1-15,3-10-1 16,4-6 0-16,3-7 0 16,8-5 0-16,3-1 1 15,7 3 1-15,7 7 0 16,0 6 1-16,17 3 1 15,15 4 0-15,10 8 2 16,11 7 0-16,7-3 0 16,0 12 1-16,0 7-2 15,-10 9 1-15,-5-3-5 16,5 9 0-16,-1-12-10 16,-7-16 0-16</inkml:trace>
  <inkml:trace contextRef="#ctx0" brushRef="#br1" timeOffset="62471.25">21244 11467 62 0,'11'13'31'0,"7"-10"-43"0,-18-3 55 15,0 0-53-15,-4-6 0 0,-3-7-21 16,-14-6 1-16</inkml:trace>
  <inkml:trace contextRef="#ctx0" brushRef="#br1" timeOffset="65051.67">10467 3653 59 0,'-4'19'29'0,"11"-7"-21"16,1-12 29-16,2 0-37 16,18-3 1-16,15 0-2 15,20-7 0-15,29 1 1 16,24-10 0-16,25 4 0 16,32-4 0-16,21 0 0 15,39 3 0-15,18 1 0 16,38 2 1-1,282-12-1 1,-77 0 1-16,-46 0-1 16,-14 3 0-16,-21 6 0 15,-32 13 0-15,-11 12-1 0,-38 10 1 16,-22 19-1-16,-27 3 0 16,-26 12-4-16,-20 3 0 15,-58 1-11-15,-27-4 0 16</inkml:trace>
  <inkml:trace contextRef="#ctx0" brushRef="#br0" timeOffset="70246.25">4533 13963 13 0,'-10'0'6'0,"-1"0"7"16,11 0 7-16,-3 3-13 16,-1 1 1-16,4-1 5 15,-7 0 0-15,3 0-15 16,4 0 0-16,4 0 11 15,3 0 1-15,4-3-3 0,6-3 0 16,11-3-2-16,8-3 0 16,-8-1-2-16,4 1 0 15,3 3-1-15,-10 6 0 16,-1 6-3-16,-10 13 0 16,-6-1-4-16,-19 11 1 15,0 2-3-15,-6 0 0 16,-4 1-2-16,-4-7 0 15,0 0-1-15,4-6 1 16,3-4 1-16,1-2 0 16,6-4 2-16,8-6 1 15,3 1 3-15,3-4 0 16,8 0 5-16,6-4 0 0,-6 4 2 16,7 0 0-16,3 0 1 15,-7 7 1-15,11-1 0 16,-4 7 0-16,0-1-2 15,7 1 0-15,-10-1-2 16,3 7 1-16,0-6-7 16,-10 2 1-16,6-9-12 15,-6-9 1-15</inkml:trace>
  <inkml:trace contextRef="#ctx0" brushRef="#br0" timeOffset="70772.64">5189 13885 62 0,'22'3'31'0,"-19"-47"-34"0,-3 28 53 16,-3 1-48-16,-8-7 0 16,-7 0 1-16,-10 6 0 15,-4-3-4-15,-21 10 0 16,-7 3 0-16,-3 6 1 0,-1 3-2 16,4 6 0-16,-10 7-3 15,3 9 1-15,3-3-2 16,4 6 1-16,4 7 1 15,3 2 0-15,14 1 1 16,0 12 1-16,8 7 1 16,13 5 0-16,7 10 1 15,15 7 1-15,14 5-1 16,-1-8 0-16,19-7 1 16,13-7 0-16,7-21 0 15,8-13 1-15,24-24-1 16,18-14 1-16,7-24-1 15,-7-10 0-15,-25-13-1 16,-11-2 0-16,-10-10-2 16,-10 0 1-16,-29-3-4 15,-11 0 1-15,-10 3-7 0,-10-7 1 32</inkml:trace>
  <inkml:trace contextRef="#ctx0" brushRef="#br0" timeOffset="74209.83">6188 13775 41 0,'14'28'20'0,"0"-24"-14"15,-11 2 21-15,5 3-24 16,-8-3 1-16,0 7 2 16,-8 12 1-16,5 13-8 15,-8 3 1-15,1 21 5 16,-1 10 0-16,4 7-3 16,-3 18 1-16,-8 3-3 15,7-2 0-15,1-8-5 16,-1-8 1-16,4-26-7 0,4-21 1 15,3-23-6-15,3-21 1 16</inkml:trace>
  <inkml:trace contextRef="#ctx0" brushRef="#br0" timeOffset="74511.97">5669 14164 54 0,'-10'16'27'0,"10"-29"-31"0,10 4 49 0,1 2-42 16,6-5 1-16,15-4 5 15,10-6 1-15,29-12-12 16,35-10 1-16,3-16 5 15,15-9 1-15,10-9-3 16,0 12 0-16,-28 0-6 16,-18 13 0-16,-18 12-6 15,-17 19 0-15,-17 10-10 16,-19 9 0-16</inkml:trace>
  <inkml:trace contextRef="#ctx0" brushRef="#br0" timeOffset="74885.37">6590 14650 55 0,'3'13'27'0,"8"-13"-31"0,-11-7 42 16,0 7-38-16,0-6 0 0,0-6 1 15,0-7 0-15,0-10-1 16,0 1 0-16,0 0 0 16,0 6 0-16,4 3 0 15,3 0 1-15,3 4-1 16,8-1 1-16,3 4-1 15,0 2 1-15,4-2-1 16,0 5 0-16,-1 1-4 16,4 0 0-16,-3 6-10 15,-4 0 1-15,0-13-2 16,-3-2 0-16</inkml:trace>
  <inkml:trace contextRef="#ctx0" brushRef="#br0" timeOffset="75128.11">6971 14327 49 0,'-7'66'24'0,"-4"-19"-30"0,11-34 48 15,0 8-42-15,0 5 1 16,0 2 1-16,0-3 1 16,11-3-3-16,-4 3 1 15,3-9 1-15,12-10 0 16,-1-3 0-16,11-3 0 15,-1-13-1-15,5-15 0 16,-12-6-2-16,1-4 0 0,-4-6-7 16,-7-6 1-16,4-6-9 15,0 5 1-15</inkml:trace>
  <inkml:trace contextRef="#ctx0" brushRef="#br0" timeOffset="75682.53">7451 14405 48 0,'0'38'24'0,"3"-10"-23"0,-3-18 37 15,0 5-36-15,0 4 0 16,0 0 0-16,0-3 1 15,0-4-4-15,0-2 0 16,0-4 2-16,0-6 1 16,7-6-3-16,-3-10 0 0,3-6-2 15,-7 0 0-15,3-6-1 16,4-7 0-16,4 1 0 16,0-4 1-16,-1 4 0 15,1 2 1-15,3 4 2 16,0 6 0-16,4 7 1 15,-4 8 0-15,3 7 0 16,1 10 1-16,-7 5 0 16,-1 7 1-16,-3 7-1 15,0-4 0-15,0 3-1 16,0 3 1-16,4 1-4 16,-7-4 1-16,3-9-8 15,0-13 0-15,7-12-5 16,3-4 0-16</inkml:trace>
  <inkml:trace contextRef="#ctx0" brushRef="#br0" timeOffset="75982.9">8121 14246 41 0,'11'6'20'0,"3"-19"-18"0,-14 10 34 16,3 0-34-16,-3 3 0 16,-7 0 1-16,-3 3 1 15,-8 7-5-15,0 5 0 0,4 10 2 16,0 4 0-16,-4-11-1 16,4 4 0-16,7 7-1 15,-3-1 1-15,10 0 0 16,0 0 0-16,3-3 0 15,15-6 0-15,10-3-4 16,11-10 0-16,3-9-10 16,8-13 1-16</inkml:trace>
  <inkml:trace contextRef="#ctx0" brushRef="#br0" timeOffset="76568.53">8544 14258 44 0,'7'6'22'0,"4"1"-22"15,-11-7 32-15,0 3-33 16,0 6 1-16,-11 1-1 0,-3 8 1 16,-10 1 0-16,-1 0 0 15,-3-3-3-15,-1 3 1 16,5 2-3-16,-5 1 0 16,12-3-2-16,3-3 0 15,10-7-1-15,8-6 1 16,10-3 1-16,7-6 1 15,7-3 3-15,0-1 0 16,1 1 1-16,-8 6 0 16,-4 3 0-16,5-10 1 0,-8 10-1 15,0-3 0-15,4 3-1 16,-4 3 1-16,0 4 2 16,-4 2 1-16,4-3 1 15,1 1 0-15,2-1 1 16,4-3 0-16,1-3-1 15,2-6 1-15,8-4-2 16,7-2 0-16,3-16 0 16,0-13 0-16,11-16 0 15,-10-8 1-15,-8-11 1 16,-10-2 0-16,-4-16 1 16,-4 0 0-16,-9 3-1 15,-16-6 1-15,-13-1-1 16,-10 29 0-16,-5 7-3 15,5 27 0-15,2 7-3 16,-2 28 1-16,2 22-1 16,5 31 0-16,6 29-1 0,11 21 1 15,7 20 1-15,7 21 1 16,7 0 1-16,0-22 0 16,0-12-1-16,-7-28 1 15,0-23-4-15,4-24 0 16,-4-20-9-16,-3-27 1 15</inkml:trace>
  <inkml:trace contextRef="#ctx0" brushRef="#br0" timeOffset="76750.57">8541 14098 45 0,'28'28'22'0,"57"13"-24"0,-50-38 36 0,14-3-35 16,11 3 1-16,7-6-4 16,-7 0 0-16,-10-3-6 15,-12-4 0-15</inkml:trace>
  <inkml:trace contextRef="#ctx0" brushRef="#br0" timeOffset="77408.7">9144 14421 40 0,'14'10'20'0,"-3"-17"-19"16,-1 4 29-16,4-9-29 15,1-1 1-15,2-6 3 16,11 0 0-16,1-3-6 16,-8 4 0-16,-4-7 3 15,-2 0 1-15,-8-4-1 16,-7 1 0-16,-11 3-3 0,-7 3 1 16,-6 3-3-16,-1 13 1 15,-3 12-1-15,3 7 1 16,4 9-1-16,3 9 0 15,8 16 1-15,6-3 1 16,1 6 1-16,10 3 1 16,10-2 1-16,12-7 1 15,6-7-1-15,11-15 1 16,10-6-3-16,4-13 1 16,-7-12-13-16,-14-17 0 15</inkml:trace>
  <inkml:trace contextRef="#ctx0" brushRef="#br0" timeOffset="78069.33">11807 13556 47 0,'0'25'23'0,"-7"16"-19"16,4-32 34-16,-1 10-37 16,-3 6 0-16,-3 19 0 15,-8 3 1-15,-3 19-3 16,-4 9 0-16,4 25-2 0,0 13 1 16,3 0-4-1,4-13 0-15,4-15-7 0,3-25 0 16,7-26-2-16,3-18 1 15</inkml:trace>
  <inkml:trace contextRef="#ctx0" brushRef="#br0" timeOffset="78294.55">11349 14180 56 0,'32'22'28'0,"35"-16"-39"0,-36-9 60 0,15-3-48 16,14-4 0-16,4 1-1 15,-4 2 0-15,0 4-5 16,-4 3 1-16,-3 0-11 16,3-6 0-16,-10-3-1 15,-7-1 1-15</inkml:trace>
  <inkml:trace contextRef="#ctx0" brushRef="#br0" timeOffset="78569.27">12150 14120 36 0,'0'3'18'0,"3"16"-18"15,-3-19 34-15,-7 0-34 16,-7 0 0-16,-7 3 0 16,-7-3 1-16,-1 3-2 0,-2 4 1 15,2 5-2-15,5 10 1 16,3 3-4-16,6 19 1 15,5 3-2-15,6 0 0 16,15 0 1-16,7 0 0 16,13-6 6-16,8-10 1 15,3-12 6-15,1-13 1 16,-4-15 1-16,-8-13 0 16,-6-6-1-16,-11-16 0 15,-7-9-12-15,-7-4 0 16,-3-9-12-16,-1 10 1 15</inkml:trace>
  <inkml:trace contextRef="#ctx0" brushRef="#br0" timeOffset="79646.16">14005 13587 29 0,'-10'-3'14'0,"10"-3"0"16,0 6 15-16,0 6-23 16,-4 3 0-16,-3 7 3 15,0 3 1-15,-4 6-13 16,-3 16 1-16,0 12 7 0,0 16 1 15,-7 9-6-15,7 13 1 16,0 10-5-16,3-7 1 16,4-13-3-16,4-12 0 15,6-25-8-15,11-22 0 16,7-22 0-16,4-19 0 16</inkml:trace>
  <inkml:trace contextRef="#ctx0" brushRef="#br0" timeOffset="79960.61">14217 13869 53 0,'28'-12'26'0,"18"-23"-32"0,-39 29 55 0,0 0-47 15,0-7 0-15,-3 4 0 16,-4-4 0-16,-4 1-3 16,-6 5 0-16,-8 1 1 15,-7 9 0-15,-6 7-4 16,2 12 1-16,1 3-3 15,7-7 0-15,-11 33-2 16,4-4 1-16,7 3 0 16,10 3 1-16,11-9 3 15,7-6 1-15,14-13 5 16,15-16 1-16,6-12 3 16,0-9 0-16,-3-4 0 15,-4-12 0-15,-3-13-5 16,-7-6 1-16,-4-3-13 0,-3-1 0 31</inkml:trace>
  <inkml:trace contextRef="#ctx0" brushRef="#br0" timeOffset="80289.57">14764 13926 57 0,'32'-10'28'0,"-11"-15"-28"0,-18 13 39 16,-6-7-38-16,-8-3 0 0,-7-3 0 15,-10 3 0-15,0 6-2 16,-7 7 1-16,-1 12 0 16,-6 13 1-16,0 12-3 15,3 16 0-15,4 3-3 16,10 12 1-16,7 7-2 15,15-6 1-15,13-7 3 16,15-9 0-16,7-19 4 16,7-16 1-16,3-12 3 15,7-19 0-15,-6-3-1 16,-8-9 1-16,-7-13-9 16,-10-3 0-16,-15-13-13 15,-6-3 0-15</inkml:trace>
  <inkml:trace contextRef="#ctx0" brushRef="#br0" timeOffset="80906.73">15448 13835 56 0,'14'-32'28'0,"-14"-5"-28"0,-3 27 43 16,-4-2-42-16,-11-1 0 15,-14 4 0-15,1 9 1 16,-8 0-4 0,3 9 1-16,1 7 0 0,-4 12 1 15,1 4-2-15,2 11 1 16,5 4-1-16,6-3 0 15,11 7 1-15,14-4 0 16,14-10 1-16,11-12 1 16,10-9 0-16,11-19 0 0,0-7 0 15,-4-8 1 1,0-14-8-16,1-5 0 0,-1-23-10 16,-3-3 1-16</inkml:trace>
  <inkml:trace contextRef="#ctx0" brushRef="#br0" timeOffset="81251.39">15625 13355 46 0,'-18'31'23'0,"4"38"-26"0,10-59 34 16,1 15-31-16,-1 3 1 15,1 10-1-15,3 2 1 16,0-5-1-16,0-4 1 15,3-9-2-15,1-9 1 16,-1-10-4-16,-3-12 1 0,0-7-9 16,-3-12 1-16,-1-1-2 15,-6 1 1-15</inkml:trace>
  <inkml:trace contextRef="#ctx0" brushRef="#br0" timeOffset="81626.82">15462 13364 13 0,'11'7'6'0,"10"-4"5"15,-14-6 7-15,4-4-11 16,-1-2 0-16,1 0 5 16,6 5 0-16,12-8-14 15,2-4 1-15,-2 4 10 16,-5 2 0-16,5 4-4 16,2 9 0-16,-2 3-3 15,-5-2 1-15,-3 2-3 16,-3 3 0-16,-4 4-1 15,-3-1 1-15,-4 4-1 0,0 0 1 16,-4-1 0-16,4-2 0 16,0-1-1-16,4-5 1 15,0-4 0-15,-1 0 0 16,1-3-1-16,3 3 1 16,-3 3 0-16,-1 4 0 15,1 2-1-15,-1 4 1 16,-3-7-1-16,4 10 0 15,-1-3 1-15,1 3 0 16,0-4-1-16,3 1 1 16,3 0-3-16,5-1 1 15,2-5-12-15,1-10 1 16</inkml:trace>
  <inkml:trace contextRef="#ctx0" brushRef="#br0" timeOffset="82003.53">16499 13988 52 0,'-10'7'26'0,"-40"-4"-33"16,33-3 42-16,-4 0-35 16,-1 6 0-16,5 0 1 15,-1 7 0-15,1-4-1 0,-1 4 0 16,4 3 0-16,3 2 1 16,4 4 0-16,7 0 0 15,7 3 0-15,11-6 1 16,14 0 1-16,10 0 0 15,0-4 0-15,-3-2 1 16,-11 0-2-16,-7 2 1 16,-13 7-8-16,-26 6 1 15,-24-3-13-15,-11-6 1 16</inkml:trace>
  <inkml:trace contextRef="#ctx0" brushRef="#br0" timeOffset="82722.7">17946 13963 58 0,'7'57'29'0,"18"5"-34"16,-22-40 46-16,1 13-41 16,-4 15 0-16,0 7-1 15,-4 8 1-15,-3-5 0 16,0-13 0-16,3-12-1 16,1-20 1-16,-1-21-1 15,1-22 0-15,-4-19-1 16,3-19 0-16,4-13-4 15,0-8 1-15,-3-11-2 16,-1 4 0-16,4 7-1 16,0 11 1-16,7 10 2 15,4 13 0-15,7 12 7 16,10 16 0-16,7 6 4 0,0 26 1 16,1 12 0-16,-8 12 1 15,-7 16-2-15,-14 6 0 16,-7 4-6-16,-4-4 0 15,-10-12-8-15,-3-10 0 16,3-12-7-16,0-10 1 16</inkml:trace>
  <inkml:trace contextRef="#ctx0" brushRef="#br0" timeOffset="82977.07">18486 13048 23 0,'-4'9'11'0,"1"60"1"15,6-41 12-15,-3 10-21 16,-3 22 0-16,-5 12 0 16,1 25 1-16,0 13-6 15,4 6 1-15,-1-16 2 16,4-12 1-16,4-22-6 15,3-16 1-15,3-19-8 16,12-18 1-16</inkml:trace>
  <inkml:trace contextRef="#ctx0" brushRef="#br0" timeOffset="83324.2">18807 13807 56 0,'17'-4'28'0,"-13"26"-39"0,-8-12 54 15,-3-4-44-15,-7 0 1 16,-4 1-1-16,-3-1 1 16,-3 3-1-16,-5 4 1 15,1 6-3-15,0 3 0 16,3 3-1-16,4-3 1 16,7-4-2-16,3 1 0 0,8-3 1 15,10-10 0-15,7-3 3 16,7-3 0-16,4-9 1 15,3-4 1-15,0-5 0 16,1-1 1-16,-8 3-1 16,0 4 1-16,-4 5-2 15,-2 10 0-15,-5 7 0 16,-3 5 1-16,-3 4-1 16,-1 3 1-16,1-3-1 15,3-3 0-15,3 3-4 16,8-7 0-16,3-12-7 15,0-3 0-15</inkml:trace>
  <inkml:trace contextRef="#ctx0" brushRef="#br0" timeOffset="83819.93">19255 13772 41 0,'14'9'20'0,"-7"-12"-21"0,-7 3 33 16,3 3-32-16,-3-3 1 15,-3 4-1-15,-4 2 1 16,-7 6-2-16,-8 1 1 16,-2-1-1-16,-8 7 0 15,4 10 0-15,7 2 0 16,-1 0 0-16,8-6 0 16,0 4 0-16,7 2 1 0,0-6 0 15,7 0 1-15,7-3 0 16,7-6 0-16,11-4 1 15,7-5 0-15,3-7 1 16,4-4 1-16,3-5-1 16,4 0 1-16,0-7-1 15,-4-6 0-15,-3-6-1 16,-4-4 0-16,-10-2-2 16,-4-1 1-16,-7 1-2 15,-3 6 1-15,-4-1-1 16,-4 14 0-16,-6 5-2 15,-1 13 1-15,-6 4-1 16,-4 5 1-16,0 10-1 16,-4 10 1-16,4 5 2 15,7-5 0-15,3 8 2 16,8-5 0-16,6-1-1 16,8-5 1-16,3-7-1 0,14-10 0 15,15-12-5-15,10-9 0 16,-4-10-10-16,-10-16 1 15</inkml:trace>
  <inkml:trace contextRef="#ctx0" brushRef="#br0" timeOffset="84555.15">21555 12806 55 0,'14'-34'27'0,"-14"15"-22"16,0 16 28-16,-7 0-32 16,-7 6 1-16,-7 3 1 15,-8 13 0-15,-10 9-4 16,-10 13 0-16,0 15 1 15,-8 32 1-15,-6 19-3 16,-1 12 1-16,1 31-1 16,6 17 0-16,8-11 0 15,14 1 1-15,17-16 2 16,14-15 0-16,19-29 0 16,16-25 0-16,15-22-7 15,-3-25 1-15,2-22-10 16,1-12 0-16</inkml:trace>
  <inkml:trace contextRef="#ctx0" brushRef="#br0" timeOffset="85202.06">22405 12897 44 0,'-11'35'22'0,"-17"5"-22"16,21-21 31-16,0 9-29 0,0 23 0 15,-4 11 1-15,1 17 1 16,-4-1-3-16,0 7 0 15,3-1 4-15,4-8 0 16,3-17 0-16,4-5 1 16,0-17-2-16,4-9 0 15,-4-15-3-15,-4-10 1 16,-6-6-2-16,-8-10 0 16,-7-5-2-16,-6-1 1 15,-5 0 0-15,5-3 0 16,-5 0 0-16,1 13 0 15,0 2-1-15,0 14 0 0,6 8 0 16,-2 7 1-16,6 13-1 16,4 9 1-16,3-3 0 15,11 2 1-15,7 1 0 16,11 0 1-16,13-6-1 16,8-7 1-16,17-9-1 15,11-9 1-15,0-10-5 16,-7-13 0-16,-7-5-12 15,0-17 1-15</inkml:trace>
  <inkml:trace contextRef="#ctx0" brushRef="#br0" timeOffset="85472.28">22592 13634 41 0,'-4'9'20'0,"-17"10"-20"0,14-12 23 16,-3 5-23-16,-1 4 1 16,-3 12 0-16,0 3 1 15,3 4-2-15,8-1 0 16,3 1 3-16,7-7 1 16,7-9 0-16,7-10 0 15,7-9 0-15,4-6 0 16,0-10-2-16,-1-12 1 15,-2-6-6-15,-5-7 0 0,1-3-12 16,-7-9 1 0</inkml:trace>
  <inkml:trace contextRef="#ctx0" brushRef="#br0" timeOffset="85891.36">22881 13813 48 0,'0'19'24'0,"11"-4"-23"16,-11-12 36-16,7-9-36 15,3 0 0-15,8-7 1 16,7-5 1-16,-4-4-4 15,4 0 1-15,-8 3-1 0,1 6 1 16,-4 10-4-16,-10 6 1 16,-4 7-4-16,0 5 1 15,-4 7-1-15,0-3 1 16,1-3 2-16,3-1 0 16,3-8 4-16,5-1 1 15,2-6 3-15,4-3 1 16,7-7-1-16,4-2 1 15,3-7-2-15,1-3 0 16,-8-3-2-16,-4 0 0 0,1-9-3 16,-4 2 0-16,-3 4-10 15,-1 0 1-15,-3-7-2 16,-3 4 1-16</inkml:trace>
  <inkml:trace contextRef="#ctx0" brushRef="#br0" timeOffset="86761.2">23432 13606 47 0,'0'41'23'0,"0"-7"-24"0,3-24 47 15,-3-1-45-15,0 10 0 16,0-10 2-16,4 1 0 15,-4-7-4-15,3-6 1 16,15-10 1-16,-1-6 1 16,5-9-1-16,6 3 0 0,-4-6-2 15,1 5 1-15,0 4-1 16,-4 4 0-16,4 2 0 16,-4 3 0-16,0 4-1 15,0 6 1-15,0 3 1 16,1 9 0-16,-1 7 0 15,-4 6 0-15,1 12-1 16,0 10 1-16,-1 7-3 16,1-1 0-16,0-10-7 15,3-5 1-15,0-16-6 16,7-16 1-16</inkml:trace>
  <inkml:trace contextRef="#ctx0" brushRef="#br0" timeOffset="87195.72">25273 13753 35 0,'-11'-6'17'0,"-3"-47"-13"0,11 40 27 0,-4 7-25 16,-4-7 0-16,-6 1 3 16,-5-1 1-16,5-2-13 15,-1 2 1-15,-3 0 7 16,-4 7 1-16,1 6-4 15,-1 6 0-15,0 7-3 16,0 12 0-16,4 6-3 16,4 16 0-16,6-9-1 15,8 0 0-15,6-4 1 16,11-6 0-16,4-9 4 16,3-9 0-16,-3-10 2 15,3-10 0-15,3-12-3 16,-2-9 1-16,-1-4-12 15,3-12 0-15</inkml:trace>
  <inkml:trace contextRef="#ctx0" brushRef="#br0" timeOffset="87660.96">25358 13637 55 0,'0'41'27'0,"-11"0"-29"0,8-29 43 0,-1 1-42 15,1 6 1-15,-1-7-1 16,0-2 0-16,4-4 1 15,0-6 0-15,8-10-1 16,2 1 0-16,4-3-2 16,0-4 1-16,4-9-2 15,3 0 1-15,0 0-1 16,4-4 1-16,-4 4 0 16,0 10 0-16,0 2 1 15,-3 0 1-15,0 4 1 16,-1 12 1-16,-2 7-1 15,-5 8 1-15,1 4 0 16,-1 7 0-16,1 5 0 16,-1 1 0-16,5-7-1 0,-1-3 1 15,7-6-2-15,7-7 1 16,4-12-5-16,7-15 0 16,-1-10-7-16,8-19 1 15</inkml:trace>
  <inkml:trace contextRef="#ctx0" brushRef="#br0" timeOffset="87888.4">26031 12408 40 0,'-3'9'20'0,"24"54"-13"0,-14-38 32 0,4 25-39 15,3 10 1-15,-4 12-2 16,-6 22 1-16,3 32 0 15,0 5 0-15,-3 1-1 16,-1 3 0-16,1-3-1 16,-1-26 1-16,1-15-6 15,-1-19 0-15,4-25-6 16,7-22 0-16</inkml:trace>
  <inkml:trace contextRef="#ctx0" brushRef="#br0" timeOffset="88143.58">26663 13299 35 0,'18'34'17'0,"-8"1"-16"0,-10-26 26 16,-3 10-24-16,-11 9 0 16,-11-6 4-16,-10 9 1 15,-8 13-8-15,-13 22 0 16,-11 12 6-16,10 13 0 15,-3 16-2-15,11-4 0 16,7-2-3-16,6-23 1 16,12-15-7-16,10-22 1 15,10-35-10-15,4-19 0 16,7-24-2-16,0-17 1 0</inkml:trace>
  <inkml:trace contextRef="#ctx0" brushRef="#br0" timeOffset="88295">26166 13553 29 0,'-8'-63'14'0,"8"6"-9"0,4 51 23 0,3 9-27 16,0 10 0-16,0 2 0 16,0 20 1-16,4 9-3 15,-1 3 0-15,8 6 1 16,-4-3 1-16,4-6-9 16,-1-12 1-16,8-17-3 15,3-15 1-15</inkml:trace>
  <inkml:trace contextRef="#ctx0" brushRef="#br0" timeOffset="88561.85">27037 12264 23 0,'7'62'11'0,"21"54"-10"0,-14-72 17 16,11 19-13-16,7 25 0 15,-1 9 4-15,1 29 0 16,0 5-11-16,-4 1 0 16,-7-3 7-16,-17 8 0 15,-4-8-7-15,-18-7 0 0,-21-18-9 16,-10-7 1-16</inkml:trace>
  <inkml:trace contextRef="#ctx1" brushRef="#br0" timeOffset="70429.62">1630 12571 0,'0'0'16,"0"0"-1,0 0 1</inkml:trace>
  <inkml:trace contextRef="#ctx0" brushRef="#br0" timeOffset="89420.08">6015 15754 44 0,'14'16'22'0,"14"-4"-11"0,-17-2 23 0,-8 2-32 16,1 7 1-16,-4 15 1 15,-4 13 0-15,-6 7-6 16,-4 8 1-16,0 7 2 16,-1-3 1-16,5 0-3 15,-1 3 0-15,1-12-5 16,10-14 1-16,0-24-9 16,3-25 1-16,15-29-2 15,-11-15 0-15</inkml:trace>
  <inkml:trace contextRef="#ctx0" brushRef="#br0" timeOffset="89793.69">5810 15597 40 0,'-10'16'20'0,"10"28"-22"0,3-32 38 16,1 4-32 0,-1 3 0-16,4 3 3 15,4 3 0-15,3 6-8 0,11-3 1 16,10-3 5-16,11-3 1 15,7-3-3-15,17-9 1 16,1-7-2-16,6-10 0 16,1-5-2-16,-14 2 1 15,-8 1-2-15,-17-3 1 16,-7 5-1-16,-15 1 0 16,-6 6-2-16,-18 3 1 0,-4 7-1 15,-3 2 0 1,-4 10-1-16,1 9 1 0,-4 4 1 15,-1 3 0-15,1 9 1 16,7 6 1-16,7 0 1 16,4 4 0-16,6-4 0 15,11-6 0-15,14-13-2 16,1-8 0-16,-1-14-8 16,4-15 0-16,3-16-6 15,4-9 1-15</inkml:trace>
  <inkml:trace contextRef="#ctx0" brushRef="#br0" timeOffset="90277.82">7049 16033 59 0,'0'19'29'15,"14"-25"-36"-15,-4 6 55 0,8-4-47 16,14 1 0-16,3 0 1 16,18-3 0-16,3-4-4 15,-3-2 0-15,-7-4-5 16,0 4 1-16,-14 2-11 16,-15 1 1-16</inkml:trace>
  <inkml:trace contextRef="#ctx0" brushRef="#br0" timeOffset="90455.1">7006 16403 60 0,'0'31'30'0,"43"-28"-33"0,-19 1 50 16,8-4-47-16,17-4 1 15,11-2-3-15,-3-9 0 16,-1-1-8-16,1-6 0 0,3-9-7 15,-7-1 1-15</inkml:trace>
  <inkml:trace contextRef="#ctx0" brushRef="#br0" timeOffset="91025.61">8029 15603 54 0,'0'47'27'0,"32"4"-25"0,-21-42 46 16,6 0-43-1,11 4 1-15,4-1 1 0,7-5 1 16,7-1-12-16,3-3 1 16,-6 0 6-16,-1-3 0 15,-17 3-5-15,-1 1 0 16,-13 5-3-16,-15 7 0 15,-3-4-2-15,-14 4 1 0,3 0-2 16,1-1 1-16,-1 4 1 16,4 3 1-16,4 0 4 15,2 0 0-15,5 3 3 16,6 3 0-16,12-6 3 16,2 0 0-16,8 3 1 15,-7 7 1-15,3-1-2 16,-4 0 1-16,-3-3-3 15,-6-2 1-15,-8 2-4 16,-11 3 1-16,-7 4-3 16,-13-1 0-16,2-6-4 15,-6 4 0-15,10-7-8 16,-3-6 0-16,10-7-4 16,15-6 1-16</inkml:trace>
  <inkml:trace contextRef="#ctx0" brushRef="#br0" timeOffset="91236.87">8700 16397 48 0,'-11'25'24'0,"-14"3"-27"0,22-22 43 15,-1 4-41-15,1-1 1 16,-1-3-8-16,4 1 0 0,0-7-2 16,11-10 1-16</inkml:trace>
  <inkml:trace contextRef="#ctx0" brushRef="#br0" timeOffset="91505.35">9119 15622 49 0,'0'41'24'0,"-7"3"-21"15,4-32 39-15,-4 10-39 16,0 10 0-16,-4 12 0 15,4 12 1-15,-4 4-5 0,1 9 0 16,-1-4 1-16,1 4 0 16,-1-6-6-16,4-10 0 15,3-12-11-15,8-22 1 16</inkml:trace>
  <inkml:trace contextRef="#ctx0" brushRef="#br0" timeOffset="91775.32">9416 15713 49 0,'14'19'24'0,"-7"-13"-22"0,-7-6 36 0,0 3-38 16,-4 0 1-16,-3 7 0 15,-3 6 0-15,-12 12-1 16,5 3 1-16,-1 10 0 15,4 6 0-15,7-6 0 16,7-4 0-16,4-2-1 16,6-7 1-16,11-6-5 15,11-9 1-15,10-13-6 16,-3-16 1-16,-4-9-7 16,-3-16 0-16</inkml:trace>
  <inkml:trace contextRef="#ctx0" brushRef="#br0" timeOffset="92076.73">9670 15723 46 0,'0'28'23'0,"3"28"-18"0,-3-43 39 16,0 12-42-16,-3 9 0 0,-4 13 1 15,-4 10 1-15,-7 9-5 16,-3 3 0-16,0 0 2 16,0-4 1-16,7-8-5 15,3-7 1-15,8-9-9 16,3-19 1-16,7-22-7 15,3-10 1-15</inkml:trace>
  <inkml:trace contextRef="#ctx0" brushRef="#br0" timeOffset="92528.69">10294 15904 56 0,'-11'60'28'0,"-20"28"-34"0,27-66 52 0,1 18-47 16,-1 8 1-16,1 5 0 16,-1 6 0-16,1 1-2 15,3-7 1-15,7-15-6 16,3-22 0-16,8-16-8 16,7-22 1-16</inkml:trace>
  <inkml:trace contextRef="#ctx0" brushRef="#br0" timeOffset="92811.61">10679 15842 48 0,'10'40'24'0,"-17"-8"-25"0,4-23 38 16,-1 1-37-16,-3 2 0 15,0 1 0-15,0-4 1 16,3 1-1-16,4-1 0 15,7 7 0-15,4 2 0 16,7-2 0-16,3 0 0 16,-4 3 1-16,5 3 1 15,-5-1 0-15,-3 1 0 0,-10 7 0 16,-4-1 0-16,-11 6-2 16,-13 4 0-16,-12-3-6 15,-2-7 0-15,-1-9-10 16,7-23 1-16</inkml:trace>
  <inkml:trace contextRef="#ctx0" brushRef="#br0" timeOffset="93051.67">10636 15754 38 0,'-7'25'19'0,"-10"35"-4"15,13-54 26-15,1 3-37 16,3 1 1-16,3-4 4 16,8-3 0-16,10 0-11 0,11-9 0 15,20-4 4-15,19-5 1 16,17-7-4-16,11 0 0 16,-14-9-8-16,-8 5 1 15,-6 5-11-15,-11 2 1 16</inkml:trace>
  <inkml:trace contextRef="#ctx0" brushRef="#br0" timeOffset="93473.58">11673 15845 63 0,'11'0'31'0,"-7"-10"-41"0,-4 4 53 0,-8 6-43 16,-6-3 0-16,-7 3 0 16,-7 3 1-16,-7 0-1 15,-1 7 0-15,1 2 0 16,0 4 0-16,7 6-2 16,6 0 1-16,1 0-1 15,7 0 0-15,7-7-1 16,7-2 1-16,7-4 0 15,18-6 1-15,3-3 0 16,4-6 1-16,0-6 0 0,-4 2 0 16,-7 1 0-1,0-1 0-15,-3 4-1 0,-8 6 1 16,-6 10-1-16,-8 12 1 16,-6 6-1-16,-1 13 1 15,-6 15-1-15,-5 7 1 16,5 9-2-16,3 19 1 15,3 0-3-15,4-7 1 16,-4-12-11-16,8-25 1 16</inkml:trace>
  <inkml:trace contextRef="#ctx0" brushRef="#br0" timeOffset="93926.82">11910 16519 49 0,'-4'47'24'0,"18"-28"-25"0,-7-10 40 15,8-6-39-15,-1-6 0 16,7 6-6-16,0-3 1 16,4-9-6-16,-1-7 1 0,5-2-4 15,-1 2 1-15</inkml:trace>
  <inkml:trace contextRef="#ctx0" brushRef="#br0" timeOffset="94118.96">12418 16563 49 0,'3'25'24'0,"-3"-16"-31"16,0-5 50-16,0-4-42 15,4 0 0-15,3-7-2 16,3 7 0-16,5-9-6 16,6-1 1-16,7-5-8 15,4-4 1-15</inkml:trace>
  <inkml:trace contextRef="#ctx0" brushRef="#br0" timeOffset="94316.03">12979 16597 34 0,'3'29'17'0,"4"-29"-17"0,-3 0 23 16,-1-4-23-16,-3 4 0 16,7-6 0-16,0 0 1 0,4-3-4 15,3-1 1-15,0 1-7 16,7-7 0-16</inkml:trace>
  <inkml:trace contextRef="#ctx0" brushRef="#br0" timeOffset="94478.52">13624 16485 46 0,'36'9'23'0,"-12"0"-34"15,-20-9 42-15,-4 0-39 16,0 0 0-16,0-6-14 16,-7-6 0-16</inkml:trace>
  <inkml:trace contextRef="#ctx0" brushRef="#br0" timeOffset="95575.59">14598 16067 41 0,'-4'16'20'0,"8"-25"-20"16,-1 6 33-16,1-4-32 0,3-5 0 15,0-7 2-15,4-6 1 31,24-32-4-31,4 14 0 16,-4 2 2-16,0 6 0 16,1 1-3-16,-1-1 0 15,0 4-2-15,-3 3 1 16,3 3-1-16,-7 3 0 16,1 6 0-16,-5 10 0 15,-2 9 2-15,-5 9 0 16,-3 7 0-16,-3 3 1 15,-1 6-1-15,1 7 1 0,0 3 0 16,-1-1 0-16,4-6 0 16,7-5 1-16,4-8 2 15,7-8 1-15,14-10 1 16,3-10 0-16,4-12 0 16,0-9 1-16,-7 6-3 15,-4 0 1-15,-10-6-11 16,-11 2 0-16,-7 1-9 15,-14 6 1-15</inkml:trace>
  <inkml:trace contextRef="#ctx0" brushRef="#br0" timeOffset="96010.64">14513 16456 45 0,'0'22'22'0,"18"-37"-18"0,-7 8 36 15,3 1-37-15,7-10 1 16,11 1 1-16,10-7 0 15,7-3-7-15,1 0 1 0,-4-1 4 16,-4 1 0-16,-3 3-3 16,-8 7 1-16,1 2-3 15,-11 7 1-15,0 6-2 16,-6 3 1-16,-1 6-1 16,0 1 0-16,0 2 1 15,0 7 0-15,4 6 2 16,3 0 0-16,7 0 2 15,11 1 1-15,14-11 0 16,7-8 1-16,3-11-2 16,8-11 0-16,-4-7-7 15,-11-6 0-15,-13-16-11 16,-22 6 0-16</inkml:trace>
  <inkml:trace contextRef="#ctx0" brushRef="#br2" timeOffset="99869.07">10499 14957 55 0,'-7'25'27'0,"0"-18"-23"0,3 2 28 16,1 13-32-16,-5 13 0 16,-6 8 1-16,0 20 1 15,4 22-2-15,3 18 1 0,-4 17 1 16,4 17 0-16,0 8 0 15,-4 5 1-15,-3-2-1 16,-3-4 0-16,-5-3-1 16,-2-12 0-16,-1-7-1 15,7-12 0-15,1-7 0 16,-1-12 1-16,0-9 0 16,1-7 1-16,3-16-1 15,3-12 1-15,4-9-1 16,4-7 0-16,-1-5-3 15,4-5 1-15,0-2-3 16,0-6 1-16,0-4-6 16,0-6 0-16,-7-6-9 15,3-12 0-15</inkml:trace>
  <inkml:trace contextRef="#ctx0" brushRef="#br2" timeOffset="101203.68">16238 15622 42 0,'4'25'21'0,"21"-6"-15"0,-22-16 22 0,4 0-24 15,11 0 1-15,7 1 1 16,6-1 1-16,5 0-9 16,6 0 0-16,-7-3 6 15,-3 3 0-15,-7 0-3 16,-8 4 0-16,-10 2-2 15,-7 4 0-15,-3-1-1 16,-11 4 1-16,0 3-3 16,-8 3 1-16,1-4 0 15,4-2 0-15,2 3 1 16,5-4 0-16,-4 1 1 16,10 0 0-16,8 3 1 15,10-1 0-15,0-2 1 0,4 6 0 16,-1 0 1-16,1-3 0 15,3-3 0-15,4-1 1 16,-1-2-1-16,1-1 1 16,-4-2-1-16,-3 5 0 15,-7 4-2-15,-8 3 1 16,-10 6-2-16,-11 4 1 16,-6-7-2-16,-12 0 1 15,-6 0-4-15,0-3 1 0,3 0-4 16,4-3 0-16,10-4-7 15,11-8 1-15</inkml:trace>
  <inkml:trace contextRef="#ctx0" brushRef="#br2" timeOffset="101447.6">16828 16300 44 0,'-4'12'22'0,"4"-3"-25"16,0-5 38-16,0 2-36 16,0-3 1-16,-4 3-6 15,4-6 1-15,0 0-4 0,4-9 0 31</inkml:trace>
  <inkml:trace contextRef="#ctx0" brushRef="#br2" timeOffset="101716.45">17388 15597 43 0,'-7'31'21'0,"11"13"-16"0,-4-28 32 0,-7 3-35 16,-4 12 1-16,1 7 0 16,-4 18 0-16,-4 7-4 15,-7 15 0-15,1-5 1 16,-1 5 1-16,0-9-5 15,4-13 1-15,7-12-12 16,10-19 1-16</inkml:trace>
  <inkml:trace contextRef="#ctx0" brushRef="#br2" timeOffset="102023.38">17590 15647 38 0,'0'35'19'0,"-15"-1"-18"0,12-27 24 16,-8 2-23-16,1 0 0 16,-1 10 5-16,1 6 1 15,-1 3-9-15,4 4 0 16,0 2 5-16,7 7 0 0,0-3-1 15,7-10 0-15,3-3-3 16,8-9 1-16,3-1-4 16,11-15 1-16,3-9-5 15,4-13 0-15,-4-6-7 16,4-19 0-16</inkml:trace>
  <inkml:trace contextRef="#ctx0" brushRef="#br2" timeOffset="102195.79">17889 15500 40 0,'0'34'20'0,"-7"48"-12"16,4-57 31-16,-8 9-37 15,-6 17 0-15,-5 21 1 16,-6 9 0-16,-4 13-4 16,1 13 1-16,-1 9 1 15,7-16 1-15,8-9-5 0,2-22 0 16,8-19-12-16,7-24 0 15</inkml:trace>
  <inkml:trace contextRef="#ctx0" brushRef="#br2" timeOffset="102827.89">18256 15534 48 0,'-3'-6'24'0,"3"19"-13"0,0-13 34 15,-4 3-41-15,-3 12 0 16,-3 14 2-16,-1 2 1 16,0 16-8-16,1 13 0 0,-1 21 5 15,4 7 0-15,4 3-3 16,-1 16 0-16,1-7-4 16,-1-6 1-16,1-16-4 15,3-15 0-15,0-16-5 16,7-22 0-16,7-19-8 15,7-15 0-15</inkml:trace>
  <inkml:trace contextRef="#ctx0" brushRef="#br2" timeOffset="103098.73">18877 16318 65 0,'-10'16'32'0,"13"-7"-42"0,-3-5 59 16,0 5-51-16,0 0 0 15,-3 4-13-15,-1-1 0 16,-3-8 6-16,7-4 1 0</inkml:trace>
  <inkml:trace contextRef="#ctx0" brushRef="#br2" timeOffset="105572.57">23188 11245 42 0,'49'6'21'0,"61"-22"-18"16,-75 10 22-16,25 0-26 16,35 3 1-16,11 3 0 0,35 9 1 15,39 3-1 1,14 4 1-16,28 12-1 0,25 13 1 16,14 0-1-16,36 18 1 15,13-2-1-15,15 2 0 16,-4 1-1-16,3-3 1 15,4-10-1-15,-6-10 1 16,-1 1 0-16,-11-4 0 16,-3 4 0-16,-25 3 0 15,-14 3 0-15,-42 6 1 16,-14 0 0-16,-29 10 0 0,-24 9-1 16,-29-4 1-16,-31 11-1 15,-32 11 0-15,-35 11-1 16,-39 8 0-16,-42 20 0 15,-57 21 0-15,-46 7-1 16,-60 31 0-16,-63 31 1 16,-35 13 0-16,-54 31 0 15,-38 13 1-15,-18 16 1 16,-10 5 0-16,0-11 2 16,-1-1 0-16,-6-6-2 15,13-16 0-15,22-6-2 16,14-28 1-16,35-25-12 15,32-32 0-15</inkml:trace>
  <inkml:trace contextRef="#ctx0" brushRef="#br2" timeOffset="106443.21">30046 12417 41 0,'18'16'20'0,"24"-32"-17"0,-28 16 21 0,4-6-22 15,3-10 0-15,4-9 2 16,3-6 0-16,7-7-4 15,4-9 0-15,0-3 3 16,-4 0 0-16,-3 3-1 16,-7 6 0-16,-4 7-2 15,-7 5 1-15,-7 11-3 16,-7 11 1-16,-4 14-2 16,-3 11 1-16,0 17-1 15,0 9 1-15,4 15 0 16,3-2 0-16,10 12 2 15,8-6 0-15,14-4 2 16,3-9 0-16,14-15 1 16,8-16 0-16,-1-19 0 15,1-16 1-15,-1-22 0 16,-10-9 1-16,-7-25-2 0,-15-6 0 16,-6-10-3-1,-11 6 0-15,-7 1-5 0,-7 9 0 16,-4 12-11-16,1 19 0 15</inkml:trace>
  <inkml:trace contextRef="#ctx0" brushRef="#br2" timeOffset="106775.62">31119 12511 46 0,'24'41'23'0,"-20"-47"-19"0,-4 6 32 0,0-9-35 16,3-4 0-16,-3-9 0 15,-3 3 1-15,-8-3-3 16,-3 0 0-16,-7 4 1 16,-7 5 0-16,-1 7-2 15,-2 6 0-15,-1 9-1 16,0 13 1-16,8 3-2 15,6 3 1-15,7 4-1 16,15-7 0-16,13-3 1 16,12-7 0-16,9-11 0 15,-2-11 1-15,-1-8-3 16,4-7 1-16,7-13-6 16,7-15 1-16</inkml:trace>
  <inkml:trace contextRef="#ctx0" brushRef="#br2" timeOffset="106989.06">31672 11765 45 0,'-7'75'22'0,"-49"16"-22"0,38-59 42 16,-6 21-42-16,-8 7 1 15,-3 9 0-15,-1 6 0 16,5 0-3-16,6-9 1 0,11-16-4 15,7-19 1-15,3-18-6 16,4-22 1-16,-3-7-5 16,-4-15 0-16</inkml:trace>
  <inkml:trace contextRef="#ctx0" brushRef="#br2" timeOffset="107137.03">31133 12091 23 0,'-18'-31'11'0,"14"43"5"0,8-2 16 0,3 12-29 16,4-3 1-16,3 6 5 15,10 0 0-15,15-3-10 16,14-3 0-16,14-10 6 16,14-6 0-16,0-3-8 15,4-3 1-15,-11 0-13 16,-10 0 1-16</inkml:trace>
  <inkml:trace contextRef="#ctx0" brushRef="#br2" timeOffset="107571.1">30512 13132 61 0,'39'35'30'0,"-8"-16"-31"0,-24-19 51 0,-7 0-51 16,0 6 1-16,-7 3-1 15,-7 1 0-15,-7-4 1 16,-4 0 0-16,-3 4-2 16,-4-1 0-16,4-3-1 15,3-2 0-15,8 2 0 16,6 6 1-16,11-2 0 15,14-1 0-15,11-3 1 16,10 4 1-16,1 2 0 16,-12 4 1-16,-3 0-1 15,-10 6 0-15,-14 6-1 16,-15 0 1-16,-14-6-3 16,-10-3 1-16,-1 0-4 15,8-4 1-15,3 1-8 16,11-10 0-16,14-3-1 15,14-3 0-15</inkml:trace>
  <inkml:trace contextRef="#ctx0" brushRef="#br2" timeOffset="108035.38">30932 13380 41 0,'14'16'20'0,"-32"-26"-28"0,7 7 41 0,-10 0-34 16,-3 3 1-16,-12 6 0 16,-6 7 1-16,3 9 0 15,4 0 0-15,3-3-1 16,4-1 1-16,3 4 0 16,8-6 1-16,6 0-1 15,11-1 0-15,7-2 0 16,7-7 1-16,11-3-1 15,3-3 1-15,0-3-1 16,-3-6 0-16,-4-1 0 16,-3 7 0-16,-4 0-1 15,0-3 0-15,-3 9 0 16,-4-3 0-16,0 3 0 16,0 0 1-16,0 4 0 15,0-1 1-15,-4 6 0 16,-3 1 0-16,0 3 0 15,0-1 1-15,0-2-1 16,0 2 0-16,0-5-1 0,0-1 0 16,0-2-1-16,0-1 0 15,4-3-2-15,-4 0 0 16,0 0-5-16,0 0 1 16,0 1-9-16,7-11 0 15</inkml:trace>
  <inkml:trace contextRef="#ctx0" brushRef="#br2" timeOffset="108621.39">31069 13678 54 0,'-10'78'27'0,"6"-71"-33"16,4-14 45-16,0 1-39 15,4 0 1-15,3-7-1 16,3-6 1-16,1-2-2 16,3-1 1-16,-4 3 0 15,5-3 0-15,-1 9-1 16,-4 4 0-16,1 6 0 15,-8 9 0-15,-3 3 0 0,-3 4 0 16,-1 3-1-16,1 2 0 16,3-5 0-16,0 0 1 15,0-7-1-15,0 3 1 16,0-6-1-16,0-3 1 16,7-9 1-16,3 6 0 15,1-3 0-15,0-1 0 16,-1 1-1-16,1-3 1 15,3-1 0-15,0 4 1 16,0-4-1-16,4 1 0 16,-1 0 1-16,5 6 0 15,-5 3 1-15,1 6 1 0,-4 6-1 16,0 7 0-16,-3 13 0 16,-1 8 0-16,-3-5-2 15,-3-1 1-15,-1-2-1 16,-3-4 0-16,0-6-1 15,0-3 1-15,4-7-5 16,-1-6 0-16,4-6-9 16,8-9 1-16,-1-10-1 15,3-6 1-15</inkml:trace>
  <inkml:trace contextRef="#ctx0" brushRef="#br2" timeOffset="108936.6">31623 13797 39 0,'18'41'19'0,"10"-10"-19"0,-18-24 38 16,1-1-34-16,14 3 1 16,14-6 0-16,-1-3 1 15,1-3-8-15,-4-3 0 16,-3-3 4-16,-11-7 1 16,-10-3-3-16,-11-3 1 15,-7-6-3-15,-14 3 1 16,-11 3-1-16,0 3 0 15,4 10 0-15,0 9 1 16,0 15 0-16,3 10 1 16,7 10 1-16,8 9 0 0,6 6 1 15,4 0 0-15,11 3 0 16,17 4 0-16,18-10-3 16,14-6 0-16,3-10-5 15,-6-12 1-15,-11-16-10 16,-18-12 1-16</inkml:trace>
  <inkml:trace contextRef="#ctx0" brushRef="#br2" timeOffset="109613.95">31457 13857 44 0,'240'125'22'0,"-7"-53"-27"0,-163-69 33 16,5-3-29-16,9-12 0 16,8-19 0-16,3-23 0 15,-3-21 2-15,-7-13 1 0,3-25 0 16,-7-25 1-16,-11-12 1 16,-17-20 0-1,-17-18 0-15,-22 0 1 0,-28-9-2 16,-11 5 0-16,-31-5-2 15,-36-1 1-15,-18 10-2 16,-34 16 0-16,-29 8-1 16,-14 14 0-16,-39 15-2 15,-10 22 1-15,-18 29-2 16,-14 24 0-16,0 29-2 16,10 28 1-16,8 37 0 15,38 29 1-15,14 21 1 16,26 36 1-16,27 21 2 15,21 41 0-15,33 37 1 16,38 38 1-16,46 22 1 16,56 22 0-16,50-9 0 0,63-4 0 15,43-24 1-15,49-13 0 16,35-26 0-16,39-30 1 16,7-32-2-16,-7-31 0 15,-7-35-1-15,-31-34 1 16,-29-41-2-16,-35-48 0 15,-29-58-2-15,-38-39 1 16,-53-65-5-16,-60-31 1 16,-68-57-12-16,-52-44 1 15</inkml:trace>
  <inkml:trace contextRef="#ctx0" brushRef="#br2" timeOffset="119865.67">1429 5048 41 0,'0'0'20'0,"7"-3"-48"0,7 3 15 16,4 0 7-1</inkml:trace>
  <inkml:trace contextRef="#ctx0" brushRef="#br2" timeOffset="120121.09">2152 4725 40 0,'14'0'20'0,"-7"7"-26"15,-7-7 41-15,0 0-35 16,4-7 0-16,-4 7-11 16,7 0 1-16,-7 10 4 15,-7-1 1-15</inkml:trace>
  <inkml:trace contextRef="#ctx0" brushRef="#br2" timeOffset="120646.9">2452 5221 34 0,'0'28'17'0,"-28"25"-18"16,17-40 26-16,-7 12-24 16,-13 16 0-16,-12-1 1 15,-24 11 1-15,-3 2-3 16,-18 10 0-16,-15 6 2 15,-17 0 1-15,14 6-2 16,15-9 1-16,10 0-3 0,-4 3 1 16,14-13-3-16,11-6 0 15,18 0-5-15,10-6 1 16,15 0-5-16,6-6 1 16</inkml:trace>
  <inkml:trace contextRef="#ctx0" brushRef="#br2" timeOffset="121307.74">3062 4393 31 0,'0'-35'15'0,"-21"-30"-10"15,10 43 27-15,-17-10-31 16,-11-2 0-16,-14-1 1 15,-17 1 1-15,-1 12-3 16,-6 6 0-16,-22 10 2 16,-10 12 1-16,-11 13-2 15,3 6 0-15,-3 13 0 0,-3 9 0 16,-8 6-1-16,25 22 0 16,-3 19-1-16,0 32 0 15,6 12-1-15,-2 12 1 16,23 10-1-16,19 3 1 15,6-3 0-15,15 0 0 16,7-6 1-16,14-13 0 16,10-9 1-16,11-10 1 15,21-16 0-15,25-5 0 16,25-13-2-16,17-19 1 0,32-16-2 16,28-9 1-16,21-22-1 15,22-29 1 1,-1-14-1-16,18-33 0 0,-6-12 1 15,-5-21 0-15,-6-29 0 16,-11-19 1-16,-39-16-1 16,-21-15 1-16,-25-10 0 15,-42 1 1-15,-25-10-1 16,-46 3 1-16,-45 6-1 16,-36 23 1-16,-49 21-5 15,-14 22 0-15,-54 32-10 16,-2 15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5:07:08.74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3T15:07:26.377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4170 5036 43 0,'7'34'21'0,"11"-12"-6"0,-18-12 22 15,10 5-35-15,1 10 1 16,-1 10 1-16,-3 9 0 16,-3 15-6-16,-4 10 1 15,-4 16 2-15,4 6 1 16,-7 0-2-16,7-3 0 15,0-23-1-15,-7-8 0 16,7-19-1-16,-3-20 0 16,3-27-1-16,-7-19 1 15,3-22-3-15,-3-13 0 16,4-19-1-16,-5-5 1 16,5-4 0-16,-8 3 1 0,4 6 0 15,7 7 1-15,-7 9 3 16,7 3 1-16,0 4 3 15,7 12 0-15,11 3 1 16,14 6 0-16,7 7 0 16,3 9 0-16,14 9-1 15,8 13 1-15,3 16-1 16,-18 9 1-16,4 7-1 16,-7 5 1-16,-21 4-4 15,-8 12 1-15,-17 7-2 16,-10-7 0-16,-22-3-5 15,-7-3 0-15,0-9-7 16,-10-10 0-16,7-22-5 16,3-9 1-16</inkml:trace>
  <inkml:trace contextRef="#ctx0" brushRef="#br0" timeOffset="508.78">5433 4543 45 0,'0'-9'22'16,"-25"9"-15"-16,11 0 35 0,-7 3-41 16,3 3 0-16,-7 23 0 15,-13 8 1-15,-5 7-3 16,5 19 1-16,-8 0 0 0,10 18 1 16,8 13-1-1,11 22 1-15,17 0-1 0,10-6 0 16,11-16 0-16,8-28 1 15,-1-16-3 1,11-22 1-16,-1-25-8 0,5-6 1 16,-5-25-7-16,1 0 0 15</inkml:trace>
  <inkml:trace contextRef="#ctx0" brushRef="#br0" timeOffset="976.22">5951 4801 54 0,'-3'31'27'0,"-18"19"-30"0,10-31 46 16,-3-3-44-16,-7-1 1 15,-4 10-1-15,-3 10 1 16,-4 2 0-16,-3 4 0 16,3-6-1-16,0 5 0 15,15-8-5-15,-4-4 1 16,10-9-9-16,11-16 0 0,0-19-1 15,4-15 1-15</inkml:trace>
  <inkml:trace contextRef="#ctx0" brushRef="#br0" timeOffset="1175.78">5457 4741 26 0,'8'-6'13'0,"30"46"-3"0,-27-30 22 0,7 9-28 16,10 15 0-16,0-9 4 15,11 13 1-15,3 9-11 16,8 0 1-16,-1 6 6 16,11 7 0-16,0-13-3 15,-11-6 0-15,-6-7-10 16,-8-12 1-16,-3-13-8 16,-11-12 1-16</inkml:trace>
  <inkml:trace contextRef="#ctx0" brushRef="#br0" timeOffset="1410.71">6033 4258 40 0,'38'44'20'0,"-13"28"-16"0,-14-50 29 16,3 19-29-16,10 28 1 15,8 12 1-15,7 4 1 16,-4 9-9-16,4-6 0 0,0-16 5 16,-7-3 1-16,-8-3-7 15,-20-13 1-15,-8 0-13 16,-13-9 0-16</inkml:trace>
  <inkml:trace contextRef="#ctx0" brushRef="#br0" timeOffset="1877.25">7165 4741 47 0,'11'44'23'0,"17"-35"-12"0,-18-6 32 0,11 1-42 16,8-4 1-16,2-4 0 15,5 1 1-15,6-3-4 16,4-3 0-16,-4-1-1 15,-14 4 1-15,-3-4-14 16,-11 10 1-16,-14 7-2 16,-7-1 0-16</inkml:trace>
  <inkml:trace contextRef="#ctx0" brushRef="#br0" timeOffset="2029.58">7186 5142 55 0,'7'16'27'0,"43"-19"-35"0,-29-3 52 16,18-7-46-16,-1-6 0 16,26-3-13-16,6-3 1 15,8 3 8-15,-7 3 0 16</inkml:trace>
  <inkml:trace contextRef="#ctx0" brushRef="#br0" timeOffset="2553.04">8569 4427 48 0,'-4'0'24'0,"4"22"-16"16,4-15 40-16,3 2-41 15,7 0 0 1,57-12 3-1,10-6 1-15,0-7-15 16,-18 7 1-16,-6-1 8 16,-15 10 0-16,-10 3-5 0,-7 13 1 15,-11 19-4-15,-14-10 1 16,-14 16-3-16,-11 9 1 16,-7 6-1-16,-14 13 1 15,-7 0 1-15,4 0 0 16,3-3 1-16,4 9 1 15,10 7 2-15,11-7 0 16,10 0 1-16,11-12 0 16,11-10-2-16,14-12 1 15,10-13-3-15,25-18 0 0,0-13-7 16,21-10 0-16,11-15-9 16,3 0 0-16</inkml:trace>
  <inkml:trace contextRef="#ctx0" brushRef="#br0" timeOffset="2794.03">9899 5114 55 0,'-49'38'27'0,"-64"68"-31"15,92-81 44-15,-11 10-40 16,-11 12 0-16,1-13-2 16,3 1 0-16,4 3-1 0,10-10 1 15,8-9-11-15,3-16 0 16,14-16-2-16,3-24 1 16</inkml:trace>
  <inkml:trace contextRef="#ctx0" brushRef="#br0" timeOffset="2960.22">9356 4989 37 0,'-4'9'18'0,"36"-12"-7"0,-18 25 34 16,14 6-41-16,8 19 1 0,2 10 1 15,5 5 0-15,13 7-9 16,8 7 1-16,-1-7 3 16,-3-7 1-16,-7-15-10 15,-11-12 1-15,-6-13-10 16,-15-16 1-16</inkml:trace>
  <inkml:trace contextRef="#ctx0" brushRef="#br0" timeOffset="3542.88">9977 3910 67 0,'28'6'33'0,"39"0"-33"0,-42-9 60 0,3 3-59 16,7 0 0-16,-3 3 0 15,3 1 1-15,0 2-3 16,-6 0 0-16,-8 4 0 15,-4-1 0-15,-6 7-3 16,-8-7 1-16,-6 4-2 16,-8 2 0-16,1 7-1 15,-4 0 0-15,3 3 1 16,0-3 0-16,4 0 2 16,4-3 1-16,6-3 1 15,8 6 0-15,7-4 2 16,6 1 1-16,8-6 1 15,0 6 0-15,0-10-1 16,-8 4 1-16,-6-1-1 16,-7 7 0-16,-11 0-3 15,-15-4 1-15,-13-2-7 0,-18 3 1 16,8-7-12-16,-12 7 1 16</inkml:trace>
  <inkml:trace contextRef="#ctx0" brushRef="#br0" timeOffset="3934.38">10813 5039 53 0,'7'34'26'0,"32"-18"-18"16,-18-10 40-16,14 1-44 16,14-1 0-16,18-3 0 0,4-3 1 15,3-3-10-15,0 0 0 16,-7 0-1-16,-14-1 0 16,-4-2-13-16,-13-3 0 15</inkml:trace>
  <inkml:trace contextRef="#ctx0" brushRef="#br0" timeOffset="6048.76">12305 4634 62 0,'-4'-3'31'0,"15"-6"-20"16,-4 6 32-16,7 3-42 16,7 0 1-16,8 0 0 15,6 0 1-15,11 0-4 16,0-3 0-16,-4 3 2 16,-3 0 0-16,-4 0-1 15,-7 3 0-15,-7 6-3 0,-10 7 0 16,-8 9-1-16,-10 0 1 15,-7 9-2-15,-3 13 1 16,-8-6-1-16,0-16 0 16,8 0 2-16,-1 0 1 15,7-6 1-15,11 0 0 16,11 6 1-16,7-3 1 16,10 3 1-16,11 3 1 0,3 4 1 15,0-13 0 1,-6-4 0-16,-8 4 1 0,-7-3-2 15,-14 9 1-15,-11 9-4 16,-17 7 1-16,-10 3-5 16,-8 0 1-16,-11 3-6 15,1-16 0-15,7 1-8 16,10-4 1-16,7 0-1 16,15-3 0-16</inkml:trace>
  <inkml:trace contextRef="#ctx0" brushRef="#br0" timeOffset="6320.26">13399 4929 46 0,'10'60'23'0,"-28"-63"-22"0,11 12 46 16,-14 13-46-16,-11 9 1 16,-6 10-1-16,-15 3 1 15,-4 9-4-15,11 4 1 16,8 2 0-16,6-5 0 16,4-4-6-16,7-10 1 15,6-8-9-15,8-20 0 16</inkml:trace>
  <inkml:trace contextRef="#ctx0" brushRef="#br0" timeOffset="6500.75">12929 4970 40 0,'21'0'20'0,"11"22"-11"16,-18 3 29-16,11 19-34 15,7 6 0-15,7 16 0 16,3 9 1-16,4 0-8 15,3 7 1-15,-3-16-2 16,-7-7 1-16,-7-21-12 16,-8-13 0-16</inkml:trace>
  <inkml:trace contextRef="#ctx0" brushRef="#br0" timeOffset="6950.34">13610 4336 52 0,'7'41'26'0,"-3"-25"-23"0,-4-16 40 0,7-6-42 16,3 2 1-16,5-5 1 16,9-7 0-16,8 7-4 15,3 3 0-15,1-4 3 16,-5 7 0-16,-3 3-2 16,-10 10 1-16,-11 2-2 15,-10 1 1-15,-8 2-2 16,-7 10 0-16,-6 7 0 15,-1-1 0-15,0-6 1 16,8 10 1-16,13 5 0 16,8 4 1-16,6-6 1 15,11-10 1-15,11-9 0 16,11-10 0-16,6-9-5 16,4-9 1-16,0 3-16 15,-4-10 1-15,-10 10-2 16,-7-4 0-16</inkml:trace>
  <inkml:trace contextRef="#ctx0" brushRef="#br0" timeOffset="7329.33">14309 5487 44 0,'10'13'22'0,"50"-1"-13"0,-28-12 41 0,17 0-46 15,8 3 1-15,17-3-2 16,0 4 1-16,0-8-10 16,-10 8 1-16,-12 2-5 15,-13-9 0-15,-14-4-8 16,-7-8 0-16</inkml:trace>
  <inkml:trace contextRef="#ctx0" brushRef="#br0" timeOffset="7522.26">14601 5161 46 0,'8'0'23'0,"2"3"-14"0,-3 13 38 16,-3 12-45-16,-1 16 0 15,4 9 0-15,0 20 0 16,4 2-6-16,0 16 0 0,3 0-5 16,-4-7 0-16,-3-21-8 15,4-25 1-15</inkml:trace>
  <inkml:trace contextRef="#ctx0" brushRef="#br0" timeOffset="8393.08">15600 4512 51 0,'0'13'25'0,"-4"30"-23"0,4-39 43 16,-3 11-45-16,-1 10 1 0,-3 7-1 15,-3 2 1-15,-1 4-2 16,-3 9 0-16,3 3 1 16,4-9 0-16,4 6-1 15,10 0 1-15,10-3-1 16,12-10 1-16,2-9-2 15,8-3 0-15,11-19-3 16,3-9 0-16,-1-19-10 16,-2-9 0-16,-11-13 0 15,-4-13 1-15</inkml:trace>
  <inkml:trace contextRef="#ctx0" brushRef="#br0" timeOffset="8557.76">16027 4509 44 0,'-4'25'22'0,"-10"53"-23"15,11-40 45-15,-5 6-43 16,-2 12 1 0,-29 101-2-16,4-3 1 15,7-4-4-15,6-2 1 16,8-23-2-16,4-18 0 16,6-23-10-16,8-37 0 15</inkml:trace>
  <inkml:trace contextRef="#ctx0" brushRef="#br0" timeOffset="8781.29">16605 5061 48 0,'-3'72'24'0,"-50"25"-20"0,32-66 38 0,-15 17-42 15,-6 8 1-15,-4 13-2 16,4 0 0-16,-4 3-2 16,4-9 0-16,6-7-5 15,8-15 1-15,7-16-8 16,7-31 1-16</inkml:trace>
  <inkml:trace contextRef="#ctx0" brushRef="#br0" timeOffset="8963.7">16013 5177 43 0,'3'-10'21'0,"43"89"-13"0,-21-54 34 16,13 22-39-16,1 6 1 15,11 7 1-15,13-1 0 16,1 7-7-16,-1 0 0 16,-3-6 2-16,-7-10 1 15,-11-6-17-15,-6-19 1 16,-12-19-2-16</inkml:trace>
  <inkml:trace contextRef="#ctx0" brushRef="#br0" timeOffset="9399.67">17219 5403 57 0,'0'40'28'0,"21"-21"-32"0,-10-9 56 16,6-4-50-16,8 6 1 15,18-5-2-15,16-4 1 16,23-9-6-16,6-4 0 16,-7 4-7-16,-10 0 1 0,-12-16-8 15,1-3 0-15</inkml:trace>
  <inkml:trace contextRef="#ctx0" brushRef="#br0" timeOffset="9743.29">18475 4932 57 0,'11'16'28'0,"-18"43"-37"16,3-46 51-16,-7 3-42 16,-6 9 0-16,-8-6-2 15,0-4 0-15,4 7 1 16,0 3 0-16,7 4-1 15,3-1 1-15,4-3 0 16,11-6 0-16,10-1 0 16,7 4 1-16,7 0 1 0,11-6 1 15,18 0-1-15,-1 3 1 16,-3-4-1-16,-4 4 1 16,-10 3-2-16,-11 0 1 15,-17 16-2-15,-18 15 1 16,-25-3-3-16,-10 7 0 15,-1-4-6-15,-9-9 0 16,-5-29-6-16,-3-8 1 16</inkml:trace>
  <inkml:trace contextRef="#ctx0" brushRef="#br0" timeOffset="9982.54">18362 4873 56 0,'35'62'28'0,"11"-43"-19"15,-35-19 53-15,10 0-59 16,21 6 0-16,18-21 0 16,25-13 1-16,10-16-10 15,25-19 1-15,32-3-1 16,-22 6 1-16,-13 17-6 15,-29 14 0-15,-14 17-10 16,-35 9 0-16</inkml:trace>
  <inkml:trace contextRef="#ctx0" brushRef="#br0" timeOffset="10210.82">19445 5738 79 0,'32'16'39'0,"-4"-4"-58"0,-21-12 76 0,0 0-74 15,-3-9 0-15,-18 0-22 16,-4 5 1-16</inkml:trace>
  <inkml:trace contextRef="#ctx0" brushRef="#br0" timeOffset="12654.26">4378 6720 29 0,'35'-4'14'0,"-3"-11"-7"16,-21 9 14-16,-1-1-18 15,1 1 1-15,-1 3 2 16,8 0 0-16,-7 3-5 16,-1 0 0-16,1 0 7 15,-4 0 0-15,-7 0-2 0,0 0 1 16,-11 0-2-16,-13 6 0 15,-12 7-4-15,-13 5 1 16,-8 4-4-16,4 3 0 16,-6 7-4-16,-9 2 0 15,5 7-1-15,3-3 0 16,4-4 0-16,13-3 0 16,4 1 2-16,18-1 1 15,4 1 2-15,6-4 1 16,11 0 1-16,11 3 1 15,6 1 0-15,-6 2 0 0,3-2 0 16,0 5 0-16,-3 7-1 16,-1 3 1-16,-10 0-1 15,0 6 0-15,0 1-1 16,-7-4 1-16,4-3 0 16,-8-3 1-16,8 0 2 15,-1-3 0-15,4-7 1 16,7-6 1-1,35 1 1 1,-3-8 0-16,-7-5-2 16,0-3 1-16,3-4-8 15,-3-6 1-15,-4-6-13 16,-7-9 1-16</inkml:trace>
  <inkml:trace contextRef="#ctx0" brushRef="#br0" timeOffset="12882.85">3937 7591 41 0,'4'22'20'0,"13"-9"-5"0,-10-7 25 15,7-6-37-15,4 0 0 16,10 0 0-16,4-9 1 15,7-4-8-15,0-2 1 0,10-1-4 16,-7 3 0-16,1-2-9 16,-8-7 0-16</inkml:trace>
  <inkml:trace contextRef="#ctx0" brushRef="#br0" timeOffset="13196.89">4509 7544 48 0,'3'29'24'0,"8"8"-21"15,-1-21 38-15,1 9-40 0,3-3 1 16,4 6 1-16,3 3 1 15,-4 1-4-15,1-7 0 16,3-6 3-16,-7-7 1 16,0-12-2-16,0-9 1 15,4-10-1-15,-4-12 0 16,0-13-4-16,8-3 1 16,-8-7-8-16,10-2 0 15,-3-7-9-15,1 13 0 16</inkml:trace>
  <inkml:trace contextRef="#ctx0" brushRef="#br0" timeOffset="13870.9">5330 7692 56 0,'4'0'28'0,"-18"-10"-28"16,7 4 46-16,-4-3-46 16,1 2 1-16,-8 4-1 15,-3 0 1-15,0 3-2 16,-8 3 1-16,5 4-1 16,-1 5 1-16,4 1-1 15,3-4 0-15,8-6-1 16,6 0 1-16,-3-3-1 15,7-6 1-15,7-3-1 0,4-4 0 16,-1 1-1-16,8 2 0 16,-7 4-2-16,10 6 0 15,-11 3-2-15,8 13 1 16,3 6-1-16,-10-10 1 16,-4 1 1-16,3 2 0 15,1 4 3-15,-8-3 0 16,5-4 2-16,2-5 1 15,-3-1 1-15,7-6 0 16,7-6 0-16,4 3 0 0,10-7 0 16,11-12 1-16,-10-9-2 15,9-7 1-15,-2-15 0 16,3-7 1-16,-11-15 0 16,-7-10 1-16,-7-6-1 15,-10-12 1-15,-11 9-1 16,-7-3 0-16,-11 9-1 15,-10-3 0-15,-4 13-1 16,-14 9 1-16,4 12-1 16,3 19 0-16,7 26 0 15,11 21 1-15,0 32-1 16,14 22 0-16,7 25 0 16,18 21 0-16,3 20-1 15,11 18 1-15,-1-9-1 16,-2-6 0-16,-1-19-3 15,0-32 0-15,-7-12-7 0,-3-18 1 16,3-17-7-16,-10-18 1 16</inkml:trace>
  <inkml:trace contextRef="#ctx0" brushRef="#br0" timeOffset="14171.89">5838 7604 39 0,'11'31'19'0,"17"29"-17"0,-24-48 31 0,6 4-32 16,5 6 0-16,-5-3 2 15,1 0 1-15,-1-7-4 16,11-6 0-16,-3-6 2 16,7-9 0-16,3 0-3 15,4-13 0-15,-4-10-7 16,0 4 0-16,-3 0-6 16,0-3 1-16</inkml:trace>
  <inkml:trace contextRef="#ctx0" brushRef="#br0" timeOffset="14833.27">6463 7682 44 0,'21'19'22'0,"-17"-13"-18"0,-4-6 39 16,0-6-42-16,-4 0 0 15,-3-7 0-15,-7 7 0 16,-4 0-2-16,8 6 1 15,-11 6-1-15,3 10 1 16,0-7-3-16,8-3 1 16,3 4-3-16,0-1 1 0,3-3-1 15,8 4 0-15,-1-7 0 16,4-3 0-16,7 3 0 16,4 0 1-16,-4-3 0 15,0-6 0-15,0 12-1 16,4-6 1-16,-8 3-2 15,5 4 1-15,-1 2 0 16,-4 1 1-16,-6-4 1 16,6-3 0-16,1-3 2 15,3 0 1-15,0-3 3 16,4-3 0-16,-1-4 0 16,8 1 0-16,7-10 2 15,10-22 1-15,4-3-2 16,0-15 0-16,3-4-2 15,-10-9 1-15,-7-10 0 16,-14-2 0-16,-11-14-1 0,-7 7 0 16,0 7 1-16,-7 2 0 15,-8 16 0-15,-13 4 0 16,-4 12-1-16,1 12 0 16,-1 13-1-16,4 12 0 15,7 10-1-15,3 19 1 16,7 9-1-16,8 22 1 15,6 19 0-15,8 12 0 16,7 13-1-16,-1 3 0 16,4 10 0-16,1-1 0 15,6 4-1 1,-4-23 0-16,-6-24-4 16,-7-19 1-16,-4-13-6 15,-7-15 1-15,-7-20-3 16,-7-12 1-16</inkml:trace>
  <inkml:trace contextRef="#ctx0" brushRef="#br0" timeOffset="15013.04">6569 7322 37 0,'28'44'18'0,"4"-10"-22"15,-22-28 37-15,4 1-33 16,8-1 0-16,-1 0 1 15,10-3 0-15,5-3-1 16,-4-3 0-16,10-3-3 16,-3-3 0-16,3 2-7 15,-7-2 0-15</inkml:trace>
  <inkml:trace contextRef="#ctx0" brushRef="#br0" timeOffset="15357.92">7003 7642 41 0,'38'25'20'0,"44"-22"-20"0,-65-13 32 0,15-2-32 16,0-7 0-16,7-3 0 16,-15-6 1-16,1-4-1 15,-7-2 0-15,-11 3 0 16,-11-1 1-16,-14-2-1 15,-10 6 0-15,-7 6-1 16,-11 9 1-16,4 10-1 16,3 12 1-16,7 20 0 15,11 11 0-15,14 10 0 16,18 10 1-16,13-7 1 16,12 1 0-16,6-4 0 15,11-9 0-15,7-10-3 16,10-15 1-16,4-13-7 15,-10-13 1-15,-22-2-7 16,-17-10 0-16</inkml:trace>
  <inkml:trace contextRef="#ctx0" brushRef="#br0" timeOffset="16708.38">9765 7711 47 0,'14'50'23'0,"-3"19"-20"16,-8-47 24-16,-3 25-26 15,0 12 0-15,0 23 0 16,-3-10 1-16,-4 0-3 15,-1-9 1-15,5-16 0 16,-1-10 1-16,4-11-3 16,0-20 1-16,4-19-1 15,-1-21 0-15,-3-13-1 16,0-25 0-16,0-4 0 0,-3-2 1 16,3-19 1-16,0 6 0 15,11-3 1-15,10 3 0 16,3 6 1-16,8 7 0 15,7 9 3-15,14 19 0 16,0 18 2-16,-4 23 0 16,-6 15 1-16,-8 16 0 15,-7 16-1-15,-14 12 0 16,-14 9-5-16,-14-5 0 16,-18 2-5-16,-10-3 1 15,0-9-6-15,-1-6 1 0,1-13-9 16,7-12 0-16</inkml:trace>
  <inkml:trace contextRef="#ctx0" brushRef="#br0" timeOffset="17054.75">10964 6952 41 0,'7'-22'20'0,"-31"3"-13"16,13 13 28-16,-7 9-33 0,-10 6 0 16,0 4 0-16,-4 9 1 15,-7 12-4-15,-3 10 1 16,0 13 3-16,-1 30 0 15,8 20-1-15,14 3 0 16,18 15 1-16,17 7 0 16,14-10-1-16,4-25 0 15,13-25-4-15,12-31 1 16,-1-28-14-16,-6-29 0 16,-4-12-2-16,-8-13 1 15</inkml:trace>
  <inkml:trace contextRef="#ctx1" brushRef="#br0">4505 6092 0,'0'0'16,"0"0"-1,0 0 1</inkml:trace>
  <inkml:trace contextRef="#ctx0" brushRef="#br0" timeOffset="18196.21">11278 7071 42 0,'11'-16'21'0,"-4"16"-7"0,-7 0 21 0,0 0-33 16,0 0 0-16,0 0 0 15,-7 6 0-15,-11 13-3 16,-10 9 0-16,-11-6 2 15,-7 19 0-15,1 3-2 16,-1 22 0-16,3 9-1 16,12 13 1-16,9-16-1 15,12 7 0-15,10-4 0 16,10-9 1-16,8-10 0 16,10-18 1-16,15-13 1 15,10-22 1-15,-8-19-1 16,-6-3 1-16,-7 1 0 0,-11-7 0 15,-3-4-1-15,-8-2 1 16,-10 9-1-16,-10 6 0 16,-8 4-1-16,-7 12 1 15,-10 9-2-15,0 7 0 16,-4 0-1-16,-3 2 0 16,6 7-4-16,5-3 1 15,6-3-10-15,14-9 0 16</inkml:trace>
  <inkml:trace contextRef="#ctx0" brushRef="#br0" timeOffset="18540">11335 6607 38 0,'-7'31'19'0,"31"47"-5"15,-9-56 25-15,9 13-34 16,15 9 0-16,7 12 3 0,3 16 1 15,1-9-11-15,-4 16 0 16,-11 18 6-16,-14 6 1 16,-10-2-6-16,-11 11 1 15,-15-14-7-15,-2-7 0 16,-8-10-12-16,0-24 1 16</inkml:trace>
  <inkml:trace contextRef="#ctx0" brushRef="#br0" timeOffset="18840.8">12047 7883 75 0,'22'31'37'0,"-5"-21"-52"15,-13-7 68-15,3 0-64 16,-4 0 1-16,-10-12-27 15,-7-7 0-15</inkml:trace>
  <inkml:trace contextRef="#ctx0" brushRef="#br0" timeOffset="21034.43">13374 6566 43 0,'32'-31'21'0,"-11"40"-15"0,-14 0 22 0,0 7-25 16,-4 0 1-16,-6 15 0 15,-4 13 0-15,-11 25-6 16,1 19 0-16,-5 22 3 15,-2 12 0-15,-1 13-4 16,0-4 1-16,8-11-3 16,-1-14 1-16,7-21-8 15,1-19 0-15,6-29-1 16,11-15 0-16</inkml:trace>
  <inkml:trace contextRef="#ctx0" brushRef="#br0" timeOffset="21289.14">13776 6491 39 0,'28'0'19'0,"-14"12"-17"0,-14-2 37 16,-3 12-37-1,-8 6 1-15,-10 13 0 0,-7 9 1 16,-7 22-8-16,3 22 1 15,4 16 2-15,-1 6 0 16,12 12-2-16,3-5 1 16,7-23-2-16,-1-15 0 15,8-35-6-15,4-25 0 16,3-31-1-16,-3-13 0 0</inkml:trace>
  <inkml:trace contextRef="#ctx0" brushRef="#br0" timeOffset="21472.68">13233 7293 43 0,'21'54'21'0,"42"-29"-22"0,-34-22 42 0,9-3-41 16,12 0 0-16,10 0-2 15,7-6 1-15,0-1-3 16,-4-2 1-16,-3 0-10 15,-7-7 1-15</inkml:trace>
  <inkml:trace contextRef="#ctx0" brushRef="#br0" timeOffset="21813.95">14012 7272 38 0,'14'40'19'0,"-6"-15"-17"0,-8-21 27 16,0-1-28-16,-4 0 0 16,-3 0 3-16,-4 0 1 15,-3 0-5-15,-3 0 0 16,-5 4 3-16,-2 5 1 16,-4 10-1-16,6 6 0 0,1 7-4 15,4-1 0-15,2 7-2 16,5-6 0-16,6-1-1 15,4-3 1-15,11-9 1 16,3-9 0-16,4-13 3 16,-1-9 1-16,4-7 0 15,-3-3 1-15,3-6-3 16,0-10 1-16,1-5-9 16,-5 5 1-16,-3-9-7 15,-7 0 1-15</inkml:trace>
  <inkml:trace contextRef="#ctx0" brushRef="#br0" timeOffset="22234.57">14203 7428 43 0,'0'44'21'0,"3"13"-19"0,1-48 38 15,-1 0-40-15,1 1 1 16,3-4-1-16,0 0 1 16,4-2-1-16,3-8 0 0,0-2 0 15,-4 0 0-15,1 0-1 16,0-1 1-16,-4 7-3 15,0 7 0-15,-4 2-2 16,1 7 0-16,-1-4 0 16,1 4 0-16,3-7 1 15,7 1 0-15,4-4 4 16,3-9 1-16,7 0 3 16,7-7 1-16,-3-2 0 15,0-10 0-15,-7-6-1 16,-4-7 0-16,-7-3-8 15,-4-5 1-15,-3-1-10 16,-10 6 0-16</inkml:trace>
  <inkml:trace contextRef="#ctx0" brushRef="#br0" timeOffset="22820.19">16083 7685 45 0,'-10'63'22'0,"13"-41"-22"15,1-16 37-15,-4 4-36 16,3-7 0-16,4-6-1 16,4-3 1-16,3-16-2 15,4-10 1-15,-1-2 0 16,4-4 1-16,1 0-1 16,-1-2 0-16,-4 2-1 0,4 4 1 15,1 2 0-15,2 7 1 16,1 3-1-16,0 10 0 15,-1 2 0-15,1 13 1 16,-4 13-1-16,0 9 1 16,-3 0-1-16,-4 10 0 15,0 5 0-15,-3 4 0 16,-1-9-3-16,1-1 1 16,0-2-6-16,-1-10 0 15,1-13-6-15,3 0 1 16</inkml:trace>
  <inkml:trace contextRef="#ctx0" brushRef="#br0" timeOffset="23225.73">16990 7519 35 0,'14'13'17'0,"-11"-13"-11"16,-6-3 27-16,-4 3-32 15,-7 0 1-15,-11 0 0 16,0 3 0-16,-6 3-2 16,2 0 0-16,-2 7 2 15,-1-1 1-15,4 4-2 16,-1 3 0-16,5 3 0 16,6 0 0-16,8-6-2 0,6-1 1 15,15-5-2-15,6-4 1 16,1-9 0-16,3 0 0 15,-3-4 0-15,-1 1 0 16,1-3 0-16,0-1 0 16,-1 4 2-16,-3 6 0 15,0 3-1-15,1 10 1 16,-5-1-1-16,1 7 0 16,-4-3 0-16,7-1 1 15,-4 1-2-15,1-7 0 0,0-5-4 16,3-4 1-16,0 0-8 15,3-16 0-15</inkml:trace>
  <inkml:trace contextRef="#ctx0" brushRef="#br0" timeOffset="23540.12">17138 7535 28 0,'7'22'14'0,"7"12"-2"15,-10-27 16-15,-1 5-25 16,4 4 0-16,-3 0 1 15,-1-1 0-15,1-2-6 16,-1-7 1-16,4-3 2 16,0-9 1-16,1-10-3 15,-1-3 1-15,3-3-1 16,1-3 1-16,-4 3-1 16,3 4 1-16,1 2 0 15,0 3 0-15,-1 4 0 16,4 9 1-16,0 3-1 0,0 3 1 15,-3 7 0-15,0-4 0 16,3 10-1-16,0 0 0 16,-4 0-1-16,5 3 1 15,-1-3-5-15,3-1 0 16,1-2-7-16,0-13 0 16</inkml:trace>
  <inkml:trace contextRef="#ctx0" brushRef="#br0" timeOffset="23977.1">18203 7268 33 0,'-7'10'16'0,"4"2"0"0,3-5 22 16,0 2-36-16,-4 4 1 16,-3 12 0-16,-10 12 1 15,-12 10-5-15,-6 19 0 16,-4 13 3-16,7-20 1 16,-31 67-4-16,-4-1 1 31,-14 16-7-31,17-31 0 0,22-47-8 15,17-41 0-15</inkml:trace>
  <inkml:trace contextRef="#ctx0" brushRef="#br0" timeOffset="24143.76">17561 7444 39 0,'4'-44'19'0,"24"35"-8"15,-17 18 27-15,3 19-38 16,7 16 0-16,4 13 0 15,3-4 1-15,0 0-3 16,0-3 1-16,-3-9-6 16,0-6 0-16,-8-23-6 15,-6-5 0-15</inkml:trace>
  <inkml:trace contextRef="#ctx0" brushRef="#br0" timeOffset="24682.32">20560 7375 47 0,'0'16'23'0,"3"24"-18"15,-3-27 40-15,0-4-44 16,-7 1 0-16,-3-1 0 16,-8-6 0-16,-3 4-2 15,0-1 1-15,0 3 0 16,-1 4 1-16,-6 9-3 15,7 12 1-15,7 7-1 0,3 6 1 16,4 0 0-16,7-3 0 16,11-13-1-16,14-12 1 15,10-13 1-15,11-15 0 16,-7-3-2-16,-1-14 0 16,-9-8-12-16,-5-10 0 15</inkml:trace>
  <inkml:trace contextRef="#ctx0" brushRef="#br0" timeOffset="25067.29">20743 8222 42 0,'-17'122'21'0,"-4"-78"-17"15,21-44 27-15,-4-6-28 16,4-10 0-16,0-28 0 16,0-9 1-16,0-16-6 15,0-3 1-15,0-7 3 16,0-12 0-16,0-3-2 16,-4 3 1-16,4 0-1 15,0 19 1-15,15 9 0 16,2 13 0-16,15 16 0 15,3 15 1-15,4 6-1 16,0 26 0-16,-7 9-1 0,-8 6 0 16,-6 4-1-16,-18 2 1 15,-7 4-2-15,-18-4 0 16,-3-6-4-16,0-6 1 16,3-3-10-16,4-9 1 15</inkml:trace>
  <inkml:trace contextRef="#ctx0" brushRef="#br0" timeOffset="25402.89">21223 7673 50 0,'14'34'25'0,"7"-12"-21"0,-10-25 39 0,3-3-43 15,4-7 1-15,-4-2-1 16,3-4 0-16,-9-6-1 16,-1 0 1-16,-11 0-1 15,-7-7 1-15,-10 7-1 16,0 10 0-16,-4 5 0 16,-3 10 1-16,0 6-1 15,0 10 0-15,3 9 0 16,7 10 1-16,11-4-1 15,7 7 1-15,15-1-1 16,6 4 0-16,3-13 0 16,8-3 1-16,7-6-5 0,-4-9 0 15,0-10-9 1,-3-13 0-16</inkml:trace>
  <inkml:trace contextRef="#ctx0" brushRef="#br0" timeOffset="25642.95">21541 7673 45 0,'7'16'22'0,"-7"-41"-23"0,0 12 33 0,-4-6-31 16,1-6 1-16,-1-3-1 16,1-4 1-16,-1 4-2 15,4 0 0-15,0 6 2 16,11 13 1-16,6 6-2 15,8-1 1-15,7 4-2 16,-1 0 0-16,1 0-7 16,0-3 1-16,0 3-9 15,-1 0 1-15</inkml:trace>
  <inkml:trace contextRef="#ctx0" brushRef="#br0" timeOffset="26200.21">22094 7497 43 0,'4'7'21'0,"-8"-4"-22"0,1-3 34 16,-8 3-33-1,-3 0 0-15,-10 0 0 0,2 0 1 16,-2 4-2-16,3-1 1 16,-1 3-2-16,1 4 1 15,7-1-2-15,4 1 0 16,10-1-2-16,3 1 0 15,11-4 0-15,7-2 1 16,-3-4 1-16,0 0 0 16,-1-3 1-16,-3 0 0 15,0-6 1-15,1-1 0 16,-5 1 0-16,1 0 1 0,-1 0-1 16,4-1 0-16,1-2 0 15,2-1 1-15,4-2 0 16,4-4 0-16,7-12 0 15,0-3 0-15,3-7 0 16,7-15 1-16,4-4 1 16,0-18 1-16,-4-19-1 15,-7-10 1-15,-10-2-1 16,-14-10 0-16,-15 3 0 16,-10 13 1-16,-7 5-2 15,-11 17 1-15,11 19 0 16,-4 21 0-16,1 19 1 15,-5 38 0-15,5 25 0 16,3 22 0-16,6 31-2 16,8 31 1-16,7 23-1 15,0 12 1-15,11-3-1 0,0-25 0 16,-1-32-2-16,-3-21 0 16,-3-29-6-16,-1-28 1 15,-6-25-7-15,-11-22 1 16</inkml:trace>
  <inkml:trace contextRef="#ctx0" brushRef="#br0" timeOffset="26380.75">22027 7246 57 0,'39'32'28'0,"32"18"-36"0,-46-41 54 0,6-2-47 16,5-1 1-16,-1-3-3 15,4-3 0-15,3 0-3 16,-3-3 1-16,-7 0-10 16,-1-7 0-16</inkml:trace>
  <inkml:trace contextRef="#ctx0" brushRef="#br0" timeOffset="26562.71">22567 7403 34 0,'7'60'17'0,"-3"15"-9"16,-4-56 22-16,0 6-30 16,0 3 1-16,0-9-2 0,0-3 0 15,-4-10-3-15,1-12 1 16,-1-10-7-16,1-6 1 16,-4-9-2-16,0-10 0 15</inkml:trace>
  <inkml:trace contextRef="#ctx0" brushRef="#br0" timeOffset="26873.82">22535 7224 25 0,'22'16'12'0,"13"25"-12"0,-25-32 23 0,5 1-23 16,2-1 1-16,1-6-2 16,0-3 1-16,3-3-2 15,3 0 1-15,5-3-3 31,-5-1 1-31,1 4-1 0,-4 3 1 0,-3 0 2 16,-1 0 0 0,1 3 2-16,-4-3 1 0,0 0 2 15,-3 0 1-15,-1 0 0 16,-2 0 1-16,-8 0-2 16,-4 0 1-16,0 4-2 15,-3 2 0-15,-7 6-2 16,-3 1 0-16,-1 9-4 15,-3 3 1-15,0 0-7 16,7 0 1-16,3 3-3 16,7-9 1-16</inkml:trace>
  <inkml:trace contextRef="#ctx0" brushRef="#br0" timeOffset="27198.19">23012 7541 27 0,'0'16'13'0,"14"-13"-17"0,-7-12 25 16,0-7-21-16,0-9 0 0,7-3 0 15,-3-4 0-15,3-5 2 16,-4 5 1-1,1 4 1-15,3 6 0 0,4 10 0 16,3 8 1-16,7 11-1 16,0 5 1-16,1 7-4 15,-1 9 0-15,0 1-3 16,0-8 0-16,-3 5-4 16,-4-14 0-16,7-12-5 15,4-16 0-15</inkml:trace>
  <inkml:trace contextRef="#ctx0" brushRef="#br0" timeOffset="27474.39">23696 7077 36 0,'11'22'18'0,"-11"13"-24"0,-4-29 31 16,-3 0-25-16,-3-3 1 15,-8 0 0-15,-3 1 1 16,-4 2-2-16,-3 0 0 15,7-6 2-15,3 3 0 16,7 10 2-16,8 6 0 16,10 9 0-16,11 3 0 15,6 10 0-15,12 6 0 16,2 0-2-16,-6 3 0 16,-7-6-2-16,-15 3 0 15,-13 0-4-15,-15-9 1 16,-21-7-6-16,-10-6 1 0,-7-12-6 15,-11-26 1-15</inkml:trace>
  <inkml:trace contextRef="#ctx0" brushRef="#br0" timeOffset="28284.31">25516 7770 48 0,'15'31'24'0,"-1"-9"-28"0,-7-18 44 0,3-8-40 16,1-5 1-16,3 0-1 16,0-13 1-16,-3-7-1 15,-1-5 0-15,4 3 0 16,0 2 0-16,4-2 0 15,0 0 1-15,-1 6-1 16,1-4 0-16,0 11 0 16,-1 5 0-16,1 7 0 15,-4 9 0-15,0 9 0 16,-3 4 1-16,-1 9-1 0,1 3 0 16,3 1 0-16,0-1 0 15,0-9 0-15,4-1 1 16,7-2-1-16,6-3 1 15,12-4 0-15,-1 0 0 16,-7-5 0-16,4-11 0 16,-4-11 0-16,1-4 1 15,-8-7-1-15,-3 1 0 16,-8 0-1-16,-6 0 1 16,-8 6-1-16,-6 3 0 15,-8 10-2-15,1 12 0 16,-1 9-1-16,0 13 1 0,-3 13 0 15,0 0 0-15,4 5 0 16,3 4 1-16,7 1-1 16,3-14 0-16,4-9-4 15,14-3 0-15,8-6-7 16,6-10 0-16</inkml:trace>
  <inkml:trace contextRef="#ctx0" brushRef="#br0" timeOffset="28645.33">26395 7701 46 0,'14'60'23'0,"7"-60"-17"0,-14 3 38 16,7 0-43-1,7-3 1-15,4-3 0 0,3 3 1 16,1-6-5-16,-1-10 1 15,-7-6 1-15,-3 0 1 16,-8 0-2-16,-6-3 0 16,-4-3-2-16,-7 0 0 15,-7 2-1-15,-4 8 1 16,-3 11-1-16,0 7 1 16,3 13 1-16,0 12 0 15,8 13 1-15,3 2 0 0,7 14 0 16,7 2 1-1,7-15-1-15,7 0 1 0,7-7-1 16,8-9 0-16,-5-18-5 16,12-1 0-16,13-19-6 15,0-18 0-15</inkml:trace>
  <inkml:trace contextRef="#ctx0" brushRef="#br0" timeOffset="29050.81">27192 6917 25 0,'14'79'12'0,"7"8"1"16,-14-68 15-16,-3 13-25 16,-4 15 0-16,-4-7 1 15,1 17 1-15,-4 2-7 16,0 4 1-16,3 0 4 0,1-4 0 15,-1-8-1-15,1-14 0 16,-1-5 0-16,4-14 0 16,-3-8 0-16,-1-7 1 15,-3-6-1-15,-7-3 0 16,-11-4-1-16,-3 4 0 16,-4 0-2-16,-3 9 1 15,0 3-1-15,3 10 0 16,0 2 0-16,8 1 0 15,6 6 0-15,11 7 0 0,7-4 1 16,10 0 0-16,5-3 0 16,6-6 1-16,7-3-3 15,4-7 1-15,-1-6-5 16,1-3 1-16,0-9-9 16,0-10 1-16</inkml:trace>
  <inkml:trace contextRef="#ctx0" brushRef="#br0" timeOffset="29381.55">27291 7723 37 0,'0'53'18'0,"18"-49"-11"16,-8-1 26-16,4 3-32 16,7-6 0-16,8 0 1 15,2-3 0-15,8-3-2 16,4 2 0-16,-5-2 1 0,-9-3 1 15,-8-4-2-15,-14-9 1 16,-14-3-2-16,-14 0 0 16,-15 0-1-16,-3 6 0 15,-3 13-2-15,14 9 1 16,3 13 0-16,4 3 0 16,3 9 0-16,8 9 1 15,3 7 1-15,10-9 0 16,11 6 0-16,11-4 1 15,10-5-1-15,1-7 0 0,6-10-7 16,-3-5 1-16,-4-17-3 16,-7-2 1-16</inkml:trace>
  <inkml:trace contextRef="#ctx0" brushRef="#br0" timeOffset="30147.58">28356 6923 42 0,'18'22'21'0,"-7"13"-20"0,-8-19 43 0,1 9-43 15,-1 12 0-15,-3-5 0 16,0 8 1-16,-3 11-3 16,-4-1 1-16,-4 6 0 15,0 4 1-15,1 3-1 16,3-1 0-16,3-5-1 16,1-10 1-16,-4-16-1 15,-4 0 1-15,-3-9-1 16,-4-9 0-16,-10-10 0 15,-4-3 1-15,-3-6-1 16,-4-4 1-16,-7 1-1 0,0 3 0 16,4 6-1-16,10 6 1 15,4 7 0-15,3 8 0 32,11 20-1-32,14 3 1 15,11-9 1-15,17-1 1 16,7-3-1-16,18-2 1 15,11-10-2-15,-1-4 1 16,-6-5-2-16,-1-14 1 16,1 4-10-16,-8-9 0 0,-3-13-1 15,3-6 0-15</inkml:trace>
  <inkml:trace contextRef="#ctx0" brushRef="#br0" timeOffset="30551.69">28674 6691 47 0,'7'-15'23'0,"18"-17"-21"15,-15 36 46-15,15-11-47 16,7-2 0-16,3-4 0 0,7 1 1 16,8 2-3-16,17 10 1 15,-7 13 0-15,-4-13 1 16,-7 6-2-16,-10 7 1 16,-14 6-1-16,-15 6 1 15,-13 6-1-15,-15-6 0 16,-10 13-1-16,-11 6 1 15,4 6 0-15,0 0 1 16,3 13-1-16,4-10 0 16,3 3-2-16,0 7 1 0,8-13-3 15,6-6 0-15,8-3-9 16,10-7 1-16,-4-12-1 16,8 3 1-16</inkml:trace>
  <inkml:trace contextRef="#ctx0" brushRef="#br0" timeOffset="30751.71">28952 7974 54 0,'0'31'27'0,"11"-2"-29"16,-7-23 58-16,-4-3-56 0,3-6 0 15,4 3-6 1,0-10 1-16,-3 1-9 16,-15-7 0-16</inkml:trace>
  <inkml:trace contextRef="#ctx0" brushRef="#br0" timeOffset="33946.56">30494 6494 43 0,'4'-3'21'0,"27"-13"-10"0,-16 7 21 15,6-1-31-15,17 4 0 16,12 3-1-16,10 0 1 0,7-4-5 16,-4 1 0-1,-10 3-10-15,-7-6 1 0</inkml:trace>
  <inkml:trace contextRef="#ctx0" brushRef="#br0" timeOffset="34199.82">30794 6130 48 0,'4'10'24'0,"3"18"-21"16,-7-16 36-16,3 4-39 15,1 3 1-15,-1 18-1 16,-3 10 1-16,0 13-3 16,-3 9 1-16,-1 9-6 15,1-9 0-15,-1-6-8 16,-3-22 1-16</inkml:trace>
  <inkml:trace contextRef="#ctx0" brushRef="#br0" timeOffset="34755.71">31418 6450 45 0,'0'12'22'0,"11"4"-18"0,-4-16 35 16,7 0-37-16,14 0 0 15,8 0 2-15,2 0 1 16,19-6-6-16,13-7 0 15,8 1 2-15,0-7 1 0,-8 3-7 16,-13 4 1-16,-15 9-12 16,-21 0 0-16</inkml:trace>
  <inkml:trace contextRef="#ctx0" brushRef="#br0" timeOffset="35670.33">30730 7604 40 0,'8'12'20'0,"-5"-8"-8"0,-3-4 26 0,0 0-37 16,0 0 1-16,-3-7 0 16,-5 1 0-16,-2-3-3 15,-4-1 1-15,-4 1 1 16,1 6 0-16,2 3-2 16,1 0 1-16,0 3-2 15,0 3 0-15,0 4-1 16,3-1 0-16,4 10-1 15,4 3 1-15,3 3 0 0,7-10 1 16,0-2 1-16,3 0 0 16,5-7 1-16,-1 0 1 15,-4-3-1-15,1-6 0 16,-4-6 0-16,0-4 0 16,-3 1-1-16,-1-4 1 15,-3 0-1-15,0 1 0 16,0 2 0-16,-3 0 1 15,-1 4-1-15,-3 3 1 16,0 0 0-16,0 6 0 16,0 0 0-16,0-4 1 0,0 4-1 15,0 0 0-15,0 0-1 16,3 4 1-16,0 2-1 16,1 0 1-16,-1 3-1 15,4 4 1-15,0 3-1 16,0-4 1-16,0 1 0 15,0-7 1-15,7 3 0 16,8-5 1-16,-1-8 0 16,0-2 1-16,0-6-1 15,-3-4 1-15,-1 0-4 16,-6 1 1-16,-4-4-12 16,-4-6 0-16</inkml:trace>
  <inkml:trace contextRef="#ctx0" brushRef="#br0" timeOffset="36318.21">31433 7673 43 0,'-15'31'21'0,"8"-15"-9"0,7-13 29 16,0-3-38-16,7 3 0 15,8-3 4-15,6 0 0 0,17-3-9 16,5-3 1-16,10-10 5 16,14 4 0-16,0-1-4 15,-7 1 1-15,-7-4-8 16,-7 0 1-16,-11 4-13 16,-7-7 1-1</inkml:trace>
  <inkml:trace contextRef="#ctx0" brushRef="#br0" timeOffset="36605.68">31658 7347 59 0,'0'15'29'0,"7"-8"-34"0,-7-7 47 16,4 0-42-16,-4 0 0 15,3 0-5-15,-3 0 1 16,0 0-7-16,4-7 1 15,-8-2-6-15,1 0 1 16</inkml:trace>
  <inkml:trace contextRef="#ctx0" brushRef="#br0" timeOffset="36982.04">31697 7936 54 0,'0'10'27'0,"4"24"-27"0,-4-28 51 16,0 1-51-16,0-1 1 15,0 0-5-15,0-6 1 16,0-6-5-16,0-7 0 15,-4-2-9-15,-3-4 1 16</inkml:trace>
  <inkml:trace contextRef="#ctx0" brushRef="#br1" timeOffset="46944.67">5898 10138 30 0,'-17'31'15'0,"13"0"-5"0,4-21 15 15,4-4-22-15,-4-3 0 16,0-3 3-16,0 0 0 16,7-12-6-16,-7-1 0 15,10-12 6-15,1-13 0 16,10-6-2-16,11-15 1 16,14-7-3-16,3-9 0 15,4-4-3-15,4 4 1 16,-8 6-2-16,-10 19 1 15,-4 9-2-15,0 10 1 0,-14 3-1 16,1 9 1-16,-5 3-1 16,-6 13 1-16,-1 12-1 15,-6 4 1-15,3 6-1 16,-3 3 1-16,3 0 1 16,0-7 0-16,-7 1 2 15,10-3 0-15,-6-10 1 16,3-3 1-16,3-7 0 15,5-8 0-15,2-7 0 16,4-3 0-16,-3-4-1 16,0 11 1-16,-8-1-3 15,1 3 1-15,-1 4-1 16,1-1 0-16,0 7-1 16,-1 6 1-16,1 6-1 15,-1 7 1-15,1 9-1 16,-4 6 1-16,0-3 0 0,-3 6 0 15,-4 13 0 1,0 0 0-16,0 0 0 0,-4 0 1 16,4-3-1-16,-7 3 1 15,7-7-2-15,0-5 0 16,7-1-2-16,4-3 0 16,-1-3-6-16,1-3 0 15,6-9-6-15,5-16 1 16</inkml:trace>
  <inkml:trace contextRef="#ctx0" brushRef="#br1" timeOffset="47202.88">6897 9915 34 0,'14'16'17'0,"-7"18"-15"0,-3-31 26 0,-4-3-27 15,0 0 1-15,0 3 1 16,-4 4 1-16,0 2-3 15,1 7 0-15,-1 3 3 16,4 3 1-16,0 3-2 16,4-7 1-16,-1-2-2 15,5-6 1-15,6-10-3 16,3-10 0-16,-6-6-2 16,6-5 1-16,5-1-6 15,-1-10 0-15,0-12-7 0,7-6 0 16</inkml:trace>
  <inkml:trace contextRef="#ctx0" brushRef="#br1" timeOffset="47472.16">7274 9300 42 0,'-10'7'21'0,"-4"30"-21"0,10-21 32 16,1-3-31-16,-8 15 0 0,4 19 2 15,0 6 0-15,0 19-4 16,3 19 1-16,1-9 1 16,-1 5 1-16,1-14-4 15,-1-17 1-15,4-12-7 16,0-13 1-16,0-15-7 15,0-16 1-15</inkml:trace>
  <inkml:trace contextRef="#ctx0" brushRef="#br1" timeOffset="47846.08">7525 9062 37 0,'10'0'18'0,"1"44"-15"0,-8-28 29 16,5 6-31-16,-8 12 0 16,-4 16 0-16,-3 0 0 0,0 13-2 15,-4 12 1-15,4 16 1 16,-3 16 0-16,10-19-2 16,-11-10 1-16,11-12-3 15,-3-19 1-15,3-16-5 16,3-15 0-16,1-6-5 15,-4-17 1-15</inkml:trace>
  <inkml:trace contextRef="#ctx0" brushRef="#br1" timeOffset="48028.86">7324 9818 34 0,'3'28'17'0,"11"-22"-10"15,-10-6 29-15,6-6-34 0,5-3 0 16,6-7 1-16,7-3 0 16,14 0-7-16,-3-3 0 15,7 0-8-15,-4-3 1 16</inkml:trace>
  <inkml:trace contextRef="#ctx0" brushRef="#br1" timeOffset="48357.84">7980 9645 48 0,'17'32'24'0,"-13"-7"-30"0,-4-22 38 0,-4 3-33 16,-3 0 0-16,-7 4 0 15,-3-1 0-15,-4 4 0 16,-4-1 0-16,0 4-2 15,4 3 0-15,3-3 0 16,4-4 1-16,4 4 0 16,6-7 0-16,8-3 1 15,6 4 1-15,8 2 1 16,3-2 1-16,4 5-1 16,3 4 1-16,-7-12 0 15,0 2 1-15,-14 4-1 16,0 2 0-16,-7 4-4 15,-7 0 0-15,-7 0-10 16,-3-7 1-16</inkml:trace>
  <inkml:trace contextRef="#ctx0" brushRef="#br1" timeOffset="48912.96">8537 9438 49 0,'0'16'24'0,"4"9"-26"0,-1-22 41 16,1 0-43-16,-1 1 1 15,1-1-8-15,-1 0 1 16,1 0 3-16,-4-6 0 0</inkml:trace>
  <inkml:trace contextRef="#ctx0" brushRef="#br1" timeOffset="49078.83">8513 9664 44 0,'3'28'22'0,"11"-12"-23"0,-7-16 35 0,0 3-36 15,-3 3 0-15,3-2-23 16,0-4 1-16</inkml:trace>
  <inkml:trace contextRef="#ctx0" brushRef="#br1" timeOffset="50578.91">5390 11608 36 0,'-17'44'18'0,"13"-28"-10"15,4-13 21-15,0-3-26 16,0 0 0-16,0-9 5 0,11-13 0 16,-1-19-9-16,22-6 1 15,3-13 5-15,11-18 1 16,14-16-2-16,-3-10 1 15,6-2-6-15,-3 5 0 16,-7 10-2-16,0 7 0 16,-14 15-1-16,-7 9 1 15,-11 13-1-15,0 13 1 16,-7 12 1-16,-3 9 0 16,-1 13-1-16,-10 16 1 0,-7 9-1 15,4 13 0-15,-4 9 1 16,0 9 1-16,3 10 0 15,0 3 1-15,1 3 1 16,3 0 1-16,-4-3-1 16,4-3 0-16,0-6-2 15,-7-10 1-15,7-6-5 16,-3-16 1-16,3-6-4 16,3-10 1-16,-3-12-5 15,7-9 0-15,-7-13 1 16,0-6 1-16</inkml:trace>
  <inkml:trace contextRef="#ctx0" brushRef="#br1" timeOffset="50745.84">5627 11282 34 0,'7'16'17'0,"28"-19"-20"0,-21 3 38 16,11-7-34-16,0-2 1 15,13-10-2-15,19-6 0 16,-4-3-11-16,14-10 0 16</inkml:trace>
  <inkml:trace contextRef="#ctx0" brushRef="#br1" timeOffset="51134.94">6495 10592 25 0,'14'51'12'0,"-14"5"-4"0,-4-37 10 0,-3 15-17 15,4 1 0-15,-8 12 5 16,4 9 0-16,3 7-5 16,1 6 0-16,-1-9 5 15,4-7 0-15,0-9 0 16,4-13 0-16,-4-6-2 15,0-9 0-15,-4-10-3 16,-3-3 1-16,-3-3-3 16,-4-6 1-16,0-3-2 15,-11-4 1-15,0 1-2 16,-7 2 1-16,-3 7 0 16,0 9 0-16,3 7 0 15,-3-1 0-15,10 13 1 16,4 7 1-16,7 2 0 0,7-6 0 15,7 1 0-15,10-7 0 16,12-7-3-16,6-5 1 16,4-7-10-16,6-13 1 15</inkml:trace>
  <inkml:trace contextRef="#ctx0" brushRef="#br1" timeOffset="51933">6883 10696 29 0,'-7'31'14'0,"-4"-12"-1"16,8-3 15-16,-5 9-25 15,1 6 1-15,4 13 2 16,3 3 1-16,0 6-8 15,3 1 0-15,4-4 5 16,1-3 1-16,-1-13-2 16,0-2 0-16,-4-10-2 15,4-3 1-15,-7-7-2 16,0-6 0-16,-3-6-2 16,-8-6 1-16,-7 0-2 15,-3-4 1-15,-10 1-1 16,2 6 0-16,-6 6 1 15,7 6 1-15,3 4 0 0,8-1 1 16,2 10 0-16,8 3 0 16,7 7 1-16,7-7 0 15,15-3-1-15,6-13 0 16,7-9-3-16,4-9 1 16,-7-10-11-16,-8-6 0 15</inkml:trace>
  <inkml:trace contextRef="#ctx0" brushRef="#br1" timeOffset="52381.06">7652 10564 42 0,'-7'-9'21'0,"-7"6"-16"0,14 6 30 16,-11 6-33-16,0 7 0 15,-3 9 1-15,-10 6 0 16,-1 13-4-16,-7 9 0 16,-7 13 2-16,-3 3 1 15,-11 16-2-15,7 0 0 16,4 2-3-16,0-2 1 15,3-3-2-15,11-4 0 16,6-25-10 0,15-24 0-16</inkml:trace>
  <inkml:trace contextRef="#ctx0" brushRef="#br1" timeOffset="52741.83">7761 10984 52 0,'11'32'26'0,"-11"8"-30"15,-4-33 44-15,-6-1-40 16,-5 3 0-16,-2 1 0 16,-11 2 1-16,-4 4-1 15,0 3 0-15,4 0-1 16,3-1 0-16,4-2-2 0,3-3 1 15,4-1-1-15,7-2 1 16,-3-4 0-16,10-3 1 16,10 0 2-16,1 3 1 15,14 1 1-15,-1 2 0 16,1-3 0-16,-7 4 0 16,-1 5-1-16,-17-2 0 15,0 12-4-15,-17 0 1 16,-1 3-4-16,-7 1 0 15,4-7-8-15,3-4 1 16,1-5-3-16,3-10 1 0</inkml:trace>
  <inkml:trace contextRef="#ctx0" brushRef="#br1" timeOffset="53027.16">7923 11160 27 0,'4'19'13'0,"3"6"-13"16,-3-19 22-16,-1 4-21 16,-3-1 1-16,0 0 2 15,-3 1 0-15,-1 2-3 16,0 7 1-16,1 3 2 16,3 6 0-16,3-3 0 15,1 0 1-15,3-3-2 16,0-6 1-16,4-7-4 15,-1-5 1-15,-3-8 0 0,4-5 0 16,-1-13-3-16,-2 0 0 16,-1-9-11-16,10-13 1 15,-3 3-1-15,4-6 1 16</inkml:trace>
  <inkml:trace contextRef="#ctx0" brushRef="#br1" timeOffset="53432.51">8393 10555 34 0,'-4'22'17'0,"-14"37"-16"16,15-40 32-16,-4 3-32 15,-4 13 1-15,-3 15 0 16,0 22 1-16,0 6-4 0,3 4 0 16,-10 9 1-16,4-13 1 15,6-12-4-15,-7-13 1 16,15-15-8-16,3-19 1 16,7-16-3-16,0-16 0 15</inkml:trace>
  <inkml:trace contextRef="#ctx0" brushRef="#br1" timeOffset="53673.18">8237 11157 30 0,'14'22'15'0,"11"-10"-11"15,-11-9 28-15,7 1-30 16,8-1 1-16,-1 0 0 15,-7 0 1-15,0 6-6 16,-14 4 1-16,-7-1 3 16,-17 10 0-16,-5 3-3 15,1 7 0-15,-3-4-7 16,-1-6 0-16,-3-3-4 16,3-13 1-16</inkml:trace>
  <inkml:trace contextRef="#ctx0" brushRef="#br1" timeOffset="53990.2">8647 10784 43 0,'-11'59'21'0,"-14"10"-26"0,25-41 40 0,-3 7-36 16,-4 15 1-16,3 3 0 15,1-2 0-15,-1-8-1 16,1-8 0-16,3-7-4 15,-7-12 0-15,3-10-7 16,4-18 1-16</inkml:trace>
  <inkml:trace contextRef="#ctx0" brushRef="#br1" timeOffset="54156.43">8491 11125 45 0,'11'13'22'0,"17"15"-22"15,-17-25 40-15,-1 0-39 0,12-3 1 16,6-3-2 0,18-6 1-16,-8 0-6 0,5-4 0 15,-4 4-8-15,-1-7 0 16</inkml:trace>
  <inkml:trace contextRef="#ctx0" brushRef="#br1" timeOffset="54438.49">8996 10947 40 0,'14'34'20'0,"4"-12"-18"0,-18-9 27 15,0 9-30-15,-7-13 1 16,-4 4-1-16,-7 2 1 0,1 4 0 16,-12 0 0-16,8 3-1 15,-10 3 0-15,9-3 0 16,5-3 0-16,3-4 0 15,3-2 0-15,8-4 1 16,10 1 0-16,10-4 1 16,11 0 0-16,11-3 1 15,-3 1 1-15,-5-1-1 16,-6 0 1-16,-7 6-5 16,-11 10 0-16,-21 9-10 15,-15 0 0-15</inkml:trace>
  <inkml:trace contextRef="#ctx0" brushRef="#br1" timeOffset="54980.28">9670 10966 47 0,'0'31'23'0,"10"-28"-27"0,-6-3 37 15,3-3-35-15,-4-3 1 16,4-1-7-16,4 1 0 15,-7-3 0-15,-4-4 1 16</inkml:trace>
  <inkml:trace contextRef="#ctx0" brushRef="#br1" timeOffset="55160.99">9638 11336 57 0,'7'25'28'0,"7"-16"-38"0,-14-9 51 0,7-3-46 15,-3-3 0-15,3-7-24 16,-7-6 0-16</inkml:trace>
  <inkml:trace contextRef="#ctx0" brushRef="#br1" timeOffset="57034.06">11613 4575 26 0,'18'-16'13'0,"7"-22"4"16,-18 29 13-16,-4-4-28 16,-3-2 1-16,-3 2 2 15,-11 4 0-15,-14-4-6 16,-22 4 0-16,-6 6 3 16,-22-4 1-16,-17 7-3 0,-7 10 0 15,-1 12-3-15,1 6 1 16,-4-3-2-16,4 13 0 15,14 15-4-15,13 10 0 16,19 9-3-16,17 25 1 16,22 0-1-16,17 13 1 15,28 0-1 1,-74-157 11 0,258 188 2-16,-57-78 0 15,0-38 6-15,-17-28 0 16,-8-22 1-16,-13-16 1 15,-22-22-4-15,-25-12 0 0,-20-10-4 16,-15-3 1-16,-21 1-4 16,-17-8 0-16,-19-2-7 15,-13 9 1-15,-11 4-3 16,-3 8 1-16</inkml:trace>
  <inkml:trace contextRef="#ctx0" brushRef="#br1" timeOffset="57696.03">14605 4992 25 0,'21'-28'12'0,"-7"-41"-1"0,-10 53 20 0,3-3-28 15,-4 0 1-15,4-3 2 16,-3-3 1-16,-8 6-9 16,1-15 1-16,-1 15 4 15,-10 10 1-15,-17-1-2 16,-19 13 0-16,-17 13-2 15,-18 6 1-15,11 19-3 16,-3 3 1-16,6 18-2 16,4 7 0-16,11 32-1 15,13 5 1-15,15 20-2 16,14 9 1-16,18 3 0 16,17-10 0-16,0-21 2 15,18-22 1-15,21-26 1 16,21-21 1-16,11-23 2 0,-4-24 0 15,11-19 1 1,-4-29 0-16,-3-5-2 0,-11-11 1 16,-14-14-3-16,-21-7 1 15,-22-7-2-15,-24-12 0 16,-28-9-2-16,-25 6 1 16,-10 0-6-16,-15 19 0 15,0 12-3-15,1 10 0 16</inkml:trace>
  <inkml:trace contextRef="#ctx0" brushRef="#br1" timeOffset="58310.94">17861 4841 41 0,'4'-34'20'0,"-22"12"-22"0,7 12 38 15,-13-2-36-15,-15 2 0 16,-28 4 0-16,-4 6 1 0,-3 13-2 16,-7 6 1-16,-7 15-2 15,10 10 0-15,1 19-1 16,6 12 1-16,15 13-1 16,20 18 1-16,26 14 0 15,20 5 0-15,26-9 2 16,20 0 0-16,11-28 2 15,21-22 0-15,25-29 0 16,0-27 1-16,-3-29 1 16,-1-22 1-16,-14-18-1 15,-17-29 1-15,-25-9-3 16,-29-7 0-16,-27 1-7 16,-22-13 0-16,-24-13-9 15,-18 10 0-15</inkml:trace>
  <inkml:trace contextRef="#ctx0" brushRef="#br1" timeOffset="60730.01">10763 10849 46 0,'-3'22'23'0,"-1"-18"-11"0,8-4 23 0,3 0-33 16,3-4 0-16,4-2 1 15,8 0 1-15,13 0-5 16,7-1 0-16,11 1 3 15,4 0 1-15,-1 3-2 16,-7 0 0-16,-6 6-1 16,-11 0 0-16,-11 3-2 15,-11 3 0-15,-10 10-1 16,-7 0 0-16,-7 3-2 16,-7 6 1-16,0 4-1 15,0-7 0-15,-1 3 1 16,5 3 0-16,6-2 1 15,4 2 1-15,7 0 2 16,7 1 1-16,11-10 2 16,10 0 1-16,7 6 1 0,1-6 1 15,2-4 0-15,1 1 1 16,0 0-1-16,-11 0 0 16,-10 0-3-16,-15 3 0 15,-13 12-5-15,-32 13 1 16,-40 3-7-16,-23 7 0 15,-40-1-10-15,-24-12 0 16</inkml:trace>
  <inkml:trace contextRef="#ctx0" brushRef="#br1" timeOffset="63236.21">8361 5986 30 0,'10'12'15'0,"26"-5"-8"0,-22-7 15 15,7-3-19-15,7-1 0 0,18-11 2 16,25 5 1-16,20-2-5 16,19-10 0-16,31 3 4 15,25-9 1-15,10 3-3 16,22-16 1-16,-15 13-2 16,-14-1 1-16,-13 8-4 15,-26-1 1-15,-28 3-3 16,-20 3 0-16,-22 7-5 15,-22 2 0-15,-20 4-6 16,-18 3 0-16</inkml:trace>
  <inkml:trace contextRef="#ctx0" brushRef="#br1" timeOffset="65386.01">10552 9335 46 0,'28'19'23'0,"39"0"-20"0,-42-16 37 16,10-6-40-16,14 3 0 15,8-7-4-15,-1-2 1 16,-3-4-4-16,-11-2 1 16,-3-7-8-16,-11-3 1 0</inkml:trace>
  <inkml:trace contextRef="#ctx0" brushRef="#br1" timeOffset="65577.77">10837 8946 31 0,'-21'3'15'0,"11"19"0"16,6-12 21-16,1 2-31 16,-1 13 0-16,0 10 1 15,1 21 0-15,-4 13-9 16,3 13 0-16,1 2 3 16,-1 1 0-16,4-10-9 15,0-18 0-15,7-29-6 16,7-22 1-16</inkml:trace>
  <inkml:trace contextRef="#ctx0" brushRef="#br1" timeOffset="66149.17">12411 5791 47 0,'10'0'23'0,"19"16"-13"0,-12-16 41 15,22 0-47-15,21-6 1 16,25 0 0-16,13-4 1 15,22-6-9-15,25 4 0 16,-7 3 1-16,-4-1 1 16,-25 10-9-16,-17 3 1 15,-25 0-10-15,-21-3 1 16</inkml:trace>
  <inkml:trace contextRef="#ctx0" brushRef="#br1" timeOffset="67695.5">15635 6039 58 0,'11'16'29'0,"38"9"-26"0,-28-22 50 16,29-3-51-16,27 3 0 15,26-6 0-15,20-3 1 16,18-4-6-16,-3 1 0 16,-25 3-2-16,-18 9 1 15,-18 6-15-15,-31 1 1 16</inkml:trace>
  <inkml:trace contextRef="#ctx0" brushRef="#br1" timeOffset="68342.45">13085 9489 46 0,'7'21'23'0,"14"5"-14"15,-7-23 24-15,0 0-32 16,7-3 1-16,11-3-1 16,17-4 1-16,8-5-5 15,-8 2 0-15,-3 1-5 0,-4 0 1 16,-6-1-8-16,-8-2 1 15</inkml:trace>
  <inkml:trace contextRef="#ctx0" brushRef="#br1" timeOffset="68555">13204 9278 32 0,'4'35'16'0,"10"-1"-10"0,-7-21 22 0,0 3-26 16,0 2 1-16,4 8 0 16,-4 8 0-16,0-3-5 15,0 16 1-15,0 0-1 16,4-3 1-16,-1-6-11 16,1-13 1-16</inkml:trace>
  <inkml:trace contextRef="#ctx0" brushRef="#br1" timeOffset="71298.78">8142 4001 13 0,'4'-47'6'0,"-1"-6"0"0,1 34 6 16,3-3-9-16,3 9 1 16,1 4 6-16,0-1 1 15,-1 20-11-15,1 9 1 0,-1 15 7 16,-3 10 0-16,0 28-1 16,-3 29 1-16,3 43-5 15,0 13 1-15,4 40-3 16,3 7 1-16,3-13 0 15,5-6 0-15,-1-6 0 16,7-16 0-16,-10-41-1 16,3-18 0-16,-4-20-4 15,-6-18 1-15,0-22-11 16,-4-12 0-16,-4-45-3 16,-3-31 1-16</inkml:trace>
  <inkml:trace contextRef="#ctx0" brushRef="#br1" timeOffset="71959.09">8587 3891 37 0,'49'19'18'0,"64"-38"-21"0,-74 10 33 0,21-16-31 16,10-13 1-16,18-3-1 16,15-3 1-16,13-9 0 15,-6 12 1-15,13 1-1 16,8-8 0-16,10-5 0 16,-11-6 0-16,1 2 0 15,-11 4 1-15,-11 0-1 16,-3-4 0-16,-11 4 0 15,-17 3 1-15,-18 12 0 16,-11 10 0-16,-14 15-1 16,-6 13 0-16,-12 16 0 15,-6 28 0-15,-15 3-2 16,-13 28 1-16,-12 16-4 0,-2 12 1 16,-1 10 0-16,7 28 0 15,15 16 0-15,10 0 1 16,10 3 2-16,8 19 1 15,3-26 1-15,-3 7 0 16,-1-9 0-16,-3-7 1 16,-3 0-1-16,-15-25 0 15,-10-6 0-15,-14-15 1 16,-7-7 0-16,-22-7 1 0,-6-12-1 16,-8-12 0-16,-6-10-3 15,-8-12 1-15,-10-13-10 16,-8-16 1-16</inkml:trace>
  <inkml:trace contextRef="#ctx0" brushRef="#br1" timeOffset="75215.88">11172 511 34 0,'4'-10'17'0,"14"10"-6"16,-11 7 17-16,-4-4-23 15,1 12 1-15,-4 4 2 16,0 9 0-16,-7 7-11 16,-4 12 1-16,-3 22 6 15,3 9 1-15,-3 7-4 16,4 9 0-16,3 6-3 16,3-9 0-16,4-6-4 15,4-13 1-15,-1-19-8 16,4-15 1-16,4-22-3 15,-1-16 1-15</inkml:trace>
  <inkml:trace contextRef="#ctx0" brushRef="#br1" timeOffset="75444.33">11486 1066 49 0,'0'-19'24'0,"-3"25"-28"0,6-6 48 0,1 3-45 16,0 4 1-16,-1-4-9 16,4 3 1-16,0-6-2 15,0 0 1-15</inkml:trace>
  <inkml:trace contextRef="#ctx0" brushRef="#br1" timeOffset="75935.85">11730 733 34 0,'-11'7'17'0,"4"15"-4"0,7-16 19 15,0 3-28-15,4 1 0 16,3-4 1-16,3 3 0 15,5-5-7-15,6 2 1 0,0 3 4 16,0-9 0-16,4 3-3 16,3 4 1-16,-3-7-1 15,-4 9 0-15,-4-3-1 16,-10 13 0-16,-7 3-2 16,-7 13 0-16,-3-7-1 15,-1-6 0-15,1 6 0 16,-4-3 0-16,-1-3 1 15,5 6 1-15,3 4 3 16,3-4 0-16,4-3 2 16,7-3 0-16,0-7-1 15,11-5 1-15,7-4-4 16,6-15 1-16,5-1-11 16,-4-5 0-16,-1-4-3 15,1 0 0-15</inkml:trace>
  <inkml:trace contextRef="#ctx0" brushRef="#br1" timeOffset="76148.64">12231 991 52 0,'10'21'26'0,"5"5"-34"0,-8-17 54 16,0 0-49-16,-4-2 0 16,1-4-17-16,-4-3 0 0,0-19 17 15,0 0 0-15</inkml:trace>
  <inkml:trace contextRef="#ctx0" brushRef="#br1" timeOffset="76778.42">12527 740 52 0,'21'18'26'0,"39"-27"-30"0,-39 3 47 0,11 3-43 16,11-7 1 0,-1 10-1-16,0 3 0 0,-7 4-1 15,-10 5 0-15,-11 7 0 16,-10 3 0-16,-8 0-2 15,-6 3 0-15,-4 0-2 16,-8-3 1-16,1-6-2 16,0-1 1-16,0 4 0 15,3-6 1-15,8-1 3 16,3 1 0-16,7 3 3 16,7 2 0-16,10-2 3 15,5-7 1-15,-1 1-1 16,0-1 1-16,-4 1-3 15,-2-1 1-15,-12 7-3 16,-10 12 0-16,-11 0-3 16,-6-3 0-16,-4-3-5 0,-1 0 0 15,-2 6-7-15,6-12 0 16</inkml:trace>
  <inkml:trace contextRef="#ctx0" brushRef="#br1" timeOffset="77051.22">13053 975 54 0,'-7'25'27'0,"7"-6"-34"0,3-13 49 0,4-3-45 15,0 3 0-15,0-6-13 16,4-6 1-16,-4-3 10 16,4-1 0-16</inkml:trace>
  <inkml:trace contextRef="#ctx0" brushRef="#br1" timeOffset="77338.31">13487 570 47 0,'10'32'23'0,"-6"2"-29"0,-4-24 40 15,-4 5-34-15,-3-5 0 16,-3 15 1-16,-4 3 1 16,-1 6-2-16,5-5 0 15,3 5 0-15,0-6 0 16,7-3-1-16,3 4 0 0,8-14-3 16,3-5 0-16,0-10-6 15,4-16 1-15,3-9-4 16,4-19 1-16</inkml:trace>
  <inkml:trace contextRef="#ctx0" brushRef="#br1" timeOffset="77498.37">13744 486 34 0,'0'22'17'0,"11"-13"-13"0,-11 10 32 0,-4 9-34 15,-10 25 0-15,-7 16 1 16,-4 3 0-16,1 13-5 15,-1 9 1-15,4-6 0 16,3-6 0-16,4-17-11 16,0-14 0-16</inkml:trace>
  <inkml:trace contextRef="#ctx0" brushRef="#br1" timeOffset="78310.02">11081 1652 35 0,'-4'-9'17'15,"29"9"-8"-15,-11 0 22 0,7 0-25 16,14-10 0-16,4-5 3 15,18 2 1-15,17-3-11 16,25-9 0-16,-1-3 7 16,8 0 1-16,11 3-5 15,-4 0 0-15,-4 3-4 16,-17 6 0-16,-18-9-6 16,-18 6 0-16,-17 0-10 15,-14-6 1-15</inkml:trace>
  <inkml:trace contextRef="#ctx0" brushRef="#br1" timeOffset="79121.03">10933 1985 34 0,'21'15'17'0,"46"-5"-4"16,-32-7 18-16,22-3-26 16,17 3 0-16,28-6 3 15,28-3 1-15,4-10-12 16,25-12 1-16,11-13 6 16,-1 3 0-16,-10-12-4 15,3 0 1-15,-14 15-4 0,-31 7 0 16,-19 3-3-16,-24 6 1 15,-24 4-5-15,-22 11 1 16,-10 1-6-16,-25 6 0 16</inkml:trace>
  <inkml:trace contextRef="#ctx0" brushRef="#br1" timeOffset="79826.9">11148 2351 23 0,'42'16'11'0,"43"-6"5"0,-53-4 12 0,24-3-24 16,32 3 0-16,14-6 3 15,29-6 1-15,24-3-9 16,11-17 0-16,10-5 6 16,15 0 1-16,-4-10-3 15,0-3 1-15,0 0-3 16,-18 0 1-16,1-9-6 16,-19 9 0-16,-24 6-11 15,-28 7 1-15,-32 19-1 16,-21 12 0-16</inkml:trace>
  <inkml:trace contextRef="#ctx0" brushRef="#br1" timeOffset="81102.22">9775 9068 23 0,'-28'13'11'0,"4"-16"-10"0,20 3 11 16,-3 0-7-16,0-3 0 0,0 3 7 16,3-4 1-16,1-2-14 15,-1 3 0-15,1 3 10 16,3 0 1-16,0 0-4 16,7-3 0-16,14 3-3 15,0 3 0-15,14 0-2 16,8 3 1-16,-1 4-2 15,0-1 0-15,-3 4 0 16,-11-1 0 0,-13 13-1-1,-8 1 1-15,0-1-1 16,-7 0 0-16,0 3-1 16,0-3 1-16,0-3-1 15,0-3 1-15,0 0 0 16,0-4 0-16,0 4 1 15,10-6 0-15,4-4 1 16,8 0 1-16,6 1-1 0,7 2 1 16,-7 4 1-16,4 0 0 15,0-1-1-15,-11 1 1 16,-3 0-2-16,-15 6 1 16,-6 6-2-16,-19 10 1 15,-20 2-3-15,-14 1 0 16,-18-3-8-16,-8-7 1 15,-9-6-7-15,10-3 0 16</inkml:trace>
  <inkml:trace contextRef="#ctx0" brushRef="#br1" timeOffset="83101.23">11822 9247 41 0,'-7'-6'20'0,"21"-22"-9"15,-7 18 20-15,0-2-27 16,3-1 0-16,12 1 4 16,9 2 0-16,19 1-8 0,3-1 0 15,-1 4 6-15,-2 3 0 16,-11 6-2-16,-8 3 1 16,-9 7-4-16,-12 9 0 15,-13 0-3-15,-8 3 0 16,-7 6-2-16,-3 4 0 15,-7-7 0-15,7-6 1 16,-4 19 1-16,4 6 0 16,7 0 3-16,14-3 1 15,10 6 3-15,12-13 0 16,6-8 1-16,11-14 0 16,7-8-2-16,-1-11 1 0,-6 1-8 15,-4-3 1-15,-6 0-13 16,-12 6 0-16,-17-6-6 15,0 6 0-15</inkml:trace>
  <inkml:trace contextRef="#ctx0" brushRef="#br1" timeOffset="84253.78">14337 8874 45 0,'-11'9'22'0,"4"48"-20"0,7-38 36 16,0 6-36-16,-3 15 0 0,-1 14 4 16,1 15 1-16,-1 19-6 15,1 9 0-15,3 19 4 16,0 12 1-16,3 1-3 15,1-22 1-15,-1-17-9 16,1-21 1-16,3-28-15 16,3-19 1-16</inkml:trace>
  <inkml:trace contextRef="#ctx0" brushRef="#br1" timeOffset="87857.67">16284 9608 52 0,'14'9'26'0,"106"22"-19"0,-67-21 27 0,25-1-34 15,21 4 1-15,28-1 0 16,14 1 0-16,10-1-2 15,1 4 1-15,-4 3 0 16,-17 9 0-16,-25 10-1 16,-22 6 1-16,-17 12-2 15,-28 4 1-15,-32 18-1 16,-39 29 1-16,-38 9-1 16,-25 12 0-16,-36 20-1 15,-24 5 1-15,-14 1 0 16,-1-10 1-16,11-6-4 15,36-15 0-15,28-17-8 16,14-18 1-16</inkml:trace>
  <inkml:trace contextRef="#ctx0" brushRef="#br1" timeOffset="88533.3">19918 9774 54 0,'-4'-6'27'0,"-31"-4"-30"0,21 4 48 16,-14 0-46-16,-11-1 1 16,-3 1 0-16,3 0 1 15,-7 6-2-15,-7 0 1 16,0 9-2-16,0 7 1 16,4 6-1-16,3 16 1 15,14 2-1-15,7-5 1 16,11 2-1-16,14 1 0 15,11-3 2-15,17-10 1 16,11-13 0-16,7-12 0 16,3-9 0-16,4-7 0 15,-3-6 1-15,-5-3 1 16,-6-3-3-16,-4 3 1 0,-10 9-1 16,-4 4 1-16,-10 5-1 15,-8 20 0-15,-3 9 0 16,-10 22 1-16,-11 12 0 15,-8 19 0-15,-2 32-1 16,-1 15 0-16,-3 10-1 16,6-3 0-16,5-13-4 15,6-19 0-15,8-25-11 16,2-22 1-16</inkml:trace>
  <inkml:trace contextRef="#ctx0" brushRef="#br1" timeOffset="89299.65">21886 9627 34 0,'-14'3'17'0,"-18"44"-12"0,25-32 18 0,-3 14-22 16,-8 14 1-16,-10 8 0 15,-11 18 1-15,-10 0-3 16,-1 18 0-16,1 11 2 16,3 2 0-16,4-3-1 15,7-12 1-15,3-19-2 16,11-16 1-16,7-16-4 16,3-15 1-16,0-13-4 15,-3-9 1-15,0-3-3 16,-7-3 1-16,3-7 1 15,4-3 0-15,0-3 2 16,0 3 1-16,0 4 2 16,3 5 1-16,8 1 1 0,3 9 1 15,3 0 1-15,15 6 1 16,14 7 2-16,6-1 1 16,15 4 1-16,21 0 1 15,1-4 0-15,2-6 1 16,4-6-3-16,-7 0 1 15,-7 0-5-15,-7-9 0 16,-7-7-3-16,-14-9 0 16,-7-3-1-16,-11 0 0 15,-10 0 0-15,-15 3 1 16,-10 3-1-16,-14 6 1 16,-8 13-2-16,-2 6 0 0,-5 19-3 15,-3 12 1-15,1 10-4 16,2 3 0-16,8 3 0 15,10-15 0-15,15 3 4 16,10-10 0-16,17-9 4 16,5-7 1-16,16-6 2 15,8-12 1-15,-3-10-2 16,-1-9 0-16,-3-12-11 16,3-17 0-16</inkml:trace>
  <inkml:trace contextRef="#ctx0" brushRef="#br1" timeOffset="89554.31">22352 9664 43 0,'-11'72'21'0,"1"51"-22"0,3-83 34 15,-11 17-33-15,-10 27 1 16,0 23-1-16,-4 0 0 16,4-4 0-16,7-18 0 15,6-22-2-15,5-16 0 16,3-13-4-16,3-18 0 0,-3-16-6 16,0-13 0-16</inkml:trace>
  <inkml:trace contextRef="#ctx0" brushRef="#br1" timeOffset="89706.09">21897 10323 26 0,'3'22'13'0,"57"12"-2"15,-42-21 17-15,14-1-24 16,14 1 1-16,10-4-1 16,1-6 1-16,3 0-11 15,0-3 1-15,-4 7-5 16,-3-4 1-16</inkml:trace>
  <inkml:trace contextRef="#ctx0" brushRef="#br1" timeOffset="90289.39">22737 10448 46 0,'17'3'23'0,"-10"-3"-23"0,-7 0 37 16,-3 3-38-16,-8 1 0 15,-10-1 0-15,-7 3 1 16,-4 3-1-16,-3 4 1 15,-4 3-2-15,0 2 0 16,0 7-2-16,4 1 1 16,10-5-1-16,1-5 1 15,13-3-1-15,15-7 1 16,6-6 0-16,15-3 1 16,0-3 1-16,3-4 0 0,-4-2-1 15,1-1 0-15,0 4-2 16,-4 2 1-16,0-2-3 15,-3 3 0-15,-1 6-1 16,-2-3 1-16,-1 9 0 16,-4 6 1-16,-3 10 3 15,-3 7 0-15,-4-11 2 16,3 4 1-16,1 0 3 16,3-3 0-16,7-3 3 15,7-4 1-15,7-12 1 16,4-3 0-16,18-12 0 15,3-14 0-15,10-15-3 16,-3-15 0-16,-4-20-4 16,1-15 1-16,-11-15-3 15,-11-14 0-15,-10-2-1 16,-11-4 1-16,-14 13 0 16,-14 7 0-16,-15 11-1 0,-6 17 1 15,-11 21 0-15,-3 29 1 16,10 34-1-16,0 28 1 15,-3 29 0-15,7 40 0 16,3 23-1-16,14 36 1 16,11 11-1-16,7-13 0 15,0-23-4-15,18-24 0 32</inkml:trace>
  <inkml:trace contextRef="#ctx0" brushRef="#br1" timeOffset="90740.54">25238 10561 39 0,'7'3'19'0,"-4"-15"-17"15,-10 8 17-15,-10-2-18 0,-8-6 1 16,0-4 1-16,-10 0 1 15,-7-3-5-15,-8 7 1 16,1 6 3-16,3 6 1 16,0 18-1-16,11 8 0 15,10 11-4-15,11 1 1 16,11 9-1-16,13 0 0 16,18-3-1-16,15-10 1 15,3-15 1-15,-1-10 0 0,-2-12 1 16,3-9 0-16,-11-10-4 15,-3-13 0-15,-8 1-9 16,-3-13 1-16</inkml:trace>
  <inkml:trace contextRef="#ctx0" brushRef="#br1" timeOffset="91129.36">25407 11194 44 0,'-3'101'22'0,"-12"-10"-26"15,12-79 35-15,-1-2-30 16,1-7 0-16,-1-13 2 16,1-15 1-16,-1-12-5 0,-3-23 1 15,0-21 2-15,-3-14 0 16,-1-5-1-16,0 0 1 15,1-10-2-15,3 3 0 16,3 20-2-16,4 8 1 16,4 13 0-16,6 13 1 15,12 19-1-15,13 15 1 16,4 12 1-16,6 11 0 16,-6 8 0-16,-7 7 1 15,-11 12-2-15,-14 4 1 16,-21 6-3-16,-14 2 1 0,-11 1-4 15,-3-12 1-15,3-1-10 16,-3-9 0-16,6-6 1 16,12-7 0-16</inkml:trace>
  <inkml:trace contextRef="#ctx0" brushRef="#br1" timeOffset="91476.4">26046 10304 38 0,'21'28'19'0,"-18"-22"-29"15,-6-6 39-15,-8 0-29 16,-6 0 0-16,-8 0 0 16,-3 3 0-16,-1 1 0 15,-9 2 0-15,6 3 0 16,4 1 0-16,3-1 0 0,11 1 1 15,3-1 1-15,11 0 1 16,11 1 0-16,6 9 1 16,19-1 0-16,10 1 0 15,7 3 0-15,-8 6 0 16,-6 4-2-16,-11 2 1 16,-13-2-3-16,-19 5 0 15,-17 4-3-15,-14 0 1 16,-8-7-7-16,-13-9 1 0,6-9-6 15,5-3 1-15</inkml:trace>
  <inkml:trace contextRef="#ctx0" brushRef="#br1" timeOffset="91643.45">26458 10655 48 0,'25'25'24'0,"-7"-12"-34"16,-11-10 44-16,-7 0-58 15,-7-6 1-15</inkml:trace>
  <inkml:trace contextRef="#ctx0" brushRef="#br1" timeOffset="93817.67">17071 1753 47 0,'14'6'23'0,"-3"38"-13"0,-8-35 24 15,-3 16-34-15,-3 22 1 16,-4 19-1-16,-8 9 0 15,-2 29-1-15,-1 24 0 16,1 26-3-16,2 15 1 16,8 10 0-16,4-10 0 15,-1-5-1-15,-3-23 1 0,4-22-1 16,-1-25 1-16,-6-28-4 16,-1-16 1-16,0-25-5 15,-3-25 0-15</inkml:trace>
  <inkml:trace contextRef="#ctx0" brushRef="#br1" timeOffset="94973.84">16873 2044 36 0,'4'25'18'0,"28"-3"-14"0,-11-16 30 16,7 4-34-16,11-7 0 15,14 3 0-15,14 4 1 16,10-1-1-16,29 0 1 15,35-12-1-15,18-6 1 16,17-7 1-16,15-12 0 16,24-16-1-16,11 0 0 15,24-3-1-15,4 13 0 0,32 5 1 16,0 14 0-16,14-4-2 16,-4 0 1-16,4 4 0 15,14-4 1 1,243-35 0-1,-84 20 0-15,-35-1-1 16,-47 1 0-16,-10 6 1 16,-18 9 0-16,-10-6 0 15,14 22 0-15,-11-7 0 16,-6 20 1-16,24-7 0 16,-124 3 0-16,138 7-1 15,11 2 1-15,-22-5-2 16,-17 5 1-16,18 4-1 15,-19 6 1-15,-2 3-1 16,-114-9 0-16,113 6 0 16,-116-12 0-16,117 18 0 15,-15-18 1-15,-46 3 0 16,-7-16 0-16,-28 0-1 0,-28-7 1 16,-21-2 0-16,-14-4 0 15,-33-6-1-15,-38 7 0 16,-21-1-1-16,-21-2 0 15,-22 12-1-15,-20 6 0 16,-15 12-1-16,-18 7 0 16,-17 22-1-16,-17 6 1 15,-8 13 1-15,-7 0 0 16,-7 9 0-16,-10 6 1 0,3 7 1 16,7 9 0-16,11 3 0 15,3 4 0-15,0-1-2 16,1 13 1-16,-1 3 0 15,0 0 1-15,-7 9-2 16,-7-9 1-16,-3 4 0 16,-18-4 0-16,-4 0 1 15,-3-4 0-15,-17 5-1 16,-15-8 1-16,-21-2-1 16,-4-10 1-16,-20-9 0 15,-15-10 0-15,-35-9 0 16,-11-12 0-16,-31-7 0 15,-4-9 1-15,-29-13-1 16,-6-3 1-16,-32 0-1 16,-7-6 0-16,0 0-1 15,-35-7 0-15,0-5-1 0,-1-7 0 16,-27-10 0-16,-22-6 0 16,-7-12 0-16,-14-9 1 15,-6-4 1-15,-15-3 0 16,-22 6 1-16,8 10 1 15,18 3 2-15,10 12 0 16,7 4 1-16,-7 9 0 16,18 6 0-16,7 7 1 15,-1 6-3-15,-24-1 1 16,15 11-3-16,-1 15 1 0,3 3-3 16,-16 9 1-16,2-6-2 15,11 10 0-15,8-13-8 16,-8 3 0-16,7-19-5 15,36-21 0-15</inkml:trace>
  <inkml:trace contextRef="#ctx0" brushRef="#br2" timeOffset="107765.3">3679 12662 55 0,'11'50'27'0,"7"-12"-25"0,-15-29 28 0,4 4-29 16,0 9 0-16,-7 9-1 16,0 4 1-16,-7 12-1 15,-3 12 0-15,-1 23-1 16,1 18 1-16,-8 0-3 15,7-6 1-15,4-3-3 16,4-22 0-16,-4-9-8 16,3-19 1-16,15-26-2 15,-1-18 1-15</inkml:trace>
  <inkml:trace contextRef="#ctx0" brushRef="#br2" timeOffset="108005.13">3937 12562 48 0,'18'-35'24'0,"24"1"-25"0,-31 31 48 16,-1 9-45-16,1 13 0 15,-4 12 1-15,-7 16 1 16,-11 9-6-16,1 13 1 16,-8 25 0-16,-3 16 1 15,0 9-2-15,10 1 1 16,4-11-2-16,7-8 1 15,0-20-3-15,4-21 1 0,3-23-3 16,3-18 0-16,8-19-7 16,-8-12 0-16</inkml:trace>
  <inkml:trace contextRef="#ctx0" brushRef="#br2" timeOffset="108185.31">3665 13302 58 0,'22'40'29'0,"27"-5"-31"16,-35-29 54-16,7 0-49 15,4 1 1-15,10-7-1 16,11-3 0-16,3-4-9 16,4 1 0-16,-7 0-11 0,-3-4 0 15</inkml:trace>
  <inkml:trace contextRef="#ctx0" brushRef="#br2" timeOffset="108500.71">4544 13389 40 0,'10'7'20'0,"-10"-10"-6"0,0 3 18 15,-10-4-28-15,-1 4 1 0,-6 0 0 16,-5 4 1-16,1-1-8 16,-7 3 0-16,-4 7 5 15,-7 2 0-15,11 4-5 16,7 6 1-16,-7 7-4 16,14 2 1-16,7-3-2 15,0-12 1-15,14 0-1 16,3-10 1-16,18-9 2 15,1-9 1-15,2-7 1 16,-2 1 0-16,-8-10-10 16,4-10 1-16</inkml:trace>
  <inkml:trace contextRef="#ctx0" brushRef="#br2" timeOffset="108772.87">4706 13515 55 0,'7'3'27'0,"-3"-3"-33"0,-4-6 47 16,0-10-41-16,7-6 0 16,-7-6 1-16,0 0 0 15,0 3-1-15,0 6 1 16,0 0 0-16,0 3 1 15,7 10-1-15,14 0 0 0,0-1-5 16,-3 1 0-16,6 0-7 16,5-3 1-16,-1-1-6 15,-7-12 0-15</inkml:trace>
  <inkml:trace contextRef="#ctx0" brushRef="#br2" timeOffset="109371.71">5009 13415 55 0,'-3'72'27'0,"6"-41"-34"16,-3-28 52-16,0 3-44 16,0-2 0-16,0-4 0 15,0 0 0-15,0 0-2 16,8-7 1-16,-1-5 0 0,3-4 1 15,1-3-2-15,-1-3 0 16,1 0-1-16,3 4 1 16,0-1 0-16,4 6 0 15,-4 7 0-15,0 6 1 16,0 3 0-16,4 3 1 16,-8 4-1-16,8 2 1 15,-7-5-1-15,-1-1 0 16,1 0-1-16,-1 0 0 15,1 1 0-15,-4 5 0 16,-7 1-1-16,3-4 1 0,5 4 0 16,-5 2 0-16,4 1 0 15,4-3 1-15,6-1 2 16,4-6 0-16,4 1 1 16,10-4 0-16,4-6 0 15,-7-4 1-15,7-2-2 16,0 6 1-16,-8-3-2 15,-2-7 0-15,-8-9-3 16,-4-3 0-16,-6 0-1 16,-7 0 0-16,-4 0-2 15,-4 9 1-15,-10 7-1 16,0 12 1-16,3 6 0 16,-6 16 1-16,6-6 0 15,4 3 1-15,3 9 1 16,8-2 0-16,3-1 0 15,11-6 1-15,3 0-4 0,-4-16 1 16,15-6-9-16,-7-13 1 16</inkml:trace>
  <inkml:trace contextRef="#ctx0" brushRef="#br2" timeOffset="109851.96">5856 13474 40 0,'4'41'20'0,"-4"22"-18"0,0-54 33 0,0 0-32 16,0-5 1-16,0-4 0 16,0-7 1-16,-4-2-7 15,1-7 1-15,3 1 3 16,0-7 1-16,3-3-3 16,1-4 1-16,3 1-2 15,3 6 1-15,4 3-1 16,11 0 0-16,7 4-2 15,0 2 0-15,10-2 0 16,11 5 0-16,3-2-1 16,-3-7 1-16,0-6 1 15,-11 6 1-15,-6 10 2 16,-5-1 0-16,-13 10 1 16,-7 6 0-16,-8 4-1 15,-3-4 1-15,-10 0-2 16,-8 4 0-16,-3-1-3 15,-4 4 1-15,0-1 0 0,11 1 0 16,-3-1 1-16,10 1 1 16,7-4 3-16,14 4 0 15,7-1 2-15,0 10 0 16,7-3 0-16,8 0 1 16,-1 9-2-16,-7 7 1 15,-14 2-6-15,-14 7 1 16,-14 3-7-16,-14 3 1 15,-18-9-11-15,-14-25 1 16</inkml:trace>
  <inkml:trace contextRef="#ctx0" brushRef="#br2" timeOffset="110902.93">7754 13781 54 0,'-3'57'27'0,"3"-41"-33"0,0-13 44 15,0-3-38-15,7-7 0 0,0-15 1 16,0-9 1-16,10-3-2 16,-3-10 0-16,8 0 1 15,2 0 0-15,5-3-2 16,2 3 0-16,-6 10-1 15,0 5 0-15,-15 7-1 16,4 10 1-16,-3 12 0 16,-4 6 0-16,0 7 2 15,4-4 0-15,-8 0 0 16,4 7 1-16,0 0-1 16,-3-4 0-16,3-2 0 15,-4-4 1-15,8 0-2 16,-4-3 1-16,4-9-2 15,-8 0 1-15,8 3-1 16,-1-7 0-16,1-2 0 0,3-1 0 16,-3-2 0-16,3 2 1 15,-4 4 1-15,4 2 0 32,8 14 0-32,-12 2 1 15,4 0 0-15,-3-2 0 16,-4 5 1-16,0 1 1 15,-4-1-1-15,1 1 1 16,3-1 1-16,0 1 0 16,4-1 0-16,-1-2 1 0,8-1 0 15,3-2 0 1,7-4-2-16,8-3 1 0,-1-10-1 16,4-2 0-16,-15-1-1 15,1 1 0-15,0-7-2 16,-4 0 0-16,4-6-1 15,-15 0 0-15,1 0-2 16,-4 3 0-16,-7 3-2 16,-7 10 1-16,0 9-3 15,3 9 1-15,-6 13 0 16,-1 0 1-16,0 0 3 16,1 6 0-16,3 3 2 15,3 1 0-15,8-4 2 16,-1 3 1-16,11-6-1 15,8-12 1-15,9-7-3 16,12-9 1-16,6-13-4 16,8-15 0-16,6-3-11 0,1-23 1 15,-8-21-1-15,4-19 0 16</inkml:trace>
  <inkml:trace contextRef="#ctx0" brushRef="#br2" timeOffset="111127.79">9112 12198 42 0,'-14'-13'21'0,"0"51"-25"0,11-13 42 16,-5 10-38-16,-2 21 0 0,-1 16-1 15,1 13 1-15,-4 18-1 16,-1 26 0-16,1 15 0 16,4 3 0-16,-1 1-1 15,8-16 1-15,-11-13-1 16,3-31 0-16,-3-26-2 15,3-27 0-15,-10-23-6 16,3-12 0-16,-3-22-1 16,0-3 1-16</inkml:trace>
  <inkml:trace contextRef="#ctx0" brushRef="#br2" timeOffset="111789.26">8707 13252 36 0,'21'25'18'0,"39"-29"-19"16,-43-2 37-16,12-3-35 16,9-10 0-16,8-9 3 0,-3-13 0 15,6-3-5-15,-7 3 1 16,1 7 2-16,-15 6 0 16,-3 9 0-16,-8 9 0 15,1 10-2-15,-8 13 1 16,-6 15-1-16,-4 16 1 15,-4 12-1-15,1 4 1 16,-1 3-1-16,1-7 1 16,-1-6 0-16,4-6 1 15,4-6-1-15,3-19 1 16,7 3-1-16,-7-3 0 16,11-13-1-16,-1-6 0 0,1 3-1 15,-7-3 0-15,3 0 0 16,0 0 0-16,-4 6 0 15,1 4 0-15,3 5 1 16,-3 4 1-16,3 6-1 16,0 0 1-16,3 3-2 15,5 1 1-15,-1-7-4 16,4-7 1-16,3-12-5 16,3-9 0-16,-2-9-5 15,-1-4 0-15,4 0 1 16,-1-3 1-16,-2-3 7 15,-1 6 0-15,-3 3 7 16,-4 4 1-16,-4 2 6 16,-3 1 1-16,-3 0 1 15,-4-1 0-15,-7 1-5 0,-7 3 1 16,-4 6-4 0,-6 0 1-16,-1 6-3 0,-3 6 0 15,-4 10-3-15,1 3 1 16,6 0-1-16,-3-3 0 15,10 0-2-15,8-3 1 16,6-6-1-16,8-4 0 16,10-9 0-16,-3-9 1 15,10-1-3-15,4-12 1 16,3-3-7-16,-3 0 0 0</inkml:trace>
  <inkml:trace contextRef="#ctx0" brushRef="#br2" timeOffset="112209.78">10227 12740 44 0,'4'76'22'0,"-11"27"-25"16,7-75 35-16,-4 16-30 15,0 16 1-15,4-7 3 16,0 10 0-16,4-4-7 16,0-2 1-16,-1-13 5 15,1-10 0-15,3-9-2 0,-4-9 0 16,-3-7-2-16,0-9 0 16,-7-9-2-16,-7-4 0 15,-11-2-4-15,-10-1 0 16,-4 4 0-16,0 5 0 15,4 10 0-15,-4 10 1 16,4 6 3-16,7 6 0 16,7 3 3-16,3-12 1 15,18 12 0-15,14-3 1 16,4 0-1-16,10 0 1 0,11-6-4 16,3-3 1-16,-3-7-6 15,0-3 0-15,3-12-10 16,4-13 1-16</inkml:trace>
  <inkml:trace contextRef="#ctx0" brushRef="#br2" timeOffset="112452.77">10703 12947 56 0,'7'25'28'0,"-3"-31"-37"15,-4 6 47-15,0 0-39 16,0 0 1-16,0 0-2 16,0 0 1-16,0 0-4 0,0 0 0 15,0 3-9-15,-4-6 1 16</inkml:trace>
  <inkml:trace contextRef="#ctx0" brushRef="#br2" timeOffset="112618.88">10700 13248 57 0,'21'38'28'0,"-7"-32"-35"0,-10 1 49 0,-1-4-45 16,1 0 1-16,-8-3-16 15,-3 0 0-15,-7-6 13 16,-4-10 1-16</inkml:trace>
  <inkml:trace contextRef="#ctx0" brushRef="#br2" timeOffset="113367.46">3757 14258 36 0,'4'25'18'0,"20"-12"-13"16,-10-13 25-16,15 0-28 16,13-7 0-16,25-2 1 0,14-3 1 15,25-4-4 1,25-3 0-16,17-3 4 0,21-3 0 15,11 0-1-15,28 3 1 16,11-6-1-16,31-4 0 16,15-8-1-16,31-4 1 15,11 0-2-15,11-6 1 16,20-1-1-16,1 1 1 16,-7 6 0-16,-11 0 0 15,-18 1 0-15,-10 8 1 16,-18 4-5-16,-28 15 1 15,-25 16-11-15,-21 13 1 0,-35 5-7 16,-46 14 0-16</inkml:trace>
  <inkml:trace contextRef="#ctx0" brushRef="#br2" timeOffset="116846.7">11557 13813 47 0,'4'6'23'0,"17"-75"-18"0,-11 44 24 15,1-22-29-15,-1 0 0 16,1-16-3-16,-4-9 1 16,-7-6 0-16,-3-4 1 15,-4 4-4-15,-4 12 0 16,0 6-1-16,1 4 1 15,3 12 2-15,0 13 1 16,3 9 4-16,-3 6 0 16,4 7 5-16,3 9 0 15,10-7 2-15,11 1 0 16,22-6-1-16,10-10 1 0,10-4-3 16,15 5 0-16,13-1-6 15,1 6 1-15,-7 0-10 16,-15 10 0-16,-17 3-9 15,-21 6 1-15</inkml:trace>
  <inkml:trace contextRef="#ctx0" brushRef="#br2" timeOffset="117062.07">11670 13540 42 0,'25'28'21'0,"28"-31"-18"16,-39 6 30-16,0-3-32 0,7 0 0 15,-3-3-3-15,3-6 0 16,7-1-9-16,0 4 1 16,11-3-2-16,0-1 0 15</inkml:trace>
  <inkml:trace contextRef="#ctx0" brushRef="#br2" timeOffset="117538.72">12495 13596 52 0,'-3'0'26'0,"-4"7"-33"0,3-7 53 0,-6-7-45 16,-4 4 0-16,-8 0 1 16,-9-3 0-16,-5 6-3 15,1 3 0-15,3 6 0 16,4 4 1-16,0 3-4 15,3 6 1-15,4-4-2 16,7 4 1-16,3-3-1 16,8-3 1-16,3-10 1 15,10 0 0-15,8-2 2 0,3-1 0 16,4 0 2-16,0-3 0 16,-4 3 0-16,0 0 1 15,-3-3-1-15,-1 10 1 16,-3 2-1-16,-3 1 1 15,0 2-2-15,-1 1 1 16,-3-4-1-16,0 1 0 16,11-4-3-16,-1-2 0 15,8-7-10-15,3-10 1 16,11-9 0-16,0 1 0 16</inkml:trace>
  <inkml:trace contextRef="#ctx0" brushRef="#br2" timeOffset="118048.37">12894 13524 41 0,'11'3'20'16,"3"-3"-25"-16,-14 0 42 0,0 0-37 15,0 0 1-15,0 0-1 16,-11 7 1-16,1-1-2 16,-8 7 1-16,-7 5-1 15,1 1 1-15,-1 6-1 16,0 3 1-1,0 13-1 1,8 3 1-16,6-16 0 16,11-3 0-16,11-6 2 15,14-3 0-15,10-10 0 16,4-6 1-16,-4-19-1 0,11-6 1 16,0-6-4-16,7-7 1 15,-1-9-3-15,5-15 1 16,-1-7-2-16,1-13 1 15,-1-12 0-15,-6 6 1 16,-8 0 1-16,-7-3 0 16,-10 16 0-16,-11 0 1 15,-7 9 0-15,-3 10 1 16,-8 5-1-16,-7 20 0 0,-6 9 1 16,-8 16 0-1,-3 18 0-15,-4 10 1 0,4 22 1 16,0 25 0-16,3 19 1 15,7 19 0-15,1 9-1 16,6-3 0-16,1-4-1 16,3-5 1-16,3-26-5 15,4-18 0-15,0-29-4 16,0-15 0-16,-4-16-9 16,-3-16 1-16</inkml:trace>
  <inkml:trace contextRef="#ctx0" brushRef="#br2" timeOffset="118229.73">12898 13437 47 0,'21'40'23'0,"18"-5"-18"16,-29-35 39-16,11 0-42 0,18 0 0 16,10-6-1-16,11-10 1 15,0-3-8-15,0 0 1 16,-7 4-7-16,-7 5 1 15,-14-2-5-15,-4 5 1 16</inkml:trace>
  <inkml:trace contextRef="#ctx0" brushRef="#br2" timeOffset="118500.02">13596 13496 41 0,'14'22'20'0,"0"-25"-21"0,-14 3 37 16,0 0-36-16,-3 0 1 0,-8 0-1 15,-3 0 1-15,0 0-1 16,0 6 1-16,-4 4-2 16,-3 2 1-16,0 4-3 15,0 3 0-15,7 6-3 16,3 0 0-16,7-3-1 16,8 6 0-16,7 0 2 15,3-6 0-15,3-9 4 16,5-7 1-16,2-6 2 15,1-6 1-15,0-7-2 16,-1-3 0-16,5-9-8 16,2-12 1-16</inkml:trace>
  <inkml:trace contextRef="#ctx0" brushRef="#br2" timeOffset="118768.58">13801 13691 55 0,'0'25'27'0,"3"-35"-37"0,1-5 53 15,-1-1-42-15,4-9 0 16,0-3 1-16,0 6 0 16,4 0 0-16,3 3 1 0,7 0 2 15,8 0 0 1,9 4 0-16,1-1 0 0,21 0-2 15,0 0 1-15,0 1-8 16,-11-1 0-16,-10-3-9 16,-11-3 0-16,-13 7-7 15,-5-7 0-15</inkml:trace>
  <inkml:trace contextRef="#ctx0" brushRef="#br2" timeOffset="120332.2">15374 13872 34 0,'11'35'17'0,"-8"40"-12"0,-3-59 18 16,-3 9-22-16,-4 3 1 15,0 3 2-15,-1-2 0 0,-2-4-4 16,6-6 1-16,-3-7 3 16,4-6 0-16,3-6-1 15,7-9 1-15,0-10-2 16,3-15 0-16,1-16-3 16,3-16 0-16,0-10-5 15,-3-5 1-15,3 9-9 16,0-7 0-16</inkml:trace>
  <inkml:trace contextRef="#ctx0" brushRef="#br2" timeOffset="120482.31">15526 13320 21 0,'10'0'10'15,"19"0"3"-15,-19 4 6 0,8 8-13 16,-1 7 1-16,1 6 3 16,0 6 1-16,-8-2-14 15,-3-4 0-15,-7 9 6 0,-10 7 1 16,-8 3-9-1,-10 6 1-15,-4-6-9 0,-3-6 0 16</inkml:trace>
  <inkml:trace contextRef="#ctx0" brushRef="#br2" timeOffset="120782.18">16062 13480 31 0,'7'-6'15'0,"0"-6"-9"0,-7 8 20 0,-3 1-25 16,-8 3 1-16,-7 7 0 16,-3 5 0-16,-7 4-3 15,-7 12 0-15,-8 7 2 16,8 8 0-16,3 11-1 15,8-4 1-15,10 3-1 16,10-6 0-16,15-9-4 16,17-13 1-16,11-16-8 15,17-18 1-15</inkml:trace>
  <inkml:trace contextRef="#ctx0" brushRef="#br2" timeOffset="120980.79">16499 13361 52 0,'4'25'26'0,"-15"22"-29"0,1-34 47 15,-11-1-43-15,-8 1 0 16,-2 15 0-16,-5 4 0 16,-2 5-2-16,-1 4 0 15,-4 3-2-15,8 3 0 16,7-6-5-16,7-16 0 15,10-6-7-15,8-26 0 16</inkml:trace>
  <inkml:trace contextRef="#ctx0" brushRef="#br2" timeOffset="121190.77">16235 13437 37 0,'17'59'18'0,"-2"-24"-13"0,-12-29 27 0,-3 10-32 16,0-1 1-16,4 7 0 16,-1 0 1-1,-3 0-2-15,4 3 1 0,-1 7-1 16,1 2 0-16,3-6-5 16,3-6 0-16,1-16-7 15,7-12 0-15</inkml:trace>
  <inkml:trace contextRef="#ctx0" brushRef="#br2" timeOffset="121400.65">16439 13267 44 0,'32'57'22'0,"28"-17"-15"0,-42-21 37 15,3 9-42-15,4-6 0 16,-1 3-2-16,-6 1 1 16,-7 5-5-16,-11 3 0 0,-11 13-11 15,-10 4 1-15</inkml:trace>
  <inkml:trace contextRef="#ctx0" brushRef="#br2" timeOffset="122162.7">18658 12816 36 0,'-24'50'18'0,"-4"9"-10"0,17-43 18 15,-3 12-24-15,-4 13 1 16,4 15 1-16,0 20 1 16,-7 8-7-16,-4 17 1 15,0 18 3-15,4-16 1 16,0-12-4-16,7-19 1 16,3-24-5-16,4-27 0 0,0-17-2 15,-3-17 0 1,-4-9-2-16,-8-9 0 0,1-4 1 15,-3 1 1-15,-1 2 2 16,0 14 1-16,8-1 2 16,2 6 1-16,5 1 3 15,3 2 0-15,7 4 2 16,10 3 1-16,12 9 3 16,16 7 0-16,8 2 2 15,7-2 0-15,14 6-1 16,14-7 1-16,-3-5-3 15,-4-7 0-15,-7-4-3 16,-11-5 0-16,-10 0-3 16,-7-7 1-16,-11 3-2 0,-10 4 0 15,-7 0-1-15,-15 2 1 16,-7 1-3-16,-6 3 1 16,-4 3-2-16,-1 9 1 15,1 7-3-15,0 9 1 16,3 0 0-16,8 0 0 15,6 7 2-15,11-7 0 16,8-13 3-16,9-6 0 16,1-9 1-16,-4-6 0 15,-3-4-2-15,-4-2 0 0,-4-7-10 16,-6-10 1-16</inkml:trace>
  <inkml:trace contextRef="#ctx0" brushRef="#br2" timeOffset="122658.97">20613 13665 39 0,'-18'13'19'0,"8"3"-10"0,10-16 28 15,0-7-34-15,0-5 1 16,7-10 0-16,0-6 1 0,0-1-7 16,3-5 0-16,1-7 4 15,0-3 0-15,3 13-2 16,-4 0 1-16,1 2-1 15,10 11 0-15,0 8-1 16,7 1 1-16,1 6-2 16,-1 3 0-16,0 0-4 15,0 0 0-15,-3 0-9 16,3-4 0-16</inkml:trace>
  <inkml:trace contextRef="#ctx0" brushRef="#br2" timeOffset="122988.42">20909 13590 58 0,'21'28'29'0,"29"-18"-32"0,-29-10 50 0,11-3-47 0,3-7 0 16,0-2-2-16,-7-7 1 15,-6 3 0-15,-5 1 0 16,-6-7-4-16,-8 0 1 15,-10 0-2-15,-10 3 1 16,-8 6-1-16,-3 7 1 16,-1 9 0-16,-2 7 1 15,3 2 2-15,6 4 0 16,5 9 2-16,6 3 1 16,8 0 1-16,6 7 0 0,11 2 0 15,11 1 1-15,3 6-1 16,4-13 0-16,-4-6-4 15,0-6 0-15,-3-6-10 16,-4-23 1-16</inkml:trace>
  <inkml:trace contextRef="#ctx0" brushRef="#br2" timeOffset="123859.13">22010 12841 42 0,'3'28'21'0,"19"3"-15"16,-19-24 32-16,-3 2-36 0,0 0 1 15,-3 13-1-15,-5 10 1 16,-6 8-4-16,0 7 0 15,0 16 2-15,-4 6 1 16,4-3 0-16,-3-3 0 16,6-10 0-16,1-6 0 15,3-9 0-15,-1-23 0 16,5-8 0-16,-4-1 0 16,-4-9-2-16,-3-7 0 0,0-2-1 15,-4-4 0-15,-6 1-1 16,-4-1 0-16,-8 3-1 15,-3 4 0 1,1 9-1-16,-1 9 1 0,7 4 0 16,4 3 1-16,7-4 0 15,10 10 1-15,8 6 1 16,10 4 0-16,10 2 0 16,8 1 1-16,7-4-1 15,-1-6 0-15,1-6-2 16,0-7 1-16,7-12-5 15,7-9 0 1</inkml:trace>
  <inkml:trace contextRef="#ctx0" brushRef="#br2" timeOffset="124220.55">22246 13468 53 0,'0'25'26'0,"-3"-3"-25"0,3-22 33 15,-4 12-34-15,1 7 0 0,3 3 0 16,0 10 1-16,7-4-1 16,3 3 0-16,4 1 1 15,4-11 1-15,0-14-1 16,3-4 1-16,3-13-1 16,5-11 0-16,-1-5-4 15,0-5 0-15,-3 3-7 16,-4-7 0-16,-3-9-6 15,3 4 1-15</inkml:trace>
  <inkml:trace contextRef="#ctx0" brushRef="#br2" timeOffset="124941.71">22924 13352 53 0,'35'3'26'0,"-18"0"-28"0,-17-3 48 15,4 3-46-15,-4-3 1 16,-11 3-1-16,1 4 1 16,-11 5-1-16,-1 13 0 15,-9 0 0-15,-5 0 1 16,-2 7-1-16,2 2 0 15,5 4 0-15,6 3 1 0,7 3 0 16,11 3 0-16,11-7-1 16,10-5 0-16,14-7-2 15,4-6 1-15,-4-6-4 16,4-10 0-16,3-3-7 16,0-12 1-16,-3-13-5 15,0-6 0-15</inkml:trace>
  <inkml:trace contextRef="#ctx0" brushRef="#br2" timeOffset="125616.84">23192 13631 42 0,'-4'9'21'0,"8"1"-12"0,-1-7 37 0,1 0-42 15,3-3 0-15,3 0 3 16,4-3 0-16,8-7-9 16,6-2 0-16,0-4 5 15,0-6 1-15,-7 7-3 16,-3-1 1-16,-4 0-5 0,-3 1 1 15,-8-1-2-15,-6 7 0 16,-8 5-2-16,-6 8 1 16,-8 5-1-16,-3 10 0 15,3 9 2-15,0 6 1 16,8 10 2-16,2 7 0 16,8-1 1-16,11-3 1 15,7-7 1-15,13-5 0 16,12-13-2-16,2-10 0 15,19-8-8-15,3-8 0 16,-7-14-5-16,-4-11 0 0</inkml:trace>
  <inkml:trace contextRef="#ctx0" brushRef="#br2" timeOffset="126082.38">25531 13452 39 0,'0'-3'19'0,"3"-9"-9"0,-3 12 32 0,0 0-39 0,-3 0 1 16,-8 3 0-16,-3 0 1 15,-11 3-7-15,-7 0 0 16,1 4 4-16,2-1 0 15,-2 1-3-15,-1-1 1 16,0 10-3-16,7 0 1 0,8 3 0 16,10-1 0-16,10-2-1 15,11-3 1-15,8-10 0 16,9-3 1-16,8-9-2 16,3-6 1-16,-3-1-8 15,4-9 1-15,-8-9-4 16,-10-1 0-16</inkml:trace>
  <inkml:trace contextRef="#ctx0" brushRef="#br2" timeOffset="126412.52">25608 13860 40 0,'-3'100'20'0,"-1"-21"-19"15,4-70 36-15,0-3-37 16,0-3 0-16,4 1 1 15,3-14 1-15,0-15-2 0,0-13 0 16,-4-18 0-16,1-7 1 16,-1-3-2-16,1 4 1 15,-1-10-2-15,1 6 0 16,3 9 0-16,11 10 0 16,-1 10 1-16,12 8 0 15,2 7 2-15,5 13 1 16,2 18 0-16,-6 7 1 15,-7 6-2-15,-11-6 0 16,-7 6-1-16,-11 0 0 16,-13 3-1-16,-15 6 0 0,-10 4-4 15,3-7 1-15,-3-3-8 16,-1-9 0-16</inkml:trace>
  <inkml:trace contextRef="#ctx0" brushRef="#br2" timeOffset="126742.78">26420 13211 51 0,'0'15'25'0,"-22"20"-32"16,12-29 43-16,-11 4-37 0,-4-1 1 15,-3-3 0-15,3 4 0 16,0 8 0-16,1 4 1 16,2 0-1-16,5 3 0 15,6 4 1-15,4-10 0 16,4-4 0-16,6 4 1 16,1 0 0-16,6 0 0 15,4-1 0-15,4 4 1 16,-4-6-3-16,0 3 1 15,-10 0-5-15,-11 3 0 16,-7 0-12-16,-18-4 1 16</inkml:trace>
  <inkml:trace contextRef="#ctx0" brushRef="#br2" timeOffset="127568.93">27584 13493 44 0,'-25'31'22'0,"14"45"-14"0,8-61 31 15,-1 1-37-15,4 3 1 16,0-4 1-16,0 1 0 16,4-6-6-16,6-10 1 15,5-10 3-15,2-6 0 0,8-9-2 16,3 0 0 0,0-9-2-16,4-4 1 0,-4-3-1 15,-3 4 0 1,-4 9 0-16,4 6 1 0,-4 0 0 15,0 12 0-15,-3 10 0 16,-4 6 1-16,-3 4 0 16,-1 6 0-16,-3-4 0 15,0 4 0-15,-3-1 0 16,-1-2 0-16,1-4 0 16,-1 4 0-16,1 3 0 15,3-1 1-15,0 1-1 16,7-7 0-16,11 4 1 15,3-7 0-15,4-6 1 0,10-6 1 16,8-3-1 0,-1 2 1-16,-3-2-1 0,-7-4 1 15,-11-5-2-15,-7-1 0 16,-3-3-3-16,-4-3 1 16,-7 0-2-16,-4 3 1 15,-3 9-3-15,-7 1 0 16,0 5 0-16,-7 10 1 15,0 7 0-15,0 9 1 16,-4 9 0-16,4-9 1 16,0 6 2-16,7 3 0 15,3 0 0-15,4 4 0 16,7-4-1-16,8-3 1 0,2 0-7 16,1-3 0-16,-1-13-5 15,5-6 1-15</inkml:trace>
  <inkml:trace contextRef="#ctx0" brushRef="#br2" timeOffset="127942.87">28512 13603 36 0,'10'9'18'0,"8"-15"-13"15,-8 3 30-15,4-4-31 16,4 4 0-16,10-6 1 0,4-1 1 16,7 4-9-16,-4-3 1 15,-3-1 4-15,-7 1 1 16,-4 3-3-16,-7-4 1 16,-4-5-2-16,-10-4 0 15,-3-3-3-15,-11-3 1 16,-7 6-1-16,-4 6 1 15,-3 10-1-15,-1 10 0 16,5 8 0-16,-1 4 1 16,4 9 1-16,3 7 1 15,8 6 0-15,10 2 1 16,3 4-1-16,11-3 1 0,11-9-5 16,10-13 1-16,11-13-6 15,4-18 0-15</inkml:trace>
  <inkml:trace contextRef="#ctx0" brushRef="#br2" timeOffset="128575.33">29383 12881 30 0,'0'69'15'0,"-14"4"-13"16,10-48 24-16,1 19-25 15,-1 3 0-15,1 3 2 16,-4 6 1-16,0 4-5 16,-1-13 1-16,5 12 3 0,-1-5 0 15,4-10 1-15,0-7 0 16,0-5-3-16,-3-10 0 16,-4-7 0-16,-7-5 1 15,-4-1-2-15,-3-6 0 16,-11-3-1-16,-3 0 0 15,0 0 1-15,-1 6 1 16,8-2 0-16,3 8 0 16,4 4 0-16,7 15 0 15,7 1 0-15,7-1 0 0,7 0-1 16,11 1 1 0,3-1-1-16,7 0 0 0,7-2 1 15,4-7 0-15,4-4-1 16,2-5 1-16,-2-10-1 15,-4-9 1-15,-8-10-1 16,-6-3 1-16,0-9-2 16,-1-10 1-16,-2-6-1 15,-8 4 1-15,-11 2-2 16,1 4 1-16,-4 9-1 16,-4 6 1-16,-3 9-2 15,-7 13 1-15,-4 7-1 16,4 12 1-16,0 9 0 15,4-3 1-15,3 1 0 16,3-1 1-16,8 0 0 16,6 0 0-16,4 0 0 15,4-2 1-15,3-4-2 16,7-7 1-16,4-2-4 0,7-10 0 16,3-13-6-16,4-8 1 15,3-23-2-15,-3-16 0 16</inkml:trace>
  <inkml:trace contextRef="#ctx0" brushRef="#br2" timeOffset="129009.76">30046 12922 34 0,'7'41'17'0,"14"34"-20"0,-21-53 33 0,4 19-30 16,-4 9 1-16,-4 3 1 15,1 7 0-15,-1 3-2 16,1 6 1-16,-1 3 0 16,4-6 1-16,0-4-1 15,0-8 1-15,0-13-1 16,0-4 0-16,0-18-2 16,0-13 1-16,-3 1 0 15,-1-11 0-15,-6-8-1 16,-12-4 1-16,-9 4-1 15,-15-7 1-15,3 6-1 16,-6 7 1-16,0 6 0 16,-1 6 0-16,8 7 0 15,3 15 0-15,11 3 1 16,10 7 1-16,11 6 1 16,11 0 0-16,13-3 0 0,8-7 1 15,14 1-1-15,10-4 1 16,8-9-2-16,-4-10 0 15,0 1-4-15,3-7 0 16,-14-9-8-16,-3 0 1 16,-4-16-6-16,-6-6 1 15</inkml:trace>
  <inkml:trace contextRef="#ctx0" brushRef="#br2" timeOffset="129190.25">30611 13979 52 0,'10'19'26'0,"15"-7"-33"16,-22-8 49-16,4-1-50 16,-7-3 1-16,-10 0-21 15,-8-7 1-15</inkml:trace>
  <inkml:trace contextRef="#ctx0" brushRef="#br2" timeOffset="130961.23">4706 14998 29 0,'7'-6'14'0,"-3"-7"-3"0,-4 13 15 0,0 0-22 16,7 3 0-1,-7-3 4-15,0 7 0 0,0 5-10 16,0 10 0-16,0 10 6 16,0 8 1-16,0 11-3 15,0 21 1-15,0 3-3 16,0 6 1-16,-7-2-1 16,3-13 0-16,4-16-2 15,-7-13 1-15,4-8-1 16,3-20 0-16,3-15-2 15,4-16 0-15,-7-13-5 16,0-12 0-16,4-12-4 16,3-4 0-16,-7 0 0 31,-92 123 13-31,187-223-4 16,-81 75 0-16,0 22 8 15,4 13 0-15,3 12 6 16,7 7 0-16,-3 5-4 15,10 7 1-15,4 7 0 0,-3 2 1 16,2 10-2-16,1 3 1 16,0 10-1-16,-7 11 0 15,-11-5-2-15,-7 12 1 16,-21 13-5-16,-14 0 1 16,-11 3-7-16,-7 6 1 15,-10-9-11-15,-8-4 0 16,4-12 0-16,4-9 0 15</inkml:trace>
  <inkml:trace contextRef="#ctx0" brushRef="#br2" timeOffset="131501.19">5729 14691 60 0,'0'0'30'0,"-10"12"-42"0,2-8 64 0,-2 5-52 15,-4 7 1-15,-4 2 0 16,-3 14 1-16,-7 9-3 16,7-1 0-16,-15 14 0 15,12 2 0-15,-5 1-2 16,12 8 1-16,13-2-2 15,8-6 1-15,13-10-4 16,12-19 0-16,9-16-8 16,12-18 0-16</inkml:trace>
  <inkml:trace contextRef="#ctx0" brushRef="#br2" timeOffset="131713.15">6068 14819 43 0,'3'25'21'0,"4"19"-17"0,-7-25 32 16,-3-6-35-16,-4 9 0 16,-14 6 0-16,-8 10 1 15,-9-1-3-15,-1 4 1 16,-4 9 0-16,-2-6 1 16,2 0-4-16,12-10 1 15,-1-8-6-15,14-11 0 16,8-18-6-16,10-19 1 15</inkml:trace>
  <inkml:trace contextRef="#ctx0" brushRef="#br2" timeOffset="131908.03">5761 14892 35 0,'10'-13'17'0,"19"38"-15"0,-22-16 26 0,3 7-25 15,1 0 1-15,3 6 3 16,0 3 0-16,7 6-9 15,4 4 0-15,0-1 5 16,-1 4 0-16,1 3-4 16,0-1 1-16,-4-8-6 15,-3-13 1-15,-1-13-9 16,4-16 1-16</inkml:trace>
  <inkml:trace contextRef="#ctx0" brushRef="#br2" timeOffset="132146.47">6188 14603 40 0,'-7'47'20'0,"17"41"-14"0,1-63 31 16,6 19-33-16,8-7 1 15,0 11 2-15,3 8 0 16,-14-6-10-16,0 3 1 0,-10 7 2 16,3 0 0-16,-7 9-15 15,-11-10 0 1</inkml:trace>
  <inkml:trace contextRef="#ctx0" brushRef="#br2" timeOffset="132633.41">6925 15030 49 0,'11'15'24'0,"56"-2"-18"0,-46-10 33 0,11-3-38 16,6-3 1-16,8-4-1 15,7-2 1-15,-11 0-7 16,-3-1 0-16,-10 4-10 16,-15 6 1-16</inkml:trace>
  <inkml:trace contextRef="#ctx0" brushRef="#br2" timeOffset="132792.31">6964 15340 61 0,'28'19'30'0,"43"-13"-33"0,-43-9 49 16,14-3-48-16,8-7 1 15,10-9-18-15,-8-6 1 16,-2 0 11-16,-4-1 1 16</inkml:trace>
  <inkml:trace contextRef="#ctx0" brushRef="#br2" timeOffset="133275.47">8012 15199 59 0,'17'3'29'0,"86"-9"-35"0,-68-4 51 16,21-5-46-16,11-7 1 16,-7 0-9-16,7-3 1 15,-14 6-3-15,4-6 0 0</inkml:trace>
  <inkml:trace contextRef="#ctx0" brushRef="#br2" timeOffset="134130.93">9176 14659 65 0,'3'29'32'0,"-3"-1"-35"0,-3-22 53 0,-1 4-50 16,-6 2 0-16,3 4-2 0,0 0 1 16,-4 5 1-16,-3-2 0 15,0 3-2-15,0 0 0 16,0 0-1-16,-1 3 0 15,5-12-1-15,3-1 1 16,7 4 0-16,10 3 1 16,4 3 1-16,8 3 1 15,9 3 2-15,19 3 1 16,-1-9 1-16,1 0 0 0,-8-3-1 16,-7 3 1-16,-10 3-3 15,-18 10 0-15,-14 5-4 16,-21 7 1-16,-15 0-7 15,1-3 1 1,-14-9-10-16,-1-13 1 0</inkml:trace>
  <inkml:trace contextRef="#ctx0" brushRef="#br2" timeOffset="134412.91">9197 14616 75 0,'0'3'37'0,"39"-6"-44"0,-11-1 70 15,14-2-63-15,36-13 1 16,24-6-2-16,18-6 1 16,14-7-3-16,-3 1 1 15,-1 5-7-15,-17 7 0 16,-14 3-12-16,-25 0 0 16</inkml:trace>
  <inkml:trace contextRef="#ctx0" brushRef="#br2" timeOffset="135213.37">10022 15199 60 0,'46'3'30'0,"50"-6"-26"0,-68 3 30 16,7 0-34-16,11 0 0 16,-7 0-4-16,-4-3 0 0,-3-4-5 15,-4 4 1 1,0-6-8-16,-7-4 1 15</inkml:trace>
  <inkml:trace contextRef="#ctx0" brushRef="#br2" timeOffset="135422.34">10351 14954 44 0,'-11'50'22'0,"-10"-3"-20"15,14-34 35-15,0 9-36 32,-7 3 1-32,-1 13-1 0,1 12 0 0,0 6-5 15,0 7 0-15,4-10-9 16,2-9 1-16,5-16-2 0,10-18 1 16</inkml:trace>
  <inkml:trace contextRef="#ctx0" brushRef="#br2" timeOffset="135690.38">10975 14506 47 0,'0'44'23'0,"-25"0"-27"0,18-35 47 0,-7 7-42 16,-11 6 0-16,-3 12 1 15,3 7 0-15,-6 12-3 16,-1 1 1-16,4 8 0 16,3 4 1-16,11-13-1 15,7-6 0-15,10-3-3 16,8-12 1-16,17-13-4 16,15-10 1-16,6-15-10 15,4-23 1-15</inkml:trace>
  <inkml:trace contextRef="#ctx0" brushRef="#br2" timeOffset="135900.25">11137 14587 26 0,'0'-3'13'0,"-7"38"5"16,4-29 12-16,-4 13-24 16,-4 9 0-16,-3 13 5 0,-7 6 0 15,-8 9-13-15,-2 13 1 16,-5 10 8-16,1 5 1 15,7 17-5-15,0 5 0 16,10 1-5-16,4-16 0 16,7-16-8-16,7-22 1 15,14-18-9-15,14-26 0 16</inkml:trace>
  <inkml:trace contextRef="#ctx0" brushRef="#br2" timeOffset="136127.53">11631 14995 58 0,'-25'41'29'0,"-35"34"-38"16,36-59 50-16,-8 15-42 15,-7 10 1-15,-7 9-1 16,4 10 1-16,0-1-3 15,6-2 0-15,5-10-9 16,9-16 0-16,8-25-3 16,11-18 0-16</inkml:trace>
  <inkml:trace contextRef="#ctx0" brushRef="#br2" timeOffset="136294.51">11155 14998 42 0,'39'63'21'0,"14"37"-15"0,-36-75 38 16,8 19-44-16,10 10 1 16,15 2-1-16,2 0 1 15,-2-2-5-15,-1-4 1 16,-3-16-11-16,-11-15 0 16</inkml:trace>
  <inkml:trace contextRef="#ctx0" brushRef="#br2" timeOffset="136713.13">11987 15258 59 0,'0'32'29'0,"46"-32"-34"0,-25 0 49 16,11 0-44-16,14 0 1 16,10-3-1-16,1-7 1 15,-1 1-6-15,1-4 0 16,-4-2-11-16,-11-1 1 15</inkml:trace>
  <inkml:trace contextRef="#ctx0" brushRef="#br2" timeOffset="137176.1">12665 14863 69 0,'21'29'34'0,"35"-14"-37"15,-34-18 59-15,9-3-55 16,8-7 0-16,0 1 0 16,-4 2 1-16,0 1-3 0,-13 3 0 15,-8 9-1 1,-14 12 1-16,-4 7-4 0,-6 3 1 15,-12 1-2-15,-2 2 0 16,-4 3-1-16,3 1 1 16,7-1 1-16,8-6 1 15,6-3 3-15,8-6 1 16,10-4 2-16,7-2 1 16,0-1 1-16,7 0 1 15,0 4-1-15,-3-1 1 16,-7 7-2-16,-8 0 1 15,-10 9-4-15,-3 7 0 16,-11 9-4-16,-11 0 1 0,-7-1-4 16,-10 5 1-16,0-1-2 15,3-7 1-15,11-5-2 16,6-7 0-16,12-9-6 16,13-13 1-16</inkml:trace>
  <inkml:trace contextRef="#ctx0" brushRef="#br2" timeOffset="137435.99">13758 14995 47 0,'0'31'23'0,"-35"32"-25"16,17-47 40-16,-10 6-37 15,-4 6 0-15,-10 16 3 0,-4 0 0 16,-7 9-4-16,4 0 0 16,0 4 2-16,10-1 1 15,11-2-3-15,6-14 0 16,8-15-9-16,7-15 1 16,7-20-8-16,0-5 1 15</inkml:trace>
  <inkml:trace contextRef="#ctx0" brushRef="#br2" timeOffset="137629.76">13250 15208 38 0,'22'38'19'0,"13"65"-15"0,-25-74 27 16,4 2-31-16,1 7 1 0,2 9 0 15,4 0 0-15,1-7-2 16,2-2 1-16,-3-3-2 15,-6-10 0-15,-5-7-10 16,1-11 1-16</inkml:trace>
  <inkml:trace contextRef="#ctx0" brushRef="#br2" timeOffset="138020.84">13568 14600 52 0,'7'19'26'0,"28"-7"-23"0,-24-15 44 16,6 0-43-16,5 0 1 15,6-7 0-15,7-8 1 16,0 5-8-16,-3 4 0 15,-4 2 4-15,-7 7 1 16,-6 7-5-16,-12 5 1 16,-6-2-2-16,-8 2 0 0,-3 4-1 15,0 3 1-15,-4 6 0 16,1 3 1-16,6 6 1 16,7 7 1-16,4 0 1 15,7-7 0-15,11-5 0 16,7-4 0-16,7-10-1 15,6-5 1-15,5-13-2 16,-1-13 0-16,0-6-8 16,-3 0 0-16,-4-12-8 15,-6 5 0-15</inkml:trace>
  <inkml:trace contextRef="#ctx0" brushRef="#br2" timeOffset="138455.18">14418 15412 60 0,'25'53'30'0,"52"-18"-35"0,-52-35 53 0,17-3-48 15,15-7 1-15,3-2-3 16,0-4 1-16,-4-6-3 16,-6 0 0-16,-12 0-13 15,-6-6 1-15,-18 0-1 16,-7 0 0-16</inkml:trace>
  <inkml:trace contextRef="#ctx0" brushRef="#br2" timeOffset="138672.38">14750 15039 47 0,'3'53'23'0,"-17"13"-26"0,11-44 47 16,-5 13-44-16,-6 5 1 15,0 14-1-15,0 8 1 16,4 7-3-16,6-3 1 0,4-3-3 16,4-16 0-16,6-16-7 15,4-15 0-15,7-22-3 16,4-10 0-16</inkml:trace>
  <inkml:trace contextRef="#ctx0" brushRef="#br2" timeOffset="139113.41">15148 14829 56 0,'4'15'28'0,"10"1"-32"16,-11-10 58-16,8-2-50 16,7 2 0-16,10-3 2 0,11 3 1 15,3-3-9-15,4 1 0 16,3-4 5-16,-3 6 1 16,-11-3-4-16,-6 9 0 15,-15 1-4-15,-18 3 1 16,-13 6-2-16,-8 6 0 15,-14 3-1-15,-7 4 0 16,4 2 1-16,3 10 1 16,7 10 2-16,8 6 1 15,6-1 1-15,7 10 1 16,4 4 1-16,11-10 0 0,6-7 1 16,15-12 0-16,10-9-1 15,11-13 0-15,11-13-1 16,6-8 0-16,-3-1-6 15,-3-10 0-15,-1-5-12 16,-6-13 0-16</inkml:trace>
  <inkml:trace contextRef="#ctx0" brushRef="#br2" timeOffset="139431.51">16217 15249 68 0,'0'16'34'0,"-17"37"-40"0,10-37 59 15,-8 9-53-15,-9 12 0 16,-8-2 0-16,-7 6 1 16,-3 9-4-16,-1-3 0 0,5-10-2 15,-1-8 1 1,11-4-9-16,6-10 0 0,12-18-5 16,3-15 0-16</inkml:trace>
  <inkml:trace contextRef="#ctx0" brushRef="#br2" timeOffset="139625.7">15773 15221 39 0,'10'22'19'0,"11"19"-13"0,-10-26 28 0,3 10-29 16,4 10 0-16,3-1 1 16,0 10 1-16,4 6-10 15,10 7 1-15,-3-7 5 16,3 0 0-16,0-6-5 15,-3-6 1-15,-4-7-6 16,-3-12 1-16,-4-16-10 16,-3-16 1-16</inkml:trace>
  <inkml:trace contextRef="#ctx0" brushRef="#br2" timeOffset="140105.73">16267 14415 55 0,'7'28'27'0,"10"-56"-28"0,-6 28 47 0,10 0-44 16,7 0 1-16,4-3 0 15,0-4 0-15,0 11-5 16,-8-8 1-16,-3 1 2 16,-7 6 0-16,-3 7-3 15,-7 6 1-15,-4 6-2 16,-7 3 0-16,-4-3-3 16,-7 0 1-16,1-4-1 15,-1 1 0-15,4-6 1 16,0-4 1-16,3 4 1 15,8-1 0-15,6 4 3 16,8-7 1-16,10 1 2 16,0-4 1-16,7-3 0 15,4 3 0-15,7-6 1 16,0 3 0-16,-8-3 0 0,-2 4 0 16,-5 2-3-16,-6 3 1 15,-11 7-3-15,-14 3 0 16,-18 9-6-16,-21 7 0 15,-17-1-11-15,-15-9 1 16</inkml:trace>
  <inkml:trace contextRef="#ctx0" brushRef="#br2" timeOffset="143212.54">6456 16804 31 0,'0'13'15'0,"0"-1"-3"0,0-8 15 16,3-1-22-16,8 3 0 15,0 0 2-15,6-6 0 16,4 3-9-16,8-6 0 16,6 0 4-16,7-3 1 15,-3 0-9-15,-11-1 0 16,4-2-8-16,-11 3 0 15</inkml:trace>
  <inkml:trace contextRef="#ctx0" brushRef="#br2" timeOffset="143408.04">6435 17165 60 0,'10'28'30'0,"43"-37"-35"15,-32 6 55-15,15-4-48 16,2-5 0-16,12-4-3 16,-1 4 0-16,-6 2-8 15,-5 7 1-15,-16-3-9 16,-8 6 1-16</inkml:trace>
  <inkml:trace contextRef="#ctx0" brushRef="#br2" timeOffset="143902.04">7317 17065 56 0,'10'9'28'0,"43"-6"-31"0,-32-3 46 15,11 0-43-15,14 0 0 16,7 0-5-16,3 0 1 16,1 3-5-16,-8-3 1 15,-3-6-8-15,-11-6 1 16</inkml:trace>
  <inkml:trace contextRef="#ctx0" brushRef="#br2" timeOffset="144262.23">8435 16717 61 0,'0'6'30'0,"-28"10"-40"0,10-7 58 0,-3 7-48 15,-14 6 0-15,-1-7-2 16,-13 7 1-16,7 3 0 15,-1 0 0-15,12 0-2 16,6 1 0-16,7-5-1 16,8-5 1-16,10 0 0 15,10 3 1-15,18-1 2 16,4-2 1-16,11 6 1 16,13 3 1-16,-7-3 1 15,-3 0 0-15,-11 0-1 16,-13 6 0-16,-12 7-4 15,-24 6 0-15,-14-4-5 16,-7-5 1-16,-8-4-8 16,1-6 0-16,3-13-3 0,4-9 1 15</inkml:trace>
  <inkml:trace contextRef="#ctx0" brushRef="#br2" timeOffset="144501.46">8333 16663 75 0,'49'-3'37'0,"67"-28"-49"0,-73 12 80 0,20-6-68 16,15-3 0-16,7-1-5 15,-8 1 1-15,-10 9-3 16,-17 4 0-16,-12 5-14 16,-20 4 1-16</inkml:trace>
  <inkml:trace contextRef="#ctx0" brushRef="#br2" timeOffset="145330.72">8939 17221 57 0,'-3'7'28'0,"13"-1"-25"16,-2-6 40-16,6 0-40 15,7 0 0-15,7 0 1 16,4 0 0-16,14 0-7 16,7 0 0-16,-4 0-3 15,0-3 1-15,1-13-13 16,-11-6 0-16</inkml:trace>
  <inkml:trace contextRef="#ctx0" brushRef="#br2" timeOffset="145524.54">9222 16974 54 0,'-29'59'27'0,"8"10"-30"0,14-44 41 16,4 10-38-16,-4 12 0 16,3-6-6-16,1 6 0 15,3-7-6-15,7-11 1 16</inkml:trace>
  <inkml:trace contextRef="#ctx0" brushRef="#br1" timeOffset="150386.81">10072 15945 25 0,'-4'-3'12'0,"11"3"-1"0,-3-3 13 0,6-3-23 16,1 6 1-16,3-4-1 15,4 4 1-15,-1 4-3 16,1-4 1-16,3 0 0 15,0 0 1-15,4-4-1 16,10 1 1-16,4-3-1 16,4 0 0-16,-1-4 1 15,7 1 0-15,-3 3 0 16,0-4 0-16,0 4 1 16,-7 0 0-16,-1-1-1 15,1 1 0-15,4 0 0 16,-1 0 0-16,4-4-1 15,3-2 1-15,8 5-1 0,3 1 1 16,7 0-1-16,-4 3 0 16,8 3 0-16,6 6 1 15,1 3-1-15,7 1 0 16,-1 2 0-16,-3 1 0 16,8 3 0-16,6-1 1 15,0-2-1-15,11-1 0 16,-7 1 2-16,-1-1 0 15,5 1 0-15,-4 0 1 16,10-1 0-16,-7-2 0 16,-10 2-1-16,0-3 1 15,3 1-3-15,0-7 0 0,-3 0 0 16,0 0 0-16,-8-6 0 16,1 3 0-16,3 0 0 15,4 6 0-15,3 4 0 16,0 2 1-16,-10 1-1 15,7-1 0-15,6 1 0 16,-6 3 1-16,3-4-1 16,-20-2 1-16,27-1 0 15,11-3 0-15,0 1 0 16,10-4 1-16,-6-3-1 16,13-3 1-16,-3-1-1 15,11 1 1-15,-11 0-1 16,10 3 0-16,-17 0-1 15,-3-3 1-15,-8-3-4 0,-10-1 1 16,-11 1-4-16,-25-6 0 16,-10-10-11-16,-14-3 1 15</inkml:trace>
  <inkml:trace contextRef="#ctx1" brushRef="#br2" timeOffset="136587.84">5161 15095 0,'0'0'16</inkml:trace>
  <inkml:trace contextRef="#ctx0" brushRef="#br2" timeOffset="154593.46">10305 17018 42 0,'0'18'21'0,"-4"8"-15"15,1-17 22-15,-4 7-24 16,-4 2 1-16,-3 4 2 16,-4 3 0-16,-10 7-10 15,-4 5 1-15,-3 1 5 16,0-3 0-16,3 2-4 16,4 1 0-16,3-7-4 15,7-6 1-15,4-9-9 16,4-10 1-16,10-12-3 0,0-13 1 15</inkml:trace>
  <inkml:trace contextRef="#ctx0" brushRef="#br2" timeOffset="154803.76">10015 17087 55 0,'29'43'27'0,"2"8"-35"0,-20-48 54 15,3 9-45-15,4 10 0 16,-1 10 1-16,1 5 0 0,-4 10-3 16,-3 3 0-16,3 4-2 15,-4-4 0-15,4-6-10 16,1-13 0-16,-1-12-3 16,3-16 0-16</inkml:trace>
  <inkml:trace contextRef="#ctx0" brushRef="#br2" timeOffset="155657.23">11303 16368 54 0,'-14'0'27'0,"-25"-6"-38"16,25 3 53-16,-11 3-43 16,-3 0 1-16,-7 3-1 15,-4 3 1-15,-3 4 0 16,-1 6 0-16,-3-1-3 15,4 1 0-15,3 3-1 16,8-4 1-16,2 4-1 0,8 0 0 16,0 0 0-16,7 6 0 15,3-9 3-15,4 2 0 16,0 11 1-16,4 8 0 16,-1 10 1-16,1-3 0 15,-4 6-1-15,0 13 0 16,-1 12-2-16,1 10 0 15,0 6 1-15,-3-3 0 16,-1 0 1-16,4-4 1 16,4-5 1-16,3-10 0 0,0 0 1 15,0 3 1-15,0-6 0 16,3-7 1-16,4-5-1 16,4-7 1-16,-1 3 0 15,4-10 1-15,8-5-1 16,6-7 0-16,4-6-2 15,6-9 1-15,1-4-5 16,4-6 1-16,-8-12-15 16,7-10 1-16,-7 0-3 15,-6-6 0-15</inkml:trace>
  <inkml:trace contextRef="#ctx0" brushRef="#br2" timeOffset="156468.28">11127 16873 34 0,'21'7'17'0,"7"-17"-14"0,-24 10 26 0,3 0-24 15,0 3 1-15,-4 4 3 16,-3-4 0-16,-3 6-12 15,-4 4 1-15,-4 6 7 16,-7 2 1-16,-3 5-4 16,0 11 0-16,0 1-3 15,0-4 0-15,3 4-1 16,4 6 0-16,3 0-2 16,8-3 1-16,6-4-2 15,11-12 0-15,11-6-3 16,10-13 1-16,8-9-7 15,-4-12 1-15</inkml:trace>
  <inkml:trace contextRef="#ctx0" brushRef="#br2" timeOffset="156709.31">11434 16845 46 0,'-15'35'23'0,"-9"9"-22"0,17-26 42 16,0 17-42-16,0 12 0 15,0 12 0-15,-1 14 1 16,-2 5-3-16,-1 7 1 0,4-1-1 16,4-5 0-16,-1-23-8 15,4-9 0-15,-3-22-6 16,10-12 1-16</inkml:trace>
  <inkml:trace contextRef="#ctx1" brushRef="#br0" timeOffset="144125.62">7585 11245 0,'0'0'0,"0"0"16,0 0-16,0 0 16,-57 109-1,15-27 1</inkml:trace>
  <inkml:trace contextRef="#ctx0" brushRef="#br0" timeOffset="162832.66">12644 14465 22 0,'3'19'11'16,"-3"-7"-3"-16,0-12 12 0,0 0-18 15,0 0 1-15,4-6 2 16,-1-6 0-16,1 2-6 16,3-2 0-16,3-4 3 15,4 0 1-15,1-3-2 16,-1 4 1-16,3-4-2 15,-3 0 1-15,1-3-1 16,-1-3 0-16,-4-3-1 0,1 6 0 16,-1 0-1-16,1 0 1 15,0 3-3-15,-4 0 1 32,7 13 0-32,0 6 0 15,0 3 0-15,4-3 1 16,3 0 0-16,-7-3 1 15,3 3 1-15,1-3 1 16,3 3-1-16,0 0 1 16,11 0 0-16,3 0 1 15,4 3 0-15,7 3 0 0,4-2 1 16,6 5 0-16,-3-6 0 16,3-3 1-16,15 0-2 15,3-6 1-15,4 0 0 16,3-1 0-16,3-2-2 15,-2 3 1-15,16 6 0 16,8 0 1-16,7 6 0 16,3 3 0-16,15 1-2 15,7-1 1-15,-1 1 0 16,-3-1 0-16,14-3-2 16,-3-3 1-16,-4 0-1 15,4 1 0-15,6-1 0 16,1 0 1-16,-14-3-1 15,13 3 1-15,-2-3 0 16,-1-9 0-16,-7-4 1 16,-4-6 0-16,-10-3-1 0,-3 0 0 15,-8 0-1-15,-13-3 1 16,-22-3-1-16,-4 3 0 16,-6 0-1-16,-8 0 1 15,-3 6 0-15,-7 3 0 16,-7 1 0-16,-11 2 0 15,-3 4-1-15,-7 6 1 16,-7 9-1-16,-15 10 0 16,-13 12-1-16,-15 9 0 15,-10 14-2-15,-1 21 1 16,-6 3-1-16,-7 13 0 16,3-7 0-16,3-2 1 15,1-4-10-15,3-6 0 0,15-13 2 16,16-12 0-16</inkml:trace>
  <inkml:trace contextRef="#ctx0" brushRef="#br2" timeOffset="172322.15">11931 17425 42 0,'-11'0'21'0,"11"-6"-8"15,0 6 21-15,0 0-32 16,7 0 1-16,8 0 3 0,6 0 0 16,10 0-6-16,5-3 1 15,6 3 3-15,4 0 1 16,0 0-5-16,0 0 0 16,-4 0-10-16,-7-6 1 15,-7-10-10-15,-10-3 1 16</inkml:trace>
  <inkml:trace contextRef="#ctx0" brushRef="#br2" timeOffset="172563.63">12171 17193 49 0,'-18'10'24'0,"8"24"-24"0,6-24 40 0,-3 8-39 16,0 11 1-16,-4-4-1 16,4 3 1-16,-3 6-3 15,-1-2 1-15,4 2-3 16,7-2 1-16,0-7-11 16,11-10 1-16,3-5-3 15,3-4 0-15</inkml:trace>
  <inkml:trace contextRef="#ctx0" brushRef="#br2" timeOffset="172907.37">13162 16942 44 0,'0'22'22'0,"-17"19"-21"0,9-25 41 0,-2 6-39 16,-11 3 1-16,-4 6 1 15,0 7 0-15,-10 6-7 16,-7 6 1-16,-4-6 3 15,-4 6 1-15,12-6-5 16,6-7 1-16,4-8-5 16,7-11 0-16,3-14-10 15,7-14 0-15,8-12 0 16,6-6 1-16</inkml:trace>
  <inkml:trace contextRef="#ctx0" brushRef="#br2" timeOffset="173087.9">12682 16933 42 0,'14'25'21'0,"32"47"-21"0,-32-47 42 16,8 7-38-16,2 5 0 15,5 10 2-15,2 3 0 16,-2 4-8-16,6 5 0 16,-3 1 3-16,-1-4 1 15,-2-5-10-15,-5-8 0 16,1-21-8-16,-4-3 0 15</inkml:trace>
  <inkml:trace contextRef="#ctx0" brushRef="#br2" timeOffset="173868.65">14012 16431 49 0,'4'3'24'0,"-8"4"-21"0,1-4 39 15,-4-3-40-15,-4 3 1 16,-6 0 0-16,-8 0 0 16,-7-3-4-16,0 3 0 15,-6-3 3-15,-5 7 0 16,1-1-2-16,3 3 0 0,0 1-2 16,11 2 1-16,0 4-2 15,3 3 0-15,0 0-1 16,8-4 1-16,-1 1-1 15,8-7 1-15,-1 1 1 16,7 2 0-16,4 4 2 16,4 0 0-16,0 2 0 15,-1 11 0-15,1-1 0 16,-4 0 1-16,0-3-1 16,-4 10 0-16,-3 2-1 15,3 10 0-15,1 10-1 16,-1 9 1-16,-3 6-1 15,-3 0 1-15,-1 13 0 16,1 2 0-16,-1-2 2 16,0-10 0-16,1-3 2 0,-1-3 1 15,4-9 1-15,7-7 1 16,7-3 0-16,7-9 1 16,4-16-1-16,14 0 1 15,14-6-2-15,7-3 0 16,7-7-4-16,-1 4 1 15,-2-7-11-15,-8-6 1 16,-13-9-12-16,-19-4 0 16</inkml:trace>
  <inkml:trace contextRef="#ctx0" brushRef="#br2" timeOffset="174829.48">13885 17388 34 0,'-7'0'17'0,"7"0"-10"0,0 0 17 0,0 0-16 15,0 0 0-15,0 0 5 16,0 3 0-16,0 0-16 16,7 3 1-16,7 0 11 15,11-2 0-15,7-1-5 16,0-3 1-16,6 0-7 16,5 0 0-16,3-7-14 15,-4-5 1-15,0-4-4 16,-3 1 0-16</inkml:trace>
  <inkml:trace contextRef="#ctx0" brushRef="#br2" timeOffset="175293.27">14365 16880 63 0,'11'0'31'0,"10"12"-34"0,-11-15 62 15,8 0-56-15,3 3 1 16,7 0 1-16,4-3 1 16,-4 6-8-16,-6-3 0 0,-5 3 5 15,-3 0 0-15,-3 0-4 16,0 0 0-16,-8 7-2 15,1-1 0-15,-8 4-3 16,-3 2 1-16,-4 4-2 16,-3 3 1-16,0 0 0 15,0 0 0-15,4 0 2 16,2 0 0-16,8 0 2 16,4 0 0-16,7-3 3 15,3-4 0-15,0 1 3 16,7 3 0-16,7 3 1 15,11 0 0-15,0 3 0 16,-7 3 1-16,-8-3-3 16,-6 0 1-16,-18-3-5 15,-18 6 0-15,-17 7-8 16,-21-1 1-16,-22-8-12 0,-24-4 1 16</inkml:trace>
  <inkml:trace contextRef="#ctx0" brushRef="#br2" timeOffset="177711.94">15233 17303 39 0,'7'6'19'0,"14"1"-6"0,-10-4 19 16,6 0-28-16,8 3 0 16,7 0 1-16,7-3 1 15,10-3-9-15,0-6 1 16,-3-3 1-16,-3-4 0 16,-8 1-11-16,-7 2 1 15,-10-5-5-15,-4 5 1 31</inkml:trace>
  <inkml:trace contextRef="#ctx0" brushRef="#br2" timeOffset="178253.16">15420 17024 41 0,'-4'6'20'0,"8"13"-21"0,-4-13 36 0,7 10-31 16,-7 9 1-16,0 3 1 16,0 7 0-16,4 5-8 15,-1 4 0-15,-3-3 5 16,0-3 1-16,0-1-5 15,0-5 0-15,4-7-8 16,-1-6 0-16,4-16-6 16,7-9 0-16</inkml:trace>
  <inkml:trace contextRef="#ctx0" brushRef="#br2" timeOffset="178717.14">15797 16971 47 0,'11'25'23'0,"21"-28"-26"0,-18 3 40 16,11 3-35-16,3-3 1 15,11 0 2-15,3 3 0 0,7 0-6 16,-6 0 0-16,-5 0 4 16,-6 3 0-16,-4 1-2 15,-6 2 0-15,-12 4-2 16,-6 2 0-16,-11 14-2 15,-15-1 0-15,-9 3-1 16,-5 10 0-16,5 6 1 16,2-9 0-16,5 9 2 15,6-3 1-15,8-4 1 16,6 1 0-16,8 0 2 16,6 0 0-16,11-7-1 15,8-6 1-15,9-12-5 16,1-10 0-16,-4-12-12 15,8-10 0-15</inkml:trace>
  <inkml:trace contextRef="#ctx0" brushRef="#br2" timeOffset="178973.07">16750 17187 54 0,'3'16'27'0,"-17"9"-34"0,4-13 42 15,-4 7-35-15,-11 9 0 16,-7 1 0-16,0 2 1 0,-6 6-2 16,2 1 0-16,5 0-2 15,6-4 1-15,4-6-11 16,7-12 1-16,10-13-2 15,1-15 0-15</inkml:trace>
  <inkml:trace contextRef="#ctx0" brushRef="#br2" timeOffset="179155.19">16355 17287 48 0,'39'76'24'0,"14"5"-27"15,-36-56 48-15,4 10-45 16,8 15 0-16,2-3-3 16,1 0 0-16,3-6-6 0,-3-10 1 15,-11-18-6-15,-7-13 0 16</inkml:trace>
  <inkml:trace contextRef="#ctx0" brushRef="#br2" timeOffset="180172.81">16824 16732 36 0,'28'16'18'0,"60"-13"-9"16,-63-6 19-16,10-3-27 15,8-4 0-15,3 1 1 16,-1-1 0-16,1 1-2 16,-7 0 0-16,-7-4 1 15,-4 7 1-15,-3 0-1 16,-8-1 0-16,-2 7-2 0,-5 3 1 16,1 10-3-16,-4 12 1 15,-11 3-1-15,-3 0 0 16,-3 4 0-16,-8 5 0 15,0 4 1-15,4 6 0 16,4 10 2-16,3-1 1 16,3 1 0-16,0 5 0 15,4-2 0-15,4 6 1 16,3 3-1-16,4-3 1 16,-1-1-1-16,4-5 1 15,4-4 0-15,-4-9 1 0,0 1 0 16,0-8 0-16,-3-2 0 15,-4-4 1-15,-7 1-2 16,0-7 1-16,-14 10-2 16,-14-7 1-16,-15 4-4 15,-6-4 1-15,-11-9-7 16,-4-3 0-16,4-10-7 16,0-9 1-16</inkml:trace>
  <inkml:trace contextRef="#ctx0" brushRef="#br2" timeOffset="180849.5">17360 16256 44 0,'11'18'22'0,"-1"-14"-25"0,1-8 35 0,10-2-29 16,18-3 1-16,3-1 1 16,11-2 1-16,7-4-8 15,4 4 1-15,-8 2 4 16,-3 4 0-16,-4 3-2 15,1 3 1-15,-11 3-3 16,-4 6 0-16,-7 4-1 16,-7 6 1-16,-7-1-2 15,-3 11 0-15,-11 5-1 16,0 13 0-16,-7 16-1 16,-4 6 0-16,-3 9-1 15,4 10 1-15,-1 19 0 0,4 2 1 16,0 4 2-16,7-12 0 15,7-1 4-15,4-6 0 16,10-6 3-16,10-3 1 16,5-7-1-16,6 0 1 31,-14 32-3-31,-21-6 0 16,-21-1-2-16,-21-12 0 0,-7-13-3 15,-22-9 1 1,-21-9-7-16,-13-22 1 0,-5-16-5 15,-6-19 1-15</inkml:trace>
  <inkml:trace contextRef="#ctx0" brushRef="#br2" timeOffset="182727.42">22137 1445 31 0,'-4'10'15'0,"8"-29"-2"16,-1 13 16-16,4-4-27 16,8 1 0-16,6-10 3 15,7-3 0-15,0 0-6 16,14-12 1-16,11-10 3 16,4-3 1-16,6-16-3 15,-3-6 0-15,0-10-3 16,-10 14 0-16,-12 2-2 0,-9 10 0 15,-8 9-1-15,-7 6 0 16,-3 19 0-16,-4 13 1 16,-4 6 0-16,-3 25 0 15,0 19 2-15,7 19 1 16,4 9 1-16,6 3 0 16,5 13 3-16,2 9 1 15,12 0 2-15,9-6 0 16,5-3 0-16,-8-10 1 15,-7-18-2-15,-6-10 0 0,-8-15-3 16,-11-13 0-16,-10-16-2 16,-17-22 0-16,-22-15-1 15,-18-10 0-15,-31-6 0 16,-21-3 0-16,0 6 0 16,-11-3 1-16,-7 9-1 15,14 7 1-15,7 9 0 16,18 13 1-16,10-1-1 15,11 1 0-15,4 9 1 16,17 3 0-16,10 3 0 16,12 4 0-16,17-1 1 15,10 0 0-15,32-5 0 16,25 2 1-16,39-12-1 16,11-13 1-16,20-3-2 15,22-22 0-15,0-9-1 16,-1-26 0-16,-10 7-1 15,-10 3 1-15,-29 6-1 0,-24 16 0 16,-18 3 0-16,-14 19 0 16,-22 16 0-16,-27 18 0 15,-25 23 0-15,-36 15 0 16,-14 22 0-16,-42 22 0 16,-31 25 0-16,-26 25 1 15,-13 3-5-15,10 0 1 16,18-12-6-16,17-22 0 15,29-22-5-15,38-26 1 16</inkml:trace>
  <inkml:trace contextRef="#ctx0" brushRef="#br0" timeOffset="195306.73">16355 16582 21 0,'0'12'10'0,"14"4"-7"16,-14-13 10-16,7 3-11 16,-4 1 1-16,1-4 2 15,0 3 0-15,-1 3-6 16,1 1 0-16,-1-1 3 16,1 1 1-16,-1 5-2 15,4-2 0 1,0 3 1-1,7-7 0-15,-3-3 1 16,0-6 0-16,-1-9 0 0,1-10 1 16,3-6 0-16,0-6 0 15,4-13-2-15,6-19 1 16,12 7-6-16,6-7 0 16,4-6-9-16,-4 6 1 15</inkml:trace>
  <inkml:trace contextRef="#ctx0" brushRef="#br0" timeOffset="196989.17">15219 16516 20 0,'0'9'10'0,"0"-18"-3"0,0 9 11 15,0 0-17-15,3 3 1 16,4 0 1-16,0 3 1 15,4 4-5-15,0 9 0 16,-4-4 2-16,3 4 0 16,-3 3-1-16,0 0 0 15,-3 0 0-15,-1 0 1 16,1 0 1-16,0-6 0 0,-1-10 1 16,-3-6 1-16,7-16 2 15,11-18 1-15,6-23-2 16,12-12 0-16,17-19-7 15,3 4 0-15,1-20-10 16,2 1 1-16</inkml:trace>
  <inkml:trace contextRef="#ctx0" brushRef="#br0" timeOffset="198563.75">13162 16500 19 0,'4'6'9'0,"-1"-2"-2"0,4-4 9 16,0 0-13-16,0 3 0 16,0 0 3-16,0 0 0 15,1 3-7-15,-1 4 0 16,0 2 4-16,3 1 1 0,-3-1-2 15,0 1 1-15,0-7-2 16,0 4 0-16,1-10 0 16,2-4 0-16,4-11 0 15,4-7 1-15,7-6-1 16,6-13 0-16,1 0-2 16,10-12 1-16,4-10-11 15,-7 10 1-15</inkml:trace>
  <inkml:trace contextRef="#ctx0" brushRef="#br0" timeOffset="199842.34">11875 16491 20 0,'3'6'10'16,"4"3"-6"-16,0-9 10 0,0 4-12 16,0-1 0-16,7 6 1 15,-3 7 0-15,-4-7-5 16,0 7 1-16,0-7 2 15,0 1 1-15,0-1-1 16,0 1 0-16,0-1 0 16,-3-3 1-16,-1 0 1 15,4-2 0-15,1-4 0 16,-1 6 1-16,3-22 0 16,4-12 0-16,7-10-1 15,8-15 1-15,9-16-8 16,15-9 1-16,-3-13-8 15,13-3 0-15</inkml:trace>
  <inkml:trace contextRef="#ctx0" brushRef="#br0" timeOffset="200861.66">10301 16550 12 0,'7'25'6'0,"11"26"-2"0,-11-51 7 16,3 6-9-16,1 3 1 16,-4 4 5-16,4-1 1 0,-1 1-9 15,-3-1 1-15,-3-5 6 16,3-4 0-16,7-9 1 16,0-13 0-16,4-3-3 15,10-19 0-15,14-25-3 16,11-6 0-16,0-13-11 15,7-5 0-15,0-8-4 16,-3 4 0-16</inkml:trace>
  <inkml:trace contextRef="#ctx0" brushRef="#br0" timeOffset="201748.08">9059 16365 12 0,'-3'3'6'0,"6"4"-3"0,-3-7 2 0,4 3-3 16,-1 6 1-16,1 1-1 15,-1 2 1-15,1 4-4 16,0 0 1-16,-1-1 2 16,1 4 1-16,3 3-2 15,-7-3 1-15,7 0 0 16,0-4 1-16,-4-2 1 16,1-4 0-16,-1-2 1 15,4-14 1-15,11-5 0 16,-4-7 0-16,14-12 0 15,15-13 0-15,6-19-5 16,15-6 1-16,-1-22-13 0,-6-19 0 16</inkml:trace>
  <inkml:trace contextRef="#ctx0" brushRef="#br0" timeOffset="204705.8">18888 15575 48 0,'-4'28'24'0,"18"-6"-14"0,-7-15 24 15,7 2-32-15,11 0 1 16,0 1 1-16,14 2 1 16,14 1-6-16,17 3 0 15,22 2 3-15,7 11 1 16,21 2-1-16,-4 7 1 15,0-1-3-15,-10 7 1 0,-21 3-3 16,-7 10 1-16,-18 12-2 16,-22 12 1-16,-13 19-3 15,-21 23 0-15,-36 18-2 16,-25 25 1-16,-27 19-1 16,-5 0 0-16,-9-12-3 15,-1-26 0-15,14-34-3 16,15-28 1-16</inkml:trace>
  <inkml:trace contextRef="#ctx0" brushRef="#br0" timeOffset="205364.63">21823 15682 54 0,'10'0'27'0,"8"-16"-32"0,-14 10 55 0,-1-4-48 15,1 4 1-15,-1 0 2 16,-3 6 0-16,-7 6-8 16,-7 13 1-16,-14 12 3 15,-22 19 0-15,-13 23-3 16,-8 2 1-16,-6 13-3 16,3 3 1-16,0 6 1 15,14 6 0-15,10-6 0 16,11 1 0-16,15-10 2 15,10-20 0-15,14-8 0 0,14-19 1 16,21-10-1-16,21-15 0 16,26-26 0-16,6-11 0 15,-18-11-1-15,-13-2 0 16,-15 2 1-16,-14 7 0 16,-21 10 0-16,-31 11 0 15,-22 8-2-15,-18 5 1 16,-6 0-4-16,-8 7 1 15,1 6-6-15,2 3 1 16,12 6-6-16,14-9 1 16</inkml:trace>
  <inkml:trace contextRef="#ctx0" brushRef="#br0" timeOffset="206057.16">23922 15277 48 0,'3'44'24'0,"-6"31"-28"15,-1-46 44-15,-6 8-39 16,-11 23 0-16,-11 9 1 0,-3 15 0 15,-4 23-3 1,-4 19 1-16,-2 2 0 16,-1 1 0-16,10-16-2 0,8-29 0 15,4-15-5-15,6-22 1 16,4-22-6-16,0-15 0 16,0-20-2-16,-4-8 1 15</inkml:trace>
  <inkml:trace contextRef="#ctx0" brushRef="#br0" timeOffset="206416.36">23252 16300 27 0,'31'18'13'0,"50"36"-5"0,-59-39 24 0,16 1-28 16,19 0 0-16,10-4 2 15,11-6 0-15,-1-6-8 16,-3-6 1-16,0-3 5 15,-7-7 0-15,-3-9-2 16,-18 9 0-16,-11 1-2 16,-10-1 1-16,-11-3-1 15,-11 0 0-15,-10 1-1 16,-14 2 1-16,3 6-1 16,-3 10 1-16,-7 10-3 15,-7 2 1-15,-4 14-2 16,4 5 0-16,6 6-1 15,5 7 0-15,10-9-1 16,7-4 1-16,14-6 0 0,10-9 1 16,12-13-1-16,-1-3 1 15,4-9 0-15,3-7 1 16,-3-3-5-16,-1-9 1 16</inkml:trace>
  <inkml:trace contextRef="#ctx0" brushRef="#br0" timeOffset="206731.64">24525 15563 40 0,'4'18'20'0,"-15"55"-29"16,4-58 41-16,-11 20-33 15,-6 12 1-15,-8 22 0 16,4 3 0-16,-4 16 0 16,4-4 0-16,3 4-1 15,7-16 1-15,4-9-3 16,7-16 1-16,0-19-7 15,4-12 0-15,-1-16-1 16,-3-13 0-16</inkml:trace>
  <inkml:trace contextRef="#ctx0" brushRef="#br0" timeOffset="207107.86">24074 16227 26 0,'7'16'13'0,"35"15"-9"0,-24-24 25 16,10-4-28-16,11 3 1 15,10 0 1-15,4 7 1 16,-4-1-5-16,-3 4 0 16,7-3 2-16,-4-7 1 15,-3-3 0-15,0 0 0 16,-7-6-1-16,-4-9 1 0,-6 5 0 16,-5-2 1-16,-6-1 0 15,-8 1 1-15,-10 3-2 16,-7 3 0-16,-10 3-1 15,-8 3 1-15,-3 3-3 16,0 3 0-16,3 10-2 16,4 0 1-16,3 0-1 15,4 0 0-15,3-4-1 16,4-2 0-16,7-7 0 16,4 0 0-16,6 1 0 15,5-7 0-15,-1 0-1 16,3 0 1-16,-3-3-3 15,1-1 0-15,-5 4-2 16,1 4 1-16</inkml:trace>
  <inkml:trace contextRef="#ctx0" brushRef="#br0" timeOffset="207438.47">24772 16563 21 0,'18'6'10'0,"35"-6"-6"0,-32-6 18 16,11-3-22-16,3-10 0 15,4-13 2-15,3-8 1 16,4-11-2-16,0-21 1 16,0-9 1-16,-8-16 1 15,-6-10-1-15,-7-9 0 0,-8 0-2 16,-10 3 1-16,-10 13-2 16,-11 6 1-16,-7 21-2 15,-8 20 1-15,5 19 0 16,-4 30 1-16,-1 36 0 15,1 27 0-15,0 42-2 16,7 30 1-16,3 36 0 16,7 11 1-16,8-24-1 15,3-32 0-15,7-24-10 16,4-36 0-16,-1-21 0 16,8-22 0-1</inkml:trace>
  <inkml:trace contextRef="#ctx0" brushRef="#br0" timeOffset="207902.73">26758 16334 46 0,'4'0'23'0,"-15"0"-25"0,11-6 47 0,0-1-44 15,-3 4 0-15,-4-3 1 16,-4 6 0-16,-7 0-3 16,-3 0 0-16,-4-3 1 15,1 9 1-15,-1 13-3 16,0 3 1-16,4 9-3 16,7-2 0-16,7-1 0 15,4 3 0-15,10-6 0 16,10-9 1-16,8-7 1 15,0-6 0-15,-1-9 2 16,-3-6 1-16,1-7-1 16,2-9 0-16,1-4-8 15,0 7 1-15,-1-13-4 0,1 7 0 16</inkml:trace>
  <inkml:trace contextRef="#ctx0" brushRef="#br0" timeOffset="208249.43">27055 16742 43 0,'-4'103'21'0,"-10"-59"-27"0,10-31 40 16,1-1-34-16,-4-9 0 0,0-6 3 16,0-6 1-16,3-13-4 15,1-22 0-15,3-13 2 16,3-12 1-16,1-12-1 15,3 3 0-15,7-7-2 16,7 3 0-16,7 7 0 16,8 6 0-16,-1 9 0 15,-3 13 0-15,-1 13 1 16,-2 9 0-16,-8 19 0 16,-4 12 0-16,-10 16-1 15,-7 15 0-15,-14 4-2 16,-14 9 0-16,-14 4-3 15,-8-4 0-15,-3-9-5 16,0-1 0-16,11-15-3 16,7-9 0-16</inkml:trace>
  <inkml:trace contextRef="#ctx0" brushRef="#br0" timeOffset="208623.23">27707 15942 47 0,'50'-16'23'0,"-26"13"-26"0,-17 6 45 16,-3 7-42-16,-4 2 0 15,-7 4-1-15,-7 0 1 16,-7 2 0-16,-8 1 0 0,-2-6-1 16,-5-1 1-16,5 1-2 15,-1 3 0-15,4-4 0 16,3 1 1-16,7-7 0 15,4 0 0-15,11 4 1 16,6 2 0-16,11 4 1 16,11 3 1-16,7-1-1 15,6 4 0-15,1-3 0 16,-3 0 0-16,-8-6-1 16,-7 5 0-16,-10 4-1 15,-15 7 0-15,-14 5-1 16,-10 4 1-16,-7-7-4 15,0-3 1-15,-8-6-7 16,1 3 1-16,7-12-2 16,10-1 0-16</inkml:trace>
  <inkml:trace contextRef="#ctx0" brushRef="#br0" timeOffset="208793.49">28183 16390 45 0,'7'38'22'0,"1"-25"-43"0,-8-10 45 16,-8 0-41-16,-2-9 0 16</inkml:trace>
  <inkml:trace contextRef="#ctx0" brushRef="#br0" timeOffset="-211955.72">3351 12417 26 0,'-3'-6'13'0,"6"19"2"16,-3-10 13-16,0-3-22 16,0 0 1-16,-3 3 2 15,3 3 0-15,0 10-12 16,0 6 0-16,-7 15 7 16,3 17 1-16,4 12-5 15,-7 18 1-15,7 20-2 16,0 12 0-16,0 15-1 15,0 14 0-15,0 2 0 16,-7-3 1-16,4-18-1 16,-8-13 0-16,0-19-2 15,1-16 0-15,-1-18-4 0,4-16 0 16,-3-26-5-16,10-14 1 16</inkml:trace>
  <inkml:trace contextRef="#ctx0" brushRef="#br0" timeOffset="-210512.94">3369 12295 22 0,'-7'19'11'0,"14"-3"-10"16,-3-16 13-16,3 3-13 16,10 0 0-16,-6 0 2 15,10 0 0-15,-3 0-2 16,6 4 1-16,5-4 3 15,-1-3 0-15,11-3-1 16,21-1 0-16,0-2-2 16,14-3 0-16,10-4-3 15,8 1 1-15,10-1-2 0,4 1 1 16,4-1 1-16,-12 4 0 16,22 2 1-16,0-2 0 15,11 0 0-15,-8 2 0 16,22 4 0-16,-8 0 1 15,15 0-1-15,-4-3 0 16,4-1-1-16,7 1 1 16,-8-7-1-16,15 4 1 15,-4-3-1-15,4-1 1 0,4 0 0 16,-1 10 0-16,4 3-1 16,3 0 1-16,-3 0-1 15,7-3 1-15,-14 0-1 16,0-10 1-16,3-2-1 15,-7-4 1 1,96-22 1 0,-11 4 0-16,-25 5-1 15,-14 4 0-15,-28 6 0 16,-7 0 0-16,-4 10 0 16,-14 5 0-16,-17 7-1 15,0 0 0-15,-15 7 0 16,-3 2 1-16,-7 7-1 15,-11-4 0-15,-14 4 0 16,-6 0 0-16,-5-1-1 0,-3 10 1 16,-7 4-1-16,-7 2 0 15,-7-3-1-15,-7 3 1 16,-11 7-1-16,-3 9 0 16,-7 0 0-16,-4 3 0 15,-7 10 1-15,-3 6 0 16,-8 9-1-16,-3-6 1 15,-3 0 0-15,-4-3 0 16,-4 6-2-16,0 3 0 16,1-3 0-16,-1 7 1 15,-3-7 0-15,0 6 1 0,0-6 0 16,-4-6 0 0,-3-3 1-16,0 3 1 0,0-10-1 15,-4 1 0-15,-7-1 0 16,8-3 1-16,-5-9-1 15,-6 0 1-15,-11-6 0 16,-3-7 0-16,-4-6 0 16,-11-6 1-16,-3-6-1 15,0-7 1-15,-14-3-2 16,-7 0 1-16,-4 0-1 16,-10-3 1-16,0-3-1 15,-8 6 0-15,-3-6 0 16,-10 0 0-16,3 0 0 15,-11-6 1-15,1-7-1 16,-15-9 1-16,11 6-1 16,-17 0 0-16,13 0 0 0,-14 1 1 15,15 5-1-15,-8 13 0 16,4 0 0-16,-4 3 0 16,8 7 0-16,-1 5 0 15,8 7 0-15,-15 3 0 16,14 0 0-16,-3 4 0 15,4 2-1-15,-8 0 1 16,11 4 0-16,0-4 0 16,4-6 0-16,-15-6 0 15,8 0 0-15,10-7 0 0,0 1 0 16,-7-1 1 0,3 1-1-16,4-4 1 0,0 1-1 15,-3-4 1-15,0 4 0 16,3-4 1-16,3 0-1 15,4-3 0 17,-7 3 0-32,11 1 1 0,-7 5-1 0,13 1 0 0,4 3-1 15,1-1 0-15,17-2 0 16,-8-4 1-16,12-3-1 16,13 1 0-16,-3-4 0 15,7-3 0-15,11 3 0 16,7-6 1-16,6 0-4 15,4-4 0-15,11-5-9 16,11-10 0-16</inkml:trace>
  <inkml:trace contextRef="#ctx0" brushRef="#br0" timeOffset="-209117.67">2314 13295 35 0,'-10'22'17'0,"10"-19"-11"0,0-3 17 15,0 0-21-15,10 0 1 16,-3 4 4-16,14-1 1 16,1 6-9-16,9 1 1 0,-2-4 4 15,-1-3 1 1,21-6-2-16,11-3 0 0,0-7-5 15,4 0 0-15,3 1-6 16,-14-4 0-16,-4-3-7 16,-3 4 1-1</inkml:trace>
  <inkml:trace contextRef="#ctx0" brushRef="#br0" timeOffset="-208756.17">2671 13001 30 0,'-8'3'15'0,"16"9"-8"16,2-2 19-16,-6-1-24 0,3 4 1 15,3-1 0-15,8 7 0 16,3 3-4-16,0 0 0 16,7 0 3-16,11 0 1 15,4 0-2-15,-1 3 1 16,-7-3-1-16,-10 0 0 16,0 0-1-16,-11 3 0 15,3 6-1-15,-17 7 1 0,-17 12-2 16,-15 3 0-16,-7 1-5 15,-10-1 1-15,-11-9-6 16,0-10 1-16</inkml:trace>
  <inkml:trace contextRef="#ctx0" brushRef="#br0" timeOffset="-208544.47">2621 13032 25 0,'-17'-13'12'0,"13"17"-9"16,4 2 16-16,-7 10-15 15,7-1 1-15,-7 13 1 16,3-2 0-16,15 27-8 16,-4 16 0-16,4 9 2 15,-1 1 0-15,11 5-9 16,-3-8 0-16</inkml:trace>
  <inkml:trace contextRef="#ctx0" brushRef="#br0" timeOffset="-207676.23">758 11771 41 0,'-7'-3'20'0,"7"-6"-18"0,0 9 32 0,0 0-31 16,0 3 0-16,-3 3 1 15,-4 7 1-15,3-1-7 16,-13 1 1-16,-1 12 3 16,-3 6 0-16,0 4-3 15,3 9 0-15,-3 3-2 16,3 12 0-16,4 10-2 15,7 3 1-15,7 10-1 16,0 0 1-16,7-7 1 16,4-6 1 15,10-10 1-15,0-15 0-16,14-19 1 0,1-15 0 0,2-13 0 0,12-13 0 0,-4-12 0 15,7-10 0-15,-15 0 0 16,-6-5 1-16,-4-1 0 0,-6 0 0 15,-15 9-1 1,-14 4 1-16,3 0 0 0,-14 2 0 16,1 14-1-16,-4 8 0 15,3 14-1 1,-3 8 0-16,0 10-1 0,-8 0 0 16,15-6-7-16,-3-3 1 15,6-7-2-15,0-5 0 16</inkml:trace>
  <inkml:trace contextRef="#ctx0" brushRef="#br0" timeOffset="-206953.05">1168 12530 18 0,'0'0'9'0,"-7"-15"2"0,7 15 12 0,0 0-18 0,0 0 0 0,7 0 2 16,3-4 0-16,1-2-9 15,7 0 0-15,3 3 7 16,0-10 1-16,7 1-2 15,-7-4 0-15,0 0-2 16,-3-2 1-16,0-8-2 16,-4 1 1-16,-7-3-2 15,-7 6 1-15,0 0-3 16,0 7 0 0,-7 2-1-16,-4 4 1 0,1 5-2 15,-1 8 1 1,-7 5 0-16,8 10 0 0,-1 3 0 15,1-3 1-15,-1 6 1 16,11 3 0-16,0 6 0 16,11-2 1-16,-1-4-2 0,1-3 1 15,6-3-2 1,5-9 0 15,-5-7-7-31,-6-6 1 0</inkml:trace>
  <inkml:trace contextRef="#ctx0" brushRef="#br0" timeOffset="-206549.31">1559 12395 31 0,'-10'10'15'0,"6"-16"-18"16,4 6 24-16,0-4-20 16,0 4 1-16,0-3-1 15,0-6 1-15,0-4-3 16,0-2 0-16,0-4 0 16,4-3 0-16,3 0-2 15,3 6 0-15,1 1-1 16,0 2 0-16,-1 1 0 15,8-1 0 1,-4 4 2 0,3 9 0-16,1 0 3 0,3 3 1 15,-3 6 0-15,-4 7 1 32,4 6 0-32,-8 6 0 0,1-3-3 15,-1 6 1 1,1-2-8-16,-4-7 1 15</inkml:trace>
  <inkml:trace contextRef="#ctx0" brushRef="#br0" timeOffset="-205934.2">1965 12380 28 0,'0'3'14'0,"4"-25"-7"0,3 16 23 0,3-7-27 0,-3-3 1 16,7-2 3-16,4-4 0 16,3-7-9-16,7 4 0 0,-10-3 5 15,-4 9 1-15,4-3-4 16,-15 4 1-16,-3 2-2 16,-3 3 0-16,3 4-2 15,-11 3 1-15,4 6-1 16,-3 6 0-16,-1 10 0 15,0 2 1-15,1 4-1 16,3 3 1-16,3 7 1 16,4-10 1-16,4 12 0 15,3-2 0 1,14 2 0-16,-3-6 0 16,3-6-4-1,7-9 1 1,-7-10-7-16,0-6 0 0</inkml:trace>
  <inkml:trace contextRef="#ctx0" brushRef="#br0" timeOffset="-205649.38">2342 12323 29 0,'11'44'14'0,"-7"-19"-9"0,3-22 20 0,-7-3-24 0,0 0 0 15,-7-3 0-15,3-6 1 16,-3-7-3-16,3-9 1 16,-6-3 1-16,-1-3 0 15,-3-4 0-15,11 1 0 0,-8-1 0 16,11 7 0-16,4 6 0 16,6 6 1-16,15 7-1 15,0 3 1-15,3 2-5 16,4 1 1 15,-8 0-9-31,1-3 0 0</inkml:trace>
  <inkml:trace contextRef="#ctx0" brushRef="#br0" timeOffset="-205427.83">2692 11944 41 0,'0'9'20'0,"-11"-2"-19"0,4-4 33 0,4 6-35 15,-8 4 1-15,-3 2-1 16,0 1 1-16,3 6 0 16,-6 9 0-16,6-2-3 0,0-1 0 15,1 0-4 1,3-3 1-16,3-6-6 0,8-3 1 16</inkml:trace>
  <inkml:trace contextRef="#ctx0" brushRef="#br0" timeOffset="-205322.83">2660 12185 11 0,'11'-31'5'0,"-1"-10"0"0,-10 29-1 16,4-1-7-16,-4 1 1 16,7-1-4-16,3 4 1 0</inkml:trace>
  <inkml:trace contextRef="#ctx0" brushRef="#br0" timeOffset="-205049.4">2949 12217 24 0,'60'-13'12'0,"-10"-75"-5"0,-36 60 25 16,7-19-28-16,4-9 0 0,-15-10 1 47,1-19 1-47,-18-3-9 15,-4-9 1-15,1 3 5 0,-8 6 0 0,-7 10-3 16,-14 9 1-16,8 9-1 0,-8 20 0 0,11 14-1 15,-4 20 0-15,11 19-1 16,3 21 0-16,18 26-1 16,11 24 1-16,17 17 0 15,-3 12 0-15,3 3 1 0,0-10 0 16,-10-18 0-16,3-16 1 16,-7-18-5-16,0-17 0 15,0-15-5 1,-3-16 1-16</inkml:trace>
  <inkml:trace contextRef="#ctx0" brushRef="#br0" timeOffset="-204820.83">3179 12003 41 0,'3'35'20'0,"8"18"-23"0,-4-43 37 0,-7 2-34 16,10-2 1-16,-10-1-2 15,7-6 1-15,-3-9-5 16,3-7 1-16,-7-5-7 16,0-14 0-16</inkml:trace>
  <inkml:trace contextRef="#ctx0" brushRef="#br0" timeOffset="-204586.17">3168 11665 19 0,'0'0'9'0,"-7"3"-4"0,7-3 5 16,0 0-13-16,0 0 0 15,0-9-7-15,7-4 0 0</inkml:trace>
  <inkml:trace contextRef="#ctx0" brushRef="#br0" timeOffset="-203859.56">3242 11602 37 0,'7'16'18'0,"32"-16"-23"0,-29 0 38 0,1 0-33 16,10 3 1-16,-3 0 1 15,7-3 0-15,3 0-2 16,0-3 0-16,0-7 1 16,-7 4 1-16,1 0-1 15,-5 0 0-15,-6 3-1 16,-1 3 0-16,-10 6-3 15,0 6 1-15,-7 7-2 16,-3 3 1-16,-1 3-1 16,-3 3 1-16,0 4 0 15,0-10 0-15,3 6 2 16,-6 3 0-16,6 4 2 16,11-4 0-1,0 4 2-15,4-4 0 0,10-3 0 16,0-6 0-16,7-6-1 15,4-10 1-15,-11-9-3 0,3-6 1 16,1-10-10-16,-4-13 1 16,-7-2-3-16,-7-10 0 31</inkml:trace>
  <inkml:trace contextRef="#ctx0" brushRef="#br0" timeOffset="-203679.27">3221 11740 30 0,'21'56'15'0,"18"-24"-10"0,-32-23 26 0,3 4-30 15,5-1 1-15,2 1-1 16,1-7 1-16,3-6-5 16,18-9 0-16,-7-4-7 15,-1-12 1-15</inkml:trace>
  <inkml:trace contextRef="#ctx0" brushRef="#br0" timeOffset="-203231.56">3637 11753 40 0,'21'3'20'0,"-3"-13"-13"0,-15 7 31 16,8-3-34-16,7-3 1 16,10-7 1-16,-3 3 1 15,3-2-10-15,0-1 0 0,0 0 5 16,-7 1 1-16,1-4-3 15,-5 0 0-15,-13 3-2 16,3 4 1-16,-14 5-4 16,-14 7 1-16,-8 10-2 15,-2-1 1-15,-1 10-2 16,-7 6 1 46,11 3 0-62,7 4 1 0,3-1 2 0,15 0 1 16,3 4 2-16,14-1 0 0,10-2 1 0,12-10 0 0,2-7-1 0,1-11 1 0,4-11-6 16,-5-2 0-16,-13-13-5 15,-11-3 1-15</inkml:trace>
  <inkml:trace contextRef="#ctx0" brushRef="#br0" timeOffset="-202643.64">3239 11749 24 0,'179'-18'12'0,"30"-26"-14"0,-149 28 17 0,31-12-15 15,-3-10 0-15,15 4 6 16,3-4 0-16,-11-6-4 16,0 0 0-16,-7-3 3 15,-14-3 1-15,-14 0-1 16,-14 3 1-16,-14 0-4 16,-11 6 0-16,-14-3-2 15,-17 7 1-15,-26 2 1 16,-27-3 1-16,-25 7 0 15,-32 0 0-15,-32 6 0 0,-24 9 0 16,-25 13-3-16,-15 12 1 16,-13 13-3-16,17 13 0 31,1 2 1-31,-8 13 0 0,14 4 1 0,-3 5 0 16,4 4 2-16,-5 6 0 15,5 9 1-15,13-9 0 16,1 7-2-16,21-1 0 15,-1-9-1-15,18-3 1 16,15-4-1-16,-484 211 0 16</inkml:trace>
  <inkml:trace contextRef="#ctx0" brushRef="#br0" timeOffset="-202283.59">0 12511 83 0,'430'160'0'0,"-341"-135"0"0,13 4 0 0,18 2 0 16,28-3 1-16,4-6-1 0,24 0 0 0,4-9 0 0,21-7 1 0,25-9 1 15,3-7 0-15,11-5 1 16,0-13 0-16,-4-10 2 0,-24-6 0 15,0-6 0 1,-4-13 0-16,-21-9-1 0,-14-16 0 16,-8-6-3-16,-16-3 1 15,-19-7-2-15,-10-5 0 16,-28 5-3-16,-25 4 1 16,-18 12-4-16,-28 16 1 15,-31 12-5-15,-25 13 0 16,-36 0-5-16,-24 7 0 15</inkml:trace>
  <inkml:trace contextRef="#ctx0" brushRef="#br0" timeOffset="-201099.76">332 13897 48 0,'10'32'24'0,"18"12"-34"0,-24-29 44 0,14 7-34 0,-11 3 0 0,3 7 0 0,-6 5 0 0,3 7-1 16,-7 7 0-16,0-1 0 16,0-3 0-16,-7-7-2 15,7-21 1-15,-11-9 0 16,11-17 0-16,-3-15 0 16,-4-18 0-16,0-10-2 15,3-1 1 1,-3-8-2-16,3-10 1 15,4-6-1-15,-7 9 1 0,-3 9 1 16,10 10 1-16,0 6 3 16,0 13 1-16,7 3 2 15,-4 6 0-15,8 4 1 0,7 8 1 16,3 7-1 0,-4 0 1-16,15-3-2 0,-4 0 0 15,11-3 0-15,4 3 1 16,-5 0-3-16,1 6 1 15,-11 3-2-15,-6 10 0 16,-12 15-4-16,-10 0 1 0,-10 4-5 16,-19 2 0-16,-2-2-7 15,-15-10 1-15</inkml:trace>
  <inkml:trace contextRef="#ctx0" brushRef="#br0" timeOffset="-200690.47">1076 13339 37 0,'-7'7'18'0,"-14"-11"-9"0,21 8 30 15,-11-1-36-15,4 3 0 16,4 7 1-16,-8 2 0 16,4 13-6-16,-4 1 1 15,1 11 3-15,3 11 0 16,3 8-3-16,4 13 1 15,0 13-5-15,4 0 0 16,13-1-2-16,1-12 0 47,-4-15-3-47,14-20 0 16,-6-15-4-1,6-22 1-15</inkml:trace>
  <inkml:trace contextRef="#ctx0" brushRef="#br0" timeOffset="-200153.9">1277 13515 53 0,'11'9'26'0,"27"-6"-32"0,-27 1 54 16,0 2-47-16,6-3 1 15,-6-3 0-15,3 0 1 16,4-3-4-16,-11 9 0 16,-4-6 1-16,-3 3 1 15,7 4-3-15,-14-1 0 0,7 6-3 16,-3-5 0-16,-4 2-1 16,-4 4 0-16,4-4 0 15,-4 0 0-15,8 1 2 16,3-4 1-16,0-3 2 15,3 0 0-15,8-3 4 16,7 3 0-16,-1 7 0 16,-3-7 1-16,4 3-1 15,0 1 1-15,-8 5-2 16,1 1 1 15,-11 5-4-15,-11 4 0-16,4 4-3 0,-3-1 1 0,-8 0-6 0,4-7 1 15,-4-5-5-15,-3-7 0 0</inkml:trace>
  <inkml:trace contextRef="#ctx0" brushRef="#br0" timeOffset="-199811.42">1528 13233 39 0,'7'53'19'0,"7"-15"-16"0,-4-26 34 0,8 7-32 15,0 9 1-15,6 7 2 16,4-1 1-16,4 4-12 16,4 3 1-16,-5 6 6 15,-3 9 0-15,-6 1-7 16,-22 12 0-16,-11-4-14 16,-10-2 1-16</inkml:trace>
  <inkml:trace contextRef="#ctx0" brushRef="#br0" timeOffset="-196820.78">642 15008 37 0,'18'-22'18'0,"3"-7"-7"16,-14 20 19-16,-4 0-24 15,-3 2 1-15,8 1 3 16,-8 0 1-16,0 6-13 0,-8 3 0 15,5 6 8-15,-8 4 1 16,-6 9-6-16,-1 3 0 16,-3 6-3-16,-11 1 0 15,4-4-5-15,-4-6 1 16,11 0-2-16,-7 0 0 78,17-4 1-78,4-2 0 0,7-3 3 31,11-7 0-31,10-6 3 0,14-3 1 0,8 3 3 16,6-3 0-16,-7-4 1 0,-3 7 0 0,-4 10-1 0,-14 6 0 0,-10 2-2 0,-11 11 1 0,-11 2-7 16,-10 7 0-16,-7 2-8 0,0-2 0 0</inkml:trace>
  <inkml:trace contextRef="#ctx0" brushRef="#br0" timeOffset="-196422.25">1147 15070 45 0,'-18'19'22'0,"-10"25"-23"0,24-35 34 16,-6 10-32-16,-8 16 1 15,0 5 0-15,4 17 0 16,4 6-3-16,-8 6 0 0,7 0 0 15,1-7 0 1,10-12-5-16,-11-9 0 0,11-16-7 16,-7-18 0-16</inkml:trace>
  <inkml:trace contextRef="#ctx0" brushRef="#br0" timeOffset="-196247.25">907 15092 37 0,'14'50'18'0,"3"4"-19"0,-13-35 28 0,3 6-27 0,4 3 0 0,-4 3-1 0,-4-6 1 0,4-6-8 0,4-10 0 0,-11-15-2 0,3-13 1 0</inkml:trace>
  <inkml:trace contextRef="#ctx0" brushRef="#br0" timeOffset="-195199.22">1418 14556 38 0,'0'25'19'0,"0"6"-27"15,0-24 37-15,0 5-30 16,0 7 1-16,-3 6 1 15,-4 3 1-15,7 13-1 16,-7 9 0-16,3 13 0 16,4 9 0-16,-7 7-1 15,3 5 1-15,4-5-5 16,0-1 1-16,0-15-8 16,0-16 0-16</inkml:trace>
  <inkml:trace contextRef="#ctx0" brushRef="#br0" timeOffset="-194554.11">1150 15378 27 0,'-11'-10'13'0,"11"-2"-5"0,0 5 17 0,0 1-22 0,0-3 1 0,8-4 1 0,2-9 0 0,11-3-6 16,0 0 1-16,1-13 3 15,13-9 1-15,-3-3-2 16,-4-13 1-16,11 1-2 15,3-4 1-15,-10 0-2 16,7 10 1-16,-8 5-1 16,5 8 0-16,-15 8 0 15,0 7 1 1,0 9-2-16,-3 10 1 16,-4 12-2-16,0 3 0 0,-11 13-1 15,-3 9 1-15,-3 13-2 16,-4 9 1-16,0-3 1 15,3-9 0-15,-6-7 0 16,10-3 0-16,0-9 0 16,0-3 0-1,0-7-1 32,10-3 1-31,1-6-1-1,-4 0 0 1,-4-3 0-16,8-6 1 0,0-4 1 0,6 4 1 0,-6 3 0 0,7 2 1 0,-8 8 0 16,11 5 1-16,-3 4-1 0,-4-1 0 0,4 10 0 0,3 3 1 0,-4 7-2 0,5-1 0 15,-12-6-2 17,8 0 1-32,-8-6-8 15,1-3 1 16</inkml:trace>
  <inkml:trace contextRef="#ctx0" brushRef="#br0" timeOffset="-193584.43">1108 15356 40 0,'0'12'20'0,"3"1"-25"0,-3-7 36 0,7 3-31 16,-7 7 1-16,4-3 0 15,-4 5 1-15,7-5-2 16,-7 0 0-16,0-1 1 15,0 1 0-15,0-10 0 16,0-13 1-16,0-5-1 16,7-4 1-16,-4-6-1 15,8-10 1-15,7-2-1 16,-1-1 0 31,5 4-1-47,-8 5 0 15,3 4 0 32,4 6 0-47,-3 4 0 0,3 2 1 0,-3 7-1 16,-8 6 1-16,5 0 0 16,-1 9 1-16,-4 10-4 0,-6 0 1 0,3 6-3 0,-4 3 1 0,4 0-11 0,-3-6 1 15</inkml:trace>
  <inkml:trace contextRef="#ctx0" brushRef="#br0" timeOffset="-192827.63">2762 14474 27 0,'0'-18'13'0,"0"8"-3"0,0 10 11 16,0 3-17-16,0 7 0 16,0 5 2-16,0 11 1 15,0 2-8-15,0 13 0 16,0 12 5-16,0 3 1 16,7 7-2-16,-7-3 0 0,4-4-2 15,3-3 1 1,-7-18-2-1,-7-16 0-15,3-13-1 16,-10-3 1-16,0-9-2 16,-14-7 0-16,0-2-3 15,3-4 1-15,-3-3-2 32,-4 0 1-32,4 9-1 0,7 7 0 0,-8 6 2 15,12 9 0-15,3 7 4 16,7 6 0-16,0 0 2 15,14 6 1-15,0 4 0 16,3-1 1-16,11 0-1 16,8-2 0-16,6-4-2 15,0-10 0-15,4-2-3 16,-7-4 1-16,7-12-10 0,-1-13 1 16</inkml:trace>
  <inkml:trace contextRef="#ctx0" brushRef="#br0" timeOffset="-192598.72">3052 14801 36 0,'7'25'18'0,"-14"0"-17"15,7-16 27-15,-4 4-27 0,4 2 0 0,0 7-1 16,0-6 1-16,0 0-3 15,0-7 0-15,-7-3-4 16,7-6 1-16,0-12-6 16,0-7 1-16</inkml:trace>
  <inkml:trace contextRef="#ctx0" brushRef="#br0" timeOffset="-192392.44">2960 14631 33 0,'0'7'16'0,"3"8"-15"16,-3-15 28-16,0 0-28 15,0 0 0-15,0 0 0 16,0 0 0-16,7-3-2 0,4 0 1 16,-7 0-1-16,10 0 1 15,-4 0-5-15,1-1 1 16,-1 1-4-1,1 0 0-15,-4 0-3 16,4 0 1-16</inkml:trace>
  <inkml:trace contextRef="#ctx0" brushRef="#br0" timeOffset="-192153.05">3179 14631 22 0,'10'16'11'0,"11"6"-2"0,-10-10 20 16,-1 4-27-16,1 9 1 15,0 7 0-15,-1 5 0 0,4 1-4 16,-3-4 0-16,-8-5 4 15,4 2 0-15,-7-9-1 16,0-6 0-16,4-4 1 16,-4-6 0-16,7-12 1 15,-7-10 0-15,4-12-1 16,3-13 1-16,3-6-2 47,11 0 1-47,8-6-5 0,9-7 0 15,-6 7-13-15,-4-10 1 0</inkml:trace>
  <inkml:trace contextRef="#ctx0" brushRef="#br0" timeOffset="-189599.45">631 16842 29 0,'0'16'14'0,"11"-7"-4"0,-11-6 14 0,7 3-21 15,-7 10 0-15,0 6 1 16,0 9 1-16,0 4-6 16,4 12 1-16,3 0 3 15,-7 0 1-15,3-3-3 16,4-3 0-16,-7-10-2 15,0-9 1-15,0-13-2 16,0-18 0-16,0-16-4 16,11-22 1-16,-4-13-5 15,-4-2 0-15,-3-10-1 16,0-4 0-16,-10 1-1 31,-110 150 12-31,219-238-1 16,-117 97 0-16,7 16 7 15,1 16 1-15,-1 9 2 0,11 9 1 16,-7 7-5-16,7 2 1 16,7 1-2-16,-3 0 1 15,10-1-3-15,0-2 1 16,14 0 1-16,4 2 0 16,7 4-1-16,-11 3 1 15,11 0 0-15,-14 3 0 16,3 4-1-16,-11 5 1 15,5 4-4-15,-22 9 0 16,0 3-5-16,-11 7 0 16,-7-1-7-16,-3 4 0 0,-11-16-3 15,4-10 1-15</inkml:trace>
  <inkml:trace contextRef="#ctx0" brushRef="#br0" timeOffset="-188923.61">1245 16165 47 0,'-7'12'23'0,"0"7"-34"15,7-13 47-15,0 7-36 16,-3 3 0-16,-4 2 0 0,3 7 1 16,-6 7-5-16,10 2 1 15,-8-2-9-15,8 2 1 16</inkml:trace>
  <inkml:trace contextRef="#ctx0" brushRef="#br0" timeOffset="-188288.84">1588 16102 22 0,'-11'-22'11'0,"18"13"9"0,-7 9 8 15,-7-4-21-15,7 8 1 16,-7 2 4-16,3 0 0 16,-6 10-16-16,-1-1 0 15,1 11 10-15,-8 5 0 0,-3 3-5 16,3 7 0-16,1 6-4 16,2 10 0-16,5 9-2 15,-1 3 1 1,11 6-1-16,0-13 1 0,0 4 0 15,11-15 1-15,3-17 0 16,11-9 1-16,-4-12-5 16,11-7 0-16,-4-9-4 31,0-13 0 16</inkml:trace>
  <inkml:trace contextRef="#ctx0" brushRef="#br0" timeOffset="-187803.17">1630 16309 53 0,'7'6'26'0,"3"0"-32"0,-2-9 51 0,6 0-42 0,3 0 0 0,4 3 2 0,8 0 0 0,-1 3-7 0,-7 0 0 15,0 0 4-15,-3 1 0 0,-4-1-3 16,-7-3 1-16,-7 3-4 16,0 0 0-16,-11 0-2 15,1-3 0-15,-8 0-1 16,8 0 0-16,-1 3 0 15,4 0 1-15,3 1 2 16,4-1 1-16,4 3 1 16,3 0 1-16,4 0 1 15,-1 4 1-15,8 2-1 16,-8-2 1-16,1-1 0 16,0 4 0-16,-1-4 0 15,-3 1 1-15,4 2-1 31,-1-2 0-31,-10-1-1 0,0 7 1 0,-10 9-2 47,-1 3 1-47,-17-3-4 32,0 0 1-32,-4-3-8 31,0-9 1-31</inkml:trace>
  <inkml:trace contextRef="#ctx0" brushRef="#br0" timeOffset="-187508.59">1909 15977 41 0,'14'56'20'0,"7"-9"-20"0,-11-31 33 0,1 2-30 0,10 4 1 0,0 4 4 0,8-1 0 0,-1-3-10 15,4 0 0-15,-15-1 5 16,-13 5 1-16,-4 8-7 15,-11 1 1-15,-10 12-14 16,0-4 1-16</inkml:trace>
  <inkml:trace contextRef="#ctx0" brushRef="#br0" timeOffset="-186894.1">1408 17121 52 0,'0'13'26'0,"0"-1"-25"0,0-12 39 15,0 0-40-15,0 3 1 16,0 0 0-16,7 4 0 16,-4-4-2-16,-3 6 1 15,0-2-2-15,0-1 1 16,0 0-6-16,0-3 1 16,7-3-9-16,4-6 0 15</inkml:trace>
  <inkml:trace contextRef="#ctx0" brushRef="#br0" timeOffset="-186657.25">1450 17432 34 0,'-4'18'17'0,"-3"1"-12"0,7-16 20 0,0-3-25 0,-3 0 1 0,3 3 0 0,0-3 0 0,0 0-3 0,0 0 0 0,0 0-7 15,0-3 0-15,10-9-1 16,-10-1 0-16</inkml:trace>
  <inkml:trace contextRef="#ctx0" brushRef="#br0" timeOffset="-186502.33">1439 17770 27 0,'-3'3'13'0,"13"7"-19"0,-10-10 23 0,11 0-21 16,-7 0 0-16,3 0-8 15,0 0 0-15</inkml:trace>
  <inkml:trace contextRef="#ctx0" brushRef="#br0" timeOffset="-186251.88">1489 17940 34 0,'-4'34'17'0,"4"1"-18"16,0-26 32-16,0-3-31 15,0 0 0-15,0 1 0 16,0-1 1-16,0-3-2 0,0 0 1 15,0-3-2-15,-7 0 1 16,7-3-9-16,0-13 0 16</inkml:trace>
  <inkml:trace contextRef="#ctx0" brushRef="#br0" timeOffset="-183400.04">3341 12389 30 0,'7'6'15'0,"3"-6"-2"0,-10 0 16 15,0 0-27-15,0 4 0 16,0 8 2-16,4 10 1 15,3 13-6-15,-7 18 0 16,0 16 3-16,4 12 1 0,3 26-2 16,-7 18 0-1,0 17-3-15,0-1 1 0,7 0-2 16,3 3 1-16,-6-9 0 16,3-16 0-16,-7-12-2 15,0-20 1-15,3-14-3 16,-3-17 1-16,0-22-6 15,-3-18 0-15</inkml:trace>
  <inkml:trace contextRef="#ctx0" brushRef="#br0" timeOffset="-182049.5">3429 12571 22 0,'18'6'11'0,"13"-18"-25"0,-20 12 13 0,7 0-3 15,3-3 1-15,-7 6 7 16,0-3 1-16,7 0-2 15,-7 0 1-15,11-3 0 16,7-1 1-16,7-2 0 16,10-3 1-16,4-1-6 15,14-2 1-15,7-4-2 16,11 7 0-16,-1-1 1 16,12 4 1-16,2 0 2 15,-6-4 0-15,17 1 1 16,11 0 1-16,7-1-1 15,-7 4 0-15,21 0-1 16,8-1 0-16,2 4-2 16,1 0 0-16,7 0 0 15,7 3 0-15,-4-3 1 16,-3 3 1 0,102-25 0-16,-18-3 1 15,-31 2-1-15,6 1 0 16,-6 3-1-16,-7 7 1 15,-11-7-2-15,10 0 0 16,-20-10-1-16,6 7 0 16,-3-6 0-16,-17 0 1 15,6-4 0-15,4 1 0 16,-7 2 0-16,-11 1 0 0,4 3-1 16,0 6 1-16,-18 3-1 15,3 3 0-15,-2 7-1 94,-8 3 1-94,-11 2 0 0,-13 4 0 0,-4 7 0 0,91 2 0 0,-116 1 0 0,-3 5 0 16,-14 10 0-16,-8 0-2 0,-6 13 1 0,-12 9-1 0,-9-3 1 0,-12 6-2 15,-6 7 1-15,-11-1-1 16,-14 7 0-16,-7 3 0 15,0 9 0-15,-7 3 1 16,3 10 0-16,-3 0 0 16,3 6 0-16,1 13 1 15,2-10 0-15,1 3 0 0,0-6 0 16,4-3-1-16,3-6 0 16,0 3-1-16,3-4 1 15,0-12 0-15,1-6 0 16,-1-3 2-16,-3-13 0 15,-7-6 1-15,-3-6 1 16,-8-7 0-16,-7-6 0 16,-7-3-1-16,1-3 1 15,-8-3-2-15,-7-1 1 16,-7-5 0-16,-4-4 0 0,-6-3 0 16,-4-3 1-16,-4 0-1 15,-17-3 1-15,-4-3 0 16,-14-1 1-16,4 1-2 15,-18-3 0-15,0 6-1 16,-14-1 1-16,3 4 0 16,-14 0 0-16,-10 0-1 15,7 0 0-15,-14-3 0 16,-4 0 1-16,0 0-1 16,-18 3 1-16,-6 0-2 15,6 3 1-15,-17 3 0 16,7 4 0-16,-18 6 0 15,1-4 0-15,-1 1 0 16,-17-7 0-16,13 0 0 16,-6-3 0-1,10-3 0-15,-10 0 0 0,0-6 0 16,3 3 0-16,7-3-1 0,-3-4 0 16,3-5-7-16,-7-11 0 15,15-2-4-15,20-3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5:11:36.11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3309 6328 24 0,'-7'3'12'0,"14"-3"-8"15,-7 0 13-15,11 0-17 16,-8 3 1-16,11 0 0 15,-3-3 1-15,10 3-1 16,7 3 0-16,-3-6 1 16,3 4 1-16,0 2-1 15,1 0 1-15,2 0 0 0,-2-2 0 16,2 2-2-16,8 0 0 16,0 0-1-16,3 1 1 15,-3-1-1-15,10 0 1 16,1-3-1-16,-1 0 0 15,1 1 0-15,-8-1 0 16,11 0 0-16,3-3 0 16,11 0 0-16,-3 0 1 15,3 0 0-15,7 3 0 16,0-3-1-16,0 0 1 16,4 3 0-16,3 0 0 15,-3-3-1-15,-1-3 0 0,4-3 0 16,-7 0 0-16,-3-1-1 15,3-5 1-15,7 6 0 16,7-1 0-16,-3 10 0 16,10 1 0-16,-3 5 0 15,7-3 1-15,0 7-1 16,3-4 0-16,4 4 1 16,-18-1 0-16,4 4 1 15,-11 0 0-15,0-1 0 16,0-2 1-16,-7-4-1 15,7-3 1-15,-10-2-3 16,6-8 1-16,8 1-4 16,3-3 0-16,11 6-1 15,0-6 0-15,0 6 0 16,-8 0 1-16,12-3 1 16,-1 6 1-16,0 0 1 15,-10 0 0-15,0 3 0 0,3 1 1 16,4 2 0-16,-8 4 0 15,12-4 0 17,-8 4 0-32,4-7 0 0,7 0 1 0,-8 0-1 0,1-3 1 15,7-3-2-15,-14-6 1 32,56-9 0-32,-14-1 0 15,-14-3-1-15,3 6 0 0,-3 4 0 16,0 6 0-16,4 6 0 15,-4 0 0-15,0 3 0 16,-4 1 1-16,4 5-1 16,0-2 0-16,-4-4 1 15,-6 3 1-15,-1 1-1 16,0 2 0-16,1-2 0 16,-8 2 0-16,-3-2-1 15,3-7 1-15,-3 3-1 16,-4 0 1-16,0 4-2 15,-10-4 1-15,-14 0-1 16,-4 4 0-16,-4-1-1 16,-3-3 1-16,-3 1-1 15,-5-1 1-15,-6 0 0 16,0 0 0-16,-3 1 0 16,-1-1 1-16,0 0-1 15,1 1 1-15,-5-4-1 16,-2 0 1-16,-5-3-1 0,-2-3 1 15,-5 0 0-15,1-1 0 16,0 1 0-16,3 0 0 16,-7 0 0-16,0 3 1 15,0 0-1-15,1 0 0 16,2 0 0-16,-3 0 1 16,1 0-1-16,-1 0 0 15,-4 0 0-15,-2-3 0 16,-1 0 1-16,-4-4 0 0,1 1 0 15,-4-3 0-15,-4-4 1 16,1 1 0-16,-4-13-1 16,0 0 1-16,-4-7-1 15,-3-5 0-15,-3-7-1 16,-1-10 1-16,-3 4-1 16,0-6 0-16,0 2 0 15,-4-11 1-15,1-1 0 16,2 0 0-16,5 0 0 15,-1-6 0-15,1 3-1 16,3 3 1-16,3 6-1 16,1 1 1-16,-1-1-1 15,4-2 0-15,0 8 0 16,-3 1 0-16,-1 3-1 16,0 3 1-16,1-3-1 15,-4 9 1-15,-4 6-1 16,1 4 1-16,-1 0-2 15,4 6 1-15,0-1-1 0,0 5 1 16,0 2-1-16,-4 3 1 16,-3 0-1-16,0 4 1 15,-4-7 0-15,-6 6 0 16,-4 1 0-16,-1 2 1 16,-2 1-1-16,-1-3 0 15,-3 2 0-15,-4 1 1 16,-4-4-1-16,1 4 1 15,0-4 0-15,-1 1 0 0,-2-1 0 16,-12 1 0-16,1-4 0 16,-1 3 0-16,-6 4-1 15,-4 0 1-15,0 2 0 16,3 4 0-16,1 3 0 16,-8 0 0-16,1 0 0 15,-1 3 0-15,-7 7 0 16,1-1 0-16,-1 1 0 15,-3 11 0 1,-14-5 0 0,3 3 1-16,-10 0-1 0,6-10 1 0,-6 4-1 15,-11-1 1-15,4-2 0 16,-11-4 0-16,11 0-1 16,-15 0 0-16,4-6 0 15,-10 0 0-15,6 0 0 16,-13-9 0-16,3 6 0 0,-11 3 1 15,7-6-1-15,-10-1 0 16,11-2 0-16,-8 0 1 16,-7-1-1-1,1 1 0-15,-5 2 0 0,1-2 0 16,0-3 0-16,3-1 0 16,-7 0 0-16,4 4 0 15,11-7 0-15,-8 7 0 16,4 3 0-16,10-1 1 15,8 7-1-15,-4 0 0 0,0 0 0 16,14 4 0-16,-7 2 0 16,7 0 1-16,-7 4-1 15,14-1 1-15,3 3-1 16,5 1 0-16,-5 0 0 16,8 5 1-16,0-5-2 15,6-7 1-15,1 0 0 16,-4 4 0-16,1-1 1 15,-1 4 0-15,-4 2-1 16,15-5 0-16,-7-1 1 16,10 4 0-16,8-1-1 15,6 7 0-15,11-9 0 16,0-1 0-16,11-3 0 16,-8 1 0-16,4-4 0 15,8 0 0-15,2 0 0 16,12 0 0-16,-5-3-1 0,12 0 1 15,-5 0 0-15,1 3 0 16,7 4 0-16,0-4 1 16,0 0-1-16,-4 0 0 15,4 3 0-15,-4 0 1 16,0-2-1-16,1 2 0 16,-1-3 0-16,0 3 0 15,-3-3 0-15,7 7 0 16,-7-7 0-16,-4 3 0 15,4-6 0-15,7 0 0 0,-1 0 0 16,5 6 0-16,-1 1 0 16,4-1 0-16,-4-3 0 15,-3 3 1-15,4 1-1 16,-5-4 1-16,1 0-1 16,-7-3 0-16,-4-3 0 15,4-3 0-15,-4 2 0 16,8 4 0-16,2-3 0 15,8 3 0-15,4 7 0 16,3 2 1-16,7 4 0 16,0 5 0-16,10 1 0 15,8 6 1-15,3 3 0 16,-3 13 0-16,6 0-1 16,-2 9 0-16,2 7-2 15,8 15 0-15,-4 16-2 16,4 6 0-16,-11 6-1 15,-3 13 0-15,-8 3-3 16,-10 6 0-16,0-6-7 16,0-9 1-16</inkml:trace>
  <inkml:trace contextRef="#ctx0" brushRef="#br0" timeOffset="2311.77">13582 5453 30 0,'14'-13'15'0,"-3"-9"-3"0,-8 25 15 15,-3-6-22-15,0 3 1 16,0 0 2-16,-7 0 0 16,0 13-11-16,-4 2 0 15,-3 1 7-15,-3-3 0 16,-8 15-5-16,-7 16 1 0,-3 3-3 16,3 16 1-16,1 6-1 15,9 6 1 1,5-3-1-16,10 13 1 0,7-13 1 15,7-6 0-15,7-10 0 16,7-15 1-16,11-16-1 16,-4-13 1-16,11-12 0 15,7-22 1-15,-1-6-1 16,-2 6 0-16,-11-9 2 16,-8 3 0-16,-10 6-1 15,-14 6 0-15,-10 10-2 16,-11 6 1-16,-4 6-2 15,4 0 0-15,-4-2-2 16,4 2 1-16,3 6-1 16,8 1 1-16,3 3 0 15,3-4 0-15,1-2-1 16,6-7 1-16,8-10-5 0,6-2 1 16,8 3-2-16,7-13 0 15</inkml:trace>
  <inkml:trace contextRef="#ctx0" brushRef="#br0" timeOffset="2555.09">14065 6049 37 0,'0'43'18'0,"-3"-52"-21"0,3 9 37 0,0 3-33 16,0 0 0-16,0 0-1 16,0-3 0-16,0 0-3 15,0-6 0-15,0 6-5 16,-4 3 0-16,1-18-3 16,-8-7 0-16</inkml:trace>
  <inkml:trace contextRef="#ctx0" brushRef="#br0" timeOffset="2750.79">13836 5738 40 0,'-14'3'20'0,"17"47"-17"0,1-43 39 0,-1 5-41 16,4 4 1-16,4 0 0 0,3-1 0 15,0 1-4-15,4-3 1 16,3-4-2-16,7-3 1 15,-3-3-10-15,0-3 1 16,-4-6-3-16,4-6 0 16</inkml:trace>
  <inkml:trace contextRef="#ctx0" brushRef="#br0" timeOffset="3018.39">14175 5732 34 0,'21'28'17'0,"21"22"-15"0,-28-28 31 0,4 3-33 15,0 10 1-15,-4 9 2 16,0-13 1-16,-4 0-4 16,1-2 1-16,-4-1 2 15,0 0 1-15,0-3 0 16,-3-6 0-16,-1-6-2 16,1-7 1-16,-4-6-2 15,7-6 1-15,-4-7-2 16,4 0 0-16,0 7-1 15,4-6 0-15,0-1-3 16,6-6 0-16,-3 4-6 16,0 2 1-16,-3-6-5 15,0 4 0-15</inkml:trace>
  <inkml:trace contextRef="#ctx0" brushRef="#br0" timeOffset="3319.34">14584 6061 54 0,'39'47'27'0,"-18"-59"-36"0,-7 5 51 0,0-5-43 0,4-7 1 0,3-3 0 0,-4 0 0 16,-2-3-1-16,-5 3 1 0,-3 0-1 15,-7 3 1 1,-7 4-1-16,0 8 0 0,-3 7-2 15,-5 3 1-15,5 7 0 16,-1 2 0-16,4 4 0 16,0 12 0-16,7-3-1 15,4-9 0-15,3 6 0 16,3 0 0-16,1 3-4 16,3-6 0-16,0-3-4 15,0-13 0-15</inkml:trace>
  <inkml:trace contextRef="#ctx0" brushRef="#br0" timeOffset="3680.1">14968 6080 30 0,'11'6'15'0,"3"22"-13"0,-10-24 24 16,3-1-27-16,0 0 1 15,0 0 1-15,0-6 0 16,3-3 0-16,-3-4 0 16,1 4 1-16,-1 0 0 15,3-1 0-15,1-5 1 16,-1-1-1-16,1 1 0 16,-1-4-2-16,1 0 1 15,0 4-1-15,-1 2 0 0,1 4 0 16,3 3 1-16,4 12-1 15,-1 7 1-15,4 0 1 16,8 15 0-16,2 10-1 16,-2 3 0-16,2 6-2 15,-2-9 1-15,-1-4-6 16,7-15 1-16,-7-15-8 16,0-11 1-16</inkml:trace>
  <inkml:trace contextRef="#ctx0" brushRef="#br0" timeOffset="4086.93">16711 5945 42 0,'11'63'21'0,"-4"-10"-23"0,-4-47 35 0,1 4-34 16,-1-1 1 0,-3-3-4-16,0-6 1 0,-3 0-2 15,-1-3 1-15,1-19-8 16,-4-9 1-16</inkml:trace>
  <inkml:trace contextRef="#ctx0" brushRef="#br0" timeOffset="4246.53">16701 5704 33 0,'21'18'16'0,"3"-8"-14"0,-17-4 25 0,4 0-27 0,0 4 0 0,-1 2-5 0,4-9 1 0,4 7-4 0,0-1 1 0</inkml:trace>
  <inkml:trace contextRef="#ctx0" brushRef="#br0" timeOffset="4521.18">16979 6027 29 0,'7'47'14'0,"4"-35"-5"0,-8-9 20 0,4 4-27 0,0-1 0 0,4-3-1 0,0-3 1 0,3-6-4 0,0 6 1 0,0-13 0 0,0-2 1 0,0-7-2 0,-3-4 0 0,-1 5 0 0,1-1 1 0,3 3 0 16,0 3 1-16,4 13 1 15,3 9 0-15,4 13 1 16,3 6 0 15,-3 0 0-31,-4 10 0 0,0-1-3 16,4 1 0-1,6-7-9-15,5-6 0 0,2-13-1 16,5-9 0-16</inkml:trace>
  <inkml:trace contextRef="#ctx0" brushRef="#br0" timeOffset="4942.6">18987 5108 36 0,'-22'25'18'0,"-2"22"-17"0,10-25 36 0,-1 16-34 16,1 5 0-16,0 14 2 15,4 21 0-15,-1 7-7 16,8 9 1-16,6 3 3 15,4-12 1 1,0-19-5-16,0-16 1 47,0-19-7-47,-3-15 1 31,-8-19-7-31,-6-13 1 0</inkml:trace>
  <inkml:trace contextRef="#ctx0" brushRef="#br0" timeOffset="5137.01">18436 5688 47 0,'-7'25'23'0,"28"0"-17"0,-14-19 40 0,4-2-43 0,10-4 1 0,21 0 0 0,22-7 0 16,21-2-7-16,3-1 1 15,4-2-1-15,-4-4 0 16,-14 4-10-16,-11 2 1 15,-13 1-5-15,-8 3 0 16</inkml:trace>
  <inkml:trace contextRef="#ctx0" brushRef="#br0" timeOffset="5463.26">19110 6086 55 0,'11'16'27'0,"20"-19"-33"0,-17 0 51 0,4-7-45 0,7 1 1 0,3-7-1 0,0-3 1 0,-3-3-2 16,-4-6 1-16,-7 0-1 15,-7-3 0-15,-7 2-2 16,-3 7 1-16,-8-3-2 15,-3 13 0-15,-11 9-1 0,-3 12 1 16,3 4 0-16,1 5 1 16,3 4 1-16,3 13 1 15,11-1 1-15,3 4 1 16,11 6 0 0,11-3 0-16,7-7-2 15,6-9 0-15,8-9-6 0,7-19 0 16,4-13-5-16,-8-12 1 15</inkml:trace>
  <inkml:trace contextRef="#ctx0" brushRef="#br0" timeOffset="5649.26">19808 5622 40 0,'-3'28'20'0,"-29"29"-26"0,22-38 36 0,-8 6-31 0,-3 9 1 0,-7 1-1 0,6-1 1 0,1 10-2 0,4-6 1 0,-1 2-5 0,4-8 1 0,3-7-5 15,1-16 0-15</inkml:trace>
  <inkml:trace contextRef="#ctx0" brushRef="#br0" timeOffset="5847.45">19459 5682 18 0,'-7'-38'9'0,"18"38"6"0,-4 6 10 0,3 7-22 16,1 3 1-16,3 12 3 15,0 9 0-15,0 7-9 0,4 10 1 16,7 2 4-16,3-9 1 16,0 6-2-16,4-12 0 15,0-3-7-15,-1-7 1 16,-2-12-8-16,-5-16 0 15</inkml:trace>
  <inkml:trace contextRef="#ctx0" brushRef="#br0" timeOffset="6133.3">20137 4663 48 0,'7'9'24'0,"-7"60"-31"0,0-31 42 0,0 2-36 16,0 26 0-16,0 25-1 16,0 19 0-16,0 6 2 15,0 3 0-15,-4 6-3 16,1-24 1 15,-1-16-4-31,-3-23 0 16,0-24-5-16,0-29 0 31</inkml:trace>
  <inkml:trace contextRef="#ctx0" brushRef="#br0" timeOffset="6279.33">19547 5462 45 0,'11'50'22'0,"24"-28"-14"16,-14-22 41-16,22 0-48 0,17-19 1 0,21-18-1 0,7-16 0 0,21-7-7 0,4 4 0 0,11 5-9 15,-25 7 0 1</inkml:trace>
  <inkml:trace contextRef="#ctx0" brushRef="#br0" timeOffset="15269.11">2914 5042 12 0,'18'-9'6'0,"10"-7"6"0,-25 6 6 0,8 4-14 16,-4 3 1-16,4 0 5 15,-11-3 1-15,0 6-11 16,0 9 0-16,-11 13 8 16,0 9 1-16,-17 23-3 15,-4 8 1-15,-6 17-4 16,-12 9 0-16,8 15-5 15,-7 1 0-15,3-4-4 16,14-3 1-16,0-12-5 16,11-10 1-16,7-9-5 15,10-22 0-15</inkml:trace>
  <inkml:trace contextRef="#ctx0" brushRef="#br0" timeOffset="15508.5">2321 5145 48 0,'36'7'24'0,"20"27"-28"0,-35-21 47 15,-3 15-44-15,7 13 1 16,24 18-1-16,11 26 1 0,14 6-2 15,-3 3 0-15,-1 0-6 16,-10-6 1-16,-7-13-7 16,-18-9 1-16</inkml:trace>
  <inkml:trace contextRef="#ctx0" brushRef="#br0" timeOffset="16592.12">2635 6917 29 0,'7'13'14'0,"4"-10"-11"15,-4 0 19-15,4 0-22 16,-1 0 1-16,4 4-1 16,0 2 1-16,-3 0-1 15,0 4 0-15,-1 3 1 16,-6-1 0-16,3 1 1 15,-4 0 1-15,4-4 0 0,0-2 0 16,-7-1 1-16,4 0 0 16,3-5 0-16,-7-1 1 15,10-6-1-15,-6-13 1 16,7-6-1-16,6-22 1 16,11-9-2-16,4-13 0 15,7-22-6-15,-7-3 1 16,7-9-13-16,-1-4 0 15</inkml:trace>
  <inkml:trace contextRef="#ctx0" brushRef="#br0" timeOffset="18136.53">9070 6635 27 0,'0'-9'13'0,"-4"-4"-4"0,4 13 14 15,-3 0-22 1,3-3 1-16,-4 9 3 0,1-6 1 16,-1 6-5-16,1 10 1 15,-1 12 4-15,1 7 0 16,-1 15-1-16,1-12 1 16,3 49-3-16,0 7 0 15,0 13-3-15,-7 9 1 16,3-6-2-16,-3-10 0 15,3-18-4-15,-3-20 1 16,4-14-6-16,-1-14 0 16,1-25-4-16,-1-21 0 0</inkml:trace>
  <inkml:trace contextRef="#ctx0" brushRef="#br0" timeOffset="18797.36">8915 6742 40 0,'24'15'20'0,"29"-5"-21"0,-32-10 34 0,4 0-33 15,14-3 1-15,21-1 1 0,21-2 0 16,21 0-2-16,25-4 1 16,18 1 0-1,14 3 1-15,24-4 0 0,18-2 0 16,7-4-1-16,11 10 0 16,-11-4-1-16,8-8 1 15,-5-4-1-15,-10-7 1 16,4 1-1-16,-11-3 1 15,-11 3-1-15,-6-1 1 16,-8 1-1-16,-10 9 0 16,-25 4-1-16,-11-7 1 15,-17 12-1-15,-7 1 1 16,-18 9-1-16,-17 9 1 16,-11 7-3-16,-18 6 1 0,-14 16-1 15,-10-1 0-15,-11 17 0 16,-8 2 1-16,-6 10 0 15,-3 3 0-15,-1 3 2 16,0 13 0-16,4-10 0 16,4 3 0-16,-1 1 1 15,1 2 0-15,3-12-1 16,-8-3 0-16,-2-3 0 16,-4 3 0-16,-11-13-1 15,-18-3 1-15,-20-12 0 16,-22-7 0-16,-14-6 0 15,-38-6 0 1,-230-13 0 0,0-3 0-16,-11-3-2 0,-3 0 1 15,-3 0-6-15,-19 10 1 16,-2-7-5-16,27 19 0 16</inkml:trace>
  <inkml:trace contextRef="#ctx0" brushRef="#br0" timeOffset="22204.97">4445 8783 26 0,'4'9'13'0,"10"4"-2"0,-11-10 13 15,8-3-22-15,6 0 1 16,-2-3 0-16,9 6 1 16,8-3-5-16,7-3 0 15,0 0 3-15,10 0 0 16,11-4-1-16,3 1 0 16,22 0-1-16,-4-4 1 15,11 1-1-15,14-7 0 16,3 4 0-16,8-4 1 15,3-6-1-15,7 3 0 16,10 1-1-16,4-4 1 0,7 3-1 16,11 3 1-16,-7 7-2 15,14 6 1-15,3 3 0 16,4 3 0-16,3 3 0 16,-3 3 1-16,11 4 0 15,-1 3 1-15,4-1-1 16,3-2 0-16,8 6 0 15,-11 6 1-15,-7 3 0 16,-7 3 0-16,-7-6 2 16,3-9 0-16,-17 0 0 15,6-1 0-15,-6-2-1 16,0-4 0-16,-8 4-5 16,-3 3 1-16,-3 2-7 15,-4 11 1-15,-14-4-5 0,-11-6 0 16</inkml:trace>
  <inkml:trace contextRef="#ctx0" brushRef="#br0" timeOffset="23421.5">25277 8219 37 0,'17'-16'18'0,"8"-56"-18"15,-18 47 31-15,7-7-31 16,4-8 1-16,3-8-1 16,0 1 1-16,0-3-2 15,-3-3 1-15,-1 6 0 16,-6 3 0-16,0 3-1 16,-1 16 0-16,1 6-1 15,-4 10 0-15,0 15-4 16,0 16 0-16,-4 6-3 15,5 19 1-15,-1 0 1 16,3 13 0-16,4 9 4 0,4 3 0 16,-4 0 5-16,0-9 1 15,7-7 4-15,0-2 0 16,4-7-1-16,-4-3 0 16,1-13-3-16,-5-6 0 15,-3-3-2-15,0-6 1 16,-3-4-2-16,-8-2 0 15,-3-1-1-15,-3-6 1 16,-8-3-1-16,-3-3 1 16,-7 0-1-16,-11 3 1 15,-21-3 0-15,-14 0 0 0,-10-4 0 16,-11-2 1-16,10 0-1 16,0-4 0-16,4 1 0 15,7-4 0-15,11 3 0 16,10 1 1-16,14 2-1 15,18 1 1-15,14-10-1 16,18 0 0-16,6-3 0 16,19 7 1-16,13-4 0 15,11 0 0-15,11-6-1 16,7-6 1-16,-1-1-1 16,11-2 0-16,1-1 0 15,-5 10 0-15,-9 0-1 16,-15 6 1-16,-15 4-1 31,-13 5 1-31,-14 13 0 0,-25 13 1 0,-18 12-1 0,-20 16 0 16,-22 13 0-16,-32 15 0 15,-35 6-3-15,-25 13 1 16,-24 0-8-16,-15 12 1 16</inkml:trace>
  <inkml:trace contextRef="#ctx0" brushRef="#br0" timeOffset="25282.72">28706 10768 29 0,'14'34'14'0,"7"-30"-4"0,-11-4 14 0,5-7-24 15,2-8 1-15,4-4 1 16,4-16 0-16,3-18-3 16,-3-19 1-16,7-13 0 15,-1 1 0-15,5-11-3 16,-8 17 1-16,-7 0-2 16,-3 2 1-16,-8 20-2 15,1 9 1-15,-4 12-3 16,0 14 1-16,0 24-1 15,-3 9 1-15,-1 20 1 16,1 5 0-16,-1 20 3 16,4 15 1-16,4 12 3 15,-4-21 1-15,7 31 3 0,4 7 1 16,-4-11-1-16,0-8 1 16,-4-7-3-16,-3-9 0 15,1-13-2-15,-5-6 1 16,-3-12-2-16,4-13 1 15,-1-13-1-15,1-15 0 16,-4-10 0-16,0-12 1 16,-4-9 0-16,-6-1 1 15,-8-9-1-15,-17-6 1 16,-11 2-2-16,-11 7 1 0,-20 1-2 16,-11 8 0-1,-1 10 0-15,5 6 0 0,13 7 0 16,11 5 0-16,14 7 1 15,11 7 0-15,10-4 0 16,11 0 0-16,25-3 2 16,21 0 0-16,31-13 0 15,22-9 0-15,17-9 0 16,11 0 0-16,10-1-1 16,-13 10 1-16,-19 7-3 15,-9 8 1-15,-19 11-2 16,-24 5 1-16,-21 25-1 15,-43 20 0-15,-56 15 0 16,-43 28 0-16,-56 22-2 16,-35 0 0-16,-18-21-8 15,-24-26 1-15,-4-28-3 0,31-16 0 16</inkml:trace>
  <inkml:trace contextRef="#ctx0" brushRef="#br0" timeOffset="27008.83">2572 11267 19 0,'-7'-4'9'0,"3"-5"6"15,4 9 9-15,0 0-19 16,0 0 0-16,0 3 4 0,11 3 0 15,-1 7-11-15,1 6 0 16,-4 9 7-16,7 0 0 16,4-3-3-16,3 7 0 15,-3-4-2-15,3 3 1 16,-4-6 0-16,-6-9 0 16,0-7 1-16,3-15 1 15,3-19-1-15,11-22 1 0,11-25 0 16,4-35 0-1,17-15-6-15,10-22 1 0,18-10-11 16,1-9 0-16,-8 9-3 16,-18 16 1-16</inkml:trace>
  <inkml:trace contextRef="#ctx0" brushRef="#br0" timeOffset="28256.2">8844 12276 28 0,'0'3'14'0,"11"1"-9"16,-1-4 21-16,-6 0-24 16,10 0 1-16,0 0 1 15,14-4 1-15,-7-2-7 16,8 0 1-16,2 0 3 15,1-4 1-15,11 1-2 0,9-1 1 16,5 4-1-16,10 0 0 16,11-7 0-16,3 7 1 15,3-3 0-15,12 9 1 16,9 0-1-16,15 0 0 16,0 3 0-16,11 0 0 15,13-3-2-15,-2 0 1 16,16 0-1-16,12 0 0 15,-5-3 0-15,12 3 1 16,10-3 0-16,-4 3 1 0,15-4-1 16,-1 4 1-16,1 7-1 15,-8-7 1-15,-3 0-1 16,-7 0 0-16,-10-10 0 16,-1-5 0-16,-10-7-1 15,-8-7 0-15,-2 1 0 16,-1-6 0-16,-14-7-1 15,-21 0 0-15,-11 10-6 16,-14 6 1-16,-17 0-9 16,-25 3 0-16</inkml:trace>
  <inkml:trace contextRef="#ctx0" brushRef="#br0" timeOffset="33629.91">2702 13966 12 0,'11'16'6'0,"7"-10"-4"0,-8-2 7 16,-6-1-8-16,3 0 0 16,-4 6 2-16,4-2 1 15,0-1-4-15,-7-3 1 16,0 3 2-16,4 0 1 15,3 4-1-15,-7-4 0 0,10 0-2 16,-6 1 1-16,3 2-1 16,4 0 1-16,-1 1 0 15,-3-1 1-15,-7-2 0 16,11-4 1-16,-8-6 0 16,4-4 1-16,4 1 1 15,7-13 0-15,6-15-1 16,12-13 0-16,6-16-2 15,11-19 1-15,21-18-6 16,-3-19 0-16,10-10-12 16,-11-15 1-16</inkml:trace>
  <inkml:trace contextRef="#ctx0" brushRef="#br0" timeOffset="35450.86">5807 14964 9 0,'3'18'4'0,"4"-8"15"0,-7-10-13 0,0 0-2 16,0-6 0-16,0 6 2 15,0 0 0-15,0 0-8 16,11 3 1-16,-1 0 5 15,1 0 0-15,7-3-3 16,3 0 1-16,11 0-1 16,-4 0 0-16,0 0 0 15,7 0 0-15,4 0-1 16,0 0 1-16,7-3 0 16,0-3 0-16,0 6-1 15,-4 0 1-15,7-7-1 16,4 1 1-16,4-3-1 15,-1 2 1-15,4 1-1 16,4 0 0-16,3 0 0 16,-7-1 0-16,0 4 0 0,-1 0 1 15,12 0-1-15,-4 0 0 16,4 0-1 46,3-4 1-62,-4 7 0 0,-6 0 1 0,6 3-1 0,1-3 1 0,-1 10 0 0,5 2 0 0,9 1 0 0,-6-7 1 16,-4-3-1-16,7 1 1 16,4-1-1-16,-4 3 1 0,7-3-1 15,0-3 1-15,-3 3-1 16,7-3 1-16,10-6-1 16,4-3 0-16,7-1-1 15,-8 7 0 16,19 3 0-31,-1 6 0 16,8 1-1-16,-8-1 0 0,11-3 0 0,-3 0 1 0,3 0 0 16,-7 0 0-16,11-3 1 15,-1 0 1-15,4 0-1 16,-7-3 1-16,11 0-1 16,0-3 1-16,3 0-1 15,-7 9 0-15,0-3-1 16,4 6 1-16,-4-3-1 15,-4-3 1-15,1 0-1 0,0 0 1 16,-1 3-1-16,-10 0 1 16,0-3 0-16,-7 0 1 15,4-6-1 1,-8 3 1 0,-14 0 0-16,1-3 0 0,-1-1-1 15,0 7 1-15,-3 0-2 0,-7 0 1 16,-11-3-1-16,-14 0 1 15,-11 3-1-15,-10 3 0 16,-4-3-1-16,-10 6 1 16,-7-6-2-16,-7-3 1 15,-8 6-2-15,-6 1 1 16,-4-1-3-16,0 0 0 0,-4 0-8 16,1 0 0-16,-4-15-1 15,10-4 0 1</inkml:trace>
  <inkml:trace contextRef="#ctx0" brushRef="#br0" timeOffset="37067.21">21982 14214 48 0,'10'-3'24'0,"4"-13"-14"15,-10 10 25-15,-1-3-33 16,-3 2 0-16,0 1 2 16,-3 6 0-16,-4 3-6 15,-7 4 1-15,-4 2 2 16,-7 7 0-16,-6 6-2 15,9 15 0-15,1 4-1 16,0 0 0-16,0 9 0 16,7 3 0-16,3-9 1 15,8 6 0-15,6-6 0 16,11-3 1-16,15-10-1 16,6-6 0-16,4-12-2 0,6-10 0 15,-2-12-2-15,3 2 1 16,3-8-1-16,-3-7 0 15,-4-6 2-15,-10-4 0 16,0 4 4-16,-4 3 0 16,-3 6 2-16,-4 3 1 15,-4 1 0-15,-2 2 1 16,-8 7-2-16,-7 0 1 0,-4-1-3 16,-6 4 0-1,-15 3-1-15,-7 3 0 0,-7 7-3 16,-3 2 0-16,0 7-2 15,3 6 1-15,7 0-2 16,11-3 0-16,7 3-1 16,10 0 1-16,15-6 3 15,10-9 0-15,14-10 3 16,4 0 0-16,0-10 1 16,-7-9 0-16,-1-6-8 15,8-3 0-15</inkml:trace>
  <inkml:trace contextRef="#ctx0" brushRef="#br0" timeOffset="37637.35">22842 13691 55 0,'7'-4'27'0,"8"-2"-37"0,-12 16 51 0,1 8-42 15,-1 17 1-15,-3 9-1 16,-3 15 1-16,-4 7-2 16,-4 16 1-16,0 9-1 15,4-10 0-15,0 4 1 16,4-4 0-16,-1-18 0 16,4-10 1-16,-3-18 1 31,3-4 0-31,-4-12 0 0,1-6 0 0,-4-13-1 15,-4-7 0-15,-7-2 0 16,-6 0 0-16,-5-1-2 16,-2 1 0-16,-1 2 0 15,-3 7 0-15,-1 4 0 16,5 2 0-16,2 6 0 0,5 4 1 16,10 3 2-1,7-3 0-15,7 2 2 0,14 7 0 16,7-6-1-16,11 0 1 15,10-3-1-15,0-7 0 16,1-6-4-16,-1-6 1 16,-7-3-12-16,-7-7 0 15</inkml:trace>
  <inkml:trace contextRef="#ctx0" brushRef="#br0" timeOffset="38045.37">22924 14622 49 0,'24'9'24'0,"19"-6"-24"0,-26-6 37 0,4-3-36 16,8-3 0-16,6-4 0 15,0-9 0-15,-3 0-2 16,-7-3 0-16,-8 0 1 16,-6 6 0-16,-11-3-1 15,-11 0 0-15,-6 3-3 16,-12 7 1-16,-9 9-1 16,-8 9 0-16,10 7 0 0,5 12 1 15,-1 12 0-15,7-2 0 16,4 2 4-16,10 4 0 15,4-3 1-15,14-1 1 16,11-5-1-16,14-10 1 16,7-7-3-16,3-5 1 15,0-7-7-15,4-6 0 16,4-16-6-16,-12-6 0 16</inkml:trace>
  <inkml:trace contextRef="#ctx0" brushRef="#br0" timeOffset="38195.85">23580 14402 46 0,'17'38'23'0,"-6"-32"-21"15,-4 1 41-15,-4 2-43 16,1 0 1-16,0 4-7 16,-4-1 1-16,-8 1-7 15,-9-7 1-15</inkml:trace>
  <inkml:trace contextRef="#ctx0" brushRef="#br0" timeOffset="42938.18">4646 16187 19 0,'-3'0'9'0,"-4"6"-1"0,7-3 9 0,0 3-16 16,0 4 0-16,7-1 1 15,-7 1 1-15,3-1-4 16,4-3 1-16,-3 0 1 16,3-2 0-16,3-4-1 15,-3 0 1-15,4-4-1 16,0-2 0-16,-8 0-1 16,8 0 1-16,3-1 1 15,7 1 1-15,0 0-1 16,7 3 1-16,4 0-1 15,7 3 1-15,0 0-1 16,7 0 1-16,3 0-2 16,7 0 1-1,-3 0-1-15,7 3 1 0,14 3 0 0,7 0 0 16,8 4-1-16,2 2 1 16,-2-2-1-16,9-1 1 15,5 0 0-15,10 1 0 16,-4-4-1-16,7 4 1 15,4-4-1-15,18 0 1 16,-8 3-1-16,12-9 0 16,-1-3 0-16,14 3 1 15,-14-3-1-15,11 0 0 16,10 0 1-16,-7-6 0 16,4 2 0-16,7-2 1 15,0-1-1-15,-1 4 0 0,5 0 1 16,3 3 0-16,-18 0-1 15,-4-1 1-15,5 1 0 16,-12-3 0-16,-10 0 0 16,-3-4 1-16,-11 4-1 15,-4 0 1-15,-6 3-1 16,-15 3 1-16,-7 3-2 16,-10 0 1-16,-11 3-1 15,-7 1 1-15,-14-1-2 16,-8 0 1-16,-6 0-1 15,-7 1 0-15,-8 2-1 16,-6-3 1-16,-4 1-1 16,-3-4 0-16,-4 0-1 15,0 3 1-15,-4-3-2 16,1 0 1-16,-5-3-3 16,5-3 1-16,3-3-11 0,7-13 1 15</inkml:trace>
  <inkml:trace contextRef="#ctx0" brushRef="#br0" timeOffset="44349.93">14235 16052 28 0,'-11'6'14'0,"15"-12"-1"0,-4 9 13 0,0 0-23 16,3 0 0-16,1 0 1 15,3 0 0-15,3 4-6 16,1 15 1-16,3 6 2 16,4 10 1-16,-1-4-2 15,4 4 0-15,-3-1-1 16,0-2 1-16,-4-10-1 15,0-6 0-15,0-13-1 16,4-6 1-16,-4-13-2 16,0-9 0-16,0-9-3 15,0-7 1-15,0-2-1 16,0 8 1-16,-3 4 1 16,-1 0 0-16,1 6 2 15,0 13 1-15,-1 5 2 16,4-5 1-16,-3 12-1 0,-4 10 1 15,0 2-1 1,0 4 1 0,11 16 0-16,-4-7 0 15,0-6-1-15,0-6 0 16,-3-1-1-16,-1-2 0 16,-3-10-1-16,0-6 1 15,0-7-2-15,-3-2 0 16,3-4 0-16,-4-3 1 15,5-3 1-15,2 4 0 0,1-1 0 16,-1 6 1-16,1 4-1 16,3 6 1-1,0 6 0-15,0 6 1 0,0 4-2 16,-3-1 0-16,-1 4-1 16,1-4 1-1,-4-2 0 32,4-4 0-31,-4-3-1-16,3-3 0 31,-3 0 1-15,4-3 0-16,0 0 0 0,-1-3 0 0,-3-1 0 0,4-2 0 0,-1 0 0 0,1-1 0 0,0 1 0 0,-1 3 1 15,4-1-1-15,0 1 0 0,-3 0 0 0,0 6 0 0,3 3 0 0,0 3 0 16,0 7-1-16,0 2 0 15,0 1 0-15,0 0 0 16,-3-1 0-16,3-2 0 16,0-4 0-16,0-2 1 15,4-4 0-15,-4 0 1 16,3 0-1-16,-2-6 1 16,-1 0-1-16,-4-3 0 15,1-4 0-15,3-2 0 16,0-1 0-16,4 0 0 15,-4 1 0-15,0-1 0 16,4 1 2-16,3-1 0 0,7 4 1 16,4-1 0-1,10 4 1 1,4-3 0-16,-4 3 0 0,8 6 1 0,6 0-2 16,4-10 0-16,0 10-2 15,0 6 0 1,4-6-5-16,-12-9 1 0,-6-7-8 15,-14-9 0-15</inkml:trace>
  <inkml:trace contextRef="#ctx0" brushRef="#br0" timeOffset="49828.43">22856 15986 39 0,'8'22'19'0,"6"34"-15"16,-7-49 20-16,-7 11-24 15,3 7 1-15,-3 7-1 16,7 2 1-16,4 4-2 16,-4 6 1-16,4-6 0 15,-1-7 0-15,4-6-1 16,0-13 1-16,0-12-2 16,4-15 0-16,3-7-4 0,0-16 1 15,1-6-6-15,-1-3 1 16</inkml:trace>
  <inkml:trace contextRef="#ctx0" brushRef="#br0" timeOffset="50774.75">23213 15926 9 0,'17'25'4'0,"15"35"13"0,-21-44-3 16,3 6-11-16,4 6 1 16,-1 6 3-16,1-2 0 15,-4-1-9-15,0-3 1 16,0-6 4-16,0-6 1 15,-3-4-2-15,-4-2 0 0,0-4-3 16,0-3 1-16,4-9-1 16,3-3 1-16,-4-7-1 15,4-6 1-15,-3 0-2 16,0 0 1-16,-1 6 0 16,1 1 0-16,-1 2-1 15,1 4 1-15,-1 2-1 16,1 4 0-16,0-3 0 15,3 6 1-15,-4 3 0 16,1 7 0-16,3 2 0 16,-3 7 1-16,-1 3 0 15,4 0 1-15,0 0 0 16,1-3 0-16,-5-4 0 16,4-8 1-16,0-4 0 15,-3-10 0-15,3-5 0 0,-3-4 0 16,-1-3-1-16,1 4 1 15,-1 2-2-15,1 4 1 16,3-1-1-16,0 7 1 16,0 3-1-16,0 3 0 15,4 4 0-15,0-1 0 16,-1 0 0-16,1 0 0 16,-4 4 0-16,4-1 0 15,-4 1 0-15,3-1 1 16,1 4-1-16,3-1 0 15,0 1 0-15,8-4 0 0,-1 1 0 16,-3-4 1-16,-1-3-1 16,4 0 0-16,1 0-1 15,2 0 1-15,1-6 0 16,3-3 0-16,4-3 0 16,-3-4 0-16,-5-3 0 15,1 1 0-15,-4-1 1 16,-3 3 0-16,3 1 0 15,-3 2 0-15,-4 4 0 16,0 3 0-16,0 3 0 16,1 0 0-16,-1 0 0 15,3 6 0-15,1 4-1 16,3 2 0-16,4 4 0 16,0 3 1-1,0-4-1-15,3-2 1 0,-3 3-1 16,-1-10 1-16,1 0-1 0,-4-6 1 15,-7 0-1-15,-3-6 0 16,-4-3-1-16,4-7 1 16,0-3-2-16,-1-3 1 15,1 0 0-15,-1 3 1 16,5 4-1-16,-1-7 0 16,3 0 1-16,1 6 0 15,3 7 0-15,11 2 1 16,11 7 0-16,6 4 0 15,4 8-1-15,3 7 1 16,8 3-1-16,3 3 1 0,0 0-11 16,-3-9 0-16</inkml:trace>
  <inkml:trace contextRef="#ctx0" brushRef="#br0" timeOffset="54123.34">14901 11960 36 0,'-3'25'18'0,"3"-22"-12"0,0-3 18 0,7-6-22 15,0-4 1-15,7-6 2 16,0-2 1-16,4-4-7 16,6-19 0-16,5-6 4 15,-1-13 0-15,0-9-2 16,0-9 1-16,4 3-4 16,3 6 0-16,-3 6-1 15,0 10 1-15,-7 6 0 16,-4 12 0-16,-4 16-1 15,1 10 1-15,-7 12 1 16,-1 10 0-16,-6 5 0 16,-1 7 1-16,1 16-1 15,-1 3 0-15,1 9 0 32,-1 4 1-17,-3 6 0 1,0-4 0-1,4 1 0-15,-1-4 0 16,1-6-1-16,7-9 1 0,-4-3-2 0,0-10 1 0,0-6-4 0,-4-13 1 0,-6-6-6 0,3-9 0 16</inkml:trace>
  <inkml:trace contextRef="#ctx0" brushRef="#br0" timeOffset="54340.78">15011 11812 44 0,'3'22'22'0,"15"-22"-21"0,-8 0 40 0,5-3-39 16,6-6 0-16,0-4 0 16,7-3 0-16,7 1-7 15,4-1 1-15,-4 3-9 16,1-5 0-16</inkml:trace>
  <inkml:trace contextRef="#ctx0" brushRef="#br0" timeOffset="55449.16">15607 11768 18 0,'0'25'9'0,"0"-3"4"16,0-15-3-16,0 2-9 16,-4-6 1-16,4 3 0 15,0-2 1-15,0-1-3 16,0 0 0-16,0 0 3 0,0-3 0 15,0 0-1-15,0 0 1 16,7-6-1-16,0-7 1 16,1-6-1-16,2-3 0 15,1-3-1-15,-1 0 0 16,1 6-1-16,-1 4 1 16,1-4-1-16,0 0 0 15,-4 3 0-15,0 4 1 31,0 6-1-31,0-1 0 0,0 1 0 0,0 3 1 0,0 3-1 16,0 6 1-16,-3 4-2 16,-1 2 1-16,1 7 0 15,-4-3 0-15,0 12-1 16,0 0 0-16,0-9-4 16,-4 3 1-16,11-7-6 15,0-5 0-15</inkml:trace>
  <inkml:trace contextRef="#ctx0" brushRef="#br0" timeOffset="56149.84">16175 11552 49 0,'-4'12'24'0,"-6"-2"-24"0,6-1 46 0,-3 1-46 0,-7-1 0 0,0-3 0 16,-4 7 1-16,-3-1-3 0,0 4 1 15,3 3-2-15,1 3 1 16,3-3-1-16,-1 3 1 16,5-7-1-16,3-2 1 15,3-1 0-15,1-2 0 16,6-1 2-16,8 1 0 16,7-4 1-16,6 3 0 31,12-2 0-31,-8-1 0 15,-11 3-1-15,-10 4 1 16,-10 6-4-16,-4-1 1 16,-7 1-10-16,0 0 1 0,0-16-2 15,6-6 0 1</inkml:trace>
  <inkml:trace contextRef="#ctx0" brushRef="#br0" timeOffset="56568.75">16288 11677 40 0,'7'13'20'0,"14"6"-26"0,-14-13 40 0,-3 3-34 16,-1 4 0-16,-3 3 0 16,-3-1 1-16,-1-2 0 15,1-1 0-15,-1-2 0 16,0-1 1-16,4-3 0 15,0-2 0-15,8 2-2 0,-1 0 1 16,3 0-3-16,1 10 0 16,-1 0-2-1,4-4 1-15,1 1-2 0,-5-4 1 16,4 1 1-16,7-4 0 16,1-3 2 15,-1-6 1-31,0-3 1 0,0-7 0 15,0 4-1-15,0-1 1 32,-3 4 0-32,-4-3 0 15,0 2-2 1,-3 1 1 0,-1 3-1-16,-3 0 0 0,1-3 0 15,-1-4 0-15,0 1 0 0,-4-1 0 0,4 1 0 0,0 3 1 0,0-1-9 0,4-2 1 0</inkml:trace>
  <inkml:trace contextRef="#ctx0" brushRef="#br0" timeOffset="57684.95">16972 11765 28 0,'0'10'14'0,"-3"-14"-4"16,3 4 18-16,0 0-21 15,3-3 0-15,4 0 2 16,4 0 1-16,3-3-14 16,4-1 1-16,3-2 8 15,3-3 1-15,-2-1-5 16,-1 0 0-16,-4 4-2 15,-6 0 1-15,-4-4-4 16,-7 1 1-16,-7 2-2 0,-4 4 1 16,-3 6-2-16,0 3 1 15,0 3 0-15,0 7 1 16,3 6 1-16,4 6 0 16,4 3 2-16,6-6 0 15,4 0 1-15,4-7 0 16,7-2-2-1,3-7 0-15,7-3-7 0,4-3 0 110</inkml:trace>
  <inkml:trace contextRef="#ctx0" brushRef="#br0" timeOffset="57906.78">17321 11784 36 0,'0'12'18'0,"4"-27"-23"0,-1 5 29 0,-3-5-24 0,4 2 0 0,0-2 1 15,-4-1 1-15,0 3-1 16,0 4 0-16,0-1 2 16,0 4 0-16,0 0 0 15,0 6 1-15,7-6-2 16,3-4 1-16,1-2-3 15,-1-1 1-15,4 4-6 16,4-7 1-16,0 4-9 16,3-4 1-16</inkml:trace>
  <inkml:trace contextRef="#ctx0" brushRef="#br0" timeOffset="58371.52">17988 11295 41 0,'7'12'20'0,"-21"51"-21"16,7-50 32-16,-4 2-31 15,1 7 0-15,-4 3 0 16,-11 0 0-16,0 4-1 15,-6-1 0-15,-1-6 0 16,7-3 0-16,4-1 1 16,7-5 0-16,7-4 0 15,10 4 0-15,11-7 1 0,11-3 0 16,3 4 0-16,-3-4 1 16,3 3 0-1,-3 3 0-15,-7 4-1 0,-4 6 0 16,-14 9-3-16,-11 0 1 15,-14 10-10-15,-13-4 1 16,-8-5-3-16,-7-8 0 16</inkml:trace>
  <inkml:trace contextRef="#ctx0" brushRef="#br0" timeOffset="58769.32">19332 11853 42 0,'-21'16'21'0,"21"18"-28"0,4-21 42 0,-1-4-35 0,1-3 1 0,-1 4-2 0,4-4 1 15,-3 0-5-15,-1-6 1 16,-3 0-7-16,4-12 0 16</inkml:trace>
  <inkml:trace contextRef="#ctx0" brushRef="#br0" timeOffset="59139.51">19597 11947 20 0,'-7'35'10'0,"3"-23"-5"0,8-9 8 0,-4 0-13 16,0-3 1-16,3-3-1 16,1-6 0-16,6-7-2 15,1 0 0-15,3-6-1 16,4 4 1-16,-1-4 0 0,5 0 0 16,-1 3 2-16,-4 3 0 15,8 10 3-15,-4 6 0 16,0 3 1-16,1 13 0 15,-1 6 0-15,-4 9 0 32,12 4-10-17,2-20 1 1</inkml:trace>
  <inkml:trace contextRef="#ctx0" brushRef="#br0" timeOffset="59512.71">21156 10997 21 0,'-14'3'10'0,"-11"31"-1"0,18-21 11 0,-3 6-15 16,-4 15 1-16,-4 4 5 15,0 18 1-15,4 13-15 16,0 19 1-16,3 13 9 0,4-4 0 16,4-3-4-16,-1-19 1 15,4-15-5-15,0-13 0 47,0-16-3-47,0-12 1 0,-7-10-5 16,-3-15 0-16,-4 0-5 15,-4-4 0-15,-7-5 1 0,1-4 0 0</inkml:trace>
  <inkml:trace contextRef="#ctx0" brushRef="#br0" timeOffset="59737.47">20824 11734 23 0,'29'6'11'0,"17"13"-1"0,-32-10 21 0,7 4-27 15,11-1 1-15,-1-5 0 16,5 2 1-16,-5 4-8 16,1-1 1-16,-4 4 5 15,-3-1 0-15,-7 1-4 16,-4-3 0-16,-4 2-1 16,-3 1 0-16,-7 0-2 15,-3-4 0-15,-8 1-3 16,-3 3 0-16,-10 2-5 15,-5 1 0-15,-2-6 0 16,2-7 1 0</inkml:trace>
  <inkml:trace contextRef="#ctx0" brushRef="#br0" timeOffset="60248.95">21597 11790 38 0,'0'10'19'0,"0"-7"-18"0,0-3 40 0,-3 3-37 15,-5 3 0-15,-2 0 1 16,-4 1 0-16,-4-4-7 15,1 3 0-15,-5 7 4 16,1 5 1-16,0 1-4 16,-7 0 1-16,3 6-3 15,4-3 1-15,3 6-2 16,4-3 0-16,11 1-1 16,3-8 1-16,10-5 1 0,8-10 0 15,0-6 1-15,3-7 1 16,3-5 0-16,-6-4 1 15,0-3-4-15,-1-6 1 16,-6 6-8-16,-1 0 1 16</inkml:trace>
  <inkml:trace contextRef="#ctx0" brushRef="#br0" timeOffset="60724.25">21594 11840 31 0,'7'13'15'0,"-4"-13"-9"0,-3 0 22 0,0 0-26 0,0 3 0 0,0 3 1 0,4 10 1 0,-1 6-4 0,4 6 1 16,4-3 2-16,-1 4 0 16,1-4-3-16,0-7 1 15,-4-2-7-15,0-10 0 16,0-12-7-16,-4-6 0 15</inkml:trace>
  <inkml:trace contextRef="#ctx0" brushRef="#br0" timeOffset="61252.93">22102 11887 34 0,'-8'19'17'0,"-6"0"-21"0,11-16 25 0,-4 3-21 16,-4 1 1-16,-6 2-1 15,2 1 1-15,-2 5-1 16,3 4 1-16,0 6 1 16,10 6 1-16,1 1 0 15,10-7 0-15,3 0-1 16,11-9 1-16,15-4-4 15,9-15 1-15,5-13-10 32,-4-18 0-32,0-16-1 0,-1-4 0 15</inkml:trace>
  <inkml:trace contextRef="#ctx0" brushRef="#br0" timeOffset="61691.14">22363 11320 33 0,'24'72'16'0,"-10"41"-17"0,-14-82 31 16,0 13-30-16,-3 13 1 0,-1-4-1 0,1 6 0 0,-1-5-3 0,1-4 1 0,3-16-3 0,3-2 0 15,4-10-4-15,7-13 0 16,8-9 1-16,6-12 1 15,-3-4 8-15,3-9 0 16,0-3 5-16,0-1 1 16,-3 1 4-16,-4 3 0 0,-3 9-2 15,-8 10 1 17,-6 12-7-32,-8 10 1 0,-6-7-4 0,-4 10 1 31,-8 0-2-16,-2 3 1 1,-4 0-1-16,-1 0 0 16,5 3 1-16,2-9 0 0,5-1 0 0,3 4 0 0,10 3 1 0,11-6 0 0,11-4 1 15,3 1 0-15,4-1 0 16,3 1 0-16,4 0-3 16,3-4 1-16,0 0-13 15,1-5 1-15</inkml:trace>
  <inkml:trace contextRef="#ctx0" brushRef="#br0" timeOffset="61924.82">22973 12000 69 0,'7'32'34'0,"4"-20"-47"0,-11-9 61 0,-4-3-61 16,-7 0 0 0,-3-12-22-16,4 6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5:12:44.2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3048 4496 35 0,'11'29'17'0,"10"11"-7"0,-18-33 17 16,4 5-26-16,4 1 1 15,-4 2 4-15,-3-5 0 0,3 5-6 16,3-8 1-16,1 2 4 16,-1-9 0-16,1-3-1 15,10-16 0-15,7-15-2 16,4-29 1-16,7-19-3 16,17-21 0-1,47-101-16 1,-15 47 1-16</inkml:trace>
  <inkml:trace contextRef="#ctx0" brushRef="#br0" timeOffset="554.63">2921 7334 37 0,'4'16'18'0,"31"3"-9"16,-25-13 15-16,1 10-23 15,7 6 0-15,-8 0 4 16,1 3 1-16,-1-3-5 16,-6-7 0-16,3-2 4 15,0-7 0-15,7-9 0 16,7-19 1-16,15-19-2 15,13-28 1-15,14-25-4 0,19-22 1 16,-8-22-11-16,7 7 0 16,-11-1-8-16,-10 31 0 15</inkml:trace>
  <inkml:trace contextRef="#ctx0" brushRef="#br0" timeOffset="1337.09">2194 10909 54 0,'-17'16'27'0,"34"18"-33"0,-17-9 44 0,7 19-38 16,-3 13 0-16,-4 21 0 15,7 29 0-15,-7 24-1 16,0 17 1-16,0 27 0 16,3 17 0-16,5 15-1 15,2-4 1-15,4 11 0 16,4-4 0-16,-8-10 0 15,1-11 0-15,7-17 0 16,-1-28 0-16,4-31-2 16,1-31 1-16,6-26-2 15,4-37 0-15,-15-22-7 16,8-19 1-16,0-19-5 16,6-6 0-16</inkml:trace>
  <inkml:trace contextRef="#ctx0" brushRef="#br0" timeOffset="2132.17">2046 10922 42 0,'11'25'21'16,"17"-13"-21"-16,-21-9 37 0,4-3-38 15,10 0 1-15,7 0 0 16,4-6 0-16,7-6 0 15,20-1 1-15,12 0 0 16,28-5 1-16,21-4 0 16,-7-3 0-16,14-7 0 15,0 7 1-15,-7-3-2 16,-11 0 1-16,-17 3-2 0,-15 6 1 16,-13 9-2-16,-15 7 1 31,-10 13-3-16,-18 2 0-15,-3 26-3 0,-8 15 1 0,-17 16-4 0,-7 22 0 16,-14 22 0-16,0 22 0 16,-4 15 2-16,11 17 1 15,0 33 3-15,7 13 0 16,14 16 6-16,14 3 1 0,21-3 3 16,4-6 0-16,-4-29 1 15,7 1 0-15,8-13-1 16,-1-16 1-16,1-3-4 15,-8-3 0-15,0 3-4 16,-7-16 1-16,-3-9-2 16,-4-12 1-16,-6-17 0 15,-5-18 0-15,-3-22 1 16,-3-15 0-16,-4-17 0 16,-7-8 0-16,-11-7 0 15,1-4 1-15,-25-8-2 16,-11-1 1-16,-4 4-2 15,-17-10 1-15,-14-6 0 16,-25-13 1-16,-3-6-1 16,-15-6 1-16,-13-7-1 15,-11-9 1-15,14 4 0 16,-14-1 0-16,3-3-2 0,0-6 0 16,-3-3-2-16,0-13 0 15,-4 0-8-15,15-13 0 16,-1-8-4-16,25-4 1 15</inkml:trace>
  <inkml:trace contextRef="#ctx0" brushRef="#br0" timeOffset="5313.83">3069 16146 29 0,'43'-28'14'0,"38"-7"-2"0,-57 23 15 15,-2-4-23-15,-1 0 0 16,-4-6 4-16,-6-3 1 16,-8-6-11-16,-6-7 0 15,-8 4 6-15,-6 2 1 16,-15 4-3-16,-7 6 1 16,-10 7-3-16,-22 2 1 0,-24 26-3 15,-7 5 1 1,10 14-3-16,-3 18 1 15,3 3-3-15,0 13 1 0,25 0-3 16,4 15 0-16,13 4-2 16,22 6 1-16,7 9-1 15,3-6 0 1,36 35 2 0,17-16 1-16,11-16 8 15,25-22 1-15,17-15 5 16,25-22 1-16,7-32 7 15,17-22 0-15,11-21 1 16,-17-17 0-16,-22-12-5 16,-28-18 1-16,-10-14-6 15,-22-5 0-15,-13-4-4 16,-15-12 1-16,-21 3-5 16,-21 3 1-16,-25 7-3 15,-18 8 1-15,-24 14-2 16,-11 12 0-16,-21 18 0 0,-7 17 0 15,7 9 1-15,-3 18 1 16,-4 23 2-16,7 9 1 16,0 18 2-16,11 11 0 15,10 18 1-15,0 3 0 16,18 9-1-16,0-6 0 16,21 10-1-16,10 0 1 15,22 9-3-15,21 16 1 16,25-13-2-16,24 3 1 15,22-3 0-15,27-9 0 0,22-9-1 16,7-20 1-16,25-9 1 16,17-21 0-16,-10-23 0 15,3-12 1-15,-7-16-1 16,-7-16 1-16,-21-6-1 16,-21-16 0-16,-11-15 0 15,-17-13 0-15,-22-9-1 16,-17 0 1-16,-21 3-1 15,-15-10 1-15,-24 4 0 16,-22 3 0-16,-20 9-1 16,-8 19 1-16,-13 16 0 15,-19 15 0-15,-10 16 0 16,4 22 0-16,-8 22 0 16,1 13 1-16,10 9-1 0,32-13 1 15,-18 38-1 1,18 9 0-16,21 1-2 15,21 5 1-15,18 17-3 0,21 5 1 16,25 1-1-16,31 6 0 16,15-10 0-16,38-2 1 15,22-7 4-15,-1-22 0 16,25-22 2-16,15-28 0 16,-1-28 1-16,11-29 1 15,0-21-2-15,-57 12 1 16,32-63-3-16,-31-6 1 15,-25-3-2-15,-29-9 1 0,-31-7-1 16,-28-3 0-16,-15 10 0 16,-42-4 0-16,-35 16 0 15,-21 16 1-15,-36 9-1 16,-13 19 0-16,2 35-1 16,-20 15 0-16,0 25 0 15,28 20 1-15,7 8 0 16,10 13 1-16,15 13 0 15,17 9 1-15,7 6 0 16,15 6 0-16,20 4-2 16,19 0 0-16,9 18-3 15,22 13 0-15,25-3-2 16,21 3 1-16,7 3-1 16,18-3 0-16,13-12 2 15,8-16 1-15,0-29 2 16,17-21 1-16,18-26 2 31,0-24 0-31,-7-32 0 0,10-12 1 0,1-32-1 0,-18-19 1 16,-18-9-3-16,-21-9 0 15,-17-7-2-15,-29-6 1 16,-18 3-2-16,-20 10 0 16,-18 6-2-16,-22 21 1 15,-3 14-1-15,-35 12 0 16,-21 15 0-16,-11 23 0 15,-35 15-1-15,-18 16 1 0,3 15 1 16,1 10 1-16,-7 0 3 16,24 0 0-16,-7 6 2 15,18 7 1-15,4 6 1 16,17 2 1-16,28 11-2 16,25 5 1-16,25 13-4 15,17 7 1-15,32-1-2 16,21 10 0-16,36 0-1 15,20 3 1-15,26-3-1 16,13-13 1-16,8 0-1 16,13-3 1-16,12-15-2 15,-19-10 1-15,11-16 0 16,-7-6 0-16,-3-15 0 16,-8-23 1-16,-13-9-1 15,3-19 0-15,-21-12 1 16,-15-22 0-16,-17-13 0 15,-17 0 1-15,-22-6-1 16,-25-16 1-16,-17 7 0 0,-14-4 0 16,-21 4 0-16,-29 5 0 15,-21 14-3-15,-10 12 1 16,-11 18-2-16,-3 20 0 16,-4 21 0-16,14 20 0 15,7 15 1-15,14 18 0 16,11 17 1-16,25 15 1 15,13 19 1-15,15 9 0 16,28 16 0-16,11 7 0 0,6 5 0 16,15-18 0-16,10-16-12 15,8-31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Section is shorter than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Centennial height is 80 ft rounded to the nearest 10s of feet.</a:t>
            </a:r>
          </a:p>
          <a:p>
            <a:r>
              <a:rPr lang="en-US">
                <a:cs typeface="Calibri"/>
              </a:rPr>
              <a:t>Def: Sig digits are the digits starting with leftmost non-zero digit ending with the rightmost correct digit (7 above)</a:t>
            </a:r>
          </a:p>
          <a:p>
            <a:r>
              <a:rPr lang="en-US">
                <a:cs typeface="Calibri"/>
              </a:rPr>
              <a:t>Scientific notation makes this a bit standard (all digits after decimal)</a:t>
            </a:r>
          </a:p>
          <a:p>
            <a:r>
              <a:rPr lang="en-US">
                <a:cs typeface="Calibri"/>
              </a:rPr>
              <a:t>80 = 0.8 x 10^2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Absolute error |exact – </a:t>
            </a:r>
            <a:r>
              <a:rPr lang="en-US" err="1">
                <a:cs typeface="Calibri"/>
              </a:rPr>
              <a:t>apprx</a:t>
            </a:r>
            <a:r>
              <a:rPr lang="en-US">
                <a:cs typeface="Calibri"/>
              </a:rPr>
              <a:t>|</a:t>
            </a:r>
          </a:p>
          <a:p>
            <a:r>
              <a:rPr lang="en-US">
                <a:cs typeface="Calibri"/>
              </a:rPr>
              <a:t>Relative error </a:t>
            </a:r>
            <a:r>
              <a:rPr lang="en-US"/>
              <a:t>|exact – </a:t>
            </a:r>
            <a:r>
              <a:rPr lang="en-US" err="1"/>
              <a:t>apprx</a:t>
            </a:r>
            <a:r>
              <a:rPr lang="en-US"/>
              <a:t>|/|exact|</a:t>
            </a:r>
          </a:p>
          <a:p>
            <a:r>
              <a:rPr lang="en-US">
                <a:cs typeface="Calibri"/>
              </a:rPr>
              <a:t>What is the </a:t>
            </a:r>
            <a:r>
              <a:rPr lang="en-US" err="1">
                <a:cs typeface="Calibri"/>
              </a:rPr>
              <a:t>differenct</a:t>
            </a:r>
            <a:r>
              <a:rPr lang="en-US">
                <a:cs typeface="Calibri"/>
              </a:rPr>
              <a:t>? Illustrate purpose with own example. </a:t>
            </a:r>
          </a:p>
          <a:p>
            <a:r>
              <a:rPr lang="en-US">
                <a:cs typeface="Calibri"/>
              </a:rPr>
              <a:t>Exact = 1 (0.1), </a:t>
            </a:r>
            <a:r>
              <a:rPr lang="en-US" err="1">
                <a:cs typeface="Calibri"/>
              </a:rPr>
              <a:t>approx</a:t>
            </a:r>
            <a:r>
              <a:rPr lang="en-US">
                <a:cs typeface="Calibri"/>
              </a:rPr>
              <a:t> = 1.1 (0.2)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7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Centennial is 80ft to the 10s of feet. You put a tower on top which is 6ft rounded to nearest foot. </a:t>
            </a:r>
          </a:p>
          <a:p>
            <a:r>
              <a:rPr lang="en-US">
                <a:cs typeface="Calibri"/>
              </a:rPr>
              <a:t>How tall is result?</a:t>
            </a:r>
          </a:p>
          <a:p>
            <a:r>
              <a:rPr lang="en-US">
                <a:cs typeface="Calibri"/>
              </a:rPr>
              <a:t>80+6 = 86, looks like accurate to 2 sig digits. In fact, only can trust one (after rounding).</a:t>
            </a:r>
          </a:p>
          <a:p>
            <a:r>
              <a:rPr lang="en-US">
                <a:cs typeface="Calibri"/>
              </a:rPr>
              <a:t>86 = 90 ft to 10s of feet</a:t>
            </a:r>
          </a:p>
          <a:p>
            <a:r>
              <a:rPr lang="en-US">
                <a:cs typeface="Calibri"/>
              </a:rPr>
              <a:t>Look at extremes (75+5.5 = 80.5), (84+6.4 = 90.4), middle is above 85 so rounding to 90 is there.</a:t>
            </a:r>
          </a:p>
          <a:p>
            <a:r>
              <a:rPr lang="en-US">
                <a:cs typeface="Calibri"/>
              </a:rPr>
              <a:t>Rule of thumb is only as good as least accurate value. Weird, will see more in HW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Terminology,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How many operations (+-x) are needed to compute p(3)?</a:t>
            </a:r>
          </a:p>
          <a:p>
            <a:r>
              <a:rPr lang="en-US">
                <a:cs typeface="Calibri"/>
              </a:rPr>
              <a:t>P(x) = 2x^3+6x^2-6x-18 (9 total)</a:t>
            </a:r>
          </a:p>
          <a:p>
            <a:r>
              <a:rPr lang="en-US">
                <a:cs typeface="Calibri"/>
              </a:rPr>
              <a:t>To avoid accumulating roundoff error, reduce and count needed ops.</a:t>
            </a:r>
          </a:p>
          <a:p>
            <a:r>
              <a:rPr lang="en-US">
                <a:cs typeface="Calibri"/>
              </a:rPr>
              <a:t>P(x) = -18+x(-6+x(6+2x))) (6 ops).</a:t>
            </a:r>
          </a:p>
          <a:p>
            <a:r>
              <a:rPr lang="en-US">
                <a:cs typeface="Calibri"/>
              </a:rPr>
              <a:t>General for degree n poly.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1.1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Precision, error, and minimizing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67580B-7BA8-4AA1-9215-8C3F88E29CBD}"/>
                  </a:ext>
                </a:extLst>
              </p14:cNvPr>
              <p14:cNvContentPartPr/>
              <p14:nvPr/>
            </p14:nvContentPartPr>
            <p14:xfrm>
              <a:off x="1309320" y="1694160"/>
              <a:ext cx="7302960" cy="294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67580B-7BA8-4AA1-9215-8C3F88E29C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960" y="1684800"/>
                <a:ext cx="7321680" cy="29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 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89F594-84A0-46C7-A971-E89A3C773078}"/>
                  </a:ext>
                </a:extLst>
              </p14:cNvPr>
              <p14:cNvContentPartPr/>
              <p14:nvPr/>
            </p14:nvContentPartPr>
            <p14:xfrm>
              <a:off x="299880" y="182880"/>
              <a:ext cx="10432080" cy="593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89F594-84A0-46C7-A971-E89A3C773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520" y="173520"/>
                <a:ext cx="10450800" cy="59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CEC1-A1F9-4996-88A7-B558ABFC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Precision and significant digits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0BA6-8D45-4E80-B668-378BB42E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8C76BE-3CA8-464F-B7D0-BFD490EE680A}"/>
                  </a:ext>
                </a:extLst>
              </p14:cNvPr>
              <p14:cNvContentPartPr/>
              <p14:nvPr/>
            </p14:nvContentPartPr>
            <p14:xfrm>
              <a:off x="266760" y="585720"/>
              <a:ext cx="11719800" cy="623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8C76BE-3CA8-464F-B7D0-BFD490EE68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00" y="576360"/>
                <a:ext cx="11738520" cy="62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87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9290-061E-43B3-AD8B-5160DD5A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Try on own: Measuring error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25EE-E988-4DFC-8017-0F092459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E483C8-90B8-44D4-9CD2-F902E68B23D5}"/>
                  </a:ext>
                </a:extLst>
              </p14:cNvPr>
              <p14:cNvContentPartPr/>
              <p14:nvPr/>
            </p14:nvContentPartPr>
            <p14:xfrm>
              <a:off x="443160" y="41760"/>
              <a:ext cx="11572560" cy="640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E483C8-90B8-44D4-9CD2-F902E68B23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00" y="32400"/>
                <a:ext cx="11591280" cy="64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14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9D6-F052-4C04-8064-E59A8D57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Accuracy and significant digits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D06F-B47A-4967-925E-F10F999B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AD7EB2-FC56-4606-9C32-567292837892}"/>
                  </a:ext>
                </a:extLst>
              </p14:cNvPr>
              <p14:cNvContentPartPr/>
              <p14:nvPr/>
            </p14:nvContentPartPr>
            <p14:xfrm>
              <a:off x="308520" y="608400"/>
              <a:ext cx="11469960" cy="617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AD7EB2-FC56-4606-9C32-5672928378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60" y="599040"/>
                <a:ext cx="11488680" cy="61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80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6E0-90B3-44B7-BFAC-B938826C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Rounding vs chopping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B724-2F76-4137-AE53-B4EE4882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D831ED-F184-47B9-921E-E5788EBC56F8}"/>
                  </a:ext>
                </a:extLst>
              </p14:cNvPr>
              <p14:cNvContentPartPr/>
              <p14:nvPr/>
            </p14:nvContentPartPr>
            <p14:xfrm>
              <a:off x="370800" y="664920"/>
              <a:ext cx="11494080" cy="556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D831ED-F184-47B9-921E-E5788EBC56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440" y="655560"/>
                <a:ext cx="11512800" cy="55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9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8C68-83C6-4198-ACC6-589CCE26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Polynomial evaluation: Nested multiplication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1672-736D-459C-82DD-1C807608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1F1EEE-3DDA-4B16-B551-2F36285612D3}"/>
                  </a:ext>
                </a:extLst>
              </p14:cNvPr>
              <p14:cNvContentPartPr/>
              <p14:nvPr/>
            </p14:nvContentPartPr>
            <p14:xfrm>
              <a:off x="0" y="174960"/>
              <a:ext cx="11529360" cy="641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1F1EEE-3DDA-4B16-B551-2F36285612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65600"/>
                <a:ext cx="11548080" cy="64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02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1.1: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Theorem proofs: None</a:t>
            </a:r>
          </a:p>
          <a:p>
            <a:r>
              <a:rPr lang="en-US">
                <a:cs typeface="Calibri"/>
              </a:rPr>
              <a:t>Text examples 2, 3, 4, 6.</a:t>
            </a:r>
          </a:p>
          <a:p>
            <a:pPr lvl="1"/>
            <a:r>
              <a:rPr lang="en-US">
                <a:cs typeface="Calibri"/>
              </a:rPr>
              <a:t>Write down a problem. 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Text exercises 1, 2, 3, 8, 16.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indent="-514350"/>
            <a:r>
              <a:rPr lang="en-US">
                <a:ea typeface="+mn-lt"/>
                <a:cs typeface="+mn-lt"/>
              </a:rPr>
              <a:t>Text </a:t>
            </a:r>
            <a:r>
              <a:rPr lang="en-US">
                <a:cs typeface="Calibri"/>
              </a:rPr>
              <a:t>computer exercises 1, 2, 3, 9, 10.</a:t>
            </a:r>
          </a:p>
          <a:p>
            <a:pPr lvl="1"/>
            <a:r>
              <a:rPr lang="en-US">
                <a:ea typeface="+mn-lt"/>
                <a:cs typeface="+mn-lt"/>
              </a:rPr>
              <a:t>Record screenshots of your script and corresponding outputs.</a:t>
            </a:r>
          </a:p>
          <a:p>
            <a:pPr lvl="1"/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259A4E-F1E4-4F8F-8C3C-861CCC5624D5}"/>
                  </a:ext>
                </a:extLst>
              </p14:cNvPr>
              <p14:cNvContentPartPr/>
              <p14:nvPr/>
            </p14:nvContentPartPr>
            <p14:xfrm>
              <a:off x="835560" y="1678680"/>
              <a:ext cx="9749160" cy="42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259A4E-F1E4-4F8F-8C3C-861CCC5624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200" y="1669320"/>
                <a:ext cx="976788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 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1C9227-9CA5-43F6-BECC-F3D78C0F4FCD}"/>
                  </a:ext>
                </a:extLst>
              </p14:cNvPr>
              <p14:cNvContentPartPr/>
              <p14:nvPr/>
            </p14:nvContentPartPr>
            <p14:xfrm>
              <a:off x="577800" y="1435680"/>
              <a:ext cx="916200" cy="474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1C9227-9CA5-43F6-BECC-F3D78C0F4F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40" y="1426320"/>
                <a:ext cx="934920" cy="47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1.1 Introduction</vt:lpstr>
      <vt:lpstr>Homework Submission to Canvas</vt:lpstr>
      <vt:lpstr>Precision and significant digits</vt:lpstr>
      <vt:lpstr>Try on own: Measuring error</vt:lpstr>
      <vt:lpstr>Accuracy and significant digits</vt:lpstr>
      <vt:lpstr>Rounding vs chopping</vt:lpstr>
      <vt:lpstr>Polynomial evaluation: Nested multiplication</vt:lpstr>
      <vt:lpstr>Section 1.1: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2021-02-03T15:13:03Z</dcterms:modified>
</cp:coreProperties>
</file>