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notesSlides/notesSlide8.xml" ContentType="application/vnd.openxmlformats-officedocument.presentationml.notesSlide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63" r:id="rId3"/>
    <p:sldId id="265" r:id="rId4"/>
    <p:sldId id="264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8D55D6-3B32-A05A-768E-CEBE5BC742A4}" v="230" dt="2021-02-03T02:21:36.907"/>
    <p1510:client id="{9699E50F-101A-4444-1A89-89E4C7AFB3CE}" v="570" dt="2021-02-02T20:53:55.014"/>
    <p1510:client id="{EAE49986-4AB2-4DE2-8DEB-E2AC8EA38ABD}" v="1" dt="2021-02-03T16:09:11.4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fa919fd6-03f8-48d0-9b95-10ac8c9672df" providerId="ADAL" clId="{EAE49986-4AB2-4DE2-8DEB-E2AC8EA38ABD}"/>
    <pc:docChg chg="modSld">
      <pc:chgData name="Chad Vidden" userId="fa919fd6-03f8-48d0-9b95-10ac8c9672df" providerId="ADAL" clId="{EAE49986-4AB2-4DE2-8DEB-E2AC8EA38ABD}" dt="2021-02-03T16:09:11.448" v="0"/>
      <pc:docMkLst>
        <pc:docMk/>
      </pc:docMkLst>
      <pc:sldChg chg="addSp">
        <pc:chgData name="Chad Vidden" userId="fa919fd6-03f8-48d0-9b95-10ac8c9672df" providerId="ADAL" clId="{EAE49986-4AB2-4DE2-8DEB-E2AC8EA38ABD}" dt="2021-02-03T16:09:11.448" v="0"/>
        <pc:sldMkLst>
          <pc:docMk/>
          <pc:sldMk cId="3637318454" sldId="257"/>
        </pc:sldMkLst>
        <pc:inkChg chg="add">
          <ac:chgData name="Chad Vidden" userId="fa919fd6-03f8-48d0-9b95-10ac8c9672df" providerId="ADAL" clId="{EAE49986-4AB2-4DE2-8DEB-E2AC8EA38ABD}" dt="2021-02-03T16:09:11.448" v="0"/>
          <ac:inkMkLst>
            <pc:docMk/>
            <pc:sldMk cId="3637318454" sldId="257"/>
            <ac:inkMk id="5" creationId="{7A4967D2-2727-410E-B6D6-49E92E250F42}"/>
          </ac:inkMkLst>
        </pc:inkChg>
      </pc:sldChg>
      <pc:sldChg chg="addSp">
        <pc:chgData name="Chad Vidden" userId="fa919fd6-03f8-48d0-9b95-10ac8c9672df" providerId="ADAL" clId="{EAE49986-4AB2-4DE2-8DEB-E2AC8EA38ABD}" dt="2021-02-03T16:09:11.448" v="0"/>
        <pc:sldMkLst>
          <pc:docMk/>
          <pc:sldMk cId="541778303" sldId="263"/>
        </pc:sldMkLst>
        <pc:inkChg chg="add">
          <ac:chgData name="Chad Vidden" userId="fa919fd6-03f8-48d0-9b95-10ac8c9672df" providerId="ADAL" clId="{EAE49986-4AB2-4DE2-8DEB-E2AC8EA38ABD}" dt="2021-02-03T16:09:11.448" v="0"/>
          <ac:inkMkLst>
            <pc:docMk/>
            <pc:sldMk cId="541778303" sldId="263"/>
            <ac:inkMk id="4" creationId="{D2AF0E34-B68F-4D08-8F12-1BE45A24C66C}"/>
          </ac:inkMkLst>
        </pc:inkChg>
      </pc:sldChg>
      <pc:sldChg chg="addSp">
        <pc:chgData name="Chad Vidden" userId="fa919fd6-03f8-48d0-9b95-10ac8c9672df" providerId="ADAL" clId="{EAE49986-4AB2-4DE2-8DEB-E2AC8EA38ABD}" dt="2021-02-03T16:09:11.448" v="0"/>
        <pc:sldMkLst>
          <pc:docMk/>
          <pc:sldMk cId="331336953" sldId="264"/>
        </pc:sldMkLst>
        <pc:inkChg chg="add">
          <ac:chgData name="Chad Vidden" userId="fa919fd6-03f8-48d0-9b95-10ac8c9672df" providerId="ADAL" clId="{EAE49986-4AB2-4DE2-8DEB-E2AC8EA38ABD}" dt="2021-02-03T16:09:11.448" v="0"/>
          <ac:inkMkLst>
            <pc:docMk/>
            <pc:sldMk cId="331336953" sldId="264"/>
            <ac:inkMk id="4" creationId="{988435CA-C203-43FF-B1A0-75E51EF11D57}"/>
          </ac:inkMkLst>
        </pc:inkChg>
      </pc:sldChg>
      <pc:sldChg chg="addSp">
        <pc:chgData name="Chad Vidden" userId="fa919fd6-03f8-48d0-9b95-10ac8c9672df" providerId="ADAL" clId="{EAE49986-4AB2-4DE2-8DEB-E2AC8EA38ABD}" dt="2021-02-03T16:09:11.448" v="0"/>
        <pc:sldMkLst>
          <pc:docMk/>
          <pc:sldMk cId="2489558153" sldId="265"/>
        </pc:sldMkLst>
        <pc:inkChg chg="add">
          <ac:chgData name="Chad Vidden" userId="fa919fd6-03f8-48d0-9b95-10ac8c9672df" providerId="ADAL" clId="{EAE49986-4AB2-4DE2-8DEB-E2AC8EA38ABD}" dt="2021-02-03T16:09:11.448" v="0"/>
          <ac:inkMkLst>
            <pc:docMk/>
            <pc:sldMk cId="2489558153" sldId="265"/>
            <ac:inkMk id="4" creationId="{71AFB026-C155-4AEF-83DC-87CBE05CE2B4}"/>
          </ac:inkMkLst>
        </pc:inkChg>
      </pc:sldChg>
      <pc:sldChg chg="addSp">
        <pc:chgData name="Chad Vidden" userId="fa919fd6-03f8-48d0-9b95-10ac8c9672df" providerId="ADAL" clId="{EAE49986-4AB2-4DE2-8DEB-E2AC8EA38ABD}" dt="2021-02-03T16:09:11.448" v="0"/>
        <pc:sldMkLst>
          <pc:docMk/>
          <pc:sldMk cId="4236114166" sldId="266"/>
        </pc:sldMkLst>
        <pc:inkChg chg="add">
          <ac:chgData name="Chad Vidden" userId="fa919fd6-03f8-48d0-9b95-10ac8c9672df" providerId="ADAL" clId="{EAE49986-4AB2-4DE2-8DEB-E2AC8EA38ABD}" dt="2021-02-03T16:09:11.448" v="0"/>
          <ac:inkMkLst>
            <pc:docMk/>
            <pc:sldMk cId="4236114166" sldId="266"/>
            <ac:inkMk id="4" creationId="{FB69DB7B-C0DA-46E8-BD8F-CCF85A97F1B4}"/>
          </ac:inkMkLst>
        </pc:inkChg>
      </pc:sldChg>
      <pc:sldChg chg="addSp">
        <pc:chgData name="Chad Vidden" userId="fa919fd6-03f8-48d0-9b95-10ac8c9672df" providerId="ADAL" clId="{EAE49986-4AB2-4DE2-8DEB-E2AC8EA38ABD}" dt="2021-02-03T16:09:11.448" v="0"/>
        <pc:sldMkLst>
          <pc:docMk/>
          <pc:sldMk cId="2555668106" sldId="267"/>
        </pc:sldMkLst>
        <pc:inkChg chg="add">
          <ac:chgData name="Chad Vidden" userId="fa919fd6-03f8-48d0-9b95-10ac8c9672df" providerId="ADAL" clId="{EAE49986-4AB2-4DE2-8DEB-E2AC8EA38ABD}" dt="2021-02-03T16:09:11.448" v="0"/>
          <ac:inkMkLst>
            <pc:docMk/>
            <pc:sldMk cId="2555668106" sldId="267"/>
            <ac:inkMk id="4" creationId="{96F312F6-A46D-4F00-9127-B654C5E43373}"/>
          </ac:inkMkLst>
        </pc:inkChg>
      </pc:sldChg>
      <pc:sldChg chg="addSp">
        <pc:chgData name="Chad Vidden" userId="fa919fd6-03f8-48d0-9b95-10ac8c9672df" providerId="ADAL" clId="{EAE49986-4AB2-4DE2-8DEB-E2AC8EA38ABD}" dt="2021-02-03T16:09:11.448" v="0"/>
        <pc:sldMkLst>
          <pc:docMk/>
          <pc:sldMk cId="738043006" sldId="268"/>
        </pc:sldMkLst>
        <pc:inkChg chg="add">
          <ac:chgData name="Chad Vidden" userId="fa919fd6-03f8-48d0-9b95-10ac8c9672df" providerId="ADAL" clId="{EAE49986-4AB2-4DE2-8DEB-E2AC8EA38ABD}" dt="2021-02-03T16:09:11.448" v="0"/>
          <ac:inkMkLst>
            <pc:docMk/>
            <pc:sldMk cId="738043006" sldId="268"/>
            <ac:inkMk id="4" creationId="{098F64A9-016D-4F7A-8646-CB50348840E3}"/>
          </ac:inkMkLst>
        </pc:inkChg>
      </pc:sldChg>
      <pc:sldChg chg="addSp">
        <pc:chgData name="Chad Vidden" userId="fa919fd6-03f8-48d0-9b95-10ac8c9672df" providerId="ADAL" clId="{EAE49986-4AB2-4DE2-8DEB-E2AC8EA38ABD}" dt="2021-02-03T16:09:11.448" v="0"/>
        <pc:sldMkLst>
          <pc:docMk/>
          <pc:sldMk cId="4235707927" sldId="269"/>
        </pc:sldMkLst>
        <pc:inkChg chg="add">
          <ac:chgData name="Chad Vidden" userId="fa919fd6-03f8-48d0-9b95-10ac8c9672df" providerId="ADAL" clId="{EAE49986-4AB2-4DE2-8DEB-E2AC8EA38ABD}" dt="2021-02-03T16:09:11.448" v="0"/>
          <ac:inkMkLst>
            <pc:docMk/>
            <pc:sldMk cId="4235707927" sldId="269"/>
            <ac:inkMk id="4" creationId="{5825D3D3-F1F5-4691-843A-64929C82A818}"/>
          </ac:inkMkLst>
        </pc:inkChg>
      </pc:sldChg>
    </pc:docChg>
  </pc:docChgLst>
  <pc:docChgLst>
    <pc:chgData name="Chad Vidden" userId="fa919fd6-03f8-48d0-9b95-10ac8c9672df" providerId="ADAL" clId="{9D9A4CD8-5DB8-44AF-884E-8856B872CC3F}"/>
    <pc:docChg chg="modSld">
      <pc:chgData name="Chad Vidden" userId="fa919fd6-03f8-48d0-9b95-10ac8c9672df" providerId="ADAL" clId="{9D9A4CD8-5DB8-44AF-884E-8856B872CC3F}" dt="2020-09-08T18:58:37.816" v="0"/>
      <pc:docMkLst>
        <pc:docMk/>
      </pc:docMkLst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637318454" sldId="25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599349530" sldId="258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599349530" sldId="258"/>
            <ac:inkMk id="3" creationId="{8D491B5F-61B5-49A7-AEF0-5895D3A28D8A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541778303" sldId="263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541778303" sldId="263"/>
            <ac:inkMk id="4" creationId="{1FE8EA9C-64EF-49C4-8FE3-48245B22EA5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08612352" sldId="264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08612352" sldId="264"/>
            <ac:inkMk id="4" creationId="{52C38DB5-BF29-44C0-BC74-5E60CBBCAE1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060976806" sldId="265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060976806" sldId="265"/>
            <ac:inkMk id="4" creationId="{D6DD8ABF-8F0F-4274-B912-BC84BA3CCAE4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56143147" sldId="266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56143147" sldId="266"/>
            <ac:inkMk id="4" creationId="{95B97644-437A-4599-B75C-87F4BCE27AB1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207666020" sldId="26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207666020" sldId="267"/>
            <ac:inkMk id="4" creationId="{FAC1FE87-BEA8-41A1-9BA1-61437714ACAB}"/>
          </ac:inkMkLst>
        </pc:ink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DEBCB731-28F7-2BB6-EE7F-95ACA133AB2E}"/>
    <pc:docChg chg="modSld">
      <pc:chgData name="Chad Vidden" userId="S::cvidden@uwlax.edu::fa919fd6-03f8-48d0-9b95-10ac8c9672df" providerId="AD" clId="Web-{DEBCB731-28F7-2BB6-EE7F-95ACA133AB2E}" dt="2021-02-02T15:49:41.141" v="1"/>
      <pc:docMkLst>
        <pc:docMk/>
      </pc:docMkLst>
      <pc:sldChg chg="delSp">
        <pc:chgData name="Chad Vidden" userId="S::cvidden@uwlax.edu::fa919fd6-03f8-48d0-9b95-10ac8c9672df" providerId="AD" clId="Web-{DEBCB731-28F7-2BB6-EE7F-95ACA133AB2E}" dt="2021-02-02T15:49:30.656" v="0"/>
        <pc:sldMkLst>
          <pc:docMk/>
          <pc:sldMk cId="3637318454" sldId="257"/>
        </pc:sldMkLst>
        <pc:inkChg chg="del">
          <ac:chgData name="Chad Vidden" userId="S::cvidden@uwlax.edu::fa919fd6-03f8-48d0-9b95-10ac8c9672df" providerId="AD" clId="Web-{DEBCB731-28F7-2BB6-EE7F-95ACA133AB2E}" dt="2021-02-02T15:49:30.656" v="0"/>
          <ac:inkMkLst>
            <pc:docMk/>
            <pc:sldMk cId="3637318454" sldId="257"/>
            <ac:inkMk id="5" creationId="{4A3F97C9-A9A7-4B56-8E75-DE3C55655613}"/>
          </ac:inkMkLst>
        </pc:inkChg>
      </pc:sldChg>
      <pc:sldChg chg="delSp">
        <pc:chgData name="Chad Vidden" userId="S::cvidden@uwlax.edu::fa919fd6-03f8-48d0-9b95-10ac8c9672df" providerId="AD" clId="Web-{DEBCB731-28F7-2BB6-EE7F-95ACA133AB2E}" dt="2021-02-02T15:49:41.141" v="1"/>
        <pc:sldMkLst>
          <pc:docMk/>
          <pc:sldMk cId="541778303" sldId="263"/>
        </pc:sldMkLst>
        <pc:inkChg chg="del">
          <ac:chgData name="Chad Vidden" userId="S::cvidden@uwlax.edu::fa919fd6-03f8-48d0-9b95-10ac8c9672df" providerId="AD" clId="Web-{DEBCB731-28F7-2BB6-EE7F-95ACA133AB2E}" dt="2021-02-02T15:49:41.141" v="1"/>
          <ac:inkMkLst>
            <pc:docMk/>
            <pc:sldMk cId="541778303" sldId="263"/>
            <ac:inkMk id="4" creationId="{418ED824-C61D-4827-A6C1-1E526DCBD49F}"/>
          </ac:inkMkLst>
        </pc:ink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CB2E69AA-5C65-9B7A-8DE7-D4F67BD7DE75}"/>
    <pc:docChg chg="modSld">
      <pc:chgData name="Chad Vidden" userId="S::cvidden@uwlax.edu::fa919fd6-03f8-48d0-9b95-10ac8c9672df" providerId="AD" clId="Web-{CB2E69AA-5C65-9B7A-8DE7-D4F67BD7DE75}" dt="2021-01-26T16:31:04.620" v="17" actId="20577"/>
      <pc:docMkLst>
        <pc:docMk/>
      </pc:docMkLst>
      <pc:sldChg chg="modSp">
        <pc:chgData name="Chad Vidden" userId="S::cvidden@uwlax.edu::fa919fd6-03f8-48d0-9b95-10ac8c9672df" providerId="AD" clId="Web-{CB2E69AA-5C65-9B7A-8DE7-D4F67BD7DE75}" dt="2021-01-26T16:31:04.620" v="17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CB2E69AA-5C65-9B7A-8DE7-D4F67BD7DE75}" dt="2021-01-26T16:31:04.620" v="17" actId="20577"/>
          <ac:spMkLst>
            <pc:docMk/>
            <pc:sldMk cId="765299618" sldId="268"/>
            <ac:spMk id="3" creationId="{9BBBB11B-49A7-4A14-AC67-AC50FA0F861E}"/>
          </ac:spMkLst>
        </pc:spChg>
      </pc:sldChg>
    </pc:docChg>
  </pc:docChgLst>
  <pc:docChgLst>
    <pc:chgData name="Chad Vidden" userId="S::cvidden@uwlax.edu::fa919fd6-03f8-48d0-9b95-10ac8c9672df" providerId="AD" clId="Web-{9699E50F-101A-4444-1A89-89E4C7AFB3CE}"/>
    <pc:docChg chg="addSld modSld">
      <pc:chgData name="Chad Vidden" userId="S::cvidden@uwlax.edu::fa919fd6-03f8-48d0-9b95-10ac8c9672df" providerId="AD" clId="Web-{9699E50F-101A-4444-1A89-89E4C7AFB3CE}" dt="2021-02-02T20:53:52.249" v="940" actId="20577"/>
      <pc:docMkLst>
        <pc:docMk/>
      </pc:docMkLst>
      <pc:sldChg chg="modSp">
        <pc:chgData name="Chad Vidden" userId="S::cvidden@uwlax.edu::fa919fd6-03f8-48d0-9b95-10ac8c9672df" providerId="AD" clId="Web-{9699E50F-101A-4444-1A89-89E4C7AFB3CE}" dt="2021-02-02T20:13:51.724" v="1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9699E50F-101A-4444-1A89-89E4C7AFB3CE}" dt="2021-02-02T20:13:51.724" v="1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9699E50F-101A-4444-1A89-89E4C7AFB3CE}" dt="2021-02-02T20:53:52.249" v="940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9699E50F-101A-4444-1A89-89E4C7AFB3CE}" dt="2021-02-02T20:53:52.249" v="940" actId="20577"/>
          <ac:spMkLst>
            <pc:docMk/>
            <pc:sldMk cId="765299618" sldId="268"/>
            <ac:spMk id="3" creationId="{9BBBB11B-49A7-4A14-AC67-AC50FA0F861E}"/>
          </ac:spMkLst>
        </pc:spChg>
      </pc:sldChg>
      <pc:sldChg chg="modSp modNotes">
        <pc:chgData name="Chad Vidden" userId="S::cvidden@uwlax.edu::fa919fd6-03f8-48d0-9b95-10ac8c9672df" providerId="AD" clId="Web-{9699E50F-101A-4444-1A89-89E4C7AFB3CE}" dt="2021-02-02T20:39:31.924" v="310"/>
        <pc:sldMkLst>
          <pc:docMk/>
          <pc:sldMk cId="2628878555" sldId="270"/>
        </pc:sldMkLst>
        <pc:spChg chg="mod">
          <ac:chgData name="Chad Vidden" userId="S::cvidden@uwlax.edu::fa919fd6-03f8-48d0-9b95-10ac8c9672df" providerId="AD" clId="Web-{9699E50F-101A-4444-1A89-89E4C7AFB3CE}" dt="2021-02-02T20:14:40.740" v="29" actId="20577"/>
          <ac:spMkLst>
            <pc:docMk/>
            <pc:sldMk cId="2628878555" sldId="270"/>
            <ac:spMk id="2" creationId="{71DFCEC1-A1F9-4996-88A7-B558ABFC726A}"/>
          </ac:spMkLst>
        </pc:spChg>
      </pc:sldChg>
      <pc:sldChg chg="modSp new modNotes">
        <pc:chgData name="Chad Vidden" userId="S::cvidden@uwlax.edu::fa919fd6-03f8-48d0-9b95-10ac8c9672df" providerId="AD" clId="Web-{9699E50F-101A-4444-1A89-89E4C7AFB3CE}" dt="2021-02-02T20:18:22.162" v="271"/>
        <pc:sldMkLst>
          <pc:docMk/>
          <pc:sldMk cId="2286147315" sldId="271"/>
        </pc:sldMkLst>
        <pc:spChg chg="mod">
          <ac:chgData name="Chad Vidden" userId="S::cvidden@uwlax.edu::fa919fd6-03f8-48d0-9b95-10ac8c9672df" providerId="AD" clId="Web-{9699E50F-101A-4444-1A89-89E4C7AFB3CE}" dt="2021-02-02T20:18:02.709" v="246" actId="20577"/>
          <ac:spMkLst>
            <pc:docMk/>
            <pc:sldMk cId="2286147315" sldId="271"/>
            <ac:spMk id="2" creationId="{F2E69290-061E-43B3-AD8B-5160DD5AAE2D}"/>
          </ac:spMkLst>
        </pc:spChg>
      </pc:sldChg>
      <pc:sldChg chg="modSp new modNotes">
        <pc:chgData name="Chad Vidden" userId="S::cvidden@uwlax.edu::fa919fd6-03f8-48d0-9b95-10ac8c9672df" providerId="AD" clId="Web-{9699E50F-101A-4444-1A89-89E4C7AFB3CE}" dt="2021-02-02T20:43:19.709" v="598"/>
        <pc:sldMkLst>
          <pc:docMk/>
          <pc:sldMk cId="4272805525" sldId="272"/>
        </pc:sldMkLst>
        <pc:spChg chg="mod">
          <ac:chgData name="Chad Vidden" userId="S::cvidden@uwlax.edu::fa919fd6-03f8-48d0-9b95-10ac8c9672df" providerId="AD" clId="Web-{9699E50F-101A-4444-1A89-89E4C7AFB3CE}" dt="2021-02-02T20:40:23.985" v="360" actId="20577"/>
          <ac:spMkLst>
            <pc:docMk/>
            <pc:sldMk cId="4272805525" sldId="272"/>
            <ac:spMk id="2" creationId="{6AB129D6-F052-4C04-8064-E59A8D572EA5}"/>
          </ac:spMkLst>
        </pc:spChg>
      </pc:sldChg>
      <pc:sldChg chg="modSp new modNotes">
        <pc:chgData name="Chad Vidden" userId="S::cvidden@uwlax.edu::fa919fd6-03f8-48d0-9b95-10ac8c9672df" providerId="AD" clId="Web-{9699E50F-101A-4444-1A89-89E4C7AFB3CE}" dt="2021-02-02T20:44:09.021" v="615"/>
        <pc:sldMkLst>
          <pc:docMk/>
          <pc:sldMk cId="3029926146" sldId="273"/>
        </pc:sldMkLst>
        <pc:spChg chg="mod">
          <ac:chgData name="Chad Vidden" userId="S::cvidden@uwlax.edu::fa919fd6-03f8-48d0-9b95-10ac8c9672df" providerId="AD" clId="Web-{9699E50F-101A-4444-1A89-89E4C7AFB3CE}" dt="2021-02-02T20:43:39.662" v="608" actId="20577"/>
          <ac:spMkLst>
            <pc:docMk/>
            <pc:sldMk cId="3029926146" sldId="273"/>
            <ac:spMk id="2" creationId="{968496E0-90B3-44B7-BFAC-B938826C6A4B}"/>
          </ac:spMkLst>
        </pc:spChg>
      </pc:sldChg>
      <pc:sldChg chg="modSp new modNotes">
        <pc:chgData name="Chad Vidden" userId="S::cvidden@uwlax.edu::fa919fd6-03f8-48d0-9b95-10ac8c9672df" providerId="AD" clId="Web-{9699E50F-101A-4444-1A89-89E4C7AFB3CE}" dt="2021-02-02T20:46:22.910" v="801"/>
        <pc:sldMkLst>
          <pc:docMk/>
          <pc:sldMk cId="1596020509" sldId="274"/>
        </pc:sldMkLst>
        <pc:spChg chg="mod">
          <ac:chgData name="Chad Vidden" userId="S::cvidden@uwlax.edu::fa919fd6-03f8-48d0-9b95-10ac8c9672df" providerId="AD" clId="Web-{9699E50F-101A-4444-1A89-89E4C7AFB3CE}" dt="2021-02-02T20:44:29.927" v="640" actId="20577"/>
          <ac:spMkLst>
            <pc:docMk/>
            <pc:sldMk cId="1596020509" sldId="274"/>
            <ac:spMk id="2" creationId="{97B98C68-83C6-4198-ACC6-589CCE26CF81}"/>
          </ac:spMkLst>
        </pc:spChg>
      </pc:sldChg>
    </pc:docChg>
  </pc:docChgLst>
  <pc:docChgLst>
    <pc:chgData name="Chad Vidden" userId="S::cvidden@uwlax.edu::fa919fd6-03f8-48d0-9b95-10ac8c9672df" providerId="AD" clId="Web-{908D55D6-3B32-A05A-768E-CEBE5BC742A4}"/>
    <pc:docChg chg="addSld delSld modSld sldOrd">
      <pc:chgData name="Chad Vidden" userId="S::cvidden@uwlax.edu::fa919fd6-03f8-48d0-9b95-10ac8c9672df" providerId="AD" clId="Web-{908D55D6-3B32-A05A-768E-CEBE5BC742A4}" dt="2021-02-03T02:24:27.659" v="580"/>
      <pc:docMkLst>
        <pc:docMk/>
      </pc:docMkLst>
      <pc:sldChg chg="modSp">
        <pc:chgData name="Chad Vidden" userId="S::cvidden@uwlax.edu::fa919fd6-03f8-48d0-9b95-10ac8c9672df" providerId="AD" clId="Web-{908D55D6-3B32-A05A-768E-CEBE5BC742A4}" dt="2021-02-03T02:12:58.495" v="10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908D55D6-3B32-A05A-768E-CEBE5BC742A4}" dt="2021-02-03T02:09:45.117" v="7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908D55D6-3B32-A05A-768E-CEBE5BC742A4}" dt="2021-02-03T02:12:58.495" v="10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908D55D6-3B32-A05A-768E-CEBE5BC742A4}" dt="2021-02-03T02:17:38.592" v="274"/>
        <pc:sldMkLst>
          <pc:docMk/>
          <pc:sldMk cId="331336953" sldId="264"/>
        </pc:sldMkLst>
        <pc:spChg chg="mod">
          <ac:chgData name="Chad Vidden" userId="S::cvidden@uwlax.edu::fa919fd6-03f8-48d0-9b95-10ac8c9672df" providerId="AD" clId="Web-{908D55D6-3B32-A05A-768E-CEBE5BC742A4}" dt="2021-02-03T02:13:45.745" v="49" actId="20577"/>
          <ac:spMkLst>
            <pc:docMk/>
            <pc:sldMk cId="331336953" sldId="264"/>
            <ac:spMk id="2" creationId="{60561D0B-C530-4CD6-8D8E-D13E8A69EB9F}"/>
          </ac:spMkLst>
        </pc:spChg>
      </pc:sldChg>
      <pc:sldChg chg="modSp new ord modNotes">
        <pc:chgData name="Chad Vidden" userId="S::cvidden@uwlax.edu::fa919fd6-03f8-48d0-9b95-10ac8c9672df" providerId="AD" clId="Web-{908D55D6-3B32-A05A-768E-CEBE5BC742A4}" dt="2021-02-03T02:14:21.527" v="89"/>
        <pc:sldMkLst>
          <pc:docMk/>
          <pc:sldMk cId="2489558153" sldId="265"/>
        </pc:sldMkLst>
        <pc:spChg chg="mod">
          <ac:chgData name="Chad Vidden" userId="S::cvidden@uwlax.edu::fa919fd6-03f8-48d0-9b95-10ac8c9672df" providerId="AD" clId="Web-{908D55D6-3B32-A05A-768E-CEBE5BC742A4}" dt="2021-02-03T02:14:12.793" v="71" actId="20577"/>
          <ac:spMkLst>
            <pc:docMk/>
            <pc:sldMk cId="2489558153" sldId="265"/>
            <ac:spMk id="2" creationId="{D97C11E1-EE2F-4B2B-B606-DE7565F4AA72}"/>
          </ac:spMkLst>
        </pc:spChg>
      </pc:sldChg>
      <pc:sldChg chg="modSp new modNotes">
        <pc:chgData name="Chad Vidden" userId="S::cvidden@uwlax.edu::fa919fd6-03f8-48d0-9b95-10ac8c9672df" providerId="AD" clId="Web-{908D55D6-3B32-A05A-768E-CEBE5BC742A4}" dt="2021-02-03T02:19:52.484" v="462"/>
        <pc:sldMkLst>
          <pc:docMk/>
          <pc:sldMk cId="4236114166" sldId="266"/>
        </pc:sldMkLst>
        <pc:spChg chg="mod">
          <ac:chgData name="Chad Vidden" userId="S::cvidden@uwlax.edu::fa919fd6-03f8-48d0-9b95-10ac8c9672df" providerId="AD" clId="Web-{908D55D6-3B32-A05A-768E-CEBE5BC742A4}" dt="2021-02-03T02:18:29.577" v="317" actId="20577"/>
          <ac:spMkLst>
            <pc:docMk/>
            <pc:sldMk cId="4236114166" sldId="266"/>
            <ac:spMk id="2" creationId="{D1C700E6-D0D7-4559-9449-C559BBF97830}"/>
          </ac:spMkLst>
        </pc:spChg>
      </pc:sldChg>
      <pc:sldChg chg="modSp new modNotes">
        <pc:chgData name="Chad Vidden" userId="S::cvidden@uwlax.edu::fa919fd6-03f8-48d0-9b95-10ac8c9672df" providerId="AD" clId="Web-{908D55D6-3B32-A05A-768E-CEBE5BC742A4}" dt="2021-02-03T02:19:08.062" v="386"/>
        <pc:sldMkLst>
          <pc:docMk/>
          <pc:sldMk cId="2555668106" sldId="267"/>
        </pc:sldMkLst>
        <pc:spChg chg="mod">
          <ac:chgData name="Chad Vidden" userId="S::cvidden@uwlax.edu::fa919fd6-03f8-48d0-9b95-10ac8c9672df" providerId="AD" clId="Web-{908D55D6-3B32-A05A-768E-CEBE5BC742A4}" dt="2021-02-03T02:18:25.920" v="316" actId="20577"/>
          <ac:spMkLst>
            <pc:docMk/>
            <pc:sldMk cId="2555668106" sldId="267"/>
            <ac:spMk id="2" creationId="{97E808D3-95A1-48CD-8A83-322962799F00}"/>
          </ac:spMkLst>
        </pc:spChg>
      </pc:sldChg>
      <pc:sldChg chg="modSp new modNotes">
        <pc:chgData name="Chad Vidden" userId="S::cvidden@uwlax.edu::fa919fd6-03f8-48d0-9b95-10ac8c9672df" providerId="AD" clId="Web-{908D55D6-3B32-A05A-768E-CEBE5BC742A4}" dt="2021-02-03T02:21:22.266" v="544"/>
        <pc:sldMkLst>
          <pc:docMk/>
          <pc:sldMk cId="738043006" sldId="268"/>
        </pc:sldMkLst>
        <pc:spChg chg="mod">
          <ac:chgData name="Chad Vidden" userId="S::cvidden@uwlax.edu::fa919fd6-03f8-48d0-9b95-10ac8c9672df" providerId="AD" clId="Web-{908D55D6-3B32-A05A-768E-CEBE5BC742A4}" dt="2021-02-03T02:19:12.249" v="394" actId="20577"/>
          <ac:spMkLst>
            <pc:docMk/>
            <pc:sldMk cId="738043006" sldId="268"/>
            <ac:spMk id="2" creationId="{95090036-2434-408F-A077-2AA16C6ECFC2}"/>
          </ac:spMkLst>
        </pc:spChg>
      </pc:sldChg>
      <pc:sldChg chg="del">
        <pc:chgData name="Chad Vidden" userId="S::cvidden@uwlax.edu::fa919fd6-03f8-48d0-9b95-10ac8c9672df" providerId="AD" clId="Web-{908D55D6-3B32-A05A-768E-CEBE5BC742A4}" dt="2021-02-03T02:13:04.385" v="12"/>
        <pc:sldMkLst>
          <pc:docMk/>
          <pc:sldMk cId="765299618" sldId="268"/>
        </pc:sldMkLst>
      </pc:sldChg>
      <pc:sldChg chg="del">
        <pc:chgData name="Chad Vidden" userId="S::cvidden@uwlax.edu::fa919fd6-03f8-48d0-9b95-10ac8c9672df" providerId="AD" clId="Web-{908D55D6-3B32-A05A-768E-CEBE5BC742A4}" dt="2021-02-03T02:13:04.385" v="11"/>
        <pc:sldMkLst>
          <pc:docMk/>
          <pc:sldMk cId="527020038" sldId="269"/>
        </pc:sldMkLst>
      </pc:sldChg>
      <pc:sldChg chg="modSp new modNotes">
        <pc:chgData name="Chad Vidden" userId="S::cvidden@uwlax.edu::fa919fd6-03f8-48d0-9b95-10ac8c9672df" providerId="AD" clId="Web-{908D55D6-3B32-A05A-768E-CEBE5BC742A4}" dt="2021-02-03T02:24:27.659" v="580"/>
        <pc:sldMkLst>
          <pc:docMk/>
          <pc:sldMk cId="4235707927" sldId="269"/>
        </pc:sldMkLst>
        <pc:spChg chg="mod">
          <ac:chgData name="Chad Vidden" userId="S::cvidden@uwlax.edu::fa919fd6-03f8-48d0-9b95-10ac8c9672df" providerId="AD" clId="Web-{908D55D6-3B32-A05A-768E-CEBE5BC742A4}" dt="2021-02-03T02:21:35.016" v="551" actId="20577"/>
          <ac:spMkLst>
            <pc:docMk/>
            <pc:sldMk cId="4235707927" sldId="269"/>
            <ac:spMk id="2" creationId="{89885B36-321B-4808-BC60-AB6AAEEF9162}"/>
          </ac:spMkLst>
        </pc:spChg>
      </pc:sldChg>
      <pc:sldChg chg="del">
        <pc:chgData name="Chad Vidden" userId="S::cvidden@uwlax.edu::fa919fd6-03f8-48d0-9b95-10ac8c9672df" providerId="AD" clId="Web-{908D55D6-3B32-A05A-768E-CEBE5BC742A4}" dt="2021-02-03T02:13:04.385" v="17"/>
        <pc:sldMkLst>
          <pc:docMk/>
          <pc:sldMk cId="2628878555" sldId="270"/>
        </pc:sldMkLst>
      </pc:sldChg>
      <pc:sldChg chg="del">
        <pc:chgData name="Chad Vidden" userId="S::cvidden@uwlax.edu::fa919fd6-03f8-48d0-9b95-10ac8c9672df" providerId="AD" clId="Web-{908D55D6-3B32-A05A-768E-CEBE5BC742A4}" dt="2021-02-03T02:13:04.385" v="16"/>
        <pc:sldMkLst>
          <pc:docMk/>
          <pc:sldMk cId="2286147315" sldId="271"/>
        </pc:sldMkLst>
      </pc:sldChg>
      <pc:sldChg chg="del">
        <pc:chgData name="Chad Vidden" userId="S::cvidden@uwlax.edu::fa919fd6-03f8-48d0-9b95-10ac8c9672df" providerId="AD" clId="Web-{908D55D6-3B32-A05A-768E-CEBE5BC742A4}" dt="2021-02-03T02:13:04.385" v="15"/>
        <pc:sldMkLst>
          <pc:docMk/>
          <pc:sldMk cId="4272805525" sldId="272"/>
        </pc:sldMkLst>
      </pc:sldChg>
      <pc:sldChg chg="del">
        <pc:chgData name="Chad Vidden" userId="S::cvidden@uwlax.edu::fa919fd6-03f8-48d0-9b95-10ac8c9672df" providerId="AD" clId="Web-{908D55D6-3B32-A05A-768E-CEBE5BC742A4}" dt="2021-02-03T02:13:04.385" v="14"/>
        <pc:sldMkLst>
          <pc:docMk/>
          <pc:sldMk cId="3029926146" sldId="273"/>
        </pc:sldMkLst>
      </pc:sldChg>
      <pc:sldChg chg="del">
        <pc:chgData name="Chad Vidden" userId="S::cvidden@uwlax.edu::fa919fd6-03f8-48d0-9b95-10ac8c9672df" providerId="AD" clId="Web-{908D55D6-3B32-A05A-768E-CEBE5BC742A4}" dt="2021-02-03T02:13:04.385" v="13"/>
        <pc:sldMkLst>
          <pc:docMk/>
          <pc:sldMk cId="1596020509" sldId="274"/>
        </pc:sldMkLst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" userId="fa919fd6-03f8-48d0-9b95-10ac8c9672df" providerId="ADAL" clId="{A64C737D-57DD-4043-AD41-35B86DC07ED2}"/>
    <pc:docChg chg="modSld">
      <pc:chgData name="Chad" userId="fa919fd6-03f8-48d0-9b95-10ac8c9672df" providerId="ADAL" clId="{A64C737D-57DD-4043-AD41-35B86DC07ED2}" dt="2021-01-29T15:39:34.877" v="23"/>
      <pc:docMkLst>
        <pc:docMk/>
      </pc:docMkLst>
      <pc:sldChg chg="addSp">
        <pc:chgData name="Chad" userId="fa919fd6-03f8-48d0-9b95-10ac8c9672df" providerId="ADAL" clId="{A64C737D-57DD-4043-AD41-35B86DC07ED2}" dt="2021-01-29T15:38:10.759" v="0"/>
        <pc:sldMkLst>
          <pc:docMk/>
          <pc:sldMk cId="3637318454" sldId="257"/>
        </pc:sldMkLst>
        <pc:inkChg chg="add">
          <ac:chgData name="Chad" userId="fa919fd6-03f8-48d0-9b95-10ac8c9672df" providerId="ADAL" clId="{A64C737D-57DD-4043-AD41-35B86DC07ED2}" dt="2021-01-29T15:38:10.759" v="0"/>
          <ac:inkMkLst>
            <pc:docMk/>
            <pc:sldMk cId="3637318454" sldId="257"/>
            <ac:inkMk id="5" creationId="{4A3F97C9-A9A7-4B56-8E75-DE3C55655613}"/>
          </ac:inkMkLst>
        </pc:inkChg>
      </pc:sldChg>
      <pc:sldChg chg="addSp">
        <pc:chgData name="Chad" userId="fa919fd6-03f8-48d0-9b95-10ac8c9672df" providerId="ADAL" clId="{A64C737D-57DD-4043-AD41-35B86DC07ED2}" dt="2021-01-29T15:38:10.759" v="0"/>
        <pc:sldMkLst>
          <pc:docMk/>
          <pc:sldMk cId="2599349530" sldId="258"/>
        </pc:sldMkLst>
        <pc:inkChg chg="add">
          <ac:chgData name="Chad" userId="fa919fd6-03f8-48d0-9b95-10ac8c9672df" providerId="ADAL" clId="{A64C737D-57DD-4043-AD41-35B86DC07ED2}" dt="2021-01-29T15:38:10.759" v="0"/>
          <ac:inkMkLst>
            <pc:docMk/>
            <pc:sldMk cId="2599349530" sldId="258"/>
            <ac:inkMk id="3" creationId="{BDFD51CA-E444-4241-93E7-6505CA55F321}"/>
          </ac:inkMkLst>
        </pc:inkChg>
      </pc:sldChg>
      <pc:sldChg chg="addSp">
        <pc:chgData name="Chad" userId="fa919fd6-03f8-48d0-9b95-10ac8c9672df" providerId="ADAL" clId="{A64C737D-57DD-4043-AD41-35B86DC07ED2}" dt="2021-01-29T15:38:10.759" v="0"/>
        <pc:sldMkLst>
          <pc:docMk/>
          <pc:sldMk cId="541778303" sldId="263"/>
        </pc:sldMkLst>
        <pc:inkChg chg="add">
          <ac:chgData name="Chad" userId="fa919fd6-03f8-48d0-9b95-10ac8c9672df" providerId="ADAL" clId="{A64C737D-57DD-4043-AD41-35B86DC07ED2}" dt="2021-01-29T15:38:10.759" v="0"/>
          <ac:inkMkLst>
            <pc:docMk/>
            <pc:sldMk cId="541778303" sldId="263"/>
            <ac:inkMk id="4" creationId="{418ED824-C61D-4827-A6C1-1E526DCBD49F}"/>
          </ac:inkMkLst>
        </pc:inkChg>
      </pc:sldChg>
      <pc:sldChg chg="addSp">
        <pc:chgData name="Chad" userId="fa919fd6-03f8-48d0-9b95-10ac8c9672df" providerId="ADAL" clId="{A64C737D-57DD-4043-AD41-35B86DC07ED2}" dt="2021-01-29T15:38:10.759" v="0"/>
        <pc:sldMkLst>
          <pc:docMk/>
          <pc:sldMk cId="2574443264" sldId="264"/>
        </pc:sldMkLst>
        <pc:inkChg chg="add">
          <ac:chgData name="Chad" userId="fa919fd6-03f8-48d0-9b95-10ac8c9672df" providerId="ADAL" clId="{A64C737D-57DD-4043-AD41-35B86DC07ED2}" dt="2021-01-29T15:38:10.759" v="0"/>
          <ac:inkMkLst>
            <pc:docMk/>
            <pc:sldMk cId="2574443264" sldId="264"/>
            <ac:inkMk id="3" creationId="{4EF33A6F-3EF1-4A21-B20F-F80770ECAC5A}"/>
          </ac:inkMkLst>
        </pc:inkChg>
      </pc:sldChg>
      <pc:sldChg chg="addSp">
        <pc:chgData name="Chad" userId="fa919fd6-03f8-48d0-9b95-10ac8c9672df" providerId="ADAL" clId="{A64C737D-57DD-4043-AD41-35B86DC07ED2}" dt="2021-01-29T15:38:10.759" v="0"/>
        <pc:sldMkLst>
          <pc:docMk/>
          <pc:sldMk cId="4060116866" sldId="265"/>
        </pc:sldMkLst>
        <pc:inkChg chg="add">
          <ac:chgData name="Chad" userId="fa919fd6-03f8-48d0-9b95-10ac8c9672df" providerId="ADAL" clId="{A64C737D-57DD-4043-AD41-35B86DC07ED2}" dt="2021-01-29T15:38:10.759" v="0"/>
          <ac:inkMkLst>
            <pc:docMk/>
            <pc:sldMk cId="4060116866" sldId="265"/>
            <ac:inkMk id="3" creationId="{02A93FE9-7568-4717-9294-0A6AC0A1A77D}"/>
          </ac:inkMkLst>
        </pc:inkChg>
      </pc:sldChg>
      <pc:sldChg chg="addSp">
        <pc:chgData name="Chad" userId="fa919fd6-03f8-48d0-9b95-10ac8c9672df" providerId="ADAL" clId="{A64C737D-57DD-4043-AD41-35B86DC07ED2}" dt="2021-01-29T15:38:10.759" v="0"/>
        <pc:sldMkLst>
          <pc:docMk/>
          <pc:sldMk cId="2539726724" sldId="266"/>
        </pc:sldMkLst>
        <pc:inkChg chg="add">
          <ac:chgData name="Chad" userId="fa919fd6-03f8-48d0-9b95-10ac8c9672df" providerId="ADAL" clId="{A64C737D-57DD-4043-AD41-35B86DC07ED2}" dt="2021-01-29T15:38:10.759" v="0"/>
          <ac:inkMkLst>
            <pc:docMk/>
            <pc:sldMk cId="2539726724" sldId="266"/>
            <ac:inkMk id="3" creationId="{3B920A6E-6073-4DDD-9EA6-C17D1E65C01B}"/>
          </ac:inkMkLst>
        </pc:inkChg>
      </pc:sldChg>
      <pc:sldChg chg="addSp">
        <pc:chgData name="Chad" userId="fa919fd6-03f8-48d0-9b95-10ac8c9672df" providerId="ADAL" clId="{A64C737D-57DD-4043-AD41-35B86DC07ED2}" dt="2021-01-29T15:38:10.759" v="0"/>
        <pc:sldMkLst>
          <pc:docMk/>
          <pc:sldMk cId="765299618" sldId="268"/>
        </pc:sldMkLst>
        <pc:inkChg chg="add">
          <ac:chgData name="Chad" userId="fa919fd6-03f8-48d0-9b95-10ac8c9672df" providerId="ADAL" clId="{A64C737D-57DD-4043-AD41-35B86DC07ED2}" dt="2021-01-29T15:38:10.759" v="0"/>
          <ac:inkMkLst>
            <pc:docMk/>
            <pc:sldMk cId="765299618" sldId="268"/>
            <ac:inkMk id="4" creationId="{24660734-B93C-4173-B23A-BB23379E4344}"/>
          </ac:inkMkLst>
        </pc:inkChg>
      </pc:sldChg>
      <pc:sldChg chg="addSp modSp">
        <pc:chgData name="Chad" userId="fa919fd6-03f8-48d0-9b95-10ac8c9672df" providerId="ADAL" clId="{A64C737D-57DD-4043-AD41-35B86DC07ED2}" dt="2021-01-29T15:39:34.877" v="23"/>
        <pc:sldMkLst>
          <pc:docMk/>
          <pc:sldMk cId="527020038" sldId="269"/>
        </pc:sldMkLst>
        <pc:grpChg chg="mod">
          <ac:chgData name="Chad" userId="fa919fd6-03f8-48d0-9b95-10ac8c9672df" providerId="ADAL" clId="{A64C737D-57DD-4043-AD41-35B86DC07ED2}" dt="2021-01-29T15:39:20.172" v="10"/>
          <ac:grpSpMkLst>
            <pc:docMk/>
            <pc:sldMk cId="527020038" sldId="269"/>
            <ac:grpSpMk id="13" creationId="{F8260D69-0F04-4F62-8928-1C91FA807CE4}"/>
          </ac:grpSpMkLst>
        </pc:grpChg>
        <pc:grpChg chg="mod">
          <ac:chgData name="Chad" userId="fa919fd6-03f8-48d0-9b95-10ac8c9672df" providerId="ADAL" clId="{A64C737D-57DD-4043-AD41-35B86DC07ED2}" dt="2021-01-29T15:39:34.877" v="23"/>
          <ac:grpSpMkLst>
            <pc:docMk/>
            <pc:sldMk cId="527020038" sldId="269"/>
            <ac:grpSpMk id="26" creationId="{8ADA7068-44A5-40DD-975B-1DA48C7CC62D}"/>
          </ac:grpSpMkLst>
        </pc:grpChg>
        <pc:inkChg chg="add mod">
          <ac:chgData name="Chad" userId="fa919fd6-03f8-48d0-9b95-10ac8c9672df" providerId="ADAL" clId="{A64C737D-57DD-4043-AD41-35B86DC07ED2}" dt="2021-01-29T15:39:20.172" v="10"/>
          <ac:inkMkLst>
            <pc:docMk/>
            <pc:sldMk cId="527020038" sldId="269"/>
            <ac:inkMk id="4" creationId="{4C3CA8CA-3778-4E7E-A81C-449430FAEC63}"/>
          </ac:inkMkLst>
        </pc:inkChg>
        <pc:inkChg chg="add mod">
          <ac:chgData name="Chad" userId="fa919fd6-03f8-48d0-9b95-10ac8c9672df" providerId="ADAL" clId="{A64C737D-57DD-4043-AD41-35B86DC07ED2}" dt="2021-01-29T15:39:20.172" v="10"/>
          <ac:inkMkLst>
            <pc:docMk/>
            <pc:sldMk cId="527020038" sldId="269"/>
            <ac:inkMk id="5" creationId="{139DB0FE-36EF-40FC-BD1F-AAC202B19EFA}"/>
          </ac:inkMkLst>
        </pc:inkChg>
        <pc:inkChg chg="add mod">
          <ac:chgData name="Chad" userId="fa919fd6-03f8-48d0-9b95-10ac8c9672df" providerId="ADAL" clId="{A64C737D-57DD-4043-AD41-35B86DC07ED2}" dt="2021-01-29T15:39:20.172" v="10"/>
          <ac:inkMkLst>
            <pc:docMk/>
            <pc:sldMk cId="527020038" sldId="269"/>
            <ac:inkMk id="6" creationId="{5DA1ED01-893A-421B-967A-B55646BD22C5}"/>
          </ac:inkMkLst>
        </pc:inkChg>
        <pc:inkChg chg="add mod">
          <ac:chgData name="Chad" userId="fa919fd6-03f8-48d0-9b95-10ac8c9672df" providerId="ADAL" clId="{A64C737D-57DD-4043-AD41-35B86DC07ED2}" dt="2021-01-29T15:39:20.172" v="10"/>
          <ac:inkMkLst>
            <pc:docMk/>
            <pc:sldMk cId="527020038" sldId="269"/>
            <ac:inkMk id="7" creationId="{2A516D13-B4A4-4CD3-ADB7-8F08690B7ED9}"/>
          </ac:inkMkLst>
        </pc:inkChg>
        <pc:inkChg chg="add mod">
          <ac:chgData name="Chad" userId="fa919fd6-03f8-48d0-9b95-10ac8c9672df" providerId="ADAL" clId="{A64C737D-57DD-4043-AD41-35B86DC07ED2}" dt="2021-01-29T15:39:20.172" v="10"/>
          <ac:inkMkLst>
            <pc:docMk/>
            <pc:sldMk cId="527020038" sldId="269"/>
            <ac:inkMk id="8" creationId="{06757222-2BB9-45E2-8F13-8FF8B37C0CDD}"/>
          </ac:inkMkLst>
        </pc:inkChg>
        <pc:inkChg chg="add">
          <ac:chgData name="Chad" userId="fa919fd6-03f8-48d0-9b95-10ac8c9672df" providerId="ADAL" clId="{A64C737D-57DD-4043-AD41-35B86DC07ED2}" dt="2021-01-29T15:39:14.765" v="6" actId="9405"/>
          <ac:inkMkLst>
            <pc:docMk/>
            <pc:sldMk cId="527020038" sldId="269"/>
            <ac:inkMk id="9" creationId="{8F15F449-169E-4484-808F-284F0B412164}"/>
          </ac:inkMkLst>
        </pc:inkChg>
        <pc:inkChg chg="add mod">
          <ac:chgData name="Chad" userId="fa919fd6-03f8-48d0-9b95-10ac8c9672df" providerId="ADAL" clId="{A64C737D-57DD-4043-AD41-35B86DC07ED2}" dt="2021-01-29T15:39:20.172" v="10"/>
          <ac:inkMkLst>
            <pc:docMk/>
            <pc:sldMk cId="527020038" sldId="269"/>
            <ac:inkMk id="10" creationId="{604D21C4-5A8A-4E59-9D80-71D5E7544981}"/>
          </ac:inkMkLst>
        </pc:inkChg>
        <pc:inkChg chg="add mod">
          <ac:chgData name="Chad" userId="fa919fd6-03f8-48d0-9b95-10ac8c9672df" providerId="ADAL" clId="{A64C737D-57DD-4043-AD41-35B86DC07ED2}" dt="2021-01-29T15:39:20.172" v="10"/>
          <ac:inkMkLst>
            <pc:docMk/>
            <pc:sldMk cId="527020038" sldId="269"/>
            <ac:inkMk id="11" creationId="{48F6B75C-4357-42A5-A41D-B6014F3BD37C}"/>
          </ac:inkMkLst>
        </pc:inkChg>
        <pc:inkChg chg="add mod">
          <ac:chgData name="Chad" userId="fa919fd6-03f8-48d0-9b95-10ac8c9672df" providerId="ADAL" clId="{A64C737D-57DD-4043-AD41-35B86DC07ED2}" dt="2021-01-29T15:39:20.172" v="10"/>
          <ac:inkMkLst>
            <pc:docMk/>
            <pc:sldMk cId="527020038" sldId="269"/>
            <ac:inkMk id="12" creationId="{FDB6B63B-5FA8-4618-9513-3B2FD6B8FA02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14" creationId="{18454EF2-D5E8-4511-B458-199CEC8EB850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15" creationId="{BB22C91F-18BB-4499-B26F-1053D5D85673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16" creationId="{8A2A5E69-5B9F-43BB-825D-7D4F8BAE5E7B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17" creationId="{177EA16F-6BD4-47AA-97FD-36281B0CACF2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18" creationId="{118F4E9E-9BAA-4FC9-82E2-9971D7337985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19" creationId="{4F3234BE-0D2C-443B-AAF5-B41BAA576804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20" creationId="{8750896A-B0C5-4944-9F69-FA899EA21009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21" creationId="{55CA4E06-9D9A-471F-BB7F-2643A7DD6FFF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22" creationId="{E268A725-2477-4A7D-B6A0-149A3B529229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23" creationId="{811FC88F-03CF-406D-8C3E-3D14CDE93E34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24" creationId="{87EEE499-8A44-4BA0-BE3B-E5E6D2243254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25" creationId="{A24EC903-C5A6-4F89-8B2A-752A3E94FD40}"/>
          </ac:inkMkLst>
        </pc:ink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4D01DFFA-3621-1822-7069-296023992ACA}"/>
    <pc:docChg chg="addSld delSld modSld">
      <pc:chgData name="Chad Vidden" userId="S::cvidden@uwlax.edu::fa919fd6-03f8-48d0-9b95-10ac8c9672df" providerId="AD" clId="Web-{4D01DFFA-3621-1822-7069-296023992ACA}" dt="2021-02-02T15:56:09.499" v="20"/>
      <pc:docMkLst>
        <pc:docMk/>
      </pc:docMkLst>
      <pc:sldChg chg="modSp">
        <pc:chgData name="Chad Vidden" userId="S::cvidden@uwlax.edu::fa919fd6-03f8-48d0-9b95-10ac8c9672df" providerId="AD" clId="Web-{4D01DFFA-3621-1822-7069-296023992ACA}" dt="2021-02-02T15:55:13.373" v="2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4D01DFFA-3621-1822-7069-296023992ACA}" dt="2021-02-02T15:55:13.373" v="2" actId="20577"/>
          <ac:spMkLst>
            <pc:docMk/>
            <pc:sldMk cId="3637318454" sldId="257"/>
            <ac:spMk id="2" creationId="{2E65DF66-721C-49F8-8A3B-ECA7E094359C}"/>
          </ac:spMkLst>
        </pc:spChg>
      </pc:sldChg>
      <pc:sldChg chg="del">
        <pc:chgData name="Chad Vidden" userId="S::cvidden@uwlax.edu::fa919fd6-03f8-48d0-9b95-10ac8c9672df" providerId="AD" clId="Web-{4D01DFFA-3621-1822-7069-296023992ACA}" dt="2021-02-02T15:55:28.201" v="8"/>
        <pc:sldMkLst>
          <pc:docMk/>
          <pc:sldMk cId="2599349530" sldId="258"/>
        </pc:sldMkLst>
      </pc:sldChg>
      <pc:sldChg chg="modSp">
        <pc:chgData name="Chad Vidden" userId="S::cvidden@uwlax.edu::fa919fd6-03f8-48d0-9b95-10ac8c9672df" providerId="AD" clId="Web-{4D01DFFA-3621-1822-7069-296023992ACA}" dt="2021-02-02T15:55:22.685" v="7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4D01DFFA-3621-1822-7069-296023992ACA}" dt="2021-02-02T15:55:22.685" v="7" actId="20577"/>
          <ac:spMkLst>
            <pc:docMk/>
            <pc:sldMk cId="541778303" sldId="263"/>
            <ac:spMk id="3" creationId="{0B1F44C5-F812-43C9-91CB-EF4235E70E3F}"/>
          </ac:spMkLst>
        </pc:spChg>
      </pc:sldChg>
      <pc:sldChg chg="del">
        <pc:chgData name="Chad Vidden" userId="S::cvidden@uwlax.edu::fa919fd6-03f8-48d0-9b95-10ac8c9672df" providerId="AD" clId="Web-{4D01DFFA-3621-1822-7069-296023992ACA}" dt="2021-02-02T15:55:28.248" v="11"/>
        <pc:sldMkLst>
          <pc:docMk/>
          <pc:sldMk cId="2574443264" sldId="264"/>
        </pc:sldMkLst>
      </pc:sldChg>
      <pc:sldChg chg="del">
        <pc:chgData name="Chad Vidden" userId="S::cvidden@uwlax.edu::fa919fd6-03f8-48d0-9b95-10ac8c9672df" providerId="AD" clId="Web-{4D01DFFA-3621-1822-7069-296023992ACA}" dt="2021-02-02T15:55:28.232" v="10"/>
        <pc:sldMkLst>
          <pc:docMk/>
          <pc:sldMk cId="4060116866" sldId="265"/>
        </pc:sldMkLst>
      </pc:sldChg>
      <pc:sldChg chg="del">
        <pc:chgData name="Chad Vidden" userId="S::cvidden@uwlax.edu::fa919fd6-03f8-48d0-9b95-10ac8c9672df" providerId="AD" clId="Web-{4D01DFFA-3621-1822-7069-296023992ACA}" dt="2021-02-02T15:55:28.217" v="9"/>
        <pc:sldMkLst>
          <pc:docMk/>
          <pc:sldMk cId="2539726724" sldId="266"/>
        </pc:sldMkLst>
      </pc:sldChg>
      <pc:sldChg chg="delSp modSp">
        <pc:chgData name="Chad Vidden" userId="S::cvidden@uwlax.edu::fa919fd6-03f8-48d0-9b95-10ac8c9672df" providerId="AD" clId="Web-{4D01DFFA-3621-1822-7069-296023992ACA}" dt="2021-02-02T15:55:38.639" v="13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4D01DFFA-3621-1822-7069-296023992ACA}" dt="2021-02-02T15:55:38.639" v="13" actId="20577"/>
          <ac:spMkLst>
            <pc:docMk/>
            <pc:sldMk cId="765299618" sldId="268"/>
            <ac:spMk id="2" creationId="{48B2C0D7-B8F7-4D2E-8918-DF67C9DF9340}"/>
          </ac:spMkLst>
        </pc:spChg>
        <pc:inkChg chg="del">
          <ac:chgData name="Chad Vidden" userId="S::cvidden@uwlax.edu::fa919fd6-03f8-48d0-9b95-10ac8c9672df" providerId="AD" clId="Web-{4D01DFFA-3621-1822-7069-296023992ACA}" dt="2021-02-02T15:55:35.623" v="12"/>
          <ac:inkMkLst>
            <pc:docMk/>
            <pc:sldMk cId="765299618" sldId="268"/>
            <ac:inkMk id="4" creationId="{24660734-B93C-4173-B23A-BB23379E4344}"/>
          </ac:inkMkLst>
        </pc:inkChg>
      </pc:sldChg>
      <pc:sldChg chg="delSp modSp">
        <pc:chgData name="Chad Vidden" userId="S::cvidden@uwlax.edu::fa919fd6-03f8-48d0-9b95-10ac8c9672df" providerId="AD" clId="Web-{4D01DFFA-3621-1822-7069-296023992ACA}" dt="2021-02-02T15:56:06.374" v="19" actId="20577"/>
        <pc:sldMkLst>
          <pc:docMk/>
          <pc:sldMk cId="527020038" sldId="269"/>
        </pc:sldMkLst>
        <pc:spChg chg="mod">
          <ac:chgData name="Chad Vidden" userId="S::cvidden@uwlax.edu::fa919fd6-03f8-48d0-9b95-10ac8c9672df" providerId="AD" clId="Web-{4D01DFFA-3621-1822-7069-296023992ACA}" dt="2021-02-02T15:56:06.374" v="19" actId="20577"/>
          <ac:spMkLst>
            <pc:docMk/>
            <pc:sldMk cId="527020038" sldId="269"/>
            <ac:spMk id="3" creationId="{0B1F44C5-F812-43C9-91CB-EF4235E70E3F}"/>
          </ac:spMkLst>
        </pc:spChg>
        <pc:grpChg chg="del">
          <ac:chgData name="Chad Vidden" userId="S::cvidden@uwlax.edu::fa919fd6-03f8-48d0-9b95-10ac8c9672df" providerId="AD" clId="Web-{4D01DFFA-3621-1822-7069-296023992ACA}" dt="2021-02-02T15:55:45.389" v="14"/>
          <ac:grpSpMkLst>
            <pc:docMk/>
            <pc:sldMk cId="527020038" sldId="269"/>
            <ac:grpSpMk id="13" creationId="{F8260D69-0F04-4F62-8928-1C91FA807CE4}"/>
          </ac:grpSpMkLst>
        </pc:grpChg>
        <pc:grpChg chg="del">
          <ac:chgData name="Chad Vidden" userId="S::cvidden@uwlax.edu::fa919fd6-03f8-48d0-9b95-10ac8c9672df" providerId="AD" clId="Web-{4D01DFFA-3621-1822-7069-296023992ACA}" dt="2021-02-02T15:55:58.515" v="16"/>
          <ac:grpSpMkLst>
            <pc:docMk/>
            <pc:sldMk cId="527020038" sldId="269"/>
            <ac:grpSpMk id="26" creationId="{8ADA7068-44A5-40DD-975B-1DA48C7CC62D}"/>
          </ac:grpSpMkLst>
        </pc:grpChg>
        <pc:inkChg chg="del">
          <ac:chgData name="Chad Vidden" userId="S::cvidden@uwlax.edu::fa919fd6-03f8-48d0-9b95-10ac8c9672df" providerId="AD" clId="Web-{4D01DFFA-3621-1822-7069-296023992ACA}" dt="2021-02-02T15:55:48.842" v="15"/>
          <ac:inkMkLst>
            <pc:docMk/>
            <pc:sldMk cId="527020038" sldId="269"/>
            <ac:inkMk id="9" creationId="{8F15F449-169E-4484-808F-284F0B412164}"/>
          </ac:inkMkLst>
        </pc:inkChg>
      </pc:sldChg>
      <pc:sldChg chg="new">
        <pc:chgData name="Chad Vidden" userId="S::cvidden@uwlax.edu::fa919fd6-03f8-48d0-9b95-10ac8c9672df" providerId="AD" clId="Web-{4D01DFFA-3621-1822-7069-296023992ACA}" dt="2021-02-02T15:56:09.499" v="20"/>
        <pc:sldMkLst>
          <pc:docMk/>
          <pc:sldMk cId="2628878555" sldId="270"/>
        </pc:sldMkLst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C9AD5F17-74E9-B799-D764-A2424A28371C}"/>
    <pc:docChg chg="addSld delSld modSld sldOrd">
      <pc:chgData name="Chad Vidden" userId="S::cvidden@uwlax.edu::fa919fd6-03f8-48d0-9b95-10ac8c9672df" providerId="AD" clId="Web-{C9AD5F17-74E9-B799-D764-A2424A28371C}" dt="2021-01-26T16:26:48.392" v="611" actId="20577"/>
      <pc:docMkLst>
        <pc:docMk/>
      </pc:docMkLst>
      <pc:sldChg chg="delSp modSp modNotes">
        <pc:chgData name="Chad Vidden" userId="S::cvidden@uwlax.edu::fa919fd6-03f8-48d0-9b95-10ac8c9672df" providerId="AD" clId="Web-{C9AD5F17-74E9-B799-D764-A2424A28371C}" dt="2021-01-26T16:26:48.392" v="61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9AD5F17-74E9-B799-D764-A2424A28371C}" dt="2021-01-26T15:46:49.074" v="2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9AD5F17-74E9-B799-D764-A2424A28371C}" dt="2021-01-26T16:26:48.392" v="61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C9AD5F17-74E9-B799-D764-A2424A28371C}" dt="2021-01-26T15:46:34.511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6:21:06.130" v="562" actId="2057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C9AD5F17-74E9-B799-D764-A2424A28371C}" dt="2021-01-26T16:21:06.130" v="562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C9AD5F17-74E9-B799-D764-A2424A28371C}" dt="2021-01-26T16:10:59.809" v="166"/>
          <ac:inkMkLst>
            <pc:docMk/>
            <pc:sldMk cId="2599349530" sldId="258"/>
            <ac:inkMk id="3" creationId="{8D491B5F-61B5-49A7-AEF0-5895D3A28D8A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5:59:51.300" v="165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9AD5F17-74E9-B799-D764-A2424A28371C}" dt="2021-01-26T15:47:29.339" v="38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C9AD5F17-74E9-B799-D764-A2424A28371C}" dt="2021-01-26T15:58:58.503" v="124" actId="14100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C9AD5F17-74E9-B799-D764-A2424A28371C}" dt="2021-01-26T15:47:36.401" v="39"/>
          <ac:inkMkLst>
            <pc:docMk/>
            <pc:sldMk cId="541778303" sldId="263"/>
            <ac:inkMk id="4" creationId="{1FE8EA9C-64EF-49C4-8FE3-48245B22EA53}"/>
          </ac:inkMkLst>
        </pc:inkChg>
      </pc:sldChg>
      <pc:sldChg chg="del">
        <pc:chgData name="Chad Vidden" userId="S::cvidden@uwlax.edu::fa919fd6-03f8-48d0-9b95-10ac8c9672df" providerId="AD" clId="Web-{C9AD5F17-74E9-B799-D764-A2424A28371C}" dt="2021-01-26T16:11:11.215" v="170"/>
        <pc:sldMkLst>
          <pc:docMk/>
          <pc:sldMk cId="2208612352" sldId="264"/>
        </pc:sldMkLst>
      </pc:sldChg>
      <pc:sldChg chg="modSp new ord modNotes">
        <pc:chgData name="Chad Vidden" userId="S::cvidden@uwlax.edu::fa919fd6-03f8-48d0-9b95-10ac8c9672df" providerId="AD" clId="Web-{C9AD5F17-74E9-B799-D764-A2424A28371C}" dt="2021-01-26T16:13:15.792" v="229" actId="20577"/>
        <pc:sldMkLst>
          <pc:docMk/>
          <pc:sldMk cId="2574443264" sldId="264"/>
        </pc:sldMkLst>
        <pc:spChg chg="mod">
          <ac:chgData name="Chad Vidden" userId="S::cvidden@uwlax.edu::fa919fd6-03f8-48d0-9b95-10ac8c9672df" providerId="AD" clId="Web-{C9AD5F17-74E9-B799-D764-A2424A28371C}" dt="2021-01-26T16:13:15.792" v="229" actId="20577"/>
          <ac:spMkLst>
            <pc:docMk/>
            <pc:sldMk cId="2574443264" sldId="264"/>
            <ac:spMk id="2" creationId="{704C1912-7E56-4E0C-8016-4D12ADE16648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449" v="169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21:43.021" v="569" actId="20577"/>
        <pc:sldMkLst>
          <pc:docMk/>
          <pc:sldMk cId="4060116866" sldId="265"/>
        </pc:sldMkLst>
        <pc:spChg chg="mod">
          <ac:chgData name="Chad Vidden" userId="S::cvidden@uwlax.edu::fa919fd6-03f8-48d0-9b95-10ac8c9672df" providerId="AD" clId="Web-{C9AD5F17-74E9-B799-D764-A2424A28371C}" dt="2021-01-26T16:21:43.021" v="569" actId="20577"/>
          <ac:spMkLst>
            <pc:docMk/>
            <pc:sldMk cId="4060116866" sldId="265"/>
            <ac:spMk id="2" creationId="{F414444D-77FE-4EFC-A233-541029361C5F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387" v="167"/>
        <pc:sldMkLst>
          <pc:docMk/>
          <pc:sldMk cId="2256143147" sldId="266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19:26.085" v="471"/>
        <pc:sldMkLst>
          <pc:docMk/>
          <pc:sldMk cId="2539726724" sldId="266"/>
        </pc:sldMkLst>
        <pc:spChg chg="mod">
          <ac:chgData name="Chad Vidden" userId="S::cvidden@uwlax.edu::fa919fd6-03f8-48d0-9b95-10ac8c9672df" providerId="AD" clId="Web-{C9AD5F17-74E9-B799-D764-A2424A28371C}" dt="2021-01-26T16:18:40.288" v="414" actId="20577"/>
          <ac:spMkLst>
            <pc:docMk/>
            <pc:sldMk cId="2539726724" sldId="266"/>
            <ac:spMk id="2" creationId="{9CD4FF63-93E0-48ED-A7CC-4445D6D17E9F}"/>
          </ac:spMkLst>
        </pc:spChg>
      </pc:sldChg>
      <pc:sldChg chg="new del">
        <pc:chgData name="Chad Vidden" userId="S::cvidden@uwlax.edu::fa919fd6-03f8-48d0-9b95-10ac8c9672df" providerId="AD" clId="Web-{C9AD5F17-74E9-B799-D764-A2424A28371C}" dt="2021-01-26T16:22:20.989" v="572"/>
        <pc:sldMkLst>
          <pc:docMk/>
          <pc:sldMk cId="1487193254" sldId="267"/>
        </pc:sldMkLst>
      </pc:sldChg>
      <pc:sldChg chg="del">
        <pc:chgData name="Chad Vidden" userId="S::cvidden@uwlax.edu::fa919fd6-03f8-48d0-9b95-10ac8c9672df" providerId="AD" clId="Web-{C9AD5F17-74E9-B799-D764-A2424A28371C}" dt="2021-01-26T16:11:06.418" v="168"/>
        <pc:sldMkLst>
          <pc:docMk/>
          <pc:sldMk cId="3207666020" sldId="267"/>
        </pc:sldMkLst>
      </pc:sldChg>
      <pc:sldChg chg="delSp modSp add">
        <pc:chgData name="Chad Vidden" userId="S::cvidden@uwlax.edu::fa919fd6-03f8-48d0-9b95-10ac8c9672df" providerId="AD" clId="Web-{C9AD5F17-74E9-B799-D764-A2424A28371C}" dt="2021-01-26T16:24:23.566" v="610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C9AD5F17-74E9-B799-D764-A2424A28371C}" dt="2021-01-26T16:22:33.942" v="574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C9AD5F17-74E9-B799-D764-A2424A28371C}" dt="2021-01-26T16:24:23.566" v="610" actId="20577"/>
          <ac:spMkLst>
            <pc:docMk/>
            <pc:sldMk cId="765299618" sldId="268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C9AD5F17-74E9-B799-D764-A2424A28371C}" dt="2021-01-26T16:22:27.676" v="573"/>
          <ac:inkMkLst>
            <pc:docMk/>
            <pc:sldMk cId="765299618" sldId="268"/>
            <ac:inkMk id="4" creationId="{34B3628E-7072-4027-A25B-71AC734AA2F1}"/>
          </ac:inkMkLst>
        </pc:inkChg>
      </pc:sldChg>
      <pc:sldChg chg="add replId">
        <pc:chgData name="Chad Vidden" userId="S::cvidden@uwlax.edu::fa919fd6-03f8-48d0-9b95-10ac8c9672df" providerId="AD" clId="Web-{C9AD5F17-74E9-B799-D764-A2424A28371C}" dt="2021-01-26T16:22:43.207" v="575"/>
        <pc:sldMkLst>
          <pc:docMk/>
          <pc:sldMk cId="527020038" sldId="269"/>
        </pc:sldMkLst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3T15:34:51.5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9017 9639 31 0,'18'16'15'0,"31"-16"-9"0,-31 6 15 0,13 0-22 15,8 1 0-15,11 5-1 16,6-2 1-16,8 2 1 16,6-6 0-16,8 1-2 15,3-1 1-15,4-6 0 16,6-3 0-16,5 0 0 16,-5-4 1-16,4 1 0 31,4-3 1-31,0-1 0 0,7-2 1 0,-4 2-1 15,4-2 1-15,3 2-1 16,8 1 0 0,3-4-1-16,-4 1 0 0,8 2-1 15,-1 4 1-15,4 3-1 16,-3 3 1 0,3 0 0-1,3 6 0-15,4-3 1 0,0 1 0 16,4 5 1-16,-1 4 0 0,8 2-1 0,-4 7 1 15,7 0-1-15,-3-3 0 16,0 0-1-16,-4 0 1 16,7-4-1-16,4-2 0 15,-11-1 0-15,3 1 0 16,4-4 0-16,4 1 1 16,-11-4-1-16,11-3 1 15,0-3-1 1,-1 0 1-16,-2-9-1 0,9 2 1 15,-3-2-2-15,-3 0 1 0,3 2-1 16,4-5 1 0,0 2-1-1,-4 1 1-15,11-4-1 0,3 4 1 0,-6 0-1 16,6-7 1-16,0 0-1 16,-7 4 1-16,8-1 0 15,-1 1 0 1,0 5-1-16,8 4 1 0,-4-6-1 15,0 6 1-15,-1-4-1 16,1 4 1-16,7 6-1 16,-10-6 0-16,-5 6 1 15,8-6 1-15,-14 3-1 16,7-3 0-16,3 3 0 16,-7-3 1-16,4 3-1 15,4 0 0-15,-1 0 0 16,-7 9 0-16,7 1 1 15,1-1 1-15,-11 1-1 0,3-1 1 16,4 4 0-16,-4-4 1 16,-10 4-2-16,3-7 0 15,0 0-1-15,-10-6 1 16,6 0-1-16,-2-3 0 16,2 3-1-16,-10 0 0 15,0-6 0-15,-3 3 0 0,3-4-1 16,-7 1 1-1,-3-3-1 1,-8-1 1-16,1 1 0 16,-1 2 1-16,-13-5 0 0,-5-1 0 0,1 4 0 15,-3 0 1-15,-1-4-1 16,-10 0 1-16,-8-2-1 16,-13-4 1-1,-8-6-2 1,-3 6 1-16,4 0-3 0,-15 7 1 0,1-4-2 15,-8 7 0-15,-3 9-6 16,-4-3 1-16,-7-1-1 16,-3 4 1-1</inkml:trace>
  <inkml:trace contextRef="#ctx0" brushRef="#br0" timeOffset="5256.2">14598 11354 33 0,'3'-12'16'0,"1"-1"-6"15,0 7 16-15,-4 6-24 0,0 0 0 16,3 3 1-16,1 10 1 15,-4 2-6-15,0 10 1 16,0 1 3-16,3 11 0 16,1 4-2-16,-1 0 1 15,1 12-2-15,-1 13 1 16,-3 9 0-16,0 13 0 16,0-7-1-16,0 14 1 15,0-5 0-15,0 5 0 16,-3-5 0-16,3-8 0 0,3 3-1 15,1-19 1 1,3-4-3-16,0-15 1 0,0-12-4 16,0-7 0-16,4-12-6 15,-1-26 0-15</inkml:trace>
  <inkml:trace contextRef="#ctx0" brushRef="#br0" timeOffset="6472.2">14453 11395 22 0,'18'-9'11'0,"21"12"-10"0,-25-6 13 0,4-4-13 15,3 1 0-15,0-6 1 16,7-1 1-16,7 1-3 16,8-1 0-16,3-6 3 15,6 3 0-15,8 4-1 16,7-1 1-16,-3 1-1 16,7-1 1-16,6 1 0 15,11-4 0-15,8 0-1 16,-5 1 1-16,8 2-1 15,3-2 1-15,4-1-1 16,4 3 1-16,-1 4-2 16,-3-7 1-16,10 1-1 15,8-1 1-15,-1-3-1 16,8 6 0-16,6 1 0 16,8-4 0-16,0 7-1 15,6 3 1-15,4-1-1 16,1 1 0-16,-8 3 0 0,4-6 0 15,3-1 0-15,-11 4 1 16,-17 0-1-16,7 2 0 16,-7 4-1-16,0 4 1 15,-14-1-1-15,0 3 1 16,0 3 0-16,-4-2 0 16,-6 2 0-16,-8-3 0 15,-10 4-1-15,-11 2 1 16,-14-2-1-16,-4 2 1 0,-10 1-1 15,-7-4 1-15,-7 4-1 16,-8 2 0-16,-3 4 0 16,-6 3 1-16,-8 3-1 15,-4 3 1-15,-3-2-1 16,-7 5 1-16,0 7-1 16,0 2 1-16,0 1 0 15,3 9 0-15,-3 4 0 16,4-7 0-16,-1 6 0 15,1 6 0-15,-4 7 0 16,0 0 0-16,0 6 0 16,7 7 1-16,0-4-1 15,0 0 0-15,0-3 0 16,0-9 0-16,-4 6-1 16,1-9 1-16,-1-7 0 15,-3-6 0-15,0-6-1 16,-7-7 1-16,-7 1-1 15,-8-10 1-15,-6-6-1 16,-7-4 1-16,-11-2 0 0,-7-4 1 16,0-2-1-16,-7-4 1 15,-14 0 0-15,-14-3 0 32,-78-3-1-32,3 0 1 15,8-4-1-15,7 7 1 16,3 0-2-16,-7 3 1 15,-91 19 0 1,21 7 0-16,17-1 0 16,11-6 0-16,-4-3-1 15,11-1 1-15,0 1 0 16,0 0 1-16,4 0-2 16,-4 3 0-16,0-3-3 15,3-1 1-15,-3-2-3 16,11-3 1-16,-1-1-6 15,1-2 1-15,6-7-1 16,15-3 1-16</inkml:trace>
  <inkml:trace contextRef="#ctx0" brushRef="#br0" timeOffset="34608.03">10506 11364 36 0,'-7'-10'18'0,"0"10"-10"0,7-3 19 0,0 0-25 16,-4 3 0-16,-3 3 4 16,0 0 0-16,-11 4-8 15,-6 5 1-15,-8 7 2 16,-3 0 0-16,3 18-4 15,0 4 0-15,0-6-4 16,4 9 0-16,0 12 0 16,3-6 0-16,4 7 2 15,7 5 0-15,7-5 3 16,7 9 0-16,3-13 2 16,8-6 1-16,3-6-1 15,4-19 0-15,6 0-2 0,8-4 0 16,0-14-3-16,3-11 0 15,-3-5-2-15,0-10 0 16,-4 0 0-16,4-3 0 16</inkml:trace>
  <inkml:trace contextRef="#ctx0" brushRef="#br0" timeOffset="35014.71">10686 11891 26 0,'14'9'13'0,"3"-12"-10"0,-13-3 30 16,-4 6-30-16,3 0 1 15,-3 0 1-15,0 0 0 0,0 3-7 16,-3-3 1-16,-4 0 3 16,-4 0 1-16,1 6-3 15,-4 3 1-15,-4 4-2 16,4-1 1-16,0 4-2 16,3 3 0-16,1-3-2 15,3 2 0-15,-1-5-2 16,8 0 0-16,0-7 0 15,4 0 1-15,3-6-1 16,4-6 1-16,3-4 3 16,0-5 0-16,0-4 2 15,0-3 0-15,-3 0 0 16,-4 3 1-16,0 0 0 16,0 10 0-16,0 3-1 15,0 9 0-15,0 6-1 16,0 7 1-16,0 0-1 0,-3 6 1 15,3 3-1-15,0-7 1 16,0 11 0-16,0 2 0 16,0-6-5-16,3 0 0 15,-2-6 0-15,-5-16 0 16</inkml:trace>
  <inkml:trace contextRef="#ctx0" brushRef="#br0" timeOffset="35363.78">10926 11144 26 0,'3'-12'13'0,"-17"-1"-11"15,14 10 28-15,0 0-26 16,-7 3 0-16,3 3 4 16,1 6 0-16,3 7-10 15,3 9 1-15,1 7 5 16,3-4 1-16,-4 19-4 16,5 12 1-16,-1 7-3 15,3-3 0-15,1 18-1 16,-1 4 1-16,1 6-3 15,-4-3 1-15,-3-3-6 16,-4-20 0-16,-4-14-3 0,0-14 1 16</inkml:trace>
  <inkml:trace contextRef="#ctx0" brushRef="#br0" timeOffset="35838.75">11374 11762 39 0,'0'3'19'0,"0"-12"-18"16,0 2 35-16,0 7-33 15,-4-3 1-15,1 0-1 16,-5 3 1-16,5 6-6 15,-4 4 1-15,-7 6 2 16,0-4 1-16,-4 13-2 0,0 13 0 16,4 6 0-16,7 6 0 15,7 3 0-15,7-18 0 16,4-7 0-16,-1-3 0 16,1-9-1-16,7 6 1 15,6-19-2-15,5-16 0 16,2-9-6-16,5 0 0 15,-12-9-6-15,-6 9 1 16</inkml:trace>
  <inkml:trace contextRef="#ctx0" brushRef="#br0" timeOffset="36409.94">10608 12991 41 0,'4'7'20'0,"17"-1"-15"0,-11-6 35 16,4 3-37-16,8-3 1 15,6-6 2-15,7 3 1 16,7-7-9-16,1 4 1 15,-4 0 5-15,-8 2 0 16,1 4-2-16,-11 4 0 16,-3 2-3-16,-4 6 0 0,-7 4-2 15,-3 3 0-15,-8 3 0 16,-3-3 0-16,-7 3 0 16,0 3 0-1,-4 6 2-15,4 0 0 0,0-2 1 16,7-7 1-16,7 0 0 15,14-1 0-15,0 1 1 16,4-6 0-16,6-3-1 16,8-7 0-1,0-6-2-15,0-3 0 0,-1-4-10 16,-6 1 1-16,-11 6-6 16,-3 3 1-16</inkml:trace>
  <inkml:trace contextRef="#ctx0" brushRef="#br0" timeOffset="37098.75">10463 14421 41 0,'0'25'20'0,"4"19"-23"15,-4-31 33-15,3 2-30 16,1 7 0-16,0-6 2 0,-1 0 0 16,1-1-1-1,-1 1 1-15,1-3 0 0,-4-7 1 16,0-3-1-16,0-9 1 16,0-13-1-16,-4-16 0 15,1 7-3-15,-1-16 1 16,1-3-1-16,-1-3 1 15,0 0-1-15,4-3 1 16,4 9 0-16,7 9 0 16,6 4 0-16,8-1 1 15,3 1-1-15,0 3 0 0,1 0 0 16,-1 3 1 0,-4 3-1-16,-2 3 1 0,-5 9-1 15,1 1 1-15,-7 6-3 16,-1 3 1-16,1 6-7 15,-4 4 1-15,-4 5-7 16,-6-2 1-16</inkml:trace>
  <inkml:trace contextRef="#ctx0" brushRef="#br0" timeOffset="37640.83">10770 14556 38 0,'-3'25'19'0,"17"-12"-14"0,-7-17 29 0,0 1-31 16,4-6 1-16,3 0 0 15,3-7 1-15,5-3-7 16,-5-3 1-16,1 3 3 15,-4-6 1-15,0 0-3 16,-7-3 1-16,-7 0-2 16,-3 6 0-16,-5 6-3 15,-2 7 1-15,3 2-3 16,-4 20 1-16,4 3-2 16,0 6 0-16,0 6 2 15,0 6 0-15,4 4 3 16,3 3 1-16,3 3 2 15,4-1 1-15,7-11 1 16,4-7 1-16,10-6-3 16,-3-7 1-16,3-9-7 15,0-9 1-15,-3-10-7 16,3-6 1-16</inkml:trace>
  <inkml:trace contextRef="#ctx0" brushRef="#br0" timeOffset="37970.9">11328 14631 42 0,'-4'10'21'0,"4"-10"-20"0,-3-7 39 0,-4-8-38 15,-4-20 1-15,-3 1 0 16,-4-20 0-16,-3-11-5 16,3-8 1-16,-3-11 2 15,7-7 0-15,0 12-2 16,3-2 1-16,8 3-1 16,3 5 0-16,3 8 0 15,8 11 1-15,0 17-2 16,-1 8 0-16,1 17-3 15,-1 9 0-15,-3 15-9 16,-3 16 1-16</inkml:trace>
  <inkml:trace contextRef="#ctx0" brushRef="#br0" timeOffset="38137.75">11148 14390 44 0,'28'-16'22'0,"14"-25"-28"0,-31 32 35 16,3-4-36-16,4-2 1 15,-1 2-16-15,-3-9 0 16</inkml:trace>
  <inkml:trace contextRef="#ctx0" brushRef="#br0" timeOffset="38435.49">11522 14531 38 0,'10'41'19'0,"-3"-26"-20"0,-7-15 30 0,0 0-28 16,0-6 0-16,0-6 2 15,0-4 1-15,-7-6-5 16,0 0 1-16,-3-9 2 15,-4-4 1-15,3-6-1 16,4 1 0-16,3 2-2 16,4-3 1-16,4 7 0 15,7 5 1 1,-1 8-2-16,4 2 1 0,4 6-3 0,-1 4 0 16,1-1-5-16,0 7 1 15,-1 3-8-15,-2-3 1 16</inkml:trace>
  <inkml:trace contextRef="#ctx0" brushRef="#br0" timeOffset="38782.22">11680 14362 38 0,'8'31'19'0,"6"-6"-16"0,-7-22 30 15,3-3-30-15,4 0 1 0,1-6 1 16,2-4 0-16,1-5-6 15,-4-1 0-15,0-3 4 16,-3 4 1-16,-4-4-3 16,0 0 1-16,-4 3-2 15,-3 7 0-15,-3 0-3 16,-4 2 0-16,0 7-3 16,-4 3 1-16,0 10-1 15,1 3 1-15,-1 9 1 16,1-3 0-16,-1-10 2 15,4 4 0-15,4 0 3 16,3-1 0-16,3 1 0 16,4-4 0-16,7-2-1 15,4-4 1-15,-1-3-5 16,-2-6 1-16,2-3-8 0,4 3 1 16</inkml:trace>
  <inkml:trace contextRef="#ctx0" brushRef="#br0" timeOffset="39096.3">12129 14095 44 0,'10'-6'22'0,"-3"-4"-25"0,-7 10 39 15,0 0-37-15,0 3 1 16,0 4-1-16,-3 2 1 16,-8 4-2-16,-3 2 0 15,-11 4-4-15,4 3 1 0,0 3-2 16,0 0 0-16,0-6 1 15,10 0 0-15,4-3 2 16,3 2 0-16,4 4 5 16,7-9 0-16,8 3 4 15,6-7 1-15,3-3 0 16,5 1 1-16,-5-1-2 16,-2 0 1 15,-5 4-3-31,-3-4 1 0,-7-3-4 0,-10 3 0 0,-4 10-6 15,-11 3 0-15,-7 3-6 16,-3-7 1-16</inkml:trace>
  <inkml:trace contextRef="#ctx0" brushRef="#br0" timeOffset="39547.65">12305 13788 24 0,'18'-25'12'0,"-4"18"-4"0,-14 7 14 16,7 7-21-16,0 5 0 15,0 4 1-15,-4 0 1 16,-3 12-3-16,-3 16 0 15,-4 9 2-15,-4 19 1 0,4 3-1 16,0 1 0-16,0-23-1 16,3-6 1-16,1-13-2 15,3-2 0-15,3-17-1 16,5 4 1-16,-1-16-2 16,3-12 1-16,1-7-2 15,3-2 0-15,-4-1 0 16,5 3 0-16,2 4 2 15,4 2 1-15,1 4 1 16,6 9 0-16,7 6 1 16,0 4 1-16,4 15-1 15,3-6 1-15,4-9-2 16,4-1 0-16,-1 1-5 16,-3-4 1-16,-14 1-8 15,-11-4 1 1</inkml:trace>
  <inkml:trace contextRef="#ctx0" brushRef="#br0" timeOffset="41199.58">18083 10316 34 0,'-7'19'17'0,"11"16"-15"0,-4-29 18 15,-4 10-19-15,1 12 0 16,-4 3 0-16,-4 10 0 16,-3 9-3-16,0 16 1 15,3 3-4-15,-3-3 1 16,4-7-6-16,-1-12 1 15</inkml:trace>
  <inkml:trace contextRef="#ctx0" brushRef="#br0" timeOffset="41738.96">17949 10053 27 0,'11'28'13'0,"0"7"-9"15,-4-29 20-15,0 3-23 16,3-2 1-16,4-1 0 16,0-3 1-16,11 3-4 15,0-3 1-15,7 4 3 16,6-7 1-16,15-7-1 15,4-5 0-15,-4-10-1 16,7-3 0-16,10-6-1 0,-6 15 0 16,3-9-1-16,0 0 0 15,-11 6-1-15,-13 0 1 16,-8 10-1-16,-11 9 1 31,-2 3-2-31,-8 0 1 0,-7 13-3 0,-7 12 1 16,-4 9-3-16,-3 4 1 15,-3 16-1-15,-1 9 1 16,4 9 1-16,3-6 0 16,8 15 2-16,3 1 1 15,4 0 2-15,-1 3 1 0,1-1 1 16,-4-21 1-16,-7-6-1 16,-14-4 0-16,-11-2-1 15,-17-1 1-15,-15-6-2 16,-20-13 1-16,-26-2-2 15,-27-10 0-15,-8-3-7 16,-17-13 1-16,-32-12-3 16,14-7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3T15:35:44.8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2762 4590 26 0,'7'7'13'0,"-3"-7"-6"0,-4 0 14 16,0 0-20-16,0 0 0 16,7 3 1-16,-7 3 1 15,3 7-4-15,4-1 1 0,-7 7 2 16,4 3 0-16,3 0-1 16,-7 0 1-16,4 3-1 15,3 0 0-15,-4-6 0 16,4-3 0-16,0-1 0 15,-3 1 0-15,3-7 1 16,3-6 1-16,1-6 0 16,0-6 1-1,31-38 0 1,-7-16 0-16,8-6-4 16,6-12 1-16,11-1-9 15,0-12 0-15,-11 12-6 16,-6 4 1-16</inkml:trace>
  <inkml:trace contextRef="#ctx0" brushRef="#br0" timeOffset="3363.07">15099 6409 29 0,'25'-3'14'0,"13"-16"-2"16,-20 16 14-16,10-3-25 16,11 6 1-16,10-6 0 0,15-1 1 15,14 4-4-15,3-9 0 16,17 8 2-16,15-5 0 15,14 9-1-15,18 0 0 16,14 3-1-16,7 7 1 16,21 2 1-16,14 10 0 15,3 0 0 1,29-3 0 0,-4 9 0-16,25 3 0 0,0 7 0 0,22-10 0 15,-12 4-1-15,15-1 1 16,-11 4-1-16,4-7 0 0,-11-3 1 15,-4-6 0 1,-6-7-1-16,3-2 0 0,-4-4 0 16,8 10 1-16,-1-1-1 15,-10-2 0-15,0 9-2 16,-28 6 0-16,-8 0-4 16,-17-3 0-16,-28-9-7 15,-18 3 1-15</inkml:trace>
  <inkml:trace contextRef="#ctx0" brushRef="#br0" timeOffset="4294.2">17283 7265 16 0,'56'-47'8'0,"11"25"0"0,-35 13 3 15,10-4-9-15,11-2 1 16,14-7 2-16,7 3 0 15,14 0-7-15,18-3 1 16,21 3 4-16,4 0 0 0,13 1-2 16,22 2 0-16,0 0 0 15,10 4 0-15,18 2 0 16,11 4 1-16,21 6-1 16,14 3 1-16,10 3-1 15,11-2 1-15,11-4-4 16,10 0 1-16,7 6-3 15,22-3 1-15,6 0-2 16,18 3 0-16,8 4 0 16,9 2 0-16,5 1 2 15,13-1 1-15,8 1 3 16,-4 0 0 0,21-7 2-16,-11-6 0 0,-3 3 0 15,11-3 0-15,-11-6-1 16,-18 3 1-16,4 3-4 15,-11 3 1-15,-21 9-5 0,-3 7 1 16,-14-3-3 0,-19-1 1-16</inkml:trace>
  <inkml:trace contextRef="#ctx0" brushRef="#br0" timeOffset="7010.57">3041 7435 29 0,'-21'-29'14'0,"-18"4"-4"16,21 19 15-16,-6-3-22 15,-5-4 0-15,-16 4 1 0,2-1 0 16,-10 4-5 0,-3 3 0-16,14 3 3 0,-8 6 0 15,1 4-1-15,-8-4 0 16,8 16 0-16,0 3 1 15,3 6-1-15,-11 7 1 16,8-1-1-16,-4 10 1 16,4 1-1-1,10 8 0 1,7 7-3-16,4 6 0 0,0-3 0 0,17 3 0 16,0-4-1-16,4 7 1 15,14-12-2-15,11 0 1 0,3-1 1 16,18-5 0-16,3 2 0 15,11-6 0 1,14-3-2 0,-7 0 1-16,0-6 0 15,0-7 0-15,7-5 1 0,-7-4 0 0,4-3-1 16,3-10 1-16,-4-2 2 16,4-7 0-1,-7-3 0-15,7-10 1 16,-3-8-1-16,6-17 1 0,8 4-3 15,0-10 1-15,3-3 0 16,-14-3 0-16,-7-13 0 16,-14 1 1-1,-1-1 0-15,-13-2 1 0,-11-1 0 16,-10 0 1-16,-4-3-1 0,-18-3 1 16,-17-3-2-1,-11 0 1-15,-3-3-3 16,-25 0 0-16,-7 12-5 0,3 6 0 15</inkml:trace>
  <inkml:trace contextRef="#ctx0" brushRef="#br0" timeOffset="11965.98">9190 9115 14 0,'25'4'7'0,"-11"8"-2"0,-7-12 8 16,3 3-11-16,1 0 1 15,-4 4 0-15,7-1 1 16,0 0-5-16,7-3 0 16,-7 4 3-16,4-1 1 0,0-3-3 15,-1 3 1-15,5-3-1 16,2 1 0-16,-3-1 0 16,1-3 0-16,2 3-1 15,1-3 1-15,0-3 1 16,-1 3 0-16,-2 0-1 15,2 3 1-15,4-3-1 16,1 3 1-16,2 0-1 16,8 0 1-16,0-3-2 15,3 0 1-15,-6-3-1 16,2 6 1-16,8-3 0 16,-3 3 0-16,-1 0 0 15,-3 1 1-15,3-1-1 16,0-3 1-16,4 0-1 15,0 3 0-15,4 0 0 16,-1 0 0-16,0 0 0 16,4-3 0-16,-3-3-1 0,-1 0 1 15,-3-3 0-15,-7 3 0 16,3 3 0-16,4-4 0 16,0 4 0-16,3 0 1 31,1 4-1-31,-1-1 1 0,7 0-1 0,-3 0 0 15,0 0 0-15,-3-3 0 16,-5 0-1-16,1 3 1 16,0-3 0-16,-4 0 0 15,4 0-1-15,0 0 1 0,0 0 0 16,-4-3 0-16,4 0-1 16,-3 0 1-16,2 0 0 15,-2-4 0-15,-1 1-1 16,-3 0 1-16,3 3 0 15,1-3 0-15,2-1-1 16,5 4 1-16,-1-3 0 16,4 3 0-16,4 3 0 15,-1 0 0-15,0 0 0 16,-3 3 0-16,4-3 0 16,-1 3 0-16,1 0 0 15,6 0 0-15,-3-3 0 16,0 3 0-16,4 4 0 15,-1-4 0-15,-6 0 0 16,-1 3 0-16,1-3-1 16,6-3 1-16,-3 3 0 0,0 1 1 15,3-1-1-15,1 0 0 16,-1-3 0-16,-6 0 1 16,-1 0-1-16,8 0 1 15,-1 0-2-15,4 0 1 16,0 0-1-16,0 0 1 15,0 0-1-15,0 0 1 16,-3-6-1-16,3 6 1 16,0 0 0-16,4-4 0 15,3 4 0-15,0 0 0 16,0 0 0-16,-7 0 1 0,7 0-1 16,-3 0 1-16,3 0 1 15,-4 0 0-15,4 0-1 16,0 0 1-16,-3 4-1 15,-1-1 1-15,-3 0-1 16,8-3 0-16,-5 3 0 16,-3-3 1-16,4 0-1 15,-4 0 0-15,3 0 0 16,-6 0 1-16,-4 0-1 16,3 3 0-16,4-3-1 15,-3 0 1-15,-4 0-2 16,0 0 1-16,3 0 0 15,-10 0 0-15,-3-3-1 16,-5 0 1-16,-6 0 0 16,-7 3 0-16,-4-3-1 15,-3 3 0-15,-4 0-4 0,-3-4 1 16,-1-2-6-16,-10-3 1 16</inkml:trace>
  <inkml:trace contextRef="#ctx0" brushRef="#br0" timeOffset="17458.97">2353 10959 34 0,'11'47'17'0,"-1"13"-8"0,-10-51 17 16,0 10-24-16,0 9 1 15,0 7-1-15,7 9 1 0,-3 9-5 16,13 16 1-16,5 6 2 16,-5 13 1-16,4-3-2 15,1 18 0-15,-1 1 2 16,0 2 0-16,4 7 0 15,-4-6 0-15,0 3 0 16,7 2 0 0,-3 1 0-16,0 3 0 0,-1 4-2 15,1 5 1 1,-11 10-1-16,4 0 1 0,-15-7-1 16,4-6 1-16,-7-2-1 15,-7-11 1-15,-3-2-1 16,-4-10 1-16,-4-3-2 15,0-3 0-15,4 10-2 32,-7-4 1-17,-7 3-1 1,7 0 0 0,-4-2 0-16,11 2 0 0,-7 7 0 0,3-4 1 0,0 1-2 0,-3 5 1 0,4 1-1 0,-5 3 0 15,1 9-2-15,0-15 1 16,-7 3-3-16,14-4 0 15,-4-2 1-15,0 2 1 16,4-5 2-16,0-23 1 16,4 7 1-16,-1-19 1 15,7-10 1 1,-3-12 1-16,7-9-4 0,7-17 1 16</inkml:trace>
  <inkml:trace contextRef="#ctx0" brushRef="#br0" timeOffset="18481.02">2501 11022 31 0,'21'-22'15'0,"57"-41"-17"16,-43 38 30-16,15-16-27 16,17-2 1-16,3-8 2 15,8 1 1-15,3 0-6 16,-3 9 0-16,-4 4 3 15,3 5 1-15,-10 4-1 16,4 9 0-16,-11 10-1 16,-7 9 0-16,3 6-1 15,-13 10 0-15,6 12 0 16,-17 6 0-16,-4 26-1 16,-10 15 1-16,-8 16-1 0,-20 19 1 15,-8 19-1-15,7 9 1 16,-10 12-1-16,-7 7 1 15,-4 9 0 17,4 3 0-32,7-2 0 0,0 11 1 0,10 7-1 0,4 16 1 15,7 12-1-15,-7 7 1 16,14 9 0-16,-3-4 0 0,10 4-1 16,0 3 1-1,-4-18-1-15,8-1 0 0,-7-9-1 16,-4-13 0-16,3 3-1 15,1-12 0-15,-11-3-1 16,10-3 0 15,-6 2-1-15,3-15 0-16,-7-15 1 16,7-1 1-16,4-18-1 0,-11-16 1 0,0-13 1 0,0-22 1 0,-11-15 0 15,4-13 1-15,-11-12-2 16,4-4 1-16,-7-8 0 15,-7-5 0-15,0-2 0 16,-4 0 1-16,-7-6 1 16,-17-4 1-16,-8 7 0 15,-14 3 1-15,-13-1-1 16,-19-2 1-16,-6-3-4 16,-4-13 1-16,0-10-12 0,7-6 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3T15:36:10.3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6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03T15:38:39.899"/>
    </inkml:context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2865 3662 19 0,'17'6'9'0,"4"-2"-3"16,-14 2 9-16,4-6-14 15,0 0 1-15,6 0 2 16,-6 0 1-16,3 3-6 16,4 0 1-16,-8 0 3 15,8-3 0-15,-4-3-1 0,11 3 0 16,-4 0-1-16,7-3 0 15,4 3-1-15,7-3 1 16,3 3-1-16,7 0 0 16,4 0 0-16,4 0 1 15,3-6-1-15,0 6 1 16,17-4-1-16,-3 4 1 16,11 0 0-16,-4 0 0 15,7 0-1-15,-3 0 1 16,10 0-1-16,4 0 1 0,-4 4 0 15,0-4 1-15,4 0-1 16,-7-4 1-16,7 4-1 16,0-6 1-16,-1 3-1 15,-6-3 0-15,-4 6-1 16,11-3 1-16,-7 0 0 16,6-1 0-16,-6 4-1 15,-4-6 0-15,-6 0 0 16,-1 3 0-16,3 3 0 15,1-3 0-15,10 3 0 16,-10 0 0-16,0 0 0 16,-1 3 0-16,12 3 1 15,-8 0 0-15,7 1 0 16,0 5 1-16,-14-9-1 16,8 3 0-1,9 4 0-15,-6-1 1 0,-4 4-1 16,4 3 1-16,-4-1-1 0,-7 1 0 15,7 3 0-15,4 0 0 16,-4-4 0-16,1-2 0 16,-12-10-1-16,-3 0 1 15,4-3 0-15,0 0 0 16,-4-3-1-16,3 3 1 16,1-13-1-16,3 4 1 15,-14-10-1-15,0 7 0 16,4-1 0-16,-4 4 0 15,0-7-1-15,-7 7 1 0,0 2-4 16,-8 1 0-16,-2 3-11 16,-4-13 1-16</inkml:trace>
  <inkml:trace contextRef="#ctx0" brushRef="#br0" timeOffset="1427.17">16379 3712 6 0,'43'4'3'0,"41"-4"14"0,-62 0-17 0,-1 6 3 16,0-6 0 0,0 3 8-1,-3 3 1-15,-8-6-14 16,-6 3 1-16,-8 7 7 16,-10-1 0-16,-14 1-2 15,-18 12 1-15,-7-10-4 16,-7-6 0-16,-10 7-1 31,-15-10 1-31,-14 3-1 0,4-3 1 0,-4-3-1 16,-10 0 1-16,0 0-1 15,3 0 1-15,3 0-1 16,12 10 0 0,-1-1 0-16,11-9 0 0,7 0 0 15,10 0 1-15,11 0-1 16,11 0 0-16,10-6 0 15,8 6 1-15,6-3 0 0,7-3 0 16,4 2 0 0,7 4 0-16,4 4-1 0,3-4 1 15,0 0-1-15,0 6 0 16,4-16-10-16,-1 1 0 16,-3-4-1-16,0-5 1 15</inkml:trace>
  <inkml:trace contextRef="#ctx0" brushRef="#br0" timeOffset="2538.23">16792 2179 21 0,'0'6'10'0,"4"4"-5"15,-4-7 14-15,0 3-16 16,0 3 0-16,0 4 0 15,-4 6 1-15,1 3-6 16,-1 0 1-16,1 9 3 16,-1 0 1-16,-3 20-1 15,0-7 0-15,3 12 0 16,1-6 0-16,3 3 0 16,0 10 0-16,0 9-1 15,0 0 0-15,3 16-1 16,5 3 1-16,2 0-1 15,-3 0 0-15,0-6-1 16,-3-7 1-16,-4-3-1 16,0-6 0-16,0-6-3 0,0-6 0 15,0-4-3-15,3-6 1 16,1-13-4 0,-4-5 0-16</inkml:trace>
  <inkml:trace contextRef="#ctx0" brushRef="#br0" timeOffset="3739.79">16828 2405 24 0,'10'-13'12'0,"29"-2"-15"0,-21 11 19 16,10-5-16-16,7 0 1 16,4-4 1-16,10 1 1 15,11 2-2-15,0-9 0 16,0 7 2-16,14-1 0 0,4-6 0 16,14 7 0-16,3-1 0 15,-3 4 1-15,6-1-3 16,5 4 1-16,10-3-1 15,-4-4 1 1,-7 7-1-16,8-3 1 16,6-1-1-16,11 1 1 0,-14-1-1 15,0 10 1-15,3-9-1 16,1 0 0-16,-5 2 0 16,-6-2 0-16,-7-1-1 15,3 1 0-15,4 3 0 16,-3-7 1-16,-8 7-1 15,-7-3 1-15,-14-1-1 16,0 1 0-16,-10-7 0 16,-4 0 0-16,-4 4-1 15,-7-4 0-15,-6 4 0 0,-11 2 1 16,-4 7-1-16,-4 0 1 16,-6 6-1-16,-4 3 1 15,-3 10 0-15,-4-3 0 16,0 5-1-16,-4 14 1 15,-3-4 0-15,0 0 0 16,-3 10-1-16,-1 12 1 16,1-3 0-16,-8 16 0 15,1 3-1 1,-1 9 1-16,0-6-1 0,-3 6 1 16,0 3 0-16,4 10 1 15,-1 3-1-15,4 10 0 0,7 2 0 16,4-6 0-1,3 0 1 1,3-2 0 0,4-11-1-16,4 1 0 0,-4-4 0 0,0-15 1 0,0-3-1 15,-7-3 1-15,-7-7-1 16,-3 0 0-16,-8-18 0 16,-13-1 1-1,-8-6-2-15,0 1 1 0,-7-7 0 16,-10-7 1-16,-15 1-1 15,-6-7 1-15,-18-9 0 16,-1 3 0 0,-9-9 0-16,-12 3 1 0,-3 0-1 15,-3-3 0-15,-8-1 0 16,-10 1 0-16,-7-3-1 0,4-4 0 16,-11 1 0-16,-1-1 0 15,-2 4-1-15,6-7 0 16,4 3-2-16,7 1 1 15,3 2-7-15,18 1 1 16,18-3-5 0,7 2 0-1</inkml:trace>
  <inkml:trace contextRef="#ctx0" brushRef="#br0" timeOffset="5629.96">17360 1160 40 0,'4'22'20'0,"3"22"-15"16,-4-38 21-16,1 13-26 15,-4 9 0-15,0 13 0 0,0 12 0 16,0 4-1-16,0 21 1 15,0-6-3-15,-4 10 0 16,1-4-2-16,-4-15 0 16,3-10-6-1,1-19 0-15</inkml:trace>
  <inkml:trace contextRef="#ctx0" brushRef="#br0" timeOffset="6067.38">17470 1749 28 0,'0'44'14'0,"14"-22"-10"0,-11-15 20 0,-3 2-24 0,4-9 1 0,-1 9 0 16,-3-9 1-16,7 0-3 16,-7 0 1-16,7-6-1 15,0 3 1-15,0-6-2 16,1-1 1-16,-1-6-2 16,0 4 0-16,0-10 0 15,0 3 1-15,0 7 0 0,0-1 0 16,3 10 1-16,1 3 1 15,0 0 1-15,-1 9 0 16,1 7 1-16,-1-3 1 16,1-4-1-16,0 13 0 15,-1-10-1-15,1-2 1 16,-4 9-2-16,0-10 1 16,0-3-8-16,3-9 1 15,-2-3-3-15,-1-3 1 16</inkml:trace>
  <inkml:trace contextRef="#ctx0" brushRef="#br0" timeOffset="6387.72">17935 1749 19 0,'7'38'9'0,"-10"-19"-6"0,3-13 14 0,0-6-16 0,0 0 1 0,-4-9 4 16,-3-10 0-16,-3-16-6 16,-8 4 0-16,-7-16 4 15,-3-6 1-15,0-10-2 16,0 0 1-16,3 1-2 16,7 2 0-16,8 4-1 15,6 2 1-15,8 10-1 0,3 10 0 16,7 6-1-16,3 15 1 15,5 13-2 1,-1 13 1 0,0 12-6-16,-3-7 0 0,-1 17-5 0,-6-7 0 31</inkml:trace>
  <inkml:trace contextRef="#ctx0" brushRef="#br0" timeOffset="6593.18">17791 1677 27 0,'10'10'13'0,"18"-1"-3"0,-17-9 19 0,3 0-28 15,0 0 0-15,0 0 0 16,0-6 1-16,1 3-4 16,-1 3 1-16,7-10-2 15,-4 4 1-15,1 3-7 16,3-10 0-16,0 13-2 15,-6-3 1-15</inkml:trace>
  <inkml:trace contextRef="#ctx0" brushRef="#br0" timeOffset="6793.29">18157 1624 41 0,'0'-16'20'0,"0"44"-19"15,0-21 42-15,4 2-43 0,-4-3 0 16,0 4-1-16,0-7 1 16,4 3-3-16,-4-6 0 15,3-6-9-15,1-3 1 16,-4 9-2-16,3-16 0 16</inkml:trace>
  <inkml:trace contextRef="#ctx0" brushRef="#br0" timeOffset="6950.84">18016 1458 33 0,'7'15'16'0,"18"4"-13"0,-14-12 29 0,3-4-33 0,3 3 0 0,5 3-3 16,-1-6 0-16,0 4 0 15,0 2 0-15,0-6-7 16,0 4 1-16</inkml:trace>
  <inkml:trace contextRef="#ctx0" brushRef="#br0" timeOffset="7251.81">18292 1624 33 0,'-4'9'16'0,"11"10"-15"0,-3-19 30 0,-1 3-32 15,4 0 1-15,4 1-1 16,-1-4 0-16,1-4-2 0,0-2 1 15,-1-3-4 1,1 12 1-16,-4 3 0 0,0-15 0 16,0-1-1-16,0-5 1 15,0 12 2-15,0-10 1 16,0 10 2-16,7-3 0 16,-3 12 0-16,-1 0 0 15,-3 4 0-15,0-10 1 16,-3 0-1-16,3 9 1 15,-3 0-1-15,3 1 0 16,0-1-2-16,0-3 0 16,3 4-3-16,1-1 1 15</inkml:trace>
  <inkml:trace contextRef="#ctx0" brushRef="#br0" timeOffset="7519.59">18683 1615 19 0,'11'47'9'0,"-11"-73"3"0,0 33 17 0,-4 2-26 16,4 10 0-16,0 0 1 15,0 6 1-15,0-9-7 16,0 2 1-16,4-8 2 15,-1-7 0-15,-3-3-7 16,4-13 1-16,-1-5-6 16,1-8 1-16</inkml:trace>
  <inkml:trace contextRef="#ctx0" brushRef="#br0" timeOffset="7808.29">18613 931 25 0,'14'-22'12'0,"24"-19"-5"0,-27 32 17 15,0-4-23-15,-1 7 0 0,4-3 1 16,-3 12 0-16,0 6-3 16,-1 7 1-16,-3 18 1 15,0 4 0-15,-7-4-1 16,4 20 1-16,-4-1-1 15,3 25 1-15,4 17 0 16,4-11 0-16,7 10 0 16,-1-6 1-16,4 0-2 15,1-10 1 1,-8-12-3 0,-4-16 1-1,1-21-5-15,-4-20 1 0,-4-15-5 0,-6-7 0 0</inkml:trace>
  <inkml:trace contextRef="#ctx0" brushRef="#br0" timeOffset="7990.19">18810 1627 22 0,'35'19'11'0,"8"-19"-12"0,-29 0 14 15,7-13-20-15,4 4 0 16,-8-7-4-16,-3 7 1 16</inkml:trace>
  <inkml:trace contextRef="#ctx0" brushRef="#br0" timeOffset="8302.51">19096 1624 26 0,'14'0'13'0,"14"-35"-11"0,-17 26 25 16,6-7-27-16,1 7 0 0,0-4-1 16,-4 1 1-16,-4-1-1 15,-3-5 1-15,-3-8-1 16,-4 8 0-16,-7-1-1 16,-4 3 1-16,-3 10 0 46,-7 6 0-46,3 6 2 16,4 13 0-16,4 15 3 16,6 1 1-16,11-7 2 0,14 7 1 0,4-1 0 0,3 4 0 0,8-10-2 0,13-3 0 15,4-22-3-15,-4-3 0 16,-6-3-7-16,-12-6 1 16,-9-1-12-16,-8-9 0 15</inkml:trace>
  <inkml:trace contextRef="#ctx0" brushRef="#br0" timeOffset="32488.54">15067 10316 91 0</inkml:trace>
  <inkml:trace contextRef="#ctx0" brushRef="#br0" timeOffset="47502.52">3909 4606 19 0,'21'0'9'0,"-7"-6"10"0,-10 6 9 15,-4 0-23-15,0 0 0 16,0 0 4-16,0 0 1 16,0 0-12-16,-4 0 0 15,-3 9 7-15,-4 7 1 16,-10 9-3-16,-18-6 0 15,1 9-3-15,-5 0 0 16,-13 7-1-16,-8-1 0 16,-3 1 0-16,-3-7 0 0,-1 0 0 15,1-3 0 1,3-3 0-16,17 0 1 0,8-3-1 16,14 0 1-16,-1 0-1 15,12-4 1-15,13-2-1 16,4-1 1-16,18 7 0 15,14-9 1-15,7 2 0 16,-1 1 0 0,5 9 0-1,-15 0 0-15,-7 6-1 16,-10 0 1-16,-18 7-1 16,-4 8 0-16,-10 11-1 15,-11 2 1-15,0-3 0 16,-6 1 0-16,-1-7-1 15,7 3 1-15,4-3 0 0,-4-3 1 16,7-6-1-16,4-7 1 16,7-9 0-16,0-3 1 15,14-7 0-15,7-2 0 16,11-4-1-16,13-3 1 16,19-3-1-16,-1-6 0 15,11 3-1-15,4-13 1 16,-4 7-3-16,-4-4 0 15,-14 0-5-15,4 10 1 16,-7-6-9-16,-7 3 0 16,-11-4 0-16,0-2 0 0</inkml:trace>
  <inkml:trace contextRef="#ctx0" brushRef="#br0" timeOffset="47730.49">3761 5374 45 0,'0'0'22'0,"-11"25"-22"16,11-15 45-16,-3 9-45 16,3 9 1-16,-11 3 0 15,11 10 0-15,-7 3-4 16,7 3 1-16,0 3-7 15,7-6 1-15,-7-16-6 16,0-12 0-16</inkml:trace>
  <inkml:trace contextRef="#ctx0" brushRef="#br0" timeOffset="49018.51">2861 6312 23 0,'0'9'11'0,"0"4"1"0,4-10 11 0,-4 6-21 16,0-2 1-16,0 2 2 15,0 7 0-15,0 0-6 16,0 2 0-16,7 1 4 16,-7 3 1-16,7-3-2 15,-7-3 1-15,0-7-3 16,3 4 1-16,-3-7-1 16,0-6 0-16,0-6-1 15,7-1 0-15,-3-5-1 16,3-1 1-16,-7 1-1 15,10-7 1-15,-6-3-1 16,3-3 1-16,4 0 0 16,-1 3 1-16,8 3 0 15,-4 0 0-15,4 7 0 16,-1 2 1-16,-3 4-1 16,-3 3 1-16,3 9-1 15,-3 3 1-15,-1 7-1 0,1 6 0 31,3 19-1-31,0 0 0 16,-3-4-2-16,-8-9 0 16,4-6-7-16,4-3 1 15,-1-19-1-15,1-6 0 16</inkml:trace>
  <inkml:trace contextRef="#ctx0" brushRef="#br0" timeOffset="49335.32">3298 6334 36 0,'11'25'18'0,"0"-19"-19"16,-8-3 36-16,4-3-34 15,4 0 0-15,-1-6 0 0,8 0 1 16,0-4-3-16,6-2 0 16,5-1-1-16,-12 1 1 15,4-1-10-15,-6 4 1 16,-1-1-2-16,-14 4 1 15</inkml:trace>
  <inkml:trace contextRef="#ctx0" brushRef="#br0" timeOffset="49483.82">3337 6500 34 0,'4'6'17'0,"24"-6"-22"0,-17-3 33 0,6 0-29 16,4 0 1-16,1 0-10 15,6-3 0-15,-7-4 6 16,-3-2 0-16</inkml:trace>
  <inkml:trace contextRef="#ctx0" brushRef="#br0" timeOffset="49889.85">3881 6359 33 0,'17'0'16'0,"-6"-13"-9"15,-4 7 28-15,-7 6-31 0,3-6 0 16,4 0 2-16,-7 6 1 16,0 0-9-16,0 0 0 15,-7 0 5-15,4 0 0 16,-8 6-3-16,-6 6 0 15,-5-5-3-15,1 2 1 16,-3 4-3-16,2 6 1 16,1-1-2-16,11 7 1 15,-1 7-2-15,4 5 1 16,7-2 0-16,7 6 1 16,7-10 1-16,11-3 0 15,-4-6 3-15,0-9 1 0,7-7 2 16,11-6 1-16,-14-6 0 15,0-1 0-15,-4-5-5 16,0-7 1-16,-14-9-7 16,-3 0 0-16</inkml:trace>
  <inkml:trace contextRef="#ctx0" brushRef="#br0" timeOffset="50912.97">3979 6641 23 0,'0'-3'11'0,"7"-3"-6"0,-3 0 14 16,3-7-16-16,0 0 1 15,4-2 2-15,-8-4 1 16,4 3-8-16,-7-9 0 16,-7 3 6-16,4-3 0 15,-11 0-3-15,-1-6 0 16,-2-1-12-16,3-5 0 16</inkml:trace>
  <inkml:trace contextRef="#ctx0" brushRef="#br0" timeOffset="51871.37">3538 4396 45 0,'0'9'22'0,"0"13"-21"16,-7-22 34-16,-3 10-35 16,-4-4 1-16,-4 3-1 15,-3 4 0-15,-7-4-1 16,6 1 0-16,1-4 0 15,-7-3 0 1,7-12-5-16,3-4 1 16,8-2-2-16,3 2 1 15,14-3 0-15,3 1 1 16,1 2 0-16,10 4 0 16,14 2 4-16,-3 7 0 15,0 4 1 16,3 5 0-31,-3-3 0 0,-4 1 0 0,-3 2 0 0,3 0 0 16,0 1-1-16,4 5 1 0,-4 7 1 16,0-6 0-16,-3-3 0 15,-4-7 0-15,4-6 2 16,-11-10 0 0,4 1 1-1,-8-7 1-15,1-6 0 0,-4 7 0 0,-7-10 0 16,-11 3 0-16,-6 0-3 15,-5 6 1-15,-16 4-7 16,6 5 1-16,-3 14-9 16,-8 5 0-16</inkml:trace>
  <inkml:trace contextRef="#ctx0" brushRef="#br0" timeOffset="52981.88">5041 5305 31 0,'11'-12'15'0,"-18"-26"-2"16,3 32 19-16,4 0-27 16,-10 3 0-16,-8-4 0 15,-3 7 1-15,-11 7-9 16,-7-4 1-16,0 9 4 15,1 4 0-15,6 6-4 16,-3-3 0-16,3 6-2 0,11 9 0 16,0 4-3-16,3-10 1 15,11 7-1-15,7-7 1 16,7 0 0-16,3-6 0 16,1-6 3-16,7-7 0 15,-1-3 3-15,5-6 0 16,-1-6 2-16,-4-3 0 15,8-4 0-15,-4 4 1 16,4-1-3 0,-11-5 1-16,4-1-1 0,-1 3 0 15,-6 1-1-15,-1 6 1 0,-6 12 0 16,3 3 0-16,-7-6 1 16,4 10 0-16,-1 6-1 15,1 9 1-15,3 0-2 16,-4 0 1-16,4-2-6 15,4-8 0-15,-1-2-2 16,1-10 0-16</inkml:trace>
  <inkml:trace contextRef="#ctx0" brushRef="#br0" timeOffset="53342.99">5151 5917 25 0,'0'6'12'0,"10"-37"-19"0,-10 21 22 16,11-8-15-16,-8-1 0 15,8-6 1-15,3 0 1 16,-3-1-3-16,-1 5 1 15,-6-1 0-15,6 3 1 16,-3 6 0-16,0 4 1 16,4 3 1-16,-8 6 1 0,8 6 2 15,0 6 0-15,-1 7 0 16,4 9 1-16,-3 1-1 16,-1 2 0-1,1 0-4-15,-4 1 0 0,4-7-7 16,-1-10 0-16,1-11-8 15,-1-17 1-15</inkml:trace>
  <inkml:trace contextRef="#ctx0" brushRef="#br0" timeOffset="53833.46">5708 5287 41 0,'21'9'20'0,"7"-18"-20"0,-14 2 32 0,4 1-32 0,3-3 1 0,0-1-2 16,1 1 1-16,2 3-5 15,-10-7 1-15,1 10-8 16,-8 3 1-16</inkml:trace>
  <inkml:trace contextRef="#ctx0" brushRef="#br0" timeOffset="53988.37">5722 5500 46 0,'14'15'23'0,"21"4"-25"0,-24-19 40 0,7-9-41 0,10 3 0 0,0-1-15 0,7-2 0 16,1-4 15-16,2 7 1 16</inkml:trace>
  <inkml:trace contextRef="#ctx0" brushRef="#br0" timeOffset="54798.77">6985 5164 37 0,'-4'-12'18'0,"1"18"-18"0,-1-9 31 0,-3 0-30 16,4 0 0-16,-15-1 0 15,-3 4 1-15,-11 0-3 16,-3 0 1-16,0 7 0 16,-4 2 1-16,4 10-2 15,10 6 1-15,-3 3-2 16,10 4 0-16,8 5 0 15,6 1 1-15,4 6-1 16,4-16 1-16,6-3 1 16,8-3 1-16,3-6 0 15,7-7 0-15,-7 4 0 16,8-10 1-16,-5-13-2 0,1-8 1 16,-7-1-1-16,3-6 0 15,0 6-1 1,-3 0 1-16,3 7 0 0,-11 2 1 15,1 10-1-15,-4 6 0 16,3 10 0-16,-2 12 0 16,-1-6 0-16,0 0 1 31,-4 3-2-15,4 7 0-16,-3 5-3 0,3-5 0 0,-4-4-7 0,4-6 1 0</inkml:trace>
  <inkml:trace contextRef="#ctx0" brushRef="#br0" timeOffset="55188.64">7341 5650 47 0,'0'13'23'0,"4"-13"-24"0,-4 0 41 0,-4 0-40 16,-6-3 0-16,-1 3-2 0,-3 0 1 16,0 3-2-1,3 3 1-15,-6 0-2 0,6 10 0 16,4 9-3-16,4 7 1 15,3-1 0-15,7-3 1 16,7-3 2-16,3-6 0 16,5-6 5-16,2-10 0 15,1-6 3-15,0-13 0 16,-1-6 0-16,-10-3 0 16,-3 3-6-16,-7-3 1 15,-19-10-11-15,-9 10 0 0</inkml:trace>
  <inkml:trace contextRef="#ctx0" brushRef="#br0" timeOffset="55731.33">7609 5224 45 0,'50'9'22'0,"45"-46"-24"0,-60 27 36 0,1 4-37 16,6 3 1-16,-10-7-12 15,-1 7 0-15,-2 3 10 16,-12 0 0-16</inkml:trace>
  <inkml:trace contextRef="#ctx0" brushRef="#br0" timeOffset="55967.77">7768 5205 42 0,'-10'53'21'0,"6"29"-27"0,4-60 36 16,0 3-36-16,4 0 1 0,6 3-16 15,4-18 0-15</inkml:trace>
  <inkml:trace contextRef="#ctx0" brushRef="#br0" timeOffset="56480.47">8745 5061 43 0,'-10'-19'21'0,"3"0"-14"16,0 13 35-16,0 6-42 15,-7-6 1-15,-8 6 0 16,1 6 0-16,-7 6-3 0,-4 7 1 15,-3 6 0-15,0-3 0 16,-4 7-2-16,7 5 1 16,7 0-1-16,4 4 1 15,4 0-1-15,10 3 1 16,10-13-1-16,8 3 1 31,10-9 0-31,0-3 1 0,4-10-1 16,-4-9 1-1,0-9 1-15,-3-4 0 16,-1-2 1-16,-3-4 0 16,1-3-1-16,-1 0 1 0,-11 6-1 0,4 7 1 0,4 9 0 15,-4 9 0-15,0 1 0 16,-4 12 0-16,-3 12 0 16,0 1 1-1,0-1-1-15,0 10 0 0,0 3-2 16,4-9 0-16,3 2-7 15,-3-8 0 1</inkml:trace>
  <inkml:trace contextRef="#ctx0" brushRef="#br0" timeOffset="57100.08">8848 5622 47 0,'7'19'23'0,"3"22"-18"0,-10-35 31 16,4 10-36-16,-4 6 0 16,0 6-1-16,0 6 1 15,0 7-2-15,3 0 0 16,1 3-4-16,-1-10 1 15,4-6-9-15,-3-24 1 0</inkml:trace>
  <inkml:trace contextRef="#ctx0" brushRef="#br0" timeOffset="57462.11">9137 5346 40 0,'7'16'20'0,"7"9"-13"0,-7-22 30 0,7 0-34 0,11 3 0 0,3-6 0 0,7 0 0 16,4-3-6-16,0-3 1 15,0 0-3-15,-4-4 1 16,-7 1-11-16,-13-10 1 15</inkml:trace>
  <inkml:trace contextRef="#ctx0" brushRef="#br0" timeOffset="57663">9296 5177 55 0,'-7'69'27'0,"10"59"-33"0,4-99 46 0,0 14-43 16,0 11 0-16,0-7-8 16,4 0 0-16,-4-9 3 15,4-20 1-15</inkml:trace>
  <inkml:trace contextRef="#ctx0" brushRef="#br0" timeOffset="58326.27">10241 5192 46 0,'-3'19'23'0,"-8"-6"-16"15,11-10 36-15,0-3-41 16,-7 0 0-16,-7 13 0 16,-4-13 1-16,-6 3-5 15,-5 0 1-15,1 0 2 16,0 6 0-16,3 1-2 15,4 2 1-15,7 1-1 16,0 6 0-16,7-4-1 16,3 4 1-16,8 3-1 0,6-6 1 15,11-1 0-15,4 4 0 16,0-9 0-16,3-4 1 16,-3 0-1-16,-4-6 0 15,-7-6 0 1,0 6 1-1,-3-3-1-15,-1 3 0 0,-3-3 0 0,0 6 0 16,-3 3 0-16,0 3 1 16,-1 4 0-16,-3 0 1 0,0-1-1 15,0 1 0 17,4 5 0-32,-1 1 0 0,4 3-2 0,0-3 0 0,0-3-6 15,0-4 1-15,4-5-7 16,-1-7 1-16</inkml:trace>
  <inkml:trace contextRef="#ctx0" brushRef="#br0" timeOffset="58717.81">10463 5547 43 0,'7'9'21'0,"4"-2"-18"0,-7-7 37 0,3 0-38 0,0 3 1 0,0-3 2 0,3 0 0 0,1 0-6 0,-1 0 0 15,-2 0 3-15,-1 0 1 16,-4 3-3-16,-3 3 1 16,-3 7-2-16,-4-1 1 15,-1 7-1-15,1 0 0 16,0 0 0-16,0 3 0 15,0 3 0-15,0 3 0 16,0 0 1-16,4 0 0 16,-1 4 0-16,4-14 0 0,0 4 0 15,4 0 1 1,-1-12 0 0,4 5 0-16,0-5-2 0,0-7 1 0,0 3-3 15,4-3 0-15,3-6-8 16,0 0 0-16,0-13-5 15,0 1 1-15</inkml:trace>
  <inkml:trace contextRef="#ctx0" brushRef="#br0" timeOffset="59223.52">10816 5359 59 0,'28'9'29'0,"29"-6"-39"0,-29-3 57 0,7 0-48 16,8-3 1-16,-1-3-7 15,0 0 0-15,-6-4-3 16,-5 4 0-16,-13-4-6 15,-4 1 1-15</inkml:trace>
  <inkml:trace contextRef="#ctx0" brushRef="#br0" timeOffset="59394.42">10975 5227 46 0,'7'53'23'0,"18"-6"-30"0,-18-34 45 16,3 9-39-16,1 3 0 16,3 0-4-16,4 0 0 15,-4-6-5-15,0-3 1 16</inkml:trace>
  <inkml:trace contextRef="#ctx0" brushRef="#br0" timeOffset="59703.24">11458 5820 38 0,'4'3'19'0,"-4"3"-20"0,0-6 27 15,7-6-28 1,0 3 0-16,3-7-1 0,1 4 0 16,0 3-1-16,3-3 1 15,0-4-7-15,3-2 0 16</inkml:trace>
  <inkml:trace contextRef="#ctx0" brushRef="#br0" timeOffset="59904.13">11822 5766 38 0,'3'7'19'0,"1"-1"-28"0,-4-6 35 0,0 0-26 0,0 0 1 0,0-6-1 16,3 2 1-16,-3 4-2 16,7-3 0-16,0 3-4 15,0 0 1-15,0-9-5 16,0-4 0-16</inkml:trace>
  <inkml:trace contextRef="#ctx0" brushRef="#br0" timeOffset="60168.5">12248 5757 9 0,'15'9'4'0,"-1"7"8"0,-11-13-2 0,1 0-6 0,-1 4 0 15,-3-4 8-15,4 0 1 16,-1 0-14-16,4 0 0 15,4 0 9-15,3 0 0 16,0 4-6-16,0-4 0 16,0 0-12-16,8-9 0 15</inkml:trace>
  <inkml:trace contextRef="#ctx0" brushRef="#br0" timeOffset="60406.97">12876 5826 39 0,'11'44'19'0,"3"-25"-13"0,-7-13 28 0,7-3-32 15,-3-3 0-15,-1 0-3 16,1-3 1-16,10 0-6 16,0-7 1-16,4-15-7 15,-7 10 0-15</inkml:trace>
  <inkml:trace contextRef="#ctx0" brushRef="#br0" timeOffset="68387.2">14171 4173 40 0,'0'3'20'0,"0"7"-13"0,0-7 20 15,0 6-26-15,-3 4 0 16,-4 0 4-16,-1-1 0 0,-2 10-6 15,-1-3 1-15,-3 9 3 16,-7 3 0-16,-7 16-1 16,-7 7 1-16,-8 21-3 15,1 10 0-15,-4 2 0 16,0 14 0-16,0-1-1 16,11 4 1-16,7 9 0 15,14-4 0-15,10 1-1 16,15 0 1-16,13-7-1 15,19-9 1-15,10-3-2 16,-4-6 0-16,-3-19-4 16,-11-7 1-16,-7-8-9 15,-13-23 1-15</inkml:trace>
  <inkml:trace contextRef="#ctx0" brushRef="#br0" timeOffset="71516.52">14760 5340 20 0,'4'0'10'16,"-15"-6"-2"-16,11 9 11 0,0-3-16 15,0 6 1-15,0-3 3 16,0 7 0-16,-3-1-8 16,-1 4 1-16,4 5 5 15,-3 11 0-15,-1 5-2 16,4 7 1-16,0 3-3 15,-3 9 0-15,-1 7-2 16,4-7 0-16,0-9-4 16,-4-10 1-16,4-2-8 15,0-26 0 1</inkml:trace>
  <inkml:trace contextRef="#ctx0" brushRef="#br0" timeOffset="72005.77">15042 5679 36 0,'8'9'18'0,"6"-9"-14"0,-7-3 26 15,3 0-30-15,8-4 1 16,-4 1-1-16,4 0 1 15,3 3-3-15,0 0 1 16,-3-4-7-16,-4 7 0 16,0-15-3-16,-4 2 0 15</inkml:trace>
  <inkml:trace contextRef="#ctx0" brushRef="#br0" timeOffset="72230.28">15162 5481 41 0,'-3'31'20'0,"-1"-2"-23"0,4-17 38 0,-3 7-35 15,-1 9 0-15,1 4 0 16,3 11 0-16,-4-2-3 15,4 0 0-15,0-7-9 16,0-12 1-16</inkml:trace>
  <inkml:trace contextRef="#ctx0" brushRef="#br0" timeOffset="72770.32">15582 5218 33 0,'-7'12'16'0,"0"10"-8"16,4-19 21-16,-1 10-26 15,-3 6 0-15,0 3 2 0,-4 9 0 16,4 13-6-16,0-16 0 15,4 3 3-15,-1 1 1 16,4-4-6-16,7-6 1 16,4-6-10-16,3-7 0 15,4-9-2-15,-1 0 1 16</inkml:trace>
  <inkml:trace contextRef="#ctx0" brushRef="#br0" timeOffset="72995.27">15737 5537 35 0,'-14'38'17'0,"-14"22"-20"0,18-45 32 0,-12 10-29 15,-2 4 0-15,-5 5-1 16,1 4 1-16,4-1-1 15,2-2 0-15,5-1-4 16,6-15 0-16,8-6-5 16,3-13 1-16</inkml:trace>
  <inkml:trace contextRef="#ctx0" brushRef="#br0" timeOffset="73385">15727 5773 34 0,'3'9'17'0,"19"7"-16"0,-15-13 30 16,0-3-29-16,3 0 1 16,4 0 0-16,0 0 1 15,1 3-6-15,2-6 1 16,-6 0 2-16,-1 6 1 0,-3 3-2 15,-3 0 0-15,-8 4-1 16,-3-1 1-16,0 7-1 16,0 0 0-16,-3-4-1 15,3 7 1-15,-4-3 0 16,4 9 1-16,-4 0-1 16,4-6 1-16,4-1 0 15,-1 1 1-15,4-3 0 16,7-4 0-16,4-2 0 15,3-1 0-15,7-6-1 16,4-9 0-16,3-3-8 16,4-10 0-16,7-3-4 15,-4-13 1-15</inkml:trace>
  <inkml:trace contextRef="#ctx0" brushRef="#br0" timeOffset="73598">16256 5754 45 0,'4'12'22'0,"3"-2"-22"0,0-10 41 15,-4 0-44-15,1-7 1 0,10 4-6 16,3-6 1-16,1 0-2 15,3-1 1-15</inkml:trace>
  <inkml:trace contextRef="#ctx0" brushRef="#br0" timeOffset="73805.09">16344 5650 36 0,'-3'54'18'0,"-8"-10"-13"16,8-26 24-16,3 4-29 15,-4 10 0-15,-3-1-1 16,0 0 0-16,3 4-4 16,1-10 1-16,-1-13-7 15,4-8 1-15</inkml:trace>
  <inkml:trace contextRef="#ctx0" brushRef="#br0" timeOffset="74301.92">16831 5261 43 0,'0'0'21'0,"-3"19"-16"0,3-16 38 15,-4 7-41-15,0-1 1 16,1 13 1-16,3 3 0 16,0 19-6-16,3-16 0 15,1 4 1-15,0 2 1 16,3-2-10-16,3-7 1 16,1-13-7-16,-1-5 1 15</inkml:trace>
  <inkml:trace contextRef="#ctx0" brushRef="#br0" timeOffset="74588.22">17216 5453 35 0,'-11'28'17'0,"-17"13"-9"15,17-38 25-15,-6 6-30 16,-5 10 1-16,-6 6 0 16,-7 7 1-16,-4 8-7 15,0 7 1-15,4 0 3 16,-4 7 0-16,7 8-4 16,4-15 1-16,4 0-3 15,2-9 0-15,5-7-5 16,3-9 0-16,7-9-5 0,3-10 1 15</inkml:trace>
  <inkml:trace contextRef="#ctx0" brushRef="#br0" timeOffset="75006.92">17078 5857 38 0,'18'13'19'0,"10"-10"-16"0,-14-6 33 0,4 0-33 16,6-4 1-16,5-2 0 15,-8 6 1-15,0 0-7 16,-7 3 1-16,-3 3 3 16,-8 0 0-16,-3 3-3 15,-7 1 1-15,-4 2-4 16,1 4 1-16,-1-1-3 15,-3 1 0-15,4-1-2 16,-1-2 0-16,0-1 0 16,4 10 1-16,4 0 3 15,6-7 1-15,8 4 4 16,3-7 1-16,4 1 3 16,6-1 1-16,-2 0 1 15,-1 1 0-15,-7-1-1 16,-4 1 0-16,-6 5-2 15,-11 10 1-15,-14 10-5 0,-15-7 0 16,-9 7-7-16,-8-1 0 16,3-9-7-16,4-12 1 15</inkml:trace>
  <inkml:trace contextRef="#ctx0" brushRef="#br0" timeOffset="75459.7">17833 5813 47 0,'7'-3'23'0,"14"3"-23"0,-14 0 42 16,4-6-42-16,3 0 1 16,7-4-2-16,7 4 0 15,1-3-6-15,-1 2 1 16,0-5-8-16,-7-1 0 15</inkml:trace>
  <inkml:trace contextRef="#ctx0" brushRef="#br0" timeOffset="75683.5">17939 5691 39 0,'0'38'19'0,"-11"6"-10"0,11-35 29 0,0 4-36 16,0-1 0-16,0 4 0 15,0-1 1-15,0-2-7 16,7 0 1-16,0-1-10 16,0-6 0-16,0-6-1 15,4 0 0-15</inkml:trace>
  <inkml:trace contextRef="#ctx0" brushRef="#br0" timeOffset="75940.25">18274 6118 47 0,'0'31'23'0,"3"-9"-28"0,1-19 47 15,-4-3-42-15,3 0 0 0,1 0-5 16,3-3 1-16,4-3-2 16,3-1 1-16,3-5-8 15,-2-1 0-15</inkml:trace>
  <inkml:trace contextRef="#ctx0" brushRef="#br0" timeOffset="76150.6">18729 6196 35 0,'4'16'17'0,"3"-10"-15"15,-4-6 27-15,4 0-29 16,4 3 1-16,-1-3-3 16,4 0 0-16,4-3-2 0,3 0 1 31</inkml:trace>
  <inkml:trace contextRef="#ctx0" brushRef="#br0" timeOffset="76466.81">19477 6127 31 0,'7'0'15'0,"14"6"-4"0,-10-3 13 0,-1 4-25 15,1 2 1-15,-1 4-2 16,1 2 0-16,0 1-1 16,-1-7 0-16,8 1-2 15,3-7 1-15,-3-3-3 16,3-3 0-16,0-4-2 15,-3-8 1-15</inkml:trace>
  <inkml:trace contextRef="#ctx0" brushRef="#br0" timeOffset="78279.97">14743 4136 35 0,'7'12'17'0,"-7"-2"-6"0,3-4 18 16,4 0-27-16,0 4 1 0,-3-1 2 15,3 7 0-15,-4-4-7 16,1 10 1-16,-4 3 3 15,3 0 0-15,1 0-2 16,0-6 0-16,-4 0-3 16,3 3 0-16,1-9-5 15,6 2 1-15,-3-5-7 16,4-4 1-16</inkml:trace>
  <inkml:trace contextRef="#ctx0" brushRef="#br0" timeOffset="78567.73">15088 4305 34 0,'7'19'17'0,"-10"6"-15"16,3-9 26-16,-7-7-27 0,-4-3 1 15,-6 7 2-15,-8 6 0 16,-7 6-5-16,0 9 1 16,-3-6 2-16,-7 16 0 15,3 0-1-15,4 0 1 16,3-6-4-16,4 6 0 16,7-10-4-16,3 4 0 15,4-16-7-15,7-10 1 16</inkml:trace>
  <inkml:trace contextRef="#ctx0" brushRef="#br0" timeOffset="79374.83">14944 4669 37 0,'3'6'18'0,"4"-6"-15"16,-3 3 30-16,-4-3-31 16,3-3 0-16,4 3 2 15,0-6 0-15,4 6-5 16,3-10 0-16,4 1 3 16,-1 0 1-16,1 2-2 0,0-2 0 31,-4 6-1-31,-4 3 0 15,-3 6-1-15,-7 7 0 16,0 5-1-16,-7-2 1 16,0 3-1-16,-3 3 0 15,-1-3 0-15,1-1 1 16,3 4 0-16,-1-3 1 16,5 0 0-16,3 0 0 15,7-3 1-15,4 2 0 16,3-8 1-16,3-1 0 15,1-3-2-15,0-6 0 0,-1-9-7 16,-3 0 0-16,-3-4-6 16,7-3 0-16</inkml:trace>
  <inkml:trace contextRef="#ctx0" brushRef="#br0" timeOffset="79934.67">15441 4452 47 0,'-3'10'23'0,"3"9"-22"16,0-19 42-16,3 3-43 16,4 3 1-16,4-6-1 15,3 0 1-15,11-6-2 16,3 3 1-16,4-4-4 16,-1 1 1-16,-3 0-12 15,-3-7 1-15</inkml:trace>
  <inkml:trace contextRef="#ctx0" brushRef="#br0" timeOffset="80155.27">15565 4286 36 0,'-4'44'18'0,"15"9"-10"0,-8-46 21 16,1 5-29-16,-1 7 0 16,1 6 0-16,-1 10 0 0,1-7-3 15,-1 0 1-15,1 3-9 16,-4-9 0-16</inkml:trace>
  <inkml:trace contextRef="#ctx0" brushRef="#br0" timeOffset="80457.1">15953 4296 4 0,'-7'25'2'0,"14"22"4"0,-4-35-15 15</inkml:trace>
  <inkml:trace contextRef="#ctx0" brushRef="#br0" timeOffset="80760.7">16217 4305 44 0,'-7'38'22'0,"-10"18"-28"0,9-46 45 0,-6 11-38 15,-3 14 1-15,-4-10-1 16,-1 13 0-16,1 9-3 15,4 0 0-15,-1 0 0 16,4-13 0-16,0-2-5 0,3-4 1 16,4-6-7-1,7-19 0 1</inkml:trace>
  <inkml:trace contextRef="#ctx0" brushRef="#br0" timeOffset="81055.53">16249 4597 36 0,'0'9'18'0,"-7"13"-16"16,3-16 28-16,-3 10-30 15,-3-7 1-15,-1 4 0 16,1 9 0-16,-1-3-1 15,4-4 0-15,3 7 2 16,1 3 1-16,3-12-1 16,7 0 0-16,4 2-1 15,3-2 0-15,0-10-2 16,3 3 0-16,1-12-9 16,0 3 0-16,3-16-3 15,4-6 0-15</inkml:trace>
  <inkml:trace contextRef="#ctx0" brushRef="#br0" timeOffset="81275.42">16415 4634 45 0,'-4'47'22'0,"-17"7"-21"0,18-42 42 15,-5 16-43-15,5 1 1 16,-8 5 0-16,4-2 1 15,0-1-3-15,0 0 1 16,0-3-2-16,4-2 1 16,3-5-9-16,3-11 0 15,4-16-4-15,4-4 0 16</inkml:trace>
  <inkml:trace contextRef="#ctx0" brushRef="#br0" timeOffset="81507.81">16690 4609 45 0,'11'16'22'0,"10"9"-28"16,-14-25 39-16,3 0-34 15,4-9 1-15,1-1-8 16,-1 4 1-16,-4-3-1 16,1-1 1-16</inkml:trace>
  <inkml:trace contextRef="#ctx0" brushRef="#br0" timeOffset="81687.42">16799 4499 29 0,'0'54'14'0,"0"-1"-2"0,0-47 17 0,-3 16-28 0,-1 3 0 0,1 7 0 0,-1-1 0 16,1-6-6-16,3 3 1 0,0-18-6 15,0-10 0-15</inkml:trace>
  <inkml:trace contextRef="#ctx0" brushRef="#br0" timeOffset="82196.13">17300 4230 44 0,'0'6'22'0,"-3"7"-24"0,3-13 38 0,0 9-35 16,-4 4 1-16,1 9 0 16,-1 6 1-16,4-6-4 15,0 9 0-15,0 0 0 16,4 4 0-16,3-1-7 16,3-9 1-16,1-12-7 15,-4-7 1-15</inkml:trace>
  <inkml:trace contextRef="#ctx0" brushRef="#br0" timeOffset="82623.08">17565 4377 38 0,'7'60'19'0,"-21"-48"-17"0,7 4 32 0,-4 3-33 16,-3 3 1-16,-4 9 1 16,1 4 0-16,-4 5-5 15,3 7 0-15,4-6 2 16,-4 6 1-16,4-3-4 15,3-6 1-15,1-4-5 16,3-6 1-16,0-15-6 16,7 0 1-16</inkml:trace>
  <inkml:trace contextRef="#ctx0" brushRef="#br0" timeOffset="83142.52">17695 4691 45 0,'-3'22'22'0,"-1"-19"-23"0,1 3 40 0,-4 0-38 15,-4 1 0-15,1-1 0 16,-5 6 1-16,-2 4-3 16,-1-6 1-16,4-1-2 15,3 0 1-15,1-5-2 16,-1 5 0-16,8-6-4 16,-1 3 1-16,8-3-2 15,-4 4 1-15,14 2 2 16,4-3 0-16,3 7 4 15,3 0 1-15,1-1 2 16,-4 7 1 0,-3-7 1-16,-4 1 1 0,-7 6-3 15,-7-4 1-15,-7 7-3 16,-4 3 0 0,1-12-1-16,-4-4 0 0,0-2 0 0,3-7 1 15,4-3 0-15,3-7 0 16,4 4 1-16,7-13 1 15,4-6 0-15,7-3 1 16,6 0-1 0,5-7 1-16,6 1-4 0,0-1 1 15,-7 1-11-15,-3-4 1 16</inkml:trace>
  <inkml:trace contextRef="#ctx0" brushRef="#br0" timeOffset="83423.36">18140 4650 46 0,'14'-6'23'0,"18"12"-29"0,-15-12 36 0,8 3-33 16,3-4 0-16,0-2-15 15,-3 6 0-15,-7-10 17 16,-8-6 0-16</inkml:trace>
  <inkml:trace contextRef="#ctx0" brushRef="#br0" timeOffset="83563.28">18235 4547 43 0,'4'59'21'0,"-11"38"-25"0,7-75 41 0,0 6-37 0,-4 10 0 16,4-7-4-16,0-2 1 15,0-10-7-15,0-16 0 16</inkml:trace>
  <inkml:trace contextRef="#ctx0" brushRef="#br0" timeOffset="84015.02">18972 4841 53 0,'11'10'26'0,"7"-4"-29"0,-11-9 43 0,0 3-41 15,3 3 1-15,4-3-5 16,4 0 0-16,3 0-4 16,7-3 1-16,1-3-6 15,9-4 0-15</inkml:trace>
  <inkml:trace contextRef="#ctx0" brushRef="#br0" timeOffset="84236.85">19540 4838 42 0,'0'16'21'0,"14"-10"-21"15,-6-6 37-15,-5-6-38 0,4 6 1 16,7-6-5-16,4 2 0 15,3-2-5-15,0-3 1 16</inkml:trace>
  <inkml:trace contextRef="#ctx0" brushRef="#br0" timeOffset="84452.09">20122 4970 26 0,'8'6'13'0,"-1"-18"-12"0,-4 5 10 0,4-5-20 15,-3 2 0-15,3 4-3 16,0-3 0-16</inkml:trace>
  <inkml:trace contextRef="#ctx0" brushRef="#br0" timeOffset="84571.03">20341 4901 22 0,'25'0'11'0,"10"9"-6"16,-21-9 19-16,0 3-23 16,4 4 0-1,0 5-2 1,-1-9 0-16,1 7-7 0,-4-1 1 0</inkml:trace>
  <inkml:trace contextRef="#ctx0" brushRef="#br0" timeOffset="85111.71">21057 4217 46 0,'25'44'23'0,"24"31"-27"0,-31-62 42 0,3 21-37 0,-3 20 0 0,7 21 4 0,13 25 0 15,5 16-5-15,-5 22 1 16,-2 22 3-16,-8 3 1 16,-7 13-1-16,-10 0 0 15,-8-1-3-15,-17-24 0 16,-11-13-3-16,-10-16 0 0,-4-12-7 15,-10-13 1 1,-7-37-10-16,3-23 1 0</inkml:trace>
  <inkml:trace contextRef="#ctx0" brushRef="#br0" timeOffset="99284.57">2406 4233 49 0,'-4'6'24'0,"8"13"-17"16,3-13 25-16,-3 10-32 16,3 15 0-16,3 4 0 15,-10 15 0-15,0 22 0 0,0 13 0 16,0 6-1-16,-3 25 0 16,-4 19 0-16,0 15 1 15,3 10 0-15,-3 13 0 16,3-4 1-16,-3 13 0 15,-3-7 1-15,6 1 0 16,4-19-1-16,-7-19 0 16,7-7-4-16,-3-15 0 15,6-15-6-15,4-20 0 0,4-9-6 16,-1-28 1-16</inkml:trace>
  <inkml:trace contextRef="#ctx0" brushRef="#br0" timeOffset="100411.15">2512 4217 25 0,'3'19'12'0,"36"-19"-7"0,-28 0 13 0,6 0-15 0,1-6 0 0,14-4 0 16,-1-2 1-16,8 2-5 15,11 1 0-15,10-4 4 16,-7-5 0-16,21 5-1 16,7 1 1-16,18-7 0 15,10 0 0-15,4 3-1 16,17-9 1-16,15-3-1 15,-14-7 0-15,17 7-2 16,3 0 0-16,-2 3 0 16,-19 0 0-16,8 6 0 15,-8 0 0-15,-10 0-1 16,-7 4 1-16,-14-1-1 16,-22 4 1-16,-10-4 0 15,-7 0 0-15,-10 4-1 0,-4 2 1 16,-8 10-1-16,1 0 1 15,-7 10 0-15,3 8 0 16,-10 8-1-16,3-5 1 16,-10 14-1-16,-8 9 1 15,-6 6-1-15,-4 10 1 16,3 5 0-16,5 17 0 16,6 3 0-16,-4 9 0 15,1 12 0-15,6 26 0 0,5-3-1 16,2 12 1-16,5-6-1 15,2-1 1-15,5 1-1 16,-12-6 0-16,1-7 1 16,0 0 0-16,-8-2 0 15,1-4 0-15,-7-4 0 16,-11-5 0 0,0-10 0-1,-11 1 0-15,0-8-1 0,-17-17 0 0,-4-11 0 16,-3-5 1-16,-7-7-1 15,-8-12 1-15,-10-7 0 16,4-9 0-16,-15-6 0 16,-10-4 1-16,-10-3-1 15,-19-2 0-15,1-4 0 16,-29 3 1-16,-3-3-1 16,-18 4 0-16,-10-1 0 15,-18 0 1-15,7 4-1 0,-10-1 0 16,10 0-1-16,-7 1 1 15,-4 9-1 1,11 6 1-16,-7 9 0 0,-3-6 0 16,10 4 0-16,4 2 0 15,6 7-4-15,8-3 1 16,10-4-7-16,25 1 0 16</inkml:trace>
  <inkml:trace contextRef="#ctx0" brushRef="#br0" timeOffset="102541.05">2974 7616 38 0,'0'4'19'0,"7"-11"-9"0,-7 7 19 0,0 0-26 15,0 7 1-15,0-1 0 16,-7 3 1-16,7 7-7 16,0 9 1-16,0 3 3 15,7 16 1-15,-7 6-2 16,4 13 0-16,10 9-2 15,-4 16 0-15,4 9-1 16,4-3 0-16,-11-3-2 16,-3-6 1-16,3-16-2 15,-4-10 0-15,4-8-5 16,-7-17 0-16,4-15-2 16,3-13 0-16</inkml:trace>
  <inkml:trace contextRef="#ctx0" brushRef="#br0" timeOffset="103291.54">3457 8203 54 0,'4'50'20'0,"-4"-44"29"15,-4 4-49-15,4-1 1 16,-10-3-1-16,-8 4 0 0,0-4-2 16,-6 0 1-16,6 1-2 15,-3-1 1-15,3 3-2 16,-3 1 0-16,10-1 0 16,1-3 1-16,10 1 1 15,0 2 0-15,14-3 2 16,14 1 1-16,0-1 2 15,15 3 1-15,-4 1 0 16,-1 5 0-16,-9 4-1 16,-15 3 0-16,-4 6-3 15,-10-3 1-15,-3 1-6 16,-18-5 1-16,3-2-11 16,-3-9 0-16</inkml:trace>
  <inkml:trace contextRef="#ctx0" brushRef="#br0" timeOffset="104255.55">4992 8372 38 0,'0'38'19'0,"0"12"-15"0,0-44 19 16,0 4-24-16,-7-1 1 15,3 7-4-15,4-1 1 16,-7-5-3-16,7-10 1 16,0-13-5-16,7-9 0 15</inkml:trace>
  <inkml:trace contextRef="#ctx0" brushRef="#br0" timeOffset="104436.22">4741 7936 47 0,'14'10'23'0,"15"-23"-32"16,-19 4 46-16,8-10-38 15,7-9 1-15,3 0-5 16,11-7 0-16,3-6-3 16,7-12 1-16,1-7-5 15,-4-2 1-15</inkml:trace>
  <inkml:trace contextRef="#ctx0" brushRef="#br0" timeOffset="104612.66">5211 7328 36 0,'0'3'18'0,"0"25"-23"16,0-12 33-16,0 12-28 0,0 22 0 15,0 13 0-15,0-3 0 16,-8 21 0-16,5 10 0 16,3 6-1-16,0 7 1 15,11-4-1-15,-1 1 1 16,1-14-2-16,-4-15 0 15,3-15-4-15,-6-23 1 16,3-15-4-16,-7-16 0 16</inkml:trace>
  <inkml:trace contextRef="#ctx0" brushRef="#br0" timeOffset="104779.25">5002 8115 48 0,'39'28'24'0,"42"-31"-29"0,-52-6 49 0,2-10-44 0,19-12 0 0,-1 2-11 15,0 1 1-15,-6 3 1 16,6 0 1-16</inkml:trace>
  <inkml:trace contextRef="#ctx0" brushRef="#br0" timeOffset="105227.86">6943 8372 39 0,'-21'22'19'0,"21"-38"-8"0,-4 4 26 16,0-7-34-16,-6-22 0 15,-8-15 2-15,-3-13 0 0,0-22-7 16,-11-13 1-16,7-2 4 16,4-7 0-16,7-3-2 15,7 12 0-15,7 7-1 16,4 9 1-16,3 16-1 16,3 19 0-16,1 15-1 15,7 20 0-15,-8 24-3 16,1 10 0-16,-4 21-7 15,-7 26 0-15,-4 12-5 16,-6 13 0-16</inkml:trace>
  <inkml:trace contextRef="#ctx0" brushRef="#br0" timeOffset="105457.74">6590 8128 42 0,'14'3'21'0,"7"0"-22"0,-14-3 37 16,4-3-33-16,10-4 1 16,0 1 1-16,7-3 0 15,4-4-7-15,7-2 1 0,-14 2 2 16,3 0 1-16,0 4-5 16,0-7 0-16,8 7-6 15,-8 3 0-15,0 3-6 16,0 3 1-16</inkml:trace>
  <inkml:trace contextRef="#ctx0" brushRef="#br0" timeOffset="105619.54">7172 8109 42 0,'0'19'21'0,"-7"28"-18"15,7-35 37-15,0 4-40 16,-4 6 1-16,4-13-1 15,0 1 0-15,-3-1-4 16,3-3 1-16,-4-3-10 16,4-3 0-16</inkml:trace>
  <inkml:trace contextRef="#ctx0" brushRef="#br0" timeOffset="105799.24">7024 7946 38 0,'7'15'19'0,"25"-8"-18"0,-22-7 24 0,1 3-26 0,3-3 1 15,0 0-3-15,7-3 1 16,-7 0-1-16,4 3 0 16,0 3-7-16,-4-3 0 15</inkml:trace>
  <inkml:trace contextRef="#ctx0" brushRef="#br0" timeOffset="106114.25">7285 8184 27 0,'7'50'13'0,"4"4"-7"0,-11-51 19 0,0 3-24 15,0 3 0-15,0-2 0 16,0-1 1-16,0-3-3 16,0-3 1-16,0-9 0 15,7 9 0-15,0-13-2 16,3-6 1-16,4-3-1 15,-3-3 0-15,-4 3 0 16,4 7 1-16,-1 2 0 16,1 4 1-16,3 6 1 15,-4 3 1-15,1 3 1 16,0 6 1-16,-4 0-1 0,0 10 0 16,3-6 1-16,1 2 0 15,-1 7-2-15,1 4 1 16,7-1-5-16,-8 3 1 15,-3-6-9-15,4-7 1 16,3-11-3-16,-7-11 0 16</inkml:trace>
  <inkml:trace contextRef="#ctx0" brushRef="#br0" timeOffset="106568.19">7758 8193 44 0,'-4'22'22'0,"4"16"-22"0,0-25 43 16,0-10-42-16,0 3 1 16,0 7-1-16,0-1 1 15,4 4-4-15,-1-1 1 16,1 1-2-16,-1-6 0 16,-3-10-9-16,4-10 0 15,-1 1-2-15,1-16 0 16</inkml:trace>
  <inkml:trace contextRef="#ctx0" brushRef="#br0" timeOffset="106746.63">7641 7892 31 0,'4'4'15'0,"31"-4"-10"16,-24 0 25-16,-4-4-30 15,3-2 0-15,4-3 0 16,4-7 0-16,0-3-2 15,6-6 0-15,5 3-8 16,-5-9 1-16,1-16-1 16,-11-10 0-16</inkml:trace>
  <inkml:trace contextRef="#ctx0" brushRef="#br0" timeOffset="106985.84">8001 7203 31 0,'18'28'15'0,"-1"47"-18"0,-10-59 30 16,0 24-27-16,-7 8 0 16,4 14 3-16,-4-2 1 15,0 12-3-15,-4 9 0 16,4 14 2-16,0-1 0 16,0 3-1-16,4-16 1 15,3-9-2-15,0-6 0 0,4-12-4 16,-1-14 1-16,-6-11-6 15,-1-14 1-15,1-15-4 16,-8 0 0-16</inkml:trace>
  <inkml:trace contextRef="#ctx0" brushRef="#br0" timeOffset="107166.51">7849 8071 39 0,'14'32'19'0,"18"-20"-19"16,-14-12 35-16,-1 3-35 16,5-6 0-16,6-6-3 15,11-4 0-15,-4 4-3 16,0-4 0-16,-3 1-6 0,-7 2 1 16</inkml:trace>
  <inkml:trace contextRef="#ctx0" brushRef="#br0" timeOffset="107585.76">8273 8281 48 0,'7'32'24'0,"28"-36"-26"0,-21 4 46 0,14-6-43 15,4-9 1 1,10-20-7 0,-13 4 1-16,-8 2 1 15,-4 8 0-15,-10-1-4 16,-7 6 0-16,-7 6-3 15,-7 7 1-15,-3 10 2 16,-1 5 0-16,4 13 4 16,7 0 0-16,3 7 6 15,11 8 1-15,8 1 4 16,6 3 0-16,0-13 1 16,7-5 0-16,18-11-5 15,14-12 0-15,0-9-11 16,-4-6 1-16,-13-10-7 0,-8 6 1 15</inkml:trace>
  <inkml:trace contextRef="#ctx0" brushRef="#br0" timeOffset="108155.21">9867 6977 40 0,'-3'-3'20'0,"-8"21"-18"0,8-11 34 16,-4 2-33-16,-4 10 1 16,0 9 0-16,-13-6 0 15,-5 9-6-15,1 23 1 16,-11 2 3-16,-6 16 0 16,-5 13-2-16,1 6 0 15,3 16 1-15,7 12 0 16,7 3 0-16,11 3 1 15,4 4 0-15,9-13 0 0,12-12-1 16,14-7 0-16,10-16-2 16,11-18 0-16,3-16-5 15,7-12 1-15,8-20-11 16,-4-12 0-16</inkml:trace>
  <inkml:trace contextRef="#ctx0" brushRef="#br0" timeOffset="108862.39">10065 7986 52 0,'-4'4'26'0,"-3"2"-27"15,4-6 42-15,-4 3-40 0,-4 3 0 16,-3 1 0-16,0 5 1 16,0 7-3-16,0 0 1 15,-8 3 0-15,5 9 1 16,3 10-1-16,7 3 0 16,3 6-1-16,4 0 1 15,7-6-3-15,7-13 1 16,7-6-3-16,4-6 0 15,7-9-9-15,3-7 0 16,-7-13-1-16,-3-2 1 0</inkml:trace>
  <inkml:trace contextRef="#ctx0" brushRef="#br0" timeOffset="109120.16">10283 8168 48 0,'8'-6'24'0,"-16"12"-32"16,8-12 50-16,-3 6-42 15,-4 0 1-15,-4-3-1 16,1 0 0-16,-4 3 0 16,-4 0 0-16,0 9 0 15,1 7 0-15,-1 9-1 16,0-6 1-16,4 0-1 16,7-1 0-16,4-2-1 15,6-3 1-15,8-10-1 16,3 3 1-16,0-9-1 15,-3-6 0-15,3-7-3 0,-4-3 1 16,4 0-8-16,4-6 1 16</inkml:trace>
  <inkml:trace contextRef="#ctx0" brushRef="#br0" timeOffset="109448.11">10361 8269 40 0,'11'34'20'0,"6"-18"-18"0,-17-22 31 16,0 6-31-16,0 0 1 16,7 0 0-16,-3-7 1 15,-1-5-6-15,8-4 1 0,-4-6 2 16,0 0 1-16,0 0-2 16,0 0 0-16,4 0 0 15,3 0 0-15,0 4 0 16,0-1 1-16,4 9-1 15,-1 4 1-15,1 6 0 16,0 3 0-16,-4 7 0 16,0 5 0-16,0 7 0 15,-3 7 0-15,-1-1 0 16,1-6 0-16,-1-4-2 16,-3-2 0-16,0-3-5 15,-3-4 0-15,3-3-9 16,0-9 0-16</inkml:trace>
  <inkml:trace contextRef="#ctx0" brushRef="#br0" timeOffset="109735.35">10760 8027 25 0,'3'32'12'0,"1"12"2"0,-1-35 9 16,1 3-19-16,-4 10 1 15,7-3 4-15,-4 6 0 16,4 0-10-16,1-6 1 16,-1-6 7-16,-4-1 1 0,4-2-3 15,0-1 1-15,0-3-3 16,0-6 0-16,4 7-2 16,0-14 0-16,3-2-4 15,-4-10 0-15,1 0-6 16,3-3 1-16,4 0-9 15,-4-3 0-15</inkml:trace>
  <inkml:trace contextRef="#ctx0" brushRef="#br0" timeOffset="110079.9">11081 8316 44 0,'3'-3'22'0,"11"-16"-17"0,-7 13 33 16,4-7-37-16,3-3 1 15,0-3 0-15,4-2 1 16,-4-1-5-16,0 0 1 16,-3 0 1-16,-4 0 1 15,-7 3-3-15,-4 0 0 16,-3 10-2-16,-3 2 1 15,-5 7-1-15,1 10 1 16,0 6-1 0,4 12 1-16,3 13 3 0,3-13 0 15,8 6 2-15,3 4 0 16,3-7 1-16,8-3 1 0,3-2-2 16,4-11 0-16,-1-9-7 15,-2-9 1-15,-5-9-9 16,-3 2 0-16</inkml:trace>
  <inkml:trace contextRef="#ctx0" brushRef="#br0" timeOffset="110575.46">11338 8322 41 0,'0'16'20'0,"4"-16"-17"0,-4-7 30 0,0 7-30 15,3-9 1 1,1-35 0-1,-1 0 1-15,4 0-7 16,-3 0 1-16,7 1 4 16,-1 8 1-16,4 7-2 15,11 9 1-15,3 0-1 16,-3 10 0-16,0 9-4 16,3 3 1-16,0 3-9 31,-3 0 0-31,-4 1-6 0,-3-4 0 0</inkml:trace>
  <inkml:trace contextRef="#ctx0" brushRef="#br0" timeOffset="111357.07">11949 8206 56 0,'3'3'28'0,"1"-19"-35"0,-4 10 52 0,-4 0-45 15,-3-3 0-15,-4-1-1 16,-3 4 1-16,-7 0-1 16,-3 2 0-16,-5 8-1 15,1 2 0-15,0 3-3 16,0 4 0-16,3 2-4 16,4 7 0-16,3-3-4 15,8-6 0-15,2 2 0 16,8 7 0-16,8 0 8 31,-47-37 5-31,120 77 4 16,-42-21 1-16,-4 0 5 15,-10-3 1 1,-8-4 0-16,-6 1 0 0,-4-1-8 16,-7-3 1-16,-7 1-4 0,-7-1 1 15,-4-9-2-15,-7-9 0 16,1-4 0-16,-4-9 1 15,6-6-1-15,5-4 1 16,6-8-1-16,8-1 0 16,10-3 0-16,7-6 1 15,10 2 0-15,5 1 0 16,2-6 0-16,8-4 1 0,14-5 1 16,4 2 0-1,-4-6 0 1,-4 3 0-16,-7 4-1 0,-6 2 1 0,-8 4-2 15,-7 3 1 1,-7 6-2-16,-7 0 0 0,-10 6-1 16,-5 7 1-16,-6 6-3 15,-3 6 1 1,-4 12-2-16,-1 17 0 16,5-10 1-16,3 6 0 0,7 6 3 15,7 4 0-15,7 0 1 16,3-4 1-16,4-12-2 15,11-6 1-15,7-13-8 16,3-9 1 0</inkml:trace>
  <inkml:trace contextRef="#ctx0" brushRef="#br0" timeOffset="111624.49">12439 8247 24 0,'21'-44'12'0,"11"-3"-7"16,-22 31 16-16,1-3-21 0,0 1 0 15,-4 2 2-15,-7 3 0 16,-4 10-2-16,-6 6 0 15,-5 4-1-15,-2 5 1 16,-8 1-3-16,0 5 0 16,-6 11-5-16,2 2 1 15,5-6 2-15,6-3 1 16,4-9 5-16,10-1 1 16,8 1 5-16,7-4 0 0,6 1 6 15,4-1 1 1,8-3-4-16,-1 0 0 31,-3 1-6-31,-8 2 1 0,-10 7-7 16,-10 6 0-1,-11 3-12-15,-15 3 1 0</inkml:trace>
  <inkml:trace contextRef="#ctx0" brushRef="#br0" timeOffset="112074.53">12591 7350 48 0,'31'100'24'0,"61"48"-14"0,-53-114 36 0,7 23-45 16,-4 15 0-16,-7 12 0 15,-3 10 1-15,-7-3-4 16,-11 13 1-16,-14 6 0 16,-18 3 0-1,-20-7-7-15,-8-18 0 0,-4-13-8 16,-6-18 0-16</inkml:trace>
  <inkml:trace contextRef="#ctx0" brushRef="#br0" timeOffset="112510.14">14559 8215 44 0,'-42'10'22'0,"-22"-4"-17"0,47 0 32 0,-8 4-37 16,0 2 1-16,-3 1 0 15,3 6 0-15,4 6-2 16,4 16 1-16,2-7-2 16,12 10 1-16,10 3-2 15,7-3 0-15,7-10-1 16,11-9 0-16,3-12 0 15,8-13 1-15,-8-19 1 16,-3-3 0-16,-8-12-3 16,1-7 1-16,-7-3-6 15,-1-3 0-15</inkml:trace>
  <inkml:trace contextRef="#ctx0" brushRef="#br0" timeOffset="112781.21">14838 8469 40 0,'-7'32'20'0,"-11"-32"-14"0,11 0 34 16,-3-7-38-16,-5-5 0 16,-2-4 2-16,-4-6 0 15,-1-3-4-15,5 0 0 16,3 9 5-16,3 1 0 0,8-4-1 15,13 0 1-15,11 0-3 16,11 1 1-16,7-4-6 16,3 6 1-16,-3 3-16 15,-4-5 1-15,-10 2-2 16,0 6 1-16</inkml:trace>
  <inkml:trace contextRef="#ctx0" brushRef="#br0" timeOffset="113516.78">16482 8074 48 0,'-14'79'24'0,"28"27"-26"0,-14-84 46 15,0 6-44-15,0 10 0 16,-4-10-4-16,1-6 0 16,3-34-8-1,-4-10 0-15</inkml:trace>
  <inkml:trace contextRef="#ctx0" brushRef="#br0" timeOffset="113668.77">16379 7939 16 0,'18'19'8'0,"21"-9"-15"0,-25-7-7 0</inkml:trace>
  <inkml:trace contextRef="#ctx0" brushRef="#br0" timeOffset="114011.93">16708 8294 28 0,'17'34'14'0,"1"-49"-20"0,-11 11 28 16,0 4-24-16,0 0 0 15,0-6-4-15,-3-3 1 16,-1-7 4-16,1-6 0 0,-1 0-4 16,1 3 1-16,-4 1 4 15,3 2 0-15,1 0 4 16,3 7 1-16,0 3 3 16,-4 6 0-1,8 6 0-15,0 6 1 0,3 10-4 16,0 3 1-16,0-3-4 15,0 3 0-15,4 1-2 16,3-1 0-16,-4-10-6 16,5-2 1-16,-1-23-7 15,0 1 1-15</inkml:trace>
  <inkml:trace contextRef="#ctx0" brushRef="#br0" timeOffset="114327.38">17307 8482 43 0,'7'22'21'0,"-10"-25"-17"0,-1-7 38 16,-3-15-40-16,-7-9 0 15,-7-23 1-15,-7-15 0 16,-4-6-4-16,-3-19 1 15,-8-4 2-15,1-5 0 16,7-10-1 0,7 9 0-16,13 7 0 0,12 9 0 15,13 22-1-15,5 15 0 0,6 7-1 16,3 16 0-16,1 18-4 16,0 23 1-16,0 15-7 15,-8 13 0-15,-6 12-5 16,-4 9 0-1</inkml:trace>
  <inkml:trace contextRef="#ctx0" brushRef="#br0" timeOffset="114551.46">16951 8225 59 0,'25'12'29'0,"35"-27"-41"15,-39 8 57-15,11-2-49 16,10-4 1-16,4-2-11 0,-4 2 1 16,-3-6 6-16,-4-3 1 15</inkml:trace>
  <inkml:trace contextRef="#ctx0" brushRef="#br0" timeOffset="114688.76">17575 8237 46 0,'-3'41'23'0,"3"-16"-27"0,0-22 36 0,0 4-34 16,0-1 0-16,0 0-10 16,0-6 1-16,-4-3 6 15,1-10 0-15</inkml:trace>
  <inkml:trace contextRef="#ctx0" brushRef="#br0" timeOffset="114853.67">17378 7861 40 0,'3'9'20'0,"1"13"-19"16,-1-15 32-16,4 2-33 15,1 1 1-15,2-1-2 16,4 0 1-16,4 1-3 15,0-7 1-15,3-3-10 16,7-3 1-16</inkml:trace>
  <inkml:trace contextRef="#ctx0" brushRef="#br0" timeOffset="115227.93">17833 8281 34 0,'11'28'17'0,"-8"7"-10"0,-3-32 22 16,0 0-28-16,0-3 1 15,0 0 3-15,4-9 0 0,-1-7-6 16,4 7 0-16,0-10 3 16,0-6 1-16,0-3-3 15,0-1 1-15,0 4-3 16,0 0 1-16,1 6 0 15,-1 4 0-15,-4 8-1 16,-3 7 1-16,4 4 0 16,6-1 0-16,-3 6 1 15,0 1 0-15,4 5-1 16,0 4 1-16,-1 3 0 16,4 0 0-16,-3-6 0 15,3-7 0-15,0 0-2 16,0-2 1-16,0-4-6 15,-3 6 1-15,-4-2-6 16,0-14 1-16</inkml:trace>
  <inkml:trace contextRef="#ctx0" brushRef="#br0" timeOffset="115520">18210 8237 38 0,'0'32'19'0,"7"-10"-17"0,-3-25 33 0,-4 3-35 16,7 6 1-16,-3 3 0 15,3 4 0-15,-4 2-2 16,4 4 1-16,-3-6 0 15,-1-1 0-15,1-5-2 16,3-4 1-16,-7-3-6 16,3-10 0-16,1-2-5 15,-4-7 0-15</inkml:trace>
  <inkml:trace contextRef="#ctx0" brushRef="#br0" timeOffset="115684.12">18140 7836 28 0,'14'22'14'0,"0"-19"-11"0,-10-6 21 0,3-3-29 0,0-4 0 16,0-5-10-16,0-7 1 16,3-3 15-16,1-7 1 15</inkml:trace>
  <inkml:trace contextRef="#ctx0" brushRef="#br0" timeOffset="115933.67">18355 7130 16 0,'14'51'8'0,"4"-29"-13"0,-15 3 14 0,1 12-11 0,3 23 0 0,0 15 1 15,7 7 1-15,4 15 4 16,-8 13 0-16,1 6 1 16,3-7 0-16,0-21 0 15,-3-6 1 1,-4-20-4-16,0-15 1 0,-4-12-8 16,-3-16 1-16,-3-7-4 31,-1-21 0-31</inkml:trace>
  <inkml:trace contextRef="#ctx0" brushRef="#br0" timeOffset="116100.17">18299 8021 39 0,'42'38'19'0,"21"-16"-27"0,-45-19 42 0,10 0-37 0,8-3 1 16,6-3-10-16,4 0 0 15,-4-10 9-15,0-3 0 16</inkml:trace>
  <inkml:trace contextRef="#ctx0" brushRef="#br0" timeOffset="116477.15">18796 8281 34 0,'18'10'17'0,"3"-29"-18"0,-14 6 30 0,7-9-29 15,0-3 0-15,0-6 0 16,0 0 1-16,-3-1-2 16,-4-2 1-16,-7 9 0 15,-4 0 0-15,-3 3 0 16,-3 9 0-16,-4 7-1 15,0 9 1-15,-1 16 0 16,5 12 1-16,3 4 2 16,7 8 1-1,7 1 2-15,7 3 0 0,7-3 1 16,4-3 0-16,3-10-1 0,4-2 1 16,7-14-4-16,3-12 0 15,-3-6-5-15,-7-3 0 16,-8-3-7-16,-10-4 0 15,-10 4-8 17,-11-4 1-32</inkml:trace>
  <inkml:trace contextRef="#ctx0" brushRef="#br0" timeOffset="118741">20119 6933 26 0,'0'34'13'0,"0"4"-2"15,-4-32 13-15,1 4-22 16,-8 5 1-16,-6 7 0 15,-8 7 1-15,-3-11-5 16,-8 11 0-16,1 11 3 16,-4 4 0-16,4 16-2 15,3 9 1-15,8 12-1 16,6 10 1-16,4 13 0 16,3 21 0-16,11 1 0 15,4-1 0-15,3-12-1 16,7-22 1-16,7-13-4 0,11-9 0 15,3-19-7-15,-7-18 0 16,1-20-2-16,-12-12 0 16</inkml:trace>
  <inkml:trace contextRef="#ctx0" brushRef="#br0" timeOffset="121322.13">20687 7569 46 0,'0'26'23'0,"3"5"-15"0,4-22 23 0,-3 10-30 0,-4 0 1 16,0 0 0-16,0 9 1 15,0 13-4-15,0-1 1 16,-4 8 1-16,4 5 0 16,0-6-1-16,0-6 1 15,0-7-2-15,0-3 1 16,0-9-1-16,0-9 1 15,0-7-1-15,0-6 0 16,-3-3 0-16,-4-3 0 16,-4-4 0-16,-3 4 0 0,0 0-2 15,-4 0 1-15,1-1-1 16,-4 1 1-16,-1 3 0 16,5 6 0-1,-1 0 0-15,1 7 0 0,2 2 1 16,5 4 1-16,3 6 0 15,3 3 0-15,4 3 0 16,7-3 0-16,4 3 0 16,0-3 1-16,3 1-1 15,3-4 1-15,4-4-1 16,1-2 0 0,-1-7-2-16,0 1 0 0,4-10-6 15,3-3 0-15,0-7-4 16,0-5 1-16</inkml:trace>
  <inkml:trace contextRef="#ctx0" brushRef="#br0" timeOffset="121537.02">21015 8190 41 0,'0'35'20'0,"0"-1"-23"0,0-21 39 15,0-4-36-15,0-6 0 16,0 4 0-16,0-4 0 16,0 0-2-16,0 0 1 0,0-3-6 15,0 0 0-15,0-16-5 16,0-9 1 0</inkml:trace>
  <inkml:trace contextRef="#ctx0" brushRef="#br0" timeOffset="121683.93">20923 7952 11 0,'11'9'5'0,"3"10"-6"0,-14-19-1 0,7 0-1 15,0-3 1-15</inkml:trace>
  <inkml:trace contextRef="#ctx0" brushRef="#br0" timeOffset="121998.52">21174 8081 26 0,'10'25'13'0,"8"12"-10"0,-11-27 26 16,0 2-26-16,0 4 0 15,-3 3 2-15,-1 3 0 16,1-4-6-16,3-2 0 16,0-3 6-16,-4-4 0 15,1-3 0-15,-4-6 0 16,3 7-1-16,-3-10 1 16,4 9-1-16,3-9 0 0,0-7-2 15,4-9 0-15,3-3-3 16,0-3 0-16,3-3-5 15,1 0 1-15,0 0-10 47,-4 3 1-47,0-4-2 0,-3 11 1 0</inkml:trace>
  <inkml:trace contextRef="#ctx0" brushRef="#br0" timeOffset="122329.04">21467 8193 44 0,'17'29'22'0,"8"-14"-25"16,-15-15 43-16,5-3-38 15,6-3 0-15,0-7-1 16,0-2 1-16,-3-7-3 0,-1 3 0 16,-6-3 1-16,-4 0 1 15,-7 3-3-15,-7 0 0 16,-4 4-1-16,-3 2 0 15,-3 10 0-15,2 9 0 16,1 4 0-16,0 5 0 16,4 4 1-16,3 0 1 15,3 0 1-15,4 3 0 16,7-3 0 0,4 6 1-16,-1-10-1 0,4 4 0 0,4-3-4 15,0-7 0-15,-1-6-7 16,1-9 1-1</inkml:trace>
  <inkml:trace contextRef="#ctx0" brushRef="#br0" timeOffset="123123.53">21840 8325 27 0,'4'6'13'0,"-15"-18"-5"16,11 6 17-16,-3-10-24 16,-1-12 1-16,1-4 1 15,-1 4 0-15,1-3-3 16,3-1 0-16,3 4 3 0,4 6 1 16,4 3-2-16,7 7 1 15,3 9-2-15,7 3 0 16,0 3-4-16,7 0 0 15,1 0-8-15,3-3 1 16,-1-3-2-16,5 0 0 16,-4 3 2-16,-1-3 0 15,-6 6 7 1,0 0 0-16,-4 3 8 16,-3-6 1-16,-4 0 2 15,-3-3 0 1,-8 0 0-16,1 3 0 0,-11-6-3 0,-4-1 0 0,1 1-2 15,-4 3 0-15,-8 3-2 16,1 0 0-16,-3 6-4 16,-1 7 0-16,0 3-1 15,4-1 0-15,7 7 0 32,4 3 0-32,10 4 2 15,3-1 1-15,1-9 3 0,0 6 0 0,-4 3 0 16,0 3 0-16,-7 4-1 15,-4-4 1-15,-3-6-3 16,-3-3 1-16,-5-6-2 16,-2-4 1-1,-1-2 0-15,0-1 0 0,4-6 1 16,4 0 0-16,6-6 1 16,4 3 1-16,11-9-1 0,6-4 1 15,5-2 0-15,-1-4 1 31,7-6 0-15,7 3 1-16,4-13-2 31,3-2 1-31,1-1-1 0,-11-3 1 16,-8 1-2-16,-6-1 0 0,-8 3-2 0,-2 7 1 0,-8 9-3 0,-4 6 1 16,-3 13-2-16,0 6 0 0,-7 13-2 15,0 3 0-15,7 3 0 16,0 3 1-16,3 3 1 15,4 0 0 17,7-3 1-32,4 3 0 15,3-6-2-15,0-9 1 0</inkml:trace>
  <inkml:trace contextRef="#ctx0" brushRef="#br0" timeOffset="123650.02">22712 8240 15 0,'10'22'7'0,"5"7"1"16,-15-29 9-16,3 0-17 16,1 0 1-16,-1 0 1 15,-3 0 0-15,0 0-2 16,0 0 0-16,0 3 2 16,4-9 0-16,-1-4-1 0,1-2 1 15,3-1-1-15,0 4 0 16,3 2-1-16,1 7 1 15,0 3-1-15,3 10 0 16,-4-4 0-16,4-2 1 16,-3-1-1-16,0 3 0 15,-4 4 0-15,0-4 0 16,0-2 0-16,7-7 0 16,3-4 1-16,5-5 0 0,9 3 0 15,1-13 0-15,0-9 1 16,0-19 0-1,-4-10-1 1,-3-12 1-16,-8 0-1 0,-6-18 0 16,-8-8-1-16,-3-11 0 15,-7-4-1-15,-3 22 1 0,-12-9 0 16,-2 16 0-16,-1 8 1 16,-3 23 0-16,3 16 0 15,4 31 0-15,3 9 0 16,4 25 0-1,0 26-1-15,11 27 0 0,13 10-1 16,8 19 1-16,3 16-1 16,7 18 0-16,-3-40-2 15,-4-7 1-15,0-28-7 16,-7-18 0-16</inkml:trace>
  <inkml:trace contextRef="#ctx0" brushRef="#br0" timeOffset="123875.89">22825 7880 34 0,'10'12'17'0,"11"-18"-9"0,-13 3 26 16,-1 0-31-16,10 0 0 15,19 0 0-15,9-1 0 16,12 1-7-16,10 0 0 15,3-6-6-15,-10-1 1 0,-17-2-4 16,-4-1 0-16</inkml:trace>
  <inkml:trace contextRef="#ctx0" brushRef="#br0" timeOffset="125256.1">24007 6713 46 0,'3'13'23'0,"18"9"-23"0,-14-16 45 0,4 7-43 15,7 2 1-15,3 17 2 16,10 15 1-16,5 12-6 16,6 1 0-16,0 25 4 15,-6 21 0-15,-8 13-3 16,-10 10 0-16,-15 6-4 0,-10 3 1 15,-11 0-5-15,-6-22 0 32,-8-13-3-32,0-15 1 0,0-13-7 0,8-15 0 15</inkml:trace>
  <inkml:trace contextRef="#ctx0" brushRef="#br0" timeOffset="125559.78">24966 8172 58 0,'18'12'29'0,"-4"-9"-41"0,-14-3 53 0,3-6-50 16,-3 0 1-16,-7-4-21 16,-7 7 1-16</inkml:trace>
  <inkml:trace contextRef="#ctx0" brushRef="#br0" timeOffset="129640.18">24673 6588 49 0,'18'12'24'0,"21"29"-16"16,-22-38 24-16,12-6-33 16,9 3 1-16,8-9 0 0,4 3 1 15,-8 2-1-15,-7 4 0 16,1 4 0-16,-8-11 1 15,-4 17-1-15,-2-10 1 16,-8 6-2-16,-7 10 1 16,-11 9-1-16,1 3 1 15,-15 13-1-15,-10 6 1 16,-14 3-1-16,-4 10 0 16,-7-1-1-16,7-2 0 15,4 5 0-15,6 10 0 0,12 10 1 16,13 3 0-1,11-1 1-15,11-12 1 0,10-15 1 16,14-13 0-16,11-7-5 16,3-8 1-16,-3-17-11 15,-11-9 1-15</inkml:trace>
  <inkml:trace contextRef="#ctx0" brushRef="#br0" timeOffset="134835.46">26935 6666 36 0,'-4'10'18'0,"11"-4"-9"15,-7-6 18-15,4 0-24 16,-1 0 1-16,4 0 0 16,4-3 0-16,-4-3-8 0,0-1 0 15,0 1-2-15,0 3 1 16,0 0-8-16,4 6 1 15</inkml:trace>
  <inkml:trace contextRef="#ctx0" brushRef="#br0" timeOffset="135214.4">27499 6453 45 0,'7'-3'22'0,"-3"3"-16"15,-4 0 40-15,0 0-44 16,0 0 0-16,0 0-1 16,0 0 1-16,0 0-5 15,0 0 0-15,-7 3-10 0,0 0 0 16,-4 3-3-16,0 10 1 15</inkml:trace>
  <inkml:trace contextRef="#ctx0" brushRef="#br0" timeOffset="135677.16">27619 7014 36 0,'21'-6'18'0,"-7"-19"-14"15,-10 19 30-15,-4 6-30 0,-4 0 0 16,-10 0 1-16,-7 3 1 15,-18 6-8-15,-14 4 0 16,0 9 5-16,-10 9 0 16,-8 1-3-16,-6 11 0 15,6 11-2-15,8-7 0 16,-1 3-4-16,8-3 0 16,10-6-8-16,7-16 0 15</inkml:trace>
  <inkml:trace contextRef="#ctx0" brushRef="#br0" timeOffset="136426.79">27996 6622 28 0,'67'-53'14'0,"-31"-16"-7"0,-29 50 15 16,-4-6-19-16,-3-9 0 15,-7 2 3-15,-3 1 0 16,-11-7-6-16,-15-2 0 16,-6-7 5-16,-18 15 0 15,-14-2-2-15,-14 9 1 16,-11-4-2-16,14 17 0 0,-6 9-2 15,-12 0 0 1,8 9-2-16,3 10 1 0,1 9-1 16,9 0 0-16,1 15-1 15,0 8 0-15,3 5-1 16,4 19 0-16,7 6-2 16,11 7 1-16,-1 15-1 15,15 7 0-15,10 3 0 16,8-7 0-16,10-12 0 15,10-9 0-15,8-1 2 16,10-12 0-16,14-6 1 16,11 0 0-16,7 2 1 15,-4-5 1-15,4-10 2 16,7-9 1-16,7-13 2 16,14-9 1-16,17-22 2 0,5-13 1 15,24-9 1-15,28-16 0 16,7-9-2-16,11-3 0 15,-4-10-3-15,-21 13 0 16,-28-13-3-16,-28-3 0 16,-22-3-3-16,-10-9 1 15,-14 6-1-15,-7-3 0 16,-18 3-3-16,-25-13 0 16,-24 3-6-16,-25-9 0 15</inkml:trace>
  <inkml:trace contextRef="#ctx0" brushRef="#br0" timeOffset="140149.6">23562 4525 34 0,'32'31'17'0,"-25"-19"-10"16,-7-12 18-16,-7 4-25 15,-14 2 0-15,-11 6 0 16,-25 7 1-16,-31 9-1 15,-25 10 0-15,-3 0 0 16,-18 9 0-16,-14-6-4 16,17-1 1-16,11-5-6 15,7-10 0-15,8-3-1 16,23-7 0-16</inkml:trace>
  <inkml:trace contextRef="#ctx0" brushRef="#br0" timeOffset="140585.34">22289 4650 38 0,'21'38'19'0,"-4"-13"-22"0,-13-16 39 15,-4 1-35-15,3 5 0 0,-6 7 0 16,-4 6 1-16,-11 13-3 15,-14-3 1-15,-10 6 0 16,-7 0 1-16,3-1-1 16,-4-14 0-16,1-1 0 15,3-6 0-15,7-3 0 16,4-7 0-16,14-2 0 16,10-4 1-16,15 0-1 15,17-6 0-15,21 3 1 16,11 0 1-16,11-3-1 15,-4 4 0-15,-4-1 0 16,1 9 1-16,-4 4-2 16,-4 3 1-16,-7 0-2 15,-6 3 1-15,-5-16-2 16,-6-3 1-16,-4-9-1 31,-3-13 1-31,-8-9 0 16,-3-13 1-16,-3-9-1 15,-15-10 1-15,-10-6-12 0,-7-6 1 0</inkml:trace>
  <inkml:trace contextRef="#ctx0" brushRef="#br0" timeOffset="141396.24">23943 4876 53 0,'11'15'26'0,"10"-36"-24"0,-18 11 43 0,8-6-44 16,7-9 0-16,10-9 1 16,4-10 0-16,-1-3-3 15,5-6 0-15,-1 2 2 16,0-2 0-16,-3 0-1 16,0 6 1-16,-8 6-3 15,-3 13 1-15,-3 3-1 16,-4 9 0-16,-7 10-3 15,-3 9 1-15,-4 19-2 16,0 6 1-16,3 16 0 16,4 0 0-16,4 12 1 15,7-2 0-15,3-4 3 16,7-3 0-16,4-19 4 16,3-9 0-16,4-13 1 15,0-12 0-15,-4-16 0 16,-7 0 1-16,0-13-1 15,-6-12 0-15,-5-6-3 0,-3-3 0 16,-7-13-4-16,-7 6 1 16,-3 7-5-16,-8 5 1 15,-3 14-9-15,-4 2 0 16</inkml:trace>
  <inkml:trace contextRef="#ctx0" brushRef="#br0" timeOffset="142209.9">24991 4512 45 0,'3'13'22'0,"-3"-13"-25"16,-3-4 35-16,-4-2-33 15,-4 0 1-15,-3 0 0 16,-4 2 0-16,1 4 0 16,-1 4 0-16,0 8 0 15,4 7 0-15,4 0-1 16,3-4 1-16,10 14-1 0,11-4 0 15,8-6 1-15,6-1 1 16,4-14 1-16,-4 2 0 16,-4-12-1-1,-6-7 1-15,0 0-2 0,-8 1 0 16,1-7-12 0,-8-9 1-1,-6 3-3 16,-4-7 1-15</inkml:trace>
  <inkml:trace contextRef="#ctx0" brushRef="#br0" timeOffset="143068.04">25820 4543 44 0,'10'13'22'0,"22"3"-20"0,-14-13 44 15,6 3-44-15,12-3 1 16,6 0 0-16,-3-6 1 16,-7-6-6-16,-4-4 0 15,-7-2 2-15,-3 2 1 16,-8-9-2-16,-6 3 1 15,-8 7-1-15,-6-4 0 16,-26 22 0 0,1 7 0-16,3 6 0 15,4 3 1-15,11-4-1 32,2-2 1-32,8 12-1 15,18 1 1-15,10 5-2 0,7-12 1 0,4-3-3 16,0-4 1-16,0-5-1 15,3-4 1-15,4-3 0 16,-1-6 0 0,1-6 2-1,-7-13 0 1,0 3 3-16,-4 6 1 16,-3-12 0-16,-8 7 0 0,-6-1 0 0,-8 0 1 0,-3 3-2 15,-7 7 1-15,-7-1-2 16,-7 4 0-16,-7 12-1 15,0 4 1-15,6-1-2 0,5 4 1 32,-1 2-1-17,4 1 0-15,4 3 0 0,2-3 0 16,5 2-2-16,3-8 1 0,11-1 0 0,3-3 0 16,3-2 0-16,4-4 1 15,-3-7-2-15,3-2 1 16,-3-4 1-16,-4 4 1 15,0-7-1 1,0 7 0 0,-3 3 1-16,-1 3 1 0,1 6 0 0,0 3 1 15,-1 6 0-15,-3 4 0 16,0 3-2-16,0 0 0 0,7-4-7 16,-3 1 0-1,3-13-6 1,7-6 0-1</inkml:trace>
  <inkml:trace contextRef="#ctx0" brushRef="#br0" timeOffset="143318.99">26839 4512 26 0,'22'-9'13'0,"-1"-4"-6"16,-14 7 17-16,-7 6-24 16,0 0 0-16,-4 0 0 15,-6 6 0-15,-8 3 0 16,-3 4 0-16,0 9 1 0,-1-13 0 15,-2 16 0-15,-4 7 1 16,-1 2 0-16,8 1 0 16,7 2 0-16,11-2 0 15,6 3-1-15,11-10 0 47,0-6-2-47,7-13 1 0,15-9-5 0,3-9 1 0,3-13-7 0,0-16 1 16</inkml:trace>
  <inkml:trace contextRef="#ctx0" brushRef="#br0" timeOffset="144256.54">26829 4713 26 0,'14'0'13'0,"-4"0"0"0,-6 0 18 15,3 0-29-15,0 0 1 0,-7 3 1 16,-3 6 0-16,-8 4-5 16,-7 9 1-16,-3 3 3 15,-7 9 0-15,-14 1-2 16,-8 6 0-16,-3 2-3 15,4 1 1-15,7-9-5 16,6-7 0-16,8-3-7 16,14-9 0-16</inkml:trace>
  <inkml:trace contextRef="#ctx0" brushRef="#br0" timeOffset="144578.81">27305 4553 47 0,'-4'0'23'0,"1"3"-25"0,6 3 41 16,-6 0-39-16,-11 10 0 15,-14 12 0-15,-11 10 1 16,-11 12-1-16,1 16 1 16,3-3-1-16,4-1 1 15,3-8-4-15,7-10 1 16,4-10-9-16,21-15 0 0,7-19-3 16,14-16 0-1</inkml:trace>
  <inkml:trace contextRef="#ctx0" brushRef="#br0" timeOffset="144709.75">26938 4525 39 0,'4'-44'19'0,"20"31"-19"0,-13 19 36 0,3 10-36 0,0 6 1 0,0 9 0 16,0 10 1-16,0 3-4 16,-3-3 0-16,3-7-9 15,-3-9 1-15,-4-15-2 16,0-4 1-16</inkml:trace>
  <inkml:trace contextRef="#ctx0" brushRef="#br0" timeOffset="145118.51">28187 3759 42 0,'-11'35'21'0,"11"18"-18"0,0-25 40 0,-3 7-43 16,-1 18 1-16,-3 26-1 16,-3 15 1-16,-1 9-2 15,-3 7 1-15,0-10-1 16,3-2 1-16,1-20-4 15,3-19 0-15,3-18-10 16,1-19 1-16,3-19-1 16,0-12 1-16</inkml:trace>
  <inkml:trace contextRef="#ctx0" brushRef="#br0" timeOffset="145494.13">27898 4575 14 0,'24'22'7'0,"36"6"7"0,-42-19 8 16,14-2-18-16,10 5 1 16,11 4 2-16,3-10 0 15,-3-3-9-15,0-3 0 16,0-3 6-16,-3-3 1 16,-8-4-3-16,-3-5 1 0,-11 8-2 15,-7-2 1-15,-7-3-1 16,-3 2 0-16,-8 1 0 15,-10 2 0-15,-10 7-2 16,-8 7 0-16,7 8-3 16,-10 14 1-16,3 5-2 15,4 13 1-15,4 0-2 16,6 0 1-16,7-12 1 16,8-7 0-16,3-12 4 31,7-16 0-31,4-10 1 15,-1-9 0-15,-2-6 1 0,-1-3 0 0,-18 0-8 16,-6-19 0-16,-8 9-3 16,-3 7 0-16</inkml:trace>
  <inkml:trace contextRef="#ctx0" brushRef="#br0" timeOffset="146124.09">29729 4490 41 0,'0'0'20'0,"0"0"-25"0,0 0 42 15,-4 0-37-15,-3 0 0 16,-4 3 1-16,-6 7 0 16,-8 5-1-16,-3 1 0 15,0 9 1-15,6 13 1 0,1 2-2 16,7 7 1-16,4 7-2 15,3 2 0-15,7-12-4 16,10-9 0 15,15-7-8-31,3-6 1 0</inkml:trace>
  <inkml:trace contextRef="#ctx0" brushRef="#br0" timeOffset="146394.72">30004 4713 44 0,'17'-19'22'0,"-10"9"-26"0,-7 10 38 0,0 0-35 16,-3 0 1-16,-4 0 0 15,-4 0 0-15,-6 0 0 16,-5 4 0-16,-6 5 0 16,4 0 0-16,-1 7 0 15,0 3 0-15,4 9 0 0,3 0 0 16,8 4-1-16,10-1 1 15,10-6-1-15,12-6 0 16,6-10-1-16,0-9 1 31,0-12-4-31,-3-4 0 0,0-3-6 0,-1-6 0 16</inkml:trace>
  <inkml:trace contextRef="#ctx0" brushRef="#br0" timeOffset="146889.88">30145 4804 42 0,'28'25'21'0,"-3"-10"-27"0,-18-11 35 0,0-4-32 16,0-4 0-16,0-2-2 15,0-3 1-15,0-1 5 16,0 1 1-16,-3 0-5 15,-1-1 1-15,4 4 1 16,-3-4 1-16,3 1 0 16,0 6 1-16,0 3-1 15,4 0 1-15,-4 3-1 16,3 0 0-16,-3 3 0 16,4 4 0-16,-4-10 0 0,0 3 0 15,0 3 0 1,4-3 1-16,-1 1-1 0,1-1 0 15,3-3 1-15,0-3 0 16,4 3 0-16,-1 0 1 31,4-7-1-31,-3-2 1 16,-4 3 0-16,0-4 0 0,-3 4-1 0,-1 6 1 16,-2 3-2-16,-1 10 1 15,0 5-1-15,0 7 1 16,0 7-1-16,0-7 0 15,-4-3 0-15,4 0 0 16,-3 0-2 0,-1 0 0-16,-3 3-3 0,4 0 1 15,-4-3-7-15,0 0 0 0</inkml:trace>
  <inkml:trace contextRef="#ctx0" brushRef="#br0" timeOffset="147251.2">30579 5406 35 0,'3'50'17'0,"1"3"-15"15,-1-50 29-15,-3 0-32 16,0-3 1-16,0 4 1 16,0-14 0-16,0-12-1 15,0-9 1-15,0-13 0 16,0-12 0-16,0-7 0 0,0-9 1 15,-3-13-1 1,-1-3 0-16,4 4-2 16,4 2 1-16,3 19-1 0,-4 10 0 15,12 9-1-15,9 10 0 16,4 15 0-16,1 9 0 16,-1 14 1-16,-3 11 1 15,-4 10-1-15,-7 4 1 31,-11 2-1-31,-10 7 1 16,-10-1-3-16,-12-2 1 0,5-4-3 0,-1-3 0 0,0-6-5 16,1-9 0-16</inkml:trace>
  <inkml:trace contextRef="#ctx0" brushRef="#br0" timeOffset="147550.62">30981 4860 30 0,'-11'35'15'0,"-3"-7"-16"15,14-19 25-15,-3 4-22 16,3-10 0-16,3 3 4 15,1 4 1-15,6-4-7 16,4 0 1-16,4-3 4 0,0-3 1 16,-1-6-3-16,1-10 1 15,0-9-5-15,-4-3 0 16,0 0-6-16,-4-7 1 16,1-9-8-16,-4-3 1 31</inkml:trace>
  <inkml:trace contextRef="#ctx0" brushRef="#br0" timeOffset="147793.6">31316 3819 43 0,'11'38'21'0,"-18"9"-19"16,3-22 37-16,-3 12-39 15,-7 23 0-15,0 22 0 16,-4 15 1-16,-3 9-2 16,3 1 1-16,4-4-1 15,4-12 0-15,-1-15-4 16,4-23 1-16,4-15-9 16,-1-26 0-1</inkml:trace>
  <inkml:trace contextRef="#ctx0" brushRef="#br0" timeOffset="147978.54">30925 4616 41 0,'35'0'20'0,"46"9"-16"0,-56-9 30 16,3-6-33-16,21-1 1 15,8 4-4-15,3 0 1 16,-4 3-6-16,-3 0 1 15,-7-6-7-15,-14 3 1 16</inkml:trace>
  <inkml:trace contextRef="#ctx0" brushRef="#br0" timeOffset="148516.93">31408 4885 34 0,'10'10'17'0,"8"-4"-11"16,-11-3 25-16,0 0-31 0,4-3 0 16,3-3 2-16,-4 3 0 15,5-3-2-15,2-3 0 16,1-4 2-16,3 1 1 16,0-4-1-16,-3-2 0 15,-1 5-1-15,1-9 1 16,-7 4-2-16,-1-1 1 15,-3 3-2-15,-3 1 0 16,-4-4-1-16,-7 7 0 16,-4 3-1-16,-6 6 1 0,-8 6-2 15,0 3 1-15,-3 13 0 16,3 3 0-16,1 10 0 31,2-4 1-31,1 10 1 0,11-4 0 16,6 7 2-16,8-9 0 0,6-7 0 15,11 0 0-15,8-9-5 16,6-3 0-16,0-7-6 16,0-9 1-16</inkml:trace>
  <inkml:trace contextRef="#ctx0" brushRef="#br0" timeOffset="148699.69">32191 5023 45 0,'14'28'22'0,"0"-18"-30"0,-10-10 42 16,-1 0-39-16,4-10 1 15,-3 4-19-15,-15 3 1 16</inkml:trace>
  <inkml:trace contextRef="#ctx1" brushRef="#br0">1379 6673 0</inkml:trace>
  <inkml:trace contextRef="#ctx0" brushRef="#br0" timeOffset="149849.07">6590 8937 21 0,'0'-3'10'0,"3"-19"-10"0,1 15 11 0,-4 7-15 16,7-6 0-16,-7 3 3 15,4 0 0-15,-4 3 5 16,0 0 0-16,0 0-1 16,0 0 1-16,7 0 2 15,-4 0 1-15,8 0-1 16,3 0 0-16,7 3-1 15,11-3 1-15,10 0-1 16,15 0 0-16,17-3-1 0,28-4 0 16,7 7-2-16,22-9 1 15,13 0-2-15,12-7 0 16,-22-3-3-16,-7 3 1 16,-11 1-2-16,-3-4 0 15,-14 3-1-15,-18 4 1 16,-14 2-4-16,-14 4 0 15,-18 6-5-15,-21 0 1 16</inkml:trace>
  <inkml:trace contextRef="#ctx0" brushRef="#br0" timeOffset="150117.15">6639 9507 62 0,'11'29'31'0,"95"-20"-36"16,-67-12 61-16,28-3-55 15,38-13 1-15,19-3-1 16,28-10 0-16,-1-5-6 15,-3 5 1-15,-24 1-7 16,-11 9 0-16,-18 10-8 16,0 8 1-16</inkml:trace>
  <inkml:trace contextRef="#ctx0" brushRef="#br0" timeOffset="153992.99">3253 9918 50 0,'0'6'25'0,"-4"-12"-18"16,4 6 26-16,0 3-32 16,-7-3 0-16,4 3-1 15,-8 1 1-15,-14 2-2 16,1 6 1-16,-1 7 0 15,-7 9 1-15,-7 7-2 16,-3 6 1-16,0 9-3 0,3 9 1 16,0 7-2-16,0 10 1 15,18 5-1-15,0 1 1 16,10-4 0-16,11-3 1 16,11-9 1-16,10-3 0 15,11-16 1-15,7-16 1 16,3-12-2-16,7-13 1 15,8-6-4-15,-4-9 1 16,-4-10-6-16,-3-3 1 0,-4 0-2 16,-14 0 1-16,-3-3 1 15,0 0 1-15,-4-6 5 16,-3 2 1-16,3 8 7 16,-7-1 1-16,4 3 2 15,-11 6 1-15,3-2 0 16,-10 8 0-16,0 1-3 15,-7 3 0-15,-3 3-4 16,-8 6 1-16,-3 4-3 16,0 2 1-16,-8 7-2 15,8 3 0-15,-7 3-2 16,14 3 0-16,-4 4 0 16,11-4 0-16,4-6-2 15,13-10 1-15,8-6 0 16,3-12 0-16,11-6 0 15,0-4 1-15,3-12-6 16,-3 3 0-16,-11-7-2 16,-4 4 0-16</inkml:trace>
  <inkml:trace contextRef="#ctx0" brushRef="#br0" timeOffset="154353.84">3581 10740 45 0,'21'69'22'0,"-14"-47"-30"0,-7-19 44 16,7 3-36-16,-7-3 1 0,0 0-1 16,0-3 0-16,0-9 0 15,0-4 0-15,4-2 0 16,3-1 1-16,-7-3-1 16,10 0 0-16,1 1 0 15,-1-4 1-15,-3 3-1 16,7 3 1-16,4 4-1 15,-7-1 1-15,6 4-1 16,-6 2 1-16,3 1 0 16,4 3 0-16,-8 6-1 15,-3 7 1-15,4 5-1 16,-1 1 0-16,1 6 0 16,0 6 1-16,-8 0-1 15,11-6 0-15,-10 3-1 16,6-6 1-16,-3 0-4 15,4-7 1-15,0-2-10 0,-1-7 0 16</inkml:trace>
  <inkml:trace contextRef="#ctx0" brushRef="#br0" timeOffset="154623.25">4036 10639 26 0,'10'22'13'0,"8"-3"-7"0,-18-13 11 16,11 1-15-16,-11-1 0 16,3 7 3-16,4 8 1 15,-7-2-6-15,4 3 1 0,3 0 4 16,-7-3 0-16,3-3-1 16,4-4 1-16,-7 1-2 15,4-7 0-15,-4-6-2 16,14-9 0-16,-3-7-3 15,-8-6 1-15,15-3-7 16,-8-3 0-16,8-7-5 16,3 4 0-16</inkml:trace>
  <inkml:trace contextRef="#ctx0" brushRef="#br0" timeOffset="154982.73">4276 10871 41 0,'10'22'20'0,"29"-22"-22"0,-25-6 35 15,4 0-30-15,3-4 0 16,7-2 0-16,0-7 1 16,-6-3-6-16,-1 3 1 15,-4-3 2-15,-2-6 0 16,-1-6-2-16,-14 2 0 15,0 4-2-15,-14 6 1 16,-1 6-1-16,5 7 1 16,-8 12 0-16,1 10 0 0,2 6 2 15,8 9 0-15,4 6 0 16,3 7 1-16,0-7 0 16,10 4 0-16,5-3-1 15,2-4 1-15,4-3-1 16,4-9 1-16,-4-10-6 15,0-2 0-15,1-14-7 16,-5-5 1-16</inkml:trace>
  <inkml:trace contextRef="#ctx0" brushRef="#br0" timeOffset="155824.19">4713 10912 36 0,'4'16'18'0,"3"-22"-19"0,-4-4 27 0,1 1-25 16,-4-10 1-16,-4-9 2 15,4-4 1-15,0-5-6 16,0-7 1-16,4 0 2 15,-4 0 0-15,0 3-1 16,3 4 1-16,8 5-2 16,7 7 1-16,-4 10-2 15,10 11 1-15,-3 8-2 16,4-1 0-16,0 0-7 16,3 3 1-16,-3-3-5 15,3 7 1-15</inkml:trace>
  <inkml:trace contextRef="#ctx0" brushRef="#br0" timeOffset="156528.53">5482 10812 53 0,'60'-16'26'0,"-14"-21"-33"0,-35 33 52 16,-8-5-44-16,-3-4 0 15,-3-8 1-15,-8-1 0 16,-14 0-3-16,-10 3 0 16,-4 3 1-16,-10 4 0 0,3 2-4 15,4 10 1-15,-1 6-4 16,-3 10 0-16,8 3-2 15,2 3 1-15,12 12 1 16,10 7 1-16,14 0 3 16,10 3 1-16,15 3 2 15,3-3 1-15,11 0 2 16,3 0 1-16,-3-1-2 16,-4-5 1-16,-14 0-3 15,-6-7 1-15,-19 7-1 16,-7-7 0-16,-10 0-1 15,0-6 0-15,-4-3 0 16,1-3 0-16,-1-9 1 16,0-7 0-16,8-9 1 15,-1-4 1-15,15-2 0 0,6-1 1 16,8-3 2-16,6-6 0 16,15-3 0-16,14-9 1 15,7-7-1-15,7-9 0 16,7-3-1-16,-7-10 0 15,0 6-3-15,-18 4 0 16,-3 0-1-16,-11 3 1 16,-7 6-2-16,-3 0 1 31,-7 9-2-31,-1 7 0 0,-10 6-2 0,-7 10 0 16,-4 8-1-16,-3 14 0 0,0 12 0 15,0 0 0-15,-4 6 1 16,8 7 1-16,3 5 2 15,7-5 0-15,3-7 1 16,8 3 1-16,10-2-1 16,-7-7 1-16,0-7-5 15,0-2 0-15,4-10-6 16,-7-13 0-16</inkml:trace>
  <inkml:trace contextRef="#ctx0" brushRef="#br0" timeOffset="156858.78">5927 10868 41 0,'10'32'20'0,"4"-1"-22"0,-7-22 35 15,0 4-33 1,-3 0 1-16,-4-7-1 0,4 0 1 16,-1-3-2-16,-3-3 1 15,0-9 0-15,-3-1 0 16,3-5 0-16,3-7 0 15,1-3 0-15,3-4 0 16,-4 4 0-16,4 3 1 16,4 7-1-16,-8 5 1 15,11 7-1-15,1 6 1 16,2 10-1-16,-6 6 1 16,3 3 0-16,0 0 0 0,0 0-1 15,4-1 1-15,-8-2-2 16,8 0 1-16,-7-6-6 15,3-1 1-15,-4-9-8 16,1-9 1-16</inkml:trace>
  <inkml:trace contextRef="#ctx0" brushRef="#br0" timeOffset="157354.34">6435 10796 43 0,'38'0'21'0,"19"-12"-27"15,-43 12 36-15,0 3-31 16,4-3 1-16,-11-3-1 16,0-4 0-16,-4 1 1 15,-3 0 0-15,-10 3 0 16,-4 3 0-16,-7 3-1 0,-1 3 1 16,1 7 0-16,0 2 0 15,3 7 0-15,8 6 0 16,3 4 0-16,3 5 0 15,15-2 1-15,-4-10 0 16,7-3 0-16,14-6 1 16,-7-1 1-16,11-8 0 15,7 2 0-15,7-9 1 16,3-13-1-16,-3-8 1 16,-7-1-2-16,-11 0 0 15,0-7-2-15,-14 1 1 0,1-3-2 16,-5-1 1-16,1 4-1 15,-8 0 0-15,-6 6 0 16,-8 6 0-16,-3 7-2 16,0 3 1-16,-7 18 0 15,7 13 0-15,3 10 2 16,8 9 0-16,10 0 1 16,3 6 1-16,11 0 0 15,0 0 1-15,1-12-1 16,9-13 1-16,8-9-4 15,4-13 0-15,-5-13-13 16,1-9 0-16</inkml:trace>
  <inkml:trace contextRef="#ctx0" brushRef="#br0" timeOffset="157834.87">8421 10128 42 0,'-4'38'21'0,"-3"31"-19"0,4-47 27 0,-4 6-28 15,3 13 1-15,-3 0 0 16,0 18 1-16,0 4-4 16,0 12 0-16,7 4 2 15,-7 2 1-15,3-15-3 16,4-3 0-16,-7-23-3 16,4-15 0-16,-4-15-3 0,-4-10 1 15,-3-10-5-15,-4-5 0 16,1-10 0-16,-4-4 0 15</inkml:trace>
  <inkml:trace contextRef="#ctx0" brushRef="#br0" timeOffset="158166.31">8142 10712 36 0,'11'18'18'0,"17"17"-21"0,-10-23 37 16,-8 7-31-16,8 0 1 16,6-3 4-16,5-4 0 15,6-2-10-15,7-10 1 0,1-7 5 16,6-8 1-16,-3-4-2 15,3 3 0-15,-3-3-3 16,-11-3 0-16,-6-3 0 16,-8-6 0-16,-7 3-1 15,-7 3 0-15,-7 6-1 16,0 6 0-16,-11 7-1 16,1 9 0-16,-1 7 0 15,-3 8 0-15,0 1 0 16,3 6 0-16,1 10 1 15,3 6 1-15,3-1 0 16,11 4 1-16,4-6 0 16,3 3 1-16,11-13-4 15,3-9 1-15,4-16-9 16,6-13 0-16,8-12-1 16,4-15 1-16</inkml:trace>
  <inkml:trace contextRef="#ctx0" brushRef="#br0" timeOffset="158435.57">9137 10602 37 0,'14'-32'18'0,"-10"26"-16"0,-4 6 37 16,0 0-37-16,-4 3 0 16,1 7-1-16,-8 5 1 15,-3 4-4-15,-7 3 0 16,0-3 0-16,-8-7 1 16,5 1-2-16,2 3 1 15,5-7-1-15,6 4 1 0,8 2 2 16,13-5 0-16,1-4 2 15,10 0 0-15,0-6 1 16,0 3 1-16,1 1-1 16,-8 2 0-16,-4 3-2 15,-6 10 1-15,-4 3-4 32,-7 0 0-32,-7 3-7 0,-4-3 1 0,-3-6-6 15,-4-1 1-15</inkml:trace>
  <inkml:trace contextRef="#ctx0" brushRef="#br0" timeOffset="159111.88">9155 10699 29 0,'42'-85'14'0,"36"-34"-11"16,-54 75 20-16,4-18-24 16,4-14 1-16,-7-2 2 15,-7 21 1-15,-4-2-1 0,-7 9 1 16,-4 12 1-16,1 13 1 15,-4 16-1-15,-4-1 1 16,1 23-1-16,-1 18 0 16,1 10-3-16,-8 22 1 15,8 12 0-15,-5-6 1 16,5 15-1-16,-1-2 0 16,1-7-1-16,-1-3 1 15,1-12-1-15,-1-13 0 16,4-13-3-16,-10-18 1 15,3-6-3-15,-11-14 1 16,-7-2-3-16,-3-10 0 0,-7-9-5 16,3-6 1-16,-3 0 0 15,-4-1 1-15,-3 17 0 16,6-1 0-16,12 3 5 16,10 1 0-16,10 6 6 15,15-1 1-15,6 4 1 16,15-3 1-16,17 0 2 15,11 6 1-15,11-4 0 16,7 8 0-16,-1-11-2 16,1 4 1-1,10 0-4 1,-17 3 1-16,-22 6-4 16,-14-9 0-16,-21 3-4 15,-17 3 1-15,-11 4-3 16,-4-1 0-16,-10 3 1 0,-7 1 0 15,-1-1 1-15,12 1 0 16,2 2 3-16,12 1 0 16,10 2 3-16,10 1 1 15,8 3 1-15,0 0 1 16,10-7 2-16,4 4 0 16,-4 3-2-16,-3 3 1 15,-8 0-2-15,-6-4 1 16,-15 7-5-16,-10 10 1 15,-7-1-8-15,-25 4 0 16,-7-7-7-16,-7-2 0 0</inkml:trace>
  <inkml:trace contextRef="#ctx0" brushRef="#br0" timeOffset="159609.22">10506 10429 44 0,'0'16'22'0,"7"-7"-24"16,-7-9 36-16,0 0-35 15,3 4 1-15,1-1-4 16,-1 3 0-16,1 0-1 15,-1 4 1-15,1-4-8 16,3-6 0-16</inkml:trace>
  <inkml:trace contextRef="#ctx0" brushRef="#br0" timeOffset="159789.4">10453 10799 60 0,'7'29'30'0,"0"-14"-42"0,0-15 59 16,0 0-51-16,0-6 0 15,0-3-18-15,0-4 1 16,0 0 18-16,4-9 1 16</inkml:trace>
  <inkml:trace contextRef="#ctx0" brushRef="#br0" timeOffset="161167.84">29217 6350 55 0,'11'25'27'0,"-4"22"-23"0,-4-32 27 0,-6 20-31 16,-8 6 0-16,-7 34-1 15,-10 13 0-15,-11 31 0 16,-3 16 0-16,3 3-2 16,4 0 0-16,0-10-1 15,-1-31 0-15,12-18-6 16,3-23 0-16,10-18-3 16,4-26 0-16</inkml:trace>
  <inkml:trace contextRef="#ctx0" brushRef="#br0" timeOffset="161437.41">29404 6626 28 0,'42'-22'14'0,"-17"0"-3"0,-18 22 20 16,0 3-30-16,-3 9 1 15,-8 1 1-15,-6 15 0 16,-19 10-4-16,-6 15 1 15,-11 19 2-15,-3 19 0 16,-1 13-1-16,1 5 0 16,3 1-1-16,7-6 0 15,15-13-1-15,6-13 0 16,7-22-3-16,15-15 0 0,7-25-8 16,-1-16 0-1,4-13 0-15,-7-9 0 0</inkml:trace>
  <inkml:trace contextRef="#ctx0" brushRef="#br0" timeOffset="161651.22">28945 7391 27 0,'0'12'13'0,"4"20"-7"16,-4-23 26-16,7-6-28 15,11 0 1-15,3 7 4 16,4-4 0-16,3-3-11 15,3 3 0-15,1 1 7 16,4-7 0-16,-1-4-6 16,-3-5 0-16,-1 0-10 15,-6-7 0-15,-7-6-4 0,-4 0 1 16</inkml:trace>
  <inkml:trace contextRef="#ctx0" brushRef="#br0" timeOffset="162143.5">29535 7500 49 0,'7'-6'24'0,"-7"3"-28"0,-4 0 48 0,1 0-43 16,-4-4 0-16,-1 4 0 15,-2 6 1 1,-18 13-3-1,-4 0 1-15,4 0 0 16,3-4 1-16,7 1-1 16,4-4 1-16,7 4-2 15,4-4 1-15,10 0-1 0,3-2 1 16,4-4 0-16,4 0 0 16,-4 0-1-16,0 0 1 15,0 3-1-15,4 7 1 16,-11 3 0-16,4 3 1 15,-4-1-1-15,-4 1 0 16,1 0-1-16,-1 3 1 16,1-6-4-16,-1-4 0 15,4-6-11-15,4-6 1 16</inkml:trace>
  <inkml:trace contextRef="#ctx0" brushRef="#br0" timeOffset="162413.94">29707 7801 40 0,'11'-18'20'0,"10"-4"-20"16,-14 6 26-16,0-6-25 16,0 0 1-16,0-3 3 15,4 3 1-15,0 0-5 16,-1 6 0-16,4 4 4 15,4 3 0-15,7 5-1 16,6 4 0-16,1 0-4 16,0 0 1-16,7 0-5 15,-8 0 0-15,1 0-5 16,-4-6 0-16,-6 0-7 16,-1-7 1-16</inkml:trace>
  <inkml:trace contextRef="#ctx0" brushRef="#br0" timeOffset="162850.04">30621 6864 37 0,'18'31'18'0,"-4"19"-16"0,-14-34 29 0,0 6-31 16,0 13 0-16,-7 5 0 15,0 7 1-15,0 13-1 16,0 3 0-16,0 9 1 16,3 0 0-16,1 0 1 15,3-9 0-15,0-13 1 16,0-6 0-16,0-13 0 16,0-9 1-16,0-12-1 15,0-10 0-15,-4-7-2 16,-7-2 1-16,-10-4-2 15,-10 1 0-15,-8-1 0 16,-11 1 0-16,1 2 0 16,-4 4 0-16,7 9 0 15,0 3 1-15,7 7-1 16,8-4 1-16,10 20 0 0,6-1 0 16,19 0-1-16,10 0 0 15,7 4-2-15,15-10 1 16,6-4-5-16,0-5 1 15,-3-4-10-15,-7-9 0 16</inkml:trace>
  <inkml:trace contextRef="#ctx0" brushRef="#br0" timeOffset="163360.51">28854 8309 46 0,'0'22'23'0,"17"-34"-13"0,-10 12 35 15,8 0-40-15,-5 0 0 16,11 0 2-16,25 0 1 16,7 0-10-16,32-6 1 15,10-13 6-15,32-9 0 16,32-4-3-16,-1-2 1 16,8-7-3-16,7 0 0 15,-21 4-3-15,3 8 1 16,0-8-4-16,-7 2 0 0,-24 4-5 15,-29 6 1-15,-21 6-9 16,-31 3 0-16</inkml:trace>
  <inkml:trace contextRef="#ctx0" brushRef="#br0" timeOffset="165175.72">6202 6917 30 0,'14'35'15'0,"7"-1"-8"15,-17-31 15 1,3 19-14 0,-4 16 1-16,-3 0 2 15,-3 21 1-15,-4 16-17 16,3 13 1-16,4 19 9 0,4 21 1 15,6 13-5-15,4 19 0 16,8-3-2-16,-12 3 0 16,1-3 0-16,-4-7 1 15,-7-15-4-15,-7-6 1 16,-4-19-6-16,-10-13 0 16,3-22-5-16,-3-19 0 15</inkml:trace>
  <inkml:trace contextRef="#ctx0" brushRef="#br0" timeOffset="165882.78">6311 6870 30 0,'14'10'15'0,"11"-20"-13"16,-14 10 22-16,6-6-23 15,15-4 1-15,7 4 0 16,7-3 1-16,14 6-2 0,17 3 0 15,15-7 4-15,28 1 0 16,21-6-1-16,11-7 0 16,21-6 0-16,-1-4 0 15,5 11-2-15,-11-4 0 16,-15 3-2-16,-20 6 0 16,-29 7 0-16,-14 3 1 15,-17 3-1-15,-11 0 0 31,-4 12-2-31,-13 10 1 16,-19 10-1-16,-10 12 0 16,-14 15-1-16,0 26 1 0,-10 9 0 15,-8 13 0-15,1 24 1 16,-1 20 1-16,-3 15 0 16,7 22 0-16,7 10 0 15,7 21 1-15,10-2-1 16,8-14 0-16,7-8 1 15,10-29 1-15,7-28-1 16,8-19 1-16,-5-25-1 16,-2-9 0-16,-8-10-1 15,-10-6 1-15,-8 0-2 16,-17-6 0-16,-21-4-1 16,-18-5 0-16,-10-10 1 15,-32-4 0-15,-21-18 1 16,-25 0 1-16,-22-9 0 15,-9-13 0-15,-1 0-2 16,-10-13 1-16,-1-5-7 0,11-4 0 16,8-4-6-16,13-17 0 15</inkml:trace>
  <inkml:trace contextRef="#ctx0" brushRef="#br0" timeOffset="166543.57">16150 7043 23 0,'-7'-7'11'0,"7"-5"7"0,0 15 12 15,-3 6-27-15,-1 13 0 16,-3 7 1-16,0 11 0 0,-4 17-6 16,1 12 1-16,-4 15 2 15,3 23 0-15,1 15-2 16,2 16 1 15,5 16-1-31,-1 0 0 0,1 2 0 0,-1-11 0 0,1-17 0 16,-1-31 0-16,1-24-3 15,3-26 1-15,3-35-7 16,4-21 0-16,7-29-1 16,4-25 1-16</inkml:trace>
  <inkml:trace contextRef="#ctx0" brushRef="#br0" timeOffset="167157.76">15995 7187 10 0,'-21'-66'5'0,"14"10"1"0,7 46 5 16,0 4-7-16,0 6 0 16,7 3 5-16,3 6 0 15,4 1-10-15,8 2 0 16,13 4 7-16,11-3 1 15,3 2-2-15,29 7 1 16,24-12-2-16,18-10 1 16,25-3-1-16,28-13 1 15,10 0-1-15,15-6 0 16,-1 0-2-16,15-9 0 0,3-4-2 16,-7-9 1-16,4 7-2 15,-8-13 1-15,-13-7-1 16,-15-2 1-16,-10-10-1 15,-11 3 1-15,-24-9-1 16,-15 6 1-16,-10 6-1 16,-25 3 1-16,-14 4-1 15,-14 9 1-15,-14 9-1 16,-11 19 0-16,-17 26-1 16,-22 18 1-16,-17 28-1 15,-7 22 0-15,-15 19 0 16,-10 16 0-16,-3 6 0 15,-4 0 0-15,7 13 1 16,3-4 1-16,12 7 0 0,16 3 0 16,12 6 0-16,13 3 1 15,22 10-1-15,10-4 1 16,7 4-1-16,1-4 1 16,-5 7-1-16,-6-13 0 15,-14-15 0-15,-15-19 0 16,-14-7 0-16,-20-12 0 15,-19-6 0-15,-17-4 1 16,-35-12-1-16,-36-6 1 16,-38-16-1-16,-26-16 0 15,-34-9-3-15,-18-15 1 16,-35-20-10-16,10-15 1 0</inkml:trace>
  <inkml:trace contextRef="#ctx0" brushRef="#br1" timeOffset="177908.45">11811 9893 29 0,'-4'-3'14'0,"8"22"1"15,-4-19 14-15,0 0-23 0,0 3 0 16,0 3 3-16,0 7 1 16,0-4-13-16,0 1 1 15,-4 11 7-15,1 11 1 16,-1 2-5-16,1 10 0 15,-4 10-3-15,3-7 1 16,1 0-3-16,-1-7 1 16,4-8-4-16,0-10 0 15,0-16-7-15,4-12 1 0,-1-23-1 16,1-2 0 0</inkml:trace>
  <inkml:trace contextRef="#ctx0" brushRef="#br1" timeOffset="178223.89">11649 9793 22 0,'7'15'11'0,"7"-5"-7"16,-7-10 17-16,0 3-16 16,0 0 0-16,4-3 3 15,3 6 0-15,3-3-10 16,5 4 1-16,2-4 7 15,15 6 1-15,10 1-2 16,15 5 1-16,-4-2-1 16,0 9 0-16,-11-10-1 0,-6-5 0 15,-12 2-2 1,-13 7 1-16,-11 12-3 0,-18 13 0 16,-10 0-4-16,-10 9 1 15,-5 3-4-15,-3-6 1 16,1 0-4-16,6-3 0 15,4-6-6-15,3-10 1 16</inkml:trace>
  <inkml:trace contextRef="#ctx0" brushRef="#br1" timeOffset="178524.11">12397 10326 41 0,'-7'19'20'0,"0"15"-19"15,7-28 35-15,0 1-37 16,0 2 0-16,0-3-1 16,0 1 1-16,0-7-8 15,3-7 1-15,-3-8-5 0,0-10 1 16</inkml:trace>
  <inkml:trace contextRef="#ctx0" brushRef="#br1" timeOffset="178944.87">12379 10091 32 0,'11'18'16'0,"-1"-5"-17"0,-6-13 26 0,-1 0-25 16,1 0 1 0,-4 0 0-16,10 0 0 0,-3 0-2 15,4-3 1-15,0 0-3 16,3 0 1-16,3-1-6 15,-3 4 0-15,1 4-2 16,-5 2 1-16,1 3 2 31,-43-2 7-31,88 14 2 16,-31 14 0-16,-4-1 6 16,-3 1 1-16,-4-4 3 15,0 7 0-15,-3-4-5 16,-4-2 1-16,-4-1-3 15,1-9 1-15,-1-6-2 16,-3-4 0-16,0-5-1 16,4-14 0-16,-1-5 0 15,4-10 0-15,0-10-1 16,8-5 1-16,2-4-4 0,8 0 0 16,3-3-8-16,0 4 0 15,-3-1-7-15,-11 10 0 16</inkml:trace>
  <inkml:trace contextRef="#ctx0" brushRef="#br1" timeOffset="179413.79">13063 10530 54 0,'22'9'27'0,"13"-9"-33"0,-21-3 48 15,0 6-42-15,-3 10 0 16,-4 12-1-16,-4 9 1 16,-13 1-1-16,-12 9 0 15,-2 6-6-15,-4-10 0 16,3-8-8-16,-7-13 1 16</inkml:trace>
  <inkml:trace contextRef="#ctx0" brushRef="#br1" timeOffset="181735.83">13970 10545 31 0,'-4'16'15'0,"8"18"-4"15,0-27 16-15,-1 2-25 16,1 1 1-16,3-1 1 15,0-3 1-15,0-9-6 16,3-6 1-16,1-10 4 16,0-3 0-16,-1-16-2 15,-3-12 1-15,7-16-1 16,0-6 0-16,4-6-2 16,-4 12 1-16,4-6-2 15,-4 3 0-15,-4 12 0 16,1 13 1-1,0 7-1-15,-1 9 0 0,1 12 1 0,-1 16 0 16,4 12-1-16,1 1 1 16,-1 15-1-16,-4 19 1 15,1 7-1-15,-1 15 0 16,1 15 0-16,-4-15 1 16,0 0-1-16,-3 3 1 15,3-3-2-15,0-15 0 16,0-14-3-16,-4-8 1 15,1-7-4-15,-1-6 0 16,1-10-5-16,-4-9 1 0</inkml:trace>
  <inkml:trace contextRef="#ctx0" brushRef="#br1" timeOffset="181963.91">14026 10392 33 0,'-3'28'16'0,"14"-12"-15"0,-8-16 28 0,1 0-27 15,3-4 1-15,0 1 1 16,3-6 0-16,8 3-6 16,10-4 1-16,7 4 1 15,8-3 0-15,6-4-11 16,4 0 1-16,-4-5-2 0,-3-7 0 15</inkml:trace>
  <inkml:trace contextRef="#ctx0" brushRef="#br1" timeOffset="182308.09">14803 9981 24 0,'24'-19'12'0,"4"16"-7"0,-20 3 20 15,-1 0-22-15,0 6 0 16,0 0 0-16,-4 4 1 15,-6 6-6-15,-4 2 1 0,-7 1 3 16,-8 3 0-16,-9 0-2 16,-1 3 0-16,0 7 0 15,7-1 1-15,1 0-1 16,3 1 0-16,6-4 0 16,5-3 1-16,6-3-1 15,4 0 1-15,11 0 0 16,10-7 0-16,7-5 0 15,11-1 1-15,0-2 0 16,-7-1 0-16,-4 3-2 16,-7 7 1-16,-7 6-1 15,-10-6 1-15,-11 5-4 16,-11 8 0-16,-10-1-9 16,-7 0 1-16,3-6-1 15,0-3 1-15</inkml:trace>
  <inkml:trace contextRef="#ctx0" brushRef="#br1" timeOffset="182626.5">15240 10156 31 0,'0'19'15'0,"0"22"-17"0,0-28 30 0,-4 5-26 15,1 11 1-15,-1 5 2 16,1 10 0-16,-1-9-6 16,4 12 0-16,0 6 3 15,-3-3 1-15,-1-6-3 16,1-10 0-16,-1-5-4 15,1-11 1-15,-1-5-6 16,1-7 1-16,-1-15-4 16,1-13 1-16</inkml:trace>
  <inkml:trace contextRef="#ctx0" brushRef="#br1" timeOffset="182879.44">14944 10191 29 0,'-4'25'14'0,"8"-9"-4"0,-1-13 26 15,4 0-34-15,4-6 1 16,6-3 4-16,12-7 1 16,6 1-9-16,7-7 0 15,18-3 5-15,7-6 0 16,11-10-2-16,7 0 1 15,-4 23-7-15,-14 2 1 16,-11-3-4-16,-10 1 0 16,-11 8-9-16,-10 7 1 15</inkml:trace>
  <inkml:trace contextRef="#ctx0" brushRef="#br1" timeOffset="183238.54">15589 10570 36 0,'14'38'18'0,"15"6"-10"0,-19-32 26 16,1 4-31-1,3-3 1-15,-4-1-1 0,1 7 1 16,-7 3-7-16,-11 9 1 15,-8 7-2-15,-9 3 1 16,-8-7-11-16,0-9 0 16</inkml:trace>
  <inkml:trace contextRef="#ctx0" brushRef="#br1" timeOffset="184738.53">17039 10106 44 0,'7'3'22'0,"0"-15"-18"16,-7 12 35-16,0 0-37 16,0 0 1-16,-3-3 0 15,-8 6 0-15,-6 0-5 16,-8 6 0-16,-3 1 2 15,-1 2 1-15,-2 4-3 16,-1 3 1-16,-7 12-2 16,0 4 0-16,4 2 0 15,3 17 0-15,11-1 1 16,11 7 0-16,10-1 1 0,10-9 0 16,11-6 2-16,11-12 0 15,17-7 0-15,11-13 1 16,14-12-3-16,-3-12 1 15,-7-7-11-15,-12-6 1 16,-20 3-3-16,-11 0 0 16</inkml:trace>
  <inkml:trace contextRef="#ctx0" brushRef="#br1" timeOffset="185221.3">17614 10122 42 0,'4'41'21'0,"-4"-13"-24"0,0-12 40 15,-4 6-36-15,-3 3 1 16,-3 9-1-16,3 10 1 16,-1 3-3-16,5-6 0 15,3 0 1-15,0-10 0 0,-4-6-5 16,4-9 0-16,-3-13-8 15,-1-16 0-15</inkml:trace>
  <inkml:trace contextRef="#ctx0" brushRef="#br1" timeOffset="185447.63">17304 10066 31 0,'3'28'15'0,"22"-9"-2"0,-14-16 19 0,-1-3-26 0,8-7 1 0,14-2 3 0,17-7 0 0,14-6-13 0,19 4 1 0,2-4 7 0,15-7 1 0,0-5-7 0,-7 3 1 0,-15 5-7 0,-13 11 0 15,-19 9-10-15,-13 9 0 16</inkml:trace>
  <inkml:trace contextRef="#ctx0" brushRef="#br1" timeOffset="185670.34">18094 10759 61 0,'49'21'30'0,"-35"20"-38"16,-14-28 53-16,-10 6-47 15,-4 6 1-15,-11 3-8 16,-7 0 1-16,4-9-3 16,-4-10 0-16</inkml:trace>
  <inkml:trace contextRef="#ctx0" brushRef="#br1" timeOffset="186316">19043 10025 39 0,'-4'9'19'0,"15"-6"-5"16,-11-3 22-16,0 3-33 16,0 7 1-16,0 6 0 15,0 2 1 1,-11 36-7 0,-3-4 0-16,0 3 4 0,0 10 1 15,0-4-2-15,0 7 0 16,3-6-1-16,4-7 0 15,7-12 1-15,4-10 1 16,6-2 1-16,4-14 1 16,15-2-1-16,20-7 1 15,8-6-3-15,10-6 0 16,3-7-6-16,-3 1 0 16,-10-1-14-16,-12-6 1 15,-9 7-1-15,-5-7 0 16</inkml:trace>
  <inkml:trace contextRef="#ctx0" brushRef="#br1" timeOffset="186603.71">20122 10069 46 0,'-3'22'23'0,"-1"28"-26"15,1-41 44-15,-4 10-42 16,-7 6 1-16,0 13-1 16,-4 9 1-16,0 6 0 15,4 10 0-15,4 3-1 0,3-10 0 16,3-12-3-16,4-16 0 15,4-15-9-15,3-20 0 16</inkml:trace>
  <inkml:trace contextRef="#ctx0" brushRef="#br1" timeOffset="186856.1">19611 10059 39 0,'-21'3'19'0,"24"10"-15"0,-3-10 27 0,4 0-27 16,3 3 1-16,3 1 4 16,8-4 0-16,10 0-11 15,15 0 1-15,20-3 7 16,18-3 0-16,11-3-3 16,7-7 0-16,10-9-4 15,4 0 1-15,-18 7-6 16,-21-4 1-16,-10 9-10 15,-15 4 1-15,-21 12-3 16,-13 7 0-16</inkml:trace>
  <inkml:trace contextRef="#ctx0" brushRef="#br1" timeOffset="187114.23">20493 10831 64 0,'28'25'32'0,"-10"22"-47"0,-18-28 66 16,-4 9-53-16,-10 3 1 15,-11 10-9-15,-6 0 1 0,-5-4-2 16,-2-8 0-16</inkml:trace>
  <inkml:trace contextRef="#ctx0" brushRef="#br1" timeOffset="187697.69">21826 9733 41 0,'7'13'20'0,"-3"-13"-9"0,-4 6 23 0,-4 10-32 0,1 12 0 0,-4 13 0 16,3-1 1-16,1 17-5 15,-1 12 0-15,1 19 0 16,3 15 1-16,-4 7-3 16,4-10 1-16,-3-3-3 15,3-24 0-15,3-14-8 16,-3-24 1-16</inkml:trace>
  <inkml:trace contextRef="#ctx0" brushRef="#br1" timeOffset="188000.31">22567 9890 38 0,'-10'53'19'0,"-8"-12"-22"0,11-22 29 0,0 15-26 16,-7 7 0-16,0 16 2 15,3-1 0-15,8 10-2 16,6-7 1-16,4-5 0 15,4-7 0-15,-1-13-4 16,1-15 1-16,-1-6-9 16,-2-26 0-16</inkml:trace>
  <inkml:trace contextRef="#ctx0" brushRef="#br1" timeOffset="188237.62">22116 9780 41 0,'24'10'20'0,"22"-26"-18"0,-32 13 32 15,7-4-33-15,4 7 1 16,10-3 2-16,18 3 0 16,11 3-5-16,17-3 1 15,4 4 2-15,-1-8 0 16,5 1-4-16,2-6 1 15,-6-4-8-15,-11 7 0 16,-14-3-5-16,-18 2 0 0</inkml:trace>
  <inkml:trace contextRef="#ctx0" brushRef="#br1" timeOffset="188539.93">22881 10727 58 0,'14'13'29'0,"53"24"-36"15,-49-27 56-15,0 5-48 16,6 7 0-16,-10 3-2 0,-10 16 1 16,-11 3-4-16,-18 6 1 15,0 10-9-15,-17-10 0 16,-14-6-5-16,10-10 1 16</inkml:trace>
  <inkml:trace contextRef="#ctx0" brushRef="#br1" timeOffset="189590.19">24342 9984 43 0,'3'16'21'0,"4"-16"-15"0,-7 9 21 0,-3 16-25 15,-4 0 1-15,-4 19-1 16,-3 16 0-16,-4 12-4 16,-3 3 1-16,0 10 1 15,3-7 0-15,4-15-3 16,4-16 1-16,-1-19-4 16,8-9 1-16,-1-22-8 15,4-16 0-15</inkml:trace>
  <inkml:trace contextRef="#ctx0" brushRef="#br1" timeOffset="189966.74">24059 9928 34 0,'22'-10'17'0,"27"20"-6"0,-35-10 24 16,7-7-32-16,11 4 1 15,7 0 1-15,10 0 0 16,1 0-6-16,-5 6 0 15,-6 0 5-15,4 13 0 16,-12-1-3-16,-9 7 1 16,-8 7-1-16,-7 5 0 15,-7-6-2-15,-7 13 0 0,-7 3-1 16,-8-6 0 0,-6-7-1-16,-4 0 1 0,8-6-2 15,3-9 1-15,3 0 0 16,4-10 0-16,7-3 1 15,10-3 1-15,11 0 1 16,8 0 0-16,2 0 1 16,1 6 0-16,0 13 1 15,-4 6 0-15,0 13 0 16,0 0 0-16,0-1-2 16,-7 4 1-16,4 0-1 15,-4-4 1-15,0-12-4 16,0 1 0-16,0-11-11 15,1-12 1-15</inkml:trace>
  <inkml:trace contextRef="#ctx0" brushRef="#br1" timeOffset="190864.19">25093 10655 54 0,'-3'0'27'0,"6"-6"-33"0,-3 6 43 0,-3-3-37 16,-8 3 0-16,-7 0-1 0,-6 3 1 15,-5 3 0-15,1 0 0 16,0 4 0-16,-4-1 0 15,8 1-1-15,2-1 1 16,5-3-3-16,3 1 1 16,7-4-2-16,10 0 1 15,8-3-2-15,6 0 1 16,8 6-1-16,-4-6 1 16,0 3-1-16,4 7 1 0,-4 2 0 31,-3 4 0-31,-4-4 1 0,0 4 0 15,0-7 1-15,0 1 1 0,-3-1 2 16,-1-6 1-16,8-3 2 16,3-3 1-16,11-6 0 15,3-7 0-15,4-9-1 16,7-13 1-16,0-9-2 47,-4-15 1-32,0-4-1-15,-3-16 0 16,0-2-1 0,-11-7 1-16,-10 0-1 0,-11-3 0 0,-3 12-1 0,-8 7 1 0,-3 9-2 0,-4 13 0 0,-3 15 0 15,0 19 0-15,-3 19-1 16,-8 16 1-16,4 22-1 0,-1 9 1 16,5 19-2-16,6 18 1 15,4 20-1 1,7-1 1-16,4-3-1 0,-1-9 1 15,1-25-5-15,3-19 0 16,-4-9-6-16,-3-22 0 16</inkml:trace>
  <inkml:trace contextRef="#ctx0" brushRef="#br1" timeOffset="191059.28">25104 10385 49 0,'17'22'24'0,"54"-12"-28"0,-43-13 43 0,11-4-39 0,21-2 0 0,10-7-3 16,12-6 1-16,2-3-4 16,-6 0 1-16,-4-6-8 15,-7 3 0 1</inkml:trace>
  <inkml:trace contextRef="#ctx0" brushRef="#br1" timeOffset="191305.52">26504 9909 45 0,'11'41'22'0,"-32"-7"-21"0,14-18 38 15,-8 9-38-15,1 3 0 16,-14 16 0-16,0 12 1 16,3 7-3-16,4 9 0 15,3-6-1-15,4-10 1 16,4-8-5-16,3-20 0 16,0-16-8-16,0-21 0 15</inkml:trace>
  <inkml:trace contextRef="#ctx0" brushRef="#br1" timeOffset="191510.4">25964 9953 34 0,'-21'-16'17'0,"46"22"-4"0,-11-3 23 0,7 4-32 16,11-4 1-16,3-6 2 16,15-4 0-16,17-11-9 15,14-4 1-15,11-7 4 16,-4 4 1-16,7 3-4 15,0 4 1-15,-10 8-7 16,-15 7 0-16,-10 9-11 16,-14 7 1-16,-14 12-1 15,-4-3 1-15</inkml:trace>
  <inkml:trace contextRef="#ctx0" brushRef="#br1" timeOffset="191749.26">26786 10815 58 0,'-14'94'29'0,"-3"28"-47"0,10-93 63 16,-7 5-54-16,-4 1 1 0,-3-7-20 15,-8-13 0-15</inkml:trace>
  <inkml:trace contextRef="#ctx0" brushRef="#br1" timeOffset="192516.34">28035 10028 46 0,'0'38'23'0,"-3"31"-22"0,3-51 34 15,-4 14-34-15,1 8 1 0,-1 7 0 16,1 10 0-16,-1-1-3 16,4 1 0-16,0-13 1 15,0-10 1-15,0-15-3 16,0-13 1-16,0-9-2 16,0-16 1-16,-3-15-1 15,-1-10 1-15,1-16 0 16,3 4 0-16,0-7 1 15,3 1 1 1,4 5 0-16,4 1 0 16,31 2 2-1,7 10 0-15,4 7 1 16,0 9 0-16,0 12-1 16,-3 10 1-16,-5 18-1 0,-13 7 1 15,-11 15-3-15,-17 7 0 16,-8 13-1-16,-10-4 0 15,-10 0 0 1,-8-12 1 0,-7-4-2-16,0-9 0 15,0-3 0-15,4-6 0 0,7-7 0 0,7-3 0 16,7-2 0 0,7-4 1-16,3 0 2 0,11 6 0 15,4 6 0-15,6 7 1 16,8 13-1-1,7-1 1-15,-1 10-2 16,1 3 1-16,-4-1-4 0,-3-5 1 0,3 0-7 16,-3-4 1-1,0-12-5-15,-4-3 0 0</inkml:trace>
  <inkml:trace contextRef="#ctx0" brushRef="#br1" timeOffset="192831.31">28783 10583 39 0,'11'9'19'0,"-18"-12"-18"16,3-3 33-16,-6 0-32 0,-8-1 1 15,-3 1 1 1,-4 0 1-16,0 6-7 0,-3 3 1 15,-4 3 3-15,4 7 1 16,0 6-3-16,3 6 0 16,4-3-2-16,7-4 1 15,7-2-2-15,10-6 1 16,12-4-1-16,6 0 1 16,10-6-2-16,8-6 1 15,0-4-6 1,-4-2 0-16,1-7-3 0,-12 3 1 15</inkml:trace>
  <inkml:trace contextRef="#ctx0" brushRef="#br1" timeOffset="193101.49">28952 10548 49 0,'4'7'24'0,"17"-10"-25"0,-21 3 48 0,0 0-48 15,0-4 0-15,-3 4 0 16,-1-3 1-16,-10 3 0 15,0-3 0-15,-4 3-1 16,-3 6 1-16,3 10-2 16,-3 6 1-16,7 0-2 15,4 0 1-15,10-3-1 16,7 0 1-16,10-7-1 16,4-6 1-16,1-12 0 15,9-6 1-15,5-7-2 16,-1-6 0-16,-3 3-9 15,-4-13 1-15,4-9-1 0,-4-3 1 16</inkml:trace>
  <inkml:trace contextRef="#ctx0" brushRef="#br1" timeOffset="193295.84">29316 9818 44 0,'-7'34'22'0,"-14"48"-31"0,14-70 46 0,-4 20-37 16,-3 5 1-16,0 17-1 16,3 12 0-16,1 12-1 15,3 0 1-15,3 1-2 16,0-7 1-16,1-19-11 31,3-22 1-31</inkml:trace>
  <inkml:trace contextRef="#ctx0" brushRef="#br1" timeOffset="193468.74">28914 10335 44 0,'17'19'22'0,"36"-10"-20"16,-25-15 33-16,15-3-37 15,13-10 0-15,15-3-7 16,-1-9 1-16,1 2 0 15,-11-5 1-15</inkml:trace>
  <inkml:trace contextRef="#ctx0" brushRef="#br1" timeOffset="193943.55">30522 9965 35 0,'0'35'17'0,"-3"34"-8"16,-1-51 24-16,1 1-30 15,-4 13 1-15,-4 8-1 0,4 17 1 16,4 9-7-16,3 0 0 16,0-4 1-16,3-12 0 15,1-12-11-15,-1-19 0 16,-3-19 0-16,-3-19 0 16</inkml:trace>
  <inkml:trace contextRef="#ctx0" brushRef="#br1" timeOffset="194122.45">30078 9975 55 0,'28'15'27'0,"25"-18"-30"0,-32-3 59 0,14-10-53 15,25-12 0-15,11 0 0 16,17-10 0-16,22-9-8 15,9 3 0-15,-9 7-4 16,-22 15 1-16,-17 9-10 16,-15 16 0-16</inkml:trace>
  <inkml:trace contextRef="#ctx0" brushRef="#br1" timeOffset="194774.25">30787 10715 48 0,'25'28'24'0,"-15"28"-31"0,-10-37 38 16,-10 6-35-16,-8 10 1 15,-7 2-21-15,-6-5 1 0</inkml:trace>
  <inkml:trace contextRef="#ctx1" brushRef="#br1" timeOffset="46130.38">26472 8008 0,'0'0'0,"0"0"16,0 0-1,8 13-15,-5 3 16,11 2-16</inkml:trace>
  <inkml:trace contextRef="#ctx0" brushRef="#br1" timeOffset="196136.48">31708 10552 19 0,'-4'3'9'0,"4"-6"-1"0,0 3 9 15,0 0-11-15,0 0 1 16,0 0 3-16,0 0 0 16,0-13-12-16,0-9 1 15,0-12 7-15,4-13 1 0,6-13-4 16,4-3 1-16,4-6-3 16,3-9 1-16,7-13-2 15,1 6 0 1,2 4 0-16,1 9 0 0,-4 6 0 15,-6 16 1-15,-5 12-1 16,4 13 1-16,-7 12-2 16,-3 4 1-16,-4 18-1 15,-7 16 0-15,0 16-1 16,-3 16 0-16,-5 8 0 16,1 8 1-16,4 8 1 15,-1 4 0-15,4 15 1 16,0-15 1-16,0-1-3 15,0-8 0-15,4-14-2 16,-1-15 1-16,4-15-6 16,1-16 1-16,-1-13-6 0,0-16 0 15</inkml:trace>
  <inkml:trace contextRef="#ctx0" brushRef="#br1" timeOffset="196329.77">31687 10185 35 0,'-8'12'17'0,"16"16"-13"0,-5-18 28 15,1 2-30-15,-1-5 0 16,1 2 0-16,6-3 0 0,11-3-4 16,11-6 1-16,7 0-5 15,7-3 0-15,-4-7-6 16,-3-2 0-16</inkml:trace>
  <inkml:trace contextRef="#ctx0" brushRef="#br1" timeOffset="196574.16">32191 9764 39 0,'7'91'19'0,"-3"-3"-21"16,-4-60 32-16,-4 16-30 15,1 7 0-15,-1 11 0 16,0-2 0-16,4-7-2 16,0 0 1-16,4-9-4 0,0-12 1 15,-4-13-7-15,0-13 1 16</inkml:trace>
  <inkml:trace contextRef="#ctx0" brushRef="#br1" timeOffset="196794.81">32117 10191 22 0,'25'25'11'0,"17"3"1"0,-28-18 13 0,0 2-21 16,7-2 0-16,4-1 1 15,0 4 1-15,-8 2-8 16,1 1 0-16,-11 3 5 16,-7 3 1-16,-7 3-4 15,-7 9 1-15,0-12-4 16,-4-3 0-16,0-3-9 16,1-4 0-16</inkml:trace>
  <inkml:trace contextRef="#ctx0" brushRef="#br1" timeOffset="197125.93">32554 10200 34 0,'14'13'17'0,"-10"-4"-16"0,-8-9 24 16,-3 7-25-16,-3 2 0 15,-4 0 0-15,0 4 0 16,-8-1 0-16,-6 1 0 16,-4 3-1-16,8 3 1 15,3-1 0-15,6-2 0 16,5 0 0-16,6-1 1 16,8 4 1-16,10 3 0 15,4-6 0-15,-1 3 1 0,1-4-1 16,0-2 1-16,-1-4-3 15,-10 1 0-15,-7 2-8 16,-3 4 1-16,-15-7-5 16,-3 1 1-16</inkml:trace>
  <inkml:trace contextRef="#ctx0" brushRef="#br1" timeOffset="197694.65">33196 9902 46 0,'7'19'23'0,"-28"0"-31"0,11-9 43 0,-4-4-35 16,-8-3 0-16,-2 3 0 15,-1 4 1-15,0 5-1 16,-3 7 0-16,0 10 0 15,3-1 0-15,1 13 0 16,9 6 1-16,12 3 0 16,10 1 0-16,7-7-1 15,11 0 1-15,3-16-1 16,7 0 1-16,1-5-4 16,-5-8 0-16,-3-8-8 15,1-10 0-15,-12-10-2 0,-3-5 0 16</inkml:trace>
  <inkml:trace contextRef="#ctx0" brushRef="#br1" timeOffset="198012.96">33348 10320 43 0,'4'18'21'0,"-4"-15"-22"0,0-3 42 0,-7 0-40 16,-4 0 0-16,-7 0 0 15,-3 0 0-15,-4 4-2 16,1 2 1-16,-1 6-1 16,4 4 1-16,3 3-3 15,4 9 0-15,4-6-1 16,6-3 1-16,4-3-2 15,7-7 1-15,11-9-1 16,3-6 0-16,4-4-3 16,-1-2 0-16,-3-4-2 15,-3-6 1-15</inkml:trace>
  <inkml:trace contextRef="#ctx0" brushRef="#br1" timeOffset="198310.24">33338 10451 42 0,'0'28'21'0,"3"-9"-26"0,1-16 42 15,-1 4-37-15,-3-4 0 16,0-3 1-16,4-6 1 16,-4-1-3-16,3-5 1 15,-3-1 0-15,0-6 0 16,4 4 0-16,3-4 0 0,3 6 0 15,4 4 0-15,4 0 0 16,-4 9 0-16,0 3 1 16,0 9 0-16,-3 10 0 15,-4 0 0-15,4-3-1 16,-8 0 0-16,-3 0-4 16,0-4 0-16,0 1-9 15,-3-7 1-15</inkml:trace>
  <inkml:trace contextRef="#ctx0" brushRef="#br1" timeOffset="205922.61">2790 11361 25 0,'-7'0'12'0,"7"0"-3"16,0 0 12-16,7 3-20 15,-3-3 1-15,3 3 0 0,4 0 0 16,6 3-3-16,-3-3 1 16,8-3 1-16,6 0 1 15,0-3-2-15,4-6 1 16,-4-4-2-16,11 4 1 16,0 0 0-16,10-1 0 15,4 4 0-15,7-7 1 16,7 7 0-16,-4 0 0 0,4 6 0 15,4-7 1-15,7 1-1 16,3 0 1-16,7 0-1 16,7-4 0-16,4 1-1 15,7-1 1-15,3 1-1 16,1 3 1-16,-1 0-1 16,4 2 1-16,3 1 0 15,4 3 0-15,0 0 1 16,-11 0 0-16,11 3 0 15,-10 1 0-15,6-4 0 16,4 0 0-16,-11-4-1 16,11 4 1-16,0 0-2 15,0-3 1-15,0 0-1 16,4-3 1-16,-1 0-1 16,8-4 1-16,-1 4-1 15,-10 0 1-15,4-1-1 16,3 1 1-16,3 3-1 15,-10 0 0-15,7 0-1 0,-3 0 1 16,10-1-1-16,-21 1 1 16,6 3-1-16,-2-3 1 15,-1 0 0-15,1 0 0 16,-8 0 0-16,-3 0 1 16,3-1-1-16,1 1 0 15,-1 3 0-15,0 7 0 16,-6 2 0-16,10 4 1 15,-11-1-1-15,0 1 0 16,0-1-1-16,-10 1 1 0,-7-1 0 16,-11 1 0-16,-7-1 0 15,-7-2 0-15,-11-1 0 16,-6-3 0-16,-12 1-1 16,-6-1 0-16,-11 0-1 15,-7 0 1-15,-7-2-2 16,-3-1 0-16,-4-3 0 15,-7 0 0-15,-1-7 0 16,-2 1 1-16,3 0 0 16,3 0 1-16,1-7 0 15,-1 1 0-15,4-1 0 16,3 1 1-16,4-1 0 16,4 0 1-16,3 1-1 15,0-1 1-15,0 1 0 16,4-1 0-16,-1-2-1 0,4-1 1 15,0 10-1-15,4-7 1 16,0-3-1-16,-1-6 0 16,1-3-1-16,0-6 1 15,-4-3-1-15,-4-7 1 16,1 0-1-16,-4-9 1 16,4-13-1-16,-4 7 1 15,0-4 0-15,0 4 0 16,0-4-1-16,0 0 0 15,0 1 0-15,4 2 0 16,-1 17-1-16,1-4 1 16,-4-3 0-16,-4-3 0 0,-3 3 0 15,-3 12 0-15,-4-6 0 16,-4 0 1-16,1 4-1 16,-1 2 1-16,-3 4-1 15,3 0 0 1,1 9 0-16,3 0 1 0,-4 3-1 15,4 6 0-15,0 1 0 16,3 6 0-16,4-1 0 16,0 7 0-16,0-6 1 15,0 6 0-15,0 0 1 16,0 0 0-16,0 0 0 16,4 0 0-16,-4 0 0 15,0 0 0-15,-4 0-1 16,1-3 0-16,-1-3 0 0,1-1 0 15,-4 1-1 1,-4-3 1-16,1-1 0 0,-5 7 0 16,1-3 0-16,0 6 1 15,0 0-1-15,-4 3 0 16,1 3 1-16,-1 4 0 16,1 2-1-16,-5 4 1 15,-2 0 0-15,-8-1 1 16,-7-2-1-16,-3 6 1 15,-4-10-1-15,0 0 0 16,-7-2 0-16,-3-1 0 16,6 0-1-16,1 7 0 0,-11-10-1 15,0 3 1-15,-7-3 0 16,-4 0 1-16,-3-6-1 16,-7-3 1-1,-39-3-1 1,14 2 0-16,8-2 0 15,-8 0 1-15,14-1-1 16,11 7 0-16,-4 0 0 16,1 0 1-16,-1 3-1 15,0 0 1-15,-6-3-1 16,13 3 0-16,-7-4 0 16,1 4 1-16,-1 0-1 15,-10-3 0-15,7 3 0 16,-4 0 0-16,4 0 0 0,-8 0 0 15,-2 0 0 1,-12 0 0-16,8 3 0 0,0-3 1 16,-4 4-2-16,-7-4 1 15,-7 3 0-15,4-3 0 16,3 3 0-16,-7 3 0 16,-11 0 0-16,15 4 0 15,-11-1 0-15,3 4 0 16,-17-7 0-16,14 3 0 15,0 7 0-15,-7-3 0 16,-3-7 0-16,6 3 1 16,4-2-1-16,-14-1 0 0,10 0 0 15,-3 4 1-15,14-1-1 16,-3 0 1-16,3 4-1 16,0-1 1-16,11 1-1 15,10 0 0-15,-7-1 0 16,14 4 1-16,-6-1-1 15,6-2 1-15,4-4-1 16,-4 1 1-16,14-1-1 16,1-2 1-16,3-4-1 15,7 0 1-15,-4 0-1 16,15 0 1-16,3-3-1 16,-4 0 0-16,15 0 1 15,-8 0 0-15,12 0 0 16,-1 0 0-16,7 0 0 15,4 0 0-15,7 0 0 16,7 3 0-16,3 0-1 0,4 0 1 16,0 10-1-16,14-4 1 15,-7 7-1-15,11 3 1 16,-4 3-1-16,-4-3 0 16,4 6 0-16,4-3 1 31,-1 6-1-31,1 6 0 0,0 4 0 0,-4 12 0 15,3 4 0-15,1 5 0 16,3 7 0-16,0 12 0 16,0 13 0-16,-3-3 1 0,-1-3-1 15,-3 6 0-15,4-10-1 16,-11 1 1-16,0-7-14 16,0-9 1-16</inkml:trace>
  <inkml:trace contextRef="#ctx0" brushRef="#br1" timeOffset="-214294.1">3330 12449 35 0,'0'3'17'0,"7"-3"-6"0,-7 3 17 15,0 3-25-15,4 4 0 16,3 5 0-16,-7 4 1 15,10 41-6 1,-6 2 0-16,3 7 1 16,4 10 1-16,-11 6-3 15,7-1 0-15,-7-5-2 16,-7-10 1-16,7-7-2 16,0-15 0-16,-7-9-4 15,7-13 1-15,0-12-1 16,0-13 1-16</inkml:trace>
  <inkml:trace contextRef="#ctx0" brushRef="#br1" timeOffset="-213858.96">3270 12521 24 0,'-7'9'12'0,"4"-28"-6"0,3 10 22 16,0 3-26-16,0 0 1 15,3-4 2-15,4-2 1 16,0-1-6-16,4 0 0 16,-1 1 5-16,12 3 1 15,-5-4-1-15,15-3 1 16,7-6-1-16,0 0 0 15,-4 4-1-15,11-1 1 16,-7 6-2-16,3 1 0 16,-3 5-1-16,0 11 1 0,-8 5-3 15,-13 13 1-15,-7 3-3 16,-11 16 0-16,-11 6-2 16,-7 12 1-16,-10 4-2 15,0-10 0-15,-7-6-1 16,-4-6 1-16,0-9-3 15,0-7 1-15,7-7-5 16,11-5 0-16,4-10-1 16,6-3 0-16</inkml:trace>
  <inkml:trace contextRef="#ctx0" brushRef="#br1" timeOffset="-213439.39">3856 13026 46 0,'3'-7'23'0,"8"-8"-27"0,-11 9 49 16,7-4-44-16,-7 1 0 16,0 2 1-16,-7 1 1 0,3 3-4 15,-6 0 1-15,-1 0 1 16,-6 0 1-16,-12-1-3 16,8 8 1-16,0-1-2 15,3 6 1-15,4 7-3 16,0 3 1-16,4 3-1 15,6-7 0-15,-3 1 0 16,7 0 1-16,7-4 0 16,4-2 0-16,-1-10 1 15,8-4 1-15,7 1 0 16,-1-9 0-16,1-4-3 16,0-6 0-16,-1 6-6 15,5-5 0-15</inkml:trace>
  <inkml:trace contextRef="#ctx0" brushRef="#br1" timeOffset="-212989.12">4008 13013 24 0,'-7'35'12'0,"10"-17"0"0,1-11 13 16,3 2-23-16,-7 1 1 0,10-1 1 15,1 4 0-15,-1-4-5 16,1-3 0-16,0-9 4 16,-1 0 0-16,8 0-2 15,-8-3 1-15,-3-7-3 16,4 4 1-16,0 2-1 15,-8-2 0-15,4 9-1 16,4 3 1-16,-8 0-1 16,4 3 1-16,4 1 0 15,-1 8 1-15,1-5 0 16,0-4 1-16,-1-3 0 16,4-3 0-16,0-3-1 15,4-3 1-15,-7 3-1 16,-1-10 1-16,8 7-2 15,-4-7 0-15,-3 1-3 16,3-7 0-16,-4 0-4 0,-6 0 0 16,3 1-3-16,3-1 1 15</inkml:trace>
  <inkml:trace contextRef="#ctx0" brushRef="#br1" timeOffset="-212626.84">4449 13173 43 0,'17'3'21'0,"26"-6"-26"0,-29-3 44 0,7-7-37 16,-4-2 1-16,5-1-1 15,-1-6 1-15,-7 0-5 16,0-3 0-16,-3 3 1 15,-11 6 1-15,0 1-3 16,0 2 0-16,-7 4-3 16,3 2 0-16,-10 11-1 15,3 8 0-15,1 4 1 16,6 6 1-16,-6 3 1 16,10-6 1-16,0 6 2 15,0 3 0-15,3-3 1 16,4 0 1-16,4-3-1 15,-1-6 0-15,-3-4-1 16,8-9 0-16,2-3-5 16,-6-3 0-1</inkml:trace>
  <inkml:trace contextRef="#ctx0" brushRef="#br1" timeOffset="-212373.13">4904 13248 25 0,'-11'-12'12'0,"18"-41"-14"0,-7 37 19 0,-7 0-17 15,7-9 0-15,-7 0 9 16,3 3 0 0,4 3-5-16,0 10 1 0,11 3 7 15,7 2 0-15,3-2 0 16,11-3 1-16,17-7-6 15,7 7 1-15,-10-7-10 16,4 0 0-16,-1 1-16 16,-3-10 0-16</inkml:trace>
  <inkml:trace contextRef="#ctx0" brushRef="#br1" timeOffset="-211578.91">6593 12825 30 0,'-24'69'15'0,"-22"-13"-10"0,39-46 5 0,-14 9-13 15,-8 3 0-15,8 0-7 16,0-4 1-16,3-5 12 15,1-1 0-15,6-5-4 16,4-1 1-16,4-6 3 16,3 0 1-16,7 0 4 15,7 0 0-15,14-6 1 16,11-1 1-16,-7 7-3 16,-1 7 1-16,-2-4-4 15,-1 9 0-15,-14 4-1 16,0 9 0-16,-14 0-4 15,0 10 1-15,-7-13-2 16,0 0 0-16,-4-3 0 16,1-1 0-16,-1-2 0 0,8-3 0 15,-4-4 0-15,7 0 1 16,7-2 3-16,3-4 0 16,8-3 1-16,14-7 1 15,3 7 0-15,11-9 1 16,3-13 0-16,-10 0 0 15,-4 0-2-15,0-3 0 16,-6 0-3-16,-1-6 1 16,-7 9-3-16,-7 3 0 15,-3 0-2-15,-4-3 1 0,-4 6-3 16,-6 7 1-16,-4 6-2 16,3 6 0-16,-6 3 0 15,3 4 1-15,3 5 0 16,1 1 1-16,3 9 2 15,0 3 1-15,0 4 1 16,7-7 1-16,3 0 0 16,8 0 0-16,3-3 0 15,7-6 0-15,0-4-7 16,4-9 0-16,-7-9-2 16,3 3 1-16</inkml:trace>
  <inkml:trace contextRef="#ctx0" brushRef="#br1" timeOffset="-211322.53">7292 13320 33 0,'-11'7'16'0,"-6"-51"-14"0,13 28 33 15,-3 1-31-15,0 2 1 16,4 0 3-16,-5 1 0 15,5-1-9-15,3 7 1 16,11 0 5-16,-4 3 1 16,10 3-3-16,8-7 1 15,3 1-3-15,4 0 0 0,-7-4-7 16,3-2 1 0,-3 6-12-16,-1-16 1 15</inkml:trace>
  <inkml:trace contextRef="#ctx0" brushRef="#br1" timeOffset="-211153.75">7595 13242 39 0,'29'50'19'0,"-19"-37"-20"16,-3-10 22-16,-7 3-23 15,0-3 1-15,0-3-7 16,-7-6 0-16,4 9 3 15,-8-12 0-15</inkml:trace>
  <inkml:trace contextRef="#ctx0" brushRef="#br1" timeOffset="-211004.58">7504 13010 29 0,'7'6'14'0,"7"-3"-12"0,-7 1 21 15,0 2-23-15,3 3 0 16,5 1 0-16,2-4 1 15,8-3-3-15,0 6 0 16,-8-5-6-16,4-4 0 16</inkml:trace>
  <inkml:trace contextRef="#ctx0" brushRef="#br1" timeOffset="-210706.08">7835 13198 41 0,'18'35'20'0,"21"-32"-21"0,-22 0 35 0,4-3-32 16,-3-6 1-16,7-4 0 16,-4 1 1-16,4-10-6 15,-1-3 1-15,-2-3 2 16,-8 0 1-16,-4 0-3 16,-6 6 0-16,-4 3-1 15,-4 7 0-15,-6 9-1 16,-1 9 1-16,0 10-2 15,4 13 0-15,0 8 0 16,4-11 1-16,-1 5-1 16,4 4 1-16,-3-1 1 15,3-2 0-15,7-10-2 0,7-9 1 16,0-13-6 0,7-13 1-16</inkml:trace>
  <inkml:trace contextRef="#ctx0" brushRef="#br1" timeOffset="-210436.85">8477 13029 29 0,'50'-38'14'0,"-26"16"-10"0,-17 19 22 16,-3 0-26-16,-4 3 1 15,0 6-2-15,-4 1 1 16,-3 5-2-16,-7 1 0 0,-7 2-3 16,-7-2 1-16,0 3-4 15,-1-1 1-15,5-2 1 16,3 2 1-16,6-2 6 15,12 3 0-15,3 2 5 16,7 1 1-16,14 6 5 16,11-3 1-16,-4-9-2 15,-3 3 0-15,-8-1-5 16,-2 1 1-16,-12 3-7 16,-10 6 0-16,-18 0-14 15,-10-6 1-15</inkml:trace>
  <inkml:trace contextRef="#ctx0" brushRef="#br1" timeOffset="-209551.04">9215 12969 39 0,'0'13'19'0,"7"-16"-24"0,-7 3 24 16,0 0-33-1,0 0 1-15,3-7-5 0,-3-2 1 16</inkml:trace>
  <inkml:trace contextRef="#ctx0" brushRef="#br1" timeOffset="-209339.79">9176 13258 57 0,'3'31'28'0,"-3"-21"-41"0,0-10 61 0,7-10-49 16,0-2 0-16,4-1-14 15,-7-3 1-15,3-12 6 16,3 9 1-16</inkml:trace>
  <inkml:trace contextRef="#ctx0" brushRef="#br1" timeOffset="-208270.84">12079 12176 53 0,'53'-19'26'0,"3"-15"-27"0,-41 27 45 16,6-2-41-16,0 3 0 16,-3-1 2-16,-4 4 1 15,-4 3-7-15,-3 0 0 16,-10 7 4-16,-11 8 0 16,-15 4-2-16,-16 0 0 15,-19 9-3-15,-3 7 1 16,-11-1-3-16,-17 1 1 0,7-14-2 15,0 8 1-15,3-1-1 16,18-3 0-16,7 0-1 16,7 3 1-16,11 1 1 15,7-4 0-15,10 3 1 16,11-6 0 15,7 0 2-31,7 3 0 16,10-3 4-16,12 3 0 0,13 0 2 0,7-3 0 0,4-3 0 15,-4-7 0-15,-6 4-1 16,-12 3 1-16,-13 6-3 16,-11 12 0-1,-11-5-3 1,-6 9 0-16,-12 9-2 0,-2 0 1 0,-5 3-1 16,5 7 0-16,-1-4 0 15,-7-2 1-15,4-4 2 0,0-3 0 16,6-6 2-16,5-4 0 15,2-9 2-15,8-2 0 16,4 8 1-16,6-3 0 16,11-2 0-16,11-4 0 15,3 0-1 1,11-10 0-16,14-2-1 0,14-4 0 16,14-5-3-16,0-8 0 15,0-2-5-15,-11 0 0 16,-3-7-14-16,-7-6 0 15,-14 7-1-15,-7-4 0 16</inkml:trace>
  <inkml:trace contextRef="#ctx0" brushRef="#br1" timeOffset="-208011.69">11899 13126 55 0,'-10'53'27'0,"-1"73"-39"16,11-98 54-16,0 10-46 15,0-1 0-15,0-2-20 16,4-16 0-16,-4-4 24 0,10-5 0 15</inkml:trace>
  <inkml:trace contextRef="#ctx0" brushRef="#br1" timeOffset="-207346.25">12936 12907 41 0,'0'-13'20'0,"-3"-12"-16"0,-1 16 37 15,-3-1-37-15,-10-2 0 16,-8 2 1-16,-10 4 1 16,-4 3-8-16,-3 6 0 15,-1 3 3-15,-3 7 1 16,4 2-4-16,0 4 0 16,10-3-3-16,4 6 1 15,7 3-1-15,3 6 1 16,7 4 0-16,8-7 1 15,10 0 2-15,7-6 0 16,11-6 2-16,3-4 1 0,0-12 1 16,0-9 0-16,1 0 0 15,-5-4 0 1,-3 0-2-16,-3 1 1 0,-4-1-2 16,0 4 0-16,-3 3-1 15,-4 6 0 1,0 9 0-16,0 4 0 0,0-1 0 15,-3 4 1-15,-1 3-1 16,1 6 1-16,3 3-1 16,-4 3 0-16,4-2-3 15,0-7 0-15,0 0-10 16,0-7 1-16</inkml:trace>
  <inkml:trace contextRef="#ctx0" brushRef="#br1" timeOffset="-206983.94">12965 13458 26 0,'-4'29'13'0,"4"-23"-3"0,0-6 12 16,4-16-18-16,3-3 1 15,-4-2-1-15,1-1 1 0,-1-4-8 16,4-5 1-16,0 0 3 16,0 3 1-1,0 2-3-15,4 14 1 0,0 3-1 16,3 5 1-16,0 14 0 16,3-1 0-16,1 7 2 15,0 6 0-15,-4 3 0 16,0 0 1-16,0 3-1 15,0 4 1 1,0-10-3-16,0-4 1 16,1 1-8-16,-5 0 1 0,1-10-7 15,-1-2 0-15</inkml:trace>
  <inkml:trace contextRef="#ctx0" brushRef="#br1" timeOffset="-206078.73">14026 12715 48 0,'-3'13'24'0,"-4"-1"-25"16,3-8 44-16,-6-4-43 15,-8 6 1-15,-7 6-1 16,-3 10 1-16,-7 10-2 15,0-4 1-15,-4 6-1 16,0 10 0-16,0 3-3 16,4 0 1-16,7 0-3 0,3 7 1 15,4-17-9-15,7-12 0 16,3-15 1-16,4-7 1 16</inkml:trace>
  <inkml:trace contextRef="#ctx0" brushRef="#br1" timeOffset="-205826.25">13571 12715 44 0,'7'13'22'0,"15"12"-24"0,-12-25 46 0,4 6-41 16,4 13 0-16,7 9 3 15,3 7 0-15,7 5-7 16,7 8 0-16,8 5 4 16,-4 6 1-16,-4 1-4 15,0-7 0-15,-13-6-8 16,-8-6 0-16,0-13-9 16,-10-9 0-16</inkml:trace>
  <inkml:trace contextRef="#ctx0" brushRef="#br1" timeOffset="-205137.92">14270 12151 42 0,'-11'34'21'0,"15"-18"-18"16,-1-13 29-16,-3 10-29 15,0-4 0-15,-3 1 1 16,3-1 0-16,-4-3-6 0,4 0 1 16,0-2 3-16,0-4 1 15,7-13-2-15,0 4 0 16,4-13-1-16,0-7 0 15,3 1 0-15,0-3 0 16,3 0-1-16,1 2 1 16,0 1 0-16,-1 3 1 15,1 6-1-15,3 10 1 16,-7 3 0-16,0 6 0 16,0 6 0-16,-3 6 0 15,0 13-1-15,-1 13 1 0,-3 3-2 16,-3 12 0-16,-4-3-5 15,-4-3 0-15,-3-12-10 16,0-7 1-16</inkml:trace>
  <inkml:trace contextRef="#ctx0" brushRef="#br1" timeOffset="-204042.46">10918 13985 36 0,'-3'35'18'0,"6"-1"-11"16,-3-24 19-16,0 8-23 15,4 1 0-15,-4 6 3 16,-4-3 0-16,4-3-7 15,-3-3 0-15,3 0 5 16,0-7 0-16,0-6-2 16,0-3 1-16,7-9-2 15,4-13 0-15,3-3-2 16,0-10 0-16,0-6 0 0,0-3 0 16,0 7 0-1,0 9 0-15,0-4 0 0,0 7 0 16,1 6 1-1,-1 10 0-15,-4 3 0 0,4 6 0 32,-7 31 0-32,1 0 0 15,-1 7 0-15,0 3 0 16,0 0 0-16,0-4 0 16,0-2-2-16,0-4 0 15,-4-6-6-15,4-3 1 16,0-9-7-16,4-13 1 15</inkml:trace>
  <inkml:trace contextRef="#ctx0" brushRef="#br1" timeOffset="-203767.5">11359 14067 46 0,'0'9'23'0,"15"-9"-20"0,-12-3 39 0,4 3-41 16,7-3 1-16,11 0-1 15,0 0 1-15,-1-4-6 0,1 1 1 16,-4 0-7-16,-3 0 0 15,-4-4-5-15,-3 4 1 16</inkml:trace>
  <inkml:trace contextRef="#ctx0" brushRef="#br1" timeOffset="-203584.27">11384 14368 40 0,'11'6'20'0,"17"0"-26"0,-17-12 34 0,-1 3-28 16,8-6 0-16,3-4 0 16,4 0 1-16,6-2-7 15,8-4 0-15,0-6-4 16,-4 3 0-16</inkml:trace>
  <inkml:trace contextRef="#ctx0" brushRef="#br1" timeOffset="-203321.38">12079 14158 35 0,'21'9'17'0,"-17"-12"-17"15,-8 3 29-15,-3 3-29 16,-7-3 1-16,-7 6-1 16,-4 4 1-16,-3-1-1 0,3 4 0 15,1 6 0 1,2 3 0-16,-2 6 0 0,6 6 0 15,8-6-1-15,6 1 0 16,4-4-1-16,11-6 1 16,10-7 0-16,14-9 0 15,0-3 0-15,-3-9 1 16,-7-10-2-16,-8-9 1 16,-10 0-8-16,-7-16 1 15</inkml:trace>
  <inkml:trace contextRef="#ctx0" brushRef="#br1" timeOffset="-202540.8">11740 11828 53 0,'-3'16'26'0,"-25"-10"-33"0,17 0 49 0,-3 7-42 0,-4-1 0 0,-3 1-1 16,0-4 1-16,-4 4 0 15,4-7 0-15,0-6-1 16,3-3 1-16,1-10-3 15,3-2 0-15,10-1-2 16,8-3 1-16,6-3-2 16,8 3 1-16,7 4 1 15,6 5 0-15,5 10 2 16,2 3 1-16,-2 4 2 16,-1-1 1-16,-7 10-1 15,-3 2 1-15,3 1-2 16,0 0 1-16,1 0-1 15,-1 0 1-15,3-10-1 16,1-3 0-16,0-9 2 0,0-6 1 16,-1-10 1-16,-2 3 0 15,-8-9 0 1,-3-3 1-16,-8-3-1 0,-6-1 0 16,-11 4-3-16,-18 6 1 15,-14 6-7 1,-3 7 1-16,-15 6-11 0,-13 9 1 15</inkml:trace>
  <inkml:trace contextRef="#ctx0" brushRef="#br1" timeOffset="-200243.32">4357 4355 11 0,'-4'3'5'0,"15"-3"-3"0,-11 7 6 15,0-7-8-15,0 0 0 16,10-7 3-16,-6 7 0 0,3 7-3 16,-7-7 1-16,4 3 1 15,10 3 1-15,-14 0-1 16,3-3 1-16,-3 4-2 15,7-4 1-15,-7 0 0 16,0 0 1-16,0 0 0 16,0 0 0-16,4 4 0 15,3-1 0-15,-7-3 0 16,10 6 0-16,-6 4-1 16,3 6 1-16,4 3-1 15,-1 0 0-15,1 6 0 16,-1-9 1-16,-3-4-1 15,4-2 0-15,-7 3 1 16,3-16 1 0,0 0-1-16,3 0 0 0,-6 0 0 15,3-7 0-15,3-2-1 0,-6-7 0 16,10-6-1-16,-3-3 1 16,10 3-2-16,0-6 1 15,0-13 0-15,0-9 0 16,15-6-1-16,2-7 0 15,12-19-3-15,3-2 1 16,-4-1-11-16,0 4 0 16,-20 12-2-16,-8 15 1 15</inkml:trace>
  <inkml:trace contextRef="#ctx0" brushRef="#br0" timeOffset="-194072.37">14072 12477 11 0,'-3'9'5'0,"6"-9"5"0,-3 0 6 16,-3-6-13-16,-1-3 0 0,1-1 1 15,-4 1 1-15,0 3-7 16,-7-1 1-16,-1 4 3 16,1 0 1-16,-3 3-3 15,-5-3 1-15,1 3-1 16,-7-9 0-16,3 5-1 16,1 1 1-16,-1-3 0 15,-3 6 0-15,0 0 0 16,-4 0 0-16,4 6 0 15,-1 4 0-15,1 2-1 16,0 1 1-16,3-1-1 16,8 1 1-16,-1 3 0 15,0-1 1-15,1 7-1 0,6 0 0 16,1 0 0-16,-1 6 0 16,4 7-1-16,0-10 0 15,3 3 0-15,1-3 0 16,-1 0 0-16,4 0 0 15,0 0 0-15,0 4 1 16,0-4 0-16,4-3 1 16,-1-4-1-16,1 4 0 15,-4 4 0-15,3-1 1 0,1-3-1 16,-4 0 0-16,3-1 0 16,1 1 0-16,-1 0 0 15,1 0 0-15,3 7 0 16,4-4 0-16,-1-3 0 15,1 6 0-15,3 0 0 16,-4 0 0-16,5 0 1 16,2-2 0-1,1-1 0-15,-4-3 1 0,4-4 0 16,-4-2 0-16,-4 0 0 16,1 3 0-16,-1-4-1 15,1 1 1-15,0-4-1 16,3 1 1-16,0 0-1 15,4-7 1-15,3-3 0 16,3 3 1-16,5-3-1 16,-1-3 0-16,4-3-1 0,3-3 1 15,-7-3-2-15,-7-4 1 16,0-3-1-16,4-6 0 16,0 0-1-16,7-9 1 15,-1 0 0-15,1-7 0 16,0 0 0-16,-4-5 0 15,-3-4 0-15,-1 3 1 16,-6-10-1-16,-4-2 1 16,-3 3-1-16,-8 2 1 15,-6-5-2-15,-4-1 0 16,-11-2-4-16,-7-1 0 0,-6 1-6 16,-1 2 0-16</inkml:trace>
  <inkml:trace contextRef="#ctx0" brushRef="#br0" timeOffset="-193428.25">13490 14026 38 0,'4'13'19'0,"6"9"-16"16,-6-19 32-16,-1 6-32 16,1 10 1-16,-1 0 1 15,1 0 1-15,0 2-8 16,-1 1 1-16,1-3 4 15,3 0 0-15,3-6-2 16,1-4 1-16,-4-6 0 16,0-3 0-16,3-9 0 15,8-13 0-15,3-6-1 16,8-4 1-16,2-5-2 16,1-7 0-16,0 6-6 0,0 4 1 15,-4 2-12-15,0-2 1 16</inkml:trace>
  <inkml:trace contextRef="#ctx0" brushRef="#br0" timeOffset="-192959.93">13896 14242 47 0,'0'0'23'16,"0"-6"-22"-16,0 0 33 0,0 0-34 15,0-4 1-15,-4 1 0 16,1-1 1-16,-1 4-2 16,-3 0 0-16,0 6 1 15,0 3 0-15,0 0-1 16,0 10 0-16,0-1-3 15,0 4 1-15,0 0-1 16,0 2 0-16,3-2-1 16,1 0 1-16,3-1 1 15,7-5 0-15,3-4 1 16,1-6 1-16,3-3 0 0,0 6 0 16,0-6 0-16,-3 3 0 15,0 0 0-15,-4 0 0 16,3 9 0-16,-6 1 1 15,3-1 0-15,-4 4 1 16,4-1-1-16,0 1 0 16,0-4 0-16,0 1 0 15,4-7-7-15,3-6 0 16,0-13-6-16,-7-6 0 16</inkml:trace>
  <inkml:trace contextRef="#ctx0" brushRef="#br0" timeOffset="-192706.18">14097 14274 40 0,'4'15'20'0,"3"1"-24"15,-7-16 34-15,0-9-30 16,0 2 0-16,-4-2 1 16,1 0 1-16,-1-4-2 15,0 4 1-15,4-4 2 16,0 4 0-16,0 2 0 15,8 1 1-15,2 0-1 16,4 3 0-16,0 0-2 16,4 3 1-16,3-3-6 15,0 3 1-15,-3-4-11 16,3-2 1-16,4-6-2 16,0-1 1-16</inkml:trace>
  <inkml:trace contextRef="#ctx0" brushRef="#br0" timeOffset="-192535.93">14425 14239 32 0,'0'32'16'0,"-10"2"-21"0,10-28 30 16,-4 1-27-16,0-1 0 15,1-3-10-15,-1-3 1 16,1-9 9-16,-1-13 0 0</inkml:trace>
  <inkml:trace contextRef="#ctx0" brushRef="#br0" timeOffset="-192359.79">14309 14067 30 0,'0'9'15'0,"10"13"-18"15,-6-19 28-15,3 4-28 16,0-4 1-16,3 0-4 16,8-3 0-16,3-3 2 15,4-7 0-15</inkml:trace>
  <inkml:trace contextRef="#ctx0" brushRef="#br0" timeOffset="-191971.55">14633 14073 28 0,'11'0'14'0,"3"6"-12"0,-14-6 24 16,3 7-26-16,-3-4 0 16,0-3-1-16,0 3 1 15,-3 3-1-15,-4 0 1 16,0 1 0-16,0 2 0 16,0 1-1-16,0-1 0 15,0 0-2-15,0 4 1 16,-1-4-1-16,5-2 0 15,3-1 0-15,0-3 0 0,0-3 1 16,7-3 0-16,-3-3 1 16,-1-4 1-16,4 1 0 15,-3-4 1-15,-1 4 0 16,4-4 0-16,-3 4-1 16,-1 9 1-16,-3 0-1 15,7 3 1-15,0 6 0 16,0 4 0-16,1 6 1 15,-1 3 0-15,0-3 1 16,3-1 0-16,-3 1-2 16,4 0 1-16,-1-3-6 15,1-7 0-15,3-12-4 16,4-10 0-16</inkml:trace>
  <inkml:trace contextRef="#ctx0" brushRef="#br0" timeOffset="-191730.34">14965 13684 26 0,'3'32'13'0,"-13"24"-9"0,6-40 21 31,-10 37-22-31,0 0 1 16,0-6-1-16,3-6 1 0,4 3-7 15,0-16 0-15,0-3 0 16,0-9 1-16,0-7-7 16,4-9 1-16,-1-3-2 15,4-3 0-15</inkml:trace>
  <inkml:trace contextRef="#ctx0" brushRef="#br0" timeOffset="-191487.53">14930 14064 30 0,'14'0'15'0,"24"12"-14"16,-27-15 30-16,0 3-31 16,-1 3 1-16,-3 3-1 15,-3 7 1-15,-4 3-2 0,-4 3 1 16,-6 2-1-16,-4 5 1 15,-4 2-3-15,-3-6 1 16,0-3-7-16,-8-7 0 16,12-12 0-16,-1 0 0 15</inkml:trace>
  <inkml:trace contextRef="#ctx0" brushRef="#br0" timeOffset="-191220.22">15187 13540 29 0,'0'9'14'0,"0"1"-15"0,0-4 28 0,0 10-25 16,-3 6 0-16,3 3 4 16,-4 16 0-16,1 6-7 15,-1 3 1-15,0 3 4 16,-3 0 1-16,0-6-2 15,0 7 1-15,4 2-4 16,-1-3 0-16,1-5-4 16,3-14 1-16,0-6-8 15,0-9 0-15,3-10-2 16,-3-5 1-16</inkml:trace>
  <inkml:trace contextRef="#ctx0" brushRef="#br0" timeOffset="-190859.4">15261 14195 37 0,'0'29'18'0,"4"-23"-19"0,3-6 35 16,0 0-32-16,3-3 1 15,5-7 2-15,2-5 1 16,4-7-7-16,-3 0 0 0,0 6 3 15,-4-3 1 1,-4-3-2-16,-3 0 1 0,-3 0-4 16,-4 0 1-16,0 7-2 15,-4 5 0-15,-3 10-1 16,0 10 1-16,-3 2 0 16,-4 10 0-16,3 13 1 15,0-1 1-15,4 4 2 16,7 0 0-16,4 2 1 15,6-5 0-15,5-4-1 16,6-6 1-16,7-6-3 16,11-13 1-16,-8-12-12 15,-6-13 0-15</inkml:trace>
  <inkml:trace contextRef="#ctx0" brushRef="#br0" timeOffset="-189419.19">14037 14565 30 0,'4'-18'15'0,"3"5"-3"16,-7 13 15-16,0 0-21 0,3 3 1 15,-3 0 0-15,4 7 1 16,-4 2-11-16,0 4 0 16,-4 9 7-16,1 10 0 15,-1 8-5-15,1 14 1 0,-1 2-3 16,1 1 0-16,-1-4-2 16,0-15 0-16,-3-16-8 15,0-12 0-15,4-13-1 16,-8-10 1-16</inkml:trace>
  <inkml:trace contextRef="#ctx0" brushRef="#br0" timeOffset="-189217.87">13815 14816 37 0,'7'10'18'0,"14"-4"-19"0,-14-6 35 0,7 0-32 16,4-3 0-16,7 0 0 15,10 0 0-15,-3-1-3 16,6-2 0-16,5 6 0 0,6-3 1 16,0 0-6-16,-10 0 1 15,-7-4-7-15,-7-2 1 16</inkml:trace>
  <inkml:trace contextRef="#ctx0" brushRef="#br0" timeOffset="-188878.59">14326 14964 39 0,'11'3'19'0,"21"-16"-17"0,-22 7 31 0,-3 0-33 0,4-7 1 0,-4-3-1 16,0 1 1-16,-3-4-1 15,-4 6 0-15,-8-2 0 16,-2 2 1-16,-4 4-2 16,0 3 0-16,-4 6-2 15,0 3 0-15,-3 6-2 16,4 7 0-16,2 6-2 16,8 6 1-16,7-3 0 15,7-3 1-15,8-3 2 16,2-7 1-16,1-5 0 15,-1-7 1-15,1-4 1 16,-4-11 0-16,-3-7-6 16,-4-10 1-16</inkml:trace>
  <inkml:trace contextRef="#ctx0" brushRef="#br0" timeOffset="-188456.29">13889 15299 49 0,'-4'3'24'0,"8"0"-28"0,-4-6 50 0,-4 3-46 16,-3 0 1-16,-3 0 0 16,-4 0 0-16,-1 0-2 15,-2 3 0-15,-1 1-1 16,-3-1 0-16,-4 0-4 15,4 3 1-15,0 4-6 16,0-1 0-16,3 3-3 16,8 1 0-16</inkml:trace>
  <inkml:trace contextRef="#ctx0" brushRef="#br0" timeOffset="-188083.99">13762 15578 36 0,'35'28'18'0,"15"10"-18"0,-40-32 33 0,1 1-32 0,-4-1 0 0,-7 3 0 0,-4-2 0 0,-3-1-2 0,-3 0 0 0,-5 0 1 16,-2-2 0-16,-1-4-1 0,4-4 1 15,0-2 0-15,7-3 0 16,0-1 0-16,3 1 0 0,8-4 0 16,3 1 1-16,7-4 1 15,11 0 0 1,6 1 1-16,8-17 0 0,-3-2 0 15,-1-4 0-15,-7 4 0 32,-7 2 1-32,-3 4-3 0,-4 3 1 0,-3 3-2 15,-1 0 1-15,-6 7-2 16,-1 2 1-16,-3 4-3 16,-3 6 1-16,-4 6-2 15,-4 6 0-15,-3 4-1 16,0 9 0-16,3-1 1 15,1 5 1-15,3 8 1 16,3-9 0-16,4 0 1 16,7-3 1-1,4 0-1-15,3-6 1 16,0-7-7-16,0-6 0 16,7-6-3-16,-3-16 1 0</inkml:trace>
  <inkml:trace contextRef="#ctx0" brushRef="#br0" timeOffset="-187614.8">14189 15509 37 0,'-4'44'18'0,"4"-34"-19"0,0-10 33 16,0 0-32-16,0 0 1 0,0 0 0 16,7-4 0-1,0 1-2-15,0-3 1 0,4 0-1 16,0-7 1-16,-1 1-1 15,1-1 0-15,-4 1-1 16,3-4 1-16,1 3 0 16,3 7 1-16,-3 3 0 15,3 6 0-15,-4 7 0 16,4 2 1-16,-3 1 0 16,3-7 0-16,-3 0-1 15,3 0 1 1,0 1-1-16,7-1 0 0,0 0 1 15,0-3 0-15,4-3 0 16,0 0 1-16,-4-3-1 16,-3-6 0-16,-4-7 0 15,0-3 1-15,-4 1-2 16,-3-1 1-16,-3 3-1 16,0 3 0-16,-4 4-3 0,-4 6 1 15,0 3-4-15,-3 9 1 16,0 4-1-16,0 3 0 15,4 2 1-15,3-2 0 16,0 6 0-16,3-6 1 16,4-4-3-16,4-5 1 15</inkml:trace>
  <inkml:trace contextRef="#ctx0" brushRef="#br0" timeOffset="-187332.33">14774 15641 23 0,'7'22'11'0,"4"-28"-11"0,-4-1 17 0,4 1-17 15,-1-3 0-15,-3-4-1 16,0-3 0-16,0 4 1 16,0 3 0-16,0 2 0 15,1 4 0-15,-1 3 0 16,0 0 0-16,0 6 0 15,3 4 1-15,1 2-1 16,-1 1 0-16,5-1-1 16,-5 1 1-16,4-4-1 15,0 1 0-15,-3-1-5 16,0-3 0-16,3 4 0 0,0-4 1 16</inkml:trace>
  <inkml:trace contextRef="#ctx0" brushRef="#br0" timeOffset="-187091.09">15155 15675 34 0,'22'-25'17'0,"9"-28"-25"0,-20 37 37 16,6-12-29-16,-2-13 0 16,2-12 0-16,1-6 0 15,-11-4-1-15,-4-6 1 16,-6 6 0-16,-4-3 0 16,-4 4-1-16,1 11 1 15,-1 17 0 1,-3 18 1-16,3 19-1 0,4 16 1 0,0 19-1 15,4 9 1-15,-1 16-2 16,1 15 1 0,6 0-2-16,4-2 1 0,0-11-6 15,4-11 0-15,7-23-2 16,-1-12 0-16</inkml:trace>
  <inkml:trace contextRef="#ctx0" brushRef="#br0" timeOffset="-186883.66">15434 15606 25 0,'-7'32'12'0,"-4"-10"-15"15,11-19 22-15,-3 0-20 0,-1-3 0 16,4 0-4-16,0-6 0 15,0-7 1-15,0-9 1 16</inkml:trace>
  <inkml:trace contextRef="#ctx0" brushRef="#br0" timeOffset="-186701.27">15385 15352 16 0,'17'13'8'0,"-3"-13"-4"0,-3 0 11 0,-4-3-15 16,4 3 0-16,-1-6-1 15,1 2 1-15,3-2-4 16,-4 3 0-16,5-3-1 16,-1 0 0-16</inkml:trace>
  <inkml:trace contextRef="#ctx0" brushRef="#br0" timeOffset="-186356.11">15589 15331 28 0,'14'9'14'0,"11"-3"-11"16,-18-6 30-16,4 0-31 15,-1 0 0-15,4 0 2 16,1-3 0-16,-5 3-4 16,1 0 1-16,-1 0 3 0,1 6 0 15,-4 1-1-15,0 2 0 16,0 0-1-16,0 4 1 15,-3 0-3-15,-8 5 1 16,1-2-2-16,-1 3 1 16,-3-3-1-16,-7 9 1 15,-4 0-1-15,-3 3 0 16,-4 6 1-16,4 1 1 16,0-1-1-1,3 4 0-15,4 0 0 0,4 2 1 16,6-2 0-16,4-10 0 15,7-3-1-15,7-9 0 16,4-10-2-16,3-6 1 0,0-9-9 16,-3-7 0-16,-7-9-4 15,3-3 0-15</inkml:trace>
  <inkml:trace contextRef="#ctx0" brushRef="#br0" timeOffset="-186140.18">15498 15625 37 0,'7'44'18'0,"14"-16"-15"15,-14-24 30-15,3 2-32 16,1 0 0-16,7-3 0 16,3 0 1-16,3 1-3 15,1-1 1-15,-4-3-1 0,1-3 1 16,-5-1-10-16,-3-2 1 15,0-10-3-15,-7 1 0 16</inkml:trace>
  <inkml:trace contextRef="#ctx0" brushRef="#br0" timeOffset="-185860.34">15780 15660 38 0,'21'15'19'0,"14"1"-12"0,-21-13 35 0,7 0-38 0,8-3 0 16,6-3-2-16,-3-6 1 0,-1-4-5 15,-2-5 0-15,-8-4 3 16,-7 0 1-16,-3 6-4 16,-8-3 1-16,-10 3-1 15,-4 4 1-15,-3 6-1 16,0 6 0-16,0 12 0 16,0 13 1-16,7 10 1 15,3-1 0-15,4 7 2 31,11-3 0-31,7-7 0 0,10-6 1 0,11-9-3 16,3-19 1-16,-3-10-8 16,-11-3 0-16,-7-12-8 15,-7 0 0-15</inkml:trace>
  <inkml:trace contextRef="#ctx0" brushRef="#br0" timeOffset="-184780.93">6227 7152 40 0,'17'63'20'0,"-3"-38"-15"0,-7 3 20 15,-7 16-25-15,0 22 0 16,4 9 0-16,3 26 1 15,4 15-1-15,-1 19 0 16,-3-1 2-16,0 4 0 0,-3-3 0 16,-1-6 1-1,4-13 0-15,-3-22 0 0,3-9-1 16,-4-16 0-16,4-13-3 16,1-12 1-16,-5-10-3 15,4-15 0-15,-7-9-6 16,0-10 0-16,0-29-5 15,-7-8 1-15</inkml:trace>
  <inkml:trace contextRef="#ctx0" brushRef="#br0" timeOffset="-183414.97">6107 7093 23 0,'35'9'11'0,"42"-21"-11"0,-48 5 14 0,2-2-12 0,15 0 0 0,25-4 5 0,3-3 0 0,21-2-7 16,-7-4 0-16,25 0 5 15,14-3 0-15,7 3-1 16,4 3 0-16,7 0-2 15,17 6 0 1,-10 4-2-16,-1 0 1 16,19-1-1-16,-19 4 1 0,12 0-1 15,6-1 1-15,-10-2-1 16,-15 0 1-16,4-1 0 16,8-2 0-1,-8-1 0 1,-7 1 0-16,11-1-1 0,3 0 1 0,-11 4-1 15,15-4 1-15,-7 1 0 16,3-4 1-16,-17 10-1 16,10-3 1-16,-7-4-1 31,7-9 1-31,-10 0-1 16,-1 3 1-16,4 1-2 0,-3 2 0 0,-7 3 0 0,3-2 0 15,0 2 0-15,-7 4 0 110,-7-1 0-79,-18 1 0-16,-3 3 0 1,-4-4 0-16,-10 4 0 16,-1-4 1-16,-6 4-2 0,-8 6 1 0,-3 0 0 15,-7 6 0-15,-7 4 0 0,-3 6 0 0,-4-1-1 0,-1 7 1 0,-6 3 0 0,0-9 0 0,-7 6-1 0,-7 12 1 16,-8 10-1-16,-6 10 1 0,-11 11-2 0,0 17 1 0,0-7-1 0,3 7 0 0,4-1 1 16,7 7 0-16,1 0 0 0,-1 6 0 0,3-9 1 0,1-4 0 0,0 1 0 15,-4-13 0-15,0 6 0 16,-4-6 1-16,-3-6-1 15,1-1 0-15,-5-2 0 16,-3 3 0-16,-3-16-1 16,-5-3 1-1,-2-4-1 1,-1-2 1-16,-10-7-1 0,-4 1 1 0,-6-4-1 0,-8 0 1 16,7-3-1-16,-3-3 1 15,-7 0-1-15,-8 0 1 16,-10-3 0-16,0 3 0 15,-7-3 0-15,-3 0 0 16,3-1-1 0,-4 1 1-16,-3-3 0 0,-4 0 0 15,-10-1 0-15,-4 1 0 0,11-7 0 16,-3 4 0 15,-5-4 0 0,-6 4 0-31,-4-1-1 0,1 1 1 0,6-1 0 0,-7 1 0 0,-7 3 0 0,0-1 0 16,-3 1 0-16,7 6 0 0,-11-3 0 16,-4-7 0-16,-2 1 0 15,6-7 0-15,-4 0-1 16,-10-2 1-16,0 2 1 16,-3-3 0-16,6-3 0 46,-10 0 0-46,-3 3-1 0,-1 0 1 0,7 0 0 16,-10-3 1-16,-10 3-2 0,13-3 0 0,-14 4 0 16,4-4 0-16,-11 3 0 15,11 0 1-15,-21 6-2 0,0 1 1 16,10-1 0-16,-18 7 1 31,8-4-2-31,10 1 0 16,-6-4-5-16,9-6 1 0,5-6-7 0,3 0 0 15</inkml:trace>
  <inkml:trace contextRef="#ctx0" brushRef="#br1" timeOffset="-175258.98">15600 12656 47 0,'0'9'23'0,"14"10"-11"0,-7-16 24 16,4 0-33-16,6-6 0 16,4-3 1-16,11-4 0 15,10 1-6-15,11-7 1 0,7 1 1 16,0 2 0-1,0 4-10-15,-14 2 1 0,-11 1-8 16,-17 9 1-16</inkml:trace>
  <inkml:trace contextRef="#ctx0" brushRef="#br1" timeOffset="-175063.63">15653 12941 60 0,'0'28'30'0,"14"-6"-35"16,-7-22 54-16,4 0-48 16,10-6 0-16,10 0 0 15,15 3 0-15,4-4-4 16,3-2 0-16,3 3-6 16,-7 2 0-16,-6-2-8 0,-11-3 0 15</inkml:trace>
  <inkml:trace contextRef="#ctx0" brushRef="#br1" timeOffset="-174510.27">17258 13270 41 0,'-11'47'20'0,"11"-18"-10"16,0-26 28-16,0-3-35 15,0-7 0-15,0-11 3 16,0-20 1-16,-3-12-7 0,-4-10 0 15,-7-24 6-15,-4-14 1 32,-17-90-2-32,6 9 1 15,5 13-2-15,10 25 0 16,7 6-3-16,10 16 0 16,8 25-3-16,3 19 0 15,7 22-3-15,0 15 0 16,0 25-4-16,-3 23 0 0,-7 18-6 15,-4 16 0-15,-7 12-3 16,-14 7 0-16</inkml:trace>
  <inkml:trace contextRef="#ctx0" brushRef="#br1" timeOffset="-174327.75">16838 12791 54 0,'-7'12'27'0,"11"7"-31"15,-4-19 52-15,10 3-47 16,4-3 1-16,18 0 0 16,7-6 0-16,10-7-4 15,15 1 1-15,-1 2-4 16,-3-2 0-16,-7-7-11 16,-7-3 0-16</inkml:trace>
  <inkml:trace contextRef="#ctx0" brushRef="#br1" timeOffset="-174058.92">17865 12565 42 0,'14'9'21'0,"-11"-15"-18"0,-3 6 27 15,-3 3-30-15,-4 3 1 16,-7 4 3-16,-4 9 1 15,-7 9-5-15,-3 0 0 0,-4 10 2 16,1 9 1-16,2-7-1 16,5 14 0-16,2-1-1 15,12 3 0-15,6 1-3 16,8 6 1-16,14-7-8 16,6-15 1-16,12-10-6 15,-1-15 0-15</inkml:trace>
  <inkml:trace contextRef="#ctx0" brushRef="#br1" timeOffset="-173818.4">18436 12778 41 0,'0'28'20'0,"-14"29"-17"0,3-45 32 16,-6 7-32-16,-11-3 0 15,-8 9 0-15,1 6 0 16,-7 4-5-16,-8 2 1 16,4 7 2-16,4 3 1 15,7-6-4-15,7-7 0 16,3-5-5-16,7-10 0 16,8-13-7-16,6-16 1 15</inkml:trace>
  <inkml:trace contextRef="#ctx0" brushRef="#br1" timeOffset="-173594.4">18052 12847 29 0,'21'34'14'16,"18"20"-3"-16,-32-51 17 0,3 13-26 15,4 2 1-15,4 11 1 16,7 2 1-16,6-3-5 15,5-3 0-15,-5-6 3 16,-2 0 0-16,-5-7-5 16,-6-5 0-16,-4-4-8 15,-3-6 1-15,-4-10-5 16,0-12 1-16</inkml:trace>
  <inkml:trace contextRef="#ctx0" brushRef="#br1" timeOffset="-173338.14">18242 12468 41 0,'11'53'20'0,"24"13"-20"0,-17-47 38 15,6 15-35-15,5-3 0 16,2 4 2-16,1 3 0 15,7-1-7-15,-7 4 1 16,-8-7 2-16,-10 4 1 16,-7 9-3-16,-14 3 1 0,-3 7-10 15,-15 5 1-15,-21-2-6 16,0-7 1-16</inkml:trace>
  <inkml:trace contextRef="#ctx0" brushRef="#br1" timeOffset="-172842.99">20458 13261 54 0,'3'50'27'15,"1"-22"-34"-15,-1-18 49 0,-3 2-43 16,4-2 1-16,-4-4-2 16,0-6 1-16,7-9-3 15,0-7 1-15,3-6-11 16,1-19 0-16</inkml:trace>
  <inkml:trace contextRef="#ctx0" brushRef="#br1" timeOffset="-172691">20366 12728 36 0,'0'12'18'0,"14"13"-15"0,-7-18 21 15,0 5-24-15,4 1 0 16,3 2-7-16,7-2 1 16,0-4-1-16,4-5 1 15</inkml:trace>
  <inkml:trace contextRef="#ctx0" brushRef="#br1" timeOffset="-172408.29">20927 13217 41 0,'21'97'20'0,"4"-72"-15"0,-18-18 34 0,-4-1-37 15,-3-6 0-15,0-10 2 16,-3-15 0-16,-8-15-5 15,-3-17 1-15,-7-15 2 16,0-16 1-16,-4-15-1 16,7-7 0-16,4 0-3 15,11 0 0-15,6 13-2 16,11 6 0-16,4 13-1 16,7 12 1-16,3 25-2 15,0 16 0-15,0 19-4 16,1 12 1-16,-5 16-5 15,-13 6 0-15</inkml:trace>
  <inkml:trace contextRef="#ctx0" brushRef="#br1" timeOffset="-172243.23">20694 12932 60 0,'-7'28'30'0,"25"0"-38"0,-11-28 59 16,7-3-51-16,14-3 0 15,7-1-2-15,11 1 0 16,11-3-5-16,2-1 1 16,-6-8-11-16,-14 5 1 15</inkml:trace>
  <inkml:trace contextRef="#ctx0" brushRef="#br1" timeOffset="-171537.72">23301 12856 58 0,'11'44'29'0,"-11"-22"-30"0,0-19 49 0,-4 1-46 0,-3-1 1 16,-4 3 0-16,-6 0 1 15,-4-6-6-15,-8 0 0 16,1 6 2-16,-4 4 0 16,-3 2-3-16,0 10 0 15,0 3-3-15,3 4 1 0,7-1-1 16,4 10 0-16,7 2 0 16,7-2 0-1,14-4 0-15,18-2 0 0,3-4 0 16,11-9 1-16,10-7 0 15,4-5 1-15,-4-7 1 16,1 0 1-16,-12-4 3 16,5-2 1-16,-4-3 2 15,-1-7 1-15,5-3 2 16,-12-3 0-16,-6 4 1 16,-7-4 0-16,-8 6-2 15,-6 0 0-15,-8 1-2 16,-6 2 1-16,-8 4-3 15,1 2 1-15,-5 4-3 16,-2 6 1-16,-8 4-3 16,4-1 1-16,-1 13-2 15,8 0 0-15,7-1-2 0,7 4 1 32,32-3-3-32,0-9 0 15,6-7-3-15,1-13 0 16,7-9-4-16,-7 1 1 15</inkml:trace>
  <inkml:trace contextRef="#ctx0" brushRef="#br1" timeOffset="-171238.3">23650 13104 41 0,'7'38'20'0,"7"15"-20"0,-7-44 37 0,1 7-35 15,-1-3 0-15,0-7-1 16,0 0 1-16,0-6-3 15,0-9 1-15,0-4 0 16,0-2 0-16,-4-10-1 16,1-1 0-16,-1-5 0 15,5-7 0-15,-1 16 0 16,7 1 1-16,3 2 1 16,1 6 1-16,7 1-1 15,-4 5 0-15,0 14 0 16,0 5 1-16,-3 10-2 15,-1 3 1-15,-6 0-3 16,3 10 1-16,-3-7-5 16,-4-3 0-16,0-9-8 15,3-16 1-15</inkml:trace>
  <inkml:trace contextRef="#ctx0" brushRef="#br1" timeOffset="-169902.06">24095 12963 42 0,'24'41'21'0,"1"31"-22"0,-14-53 33 16,-1 9-29-16,1 3 0 15,-1 1 3-15,-2-7 1 16,-1-3-8-16,0-7 1 16,0 1 4-16,0-7 1 0,0-2-3 15,0-14 1-15,0-5-4 16,3-4 1-16,1-3-3 15,3 4 0-15,0-1-1 16,0 4 0-16,4 2-1 16,0 4 1-16,-1 0 1 15,4 2 0-15,1 4 2 16,2-6 0-16,5 3 3 16,-8-6 1-1,7-4 0-15,0 4 0 0,-3-7 1 16,-7 3 0-16,-4 1-1 15,0-1 0-15,-7 7-3 16,-7-3 1-16,-4 6-3 16,1-4 0-16,-4 7-2 15,0 7 0-15,0-1 0 16,0 6 0-16,3 1 1 0,4 3 0 16,11 12 1-16,3-3 1 15,3-6 0-15,4 3 1 16,1 0 0-16,-5-4 1 15,4 1-2-15,-3-6 1 16,0-4-1-16,-1 1 0 16,1-1 0-16,3 0 0 15,0-2 0-15,1-1 0 16,-1-3 2-16,3-3 0 0,5 3 1 16,2-3 1-1,8-3 0-15,-4-6 1 0,4-10-1 16,4 3 1-16,-1 1-2 15,-3 2 0-15,-4-3-2 16,-3 1 1-16,-4-1-2 16,-3 0 1-16,-1 4-1 15,-2 2 1-15,2 4 0 16,-3 0 0-16,-3 3-2 16,-4 6 0-16,0 6 0 15,-3 13 1-15,-1 6-1 16,1 4 0-16,-7 12 0 15,-4 6 1-15,0-3 1 16,-4 9 0-16,-10 4 1 16,0-4 1-16,-7 7-1 15,-4-7 1-15,-7-5-2 16,0-14 1-16,1-5-1 0,-1-10 1 16,7-7-1-16,4-5 0 15,7-14 0-15,3-2 1 16,11-9 0-16,11-7 0 15,14-3 0-15,3-7 1 16,14-9-2-16,11 1 1 16,7-7-1-16,-3-10 0 15,-8 7-1-15,-3-3 1 16,-11-7-1-16,-3 4 1 16,-11 5 0-16,-3 4 0 15,-8 4-1-15,-10 2 0 0,-3 0-1 16,-1 16 1-16,-3 12-1 15,-4 10 0-15,1 6 0 16,-1 13 1-16,4 3-1 16,4 12 1-16,3 1 1 15,3 2 1-15,4-9-2 16,-3-3 0-16,10-3-4 16,7-7 1-16,11-5-6 15,0-4 0-15,6-16-2 16,5-9 1-16,3-6-2 31,14 66 13-31,-39-135-1 16,53 46 1-16,-14 7 7 15,-14 13 0-15,-15 6 1 16,-9 6 1-16,-15 7-4 0,-4 2 1 16,-10 4-4-16,-7 3 1 15,-11 3-3-15,-3 0 1 16,-4 0-1-16,4 3 1 15,3 0-1-15,11 10 1 16,7-4 0-16,7 4 1 16,11 2 0-16,14 7 0 15,3 3 0-15,0 7 0 16,7-1 0-16,1 10 0 16,-5-10-2-16,-13 4 1 15,-7-4-2-15,-4 0 1 16,-11-2-4-16,1-11 0 0,-5-2-8 15,1-10 1-15</inkml:trace>
  <inkml:trace contextRef="#ctx0" brushRef="#br1" timeOffset="-169720.68">26621 13440 29 0,'24'25'14'0,"-13"-6"-13"16,-11-16 18-16,-4 0-21 15,-6 0 0-15,-8-9-14 16,-14-16 1-16</inkml:trace>
  <inkml:trace contextRef="#ctx0" brushRef="#br1" timeOffset="-167320.28">10037 2013 41 0,'-4'6'20'0,"4"32"-15"16,0-16 20-16,0 0-23 16,-4 21 0-16,1 26 2 15,-1 16 0-15,1 28-5 16,-1 9 0-16,4 26 3 15,4 2 0-15,3 1-1 16,0 2 1-16,0-5-3 0,0-13 1 16,0-35-2-16,-7-12 1 15,0-32-3-15,-3-15 1 16,-4-22-10-16,3-32 0 16,8-34 0-16,3-15 0 15</inkml:trace>
  <inkml:trace contextRef="#ctx0" brushRef="#br1" timeOffset="-166357.97">9980 2007 28 0,'18'18'14'0,"24"-18"-10"15,-24-6 26-15,10 6-30 16,7-6 1-16,15-7 0 16,17-2 1-16,21 2-2 0,18-6 1 15,3 13 1-15,22-3 1 16,13 2 1-16,15 7 0 16,10 0 0-16,8 0 0 15,24 0-1-15,10-3 1 16,8 3-2-16,14-16 0 31,0 7-2-31,14-4 1 0,-4-2-1 0,29-1 0 16,-1 4 0-16,19-4 0 0,10-3 0 15,-1-9 1-15,8-7-1 16,-14 17 0-16,-7-8-1 16,-14 11 1-16,-8 5-1 15,-6 10 0-15,-40 10-1 16,-9 5 0-16,-26 1-1 15,-24 3 1-15,-29-6 0 16,-20-4 0-16,-29-3 0 16,-21-6 0-16,-14 0 0 15,-11 0 1 1,-7 16 0 0,-10-7 0-16,-8 13 0 15,-3 13 1-15,-3 15-1 16,-1 13 1-16,-6 9 0 15,-8 9 0-15,-10 7-1 16,-11 6 0-16,-6 10 0 16,-8-7 0-16,-4-6-1 0,-6 9 1 15,3 4 0-15,7 2 0 16,0 4 0-16,4-7 1 16,0 10 0-16,3-3 0 15,0-6 1-15,4-13 0 16,-4-7 1-16,4-12 0 15,-8-6 0-15,-6-9 0 16,-11-10 0-16,0-3 1 16,-28-10-1-16,-18-6 0 15,-14-15-2-15,-28-1 1 16,-32-12-1-16,-21-6 1 0,-39-3-1 16,-18-10 0-16,-17 0-2 15,-28 6 0-15,-15 1 1 16,-3 3 1-16,-14-1-1 15,-4 4 0-15,-13 3 0 16,6-7 1-16,-7-12-2 16,-14-3 1-16,7-3-11 15,-10 6 1-15</inkml:trace>
  <inkml:trace contextRef="#ctx0" brushRef="#br1" timeOffset="-163100.06">19950 1517 24 0,'28'-34'12'0,"-21"-13"0"16,-11 22 13-16,-6-4-24 16,-18-14 0-16,-18-11 0 15,-21 1 0-15,-22-16-2 0,-30 6 1 16,-19 1 0-16,-21 8 1 15,-17 1-1-15,3 6 0 32,-120 22 2-32,29 22 1 15,24 12 0-15,39 19 1 16,10 10-1-16,18-7 1 16,18 7-1-16,10 6 1 15,29 9-3-15,14-6 1 16,10 16-4-16,21 9 1 0,22 10-1 15,28 15 1-15,14 9-1 16,35-2 1-16,35-4 0 16,36 7 0-16,21-29 3 15,39-6 1-15,24-9-1 16,36-19 1-16,17-16-1 16,22-18 1-16,0-10-1 15,-4-10 0-15,-25-18-3 16,-10-7 1-16,-15-24-1 15,-20-4 1-15,-36-12 0 16,-28-13 0-16,-25-9 0 16,-21-10 0-16,-35 10 0 15,-18 6 0-15,-32 0 0 16,-38-6 0-16,-50 6-1 16,-24 3 1-16,-36 16 0 15,-24 3 0-15,-36 22-1 16,-3 16 1-16,-22 18 0 0,15 13 1 15,0 10-1-15,6 5 1 16,19 13-1-16,17 16 1 16,17 10-4-16,22 12 0 15,32 24-11-15,31 39 0 16</inkml:trace>
  <inkml:trace contextRef="#ctx0" brushRef="#br1" timeOffset="-156253.65">9793 11668 35 0,'4'0'17'0,"-8"41"-12"0,4-26 17 0,-3 10-22 16,-1 10 0-16,-3 9-1 15,3 15 1-15,-3 23 0 16,0 12 0-16,-3 25-1 16,3 25 1-16,0 10 1 15,0 19 1-15,3 18 2 16,1 0 0-16,3 10 1 16,0-4 0-16,0-12-1 15,3 4 1-15,1-20-3 16,-1-15 0-16,1-10-5 15,-4-13 0-15,0-14-5 16,-4-11 1-16,1-27-7 0,-1-20 0 16</inkml:trace>
  <inkml:trace contextRef="#ctx0" brushRef="#br1" timeOffset="-154737.58">9945 11599 17 0,'14'22'8'0,"18"-6"-1"16,-25-16 4-16,7-4-9 0,3-5 0 16,8-7 2-16,3 4 0 15,4-4-5-15,7 0 0 16,10 1 4-16,15-1 1 16,13-3-2-16,19 4 1 15,6-1-1-15,18-3 1 16,14-3 0-16,4-3 0 15,6-3-1-15,8 6 0 16,-4-3-1-16,14-3 1 16,1 2-1-16,6 1 1 0,7 7-2 15,4 2 1-15,0 3-1 16,11 7 1-16,-1 0-1 16,-3 3 0-1,127 0 1 1,-25-1 0-16,-24 1 0 15,-15 3 0-15,-13 0 0 16,-18 3 0-16,-1 7 1 16,5 2 0-16,-26-2-2 15,-3 2 0-15,7-5 1 16,-24-7 0-16,10 0 0 16,3-7 0-16,-14-5-2 15,11-4 1-15,0 0 0 16,-10 1 0-16,6-4-1 15,-6 0 0-15,-8 3 0 16,-7-6 0-16,-3-6 1 0,-4 0 0 16,-10-6 0-16,-11 5 1 15,3 7-1-15,-6 4 1 16,0 5 0-16,-19 4 0 16,1 2 0-16,-3 7 0 15,-4 3-1-15,-15 1 1 16,-10 5-2-16,-7 4 1 15,-10 2-1-15,-8 7 0 16,-6 3 0-16,-8 13 0 16,-10 6-1-16,-7 3 1 15,-4 12 0-15,0 14 1 0,0 14-1 16,-3 4 1-16,-4 10-1 16,0 12 1-1,4 6 0-15,-1 3 0 0,-3 3 0 16,0 7 0-16,1 12-1 15,-1 1 1-15,-4-1-1 16,4-12 1-16,4 9-1 16,-4-13 1-16,0-5-1 15,0-7 1-15,-3-10 0 16,-1 1 0-16,1-7 0 16,0 4 0-16,3-7 0 15,-4-9 0-15,1-1 0 16,-4-8 0-16,0-7 0 15,-3-12 0-15,-4-7-1 16,-4-9 1-16,-3-10-1 16,-7-9 1-16,-7-3-1 0,-4-12 1 15,-7-10-1-15,-7-3 0 16,1-4 0-16,-8-5 1 16,-11-1 0-16,-6 1 0 15,-11-1-1-15,-14-6 1 16,3 7 0-16,-7-7 0 15,-10 6 0-15,-15 4 1 16,-2 3-2-16,-5 9 1 16,-3 3 0-16,-18 7 0 15,4 2 0-15,-7 4 1 0,-14 3-2 16,0 3 1-16,-11 3 0 16,-14-6 0-16,0 0 0 15,-14-3 0-15,-4-3 0 16,-7-7 0-16,-10 4 0 15,0-4 1-15,-11 1-1 16,-3-1 1-16,-8 0-2 16,-3 4 1-16,-10-1-1 15,-1 1 0 1,-10 0-1-16,0 2 0 0,-11 4-1 16,4 0 0-16,-11 0-1 15,8-4 1-15,-15 14-1 16,11-1 1-16,-8 6 0 15,15 1 1-15,-10 6-1 16,20 9 1-16,-7-3-1 16,15 0 1-16,3-6-4 0,7-4 0 15</inkml:trace>
  <inkml:trace contextRef="#ctx0" brushRef="#br1" timeOffset="-151989.83">10019 12370 33 0,'10'-9'16'0,"12"-54"-12"0,-15 38 16 0,3-3-20 15,1-25 1-15,3-10-1 16,0-3 1-16,0-9-2 15,-3-4 1-15,-8 20 0 16,1 5 1-16,-4 4-1 16,0 13 0-16,0 8 0 15,0 8 0-15,3 14-1 16,4 1 1-16,4 15 0 16,-4 13 0-16,4 10 0 15,-1 8 0-15,1 14 0 16,6 5 1-16,5 17 0 0,-1-11 1 15,0 8 0-15,4-8 0 16,-8 8-1-16,1-8 1 16,-7-8-1-16,-4-7 0 15,-4-12 0-15,-6-7 0 16,-8-9-1-16,-3-13 1 16,-7-9-1-16,0-3 1 15,-11-3-1-15,-11-7 1 16,-6 1-2-16,-4-1 1 0,-3-2-1 15,3-4 0-15,0 3-2 16,0 4 1-16,7 2-1 16,14 7 1-16,-3 6-1 15,10 3 1-15,4 1 0 16,7-4 1-16,4 0 0 16,6 0 1-16,4 0 1 15,14 0 0-15,11-3 1 16,10-9 0-16,14-13 0 15,18-9 1-15,4-7 0 16,0-12 0-16,-1-3 0 16,4-1 0-16,-10 1 0 15,-11 3 0-15,-11 9-1 16,-14 13 0-16,-10 3 0 16,-15 6 0-16,-17 16-1 15,-17 15 0-15,-5 13-2 0,-13 22 0 16,-11 4-4-16,-7 14 0 15,0 4-1-15,0 13 0 16,7-10-1-16,3 3 1 16,12-9-6-16,9-9 1 15</inkml:trace>
  <inkml:trace contextRef="#ctx0" brushRef="#br1" timeOffset="-151434.65">10675 12022 42 0,'60'-25'21'0,"-39"-47"-23"15,-14 50 39-15,-7-6-34 16,-3-10 1-16,-11-6-1 16,-11 7 0-16,-14-4-5 15,-14 0 1-15,-17 7 2 16,-8 2 1-16,-17 17-4 16,-4 21 1-16,-3 6-3 15,-1 17 1-15,12 8-3 16,13 4 1-16,4 16-1 0,18 8 0 15,17 20 1-15,14 9 0 16,11 6 2-16,14 10 1 16,21 0 1-16,18-16 0 15,17-3 2-15,18-19 1 16,4-19 2-16,14-18 0 16,7-16 1-16,6-19 0 15,-2-22 0-15,-12-10 1 16,-9-18-2-16,-12-12 1 15,-10-11-3-15,-18-24 1 16,-10-9-2-16,-18-1 1 0,-14-3-1 16,-10 16 0-16,-26-6-1 15,-17 9 1-15,-21 6-2 16,-7 4 1-16,0 15-7 16,-11 13 1-16,1 12-8 15,6 22 0-15</inkml:trace>
  <inkml:trace contextRef="#ctx0" brushRef="#br2" timeOffset="-141526.55">21304 11320 33 0,'28'-6'16'0,"-13"6"-3"0,-15 6 16 16,-7 3-26-16,-4 4 1 16,-10 6 0-16,-11 9 1 15,-17 6-7-15,-15 4 0 16,-13 0 4-16,-8-4 0 16,-3-3-3-16,-11 1 0 15,-3-1-2-15,6-6 1 16,8-3-4-16,7-3 0 0,10 0-7 15,11-7 0-15</inkml:trace>
  <inkml:trace contextRef="#ctx0" brushRef="#br2" timeOffset="-141058.04">20373 11505 44 0,'7'25'22'0,"-14"6"-19"15,3-21 37-15,-3 5-38 16,-10-2 0-16,-15 9 1 16,0 0 0-16,-7 3-5 15,-10 0 1-15,-4 0 1 0,0-6 1 16,0-3-2-16,7-4 0 15,8 1-2-15,2-4 0 16,12-3 0-16,10 4 1 16,14-1-1-16,17-3 1 15,15 4-1-15,14 12 1 16,-4 0 1-16,11 3 0 16,0 3 0-16,-4-3 1 15,-6-3-1-15,-12-3 1 16,-6 3-1-16,-7 0 1 15,-8-3-1-15,-3-4 1 0,-7-5 0 16,-3-10 1-16,-4-13 1 16,0-12 1-16,3-16 0 15,4-6 1-15,7-15 0 16,4-4 0-16,3-6-7 16,4 3 0-16,3-7-11 15,3 14 1-15</inkml:trace>
  <inkml:trace contextRef="#ctx0" brushRef="#br2" timeOffset="-140295.81">21678 11279 45 0,'-7'31'22'0,"0"20"-23"0,4-39 33 16,-1 7-30-16,1 6 1 0,-1 3 1 15,0 7 0-15,4-1-4 16,4-6 0-16,3-6 4 16,4-3 0-16,6-9-1 15,4-10 0-15,1-16 0 16,-5-6 0-16,4-6-2 16,4-7 0-16,0-5-5 15,-1-4 1-15,-2-3-14 16,-5-7 1-16</inkml:trace>
  <inkml:trace contextRef="#ctx0" brushRef="#br2" timeOffset="-139844.24">21967 11533 39 0,'4'22'19'0,"0"-9"-13"0,-4-10 20 16,0-3-26-16,0 0 1 15,0 0 1-15,3-7 0 16,1-8-3-16,3-1 1 15,0-3 1-15,3 0 1 16,1 1-2-16,3-1 1 16,4 0 0-16,3 3 0 0,0 7-1 15,0-4 0-15,-3 7 0 16,-4 6 1-16,0 0-1 16,-3 6 0-16,-4 4 0 15,0 2 1-15,0-2-1 16,0 2 1-16,-4 1-1 15,1 3 0-15,-1 2 1 16,1 4 0-16,3 0-2 16,0 0 1-16,4-3-5 15,-1-6 1-15,4-7-9 16,4-12 0-16</inkml:trace>
  <inkml:trace contextRef="#ctx0" brushRef="#br2" timeOffset="-139630.22">22461 11533 41 0,'4'60'20'0,"-15"12"-16"0,8-57 30 16,-8 4-32-16,4 0 1 15,0-3-2-15,0-4 1 16,0-2-5-16,3-10 1 15,1-7-3-15,6-8 1 0,1-1-10 16,0-22 1 0</inkml:trace>
  <inkml:trace contextRef="#ctx0" brushRef="#br2" timeOffset="-139493.25">22391 11298 35 0,'3'12'17'0,"4"32"-12"0,-7-34 25 0,4-1-31 15,-1 1 1-15,8-1-4 16,0-3 0-16,10 1-5 16,7-11 1-16</inkml:trace>
  <inkml:trace contextRef="#ctx0" brushRef="#br2" timeOffset="-139195.12">22800 11753 45 0,'14'47'22'0,"-3"-38"-19"0,-11-9 37 16,3-9-38-16,1-13 0 15,-4-3 1-15,0-13 0 16,-7-15-5-16,0-7 1 16,0-9 2-16,0 0 0 15,0-3-1-15,-1 9 0 16,5-3 0-16,3 10 0 15,3 12 0-15,8 6 0 16,3 23-1-16,0 8 1 16,0 7-4-16,0 13 0 15,-3 9-8-15,-4 9 0 0,-10-6-3 16,-4 4 0-16</inkml:trace>
  <inkml:trace contextRef="#ctx0" brushRef="#br2" timeOffset="-139044.3">22677 11508 43 0,'3'22'21'0,"15"-10"-18"15,-8-8 41-15,4-4-44 16,8 3 1-16,2-3-1 16,1 0 1-16,-4 0-5 15,0 3 0-15,0 3-10 16,1-9 1-16</inkml:trace>
  <inkml:trace contextRef="#ctx0" brushRef="#br2" timeOffset="-138889.39">23026 11696 39 0,'3'41'19'0,"-10"-7"-23"0,7-30 25 16,0-4-27-16,0-7 1 15,0-5-13-15,4-7 0 16</inkml:trace>
  <inkml:trace contextRef="#ctx0" brushRef="#br2" timeOffset="-138729.48">22962 11373 35 0,'4'13'17'0,"-1"6"-18"15,1-16 28-15,-1 0-29 16,1-3 1-16,3 0-15 16,0-3 1-16,-3-4 14 15,3-2 0-15</inkml:trace>
  <inkml:trace contextRef="#ctx0" brushRef="#br2" timeOffset="-136692.58">23118 11668 38 0,'10'9'19'0,"8"-6"-5"0,-11-3 20 0,3 4-31 15,5-1 1-15,2 0 1 16,8-3 0-16,3 0-7 16,0-6 1-16,-3-1 3 15,0 1 1-15,-8 0-3 16,-3 3 1-16,-3-4-2 16,-4 1 1-16,-10 3-1 15,-8 3 0-15,-3 0-2 16,-7 3 1-16,-4 7-2 15,0 5 0-15,1 4 0 16,2 6 1-16,5 0 0 16,6-6 0-16,4 0 2 15,11 0 0-15,6-1 0 16,11-5 0-16,11-4-6 0,7-9 1 16,0-9-6-16,7-16 1 15</inkml:trace>
  <inkml:trace contextRef="#ctx0" brushRef="#br2" timeOffset="-136314.89">23851 11103 34 0,'14'4'17'0,"-3"-1"-14"0,-11 9 27 16,0 10-29-16,-7 6 0 0,-7 13 0 15,-7 9 1-15,-4 13-2 16,0 6 0-16,4-3 2 15,0 3 1-15,7-3 0 16,3-13 0-16,4-12-1 16,4-7 1-16,3-9-1 15,0-6 0-15,0-6-2 16,0-10 0-16,-4-12-2 16,-6-4 1-16,-5-3-3 15,-9 4 0-15,-4-1 0 16,-8 7 0-16,8 6 0 15,0 9 1-15,0 13 2 16,6 0 1-16,5 10 1 16,10-4 1-16,3-3-1 15,15-3 1-15,13-10-1 16,12-12 0-16,6-6-7 16,4 0 0-16,0-13-6 0,-7-6 1 15</inkml:trace>
  <inkml:trace contextRef="#ctx0" brushRef="#br2" timeOffset="-135727.75">24832 11985 59 0,'0'-13'29'0,"25"-62"-37"0,-15 53 57 15,4-22-49-15,4-9 1 16,0-16 0-16,6-16 0 16,5-3-2-16,-5 0 1 15,-3 7 0-15,1 2 0 16,-8 14-1-16,-4 11 1 15,1 10-3-15,-4 22 1 0,0 19-3 16,-3 16 0-16,-1 15-3 16,-3 13 1-16,-3 12-8 15,-4 0 0 1</inkml:trace>
  <inkml:trace contextRef="#ctx0" brushRef="#br2" timeOffset="-135519.84">24747 11743 43 0,'4'16'21'0,"24"-4"-23"16,-14-8 33-16,0-1-31 0,8 3 0 15,-1 0 0-15,3 0 0 16,5 4-4-1,-1-4 0-15,0 0-7 0,-3-2 0 16</inkml:trace>
  <inkml:trace contextRef="#ctx0" brushRef="#br2" timeOffset="-134964.15">25121 12022 44 0,'11'19'22'0,"-4"-13"-27"0,-4-12 37 0,1-6-33 16,0-7 1-16,-4 0 0 16,3 0 0-16,1-3 0 15,-4 0 0-15,3 0-1 16,4 10 1-16,7-1-1 16,0 7 1-16,8-4 0 15,6 10 0-15,4-3-1 16,6-3 1-16,8 3 0 15,0 0 0-15,-4 6 0 16,1 0 0-16,-12 0 0 16,-2-3 1-16,-8 3-1 15,-3-6 0-15,-8 6 0 16,-3 0 0-16,-3 1 0 16,-4 2 1-16,-7 0-2 15,-4 0 1-15,-3 4 0 0,-4 2 0 16,-3 4 0-16,0-3 0 15,3-1 0-15,1-2 0 16,6-1 0-16,4-3 0 16,7 1-1-16,7-7 0 15,4 0 0-15,-1 3 1 16,1-3-1-16,3 0 0 16,-3-3 0-16,-1 3 1 15,1-4 0-15,-1 8 0 16,1-1 0-16,-1 3 0 15,1 3 0-15,0 4 1 16,-4-4-1-16,0 4 1 0,-4-1-3 16,1-2 1-16,3-1-8 15,0-3 1-15,0-9-3 16,-4-3 0-16</inkml:trace>
  <inkml:trace contextRef="#ctx0" brushRef="#br2" timeOffset="-134379.72">25777 12007 43 0,'0'15'21'0,"18"7"-26"16,-18-22 42-16,7 0-37 15,0 3 1-15,-7-3 0 16,0 0 0-16,7-6-2 16,-7 0 1-16,0 6 1 0,4-3 0 15,-1 3-1 1,-3 0 1-16,7 3-2 0,-3 3 1 15,-1 0-1-15,1 1 1 16,0-4-2-16,-1 0 0 16,4-3 0-16,0-6 1 15,4 2 0-15,-1-2 1 16,1-3-1-16,-1 3 0 16,1-1 0-16,0 4 0 15,-4 3-1-15,0 0 1 16,0 6-1-16,3 1 1 15,1-1 0-15,0 0 0 16,3 0 1-16,0 1 0 0,3-4 1 16,1-3 1-16,3 0 0 15,0 0 0-15,1-3 0 16,-1 0 0-16,-4-4 0 16,1 1 0-16,0-3-2 15,-4-4 1-15,0 1-1 16,0-4 0-16,0 3 0 15,-7 1 0-15,-7-1-1 16,-3 1 1-16,-4 5-2 16,0 11 1-16,-1 5-1 15,1 4 1-15,0 9-1 16,0 6 1-16,4 3 0 16,3 0 1-16,3 1 1 15,-3-4 0-15,7 0 0 16,7-9 0-16,4-6-2 15,7-10 0-15,-1-3-7 0,1-7 0 16,0-11-3-16,0-7 0 16</inkml:trace>
  <inkml:trace contextRef="#ctx0" brushRef="#br2" timeOffset="-133689.65">26550 12082 44 0,'-14'12'22'0,"7"13"-25"0,7-18 43 0,0 2-40 15,3 7 1-15,1-7 1 16,3 1 0-16,0-1-2 16,4 0 0-16,-1-2 1 15,4-1 1-15,0-3-1 16,1-3 1-16,-1 0-2 16,0 3 0-16,-4-3-1 15,1-3 1-15,-4 6-2 16,4-3 1-16,-1 10-1 15,1-1 1-15,-1 1 0 16,-3 2 0-16,4-3 0 0,7-2 0 16,-1-1 1-16,8-3 0 15,0-3 0-15,-1 0 0 16,-2-3-1-16,-1-3 0 16,0-4-2-16,-4 1 1 15,1 3-3-15,3-4 0 16,-3-2-3-16,0-7 0 15,-1 6-1-15,4 1 0 16,1-1 0-16,2 4 0 16,1 3 5-16,3 6 1 0,4 0 5 15,-4 6 0-15,-3 3 6 16,-4 1 0-16,-3-4 3 16,-1 3 1-16,-6-2-3 15,-1-1 1-15,-6 3-4 16,-1 1 0-16,-6-7-3 15,-8-3 1-15,-6 0-3 16,-11 0 1-16,-4 0-5 16,-4 3 1-16,5 0-1 15,3 3 0-15,6 1-4 16,8-1 1 0,7 0-5-16,11-3 0 15,10-6-1-15,3-3 1 0</inkml:trace>
  <inkml:trace contextRef="#ctx0" brushRef="#br2" timeOffset="-133403.12">27376 12446 38 0,'7'12'19'0,"0"-43"-24"0,-4 25 39 16,4-7-35-16,-3-3 1 15,-1-3-1-15,1-2 1 16,3-1 1-16,0 0 1 0,4 6 0 16,-1 0 0-16,8 7 1 15,-4-1 0-15,7 1-1 16,7 0 1-16,8-1-3 16,-5 1 1-16,5-7-3 15,-5 0 0-15,-6-2-4 16,-4-1 0-16,-7-9-7 15,4-4 0-15</inkml:trace>
  <inkml:trace contextRef="#ctx0" brushRef="#br2" timeOffset="-132952.81">27834 11505 33 0,'7'41'16'0,"4"56"-11"15,-8-69 24-15,-3 10-29 0,0 15 0 16,-3 10 1-16,3 15 0 16,0 1 0-16,-4-4 0 15,1-6 1-15,-1-10 0 16,1-8 0-16,-1-17 0 16,1-9-1-16,3-3 1 15,3-3-3-15,1-10 1 16,3-9-1-16,3-6 1 15,8-7-1-15,7-2 1 16,-4-1 0-16,4 0 1 16,-4 4 0-16,-7 2 0 0,-4 4-1 15,-10 6 0-15,-10 0 0 16,-8 3 1-16,-7 0-2 16,8 1 1-16,-4 2 0 15,3 3 0 1,4 13 2-1,7 0 0-15,7-3 0 16,3-3 0-16,12 6 0 16,9-4 1-16,15-2-5 15,10-3 1-15,-10-4-13 16,-7-9 1-16,-4-6-2 16,-3-10 1-16</inkml:trace>
  <inkml:trace contextRef="#ctx0" brushRef="#br2" timeOffset="-132472.56">29235 12411 39 0,'-11'0'19'0,"1"3"-17"0,10-9 37 0,0-7-34 15,0-12 1-15,0-6 2 16,3-19 0-16,1-13-11 16,3-15 0-16,0 6 7 15,3-4 1-15,4 4-4 16,1 13 0-16,2 5-1 15,4 10 1-15,4 10-2 16,0 12 0-16,-4 9-3 0,-3 13 0 16,-4 13-6-1,-7 12 0-15,-7 0-6 0,-7 3 0 16</inkml:trace>
  <inkml:trace contextRef="#ctx0" brushRef="#br2" timeOffset="-132172.71">29037 12207 44 0,'11'-3'22'0,"24"6"-26"0,-21-3 37 0,4 7-33 16,10-4 0-16,7 3 0 16,8 0 1-16,6 1-2 15,-3-1 1-15,-7 0 0 16,-8 0 0-16,-6-3-1 15,-4-3 1-15,-3-3-1 16,-4-3 0-16,-3 0 0 16,-4 0 1-16,-4-4-1 15,-3 7 0-15,-7 3 0 16,-3-3 0-16,-12 6-1 16,5 6 0-16,-1 10-6 15,0 9 0-15,1-3-3 16,6 7 1-16</inkml:trace>
  <inkml:trace contextRef="#ctx0" brushRef="#br2" timeOffset="-132066.02">29418 12580 37 0,'39'-3'18'0,"-14"-9"-23"15,-18 2 34-15,3-5-30 0,1-10 1 16,-4 0-11-16,-4-1 1 16,-3-11 5-16,8 2 1 15</inkml:trace>
  <inkml:trace contextRef="#ctx0" brushRef="#br2" timeOffset="-131678.18">29605 12530 47 0,'4'16'23'0,"-1"-29"-21"15,1 10 44-15,-1-3-44 16,8-13 0-16,3-6 0 16,0 6 1-16,4-9-4 15,-1 0 0-15,8 0 3 16,7 6 1-16,7 3-3 0,3 6 0 31,0 1-4-31,-6 2 1 0,-8 1-13 16,3-4 0-16</inkml:trace>
  <inkml:trace contextRef="#ctx0" brushRef="#br2" timeOffset="-131195.68">30773 12624 52 0,'7'-25'26'0,"14"-56"-25"15,-14 49 38-15,7-21-39 0,0-13 0 16,4-15 0-16,7-17 1 15,3 11-1-15,7-4 0 16,7 12 0-16,-3 1 1 16,-7 18-1-16,-4 26 1 15,0 12-3-15,-6 16 1 16,-8 12-6-16,-7 13 1 16,-7 0-9-16,-4 12 0 15</inkml:trace>
  <inkml:trace contextRef="#ctx0" brushRef="#br2" timeOffset="-130984.74">30709 12405 58 0,'14'0'29'0,"18"12"-37"16,-21-12 51-16,6 4-43 15,5-1 1-15,2 0 0 16,4 0 0-16,4 0-2 15,0 0 0-15,0-6-2 16,-4 0 0-16,-7 0-5 16,-3-3 1-16,-4 2-9 15,0-2 1-15</inkml:trace>
  <inkml:trace contextRef="#ctx0" brushRef="#br2" timeOffset="-130732.86">31143 12496 31 0,'-3'50'15'0,"3"10"-6"0,3-45 19 15,-3 13-27-15,4-2 1 16,-4-1 3-16,3 0 0 16,1-3-4-16,-1-7 0 15,11-2 4-15,11-10 1 0,0-6-1 16,0-7 1-16,-1-11-2 15,1-8 0-15,-4 1-5 16,-3-6 1-16,-8 2-10 16,1-2 0-16,-4-1-7 15,4 7 1-15</inkml:trace>
  <inkml:trace contextRef="#ctx0" brushRef="#br2" timeOffset="-130281.99">31429 12649 46 0,'4'41'23'0,"-4"13"-27"0,0-48 38 16,3 6-34-16,-3 1 0 15,0-1 3-15,4 1 0 16,-1-1-3-16,4-8 0 16,0-8 1-16,7-8 0 15,-3 3 0-15,-1-7 0 16,5 0-3-16,-5-6 1 0,1 0-1 15,-1 7 0-15,4-4 0 16,1 9 1-16,-1 7 0 16,0 3 1-16,0 13 0 15,0 6 0-15,-3-4 0 16,-1 4 1-16,1 3-1 16,-1 3 1-16,-3 0-3 15,0 0 0-15,1-6-6 16,-1-3 0-16,-4-10-4 15,1-3 0-15</inkml:trace>
  <inkml:trace contextRef="#ctx0" brushRef="#br2" timeOffset="-128508.9">31909 12624 30 0,'7'-12'15'0,"7"9"-6"0,-14 3 23 16,3-7-29-16,-3 7 0 15,0 0 2-15,0 0 0 16,-3-3-7-16,-4 3 1 16,-7 7 3-16,-4 2 1 15,-3 3-3-15,-4 10 1 16,1 4-1-16,-1-1 0 16,7 9 0-16,4 10 0 15,7-3 0-15,7 0 0 16,7-1 0-16,11-5 1 15,10-10-4-15,0-13 0 16,0-5-11-16,1-14 1 0</inkml:trace>
  <inkml:trace contextRef="#ctx0" brushRef="#br2" timeOffset="-127639.66">32403 11809 27 0,'7'0'13'0,"3"16"1"0,-10-16 10 15,-3 15-22-15,-1 14 0 0,-3 11 1 16,-3 29 0-16,-8 7-4 16,-7 15 0-16,-3 18 1 15,0 4 1-15,-4 6-3 31,0-15 0-31,4-23-5 0,7-12 0 0,3-18-4 16,11-14 0-16</inkml:trace>
  <inkml:trace contextRef="#ctx0" brushRef="#br2" timeOffset="-127413.7">32008 12681 35 0,'21'37'17'0,"28"-27"-15"0,-31-7 30 15,10-3-31-15,0-6 1 16,7-1 0-16,8 1 0 16,-4 0-4-16,-1 0 0 15,-6-1-7-15,-4 1 0 16,1-6-3-16,-5-1 1 15</inkml:trace>
  <inkml:trace contextRef="#ctx0" brushRef="#br2" timeOffset="-127260.36">32385 12878 38 0,'-7'57'19'0,"3"-32"-27"15,4-25 35-15,0 3-32 16,0-3 0-16,0 0-10 15,4-9 1-15,3-16 14 16,-3-7 1-16</inkml:trace>
  <inkml:trace contextRef="#ctx0" brushRef="#br2" timeOffset="-126933.49">32445 12602 16 0,'35'22'8'0,"4"7"0"15,-21-20 12-15,3 0-16 16,11 4 0-16,-1-4 0 0,1 4 1 16,-4-4-7-1,1-2 0-15,-8-1 5 0,-4 0 0 16,-6-6-1-16,0-6 1 16,-4-7 0-16,0 1 0 15,-4-1 1-15,-3 4 0 16,-3 6-1-16,-4 3 1 15,-8 3-2-15,-2 9 0 16,-4 4-3-16,-4-3 1 16,0 5-3-16,4 7 1 15,7-3-3-15,3 3 1 0,8-9-2 16,10-6 1-16,7-10-4 16,0-7 1-1</inkml:trace>
  <inkml:trace contextRef="#ctx0" brushRef="#br2" timeOffset="-126662.5">32794 12784 18 0,'0'13'9'0,"4"6"1"16,-4-16 4-16,0-3-12 16,0 0 1-16,3-7 1 15,4-5 1-15,-3 3-7 16,6-1 1-16,-2-6 3 15,2 1 1-15,1-4-2 16,-1 3 1-16,-3 7-1 16,7 3 1-16,-3 9 0 15,3 9 0-15,-3 1 0 16,-1 9 1-16,1 3-1 0,-4 3 0 16,0 0-1-16,0-9 0 15,0-6-5-15,11-10 0 31,-1-9-7-31,12-13 0 0</inkml:trace>
  <inkml:trace contextRef="#ctx0" brushRef="#br2" timeOffset="-126407.64">33348 12477 19 0,'-3'-25'9'0,"6"25"-1"0,-3 6 6 16,-3 0-13-16,-8 4 1 0,-7 2 0 15,-3 1 0-15,-7 3-3 16,0-1 1-16,-4 1 1 15,4 0 0-15,3-1 1 16,4 4 0-16,7 0 2 16,7 0 1-16,10 6 2 15,11-3 0-15,8 3 0 16,9 0 1-16,1 0-2 16,-4-3 0-16,-7 0-4 15,-10 6 1-15,-15-3-6 16,-20-3 1-16,-26-6-13 15,-20-13 0-15</inkml:trace>
  <inkml:trace contextRef="#ctx0" brushRef="#br2" timeOffset="-124438.97">21258 11110 42 0,'7'6'21'0,"29"-22"-17"16,-26 4 21-16,8-13-25 16,0-4 1-16,3-5-1 15,0 0 1-15,-3-1-1 16,-4-3 0-16,-4 7 0 15,4 3 0-15,-7 6-1 16,0 6 0-16,-3 4-2 16,0 2 0-16,-4 1-1 15,0 9 0-15,0 9-2 16,-4 10 1-16,4 3 1 0,0 6 0 16,4 10 1-16,3 6 0 15,3 0 3-15,4 3 0 16,0 0 3-16,1-7 1 15,-5-8 0-15,1-10 1 16,-1-10 0-16,-3-9 0 16,0-9 0-16,-3-6 1 15,-4-1-3-15,0-9 1 16,-4-6-2-16,1-3 0 16,-4 2 0-16,-4 1 0 15,-6 6-2-15,-12 3 0 16,-6 7-1-16,-11 6 1 15,7 2-1-15,1 8 1 0,-1 5-2 16,0 0 1-16,4 4-1 16,6 3 1-16,12-4 0 15,6 7 0-15,11-3 0 16,11-4 1-16,6-9 0 16,15-3 0-16,14-12 0 15,11-13 1-15,10-7 0 16,7-2 0-16,-11-1 1 15,-13 1 1-15,-12 6 0 16,-9 12 1-16,-15 10-1 16,-21 12 1-16,-22 16-2 15,-16 16 1-15,-22 9-4 16,-8 6 0-16,-16 6-9 16,-5-8 0-16,1-17-6 0,18 1 1 15</inkml:trace>
  <inkml:trace contextRef="#ctx0" brushRef="#br2" timeOffset="-123435.89">16394 11702 40 0,'7'13'20'0,"7"21"-11"0,-11-18 20 16,-3 6-26-16,-3 9 1 16,-1 16 1-16,4 19 1 15,0 19-8-15,0 18 1 16,7 26 5-16,11 15 0 15,0 16-1-15,-1 0 0 0,1 9-1 16,-1-12 0-16,-2-6-2 16,-5-16 1-16,-3-16-3 15,0-22 1-15,-3-25-4 16,3-19 0-16,3-37-3 16,5-22 0-16,6-29-8 15,0-27 0-15</inkml:trace>
  <inkml:trace contextRef="#ctx0" brushRef="#br2" timeOffset="-122729.52">16810 11796 29 0,'25'7'14'0,"38"12"-2"0,-38-16 16 15,17 0-25-15,18 0 1 16,14 3 1-16,7-6 1 15,18 3-8-15,14-9 0 16,10-10 5-16,-3-6 0 0,4 1-2 16,-4-5 1-16,0 1-1 15,-14 3 1-15,-22 10-1 16,-6-4 1-16,-4-12-1 16,-4 6 0-16,1-6-1 15,-11 3 1-15,-7 0-2 16,-4 3 0-16,-3 6 0 15,-3 7 0-15,-5 2-1 16,-2 7 0-16,-5 3 0 16,1 13 0-16,-7 12-1 15,-4 1 1-15,-7 11 0 16,-3 17 0-16,-8 2 0 16,-3 4 0-16,0 9 0 15,4 10 1-15,-1 15 0 16,4 6 1-16,0 13-1 15,4 7 1-15,0 12 0 0,-1-13 0 16,4-9 0-16,4-3 1 16,-1-13 0-16,-2-6 0 15,-8-4-1-15,-7-8 1 16,-7-13-1-16,-4 0 1 16,-10-1-1-16,-14-11 0 15,-11-10 0-15,-18-10 1 16,-13-9 1-16,-12-9 0 15,-23 0 2-15,-33-13 0 16,-28-6 0-16,-39-1 0 16,-17-8-4-16,-25-1 1 0,-7 4-15 15,-7-4 1-15</inkml:trace>
  <inkml:trace contextRef="#ctx0" brushRef="#br2" timeOffset="-113360.68">11028 11646 29 0,'3'0'14'0,"11"19"-7"16,-6-10 14-16,-1 7-19 0,-4 9 0 16,-3 0 3-16,-3 13 1 15,-4 2-7-15,-4 7 0 0,-3 13 3 16,0 3 0-16,-4 12-3 15,-3 10 1-15,0 15-4 16,-4 13 0-16,-3 9 1 16,3 13 1-16,0 3 0 15,4 3 0-15,0 0 2 16,-4-9 1-16,4-7-2 16,4 7 1-16,3-10-3 15,3-2 1-15,4-14 0 16,-4-9 0-16,8-9 0 15,-1-13 0-15,1-12 0 16,3-10 1-16,0-12-5 16,-4-6 1-16,1-13-2 15,-4-16 1-15</inkml:trace>
  <inkml:trace contextRef="#ctx0" brushRef="#br2" timeOffset="-112054.71">11151 11539 26 0,'0'0'13'0,"21"0"-17"16,-10 0 25-16,3 3-21 15,4 1 0-15,3 2 3 0,-3-3 0 16,3-3-2-16,3-3 1 15,12-7 1-15,13 4 1 16,11-3 0-16,11-1 1 16,6-2-2-16,15-1 0 15,17 1-2-15,15-4 1 16,-1 0-2-16,4-6 1 16,-3-3 0-16,3-3 0 15,-4 3 1-15,-13-3 0 16,3-4 0-16,3 7 0 0,11 3 0 15,-7 7 0-15,3 9-1 16,4 6 1-16,7 0-1 16,-3 0 0-16,-15 0-1 15,8-4 1-15,-1-2-1 16,1-3 1-16,-11-1-1 16,-4 1 1-16,7-1-1 15,-13 1 0-15,-8 3 0 16,-10 0 0-16,-8-1-1 15,-10 4 1-15,-7 0-1 16,-10 3 1-16,-12 3-1 16,-9 3 1-16,-8 7-2 15,0 6 0-15,-7 6-1 16,-7 9 0 0,-7 13 0-16,0 16 0 0,0-3 0 15,-3 12 1-15,-1 6 0 16,1 13 1-16,-1 3 0 0,4 10 1 15,0 2 0-15,0-2 0 16,0 2 0-16,7 14 0 16,0-1 0-16,4 6 0 15,-4 7 0-15,3-4 0 16,1 7 0-16,0-6 1 16,-1-10 0-16,-3-12 0 15,0-7 0-15,-3 3 0 16,-4-15-1-16,-4-9 1 15,1-4-1-15,-4-9 1 0,-4-10-1 16,-3-9 0-16,-7-6 0 16,-7-3 1-16,-8-4 0 15,-6-9 1-15,-7-3 0 16,-11-9 0-16,-7-1 0 16,-4-6 1-16,-10-6-1 15,-7 0 1-15,-15 4-2 16,5-1 0-16,-8-3-1 15,-7 3 1-15,-7 6 0 16,-4 4 0-16,1-1-1 16,-4 7 1-16,-11 3-1 15,1-3 1-15,-4 15-1 16,-4 1 1-16,-7 3-1 16,1-4 0-16,-8-6 0 0,-7-3 0 15,0-6 0 1,-7-6 0-16,-6-7 0 15,2 0 1-15,-6-3-1 0,-4-3 1 16,3 0-2-16,1 4 1 16,3 5-2-16,11 7 0 15,10 9-1-15,4 3 1 16,3 0-2-16,14-3 1 16,22 0-5-16,10 7 0 15,11-17-5-15,24-2 1 16</inkml:trace>
  <inkml:trace contextRef="#ctx0" brushRef="#br2" timeOffset="-109140.64">13046 11809 25 0,'3'13'12'0,"4"-13"-9"0,-3 0 12 16,3 3-12-16,0-3 0 15,4 3 2-15,3 0 0 16,0 0-6-16,3-3 1 16,8 0 4-16,3-6 0 15,8-7-1-15,6-6 0 16,-3-2-2-16,0-8 1 15,-11 4-1-15,-4-3 0 16,-9 0-1-16,-8 0 1 16,-7-4-1-16,-7 7 0 15,-8 3 0-15,-2 6 0 0,-8 4-2 16,0 9 1-16,-6 3-2 16,-5 6 1-16,-2 3-2 15,-1 7 1-15,4 3-1 16,3 0 0-16,7 3-1 15,4 3 0-15,0 3 1 16,3 3 1-16,4-2 0 16,3-4 0-16,1 6 1 15,3-3 0-15,3 4 1 16,4-4 1-16,4-3 1 16,6 3 0-16,12-6 2 15,9-3 0-15,8-3 2 16,10-10 0-16,8-9 0 15,6-7 0-15,-6-2 0 16,-11-13 1-16,0 0-3 16,-1-10 1-16,-9 1-3 0,-8-4 1 15,-3 4-1-15,-4-7 0 16,-7 0-1-16,-7 3 0 16,-7 1-1-16,-11 2 1 15,4 4 0-15,-10 3 0 16,-8 3-1-16,-10 6 1 15,-8 3 0-15,-10 7 0 16,-3 2 0-16,0 7 0 16,3 0 0-16,3 7 0 0,8 2-1 15,7 7 0 1,-1-1-1-16,1 4 1 0,3 0-3 16,1 3 0-16,2-3 0 15,1-3 0-15,7 2 0 16,3 11 1-16,8-1-1 15,3 6 1-15,7 1 1 16,3 2 1-16,4 4 0 16,0-3 0-16,4-7 0 15,3 4 0-15,4-10 2 16,6-3 0-16,8-3 0 16,7-4 1-16,14-2 0 15,0-4 1-15,0-3-2 16,-4-6 1-16,-3-6 0 15,0-3 1-15,-4-7 0 16,-3-12 0-16,-4 3-1 16,-3-13 1-16,0-3 0 15,3-6 1-15,0 0-2 0,-3-3 0 16,-4-3-1-16,-3-4 1 16,-7 4-1-16,-4-7 1 15,-11 13 0-15,-10-3 0 16,-7 3 0-16,-11 0 0 15,4 6-1-15,-7 7 1 16,-14 6-2-16,-8 6 1 16,-3 6-1-16,-7 10 0 15,0 6-1-15,-3 3 0 16,6 3 0-16,8 7 0 0,0 2-1 16,-1 4 1-16,1-3-2 15,-4 3 1-15,0 9 0 16,11 6 0-16,3 7-1 15,4-3 1-15,6 9-1 16,8-3 0-16,4 9-1 16,6 10 1-16,11-7 0 15,11 1 0-15,10-1 2 16,14-3 0-16,7-2 2 16,-3-4 1-1,4-3 1-15,2-7 0 0,-2-2 0 16,3-4 0-16,-4-9-1 15,0-9 1-15,1-7-1 16,-1-9 0-16,4-10 1 0,3-6 0 16,1-9 0-16,2-16 0 15,12 3-1-15,-8-15 1 16,-3 0-1-16,-7-1 0 16,-7-2-2-16,-11-1 0 15,-7-6 0-15,-7 3 0 16,-10 10-1-16,-8 0 0 15,-10-1 1-15,-10 4 0 16,-5 0 0-16,-2 12 0 16,-12 7 0-16,-6 9 0 15,-7 10-1-15,-4 5 0 16,7 10 0-16,-4 7 1 16,4 6-1-16,4-1 0 0,7-2 0 15,3 9 1-15,-4 6-1 16,1 3 1-16,3 10-2 15,4 9 0-15,10 4-1 16,4 15 1-16,14 6-2 16,7 19 0-16,18 0 1 15,-1 0 0-15,-3-12 2 16,8-13 0-16,6-10 1 16,14-15 0-16,4-22 2 31,18-16 0 16,10-28-4-47,-4-12 1 0,-3-26-8 15,-14 7 0-15</inkml:trace>
  <inkml:trace contextRef="#ctx0" brushRef="#br2" timeOffset="-107761.47">13850 11558 4 0,'7'13'2'0,"18"-1"3"15,-18-9 2-15,0-3-6 16,4-6 1-16,-1-6 4 15,8-4 1-15,-4 0-7 16,3 1 1-16,5 2 4 16,2-3 1-16,8 4 0 15,7 2 0-15,10-2-1 16,8-4 0-16,10-3-1 16,10-3 0-16,-3-6 0 0,22-3 0 31,2-13-1-16,15-3 0 1,-3 12-2-16,24-2 1 0,7 2-1 0,7 13 0 0,0 7-1 0,7 11 1 16,-3 1 0-16,-18 10 0 15,4 5 0 1,-8 7 0-16,-3 3 0 0,-3 0 0 16,-11 0-1-16,-15-3 1 15,1 9-3 1,-7 3 1-1,-18 10-4-15,-10-3 0 0,-15 2-8 0,-17 1 0 0,-11 0 1 16,-18-7 0-16</inkml:trace>
  <inkml:trace contextRef="#ctx0" brushRef="#br2" timeOffset="-106860.08">16443 11505 27 0,'14'19'13'0,"0"3"-11"15,-3-19 25-15,3 0-27 16,7 6 1-16,7 4 1 0,4 3 0 15,3-4-2-15,-3-3 1 16,0 4 1-16,0-4 0 16,-8 4 0-16,-3-4 0 15,-3 1-1-15,-4-4 1 16,-3-3-1-16,-1-3 0 16,1-3 0-16,0 0 1 15,-1 0 0-15,4 0 0 16,0-4 0-16,0 1 1 15,-3-10-1-15,3-12 0 16,0 0 0-16,7 0 1 16,8-7-1-16,2-5 0 0,8-1 0 15,11 6 0-15,2 1-1 16,-2 2 1-16,-8 4-2 16,-10 9 1-16,-4 4-1 15,-7 5 0 1,-3 7-1 15,-14 9 0-31,-15 7-1 16,-21 9 1-1,-17 9-3-15,-25-3 0 0,-4-2-4 0,-7-4 1 0,-6-10-7 0,-1-9 0 0</inkml:trace>
  <inkml:trace contextRef="#ctx0" brushRef="#br2" timeOffset="-104262.72">6160 6842 21 0,'0'0'10'0,"0"9"-1"0,0-9 11 16,0 3-17-16,0-3 0 16,0 0 0-16,0 7 0 15,0 5-4-15,0 10 0 16,0 13 2-16,0 12 1 15,-4 6-3-15,4 25 1 16,-7 13 0-16,0 32 0 16,-4 24 0-16,8 16 0 15,-8 13 1-15,11 18 0 16,-7 16 0-16,7-3 0 0,0-6-1 16,0-10 1-16,7-21 0 15,-7-26 0-15,11-16-2 16,-4-24 0-16,3-23-3 15,1-27 0-15,3-29-6 16,0-25 1-16</inkml:trace>
  <inkml:trace contextRef="#ctx0" brushRef="#br2" timeOffset="-102955.77">5828 6964 28 0,'21'3'14'0,"21"-3"-14"15,-20 0 20-15,6 0-21 16,7 0 1-16,7 0 0 16,8-6 0-16,10 0 1 15,-7-4 1-15,14-2-1 16,14-1 1-16,18-2 0 15,10-1 1-15,7 3-1 16,26 4 1-16,16-4-2 16,5-2 0-1,158-7 1-15,-29 0 0 16,-20 0 0-16,-22 0 1 16,-20 3 1-16,-8-6 0 15,4 6 0-15,-22-3 0 16,8-3-1-16,3-3 0 15,4-3-2-15,10-1 0 16,-6 1-1-16,13 3 0 16,-21 3-1-16,0 0 1 15,-3 3 0-15,-25-3 0 0,11-4 0 16,-12 10 0-16,-9-2 0 16,-15 8 0-16,-10 4 0 15,-8 2 1-15,-2 1-1 16,-22 0 0-16,-22 3-1 15,-9 3 1-15,-8 3-1 16,-14 6 1 0,-7 4-1-16,-18-1 0 0,-14 7-1 15,-3 3 0-15,-7 0 0 16,-8 9 1-16,-3 10 0 16,0 3 0-16,0 12 0 15,4 1 0-15,-4 6 1 16,4 6 1-16,3 3-1 15,-4 16 0-15,4-4 0 16,4 1 0-16,0 12 0 16,3 3 0-16,7 13 0 0,4 3 0 15,-1-3-2-15,5 13 1 16,-1 8-1-16,-3-2 1 16,3-3-1-16,0-13 1 15,1-10-1-15,-1-2 1 16,0-10 1-16,-7-6 0 15,-3-10 0-15,-7-9 1 16,-15-16-1-16,-10-2 0 16,-14-7 0-16,-7-10 0 15,-15-6 0-15,-20-9 0 16,-18 0 0-16,-25-13 0 16,-3-6 0-16,-22 0 1 0,-21 3-1 15,-13 0 1-15,-15-3-1 16,0 4 1-16,-18-4-1 15,-3 3 0-15,0 3 1 16,-7 0 0-16,-4 0-1 16,-14-2 1-16,-6-1-1 15,-5-3 1-15,-6 3-1 16,-1 0 1-16,-2 3-1 16,2-3 0-16,-6 7 0 15,6-1 0-15,4 4 0 16,-3-1 1-16,10 1-1 15,-3-1 0-15,21 1 0 16,-1 3 0-16,12-1 0 16,20 7 0-16,15 10-2 15,10-1 1-15,15-3-4 16,9 0 1-16,26-6-8 16,10-3 0-16</inkml:trace>
  <inkml:trace contextRef="#ctx0" brushRef="#br2" timeOffset="-102160.61">15730 6970 34 0,'11'82'17'0,"0"22"-16"16,-11-70 25-16,0 26-27 15,-4 21 1-15,0 10-1 16,1 25 0-16,-4 10 1 16,3 15 1-16,1-13-1 15,-1 1 0-15,1 2 0 16,-1-11 1-16,1-4 0 16,3-16 0-16,0-18-3 0,0-17 0 15,0-18-5-15,0-18 0 16,0-29-3-16,-7-32 0 15</inkml:trace>
  <inkml:trace contextRef="#ctx0" brushRef="#br2" timeOffset="-101156.52">15392 7275 26 0,'35'47'13'0,"11"-13"-9"0,-29-31 22 0,8 0-26 15,10 1 0-15,4-1 0 16,7-3 1-16,11-3 0 15,13-10 1-15,18-12 0 16,11-3 0-16,18 9 0 16,17-9 0-16,10-1 0 15,8-5 0-15,17 6-1 16,4-10 0-16,14 4 0 16,4-1 0-16,-1-2-1 15,25-1 1-15,0 3 0 0,22 10 0 16,3-3 0-16,14 3 0 15,3 0-1-15,4 3 1 16,4 0 0-16,-8 0 1 16,4 0-1-16,1-3 1 15,2 6-1-15,-3 0 0 16,4 4 0-16,-11 5 1 16,0 7-2-16,-14 3 0 31,134 0 1-31,-64-3 0 15,-38-9 1-15,-54-7 1 0,-20-10-1 16,-32 1 1-16,-22-3-1 16,-17 3 1-16,-21 3-3 15,-21 3 1-15,-15 6-2 16,-13 10 1-16,-15 6-2 16,-7 12 0-16,-6 16 0 15,-8 4 0-15,-3 21 0 16,-1 10 1-16,-10 15 0 15,-3 7 0-15,-4 9 0 16,-7 13 1-16,-4 2 0 16,-7 14 1-1,4-4-1-15,-3 16 0 0,-4-7-1 16,-1 4 1-16,1-7 0 16,0 1 0-16,0-10-1 0,0-3 0 15,3-7 1-15,-3-2 0 16,-4-7-1-16,-3-12 1 15,-7-1 0-15,-8-8 0 16,5-4 0-16,-8-13 0 16,-14-2-2-16,-18-10 1 15,-10-6 0-15,-7-10 0 16,-15-6 1-16,-20 0 0 16,-15-3 0-16,-14 0 0 15,-21-3 0-15,-10-4 0 16,-22 4 1-16,-10 3 0 0,-11 3-2 15,-10 7 0 1,-15-1 0-16,-3 0 1 0,-10 4-1 16,-8 3 1-16,-10-1 0 15,-4-6 1-15,-14-2 0 16,7-4 1-16,-7 3-1 16,-7-12 1-16,0-4-3 15,-17-12 1-15,6-3-7 16,-3-3 1-16,-7-16-8 15,10 0 1-15</inkml:trace>
  <inkml:trace contextRef="#ctx0" brushRef="#br2" timeOffset="-99758.22">12301 13963 28 0,'0'13'14'0,"25"-1"-5"0,-14-12 14 16,6 0-19-16,12 0 0 15,20-3 3-15,11-3 1 16,17-3-10-16,12-7 1 16,-8-3 4-16,3 7 1 15,1-7-4-15,-7 0 0 16,-18-6-5-16,-14 3 0 15,-15 6-3-15,-13 4 1 16,-18 5-6-16,-14 11 1 16</inkml:trace>
  <inkml:trace contextRef="#ctx0" brushRef="#br2" timeOffset="-99519.95">12245 14089 21 0,'-11'15'10'0,"29"7"6"16,-7-18 12-16,6-4-20 15,8-4 0-15,7-5 4 16,10-4 0-16,21 1-16 16,15-10 0-16,14-6 9 15,-8-4 1-15,5 1-8 16,-5 6 1-16,-10 3-7 15,-17 6 1-15,-18 7-8 16,-22 6 0-16</inkml:trace>
  <inkml:trace contextRef="#ctx0" brushRef="#br2" timeOffset="-88905.53">3330 13747 22 0,'0'0'11'0,"7"6"-3"0,-7-6 11 16,4 0-16-16,3 3 1 16,3 1 0-16,-6-1 1 15,7 0-7-15,3 3 1 16,0 0 4-16,3 1 0 16,5-1-2-16,-1-3 0 15,0 0 0-15,4 3 1 16,-4 4-1-16,0-1 1 15,11-3 0-15,3 4 0 16,0-1 1-16,11-2 0 0,-7-1-1 16,3-3 1-16,8 0-1 15,3 0 1-15,3-9-1 16,-3 0 0-16,7-4-2 16,3 4 1-1,8 0-1-15,0-13 0 0,10 0 0 16,7 7 0-16,-7-1 0 15,11-3 0-15,3 4 0 16,-3 2 1-16,6-5-1 16,1 2 1-16,0-2-1 15,10-1 1-15,4 0 0 16,4 0 0-16,-4 1-1 16,7-7 1-16,-4 6-1 15,-3 0 0-15,-4 1 0 16,-3 2 0 15,0 4 0-31,0-4 0 0,3 1 0 0,-3-4 0 0,-4 4 0 16,-3 2 1-16,3 7-1 0,1 3 1 15,-5 3-1-15,-2 0 1 16,-8 4-1-16,4-1 1 16,-8-3-1-1,1 0 1 16,-11 0-1-15,4 0 1-16,-4 1-1 0,-4 2 1 0,-3 3-1 0,7-6 1 0,-14 7-1 0,0 2 0 0,0 1 0 16,-7-1 0-16,4 1 0 15,-8-1 0-15,4 1-1 16,-7-4 1-16,-7 1-1 16,-1-7 0-16,-9 3-5 15,-5-3 1 1,-10-3-10-1,0-3 0-15,-14-3 0 0,-3-3 0 0</inkml:trace>
  <inkml:trace contextRef="#ctx0" brushRef="#br2" timeOffset="-85915.56">4276 14992 54 0,'-7'3'27'0,"14"-6"-21"16,-7 3 27-16,0 0-31 16,0 0 1-16,3 3 2 15,1 6 0-15,6 7-6 16,-6 12 0-16,3 10 3 15,-7 9 1-15,0 9-3 16,0 23 0-16,-11 12-1 16,-6 9 1-16,-1 13-2 15,-3 3 1-15,0 13 0 16,-8-7 1-16,-2 3-1 16,-1 1 1-16,4-13-1 0,-4 6 1 15,7-19-1-15,4-3 1 16,11-6-1-16,6-6 1 15,8-16 1-15,13-9 1 16,4-17-1-16,18-11 1 16,21-17-1-16,21-5 0 15,11-10 0-15,17-6 0 16,11-4-3-16,7 4 1 16,4 0-6-16,-4-1 1 15,-7 7-7-15,-7-3 0 0,-18 3-5 16,-25 0 1-16</inkml:trace>
  <inkml:trace contextRef="#ctx0" brushRef="#br2" timeOffset="-85526.45">5084 16469 43 0,'21'28'21'0,"25"-3"-16"0,-25-19 38 15,-4 1-41-15,15 2 1 16,18 4 0-16,2 2 0 16,8-2-4-16,7-1 0 15,-17 7 3-15,-1 3 0 16,-10 10-2-16,-7 8 0 16,-22-2-1-16,-13 9 0 15,-15 9-4-15,-14 4 0 0,-6 3-7 16,-12-1 1-16,1-8-5 15,-1-4 1-15</inkml:trace>
  <inkml:trace contextRef="#ctx0" brushRef="#br2" timeOffset="-85301.29">5235 16569 24 0,'-3'-37'12'0,"10"33"6"16,-4 11 15-16,-3 5-30 16,7 7 0-16,-7 12 1 15,11 16 0-15,-11 10-6 16,3 9 1-16,8 6 3 16,3 6 0-16,7-2-3 0,-7-17 1 15,-3-12-13-15,-4-19 0 16</inkml:trace>
  <inkml:trace contextRef="#ctx0" brushRef="#br2" timeOffset="-84806.84">6784 16231 55 0,'11'25'27'0,"-11"9"-28"0,0-31 45 16,0 13-43-16,-8 9 0 15,5 9 0-15,-4 14 1 16,3 2-3-16,-6 16 0 16,3 6 1-16,0 6 1 15,3 7-2-15,-3-7 0 16,4-9-3-16,3-12 0 16,-8-17-5-16,5-27 0 15,3-23-7-15,0-24 0 0</inkml:trace>
  <inkml:trace contextRef="#ctx0" brushRef="#br2" timeOffset="-84536.1">6230 16099 44 0,'35'66'22'0,"25"-7"-23"15,-46-49 36-15,18-4-32 16,21-3 1-16,11-6 2 16,24-10 0-16,11-12-7 15,21-3 0-15,21-19 4 16,-4-9 1-16,1-10-6 16,-8 6 0-16,1-3-6 15,-29 7 0-15,-14 9-5 0,-17 16 0 16,-15 9-3-16,-27 19 0 15</inkml:trace>
  <inkml:trace contextRef="#ctx0" brushRef="#br2" timeOffset="-84025.14">7669 16814 52 0,'-21'-13'26'0,"-14"-6"-35"16,28 13 56-16,-4 0-47 15,-3 0 0-15,-7 2 0 16,3 4 0-16,-3 7-1 16,-3 5 1-16,-1 4-1 15,-7 0 0-15,4 6-1 16,0 6 1-16,6 0-1 16,12-3 1-16,-1-3-2 15,15-3 0-15,3 0 1 0,11-4 0 31,17-8 1-31,-10-7 0 16,6-3 0-16,-13-4 0 16,3 7 2-16,0-6 0 15,0 6 0-15,1 9 0 16,-5 1 0-16,-3 5 0 16,0 1 0-16,1 3 0 15,2 3-1-15,-6 0 0 16,3-10-2-16,0 1 0 15,0-10-11-15,4-15 0 0</inkml:trace>
  <inkml:trace contextRef="#ctx0" brushRef="#br2" timeOffset="-83184.75">8297 16729 53 0,'0'-22'26'0,"0"10"-26"0,0 12 45 16,0 0-44-16,0 6 1 15,-10 10-1-15,-1 15 1 16,-10 3-4-16,-14 23 1 0,-4 15 0 16,-3 19 0-16,-8 6-3 15,-3 10 0-15,0 6-2 16,8-13 1 0,-1-12-2-16,14-19 0 0,7-16-8 15,8-28 1-15</inkml:trace>
  <inkml:trace contextRef="#ctx0" brushRef="#br2" timeOffset="-82987.21">7789 16820 49 0,'11'0'24'0,"28"9"-25"15,-25-5 41-15,7 5-40 16,-3 10 1-16,3 6-1 15,-4 9 0-15,-2 10-2 0,-1 10 1 16,-4-14-5-16,-3-5 0 16,-3-7-8-16,-1-12 0 15</inkml:trace>
  <inkml:trace contextRef="#ctx0" brushRef="#br2" timeOffset="-82689.14">8544 16030 39 0,'14'-35'19'0,"4"48"-7"16,-14-7 28-16,3 13-38 15,-4-3 1-15,-3 18-1 16,-3 16 1-16,-4 19-5 15,3 19 0-15,-3 12 2 16,0 7 0-16,-7 3-2 16,3 0 1-16,4-4-2 15,4-18 1-15,-4-10-3 16,3-18 1-16,4-19-5 16,0-13 1-16,4-12-6 15,3-23 1-15</inkml:trace>
  <inkml:trace contextRef="#ctx0" brushRef="#br2" timeOffset="-82357.44">8954 16870 35 0,'7'6'17'0,"-4"-6"-10"0,-3 0 28 15,0 0-31-15,0 0 1 16,0 0 0-16,0-3 1 16,-3 3-8-16,-8 0 0 15,-3 0 4-15,-4 7 1 0,-6 5-4 16,-5 4 1-16,-2 6-2 16,6 6 0-16,4 10-2 15,3-1 1-15,7-2-2 16,8-7 0-16,6-3 1 15,8-9 0-15,10-16 1 16,7-13 0-16,4-9 0 16,0-9 1-1,3-4-8-15,-3 1 1 0</inkml:trace>
  <inkml:trace contextRef="#ctx0" brushRef="#br2" timeOffset="-82118.96">9073 16971 39 0,'-3'50'19'0,"10"-38"-21"0,-3-15 31 16,-1-6-30-16,8-7 1 15,-11-15-1-15,3 6 1 16,-3-7 0-16,0-2 1 16,0-4 1-16,4 4 0 15,3 5 3-15,7 4 0 16,11 7-1-16,17-1 1 15,4 3-1-15,7 10 1 16,0 6-7-16,-1 3 0 16,-2 3-13-16,-11-9 1 15</inkml:trace>
  <inkml:trace contextRef="#ctx0" brushRef="#br2" timeOffset="-81262.59">11374 16739 38 0,'-50'25'19'0,"-13"6"-21"0,42-22 23 0,-15 4-24 16,-3-1 1-16,-3 7-2 16,0 3 0-16,-1 0 6 15,12 0 1-15,2 0-3 16,5-6 1-16,10-4 1 15,7-2 1-15,10 2 2 16,15-9 1-16,6 7 0 16,-6-4 0-16,28 3 0 15,3-2 1-15,-3 5-2 16,-7 4 1-16,-7 0-3 16,-11 9 0-16,-7 0-3 15,-10 0 0-15,-11 3-3 16,-11 0 0-16,-3 1-2 15,-4-4 1-15,4 0-1 16,3-3 1-16,4-7 0 16,4-2 1-16,10-7 3 15,10-3 0-15,11-3 3 0,7-6 0 16,4-3 2-16,7-7 0 16,10-9 0-16,4-3 1 15,0-7-2-15,0-2 0 16,-10-1-3-16,-8 0 1 15,-3 1-3-15,-8 8 1 16,-6 1-4-16,-8 6 1 16,-6 7-3-1,-8 8 0 1,1 7-2-16,-4 3 1 0,-7 10 0 0,3 9 0 16,4 9 3-16,4 1 1 0,3 2 1 15,7 1 1-15,7 2 1 16,7-2 1-16,7-4-4 15,4-3 0-15,3-3-7 16,-3-18 1-16</inkml:trace>
  <inkml:trace contextRef="#ctx0" brushRef="#br2" timeOffset="-81021.16">11899 17259 29 0,'-14'-28'14'0,"0"-47"-15"16,10 53 21-1,-6-25-12-15,3 6 0 16,3 9 6-16,11 4 0 16,4 3-19-16,7 13 1 15,10 5 8-15,18 7 1 16,-4 7-11-16,0-1 0 15,-3 0-9-15,0-12 1 16</inkml:trace>
  <inkml:trace contextRef="#ctx0" brushRef="#br2" timeOffset="-80827.45">12358 17218 49 0,'10'32'24'0,"-6"-10"-35"0,-1-19 44 0,-3 0-34 16,-3-3 0-16,-1-3-3 15,-3-7 1-15,-3-2-1 16,3 2 0-16,-11-15-8 16,-3-9 1-16</inkml:trace>
  <inkml:trace contextRef="#ctx0" brushRef="#br2" timeOffset="-80677.54">12097 16833 21 0,'10'18'10'0,"8"-5"-7"0,-11-10 10 16,4 10-14-16,6-1 1 16,4 4-1-16,1 0 0 15,2-1-4-15,5-2 0 16</inkml:trace>
  <inkml:trace contextRef="#ctx0" brushRef="#br2" timeOffset="-80061.7">12460 17055 47 0,'14'35'23'0,"11"-7"-25"0,-14-25 47 0,3 0-44 16,3 0 1-16,8-3 1 15,-4-3 1-15,0-6-5 16,0-4 0-16,1-2 2 16,-5-1 1-16,-3 0-2 15,-7-3 1-15,-3 4-3 16,-4-1 1-16,-4 7-4 16,-3-1 1-16,-7 10-3 15,0 7 1-15,4 5-1 16,-1 10 1-16,4 9 1 15,3 1 0-15,4 2 4 16,7 4 0-16,1-4 2 16,2-2 1-16,4-7-1 15,7-10 0-15,8-5-4 16,2-13 1 0,5-10-7-16,6-9 1 0,-3-12-2 15,7-4 1-15,7-3 7 16,-82 120 2-1,139-217 3-15,-47 94 0 16,-13 9 5-16,-12 4 1 16,-13 12 2-16,-14 4 0 15,-11 5-10-15,-14 4 1 16,-11 9-3-16,-7 0 1 16,-3 7-2-16,0-1 1 0,3 3 1 15,7 1 0-15,4 0 2 16,10 2 1-16,8 1 1 15,10 3 0-15,11 0 1 16,20-1 1-16,5 1-2 16,3 3 1-16,-8-6-3 15,-6-4 0-15,-14 4-2 16,-18 9 0-16,-21 3-5 16,-22 4 0-16,-6-1-10 15,-22-12 0-15</inkml:trace>
  <inkml:trace contextRef="#ctx0" brushRef="#br2" timeOffset="-78575.8">16214 17372 39 0,'14'50'19'0,"-4"3"-9"15,-6-40 19-15,-1 6-23 0,1-7 1 16,-4 1 3-16,0-7 1 16,0-12-14-16,3-13 0 15,-3-12 9-15,-3-19 0 16,-4-13-4-16,-4-16 0 16,1-15-2-16,3 3 1 15,0-9-2-15,0-10 0 16,3 7-1-16,8 2 0 15,3 14 1-15,7 15 0 0,3 9-1 16,1 19 0-16,0 16-2 16,6 9 0-16,1 31-4 15,0 14 1-15,-8 21-9 16,-3 6 0-16,-14 3 0 16,-10 4 1-16</inkml:trace>
  <inkml:trace contextRef="#ctx0" brushRef="#br2" timeOffset="-78381.88">15815 17152 48 0,'-3'51'24'0,"41"-26"-30"16,-20-22 52-16,7 3-44 15,17 0 0-15,14-2 0 0,8-1 0 16,3 0-4-16,4 0 1 15,6-3-3-15,-3-3 0 16,4-3-11-16,-8-10 0 16</inkml:trace>
  <inkml:trace contextRef="#ctx0" brushRef="#br2" timeOffset="-78133.01">16944 16971 44 0,'14'15'22'0,"-25"-5"-25"0,8-4 30 0,-8 0-27 16,-10 4 0-16,4 5 1 15,-5 10 1-15,-2 7-2 16,-1 5 0-16,4 7 0 16,3 6 1-16,4-3 0 15,11 7 0-15,6-10-2 16,8-7 1-16,-1-8-9 15,11-17 1-15,8-15-4 16,9-13 0-16</inkml:trace>
  <inkml:trace contextRef="#ctx0" brushRef="#br2" timeOffset="-77940.13">17364 16996 39 0,'17'3'19'0,"-6"63"-12"0,-11-44 35 15,-4 6-42-15,-6 6 0 16,-11 4-1-16,-11 6 1 16,-10 0-2-16,-1 6 0 15,1-3-1-15,3-3 0 16,4-7-5-16,7-8 1 16,3-10-6-16,11-16 0 15</inkml:trace>
  <inkml:trace contextRef="#ctx0" brushRef="#br2" timeOffset="-77715.25">17134 17146 39 0,'22'50'19'0,"16"1"-16"0,-27-33 32 0,3 11-32 0,4-4 1 0,3 3 1 15,0 3 0-15,0 1-7 16,-3-10 0-16,0-4 0 16,-1-2 1-16,1-10-8 15,-1-9 0-15,5-13-5 16,-5-5 0-16</inkml:trace>
  <inkml:trace contextRef="#ctx0" brushRef="#br2" timeOffset="-77589.33">17537 17080 3 0,'7'-87'1'0,"10"18"4"16,-10 56-12-16</inkml:trace>
  <inkml:trace contextRef="#ctx0" brushRef="#br2" timeOffset="-77439.41">17586 16767 42 0,'4'6'21'0,"13"47"-16"0,-6-43 43 0,6 15-46 0,8 16 1 0,10 12-1 0,4 6 1 15,-4 1-5-15,-6 0 1 16,-8-1 1-16,-14 1 0 15,-18 9-8-15,-17 0 0 0,-7-13-8 16,-11-12 1 0</inkml:trace>
  <inkml:trace contextRef="#ctx0" brushRef="#br2" timeOffset="-77040.63">18242 16933 59 0,'7'22'29'0,"21"-19"-32"0,-10-6 51 16,7 3-48-16,10-3 1 0,11-7 0 15,21-2 1-15,0-4-4 16,4 4 0-16,-8-1-4 16,-14 4 0-16,-13 2-11 15,-22 4 1-15</inkml:trace>
  <inkml:trace contextRef="#ctx0" brushRef="#br2" timeOffset="-76891.72">18292 17278 55 0,'-18'56'27'0,"32"-21"-26"16,-3-32 42-16,10 0-43 15,11-3 0-15,3-6-1 16,21-7 1-16,8-9-5 15,3-3 1-15,-4-6-12 0,-3-10 1 16</inkml:trace>
  <inkml:trace contextRef="#ctx0" brushRef="#br2" timeOffset="-75542.08">20701 16039 36 0,'39'-50'18'0,"28"6"-9"0,-42 32 18 16,-1 2-23-16,4 4 1 15,4 0 2-15,3 3 1 16,-6 3-10-16,-5 3 1 16,-6 0 6-16,-4 0 1 15,-10 6-3-15,-15 10 0 16,-14 6-1-16,-24 3 0 16,-14 4-2-16,-15 2 1 15,-17 7-1-15,-18-3 0 0,3-1-1 16,-2-8 1-16,6 5-1 15,7-3 1-15,7 1-1 16,8-1 0-16,13-3-1 31,18 1 1 32,11-1 0-32,10-6 0-31,14 6 0 0,18-3 0 0,11 0 1 0,17 0 0 0,14 3 0 16,11 4 1-16,0-1 0 0,-7 1 0 0,-7 2-1 0,-11-3 0 0,-10-2-1 0,-11 8 1 0,-11 10-2 15,-17 7 1-15,-14 8-2 0,-11 4 0 16,-7 0 0-16,-10 0 0 16,3-7 0-1,7 4 1-15,3-6 2 47,8-4 0-31,10-3 2 15,8 0 0-31,6-3 1 0,7 3 1 16,4-12 0-16,7-3 0 0,7-4 0 0,7-6 0 0,15-3-1 0,9-6 1 0,12-7-2 0,17-6 0 15,3-3-2-15,5 0 0 0,2-9-4 0,-6-4 1 0,-8-6-6 0,-6-3 0 0,-8-6-9 16,-10-6 1-16</inkml:trace>
  <inkml:trace contextRef="#ctx0" brushRef="#br2" timeOffset="-75252.63">20426 17178 64 0,'-11'37'32'0,"-10"26"-42"0,14-35 56 0,4 3-46 0,-1 16 0 16,0 10-2-16,-3 9 1 15,0-13-8-15,-3-3 0 16,-11-9-8-16,6-25 1 15</inkml:trace>
  <inkml:trace contextRef="#ctx0" brushRef="#br2" timeOffset="-73247.2">21632 16648 39 0,'-3'0'19'0,"-4"-19"-11"0,3 0 20 15,1-9-26-15,-1-10 1 16,1-12 0-16,-1-3 1 16,1-16-4-16,-1 3 0 15,4-6 3-15,0 0 0 16,7 3-1-16,4 0 1 16,3 12-1-16,3 10 0 15,1 9-1-15,0 10 1 16,-4 16-3-16,0 9 1 0,-3 15-4 15,-4 13 0-15,0 10-8 32,-7-1 1-32,-7 4-5 0,-8 6 1 0</inkml:trace>
  <inkml:trace contextRef="#ctx0" brushRef="#br2" timeOffset="-73065.42">21407 16403 55 0,'3'13'27'0,"32"-7"-31"16,-24-3 54-16,7-3-49 15,10 0 0-15,7-9-1 16,0 2 0-16,1 1-5 16,-5-3 0-16,-2-4-11 15,-8-3 0-15</inkml:trace>
  <inkml:trace contextRef="#ctx0" brushRef="#br2" timeOffset="-72702.47">22257 15691 55 0,'3'-6'27'0,"-6"9"-28"16,-1-3 42-16,-3 6-41 16,-7 4 1-16,-7-4-1 15,-4 10 1-15,1 12-1 16,-5 13 0-16,5 3 0 15,-1 12 1-15,7-3 0 16,4 7 0-16,7-1-1 16,7-5 0-16,7-13-2 15,11-10 0-15,3-9-8 16,0-6 0-16,-3-16-6 16,-4-10 0-16</inkml:trace>
  <inkml:trace contextRef="#ctx0" brushRef="#br2" timeOffset="-71082.58">17025 15886 30 0,'-7'0'15'0,"-4"6"-8"0,18-12 15 0,-3-1-21 16,7-5 0-16,-1-4 1 15,4-6 1-15,4 6-3 16,7-15 1-16,6-7 2 15,15-9 0-15,4-12-1 16,20-1 1-16,18-2-1 16,36-11 1-16,13 14-1 15,22-1 1-15,11 1-1 16,9 2 0-16,15 4 1 16,-7 3 0-16,4-7-2 15,6 4 1-15,-10 12-1 16,4 10 1-16,7 15-2 15,-12 22 1-15,-6 10-1 16,4 16 1-16,-32 8-2 0,-8 1 1 16,-3 3-4-16,-21 3 1 15,-17 3-11-15,-15 0 1 16,-28-9-2-16,-21 3 0 16</inkml:trace>
  <inkml:trace contextRef="#ctx0" brushRef="#br2" timeOffset="-70632.81">20697 14920 34 0,'4'3'17'0,"3"22"-22"15,0-19 29-15,4 1-21 16,3 2 1-16,3 0 3 15,8 4 1-15,3 3-9 16,8 6 1-16,2 3 6 16,12 3 1-16,-1-6-2 15,-6 6 0-15,-8 10-2 0,-14 2 0 16,-14 7-2-16,-14 7 1 16,-18-4-3-16,-10 6 1 15,-11-2-4-15,-14-1 1 16,11-9-5-16,3-7 0 15,4-8-5-15,6-7 0 16,8-16-2-16,3-12 1 16</inkml:trace>
  <inkml:trace contextRef="#ctx0" brushRef="#br2" timeOffset="-70450.86">20690 14873 40 0,'0'19'20'0,"0"43"-17"16,4-43 41-16,-4 16-42 16,0 5 1-16,0 23-2 15,0 12 1-15,0 13-6 16,0 0 0-16,0-7-9 16,-11-18 0-16</inkml:trace>
  <inkml:trace contextRef="#ctx0" brushRef="#br2" timeOffset="-69927.63">18348 14315 56 0,'0'28'28'0,"-7"34"-34"16,3-43 45-16,1 16-39 0,-4 9 1 15,-4 15-3-15,4 17 0 16,-3 2-2-16,3 0 1 16,-1-9-4-16,5-6 1 15,3-19-9-15,3-22 0 16</inkml:trace>
  <inkml:trace contextRef="#ctx0" brushRef="#br2" timeOffset="-69551.46">18157 14634 36 0,'22'0'18'0,"24"4"-14"0,-29-4 28 0,11 3-28 16,8 3 0-16,2-3 2 15,8 0 0-15,14 0-8 16,-3-6 1-16,-4 3 4 16,-7-3 1-16,-4 0-2 15,-7 0 1-15,-7 0-2 16,-6 3 1-16,-5-3-2 16,-6 3 1-16,-11 3-2 15,-4-3 0-15,-6 9-3 16,-4 4 1-16,-4-1-3 15,0 4 1-15,-6 6-1 16,2 0 0-16,8 3 1 16,7-3 1-16,11 3 1 15,6-6 0-15,8-10 3 16,3-12 0-16,0-6 1 0,0-13 1 16,-6-7-4-16,-8 1 0 15,-11-3-7-15,-14-4 0 16</inkml:trace>
  <inkml:trace contextRef="#ctx0" brushRef="#br2" timeOffset="-67962.02">22334 16017 34 0,'4'32'17'0,"-8"2"-9"0,8-28 17 0,-1 1-23 16,1 5 0-16,-4 4 1 16,0-4 1-16,0 1-5 15,0-4 1-15,0-2 1 16,0-4 1-16,0-3-1 15,0-13 0-15,0 1-2 16,0-7 1-16,3-6-1 16,1-7 0-16,3 4 0 15,4 0 1-15,-1 6-1 16,-3 3 0-16,0 4 0 16,0 5 0-16,0 4-1 15,1 3 1-15,-1 6 0 0,-4 0 0 16,1 6 0-16,3 7 0 15,-4 3 1-15,4 3 0 16,-3-3-1-16,-1 6 1 16,4 0-1-16,0 3 0 15,0-6-3-15,1-3 0 16,-1-3-6-16,3-13 0 16</inkml:trace>
  <inkml:trace contextRef="#ctx0" brushRef="#br2" timeOffset="-67691.53">22578 15559 41 0,'0'16'20'0,"7"56"-21"15,-4-53 35-15,4 12-31 16,4 10 1-16,3 16 1 16,4 5 0-16,-1-5-7 15,-2 9 0-15,-5 3 2 16,-6-4 1-16,-11-2-10 16,-8-6 1-16,-6-10-6 15,-3-13 0-15</inkml:trace>
  <inkml:trace contextRef="#ctx0" brushRef="#br2" timeOffset="-67164.5">23107 15860 57 0,'11'-3'28'0,"-11"-6"-37"16,-4 15 55-16,-7 4-46 0,-10-1 1 15,-7 10-1-15,-4 6 1 16,4 6-3-16,-7 4 1 16,-8 15-2-16,1 10 0 15,0 15-2-15,3 9 1 16,4 11-1-16,10 11 1 16,7-18-1-16,11-13 0 15,7-9-5-15,11-13 0 16,7-24-1-16,-4-14 0 15</inkml:trace>
  <inkml:trace contextRef="#ctx0" brushRef="#br2" timeOffset="-66549.68">23329 16224 49 0,'4'7'24'0,"-4"-11"-26"0,-4 4 50 15,-3 4-48-15,-7 2 1 16,-7 6 0-16,-7 1 0 16,-4 3-2-16,-3 6 1 15,-1 3-1-15,5 0 1 16,2 0-2-16,5 3 0 15,6 0-1-15,7-3 1 0,4-6 0 16,11-3 0-16,7-7 0 16,6-6 1-16,4-6 0 15,0-6 1-15,1-7 0 16,-1 0 1-16,-4-2-4 16,-2 2 1-16,-1 3-3 15,-4 1 1-15,1-1-2 16,-1 1 1-16,1 9-1 15,0 6 1-15,-4 9 3 16,0 4 1-16,-4 3 3 16,4 0 0-16,0 9 1 15,0 0 0-15,0 0-1 16,4-9 1-16,3 0-3 16,0-3 0-16,4-7-9 15,0 0 1-15,-1-18-2 16,8-7 0-16</inkml:trace>
  <inkml:trace contextRef="#ctx0" brushRef="#br2" timeOffset="-66294.55">23491 15995 51 0,'11'60'25'0,"3"6"-28"0,-3-41 52 16,3 9-47-16,7 7 1 0,0 3 1 15,7 0 1-15,1-3-7 16,-5 6 0-16,-2-13 1 16,-12 4 1-16,-17-4-8 15,-11 7 1-15,-20-3-11 16,-19 2 1-16</inkml:trace>
  <inkml:trace contextRef="#ctx0" brushRef="#br2" timeOffset="-65812.89">21043 17209 44 0,'-3'3'22'0,"38"6"-13"0,-14-9 32 0,11 4-38 15,24-4 1-15,22-4 3 16,35 1 0-16,31-9-8 15,26-10 0-15,6-10 5 16,29-2 0-16,-8-4-4 16,19 4 1-16,-5 2-6 15,-24 7 1-15,-7 10-7 16,-35 18 1-16,-32 13-4 16,-32 5 0-16,-25 5-3 15,-31-1 1-15</inkml:trace>
  <inkml:trace contextRef="#ctx0" brushRef="#br2" timeOffset="-65242.8">21858 17673 46 0,'11'38'23'0,"-22"15"-25"16,8-37 45-16,-1 9-43 16,-3 6 1-16,0 0 0 15,0 10 1-15,0-3-2 16,3-7 0-16,-3-6 2 16,4-6 0-16,-1-6 0 15,4-13 0-15,7-13-2 16,4-9 1-16,3-9-2 15,7-13 0-15,0 3-1 16,4-9 0-16,3 3-1 0,7 6 1 16,-3 7 1-16,0 9 0 15,-4 9 1-15,0 6 0 16,-3 14 0-16,-4 8 0 16,-3 4 0-16,-4 6 0 15,-3 6 0-15,-4 10 0 16,-4 2-2-16,1-8 0 15,-1 5-3-15,4 1 1 16,0-7-9-16,4-12 1 16,3-13-2-16,0-9 1 15</inkml:trace>
  <inkml:trace contextRef="#ctx0" brushRef="#br2" timeOffset="-65002.21">22634 17190 36 0,'7'6'18'0,"7"7"-16"0,-10-1 34 0,-4 10-33 16,0 10 0-16,-4 2 1 16,1 10 1-16,-1 3-7 15,-3 3 1-15,0 4 3 16,0-1 0-16,4-3-3 15,3-6 0-15,3-3-6 16,1-4 1-16,3-8-8 0,0-17 1 16</inkml:trace>
  <inkml:trace contextRef="#ctx0" brushRef="#br2" timeOffset="-64807.28">22624 18194 46 0,'-4'25'23'0,"1"-10"-35"0,3-15 38 0,0-6-46 16,0-10 1-16,7-6-1 15,3-9 0-15</inkml:trace>
  <inkml:trace contextRef="#ctx0" brushRef="#br2" timeOffset="-63980.39">24536 16347 37 0,'3'-16'18'0,"1"0"-15"16,-4 16 36-16,0 0-33 16,3-3 0-16,-3 3 5 0,0 0 1 15,0 0-14 1,0 0 0-16,4 3 8 0,-8 10 1 16,-6 9-4-16,-11 9 1 15,-15 25-5-15,-13 7 0 16,-1 16-2-16,1 12 1 203,3 12-1-203,7 4 0 0,4 2-1 0,10-15 1 0,11-9 0 16,7-16 0-16,14-12-3 0,11-17 1 0,7-15-9 0,13-15 0 0,1-20-1 0,-3-5 0 0</inkml:trace>
  <inkml:trace contextRef="#ctx0" brushRef="#br2" timeOffset="-63776.09">24970 16557 50 0,'-11'25'25'0,"-52"15"-38"16,45-27 50-16,-7 12-36 16,-3 13 0-16,-11-1 0 0,0 10 1 15,4 7-5-15,3-4 1 16,8-9-6-16,2-10 0 16,8-18-5-16,14-13 0 15</inkml:trace>
  <inkml:trace contextRef="#ctx0" brushRef="#br2" timeOffset="-63604.19">24582 16409 30 0,'17'22'15'0,"15"60"-3"16,-18-54 22-16,7 13-31 0,4 15 1 0,7 7 2 15,-1 3 1-15,5 3-9 16,-5 9 0-16,-2-15 4 15,-8-10 1-15,-4-15-10 16,-2-13 1-16,-5-25-9 16,-3-13 1-16</inkml:trace>
  <inkml:trace contextRef="#ctx0" brushRef="#br2" timeOffset="-63125.43">25241 16864 60 0,'-3'9'30'0,"-4"-9"-36"0,7 0 56 0,0 0-47 16,10 0 1-16,4 0 2 15,8 3 0-15,9-3-8 16,19 0 0-16,10-3 0 15,7 0 1-15,0 3-10 16,-4 0 0-16,-3-9-9 16,-3-7 1-16</inkml:trace>
  <inkml:trace contextRef="#ctx0" brushRef="#br2" timeOffset="-62674.65">26317 16713 57 0,'0'0'28'0,"-21"-3"-29"0,10 0 49 16,-3 0-46-16,0 3 1 15,-7 3 0-15,-7 7 0 0,-4 8-5 16,-3 7 1-16,0-6 1 15,3 10 1-15,0 8-4 16,7-6 0-16,4-2 0 16,7-4 0-16,4-6-1 15,10-10 0-15,10-6 1 16,8-9 1-16,6-7 0 16,5-5 1-16,-1 5-1 15,-3-3 1-15,-4-3-2 16,-4 1 1-16,-3-1 0 15,-3 6 0-15,3 7 0 16,-3 9 1-16,-4 3 1 16,3 10 0-16,-3 6 1 15,1 6 1-15,-1 4-1 16,0 5 0-16,3 4 0 16,1 0 0-16,3-16-5 0,0-16 0 15,7-18-9-15,4-16 0 16</inkml:trace>
  <inkml:trace contextRef="#ctx0" brushRef="#br2" timeOffset="-62434.5">26554 16209 25 0,'21'18'12'0,"18"80"11"0,-29-73 9 15,1 12-28-15,3 7 1 0,0-3 2 16,-3 6 1-16,-4 6-10 16,-4 7 0-16,-6-4 5 15,-12 1 1-15,-6 6-6 16,-3-1 0-16,-5 1-6 16,1-3 1-16,0-13-8 15,3-19 0-15</inkml:trace>
  <inkml:trace contextRef="#ctx0" brushRef="#br2" timeOffset="-62029.98">27002 16077 46 0,'3'22'23'0,"-3"31"-24"0,0-37 38 16,-3 6-37-16,-1 3 1 15,1-6 0-15,-1 3 1 16,1-4-2-16,-1-2 0 16,4-3 0-16,0-10 1 15,4 0-1-15,3-12 0 16,3-10 0-16,4-10 0 0,4-5-1 15,0 6 1-15,3-7 1 16,0 1 0-16,4 6-1 16,-1-1 1-16,1 7 0 15,0 13 1-15,-4 9-1 16,-4 6 0-16,5 4-1 16,-5-1 1-16,8 10-1 15,-7 9 0-15,-4 0-6 16,-7 7 1-16,-7-7-10 15,-4-3 1-15</inkml:trace>
  <inkml:trace contextRef="#ctx0" brushRef="#br0" timeOffset="34807.98">2145 12885 28 0,'39'-57'14'0,"-11"-21"-14"0,-17 46 15 0,3-11-13 16,10-14 0-16,-3-3 4 15,-6-15 0-15,2 9-7 16,-17-3 0-16,0-3 4 15,-10 13 0-15,-1 5-2 16,4 10 1-16,-4 16-4 16,8 16 0-16,-4 18-1 15,3 19 1-15,4 16-2 16,0 15 0-16,4 20-2 16,3 11 0-16,14 4 2 15,7 10 1-15,4-14 4 16,10 8 0-16,-6-8 4 15,-1-11 0-15,0-17 3 16,4-15 0-16,-14-16 0 0,3-9 1 16,-17-16-4-16,-4-9 0 15,-7-10-2-15,-18 1 0 16,-3-1-2-16,-18 0 1 16,-21 4-2-16,0-1 0 15,-21 7 0-15,3 3 0 16,8 3 0-16,-11 6 0 0,3 10-1 15,0 6 1-15,4 3 0 16,14 0 1-16,4-6 0 16,14 3 0-16,13 3-1 15,12-7 1-15,17-2-1 16,17-6 1-16,15-7-1 16,24-10 1-16,4-11-1 15,32-20 0-15,7 0-1 16,10-15 1-16,-10 0 0 15,-11-7 0 1,-3-3 0-16,-7 4 0 0,-18 9 1 16,-11 0 0-16,-10 2 0 15,-11 5 0-15,-7 11 0 16,-10 7 1-16,-11 13-1 16,-11 18 0-16,-17 16 0 15,7 19 0-15,-18 15 0 16,-21 13 1-16,-11 16-1 0,-10 9 0 15,4 3-1-15,6-6 1 16,11 0-1-16,4-16 0 16,3-15-2-16,3-10 0 15,5-9-4-15,2-10 0 16,11-9-8-16,4-10 0 16,18-15-2-16,10-6 0 15</inkml:trace>
  <inkml:trace contextRef="#ctx0" brushRef="#br0" timeOffset="35334.18">2702 12684 34 0,'88'-57'17'0,"-13"-21"-10"16,-51 50 30-16,1 0-31 15,0-7 0-15,-4-2 3 16,0-7 1-16,-10 3-13 15,-11-3 1-15,0-6 7 16,-22 0 1-16,-6 9-4 16,-4 3 1-16,-28 4-2 15,-7 5 1-15,4 14-2 16,-15 12 1-16,-13 15-1 16,-8 23 0-16,-11 12-3 15,1 15 1-15,-7 17-3 16,6 6 0-16,8 12 0 15,3 9 0-15,18 4-1 16,11 0 1-16,13 12 1 0,18-3 1 16,18-3 1-16,11-12 0 15,17-7 0-15,17-9 0 16,22-22 2-16,25-16 0 16,17-22 1-16,42-19 0 15,19-21 0-15,23-23 0 16,30-15-1-16,-8-19 1 15,-22-9 0-15,-16 0 1 16,-26-1 1-16,-38-15 0 0,-25-13 1 16,-42-9 0-16,-36-9 1 15,-28 0 0-15,-45-13-2 16,-36 3 0-16,-18 6-5 16,-21 10 1-16,-21 19-8 15,-21 18 0-15,-3 29-8 16,20 28 0-16</inkml:trace>
  <inkml:trace contextRef="#ctx0" brushRef="#br0" timeOffset="40302.14">21844 12022 12 0,'4'0'6'0,"3"-3"-7"0,-4 0 7 15,4-6-10-15,0-1 0 16,4 1 0-16,-1 3 0 16,5-4 7-16,-1 4 1 15,0 3-4-15,7-4 0 16,0 7 3-16,4 4 1 16,3 2 0-16,4 3 0 15,-1 1-1-15,5 5 1 0,-1 1-1 16,4 0 1-16,0-1-2 15,3 1 0-15,4-7 0 16,3 4 0-16,1-4-1 16,6 1 0-16,4-1 0 15,0 1 1-15,0-7 0 16,0 0 0-16,3-6 0 16,4 0 1-16,1-4-1 15,6-2 0-15,0-7-1 16,0 7 0-16,7-1-1 15,0 7 1-15,4 3-1 16,6 3 1-16,-2 1-1 16,-1 5 0-1,0 4-1-15,4 2 1 0,-4 1-1 16,4 3 0-16,-1-7-1 16,-2 1 0-16,-8-1 0 15,0 4 1-15,0 0-1 0,-3-4 1 16,-4 1 0-16,3 2 0 15,1 1 1-15,-4-3 0 16,-7-1 0-16,11 1 0 16,-8-4 0-16,4 1 0 15,0-4-2-15,7 0 1 16,-3 0-1-16,-4 1 1 16,7-4-1-16,-7 0 1 15,0 0 0-15,4 0 1 16,3 3 0-16,0-2 1 15,1 5 0-15,-1 10 1 0,-4 0-1 16,1-4 0-16,3 4-1 16,0 0 1-16,-3-3-1 15,-1 6 0-15,1-7 0 16,0-2 0-16,-1 2 0 16,4-2 1-16,0 3 0 15,4-1 0-15,-4 4 1 16,7-3 0-16,-3 0-1 15,7 6 0-15,3-4 0 16,0-2 0-16,8 3-1 16,-1 0 1-16,7 6-2 15,11 3 1-15,-10 0 0 16,6-3 0-16,0-3-1 16,11 0 0-16,-7 6 0 15,4 1 0-15,3-1 0 16,7-3 1-16,-4 6-1 0,5-6 1 15,6 7 0-15,7-4 0 16,-7-3-2-16,4 0 1 16,-1 0-1-16,8 0 1 15,-11-3-1-15,0-3 1 16,11-6 0-16,-4 2 0 16,-3 1 2-16,-1 0 0 15,11-1 1-15,-17 4 0 16,10 0 1-16,0 3 1 15,1 3 0-15,-8-3 1 0,3 3-1 16,-3 3 0-16,4 4-1 16,-7 5 0-16,6-2-4 15,-10 9 1-15,0-4-6 16,-10 4 1-16,-8-6-6 16,-10 0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3T15:42:50.821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78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03T15:45:20.787"/>
    </inkml:context>
  </inkml:definitions>
  <inkml:trace contextRef="#ctx0" brushRef="#br0">3845 3910 24 0,'4'-9'12'16,"3"9"1"-16,-7 0 12 0,0 0-18 16,0 0 0-16,0 0 6 15,-11 0 0-15,-3 0-16 16,-7 0 0-16,-4 9 10 15,-13-6 0-15,9 6-4 16,-2 1 1-16,-8 2-4 16,0 7 1-16,0-6-3 15,7 6 0-15,-6 3-2 16,6 0 0-16,11-1-1 0,3 1 0 16,7-6 0-16,1-3 0 15,10-1 1-15,10 1 1 16,-6-7 1-16,3 0 0 15,-3 4 1-15,-4 5 0 16,-4 1 0-16,-3 3 0 16,-4 6 0-16,-3 9 0 15,-10 10-1-15,9 10 1 16,-13-1 0-16,0 13 0 16,3 3 0-16,-3-6 1 15,7 9 1-15,3 0 1 0,-3-10 1 16,11-5 0-16,-1-7 1 15,4-3 1 1,7-6 1 0,10-10 0-16,8 4-1 0,3-13 1 0,8-3-2 15,9-10 1 1,5-3-3-16,10-3 0 31,3-9-5-31,-14-6 1 0,4-14-8 0,-3 4 1 0,-15-6-7 16,0 3 0-16</inkml:trace>
  <inkml:trace contextRef="#ctx0" brushRef="#br0" timeOffset="229.88">3249 4838 54 0,'11'16'27'0,"20"0"-33"0,-24-16 49 0,8-7-43 0,9 1 0 16,1-7-2-16,21-2 1 15,-7-1-5-15,14-6 1 16,3 6-10-16,4-15 1 16</inkml:trace>
  <inkml:trace contextRef="#ctx0" brushRef="#br0" timeOffset="474.83">4170 4421 42 0,'-4'44'21'0,"-17"25"-22"0,11-56 31 0,-12 12-31 15,-2 9 0-15,-1-3-1 16,-10 7 0-16,3 0 0 15,4 9 1-15,0-10-4 16,3-5 1 0,-3-32-7-1,17-10 1-15</inkml:trace>
  <inkml:trace contextRef="#ctx0" brushRef="#br0" timeOffset="657.17">3821 4600 39 0,'24'-10'19'0,"8"39"-16"0,-21-20 32 0,10 7-31 0,0 9 0 0,4 6 1 0,-1 4 1 0,5 5-9 0,2 1 1 15,-2 3 2-15,-1 0 0 16,0-3-4-16,-7-7 0 16,-10-6-6-16,-1-15 0 15,-10-7-4-15,-10-6 0 16</inkml:trace>
  <inkml:trace contextRef="#ctx0" brushRef="#br0" timeOffset="1383.03">2829 5534 53 0,'25'22'26'0,"70"-6"-30"0,-63-19 51 16,28 0-45-16,11-7 0 16,34-12 0-16,8-9 1 15,14 0-4-15,14-10 0 16,-14 0 0-16,4 0 0 16,-11 7-6-16,-18 6 1 15,-14 9-8-15,-21 6 0 16,-17 4-2-16,-4 3 0 15</inkml:trace>
  <inkml:trace contextRef="#ctx0" brushRef="#br0" timeOffset="1653.42">4593 3725 56 0,'21'25'28'0,"-28"41"-36"16,4-54 58-16,-8 20-50 16,1 21 1-16,-12 19-2 15,5 22 1-15,-4 32-3 0,10 12 1 16,4 18-5-1,0-5 1-15,3-7-10 0,4-15 0 16</inkml:trace>
  <inkml:trace contextRef="#ctx0" brushRef="#br0" timeOffset="3154.71">12827 2126 49 0,'11'-7'24'0,"-8"7"-18"0,-6 7 25 15,-12 8-32-15,-9-5 0 16,-8 9-3-16,-10-1 0 15,-11 17 2-15,-4 9 1 16,-6 19-5-16,-1 18 0 16,8 7 0-16,3 6 0 0,14 13 2 15,14-4 0 1,15 4 1-16,13-20 1 0,12-11 3 16,9-17 1-1,22-18 0-15,14-19 1 0,11-22 0 16,6-22 0-16,-6-6 0 15,-8-10 1-15,-13 1-1 16,-15 2 0 0,-10-9 0-16,-15 0 1 15,-10 7-1-15,-10 5 0 0,-12 10-2 16,-6 4 0 15,0 5-3-31,-4 13 1 0,-3 13-3 0,3-4 1 0,4 3-2 16,3 1 0-16,8 3-4 15,10-1 0-15,3-8-2 16,15-7 1-16</inkml:trace>
  <inkml:trace contextRef="#ctx0" brushRef="#br0" timeOffset="3591.68">12965 3057 44 0,'3'25'22'0,"11"-19"-18"0,-3-15 43 0,6 9-46 0,8-13 0 0,7-5 1 15,-4-4 0-15,-3 0-3 16,-4 3 0-16,-7-3 1 16,-3 0 1-16,-8 3-3 15,-3 7 1-15,-7-7-3 16,-3 9 0 0,-19 20-2-1,1 9 1-15,7 3 0 16,0 9 0-16,7 3 1 15,7 4 1-15,7-7 1 16,7 1 1-16,7 2 2 16,7-6 1-16,7-12-3 0,0-6 1 15,1-7-7-15,2-6 0 16,-2-10-3-16,-1-6 0 16</inkml:trace>
  <inkml:trace contextRef="#ctx0" brushRef="#br0" timeOffset="4095.45">13391 3044 37 0,'-3'16'18'0,"3"28"-21"0,0-41 34 16,0 16-31-16,3 6 0 15,1-9 2-15,0 3 1 16,3-1-4-16,3-18 1 16,8-9 1-16,-4 0 1 0,-4-4-1 15,5-6 1-15,-5-3-2 16,1-3 0-16,3 6 0 15,0-9 0-15,4 6 0 16,-1 3 0-16,1 10 0 16,0 3 1-16,-1 6-1 15,1 12 0-15,-1 1 0 16,-2 6 0-16,-1-1 0 16,0 4 0-1,3-12 0 1,1 2 0-16,0-5 1 31,3-1 1-31,4-6-1 0,3-3 1 16,0-7-1-16,0-2 1 0,-3-7-2 0,3-12 0 0,-10 9 0 0,-1-3 0 15,-2-1-1-15,-5 5 0 16,-3-1-2-16,-3 9 1 47,-4 7-1-47,-4 12 0 0,-3-6-1 15,-3 22 0-15,-1 3 1 0,4 6 0 0,3 7 1 0,4-7 0 16,7 1 2-16,4-7 0 16,3-3 0-16,4-13 0 15,-1-3-5-15,8-12 0 16,-4 3-4-16,0-6 1 0</inkml:trace>
  <inkml:trace contextRef="#ctx0" brushRef="#br0" timeOffset="4370.92">14270 3120 21 0,'-11'0'10'0,"18"3"-2"0,-7-9 13 0,0-1-19 0,4 1 1 0,-1-6 0 16,4-1 0-16,4-6-5 15,0 3 0-15,-1 7 2 16,4 0 0-16,0 9-2 15,1 0 1-15,-1 0-1 16,3 3 1-16,4-3-1 16,8 0 0-16,-1-3 0 15,0 3 1-15,0 0-1 16,-3 0 1-16,-4 0-1 0,0 0 0 16,-3 3-3-16,0 6 1 15,-4 1-2-15,-4-1 1 16</inkml:trace>
  <inkml:trace contextRef="#ctx0" brushRef="#br0" timeOffset="4686.66">14771 3142 16 0,'25'-10'8'0,"24"13"-13"0,-35-6 13 0,4 3-7 0,6-12 1 0,8-1 3 0,-4-6 0 15,8-12-3-15,-1-7 0 0,-3-18 4 16,-4-13 1-16,0-13 0 15,-7-18 1-15,-3-7-3 16,-11 10 1-16,-7 0-3 16,-4-3 1-16,-6 12-1 15,-4 9 0-15,-7 17-1 16,-1 15 1 0,-2 28-1-1,-1 28 0-15,4 20-3 16,3 33 1-16,8 20-1 0,6 40 1 0,8 4-1 15,3-1 0-15,3 0 0 16,4-5 0-16,4-14-2 16,3-18 0-16,-3-19-9 15,-8-16 0-15</inkml:trace>
  <inkml:trace contextRef="#ctx0" brushRef="#br0" timeOffset="5311.28">15653 2373 41 0,'-7'10'20'0,"-4"9"-11"0,8-10 30 0,-1-9-37 16,1 3 0-16,-1 0 0 15,0 0 1-15,1 4-8 16,3-7 0-16,3 9-8 16,-3 1 0-16</inkml:trace>
  <inkml:trace contextRef="#ctx0" brushRef="#br0" timeOffset="5477.45">15572 2928 49 0,'3'4'24'0,"11"-1"-34"16,-7 0 36-16,0-6-48 16,-7-4 0-16</inkml:trace>
  <inkml:trace contextRef="#ctx0" brushRef="#br0" timeOffset="6380.77">18267 1950 59 0,'120'-41'29'0,"-39"-37"-33"0,-60 62 58 16,0-3-52-16,-7-6 0 15,-7 13 2-15,-10-4 0 16,-8 13-5-16,-17 3 1 0,-32 13 3 15,-10 2 0-15,-22 10-2 16,-3 13 0-16,-15 6-3 16,1 0 0-16,0 0-2 15,10 9 0-15,18-6-1 16,14-3 0 0,14 0 1-16,14-10 0 0,14 4 2 15,11-4 0-15,21-15 2 16,14 0 0 15,7 0 0-15,1 0 0 15,-5-4 0 0,-2 1 0-15,-8 12 0-16,-11-3 1 15,-10 4-2-15,-14 2 1 16,-11 0-1 0,-3 13 1-16,-4-9-1 15,0 2 1-15,-3-12-1 0,3 13 0 0,4-4 1 0,7 4 0 0,7-3 1 0,6-1 0 0,8 4 1 16,11-4 1-16,10-2 1 0,7-1 0 0,18-6 0 0,24-6 1 0,19-7-2 0,-1-5 0 0,-4 2-5 0,-3 0 0 16,-7-5-11-1,-3-4 1 1,-8-13-8 15,-3 4 1-31</inkml:trace>
  <inkml:trace contextRef="#ctx0" brushRef="#br0" timeOffset="6572.66">18302 2743 59 0,'0'32'29'0,"-14"43"-30"0,10-56 53 16,-6 31-54-16,-1-3 1 0,4-3-20 16,0-16 0-16,0-15 15 15,7-7 0-15</inkml:trace>
  <inkml:trace contextRef="#ctx0" brushRef="#br0" timeOffset="10285.57">17201 3615 27 0,'-10'38'13'0,"6"-10"-4"16,4-22 13-16,0 4-20 15,0-4 0-15,0 0 0 0,0-6 1 16,0-6-3-16,0-7 0 16,4-5 3-16,3-7 0 15,4-4 0-15,3 1 1 16,3-6-1-16,4-1 0 15,-3 4-1-15,3 3 0 16,-3 6 0-16,-4 9 0 16,-3 4-1-16,-1 9 0 15,-3 3-1-15,0 6 1 16,-3 7-1-16,-1-4 0 16,1 20-1-16,-1-1 1 0,1 10-1 15,-1 3 1-15,1 0-3 16,-1 0 1-16,5-7-5 31,-1-15 0-31,3-9-6 0,4-20 0 0</inkml:trace>
  <inkml:trace contextRef="#ctx0" brushRef="#br0" timeOffset="10632.65">17692 3521 36 0,'-4'6'18'0,"8"1"-6"0,-4-7 28 16,0 0-38-16,3 9 0 15,1-9 1-15,3 0 1 16,4-6-5-16,3 0 0 16,10-7 2-16,5 10 0 15,-1-3-5-15,-4-1 0 16,-2 4-11-16,-5-3 1 0,-13 3-1 16,-11 3 0-1</inkml:trace>
  <inkml:trace contextRef="#ctx0" brushRef="#br0" timeOffset="10756.44">17664 3800 59 0,'17'25'29'0,"40"-3"-43"0,-36-22 64 0,7 0-52 0,0-9 1 0,1-4-22 15,-1-6 1-15,-7 7 18 16,-3 3 1-16</inkml:trace>
  <inkml:trace contextRef="#ctx0" brushRef="#br0" timeOffset="11536.48">18313 3383 58 0,'0'0'29'0,"-4"13"-32"0,4-1 54 0,-3 10-51 16,-4 16 1-16,3 18-2 15,4 26 1-15,0-7-2 16,4 0 1-16,-1 1-8 16,4-14 0-16,0-30-8 15,0-17 0-15</inkml:trace>
  <inkml:trace contextRef="#ctx0" brushRef="#br0" timeOffset="12222.85">17798 1314 44 0,'10'-16'22'0,"-10"13"-19"0,0 3 33 0,-3 0-33 15,-4 0 0-15,-4 0 2 16,-7 0 0-16,-3 9-7 16,-3-9 1-16,-1 0 3 15,0-9 1-15,-3 2-3 16,7 4 0-16,3-6-2 16,4 3 1-16,7 2-2 15,7 4 1-15,11 0 0 16,6 4 0-16,11-8 1 0,8 4 0 15,3 10 0 1,-1-1 1-16,-6 10 0 0,0-3 0 16,-4 3 0-16,-3-1 1 15,3 7-1-15,0-6 1 16,7 0-2-16,-3-13 1 16,0-2 0-16,3-11 1 31,1-15 0-16,-5-9 0-15,-6 0 1 0,-11-4 0 0,-7-3 0 0,-10 4 0 16,-12-1-1-16,-9 7 0 16,-11 9-1-16,3 4 0 0,-4 8-4 15,5 14 1-15,-5-1-8 16,8 13 1 0,-11 0-6-1,15-4 1-15</inkml:trace>
  <inkml:trace contextRef="#ctx0" brushRef="#br0" timeOffset="13621.68">19770 2584 44 0,'-7'0'22'0,"-7"-19"-9"0,10 9 23 0,-7-2-33 16,-6-4 0-16,-8 7 0 16,0-1 1-16,-6 1-6 15,-8-1 1-15,-4 10 1 16,1 10 0-16,0-1-2 15,3 13 0-15,7 10-2 16,4 2 0-16,7-3 0 16,7 1 0-16,7-1 0 15,10-6 1-15,11-6 1 16,11-10 0-16,3-2 1 16,0-7 0-16,4 3 1 15,-7-3 0-15,-4 0 0 16,0 0 0-16,0-10 0 15,1 7 0-15,-1-6 0 16,-4 3 0-16,1 6 1 0,0 0 0 16,-8 6 0-16,4-3 1 15,-3 13-1-15,-8-1 1 16,5 14-2-16,-5-4 1 16,1 3-5-16,-1-9 1 15,4-4-10-15,0-2 0 16</inkml:trace>
  <inkml:trace contextRef="#ctx0" brushRef="#br0" timeOffset="13979.95">19826 2954 35 0,'7'9'17'0,"7"25"-17"0,-10-30 24 0,-1 2-24 15,1-3 0-15,-1 3 1 16,-3-6 0-16,4-9-2 16,-1-4 1-16,-3 1 0 15,0 2 1-15,4-5-1 16,0-1 0-16,6-3-1 16,1 0 1-16,6-3 0 15,1 0 0-15,10 4 2 16,0 2 1-16,1 7 1 15,-1 5 0-15,-7 11 1 0,0 12 1 16,0-1-1 0,-3 20 0-16,0 9-2 0,-4 3 0 15,3-3-4-15,-3-6 1 16,4-13-10-16,3-18 1 16,4-23-6-16,10-12 1 15</inkml:trace>
  <inkml:trace contextRef="#ctx0" brushRef="#br0" timeOffset="14463.25">20687 2605 54 0,'0'19'27'0,"7"-16"-24"0,0-3 49 0,4-3-49 0,10-6 0 15,11-1 1-15,13 1 0 16,15-3-7-16,4 2 1 16,-1 1-3-16,-13 6 1 15,-11-7-10-15,-11 10 0 0,-14 0-5 16,-18 3 0-16</inkml:trace>
  <inkml:trace contextRef="#ctx0" brushRef="#br0" timeOffset="14612.89">20722 2869 56 0,'28'19'28'0,"68"3"-38"15,-61-19 53-15,18 3-48 16,14-6 0-16,-4 0-23 16,4 0 0-16,-7 0 30 15,-10 0 0-15</inkml:trace>
  <inkml:trace contextRef="#ctx0" brushRef="#br0" timeOffset="15210.77">22543 2605 39 0,'-8'0'19'0,"-2"10"-7"0,10-10 36 0,-7 0-43 16,-7-10 1-16,-7 4 1 16,-8 0 0-16,-2 0-10 15,2-1 1-15,-6 7 5 16,-4 0 0-16,0 4-4 16,4 5 0-16,0 13-2 15,3-3 1-15,7 3-2 16,8 9 1-16,6-6 0 15,11 3 1-15,11-3 1 16,14-6 0-16,3 0 1 0,3-10 0 16,-2-9 0-1,2 0 0-15,1-9-1 0,0 0 1 16,-4-1-1-16,0 1 1 16,-6-1-1-16,2 4 1 15,-6 6-1-15,-4 0 0 16,-3 0 0-16,-1 13 1 15,-6 12-1-15,-1 3 1 16,-3 13-1-16,-3-7 1 16,-1 4 0-16,4 6 0 15,0-16-6-15,4 6 1 16,3-8-9-16,-11-8 0 0</inkml:trace>
  <inkml:trace contextRef="#ctx0" brushRef="#br0" timeOffset="15558.8">22814 3066 52 0,'4'26'26'0,"-1"27"-26"0,1-34 42 15,-4 12-43-15,0-9 1 16,0 12-1-16,3 7 1 15,-3 0-2-15,0-10 1 16,4 1-5-16,-1-1 0 16,1-18-9-16,-4-7 1 15</inkml:trace>
  <inkml:trace contextRef="#ctx0" brushRef="#br0" timeOffset="15845.37">23089 2938 49 0,'-3'16'24'0,"10"-13"-19"15,-4-6 40-15,4-7-45 16,8 7 1-16,9-3 0 16,8 3 1-16,10-1-5 15,1-5 1-15,-5-7-7 0,-2 4 1 16,-5-7-8-16,-9 3 1 16</inkml:trace>
  <inkml:trace contextRef="#ctx0" brushRef="#br0" timeOffset="16021.84">23269 2775 52 0,'7'41'26'0,"-7"34"-32"0,4-56 44 15,3 34-45 1,3 3 0-16,-2-5-20 15,-8-17 1-15</inkml:trace>
  <inkml:trace contextRef="#ctx0" brushRef="#br0" timeOffset="16607.23">24451 2869 29 0,'-7'-28'14'0,"-7"-26"-11"0,7 42 12 16,-7 6-10-16,-7-10 1 16,-4 3 5-16,-7-6 0 15,-3 4-12-15,-8-1 0 16,-2 4 9-16,2-4 0 16,8 10-3-16,3 6 0 15,4 3-3-15,0 6 0 0,3 1-2 16,4-1 0-16,3 4-2 15,4-1 1-15,7-3-1 16,4 4 0-16,6 6 0 16,4 0 0-16,0 3 0 15,7-4 1-15,4-5 0 16,3 0 0-16,4-4 1 16,-4 0 0-16,0-9 0 15,0-6 0-15,-3 3 0 16,-4-6 0-16,0 9 0 15,-3 0 0-15,-1 0-1 16,-6 12 1-16,-1 7 0 16,-3 3 0-16,-3 6 0 15,-4 7 0-15,3-7-1 16,1-3 0-16,-1 3-2 16,4-9 0-16,0 6-10 0,7-16 0 15</inkml:trace>
  <inkml:trace contextRef="#ctx0" brushRef="#br0" timeOffset="16966.79">24352 3167 41 0,'11'19'20'0,"-1"-1"-11"0,-6-18 30 0,3 0-38 15,4 0 0-15,3 0 2 16,3 0 0-16,8-6-3 16,-4 3 0-16,-3-3 2 15,-4 6 1-15,0 6-2 16,-3-3 1-16,-8 13-2 16,1-4 0-16,-8 4-2 15,-6 0 0-15,-5 3-1 16,-2-1 1-16,3 7 0 15,0 7 0-15,7-7 1 16,7 0 1-16,7 3 1 16,7-6 1-16,0-6-3 15,11-10 0-15,10-6-9 16,4-3 1-16,-4-16-6 16,4 3 0-16</inkml:trace>
  <inkml:trace contextRef="#ctx0" brushRef="#br0" timeOffset="17346.97">25008 2731 35 0,'7'31'17'0,"4"-6"-5"0,-7-18 27 0,3-7-36 16,3 0 1-16,4-10 3 15,0 1 1-15,11 3-10 16,14-4 0-16,-4 1 5 16,1-1 1-16,-5 1-7 15,-3 9 0-15,-6-6-12 16,-5-4 1-16,-6-2-3 16,-1-4 1-16</inkml:trace>
  <inkml:trace contextRef="#ctx0" brushRef="#br0" timeOffset="17525.32">25100 2464 39 0,'4'35'19'0,"-11"37"-12"0,7-50 35 16,0 9-42-16,0 7 1 16,0 12-2-16,0-3 0 15,0 6-2-15,3-9 0 0,8 0-8 16,3-9 0-16,0-16-3 15,4-1 1-15</inkml:trace>
  <inkml:trace contextRef="#ctx0" brushRef="#br0" timeOffset="18197.91">26095 2540 59 0,'-4'15'29'0,"-6"-8"-39"0,6-4 61 0,-6 3-52 15,-4-3 1-15,-8 3-1 16,-2 4 1-16,-1-1-2 16,0 7 0-16,-3 3-2 15,7 3 0-15,0 0-3 16,0-4 1-16,7-2-3 15,3 3 1-15,7-7-1 16,4 4 1-16,8-10 2 16,6-2 1-16,7-4 4 15,3-4 0-15,1 1 3 16,-4 0 0-16,4-3 2 16,-7 3 1-16,-1-4-1 15,-3 7 0-15,-3 0-3 16,0 7 1-16,-1 5-1 15,-3 4 0-15,0 9 0 16,0 0 1-16,-3 13-2 0,-4-4 1 16,0 7-6-16,0 0 1 15,3-19-7-15,-3-7 1 16</inkml:trace>
  <inkml:trace contextRef="#ctx0" brushRef="#br0" timeOffset="18588.66">26176 2944 37 0,'14'28'18'0,"4"16"-9"0,-8-34 30 0,5-1-35 16,6-6 0-16,0 3 2 16,11 1 1-16,-1-4-10 15,1-6 1-15,-4-4 5 16,-6 7 1-16,-5 0-4 15,-3 0 0-15,-7 7-2 16,-14-1 0-16,-3 0-2 16,-8 1 0-16,0 2-2 15,1 0 1-15,-1-5-1 16,1 5 0-16,6 7 2 16,11-1 0-16,3 4 2 15,8 6 0-15,7 3 3 16,3-12 1-16,4 6 2 0,-1-3 1 15,-3 3-2 1,-10 0 1-16,-11 3-2 0,-14 9 1 16,-14-12-5-16,-8-3 1 15,-6 3-9-15,3-13 1 16,0 1-4-16,1-10 0 16</inkml:trace>
  <inkml:trace contextRef="#ctx0" brushRef="#br0" timeOffset="18873.84">26769 2762 41 0,'0'7'20'16,"7"8"-9"-16,0-5 37 0,3-10-46 16,5 3 1-16,2-3 1 15,8-3 0-15,3-7-6 16,7-2 1-16,-3 2 0 16,3 7 0-16,-6-3-10 15,-12 3 1-15,-6-16-7 0,-4-3 0 16</inkml:trace>
  <inkml:trace contextRef="#ctx0" brushRef="#br0" timeOffset="19040.91">26822 2652 52 0,'21'98'26'0,"4"-23"-29"0,-15-53 46 15,-3 16-44-15,4 5 0 16,-1-8-9-16,1-1 1 15,0-15-1-15,3-19 1 16</inkml:trace>
  <inkml:trace contextRef="#ctx0" brushRef="#br0" timeOffset="19429.62">27679 3320 44 0,'-7'10'22'0,"10"2"-14"0,1-5 32 16,3 8-39-16,0-5 1 15,7 2-2-15,4 1 1 16,3-1-8-16,4-2 1 0,13-4-8 16,12-6 0-16</inkml:trace>
  <inkml:trace contextRef="#ctx0" brushRef="#br0" timeOffset="19626.75">28303 3483 40 0,'22'41'20'0,"-1"-22"-23"16,-14-16 28-16,0 3-31 15,3-12 0-15,1 3-14 16,0-13 0-16</inkml:trace>
  <inkml:trace contextRef="#ctx0" brushRef="#br0" timeOffset="19835.71">28896 3393 30 0,'11'9'15'0,"-1"-3"-12"0,-10-6 20 16,7-3-26-16,0 3 1 15,0-3-5-15,-3-3 0 0,-1 3 3 16,4-7 0-16</inkml:trace>
  <inkml:trace contextRef="#ctx0" brushRef="#br0" timeOffset="20020.89">29348 3509 40 0,'17'25'20'0,"-10"-7"-25"15,-3-14 38-15,3-4-38 16,-4-4 1-16,4-5-17 15,-7-3 0-15</inkml:trace>
  <inkml:trace contextRef="#ctx0" brushRef="#br0" timeOffset="20633.64">31662 1107 48 0,'-11'9'24'0,"-45"38"-26"0,35-22 40 0,-15-6-38 0,-13 25 0 0,-22 3 0 0,4 28 1 15,-10 16-2-15,-15 28 1 16,4 29 0-16,3 5 0 16,4 26 0-16,14 25 1 15,7-7 0-15,14-12 0 16,11-9 1-16,10-19 0 16,22-35-2-16,20-18 1 0,15-17-8 15,17-24 1-15,8-28-9 16,-8-20 0-16</inkml:trace>
  <inkml:trace contextRef="#ctx0" brushRef="#br0" timeOffset="21169.97">32127 1395 46 0,'-10'28'23'0,"-39"-15"-21"0,34-13 36 16,-2 9-37-16,-4 1 1 0,-4-1-1 15,-3 13 1-15,3 3-4 16,7 0 1-16,4 3 1 15,7 7 0-15,4-1-1 16,3 1 0-16,7-7 1 16,10-6 0-16,8 3 2 15,7-6 0-15,-4 3 0 16,-3-10 1 0,-4-2-2-16,-7-1 1 15,-14 7-1-15,-14 0 0 0,-7 2-2 16,-8 4 0-16,-6 0-3 15,3-3 1-15,4-6-3 16,7-1 0-16,7 1-9 16,10-7 1-16</inkml:trace>
  <inkml:trace contextRef="#ctx0" brushRef="#br0" timeOffset="21531.34">32262 1749 30 0,'7'0'15'0,"-7"13"-3"0,0-13 16 0,3 6-23 15,1-6 0-15,-1 6 3 16,-3 4 1-16,0-1-11 15,0 4 1-15,0 12 6 16,4 0 1-16,-1 3-4 16,1 0 1-16,6 1-3 15,1 2 1-15,3-12-2 16,7-7 0-16,4-12-1 16,0-12 1-16,-1-13 0 15,-3-3 0 16,1-7-2-31,-1-3 1 0,-7-2-6 0,-4 2 1 0,1 4-8 16,-4 2 1-16</inkml:trace>
  <inkml:trace contextRef="#ctx0" brushRef="#br0" timeOffset="22100.09">32699 1865 47 0,'4'35'23'0,"-4"3"-20"0,3-35 38 0,1 3-40 15,-1 0 1-15,4-6-1 16,4 0 1-16,-1-6-3 15,-3 0 1-15,4-7 1 16,0-6 0-16,-4-3-2 16,3 10 1-16,1-7-1 15,-1 10 1-15,1-7-2 16,3 10 0-16,-3 6-2 16,-1 9 1-16,1 4 0 15,-4-4 1-15,0 4 0 16,0-4 0-16,0 0 0 15,4-6 1-15,-1 1 1 16,1-11 0-16,3 4 0 16,0-6 0-16,-3-1-1 15,3 1 1-15,-4 0-1 16,1 9 0-16,-1-10 0 16,5-2 0-16,-1-1-1 0,3-6 1 15,1-6 1 1,0 6 0-16,-1 1 0 15,1 5 0-15,-1 10 0 0,5 3 1 16,-5 9 0-16,1 16 1 16,-4-6-1-16,-3 19 0 15,-4 3 0-15,0-10 1 32,-4 0-13-32,-10-18 0 15</inkml:trace>
  <inkml:trace contextRef="#ctx0" brushRef="#br0" timeOffset="22490.87">32318 2508 43 0,'4'10'21'0,"-26"-29"-21"0,15 9 28 15,0-8-28-15,-3 2 0 16,-4 7 0-16,-1-1 0 15,-2 10-1-15,-1 10 1 16,1 2-2-16,2 4 1 16,8 9-4-16,7 3 0 15,7 0-1-15,8-3 1 16,-1-6 0-16,3-3 1 16,4-13 1-16,8-6 0 15,-5-3-4-15,-2-10 1 16</inkml:trace>
  <inkml:trace contextRef="#ctx0" brushRef="#br0" timeOffset="22750.77">32530 2662 52 0,'0'-19'26'0,"0"-25"-33"0,0 25 52 0,-4-9-44 16,1-6 0-16,-1-13 0 16,1-7 1-16,6 1-2 15,4 19 0-15,11 2 2 16,6 10 0-16,8 7-2 16,3-4 0-16,-3 12-5 15,-7 7 1-15,-7 7-12 0,-18-1 1 16</inkml:trace>
  <inkml:trace contextRef="#ctx0" brushRef="#br0" timeOffset="22944.15">32445 2508 60 0,'35'35'30'0,"18"-16"-35"0,-28-16 49 16,10-3-45-16,7-3 0 0,-3-7-10 15,-7 1 0-15,-4-1 1 16,-10 4 0-16</inkml:trace>
  <inkml:trace contextRef="#ctx0" brushRef="#br0" timeOffset="25436.69">31514 3267 38 0,'7'53'19'0,"-11"-15"-17"16,4-22 22-16,-3 3-25 15,-1-4 1-15,1 4-4 16,-1-10 0-16,1 1-3 0,3-10 0 16,0-16-3-16,3-3 0 15</inkml:trace>
  <inkml:trace contextRef="#ctx0" brushRef="#br0" timeOffset="25614.92">31507 3026 29 0,'10'9'14'0,"4"13"-4"0,-7-16 26 16,-3 4-31-16,3-1 0 0,0-3 0 15,0 4 0-15,0-7-10 16,4 3 0-16,6 0-1 16,1-2 1-1,0 5-9-15,-1-9 1 0</inkml:trace>
  <inkml:trace contextRef="#ctx0" brushRef="#br0" timeOffset="25900.73">31704 3364 39 0,'-3'19'19'0,"6"-9"-17"16,-3-10 33-16,4 0-33 15,3-7 0-15,3 4 0 16,1-13 1-16,3 7-6 15,-3 0 1-15,-1-10 1 16,1 0 1-16,-1 0-2 16,1 4 0-16,-4-1 0 0,7 13 0 15,0 3 2-15,-3 3 0 16,-1 13 0-16,1-10 0 16,-4 13 0-16,0 9 0 15,0-6-1-15,0 3 1 16,0-6-5-16,4-4 0 15,-1-8-6-15,5-14 0 16</inkml:trace>
  <inkml:trace contextRef="#ctx0" brushRef="#br0" timeOffset="26215.55">32219 3455 38 0,'7'25'19'0,"-3"-31"-17"16,-4-3 31-16,0-10-28 15,0-6 0-15,-4-13 2 16,-3-15 0-16,-3 0-9 16,-1-20 0-16,0 11 6 15,4-7 1-15,4 0-3 16,3 9 1-16,0 10-1 15,7 12 0-15,7 7-1 16,0 12 0-16,11 7-2 16,7 12 0-16,-1 12-2 15,-2 4 0-15,-5 3-7 16,-6-4 0-16,-8 1-6 0,-13 0 0 16</inkml:trace>
  <inkml:trace contextRef="#ctx0" brushRef="#br0" timeOffset="26383.66">32011 3179 56 0,'28'16'28'0,"36"12"-35"0,-43-25 50 0,7 0-44 16,0-9 1-16,8 3-11 15,-5 0 0-15,-6 9 2 16,-14-6 0-16</inkml:trace>
  <inkml:trace contextRef="#ctx0" brushRef="#br0" timeOffset="27537.45">31750 3788 64 0,'4'34'32'0,"-4"-9"-42"0,-4-25 56 16,-3 10-47-16,0-10 0 16,-4 0-2-16,-3 3 0 15,0 3 2-15,-4-6 0 16,1 0-3-16,-1 0 1 15,4 0 0-15,3 3 1 16,11 0 1-16,8 4 0 16,6 5 1-16,0-2 1 15,0 5-1-15,0 7 1 16,0-3-1-16,-3-3 0 16,-4-1-1-16,-11 4 1 0,4 6-1 15,-3-3 1-15,-4 3-1 16,-4-12 0-16,-3 3-1 15,0-7 1-15,3-3 0 16,1 4 0-16,3-10 0 16,0 9 1-16,3-6 0 15,0 3 0-15,4 1 1 16,0 2 0-16,4-6 1 16,3-3 0-16,4 0 0 15,3-6 0-15,7-3 0 16,4-1 1-16,13 7-1 15,1-13 1-15,0 1-1 16,0-1 0-16,-4 10-2 16,0-4 1-16,-3-5-1 15,0-1 0-15,-7-3-1 16,-4-3 1-16,-4 0-1 0,-2 0 0 16,-5 3-2-16,-3 4 1 15,-7 5-2-15,-3 4 1 16,-8 6-2-16,0 6 0 15,-3 4-1-15,-3 2 0 16,-1 10 0-16,0-6 0 16,4-4 2-16,-3 14 0 15,6-4 2-15,4 9 1 16,7-6 1-16,4 3 0 0,6-9 0 16,15-3 1-16,3-4-2 15,7-9 1-15,1-6-5 16,-5-3 0-16,-2-7-3 15,-8 4 0-15,0-10 3 32,85-40 5-32,-194 93 0 15,102-53 1-15,-4-3 5 16,-3 7 1-16,-3 2 3 16,-1 10 1-16,-6-3-6 15,-8 12 0-15,-6-6-2 16,-8 3 0-16,0 10-2 15,1 5 1-15,-1 1-2 16,7-6 1-16,4 3-2 16,4-1 1-16,6-2-1 15,11-4 1-15,7-3-1 16,7-2 1-16,8-11 0 0,-5 1 0 16,-3-3 0-16,1-1 1 15,-5-2-1-15,-3 2 0 16,0 4 0-16,-3 3 0 15,-4 3-1-15,0 6 1 16,-7 7 0-16,-3 2 0 16,-1 7-1-16,1 3 1 15,-1 0 1-15,0 10 1 16,-3 6-1-16,0-4 1 16,0 4 0-16,0 0 1 15,0-7-1-15,4-12 1 0,-1 0-3 16,8-12 0-16,3-10-6 15,0-10 1-15,0 1-8 16,3-23 0-16</inkml:trace>
  <inkml:trace contextRef="#ctx0" brushRef="#br0" timeOffset="27764.21">32441 4104 42 0,'4'51'21'0,"0"-20"-25"16,-4-28 35-16,3 3-30 16,1-3 0-16,-1 7 2 15,4-4 0-15,4 0-4 16,-4-2 1-16,3-1 0 16,4-3 1-16,1-7-3 15,-1-2 1-15,3-7-6 0,1-6 1 16,0-6-7-16,-1 6 1 15</inkml:trace>
  <inkml:trace contextRef="#ctx0" brushRef="#br0" timeOffset="28046.43">32699 4195 41 0,'11'16'20'0,"17"-10"-19"0,-18-6 36 0,1-6-36 16,3 6 1-1,4-6-2-15,-4-10 0 0,0 3-1 16,-3-5 0-16,-4 2 0 16,-7-3 1-16,0 4-2 15,-7 5 0-15,-1 4 0 16,5 3 0-16,-4 12-1 16,3 7 1-16,-3 6 0 15,4 0 1-15,-1 6-1 16,4 0 1-16,0-3-2 15,4-3 0-15,-4-9-6 16,0-7 1-16,0-3-2 16,3-12 0-16</inkml:trace>
  <inkml:trace contextRef="#ctx0" brushRef="#br0" timeOffset="28305.12">32854 4227 26 0,'4'31'13'0,"6"0"-9"0,-10-31 25 15,4 7-30-15,-1-7 1 16,4-3-1-16,0-7 0 31,11-15 2-31,0 3 1 16,-1-3-2-16,-2 3 1 16,2 6-1-16,-3 1 1 15,-3 5-1-15,3 10 1 0,-3 7-3 16,-1 2 0-16,1 3-2 15,-1 1 1-15,-3 3-3 16,0-10 0-16,-3 0-3 16,-1-3 0-16</inkml:trace>
  <inkml:trace contextRef="#ctx0" brushRef="#br0" timeOffset="28784.12">33151 4208 25 0,'17'0'12'0,"15"-13"-4"0,-21 13 22 0,-1 0-30 15,4-9 1-15,-3 9-2 16,-1-6 1-16,1-1-1 16,-4 4 1-16,-3-3-1 15,-1-3 1-15,-3 9-1 16,-3-4 0-16,-1 4-2 16,-3 4 1-16,0 8-1 15,0 1 0-15,0 2-1 16,0-5 1-16,3 2 0 0,4 7 1 15,0-3 1-15,4-1 0 16,3-2 1-16,0 0 0 16,0-4 1-16,3-9 1 15,1 0 0-15,0-9 1 16,3-1 1-16,0-2 0 16,0-7 0-16,0 0 0 15,0-3-1-15,0 0 0 16,-7 6-3-1,-3-2 1-15,-1 8-4 0,-3 7 1 0,-3 3-1 16,-1 3 0-16,1 7 0 16,-1 5 0-16,1 1 0 15,-1-4 1-15,1 4 1 16,3 3 1-16,-4 0 0 16,8 0 1-16,3-1-1 15,3-5 1-15,15-1-1 16,7-5 1-16,7-14-4 15,-8 4 1-15,-2-12-5 16,-8-4 0-16</inkml:trace>
  <inkml:trace contextRef="#ctx0" brushRef="#br0" timeOffset="29135.05">33390 1097 39 0,'0'19'19'0,"11"62"-18"0,3-62 37 0,4 25-38 16,10 25 0-16,14 16 0 15,8 31 0-15,-1 22 0 16,212 580 0-16</inkml:trace>
  <inkml:trace contextRef="#ctx0" brushRef="#br0" timeOffset="29271.06">33616 4753 1 0,'0'0'-1'0</inkml:trace>
  <inkml:trace contextRef="#ctx0" brushRef="#br0" timeOffset="38045.37">5733 4728 40 0,'3'10'20'0,"-6"-20"-8"0,3 10 21 0,0 0-31 15,0 0 1-15,3 10 0 16,1 2 0-16,-4 13-4 16,0 13 0-16,0-7 2 15,-4 16 1-15,1 7-4 16,-1 8 1-16,-6 14-3 15,10-7 1-15,-8-7-6 16,8-5 1-16,0-13-7 16,0-16 1-16</inkml:trace>
  <inkml:trace contextRef="#ctx0" brushRef="#br0" timeOffset="38315.11">6205 4920 45 0,'-3'25'22'0,"-22"3"-21"0,15-15 39 0,-15 18-40 16,-7 13 0-16,-10 6 0 15,-8 10 1-15,1 9-2 16,-4-7 1-16,-14 17-2 15,7-1 0-15,-7 13-3 16,4-3 1-16,3 3-4 16,10-13 0-16,1-12-5 15,3-19 0-15</inkml:trace>
  <inkml:trace contextRef="#ctx0" brushRef="#br0" timeOffset="39006.91">5736 5766 48 0,'-3'10'24'0,"10"-1"-21"16,-7-9 46-16,3 3-46 15,4-3 0-15,0 0 3 16,4-3 0-16,0 3-7 16,-1-3 0-16,8-3 5 15,3-4 0-15,0-2-2 16,0 2 0-16,0 14-2 16,1-8 1-16,-8 14-4 0,-14 9 0 15,0 6-1-15,-14 0 0 16,3 12 0-16,-3-2 0 15,-4 6 0-15,8-13 0 16,3 0 3-16,3-3 1 16,4 0 1-16,0 0 0 15,7-3 1-15,7-3 0 16,14-6-1-16,4-7 1 16,3-6-3-16,1-6 1 15,-1-1-7-15,-3-5 0 0,0 9-10 16,-15-4 0-16</inkml:trace>
  <inkml:trace contextRef="#ctx0" brushRef="#br0" timeOffset="39474.28">6646 5550 45 0,'-7'13'22'0,"11"-13"-12"0,-4 0 31 0,7 0-39 15,7 0 0-15,0 0 3 16,18-4 0-16,7-2-7 16,7-3 1-16,3 9-1 15,0-7 1-15,1 7-9 16,-19 0 1-16,-9 0-8 16,-12-12 0-16</inkml:trace>
  <inkml:trace contextRef="#ctx0" brushRef="#br0" timeOffset="39682.98">6844 5293 56 0,'0'34'28'0,"0"35"-34"16,3-37 51-16,4-7-45 15,-7 31-2 1,4 16 1-16,0-3-3 0,3 0 1 15,0-12-7-15,0-13 0 16,-4-26-5-16,-3-18 0 16</inkml:trace>
  <inkml:trace contextRef="#ctx0" brushRef="#br0" timeOffset="40112.61">7560 4681 42 0,'11'7'21'0,"-1"-4"-16"0,-10-3 36 0,0 0-41 15,0 9 1-15,0 13 2 0,0 9 0 16,-7 13-4-16,4 13 1 16,3 12 0-16,-11 15 1 15,11 4-3-15,0 3 0 16,4-22-6-16,6-6 1 16,4-10-8-16,0-15 1 15</inkml:trace>
  <inkml:trace contextRef="#ctx0" brushRef="#br0" timeOffset="40381.05">8079 4989 48 0,'0'12'24'0,"-29"67"-24"16,26-61 42-16,-11 23-41 15,-11 12 0-15,-7 13 1 16,-14-3 1-16,-10 22-4 16,-7 9 0-16,-5-3 2 15,5 9 0-15,7-12-4 16,3 0 0-16,3-7-6 16,11-6 0-16,8-24-6 46,10-17 0-46</inkml:trace>
  <inkml:trace contextRef="#ctx0" brushRef="#br0" timeOffset="43014.33">7980 5716 48 0,'0'6'24'16,"3"13"-12"-16,-3-19 25 0,0 3-36 15,-3 4 1-15,-1-1 0 16,-3 3 1-16,0 7-4 16,-3 3 1-16,-1 6 2 15,0 0 0-15,4 6-2 16,4 1 1-16,3-4-2 16,7 0 0-16,4-6-2 15,10-6 1-15,0-10-6 16,7-9 1-16,7-16-10 15,4-9 1-15</inkml:trace>
  <inkml:trace contextRef="#ctx0" brushRef="#br0" timeOffset="43180.25">8206 5594 44 0,'-7'-19'22'0,"0"35"-14"0,3-1 32 16,-3 4-38-16,-4 22 0 15,4 9 0-15,-3 16 0 16,3 3-3-16,0 16 0 15,7 12 1-15,-7-9 1 16,7-7-6-16,0-9 0 16,7-18-10-16,-7-26 0 0</inkml:trace>
  <inkml:trace contextRef="#ctx0" brushRef="#br0" timeOffset="43604">8731 5421 57 0,'14'35'28'0,"18"-29"-28"0,-21-3 47 16,10-6-48-16,11-3 1 15,10-7-4-15,4 4 1 0,0-4-6 16,-18 4 1 0,4-7-8-16,-15-2 0 0</inkml:trace>
  <inkml:trace contextRef="#ctx0" brushRef="#br0" timeOffset="43768.23">8925 5136 53 0,'11'63'26'0,"-22"56"-33"0,11-78 46 0,0-1-42 15,4 20 0-15,3 6-14 16,0 3 1-16,0 0 12 15,4-16 0-15</inkml:trace>
  <inkml:trace contextRef="#ctx0" brushRef="#br0" timeOffset="44219.64">9811 4547 56 0,'3'28'28'0,"-10"3"-30"0,7-18 52 0,-3 18-50 15,-4 3 1-15,7 14-1 16,-4 5 1-16,4 0-3 16,4 10 0-16,3-10-4 15,0 0 1-15,7-15-10 0,4-10 0 16,3-15-2 0,7-10 1-16</inkml:trace>
  <inkml:trace contextRef="#ctx0" brushRef="#br0" timeOffset="44470.53">10329 4901 59 0,'-24'72'29'0,"-26"-25"-41"0,33-16 62 0,-12 20-50 16,-13 14 0-16,-7 11-1 15,-1 15 1-15,-6 9-1 16,-1 0 0-16,4-2-1 16,8 2 0-16,9-19-3 15,5-8 1-15,6-11-9 16,4-8 1-16,7-20-3 16,10-9 1-16</inkml:trace>
  <inkml:trace contextRef="#ctx0" brushRef="#br0" timeOffset="44921.04">10319 5534 53 0,'10'0'26'0,"-6"-9"-27"0,-4 9 51 15,-4 3-50-15,-6 3 1 16,-4 7-1-16,0 9 1 15,-8 3-3-15,-2 0 1 16,-1-3-3-16,0 9 0 16,1 1-2-16,-1-7 0 15,7-3-2-15,4 0 1 16,11-7 0-16,10 1 1 16,7 0 5-16,7 2 0 0,4 1 3 15,3 0 0-15,0 0 1 16,-3 6 1-16,-8 3-2 15,-6 4 1-15,-11-10-4 16,-7 6 1-16,-4 0-2 16,1 0 1-16,-4-6 0 15,0-6 0-15,-1-10 2 16,5-6 1-16,3-9 3 16,7-4 0-16,7-12 1 15,0-6 1-15,14-10 1 16,11-9 0-16,7-10-4 15,-1 7 1-15,1 0-7 16,0-1 1-16,-7 7-16 16,0 10 0-16</inkml:trace>
  <inkml:trace contextRef="#ctx0" brushRef="#br0" timeOffset="45224.89">10827 5456 62 0,'0'3'31'0,"21"10"-28"0,-10-13 46 0,3 3-48 16,7 0 0-16,11-6-2 16,-1 0 1-16,1 3-6 15,0-7 1-15,0-2-11 16,-4-7 0-16,-11-3-3 16,-2-9 1-16</inkml:trace>
  <inkml:trace contextRef="#ctx0" brushRef="#br0" timeOffset="45405.33">10971 5086 41 0,'18'47'20'0,"0"31"-10"16,-11-49 36-16,-4 8-45 16,-3 16 1-16,0 4 0 0,0 12 1 15,0 3-6-15,0-3 1 16,0-6-4-16,0-19 0 15,0-16-9-15,0-28 0 16</inkml:trace>
  <inkml:trace contextRef="#ctx0" brushRef="#br0" timeOffset="45824.33">11818 6039 59 0,'0'25'29'0,"11"-3"-22"0,-8-22 50 15,1-3-56-15,3-3 1 16,3 6-3-16,8 0 0 16,10 3-6-16,15-3 1 15,2 3-13-15,1 0 1 16</inkml:trace>
  <inkml:trace contextRef="#ctx0" brushRef="#br0" timeOffset="46034.37">12531 6089 56 0,'7'0'28'15,"7"10"-34"-15,-11-10 40 0,4 0-40 16,4-3 1-16,0 3-10 15,3-7 0-15,3 1 11 16,5-13 1-16</inkml:trace>
  <inkml:trace contextRef="#ctx0" brushRef="#br0" timeOffset="46274.14">13035 6089 47 0,'4'-6'23'0,"3"19"-24"0,-7-13 42 16,0 0-39-16,0 0 1 16,0 0 0-16,0 0 0 15,7-4-6-15,0-2 1 16,0 3-2-16,0 3 0 0,4-6-11 15,3 9 0-15</inkml:trace>
  <inkml:trace contextRef="#ctx0" brushRef="#br0" timeOffset="46471.41">13635 6149 27 0,'21'25'13'0,"-7"-16"2"16,-14-9 9-16,7-6-23 16,0-3 1-16,0-1 2 15,0-2 1-15,-3 2-7 16,3 4 0-16,-7 6-8 16,-4 3 0-16</inkml:trace>
  <inkml:trace contextRef="#ctx0" brushRef="#br0" timeOffset="47158.1">14781 5102 25 0,'-7'-4'12'0,"4"-2"7"0,3 6 13 15,-4 0-26-15,4 0 1 0,-3 3 2 16,6 0 1-16,1 4-13 16,6-1 1-16,5-3 7 15,9-3 1-15,19-3-5 16,13-6 1-16,4-1-7 15,-11 1 0-15,-3 6-12 16,-14 6 1-16</inkml:trace>
  <inkml:trace contextRef="#ctx0" brushRef="#br0" timeOffset="47342.93">14771 5534 63 0,'7'10'31'0,"18"9"-31"16,-15-19 53-16,11-4-53 0,15-2 0 16,13 3-4-16,11-6 1 15,0-4-3-15,0 4 1 16,0-1-14-16,-14-2 1 16</inkml:trace>
  <inkml:trace contextRef="#ctx0" brushRef="#br0" timeOffset="48209.66">17272 4418 47 0,'53'0'23'0,"-14"3"-13"0,-36-3 31 0,1-3-37 0,-1 3 0 16,-3 0 3-16,4 0 0 15,-11-6-8-15,-14-1 0 16,-25 11 6-16,-14 8 0 0,-18 7-2 16,4 9 1-16,-4-3-3 15,-6-3 1-15,-4-3-2 16,10-6 0-16,0 2-1 16,8 1 1-16,10 3-2 15,3-10 1-15,15 4-1 16,7 2 0-16,7 1 0 15,6 3 1-15,5 3-2 16,6 0 1-16,8 3 0 16,3 0 0-16,7 0 0 15,10 3 0-15,12 4 2 16,-1-7 0-16,7-7 0 16,-3 4 1-16,0 10-1 15,-8 5 1-15,-10 4-1 16,-10 19 0-16,-11 6-1 15,-11 9 0-15,-14-3 0 16,-10 0 0-16,0-6 0 0,3-6 0 16,-3-13 0-16,-4 0 1 15,-4-3 0-15,5-1 0 16,6 1 0-16,7-3 1 16,4-3 0-16,7-4 0 15,3-2 2-15,11-4 0 16,14 0 2-16,21-6 0 15,15-6 0-15,17-13 1 16,24-6-1-16,18-10 0 16,4 1-5-16,-17 2 0 15,-8 1-7-15,-7-1 0 0,-4 1-15 16,-6-4 0-16</inkml:trace>
  <inkml:trace contextRef="#ctx0" brushRef="#br0" timeOffset="48423.52">17187 5572 68 0,'7'22'34'0,"-14"59"-34"16,7-52 52-16,-3 5-53 15,-1 13 1-15,-3 6-9 16,4-2 1-16,-4-11-7 0,-4-8 1 16</inkml:trace>
  <inkml:trace contextRef="#ctx0" brushRef="#br1" timeOffset="52502.48">5542 7203 61 0,'-3'-4'30'0,"3"4"-21"16,-7-3 30-16,0 3-38 15,-8 0 1-15,-6 0-1 16,-11 0 1-16,4 3-4 16,-7 4 1-16,10 2-1 0,-3 4 1 15,0 5-2-15,7 4 0 16,3 0-2-16,4-3 0 15,7 0-1-15,3 0 0 16,8 3 0-16,3-3 1 16,4-4 1-16,3-2 1 15,14-4 1-15,4-9 1 16,3-3 2-16,-3-6 1 16,-4 2-1-16,-14 1 1 15,0 0-2-15,-3 0 1 16,-1-1-1-16,1 1 0 15,-8 3 0-15,4 3 1 0,0 3 0 16,-3 13 1-16,0 9 0 16,-1 9 1-1,1 16-1 1,3-6 1-16,3-6-4 16,-6-7 1-16,3-6-9 15,3-6 0-15,-6-9-5 16,10-7 0-16</inkml:trace>
  <inkml:trace contextRef="#ctx0" brushRef="#br1" timeOffset="52672.18">5768 7623 42 0,'11'53'21'0,"3"0"-21"0,-11-46 35 16,1 8-36-16,-1 4 1 15,-3 3-8-15,4-3 1 16,-4-3-1-16,-7-10 0 16</inkml:trace>
  <inkml:trace contextRef="#ctx0" brushRef="#br1" timeOffset="53404.64">7729 7199 52 0,'-3'16'26'0,"-1"-16"-23"0,4 0 44 15,0-6-45-15,-3 3 0 16,-1-10 2-16,-3 10 1 15,-7 0-6-15,-7 0 0 16,0 3 3-16,0 0 1 0,-8 3-4 16,8 3 1-16,-3-3-3 15,9-3 1-15,1 3-2 16,7 4 1-16,-3 2-2 16,3 4 1-16,3-1 0 15,4-2 1-15,11-1 0 16,-1-3 1-16,4-3 0 15,0 1 1-15,1-4 0 16,2 3 0-16,-10 0 1 16,4 3 1-16,-1 3-2 15,1 4 1-15,0 0-1 16,-8-1 0-16,4 1 0 16,0 5 0-16,-3 1 0 15,-1 6 0-15,4 0-1 16,0 4 0-16,4-4-5 15,-7-6 0-15,3-7-5 0,0-9 0 16</inkml:trace>
  <inkml:trace contextRef="#ctx0" brushRef="#br1" timeOffset="53780.44">7881 7535 48 0,'4'22'24'0,"-1"-13"-19"0,1-9 44 0,-1 3-46 15,11 1 0-15,-3-4 2 16,-4 0 1-16,7 0-7 16,4-4 0-16,-4-2 4 15,3 0 1-15,1 3-3 16,3 3 1-16,-7 0-4 15,-7 6 1-15,4 7-2 16,-11 5 0-16,-4 7-1 16,1 4 1-16,-1-10-1 15,1 2 1-15,-4 5 2 16,7-1 1-16,-4 0 0 16,4-6 1-16,11-4 0 15,7-5 0-15,6-10-4 16,8-10 1 15,-4-2-12-31,4-10 0 0,-4-16-3 0,0 10 1 0</inkml:trace>
  <inkml:trace contextRef="#ctx0" brushRef="#br1" timeOffset="54440.43">9881 7046 37 0,'0'15'18'0,"-7"-18"-9"15,4 3 32-15,3 0-37 16,-7 0 0-16,-4 0 1 16,-3 0 0-16,0 0-7 0,-4 3 1 15,1 1 4-15,-5-1 0 16,5 3-3-16,3 0 1 16,0 4-2-16,3 2 0 15,4 4-1-15,0 0 0 16,3-1-1-16,4-8 0 15,7-1-1-15,8 0 1 16,2-3 1-16,4 3 0 16,8 1 2-16,-8-7 0 15,0-7 0-15,-3-5 0 16,-8 3 1-16,-3-1 0 0,-3 4-2 16,-1 15 0-16,1 1-1 15,-4-1 1 1,3 13-1-16,1 12 1 0,-1 1 0 15,1 6 0-15,3 3 0 16,0 0 0-16,0-10-4 16,7-3 1-16,-3-12-8 15,3-16 1-15</inkml:trace>
  <inkml:trace contextRef="#ctx0" brushRef="#br1" timeOffset="54832.18">10199 7290 40 0,'7'22'20'0,"7"-9"-9"0,-14-10 31 16,4 0-38-16,3 0 1 15,3 0 3-15,4 1 0 16,0-4-10-16,0 0 0 15,-3 0 5-15,-4 3 0 16,-10 0-3-16,-8 3 0 16,-3-3-4-16,3 7 1 15,-3-1-3-15,0 0 1 16,0 1-1-16,3 2 1 0,4-2 0 16,7 2 1-16,4 4 4 15,3 0 1-15,7-1 3 16,4 1 0-16,6-3 2 15,-2-1 1 1,-1 4-1-16,-7-1 0 0,-11 4-5 16,-6 13 1-16,-18-1-8 15,-4-6 1-15,-17 0-14 16,-15-6 1-16</inkml:trace>
  <inkml:trace contextRef="#ctx0" brushRef="#br0" timeOffset="60879.68">11578 5650 29 0,'4'0'14'0,"3"0"-1"0,-7 0 14 15,0 0-25-15,3 0 0 16,-3 13 2-16,0-1 0 16,-3 20-5-16,-1 15 1 15,-6 22 2-15,-1 6 1 16,-3 19-4-16,0 13 1 0,7-1-3 16,0-2 1-1,3-7-4-15,1-9 1 0,-1-16-8 16,1-19 1-1</inkml:trace>
  <inkml:trace contextRef="#ctx0" brushRef="#br0" timeOffset="61421.62">11659 5650 16 0,'14'0'8'0,"15"0"3"0,-19-6 3 16,4 3-12-16,8 0 1 16,2 0 5-16,15-4 1 15,17 1-9-15,22-3 0 16,17-1 6-16,8 1 0 16,17 3-1-16,21-7 0 15,0 4-3-15,10-1 0 16,5 1-2-1,6 9 1 1,-7-10-1-16,7 10 0 0,8-3 0 0,-22 3 0 0,7-9 0 16,4-4 0-16,-11-2 0 15,-17-1 0-15,-8 7-1 16,-10 2 1-16,-21 4-1 16,-18 3 1-16,-21 10-1 15,-18-4 0 1,-24 10-1-1,-22 5 1-15,-10 8-2 16,-7 5 0-16,-18 7-3 0,-11 9 0 0,-3 7-5 16,-7 5 0-16</inkml:trace>
  <inkml:trace contextRef="#ctx0" brushRef="#br0" timeOffset="61645.23">14136 6346 13 0,'-4'85'6'0,"8"6"3"0,3-63 2 0,3 7-7 0,5 9 0 0,-8-4 5 0,-7-8 0 15,-7 2-10-15,-11-9 1 16,-3 0 7-16,-11-6 1 16,-21-3-3-16,-17-3 0 15,-29 2-2-15,-14-15 0 16,-39-6-1-16,-14 6 0 16,-35-9-2-16,-17-4 0 0,-36-6-1 15,3-3 1 16,-17-3-11-31,10 0 1 16</inkml:trace>
  <inkml:trace contextRef="#ctx0" brushRef="#br0" timeOffset="64454.78">18486 4650 47 0,'0'-16'23'0,"7"41"-13"0,-7-21 23 0,0 5-33 15,0 10 1-15,0 3-1 16,0 3 1-16,0 12-1 15,0 1 0-15,0-3-1 16,0 2 1-16,0-2-3 16,0-1 0-16,0-12-7 15,3-6 1-15,8-13-5 16,-1-3 0-16</inkml:trace>
  <inkml:trace contextRef="#ctx0" brushRef="#br0" timeOffset="64709.8">18831 4760 41 0,'11'15'20'0,"-8"-2"-22"0,-6-4 34 16,-4 7-29-16,-11 15 1 16,-7-2 1-16,-10 11 1 15,-14 11-8-15,-1 18 0 16,-2 9 5-16,-8 10 0 15,-4-4-3-15,-7 7 1 16,12-15-2-16,-1-1 1 0,7-6-4 16,7-13 1-16,7-2-7 15,7-17 1-15,15-9-5 16,6-9 0-16</inkml:trace>
  <inkml:trace contextRef="#ctx0" brushRef="#br0" timeOffset="65189.02">18489 5512 48 0,'0'22'24'0,"4"-22"-22"0,-4 0 46 16,0 0-45-16,10 3 1 15,1-3 4-15,6 0 0 16,8 0-10-16,7-3 0 16,0 3 6-16,-1 0 1 15,1-12-3-15,-4 12 0 16,-6 0-3-16,-8 3 0 15,-11-3-2-15,-6 9 1 16,-4 1-1-16,-4 9 0 16,-7 6-1-16,-3-3 1 0,-4 3 0 15,1 3 1-15,3 3 1 16,-1 4 1-16,5-4 0 16,10-3 1-16,3 4 1 15,8-17 1-15,6 1-1 16,12-10 1-16,9-6-1 15,12-9 1-15,6-10-6 16,0-6 0-16,-6 6-14 16,-12 0 0-16,-13-3-2 15,-11 0 1-15</inkml:trace>
  <inkml:trace contextRef="#ctx0" brushRef="#br0" timeOffset="65638.98">18277 4713 35 0,'4'-13'17'0,"3"-24"-13"0,-3 24 28 16,-4 0-30-16,3 7 1 0,-3-3 2 16,0 9 1-16,-3-6-6 15,-5 12 0 1,-6 9 5-16,-3 11 0 0,-8 5-2 15,-10 10 1-15,-8 15-3 16,1-3 0-16,3 13-4 16,-3 10 0-16,3 14-1 15,0 11 0-15,4 15 0 16,10 0 1-16,11 3 0 16,14-3 0-16,11-12 0 15,3-20 0-15,11-12-5 16,13-9 0-16,8-22-4 15,7-13 0-15</inkml:trace>
  <inkml:trace contextRef="#ctx0" brushRef="#br0" timeOffset="66031.67">18969 4547 44 0,'0'40'22'0,"10"1"-22"0,-2-16 43 0,-1 10-43 16,3 18 1-16,11 10 0 15,8 12 1-15,2 19-3 16,5 13 1-16,-5-7 1 16,-10 7 0-16,-6 2-1 15,-15-2 0-15,-11-10-3 16,-7-3 0-16,-6-6-8 15,3-19 1-15,-4-16-4 16,0-21 0-16</inkml:trace>
  <inkml:trace contextRef="#ctx0" brushRef="#br0" timeOffset="66496.7">19184 4261 36 0,'4'3'18'0,"-1"-6"-17"0,1 6 31 15,-1 4-32-15,4 2 0 16,-3 7 1-16,3 9 0 0,0-13-1 15,-4 7 0-15,1 3 1 16,-4 3 0-16,3 3-1 16,1-9 1-16,-4 0-1 15,0-13 0-15,0-6-1 16,4-9 1-16,-1-7-1 16,4 7 1-16,0-7-1 15,0-9 1-15,4-3 0 16,3-4 0-16,0 1 0 15,4 0 1-15,3 6-1 16,0-7 1-16,0 20-1 16,0-7 1-16,0 19-1 15,1 9 1-15,-5 7 0 0,4 22 0 16,-3-10-1-16,0 16 1 16,-8 9-2-16,1-6 1 15,-8 3-12-15,-10-6 1 16</inkml:trace>
  <inkml:trace contextRef="#ctx0" brushRef="#br0" timeOffset="67277.89">15949 6757 45 0,'0'38'22'0,"-3"-13"-19"0,3-25 33 0,0 0-35 16,0 0 0-16,3 3 1 15,-3-3 0-15,7-6-3 16,0-10 0-16,4-9 2 16,-1-6 0-16,1 6-1 15,0-7 1-15,-1-2-1 16,4-1 0-16,0 1 0 15,0 2 0-15,4 1 0 16,0 6 1-16,3 6-1 16,-3 7 1-16,-1-1-1 15,1 16 1-15,-1 3-1 16,-2 13 0-16,-1 10 0 16,0-1 0-16,-4 13-2 0,1-1 1 15,-4 1-3-15,0-10 1 16,-3-6-7-16,3-6 0 15,-4-16-4-15,-3-9 0 16</inkml:trace>
  <inkml:trace contextRef="#ctx0" brushRef="#br0" timeOffset="67519.47">16365 6563 46 0,'4'16'23'0,"6"-26"-23"15,-6 7 43-15,7-3-43 16,3-4 1-16,14-2 0 16,-3-1 1-16,-1 4-4 15,1-1 0-15,-4 1-6 16,-3 3 0-16,-4-7-6 15,-3 4 0-15</inkml:trace>
  <inkml:trace contextRef="#ctx0" brushRef="#br0" timeOffset="67681.92">16330 6732 49 0,'14'19'24'0,"11"-6"-29"15,-11-13 43-15,11-4-38 0,10-2 0 16,4-3-6-16,7-7 1 16,0 0-6-16,-1 4 1 15</inkml:trace>
  <inkml:trace contextRef="#ctx0" brushRef="#br0" timeOffset="67893.89">16947 6397 47 0,'25'31'23'0,"-21"10"-23"15,-4-26 36-15,-4 17-34 16,1-10 1-16,-1 12 0 16,1 4 1-16,-1 3-6 15,4-1 1-15,0-2-3 16,0-13 0-16,0-12-11 15,0-13 1-15</inkml:trace>
  <inkml:trace contextRef="#ctx0" brushRef="#br0" timeOffset="68657.55">16641 4283 54 0,'-18'28'27'0,"-14"-9"-31"15,22-16 45-15,-5-6-42 16,-6 0 1-16,0-3 0 16,0-4 0-16,3 1 0 15,1-10 0-15,10 0 0 16,3 4 0-16,4-10 0 0,11 6 1 15,3 0-1-15,3 0 1 16,8-3-1-16,7 19 1 16,3-6-2-16,0 9 1 15,1 9-1-15,-5-6 1 16,-2 7-2-16,-5 5 1 16,1 1-1-16,0-7 0 15,-4 1 0-15,4-1 0 16,3 1 1-16,0-7 0 0,7-3-1 15,-3-7 1-15,-7-2 0 16,-4-7 1-16,-3 1-1 16,-8-7 0-16,-6 6 0 15,-8-3 1-15,-10 7 0 16,-11-4 1-16,-6 10-1 16,2-4 1-16,-2 1-1 15,-1 9 1-15,-3 9-3 16,-1-6 1-16,5 10-7 15,2 3 1-15,1-1-6 16,7 4 0-16</inkml:trace>
  <inkml:trace contextRef="#ctx0" brushRef="#br0" timeOffset="72697.35">23922 4779 56 0,'0'-4'28'0,"-4"4"-26"0,1 0 29 16,-4 0-32-1,-11 10 1-15,-14-4 0 16,-10 10 0-16,0 9 0 0,-11 6 0 16,-7 7-1-16,10 6 0 15,1 0 0-15,-4 15 0 16,4 17 0-16,3 18 0 15,14-3 1-15,11 3 0 16,14-16-2-16,14-6 1 16,11-12-3-16,10-16 0 15,18-13-5-15,3-9 1 16,11-16-4-16,4-9 0 0,-1 3 5 16,-3-6 0-16,-7-10 6 15,-11-3 0-15,-6-3 6 16,-5-3 1-16,-2 3 5 15,-5 7 0-15,-6-7-3 16,-8 9 1-16,-3-3-4 16,-7 13 1-16,-3-6-3 15,-4 9 0-15,-7 3-2 16,-11-3 0-16,-7 6-1 16,1-3 1-16,-1 13-1 15,0 3 0-15,7 0-1 16,4-4 1-16,7-2-1 15,11-4 1-15,10-5-1 16,7-8 0-16,3 1-1 16,1-3 1-16,0 0-1 15,3-1 1-15,0 4 1 16,-3 3 0-16,-1 3 0 0,1 1 0 16,-4 2 1-16,4 3 0 15,-8 1 0-15,-3 5 1 16,0-2-1-16,-3-4 0 15,-1 4 0-15,-3-1 0 16,4 1 0-16,-1-4 0 16,-3 1-4-16,4-7 1 15,0 0-12-15,3-9 0 16</inkml:trace>
  <inkml:trace contextRef="#ctx0" brushRef="#br0" timeOffset="73055.69">24186 5685 29 0,'-7'44'14'0,"-21"-35"-3"0,25-6 12 0,-4 0-22 16,3-6 0-16,-3 3 3 15,7-9 0-15,4 6-5 16,6-10 1-16,1 1 2 15,3-13 1-15,0-4-1 16,4 4 0-16,-1 3-1 16,4-3 1-16,4 3-1 15,0 3 1-15,3 10 0 16,-3 3 0-16,-1 6 1 16,-2 12 0-16,-1 7 0 0,-4 16 0 15,-3-10-1-15,1 6 1 16,-8 10-2-16,-4-4 1 15,1-2-5-15,-1-10 1 16,-3-6-8-16,0-10 0 16,7-15-6-16,-7-13 1 15</inkml:trace>
  <inkml:trace contextRef="#ctx0" brushRef="#br0" timeOffset="74153.37">25672 4907 42 0,'14'-3'21'0,"-11"25"-22"16,-3-10 34-16,-3-2-30 15,-4 6 1-15,3 9 1 16,-3 9 0-16,-11 13-7 16,-10 13 0-16,-3 24 3 0,-12 20 0 15,1-1-6 1,3-2 1-16,4-13-9 0,10-13 1 15,4-19-2-15,10-18 0 16</inkml:trace>
  <inkml:trace contextRef="#ctx0" brushRef="#br0" timeOffset="74648.64">25015 5810 49 0,'25'-15'24'0,"18"-42"-28"0,-19 35 51 0,15-12-45 15,17-16 0-15,19-7 0 16,2-3 1-16,-3 4-5 16,0 3 1-16,-10 9 2 15,-15 0 1-15,-6 28-2 16,-12-3 1-16,-10 23-2 15,-10 11 1-15,-7 1-1 16,-11 15 0-16,-4 13-1 16,4-3 1-16,-4 6-1 15,-3 6 1-15,4-18 0 16,-1 2 0-16,4-8 0 16,3-1 1-16,4-9 0 15,0-7 0-15,0-2 0 16,7-10 0-16,1 0 0 0,2 0 0 15,1 0 0-15,3 3 1 16,0 3-1-16,4 0 0 16,-4 4 0-16,0-1 0 15,-4 4-1-15,1 2 1 16,3 1-2-16,-3-3 1 16,-1 2-2-16,1-2 1 15,-1-1-2-15,1-5 0 16,0-1-3-16,-1-6 0 0,4-6-6 15,4-4 0-15</inkml:trace>
  <inkml:trace contextRef="#ctx0" brushRef="#br0" timeOffset="75142.62">26067 5722 54 0,'7'16'27'0,"0"22"-33"16,-7-29 50-16,3 7-44 15,-3-7 0-15,0 4 0 16,0-4 0-16,4 1-3 16,-4-7 0-16,0-3-2 15,0-16 1-15,3-6-5 16,1 3 1-16,-4-3-2 16,0-12 1-16,0 6 4 15,4-10 0-15,-1 13 5 16,4 3 0-16,4 6 5 0,3 4 1 15,0 2 1-15,4 4 1 47,6 6-1-47,8 6 1 0,3 1-3 0,4 2 0 0,0 0-1 0,0 1 0 16,-4-7-2-16,-7 0 1 16,-3 0-2-16,-7-3 0 15,-11 3-2-15,-11 1 1 16,-3-1-1-16,-7 3 0 0,-4 3-1 15,1 7 0-15,-5-7 0 16,5 4 1-16,3 3-1 16,3 9 1-16,8 3 1 15,10 0 1-15,3-3 1 16,4 0 1-16,0-6-1 16,1 3 1-16,-5-6-3 15,-3-1 0-15,-10 1-10 16,-15-6 0-16,-14-7-6 15,-3-6 0-15</inkml:trace>
  <inkml:trace contextRef="#ctx0" brushRef="#br0" timeOffset="75743.13">27877 4775 56 0,'3'32'28'0,"-24"40"-35"15,21-60 51-15,-11 32-44 0,-6 3 0 16,-12 19 0-16,1 13 1 16,-4 12-2-16,4-7 0 15,4-5-2-15,6-17 0 16,4-15-4-16,10-22 0 16,4-18-5-16,0-7 0 15,0-19-2-15,0-6 0 16</inkml:trace>
  <inkml:trace contextRef="#ctx0" brushRef="#br0" timeOffset="75985.06">27594 5280 29 0,'4'7'14'0,"31"-7"-6"0,-21 6 24 0,7-6-27 16,11 9 1-16,0-2 4 16,14 5 0-16,3 1-12 15,-3 2 1-15,-7 10 7 16,-11 4 0-16,-7-1-3 15,-14 0 1-15,-14 3-4 16,-21 1 0-16,3 2-3 16,-10-2 1-16,-7-10-3 15,-1-4 1-15,1-5-3 16,7-4 1-16,6 4-8 16,15-7 1-16,11-9-1 15,10-3 1-15</inkml:trace>
  <inkml:trace contextRef="#ctx0" brushRef="#br0" timeOffset="76299.69">28053 5679 51 0,'3'18'25'0,"22"-11"-31"0,-11-17 51 16,0-2-44-16,8-4 0 15,-5-6-1-15,1 0 1 16,-4 6-2-16,-4 1 1 0,-6-7 0 16,-4 6 1-16,-7 7-1 15,-4 6 0-15,-3 6 0 16,-3 9 0-16,3 13 0 16,-1 0 1-16,8 4-1 15,7 8 1-15,7-2-1 16,0-10 1-16,29-3-4 15,10-7 1-15,-1-11-9 16,1-11 0-16,0-8-4 16,0-4 0-16</inkml:trace>
  <inkml:trace contextRef="#ctx0" brushRef="#br0" timeOffset="76735.57">29284 5704 31 0,'-21'6'15'0,"7"16"0"0,10-19 23 0,4-6-33 16,0 3 0-16,4-22 4 16,3-13 1-16,0-18-13 15,4-10 1-15,6-21 7 16,8-4 0-16,0-3-3 15,3-9 0-15,0 2-1 16,-3 7 0-16,6 16 0 16,5 16 0-16,-8 18-2 15,0 16 0-15,-7 19-2 16,-7 21 1-16,-7 20-7 16,-14 9 1-16,-7 9-10 15,-10 0 1-15</inkml:trace>
  <inkml:trace contextRef="#ctx0" brushRef="#br0" timeOffset="76932.09">29147 5472 46 0,'10'12'23'0,"15"-9"-23"0,-15 0 34 15,4 7-35-15,8-7 0 16,2 6-1-16,5-6 1 15,6 1 0-15,0-1 1 16,0-3-7-16,-3 3 0 16,7-6-5-16,-4 0 0 15</inkml:trace>
  <inkml:trace contextRef="#ctx0" brushRef="#br0" timeOffset="77110.39">29630 5707 33 0,'-21'53'16'0,"3"7"-12"16,14-57 24-16,1 6-31 15,-4-9 1-15,3-3-6 16,1-3 0-16,3-7 3 16,0-6 1-16,3-3-6 15,1-6 0-15</inkml:trace>
  <inkml:trace contextRef="#ctx0" brushRef="#br0" timeOffset="77276.92">29563 5315 29 0,'0'0'14'0,"7"31"-13"16,-4-21 30-16,1-4-31 16,3 6 1-16,4 4-1 0,3 0 0 15,3 3-4-15,1-7 1 16,7 1-7-16,3-10 1 31</inkml:trace>
  <inkml:trace contextRef="#ctx0" brushRef="#br0" timeOffset="77621.14">29838 5682 29 0,'-4'22'14'0,"8"-13"-9"0,-4-9 22 0,7 0-27 16,0-3 0-16,0 3-2 15,-7 0 1-15,4 3-1 16,-1 0 0-16,1-3-2 16,-1-6 1-16,4 0-1 15,0-7 0-15,4 4 1 16,0-1 0-16,3 1 3 16,-4 3 1-16,1 6 0 15,-1 3 0-15,4 3 1 16,-6 3 1-16,-1 1 0 15,0 2 0-15,-4 7-1 16,1-3 1-16,-1 0-2 16,1 2 1-16,-1 1-1 15,1 0 1-15,-1-3-1 16,1-7 0-16,3 0-1 0,0-5 0 16,0-4-5-16,4-7 0 15,6-8-4-15,1-7 0 16</inkml:trace>
  <inkml:trace contextRef="#ctx0" brushRef="#br0" timeOffset="77846.28">30233 5719 42 0,'0'19'21'0,"-7"16"-17"16,3-26 40-16,1 7-44 15,-1-4 1-15,-3 4 0 16,0 0 0-16,0-4-2 16,0 1 0-16,0-4-3 15,4-3 0-15,-1-12-7 16,4 0 1-16,4-10-4 16,-1-12 0-16</inkml:trace>
  <inkml:trace contextRef="#ctx0" brushRef="#br0" timeOffset="78325.1">30237 5293 13 0,'21'-38'6'0,"11"-28"6"15,-18 44 2-15,7-9-11 16,7 0 0-16,7-10 6 0,1-3 0 16,-1 0-10-16,-3 3 1 15,-1 7 5-15,-2-4 1 16,-5 13-2-16,-3 0 1 15,-3 16-4-15,-4 9 0 16,-7 9-1-16,-7 16 0 16,-3 7 0-16,-1 11 0 15,-3 11 0-15,-7 18 0 16,0 13 0-16,0 5 0 16,-4 8 2-16,4-7 0 0,0-7-1 15,3-15 1-15,4-15-2 16,0-14 1-16,4-21-3 15,-1-6 1-15,1-10-3 16,-4-9 0-16,-4-4-2 16,-7-2 1-16,1-7-1 15,-4 0 0-15,-4 3 1 16,4 4 0-16,3-4 2 16,4 7 0-16,3 2 4 15,4 1 1-15,4 3 2 16,10 0 1-16,7 0 2 15,7 3 0-15,7-7 1 16,11 7 0-16,3-9-3 16,-10 0 0-16,7-4-6 15,-7 7 1-15,0-4-12 16,-4 1 0-16</inkml:trace>
  <inkml:trace contextRef="#ctx0" brushRef="#br0" timeOffset="78806.89">30635 5672 49 0,'4'32'24'0,"13"-14"-20"0,-10-11 39 0,8-4-42 16,6-3 0-16,3-6 0 15,8 6 1-15,-4-7-3 16,1-2 0-16,-8-4 1 15,-4-2 0-15,-6-1-4 16,-7 0 1-16,-8-2-2 16,-7 5 0-16,-3 4-2 15,-3 9 1-15,-4 9-2 16,-4 7 1-16,0-1 2 16,4 14 1-16,3 2 2 15,8 0 0-15,3 4 3 0,10-7 0 16,8-6 1-16,6-6 0 15,8-7-2-15,3-3 1 16,4-9-8-16,7-13 1 16,3-12-4-16,-6-6 1 15</inkml:trace>
  <inkml:trace contextRef="#ctx0" brushRef="#br0" timeOffset="79152.36">31133 4785 41 0,'-4'19'20'0,"18"28"-18"0,-10-35 41 0,-1 4-42 16,8 0 0-16,3-1 1 16,4 1 0-16,10-7-2 15,4 1 1-15,6-7 2 16,12 3 0-16,3-6-1 15,-4 0 1-15,-3 0-2 16,-11 3 0-16,-10 4-2 16,-11-4 1-16,-14 9-3 15,-11 10 1-15,-10 10-1 16,-7-1 1-16,-4 10-1 16,-10 9 0-16,7 0 0 15,-1 16 1-15,5-7 0 16,2 7 0-16,8-3-4 0,0-13 1 15,7-12-7-15,3-16 0 16</inkml:trace>
  <inkml:trace contextRef="#ctx0" brushRef="#br0" timeOffset="79335.11">31140 5813 44 0,'-4'35'22'0,"15"-23"-25"16,-11-8 35-16,3-4-47 15,-3 0 0-15,-3-13-9 16,6 4 1-16</inkml:trace>
  <inkml:trace contextRef="#ctx0" brushRef="#br0" timeOffset="82094.73">25732 6315 28 0,'-43'60'14'0,"-20"71"-7"0,35-84 14 0,-15 13-18 16,-6 18 1-16,-1 1 2 15,-6 2 0-15,7-2-8 16,6-20 0-16,12-9 3 16,2-12 1-16,12-10-5 15,3-6 1-15,10-12-8 16,1-10 1-16,6-19-3 16,4-6 1-16</inkml:trace>
  <inkml:trace contextRef="#ctx0" brushRef="#br0" timeOffset="82291.84">25266 6312 37 0,'7'13'18'0,"11"18"-17"0,-11-22 37 16,0 7-36-16,0 3 1 16,0 9-1-16,-4 3 1 15,1 10-4-15,3-3 0 16,0 12 1-16,4 0 1 15,-1-12-6-15,1-10 1 16,-1-3-9-16,1-9 0 16</inkml:trace>
  <inkml:trace contextRef="#ctx0" brushRef="#br0" timeOffset="82694.78">25643 6989 62 0,'4'10'31'0,"28"-17"-37"15,-18 4 58-15,3-3-53 16,5-3 1-16,2-4 0 15,-3-3 0-15,1-9-1 16,-8 7 1-16,-4-4-1 16,-6-4 0-16,-1 1-2 15,-10 7 1-15,-10 5-2 0,-8 10 1 16,-3 9-1-16,3 10 0 16,0 15 1-16,1 1 1 15,3 5 0-15,10 13 1 16,4-3 1-16,7 0 0 15,3-3 0-15,12-9 0 16,13-7-5-16,11-15 0 16,13-10-7-16,12-13 0 0,7-24-2 15,-1-4 1 1</inkml:trace>
  <inkml:trace contextRef="#ctx0" brushRef="#br0" timeOffset="82964.3">26525 6773 37 0,'32'-38'18'0,"-21"32"-17"0,-11 6 36 0,-7 3-34 15,-7 7 1-15,-11 2-1 16,-3 4 1-16,-15-7-6 16,-3 1 1-16,4-1 1 15,0 0 1-15,-1 7-3 16,5 0 1-16,6 6 1 16,7-3 0-16,11 3 2 15,11 3 0-15,10-3 2 16,7-4 1-16,17 4 0 15,12 0 1-15,3-6-2 16,-4 3 0-16,-10-4-4 16,-11 11 1-16,-21-1-4 15,-21 9 0-15,-18-3-7 0,-25 1 0 16,-20-13-7-16,-19-7 0 16</inkml:trace>
  <inkml:trace contextRef="#ctx0" brushRef="#br0" timeOffset="85023.23">11772 8341 23 0,'0'3'11'0,"4"3"-4"15,-4-6 12 1,7 19-15-1,0 9 0-15,0 1 0 16,0 11 1-16,-4 4-8 16,5 3 1-16,-1 7 4 15,-4-1 0-15,-3 6-3 16,-3 14 1-16,-8 11-1 16,-3 13 1-16,0 7 0 0,0 12 0 15,0 9-1-15,3 4 1 16,4 6 0-16,3-4 1 15,1 14-1-15,-1 5 1 32,1 89 0 30,-1-17 1-62,4-15-2 0,0 0 1 0,4-3-2 0,-4-3 0 0,7-4-2 0,-4 4 1 0,1-19-1 0,-1-7 0 0,5-15 1 16,-5-25 0-1,1-28-7 1,-4-29 1-16</inkml:trace>
  <inkml:trace contextRef="#ctx0" brushRef="#br0" timeOffset="86763.99">11818 8294 25 0,'7'-16'12'15,"14"22"-8"-15,-14-6 16 0,0 4-17 16,4-1 1-16,3 0 2 15,4-3 0-15,6 3-7 16,5-3 0-16,2 3 5 16,8-3 1-16,7 0-3 15,14 3 1-15,4 0-2 16,13 0 1-16,11 4-2 16,15-4 1-16,2 0-1 15,-6-3 0-15,11-3 0 0,-1 0 0 16,11-10 0-16,0-9 0 15,-7 0 0 1,10-3 1 0,11 6 0-16,-3 1 0 0,6-1-1 0,15 0 1 15,7 0-1-15,-7-3 1 16,6 0-1-16,8-9 1 16,-14 0-1-16,7 2 0 15,-1-2 1-15,1 0 0 16,-14-4-1-16,6 1 0 0,-2 9 0 15,-1 3 0-15,-18-4 0 16,1 1 1-16,-4-3-1 16,0 0 0-16,-11 0 0 15,-6 3 1-15,-12 6 0 16,-9 3 0-16,-8 7-1 16,-11 2 1-16,-10 4-1 15,-7 3 1-15,-14 3-2 16,-7 1 1-16,-11 5-1 15,-7 10 0-15,-7 6 0 16,-7-6 0-16,-4 9 0 16,-3 16 1-16,-3 3 0 15,-8 9 0-15,1 10 0 16,-1 19 0-16,0 3 1 16,1 6 0-16,-1 15-1 15,0 20 1-15,1 3-1 0,3 12 1 16,-1 13-2-16,5 9 1 15,3 3-2-15,3 13 1 16,4 3-1-16,0 0 1 16,7 10 0-16,7-10 1 15,8-3 0-15,2 3 0 16,-6-13 1-16,0-9 0 16,-8-16 0-16,1 1 0 15,-8-26-1-15,-3-6 1 16,-10-19-1-16,-8-15 0 15,-3-7-1-15,-7-12 0 16,-4-13 0-16,-10-12 0 0,-11-7 0 16,-7-9 0-16,-14-6 0 15,-4-7 1-15,-7-6-1 16,-20-6 1-16,-8-3 0 16,-7 0 0-16,-7-1 0 15,-18-2 0-15,-10-4-1 16,3 7 1-16,-17 3 0 15,-8 0 0-15,8 6 0 16,-11 3 0-16,-7 0 0 16,4 7 1-16,-15 12 0 15,8 0 0-15,-8 10 0 16,-10-1 0-16,18 7 0 16,-15 9 0-16,4-3-2 15,3-3 0-15,-6-3-7 16,3 0 0-16,3-13-5 0,32-6 0 15</inkml:trace>
  <inkml:trace contextRef="#ctx0" brushRef="#br0" timeOffset="90906.58">18570 8918 60 0,'-3'-3'30'0,"3"-4"-25"0,-4 7 31 16,-3 4-37-16,-3 2 1 15,-5 10-1-15,-6 2 1 16,-10 4-1-16,-8 3 1 15,-11 13-1-15,4 9 0 16,1 6 0-16,-1 13 0 16,3 9 0-16,8-2 0 15,7 5 1-15,14-3 0 16,14-3 1-16,10-3 0 16,22-9 0-16,18-16 0 0,6-16 0 15,11-22 0-15,14-12 0 16,0-16 0-16,-10-9 0 15,-8-1 0-15,-13-5-1 16,-15-4 0-16,-14 3 0 16,-14 4 0-16,-10 6-1 15,-11 9 0-15,-11 6-2 16,-3 4 1-16,-1 9-1 16,-6 6 0-16,10 4-2 15,4 5 1-15,4-2-3 16,6-4 1-16,0-3-6 15,11-6 1-15,15-15-3 16,6 2 1-16</inkml:trace>
  <inkml:trace contextRef="#ctx0" brushRef="#br0" timeOffset="91343.24">18814 9633 41 0,'0'12'20'0,"10"4"-15"0,-3-13 39 16,4 0-40-16,3 0 1 15,4-3 2-15,6-3 0 16,5-3-9-16,-1-3 1 0,-4-1 4 15,5-2 1-15,-5-7-3 16,-2-3 0-16,-8-3-2 16,-7 0 0-16,-4 0-3 15,-6 6 1-15,-1 6-1 16,-3 4 1-16,-3 6-1 16,-5 9 0-16,-2 10 1 15,-4 9 0-15,-1 0 1 16,1 3 0-16,4 7 2 15,3 2 0-15,10 1 1 16,8-1 0-16,10-5-1 16,3-7 1-16,1-9-3 15,3-7 0-15,7-6-6 16,4-6 1-16,0-3-7 16,7-10 0-16</inkml:trace>
  <inkml:trace contextRef="#ctx0" brushRef="#br0" timeOffset="91613.75">19396 9633 25 0,'53'-16'12'0,"17"4"2"0,-56 5 14 0,-3-2-23 0,-1 3 0 16,1-1 6-16,-4 4 0 15,0 0-13-15,-7 3 0 16,0 0 8-16,0 3 0 16,-7 3-3-16,-11 4 1 15,-6-7-4-15,-8 3 1 16,-3 10-1-16,-4 6 0 15,7 6-1-15,4-3 0 16,3 3-1-16,8 1 0 0,10-7-1 16,10-7 0-16,11-8 0 15,14-7 0-15,4-13 0 16,3-6 1-16,4-6-5 16,-10 0 1-16,2-9-7 15,-3-1 0-15</inkml:trace>
  <inkml:trace contextRef="#ctx0" brushRef="#br0" timeOffset="92137.03">19671 9655 64 0,'10'28'32'0,"1"-6"-44"16,-4-22 62-16,0-3-51 15,0-3 0-15,0-1 0 16,4-5 1-16,-1-1-1 15,-2 4 1-15,2-1-1 0,-3 1 1 16,4 0-1-16,-1-1 1 16,1 1-1-16,3 2 0 15,0 4 0-15,4 6 0 16,-1 4-1-16,-2-7 1 16,-1 6 0-16,-4 0 0 15,1-3 0-15,-4 1 0 16,3-1 0-16,1-6 1 15,0-1-1-15,-1 1 1 16,1 3-1-16,-1 0 0 0,1 0 0 16,3-3 0-16,-3 3 0 15,3 0 0-15,-4 0 0 16,1 0 0-16,-1 0-1 16,1 3 1-16,0 0-1 15,-1 1 1-15,1-4 0 16,-4-4 1-16,0 8-1 15,-4-1 1-15,5 6 1 16,-5 4 0-16,-3 2 0 16,4 1 0-16,3 0-1 15,-4-1 0 1,15-2-1 0,-1-1 0-16,5 1 0 15,-1-4 0-15,0 1-10 0,7-4 1 16,-3-3-2-16,3-6 0 15</inkml:trace>
  <inkml:trace contextRef="#ctx0" brushRef="#br0" timeOffset="92800.23">20563 9774 48 0,'4'19'24'0,"7"-13"-21"0,-4-6 46 0,3 0-46 15,4 0 1-15,0-3 2 16,4 0 0-16,0 3-9 16,3-10 1-16,-4 1 4 15,-2-1 0-15,-5 1-3 16,-3-7 1-16,-3 4-3 15,-11-4 0-15,0-3-1 16,0 10 0-16,-4 3 0 16,-3 9 1-16,0 6-1 15,-4 10 1-15,4 6 0 16,3 6 1-16,4 4 1 16,7 6 0-16,0-13 1 15,7 0 0-15,1 0 0 16,6-2 1-16,-4-5-1 15,8-5 0-15,10-6-1 0,11-10 1 16,3 0-2-16,11-19 1 16,4-19-1-16,6-12 1 15,-3-16-1-15,-4-15 1 16,1-20-1-16,-1-15 0 16,-6-6 2-16,-11-10 0 15,-18-9 2-15,-7 3 0 16,-14 13 0-16,-11 15 1 15,-3 13 0-15,-7 15 0 0,-7 23-2 16,-8 24 1-16,-2 35-3 16,-5 22 1-16,5 31-1 15,2 29 1-15,12 28 0 16,6 18 0-16,11 16 1 16,7-2 0-16,7-8-1 15,4-24 0-15,-1-22-3 16,1-22 0-16,-1-22-4 15,1-22 1-15,-4-19-6 16,-11-3 0-16,-10-13-2 16,-3-18 1-16</inkml:trace>
  <inkml:trace contextRef="#ctx0" brushRef="#br0" timeOffset="92982.39">20708 9420 38 0,'4'18'19'0,"27"-8"-19"15,-17-10 39-15,8 0-34 16,6-3 1-16,7 0 1 0,15-1 0 16,13 4-10-16,1 0 0 15,6-9 3-15,1-4 1 16,-8 4-9-16,-3-4 0 16,-7-2-7-16,-7-7 0 15</inkml:trace>
  <inkml:trace contextRef="#ctx0" brushRef="#br0" timeOffset="93384.78">21505 9749 45 0,'11'56'22'0,"-8"-18"-18"16,1-35 36-16,-4-3-40 15,4-6 0-15,-1-10 0 16,-3-3 1-16,0-6-2 0,0-6 1 15,-3 6 0-15,-1-3 1 16,4-1-1-16,0 1 0 16,4 3 1-1,6 6 0-15,8 3-1 0,3 4 1 16,11-1-2-16,3 1 1 16,-3-4-4-16,3 7 0 15,11-1-4-15,3 4 1 16,4 0-8-16,4 0 1 15</inkml:trace>
  <inkml:trace contextRef="#ctx0" brushRef="#br0" timeOffset="93609.86">22426 9467 29 0,'35'15'14'0,"-13"10"-5"0,-15-18 18 0,-4 2-27 15,-10 7 0-15,-14-4 2 16,-7 4 0-16,-8 6-2 15,-17 9 1-15,-6 19 1 16,-5 19 0-16,1 7 0 16,3 8 1-16,0 4-3 15,14 3 1-15,3 0-4 16,5-16 0-16,13-18-8 16,4-29 1-16,14-28-2 15,3-22 0-15</inkml:trace>
  <inkml:trace contextRef="#ctx0" brushRef="#br0" timeOffset="93777.64">21908 9652 35 0,'10'-57'17'0,"8"23"-12"0,-15 31 34 15,11 6-38-15,-3 6 1 16,3 13 0-16,0 13 0 16,4 12-3-16,-1 9 1 15,1-3 0-15,0-6 0 16,-8-12-10-16,-3-13 0 15,-3-10-3-15,3-18 1 16</inkml:trace>
  <inkml:trace contextRef="#ctx0" brushRef="#br2" timeOffset="102649.35">14023 12656 20 0,'0'-10'10'0,"3"4"-3"0,-3 6 10 16,0 0-12-16,0 3 1 15,0-3 4-15,0 0 0 16,0 0-10-16,0 0 0 15,0 6 9-15,0 1 1 16,0 5-2-16,0 4 1 16,0-4-2-16,0 17 0 15,0 15-4-15,0 15 1 16,0 7-2-16,4 19 1 16,0-10-3-16,-1 6 1 15,-3-2-3-15,0-13 0 16,0 0-4-16,-3-10 1 15,-1-6-13-15,-10-25 0 0</inkml:trace>
  <inkml:trace contextRef="#ctx0" brushRef="#br2" timeOffset="103444.92">10675 9677 42 0,'4'22'21'0,"-1"-13"-16"0,1 0 24 16,-4 7-26-16,0 0 0 16,0 9 3-16,3 16 0 15,1-4-7-15,-1 17 1 16,4 8 4-16,0 14 0 0,0-1-2 15,4 3 1-15,0-9-3 16,-1-12 0-16,-3-13-6 16,0-7 1-16,4-9-11 15,-4-24 0-15</inkml:trace>
  <inkml:trace contextRef="#ctx0" brushRef="#br2" timeOffset="104899.63">12809 7729 34 0,'7'25'17'0,"4"-28"-14"16,-11 10 18-16,0 5-20 15,0 4 1-15,-4 6 0 16,1 3 1-16,-1-3-3 0,4-3 1 16,4 6 3-16,3 0 0 15,4 0 0-15,6 0 0 16,1-9 0-16,3-13 0 16,-3-6-2-16,-1-7 1 15,1-12-3-15,-4-6 1 16,0-6-5-16,0 2 0 15,-3 4-11-15,-1-10 1 16</inkml:trace>
  <inkml:trace contextRef="#ctx0" brushRef="#br2" timeOffset="105275.64">13120 7783 43 0,'0'40'21'0,"-4"20"-22"0,4-47 30 0,-3-1-29 16,3 1 1-16,-4-1 0 15,4-2 1-15,0-4-2 16,7-9 1-16,0 0 0 16,4-4 0-16,0-5-2 15,-1-10 1-15,1-3-1 16,-4 3 0-16,0 0-2 15,0 0 1-15,0 9 0 16,3-2 1-16,1 2 0 0,0 7 1 16,3 6-1-16,0 3 1 15,-4 3 0-15,1 4 0 16,0 5 0-16,-1 1 1 16,-3 6-1-16,0 0 1 15,0-6-2-15,0 2 0 16,-3 1-7-16,3-3 0 15,-3-16-3-15,-4 0 0 16</inkml:trace>
  <inkml:trace contextRef="#ctx0" brushRef="#br2" timeOffset="105508.63">13504 7795 38 0,'7'25'19'0,"-3"10"-19"16,-4-26 35-16,0 1-34 16,0 2 0-16,0-2 2 15,-4-1 0-15,1 0-5 16,-1 1 1-16,1-1-1 16,3-6 1-16,-4 0-9 15,4-3 0-15,0-12-3 16,-3-7 1-16</inkml:trace>
  <inkml:trace contextRef="#ctx0" brushRef="#br2" timeOffset="105868.88">13384 7435 37 0,'4'-22'18'0,"21"3"-21"0,-11 13 34 15,-4-4-32-15,4-6 1 16,1-2-3-16,2-4 1 15,-6-3 0-15,6 0 0 16,-2 9-2-16,-1 0 1 16,-4 0-2-16,-3 4 1 15,0-1 0-15,-3 7 0 0,3 3 0 16,0-3 0-16,-4 9 1 16,1 9 1-16,0 10 3 15,-4 7 0-15,0 5 3 16,0 13 1-16,0 6 2 15,0 7 0-15,3 6-1 16,-3-10 1-16,4 4-4 16,-1-7 1-16,1-6-4 15,-1-3 0-15,-3-13-3 16,0-9 1-16,0-9-3 16,-3-13 1-16,-8-9-6 15,0-10 0-15</inkml:trace>
  <inkml:trace contextRef="#ctx0" brushRef="#br2" timeOffset="106015.08">13466 7645 40 0,'7'15'20'0,"14"-18"-15"15,-14 10 36-15,3-1-40 16,8-6 1-16,7 0 0 0,6-6 1 16,12-7-5-16,3-6 1 15,0-6-5-15,-4 0 1 16,-7-13-9-16,-7 4 1 15</inkml:trace>
  <inkml:trace contextRef="#ctx0" brushRef="#br2" timeOffset="106551.7">14640 7419 59 0,'7'41'29'0,"-14"-1"-37"16,4-33 53-16,-1 2-46 0,1 4 1 15,-4-4-1-15,0 0 0 16,0-2 1-16,-4 2 0 15,4 4-1-15,3-1 1 16,4 4-1-16,4 3 1 16,-1 3-1-16,4 0 1 15,1-10 0-15,-1 1 0 16,7-1 0-16,0-2 0 0,3-4 0 16,-2-3 0-16,-1 0 0 15,-4 0 1-15,-3 4-1 16,-3 5 0-16,-8 4-3 15,-3 3 1-15,-3-1-5 16,-1-2 0-16,1-3-8 16,-1-10 0-16</inkml:trace>
  <inkml:trace contextRef="#ctx0" brushRef="#br2" timeOffset="107052.47">14940 7660 55 0,'25'-15'27'0,"-11"8"-31"16,-11 4 48-16,1 0-43 15,-4 3 0-15,4 3 1 0,-4-3 0 16,-4 0-3-16,-3 0 0 16,0 0 2-16,-4 3 0 15,-3 1-1-15,0-1 0 16,-4 3-2-16,4 3 1 15,-3 7-1-15,6-3 0 16,1-1 0-16,2-2 0 16,5-1-1-16,3-6 1 15,7-3 1-15,0 6 1 16,4-3-1-16,-1 1 1 16,1 2 0-16,-1-6 0 15,1-6 0-15,3 2 0 0,-7-2 0 16,0 6 1-16,-3 6-2 15,-1-9 1-15,1 6 0 16,-1 13 1-16,1 6-1 16,-1 6 0-16,-3 1 0 15,0 2 0-15,-7 3 0 16,0 4 1-16,0-3-1 16,0-7 0-16,0-3 0 15,4 0 0-15,-1-9-1 16,4-7 0-16,0-9-3 15,11-6 1-15,3-13-7 16,7 0 1-16,4-15-5 16,-1-4 0-16</inkml:trace>
  <inkml:trace contextRef="#ctx0" brushRef="#br2" timeOffset="107301.06">15155 7535 39 0,'0'25'19'0,"11"16"-21"0,-8-29 34 0,1 7-32 0,0 3 1 0,-4-6-1 0,0 3 1 16,0-1 0-16,3 1 1 16,-3 0 1-16,4-10 1 15,-4-2-1-15,7-7 1 0,7-7-1 16,3 7 1-16,5-12-4 15,2-10 1-15,4 3-6 16,-3-6 0-16,-4 0-10 16,0-6 0-16</inkml:trace>
  <inkml:trace contextRef="#ctx0" brushRef="#br2" timeOffset="107663.21">15550 7513 34 0,'18'9'17'0,"-4"-5"-5"15,-14-4 21-15,7 3-33 16,-3 0 1-16,-4 3 1 16,-7 0 0-16,-4 4-3 15,-3-1 1-15,-4 1 1 0,1 5 0 16,-1 1-1 0,0 3 1-16,4 3-3 0,0 0 1 15,4-7-2-15,3 1 0 16,3-3-1-16,4-4 1 15,4-3 0-15,3-6 0 16,3 0 1-16,4-6 1 16,0 0 1-16,1-7 1 15,-1 7-1-15,0-4 0 16,0 1 0-16,0 6 1 16,0 3 0-16,-3 6 1 15,3 7-1-15,-4-1 0 0,1-2 0 16,0-7 0-16,-1 3-6 15,1 0 0 1</inkml:trace>
  <inkml:trace contextRef="#ctx0" brushRef="#br2" timeOffset="107933.29">15790 7569 38 0,'4'38'19'0,"-4"-32"-14"16,0-12 21-16,-4-3-26 16,4-7 0-16,-3-3 0 15,-1-6 1-15,1-3-1 16,-1 6 1-16,1 0 0 16,3 6 0-16,3-3 2 0,4 7 0 15,7 3 0-15,4 2 0 16,0 4-1-16,6 3 1 15,-2 3-5-15,-1-3 1 16,-4 0-10-16,8-3 0 16,-4-3-3-16,-3 0 0 15</inkml:trace>
  <inkml:trace contextRef="#ctx0" brushRef="#br2" timeOffset="108262.5">16133 7538 46 0,'24'28'23'0,"-3"-18"-31"0,-10-13 45 0,7-7-37 15,-1-6 0-15,-3-5-1 16,-3-8 1-16,0 4-1 16,-4 0 1-16,-4 0-1 15,-3 6 1-15,-10 7-1 16,-5 9 1-16,-2-1-1 15,-4 11 0-15,-1 2 0 16,5 10 1-16,3 12 2 16,7 1 0-16,7-4 1 15,10 0 1-15,8-6 0 16,7-3 0-16,-1-3 0 16,4-13 0-16,15-6-5 0,-1-10 1 15,-14-3-13-15,-10-9 1 16,-18 3-3-16,-4 10 1 15</inkml:trace>
  <inkml:trace contextRef="#ctx0" brushRef="#br2" timeOffset="112811.52">14196 8159 19 0,'10'-6'9'0,"-17"6"-3"16,7 0 9-16,0 0-14 16,7 0 1-16,-3 3 0 15,-1-3 1-15,4 0-4 16,1 0 0-16,-8 0 2 16,7 6 1-16,0 0-2 15,-4 4 1-15,-3-4-1 16,0 3 0-16,0 4 0 15,0 0 0-15,-3 2 0 16,3 1 0-16,0-7 0 16,0 7 1-16,3 6 0 15,1 3 0-15,-1 6 0 0,4 1 1 16,-7-4-1-16,0 0 1 16,4 4-1-16,-4 5 1 15,0-2-2-15,3 2 1 16,-3-2-1-16,4 12 0 15,3-3 0-15,0-7 1 16,-3 7-1-16,-1 0 0 16,1 3 0-16,-1-6 1 15,1 6 0-15,-1-3 1 32,4 0-1-32,-3-3 1 0,-1-4-1 0,1 1 1 15,-4 3-1-15,0 6 1 16,0-16-2-16,-4 7 0 0,4 6 0 15,0 3 0-15,0-7-1 16,0 4 1-16,4 10 0 16,-1-7 0-16,4 0 0 15,-3 3 1-15,3-3-1 16,0 0 0-16,-3-6 0 16,-1-1 0-16,1 1 0 15,-4 3 0-15,0 0 0 16,0-6 0-16,0 5 1 15,3-2 0-15,-3 0-1 16,4-3 1-16,-1 2 0 16,1 1 0-16,-1 0 0 15,1 3 0-15,-4-10-1 16,0 1 0-16,0-1 0 0,0 1 0 16,-4-4 0-16,1 1 0 15,-1-1 0-15,1-6 0 16,3 3 0-16,0 4 0 15,-4 5 0-15,1-2 0 16,3 2 0-16,-4-2 1 16,1-1 0-16,-1 4 0 15,0 0-1-15,4-7 0 16,0 0 1-16,0 7 0 16,0-4-1-16,0 4 1 15,0-3-1-15,0-4 1 0,0 3-1 16,0 1 0-16,-3-4 0 15,-1-3 0-15,1 1 0 16,3-4 0-16,-4-3 1 16,4 0 0-16,-3 3 0 15,3 3 0-15,0 0 0 16,0 7 0-16,0-7 0 16,0 3 0-16,0 7-1 15,0 0 0-15,3-1 0 16,-3-5 1-16,4-1-1 15,-1-3 0-15,1-6-2 16,-4-6 1-16,3-13-10 16,5-6 1-16,-1-10-4 15,7-3 1-15</inkml:trace>
  <inkml:trace contextRef="#ctx0" brushRef="#br2" timeOffset="115649.42">6325 4606 23 0,'-14'6'11'0,"7"-37"-5"16,7 18 12-16,-3 1-17 15,-1-1 0-15,-3-9 2 16,4 7 1-16,-8-1-5 0,0 0 1 15,-6-2 2-15,6 5 1 16,-10-3-1-16,-7-6 1 16,7 4-2-16,-15 5 0 15,1-9 0-15,-4 10 0 16,-7 2-1-16,8 10 1 16,6-3-1-16,0 6 1 15,0 0 0-15,-3 7 0 16,3-4-1-16,1 3 1 15,-8 7-1-15,7-10 0 16,-3 7 0-16,3 6 0 0,0 6-1 16,0 3 1-16,4 3-1 15,0-12 1-15,-4 9-2 16,4 10 0 0,0 6-4-16,3 9 0 0,0 10-2 15,4-3 0-15,4-4 1 16,2 0 1-16,5-5 1 15,-1 2 1-15,1 0 4 16,3-6 1-16,0 3 2 16,3-6 1-16,4 10 0 15,0-1 0-15,0-6-2 16,0 6 1-16,0 1-2 16,0-4 1-16,-7 6-2 15,7-2 1-15,0 5-1 16,7-2 0-16,-3 2 2 15,3-6 0-15,3-2 0 0,8-20 0 16,-8 0 0-16,8-2 1 16,7-1 0-16,7 0 0 15,-4 0-1-15,-4 4 0 16,1-4-1-16,3-3 0 16,1-3 0-1,-5-7 0 1,5 11-1-16,-1 5 0 0,0-6-1 0,-7 0 1 15,4 0 0-15,0 0 0 16,-4-3-1-16,-4-9 1 0,5-4-1 16,2 1 1-16,1-7 0 15,0-3 0-15,10-3 0 16,-3-4 0-16,-1-2-1 16,-2-7 1-16,-1-3 0 15,0 4 1-15,4-7-1 16,0-3 1-16,-1 0-1 15,5-4 0-15,-12-5 0 16,4 3 1-16,-3 12-1 16,0-9 0-16,-4-7 0 15,-3-6 0-15,-1-6 0 16,-6-3 0-16,3-10 0 16,0 4 1-16,0 0-1 15,-3-1 1-15,-4 10-1 16,3-6 0-16,-10-10 1 15,0 3 0-15,0-5 0 0,0 5 1 16,-10-6 0-16,10 0 1 16,-11 7-1-16,4-4 1 15,-3-3-1-15,-1 3 0 16,0 1-1-16,4 8 0 16,-3-5-2-16,-4 18 1 15,-4 0-1-15,-3 4 0 16,-4-1-4-16,1 4 1 15,-1 2-9-15,0 4 1 16</inkml:trace>
  <inkml:trace contextRef="#ctx0" brushRef="#br2" timeOffset="116582.92">12880 9322 39 0,'-7'-6'19'0,"7"15"-10"0,0-9 20 16,3 4-28-16,1 2 1 0,-1 3 0 15,1-2 1-15,-4 8-4 16,4 7 1-16,-4 6 1 15,0 7 0-15,0-1-2 16,0 1 0-16,3 12-2 16,1-9 1-16,-1-4-5 15,4-6 1-15,4-6-7 16,-1-12 0-16</inkml:trace>
  <inkml:trace contextRef="#ctx0" brushRef="#br2" timeOffset="116956.15">13204 9523 42 0,'-3'3'21'0,"3"3"-17"0,0-2 36 16,0 2-38-16,0 0 0 15,-4 7 1-15,-6-1 0 16,-8 7-4-16,-6 9 1 0,-5 10 1 16,1 0 1-16,-4 12-3 15,-3-3 1-15,-4 12-2 16,-3 7 1-16,-4-6-2 15,7 2 0-15,7-2-1 16,4-4 1-16,7-12-3 16,3-9 0-16,8-7-6 15,3-9 0-15,3-10 0 16,4-6 0-16</inkml:trace>
  <inkml:trace contextRef="#ctx0" brushRef="#br2" timeOffset="117391.47">12898 10138 30 0,'3'6'15'0,"22"-9"-11"0,-18 0 28 15,3 0-30-15,1-1 1 16,7 1 3-16,6-6 0 16,1 3-7-16,0-1 1 15,-4 1 4-15,0 3 1 32,-10 6-3-32,-8 3 1 0,-6 4-4 15,-4 5 0-15,-4 4-2 16,-3 6 1-16,3 4-1 15,-3-1 1 1,4 0 0-16,-1 3 0 0,4-6 4 16,3 4 0-16,8-4 2 15,0 0 0-15,6-10 1 16,11-8 0-16,7-4-1 16,4-6 1-16,0-4-4 15,0-2 1-15,-4 0-9 16,-3-1 1-16,-11-5-11 15,0 2 1-15</inkml:trace>
  <inkml:trace contextRef="#ctx0" brushRef="#br2" timeOffset="125947.58">14457 9896 25 0,'-7'16'12'0,"3"-13"-9"0,4-3 13 16,0 3-14-16,0-3 1 15,0 0 3-15,0 3 0 16,0-3-6-16,7 0 0 0,4-3 5 15,3 3 1-15,4-6-2 16,-1 3 1-16,4 3-1 16,1-7 0-16,2 4-2 15,8 0 0-15,3 0 0 16,8-3 0-16,6 0-1 16,8-4 0-16,6 1 0 15,8-4 0-15,6-3 0 16,15-5 1-16,0 2 0 15,6-10 0-15,1 1 0 16,3 3 0-16,4 3 0 16,11 3 0-16,3 4-1 15,-7 2 0-15,-4 4-1 16,-3 3 1-16,-4 2-1 16,-3-2 0-16,-4 0 0 0,-14 0 0 15,-17-1-1 1,-8 1 1-16,-3 0-1 0,-7 3 1 15,-4 3-2-15,-6 3 0 16,-8-3-3-16,-7 3 0 16,-10-3-5-16,-15-3 1 15,-10-7-7-15,-11 1 0 16</inkml:trace>
  <inkml:trace contextRef="#ctx0" brushRef="#br2" timeOffset="127614.29">8057 4512 22 0,'-3'-9'11'0,"-22"-13"-6"16,25 9 12-16,0-6-17 15,-10 10 1-15,-1-4 2 16,-3-5 1-16,-7-1-4 0,-4 3 1 16,0-3 2-16,-10 7 0 15,7 5 0-15,-11 7 0 16,0 4-2-16,-3-1 1 16,3 6-2-16,0 4 1 15,1-4-1-15,2-3 1 16,5 1-1-16,-5 8 1 15,1 10-1-15,0 13 0 16,-1 0 0-16,-2 12 0 0,2 3 0 16,1-6 1-16,0 6-2 15,-1 1 0-15,1 5 0 16,0 7 0-16,3 3-1 16,4 6 1-16,7 10-1 15,10-3 1-15,1-7 0 16,3-3 1-16,3 6 0 15,4-9 1-15,4 0 0 16,3-6 0-16,3 9 0 16,4 0 0-1,4-3-1-15,0-3 0 16,-1 9 0-16,4-12 1 0,4-3-1 16,3-1 1-16,8-2 0 15,6-7 0-15,-7-6-1 16,8-7 1-16,6-5-1 15,4 2 1-15,-4 1-1 16,11-4 1-16,-7-3-1 0,4-3 1 16,3-3 2-16,-4-9 0 15,4-13 0-15,11-13 0 16,3-12-1-16,3-6 1 16,8-16-1-16,-4-6 1 15,-10-13-2-15,-11 0 0 16,0-22 0-16,-15-3 0 15,-6-9 0-15,-11-4 1 16,-6-12-1-16,-15-22 0 16,-7 4-1-16,-22 11 0 15,-16-5 0-15,-19 9 0 0,-13-7-3 16,-15 19 0-16,7 4-6 16,-3 15 1-16,-3 16-6 15,20 16 0-15</inkml:trace>
  <inkml:trace contextRef="#ctx0" brushRef="#br2" timeOffset="128278.83">15434 9981 44 0,'-3'-16'22'0,"-8"54"-20"15,11-23 23-15,0 11-26 0,-4-1 1 16,4 12 0-16,0 10 0 16,4 0-1-16,3 4 1 15,0-1-3-15,0 0 1 16,4-12-8-16,-1-7 1 15,4-15-2-15,0-16 0 16</inkml:trace>
  <inkml:trace contextRef="#ctx0" brushRef="#br2" timeOffset="128500.79">15709 10188 30 0,'0'22'15'0,"-21"56"-17"0,14-59 26 0,-4 6-26 16,-6 19 1-16,-8-3-1 16,-7 15 1-16,-3 1 1 15,-4 12 0-15,-3 0-2 16,7 3 1-16,-1-6 0 16,8-4 0-16,7-15-7 15,3-9 1-15,8-10 0 16,6-15 1-16</inkml:trace>
  <inkml:trace contextRef="#ctx0" brushRef="#br2" timeOffset="128803.52">15593 10696 30 0,'7'12'15'0,"-7"4"-17"0,0-16 32 16,-4 3-30-16,-6 7 1 16,-4 8 1-16,0 4 0 0,-1 3-2 15,1-3 1 1,4 3 2-16,-1 1 0 0,4-1 1 16,4-3 0-16,6 0-1 15,8-4 1-15,6-5-2 16,8-4 0-16,7-6-4 15,-1-12 1-15,1-3-9 16,0-10 0-16,0-13-4 16,-4-6 1-16</inkml:trace>
  <inkml:trace contextRef="#ctx0" brushRef="#br2" timeOffset="128981.32">15815 10570 30 0,'-7'25'15'0,"0"32"-4"0,3-45 25 0,1 17-31 16,-8 11 1-16,1 4 1 16,-1 16 0-16,-3 3-10 0,-4 15 0 15,-3 4 3-15,-3 5 1 16,-1-5-13-16,-3-7 0 16,-1-9-3-16,12-28 0 15</inkml:trace>
  <inkml:trace contextRef="#ctx0" brushRef="#br2" timeOffset="130417.84">15494 7971 31 0,'0'-13'15'0,"14"7"-2"0,-7 6 16 0,0 9-24 15,4 4 0-15,-4 15 2 16,0 10 1-16,4 6-11 16,-4 0 1-16,0 21 6 15,-7 20 0-15,0 22-3 16,0-29 1-16,-4 57-2 16,1-32 1 15,-4 32-1-31,3-6 1 0,4-23-1 31,4-11 0-15,6-8-3-16,4-21 1 0,0-16-13 0,0-28 0 0</inkml:trace>
  <inkml:trace contextRef="#ctx0" brushRef="#br2" timeOffset="131653.66">10439 4443 25 0,'-21'-13'12'0,"-32"-18"-3"0,39 12 13 0,-8-3-21 16,-2 0 0-16,-8 0 1 16,-7 10 1-16,0-4-3 15,-3 10 1-15,0 3 1 16,-4 9 1-16,0 7-1 16,-3 12 1-16,6-6-1 15,-3 9 0-15,4 6-1 0,3 10 1 16,0 6-1-1,-3 10 0-15,0 12-2 0,-1-3 1 16,5 19-1-16,6-7 0 16,11 20-1-16,-1 8 1 15,8-8 0-15,7-10 0 16,0 0 0-16,4-13 0 16,-1 0 1-1,4-2 0 16,4-1 0-31,3-3 0 16,3 3-1-16,8-6 1 0,3-3-1 16,0 6 1-16,4-12 0 0,-7 0 0 0,6-4-1 0,5-6 1 0,2 0 0 15,8-9 1 1,7 3-1-16,3-6 1 0,4-4-1 16,4-3 0-16,-4-9 0 15,-11-9 1 1,-3-10 0-1,0-12 1-15,10-10-1 16,4-13 1-16,10-11-1 0,4-8 1 0,4-8-2 16,-4-4 1-16,-11-6-1 15,-6-6 1-15,-8-13 0 16,-7 0 1-16,-10-3-1 16,-11 4 0-16,-10-11-1 15,-8-15 1 16,-10 1-3-31,-14 2 1 0,-11-9-4 0,-14-13 0 0,-3 6-8 16,-11 10 0-16</inkml:trace>
  <inkml:trace contextRef="#ctx0" brushRef="#br2" timeOffset="132476.44">15974 8168 30 0,'0'29'15'0,"0"18"-5"0,0-35 15 15,0-6-25-15,0 7 0 16,0 6 0-16,3 9 1 16,1 3-3-16,-1 1 1 15,1-10-5-15,-1-3 1 16,1-7-5-16,3-6 0 16</inkml:trace>
  <inkml:trace contextRef="#ctx0" brushRef="#br2" timeOffset="132761.47">16291 8331 42 0,'-14'22'21'0,"7"13"-25"15,0-23 39-15,-7 7-36 16,-11 0 1-16,-6 12 0 16,-5 10 0-16,1 6 0 15,0 3 1-15,3 7-2 16,4-10 0-16,-1 0-3 16,5-3 0-16,6-7-8 15,4-8 0-15</inkml:trace>
  <inkml:trace contextRef="#ctx0" brushRef="#br2" timeOffset="133681.13">16284 8789 50 0,'-3'10'25'0,"-1"-4"-30"0,4-6 46 0,-3 3-41 15,-4 3 0-15,-4 4 0 16,-3-4 1-16,-4 7-2 15,1 2 1-15,-5 4-2 16,5 0 0-16,-1 0-2 16,8 0 0-16,3-4-2 15,3-2 1-15,8-1 0 16,10 1 0-16,7-4 3 16,4 1 0-16,-4-7 2 15,7 0 0-15,0 0 2 16,-7 0 0-16,0 3-1 15,-13 7 1-15,-8 9-2 16,-8 3 1-16,-6 3-2 16,-10-6 1-16,-8-3-1 0,-3-3 1 15,3-10-1-15,4-3 1 16,3-9 2-16,11-7 1 16,7-9 2-16,10 0 0 15,15-9 1-15,7-10 1 31,6 0 0-31,-2-6 0 0,2-6-6 16,5 3 1-16,-1 0-15 0,-3-4 0 16,-11 14-3-16,0 8 0 15</inkml:trace>
  <inkml:trace contextRef="#ctx0" brushRef="#br2" timeOffset="134626.22">15589 8836 29 0,'-3'7'14'0,"-15"8"-3"0,11-12 21 0,-7-3-28 16,-7 4 1-16,-7 2 1 15,-11 0 1-15,-11 0-9 16,1 1 1-16,-11 2 5 16,14 0 1-16,-42 7-3 15,-11 6 0-15,4-3-1 16,0 0 1-16,3-4-4 16,7 1 0-16,8-3-4 15,13-4 0-15,15-3-9 16,13-3 0-16</inkml:trace>
  <inkml:trace contextRef="#ctx0" brushRef="#br2" timeOffset="135299.16">15282 8391 34 0,'-3'13'17'0,"-1"-10"-9"0,4-3 21 16,-3 0-25-16,-1 0 1 15,1 0 0-15,-1 3 0 16,-3 3-7-16,0 0 0 16,0 1 4-16,0-1 1 0,3-3-6 15,1 3 1-15,-1-6-12 16,1-9 1-16</inkml:trace>
  <inkml:trace contextRef="#ctx0" brushRef="#br2" timeOffset="135482.81">15117 8482 36 0,'-4'19'18'0,"-7"-16"-10"16,8-3 21-16,-1 0-28 16,-3 0 0-16,4 0 0 15,-1 0 1-15,1 0-3 0,-1-3 1 16,4 3-4 0,0 0 0-16,0 0-8 0,0-3 1 15</inkml:trace>
  <inkml:trace contextRef="#ctx0" brushRef="#br2" timeOffset="135699.54">14965 8494 29 0,'-4'19'14'0,"4"-19"-7"0,0 0 17 0,0 3-23 0,0 1 0 15,0-4 0-15,0 0 1 0,0 0-3 16,0 0 0-16,0 0 1 15,0 3 1-15,-3 0-2 16,-1-3 0-16,1 0-5 16,-4-3 1-16,0 3-5 15,0-3 1-15</inkml:trace>
  <inkml:trace contextRef="#ctx0" brushRef="#br2" timeOffset="135900.4">14767 8570 37 0,'0'9'18'15,"4"-3"-20"-15,-4-2 33 0,-4 2-30 16,1-3 1-16,-1 0-1 0,1 0 1 16,-4 0-3-16,0-6 0 15,0 0-5-15,-1-3 1 16,5-7-7-16,6 4 1 15</inkml:trace>
  <inkml:trace contextRef="#ctx0" brushRef="#br2" timeOffset="137657.66">4900 4035 44 0,'11'13'22'0,"-29"43"-14"0,18-37 22 16,0 6-30-16,-7 13 0 15,7 12 0-15,-4 10 0 16,4 18 0-16,-17 29 0 0,13 9 0 16,-10 28 0-16,4 25 0 15,6 10 0-15,-7 6-1 16,11 13 1-16,4-4-1 16,3-6 0-16,-3-6 1 15,-1-25 1-15,-3-16-1 16,0-28 0-16,-7-19-3 15,0-16 1-15,3-18-10 16,-6-23 0-16</inkml:trace>
  <inkml:trace contextRef="#ctx0" brushRef="#br2" timeOffset="139145.12">4981 4506 7 0,'11'9'3'0,"10"-31"10"0,-14 13-14 0,4-1 5 16,3-2 1-1,3-4 5-15,1 7 0 0,3 2-11 16,4-2 1-16,3 6 8 16,0-3 0-16,11 12-2 15,11-15 0-15,9 9-3 16,16-4 0-16,2-5-2 16,4 0 0-16,15-4-1 15,13-6 1-15,14 7 0 16,11 5 0-16,8-2 1 15,9 3 0-15,4-4 1 16,11 1 0-16,7-10-1 0,4-3 1 16,17-6-1-16,3-7 0 15,15 4-1-15,10-3 0 16,4 2-1-16,17 4 1 16,1 0-1-16,6 3 1 15,-3 6 0-15,0 0 0 16,-4 0 0-16,-3-3 0 15,11 0 0-15,-8 13 0 16,8-16-1-16,-15-3 1 0,18-7-1 16,-18 7 1-16,22 0-2 15,-15 6 1-15,8 0-1 16,-4-6 1-16,-14-4 0 16,-4-5 0-16,-17 2-1 15,-1-3 1-15,-6 1 0 16,-18 2 0-16,-14 1 0 15,-11-4 0-15,-10 16 0 16,-15 0 0-16,-24 10-1 16,-21 2 1-16,-7 4-1 15,-8 6 0-15,-17 10-2 16,-7 8 1 0,-11 4-1-1,-6 10 1-15,-12 12-1 0,-3 12 1 0,-10 13 0 16,0-3 0-16,-4 12 1 15,-7 4 1-15,-4 15-1 16,1 0 1-16,-1-6-1 0,-3 16 1 16,-4-1-1-16,-3 10 0 15,-3 4-2-15,3 2 1 16,0 0-1-16,-4 4 1 31,-7 65-1-31,4-28 0 16,3-16 2-16,4-12 0 15,4-16 3-15,-1-9 0 16,1-6 0-16,-8-14 0 16,0-2 1-16,-3-6 1 0,0-7-3 15,0 0 1 1,-7-3-1-16,3-12 0 0,-3 3-2 16,-4-1 1-16,-7-5 0 15,0-10 0-15,4 0-1 16,-4-3 1-16,-3 0 0 15,-8-10 1-15,-2 1 0 16,-5-7 1-16,-13-6 0 16,-5-3 0-16,1-4 0 15,-7-5 1-15,-11-4-2 16,-10-6 0-16,-11 0-1 16,7 0 0-16,-13-6 0 15,-12 3 0-15,-10 3-1 16,-7 3 1-16,-15 6-1 15,-2 1 1-15,-5 2-1 0,-13-2 0 16,3-1 2-16,-11 0 0 16,-10-2 0-1,-3-7 1-15,-11 0 0 0,-4 0 0 16,-7-3-1-16,-10-4 1 16,-4 7-2-16,-18-6 1 15,8 3-1 1,-11-3 0-16,3-1 0 15,-13 1 0-15,6-7 0 0,-17-2 0 16,14-7 0-16,-8 0 0 16,8 6 0-16,-10 4 0 15,13 5 0-15,-3 7 0 0,10 0 0 16,-13 4 0-16,24-1 0 16,11 3 0-16,13 3-1 15,15 4 0-15,18 6-6 16,3 6 0-16,24 0-8 15,29 13 1-15</inkml:trace>
  <inkml:trace contextRef="#ctx0" brushRef="#br2" timeOffset="140467.44">8290 8306 40 0,'0'-15'20'0,"-17"24"-17"0,13-9 21 0,-14 6-25 15,-6 4 1-15,-11 5 0 16,-8 17 1-16,-10-1-1 15,-14 13 0-15,-3 9 0 16,-19 10 0-16,8 9 1 16,0 7 0-16,4-1 0 0,-12 13 0 15,8 3 0-15,4 9 0 16,-1 1 0-16,15 9 1 16,-4 3-2-16,14 6 0 15,7 7 0-15,10-7 1 16,8 10-1 15,11-7 1-15,2 4-1-16,8-4 1 0,7-3-1 0,11-2 1 0,10-1 0 0,11-3 0 15,7-3 0-15,17-13 0 16,4 0-2-16,0-9 1 0,14 0-1 16,14 0 0-1,1-9 0-15,9-4 1 0,-2-6-1 16,-1-9 0-16,7-3 2 15,0-10 0 1,64 3 0 0,-3-9 0 15,-5-10 0-31,-6-12 1 0,0 0-1 0,6-9 0 0,-2-7 0 16,-15 0 1-16,0-6-1 15,0-3 1-15,0-3-1 16,-10-10 0-16,-1-6-1 15,1 4 1-15,3-11-1 16,3-8 1-16,-3-4-2 16,0-9 1-16,-3-7-1 15,-8-2 0-15,-13-7-4 16,-18 3 1-16,-11 7-10 0,-18-4 0 16</inkml:trace>
  <inkml:trace contextRef="#ctx0" brushRef="#br2" timeOffset="140871.26">10742 10969 34 0,'14'15'17'0,"11"10"-15"0,-11-9 19 0,4-3-19 0,13-4 1 0,5 4 2 16,13-1 1-16,4 1-7 16,10-1 1-16,-3 1 3 15,-10-1 0-15,-4 4-2 16,-7 6 1-16,-4 3-2 15,-11 3 1-15,-9 10-3 16,-8 9 1-16,-4 9 0 31,-3 4 1-15,-7 9-2-16,-11 9 1 16,-6 1-1-16,-8-4 0 0,0-9-3 0,4-13 1 0,0-9-4 0,7-13 0 15,0-6-3-15,6-21 0 16</inkml:trace>
  <inkml:trace contextRef="#ctx0" brushRef="#br2" timeOffset="141086.34">10915 11207 39 0,'18'19'19'0,"20"18"-25"0,-27-18 38 0,0 19-32 16,3 9 1-16,3 16-2 15,1 6 1-15,-4 3-8 16,-3 3 0-16,-4-3-2 16,3-9 0-16</inkml:trace>
  <inkml:trace contextRef="#ctx0" brushRef="#br2" timeOffset="146578.34">19886 5142 39 0,'4'7'19'0,"6"-1"-10"15,-6-6 20-15,3 0-27 16,3 0 1-16,1 0 0 15,7-3 1-15,3 3-6 16,3 0 1-16,8-7 2 16,-4-2 0-16,8 0-5 15,3-1 0-15,-4 4-10 16,0-3 1-16</inkml:trace>
  <inkml:trace contextRef="#ctx0" brushRef="#br2" timeOffset="146788.84">19872 5440 53 0,'-21'35'26'0,"21"2"-22"0,3-30 44 16,8-4-46-16,7-3 0 0,13 0 1 15,15-7 1-15,-3-2-8 16,16 6 0-16,-2-3-6 15,-4 12 0-15,-7 0-7 16,-4-3 0-16</inkml:trace>
  <inkml:trace contextRef="#ctx0" brushRef="#br2" timeOffset="149339.26">28942 6309 42 0,'-4'-10'21'0,"29"-5"-10"0,-11 8 22 0,14 7-29 16,15 0 0-16,24-3 3 15,17-3 0-15,19-3-9 16,24-4 0 0,17-3 5-16,5-9 1 0,2 0-3 15,4 3 1-15,-20 4-2 16,-16 2 0-16,-9-9 0 15,-11 3 0-15,-22 0-1 16,-13 6 1-16,-15 0-1 16,-10 4 1-16,-7 6 0 15,-11-1 0-15,-7 7-1 16,-3 0 1-16,-4 0-1 16,-7 0 1-16,0 0-1 15,0 0 1-15,0 0 0 16,0 0 0-16,0 0 0 15,0 0 0-15,-4 0 0 16,1 7 0-16,-1-4-1 0,0 0 1 16,1-3-3-1,-4 3 0-15,-4-3-7 0,-3-9 0 16,-3-4-6-16,6 4 0 16</inkml:trace>
  <inkml:trace contextRef="#ctx1" brushRef="#br2">15833 4305 0,'0'0'15</inkml:trace>
  <inkml:trace contextRef="#ctx0" brushRef="#br2" timeOffset="150695.18">21488 4437 27 0,'-4'0'13'0,"4"-7"-1"0,0 7 13 0,0 0-21 0,0 7 0 0,-3-7 1 0,-1 9 1 16,1 10-7-16,-4 9 0 16,-1 7 5-16,-6 15 1 15,-3 16-3-15,6 6 0 16,1 22-1-16,-5 13 0 15,5 9 0 1,6-7 0 0,1 10 0-16,3 7 0 0,0 6 0 0,7-1 1 15,3-15 0-15,-2-9 0 16,-5-19-1-16,4-16 0 31,0-9 0-31,-3-16 0 16,-1-10-1 15,1-9 1 0,-4-2-1-31,0-14 0 16,-4 1-2-16,1-7 1 0,-1-6-5 16,4 3 1-16,-3-6-11 0,-8-10 1 0</inkml:trace>
  <inkml:trace contextRef="#ctx0" brushRef="#br2" timeOffset="163705.24">2413 15735 46 0,'-7'9'23'0,"18"4"-14"0,-4-10 23 0,-7 0-29 16,7 4 1-16,-4-4 2 15,-3-3 0-15,0 0-7 16,0-7 1-16,7 1 5 15,4-6 1-15,-1-13-2 16,12-10 0-16,-1-12-1 16,7-3 0-16,11-3-2 0,0-4 1 15,-8 4-3 1,-2-1 0-16,-8 11-2 0,0-1 1 16,-11 3-3-16,1 6 1 15,-4 7-3-15,-3 12 1 16,3 13-2-1,-7 10 0-15,0 11 0 0,0 14 0 16,-7 5 2-16,3 10 1 16,8 7 1-16,3-4 1 15,-4 3 3-15,11-3 0 16,7-6 2-16,11-9 1 16,0-10 1-16,14-9 0 0,-14-13 1 15,6-13 1-15,1-5 1 31,-7-10 0 1,-4-10 0-32,-3-6 0 0,0-12-3 15,-4-3 1-15,0-1-6 0,-3-6 1 0,-8 4-9 0,1-4 1 16,6 3-11-16,-13 13 1 0</inkml:trace>
  <inkml:trace contextRef="#ctx0" brushRef="#br2" timeOffset="164082.5">3581 15538 29 0,'17'-7'14'0,"-6"-21"-5"0,-11 12 13 0,0 1-17 0,0-7 0 15,-11 3 2-15,1 0 0 16,-1 3-9-16,1 4 0 16,-8 6 4-16,0 6 0 15,4 6-4-15,-7 10 0 16,3 12-5-16,-3-3 1 16,-3 6-4-16,9 4 0 15,-6-1 1-15,11-2 0 16,3-4 6-16,7-6 0 15,7-7 7 1,7-5 1-16,7-10 5 16,4-6 1-16,-4-10-1 15,0-6 1-15,-3-13-9 0,-4-2 0 0,3-7-13 16,-6-9 0 0</inkml:trace>
  <inkml:trace contextRef="#ctx0" brushRef="#br2" timeOffset="164352">3944 14904 37 0,'-18'25'18'0,"-10"10"-16"0,18-26 25 0,-1 16-27 0,0 13 1 15,-10 9 1-15,4 9 1 16,6 13-3-16,0 7 1 16,1-1 0-16,3-6 1 15,3-13-3-15,4-9 0 16,0-22-7-16,0-15 0 16,4-20-4-16,-4-24 0 15</inkml:trace>
  <inkml:trace contextRef="#ctx0" brushRef="#br2" timeOffset="164528.9">3616 15130 48 0,'21'50'24'0,"43"-9"-21"0,-40-35 47 0,8-3-49 16,10-6 0-16,18-6 0 15,11-1 0-15,-11-12-6 16,0 0 0-16,-4 0-11 15,-6-3 1-15</inkml:trace>
  <inkml:trace contextRef="#ctx0" brushRef="#br2" timeOffset="165283.57">5740 15581 56 0,'-21'13'28'0,"-50"-10"-34"0,50-3 42 0,-4 3-36 16,-7 3 0-16,-10 4-2 16,3 6 1-16,0 6 0 15,8-1 1-15,-5 8-3 16,15 2 1-16,7 4-1 16,7 2 0-16,11-5 0 15,13-4 1-15,11-3 0 16,4-19 0-16,0-6 2 15,3-9 0-15,-7-7 1 16,4-6 0-16,-7-3-1 16,0 3 0-16,-15 0-3 15,1 6 1-15,-4 4-2 16,-4 6 1-16,1 6 0 31,3 0 0-15,0 6 1-16,4 10 1 0,-8 6 2 0,8-1 1 0,-1 1 1 0,4 0 0 15,8-3 1-15,-8-3 0 16,3-7 1-16,12-6 0 16,-5-6 0-16,11-12 1 15,4-14 0 1,0-8 0-16,3-23-1 0,-3-9 0 16,-3-16-2-16,-1-9 0 15,-3-15-3-15,-4 5 0 16,-14-9-1-16,0 10 0 15,-3 9-2-15,-11 22 1 16,3 9 0-16,-6 13 0 0,-4 22-1 16,-4 21 1-1,-7 29-2 1,-3 22 0 0,-7 34 0-1,3 17 0-15,-3 24 1 0,7 22 1 0,0 0 1 0,-1-3 1 0,15-19-1 16,7-22 1-16,11-18-5 15,7-26 1 1,3-12-9-16,-4-26 1 0</inkml:trace>
  <inkml:trace contextRef="#ctx0" brushRef="#br2" timeOffset="166003.4">6287 15660 42 0,'10'56'21'0,"-6"-9"-21"0,-4-34 34 16,0 3-32-16,0-1 1 16,-4 1 1-16,4-4 1 15,0-2-7-15,0-4 1 16,4-3 3-16,3-9 0 16,0 3-2-16,3-3 1 15,1 2-3-15,-1 4 0 16,-2 7-2-16,6 2 0 15,3 7-1-15,8-1 1 16,0 1 0-16,-4-3 0 0,-7-1 2 31,11 1 0-31,-4-4 3 0,0-3 0 0,7-6 0 16,-7-3 1-16,8-3-1 16,-8 0 0-16,7-7 0 31,-7-2 0-31,4-4-3 15,3 0 0 1,-3 0-4-16,7 3 1 0,-11 4-1 0,0-1 1 0,7 7 0 16,0 3 1-16,8 6 5 15,-1 3 0-15,7 1 5 16,-3-1 0-16,-7 0 2 16,-4-6 1-16,-7 0-3 15,-3-3 1-15,-8 0-4 16,-3 0 0-16,-7 0-2 31,-10-1 0-31,-8 1-3 47,-3 3 0-47,-18 19-5 16,11 0 1-16,10 0-1 0,8 3 1 0,6-3-1 0,15-1 1 0,-4-5 1 0,11-7 1 15,6-3 4-15,-6-3 1 16,3-9 1-16,0-1 1 15,-3-2-1-15,3-4 0 16,-7 1-1-16,4 2 1 0,-4 4-1 16,0 2 1-1,-3 10-2-15,-1 4 0 0,1 8 0 16,-1 1 1-16,-3 6-3 16,4 3 1-16,0 0-8 15,3 0 1-15,3-6-1 16,4-13 1-16</inkml:trace>
  <inkml:trace contextRef="#ctx0" brushRef="#br2" timeOffset="166393.44">7825 15735 36 0,'-11'25'18'0,"-21"-3"-21"0,25-3 38 0,-10 6-33 0,-8 13 1 15,-10 9 3-15,-8 3 1 16,1 13-8-16,3 2 0 16,-3 8 5-16,-1 5 0 15,8-6-3-15,7-9 1 16,7-13-8 0,3-25 1-16,11-19-4 0,7-18 0 15,7-16-4-15,7-16 0 16,0-10 2-16,-3-8 1 15,-4-7 8-15,0-4 1 16,4-5 4-16,-11 15 1 16,10 7 4-16,-6 9 1 15,3 9-1 17,0 16 1-32,0 10-5 15,0 15 1-15,-7 9-2 0,0 7 0 16,-4 6-2-16,1 4 0 0,3 2-5 0,0-3 0 0,7-3-8 15,4-12 1-15</inkml:trace>
  <inkml:trace contextRef="#ctx0" brushRef="#br2" timeOffset="166709.1">8128 15563 53 0,'14'22'26'0,"-7"-16"-35"0,-7-6 47 16,-3 0-39-16,-4 0 0 16,-4 6 1-16,-14 0 0 15,11 7-1-15,-7 3 0 16,3-1 1-16,1 1 0 16,6 0 0-16,8-4 1 15,-4-2 0-15,14 2 1 16,3 4 1-16,8 6 1 15,14 3-1-15,-1 3 0 16,1 0-1 0,-4-3 1-16,-6 0-3 0,-15 4 1 0,-18 2-7 15,-21 4 0-15,-14-7-10 16,-17 6 0-16</inkml:trace>
  <inkml:trace contextRef="#ctx0" brushRef="#br2" timeOffset="169022.13">20475 2226 29 0,'7'-22'14'0,"-35"13"3"0,17-7 14 0,-13-3-29 15,-11 0 0-15,-15-6 0 16,-3 0 0-16,-14 3-3 16,-14 7 1-16,-14 5 0 15,-11 1 1-15,7 9-3 16,-7 9 0-16,1 10-1 15,-1 6 1-15,-4 3-1 16,15 7 0-16,3 9 1 16,4 0 1-1,7 3 0-15,10 0 1 0,4 12-1 0,11 7 1 16,14 12-1 0,10 13 1-1,39 94-2-15,28-25 1 16,15-34 0-16,31-16 1 15,21-26 0-15,22-21 1 16,20-25 1-16,15-17 0 16,-4-27 1-16,-17-16 0 15,-8-22 1-15,-10-15 1 16,-10-26-1-16,-15-3 0 0,-18-3-2 16,-17-15 0-16,-17-1-3 15,-26 7 0-15,-20-10-7 16,-18 13 0-16,-29-7-6 15,-10 7 1-15</inkml:trace>
  <inkml:trace contextRef="#ctx0" brushRef="#br2" timeOffset="169518.23">21911 3490 55 0,'4'19'27'0,"34"6"-28"15,-20-22 51-15,17 3-49 16,25-12 0-16,14 3-1 16,25-10 0-16,14 4-3 15,3-4 0-15,-20 4-7 16,-22-7 0-16,-18 7-7 15,-24 2 1-15</inkml:trace>
  <inkml:trace contextRef="#ctx0" brushRef="#br2" timeOffset="169936.14">23569 3534 61 0,'39'18'30'0,"49"4"-31"16,-49-18 56-16,17-1-55 15,11 6 0-15,15-3-5 16,2-12 0-16,-10 0 0 16,-10 0 0-16,-15-4-13 15,-17-2 0-15</inkml:trace>
  <inkml:trace contextRef="#ctx0" brushRef="#br2" timeOffset="170384.68">25552 3703 49 0,'-4'19'24'0,"29"3"-15"16,-11-16 35-16,0 0-41 15,14 1 0-15,18-4 1 16,25-3 1-16,24-13-8 16,14-9 0-16,18 0-1 15,-3 3 1-15,-15 7-14 31,-17 2 0-31</inkml:trace>
  <inkml:trace contextRef="#ctx0" brushRef="#br2" timeOffset="174547.87">12058 14744 16 0,'21'0'8'0,"21"10"2"0,-31-7 9 0,7 3-15 16,3 0 0-16,4 1 4 16,3-4 0-16,0 0-8 15,-3 0 0-15,-1 0 8 16,-2-3 0-16,-5 3-2 16,-3-3 1-16,-3 3-2 15,-4 0 1-15,-7 1-3 16,-18-1 0-16,-17 0-1 15,-21 3 0-15,-22 4-2 16,-3 5 1-16,-18 10-1 16,-14 0 0-16,0 4-2 0,7 2 0 15,-3 10-2 1,7 3 0-16,10-4 1 0,21-5 1 16,15-1 0-16,17-2 0 15,15 5 1-15,13-12 1 16,18 4 2-16,18-4 0 15,6 0-1-15,8-6 1 16,14 6-1-16,-3 0 1 16,-5 3-1-16,-9-6 0 15,-15 6-1-15,-7 10 0 16,-21 3-2-16,-18 3 1 16,-3 3-2-16,-14 3 1 0,-8 0-2 15,-3 0 1-15,0 3 1 16,4-2 0-16,3-4 0 15,4-3 1-15,7 3 2 16,3 0 0-16,4 0 1 16,10-7 0-16,4-2 1 15,7 0 0-15,10-4 1 16,8-2 1-16,7-7 0 16,13-3 0-16,15-4-1 15,7-2 1-15,14 0-2 16,14-4 1-16,0-5-5 15,8-4 1-15,-8-6-7 16,-7-7 1-16,-14-6-12 16,-7-9 0-16</inkml:trace>
  <inkml:trace contextRef="#ctx0" brushRef="#br2" timeOffset="174787.19">12044 15832 64 0,'-14'3'32'0,"-14"16"-39"0,17-9 53 15,-3 8-46-15,-4 23 0 0,1 3-4 16,2 13 1-16,5 2-2 15,-4 7 0-15,3-3-12 16,4-19 1-16</inkml:trace>
  <inkml:trace contextRef="#ctx0" brushRef="#br2" timeOffset="175762.99">10795 16688 40 0,'0'16'20'0,"-11"12"-12"0,11-18 20 0,0 5-25 15,-3 4 1-15,-1 0 1 16,-3 3 0-16,0 6-7 15,0-3 1-15,0 0 4 16,0-3 1-16,4 0-3 16,3-3 0-16,0-6-1 15,3-7 1-15,-3-6-3 16,7-6 1-16,0-7-2 16,-3-6 0-16,6 0 0 15,1-3 0-15,3-6 0 16,4-6 0-16,3 2 1 15,-4 1 0-15,5 6 2 16,2 6 0-16,1 10 0 16,-7 9 0-16,-4 6 0 15,-4 7 1-15,1 5-1 16,-4 1 1-16,0 0-1 16,-3 9 0-16,-4 4-1 0,3 2 0 15,1-3-4-15,-1-2 1 16,-3-4-8-16,7-13 0 15</inkml:trace>
  <inkml:trace contextRef="#ctx0" brushRef="#br2" timeOffset="176080.11">11278 16823 46 0,'-7'13'23'0,"4"-10"-19"0,3-3 39 0,0 0-41 16,0 0 0-16,7-3 2 15,3 3 0-15,1-3-5 16,10-4 0-16,7 1 0 16,8 0 1-16,2 0-8 15,-9-1 0-15,-8 4-8 16,-7 0 0-16</inkml:trace>
  <inkml:trace contextRef="#ctx0" brushRef="#br2" timeOffset="176259.31">11303 16949 28 0,'-14'37'14'0,"10"7"0"0,4-34 14 0,4-1-22 0,-1 0 0 16,1 4 2-16,-1-4 0 15,1-2-11-15,3-7 0 16,7-4 6-16,4-2 0 16,14-3-8-16,13-1 1 15,1-2-10-15,7-7 0 16,0-3 0-16,-3-6 0 15</inkml:trace>
  <inkml:trace contextRef="#ctx0" brushRef="#br2" timeOffset="176453.17">12132 16710 41 0,'11'10'20'0,"-1"9"-26"15,-6-13 41-15,-4 9-30 16,-4 4 0-16,-3 0 3 15,-7 9 0-15,-4 7-11 16,-6 6 1-16,3 9 5 16,-1 6 1-16,5-9-10 15,3-9 1-15,7-16-10 16,0-19 1-16</inkml:trace>
  <inkml:trace contextRef="#ctx0" brushRef="#br2" timeOffset="177217.78">11628 14255 55 0,'-11'41'27'0,"-17"6"-31"0,17-38 45 0,-10 4-41 0,-7-1 0 16,-4-2-1-16,-3-1 1 16,7-3 0-16,-1 1 0 15,5-1 0-15,2-3 0 16,5-9-2-16,6-4 1 16,8-8-2-16,3-4 0 15,10-4 0-15,8-2 1 16,7 3-1-16,13 6 0 15,1 7 2-15,0 6 0 16,3 6 0-16,1 6 1 0,-1 6-1 16,0 4 0-16,-3 6-1 15,-4 3 1-15,-6-3 0 16,-5-3 0-16,1-3 1 16,3-4 1-16,1-3 0 15,-1-2 1-15,3-1 1 16,-2-3 0-16,-1-6 1 15,-3-10 1-15,-4-5 0 16,-4-11 0-16,-10-5-1 16,-10-7 1-16,-11 4-2 15,-14 2 0-15,-8 10-7 16,-10 6 0-16,-13 13-13 16,-1 6 0-16</inkml:trace>
  <inkml:trace contextRef="#ctx0" brushRef="#br2" timeOffset="177774.71">13631 15227 53 0,'-10'3'26'0,"-4"-9"-27"0,10 9 39 16,-3 6-37-16,0 7 0 15,0 6 1-15,0 6 0 16,0 1-3-16,0 14 1 16,3 4 1-16,1 7 0 15,-1 5-3-15,4-8 0 16,11-1-5-16,3-3 0 15,7-10-9-15,7-15 1 16</inkml:trace>
  <inkml:trace contextRef="#ctx0" brushRef="#br2" timeOffset="178029.69">14076 15516 48 0,'0'9'24'0,"7"0"-18"15,-4-5 38-15,-6 8-41 16,-8 10 0-16,-13 9 2 16,-19 7 1-16,-10 12-8 15,-17 10 1-15,-4 15 3 16,3 7 0-16,-3 5-2 16,-4-5 0-16,8-1-3 15,6-8 0-15,4-11-4 16,18-12 1-16,7-3-10 15,14-18 0-15,10-14-1 16,11-8 1-16</inkml:trace>
  <inkml:trace contextRef="#ctx0" brushRef="#br2" timeOffset="178404.41">13762 16334 38 0,'-7'34'19'0,"-28"4"-19"0,27-28 36 0,1-1-33 15,-7 0 1-15,4 1 2 16,3-4 0-16,0 0-8 16,3-6 1-16,1-3 4 15,6-6 0-15,1-10-2 16,6-3 0-16,4-3-4 15,0 0 1-15,1-3-1 16,2-1 1-16,1 4-1 16,3 6 1-16,0 4 0 15,4 5 1-15,3 10 2 16,0 10 0-16,1 5 1 16,2 4 1-16,-6 10-1 15,-4 2 0-15,0 3-1 16,-3 10 0-16,-4-6-5 15,-3-4 0-15,6-12-10 16,1-19 0-16</inkml:trace>
  <inkml:trace contextRef="#ctx0" brushRef="#br2" timeOffset="178829.22">14838 15688 45 0,'-4'35'22'0,"4"-20"-15"15,0-15 33-15,4 3-36 16,-1 0 0-16,4-3 3 15,11 0 1-15,14 0-10 16,17-6 0-16,1-3 3 0,10-4 0 16,0 4-7-16,-8 3 0 15,-9 6-12-15,-15 0 1 16</inkml:trace>
  <inkml:trace contextRef="#ctx0" brushRef="#br2" timeOffset="179005.33">14831 16136 44 0,'24'19'22'0,"33"-16"-17"0,-25-6 29 0,10-3-34 16,7-3 0-16,15-7-6 15,6-3 0-15,5-9-4 16,-5-10 0-16</inkml:trace>
  <inkml:trace contextRef="#ctx0" brushRef="#br2" timeOffset="179245.74">16002 15243 46 0,'14'15'23'0,"-24"29"-14"16,6-28 34-16,-7 9-40 0,-3 16 0 16,-7 18 0-16,-4 14 1 15,-6 14-6-15,2 20 1 16,8 0 1-16,0-4 0 16,4-9-6-16,2-6 0 15,8-19-11-15,7-25 1 16</inkml:trace>
  <inkml:trace contextRef="#ctx0" brushRef="#br2" timeOffset="179622.79">16524 15835 52 0,'4'13'26'0,"17"15"-27"16,-7-22 40-16,7 4-36 0,11 2 0 15,3 1 1-15,4 3 0 16,-7-7-7-16,-1 0 0 16,-2-9-4-16,-5-6 1 15,-2-10-10-15,-5-2 1 16</inkml:trace>
  <inkml:trace contextRef="#ctx0" brushRef="#br2" timeOffset="179803.12">16739 15575 43 0,'-3'31'21'0,"6"38"-19"0,-3-53 30 0,-3 16-30 15,-4 11 1-15,-4 17 0 16,1 0 0-16,-1 15-7 15,0 0 1-15,8-3-5 16,3-15 1-16,7-23-6 16,4-18 0-16</inkml:trace>
  <inkml:trace contextRef="#ctx0" brushRef="#br2" timeOffset="180100.98">17674 15199 43 0,'-10'0'21'0,"-12"41"-27"15,19-23 38-15,-8 14-30 0,-6 15 0 16,-4 6 2-16,-4 13 0 16,4 3-6-16,-1 6 1 15,8-6 1-15,4-3 0 16,6-9-8-16,8-17 0 0,6-18-5 16,15-16 0-16</inkml:trace>
  <inkml:trace contextRef="#ctx0" brushRef="#br2" timeOffset="180340.06">17939 15585 56 0,'-14'47'28'0,"-46"28"-37"15,31-56 54-15,-9 15-45 16,-15 16 1-16,-14 16 0 15,3 9 0-15,1 4-1 16,-4 15 0-16,-4 3 0 16,15-3 0-16,3-12-4 0,10-16 0 15,15-13-9 1,11-12 1-16,13-19-4 0,11-7 1 16</inkml:trace>
  <inkml:trace contextRef="#ctx0" brushRef="#br2" timeOffset="180686.09">17561 16281 34 0,'36'-7'17'0,"2"17"-9"0,-24-7 28 0,1 0-32 0,2 0 1 16,4 0 3-16,1-3 1 0,2 0-10 15,4 4 1-15,1-4 6 16,-5 0 0-16,-2 0-3 15,-5 3 1-15,-6 6-4 16,-4 10 0-16,-11 3-3 16,-3 3 1-16,-3 6-1 15,-8 1 0-15,-3-1-1 16,-4 7 1-16,4-7 2 31,0 3 0-15,3 4 1-16,4-10 0 15,11 13 0-15,10 0 1 0,10-10 0 0,8-9 0 0,3-9-1 16,0-7 0-16,-3-12-8 16,-4-10 0-16,-3-12-8 15,10-10 1-15</inkml:trace>
  <inkml:trace contextRef="#ctx0" brushRef="#br2" timeOffset="181050.52">18489 15964 53 0,'0'25'26'0,"35"19"-25"0,-17-38 45 0,14 4-43 15,7-4 1-15,13 0 0 16,8 4 1-16,0-7-9 15,-3 0 0-15,-11 0-3 16,-7 0 0-16,-1-9-10 16,-16-4 0-16</inkml:trace>
  <inkml:trace contextRef="#ctx0" brushRef="#br2" timeOffset="181230.48">18792 15798 53 0,'-14'47'26'0,"-10"59"-31"0,20-71 41 15,1 25-38-15,-1 12 1 16,4 3-8-16,4-3 1 16,3-6-1-16,3-22 1 0</inkml:trace>
  <inkml:trace contextRef="#ctx0" brushRef="#br2" timeOffset="181650.29">19579 15174 42 0,'4'-3'21'0,"6"3"-13"0,-10 3 31 15,0 0-38-15,0 9 1 16,-3 17 0-16,3 2 0 16,-4 10-4-16,4 12 1 15,0-3 0-15,4 4 1 16,-4 2-6-16,7-9 0 0,3-6-8 15,12-16 0-15</inkml:trace>
  <inkml:trace contextRef="#ctx0" brushRef="#br2" timeOffset="181871.45">20091 15356 45 0,'3'28'22'0,"-10"22"-18"15,-3-31 34-15,-12 12-36 16,-13 16 0-16,-11 0 0 16,-14 19 1-16,-3 9-4 15,-1 16 0-15,-6 10 1 16,-8-4 0-16,1 9-4 16,10-11 0-16,3-11-4 15,22-12 0-15,10-18-7 16,14-23 1-16</inkml:trace>
  <inkml:trace contextRef="#ctx0" brushRef="#br2" timeOffset="182278.17">19763 16234 55 0,'24'25'27'0,"12"-16"-33"0,-22-9 51 16,10 0-44-16,8-3 1 0,7 0 0 16,0 3 0-16,-11 0-3 15,-3 0 1-15,-8 3 0 16,-6 6 1-16,-11-2-2 16,-7 5 0-16,-4 4-3 15,-3 3 0-15,0 0-2 16,-4-4 1-16,1 1-1 15,3 3 1-15,3-4 1 16,4-2 0-16,0 3 4 16,18 6 1-16,3 0 3 15,7 6 0-15,4 0 1 16,3 0 1-16,-7 0-1 16,-3 4 0-16,-8 2-1 15,-10 4 0-15,-14-7-5 0,-21 4 0 16,-15 2-8-16,-20-2 1 15,-1-13-8-15,1-10 0 16</inkml:trace>
  <inkml:trace contextRef="#ctx0" brushRef="#br2" timeOffset="182670.48">20754 15983 69 0,'3'3'34'0,"33"9"-41"15,-19-8 64-15,12-1-56 0,13 0 0 16,18 0-3-16,0 3 0 15,-7-6-4-15,-4 0 1 16,-3-3-14-16,-11-13 0 16</inkml:trace>
  <inkml:trace contextRef="#ctx0" brushRef="#br2" timeOffset="182873.48">21019 15732 46 0,'-15'47'23'0,"1"50"-23"0,11-62 26 0,-8 15-26 15,1 22 1-15,-1 3-2 16,4-3 1-16,0-9-7 16,7-10 0-16,7-15-5 15,7-19 1-15</inkml:trace>
  <inkml:trace contextRef="#ctx0" brushRef="#br2" timeOffset="183225.23">21668 16644 53 0,'-11'10'26'0,"8"2"-26"0,6-8 49 0,4-1-48 0,7 0 1 0,7 0-3 15,1 0 1-15,9 3-13 16,15-12 0-16,7 6-3 16,-4-6 0-16</inkml:trace>
  <inkml:trace contextRef="#ctx0" brushRef="#br2" timeOffset="183441.63">22317 16648 46 0,'7'9'23'0,"3"4"-28"0,-6-13 40 16,-4 0-36-1,0 0 0-15,7-4-1 0,7 1 0 16,4 0-2-16,6-3 1 16,8-4-9-16,7-8 0 15</inkml:trace>
  <inkml:trace contextRef="#ctx0" brushRef="#br2" timeOffset="183648.55">22892 16601 50 0,'3'37'25'0,"4"-21"-26"0,-3-13 44 0,3 3-43 16,-4-3 0-16,1 1 1 16,-4-1 0-16,4 0-1 15,-1 0 0-15,4 0-3 16,11-3 0-16,-1 0-12 15,8-6 1-15</inkml:trace>
  <inkml:trace contextRef="#ctx0" brushRef="#br2" timeOffset="183825.84">23421 16651 51 0,'11'15'25'0,"52"23"-30"0,-42-25 37 16,7 2-34-16,1 4 1 16,-5-3-6-16,-3-4 1 15,-6-9-3-15,-1-15 0 16</inkml:trace>
  <inkml:trace contextRef="#ctx0" brushRef="#br2" timeOffset="184327.55">24744 15936 55 0,'-14'28'27'0,"10"-9"-31"0,4-19 48 15,0 0-42-15,4 0 0 16,10-3 2-16,11 0 0 15,17-7-7-15,18 1 1 16,21-4-4-16,0-3 1 16,-3-2-11-16,-18-1 0 0</inkml:trace>
  <inkml:trace contextRef="#ctx0" brushRef="#br2" timeOffset="184485.98">24864 16118 57 0,'-53'62'28'0,"28"4"-27"0,22-50 46 0,3-4-47 16,3 4 1-16,8-3-1 15,10-4 0-15,14-3-1 16,11-9 0-16,7-6-4 16,14-16 0-16,0-13-12 15,-7-9 0-15</inkml:trace>
  <inkml:trace contextRef="#ctx1" brushRef="#br1" timeOffset="42241.82">13638 12029 0,'0'0'0,"0"0"15,11 9 1,-11-9-1,0 0 1,0 0 0,0 0-1,0 0 1,0 0 0,0 0-1</inkml:trace>
  <inkml:trace contextRef="#ctx0" brushRef="#br1" timeOffset="192517.37">18041 13995 49 0,'0'34'24'0,"-3"1"-18"0,-1-29 25 0,0 13-31 16,-6 12 0-16,-4 10-1 15,0 15 1-15,3 4-2 16,-3 21 1-16,-4-2-2 16,-3-1 0-16,7-6-4 15,3-6 1-15,8-16-5 16,3-15 1-16,3-19-2 15,8-20 0-15</inkml:trace>
  <inkml:trace contextRef="#ctx0" brushRef="#br1" timeOffset="192772.66">18150 14051 36 0,'7'-3'18'0,"8"16"-15"0,-12-10 36 15,4 3-34-15,-3 6 0 16,-4 14 1-16,0 8 0 16,-4 10-9-16,-3 6 1 15,0 16 5-15,-4 6 1 16,-3 7-4-16,4-1 0 16,-1-3-1-16,4-6 0 15,4-16-4-15,-1-12 0 0,4-16-6 16,7-9 0-16,0-19-4 15,-7-13 1-15</inkml:trace>
  <inkml:trace contextRef="#ctx0" brushRef="#br1" timeOffset="192955.26">17903 14471 43 0,'0'22'21'0,"8"-15"-17"15,-1-7 39-15,-4 0-41 16,11 3 0-16,4 0-2 16,10 3 1-16,11 0-7 15,3 4 1-15,8 2-9 16,-1-5 1-16</inkml:trace>
  <inkml:trace contextRef="#ctx0" brushRef="#br1" timeOffset="193297.3">18528 14634 49 0,'0'13'24'0,"-11"-1"-25"0,8-12 37 16,-1 4-36-16,-3 2 0 16,-3 0 0-16,-4 4 1 15,-1-1-2-15,-2 0 1 16,-4 1-1-16,6-1 1 0,1 4-2 15,4-4 0-15,3 1-1 16,3-4 1-16,4-3 0 16,7 0 0-16,4 0 0 15,-1-3 1-15,1 3 0 16,0 1 1-16,3-1 0 16,-4 3 0-16,-3 0-1 15,0 4 1-15,0-4-1 16,1 3 1-16,-1 1-1 15,-4 2 0-15,1-2-3 16,3-1 0-16,-4-3-7 16,8-12 0-16</inkml:trace>
  <inkml:trace contextRef="#ctx0" brushRef="#br1" timeOffset="193540.45">18620 14766 31 0,'3'-6'15'0,"4"-13"-15"0,-3 13 22 15,-4-7-22-15,3-2 0 16,-3 2 5-16,0 0 0 16,0 4-3-16,7 0 0 15,4 2 2-15,7 4 1 16,3 0-2-16,7 3 1 0,4-3-8 15,-1 3 0-15,1-3-9 16,-11-3 0-16</inkml:trace>
  <inkml:trace contextRef="#ctx0" brushRef="#br1" timeOffset="194033.29">18941 14688 48 0,'7'50'24'0,"-4"-6"-32"16,-3-38 42-16,0 0-35 16,0 1 1-16,0-1-2 15,-3-6 1-15,-1 0 1 16,1-10 0-16,3-2-2 16,0-7 0-16,3 0-1 15,4 0 1-15,0-2 0 16,4 5 1-16,-1 10-1 0,1-1 1 15,0 14 1-15,-4 2 1 16,0 0 1-16,0 4 0 16,-4-4 0-16,1 1 0 15,-1-7-1-15,1 0 1 16,-4-3-1-16,0 0 1 16,0-6-2-16,0-4 0 15,0 1 0-15,3 0 0 16,4 2-1-16,1-5 1 15,2-1-1-15,1 4 1 0,-1 6 0 16,4-4 0-16,1 1 0 16,-1 6 1-16,0 3-1 15,0 3 1-15,-4 1-1 16,1 2 0-16,-4 7 0 16,0 6 0-16,0 0 0 15,7 3 1-15,0 0-1 16,1 0 1-16,-5-6-4 31,1-4 1-31,-1-11-10 16,-3-11 0-16</inkml:trace>
  <inkml:trace contextRef="#ctx0" brushRef="#br1" timeOffset="194711.02">19738 14750 57 0,'-4'0'28'0,"-6"7"-31"16,6-7 49-16,-3 3-45 0,0-3 1 16,-3 3 0-16,-5 0 1 15,-2 0-4-15,3 0 0 16,-4 4 1-16,4-1 1 16,0 0-3-16,0 7 1 15,3 2-2-15,4 4 1 16,4 3-1-16,3 3 0 15,3-6 1-15,1-3 0 0,3-10 1 16,3-9 0-16,4-7-1 16,1-5 0-16,2-7-9 15,4-6 1-15,0-1-4 16,8 1 0-16</inkml:trace>
  <inkml:trace contextRef="#ctx0" brushRef="#br1" timeOffset="195041.57">19876 14989 52 0,'0'3'26'0,"10"-25"-36"16,-3 9 50-16,0-2-40 16,0-1 0-16,0-3 0 15,4-6 0-15,3 3 0 16,-3 0 0-16,3 3 0 0,0 1 1 15,0-1 0-15,4 3 1 16,-4 4-1-16,0 5 1 16,0 10-1-16,-4 4 1 15,1 8-2-15,0 4 1 16,-4 3-1-16,3 3 0 16,-3 3-1-16,0-6 0 15,0 0-1-15,1-6 1 16,-5-3-4-16,1-4 0 31,3-9-6-31,3-3 1 0,1-16-4 0,3-9 0 16</inkml:trace>
  <inkml:trace contextRef="#ctx0" brushRef="#br1" timeOffset="195205.53">20341 14697 42 0,'4'16'21'0,"3"21"-25"0,-7-27 39 0,0 6-32 15,0 2 1-15,-4 7 1 16,1 4 0-16,-4-1-8 16,3-3 1-16,1-9 0 15,-1-4 0-15,4-9-11 16,0-18 0-16</inkml:trace>
  <inkml:trace contextRef="#ctx0" brushRef="#br1" timeOffset="195355.19">20189 14484 39 0,'0'12'19'0,"15"23"-21"0,-8-26 25 15,0 7-23-15,3 0 1 16,8-4-7-16,3 7 1 16,4-6-2-16,7-7 0 15</inkml:trace>
  <inkml:trace contextRef="#ctx0" brushRef="#br1" timeOffset="195595.15">20779 14638 43 0,'31'-7'21'0,"-20"10"-16"0,-8 1 36 16,-3-4-41-16,-3 0 0 0,-8 0-1 16,-3 0 1-16,-3 6-1 15,-1 3 1-15,-3 10-1 16,0 6 1-16,-1 10-1 15,5 12 1-15,6-7 0 16,8 1 0-16,3 0 0 16,7-10 0-16,7-9-3 15,11-12 0-15,10-7-9 16,4-13 1-16,-4-12-2 16,-3-6 0-16</inkml:trace>
  <inkml:trace contextRef="#ctx0" brushRef="#br1" timeOffset="196361.26">22035 14453 60 0,'-11'-10'30'0,"-17"1"-39"0,17 9 63 0,-10 3-54 15,-11 0 1-15,8 6-1 16,-1 4 1-16,-3 6-1 15,-1 6 0-15,1 0-1 16,3-3 0-16,4 0-1 16,4 3 0-16,6-6-1 15,8 0 1-15,6-4 0 16,8 1 0-16,-1 0 1 16,8-4 0-16,7 1 1 15,3-1 1-15,-4 7-1 16,-6-3 1-16,-4 6-1 15,-7 3 0 1,-10 12-1-16,-15-2 0 0,4-1-3 16,-4-5 1-16,1-4-2 15,-4-3 1-15,3-7-1 0,4-2 1 16,3-4 1-16,8-6 0 16,3-3 3-16,10-3 0 15,1 0 2-15,7-3 1 16,10-4 2-16,7-2 0 15,4-7 1-15,0-3 0 16,6 3-1-16,-6 0 1 16,-3-2-3-16,-1 2 0 15,-7 3-2-15,-7-3 0 16,-3 4-3-16,-8-1 0 0,-10-6-2 16,-3 3 1-16,-8 3-2 15,-6 4 0-15,-1 9 0 16,0 9 1-16,1 7 1 15,-4 9 0-15,10 9 2 16,0 3 0-16,8-2 0 16,3 2 1-16,7-6 0 15,7 1 1-15,4-4-1 16,6-6 0-16,5-7-5 16,-1-12 1-16,0-6-8 15,-7-13 0-15</inkml:trace>
  <inkml:trace contextRef="#ctx0" brushRef="#br1" timeOffset="196633.33">22320 14989 44 0,'-7'19'22'0,"4"-10"-20"0,3-9 36 16,0-6-35-16,0-1 1 15,-4-2 2-15,4-4 1 16,-3-2-9-16,-1-7 0 16,1 0 5-16,-1 0 1 15,4 3-2-15,4 3 0 16,-1 7-4-16,8 0 1 0,-1-1-4 16,4 4 0-16,4 0-8 15,3-1 0-15,0-5-4 16,1-1 1-16</inkml:trace>
  <inkml:trace contextRef="#ctx0" brushRef="#br1" timeOffset="196812.28">22599 14829 54 0,'3'41'27'0,"-6"6"-37"16,-1-35 52-16,4 1-43 15,-3 6 0-15,-1-1-6 16,1-2 1-16,-4-7 0 16,3-9 1-16,1-6-9 15,-1-19 0-15</inkml:trace>
  <inkml:trace contextRef="#ctx0" brushRef="#br1" timeOffset="196978.89">22451 14534 41 0,'-14'9'20'0,"28"17"-21"0,-14-17 36 16,0 3-35-16,3-2 1 16,1-4-1-16,-1 0 0 15,4-2-1-15,4-1 1 16,3-3-7-16,4-7 0 16,-1-15-5-16,5 7 0 0</inkml:trace>
  <inkml:trace contextRef="#ctx0" brushRef="#br1" timeOffset="197875.81">22779 14979 49 0,'7'10'24'0,"18"-10"-31"0,-15-7 45 16,4-5-36-16,0-1 0 15,1-2 1-15,-5-4 0 16,1 0-4-16,-1-6 0 16,-3 6 3-16,-3 0 0 0,-4 1-2 15,-4 2 0 1,1 3-1-16,-4 7 0 0,-4 6-1 15,1 3 0-15,-1 10 0 16,0 9 0-16,4 9 0 16,4-3 1-1,10 35 1 1,3-13 0-16,1-12-3 16,3-7 1-16,4-9-8 15,10-13 1-15,7-12-4 16,1-19 1-16</inkml:trace>
  <inkml:trace contextRef="#ctx0" brushRef="#br1" timeOffset="198162.36">23305 14763 31 0,'42'-47'15'15,"-10"3"-7"-15,-25 35 26 0,-4 2-29 16,-3 4 1-16,-3 0 1 16,-8 6 1-16,-7 7-11 0,-6 2 1 15,-4 4 6-15,-1 3 0 16,-2 3-3-16,-1 0 1 15,0 6-3-15,4-3 1 16,3-3 0-16,7 3 0 16,4-3 1-16,14 0 0 15,7-3 1-15,8-7 0 16,9 1 2-16,12-1 0 16,-1 1-1-16,-3 2 1 0,-8 1-3 15,-10 6 1-15,-17 6-5 16,-18 1 0-16,-22-1-10 15,-24 0 1-15,-14-3-7 16,0-9 1-16</inkml:trace>
  <inkml:trace contextRef="#ctx0" brushRef="#br1" timeOffset="199287.71">17632 13559 49 0,'3'44'24'0,"1"18"-19"0,-4-36 25 16,-4 14-30-16,-3 10 0 15,0 13 0-15,-7 19 0 16,-3 21 0-16,-1 13 0 16,0 7 0-16,1-1 1 15,-1-6-1-15,7-10 0 16,1-21-3-16,3-19 1 0,3-16-7 15,1-15 0 1,6-20-5-16,4-15 1 0</inkml:trace>
  <inkml:trace contextRef="#ctx0" brushRef="#br1" timeOffset="200474.98">17879 13772 33 0,'24'-3'16'0,"29"-10"-16"0,-24 7 25 0,16 6-26 16,23 0 1-16,13 3 0 15,10 4 0-15,15 11 1 16,21-2 0-16,-3 3 1 16,6-13 0-16,4-3 0 15,14-3 1-15,-6-6-1 16,13 3 1-16,18 0-2 15,-8-4 1-15,5 7-1 16,13 0 0-16,-10 0-1 16,0 10 0-16,10-4 0 15,-17-6 0-15,0-3 0 16,0-3 1-16,0-4-2 16,-15 1 1-16,5-4 0 15,-8 1 0-15,-4-1 0 0,-6 4 0 16,3 6 0-16,-3 0 0 15,-1 3-1-15,-17 0 1 16,0-4 0-16,0 1 1 16,-4-3-1-16,4 0 0 15,-14-1 0-15,0 4 0 16,0 3 0-16,0 3 0 16,3 7 0-16,-7 6 0 15,-17-4 0-15,0 4 0 16,-4 3 0-16,-7-1 0 15,0-2 0-15,-10 3 0 16,-8 3 0 0,-3 3 0-1,-7 3 0 1,-7 4 0-16,-8-4 0 0,-6 9 0 0,-11 1 0 0,-3 6 0 0,-8 3-1 16,-6 6 1-16,-8 4-1 15,-3 9 0-15,0-1 0 16,0-2 0-1,0 3 0-15,0-3 0 0,-1 6 0 16,-2 3 1-16,-4-3 0 16,-1-3 0-16,-2-1 0 15,-1-8 0-15,-3-13 0 16,3-10 0-16,-3-5 1 16,-7-8 0-16,-15-2 0 15,-17-6 1-15,-7-4-1 16,-11-6 0-16,-10-3-1 15,-18-6 1-15,-14-10-1 0,4-6 0 16,-15-3 0-16,-13 0 1 16,-8 0 0-16,-10-3 1 15,-8-3-1-15,1 6 0 16,-11 6-1-16,-11 3 1 16,8 0-1-16,-8 7 0 31,-10 6-1-31,14 3 0 15,0-6 0-15,-4-1 1 0,1 1-1 0,-11 0 1 16,10-1-1-16,-6 4 1 16,-12 6 0-16,1 7 0 0,-14 9-2 15,3 0 1-15,-10 6-5 16,6-3 0 0,-2-7-6-16,13 7 0 0</inkml:trace>
  <inkml:trace contextRef="#ctx0" brushRef="#br1" timeOffset="201900.55">16157 15183 10 0,'46'-25'5'0,"-18"0"8"0,-21 19 6 0,0-4-14 0,0 1 1 15,1-4 5-15,-1 1 1 16,-4 2-13-16,1 1 1 16,-4 3 9-16,-7-1 0 0,-15 4-4 15,-13 6 1-15,-11 7-4 16,-10 6 1-16,-8 5-4 16,-3-2 0 15,-10 16-3-31,-11 2 1 15,-1 14-2 1,-2 8 1-16,2 4-3 0,12 9 1 0,10 6-3 16,14 13 1-16,14 7 2 0,11 5 0 0,7-3 3 15,10-9 1-15,15-12 3 16,13-1 0 0,15-12 3-1,14-6 0 16,17-10 1-31,11-10 1 16,-3-2-2-16,7-16 1 16,3-13-1-16,-4-9 1 0,8-21-1 0,0-8 0 0,-11-21-2 0,-11-6 1 0,-3-20-2 15,-3-2 0-15,-8-10-3 0,-7 0 1 16,-10-6-2 0,-14-6 1-16,-15 3-1 0,-13-4 1 15,-4 1-1-15,-11 0 1 16,-17 15-4-16,-18-6 0 15,-7 6-5-15,0 20 1 16</inkml:trace>
  <inkml:trace contextRef="#ctx0" brushRef="#br1" timeOffset="202651.1">18098 15305 16 0,'-4'-34'8'0,"-17"-26"6"0,14 38 6 0,0-3-14 0,-4-6 1 0,1 3 2 0,-5-7 1 16,1 7-13-16,4 0 1 15,-8 9 7-15,-7 6 1 16,-10 13-4-16,-11 0 1 16,-10 7-2-16,-8 8 0 15,-6 4-2-15,3 6 0 16,-4 7-1-16,-6-4 1 16,-5 10-1-16,8 5 0 0,0 14-2 31,0 9 0-31,7 9-2 0,7 13 1 0,7 18-1 15,7 10 1-15,8 19 0 16,6-3 0 0,14 3 1 31,15-3 1-32,3 2 2-15,24-5 1 0,22-7 1 0,21 1 1 16,18-17 3-16,0-18 0 0,10-10 2 0,7-21 0 0,11-16-2 0,-7-20 1 15,0-14-2-15,0-17 1 0,-8-12-5 16,-2-12 1-16,-8-10-2 16,-11-9 0-16,-10-16 0 15,-10-16 0-15,-15-9 1 16,-10-13 1-16,-14-12 0 0,-15-22 0 16,-13-3-5-16,-12-13 0 15,-9 7-8 16,-5-1 1-15</inkml:trace>
  <inkml:trace contextRef="#ctx0" brushRef="#br1" timeOffset="203340.83">20338 15359 41 0,'21'-44'20'0,"-32"-28"-11"0,8 59 33 16,-4-9-41 0,-11-6 0-16,-10 3 0 0,-4 3 1 15,-7 3-4-15,-14 0 1 16,-10 7 0-16,-4 6 0 15,-11 6-1-15,-3 3 1 16,3 9-1-16,-6 4 0 16,-8 3 1-16,0-4 0 47,1 7 0-47,-1 13 0 0,14-1-1 31,8 7 0 0,10 12-3-31,7 10 1 16,10 12-2-16,12 23 0 15,17 14 1-15,14 11 1 16,10-7 0-16,15 6 0 31,21 0 3-31,14-9 0 16,21-3 1-16,4 0 0 0,3-19-1 0,14-3 1 0,-3-1-1 0,0-8 1 0,-4-7 1 15,-14-6 1-15,4-19 2 0,-8-13 0 0,-3-21 2 0,0-19 1 0,1-20 0 0,-1-17 0 16,-4-36-3 0,-10-21 1-16,-14-16-3 0,-11-25 1 0,-17-10-4 15,-15-15 0-15,-17-7-4 16,-21-5 0-16,-14-1-8 16,-22 3 0-16</inkml:trace>
  <inkml:trace contextRef="#ctx0" brushRef="#br1" timeOffset="207771.25">15236 17077 35 0,'-3'32'17'0,"3"2"-9"0,0-25 18 0,-4 4-26 15,4 0 1-15,0 2-1 16,-3 1 1-16,-1 6-1 16,-3 3 1-16,4 6 0 15,-1-2 0-15,1 8-1 16,-4-2 1-16,3-1-1 16,1-9 1-16,-1 0-1 15,1-3 0-15,3-6-1 16,3-7 1-16,4 1 0 15,4-4 0-15,3 0 0 16,3 1 0-16,12-4 0 0,6-3 0 16,7-3 0-1,8-4 0-15,10 1 0 0,0 0 0 16,3 3-1-16,8-1 1 16,6 1-1-16,8 0 1 15,7 3-1-15,6 3 1 31,75 4-1-31,-14-4 1 16,-4 0 0-16,-3 3 0 16,-4 4 0-16,-3-1 0 0,-1-3 0 15,1 4 1-15,3-1-1 16,-3-3 1-16,3-3-1 16,-3-3 1-16,6 0-1 15,-6-3 1-15,7 0-1 16,-1-9 1-16,-2 9-1 15,9-4 1-15,1 1-1 16,10-7 1-16,-3 7 0 16,7 3 1-16,7 3 0 15,-4 3 0-15,8 3-1 16,-1 1 1-16,1 2 0 16,6 4 0-16,-6-1-2 15,6-2 1-15,4 5-1 16,-14-2 0-16,4 2 0 15,-1-2 0-15,-7 3 0 16,-3-4 0-16,7 7 0 16,-3-6 0-16,-5-1 0 15,-2-6 1-15,6 1-1 0,-7-1 1 16,-3-6 0-16,-7 3 0 16,-7 0 0-16,-29 0 0 15,-3 1-1-15,-10-1 1 16,-8 0-1-16,-3 0 0 15,-15 0-1-15,-10 0 1 16,-10 0-1-16,-8-3 1 16,-10-3 0-16,-7 3 0 15,-11 0 0-15,-3-3 1 16,-4-3-1-16,-10 0 1 16,-4-7-1-16,-7-6 1 0,-11-9-3 15,-10-16 1-15,-11-9-7 16,-7-29 1-16,-14-24-8 15,-3-26 1-15</inkml:trace>
  <inkml:trace contextRef="#ctx0" brushRef="#br1" timeOffset="209122.69">27019 15707 34 0,'21'41'17'0,"-6"12"-10"16,-12-41 18-16,-3 7-22 15,-3 6 1-15,-8 4 4 16,-7-4 1-16,-13 3-10 16,-15-3 1-16,0-6 5 15,-7 0 0-15,-7-7-2 16,-4-2 0-16,1-7-2 0,-1-10 0 16,1-5-2-16,10-1 0 15,0-5 0-15,14-1 0 16,11-6-2-16,10-7 1 15,11 1-1-15,14-4 1 16,8-2-1-16,13-7 1 16,11 3 0-16,14 3 0 15,-1 10 0-15,-6 6 1 16,4 3-1-16,3 10 0 16,0 9 0-16,-4 6 0 15,-3 7 0-15,-7 6 0 0,-1 3 0 16,-6-7 0-16,3 7 1 15,-10 0 0-15,0 3 0 16,-4 4 1-16,0-1 0 16,0 0 0-16,4 0-1 15,0 4 1-15,3-1 0 16,0 0 1-16,0-6-1 16,8-9 0-16,9-7 1 15,8-9 1-15,7-6 0 16,4-3 0-16,-4-7-1 15,-7 0 1-15,-7-2-1 16,-8-11 0-16,-6-5-1 16,-11-1 1-16,-14-5-1 15,-17-11 0-15,-18 11 0 16,-15-7 0-16,-20 0 0 0,-4 0 0 16,-14 9-5-16,-8 13 1 15,-6 6-7-15,-7 19 0 16</inkml:trace>
  <inkml:trace contextRef="#ctx0" brushRef="#br1" timeOffset="212079.75">30554 14832 38 0,'14'-16'19'0,"-3"-3"-18"0,-11 19 20 0,0 0-15 15,0 0 0-15,0 0 4 16,-4 10 1-16,-3 9-14 16,-3 12 1-16,-12 10 7 15,-6 15 1-15,-7 10-4 16,-7 9 1-16,3 19-3 15,4 4 0-15,-1-4-1 16,5-16 0-16,6-12-5 16,11-19 0-16,3-13-9 15,11-18 1-15,11-28-1 16,10-23 0-16</inkml:trace>
  <inkml:trace contextRef="#ctx0" brushRef="#br1" timeOffset="212469.57">30484 14575 26 0,'-11'28'13'0,"-3"-3"-10"0,10-22 23 16,1 10-23-16,-1-1 0 15,4 4 4-15,0 0 0 16,4-1-8-16,3-2 0 16,10-4 6-16,1 1 1 0,3 2-1 15,4 4 1-15,14 3-3 16,10 6 1-16,8 6-1 16,10 4 0-16,7 12-1 15,-4 6 0-15,-13-3-1 16,-11 10 0-16,-18 9-2 15,-18 15 0-15,-27-2 0 16,-22 3 0-16,-21-10-1 16,-11-6 1-16,-6-13-3 15,-15-12 0-15,0-12-5 16,1-10 0-16,-1-19-6 16,25-10 1-16</inkml:trace>
  <inkml:trace contextRef="#ctx0" brushRef="#br1" timeOffset="213267.9">31161 15619 56 0,'-7'25'28'0,"3"16"-39"0,4-32 54 0,-3 7-43 16,-4 9 0-16,0 0-2 16,0-6 1-16,0-3-2 15,-1-7 1-15,5-9-9 16,6-12 0-16,1-20-4 15,-4-2 1-15</inkml:trace>
  <inkml:trace contextRef="#ctx0" brushRef="#br1" timeOffset="213460.87">31175 15403 42 0,'14'9'21'0,"18"-6"-27"0,-25-3 38 15,3 6-32-15,-2 4 0 16,-1-1 1-16,0 1 0 16,0-1-1-16,-4 1 0 15,1-7-2-15,-4 0 1 0,3 0-10 16,4-3 0-16</inkml:trace>
  <inkml:trace contextRef="#ctx0" brushRef="#br1" timeOffset="213730.09">31383 15763 34 0,'0'41'17'0,"0"3"-9"16,4-38 21-16,-4 4-23 16,0-4 0-16,3 0 3 15,1-3 0-15,-1 0-12 16,4 1 1-16,0-11 7 15,4-2 1-15,0-4-5 16,3 1 1-16,3-7-3 16,8 3 0-16,0 1-2 15,-1-7 0-15,1 6-4 0,0 0 0 16,-8 4-7-16,1 2 0 16,-7-2-1-16,-8-1 1 15</inkml:trace>
  <inkml:trace contextRef="#ctx0" brushRef="#br1" timeOffset="214030.12">31641 15832 45 0,'3'28'22'0,"8"-24"-24"0,-4-8 45 0,3 1-40 16,-3 3 0-16,8-6 2 15,2 0 0-15,1-4-7 16,3-5 1-16,0-1 3 15,-3-3 0-15,-4 0-2 16,-3-3 0-16,-8 1-3 16,-6 2 1-16,-8 3-2 15,0 3 0-15,-6 10 0 16,3 10 0-16,3 5 0 16,0 7 0-16,1 6 1 15,-1 6 1-15,4 7 0 16,4 0 1-16,3-1-3 15,0-2 0-15,3 2-7 16,8-5 0-16</inkml:trace>
  <inkml:trace contextRef="#ctx0" brushRef="#br1" timeOffset="-214715.73">31866 16083 25 0,'0'19'12'0,"4"-38"-10"0,-4 13 14 16,3-7-14-16,1-5 1 16,0-1 3-16,3-3 1 15,-4 0-8-15,1 3 1 16,-1-3 4-16,1 3 0 0,3 4-1 16,0 2 1-16,7 0-3 15,4 4 1-15,10 0-1 16,4 2 0-16,6 4-1 15,5 6 1-15,-8 0-1 16,4 7 1-16,0-4-1 16,-1 4 0-16,-6-4 0 15,-4 3 0-15,-3 1 0 16,-4-1 0-16,-7-3-1 16,-7 1 0-16,-10-1 0 15,-8 0 1-15,-3 0-1 16,-3 4 0-16,-1 6 0 15,-3 5 0-15,0 5 0 16,-1 5 1-16,5 10 0 16,3 3 0-16,3-7 0 15,4 4 0-15,0 0 0 16,0-4 0-16,0-2 0 0,-4-7 0 16,-3 0-1-16,0-6 1 15,-4-6-1-15,-3-4 1 16,0-2-1-16,-4-7 1 15,8-9 0-15,-1-1 0 16,4-2 0-16,7-7 0 16,7 1 0-16,10-7 1 15,12 9 0-15,9-2 0 16,8-4 0-16,7-3 0 16,14-3 0-16,4-7 0 0,-1 1-1 15,1 3 1-15,-12 0-1 16,-2 2 0-16,-11 1-1 15,-11-6 1-15,-10 6-1 16,-11 3 0-16,-7 9 0 16,-4 7 1-1,-21 22-2 1,1 3 1-16,-1 6 0 16,4 3 0-16,0-3 0 15,7 0 0-15,6 0 0 16,5 0 0-16,6-6-4 15,8-3 1-15,10-4-6 16,11-12 1-16</inkml:trace>
  <inkml:trace contextRef="#ctx0" brushRef="#br1" timeOffset="-214431.05">32974 16011 24 0,'46'-25'12'0,"-46"12"-10"0,-4 13 16 15,-13-3-18-15,-15 6 0 16,-3 1 0-16,0 5 0 15,-8-3-1-15,11 0 0 16,-24 1-4-16,3-1 0 16,4 0 0-16,10 4 1 15,7-4 3-15,11 3 1 16,10 1 4-16,18-1 0 16,15 4 4-16,9 6 0 0,5-1 0 15,-5 4 1 1,1 0-5-16,-7-3 1 0,-15 3-4 15,-3 0 0-15,-17-3-1 16,-29-7 1-16,-21 1-5 16,-28-4 1-16,-4-6-8 15,-21-18 1-15</inkml:trace>
  <inkml:trace contextRef="#ctx0" brushRef="#br1" timeOffset="-213799.11">30290 14199 20 0,'3'-10'10'15,"4"20"8"-15,-3-10 7 0,-1 6-21 16,1 3 1-16,-4 7 1 16,-4 9 0-16,-3 9-7 15,-7 7 0-15,-7 13 5 16,-18 8 1-16,-3 20-2 16,-1 18 0-16,-3 13-1 15,-10 3 0-15,0 16-1 16,-1-7 0-16,11 4 0 0,7-13 0 15,8-19-2-15,6-12 1 16,4-16-4-16,7-13 0 16,10-15-5-16,8-22 0 15,6-16-5-15,8-16 0 16</inkml:trace>
  <inkml:trace contextRef="#ctx0" brushRef="#br1" timeOffset="-213137.37">30141 14293 37 0,'25'-19'18'0,"35"13"-22"15,-42 6 30-15,3 3-26 16,11 6 1-16,13 7 4 16,8 9 1-16,14 0-5 15,18 3 0-15,14 3 2 16,14-5 1-16,10-4-1 16,18-1 1-16,11 1-3 15,0 4 0-15,13-5-1 16,8 5 0-16,-3 5 0 0,6 7 1 15,-10 5-1-15,-14 11 0 16,6 5-1-16,-13-5 1 16,-11 2-1-16,-11-6 1 15,-17-9-1-15,-28-10 1 16,-8-9-1-16,-13-6 0 16,-11-7-1-16,-11-2 1 15,-7-4-1-15,-17 3 1 0,-4 0 0 16,0 7 0-1,-11 6 0-15,-3 9 0 16,-7 16 1 0,-7 3 0-16,-7 16 0 0,-7 6 0 0,-4 12 0 15,0 13 0-15,-3 10 0 16,3 12 0-16,0 12 0 16,4 4 0-16,21 15 0 15,3-6 1-15,11-12-1 16,11-13 1-16,-1-16-1 15,-3-15 0-15,-7-19 1 16,-17-16 0-16,-26-9 1 16,-27-7 0-16,-43-21 0 15,-35-13 1-15,-57-22 0 16,-28-35 0-16,-38-33-6 16,-33-30 1-16,-31-18-12 15,-28-12 1-15</inkml:trace>
  <inkml:trace contextRef="#ctx0" brushRef="#br1" timeOffset="-205257.38">3602 3527 34 0,'0'0'17'0,"-4"-28"-12"16,4 22 18-16,-10-4-22 16,-11-2 1-16,-15-1 0 15,-6 1 0-15,-25 2-3 16,-7 4 0-16,-11 12 2 16,-10 4 0-16,-14-4-1 15,-1 13 1-15,11 3-1 16,1 6 1-16,6 3-1 15,4 1 1-15,0-1-1 16,10 4 0-16,4 9 0 16,14-4 0-16,14 1 0 0,7-6 0 15,15 5-1-15,-5 11 1 16,8 5 0-16,11 7 0 16,-1 18-1-16,-3 16 1 15,10 16-3-15,-6 16 1 16,10 28-4-16,-7 25 1 15,7 9-1-15,7 10 1 16,-4 12 0-16,4 0 1 16,4 10 2-16,7 9 1 0,3 3 2 15,0-3 1-15,0 16 2 16,0-1 1-16,4-15-1 16,-11 4 0-16,4-4 0 15,-8 0 0-15,-3 0-1 16,4-13 0-16,-1-2-2 15,1-4 0-15,10-6-1 16,0 0 0-16,8 6 0 16,-12-6 0-16,8 6 1 15,-7-6 1-15,-18-12-1 16,0 2 1-16,0-12 0 16,-11-9 0-16,0-7 0 15,4-6 0-15,4-3-3 16,3-12 1-16,3-1-1 15,4-6 1-15,-3 3 0 16,-8-6 0-16,-3-3 0 16,-3 3 0-16,-1-6 1 0,1-10 0 15,-8-6-2-15,7-6 1 16,8-4-1-16,6-8 1 16,15-7-1-16,3-7 1 15,7-12 0-15,1-15 1 16,-5-7 1-16,12-12 0 15,17-4-1-15,7-6 1 16,21-9-1-16,7-3 0 16,39-4-3-16,21-8 1 15,14 2-2-15,25 0 1 16,-7 7 0-16,-7 12 0 0,-4 3-2 16,-10 6 1-16,-11 1-9 15,-35-7 1-15</inkml:trace>
  <inkml:trace contextRef="#ctx0" brushRef="#br1" timeOffset="-204190.87">18154 10103 21 0,'-35'13'10'0,"-18"-10"-9"0,39 0 11 0,-8 3-8 16,5 1 0-16,-1-4 3 15,4 0 1-15,0-3-10 16,3 0 0-16,4 0 7 16,4 3 1-16,-1-3-2 15,11 0 0-15,15 3 0 16,13 3 0-16,14-6 1 15,25 3 0-15,7 10 0 16,32 6 1-16,28 3-1 16,15-3 0-16,24-1-1 15,31-5 0-15,33-4-2 32,31-6 1-32,18-9-2 0,10-13 0 0,-7 1-1 0,1 5 0 15,-22-3 1-15,-35 10 0 16,-36 3-1-16,-20 0 1 15,-33 0-4-15,-27 3 0 16,-22 3-14-16,-28-9 1 16,-31-7-2-16,-19-3 0 15</inkml:trace>
  <inkml:trace contextRef="#ctx0" brushRef="#br1" timeOffset="-200121.7">24959 8755 26 0,'25'-7'13'0,"-15"4"2"0,-10 3 14 16,0 0-24-16,0 0 0 15,0-9 2-15,0 3 0 16,-3-1-10-16,-4 1 1 16,-7 3 6-16,-15 6 0 15,-6 10-3-15,-7-1 0 16,-11 13 0-16,-4 0 0 15,1 7-1-15,-4 9 0 16,-3-1 0-16,3 10 0 16,3 4 0-16,4 5 0 0,11 7-1 15,7 0 0-15,13 6 1 16,19-6 0-16,17-10-1 16,25-8 1-1,7-17 1-15,24-12 1 0,1-13 1 16,6-15 0-16,-3-4 0 15,-7-6 0-15,-14-9 0 16,-10 3 0-16,-15-6-2 16,-10 2 1-16,-11 1-2 15,-11 3 0-15,-10 6-2 16,-7 7 0-16,-7 2-2 16,-8 4 0-16,1 6-4 15,-4 6 1-15,4 4-10 16,7-4 1-16</inkml:trace>
  <inkml:trace contextRef="#ctx0" brushRef="#br1" timeOffset="-199520.3">24878 9460 45 0,'0'3'22'0,"14"1"-18"15,-7-4 34-15,7 0-36 16,7 0 1-16,11 0 2 15,0-4 1-15,-4 1-7 16,0 0 0-16,-3-3 3 0,-4 0 1 16,0-1-2-16,-7-2 1 15,-3-7-3-15,-7 4 0 16,-4-4 0-16,-8 4 0 16,-2-1-1-16,-1 7 1 15,-3 6-2-15,-7 6 0 16,-4 7 1-16,-3 5 0 15,0 11 0-15,3 5 0 16,4 4 1-16,0-7 1 16,14 7 0-16,14-4 1 15,14-6-1-15,7-9 1 0,8-6-4 16,-1-13 0-16,7-10-11 16,0-2 0-16</inkml:trace>
  <inkml:trace contextRef="#ctx0" brushRef="#br1" timeOffset="-198064.65">25404 9501 47 0,'0'3'23'0,"3"-9"-22"0,-3 6 35 0,0-9-36 15,0 2 1-15,-3-2 0 16,-8 3 0-16,-3-1-1 15,-4 1 0-15,1 3 0 16,-5 3 0-16,-2 3-2 16,-1 3 1-16,-3 4-2 15,0 2 1-15,3 4-3 16,7 0 0-16,4 6-1 0,4-7 0 16,6-2 2-16,11-1 1 15,14-2 3-15,0-1 0 16,4-6 3-1,0-6 1-15,3-9 0 0,0-4 0 16,0-3-9-16,-3-6 1 16,-4 6-7-16,-3 4 0 15</inkml:trace>
  <inkml:trace contextRef="#ctx0" brushRef="#br1" timeOffset="-197419.88">25495 9630 41 0,'-10'12'20'0,"3"1"-23"0,7-13 36 0,0 0-33 16,0 0 1-16,7-7 3 15,3 1 1-15,8-6-5 16,3-7 1-16,0 0 3 0,4-3 0 16,-7 3 0-16,-1 7 0 15,1-1-2-15,-4 10 0 16,0 6-1-16,-7 13 0 15,0-7-1-15,-3 1 0 16,-4-1 0-16,0-3 0 16,0 1-1-16,3-4 1 15,1 3 0-15,-1-3 0 16,4 3-1-16,0-6 1 16,0 4 0-16,-3-1 0 15,-4-3-1-15,4 3 1 0,3-3 0 16,0 0 0-16,3-3 0 15,1 0 0-15,6-4-1 16,-2-2 1-16,2-1 0 16,1 1 0 15,-1 3 0-31,1 0 0 16,0 2 0-16,-1 4 1 0,-3 4-1 0,-3-1 0 0,0 9 0 15,-4-2 0-15,-4-4 0 16,1 3 0-16,-4 4 0 15,0-1 0-15,0 1-1 16,0-7 0-16,3 4-3 16,4-1 1-1,4-3-7-15,-4-3 0 16,7 1-5-16,-3-8 1 16</inkml:trace>
  <inkml:trace contextRef="#ctx0" brushRef="#br1" timeOffset="-196858.33">26109 9642 29 0,'7'22'14'0,"4"16"-1"0,-8-29 19 16,4 1-27-16,0-1 0 15,0 0 1-15,4 1 1 16,0-4-8-16,3-6 0 16,3-3 6-16,1 0 0 15,3-7-2-15,0-2 0 0,-3-1-2 16,-4-2 1-16,0-4-2 15,-3 3 1-15,-4 4-3 16,-4 2 1-16,-3 1-1 16,0 6 0-16,-7 0-1 15,-3 3 1 1,-4 12-1-16,-1 4 1 0,1 3 0 16,0 6 1-16,4-3 0 15,3 0 1-15,3 6 0 16,4 0 0-16,4-3 0 15,10 0 1-15,10-9-1 32,5-7 0-32,6-12 0 15,7-9 0-15,4-14-1 0,11-14 1 0,-5-7-1 16,-2-16 1-16,3-12-1 16,-4-19 1-16,4-7-1 0,-7-2 1 15,-11 2 0-15,-7 4 1 16,-6 9-1-16,-8 13 0 15,-11 12 0 1,-10 20 0-16,-7 17 0 0,-11 26 1 16,4 26-2-16,-3 17 1 15,-12 33-2-15,-3 27 1 16,1 20 0-16,-1 8 0 16,7 4-1-16,11-16 1 15,3-28-5-15,8-25 0 16,6-25-6-16,4-32 1 15</inkml:trace>
  <inkml:trace contextRef="#ctx0" brushRef="#br1" timeOffset="-196661.22">26285 9536 40 0,'22'34'20'0,"31"-25"-17"15,-36-9 31-15,15-6-32 16,24-3 1-16,1-4-1 16,-8 1 1-16,-6-1-8 15,-1 7 0-15,-3 6-7 16,-4 0 1-16</inkml:trace>
  <inkml:trace contextRef="#ctx0" brushRef="#br1" timeOffset="-196369.87">26744 9849 37 0,'0'19'18'0,"-3"-28"-14"0,3 9 24 16,0-10-26-16,0-2 1 15,3-1 3-15,1 1 0 16,-1-4-7-16,1 3 0 0,-1 1 6 15,4-1 0-15,4 7-2 16,-1 0 1-16,-3 3-2 16,4-1 0-16,3-2-1 15,4 3 1-15,7-3-3 16,-1-1 0-16,1 4-4 16,3 3 0-1,4 0-7-15,-7 3 1 0,-1-3-5 16,-3 0 0-16</inkml:trace>
  <inkml:trace contextRef="#ctx0" brushRef="#br1" timeOffset="-196038.62">27139 9802 39 0,'-3'44'19'0,"-11"3"-21"15,10-31 33-15,1-1-33 0,-5-2 1 16,1-4-9-16,4-9 1 15,-1-3 7-15,4-12 0 16,0-11-6-16,0-2 0 16,4-3 0-16,3-10 1 15,0 3 5-15,-3 7 0 16,3 3 3-16,-4 3 1 16,4 6 1-16,0 6 0 15,0 4 0-15,-7 9 0 16,7 6-1-16,0 4 1 15,0-1-2-15,4 1 1 0,3-1-2 16,0-3 1-16,4-3 0 16,0 1 1-1,6-4-2-15,8 0 1 0,3-4-7 16,4 4 0-16</inkml:trace>
  <inkml:trace contextRef="#ctx0" brushRef="#br1" timeOffset="-195827.75">27647 9705 25 0,'21'-6'12'0,"1"-1"-4"0,-22 7 18 0,0 0-25 16,0 7 1-16,-4-4 0 16,-10 3 1-16,-4 3-4 15,-6 4 0-15,-8 3 3 16,0 6 0-16,-3 9-1 16,3 10 1-16,4 3 0 15,3 0 1-15,15-1 0 0,13-5 1 16,11-7-2-1,14-9 1 1,11-6-7-16,-4-10 0 0,-6-9-9 0,-15-3 0 16</inkml:trace>
  <inkml:trace contextRef="#ctx0" brushRef="#br1" timeOffset="-195033.44">25545 10235 45 0,'0'19'22'0,"-7"-19"-24"16,0-7 36-16,-11 7-33 15,-10 4 1-15,-11-1-1 16,-11 3 1-16,-2 0-4 0,-5 4 0 15,4 2 0-15,4 4 1 16,6 0-1-16,8-1 1 16,11-2-1-16,9 2 1 15,12 4 0-15,10 3 1 16,4 6 0-16,10 1 1 16,7-1-1 15,-7 0 1-31,-3 0 0 0,-8 1 0 0,-6-1-1 0,-11 0 1 15,-7-9-2-15,0 3 1 16,-8-3-1-16,-2-4 1 16,-5-2-1-16,1-4 0 0,0-3 0 15,7-2 1 1,7 2 0-16,7 0 0 0,14 0 1 16,10 1 0-16,8-4 1 15,14-3 1-15,7 0 1 16,3 0 1-16,4-6 0 15,3 2 0 1,4-5-2 0,-3-10 1-1,-4-6-2 1,-4-3 1-16,-14 3-3 0,-6 0 1 0,-5-4-2 0,-6 8 0 16,-7-1-1-16,-4 6 0 0,-11 6-2 15,-10 14 0-15,-11 5-1 16,-3 10 1-16,-4 6 0 15,1 6 0-15,-1-6 1 0,11 7 1 16,7 2 2-16,7 1 0 16,10-4 0-16,11-9 0 15,7-6-4-15,11-7 0 16,0-6-8-16,0-12 0 16</inkml:trace>
  <inkml:trace contextRef="#ctx0" brushRef="#br1" timeOffset="-194763.09">25693 10853 28 0,'-11'9'14'0,"8"-25"-1"0,3 10 17 0,3-13-27 15,1 0 0-15,3 7 3 16,0-4 0-1,11 1-5 1,6 5 0-16,-3 4 4 16,1 6 0-16,6-3-2 15,4 3 1-15,-1 0-7 16,1-3 1-16,0 3-9 16,3-4 0-16,0-5-5 15,-10-7 1-15</inkml:trace>
  <inkml:trace contextRef="#ctx0" brushRef="#br1" timeOffset="-194623.72">26039 10884 29 0,'-4'22'14'0,"4"-22"-22"0,4-6 20 15,-1-1-23-15,4-11 0 16</inkml:trace>
  <inkml:trace contextRef="#ctx0" brushRef="#br1" timeOffset="-194443.72">26067 10580 26 0,'3'15'13'0,"11"-15"-17"0,-7-3 25 0,4-3-21 15,0 0 0-15,3 0-8 16,0 2 0-16,0 1 5 16,-3-3 0-16</inkml:trace>
  <inkml:trace contextRef="#ctx0" brushRef="#br1" timeOffset="-194118.03">26377 10777 45 0,'35'35'22'0,"25"-16"-23"0,-38-16 47 0,2-3-47 0,1-6 1 16,0-1-1-16,-1-5 0 16,-2-1 1 15,-8 4 0-31,-4-4-1 0,-10 1 1 0,-7-1-1 0,-7 1 1 15,-7 5-2-15,-7 10 1 16,-1 1-1-16,1 8 1 16,-3 7-1 15,2 3 1-15,8 9 0-16,3 10 0 15,8-3 1-15,6 2 0 0,4-5-1 0,4-10 0 0,6 0-4 0,8-12 0 0,14-13-7 16,7-16 0-16</inkml:trace>
  <inkml:trace contextRef="#ctx0" brushRef="#br1" timeOffset="-193832.36">27136 10733 29 0,'21'-3'14'0,"-21"10"-15"16,-7-4 18-16,-14-3-18 15,-8-3 1-15,-2 6-3 16,-15-3 1-16,-7 3-2 15,0 3 1-15,11 7 0 16,3-1 0-16,11 4 5 0,6 3 1 16,12 0 2-16,6 2 1 15,18 11 5-15,15 5 0 16,2 4-1-16,8 0 0 16,-4 0-5-16,-6-4 0 15,-8 1-2-15,-21-3 0 16,-21-7-3-16,-22 0 0 15,-13-6-4-15,-22-6 1 16,-10-10-11-16,-14-22 0 16</inkml:trace>
  <inkml:trace contextRef="#ctx0" brushRef="#br1" timeOffset="-193005.78">29171 10740 52 0,'159'-85'26'0,"-46"-138"-30"0,-92 148 40 16,-10-31-37-16,-8-36 1 15,-24-8-1-15,-32-23 1 16,-28-12-2-16,-28-15 0 16,-40-7-3-16,-27 9 1 0,-32 4-2 15,-29 12 0-15,-38 25-1 16,-21 19 0-16,-4 38 3 15,-17 18 0-15,-1 20 4 32,-6 11 0-32,3 23 3 15,7 16 1-15,-7 5 0 0,7 20 0 0,7 21-1 16,21 32 0-16,11 10-4 16,21 14 1-16,39 14-1 15,17 21 0-15,29 4 0 16,28 3 0-16,28 2 0 15,35 17 1 1,32 6 0 0,39 25 0-16,46 9-1 0,42 22 0 0,53 29-2 15,35-1 1 1,47 16 2 0,34-12 0-16,36-7 1 0,42-12 1 0,0-22 1 0,7-29 1 15,14-12 3-15,-20-28 0 16,-16-31-1-16,16-38 0 15,-15-44-1-15,-4-48 0 32,-10-36-1-32,-21-54 1 0,-25-38-3 15,-53-56 1-15,-25-25-4 0,-49-22 0 16,-53-13-3-16,-39-15 0 16,-56 9-4-16,-56-7 0 0,-36 14-8 15,-53-1 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3T15:47:02.80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4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03T15:49:03.819"/>
    </inkml:context>
    <inkml:brush xml:id="br3">
      <inkml:brushProperty name="width" value="0.05292" units="cm"/>
      <inkml:brushProperty name="height" value="0.05292" units="cm"/>
      <inkml:brushProperty name="color" value="#FFC000"/>
    </inkml:brush>
    <inkml:brush xml:id="br4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8347 4258 49 0,'0'0'24'0,"0"19"-14"0,-4-19 25 0,1 0-34 16,-8 0 0-16,-10 3 0 16,-18 3 1-16,-14 1-3 15,-7 5 0-15,-17 13 1 16,-8-9 0-16,-14 12-1 16,7-3 0-16,4 13-2 15,4-4 1-15,2-2-2 16,12 2 1-16,13 1 0 15,8-1 0-15,17-6 1 16,18 1 0-16,14-8 3 16,14-5 0-16,11 0 2 15,10 0 0-15,4-4 0 0,0-3 1 16,-4 4-1-16,-10 9 0 16,-11 3-2-16,-14 13 0 31,-14-7-1-31,-4 10 0 0,-21 6-1 0,-10 0 1 15,-14 0-1-15,-12 6 1 16,-2 7-1-16,-1-7 1 0,1 4 0 16,-1-1 1-1,4 0 0-15,7-2 1 16,18-1 0-16,6-12 1 0,15 6 0 16,10-6 1-16,15 9-2 15,13-9 1 1,15-7 0-16,10-3 0 0,4-2-1 15,14-7 0-15,25-7-1 16,3 4 1-16,11-6-2 16,3-1 1-1,4-6-4-15,3-2 1 16,-10-1-3 0,-8 0 0-16,-6 0-9 0,-15-3 1 0,-17-6-6 15,-10-1 1-15</inkml:trace>
  <inkml:trace contextRef="#ctx0" brushRef="#br0" timeOffset="221.92">7997 5362 49 0,'-3'31'24'0,"-15"35"-26"15,11-53 42-15,-3 15-40 0,-8 13 0 0,4 9-6 0,0 9 1 0,0 4-3 0,7 3 1 0</inkml:trace>
  <inkml:trace contextRef="#ctx0" brushRef="#br0" timeOffset="856.04">6530 6579 48 0,'3'15'24'0,"-3"10"-21"0,-3-15 31 0,-1 9-34 16,-3 6 0-16,-3 3 0 0,6-3 0 0,-6 0-1 15,3-6 1-15,3 0-1 16,4-10 0-16,0-9-1 15,11-13 1-15,-1-8 0 16,1-8 0-16,3-5 0 16,4-7 0-16,-1 0 1 15,4 7 0 32,1-1 0-47,-1 4 1 0,0 6 0 0,4 6 1 0,-11 6-1 0,3 13 1 0,1 4-1 16,-7 11 0-16,-1 7-1 15,-3 6 1-15,0 7-1 16,0 3 0-16,0 2-1 16,-3 1 0-1,6-13-12-15,1-9 1 16,-4-22-1-16,0-6 0 16</inkml:trace>
  <inkml:trace contextRef="#ctx0" brushRef="#br0" timeOffset="1186.85">7006 6519 29 0,'-10'3'14'0,"17"16"-5"0,-7-10 22 0,0-2-27 16,3-1 0-16,4-3 3 15,-3-3 1-15,10-3-10 16,7-7 1-16,7-5 5 16,8 2 1-16,6-2-4 15,0-1 0-15,-7 3-10 16,-6 4 1-16,-12 3-7 15,-17 6 1-15</inkml:trace>
  <inkml:trace contextRef="#ctx0" brushRef="#br0" timeOffset="1369.62">6985 6782 60 0,'-4'22'30'0,"29"-15"-31"0,-7-4 57 0,3-3-56 0,11-3 1 16,14-7-3-16,3-6 0 16,11-2-2-16,-11-1 0 15,-13 3-14-15,-8 0 0 0</inkml:trace>
  <inkml:trace contextRef="#ctx0" brushRef="#br0" timeOffset="3771.67">7835 6453 63 0,'-10'6'31'0,"-1"13"-19"0,11-9 31 0,-3 12-42 16,3 3 1-16,-4 22 0 15,-3 3 0-15,0 22-3 16,-4 13 0-16,1 6-1 16,3-10 1-16,0-15-9 15,0-25 1-15,7-26-10 16,7-33 0-16</inkml:trace>
  <inkml:trace contextRef="#ctx0" brushRef="#br0" timeOffset="4460.03">7705 3913 56 0,'-4'-3'28'0,"1"3"-27"0,-1 0 44 0,-6 6-45 16,-8 4 1-16,-7-1 0 15,-3 4 0-15,0-4-2 16,7 7 1-16,-1-7 0 16,5 0 0-16,3 1-1 15,-4-4 0-15,4-6-1 16,7 0 1-16,7-12-2 16,0-1 1-16,14 4-2 15,11-7 0-15,10 3 0 0,7 4 0 16,4 6 1-1,0 6 0-15,3 3 1 0,-3 7 0 16,-3 6 2-16,-1-7 0 16,-14 1 1-16,4-4 1 15,-4 4 0-15,0-4 0 16,8-9 0-16,-1 3 1 16,-3-9 0-16,-4-3 1 15,-7-10-1-15,-3-6 0 16,-11-4 0-16,-7 11 0 15,-7-4-1-15,-7-3 0 16,-8-4-2-16,-6 17 0 0,-14 2-7 16,-11 20 1-16,-4-10-11 15,-6 19 1-15</inkml:trace>
  <inkml:trace contextRef="#ctx0" brushRef="#br0" timeOffset="5520.2">9483 5459 35 0,'14'-16'17'0,"-4"10"-3"0,-10 6 17 16,0-6-25-16,0-4 0 0,0 1 5 15,-3 0 0-15,-8-1-13 16,1 1 0-16,-11-1 9 16,-4 1 0-16,-14 6-3 15,4 0 0-15,-4 6-4 16,0 9 1-16,7 17-4 15,4-1 1-15,7 3-3 16,-4 4 1-16,11 2-1 16,7-2 0-16,0-10 1 15,11-3 0-15,10-3 3 16,10-4 0-16,12-15 1 16,-1-9 0-16,0-7 1 15,-7 4 0-15,1-4-1 16,-1-3 0-16,0 0-2 15,-7 1 1-15,0 2-1 16,-3 6 1-16,0 14 0 16,-1-1 0-16,5 12 2 15,-5 17 0-15,1-1 1 0,-4 7 0 16,0 15-2-16,0-12 0 16,0-7-9-16,0-5 1 15,-3-20-7-15,0-9 0 16</inkml:trace>
  <inkml:trace contextRef="#ctx0" brushRef="#br0" timeOffset="5992.09">9973 5503 57 0,'-18'25'28'0,"8"-16"-29"0,6-12 53 15,4 3-52-15,-3 3 1 0,3-3-9 16,0 0 0-16,10 0-5 16,4-9 0-16</inkml:trace>
  <inkml:trace contextRef="#ctx0" brushRef="#br0" timeOffset="6502.27">10587 5685 43 0,'-4'37'21'0,"8"-27"-7"0,-4-10 24 16,0 0-37-16,0-6 0 16,-4-1 2-16,1 1 0 0,-4-13-4 15,0-12 1-15,-4-10 2 16,1-9 1-16,2-3-1 15,1-4 0-15,7 7 0 16,11 0 0-16,10 6 1 16,14 9 0-16,4 17-1 15,7 11 1-15,4 14-2 16,2-1 0-16,-2 6-7 16,-11-2 1-16,-4-1-14 15,-7-18 1-15</inkml:trace>
  <inkml:trace contextRef="#ctx0" brushRef="#br0" timeOffset="7147.57">11299 4688 51 0,'-10'34'25'0,"6"-15"-19"16,4-16 32-16,0 0-37 15,0-3 0 1,4-22 1-16,3-3 1 16,0 0-3-16,0 0 0 15,0-6 1-15,-3 9 1 16,6 0-2-16,1 6 1 15,3 10-2-15,4 6 0 16,-4 0 0-16,3 9 0 16,1-3 0-16,-4 4 1 15,0 2-1-15,-3 4 1 16,3-3 0-16,0 5 0 16,0 4-2-16,-3-6 0 15,-1 3-9-15,1-7 1 0,-1-5-5 16,5-17 0-16</inkml:trace>
  <inkml:trace contextRef="#ctx0" brushRef="#br0" timeOffset="7387.79">11800 4587 44 0,'-3'19'22'0,"-4"-13"-15"16,7-9 36-16,0 3-39 16,0-3 0-16,0 3 3 15,7 0 1-15,3 0-11 16,8-9 0-16,-4 2 2 0,7-2 1 16,4 0-13-16,7-4 0 15,-4-3-5-15,0 1 0 16</inkml:trace>
  <inkml:trace contextRef="#ctx0" brushRef="#br0" timeOffset="7586.49">12270 4249 54 0,'3'56'27'0,"-3"16"-31"0,0-53 51 0,0 22-47 15,0 3 1-15,-3 9-3 16,3 3 1-16,-4-2-10 16,1-7 1-16,-4-10-5 15,3 1 0-15</inkml:trace>
  <inkml:trace contextRef="#ctx0" brushRef="#br1" timeOffset="15524.22">6784 8140 48 0,'3'-3'24'0,"-6"-10"-11"0,3 10 24 0,-7 0-35 15,-4-3 0-15,-3 3 0 16,-3 3 1-16,-19 0-5 16,1 3 1-16,-4 3 2 15,-7 7 0-15,8 2-2 16,2 4 1-16,8 3-2 15,7-6 0-15,0 3 0 16,7 3 0-16,3 0-1 16,7-4 1-16,4-2 0 15,8-3 0-15,13-7 0 16,7-3 1-16,4-3 0 16,-8-3 1-16,1-3 0 15,0 2 0-15,-4-2-1 16,4-3 1-16,-15-7 0 0,4 0 0 15,0 1-1-15,-3 2 1 16,0 7 0-16,3 12 0 16,0 10 0-16,7-7 1 15,-7 10 1-15,4 16 0 16,-1 5 0-16,-3-8 1 16,1 2-1-16,-1-2 0 15,3-7-4-15,-6-3 1 16,3-7-14-16,-7-15 0 15</inkml:trace>
  <inkml:trace contextRef="#ctx0" brushRef="#br1" timeOffset="16200.74">8675 8128 58 0,'-11'6'29'0,"8"-6"-30"0,-1 3 46 0,-3-3-45 15,-3 0 0-15,-5 3 0 16,1 3 0-16,-3 1 0 16,-4 2 1-16,-1 7-1 15,-2 9 0-15,-1-6-1 16,0 6 1-16,8 6-2 16,3 7 1-16,10-1-2 15,4-2 1-15,11-1 0 16,13-5 0-16,-6-4 0 15,14-3 0-15,-1-7-2 16,12-5 0-16,3-10-7 0,-8-3 0 16,1-16-4-16,-4-3 1 15</inkml:trace>
  <inkml:trace contextRef="#ctx0" brushRef="#br1" timeOffset="16470.4">8957 8297 46 0,'21'3'23'0,"-10"-6"-19"0,-8 6 44 15,1-3-46-15,-1 3 0 16,-3-3 1-16,-3 0 0 0,-8 0-5 16,1 0 1-1,-15 0 2-15,0-3 0 0,-3 3-1 16,3 3 1-16,-3 7-1 16,7 2 0-16,3 7-2 15,4-6 1-15,7 8-2 16,4 5 0-16,10-8 0 15,3-2 0-15,8-7 0 16,10-5 0-16,0-11 0 16,1-5 0-16,6-10-7 15,-3-3 1-15,-11 6-4 16,-7-9 0-16</inkml:trace>
  <inkml:trace contextRef="#ctx0" brushRef="#br1" timeOffset="16801.28">9105 8372 59 0,'14'22'29'0,"-10"-9"-40"15,-4-10 58-15,0-3-48 0,3 0 1 16,-3 0 0-16,0 0 0 16,0-10-1-16,0 1 1 15,4-4-2-15,3 1 1 16,4-1-1-16,3 1 0 15,3 9 0-15,1-7 0 16,0 7 0-16,-1-3 1 16,1 3 0-16,-1 0 1 0,1-4-1 15,-4 10 1-15,0 7 0 16,-3 12 0 0,-4 3 0-16,0 3 0 0,0-9-1 15,4-3 1-15,6-1-2 16,-6-5 0-16,7-1-7 15,3 1 1-15,-4-14-5 16,1-5 0-16</inkml:trace>
  <inkml:trace contextRef="#ctx0" brushRef="#br1" timeOffset="17440.18">9645 8103 52 0,'11'12'26'0,"3"1"-30"15,-11-7 50-15,-3 3-46 16,0 1 0-16,0 2-1 0,-3 1 1 16,-8 2 0-16,-3 7 0 31,-11-6-2-31,4 0 1 16,7-4-1-16,3-2 1 15,11-4 0-15,7-3 0 16,8-3 0-16,2 0 0 15,1 3 1-15,3 0 1 16,0 4-1-16,-3-1 1 16,3 3-1-16,-14 4 0 15,-3 9-2-15,-11 6 0 16,3-3-3-16,-10 7 1 0,-4-1-1 16,-3 0 0-16,0-3 0 15,3-6 1-15,8-6 3 16,6-7 0-16,8-5 3 15,10-17 0-15,0-6 2 16,14-9 0-16,7-16 0 16,8-6 0-16,3-19-1 15,10-22 0-15,4-6 0 16,0 6 1-16,-11-13-2 16,-6 10 1-16,-8 3-1 15,-7 7 1-15,-7 21-1 16,-3 10 0-16,-7 9-2 15,-4 12 1-15,-4 14-1 0,-6 5 1 16,-8 19-2 0,-10 16 0-16,-4 22-3 0,-3 6 0 15,0 26 0-15,0 24 0 16,3 19-1-16,4-12 1 16,3 6 2-16,4-19 0 15,7-13 2-15,3-12 0 16,4-19-2-16,0-18 0 15,4-13-6-15,-4-10 1 16,0-18-5-16,-7-7 0 16</inkml:trace>
  <inkml:trace contextRef="#ctx0" brushRef="#br1" timeOffset="17615.41">9659 8184 53 0,'4'25'26'0,"20"-12"-26"15,-13-13 53-15,14-10-47 0,13-2 0 16,12-7 0-16,13-6 1 0,11-7-11 16,-10-5 0-16,-8 5 1 15,-10 4 1-15,-11 16-17 16,-17-1 1-16,-11 7-2 16,-14 0 1-16</inkml:trace>
  <inkml:trace contextRef="#ctx0" brushRef="#br1" timeOffset="18215.57">10439 8190 58 0,'7'13'29'0,"10"3"-37"0,-10-20 59 15,8 1-50-15,9-3 0 16,15-3-2-16,3-1 0 16,1-2-5-16,-1-4 1 15,-7 3-11-15,-10 4 0 0</inkml:trace>
  <inkml:trace contextRef="#ctx0" brushRef="#br1" timeOffset="18395.46">10358 8429 47 0,'7'15'23'0,"49"-12"-21"0,-38-6 33 0,13-6-36 0,15-4 1 0,7-2-7 15,-3-4 0-15,-1 0-3 16,-10 3 1-16</inkml:trace>
  <inkml:trace contextRef="#ctx0" brushRef="#br1" timeOffset="18602.66">10777 7792 63 0,'-3'13'31'0,"3"49"-40"0,-7-46 55 16,-7 22-46-16,-11 15 0 16,-7 25-5-16,0 10 0 15,4 6-1-15,4 10 1 16,9-7-12-16,8-12 1 16</inkml:trace>
  <inkml:trace contextRef="#ctx0" brushRef="#br1" timeOffset="19027.08">11582 7971 59 0,'10'-13'29'0,"-13"1"-36"0,-1 9 52 0,-6 6-46 16,-12-3 1-16,-9 9 0 16,-8 7 0-16,-3 12-1 0,-8 7 1 15,4 18-2-15,4-6 0 16,3 19 0-16,11 6 0 15,10 13-1 1,15-4 1-16,13-6 1 16,12-12 0-16,2-16 2 0,15-19 1 31,14-21 2-15,14-23 0-16,0-19 0 0,-7-9 0 0,-14-12-1 0,-18 12 0 15,-17-15-6-15,-22-4 1 16,-24-6-16-16,-29-3 1 15</inkml:trace>
  <inkml:trace contextRef="#ctx0" brushRef="#br1" timeOffset="21980.44">6555 10276 52 0,'-18'37'26'0,"7"-15"-20"16,11-22 27-16,-3 3-32 16,-1-3 0-16,1-9 1 15,-4-4 1-15,3-5-3 16,4-11 1-16,4-11 1 16,3-14 1-16,3-5-1 15,8-4 1-15,3 3-2 16,4 1 1-16,10 6-1 0,4 9 1 15,0 12-1-15,3 17 0 16,-3 11-2-16,-11 11 1 16,-3-1-3-16,-4 10 0 15,-3 2-10-15,-8 4 0 16,-3 0-5-16,-7-6 0 16</inkml:trace>
  <inkml:trace contextRef="#ctx0" brushRef="#br1" timeOffset="23000.75">8562 9730 55 0,'-7'13'27'0,"10"-20"-19"0,-3 7 27 0,-3-6-34 15,-1 0 0-15,-6-1 0 16,-4 1 1-16,-4 6-3 16,-7 6 1-16,-3 7-1 15,-4 6 1-15,-3 6-1 16,7 9 1-16,7 7-2 15,3-6 1-15,4 5 0 16,7 7 0-16,7-3 0 16,10-3 1-16,12 3-1 15,6-3 1 1,7-13-3 0,4-12 0-16,3-10-5 0,1-12 0 0,10-10-7 15,-8-9 0-15</inkml:trace>
  <inkml:trace contextRef="#ctx0" brushRef="#br1" timeOffset="23259.73">8876 9918 57 0,'0'-3'28'0,"10"-10"-31"0,-10 13 53 15,0 0-50-15,-3 0 1 16,-4 4-1-16,-4-1 0 16,-6 3-1-16,-4 7 1 15,-8-1-1-15,1-6 0 16,3 7-2-16,-3 3 1 15,7 2-3-15,0 4 1 16,7-6-1-16,7 0 0 16,10-4 1-16,8-2 1 15,6-7 0-15,12-6 1 0,-5-4-1 16,5-5 0-16,-1-4-7 16,0 0 0-1,0 1-2-15,-3-1 1 0</inkml:trace>
  <inkml:trace contextRef="#ctx0" brushRef="#br1" timeOffset="23736.62">9024 9921 39 0,'11'16'19'0,"-11"6"-13"0,3-16 38 0,-3-6-41 16,4 3 1 0,-1 4 0-16,1-1 0 0,-1-3-6 15,1 0 0-15,-4-3 4 16,0 0 0-16,3-3-2 15,1 0 0-15,-4 3 0 16,7-3 0-16,0 3 0 16,0 0 1-16,4 0-1 0,-8 0 0 15,4-3 0-15,-3-4 0 16,-1 10-1-16,4-3 1 16,-3-3-1-16,3 6 1 15,0-9-2-15,0 0 0 16,-3-3-1-16,-1-1 1 15,4-2 0-15,0 2 0 16,0 1 0-16,4-1 0 16,-1 1 1-16,5 3 1 15,2-4 0-15,1 1 1 16,3-4 0-16,-3 4 1 16,-1 3-2-16,1-1 1 0,-4 7 0 15,0 3 0-15,-3 7 0 16,-1 6 0 15,1 2-1-31,-4-5 0 0,7 15 1 16,4-3 1-16,-8-3-1 15,4-6 0-15,-3-4-4 16,0-5 0-16,-1-7-11 16,1-7 0-16</inkml:trace>
  <inkml:trace contextRef="#ctx0" brushRef="#br1" timeOffset="24503.16">9578 9956 40 0,'0'34'20'0,"-4"-27"-7"0,4-1 24 0,-3 3-35 15,-1 4 1-15,1-1 1 16,-1 1 1-16,1-4-6 15,-1 1 0-15,1-7 3 16,3-3 1-16,3-6-2 16,4-10 1-16,4-3-2 15,-1 6 0-15,1-5-2 0,3-4 1 16,-3 6-1-16,3 0 0 16,-4 7-1-16,1 3 0 15,-4 6 0-15,0 6 1 16,0 0 0-16,-3 1 1 15,3-1-1-15,-4-3 1 16,-3-3 0-16,4 6 1 16,-1 0-1-16,1-2 0 15,10-4-1-15,-7-4 1 16,0 4 0-16,0 0 0 16,4-3-1-16,-1 3 1 0,-3-3 0 15,4 0 1-15,0-3 0 16,-1 0 0-16,1 2 0 15,6-2 1-15,-6 3 0 16,3 3 1-16,0 6-1 16,-3 1 1-16,-1-1-2 15,1 6 0-15,-1 7 0 16,5 0 0-16,-5-3-5 16,4-7 0-16,0-3-8 15,8-12 1-15</inkml:trace>
  <inkml:trace contextRef="#ctx0" brushRef="#br1" timeOffset="24772.33">10206 9884 37 0,'3'-10'18'0,"4"4"-9"0,-3 0 25 0,-4-1-31 0,0 7 1 16,0 0 0-16,4-6 0 15,-4 6-6-15,-4 0 0 16,-3 6 4-16,-4 7 0 15,-6 12-2-15,-1-9 0 16,0 6-3-16,4 3 1 16,4 3-2-16,-1 0 1 15,8 0-1-15,3-6 0 16,7-6 0-16,7-10 1 16,3-9 1-16,1-9 1 0,-4-7 0 15,4 0 1-15,-1-6-10 16,5-13 0-16</inkml:trace>
  <inkml:trace contextRef="#ctx0" brushRef="#br1" timeOffset="25103.12">10414 10075 41 0,'4'28'20'0,"3"-31"-21"0,-4-3 31 0,-3-4-30 15,4-5 1-15,-4-4-1 16,3 0 0-16,-3 6-1 16,-3-5 1-16,3-4 0 15,0 3 1-15,3 3-1 16,4 1 1-16,4 5 1 0,3 7 0 16,0 3 2-16,4 3 0 15,3 7 1-15,0-4 0 16,4-3-1-16,-4 6 1 15,0 10-2-15,-3 9 1 16,-4 7-4-16,0-4 1 16,-7 7-6-16,0-7 1 15,0-12-11-15,-3-13 0 16,-4-6-2-16,-4-12 1 16</inkml:trace>
  <inkml:trace contextRef="#ctx0" brushRef="#br1" timeOffset="25658.22">11663 10172 51 0,'-4'3'25'0,"4"0"-31"0,0-3 50 16,0-6-43-16,0-6 0 0,-3-10 0 15,-1-7 1-15,1 4-3 16,-1-3 1-16,1 9 1 16,3 0 0-16,3 1 0 15,4 5 0-15,11 1 0 16,7 2 0-16,3 10-1 16,4 3 0-16,-4 0-3 15,0-3 0-15,4 4-6 16,7-1 0-16,3-3-7 15,0 3 1-15</inkml:trace>
  <inkml:trace contextRef="#ctx0" brushRef="#br1" timeOffset="26212.54">12263 9975 48 0,'14'3'24'0,"-7"-6"-20"16,-7 3 41-16,0 0-44 15,0 0 1-15,-4 0 0 16,-3 3 0-16,-3 0-4 15,-8 3 1-15,0 4 1 0,1 2 0 16,-5 1-4-16,5 2 1 16,3 1-3-16,0-3 1 15,3-4-2-15,4-3 0 16,7-6-1-16,0 0 1 16,11-3 2-16,3 0 0 15,3 0 1-15,4 3 1 16,1 0 1-16,-1 0 1 15,0 3 1-15,0 0 1 16,0 3 0-16,0 4 1 16,-3-1 0-16,0 1 1 0,-4-1-1 15,0 0 1-15,4-5 0 16,10-4 0-16,0-4 1 16,7-11 1-16,-3-7 0 15,0 0 0-15,0-22 1 16,-4-13 1-16,-7-18-2 15,-7-3 1-15,-7-7-3 16,-3 10 0-16,-8-10-2 16,-10 1 0-16,-4-1-1 15,-6 6 0-15,-1 14-1 16,0 8 0-16,1 23 0 16,6 24 1-16,4 29-2 0,3 25 1 15,4 12-1-15,4 17 0 16,3 24 1-16,0 16 0 15,7-10-1-15,3-9 1 16,-3-12-2-16,0-23 0 16,1-15-8-16,-1-19 1 15,-11-15-4-15,-3-7 0 16</inkml:trace>
  <inkml:trace contextRef="#ctx0" brushRef="#br1" timeOffset="26543.01">12256 9743 33 0,'10'31'16'0,"25"-25"-8"0,-24-6 26 0,7 0-32 15,3 0 0-15,11-3 2 16,6 3 1-16,8-3-6 16,0 3 0-16,-4 6 1 15,-3 0 0-15,-4 4-5 16,-3-1 1-16,-7 1-8 15,-4 5 1-15,-7-5 0 16,-3 2 0-16,-4 1 6 16,0 6 0-16,0-1 7 15,-4-2 0-15,1 6 8 16,0 9 0-16,-4 10 0 16,0-9 1-16,0 2-5 15,0-3 0-15,0-5-4 16,0-17 0-16,0-3-9 0,0 0 1 15,0-18-7-15,-4-16 0 16</inkml:trace>
  <inkml:trace contextRef="#ctx0" brushRef="#br1" timeOffset="26889.19">12725 9890 30 0,'10'0'15'0,"11"-9"-9"0,-10 9 21 16,3-4-26-16,7-2 1 0,4 0-1 16,0 3 1-16,-1 0-4 15,-2 3 1 1,9 3-1 0,-2 0 0-16,-5 0 0 15,-3 0 1-15,1-6 0 16,2-3 1-16,-6 3 2 15,0-1 0-15,-4 1 4 16,-4 0 0-16,-3 0-2 16,-7 3 0-16,-10 3-1 15,-4 7 0-15,-4 5-3 16,0 7 0-16,4-9-4 16,0 2 1-16,0 11-5 15,3 5 1-15,4 3-6 16,7-2 0-16</inkml:trace>
  <inkml:trace contextRef="#ctx0" brushRef="#br0" timeOffset="33000.97">12968 5362 45 0,'-3'19'22'0,"10"-13"-8"16,-4-3 22-16,4-6-33 16,7 3 0-16,8 0 0 15,9-3 1-15,12-3-7 16,6-1 1 0,22-2-13-1,-22-10 1-15</inkml:trace>
  <inkml:trace contextRef="#ctx0" brushRef="#br0" timeOffset="33195.47">12929 5616 47 0,'-7'28'23'0,"21"-6"-6"0,-3-16 28 0,0-3-40 0,10 1 0 16,18-4-1-16,13 0 1 15,15-7-12-15,11 1 1 16,-7 0-6-16,-8-4 0 0,-3 4-7 16,0 6 0-16</inkml:trace>
  <inkml:trace contextRef="#ctx0" brushRef="#br0" timeOffset="33790.18">15173 5227 56 0,'-7'6'28'0,"-53"1"-33"0,35-14 52 16,-10 7-46-16,-4 7 0 16,-7-1 0-16,-7 3 0 15,8 4-1-15,-1 6 0 16,7 3 1-16,11 9 0 15,3 16-1-15,7-13 0 16,1 4-1-16,10 3 1 16,7-4-2-16,10-5 0 0,15-7 0 15,7-13 0-15,6-12 1 16,5-9 0 0,-1 0 1-16,0-13 1 0,-3-3 0 15,-7-10 0-15,-7 1 0 16,-4 2 1-1,-3 10-2-15,-4 0 1 16,0 10-1-16,0 12 0 16,3 6 0-16,-2 22 1 0,-1 7-1 15,-4 21 0-15,1 1-1 16,-4 9 1-16,0-1-5 16,-3-8 0-16,-1-7-11 15,1-16 0 1</inkml:trace>
  <inkml:trace contextRef="#ctx0" brushRef="#br0" timeOffset="34474.37">15871 5418 53 0,'-3'25'26'0,"21"-18"-15"0,-8-7 27 16,4 6-36-16,18-3 1 0,14-3 1 16,14-3 0-16,3-3-8 15,11-4 1-15,-3 1-2 16,-7-1 1-16,-12 1-13 15,-9-10 0-15</inkml:trace>
  <inkml:trace contextRef="#ctx0" brushRef="#br0" timeOffset="34611.05">16168 5117 52 0,'-25'35'26'16,"11"-1"-22"-16,10-21 38 0,1 15-41 0,3 16 0 0,0 12 0 0,0 23 1 0,0 2-4 15,0-2 0-15,0-7-8 16,0-6 1-16,0-29-7 0,7-12 0 16</inkml:trace>
  <inkml:trace contextRef="#ctx0" brushRef="#br0" timeOffset="35206.97">17840 5255 43 0,'-14'6'21'0,"-25"-34"-15"0,25 22 34 0,-11 3-38 16,-6-3 0-16,-12-1 1 15,-6 4 1-15,-1 3-5 16,5 3 1-16,-1 10 2 16,-4 3 1-16,1 9-1 0,7 12 0 15,6-5-1 1,8 8 0-16,7-8-2 0,14-1 1 16,14 4-3-16,11-10 1 46,6-7 0-46,-3-8 0 0,8-7 0 0,-1-3 1 0,0-13 0 16,4-8 1-16,-11-1 0 16,-3 0 1-16,-1 3-1 15,-3 6 0 1,-3 7 0 0,0 3 1-16,-1 22 0 0,1 6 0 15,-1 12 1-15,1 10 0 0,-1-6-1 0,5 9 1 0,2 1-3 16,1-14 0 15,3-9-8-31,0-6 1 31,7-19-9-15,-3-6 1 0</inkml:trace>
  <inkml:trace contextRef="#ctx0" brushRef="#br0" timeOffset="35462.37">18027 5675 53 0,'-18'-9'26'0,"1"-47"-25"16,13 37 45-16,1-6-43 0,-4 0 0 16,0-7 4-1,3-2 0-15,4 2-7 16,7 1 0-16,11 3 6 0,17-7 0 15,18 4-2-15,14 0 0 16,0 2-5-16,-7 11 0 16,-14 2-8-16,-11 0 1 31,-7 7-14-31,-7-4 0 0</inkml:trace>
  <inkml:trace contextRef="#ctx0" brushRef="#br0" timeOffset="35983.83">19149 5472 54 0,'-7'12'27'0,"7"4"-17"0,3-16 37 15,4 3-43-15,7 0 1 16,8-3-1-16,13-6 1 16,21 6-9-16,11 3 1 0,-3 3 1 15,6-3 0-15,-6-3-9 16,-11-3 0-16,-11-19-9 15,-14-9 1-15</inkml:trace>
  <inkml:trace contextRef="#ctx0" brushRef="#br0" timeOffset="36103.28">19480 5205 46 0,'7'35'23'0,"-3"43"-18"15,0-53 35 1,-12 57-42 0,-2 2 0-16,-1 1-14 15,1-4 1-15,-1-18 10 0,8-16 0 16</inkml:trace>
  <inkml:trace contextRef="#ctx0" brushRef="#br0" timeOffset="36659.54">20683 5249 49 0,'0'3'24'0,"4"3"-23"0,-4-6 42 0,-4 0-42 15,-3 7 0-15,-10-1 0 16,-8 3 0-16,-10 4-2 16,-4-4 1-16,0 7-1 15,-3 9 1-15,3 6-2 16,-3 4 1-16,6-1-2 15,5 7 1-15,6 0-2 16,7-3 1-16,8-7 0 16,10-3 1 77,10-6 1-93,4-6 0 0,11-10 2 0,3-12 0 0,4-16 0 0,3-3 1 0,1 6-1 0,-8-6 1 0,0-7-2 0,-7 7 0 0,0 10 1 0,-3 2 0 16,0 13 0-16,-1 10 0 0,-3 2 1 0,-3 19 0 16,-4 4 0-1,0 12 0 1,0 3-4 31,0-9 0-47,0-10-13 15,0-21 1 1</inkml:trace>
  <inkml:trace contextRef="#ctx0" brushRef="#br0" timeOffset="37145.94">21237 5757 62 0,'4'34'31'0,"-4"-43"-36"0,3 0 51 0,-3-4-46 0,0-6 1 0,4-6-1 0,-4-6 1 16,0 3-1-16,0-13 0 15,0-6 0-15,3 0 1 0,4 0 0 16,4 3 0-16,3 6 0 15,11 7 1-15,7 6-1 16,-1 9 1-16,5 7-3 16,6 6 0-1,-3 3-7-15,0 0 1 32,-4 0-11-1,-7-7 0 0</inkml:trace>
  <inkml:trace contextRef="#ctx0" brushRef="#br0" timeOffset="37528.74">21618 4493 57 0,'14'44'28'0,"15"-6"-25"15,-19-32 45-15,4-3-48 0,7 3 1 16,1 1 1-16,-5-7 1 16,11 0-3-16,-3 0 1 15,-4 0 0-15,0 0 1 16,-6 0-1-16,-5 0 0 16,-6 3-2-16,-11 6 1 15,0 10-2-15,-4 6 1 16,0 0-1-16,4 3 1 15,0 1 0 1,4 5 1-16,-1 1 1 0,1-1 0 0,10-9 1 16,10-6 0-16,15-10-3 15,7-9 0 17,10-6-6-1,-3-9 0-31,-3-1-12 15,-8-6 1-15</inkml:trace>
  <inkml:trace contextRef="#ctx0" brushRef="#br0" timeOffset="37972.28">22373 5588 57 0,'32'15'28'0,"46"14"-24"0,-54-23 44 0,19 0-46 16,17 0 0-16,0-12-3 15,-11 3 1-15,0 0-6 16,-6 0 1-16,-5-7-9 15,-6-5 0-15,-7-7-4 16,-7-16 0-16</inkml:trace>
  <inkml:trace contextRef="#ctx0" brushRef="#br0" timeOffset="38110.58">22662 5205 46 0,'-7'56'23'0,"0"48"-22"0,4-70 43 0,-1 20-43 0,1 12 0 0,3 18-1 0,0 17 1 0,0-23-8 0,0-6 1 47,3-15-8-47,1-14 0 0</inkml:trace>
  <inkml:trace contextRef="#ctx0" brushRef="#br0" timeOffset="38665.89">23696 6039 62 0,'-10'44'31'0,"13"-41"-31"0,-3-3 55 15,7 3-55-15,4 0 0 16,6 1-1-16,4-4 1 15,8 0-3-15,2 0 1 16,5 0-9-16,-5 0 0 16,-6-13-8-16,7 4 1 15</inkml:trace>
  <inkml:trace contextRef="#ctx0" brushRef="#br0" timeOffset="38797.01">24264 6089 58 0,'4'-3'29'16,"10"13"-37"-16,-14-10 50 0,10 0-44 16,4-4 0-16,8 1-6 15,2 6 1-15,8-9-1 16,0 3 1-16,-8-9-8 0,5 5 0 15</inkml:trace>
  <inkml:trace contextRef="#ctx0" brushRef="#br0" timeOffset="38938.33">24896 6089 25 0,'31'16'12'0,"8"-7"-13"0,-28-15 17 0,-1 0-20 0,4 0 1 0,0-1-10 0,-3 10 1 16</inkml:trace>
  <inkml:trace contextRef="#ctx0" brushRef="#br0" timeOffset="39188.87">25382 6036 30 0,'22'9'15'0,"9"-15"-5"0,-24 0 27 0,0 3-33 0,8-4 1 0,-5 7 0 16,4 7 1-16,4 2-10 15,7 4 1-15,-1-7-4 16,1-6 1-16,10 3-8 16,11-3 1-16</inkml:trace>
  <inkml:trace contextRef="#ctx0" brushRef="#br0" timeOffset="39439.64">26261 5926 53 0,'14'22'26'0,"0"-9"-35"0,-10-7 49 0,-1 3-45 0,-3-2 1 0,-7-1-23 16,-11-9 0-1</inkml:trace>
  <inkml:trace contextRef="#ctx0" brushRef="#br2" timeOffset="43869.53">5849 7880 46 0,'0'9'23'0,"14"-12"-15"15,-7 3 23-15,4 0-29 0,-1 6 0 16,8 4 1-16,0 15 0 15,-8 19-5-15,-10 19 1 16,4 6 2-16,-4 15 0 16,-4 17-4-16,-6 8 0 15,-4-8-1-15,3-20 0 16,0-9-3-16,8-18 0 16,3-17-7-16,-7-21 0 15</inkml:trace>
  <inkml:trace contextRef="#ctx0" brushRef="#br2" timeOffset="44741.08">5927 7563 46 0,'-11'16'23'0,"25"-4"-28"0,-3-5 40 0,6-4-34 15,12 6 1-15,9 1-1 16,15-1 1-16,11-3-3 16,21 4 1-16,13-7 1 15,22-6 1-15,4-10-1 16,24-6 0-16,28-12 0 15,18-16 1-15,25 3-1 0,17-9 0 16,22 3-2-16,3 3 1 16,7 9-1-16,18 7 0 15,-4 9 0-15,14 9 0 16,-6 4 0-16,-8 2 1 16,-7-5 0-16,-3-7 0 15,-15 3 0-15,-6 1 1 16,-8 2-2-16,-31 1 1 15,-8-1 0-15,-24 7 1 0,-21-1-2 16,-21 1 1-16,-29 0-1 16,-14 0 1-16,-17-1-1 15,-15 1 1-15,-13 3-2 16,-11 3 0-16,-8 6-1 16,-13 13 1-16,-7-6 0 15,-11 15 0-15,-4 19 0 16,0 12 0-16,-6 17 1 15,3 18 1-15,-7 6-1 16,3 4 1-16,1 24-1 16,6 1 1-16,1 12 0 15,-1 9 0-15,8-2 1 16,-1 2 1-16,1-12 2 16,-1 0 0-16,-3-15 1 15,0-4 0-15,-3-22 0 16,-12-19 0-16,-13-9-2 15,-14-6 1-15,-22-16-3 0,-13-16 1 16,-22-12-2-16,-35-9 0 16,-18-10-1-16,-31-13 1 31,-216-25-1-31,18 7 1 16,46 9-1-16,-4 0 1 15,25 6-1-15,-3 1 1 16,10-1 1-16,-3 0 0 15,3 4-1-15,-7 3 1 16,-7 2-1-16,10 4 1 16,-3-3-3-16,21-4 0 0,4 4-3 15,14-3 1-15,3 6-5 16,32-1 0-16,1-5-7 16,30 0 1-16</inkml:trace>
  <inkml:trace contextRef="#ctx0" brushRef="#br2" timeOffset="45431.68">12869 7921 31 0,'78'18'15'0,"14"-11"-7"31,-57-7 20-31,18-7-25 0,17-11 1 0,5-11 3 0,20-2 0 16,18-16-8-16,10-9 0 15,1-13 5-15,10-7 0 16,-4-11-2-16,-6-1 0 31,17-88-2-31,-32 32 1 16,-21-4-4-16,-17-2 0 15,-18 25-5-15,-18 12 0 16,-10 6-6 0,-8 32 1-16</inkml:trace>
  <inkml:trace contextRef="#ctx0" brushRef="#br2" timeOffset="45971.08">14323 6318 40 0,'-4'-3'20'0,"4"6"-20"16,0-3 32-16,7 3-31 15,4-3 1-15,-1 0 2 16,5-6 0-16,-1-3-5 16,3-1 1-16,5-5 2 0,6-7 1 15,0-7-2-15,4 4 1 16,-4 0-2 0,-7 6 1-16,0 4-2 0,-3 5 1 15,0 7-3-15,-1 10 1 16,1 8-3-16,-1 7 0 15,1 9-1-15,0 7 1 16,-1 6 0-16,5 3 1 16,6 0 2-16,0 0 0 15,0 0 2-15,7-15 0 16,4-4 1-16,4 0 1 0,-8-6-1 16,-7-10 1-16,-10-2-1 15,-8-7 1-15,-10-3 0 16,-7 3 0-16,-14 3 0 15,-7-6 0-15,-11-9-1 16,-21-4 1-16,0-5-2 16,-7-4 1-16,-10-7-7 15,-8 4 0-15,-10-12-6 16,10 5 1-16</inkml:trace>
  <inkml:trace contextRef="#ctx0" brushRef="#br2" timeOffset="48312.1">6096 9579 30 0,'0'-25'15'0,"14"-12"-5"0,-7 27 15 0,4 4-22 0,-4 0 1 15,3 3 6-15,1 6 1 0,-7 6-12 16,3 13 1-16,-4 6 7 16,-3 19 1-16,-3 19-3 15,3 3 0-15,-11 32-4 16,4 12 0-16,-4 18-2 16,1-5 1-16,-1-7-1 15,1-3 0-15,-8-10-1 16,11-8 0-16,0-7-3 15,3-13 1-15,1-18-6 16,3-10 0 15,7-16-6-15,7-21 0-16</inkml:trace>
  <inkml:trace contextRef="#ctx0" brushRef="#br2" timeOffset="49333.32">6191 9476 34 0,'25'22'17'0,"56"-3"-27"0,-53-16 25 0,11 3-17 16,25 4 1-16,13-4 1 15,11-3 1-15,8-3 1 16,10-3 1-16,21-3 0 16,3-7 0-16,22 4 1 15,14-1 0-15,6 4 0 16,15 3 0-16,18 6-2 16,7 6 0-16,10 4-1 15,-10 3 1-15,6-7 0 0,-3-9 0 16,4-6-1-1,14-7 0 1,-11-3-1-16,11-5 1 0,-7 2-1 0,3 9 1 16,4-5-2-16,-14-4 1 15,-1 0 0-15,-16 0 1 16,-5-6 0-16,-6-6 1 16,-8-4-1-1,-14-2 1-15,-6-7-1 16,-8 9 0-16,-3 7 0 0,-25 3 0 15,-7 16-2-15,-8 5 1 0,-9 8-1 16,-19 5 1-16,-13 7 0 16,-11 6 0-16,-14 3-1 15,-11 6 1 17,-7 10 0-17,-3-13 0 1,-11 6-1-16,0 10 1 0,-3 10-1 15,3 2 1-15,-4 10 0 0,1 0 0 0,-4 9-1 0,-3-9 1 0,-4 6-1 16,-4 6 1-16,-6-5-2 16,-8 5 0-1,0 7 0-15,-3 2 1 0,-4-14-1 16,-3-1 1 15,-39 28 0-31,-7-15 0 31,-14-10 0 1,-18-6 1-32,-3-3 0 15,-18-10 1-15,-29-2-1 0,-9-7 1 0,-29-3-1 16,-18-13 0-16,-39 0 0 0,-20-3 0 0,-25-2 0 0,-11-11 0 0,3-2 0 0,-24-4 0 16,0 1 0-16,-7 2 0 15,3 7 0-15,1 3 0 16,-12-3 1-16,-2 3 0 15,10-7-1-15,-1-5 1 16,8 5-1-16,0-2 0 16,32-1-5-16,0 7 1 0,35-3-8 15,10-10 1-15</inkml:trace>
  <inkml:trace contextRef="#ctx0" brushRef="#br2" timeOffset="50475.24">18725 4857 37 0,'25'-28'18'0,"-11"-7"-12"0,-14 26 19 0,-3-10-24 0,-8-3 0 0,-14 6 0 16,-17 1 1-16,-4 2-3 15,-14 1 0-15,-21 2 1 16,-18 7 1-16,-3 3-2 16,-11 9 1-16,-10 7-2 15,-18 6 0-15,14 3 0 16,0 19 0-16,-4 3-2 16,8 0 0-16,17 13-1 15,11 12 1-15,17 16-2 16,18 12 1-16,18 13-1 15,20 12 1-15,26-2 3 16,21-4 0 0,21-19 5-1,17-15 0 32,15-19 3-31,20-16 1-1,29-19 1-15,7-12 0 16,18-16-2-16,14-15 0 0,-7-10-3 0,-4-16 0 0,-3-18 0 0,-11-7 0 0,-21-6-1 16,-22-25 1-16,-16-3-1 0,-22-4 1 0,-22 4-3 0,-13 9 0 0,-28 4-4 0,-29 5 1 15,-28 4-5-15,-18 6 0 0,-10 6-6 16,-18 10 0-16</inkml:trace>
  <inkml:trace contextRef="#ctx0" brushRef="#br2" timeOffset="51680.16">22310 4678 39 0,'31'-78'19'0,"-13"-19"-18"15,-14 65 34-15,-8-18-35 16,1-6 1-16,-12-4 0 16,-13 4 0-16,-25 12-2 15,-24-6 1-15,-15 12 0 16,-32 10 1-16,-24-1-1 16,-7 14 0-16,-28 9-2 15,-11 6 0-15,-11 12-2 16,-7 26 1-16,22 6-1 15,3 21 1-15,10 8-1 16,19 8 0-16,20 23 2 0,25 21 0 16,22 10 2-1,13 15 0-15,25 4 1 0,21 12 0 16,15-9 1 15,20 3 0-15,117 69 1-16,11-44 0 0,27-25 1 0,1-41 1 15,18-28 0-15,9-28 0 16,-13-26 0-16,0-24 0 16,7-26-2-16,-18-21 1 15,1-26-2-15,2-28 0 16,1-25-2-16,-21-15 0 0,7-23-2 16,-15-12 1-16,-24 3-3 15,-21 10 1-15,-25 6-1 16,-39 9 0-16,-35-9-11 47,-32 18 1-47</inkml:trace>
  <inkml:trace contextRef="#ctx0" brushRef="#br2" timeOffset="53096.5">17974 1213 13 0,'14'3'6'0,"11"-3"7"0,-15-3 6 0,1 3-19 0,3-9 1 0,0-7 0 16,4-3 0-16,-4 0-2 16,0 4 1-16,-3 5 0 15,-4 1 1-15,0 9-2 16,-4 9 0-16,4 1-3 0,-3-1 1 16,-1 7-1-1,1-7 0-15,-4-6 3 0,0 4 0 16,0-7 5-16,0-7 0 15,0 7 4-15,0-3 0 16,0 3 2-16,0 0 1 16,0 0-3-16,-4 0 1 15,-3-6-3-15,-3 3 0 16,-4-7-1-16,-7 1 0 16,-8 3-2-16,5-4 0 0,-8 4-1 15,-3 3 0-15,-8 3-2 16,-6 9 1-16,3 7-2 15,0 12 1-15,7-6-2 16,4 13 1-16,3-1-2 16,11 1 0 15,7 2 0-15,7-2 0-16,10-1 1 15,12-5 1 1,9-4 2-16,8-7 0 0,3 1 1 0,1-9 0 0,-8-4 0 15,-3-12 1-15,-1-4-3 0,1 1 1 0,-4-10-3 16,4 0 1-16,-8-6-2 63,5-3 1-1,-5 3-2-46,1 6 1-1,-1 10 0-15,-2 9 1 0,-5 9 2 16,1 4 1-16,-4 8 0 0,3 17 0 0,5 6 1 0,-1-9 1 0,3 2-2 0,4-2 0 0,4-4-5 16,3-9 0-16,-3-13-11 0,-7-6 1 0</inkml:trace>
  <inkml:trace contextRef="#ctx0" brushRef="#br2" timeOffset="53509.68">18489 1599 51 0,'4'6'25'0,"-8"-22"-21"0,4 7 40 0,0-7-43 0,0-6 0 16,0-3 1-1,4-9 0-15,-4-10-2 0,0 6 0 16,3 4 1-16,8 6 1 16,6 3 0-16,15 9 1 15,7 6-1-15,3 1 0 16,4 6-2-16,-4-7 0 16,-3 4-6-16,0 3 1 15,-7-3-13 1,-7-10 0-16</inkml:trace>
  <inkml:trace contextRef="#ctx0" brushRef="#br2" timeOffset="54342.45">19057 633 44 0,'0'28'22'0,"0"-12"-15"0,4-13 27 0,-4-3-33 0,3 6 0 0,1-3 1 0,-1-3 1 0,4-3-3 0,0-12 0 0,0-1 1 15,0-3 1-15,4-3-1 0,-4-3 0 16,0 6-1-16,4 13 0 15,-1-10-1-15,1 4 1 16,-1 2-1-16,1 4 1 16,0 6 0-16,-1 6 0 15,4-15-1-15,0 18 1 16,4 10-1-16,0 16 1 16,-1 9-4-16,1 3 1 46,-4 0-11-14,-3-13 1-1,-1-6-2-15,1-6 1-16</inkml:trace>
  <inkml:trace contextRef="#ctx0" brushRef="#br2" timeOffset="54867.03">20031 1097 44 0,'39'-19'22'0,"-18"-15"-15"0,-21 24 43 16,-4-5-47-16,-3-1 1 0,-11 13 2 15,-17 22 1-15,-14-10-9 16,-29 35 1-16,-6 12 4 16,-29 32 1-16,-28 25-3 15,-11 22 1-15,-17 28-3 78,-11 13 1-78,10-13-1 0,4-3 1 32,11-10-1-17,4-15 1 1,27-19-2-16,11-19 0 16,11-12-3-16,14-10 1 0,14-21-10 0,21-17 0 0,17-12-4 15,26-15 0-15</inkml:trace>
  <inkml:trace contextRef="#ctx0" brushRef="#br2" timeOffset="55512.71">18941 2417 48 0,'0'3'24'0,"3"-6"-23"0,-3 0 43 0,-3 0-43 0,-11-3 0 0,-4 3 1 0,-7 3 0 0,-7 9-3 0,1 7 0 0,-8 3 1 15,4 2 0-15,3 1-2 16,4 16 1-16,6-3-3 15,8 8 0-15,4-14-1 16,6-7 1-16,8 3 1 16,6-10 0-16,4-8 2 15,8-4 0-15,-1-9 1 16,4-7 1-16,-4-6-1 16,0 0 1 15,0 4-1-31,-3-4 1 0,-1 9-1 47,-3 1 0 0,-3 9 1-16,0 3 0-31,-1 13 0 0,-3 6 1 31,0 0-1-31,0 15 0 31,0 1-2-15,0 3 0 0,4-13-6-1,3-3 1 1,0-6-7-1,-7-19 1 1</inkml:trace>
  <inkml:trace contextRef="#ctx0" brushRef="#br2" timeOffset="56131.55">19332 2590 46 0,'0'47'23'0,"11"3"-22"0,-11-34 41 0,0-4-41 16,0-2 1-16,-4-4 0 15,1 3 1-15,-1-18-4 16,1-10 1-16,-1-3 2 16,1-9 0-16,-4-1-1 15,3-5 0-15,1 2 0 16,3 1 0-16,7 6 0 15,3 2 0-15,4 8 0 16,4 5 0-16,3 4 0 0,4 9 0 16,-1 0-4-16,5 0 1 47,-5 3-7-47,-2-3 0 0,-5-10-8 31,-6 1 1-16</inkml:trace>
  <inkml:trace contextRef="#ctx0" brushRef="#br2" timeOffset="56523.47">19692 2110 53 0,'11'41'26'0,"-11"-4"-28"0,0-30 46 0,-4-7-44 0,1 3 1 0,-1-3 0 16,1 6 0-16,3-6-1 15,0-9 0-15,0-7 1 16,3-3 0-16,1-6-1 16,3 6 0-16,3-9-1 15,1 3 1-15,-1 0-1 16,5 3 1-16,-1 6-2 15,0 10 1-15,0 6 0 16,0 0 0-16,0 9-1 16,0 13 1-16,0-3-1 15,-3 3 1-15,-1 3-3 32,1-6 0-32,0 0-9 31,3-4 1-31,-4-8-2 31,1-7 1-31</inkml:trace>
  <inkml:trace contextRef="#ctx0" brushRef="#br2" timeOffset="56741.14">20108 2054 44 0,'14'12'22'0,"-6"-6"-22"0,-8-6 43 0,0 0-43 0,3-3 1 0,8 0-1 15,3 0 1-15,7-6-3 16,4-1 0-16,3 1-6 16,-3-13 1-16,-1-6-7 15,4-4 0-15</inkml:trace>
  <inkml:trace contextRef="#ctx0" brushRef="#br2" timeOffset="56880.06">20366 1731 47 0,'14'62'23'0,"0"20"-16"0,-7-57 40 0,0 13-47 0,4 5 1 15,-1 1-2-15,4-12 0 16,-3 8-6-16,0-11 1 16,-4-4-10 15,3-13 1-16</inkml:trace>
  <inkml:trace contextRef="#ctx0" brushRef="#br2" timeOffset="57366.1">21230 1834 64 0,'0'13'32'0,"4"-26"-35"0,3 10 56 15,10 3-52-15,19-6 0 16,6 6-1-16,14-3 0 16,11 3-5-16,-7 0 1 15,-10-7-9-15,-8 7 0 0,-17-3-6 16,-11-6 1 0</inkml:trace>
  <inkml:trace contextRef="#ctx0" brushRef="#br2" timeOffset="57632.9">21220 2163 52 0,'-7'41'26'0,"21"-13"-19"0,-7-25 45 0,10 4-52 0,19-4 1 0,9-6-4 16,19-7 0-16,17 1-4 15,-10-1 0-15,-4-8-10 16,-7 2 1-16</inkml:trace>
  <inkml:trace contextRef="#ctx0" brushRef="#br2" timeOffset="57973.82">22363 2204 57 0,'0'9'28'0,"-7"-18"-31"0,7 0 47 0,0-4-44 0,-4-15 1 15,4-3-1-15,0-10 1 0,0-16-1 0,0 4 0 0,4 0 1 0,-1-7 0 0,1 13 1 0,6 3 0 0,4 7 1 0,15 5 0 0,13 13 0 16,11 16 1-16,10-6-2 15,4-1 0-15,-10 10-5 16,-4 4 1 15,0 2-8-31,-11 3 1 0,-10 1-10 32,-15-1 0-32</inkml:trace>
  <inkml:trace contextRef="#ctx0" brushRef="#br2" timeOffset="58789.12">16782 705 39 0,'0'0'19'0,"10"0"-6"0,-6 3 20 0,-1-3-31 0,1 22 1 0,-4 16 1 15,3 34 0-15,-3 6-5 16,-7 29 0-16,-3 37 3 16,-8 7 1-16,-7 37-4 15,1 3 1-15,6 13-3 16,7 3 1-16,11-13-2 0,4-9 1 31,3-15-2-31,4-17 1 16,-1-37-3-16,-3-28 0 0,4-25-5 0,-4-50 0 15</inkml:trace>
  <inkml:trace contextRef="#ctx0" brushRef="#br2" timeOffset="59677.39">16895 909 28 0,'28'13'14'0,"71"-13"-7"0,-68 6 17 0,19-12-22 15,10-4 0-15,17 1 2 16,19-16 0-16,23-4-5 16,5-5 1-1,24 6 3-15,25-7 1 0,14 7-2 47,18 0 0-47,10 9-1 16,18-6 0-16,6 6-1 15,15-6 0-15,-3-3-1 0,10-7 0 0,-7-2-1 0,14-7 0 16,7 0-1-16,22-19 1 0,-15 10 0 0,-3-1 0 16,-18 11 0-16,-4 5 1 15,-10-3 0-15,-18 4 1 16,-10 8 1-16,-21 4 1 15,-29-9-1-15,-17 6 0 0,-25-1-2 16,-18 10 1-16,-14 4-6 47,-17 15 0-47,-15 15-4 16,-13 4 0 15,-11 19 0-31,-8 15 1 15,-2 7 6-15,-1 15 1 0,7 7 7 0,0 24 0 16,-3 1 3-16,-7 15 1 0,7 4-1 0,3 2 0 0,-3 20-5 0,3 2 1 0,-3 7-4 16,-4 0 0-16,-4 3 0 15,-6-7 0-15,-4-2 1 16,-10-7 0 15,-8-12 0-31,-3-7 1 47,-7-9 0-16,-11-9 0-31,1-7 2 16,-19-3 0 0,-20-9 0 15,-29-3 0-31,-14-4-1 0,-42-9 0 15,-28-15-1-15,-54-10 1 0,-45-3-3 0,-42-10 1 0,-61 1-4 0,-42 2 1 0,-13 7-4 0,-19 3 1 0,-28 16-2 16,-24 15 1-16,-18 20 1 0,-25-1 1 0,-25 3 3 0,-27-6 1 0,-8-9-3 0,-3-29 0 0,-4 7-4 0,92-22 0 16</inkml:trace>
  <inkml:trace contextRef="#ctx0" brushRef="#br0" timeOffset="73341.53">7123 11787 54 0,'0'0'27'0,"10"6"-19"16,-10 1 27-16,4-1-32 16,-1 3 0-16,1 16 2 15,-1 13 1-15,1 12-8 16,-1 7 1-16,1 2 3 0,3 16 0 15,0-6-3-15,4 10 0 16,-11-10-5-16,3-13 0 16,4-12-10-16,-7-9 1 15,4-16-2-15,3-13 0 16</inkml:trace>
  <inkml:trace contextRef="#ctx0" brushRef="#br0" timeOffset="73686.4">7482 12681 36 0,'11'50'18'0,"-4"-37"-12"0,-7-10 31 16,-3-13-31-16,-1-5 1 0,-3-11 5 15,0-17 0-15,0-11-15 16,-4-21 1-16,-6-10 9 16,6-12 1-16,8-9-4 15,3-7 0-15,7 3-3 16,0 19 0-16,10 3-1 16,4 13 0-16,8 9 0 15,6 16 1-15,0 9-2 16,4 13 0-16,-11 15-3 15,4 23 0 17,-14 2-8-32,-4 26 1 0,-7 6-9 0,-14 9 1 0</inkml:trace>
  <inkml:trace contextRef="#ctx0" brushRef="#br0" timeOffset="73883.37">7419 12323 64 0,'3'35'32'0,"15"-13"-36"0,-7-19 58 16,-8 0-52-16,4 0 1 15,4-6 1-15,6 0 0 16,15-3-6-16,4-4 1 0,-1-2-3 16,-3-1 1-16,-1 1-17 15,-2-1 1-15</inkml:trace>
  <inkml:trace contextRef="#ctx0" brushRef="#br0" timeOffset="74707.17">9525 11837 52 0,'-4'10'26'0,"4"-13"-18"0,4 6 31 16,0 6-37-16,-1 10 0 16,1 9 2-16,3 16 0 15,0 9-5-15,3 10 1 0,1 6 3 16,-4 19 0-16,0 0-3 15,0 6 1-15,0-16-4 16,-3-12 1 0,-1-13-5-16,4-9 0 0,4-12-11 15,-1-20 0-15</inkml:trace>
  <inkml:trace contextRef="#ctx0" brushRef="#br0" timeOffset="75038.62">9895 12618 48 0,'-14'31'24'0,"-7"-53"-18"0,18 13 35 16,-4 0-40-16,0-7 1 15,-1-6 0-15,-2-12 1 16,6-1-4-16,-6-3 1 16,6-5 2-16,8-1 0 15,6 3 0-15,8 13 0 16,10 6-1-16,11 0 1 0,10 6-4 16,1 10 1-16,-4 3-4 15,-8 3 0-15,-9 3-10 16,-5-3 1-16,-6-3-3 15,0 0 1-15</inkml:trace>
  <inkml:trace contextRef="#ctx0" brushRef="#br0" timeOffset="75337.67">10386 11652 56 0,'-4'-9'28'0,"8"6"-36"0,-4 12 56 16,3 16-46-16,1 13 0 15,-1 15 4-15,4 16 0 16,4 6-7-16,0 26 0 15,-1 2 2-15,1 10 1 16,-1-3-4-16,-3-16 1 16,0-6-8-16,-3-13 1 15,0-15-11-15,-1-23 1 16</inkml:trace>
  <inkml:trace contextRef="#ctx0" brushRef="#br0" timeOffset="76073.5">11426 11891 45 0,'15'-7'22'0,"-15"17"-12"16,0-7 32-16,-4 9-39 15,-3 4 1-15,-7 3 0 16,-4 3 1-16,1 6-6 15,-5 7 0-15,1 2 3 16,-3-12 1-16,-1 0-2 16,0 0 1-16,1-3-2 15,2-3 1-15,5-3-1 16,3 0 0-16,3-4 1 16,7-2 1-16,12-1-1 0,9 0 0 15,4 1 0-15,1-1 0 16,2 1-1-16,8-1 1 15,3 0-5-15,-3 4 0 16,0 3-9-16,-1-4 1 16,-13-6-7-16,3-2 0 15</inkml:trace>
  <inkml:trace contextRef="#ctx0" brushRef="#br0" timeOffset="76914.53">12072 11696 30 0,'-7'-12'15'0,"0"-13"-3"0,3 18 17 15,1 4-22 1,-1-3 0-16,-3 6 5 0,0-6 1 15,0 6-15-15,0 12 0 16,0 10 10-16,0 16 1 16,0 9-4-16,3 12 1 15,1 20-3-15,6 9 0 16,1 2-2-16,-4 11 1 16,4 2-2-16,-1-6 0 15,-3-15-4-15,0-10 1 16,0-19-14-16,7-15 1 15,-3-10-4-15,3-18 1 0</inkml:trace>
  <inkml:trace contextRef="#ctx0" brushRef="#br0" timeOffset="80413.86">12764 12756 59 0,'21'50'29'0,"7"13"-23"0,-21-47 29 16,0-1-35-16,-7 1 1 16,-7 9-1-16,-4 10 1 0,-6 2-3 15,-8 7 0-15,0-3-4 16,1 0 0-16,-1-26-10 15,7-2 0-15</inkml:trace>
  <inkml:trace contextRef="#ctx0" brushRef="#br0" timeOffset="80861.62">14446 11878 48 0,'-10'38'24'0,"-1"34"-23"0,11-44 36 0,-7 6-36 16,0 23 0-16,-4 12 0 16,1 25 0-16,-8 16-4 15,-3 3 0-15,-4-4-5 16,-3-15 0-16,3-12-6 16,1-26 0-16</inkml:trace>
  <inkml:trace contextRef="#ctx0" brushRef="#br0" timeOffset="81552.23">14034 12696 62 0,'3'-3'31'0,"11"-25"-35"0,-10 9 61 15,10-12-56-15,7-13 0 16,18-6-1-16,7-22 0 16,17-4 0-16,4-5 0 15,0 3 0-15,-7 5 0 16,-3 14-1-16,-4 9 1 0,-8 21-1 16,-6 17 0-16,-7 15-2 15,-7 19 0-15,-11 19-2 16,-4 9 1-16,-6 13-1 15,-8 6 0-15,-6-7 2 16,-1-2 0-16,1-7 1 16,3-9 0-16,-1-9 1 15,5-4 1-15,3-9-1 16,0-6 1-16,7-7-1 16,4-6 0-16,-1-3-1 15,4 3 1-15,0 0 0 16,4 4 1-16,0 2 0 15,3-3 0-15,0 7 2 16,0-4 0-16,0 4 0 16,4-1 1-16,3 1 0 15,4-7 0 1,7-6 0-16,-4-3 1 0,0-6-2 16,-3-4 1-16,-7-6-2 0,-4 1 1 15,-3-4-2-15,-4-4 0 16,-4 5-2-16,-3 2 1 15,-3 0-2-15,-4 3 0 16,-7 7-2-16,0 9 0 16,-4 12-2-16,-3 7 0 15,3 9 1-15,4 4 0 16,4 5 2-16,6-5 0 16,4-1 3-16,4 0 0 0,0-5 2 15,-1-8 1-15,4-5-3 16,0-7 1-16,4-3-9 15,3-9 1-15,-3-19-3 16,0-3 1-16</inkml:trace>
  <inkml:trace contextRef="#ctx0" brushRef="#br0" timeOffset="81853.17">15434 12681 40 0,'4'69'20'0,"-1"-54"-24"16,-3-8 41-16,0-1-36 15,0 0 1-15,0-3 0 16,0-3 1-16,4-6-5 16,3 0 1-16,3-4 2 15,4-8 0-15,0-7 0 16,4-4 0-16,7-5-1 16,0-1 1-16,3 1 0 15,0 9 1-15,-3 6 0 0,-1 13 0 16,1 9 0-16,0 9 0 15,3 13 0-15,0 16 0 16,4-9 0-16,0 5 0 16,-1-2-4-16,1-1 1 15,3-9-11-15,-3-12 1 16,-4-13-5-16,1-10 1 16</inkml:trace>
  <inkml:trace contextRef="#ctx0" brushRef="#br0" timeOffset="82559.57">17900 12499 61 0,'-4'22'30'0,"-6"-22"-36"0,6 0 60 16,-3 0-52-16,-3 3 1 16,-1 0-1-16,-3 3 1 15,-4 4-4-15,-3 2 0 16,0 7 2-16,0 9 0 16,0 4-3-16,3 9 0 15,4 9-1-15,7-3 1 0,10 6-2 16,12-6 0-16,6-3-1 15,10-6 0-15,5-10-1 16,-1-9 0-16,4-13-2 16,0-12 1-16,3-4 3 15,-3-2 0-15,-4-7 4 16,0-6 0-16,1-7 5 16,2 1 0-16,-6 6 2 15,0 6 1-15,-7-3-2 16,-8 10 0-16,-6-4-3 15,-4 3 1-15,-11 7-1 16,-6 3 0-16,-4 0-2 16,-4 3 1-16,-3 3-2 15,-7 6 1-15,-4 10-2 16,4 9 0-16,3 4-2 16,7-7 1-16,4 3-2 0,7-3 0 15,4-6-2-15,10-10 1 16,10-9-2-16,4 0 1 15,1-9-7-15,2-13 1 16,5-6-2-16,-1-3 1 16</inkml:trace>
  <inkml:trace contextRef="#ctx0" brushRef="#br0" timeOffset="82859.67">18341 12929 53 0,'18'40'26'0,"-4"-49"-37"0,-7 6 53 0,0 6-43 16,3-9 1-16,4-7-4 16,1-6 1-16,-1-9 2 15,-4 0 1-15,-3-4-2 16,0-8 0-16,-3 2 0 16,-1 0 0-16,1 7 2 15,3 12 0-15,4 7 1 16,3 9 0-16,10 12 0 15,1 10 1-15,3 0-1 16,-3 6 1-16,0 6-1 16,-4 4 0-16,-3-1-3 15,-4-6 1-15,-4-6-9 16,1-6 0-16,-1-16-3 16,1-10 0-16</inkml:trace>
  <inkml:trace contextRef="#ctx0" brushRef="#br0" timeOffset="83114.2">18898 12791 24 0,'11'28'12'0,"-4"22"0"0,-4-41 17 16,1 1-22-16,0-1 0 15,-1 1 4-15,4-4 1 16,0-3-15-16,4-3 1 0,-1-6 8 15,4-4 1 1,1-2-4-16,-5-4 0 16,18-6-7-1,1 3 0-15,2-9-7 16,1 6 0-16,-4 6-5 16,1-5 0-16</inkml:trace>
  <inkml:trace contextRef="#ctx0" brushRef="#br0" timeOffset="83368.1">19378 12612 48 0,'18'-3'24'0,"6"0"-30"0,-17 3 44 0,8-4-38 15,-8-2 0-15,0-6-2 16,-4-1 1-16,1 4 0 16,-4-1 1-16,-4 1-3 15,-6 9 1-15,-1 3-1 16,-7 3 0-16,8 10 1 15,3 6 0-15,3 6 0 0,8-3 1 16,6 3 1-16,4 1 1 16,11 2 0-16,-4 0 1 15,4-6-2-15,-4 0 0 16,-7-12-4-16,0-7 1 16,4-9-8-16,0-9 0 15</inkml:trace>
  <inkml:trace contextRef="#ctx0" brushRef="#br0" timeOffset="84029.38">19819 12872 38 0,'25'35'19'0,"10"-23"-20"0,-24-12 31 0,6-3-31 16,1-6 1-16,3-4-1 16,0-9 0-16,0-3 0 15,1 9 1-15,-1-15-1 16,0-4 0-16,0-2 1 15,4 2 1-15,10 1 2 16,7 2 0-16,1 7 1 16,-4 7 0-16,-8 5-1 15,-3 4 1-15,-3 5-2 16,-7 4 0-16,-8 4-3 16,-6 2 0-16,-8 6-2 15,-10 4 0-15,0 12-2 16,-3-6 0-16,-1 10 1 15,7 2 0-15,4 10 3 0,4 0 0 16,3 12 4-16,0-2 0 16,0 2 3-16,-4 7 0 15,-6 0-1-15,-4-13 1 47,-8-6-3-47,1-7 1 0,4-8-3 0,-1-8 0 0,0-8 0 0,4-7 0 16,0 1-1-16,7-7 1 15,3-10 0-15,8-9 0 16,0-9 0-16,10-3 0 0,17-7-1 16,15-6 1-16,11-6-1 15,6-10 1-15,1 1-1 16,-4 12 0-16,-14-3 0 16,-8-7 0-16,-9 7 0 15,-5 3 0-15,-6 3-1 16,-4 3 0-16,-7 10-1 15,-3 6 1-15,-8 15-3 16,-7 14 0-16,1 8 0 16,-4 7 0-16,0 9 0 15,0 0 0-15,3-6 1 16,0 0 1-16,4 0 1 16,7-3 0-16,7 0-1 15,7-3 1-15,4-7-5 16,3-3 1-16,0-6-6 15,11-6 0-15</inkml:trace>
  <inkml:trace contextRef="#ctx0" brushRef="#br0" timeOffset="84330.01">21174 12533 30 0,'35'-18'15'0,"-21"2"-12"0,-14 16 24 16,0 0-29-16,-7 0 1 15,-4 3-1-15,-10 0 1 16,-3 3 1-16,-8 4 1 15,-3-1-2-15,-1 4 1 0,5-1 1 16,6 1 1-16,4-1 1 16,10 4 0-16,8 0 1 15,13 6 0-15,11 0 0 16,15-3 0-16,6-4 0 16,-3 4 0-16,0 3-1 15,-4 6 1-15,-7 0-1 16,-17 10 0-16,-8-7-1 15,-13 7 0-15,-15 0-4 16,-14-7 1-16,-7-3-6 16,-7-9 1-16,4-6-9 15,3-17 0-15</inkml:trace>
  <inkml:trace contextRef="#ctx0" brushRef="#br0" timeOffset="84541.54">21721 13066 42 0,'24'4'21'0,"-24"-17"-68"0,-7 1 32 16</inkml:trace>
  <inkml:trace contextRef="#ctx0" brushRef="#br0" timeOffset="86523.22">26811 4976 37 0,'-10'3'18'0,"2"7"-2"0,8-7 19 16,0 3-31-16,4 3 1 15,-4-5 1-15,7 2 1 16,4-6-10-16,6-10 1 0,8 10 3 16,10-12 1-16,11 3-8 15,14-4 1-15,-7 7-12 16,-11 3 1-16</inkml:trace>
  <inkml:trace contextRef="#ctx0" brushRef="#br0" timeOffset="86738.83">26737 5305 55 0,'-7'35'27'0,"18"-10"-23"16,-11-25 44-16,10 3-48 15,11-3 1-15,11 0-5 16,17-6 1-16,15 0-6 16,14-7 0-16,-18 0-8 15,7-2 1-15</inkml:trace>
  <inkml:trace contextRef="#ctx0" brushRef="#br0" timeOffset="87573.95">30177 3819 45 0,'24'-9'22'0,"-3"-4"-11"0,-17 10 35 15,-4 3-43-15,0 0 1 0,-7-9 1 16,-11 9 1-16,-10-10-8 15,0 1 1-15,-4 2 4 16,-7 1 0-16,-3 6-2 16,0 6 0-16,-4 10-3 15,3 3 1-15,8 12-3 16,7 13 1-16,7-9-2 16,7 2 0-16,10 4 0 15,11-3 1-15,14-10 1 16,11-16 1-16,0-2 1 15,0-7 1-15,-4-12 1 16,4-1 0-16,-1-5 0 16,1-7 0-16,-4-4-1 15,-3 1 1-15,-4 3-2 16,0 4 0-16,-7 5 0 16,1 13 0-16,-8 13 0 15,0 15 0-15,-7 3 1 0,0 13 0 16,-4 6 0-16,1-3 1 15,-1 3-3-15,4-2 1 16,0-8-8-16,0-11 0 16,-3-11-5-16,6-8 0 15</inkml:trace>
  <inkml:trace contextRef="#ctx0" brushRef="#br0" timeOffset="87888.22">28963 4801 76 0,'14'18'38'0,"85"11"-47"16,-53-29 79-16,31-10-68 16,26-12 0-16,45-6 1 15,25-19 0-15,21 12-6 16,-4-2 0-16,-6 5-2 16,-26 14 0-16,-16 8-12 15,-30 10 1-15,-27-3-7 16,-21 6 0-16</inkml:trace>
  <inkml:trace contextRef="#ctx0" brushRef="#br0" timeOffset="88427.21">29069 5327 49 0,'3'29'24'0,"-13"18"-17"0,10-29 38 15,-4 7-44-15,-3 7 0 16,-3 12 0-16,-4 3 0 16,-1 12-2-16,5 7 0 15,3-9-1-15,0-7 0 16,3-13-8-16,4-15 1 15,14-15-7-15,0-20 0 0</inkml:trace>
  <inkml:trace contextRef="#ctx0" brushRef="#br0" timeOffset="88657.61">29376 5663 61 0,'10'6'30'0,"12"-15"-34"0,-8-1 56 0,3 4-51 16,8 0 1-16,7-4-1 16,10 4 0-16,0 0-6 15,1 0 1-15,-1-1-9 16,0-2 0-16,-6 3-5 0,-1-7 0 15</inkml:trace>
  <inkml:trace contextRef="#ctx0" brushRef="#br0" timeOffset="89014.08">30268 5782 50 0,'-3'28'25'0,"3"-34"-30"0,0 0 45 0,-4-7-40 15,1-3 0-15,3-5 1 16,0-11 0-16,0-5-1 15,0 8 2 1,7-24 0-16,3 9 0 16,8 3 1-16,10 4 0 15,15 2 1-15,10 7 0 16,3 3 0-16,7 9-4 16,1 7 1-16,-11 9-10 15,-14 6 0-15,-11 0-9 31,-7 4 0-31</inkml:trace>
  <inkml:trace contextRef="#ctx0" brushRef="#br2" timeOffset="103050.13">2600 14161 47 0,'35'9'23'0,"15"-6"-11"0,-40-3 24 0,4-3-32 15,-3 0 0-15,0-3 2 16,-8 0 1-16,-3 6-9 16,0 0 1-16,-14 0 5 15,-4 3 0-15,-13 6-3 16,-8 4 1-16,0-1-4 16,-10 4 0-16,-11 0-3 15,0 2 0-15,0 1-2 16,0-3 1-16,10 0-1 15,8 6 1-15,14 3 2 16,-4 0 0-16,14 0 2 16,11 0 1-16,4 0 2 15,3 0 1-15,10 0 1 16,-10 0 0-16,4-3-1 0,3 6 0 16,-7 10 0-16,0-3 1 15,-7 2-3-15,7 4 1 16,-4-7-1-16,4-2 0 15,-7 2 0-15,7-2 0 16,0 2 0-16,0-3 0 16,7 1 0-16,-7-1 1 15,0 1-1-15,11-1 1 16,-4-3 0-16,4-3 1 0,-1-6-1 16,4-6 0-16,11-7 0 15,7-12 1-15,6-10-2 16,12-6 1-16,-8-9-5 15,1-7 0-15,-5-3-12 16,-9 4 1-16</inkml:trace>
  <inkml:trace contextRef="#ctx0" brushRef="#br2" timeOffset="103295.52">2247 14832 45 0,'7'-3'22'0,"21"-10"-13"16,-13 4 30-16,9-4-39 15,8 1 1-15,-4-4-2 0,8 0 0 16,2-2-7-16,1-4 1 15,7 3-7-15,-11-3 0 16</inkml:trace>
  <inkml:trace contextRef="#ctx0" brushRef="#br2" timeOffset="103519.61">3048 14434 33 0,'0'19'16'0,"-14"18"-6"15,10-24 20 1,-13 9-27-16,-4 0 1 0,-11 9 0 16,-3 10 0-16,-1-4-6 15,-3 7 1-15,1 3 3 16,6-3 0-16,4-6-5 16,7-13 0-16,10-9-10 15,-7-10 1-15,8-12-1 16,-1-13 0-16</inkml:trace>
  <inkml:trace contextRef="#ctx0" brushRef="#br2" timeOffset="103711.99">2660 14672 25 0,'11'-13'12'0,"31"10"-1"0,-32 6 20 0,8 4-28 16,-4 5 0-16,11 4 4 16,-4 9 0-16,7 6-7 15,4 10 0-15,7 3 5 0,-7 3 1 16,-4 3-3-16,-7-3 1 15,0-6-4-15,-3-10 1 16,-8-9-6-16,1-6 0 16,-4-10-5-16,-3-6 0 15,-8-3-5-15,-3-3 1 16</inkml:trace>
  <inkml:trace contextRef="#ctx0" brushRef="#br2" timeOffset="103967.84">1905 15368 55 0,'18'16'27'0,"24"0"-27"15,-14-16 54-15,22 0-50 16,13 0 0-16,25-7 1 15,22-2 0-15,20-1-8 16,-3-5 1-16,-14-4 2 16,3 0 0-16,-6 3-8 15,-8-5 1-15,-3-1-13 16,-11-10 1-16</inkml:trace>
  <inkml:trace contextRef="#ctx0" brushRef="#br2" timeOffset="104251.7">3408 14076 56 0,'0'-6'28'0,"-7"0"-32"0,3 6 42 0,-6 0-37 15,3 9 0-15,-15 16 1 16,12 16 0-16,-8 25-3 16,-3 22 1-16,3 15 0 15,15 23 1-15,-4 15-3 16,3-7 1-16,8-2-6 16,3-16 1-16,-7-19-10 15,-11-24 0-15</inkml:trace>
  <inkml:trace contextRef="#ctx0" brushRef="#br2" timeOffset="105063.26">5588 14399 29 0,'46'13'14'0,"-21"2"4"16,-25-15 14-16,0 0-25 15,0-6 1-15,0 6 4 16,0-3 1-16,-11 3-16 15,0 6 0-15,-6 4 10 16,-4 5 1-16,-25 7-5 16,-7 3 1-16,3 4-3 15,-10-7 1-15,-10 3-2 16,-1-3 0-16,4 3-2 16,-3 0 1-16,10-3-3 0,0 0 0 15,10-3-1-15,8 2 1 16,14 1 0-16,0 0 0 15,17-3 1-15,11 3 1 16,11 0 1-16,17-3 1 16,-7 6 1-16,18 0 1 15,0-6-1-15,-1-3 0 16,-2-1 0 0,-8 4 0-16,-10 6-1 15,-18 7 0-15,-7 2-1 0,-11-3 1 16,-3 7-1-16,-11 0 1 0,-7 2-1 15,-3 1 0-15,-4 3 0 16,7 0 0-16,4 0 0 16,0 0 0-16,3-3 1 15,11-1 0-15,0-5 1 16,10-1 1 0,36-6 2-1,21-2 1-15,3-11-1 16,25-8 1-16,11-14-2 15,-15-5 0-15,1-7-9 16,-1-3 1-16,-10-9-14 16,-7-7 1-16</inkml:trace>
  <inkml:trace contextRef="#ctx0" brushRef="#br2" timeOffset="105261.7">5422 15161 43 0,'-3'28'21'0,"-15"1"-11"0,11-17 24 15,3 10-33-15,-3 13 1 16,4 5 0-16,3 4 0 16,0 3-8-16,0-3 0 15,-11 0-8-15,4-16 1 16</inkml:trace>
  <inkml:trace contextRef="#ctx0" brushRef="#br2" timeOffset="105904.86">4523 16252 59 0,'0'26'29'0,"-11"8"-35"0,8-25 50 16,-1 13-44-16,-3 0 0 0,3 7 0 15,-6-4 1-15,3-7-2 16,3-2 1-16,4-10 0 16,0-2 0-16,0-14-1 15,11-6 1-15,-1-9-1 16,1 3 0-16,0-9-1 16,6-3 0-16,-3-4 0 15,11 0 1-15,-4 1-1 16,0 5 1-16,1 4 1 15,-5 9 0-15,4 7 1 16,-3 12 0-16,-4 6 0 16,4 7 0-16,-1 5-1 15,-3 7 1-15,-3 4 0 16,-4 2 0 0,-3 7-1-16,3-7 0 0,-7 0-4 15,3-6 1-15,4-3-7 16,0-12 0-16,4-7-5 0,-1-16 1 15</inkml:trace>
  <inkml:trace contextRef="#ctx0" brushRef="#br2" timeOffset="106145.9">4992 16193 53 0,'0'19'26'0,"-7"-13"-27"0,7-6 49 0,0 0-43 16,7 0 0-16,3 0 1 15,8 0 1-15,3-3-10 16,7-3 1-16,4-1 2 16,-7-2 0-16,0 3-9 15,-4-1 0-15,-14 4-10 16,-11 6 0-16</inkml:trace>
  <inkml:trace contextRef="#ctx0" brushRef="#br2" timeOffset="106323.66">4981 16387 44 0,'4'25'22'0,"20"-6"-13"15,-13-16 30-15,3-3-37 16,7 0 0-16,8-3 0 15,9-3 0-15,-9-3-5 0,2-4 1 16,8-3-6-16,-11-3 1 16,4 7-8-16,-14-7 0 15</inkml:trace>
  <inkml:trace contextRef="#ctx0" brushRef="#br2" timeOffset="106549.25">5553 16180 61 0,'-14'54'30'0,"3"-1"-39"0,11-34 55 0,4 9-46 15,-4 3 1-15,7 10-5 16,-7-3 0-16,3-10-10 15,-6-9 1-15,13-16-3 16,1-12 1-16</inkml:trace>
  <inkml:trace contextRef="#ctx0" brushRef="#br2" timeOffset="107239.2">5211 14089 54 0,'-29'19'27'0,"-27"28"-36"0,42-35 53 0,-7 4-44 16,-4 0 1-16,0-4 0 16,-7 1 0-16,4-7-2 15,4-6 1-15,-1 0 0 16,4-6 0-16,3-7 0 16,11-3 0-16,3-6-2 15,15 0 1-15,0 1-1 16,6-5 0-16,-3 1-1 15,11 3 1-15,7 4-1 0,0 8 1 16,-1 4 0-16,5 6 1 16,-5 6 1-1,-2 0 1-15,-5 4 0 0,1 6 0 16,7 2 0-16,-4 7 0 16,7 4 0-16,11-1 1 15,-7-6 0-15,0-10 1 16,-4-5 2-16,-7-10 1 15,0-10 0-15,-13-3 1 16,-1-6-1-16,-4 10 0 16,-10-4-3-16,-10 0 1 15,-19-2-8-15,-9-1 1 0,-5 3-11 16,-6 7 1-16,-8 2-7 16,5 1 1-16</inkml:trace>
  <inkml:trace contextRef="#ctx0" brushRef="#br2" timeOffset="107800.61">6406 14302 64 0,'-10'3'32'0,"10"3"-37"0,0 1 59 0,0 11-53 15,10 1 0-15,-6 10-1 16,3 11 1-16,0 7-2 16,4 13 1-16,-1 9-3 15,4 0 0-15,4-3-4 16,3-13 0-16,0-12-10 15,1-16 0-15,2-19-2 16,4-15 1-16</inkml:trace>
  <inkml:trace contextRef="#ctx0" brushRef="#br2" timeOffset="108034.12">7024 14525 57 0,'7'25'28'0,"-35"28"-33"0,17-44 58 16,-7 20-52-16,-10 8 0 16,-11 20 1-16,-14 9 0 15,-3 18-3-15,-7 13 0 16,-8 4 0-16,4 2 1 16,7-9-3-16,4-12 1 0,10-13-6 15,-4-16 0-15,22-12-10 16,7-19 1-16</inkml:trace>
  <inkml:trace contextRef="#ctx0" brushRef="#br2" timeOffset="108696.16">6735 15208 57 0,'10'16'28'0,"11"-7"-30"0,-10-12 48 0,-1 6-40 15,8-6 0-15,3 3 3 16,0-6 0-16,4 0-12 16,0 3 0-16,3-1 8 15,-7-2 0-15,-3 6-4 16,-11 0 0-16,0 10-2 15,-4-4 1-15,-6 6-3 16,-8 4 1-16,1 3-2 16,-4 6 1-16,0 3-1 15,-1 7 0-15,-2-1 1 0,3-3 0 32,3 4 1-32,4 3 1 15,4-1 2-15,6-2 0 0,4-4 0 0,4-9 1 16,10-9-1 15,7-10 1-15,11-13-4-1,3-9 0-15,-3-6-11 0,-7-9 0 0,-4-10-5 0,-3-3 0 0</inkml:trace>
  <inkml:trace contextRef="#ctx0" brushRef="#br2" timeOffset="109207.35">6325 14039 47 0,'0'-4'23'0,"-7"4"-20"0,7 7 38 15,-3-1-39-15,-1 7 0 16,-6 12 1-16,-4 6 0 16,-4 10-4-16,-7 15 0 15,-3 1 3-15,0 18 0 16,0 0-3-16,-4 19 0 0,-7 16-3 16,7 12 1-1,0 7-2-15,15 6 1 0,-1 0-1 16,15-4 1-16,6-18 0 15,18-16 1-15,15-12 0 16,13-19 1-16,22-19-5 16,6-16 1-1,8-24-6-15,3-7 1 16</inkml:trace>
  <inkml:trace contextRef="#ctx0" brushRef="#br2" timeOffset="109642.71">7193 13904 41 0,'0'22'20'0,"7"47"-17"0,-3-54 37 0,3 14-38 15,3 11 0-15,4 20 1 16,15 9 1-16,10 25-5 16,3 9 0-16,14 20 2 15,-3 12 1 1,-7-1-2-16,-14 4 1 16,-11 0-3-16,-14-9 1 0,-14-13-7 15,-11-22 1-15,-3-6-8 16,-7-25 1-16</inkml:trace>
  <inkml:trace contextRef="#ctx0" brushRef="#br2" timeOffset="110106.87">7641 13995 47 0,'-10'28'23'0,"-19"0"-25"0,26-25 38 0,-4 13-34 0,0 0 0 0,3 2 1 15,-6-5 0-15,10 0-4 16,-7-7 0-16,7 0 3 16,0-6 1-16,0-9-2 15,7-1 0-15,3-5 0 16,8-4 0-16,3-6-1 16,0 0 0-16,-3 0 0 15,7-4 0-15,-1 4-1 16,8 3 1-16,-7 10 0 15,3 2 1 17,-3 4-1-32,-1 6 1 0,-3 9-1 0,1 13 1 15,2 7-1 1,-13 11 0-16,-1 4-6 0,1 0 1 0,0 0-10 16,-11-19 0-16</inkml:trace>
  <inkml:trace contextRef="#ctx0" brushRef="#br2" timeOffset="110610.7">8262 14848 51 0,'4'9'25'0,"17"-12"-24"15,-7-3 39-15,7-1-39 16,14-11 1-16,4 2-1 0,7 0 1 15,-4-3-6-15,-6 4 1 16,-5-1-8-16,-6 10 1 16,-14 3-5-16,-11 6 0 15</inkml:trace>
  <inkml:trace contextRef="#ctx0" brushRef="#br2" timeOffset="110742.6">8266 15152 56 0,'21'44'28'0,"60"-51"-41"0,-49 7 54 0,6 0-42 15,8-3 0-15,7 0-13 16,4 0 1-16,-4-6 6 16,7-1 1-16</inkml:trace>
  <inkml:trace contextRef="#ctx0" brushRef="#br2" timeOffset="111504.61">10636 14054 60 0,'57'10'30'0,"-43"-7"-34"0,-14 0 55 16,-39 13-47 0,-14 9 0-16,-10 3 0 15,-8 3 0-15,8 1-6 16,-12 8 0-16,1-2 3 15,0-7 1-15,7-2-5 16,0-4 1-16,7 0-1 16,4-6 0-16,6-4-1 15,12-2 1-15,9-4 0 16,8 1 0-16,7-1 2 16,7 0 0-16,7 4 0 15,4 3 1-15,3 6 0 16,3 3 0-16,4-3 0 47,-10 9 1-47,3 4-1 0,-7 2 0 0,-7 10 0 0,-4 10 1 0,-6-1-2 0,-12 10 1 15,5-6-1-15,-8-1 0 16,-7 1 0-16,0-1 1 16,-3 4-1-16,3 0 1 15,4-4 0-15,7-5 1 16,3-4 2-16,7-6 1 15,8-4 2-15,6-11 0 0,15-7 1 16,17-10 0-16,14-9-1 16,25-9 1-16,22-3-4 15,16-4 0-15,-6-3-5 16,4 1 0-16,-12 2-10 16,-6-9 1-1,-14 0-11-15,-4-9 0 16</inkml:trace>
  <inkml:trace contextRef="#ctx0" brushRef="#br2" timeOffset="111707.43">10453 15111 64 0,'0'38'32'0,"-21"2"-33"0,14-24 51 0,-11 9-50 0,7 10 1 0,1 12-1 0,-4 0 1 16,0 0-8-16,-4 0 0 16,-7 0-11-16,-7-16 0 15</inkml:trace>
  <inkml:trace contextRef="#ctx0" brushRef="#br2" timeOffset="112268.84">9335 16067 60 0,'3'10'30'0,"4"9"-31"15,-7-16 46-15,0 9-45 0,0 4 0 16,-3 6 0-16,-1 0 1 16,1 0-1-16,-1-3 0 15,4-4 0-15,4-2 0 16,-1-7-1-16,-3-6 1 16,7-12-1-16,4-10 1 15,6 0-2-15,1-10 1 16,10-8-2-16,0-4 1 15,-3 9 0-15,0 4 1 16,-1 9 0-16,1 6 0 16,-4 7 0-1,-3 12 1 1,-4 3 0-16,0 10 1 0,-3 6-1 16,-4-3 1-16,0 0-1 0,0-1 0 0,0-2-5 15,-3 3 0-15,-1-4-10 16,-3-2 0-16</inkml:trace>
  <inkml:trace contextRef="#ctx0" brushRef="#br2" timeOffset="112530.84">9821 16030 57 0,'-7'9'28'0,"7"-2"-21"0,0-7 47 0,7 0-51 0,4 0 0 0,3 0 1 0,-3 0 0 16,17 0-6-16,14-4 1 16,-3-5-1-16,0 0 0 15,-7-1-9-15,-4 1 0 16,-11 6-9-16,-13-4 0 15</inkml:trace>
  <inkml:trace contextRef="#ctx0" brushRef="#br2" timeOffset="112727.93">9874 16221 45 0,'-17'44'22'0,"10"-6"-15"0,10-35 31 0,4 0-36 15,0 0 1-15,4 0-1 16,3 0 1-16,14 0-5 15,11-3 1-15,7-6 0 16,0-9 0-16,3-11-10 16,0-2 0-16,-6-3-4 15,-1-4 0-15</inkml:trace>
  <inkml:trace contextRef="#ctx0" brushRef="#br2" timeOffset="112957.92">10509 15961 54 0,'-14'37'27'0,"-7"17"-27"0,17-35 51 0,1 15-49 0,-1 10 0 15,8 3 0-15,-1 6 0 16,5 7-5-16,-5-1 0 15,4-5-8-15,-3-23 1 16,-4-25-7-16,7-12 0 0</inkml:trace>
  <inkml:trace contextRef="#ctx0" brushRef="#br2" timeOffset="113606.4">9991 13722 49 0,'0'3'24'0,"-14"28"-19"0,10-24 39 15,-3 2-44-15,-4 13 1 16,1-13 0-16,-1 4 0 16,-3-4-2-16,-7 1 1 15,3-1 0-15,1-6 1 0,-1 0-2 16,4-3 1-16,3-6-4 16,4 0 0-16,7-7 0 15,7 1 1-15,0-1 0 16,8-2 1-16,2 2 0 15,4 4 1-15,11 2 3 16,-4 7 0-16,4 7-1 16,0 8 1-16,0 4-2 15,-1-9 1-15,-2 2-1 16,-1 1 1-16,-4-1-2 16,5-2 1-16,-1-1 0 15,0-6 1 16,0 0 0-31,1-6 1 0,-1-3 0 0,-7-10 1 0,-3 0 0 16,-11 1 0-16,-14-1 0 16,-8-3 1-16,-9 4-5 15,-4-1 1-15,-8 7-7 0,-3-1 0 16,1 7-10-16,-1-3 1 16</inkml:trace>
  <inkml:trace contextRef="#ctx0" brushRef="#br2" timeOffset="114147.85">11321 14054 55 0,'-4'0'27'0,"4"10"-25"0,0-4 45 16,0 13-47-16,0 12 1 16,0 13 0-16,4 6 1 15,-1 10-4-15,-3 12 1 0,4-13-3 16,3-2 0-16,3-7-6 16,4-12 1-16,4-7-8 15,0-12 0 1</inkml:trace>
  <inkml:trace contextRef="#ctx0" brushRef="#br2" timeOffset="114372.08">11811 14415 49 0,'4'-10'24'0,"-19"29"-19"15,8-9 42-15,-10 9-42 16,-8 12 0-16,-10 3 2 15,-4 10 0-15,-10 16-10 16,-1 15 1-16,-3 0 5 16,7 13 1-16,1 0-6 0,-5-10 1 15,8-6-5 1,7-9 0-16,6-13-9 0,5-18 0 16,6-13-4-16,7-13 1 15</inkml:trace>
  <inkml:trace contextRef="#ctx0" brushRef="#br2" timeOffset="115091.98">11539 14982 57 0,'-3'0'28'0,"6"4"-28"0,-3-4 53 15,4 0-49-15,3 3 0 16,4 0 2-16,6 0 0 16,4 0-8-16,4-3 0 15,0 0 4-15,-8 0 1 16,-3 3-3-16,-6 4 1 16,-5 2-3-16,-6 7 0 0,-8 2-2 15,-3 1 1-15,-4 3-2 16,1 0 1-16,2 0 0 15,5 3 1 1,-1 3 0-16,4 4 1 0,4-7 2 16,3-3 0-16,10-3 1 15,4-4 1 17,8-2-1-17,13-10 1 1,7-6-2 31,1-16 1-47,6-6-8 31,4 3 1-31,-11-6-11 16,0-10 0-16</inkml:trace>
  <inkml:trace contextRef="#ctx0" brushRef="#br2" timeOffset="115545.53">12682 13810 45 0,'-10'25'22'0,"-1"-13"-11"15,8-2 29-15,-4 9-38 0,-4 9 0 0,-7 9 1 0,-6 7 0 0,-5 25-4 16,-2 10 0-16,-1 18 2 16,0 16 1-16,4 12-2 15,10 16 0-15,8-6 0 16,-1-3 0-16,15-4-2 16,17-21 1-1,4-19-3-15,10-32 0 0,4-21-8 0,-1-20 1 16,1-21-5-16,0-13 1 47</inkml:trace>
  <inkml:trace contextRef="#ctx0" brushRef="#br2" timeOffset="115836.77">13028 14051 58 0,'-7'10'29'0,"11"-4"-38"0,-4-6 56 0,0 9-47 16,0 10 0-16,-4 9 0 16,1 7 1-16,-1 9-2 15,0 0 1-15,4-1-4 16,4 1 0-16,7-9-10 15,-1-7 1-15,4-12-3 16,4-7 1-16</inkml:trace>
  <inkml:trace contextRef="#ctx0" brushRef="#br2" timeOffset="116089.01">13413 14192 40 0,'3'13'20'16,"-24"21"-20"-16,14-21 37 0,-7 12-35 0,-7 3 1 0,-4 7 2 0,-7 15 1 0,-10 3-8 0,-8 16 1 15,1 13 3-15,3 9 1 16,0 3-2-16,4-3 0 16,3-13-4-16,7-15 0 15,15-13-8 1,6-13 1 31,8-11-5-16,10-14 1-31</inkml:trace>
  <inkml:trace contextRef="#ctx0" brushRef="#br2" timeOffset="116397.1">13173 14841 52 0,'3'19'26'0,"18"-28"-28"0,-14 12 50 0,4-3-43 0,7-3 0 0,6-4 4 0,5 1 0 0,-1 3-12 15,-7 3 1-15,-3 0 6 16,-4 3 1-16,-4 3-4 0,-6 4 1 16,-4 2-4-16,-4 4 1 15,-3 6-2-15,-3-6 0 16,-4 3-1-16,-4 3 1 15,0 3 0-15,1 3 1 16,-1 3 0-16,4 1 0 16,7-7 1-16,3-3 0 15,4 3-1-15,7-7 1 32,4-5-2-32,10-10 0 0,11 0-4 0,7-12 1 15,3-13-8-15,11-9 0 16,3-10-2-16,11-12 1 15</inkml:trace>
  <inkml:trace contextRef="#ctx0" brushRef="#br2" timeOffset="116769.31">13515 13935 41 0,'-14'53'20'0,"7"16"-21"0,10-44 39 0,4 13-36 16,7 19 1-16,15 2 2 16,9 23 1-16,5 5-6 15,-1 20 1-15,-3 6 3 63,-7 3 1-63,-15-6-3 0,-10 3 1 62,-14-10-7-46,-14 4 1-16,-7-16-14 15,-14-19 1-15</inkml:trace>
  <inkml:trace contextRef="#ctx0" brushRef="#br2" timeOffset="117316.61">13758 13976 56 0,'-3'47'28'0,"3"-22"-33"0,0-25 42 0,0 0-38 0,0 0 1 0,3-6-1 0,1-4 1 0,-1-5 0 0,4-7 0 0,1 0-1 0,-1 0 1 0,3 0-2 16,1-3 0 0,10-13-2-1,0 10 1-15,0 6-1 16,0 9 1-16,-3 7 0 16,3 16 0-16,-7-1 2 15,0 7 0-15,-3 6 2 16,0 6 0-16,-1 0-2 15,1 0 0-15,-1 0-3 16,1-9 0-16,0 0-7 16,-1-9 0-16</inkml:trace>
  <inkml:trace contextRef="#ctx0" brushRef="#br2" timeOffset="117614.9">14161 13901 43 0,'17'28'21'0,"-6"-25"-19"0,-11-3 37 0,10 0-36 0,4-3 0 16,8-7 0-16,6-2 0 15,7 2-5-15,4 7 0 16,-4-12-5-16,0-1 1 15,-10 3-9-15,-7-5 1 16</inkml:trace>
  <inkml:trace contextRef="#ctx0" brushRef="#br2" timeOffset="117787.62">14626 13571 56 0,'4'47'28'15,"-1"13"-23"-15,-3-41 50 0,0 22-54 0,-3-4 0 0,-1 20-4 0,1 2 0 0,-4 16-5 0,0 1 0 0,-8-10-10 0,-2-13 0 0</inkml:trace>
  <inkml:trace contextRef="#ctx1" brushRef="#br3">5454 11815 0,'0'0'15,"0"0"-15</inkml:trace>
  <inkml:trace contextRef="#ctx0" brushRef="#br3" timeOffset="121502.43">10904 13697 30 0,'-3'19'15'0,"-4"12"-9"0,7-18 15 16,0 8-17-16,-4 17 1 15,1 12 3-15,-4 13 1 0,3 15-11 16,-3 16 1-16,0 13 6 15,0 9 1-15,-4 3-4 16,-3 4 0-16,4-4-2 16,-1-10 1-16,4-14-4 15,0-14 1-15,0-18-3 16,3-16 1-16,4-13-6 16,7-21 1-16,4-10-4 15,-4-19 0-15</inkml:trace>
  <inkml:trace contextRef="#ctx0" brushRef="#br3" timeOffset="122163.49">10823 13584 42 0,'7'9'21'0,"0"23"-21"0,0-26 40 15,0-3-38-15,4 6 1 16,3-2 2-16,11 2 1 16,7-3-7-16,6 1 0 15,12-7 5-15,10-10 0 16,7-9-2-16,10-9 0 0,8 3-1 15,7-6 0-15,3-4-1 16,-10 1 1 0,-18 6-2-16,-7 3 1 0,-11 6-1 15,-3 0 1-15,-7 9-3 16,-4 10 1-16,-10 19-2 16,-4 3 1-16,-14 19-1 15,-7 19 0-15,-7 15 0 16,0 0 0-16,-7 13 1 15,3 3 1-15,1 0 0 16,3 19 1-16,-1-1 1 16,1-2 0-16,0 9 0 15,7 6 1-15,4 1-1 16,-1-1 1-16,4-9-1 16,4 3 0-16,7-10 0 15,3-5 1-15,0-13 0 0,0-10 0 16,0-6 1-16,-7-3 1 15,-6-16-1-15,-12 7 1 16,-7-1-1-16,-10 4 1 16,-3 6-2-16,-12-6 1 15,-10-7-1-15,-7-9 0 16,-6-6 0-16,-9-13 1 16,-9-9-1-16,3-9 1 15,-14-20-2-15,-11-12 0 0,0-15-11 16,-3-10 1-16,6-7-6 31,15-5 0-31</inkml:trace>
  <inkml:trace contextRef="#ctx0" brushRef="#br3" timeOffset="122914.57">8865 4810 36 0,'0'12'18'0,"4"17"-9"0,-1-14 19 15,-3 10-25 1,0-3 0-16,-3 19 2 0,-1 6 0 16,-3 28-7-16,-3 16 1 15,-1 7 4-15,1 11 0 16,-1 11-3-16,4 8 0 16,3-21-2-16,4-26 1 15,0-18-5-15,0-16 1 16,0-28-7-16,0-19 1 15,0-22-2-15,4-25 0 0</inkml:trace>
  <inkml:trace contextRef="#ctx0" brushRef="#br3" timeOffset="123486.5">8731 4706 38 0,'25'19'19'0,"24"-12"-18"0,-38-11 37 0,0 4-34 16,3-3 0-16,3 0 2 15,8-13 1-15,17 7-9 16,-3-7 1-16,14-2 5 16,18 5 1-16,6-3-3 15,8-2 1-15,0-1-2 16,-8-3 0-16,-17 6-1 15,-7 4 1-15,0 2-2 16,-4 10 0 0,-3 6-1-16,0 4 1 15,-7 12-1-15,-7 9 1 0,-1 16-1 0,-17 16 0 16,-6-4 0-16,-12 7 1 16,-10 13-1-16,-4 12 1 15,-3 3-2-15,0-7 1 16,0-2 0-16,7 0 0 15,0-13 1-15,10-12 0 16,-7-7 1-16,11-3 0 16,25 16 2-1,3-16 1 1,4-3-1-16,-4 0 0 0,-7 0-1 16,-13 0 0-16,-16 0 0 15,-16 10 1-15,-12 2-1 16,-13-5 1-16,-18-1 0 15,-7-3 0-15,-11-3-1 16,1-12 1-16,-1-10-1 16,0-16 0-16,-3 0-1 15,-7-9 0-15,0-6-6 16,-1-3 0-16,1 3-10 16,7 6 0-16</inkml:trace>
  <inkml:trace contextRef="#ctx0" brushRef="#br3" timeOffset="125034.06">12823 15531 43 0,'0'10'21'0,"15"-7"-10"16,-5-6 22-16,8 0-30 15,7-10 0-15,13-6 0 16,12-3 1-16,10 0-6 16,10-3 0-16,1 3-1 15,-8-3 1-15,-10 6-8 16,-14 7 1-16,-18 12-6 15,-17 0 0-15</inkml:trace>
  <inkml:trace contextRef="#ctx0" brushRef="#br3" timeOffset="125257.38">12682 15726 43 0,'-17'34'21'0,"24"-24"-23"0,0-4 38 15,3 3-34-15,8 4 0 16,7-4 4-16,10-6 1 16,7 0-7-16,15-9 0 15,20-6 4-15,1-1 0 16,3 1-2-16,0-7 0 0,-10 0-7 16,-15 0 0-16,-13 3-12 15,-19 1 1-15</inkml:trace>
  <inkml:trace contextRef="#ctx0" brushRef="#br3" timeOffset="126323.11">10481 5964 36 0,'0'12'18'0,"7"-5"-8"16,-3-7 19-16,3 0-26 15,3-3 0-15,4-7 2 0,4 7 0 16,10-3-7-16,4-7 0 15,10 4 4-15,8-7 0 16,6-3-7-16,-3-3 0 16,-7 0-9-16,-18 10 0 15</inkml:trace>
  <inkml:trace contextRef="#ctx0" brushRef="#br3" timeOffset="126550.83">10379 6256 59 0,'7'6'29'0,"46"3"-33"0,-32-12 52 16,18-3-47-16,14-4 1 0,7-8-1 15,10-1 0-15,1 0-4 16,-18 3 1-16,0-3-14 15,-18 7 1-15,-3 6-2 16,-22-7 0-16</inkml:trace>
  <inkml:trace contextRef="#ctx0" brushRef="#br3" timeOffset="131310.57">8054 17171 27 0,'7'22'13'0,"11"-3"-11"0,-15-16 14 0,4 3-13 15,0 7 1-15,-3 3 4 16,-1 6 1-16,1 6-9 16,-8-3 0-16,1 3 6 15,-1 3 1-15,1 7-2 16,-1-7 1-16,4-2-3 16,-7-1 1-16,4-9-3 15,3-7 1-15,0-5 0 16,0-14 0-16,10-5-1 15,-10-13 0-15,7-10-1 16,0-9 1-16,4-3-1 16,3-6 1-16,-3-7-1 0,6 4 0 15,4 6 0 1,4 9 1-16,3 10-1 0,8 9 1 16,6 9 0-16,-3 7 0 15,0 6-1-15,-1 6 1 16,-9 0-4-16,-5 1 0 15,-6-1-13-15,-15 0 1 16,-10-9-1-16,-3 3 0 16</inkml:trace>
  <inkml:trace contextRef="#ctx0" brushRef="#br3" timeOffset="131818.97">8985 17388 48 0,'14'3'24'0,"11"-13"-29"0,-14 4 48 0,3-3-41 15,0-1 0-15,4 1 1 16,-4-1 0-16,10 4-5 15,-6 3 1-15,0 3-4 16,-8 6 0-16,-3 1-10 16,-10 2 0-16</inkml:trace>
  <inkml:trace contextRef="#ctx0" brushRef="#br3" timeOffset="131985.04">8968 17595 36 0,'-4'12'18'0,"15"-18"-12"16,-1 3 22-16,-3 3-26 16,7 0 0-16,8-3 0 15,6-4 0-15,11-5-6 16,-4 2 1-16,11-2-8 16,-7-4 1-16</inkml:trace>
  <inkml:trace contextRef="#ctx0" brushRef="#br3" timeOffset="132300.62">9779 16820 53 0,'-4'31'26'0,"-10"13"-30"0,14-25 45 0,0 6-41 16,0 16 0-16,4 12 0 16,-1 1 1-16,4 2-1 15,1-3 0-15,2-6-2 16,1-3 1-16,-1-12-9 15,8-7 1-15,-7-13-6 16,6-9 0-16</inkml:trace>
  <inkml:trace contextRef="#ctx0" brushRef="#br3" timeOffset="132523.04">10213 17021 46 0,'3'44'23'0,"-10"12"-28"0,4-40 40 16,-8 6-33-16,-10 9 1 16,-7 10 2-16,-4-4 1 15,-7 20-8-15,1-1 1 16,-8 7 4-16,3 3 0 16,1-6-3-16,7-7 0 15,7-9-8-15,6-10 1 16</inkml:trace>
  <inkml:trace contextRef="#ctx0" brushRef="#br3" timeOffset="132912.94">10065 17604 56 0,'10'9'28'0,"19"7"-21"16,-19-16 35-16,4-3-37 15,4-3 1-15,7 3 1 16,3-1 0-16,4 4-10 16,-4-3 0-16,-4 3 6 0,1 0 1 15,-7 3-5-15,-8 4 1 16,-3 2-4-16,-7 4 0 15,-3 2-1-15,-8 7 0 16,-3-3 0-16,-3 3 0 16,2 3 2-16,1 0 0 15,7 3 2-15,0 4 1 16,7-4 2-16,7 0 0 16,4-3 0-16,3-6 1 15,7-6-1-15,4-4 0 16,-4-3-7-16,0-9 1 0,-7-9-13 15,-14-7 0-15</inkml:trace>
  <inkml:trace contextRef="#ctx0" brushRef="#br3" timeOffset="133470.41">7811 16710 47 0,'-4'3'23'0,"4"1"-17"0,0-1 30 0,0 3-35 16,0 7 1-16,-4 5 2 16,4 1 1-16,-3 16-5 15,3 5 0-15,-7 14 3 16,3 15 1-16,4 19-2 15,0-4 0-15,0 13-5 16,0 7 1-16,0-4-5 16,0-3 1-16,-7-6-5 15,7-19 1-15,0-15-7 16,0-16 1-16</inkml:trace>
  <inkml:trace contextRef="#ctx0" brushRef="#br3" timeOffset="133874.7">8728 16472 38 0,'17'9'19'16,"-3"10"-15"-16,-10-13 31 0,0 7-31 15,-4 12 1-15,-4 3 2 16,-3 16 1-16,0 10-10 15,-4 15 0-15,4 18 6 16,4 14 1-16,-1 12-3 16,1-4 1-16,3 1-3 15,0 6 0-15,0-19-5 16,-7-12 0-16,0-10-9 16,-4-15 0-16,-7-19-3 15,11-13 1-15</inkml:trace>
  <inkml:trace contextRef="#ctx0" brushRef="#br3" timeOffset="134340.76">9627 16644 41 0,'-3'0'20'0,"-1"-3"-21"16,4 10 37-16,0 5-34 16,4 16 0-16,-1 7 4 15,-3 2 0-15,0 14-6 0,4 14 0 16,-1 11 3-16,1 15 1 15,-4-4-2-15,-4 8 0 16,4 5-6 0,0-3 0-16,0-3-6 0,-3-3 0 15,3-12-6-15,-4-20 1 16</inkml:trace>
  <inkml:trace contextRef="#ctx0" brushRef="#br3" timeOffset="134700.2">10696 16525 48 0,'18'13'24'0,"-8"56"-32"16,-10-57 44-16,0 23-35 16,0 12 0-16,-3 16 0 15,3 15 0-15,0 19-2 16,-4 16 0-16,1 9 1 15,3 13 0-15,3-3-2 0,-3-13 1 16,0-9-6-16,0-19 0 16,4-19-6-16,-4-19 1 15</inkml:trace>
  <inkml:trace contextRef="#ctx0" brushRef="#br3" timeOffset="135148.84">11098 17071 47 0,'-7'38'23'0,"-10"21"-32"16,10-46 42-16,-4 5-33 15,0 8 0-15,-6-1 0 16,-1 3 1-16,4 0 0 0,0-6 1 15,3 0 0-15,4-6 1 16,7-4 0-16,0 4 0 16,11-7-1-16,3 4 1 15,7-1-2-15,4 1 0 16,7-1-1-16,3 4 1 16,4-3-1-16,-4-1 0 15,-7 1-4-15,-3-1 0 16,0 1-11-16,-11-1 1 15</inkml:trace>
  <inkml:trace contextRef="#ctx0" brushRef="#br3" timeOffset="135434.49">11825 16704 48 0,'4'25'24'0,"-22"57"-25"15,11-57 35-15,0 15-33 16,0 23 0-16,0 19-1 15,-4 2 0-15,-3 20-4 0,0 18 0 16,3-12-9 0,-10 0 0-16</inkml:trace>
  <inkml:trace contextRef="#ctx0" brushRef="#br3" timeOffset="137328.69">15494 14641 46 0,'-7'-7'23'0,"7"7"-13"16,0 0 24-16,0 0-31 16,7 0 0-16,4 0 3 15,6 0 1-15,11 0-8 16,8-3 1-16,10-6 4 15,14-1 1-15,3 1-5 16,4-4 1-16,-3 7-9 16,-4 6 1-16,-22 6-12 15,-16-2 1-15</inkml:trace>
  <inkml:trace contextRef="#ctx0" brushRef="#br3" timeOffset="137523.91">15480 15030 55 0,'-21'47'27'0,"21"-29"-26"0,7-18 43 15,3-3-40-15,15-6 1 16,14-7 0-16,10 0 0 16,15 1-8-16,6-1 1 0,8 4-6 15,0-1 1-15,-11 0-11 16,-22 7 0-16</inkml:trace>
  <inkml:trace contextRef="#ctx0" brushRef="#br3" timeOffset="138394.09">18517 13901 44 0,'7'6'22'0,"-3"-9"-11"0,-4 3 29 0,0 0-35 16,-4-3 0-16,-3-1 3 16,-3 1 0-16,-11 6-11 15,-11 4 1-15,-11 2 6 16,1 7 0-16,0 0-2 0,3 2 0 16,4 1-3-16,-1-3 1 15,8 3-3-15,4 6 1 16,9 3-2-16,15 0 1 15,7-3-2 32,8-3 1-47,9-6 1 0,8-7 1 32,0-6 1-32,0-9 1 0,-1-10 0 15,-2 1 1-15,-1-1-1 0,-7-3 1 0,-3 0-2 0,-1 4 1 0,-6 2-1 0,-1 10 1 16,-3 9-1-16,-3 4 0 31,-4 15 1-31,0 3 0 31,3 10 0 16,1 3 0-31,0 2 0-1,-1-2 0 1,1-9-6-16,-4-7 0 0,-4-7-9 0,-3-8 0 0</inkml:trace>
  <inkml:trace contextRef="#ctx0" brushRef="#br3" timeOffset="138681.04">17519 14816 76 0,'74'35'38'0,"81"-42"-47"0,-95-2 71 16,28-7-62-16,36-9 1 15,13-12-1-15,15 8 0 16,3-2-5-16,-24 3 0 16,-25 3-10-16,-22 6 0 15,-24 0-6 1,-10 3 0 31</inkml:trace>
  <inkml:trace contextRef="#ctx0" brushRef="#br3" timeOffset="139185.97">17498 15365 56 0,'3'44'28'0,"-6"44"-35"0,-1-66 49 0,1 12-42 0,-4 4 0 0,-4 9-1 0,1 3 1 0,-1-3-2 0,4-6 1 0,3-7-7 0,4-9 0 0,7-12-7 0,0-13 0 0</inkml:trace>
  <inkml:trace contextRef="#ctx0" brushRef="#br3" timeOffset="139373.73">17766 15531 58 0,'14'16'29'0,"14"-16"-35"0,-17 0 54 0,6 3-46 0,5 0 0 16,6-3 0-16,14 0 0 15,11 0-6-15,-4-3 1 16,1 0-6-16,-4-3 1 16,-11-4-9-16,-7-2 0 15</inkml:trace>
  <inkml:trace contextRef="#ctx0" brushRef="#br3" timeOffset="139750.94">18591 15559 48 0,'-7'57'24'0,"-7"-4"-23"0,11-43 38 0,-1-1-36 0,4 0 0 0,-3-5 3 15,-1-11 1-15,1-5-8 16,-1-7 0-16,4-3 5 16,4-6 0-16,-1-10-1 15,4 1 0-15,4-1-1 0,6 3 0 16,12 7 0-16,9 3 0 15,12 3-1 17,6 3 1-32,4 4-5 0,0-1 0 15,0 3-12 17,-14 4 1-17,-11 0-6 1,-3-1 0-16</inkml:trace>
  <inkml:trace contextRef="#ctx0" brushRef="#br3" timeOffset="140163.43">19720 14700 61 0,'4'22'30'0,"6"-22"-28"0,-3 0 57 0,8 3-57 15,2 0 1-15,8 1 0 0,10-4 0 16,11 0-5-16,7-7 1 16,-4 1 0-16,-3-6 1 15,-7 5-9-15,-7 4 1 16,-11 0-13-16,-14 6 1 16</inkml:trace>
  <inkml:trace contextRef="#ctx0" brushRef="#br3" timeOffset="140284.97">19667 15095 64 0,'-10'44'32'0,"31"-12"-28"0,-7-32 50 0,7 3-53 16,11 0 0-16,17 3-5 16,18-6 0-16,-7-6-5 15,4 0 1-15,-22-4-11 16,1-2 0-16</inkml:trace>
  <inkml:trace contextRef="#ctx0" brushRef="#br3" timeOffset="140851.22">22204 13455 56 0,'7'32'28'0,"-14"8"-31"15,3-18 44-15,1 10-41 16,-1 12 1-16,1 9-1 16,-1 3 1-16,4-2-3 15,4-7 1-15,3-6-7 16,3-13 0-16,4-16-7 15,1-12 0-15</inkml:trace>
  <inkml:trace contextRef="#ctx0" brushRef="#br3" timeOffset="141038.51">22624 13531 59 0,'0'15'29'0,"-25"73"-35"15,14-60 52-15,-6 16-46 0,-15 6 0 0,-7 13 1 0,-3 3 0 0,-15 9-1 0,-3 10 0 0,-3 0 0 0,3-13 1 16,7-6-2-16,4-4 0 0,6-15-8 16,12-9 0-16,2-10-7 15,19-12 0-15</inkml:trace>
  <inkml:trace contextRef="#ctx0" brushRef="#br3" timeOffset="141496.7">22430 14224 60 0,'17'28'30'0,"-10"-22"-29"0,0-6 53 0,0 0-53 0,8-6 1 16,2 3 1-16,1 0 0 16,3 3-3-16,4 0 0 15,-4 3 2-15,-4 3 1 16,-2 3-2-16,-8 10 1 16,-11 3-3-16,-3 3 0 15,-7-3-2-15,-4 0 1 16,-6 0-1-16,-8 0 0 15,0 0 0-15,4 0 0 235,0 0 2-235,10 0 1 0,7-3 1 0,8-4 0 0,6 1 2 0,12 0 0 0,13-4-1 0,4-2 1 0,13-1-1 0,5-3 0 0,-1-6-6 0,-6 0 1 0,-12-3-10 0,-10 3 1 0,-21 0-8 0,-7-6 0 15</inkml:trace>
  <inkml:trace contextRef="#ctx0" brushRef="#br3" timeOffset="141694.75">21318 15196 77 0,'29'15'38'0,"55"4"-44"0,-41-22 73 0,27-3-64 0,29 0 0 15,31-10 0-15,15-12 0 16,24-4-7-16,4-2 0 15,-25 6-6-15,-28-1 0 16,-35 4-13 0,-25 6 0-16</inkml:trace>
  <inkml:trace contextRef="#ctx0" brushRef="#br3" timeOffset="142430.9">21318 15716 59 0,'14'16'29'0,"1"-7"-27"0,-12-6 41 0,1 10-41 16,-4 9 1-16,-7 9 0 15,0 13 0-15,-4 10-4 16,-3 8 0-16,3 7 1 16,-3-6 0-16,4-7-5 15,3-9 1-15,7-6-8 16,7-16 0-16,0-15-7 0,7-13 1 16</inkml:trace>
  <inkml:trace contextRef="#ctx0" brushRef="#br3" timeOffset="142596.44">21586 15917 54 0,'18'22'27'0,"7"-3"-31"0,-18-16 49 0,3 0-45 0,8 0 1 0,3 0-1 0,0-6 0 0,15-6-4 0,6-7 0 0,4 0-11 16,-11-9 0-16</inkml:trace>
  <inkml:trace contextRef="#ctx0" brushRef="#br3" timeOffset="142822.67">22313 15327 48 0,'0'25'24'0,"-3"35"-22"0,3-35 33 16,-4 3-35-16,1 13 1 15,3 3 1-15,0-3 0 16,0 3-3-16,0 0 0 15,3-7-4-15,4-2 0 16,0-4-9-16,4-9 0 16</inkml:trace>
  <inkml:trace contextRef="#ctx0" brushRef="#br3" timeOffset="143046.62">22786 15487 46 0,'11'35'23'16,"-19"-1"-21"-16,1-18 36 0,-10 12-36 16,-8 4 1-16,-10 8 1 15,-15 17 1-15,-10 18-6 16,0 13 0-16,-7 3 3 16,-10 6 1-16,6 3-2 15,8-6 1-15,10-12-6 16,11-16 0-16,10-16-12 15,11-16 1-15,17-21-1 16,15-13 0-16</inkml:trace>
  <inkml:trace contextRef="#ctx0" brushRef="#br3" timeOffset="143468.56">22574 16231 63 0,'14'6'31'0,"25"-12"-43"0,-25 2 67 0,4-2-53 0,7 3 0 0,3 0 2 0,4 0 0 16,-4 0-5-16,-3 3 0 0,-4 0 3 15,-4 0 0-15,-10 3-1 16,-7 9 0-16,-10 4-2 15,-11-4 1-15,-8 10-1 16,-2 4 0-16,-1 2-1 16,0 3 1-16,7 4 1 15,8-1 0-15,3-3 1 16,10 1 0-16,11-1 1 16,11-9 1 30,14-9-1-46,10-10 0 16,-3-13-6 15,3-5 0-31,-7-7-13 16,-10-6 1-16,-4-7-4 0,4-3 0 16</inkml:trace>
  <inkml:trace contextRef="#ctx0" brushRef="#br3" timeOffset="143933.31">23428 14888 56 0,'11'60'28'0,"10"-22"-28"0,-11-35 52 0,8 0-49 0,10-3 0 0,7 0 1 15,15 0 0-15,10-10-6 16,3-2 0-16,-6 3-1 0,-11 5 1 16,-15-2-16-16,-9 9 1 15,-15 4-2-15,-11-4 1 16</inkml:trace>
  <inkml:trace contextRef="#ctx0" brushRef="#br3" timeOffset="144055.65">23463 15287 60 0,'36'15'30'0,"59"-12"-45"16,-63-3 60-16,24 0-49 0,11-3 0 15,18-6-16-15,10-10 1 0,0-3 16 16,-10-3 0-16</inkml:trace>
  <inkml:trace contextRef="#ctx0" brushRef="#br3" timeOffset="144307.5">25097 14659 59 0,'7'26'29'0,"3"21"-36"15,-13-32 55-15,-1 20-47 16,1 15 0-16,-4 22 3 16,-7 0 0-16,-4 16-5 0,4 15 0 15,-4 14 3-15,0-17 0 31,4 0-4-31,0-9 1 0,4-19-12 0,-1-18 1 16,-3-20-6-16,0-9 0 16</inkml:trace>
  <inkml:trace contextRef="#ctx0" brushRef="#br3" timeOffset="144849.12">25693 15434 38 0,'109'-97'19'16,"18"-22"-20"-16,-95 75 27 0,-4-6-22 16,-7-16 0-16,-10 0 4 15,-11-3 0-15,-14 6-10 16,-18 7 1-16,-28-1 5 16,-10 7 0-16,-26 6-1 15,-10 7 0-15,-17 8-2 63,-22 17 0-63,-6 15-2 0,-8 13 0 0,0 28-3 0,14 12 1 15,18 19-2-15,25 19 1 0,14 22-1 16,32 13 1-16,17 18 2 16,25-2 0-16,31 14 3 0,22-17 0 15,28-17 3-15,18-25 0 0,31-21 1 0,18-32 0 16,14-32 1-16,18-27 0 15,0-38 1-15,-11-19 0 16,-17-35-2-16,-32-27 1 0,-36-1-4 16,-38-12 1-16,-39-7-12 15,-32 1 0 17,-46-4-10-17,-20-3 1-15</inkml:trace>
  <inkml:trace contextRef="#ctx0" brushRef="#br0" timeOffset="160673.54">8968 11436 28 0,'7'6'14'0,"3"10"-8"0,-10-13 15 15,4 3-20-15,-4 1 0 0,0 2 1 16,0 7 0-16,-4 2-3 16,4 1 1-16,-7 6 1 15,4-9 1-15,-8 3-1 16,4 9 0-16,0 0 0 15,0 4 0-15,-4 2-1 16,4-9 1-16,0 7 0 16,0-1 0-16,-3 3 0 15,3 1 1-15,3-1-1 16,0 7 1-16,1-3-2 16,-1 3 1-16,1-1-1 15,3 4 1-15,0 0-1 16,3 6 1-16,4-3-1 15,1 0 0-15,2 0 0 16,4 0 1-16,-3 4-1 16,3-4 1-16,0 6-1 0,4-6 1 15,-8-3 0-15,8 0 1 16,0 3-1-16,-1 0 0 16,1-6 0-16,-4-7 0 15,11 7-1-15,-4-3 0 16,7-7 0-16,0 3 0 15,8-2 0-15,-1-7 0 16,0 0 0-16,4-3 0 16,3 6 1-16,1-9 0 15,2-3-1-15,-2-1 0 16,-4-2 0-16,-4-4 0 0,4-3-1 16,-1 1 1-16,5-1 0 15,3 3 0-15,3-5 0 16,0 5 0-16,8-3-1 15,3 1 1-15,-4-1 1 16,-6 0 0-16,-1 0 0 16,4 1 0-16,0-4 0 15,0 3 0-15,3-3-1 16,4 0 1-16,7-3-1 16,0 0 1-16,0-6-1 15,4 3 1-15,6 0-1 16,1 3 0-16,0-3 1 15,6-4 0-15,-10-2 0 16,-7-4 0-16,4-2 0 16,7 2 0-16,-1-3 0 0,8-2 0 15,-4-1-1-15,4-3 0 16,-8 3 0-16,8-9 1 16,0 9-1-16,-4-6 0 15,3 6-1-15,-6-3 1 16,-4-6-1-16,-10-3 0 15,-1-4 0-15,1 4 1 16,-1-7 0-16,4-9 0 16,-7 6 0-16,4 1 0 15,-1-1 0-15,-3-3 0 16,-3 0 0-16,-12 0 0 16,-2 13-1-16,-4-4 1 15,-1 1-1-15,-9-1 1 16,-5-2-1-16,-3-1 1 0,-6-6-1 15,-12-3 1-15,-6-3-1 16,-4 0 1-16,-1-4-1 16,-2 1 1-16,-4 6 0 15,-7-3 0 1,-36-29-1 0,4 4 1-16,-7 3 0 15,-7-3 0-15,0-4-1 16,7 17 1-16,-3-1-1 15,-1 3 1-15,-10 4 0 16,4 6 0-16,-4 6 0 16,-1 3 1-16,8 4-1 15,4 5 0-15,-4 7 0 16,-7 3 0-16,3 0 0 16,-6 3 0-16,-5-3 0 0,5 7 0 15,3-1 0-15,-4 7 0 16,-6 2 0-16,6 7 1 15,-3 0-1-15,0 4 0 16,3-1 0-16,4 9 0 16,-7 1 0-16,0 2 1 15,3 1-1-15,-3 0 0 16,0-1 0-16,7 1 1 31,3 3-1-31,-6 0 1 0,2 6-1 0,1 0 0 0,0 0 0 16,0-3 0-16,0-3 0 15,7 0 1-15,-3 6-1 16,2 0 1-16,-2 3-1 16,3-3 1-16,0-3-1 15,0 3 1-15,3 0-1 16,-3 0 0-16,14 4 0 16,4 2 1-16,0 0-1 15,-1-6 0-15,1 7-2 16,7 12 0-16,3-1-4 15,10 8 0-15,8 8-9 16,7 13 1-16</inkml:trace>
  <inkml:trace contextRef="#ctx0" brushRef="#br0" timeOffset="163374.54">15395 7651 53 0,'4'16'26'0,"6"34"-21"0,-6-41 26 0,-1 16-29 15,1 13 0-15,-4 0 2 16,-4 12 1-16,1 9-6 16,-1 20 0-16,4-1 2 15,0 4 1-15,4-13-4 16,-1-16 1-16,8-9-7 16,-4-10 0-16,4-15-8 15,3-13 0-15</inkml:trace>
  <inkml:trace contextRef="#ctx0" brushRef="#br0" timeOffset="163705.49">15773 8328 39 0,'7'50'19'0,"-14"-2"-14"0,7-39 27 0,-4 0-28 0,1-2 1 15,-4-7 2-15,3-4 0 16,1-11-9-16,-1-10 1 0,-3-13 5 16,0-18 1-16,-4-1-3 15,4-6 0-15,4-9-1 16,-1-6 1-16,4-4-2 16,0 7 0-16,4 3 1 15,3 16 0-15,7 2 1 16,7 17 0-16,7 8-2 15,4 14 1-15,0 12-4 16,-4 15 1-16,-3 10-11 16,-8 3 0-16,-3 10-5 15,-17 2 0-15</inkml:trace>
  <inkml:trace contextRef="#ctx0" brushRef="#br0" timeOffset="163857.84">15695 8131 57 0,'4'22'28'0,"10"-32"-30"0,-14 10 54 16,7-3-50-16,7 0 0 16,4-3-1-16,6-4 0 15,8 1-8-15,3-4 1 16,1 1-11-16,2-4 0 16</inkml:trace>
  <inkml:trace contextRef="#ctx0" brushRef="#br0" timeOffset="164244.6">17597 7720 54 0,'-4'60'27'0,"1"40"-23"15,-1-78 39-15,0 15-43 16,4 14 1-16,-3 14-1 16,-1 1 0-16,1 3-1 0,-4-3 0 15,-4-16-4-15,1-6 1 16,-1-19-8-16,4-15 1 16,0-23-5-16,0-18 0 15</inkml:trace>
  <inkml:trace contextRef="#ctx0" brushRef="#br0" timeOffset="164432.24">17325 7999 41 0,'-7'19'20'0,"3"-3"-13"0,4-10 35 16,4-3-39-16,-1-3 0 16,4-3 2-16,4-7 1 0,10 1-7 15,14 0 0-15,18-4 4 16,7 0 1-16,4 4-7 15,-1 3 1-15,-6 0-15 16,-15-7 1-16</inkml:trace>
  <inkml:trace contextRef="#ctx0" brushRef="#br0" timeOffset="164950.34">17829 8382 54 0,'4'34'27'0,"-1"10"-29"0,-3-35 39 0,0 1-37 16,-3-7 0-16,-1 0 0 15,1-3 1-15,-1-9-1 16,1-7 0-16,3-9 0 16,3 0 1-16,4-7-1 15,0-5 1-15,4-4-1 16,0 3 1-16,3 7 0 15,0 6 0-15,0 9-3 16,0 7 1-16,7 9-4 16,-7 6 0-16,4 7-10 0,0-1 0 15</inkml:trace>
  <inkml:trace contextRef="#ctx0" brushRef="#br0" timeOffset="165280.16">18055 8375 55 0,'4'22'27'0,"27"-9"-24"0,-20-10 45 16,3 0-45-16,4 0 1 15,6-3 1-15,8-3 1 0,0-6-9 16,3-1 1-16,-3-5 4 16,-4 2 1-16,-3-3-3 15,-7-9 0-15,-8 0-2 16,-10 0 0-16,-7 6-2 15,-3 7 1-15,-5 5-2 16,-2 17 0-16,-1 2-1 16,0 7 1-16,4 6 1 15,4 10 1-15,3-1 1 16,3-5 0-16,8-7 2 16,6-1 0-16,8 1-4 15,3-6 1-15,4-7-9 16,3-2 1-16,-3-10-3 15,-4-7 1-15</inkml:trace>
  <inkml:trace contextRef="#ctx0" brushRef="#br0" timeOffset="165656.67">18616 8347 34 0,'21'-28'17'0,"18"22"-11"16,-32 2 32-16,0-2-35 0,0 6 0 16,-3 3 0-16,-4 0 1 15,-7-3-6-15,-4 7 1 16,-3 5 2-16,-4 7 1 15,-3 3-2-15,0 3 0 16,0-3-1-16,3 0 1 16,4 0 0-16,4-3 1 15,6-4-1-15,8-2 0 16,6-7 0-16,1-6 1 16,3-3-1-16,7 0 0 0,0 0 0 15,-3-3 0-15,-1-4-1 16,-2-2 1-16,-1-4-2 15,0 3 1 1,0 4-1-16,0 3 1 0,0 6 0 16,0 3 0-16,0 3 0 15,0 4 1-15,1-4 1 16,-1 3 0-16,0 1-1 16,-4-4 1-16,4 6-2 15,-3-5 1-15,3 2-8 16,0-6 1-16,-3-6-6 15,-1-3 0-15</inkml:trace>
  <inkml:trace contextRef="#ctx0" brushRef="#br0" timeOffset="166001.16">19106 7431 43 0,'8'0'21'0,"-12"32"-19"0,4-23 37 15,-4 4-38-15,1 6 1 0,-4 3 0 16,-4 18 0-16,1 1-3 15,3 19 1-15,0 9 1 16,0 18 0-16,3 8 0 16,4-1 0-16,0 0 0 15,0-19 0-15,0-16-2 16,0-15 1-16,0-15-5 16,0-14 1-16,-4-5-11 15,-10-17 1-15</inkml:trace>
  <inkml:trace contextRef="#ctx0" brushRef="#br0" timeOffset="166155.04">18641 8096 48 0,'7'19'24'0,"49"-19"-16"16,-35-3 36-16,15-6-42 16,17-10 0-16,3-10 0 0,18 4 0 15,-3 3-6-15,-4 0 1 16,-4 1-12-16,-3 5 0 15</inkml:trace>
  <inkml:trace contextRef="#ctx0" brushRef="#br0" timeOffset="166723.1">20518 8118 47 0,'-4'60'23'0,"1"-38"-20"0,3-22 28 15,0 0-31-15,-4-10 0 16,0-8 1-16,-3-11 1 16,0-11-1-16,0 2 0 15,4-15 1-15,3-1 0 16,3 10 1-16,11 0 1 0,11 10 1 15,10 3 0-15,4 9-2 16,7 9 1-16,7 1-3 16,-4 8 0-16,1 1-9 15,-8 3 1-15,-7 0-11 16,-3 3 0-16</inkml:trace>
  <inkml:trace contextRef="#ctx0" brushRef="#br0" timeOffset="167239.65">21234 7911 57 0,'3'22'28'0,"-3"-16"-29"0,0-6 45 0,11-3-43 15,3-3 1-15,7-3 0 16,7-4 0-16,1-3-3 16,-1 1 0-16,-4-1-2 15,-2 4 0-15,-5 5-12 16,1 4 1-16,-8 3-3 0,-10 3 0 16</inkml:trace>
  <inkml:trace contextRef="#ctx0" brushRef="#br0" timeOffset="167413.34">21043 8115 39 0,'-3'31'19'0,"31"-12"-15"0,-18-16 34 16,8 1-36-16,10-4 1 16,4-7 0-16,10-2 1 15,11-4-8-15,4 1 1 0,3 2-8 16,-4 4 1-1,-3 6-4-15,-14 6 0 0</inkml:trace>
  <inkml:trace contextRef="#ctx0" brushRef="#br0" timeOffset="167732.94">22465 7720 54 0,'-14'41'27'0,"-57"-10"-37"0,61-9 54 15,-12 3-44-15,-16 13 0 16,-8 6 0-16,0 9 0 16,0 3-1-16,7 4 0 15,8-13-3-15,6-6 1 16,7-13-12-16,11-12 1 16</inkml:trace>
  <inkml:trace contextRef="#ctx0" brushRef="#br0" timeOffset="167954.14">21897 7629 53 0,'35'50'26'0,"18"29"-21"0,-35-57 43 0,10 12-45 15,7 1 1-15,8 12 0 16,6 9 1-16,-7 7-7 15,-3 6 0-15,0-10 2 16,-7 1 0-16,-4-10-9 16,-7-3 1-16,-7-16-11 15,-7-5 1-15</inkml:trace>
  <inkml:trace contextRef="#ctx0" brushRef="#br0" timeOffset="170716.78">24444 7983 49 0,'11'-3'24'0,"-8"-6"-16"0,-3 9 25 15,-3-3-33-15,-12-4 0 0,-2 1 0 16,-8 6 1-16,-3 3-1 16,0 0 0-16,-1 4 0 15,-2-4 1-15,2 6-1 16,1-3 0-16,4 10-1 15,2 0 1-15,8 6-2 16,7 3 1-16,7-3-1 16,7-3 0-16,4-1 0 15,-1 1 1-15,5-6 0 16,2-4 0-16,1-2 1 16,-1 2 1-16,1-3 0 15,0 4 0-15,-4-1-1 16,-4 0 1-16,-2 1-1 15,-1-1 0-15,-4-3-1 16,1 1 0-16,-1-1-3 16,1 0 1-16,6-6-6 0,4-6 1 15,4-7-5-15,3-8 0 16</inkml:trace>
  <inkml:trace contextRef="#ctx0" brushRef="#br0" timeOffset="171002.74">24800 7914 40 0,'50'-28'20'0,"-26"-13"-20"0,-17 32 36 16,-3 3-33-16,-4-1 1 16,-4 7 0-16,-3 4 1 15,-7 2-7-15,-3 3 1 16,-5 1 3-16,-6 2 1 0,-4 1-2 16,1 2 0-16,-5-8-1 15,8 2 1-15,7 13-1 16,3-6 0-16,8 3 0 15,6-4 1-15,18 1 0 16,15 3 1-16,6 0 0 16,4-1 1-16,3-2-1 15,-7 3 0-15,-6 3-2 16,-19 6 0-16,-17 7-9 16,-11-4 0-16,-17-12-7 15,0-13 0-15</inkml:trace>
  <inkml:trace contextRef="#ctx0" brushRef="#br0" timeOffset="171571.29">26896 8187 31 0,'-35'-25'15'0,"-29"9"-5"0,53 13 17 0,-6 3-25 16,-4 0 0-16,-4 7 1 15,-3-1 0-15,3 3-4 16,0 4 1-16,4-1 2 16,4 7 1-16,2 0-2 15,5 0 1-15,6-4-1 16,8 4 1-16,10-3-2 15,7-4 1-15,4-2-2 16,-1-4 1-16,-6-3 0 16,0-3 0-16,3 0 0 15,-3-3 0-15,-1-3 0 0,1-4 1 16,-4-2 0-16,4 3 1 16,-1-1 0-16,1 16 0 15,0 1 0-15,-4 15 1 16,0 12-1-16,-4-3 1 15,1-2-2-15,-1-1 1 16,1-9-7-16,3-10 1 31,7-9-12-31,1-16 1 0</inkml:trace>
  <inkml:trace contextRef="#ctx0" brushRef="#br0" timeOffset="171978.13">28176 8005 43 0,'0'35'21'0,"18"21"-14"16,-7-40 27-16,-1 0-30 0,4 2 1 15,4-2 3-15,0 0 0 16,-1-10-10-16,4-6 1 15,-3-9 6-15,3-7 1 16,11-3-4-16,3-3 1 16,8 0-7-16,-1-3 1 15,-3 0-11-15,-1 0 1 16,1 6-6-16,-3 3 1 16</inkml:trace>
  <inkml:trace contextRef="#ctx0" brushRef="#br0" timeOffset="172354.16">28924 7949 48 0,'4'-10'24'0,"-8"17"-29"0,1-1 43 0,-4 7-38 15,-7-4 1-15,-4 3-1 16,-10-2 1-16,-4 2-1 16,0 1 0-16,4 6 0 15,0 0 0-15,3 3-1 16,4 0 0-16,7-7 0 15,3 7 0-15,8-6-1 16,10-7 1-16,7-6 0 16,7 1 0-16,4-8 1 15,-1-2 0-15,5-3 0 16,-5 2 1-16,-3 1-1 16,1 0 1-16,-5 9 0 0,-3 3 0 15,1 4 1 1,-5 9 0-16,1 6 0 0,-4 0 0 15,0-3-1-15,0-7 1 16,0 1-1-16,0-3 1 16,-7-4-4-16,0 0 0 15,0-6-8-15,0 1 1 16,0-14-6-16,7-9 1 16</inkml:trace>
  <inkml:trace contextRef="#ctx0" brushRef="#br0" timeOffset="172622.57">29143 8294 46 0,'-4'3'23'0,"1"-47"-24"16,-1 31 40-16,1-2-37 15,-4-7 0-15,0 0 0 16,0-3 1-16,0 3-3 15,3 0 1-15,4 6 2 16,7 4 1-16,7 5-2 16,4 4 1-16,0 3-1 15,6 0 0-15,1-3-5 16,0-3 0-16,-1 0-8 16,5-1 1-16,-8-11-8 15,0 2 1-15</inkml:trace>
  <inkml:trace contextRef="#ctx0" brushRef="#br0" timeOffset="172808.9">29535 8077 47 0,'3'54'23'0,"-13"-13"-26"0,10-32 40 31,-4 0-49-31,0-9 1 0,1-9-15 16,-4-7 1-16</inkml:trace>
  <inkml:trace contextRef="#ctx0" brushRef="#br0" timeOffset="172956.81">29520 7896 23 0,'18'25'11'16,"3"-16"-8"-16,-10-6 9 0,3-3-16 0,7 3 0 0,4 4-8 15,3-11 1-15</inkml:trace>
  <inkml:trace contextRef="#ctx0" brushRef="#br0" timeOffset="173283.24">30032 7911 39 0,'7'-9'19'0,"0"18"-21"0,-7-9 39 16,0 3-37-16,-3 4 1 16,-4-4 0-16,-4 0 0 15,-3-3-2-15,-4 3 1 16,1 0 0-16,-5 0 1 16,8 7-3-16,4-4 1 15,6 3-2-15,1-2 1 16,6-1-1-16,4 0 1 0,0 0-1 15,0-2 0-15,4 2 1 16,3-3 1-16,-3 3 1 16,-1-3 1-16,-3 4-1 15,0-1 1 1,0 7 0-16,0 5 1 0,0-2 0 16,-3 0 0-16,3 9-1 15,-3 0 0-15,3-3-3 16,0-3 1-16,3-7-9 15,1-9 0-15</inkml:trace>
  <inkml:trace contextRef="#ctx0" brushRef="#br0" timeOffset="173613.91">30469 7065 54 0,'22'53'27'0,"-12"38"-34"0,-10-63 48 15,-3 10-42-15,-8 18 1 0,0 13 0 16,-3 16 0-16,4 9-1 16,-1-9 1-16,1 2-3 31,-1-11 1-31,0-17-7 0,4-15 1 0,0-16-6 16,0-21 0-16</inkml:trace>
  <inkml:trace contextRef="#ctx0" brushRef="#br0" timeOffset="173871.56">30395 7808 35 0,'32'22'17'0,"17"-7"-10"15,-31-11 26-15,3 2-28 16,0 3 0-16,-3 4 1 15,0 6 0-15,-1-4-9 0,-6 7 0 16,-11 6 6-16,-4 7 0 16,-3-1-4-16,-10 4 0 15,-8-7-5-15,0-6 0 16,1-9-8-16,2-6 1 16,1-10-1-16,11-13 0 15</inkml:trace>
  <inkml:trace contextRef="#ctx0" brushRef="#br0" timeOffset="174094.29">30685 7083 35 0,'14'44'17'0,"0"41"-17"15,-11-54 35-15,-3 10-34 16,0 16 0-16,0 12 2 15,4 9 1-15,3 7-4 16,-4-7 0-16,1 7 2 16,-4-4 1-16,4-18-7 15,-4-10 0-15,0-12-8 16,0-16 0-16</inkml:trace>
  <inkml:trace contextRef="#ctx0" brushRef="#br0" timeOffset="174423.36">30882 7974 44 0,'25'38'22'0,"21"-23"-20"0,-25-15 34 16,0-3-36-16,7-9 1 15,1-4-1-15,-8 0 1 16,-4-6-2-16,-3-3 1 15,-3 3 0-15,-4 0 0 16,-10 3-1-16,-5 7 1 0,-2 6 0 16,-4 12 0-16,-4 10 0 15,1-1 0-15,2 17 0 16,5 2 1-16,6 4 0 16,4 3 0-16,11-4-1 15,3-5 1-15,7-4-1 16,-3-9 0-16,6-10-5 15,8-6 1-15,4-9-10 16,2-10 0-16</inkml:trace>
  <inkml:trace contextRef="#ctx0" brushRef="#br0" timeOffset="174578.05">31517 8062 63 0,'18'41'31'0,"-8"-20"-43"0,-6-11 58 16,-4-1-56-16,-7 1 1 16,-7-1-23-16,0 7 1 15</inkml:trace>
  <inkml:trace contextRef="#ctx1" brushRef="#br0" timeOffset="57741.61">26998 4882 0</inkml:trace>
  <inkml:trace contextRef="#ctx0" brushRef="#br0" timeOffset="179784.95">32198 7002 36 0,'7'3'18'0,"-14"16"-16"0,4-16 18 16,-5 6-20-16,-6 10 1 0,-3 6 1 16,-8 0 0-16,-3 7-3 15,-4 21 1-15,0 3 1 16,-3 17 0-16,3 24-2 16,4 16 1-16,7-7-2 15,14 1 1-15,7-10-3 16,10-12 0-16,8-16-6 15,3-16 0-15</inkml:trace>
  <inkml:trace contextRef="#ctx0" brushRef="#br0" timeOffset="180234.84">32300 7698 44 0,'0'9'22'0,"-24"7"-28"0,20-19 39 16,-3 3-33-16,-7 3 0 15,-7 3 0-15,-4 1 1 16,0 2-1-16,1 0 0 15,3 4 0-15,3 3 0 0,4-1 0 16,3-2 0-16,8-1-1 16,10-5 1-16,7-4-2 15,3-6 1-15,5-4 0 16,-5-2 0-16,1 3 0 16,-4-1 0-16,0 7 1 15,-3 0 0-15,-4 4 0 16,0 5 1-16,0 4 0 15,0 2 1-15,0 1-1 16,0 3 0-16,0-4 0 16,0-2 0-16,0 0-3 15,0-4 1-15,0 0-11 16,7-6 0-16,-3-6 0 16,3-3 1-16</inkml:trace>
  <inkml:trace contextRef="#ctx0" brushRef="#br0" timeOffset="180460.37">32427 7773 43 0,'11'3'21'0,"-4"1"-21"0,-7-4 44 15,7-4-43-15,4-2 0 16,6 0 2-16,4 0 0 15,11 6-4-15,0 0 1 16,0 0 1-16,-4 0 0 16,-3 0-6-16,-8-4 0 0,-6 4-10 15,-11-6 0-15</inkml:trace>
  <inkml:trace contextRef="#ctx0" brushRef="#br0" timeOffset="180700.91">32441 7946 56 0,'4'19'28'0,"10"-23"-30"15,0 4 48-15,0 0-46 16,7-3 1-16,8-3 0 15,6 0 1-15,-3-1-5 16,-1 4 0-16,-6 0-7 16,-4 3 1-16,-10-3-7 0,-8-3 0 15</inkml:trace>
  <inkml:trace contextRef="#ctx0" brushRef="#br0" timeOffset="181076.27">33038 7416 53 0,'7'44'26'0,"0"47"-32"15,-7-66 46-15,0 15-41 16,-4-2 1-16,1 9 0 15,-4 10 0-15,0-4-3 16,0-6 1-16,-1-6-8 0,5-7 0 16,-1-15-4-16,11-13 0 15</inkml:trace>
  <inkml:trace contextRef="#ctx0" brushRef="#br0" timeOffset="181389.94">33196 6833 30 0,'-3'6'15'0,"-1"47"-12"0,8-34 22 0,6 9-24 15,8 10 0-15,7 3 5 16,-1 9 0-16,1 16-4 16,7 12 0-16,3 3 4 15,4 23 1-15,-7-1-2 16,-8-2 0-16,-16 9-3 16,-19 2 1-16,-10-2-11 15,-18-3 0-15,-25-13-7 16,-3-13 0-16</inkml:trace>
  <inkml:trace contextRef="#ctx0" brushRef="#br4" timeOffset="187605.75">6297 3741 33 0,'4'9'16'0,"3"47"-6"0,-4-46 17 0,-3 2-26 16,-3 26 0-16,-4 6 0 15,-7 25 1-15,3 22-3 16,0 12 0-16,-10 13 2 16,7 32 0-16,0 21-1 15,7 13 0-15,7 22-1 16,7 9 1-16,7 7 0 15,0 5 0-15,7 7 0 16,-7-9 0-16,-3-13 0 16,0-25 0-16,-4-12-1 15,-7-20 1-15,-4-24-8 0,-3-26 0 16,-3-21-4-16,2-23 1 16</inkml:trace>
  <inkml:trace contextRef="#ctx0" brushRef="#br4" timeOffset="189213.97">6421 3857 32 0,'7'0'16'0,"0"9"-12"0,-4-9 27 0,4 3-29 16,4-3 0-16,6-9 1 16,15-1 1-16,0-2-6 15,17 2 1-15,11 4 2 16,4 6 1-16,10 3-1 16,7 10 0-16,11-13 1 15,0 3 0-15,3-6 0 31,-4-10 1-31,26-9-1 0,10 4 0 0,3-4 0 16,19 3 0-16,16 6-2 16,-6-2 1-16,21 2-2 15,11 10 1-15,-8 0 0 16,11-7 1 0,11-5-1-16,-8-7 0 0,18 3 0 15,-10-12 0-15,0 2 0 0,13 4 0 16,-10 0-1-16,11 3 1 15,-18-3 0 1,4 3 0 0,10 0 0-16,-21 0 0 0,14 0-1 0,0 0 1 15,-14 10 0-15,-17-1 0 16,-18-6-1-16,-15-3 1 0,-17 1 0 16,-24 2 0-16,-22 9-1 31,-18 1 1-16,-10 3-1-15,-11 9 0 0,-6 9-1 0,-12-2 0 0,-10 15-1 16,-6 12 0-16,-1 7-1 16,-7 13 1-16,-4 21-1 15,4 7 1-15,0 15 1 16,0 10 0-16,4 12 1 16,3-3 0-1,-4 13 1-15,1 3 0 0,6 0 1 16,4 6 0-1,1-3-1-15,-1 9 1 0,3 7 0 16,1-10 0-16,-4-12 0 16,0 0 0-16,0-13 0 0,-3-6 1 15,-1-19-1 1,-3-10 1-16,-7-12-1 0,-3-6 0 16,-11-12-1-16,-7-10 0 15,-1-10 0 1,-2-12 0 15,-110-41 0-31,10-3 0 16,1-3 0-16,-1 0 1 15,-6 3-1-15,6 0 1 16,8 10-1-16,-4-1 0 16,-4 4 0-16,-3-1 1 15,15 4-1-15,-5 9 0 0,-3 0 0 16,-10 7 0-16,6-1 0 15,4 10 0-15,-7 0 0 16,-7 3 0-16,0-7 0 31,11 4 0 1,-8 0 0-17,-6 6 0-15,-1-3 1 0,7 6 0 0,-6-3 0 0,-4 3 1 0,-4 10-1 0,11 3 0 0,-7 0 0 16,-7 3 1-16,7 9-2 15,-4 0 0-15,-3 4 0 16,-11 2 0-16,11-5 0 16,-14 2 0-16,-4 0 0 15,11-2 1-15,-15 5-1 16,12-5 1-16,-12 5-1 0,12-6 0 16,-8 4 0-16,-4 9 0 15,15-7 0-15,-4 4 0 16,1 0 0-1,-1-7 0-15,18 4 0 0,7-7 0 16,10-9-1-16,-6-3 1 16,17-13-4-16,21-9 0 15,15-19-9-15,9-13 0 16</inkml:trace>
  <inkml:trace contextRef="#ctx0" brushRef="#br4" timeOffset="190173.7">20482 8745 43 0,'-14'22'21'0,"11"-28"-7"0,3 6 21 15,0 0-32-15,14 0 1 16,10-3 2-16,15 3 1 16,11 0-8-16,24 0 1 15,35-6 5-15,18-4 1 16,28 4-3-16,18-7 1 15,4 1-2-15,-1 2 0 0,-10 1-2 16,-29 3 1 0,-6 3-2-16,-11 0 1 0,-21-4-1 15,-18 4 0-15,-21 0 0 16,-11 3 0-16,-7 0-2 16,-10 0 0-16,-11 0-2 15,-7 3 1-15,-10 3-3 16,-15 4 1-16,-6 2-10 15,-11 1 1-15,-18 6-1 16,3-7 0-16</inkml:trace>
  <inkml:trace contextRef="#ctx1" brushRef="#br4" timeOffset="70218.48">27125 4891 0</inkml:trace>
  <inkml:trace contextRef="#ctx0" brushRef="#br4" timeOffset="191721.39">32071 8212 20 0,'-14'22'10'0,"21"0"12"0,0-16 10 0,4 4-27 16,6-1 1-16,11-2 2 15,1-1 0-15,20-6-11 16,18 0 1-16,25-3 7 15,7-7 0-15,17 4-3 16,-7 6 0-16,-3 3-3 16,-14 0 1-16,-18 4-5 15,-18-4 0-15,-24-3-11 16,-21 0 1-16</inkml:trace>
  <inkml:trace contextRef="#ctx1" brushRef="#br4" timeOffset="71416.78">11317 6691 0,'0'0'15,"0"0"-15,0 0 16,0 0-1,0 0-15,0 0 16,0 0 0</inkml:trace>
  <inkml:trace contextRef="#ctx0" brushRef="#br4" timeOffset="193040.87">16676 9416 42 0,'70'-12'21'0,"-17"-13"-7"0,-42 25 21 16,-4-3-31-16,0 6 1 16,0 0 1-16,-3 0 0 15,-1 0-8-15,-3 7 0 16,0-1 5-16,-10 4 1 15,-22 5-4-15,-21 4 1 16,-14 0-1-16,-14 0 0 16,0 6-1-16,-15-9 1 15,1 0-2-15,3 3 1 0,1 3-2 16,6 3 1-16,14 1-1 16,15-1 1-16,7 0 0 15,10 0 0-15,11-3 1 16,13-3 0-16,8 3 1 15,21-3 0-15,22 3 0 16,20-6 1-16,15 3-1 16,-4 0 0-16,-14 0 0 15,-7-3 1 1,-15 0-1 0,-2 3 0-16,-19 6 0 0,-20-3 0 0,-19 9-2 15,-13 10 1-15,-18-3-2 16,-4 0 0-16,5 6 0 15,-9 0 1-15,5 0 0 16,-4 6 1-16,3 1 1 0,12-1 0 63,6-9 3-63,14 3 0 15,11-3 1-15,14-3 0 0,17-1 1 0,19-12 1 0,13-9-2 0,21-12 1 0,11-7-4 0,18-13 1 16,10-3-8-16,-17-9 0 15,7-15-12-15,-11 5 0 16</inkml:trace>
  <inkml:trace contextRef="#ctx0" brushRef="#br4" timeOffset="193240.47">16471 10341 63 0,'-28'35'31'0,"-4"59"-36"16,25-72 52-16,-3 9-47 15,-5 10 0-15,1 0-8 16,0 0 0-16,4-13-5 16,3-9 0-16</inkml:trace>
  <inkml:trace contextRef="#ctx0" brushRef="#br4" timeOffset="194732.01">15236 11125 47 0,'4'16'23'0,"-18"9"-13"0,14-19 23 15,0 4-32-15,-4 2 1 16,1 1 0-16,-4 3 0 16,3-7-3-16,1 7 0 15,-1-1 2-15,1-5 0 16,-1-1-1-16,4-9 1 15,4-3-2-15,-1-3 1 16,11-7-2-16,0-6 1 16,1-2-1-16,-1-5 0 15,3 1 0-15,-3 10 0 16,4 2 0-16,-4 1 1 16,0 2 1-16,0 1 0 15,-3 2 0-15,0 11 1 0,-4 2-1 16,0 10 0-16,-4 2 0 15,1 7 1-15,-4-3-2 16,3 0 1-16,-3 3-2 16,0 1 1-16,4-11-5 15,-1-2 1-15,4-10-9 16,11-6 1-16</inkml:trace>
  <inkml:trace contextRef="#ctx0" brushRef="#br4" timeOffset="194995.2">15677 11172 57 0,'4'10'28'0,"10"-10"-32"0,-7 0 51 16,4-3-47 0,-1 0 1-16,8-4-1 0,7 1 1 15,3 0-4-15,0-4 0 16,-7 1-8-16,0 0 1 16,-10 2-6-16,-4 7 0 15</inkml:trace>
  <inkml:trace contextRef="#ctx0" brushRef="#br4" timeOffset="195186.65">15649 11426 54 0,'18'19'27'0,"10"-6"-30"0,-21-13 49 0,7-3-47 15,7 0 1-15,4-1-1 16,7 1 1-16,-4-6-5 15,4-1 1-15,-4 1-11 16,0-3 0-16,1-4 0 16,-5-3 0-16</inkml:trace>
  <inkml:trace contextRef="#ctx0" brushRef="#br4" timeOffset="195521.39">16334 11151 62 0,'7'53'31'0,"-18"16"-45"0,8-41 67 0,-1 13-54 16,1 6 0-16,-5 6-4 16,5-12 0-1,3-7-9 1,0-21 1-16</inkml:trace>
  <inkml:trace contextRef="#ctx0" brushRef="#br4" timeOffset="196222.76">16101 9140 57 0,'-14'35'28'0,"-7"-4"-31"0,13-28 42 0,-2 4-39 0,-4-4 0 0,-4 0 0 15,-3-3 1-15,-4-6-1 16,4-1 0-16,0-2 0 16,3-3 1-16,4-4-1 15,7 0 0-15,7-6-1 16,4 7 0-16,6-7-1 16,8-4 1-16,7 1-1 15,3 3 1-15,4 7 0 0,-1 5 1 16,1 13-1-16,0 7 0 15,-4 2-2-15,0 10 0 16,-3 7 0-16,-4-4 0 16,-3 3 0-16,-4-3 0 15,3-3 0-15,1 3 1 16,3-3 2-16,-3 3 0 16,7-3 0-16,3-9 1 15,4-7 1-15,3-3 0 16,-7-9 2-16,0-4 0 15,-10-5 1-15,-11-17 0 0,-7-2 0 16,-14 6 1-16,-18-4-3 16,0 7 1-16,-10 3-10 15,-7 3 1-15,-11 1-11 16,10 5 0-16</inkml:trace>
  <inkml:trace contextRef="#ctx0" brushRef="#br4" timeOffset="197575.4">17544 9950 40 0,'-4'3'20'0,"11"3"-10"15,-7-6 20-15,0 6-26 16,0 4 0-16,-7 5 2 16,-11 7 0-16,-6 10-9 15,-1-4 1-15,-7 13 5 16,-10 6 0-16,3 0-3 15,0 6 0-15,4-3-4 0,3-6 0 16,4-9-10-16,7-14 1 16,7-14-2-16,7-17 0 15</inkml:trace>
  <inkml:trace contextRef="#ctx0" brushRef="#br4" timeOffset="197772.33">17127 9937 45 0,'22'9'22'0,"23"63"-26"0,-34-43 44 0,7 2-40 15,-1 19 1-15,8 7-1 16,3 12 1-16,-3-10-2 16,0-2 1-16,3-7-3 15,-4-6 0-15,1-13-10 16,-4-15 0-16</inkml:trace>
  <inkml:trace contextRef="#ctx0" brushRef="#br4" timeOffset="198220.69">17695 9768 39 0,'4'12'19'0,"-8"4"-18"0,4-13 26 16,-3-3-27-16,3 3 0 15,-4-3 0-15,1 0 1 16,-1-3-1-16,1 0 0 16,-1-7 0-16,8-2 1 0,-1-7-1 15,8-6 1-15,-1 0-1 16,5 6 0-16,2 0-1 16,1 4 1-16,-4 5-1 15,4 7 1-15,-4 3-1 16,-4 9 1-16,-3 10 0 15,0 0 0 1,0 3 0-16,0 3 0 0,-3 0 0 16,3 0 0-16,-3-6-3 31,-1 0 1-15,-3-3-9-16,0-10 1 15</inkml:trace>
  <inkml:trace contextRef="#ctx0" brushRef="#br4" timeOffset="198473.03">18013 9686 45 0,'3'16'22'0,"11"-22"-24"0,-6 2 36 0,-1-2-33 0,7 0 1 16,3 0-1-16,5-7 1 16,2 4-6-16,4-1 0 15,-3-2-9-15,-4-10 1 0</inkml:trace>
  <inkml:trace contextRef="#ctx0" brushRef="#br4" timeOffset="198687.36">18373 9448 55 0,'17'6'27'0,"-3"76"-34"16,-10-64 45-16,-1 11-40 15,-3 8 1-15,0 7-13 16,0 0 1-16,0-3 6 15,-7-10 1-15</inkml:trace>
  <inkml:trace contextRef="#ctx0" brushRef="#br4" timeOffset="199159.84">18747 9968 39 0,'-11'-3'19'0,"8"6"-10"0,3-3 28 0,0 0-34 0,0 3 1 15,7-3 0 1,0 0 0-16,7 0-6 0,3 0 0 16,12 0 2-16,2-3 1 15,5-3-9-15,-5-3 0 16,-9-7-7-16,-8 7 1 15</inkml:trace>
  <inkml:trace contextRef="#ctx0" brushRef="#br4" timeOffset="199321.28">18595 10229 62 0,'-4'43'31'0,"15"-21"-40"0,7-22 58 0,6-3-50 0,15-6 1 0,14-7-6 16,7-3 1-16,-7 7-9 16,-11-4 1-16</inkml:trace>
  <inkml:trace contextRef="#ctx0" brushRef="#br4" timeOffset="200818.77">19495 9677 44 0,'14'31'22'0,"-7"10"-9"0,-4-29 22 16,-3 10-33-16,0 19 1 16,-7 9 0-16,-7 13 1 15,-4-3-6-15,-3 9 1 16,0 3 2-16,-4-3 0 0,8-4-3 15,3-11 0-15,7-7-4 16,3-13 0-16,11-5-10 16,7-26 0-16</inkml:trace>
  <inkml:trace contextRef="#ctx0" brushRef="#br4" timeOffset="201059.87">19681 10100 49 0,'8'22'24'0,"2"-6"-20"16,-3-16 38-16,4 0-39 15,3 0 0-15,4-3 1 0,6-4 0 16,8-5-6-16,7-1 0 15,7-3-2-15,3-2 1 16,-10-4-14-16,-11 6 1 16</inkml:trace>
  <inkml:trace contextRef="#ctx0" brushRef="#br4" timeOffset="201256.98">19872 9846 51 0,'-4'50'25'0,"1"16"-26"0,-1-44 36 0,1 16-36 15,-1 2 1-15,4 7-4 16,0 4 0-16,4-1-1 16,-1-9 1-16,4-10-10 15,4-9 1-15</inkml:trace>
  <inkml:trace contextRef="#ctx0" brushRef="#br4" timeOffset="201525.28">20687 10018 51 0,'-11'32'25'0,"-27"18"-29"0,20-34 45 15,-14 6-41-15,-7 3 0 16,-3 6 0-16,-7 10 1 16,3-4-4-16,7-2 1 15,7-10-8 1,11-9 0-16,7-16-4 0,10-13 0 0</inkml:trace>
  <inkml:trace contextRef="#ctx0" brushRef="#br4" timeOffset="201705.44">20225 9849 45 0,'32'41'22'0,"31"47"-19"15,-45-63 40 1,35 38-41-1,3 2 1-15,-7-8-2 16,-3-4 1-16,-10-6-9 16,-5-6 1-16,-6-7-8 15,-7-5 1-15</inkml:trace>
  <inkml:trace contextRef="#ctx0" brushRef="#br4" timeOffset="201992.3">20973 10066 55 0,'-11'6'27'0,"8"-3"-25"0,6 0 44 0,4 0-43 16,4 0 1-16,3 0-1 16,11-3 1-16,6-3-7 15,5-6 0-15,-1-4-2 16,-7-2 1-16,-3-4-14 16,-4 6 0-16</inkml:trace>
  <inkml:trace contextRef="#ctx0" brushRef="#br4" timeOffset="202188.87">21071 9843 52 0,'0'44'26'0,"-7"12"-27"15,7-40 37-15,0 12-36 16,0 10 1-16,0 3-2 15,0 2 1-15,0 11-4 0,4-10 1 16,-4-4-11-16,0-15 0 16</inkml:trace>
  <inkml:trace contextRef="#ctx0" brushRef="#br4" timeOffset="202622.53">22052 9937 53 0,'-17'34'26'0,"-12"-24"-26"15,22-4 41-15,-10 10-41 16,-8 12 1-16,-10 0 0 0,6 13 1 16,-6 12-3-16,3 1 1 15,1 2 0-15,2 1 1 16,5-14-6-16,6-11 1 16,7-13-12-16,4-23 1 15</inkml:trace>
  <inkml:trace contextRef="#ctx0" brushRef="#br4" timeOffset="202819.48">21643 9852 37 0,'18'22'18'0,"20"35"-7"0,-27-45 20 0,3 13-28 16,4 10 0-1,-8 2 2-15,11 10 0 0,8 10-7 16,9-4 1-16,-2 7 3 15,-1-4 0-15,4-9-6 16,-7-9 0-16,-4-19-11 16,0-22 1-16</inkml:trace>
  <inkml:trace contextRef="#ctx0" brushRef="#br4" timeOffset="203205.12">22070 9429 48 0,'7'25'24'0,"14"-9"-17"0,-10-16 36 16,-1 0-40-16,8-3 1 15,7-1 3-15,3-2 1 16,3-3-10-16,-2 3 1 15,-5 2 4-15,-2 4 1 16,-1 4-3-16,-7 5 1 16,-7 7-3-16,-7 2 1 0,0 7-3 15,-7-3 0-15,-7 0-1 16,-4 3 1-16,-3 4 0 16,3 2 1-16,4-3 0 15,4 4 0-15,6-4 2 16,11 0 0-16,7-3 0 15,4-3 1-15,3-6-2 16,11-4 1-16,10-9-7 16,4 4 1-16,7-4-10 15,-11 0 0-15</inkml:trace>
  <inkml:trace contextRef="#ctx0" brushRef="#br4" timeOffset="203417.43">22560 10166 49 0,'4'22'24'0,"17"-28"-19"0,-11 6 36 16,8 0-40-16,7-4 0 15,10 1 0-15,4 3 0 16,-4-6-5-16,0 0 0 15,-10-4-11-15,-7-2 1 16</inkml:trace>
  <inkml:trace contextRef="#ctx0" brushRef="#br4" timeOffset="203614.4">22747 9921 53 0,'11'47'26'0,"-15"60"-22"16,1-85 38-16,-1 19-42 16,1 6 0-16,3 9-1 15,0 1 0-15,3-7-4 16,1-9 1-16,3-16-12 16,0-19 1-16</inkml:trace>
  <inkml:trace contextRef="#ctx0" brushRef="#br4" timeOffset="204064.97">23308 10639 53 0,'-7'57'26'0,"3"-23"-22"0,8-27 40 0,0-4-43 15,3 0 1-15,3-3-1 16,4 0 1-16,4 0-6 15,3-3 1-15,-3 0-10 16,10-1 0-16,7-5-4 16,-3-3 1-16</inkml:trace>
  <inkml:trace contextRef="#ctx0" brushRef="#br4" timeOffset="204275.07">23802 10749 49 0,'11'16'24'0,"3"-10"-30"0,-7-6 44 16,0 3-40-16,3-3 1 0,1-3-4 16,3-3 0-16,4-4 1 15,-1 4 0-15,1-10-9 16,3-5 0-16</inkml:trace>
  <inkml:trace contextRef="#ctx0" brushRef="#br4" timeOffset="204497.94">24289 10755 55 0,'14'16'27'0,"7"-19"-38"16,-10-3 52-16,3-1-43 0,7 1 1 15,0 0-7-15,0 0 0 16,0-4 4-16,1-5 1 16,-8 2-11-16,0 0 0 15</inkml:trace>
  <inkml:trace contextRef="#ctx0" brushRef="#br4" timeOffset="204676.34">24702 10759 46 0,'21'12'23'0,"-4"-18"-21"0,-13 6 42 0,3 3-43 16,-4 0 1-16,4 3-1 15,-3 1 1-15,0-1-8 16,3 0 1-16,-4-9-10 15,4-6 1-15</inkml:trace>
  <inkml:trace contextRef="#ctx0" brushRef="#br4" timeOffset="205264.42">26028 9931 47 0,'-4'19'23'0,"15"-7"-15"16,-4-9 34-16,4 0-39 16,3 0 1-16,0 1 0 15,7-1 1-15,4-3-7 16,3 0 0-16,14-3 3 0,4-1 0 16,0-5-8-16,0-3 1 15,-11 2-11-15,-10 7 0 16</inkml:trace>
  <inkml:trace contextRef="#ctx0" brushRef="#br4" timeOffset="205429.03">25883 10276 64 0,'14'31'32'0,"32"-9"-33"0,-21-19 55 0,10-3-54 16,8-3 1-16,17-6-9 15,10-4 0-15,-3-3-7 16,-7-3 0-16</inkml:trace>
  <inkml:trace contextRef="#ctx0" brushRef="#br4" timeOffset="207573.92">31302 3885 34 0,'74'-6'17'0,"4"-4"-13"0,-54-2 18 0,5 2-21 16,-5-5 0-16,-3-1 1 16,-3-3 0-16,-7 0-3 15,-11-6 0-15,-11 3 1 16,-14-15 1-16,-13-10-1 16,-29 0 0-16,3-10-1 15,-17 7 1 1,-81-29-1-1,21 20 1-15,-1 18-1 16,8 13 1-16,-3 9 0 16,10 10 1-16,-4 21-1 15,-3-2 0-15,-7 5 0 16,11 10 1-16,3 10 0 16,-7 3 0-16,3 5-1 15,0 20 0-15,26 9 0 16,6 7 1-1,0 12 0-15,7 6 0 0,4 9-1 16,11 7 1-16,6 16-1 0,7-13 1 16,8 9 0-16,7 4 0 15,10 3-1-15,7-4 1 16,11-6-1-16,7 1 1 16,10-7-1-16,11-6 1 15,11-7-1-15,7-6 1 16,10-6-1-16,14 6 1 0,15 1-1 15,-4-4 1-15,10-3-1 16,12 3 1-16,13-3 1 16,7-4 0-16,-7-8 0 15,11-10 1-15,11-6 0 16,17-20 1-16,-11-5-1 16,15-7 1-16,17-9-2 15,0-12 1-15,4-10-2 16,7-16 1-16,-1-12-2 15,-20-10 1-15,3-15-1 16,0-10 1-16,-10-15-1 16,-18-29 0-16,-18-9 0 15,-6-9 0-15,-22-16 0 16,-14-16 0-16,-18-3 0 16,-17-13 0-16,-15-2-1 15,-10-10 1-15,-14 0-1 16,-18 6 1-16,-21 0-1 0,-21 13 1 15,-17 19 0-15,2 21 0 16,-13 13-4-16,-7 23 0 16,-15 14-12-16,1 26 1 15</inkml:trace>
  <inkml:trace contextRef="#ctx0" brushRef="#br4" timeOffset="208674.26">27848 9266 48 0,'4'6'24'0,"-4"-12"-12"0,0 6 24 0,3 0-36 16,-3 9 1-16,4 7-1 15,-1 9 1-15,1-6-1 16,-1 9 1-16,-3 16 0 16,0 6 1-16,-3 16-1 15,-1 3 0-15,4 3-4 16,-3-6 1-16,-1-16-9 15,1-6 1-15,-8-16-6 16,-3-15 0 0</inkml:trace>
  <inkml:trace contextRef="#ctx0" brushRef="#br4" timeOffset="208924.16">27189 10163 69 0,'38'12'34'0,"44"-21"-43"0,-44 6 67 0,33-7-57 16,28-5 0-16,14-7 0 15,10 3 0-15,18 0-3 16,-14 7 0-1,-10 2-4-15,-19 10 1 0,-20 3-14 16,-22 4 0-16</inkml:trace>
  <inkml:trace contextRef="#ctx0" brushRef="#br4" timeOffset="209518.61">27294 10715 53 0,'0'31'26'0,"0"-28"-26"16,0 7 35-16,-3 8-34 15,-1 11 0-15,4 11 0 16,0 14 1-16,0 5-4 16,0 7 1-16,-3-13-4 0,-1-9 1 15,4-9-11-15,0-10 1 16</inkml:trace>
  <inkml:trace contextRef="#ctx0" brushRef="#br4" timeOffset="209703.53">27453 10922 54 0,'39'25'27'0,"0"-6"-31"0,-22-16 45 0,12-3-42 16,6-7 1-16,4-2-5 15,0 0 1-15,-8-4-3 16,-2 7 1-16,-1-7-9 16,0 1 1-16</inkml:trace>
  <inkml:trace contextRef="#ctx0" brushRef="#br4" timeOffset="210060.67">28564 10762 53 0,'-31'25'26'0,"-50"34"-34"0,66-46 48 15,-2 9-40-15,-8 9 0 16,-7 7 0-16,1-4 0 16,-1 10-2-16,4-3 1 0,6-7-9 15,5-5 0-15,6-17-4 16,11-12 1-16</inkml:trace>
  <inkml:trace contextRef="#ctx0" brushRef="#br4" timeOffset="210209.84">28138 10567 40 0,'14'32'20'0,"32"55"-13"15,-32-61 34-15,10 14-40 0,8 14 1 0,-4 5-1 16,11 10 0-16,14 0-5 16,0-3 1-16,3-10-11 0,-6-5 1 15</inkml:trace>
  <inkml:trace contextRef="#ctx0" brushRef="#br4" timeOffset="213475.2">29383 10282 58 0,'46'16'29'0,"-4"24"-25"0,-35-21 30 0,0 16-33 16,-3-1 0-16,-8 4-1 16,-6 3 1-16,-15-1-7 15,-3-5 0-15,-4-13-9 16,7-13 0-16</inkml:trace>
  <inkml:trace contextRef="#ctx0" brushRef="#br4" timeOffset="214194.72">30554 9620 55 0,'18'3'27'0,"-8"-3"-27"0,-3 10 43 16,-3 9-41-16,-1 12 0 15,1 13 1-15,-4 12 1 16,0 16-6-16,-4 1 1 15,1 11 1-15,3 1 0 16,3-4-6-16,1-8 0 16,3-14-11-16,4-21 0 0</inkml:trace>
  <inkml:trace contextRef="#ctx0" brushRef="#br4" timeOffset="214437.23">31041 9909 46 0,'0'69'23'0,"-49"3"-20"16,31-47 33-16,-10 3-36 15,-1 10 1-15,-6-1-1 16,0-5 0-16,3-7-3 15,7-3 1-15,4-3-9 16,7-10 0-16,7-15-3 0,4-13 1 16</inkml:trace>
  <inkml:trace contextRef="#ctx0" brushRef="#br4" timeOffset="214618.36">30706 9921 26 0,'7'25'13'0,"25"16"0"0,-25-25 19 15,0 9-26-15,3 3 1 16,1-3 1-16,3 7 1 16,4 8-13-16,3 1 1 0,7 0 7 15,0-4 0-15,4-2-9 16,-4-7 1-16,0-12-11 16,-10-13 1-16</inkml:trace>
  <inkml:trace contextRef="#ctx0" brushRef="#br4" timeOffset="-214627.36">31316 9473 51 0,'11'19'25'0,"-15"40"-23"15,4-43 41-15,-3 15-42 16,-1 10 1-16,4 16 0 0,4 5 0 16,-4 23-2-1,-4-4 0-15,1 7 1 0,-1-6 0 16,4-7-7-16,0-19 1 16,4-15-11-16,6-13 0 15</inkml:trace>
  <inkml:trace contextRef="#ctx0" brushRef="#br4" timeOffset="-214295.67">31824 9815 52 0,'0'40'26'0,"-28"33"-26"16,14-64 39-16,0 4-39 16,-4 2 0-16,-7 4 0 15,-6 3 1-15,-5 0-1 16,5 0 0-16,2 0 1 16,8-3 0-16,7-1 0 15,7 1 0-15,11-9 0 16,10-4 1-16,7 0-1 15,7 0 1-15,-3 4-2 16,6-1 1-16,1 4-6 16,0-4 0-16,-4 1-11 15,-3-10 0-15</inkml:trace>
  <inkml:trace contextRef="#ctx0" brushRef="#br4" timeOffset="-214055.67">32473 9344 55 0,'14'0'27'0,"0"29"-30"0,-10-23 42 0,-4 16-39 16,0-3 1-16,-4 46-1 15,-3 23 1-15,-3 9-6 16,-8 16 1-16,-3 32-11 16,-4-1 1-16</inkml:trace>
  <inkml:trace contextRef="#ctx1" brushRef="#br0" timeOffset="100601.23">13116 7146 0,'0'0'15,"0"0"1,0 0 0,0 0-1,0 0 1</inkml:trace>
  <inkml:trace contextRef="#ctx0" brushRef="#br0" timeOffset="-207404.33">19043 9203 30 0,'0'32'15'0,"0"18"-8"0,3-28 16 0,1 6-23 16,0 16 1-16,-4 9 1 15,0 16 0-15,0 19-2 16,0 9 1-16,-4 10 0 16,0 9 1-16,1 3 0 15,-1 6 0-15,1-2-1 16,-1-20 1-16,-3 4-2 15,4-16 1-15,3-13-1 16,0-3 1-16,0-12-3 16,3-10 0-1,-3-6-4-15,0-6 1 0,0-9-7 0,-3-17 1 16</inkml:trace>
  <inkml:trace contextRef="#ctx0" brushRef="#br0" timeOffset="-205707.88">19293 9109 29 0,'15'16'14'0,"9"-19"-7"0,-13-4 21 16,6 1-26-16,5-3 0 16,6-4 1-16,7 4 0 15,-3-4-4-15,7 4 0 16,10 3 3-16,8 6 0 15,6 0-1-15,8 0 0 16,3 6 0-16,-4 0 1 16,8-3 0-16,3-3 1 15,7 0-1-15,11-6 0 16,0 6 0-16,3 0 0 16,7-3-1-16,8 0 0 0,3 3-1 15,-4-3 0-15,15 3 0 16,-1-4 1-16,8-2-1 15,-8-10 0-15,15 1 0 16,7-7 0-16,-8 0 0 16,19 0 0-16,6-9 0 15,-10 5 1-15,17 5-1 16,4 2 0-16,-11 0 0 16,15 6 0-16,6 1 1 15,-10-7 0-15,11 0-1 16,10-3 1-16,-4 0 0 15,4 3 0-15,0-2-1 16,4 2 1-16,0 0-1 16,-11 6 1-16,7 7-1 15,0 6 0-15,-11 3 0 16,8 0 1-16,3-3 0 16,-14 0 0-16,3 7-1 15,5-7 1-15,-16 3 0 0,12-3 0 31,-8 0-1-31,-10-10 1 0,7 4-1 0,-11 0 0 16,-10-4 0-16,-14-2 0 16,0-1-1-16,-8 4 1 15,-3-1 0-15,-10-2 0 16,-19 12 0-16,-6-3 0 16,-4 6 0-16,-10 3 0 15,-7 7 0-15,-11 2 1 0,-11 11-2 16,-10 11 0-16,-7 7-1 15,-7 6 1-15,-4 10-1 16,-7-4 1-16,-3 13-1 16,-4 13 1-1,0 2 0-15,-4 4 0 0,1 9 1 16,-7 1 1-16,-4 2-1 16,0 13 0-16,0 6 0 15,-7-3 0-15,-1 10 0 16,5-1 0-16,3 0 0 15,-4-5 0-15,1-11 0 16,-1-5 0-16,4-4 0 16,4 4 0-16,-1-13 0 15,1-1 0-15,-4-11 0 16,0 2 0-16,0-5-1 16,0-7 1-16,0-4 0 0,0 1 0 15,0-3 0-15,3-13 0 16,1 4 0-16,0-4 0 15,-4 3 0-15,0-6 1 16,-4-9-1-16,-3-1 0 16,-4-2 0-16,-3 2 1 15,-3 1-1-15,-5 0 0 16,1 6 0-16,-7-7 0 16,-7 1 0-16,-8-4 0 15,1-2 0-15,0-7 0 0,-11 0 0 16,-18 0 0-16,1 0 0 15,-15-3 1-15,0 3-1 16,-13-6 0-16,-12 0 0 16,-13-7 1-16,3-2-1 15,-7-4 0-15,-11 0 0 16,-17-6 0-16,14 0 0 16,-21-3 1-16,-15 0-1 15,8 3 1-15,-14-3-1 16,-8-3 1-16,-10-1-1 15,-18-2 0-15,4-4-1 16,-18-5 1-16,0-14 0 16,-21-2 0-16,7-4 0 15,-21 4 0-15,11-4 0 16,-15-6 0 0,-165-6 0-1,49 9 0-15,45 0 0 0,19 7 0 16,31-1 0-16,-3-2 1 15,17 5-1-15,-3 7 0 16,14 0 0-16,3 3 0 16,11 7 0-16,18 8 1 15,10 1-2-15,7 3 1 16,32 3 0-16,4 3 0 16,14-3 0-16,3 0 0 15,21 3 0-15,0-3 1 16,15 0-4-16,13 3 1 0,12-6-13 15,9-25 1-15</inkml:trace>
  <inkml:trace contextRef="#ctx1" brushRef="#br0" timeOffset="103647.95">23079 6949 0,'0'0'16</inkml:trace>
  <inkml:trace contextRef="#ctx0" brushRef="#br0" timeOffset="-204131.58">28314 9495 39 0,'0'9'19'0,"-4"-24"-9"0,4 2 20 15,0 4-27-15,0-13 0 16,-3-13 0-16,-1-6 1 16,4-3-5-16,0-9 0 15,0 3 3-15,4 3 1 16,-1 3-2-16,4 0 1 15,1 7-1-15,-1 5 0 0,3 7-1 16,1 6 1 0,-1 7-2-16,1 2 1 0,-4 7-3 15,0 6 0-15,-3 7-6 16,-4 5 1-16,-4 1-7 16,-3-3 0-16</inkml:trace>
  <inkml:trace contextRef="#ctx0" brushRef="#br0" timeOffset="-203950.95">28180 9319 56 0,'25'25'28'0,"17"-25"-34"16,-28 0 52-16,0-3-46 15,4 3 0-15,-1 0-1 16,1 0 0-16,-4 3-3 15,0-3 0-15,-3-6-12 0,-4-10 1 16</inkml:trace>
  <inkml:trace contextRef="#ctx0" brushRef="#br0" timeOffset="-203709.33">28610 9006 38 0,'7'9'19'0,"-3"19"-17"0,-8-21 22 16,-3 8-23-16,-3 7 0 0,-8 6 2 15,0 1 0-15,-3 5-3 16,4 4 0-16,-1 6 1 16,0-10 1-16,8-6-2 15,3-3 1-15,7 1-7 16,7-8 0-16,7-5-6 15,4-7 0-15</inkml:trace>
  <inkml:trace contextRef="#ctx0" brushRef="#br0" timeOffset="-203500.5">28773 9131 39 0,'0'35'19'0,"-18"21"-21"15,11-40 31-15,-4-1-29 16,-3 10 0-16,-3 1 0 0,-1-1 1 16,0-7-1-16,4 1 0 15,0 0 0-15,3-3 1 16,4-4-6-16,0-5 0 16,7-11-6-16,0-2 1 15</inkml:trace>
  <inkml:trace contextRef="#ctx0" brushRef="#br0" timeOffset="-203304.77">28617 9037 22 0,'14'25'11'0,"15"16"4"0,-19-22 11 0,4 6-24 16,4 6 0-16,3 4 1 15,0 5 0-15,4-5-5 16,0-4 1-16,-1-3 0 15,-2-2 1-15,-5-5-6 16,-3-11 1-16,-3-7-6 16,-4-12 1-16</inkml:trace>
  <inkml:trace contextRef="#ctx0" brushRef="#br0" timeOffset="-203124.18">28864 8996 38 0,'11'47'19'0,"14"10"-16"16,-18-32 35-16,3 6-37 15,1 7 1-15,-1 9-2 0,1-13 1 16,-11-2-6-16,0 2 1 16,-11 7-8-16,-20 3 0 15</inkml:trace>
  <inkml:trace contextRef="#ctx0" brushRef="#br0" timeOffset="-201352.81">19593 10994 26 0,'7'6'13'0,"67"22"-11"0,-49-22 13 0,3-2-15 16,4-1 0-16,7-6 0 16,7-1 1-16,3 1 0 15,8-3 1-15,-1-3 0 16,11 9 0-16,4 6 0 15,6 6 1-15,8 4-1 16,0-6 1-16,3-1-2 16,3-3 1-16,5-3 0 15,6 1 0-15,0-1-1 0,4-3 1 16,0 3-1-16,7-3 1 16,3 3-1-16,-6-3 0 15,10 3-1-15,-4-3 0 16,11-3 0-16,0 6 0 15,-7-3 1-15,3-3 0 16,8 6 2-16,0-6 0 16,-8-3 0-16,4 3 1 15,4-4-1-15,6 7 0 16,-3 3-1-16,4 1 1 16,10-1-3-16,0 0 0 0,-10 3 0 15,3 0 0-15,3-3-1 16,1 1 1-16,-14-4 0 15,-1 0 0-15,1 0 0 16,-4 0 0-16,-14 0 0 16,-11 0 0-16,-3 3 0 15,-8 0 0 1,-13 0-1-16,-11 3 1 0,-7 1-3 16,-11-1 1-16,-13 0-5 15,-15 4 0-15,-14 5-7 16,-25 1 0-16</inkml:trace>
  <inkml:trace contextRef="#ctx0" brushRef="#br0" timeOffset="-200468.93">20122 11386 17 0,'8'0'8'0,"13"-29"-1"0,-11 20 2 15,11 0-10-15,8 2 1 16,2 1 0-16,1 3 1 16,7 3 1-16,3 3 0 15,11 0 0-15,7 4 1 16,-3-1 0-16,10 0 0 16,10 0 1-16,8 4 0 15,7 2-1-15,-4-2 1 16,11-4 0-16,3 0 0 15,4 1 0-15,7-1 0 0,-4 3-2 16,7 4 1-16,1-4-3 16,6 1 1-16,-6-1-1 15,13 0 0 1,4 1 0-16,4-1 1 0,-4 1 0 16,11-1 0-16,-1 0 2 15,11 1 0-15,-3-1-1 16,7 1 1-16,10-4 0 15,-3 6 0-15,0-12-1 16,0-3 1-16,-11 0-3 16,-10 0 1-16,-4 0-1 15,0 0 1-15,-11 6-1 16,-20 0 1-16,-8 10-2 16,-10 2 1-16,-11-2-3 15,-14-1 0 1,-21 1-10-1,-18-7 1-15,-21 4-3 0,-14-1 0 0</inkml:trace>
  <inkml:trace contextRef="#ctx0" brushRef="#br0" timeOffset="-198277.79">23403 9256 45 0,'-3'4'22'0,"-1"5"-12"16,1-6 22-16,-4 7-31 15,-7-1 1-15,-8 10-1 16,-9 3 1-16,-8-3-3 16,-4-4 0-16,1 1 1 15,-4-4 1-15,0-2-2 16,4-4 1-16,10-9-1 0,8-10 0 15,2-5-1-15,5-11 0 16,6 1-1-16,11-3 0 16,14-1-1-16,15-2 1 15,2 12 1-15,8 3 0 16,0 7 1-16,0 5 1 16,-7 7 0-16,-4 4 0 15,-4 5 0-15,-2 0 0 16,-1 7-1-16,-4 3 1 15,-2 12-2-15,-5 4 1 16,1-4 0-16,-4 7 0 0,0 2-1 16,0-2 1-16,3-3 1 15,1-7 0-15,3-6 1 16,0-7 1-16,4-11 1 31,3-14 0-31,7-6 1 0,-7 1 1 0,4-7-1 16,-4-6 1-16,-7-1-1 15,-7 1 0-15,-7-3-2 16,-7 6 1-16,-7 0-4 16,-3 6 1-16,-1 3-7 15,-3 7 1-15,0-1-9 16,-8 10 0-16</inkml:trace>
  <inkml:trace contextRef="#ctx0" brushRef="#br0" timeOffset="-197495.95">23855 9517 44 0,'-4'37'22'0,"11"-27"-15"0,0-10 33 16,4 0-40-1,3-3 1-15,7-4-1 0,0 4 1 0,15 0-5 16,3 3 0-16,-4 3-9 16,0-3 1-16,-3-6-2 15,0 3 0-15</inkml:trace>
  <inkml:trace contextRef="#ctx0" brushRef="#br0" timeOffset="-196746.75">24515 9316 37 0,'0'41'18'0,"-4"9"-22"0,4-41 35 0,0 10-29 15,0 6 0-15,0 4 4 16,4-1 1-16,-4-6-8 15,0-3 0-15,0-7 5 16,3-6 0-16,-3 4-1 16,-3-4 0-16,-1 0-3 15,-3-3 1-15,-4 1-2 16,-3-8 1-16,-3 1-3 16,-8-3 1-16,0 0 0 15,1-1 0-15,2 7 0 16,1 4 0-16,4 2 0 15,2-3 0-15,5 6 2 16,3 4 1-16,3 6 0 16,4 3 0-16,4 0 0 0,3 0 1 15,0-4-1-15,0 1 1 16,4-3-1-16,3 0 0 16,3-7 0-16,1-6 0 15,3-3 1-15,7-6 0 16,4-7 1-16,3-2 0 15,4-4-1-15,0-6 1 16,-4 6-2-16,-7 0 1 16,-3 0-2-16,-4 1 1 15,-3-4-1-15,-7 3 0 0,-4 3-1 16,-4 4 0-16,-10 2-1 16,-3 4 1-16,-5 6-2 15,-2 6 0-15,-1 7-1 16,0-1 0-16,1 4 1 15,3 3 0-15,3 3 1 16,8-4 0-16,3 8 1 16,7-8 1-16,7 1 0 15,7-3 0-15,4-7-3 16,-1-2 1-16,1-7-9 16,3-7 0-16,0-8-1 15,1-4 1-15</inkml:trace>
  <inkml:trace contextRef="#ctx0" brushRef="#br0" timeOffset="-195933.3">25199 9554 46 0,'14'13'23'0,"-7"-13"-29"15,-10 0 48-15,-8 3-41 16,-7 0 0-16,1 0 0 16,-4 4 1-16,-4-1-3 15,-3 3 1-15,-1-6 1 16,1 1 0-16,3 2-1 15,4 0 0-15,4 0-1 16,3 1 1-16,10-1-2 16,11-3 1-16,11 0-1 15,6-3 1-15,5-3-1 0,-1-3 1 16,4 3 0 0,-4-4 1-16,-3 1 0 0,-8-3 0 15,-3-1-1-15,-7-2 1 16,-7 2-4-16,-7 4 1 15,0 0-6-15,-3 9 0 16,-4 6-3-16,3 1 0 16,4 9 2-1,63-19 10 1,-112 56 0-16,63 0 1 16,4 1 6-16,3-13 1 0,0 0 4 15,-4-10 0-15,1-2-7 16,-8-7 1-16,-6-7-4 15,-11-2 1-15,0-3-2 16,-4-7 0-16,-7-6-1 16,-6-6 0-16,-5 3-1 15,-2-4 1-15,-1-8 0 16,0-1 0-16,11 3 0 16,10 1 1-16,7 9 0 15,15 0 0-15,17-4 0 16,11 1 0-16,3-3-1 15,0-4 0-15,-3 1-4 16,-7-1 1-16,-7 0-10 16,-8-2 0-16</inkml:trace>
  <inkml:trace contextRef="#ctx0" brushRef="#br0" timeOffset="-195378.9">23978 10094 48 0,'-7'91'24'0,"-3"-57"-26"16,6-21 39-16,1-4-35 16,-8 1 1-16,8-1 1 15,-1-6 0-15,0-3-5 16,1-9 0-16,3-4 3 15,3 1 1-15,1-7-3 16,3-6 1-16,0-4-2 16,0-5 0-16,0 6-2 15,4 3 1-15,-4-4-1 16,3 11 0-16,5-1 2 0,6 6 0 16,7 10 0-1,4 3 1-15,-4-3 1 0,-3 6 0 16,-4 3 0-16,-7 4 0 15,-7 2-1-15,-4 7 1 16,-6 0-1-16,-8 3 0 16,-6-3-2-16,-4-7 0 15,-4 1-2-15,4-4 0 16,3 1-9-16,4-4 1 16,0-6-2-16,7-6 1 15</inkml:trace>
  <inkml:trace contextRef="#ctx0" brushRef="#br0" timeOffset="-195062.56">24437 10097 29 0,'7'9'14'0,"0"-15"-11"15,-7 6 23-15,-7 0-23 16,3 0 0-16,-3-3 1 15,-7 3 0-15,-3 0-6 16,-8 3 1-16,0 3 3 16,1 4 0-16,-1 2-3 15,4 1 1-15,3 2-3 16,4 1 1-16,3 0 0 16,8-4 0-16,6-5 0 0,8-7 0 15,7-7 1-15,3-2 0 16,0 3 1-16,-3 6 0 15,-1-3-5-15,-3-4 0 16,4-8-4-16,-7-7 1 16</inkml:trace>
  <inkml:trace contextRef="#ctx0" brushRef="#br0" timeOffset="-194817.3">24536 9921 39 0,'-7'32'19'16,"-7"18"-20"-16,10-31 36 0,0 9-35 16,-3-3 0-16,-3 3-1 15,3 7 1-15,0-4-3 16,3-3 1-16,4-3-7 15,4-3 0-15,6-9-3 16,1-7 1-16</inkml:trace>
  <inkml:trace contextRef="#ctx0" brushRef="#br0" timeOffset="-194610.64">24987 10106 28 0,'-10'41'14'0,"-33"-16"-11"0,33-15 25 16,-11 2-26-16,-8 10 0 15,-6 3 2-15,-11 6 0 16,0 13-5-16,4 3 0 16,7 0 1-16,3 1 1 15,7-11-11-15,8-15 0 0</inkml:trace>
  <inkml:trace contextRef="#ctx0" brushRef="#br0" timeOffset="-194409.8">24610 10084 26 0,'14'57'13'0,"7"18"-5"15,-14-56 13-15,0 6-25 16,4 0 0-16,-1-12-13 15,-3-4 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3T15:51:30.41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175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03T15:54:11.308"/>
    </inkml:context>
  </inkml:definitions>
  <inkml:trace contextRef="#ctx0" brushRef="#br0">7451 4233 48 0,'0'-3'24'0,"0"-10"-12"0,0 10 25 0,-7 3-36 16,-11 3 0-16,-21 4 0 15,-7 2 1-15,-14 10-3 16,-17 6 1-16,6 9-1 16,-17-15 0-16,-4 6-1 15,-3 3 1-15,10 1-1 16,-3-1 1-16,21 3-1 15,14-3 0-15,4-9 1 16,14-3 0 0,13 6-1-16,8-3 1 0,14 3 0 15,14 3 0-15,22-3-1 16,10 3 1-16,10-10 0 16,0 7 0-16,-3-3 1 0,-14 0 0 15,-7 3 0-15,-14 6 0 16,-15 10 1-16,-17-4 0 15,-18 7 0-15,-7 6 0 16,-10-9-2-16,-7-1 0 16,3 4-1-16,-4-3 1 15,4 3 0-15,-7-4 0 16,14 4 1-16,4-3 0 16,10-1 2-16,4-2 0 0,10-1 1 15,15-2 1-15,6-7 1 16,22-7 0-16,7-11 0 15,17-7 1-15,22 0-2 16,6-13 1-16,8 4-3 16,0-1 1-16,7-2-6 15,-8 2 1-15,1 1-10 16,-11 0 1-16,-3-7-7 16,-15-3 0-16</inkml:trace>
  <inkml:trace contextRef="#ctx0" brushRef="#br0" timeOffset="212.9">7193 5023 64 0,'-10'41'32'0,"-1"40"-42"0,11-49 58 15,0 9-51-15,0 6 1 16,0 6-11-16,4-3 0 16,3-12 4-16,-4-10 0 15</inkml:trace>
  <inkml:trace contextRef="#ctx0" brushRef="#br0" timeOffset="1306.72">6156 5857 38 0,'0'38'19'0,"0"31"-12"0,0-50 22 0,0 3-27 16,-7 3 1-16,3 0-2 15,-3 3 1-15,0-3-4 16,4 0 1-16,-8-3 2 16,4-6 1-16,4-4-1 15,-4-5 0-15,7-10 1 16,7-10 0-16,3-3 0 16,1-6 0-16,3-12-1 15,4-4 0-15,-1 1-1 31,1-1 0-31,3 7 0 0,-7-1 0 32,0 10 0-32,0 4 1 0,-3 5-1 0,-1 13 1 0,1 0-1 15,0 9 0-15,-4 7 0 16,3 9 1-16,-3 13-1 16,4-10 0-16,-8 3-2 15,4 1 1 1,-3-1-3-1,0 0 1-15,-1-12-6 0,1-3 0 0,3-13-6 16,3-9 1-16</inkml:trace>
  <inkml:trace contextRef="#ctx0" brushRef="#br0" timeOffset="1658.17">6509 5901 38 0,'-4'0'19'0,"-3"16"-16"0,7-16 33 0,0 0-31 16,7-6 0-16,-7 6 2 16,11-7 0-16,3 1-10 15,11 0 1-15,-1 0 6 16,12-4 0-16,-5 1-6 16,1-1 1-16,-4 4-8 15,-7 0 0-15,-3 3-7 0,-18 3 1 16</inkml:trace>
  <inkml:trace contextRef="#ctx0" brushRef="#br0" timeOffset="1868.26">6488 6152 55 0,'10'6'27'0,"25"-9"-29"0,-20 0 50 16,2 0-48-16,4-3 1 0,11-4-1 0,7-2 1 0,3 5-3 0,4-2 0 0,-14 6-7 15,-4 3 0-15,-10 0-7 16,-8-6 0-16</inkml:trace>
  <inkml:trace contextRef="#ctx0" brushRef="#br0" timeOffset="3674.96">7440 5976 37 0,'11'-18'18'0,"-1"27"-10"16,-10-9 18-16,0 0-24 15,0-6 0-15,-7 6 2 16,-3-3 0-16,-4 3-5 16,-11 3 1-16,-10 0 2 15,-4 0 1-15,0 0-2 16,-3 10 1-16,3 6-4 15,4-1 0-15,3 11-2 16,11 5 1-16,-1 4-1 16,12-1 0-16,6 1 0 15,11-4 1 1,11-12 2-16,10-12 1 0,15-7 1 0,9-9 1 16,-2-13-1-16,-11-6 1 15,-8 0-1-15,-2-4 0 16,-1-2-12-16,-18-13 0 15</inkml:trace>
  <inkml:trace contextRef="#ctx0" brushRef="#br0" timeOffset="4489.95">6752 3788 44 0,'4'6'22'0,"-4"22"-15"0,0-18 33 0,-4-4-37 0,-3 3 0 0,-3 4 2 0,-12 6 0 0,1 3-7 16,4-7 0-16,-15 4 4 15,4 0 1-15,3-10-3 16,4 4 1-16,7-4-3 16,-4-3 1-16,7-6-1 15,4-6 0-15,4-6-1 16,10-7 1-16,7 0-1 16,4 6 0-16,3 1 0 15,7-4 0-15,4 1 0 16,7 5 1-16,-4-2-1 15,4 12 0-15,-4 3 0 16,-3 3 1-16,6 3-1 16,1 7 0-16,4 3 1 15,-5-3 0-15,-6 2 1 16,0 1 0 0,-7-9 0-16,-4-10 1 15,-4-7 1-15,-2-5 0 0,-5-13 3 0,-3 6 0 16,-7-12 1-16,-10-7 0 15,-12 3 1-15,-2 4 0 16,-8 6-2-16,0 6 1 31,-28 29-18-31,11 5 1 16,3 14-3 0,14-8 1-16</inkml:trace>
  <inkml:trace contextRef="#ctx0" brushRef="#br0" timeOffset="5239.42">8421 4741 56 0,'0'-3'28'15,"-4"3"-29"-15,4-6 53 0,-7 2-50 16,-7-2 1-16,0 6 0 16,0 0 0-16,-14 0-4 15,-1 10 0-15,-6-1 1 0,-4 13 0 16,8 3-2-16,-1 19 1 16,4-3-1-16,3 6 0 15,7 0 0-15,11 3 0 16,11 3 2-16,10-6 0 15,18-3 0-15,10-13 1 16,0-5-1 15,11-11 0-31,-3-5-4 0,-5-7 1 0,-2 0-12 16,-11-9 1-16,-8-7-3 0,-6 1 1 16</inkml:trace>
  <inkml:trace contextRef="#ctx0" brushRef="#br0" timeOffset="6741.79">8407 4675 41 0,'-7'-31'20'0,"0"3"-9"16,7 21 21-16,0 7-30 16,0 0 1-16,3 0 2 0,1 3 1 15,6 13-7-15,-3 15 1 16,7 13 4-16,4 19 0 15,0 22-1-15,-1 12 0 16,1 6-3-16,0 7 0 16,-1-22-5-16,-10-16 1 15,0-15-12-15,0-23 1 16,-3-25-2-16,-1-12 1 16</inkml:trace>
  <inkml:trace contextRef="#ctx0" brushRef="#br0" timeOffset="7478.01">8823 5390 42 0,'-4'35'21'0,"8"-10"-20"0,-4-13 39 0,0 1-38 15,0-1 0-15,0 1 1 16,0-7 0-16,0 3-4 15,0-5 0-15,4-11 3 16,-1-5 0-16,4-4-2 16,4-6 1-16,-1-6-1 15,4-3 0-15,4-1-1 16,3 1 1-16,0 6 0 16,1 6 0-16,-1 10 0 15,-4 5 1-15,1 8-1 16,0 11 0-16,-4 1 0 15,3 12 0-15,-6 4-2 0,0-1 1 16,3-3-5-16,-7-3 1 16,7-3-10-16,-4-9 1 15</inkml:trace>
  <inkml:trace contextRef="#ctx0" brushRef="#br0" timeOffset="8026.76">10008 4606 59 0,'4'0'29'0,"-8"6"-33"0,1 1 51 15,-8 8-46-15,-3 10 1 16,-11-3 1-16,-6 19 0 0,-12 12-5 16,-3 10 1-16,11 3 1 15,3 0 0-15,1 0-3 16,6-7 1-16,4-12-6 16,7-12 1-16,3-23-10 15,8-21 1-15</inkml:trace>
  <inkml:trace contextRef="#ctx0" brushRef="#br0" timeOffset="8216.93">9599 4619 31 0,'11'0'15'0,"13"34"0"16,-17-18 13-16,4 6-24 15,7 15 1-15,6 20 2 16,8-4 0-16,3 4-9 15,1-4 0-15,-1 10 5 0,0-1 0 16,-7-8-6-16,-3-14 0 16,-7-2-12-16,-8-19 1 15</inkml:trace>
  <inkml:trace contextRef="#ctx0" brushRef="#br0" timeOffset="8618.35">10195 4396 56 0,'14'22'28'0,"-7"6"-33"0,-3-22 46 0,-4 4-41 15,0-7 1-15,0 0 0 16,0-3 1-16,0-6-3 16,0-10 0-16,0 10 1 15,4 3 0-15,-4-16-1 16,0-12 1-16,3-1-1 16,1 1 0-16,3-10 1 15,3 0 0-15,4 7 0 16,4 6 1-16,0 3 0 15,3 15 0-15,-4 10 0 16,1 13 0-16,0 9-1 0,-1 6 1 16,1 6-3-16,3 4 1 15,-3-13-5-15,-1 0 0 16,1-9-10-16,0 3 1 16</inkml:trace>
  <inkml:trace contextRef="#ctx0" brushRef="#br0" timeOffset="9071.79">11116 4753 52 0,'-3'16'26'0,"6"-22"-22"0,-3 6 41 16,4 0-42-16,6-3 0 16,4-7 2-16,7 7 1 15,8-3-7-15,-1 3 0 16,7 3 2-16,0 3 0 15,4-3-6-15,-7 3 0 16,-4-3-14-16,-10 0 1 0</inkml:trace>
  <inkml:trace contextRef="#ctx0" brushRef="#br0" timeOffset="9237.91">11180 5017 56 0,'-4'25'28'0,"25"6"-24"0,-10-28 41 0,6 4-44 16,8-7 0-16,10-7-1 16,15 1 0-16,3-16-7 15,-11 13 0-15,18-1-9 16,-11 4 0-16</inkml:trace>
  <inkml:trace contextRef="#ctx0" brushRef="#br0" timeOffset="10794.56">12862 4979 59 0,'0'-15'29'0,"-7"8"-16"0,4 4 29 16,-4-6-41-16,-7-7 1 16,-8 7 0-16,-2 2 0 15,-5-2-3-15,-6 6 0 16,-7 3 0-16,0 0 1 31,-4 16-3-31,10 12 1 16,8 0-1-16,11 6 1 15,2-2-1-15,12-1 0 16,10-9 3-16,11-6 0 0,6-7 2 16,4 1 1 15,4-10 0-31,4-3 1 0,-1-10-1 15,-3 4 0-15,-4-1-1 0,-4 4 0 0,-2 0-3 16,-1 6 1-16,-7 3-3 16,0 9 0-16,-7 4 0 15,-3 9 1 1,-4 16-1-16,0 0 1 0,-4 2-1 16,1 5 1-16,3-1-1 15,0-10 0-15,7-9-7 16,0-6 1-1,3-12-8-15,1-1 1 0</inkml:trace>
  <inkml:trace contextRef="#ctx0" brushRef="#br0" timeOffset="11080.6">13099 5371 58 0,'17'22'29'0,"-10"-25"-34"0,-10 0 52 15,-4 3-48-15,-4-3 1 16,-3 3 0-16,-4 6 1 16,1 7-2-16,6 15 1 15,1 0-2-15,-1 7 0 16,4-1 0-16,3-6 0 0,1-9 0 16,6-6 1-16,8-13 2 15,7-13 1-15,3-6 1 16,0-3 1-16,-3-6-2 15,-1 0 1-15,-6 0-9 16,-4 3 0-16,0-10-11 31,4 4 0-31</inkml:trace>
  <inkml:trace contextRef="#ctx0" brushRef="#br0" timeOffset="11368.28">13522 5111 43 0,'7'13'21'0,"-7"-20"-8"0,4 1 28 16,-4 0-37-1,3-1 0-15,4-2 4 0,7 0 1 16,11-1-11-16,10-9 0 15,1 7 3-15,-1-1 0 16,-3 4-11-16,-4-1 0 16,-11 10-9-16,1-12 1 15</inkml:trace>
  <inkml:trace contextRef="#ctx0" brushRef="#br0" timeOffset="11523.77">13561 4907 61 0,'21'85'30'0,"4"-7"-36"0,-15-59 54 0,1 19-49 15,-1 2 1-15,1-2-3 16,-4-3 0-16,0-7-3 16,4-9 0-16,-4-13-11 15,0-16 1-15</inkml:trace>
  <inkml:trace contextRef="#ctx0" brushRef="#br0" timeOffset="12280.64">14877 4801 61 0,'-4'3'30'0,"1"0"-28"0,-1-6 52 0,-7 0-53 16,-10 3 1-16,-3-4 0 0,-8 1 0 15,0 0-3-15,0 6 0 16,-3 0 1-16,0 7 1 15,0 5-3-15,3 17 0 16,0-4-1-16,7 3 0 16,4 10-1-16,7-6 0 15,7-4 0-15,11-3 0 32,10-3 2-32,7-12 1 0,0-10 1 15,0-9 0-15,4-7 2 0,0-9 0 16,-4 7 0-16,0-1 0 0,-3 0-2 15,-4 1 1-15,-4-1-2 16,1 10 1-16,-1 9-2 16,1 0 1-16,-4 9-1 15,0 7 1 1,4 9-1-16,-1 4 0 16,1 5-2-16,6 1 0 0,5-3-7 15,-1-7 0-15,0-16-4 16,7-12 0-16</inkml:trace>
  <inkml:trace contextRef="#ctx0" brushRef="#br0" timeOffset="12465.64">15064 5117 46 0,'3'35'23'0,"-6"37"-22"0,-1-47 43 0,4 9-44 16,-3 10 1-16,3 3-1 0,-4-12 0 15,4-1-2-15,0-2 1 16,4-7-7-16,3-13 1 16,3-5-7-16,-3-14 0 15</inkml:trace>
  <inkml:trace contextRef="#ctx0" brushRef="#br0" timeOffset="12735.14">15804 4706 59 0,'-3'10'29'0,"-29"21"-31"0,25-18 53 0,-3 2-51 16,-8 7 0-16,-10 19 0 15,-8-6 1-15,-6 18-3 16,0 0 1-16,3 10-2 16,4-10 1-16,6-9-7 15,8-12 1-15,7-17-9 16,7-24 0-16</inkml:trace>
  <inkml:trace contextRef="#ctx0" brushRef="#br0" timeOffset="12904.74">15311 4691 33 0,'-4'-32'16'0,"25"51"-2"0,-10-9 18 16,6 15-25-16,5 12 0 16,6 10 2-16,11 10 1 15,3 9-14-15,0-10 1 16,1 10 6-16,-8-3 0 16,-3-10-11-16,-4-15 0 15,-3-20-8-15,-4-5 0 16</inkml:trace>
  <inkml:trace contextRef="#ctx0" brushRef="#br0" timeOffset="13312.32">16316 4822 64 0,'21'32'32'0,"39"5"-34"0,-35-27 58 16,17-1-56-16,8-2 0 15,-1-4-6-15,0-3 0 0,-6-7-1 16,-12-2 0-16,-6-16-12 15,-11 0 1-15</inkml:trace>
  <inkml:trace contextRef="#ctx0" brushRef="#br0" timeOffset="13503.17">16549 4616 48 0,'-4'59'24'0,"4"51"-22"15,0-76 37-15,0 13-41 16,0 13 1-16,0 0-8 16,0-1 0-16,4 1 0 15,3-20 0-15</inkml:trace>
  <inkml:trace contextRef="#ctx0" brushRef="#br0" timeOffset="13950.64">17508 4797 58 0,'22'4'29'0,"-30"-14"-26"0,5 4 51 16,-4-4-53-16,-4-2 1 15,-3-7 0-15,-3 10 0 16,-5 6-3-16,-9 12 0 0,-5 10 1 16,1 12 0-1,-4 7-2-15,4-4 0 0,3 4-2 16,8 6 1-16,6-10-1 16,7-2 1-16,11-7 0 15,11-10 0-15,7-5 1 16,3-10 1-16,0-16 0 15,0 4 1-15,0 2 0 16,-3-2 0-16,0-1-1 16,-8 1 1-16,1 2-1 15,-4 7 1-15,0 6 0 16,0 3 1-16,0 7 0 16,-4 9 0-16,4 0 0 15,-3 9 1 1,3-12-1-16,0 3 0 0,0 9-2 15,0-2 0-15,4-4-5 16,-1-7 0-16,5-5-10 0,-1-13 0 16</inkml:trace>
  <inkml:trace contextRef="#ctx0" brushRef="#br0" timeOffset="14278.06">17635 5139 60 0,'7'32'30'0,"8"-39"-28"0,-12 7 51 16,4 7-51-16,4-7 0 0,6 6 2 15,5-16 1-15,-1 4-7 16,0 6 1-16,-4-3 3 16,-2 3 1-16,-8 3-4 15,-4 3 1-15,-6 13-4 16,-8-3 1-16,-3 9-2 15,-4 3 1-15,1 4 0 16,-1-1 1 0,4 7 1-16,3-4 0 0,4-6 2 15,7-3 0-15,7-3 1 16,7-9 0-16,8-1-2 16,2-8 1-16,5-8-5 15,-1-5 0 1,-4-7-12-16,-6-9 0 0</inkml:trace>
  <inkml:trace contextRef="#ctx0" brushRef="#br0" timeOffset="14707.28">18489 4606 44 0,'4'6'22'0,"-4"23"-13"15,3-20 28-15,-6 10-36 16,-4-4 1-16,-8 17 0 16,-6 5 1-16,-10 17-4 15,-1-10 0-15,-3 9 2 16,3 0 0-16,4 7-3 0,3-7 1 15,7-15-8-15,4-4 1 16,7-24-7-16,11-17 0 16</inkml:trace>
  <inkml:trace contextRef="#ctx0" brushRef="#br0" timeOffset="14905.15">18105 4641 36 0,'-11'-19'18'0,"43"60"-10"0,-18-26 26 15,3 20-29-15,12 5 1 16,2 11 2-16,8 8 0 16,4 1-11-16,-5-10 1 0,-6 3 5 15,-4 1 1-15,-3-7-7 16,0-10 1-16,-8-12-7 16,-6-12 1-16,0-16-8 15,-4-10 0-15</inkml:trace>
  <inkml:trace contextRef="#ctx0" brushRef="#br0" timeOffset="15284.06">18517 4145 53 0,'0'25'26'0,"25"-25"-21"0,-18 0 47 0,0-3-48 16,7-6 1-16,4 2 3 0,7-2 0 15,6-10-10-15,8 0 0 16,0 4 7-16,-4 5 0 16,-3 1-3-16,-7 3 0 15,-11 12-3-15,-11 6 1 16,-10 10-3-16,-7 10 0 15,-7 2-1-15,-7 1 1 16,0 9 0-16,-1-10 1 16,8-6 1 15,3 4 1-31,11-1 2 0,11-9 0 16,7 0 0-16,10-13 1 15,10 1-3-15,8-10 1 0,4-7-9 0,-5 4 0 0,-6 3-13 16,-14-6 1-16</inkml:trace>
  <inkml:trace contextRef="#ctx0" brushRef="#br0" timeOffset="15702.61">19145 4844 69 0,'18'4'34'0,"31"11"-35"0,-31-12 55 15,10 1-54-15,14-8 0 0,8 1-5 16,-4 0 1-16,-4 0-2 15,-10 3 0-15,-11-6-13 16,-14-7 0-16</inkml:trace>
  <inkml:trace contextRef="#ctx0" brushRef="#br0" timeOffset="15872.78">19269 4578 60 0,'3'53'30'0,"-3"48"-33"16,0-64 48-16,0 10-46 16,4 16 1-16,-1 3-4 0,4 0 0 15,0-4-3-15,4-11 1 16,3-23-11-16,4-16 1 16</inkml:trace>
  <inkml:trace contextRef="#ctx0" brushRef="#br0" timeOffset="16295.37">20426 5246 57 0,'0'28'28'0,"14"-9"-27"0,-7-19 48 16,0 9-47-16,4-6 0 16,6 7-2-16,4-4 0 15,4 0-5-15,7-3 1 16,-4-6-13-16,7-9 1 15</inkml:trace>
  <inkml:trace contextRef="#ctx0" brushRef="#br0" timeOffset="16504.22">21043 5359 34 0,'18'15'17'0,"-8"-8"0"0,-6-10 12 0,3-1-25 16,0-2 0-16,4 0 1 15,3-7 1-15,3 7-10 16,1 0 0-16,0 3-8 16,3-10 0-16</inkml:trace>
  <inkml:trace contextRef="#ctx0" brushRef="#br0" timeOffset="16716.49">21766 5258 44 0,'11'3'22'0,"-4"-12"-12"0,-3 6 27 15,-4 3-38-15,7 0 0 16,0 0-10-16,3-3 1 16,1-3 2-16,3-7 0 15</inkml:trace>
  <inkml:trace contextRef="#ctx0" brushRef="#br0" timeOffset="16905.37">22077 5205 53 0,'14'22'26'0,"4"-22"-31"0,-11 0 44 0,3-3-39 16,4 0 0-16,0-7-2 16,4 1 1-16,3-1-6 15,0 4 0-15,4-9-7 16,-7-7 1-16</inkml:trace>
  <inkml:trace contextRef="#ctx0" brushRef="#br0" timeOffset="17059.25">22655 5111 54 0,'46'13'27'0,"-3"2"-31"0,-33-9 48 0,4-2-45 0,0-4 1 0,-3 15-9 0,-4 1 0 0,-3-10-1 0,-15-15 0 16</inkml:trace>
  <inkml:trace contextRef="#ctx0" brushRef="#br1" timeOffset="22295.23">12224 5976 56 0,'14'10'28'0,"7"34"-24"0,-14-35 28 15,0 4-32 1,0 12 1-16,0 12-1 16,-3-11 0-16,-4 27-1 0,-4 6 1 15,-3-2 0-15,0-1 0 0,0 1-1 16,0-13 1-16,0-7 0 16,0-5 0-16,0-4 0 15,3-9 0-15,1-4-1 16,-1-2 1-16,1-7 0 15,6 0 0 17,1-6-1-32,6 4 1 0,5-1 0 0,6 0 0 0,3-9 0 15,5-7 0-15,6-6 0 16,11 0 0-16,17-3-1 16,8-3 1-16,13 7 0 15,1-1 0-15,21 3 0 16,21 0 0-16,3 4 0 15,12-1 1 1,119-6 0 0,-11-6 0-16,-14 7-1 0,4-4 1 31,7 3-1-31,-3 3 1 0,13 4-1 0,-3 2 1 16,18 4-1-16,-8 6 1 15,15-6-1-15,0-1 0 16,3-5 1-1,11-4 1-15,0 0-1 0,21-6 1 16,-11 4-1-16,18 2 0 31,-10 7 0-31,6 2 0 16,15 4-1-16,-15 0 0 16,15 0 0-16,-18-3 0 0,0-4 0 0,-11 1 0 15,-3 3 0-15,-18 6 0 0,4 6 0 16,-25 10 0-16,4 5 0 15,-29 5 0 1,-10-8-1-16,-11-2 1 0,-35-7 0 16,-7 1 0-1,-22-4 0-15,-10-9 1 0,-14-16-1 32,-21-9 1-17,-25-7-2-15,-21-8 1 0,-24-4-2 0,-22-10 0 0,-28-12-4 16,-25 6 0-16,-25-9-11 15,-20-12 1-15</inkml:trace>
  <inkml:trace contextRef="#ctx0" brushRef="#br1" timeOffset="23330.69">16115 7391 49 0,'10'6'24'0,"-13"-15"-11"0,-1 12 25 15,-10 9-37-15,-7 10 0 0,-11 6 0 16,-10 1 1-16,-7 2-3 15,-4-3 0-15,3-3 1 16,-3-9 1-16,4-10-1 16,3-9 0-16,7-3-1 15,11-4 0-15,14-5-1 16,7-10 0-16,14-4-1 16,11 1 1-16,3 6 0 15,11 0 1-15,10 10 0 16,4 2 1-16,7 7 0 15,3 6 1-15,1 10-1 16,-8 3 1-16,-3 6-1 16,-7 3 0-16,-4 0 0 15,-3 3 0-15,-8 6-1 16,1 1 1 46,-4-10-1 1,-7-3 1-47,-3-9 0-16,3-13 1 31,0-13 0-31,-3-3 1 15,-1-6 1-15,-6 0 0 16,-4-6-1-16,0-3 1 16,-7-1-3-16,-11 4 1 0,-7-6-9 0,-10 2 1 0,-7-2-10 15,7 9 1-15</inkml:trace>
  <inkml:trace contextRef="#ctx0" brushRef="#br1" timeOffset="23545.59">16722 7475 53 0,'10'35'26'0,"8"-29"-21"0,-11-6 42 0,0 3-43 15,4 0 0-15,3 1 1 16,3 2 0-16,12-6-7 16,9-6 0-16,8-7 1 0,4-6 0 15,-12-3-10-15,-6 0 1 16,-18-3-9-16,4 3 1 15</inkml:trace>
  <inkml:trace contextRef="#ctx0" brushRef="#br1" timeOffset="24862.29">18122 7036 56 0,'-3'29'28'0,"-1"55"-31"0,4-71 48 0,-3 9-45 0,3 9 0 0,-4 4 0 16,1-4 1-16,-1 0-1 0,1-2 1 15,-5-1 0-15,5-6 1 16,-4-3-1-16,0-4 0 16,0-2 0-16,-4-4 0 15,-6-9-1-15,-1-3 0 16,0-3-1-16,1-4 1 16,-5 1-1-16,-2 3 1 15,-8-1-1 1,0 4 0-16,-3 13-1 0,7 5 1 31,0 10-1-15,3 0 0-16,4 1 0 0,7 2 1 0,3 0 0 15,7 0 0-15,12 0 2 0,9 1 0 0,15-7 1 16,7-4 0-16,0-2 0 47,10-6 0-47,11-1 0 15,-4 0 0 1,1-12-1 31,3-6 1-16,-4-10-2-31,-6-3 0 31,-8-3 0-31,-7 0 1 32,-3 0-2-17,-4-3 1-15,-7 6 0 16,-7-3 0-16,-7 6-1 0,-3 3 0 0,-8 7-1 0,-6 2 0 0,-4 10-1 0,-4 7 1 0,-3 2-1 0,3 4 0 16,1 0 1-16,3 9 0 0,3 0 1 0,7 3 0 0,4 4 0 0,11-7 1 0,7-3 0 0,6 0 1 15,8-7-3-15,0 1 0 0,10-10-3 0,1-3 1 16,-1-6-3-16,-3-9 1 0,-8-4-1 0,1 0 1 15,-4 1 3-15,-3-1 1 0,-4-3 4 0,0 3 1 0,-3 1 4 16,-4-1 1-16,0 0 0 16,-3 4 1-1,-8-1-2 17,-3 1 0-17,-7-1-2 1,-3 4 0-16,-4 6-3 0,-7 3 0 0,-1 3-3 15,1 3 0-15,4 3-1 0,2 7 1 0,5 0-2 0,3 0 1 0,3-1-1 16,8-2 1-16,6-4 1 16,8-3 1-16,3-2-1 15,0-4 1-15,1-4 0 16,-5-2 0-16,-3 0 0 16,-3 0 0-16,-4 2-2 15,-7 4 0-15,0 0-2 16,-4 4 1-16,-3 11-2 0,0 10 0 47,0 4 0-32,4 14 1-15,10 11 2 0,3 9 1 0,4 6 4 0,1 3 1 0,-5 0 1 0,-3-13 1 16,-10-2 0-16,-8-4 0 16,-7-9-2-1,-3-10 0-15,-7-12-3 0,-7-9 1 16,-1-13-1-16,1-16 0 15,3-12-1-15,8-10 1 47,6-5-2-47,8-8 0 16,2 1-2-16,16 9 0 0,16 4-5 0,4-4 1 0,8 3-9 16,3 1 0-16</inkml:trace>
  <inkml:trace contextRef="#ctx0" brushRef="#br1" timeOffset="25155.91">19001 7695 47 0,'10'34'23'0,"-10"-31"-17"0,0-3 37 0,0-6-41 16,4-3 0-16,-4-4 0 0,0-6 1 15,0 1-4-15,3-1 0 16,1 3 2-16,-1 0 1 16,1 4-2-16,-1-1 1 15,8 4-3-15,3-4 1 16,7 4-4-16,4 0 1 16,-4 2-4-16,-3 1 0 15,-1 0-8-15,-3 0 0 16</inkml:trace>
  <inkml:trace contextRef="#ctx0" brushRef="#br1" timeOffset="25468.64">19223 7613 50 0,'14'10'25'0,"4"-1"-20"0,-11-6 44 0,7 7-45 0,7-4 1 0,7-3 0 0,4 0 1 0,-4-3-9 0,0-6 0 0,-3-3 5 0,-7-4 0 0,-8 0-4 0,-3 1 0 0,-7-1-2 0,-7 1 1 0,-7 6-3 0,-7 6 1 16,3 9-1-16,1 7 1 0,-1 9 1 0,4 3 1 0,3-3 1 15,8 0 0-15,3 0 2 16,7 3 0 15,4-6 1 0,3-3 0-15,3-9-4-16,4-7 1 0,4-6-10 0,-4-7 1 16,-7 1-3-16,-3-10 1 0</inkml:trace>
  <inkml:trace contextRef="#ctx0" brushRef="#br1" timeOffset="25829.6">19569 7632 40 0,'10'10'20'0,"1"5"-15"0,-8-12 39 15,8 1-41-15,3-4 1 16,7-7 1-16,11-2 1 0,10-4-8 16,1 1 0-16,-1-1 4 15,-3-2 0-15,-8 2-2 16,-6-6 0-16,-11 3-2 16,-10-2 1-16,-11 2 0 15,-11 3 0-15,-3 7-2 16,-7 6 1-16,-4 10 0 15,4 5 0-15,3 7 0 32,4 10 0-32,7 8 2 0,7 7 0 0,10 4 1 15,11-1 1-15,8-13 0 16,13-5 1 0,14-7-2 30,4-6 1-30,0-13-6-16,-14-12 0 16,-11-10-12-16,-10-9 1 0</inkml:trace>
  <inkml:trace contextRef="#ctx0" brushRef="#br1" timeOffset="26368.25">21340 7814 48 0,'-4'66'24'0,"15"22"-18"0,-15-63 36 0,1 0-40 16,3 3 0-16,0-3 0 15,-4-6 1-15,0-6-4 16,-3-13 1-16,4-13 2 15,-1-12 0-15,1-6-2 16,-1-10 0-16,1-6-1 0,-1-13 1 16,1-3-2-16,3 1 1 15,7-4-1 1,10 9 1-16,8 7 0 0,3 16 1 16,4 12 0-16,7 19 1 15,-7 9-1 32,-4 13 1-16,-7 12-1-31,-7 4 1 16,-14-4-2-16,-3 3 0 16,-8 1-2-1,-7 3 1-15,4-7-7 0,0-6 1 0,0-6-8 0,0-10 1 0</inkml:trace>
  <inkml:trace contextRef="#ctx0" brushRef="#br1" timeOffset="26752.22">21823 7664 52 0,'25'6'26'0,"6"0"-30"0,-24-9 44 0,0 0-39 16,0 0 0-16,-7-4 0 16,-7 4 1-16,-3 0-3 15,-8 6 1-15,4-3 1 16,-4 7 0-16,-3 2-2 15,-3 10 1-15,-1-4-2 16,0 4 1-16,4 6-1 0,10 4 0 16,8-1 0-16,10 0 0 15,11-9 0 1,-1 0 1-16,11-10-1 0,8-6 1 16,-1-9-1-16,-3-10 0 15,-4-3-3 48,-3-9 1-48,-1-16-8 1,-6-9 1 0,0-16-1-1,-4-6 0-15</inkml:trace>
  <inkml:trace contextRef="#ctx0" brushRef="#br1" timeOffset="26859.72">22006 7018 39 0,'-3'3'19'0,"3"59"-21"0,0-40 38 0,0 22-32 0,0 10 0 0,3 24 1 0,1 13 0 0,3 9-7 15,0 7 0-15,4-13 4 16,3-6 1-16,3-10-5 16,1-12 1-16,0-16-6 15,3-15 0 1,7-13-7-16,-3-19 0 0</inkml:trace>
  <inkml:trace contextRef="#ctx0" brushRef="#br1" timeOffset="27113.39">22677 7667 38 0,'-4'59'19'0,"-42"1"-20"0,29-35 30 0,-15 3-29 0,-11 13 1 15,1 12 1-15,0 13 1 16,-8 12-3-16,5 10 0 15,6-13 0-15,7-6 1 16,7-12-7 0,8-26 1-16,10-18-7 15,10-29 1 1</inkml:trace>
  <inkml:trace contextRef="#ctx0" brushRef="#br1" timeOffset="27251.44">22207 7701 34 0,'-28'-44'17'0,"32"25"-2"0,3 26 27 0,10 15-40 0,8 9 1 0,3 19-1 16,-7-3 1-16,1 7-7 16,-5-14 0-16,-6-11-10 15,-8-17 1-15</inkml:trace>
  <inkml:trace contextRef="#ctx0" brushRef="#br1" timeOffset="33105.17">9123 4176 34 0,'0'-18'17'0,"-7"-4"-12"16,3 12 17-16,-10 1-23 16,-14 0 1-16,-14 2 1 15,-8 7 0-15,-13 3-1 0,-11 4 1 16,3 8-1-16,-10 4 1 16,-4 9 0-16,8 4 0 15,-4 12-1-15,3-7 1 16,7 10-2-16,8 10 1 15,6 5-1-15,1 11 1 16,0 2-1-16,3 9 0 16,3 7-1-16,1 7 0 15,3 2-1-15,0 13 0 16,14-10 1-16,11 4 0 0,7-4-1 16,11-12 1-16,10-3-1 15,14-3 1-15,18-7 2 16,6 4 1-16,33-10 2 15,10 0 1-15,22-9 1 16,10-16 0-16,14-6 2 16,14-13 0-1,70-41-1 1,-20-6 1-16,-32-31-3 16,-32-12 1-16,-18-23-1 15,-24-12 0-15,-21-19-2 16,-22-13 1-16,-21-6-1 15,-14-3 0-15,-17-15-3 16,-22-1 1-16,-17 22-4 16,-11-6 0-16,-11 22-5 0,-3 22 1 15,7 16-8 1,-10 24 0-16</inkml:trace>
  <inkml:trace contextRef="#ctx0" brushRef="#br1" timeOffset="34185.6">6653 7607 55 0,'-7'-3'27'16,"-14"12"-33"-16,14-9 50 0,-7 0-44 15,-11 7 0-15,1 2 0 16,-1 4 0-16,4 9-1 15,-4-4 1-15,4 4-1 16,7 3 0-16,3 4-1 16,8-4 0-16,3-3-1 15,10-4 0-15,1-5 0 0,14-7 1 16,3-9 2-16,4-6 0 16,3-7 1-1,-3 3 1-15,-4 1 0 0,-7-1 1 16,-3-2-3-16,-8-1 0 15,-6-3-4-15,-1 10 0 16,-3 3-3-16,0 12 0 16,-3-3-4-16,3 13 0 15,0 12 1-15,0 6 1 16,3 1 6 0,4 12 1-16,7 0 6 15,8 3 0-15,2 3 6 0,1 1 0 0,-4-7 1 16,-7-13 0-16,-7-2-5 15,-14-7 1-15,-10-3-4 16,-12-7 1-16,1-5-2 16,-18 2 0-16,0-12 0 15,8-9 0-15,-8-10-1 16,7-6 0-16,7 0-1 16,11-3 1-16,10-4-2 15,11 1 1-15,15 3-2 16,13-1 0-16,11 1-4 15,6 9 1-15,8-3-11 16,-7-9 1-16</inkml:trace>
  <inkml:trace contextRef="#ctx0" brushRef="#br1" timeOffset="34414.53">6964 7711 64 0,'3'47'32'0,"8"-41"-39"0,-8-3 57 16,1 3-51-16,0 4 1 16,-1-1-3-16,1-3 1 0,-4-6-3 15,0-6 0-15,0-3-12 16,-4-20 0-1</inkml:trace>
  <inkml:trace contextRef="#ctx0" brushRef="#br1" timeOffset="34819.03">6809 7378 42 0,'0'-3'21'0,"14"19"-11"0,-4-16 26 0,1 6-34 15,-1 0 1-15,5 1 1 16,-5-1 1-16,4 6-6 15,7-5 0-15,8 8 1 16,-8 1 0-16,4 0-6 16,3 2 1-16,-4-2-4 15,-2 3 0-15,-5 0-1 0,1-7 0 16,-4 4 3 0,0 3 1-16,-3 0 5 0,-1 9 0 15,4-6 5-15,1-3 0 16,-5-1 2-16,1 4 0 15,-1 0 1-15,-3-6 0 16,0-3 0-16,4-4 0 16,-11-3 0-16,11-6 1 15,-8-6-2-15,4-3 0 16,4 5-2-16,6-8 1 16,-6-4-2-16,3-6 0 15,0 3-5-15,-3 1 0 0,-1-1-4 16,1 3 0-16,-1 4-7 15,-2 2 1-15,-1 1-7 16,-4-7 1-16</inkml:trace>
  <inkml:trace contextRef="#ctx0" brushRef="#br1" timeOffset="35102.67">7394 7591 48 0,'18'22'24'0,"14"19"-23"15,-25-35 43-15,3-2-42 16,4-1 1-16,4-3 1 15,0-7 0-15,-1-5-6 16,-3-1 1-16,1-2 3 16,-8-1 0-16,-7 0-2 15,-4 1 0-15,1 2-1 0,-8 4 0 16,-3 5-1 0,3 4 0-16,1 7 0 15,3 5 0-15,3 4 0 0,1 12 1 16,3 0 0-16,7-2 0 15,3-1 0-15,1-3 1 16,-1-4-2-16,1 1 0 16,3-9-4-16,0-7 1 15,-3-3-9-15,-1 0 0 16</inkml:trace>
  <inkml:trace contextRef="#ctx0" brushRef="#br1" timeOffset="35403.53">7694 7720 43 0,'21'44'21'0,"-3"-44"-22"0,-11 3 33 0,-4 0-32 16,5 0 1-1,-8 0-1-15,0-3 1 0,0-3 0 16,0-3 0-16,0 6 1 16,3-9 1-16,4-13 0 15,4 0 1-15,-1 0-1 16,8 0 1-16,-4 0-1 15,11 6 1-15,-1 4-2 16,5 5 0-16,-1 4 0 16,-7 6 0-16,0 7-2 15,0 12 1-15,4 0-2 16,-4 0 1-16,0 3-1 16,-3 3 0-16,3-6-5 15,-10-10 0-15,6-8-10 0,-2-8 0 31</inkml:trace>
  <inkml:trace contextRef="#ctx0" brushRef="#br1" timeOffset="36333.78">9525 6983 66 0,'0'6'33'0,"-7"4"-38"0,0-7 57 15,-4 3-52-15,-3 4 0 16,-3 2 0-16,-5 1 0 16,-6-1 0-16,-7 7 0 15,3 0-2-15,7 0 1 16,1-4-2-16,3 4 1 16,3-6-1-16,7-4 1 15,4 0-1-15,4-5 0 16,3 2 2-16,7 0 0 15,7 0 1-15,-3 4 1 0,3 2-1 16,0 4 0-16,0 3 0 16,-4 0 1-16,-2-4-2 15,-1 1 1-15,0-3-1 16,-4-4 0-16,-3 0-1 16,-3-2 1-16,-8 2-1 15,-3 0 1 1,-14 10 0-1,3 0 0-15,4 3 0 16,0 0 1-16,0-3 0 16,6-7 0-16,1 4 0 15,4-3 1-15,3-1 0 16,0-2 0-16,7-4-1 16,3 6 0-16,8 1 1 15,-1 3 0-15,1 6 0 16,3 6 0-16,-7 0 0 15,4-6 0-15,-1 3 0 0,1 0 0 16,-4 6-1-16,-4-2 0 16,1 2 0-16,-8-3 0 15,1 7 0-15,-4 2 0 16,0 4-1-16,-4 6 1 16,4 3 0-16,0-6 0 15,4-6 0-15,-1-7 0 16,8-9-2-16,10-6 1 15,3-10-3-15,11-9 0 0,1-6-11 16,2-13 0-16,1-3-1 16,0-7 1-16</inkml:trace>
  <inkml:trace contextRef="#ctx0" brushRef="#br1" timeOffset="36783.67">9786 7632 48 0,'7'-19'24'0,"-10"4"-25"0,3 15 49 0,-7-7-46 16,-1 7 1-16,-2 4 1 15,-4-1 0-15,-4 0-6 0,4 6 1 16,-4 7 3-16,1 0 1 15,-1 6-3-15,4-4 0 16,0-5-1-16,3-1 0 16,1 4-2-16,3-3 1 15,7-1-2-15,7-6 1 16,3-2 0-16,1-4 1 16,-4-4 0-16,0 4 1 15,7 4 1-15,-3-8 0 16,3-2 0-16,-4 0 1 15,1-7-1-15,-4 4 1 16,0 3-1-16,4 9 0 16,-4 0-1-16,0 0 1 0,0 10 0 15,-4 9 0-15,4 6-1 16,-3 3 1-16,-1-6-4 16,1-3 1-16,0 0-11 15,3-9 1-15,0-7-1 16,3-9 0-16</inkml:trace>
  <inkml:trace contextRef="#ctx0" brushRef="#br1" timeOffset="37145.8">9952 7990 34 0,'0'34'17'0,"0"-34"-22"16,0 0 31-16,0-6-24 0,3-4 0 16,1-5 1-16,3 5 0 15,0-2-4-15,4-4 0 16,-1-6 2-16,1 0 1 16,-1-3-1-16,1 3 0 15,0 7 0-15,-1 2 0 16,4 7 0-16,0 6 1 15,-3 6-1-15,0 3 0 16,-1 7 2-16,1 3 0 16,-1-10-1-16,1 7 1 0,-4 9-1 15,0 0 1 1,0-3-3-16,-7 0 0 0,4-3-8 16,-1-7 1-16,4-15-7 15,-7-9 0-15</inkml:trace>
  <inkml:trace contextRef="#ctx0" brushRef="#br1" timeOffset="37969.83">10142 6942 25 0,'-7'-3'12'0,"7"3"5"0,4 6 12 15,-1-2-23-15,1 2 1 16,3 3 2-16,4 1 1 15,-1-1-13-15,4 0 1 16,14-2 9-16,4-4 0 16,11-3-3-16,2-6 1 0,1-1-1 15,7-5 1-15,-7 2-2 16,-7-2 0-16,-7 6-2 16,-8-1 1-16,-6 4-4 15,-7 6 1-15,-15 7-3 16,-7 2 1-16,-6 1-2 15,-8 2 0-15,-7 4-2 16,1 3 0-16,-1 3 2 16,4 4 0-16,-1-8 1 15,12 1 0-15,6 7 0 16,4-4 1-16,7-3 2 16,4-4 0-16,6-2 0 15,4-3 1-15,0-4 0 16,1 1 0-16,-1-1 1 15,-4-3 0-15,1 0 0 0,-4 1 0 16,0-1-1 0,-4 0 0-16,1 1 0 0,-4-1 0 15,0 0-1-15,0 4 1 16,0-4-1-16,0 3 1 16,4-6 0-16,-4 0 0 15,3 1 0-15,4-1 1 16,0 3-1-16,0 3 1 15,0 4-1-15,0 3 0 16,-3 9 0-16,-1 3 0 16,1-3-1-16,-1 3 1 15,1 4 0-15,3-4 0 16,4 0 0-16,3 0 1 0,3-6-1 16,1-6 1-16,0 0-1 15,-4 2 1-15,-4 4-1 16,-3 10 0-16,-7-1-1 15,-3 0 1-15,-11 7-1 16,-7 6 0-16,-11 3-2 16,-11 6 0-16,-13-3-9 15,-7-9 1-15</inkml:trace>
  <inkml:trace contextRef="#ctx0" brushRef="#br2" timeOffset="44529.44">13952 3026 63 0,'4'34'31'0,"-4"10"-22"0,0-35 32 16,0 10-39-16,0 9 0 16,0 1 2-16,0-1 1 15,0 3-6-15,0 7 1 16,3-4 3-16,-3-2 0 15,4-7-1-15,3-6 0 16,4-10-2-16,3-9 0 16,0-12-3-16,3-4 1 15,-6 3-1-15,3 4 0 0,-3 0-1 16,3 5 1-16,3 11-1 16,1 2 1-16,3 7 0 15,4-7 1-15,0 4 0 16,-1-1 1-16,1-2 0 15,-4-1 1-15,0-6 0 16,-3-3 1-16,0-3 0 16,-1-13 0-16,1-2 0 15,0 2 1 1,-8-9-1-16,1-7 1 0,-4-8-4 16,-4-1 0-16,-3 6-7 15,0 4 1-15,0-7-10 16,0 7 1-16</inkml:trace>
  <inkml:trace contextRef="#ctx0" brushRef="#br2" timeOffset="45219.94">14623 2555 46 0,'0'-9'23'0,"3"9"-18"0,-3 6 34 0,0 7-38 15,0 21 0-15,0 10 0 16,0 19 1-16,-7 15-3 15,0 10 0-15,0 15 1 16,3 1 1-16,1-16-1 16,-1-19 0-16,1-10 0 15,-1-21 1-15,4-7 0 16,7-18 0-16,0-16-1 16,1-13 1-16,2 0-2 15,1-2 1-15,3-4-2 16,-4 3 0-16,1 3-2 15,0 7 1-15,-1 2-1 16,1 14 1-16,-1-7 1 16,4 3 0-16,1 6 2 15,6 1 0-15,0-4 2 0,-3-3 0 16,-1 3 1-16,4-3 1 16,4 1-1-16,3-1 1 15,4 3-2-15,0-6 1 16,-8-16-3-16,-2-2 1 15,-5-11-2-15,-6 4 1 16,-4-3-1-16,-7 3 1 16,-4 6-1-16,-3-6 0 15,-3 12-1-15,-1 10 0 16,1 10-1-16,-1 8 1 0,4 4-1 16,0 6 1-1,3-3 0-15,8 6 1 0,3 4 1 16,3 2 1-16,5-6 0 15,2-2 0-15,1-8 0 16,0-8 0-16,-1-7-5 16,1-6 0-16,-4-13-9 15,-7 4 0-15</inkml:trace>
  <inkml:trace contextRef="#ctx0" brushRef="#br2" timeOffset="45821.78">15222 3204 46 0,'7'66'23'0,"0"-44"-20"0,-7-19 35 0,0 0-37 16,0 1 1-16,0-1 0 15,0 3 0-15,8-12-3 16,-8 6 1-16,7-13 1 15,0-12 1-15,3-3-2 16,1 3 1-16,3-3-1 16,0 6 0-16,0 3 0 15,4 0 0-15,3 6 0 16,0 7 1-16,0 3-1 16,4 9 1-16,-4 10-1 15,0 12 1-15,0 0-1 0,1 7 1 16,-1 6-2-16,-4 3 1 15,1-10-5-15,-4-6 0 16,0-9-10-16,-7-16 0 16</inkml:trace>
  <inkml:trace contextRef="#ctx0" brushRef="#br2" timeOffset="46436.71">16845 2580 56 0,'7'47'28'0,"-14"51"-32"0,11-73 44 16,-1 0-40-16,1 12 1 16,3-2-1-16,0 9 1 15,3-3-1-15,-3-1 1 16,1-8 0-16,-1-7 1 16,-4-3-1-16,-6-10 1 0,-1-5-1 15,-7-4 0-15,1-3-1 16,-8-3 0-16,-3-1-1 15,-7 1 0-15,-4 0-1 16,0 3 1-16,1 6 0 16,2 7 0-16,8 6 1 15,7-4 0-15,4 17 0 16,13-1 1-16,11-3-1 16,11-3 1-16,7 4-1 15,3-1 1-15,14-9-3 16,4-4 1-16,-3-11-6 15,3-4 0-15,-4 0-9 16,0-13 0-16</inkml:trace>
  <inkml:trace contextRef="#ctx0" brushRef="#br2" timeOffset="46709.66">17307 3179 34 0,'14'-15'17'0,"-3"-7"-8"0,-7 12 20 0,3 10-23 0,-4-9 1 0,1 3 1 0,-4-1 1 0,-4 4-12 0,-6 3 1 15,-8 0 7-15,-3 3 1 16,-8 4-5-16,1 2 1 16,0 7-1-16,0 6 0 15,3 9-1-15,4-12 0 16,3 3-1-16,8 0 0 16,6 3-1-16,8-6 0 15,10-7-1-15,7-6 1 0,0-6-3 16,4 0 1-1,0-9-3-15,-4-10 1 16,0-3-9-16,-7-15 1 0</inkml:trace>
  <inkml:trace contextRef="#ctx0" brushRef="#br2" timeOffset="47009.25">17395 3248 62 0,'11'13'31'0,"35"-4"-40"16,-28-18 57-16,3-1-47 16,10-5 0-16,-2-4-1 15,-1-3 1-15,-7 0-2 16,-3 0 1-16,-11-6-1 16,-7 3 1-16,-4-3-1 15,-10 6 0-15,-3 9-1 0,-1 4 0 16,0 9-1-16,1 9 1 15,-1 10-1-15,7 6 1 16,4 3-1-16,7 16 1 16,7-13-1-16,11 1 1 15,3-7-4-15,4-3 1 16,7-6-7-16,6-10 0 16,1-12-1-16,-3-13 0 15</inkml:trace>
  <inkml:trace contextRef="#ctx0" brushRef="#br2" timeOffset="47263.47">17960 2900 24 0,'7'-22'12'0,"-3"22"-3"0,-4 3 19 0,-4 4-27 15,-3 8 0-15,0 10 0 16,-4-6 1-16,-10 9-3 16,0-2 0-16,-4-1 1 15,4 0 1-15,3-3 0 16,4-3 0-16,11-1 2 15,6 4 1-15,8-3 2 16,7 3 0-16,-1 0 0 16,1-3 1-16,-1 0-2 15,-2-4 0-15,-8 4-5 16,-4 0 1-16,-10 6-9 16,-18 3 1-16,-13-3-9 15,-12-12 0-15</inkml:trace>
  <inkml:trace contextRef="#ctx0" brushRef="#br2" timeOffset="48077.66">19484 2935 57 0,'-7'9'28'0,"-14"13"-31"0,14-16 50 15,-4 4-47-15,-10-7 0 16,-4 6 0-16,1 1 0 16,-5 2 0-16,1 7 0 15,0 3 0-15,7 9 1 16,3 4-1-16,11 6 0 15,7-10-1-15,7-3 1 16,11-3-2-16,13-6 1 0,8-9-3 16,4-4 1-1,-5 0-2-15,5-9 1 0,-12-6 0 16,-2-10 0-16,-1-6 1 16,-3 6 1-16,-1-6 3 15,-3 3 0-15,-6 6 2 16,-1-9 0-16,-4 12 1 15,1 4 1-15,-4 3-1 16,-4-4 1-16,-6 10-2 16,-4 0 1-16,-7 0-2 15,0 4 0-15,0 2-1 16,-4 0 1-16,0 10-2 16,1 6 0-16,-1 6-3 15,4 0 1-15,7-3-4 16,3 0 1-16,8-6-2 15,6-9 1-15,1-4-3 0,0-6 0 16,3-13-6 0,0-9 1-16</inkml:trace>
  <inkml:trace contextRef="#ctx0" brushRef="#br2" timeOffset="48448.87">19741 3195 42 0,'15'38'21'0,"6"-1"-18"0,-18-27 35 15,1-7-37-15,-1 3 1 0,1-3 1 16,-1-9 0-16,-3 0-4 16,4-4 0-16,-4-9 3 15,3 1 0-15,4-1-1 16,1-6 0-16,-1 3-1 15,3 6 1-15,1 0 0 16,-1 13 0-16,4 3-1 16,1 3 1-16,-1 13-1 15,3-3 1-15,-3 9-1 16,4 6 0-16,-4-9 0 16,0-4 0-16,0-5 0 15,1 9 0-15,-1-16-1 16,0 0 0-16,-4-6-3 15,1-7 1-15,-1-12-10 0,1-3 1 16,-7-3-4-16,-4-7 1 16</inkml:trace>
  <inkml:trace contextRef="#ctx0" brushRef="#br2" timeOffset="48914.43">20193 3189 56 0,'11'15'28'0,"20"-33"-35"0,-24 14 56 0,4-2-47 15,3 0 0-15,-3 0 0 16,-1-4 1-16,1 1-5 16,-1-1 1-16,-6-2 1 15,-4-4 1-15,-4 7-2 16,-6-1 0-16,-4 1-1 15,0-4 1-15,-4 13-2 16,0 4 1-16,1 5-1 0,3 0 1 16,7 4-1-16,3 9 0 15,8 6 1-15,3 0 0 16,7 1 0-16,3-1 0 16,5 3 0-16,-5-9 1 15,4-6-2-15,0-7 1 16,1-9-11-16,2-9 0 15</inkml:trace>
  <inkml:trace contextRef="#ctx0" brushRef="#br2" timeOffset="49710.17">20489 3167 44 0,'7'19'22'0,"-7"-29"-19"16,0 4 33-16,0-4-35 16,0 1 1-16,0-7-1 15,4 4 1-15,-1-1-2 16,1 1 0-16,3 2 2 16,7 10 0-16,0 0-1 15,7 0 0-15,1 0 0 16,-1 0 0-16,7 4-2 15,11-4 1-15,10 0-1 16,1-4 0-16,-5-2-1 16,-6-3 1-16,-3-1 0 15,-8 1 0-15,-4-1 0 0,-6 1 1 16,-7 3-1-16,-11 3 1 16,-7-4-1-16,-4 4 1 15,-10-6-2-15,-7 6 1 16,-4 3-3-16,0 6 0 15,0 10-3-15,8 2 0 16,3 4-2-16,6 10 1 16,8-7 3-16,7 12 0 15,11-8 3-15,7 5 1 0,3 1 4 16,0 2 0-16,-7-2 2 16,-7-1 0-16,-7-5-2 15,-11-11 1-15,-3 11-3 16,-7-7 0-16,0-4-1 15,7-15 0-15,0-3 0 16,3 0 0-16,1-3 0 16,3-9 0-16,3-4 0 15,1 0 0-15,10-9 0 16,14 7 1-16,14-11 1 16,7-2 1-16,8-7 0 31,-1 1 1-16,1-1 0-15,-12 7 1 0,-2-4-1 0,-8 1 0 0,-7 2-2 16,-7-5 0-16,-7 12-2 16,-7 6 0-16,-7 3-2 15,-3 10 1-15,-5 9-2 0,1 13 1 16,0 9-1-16,0 6 1 16,4 7 0-16,6 6 0 15,4-7 2-15,7 1 0 16,4 3-1-16,6-13 1 15,8-9-2-15,3-13 0 16,-3-6-4-16,0-6 0 16,-4-13-6-16,0-9 0 15</inkml:trace>
  <inkml:trace contextRef="#ctx0" brushRef="#br2" timeOffset="50071.15">21138 2289 48 0,'-7'34'24'0,"18"4"-23"16,-4-35 45-16,4 6-44 16,3 1 1-16,0-1-1 15,7-9 1-15,11 0-5 16,10 0 1-16,7-9 2 15,8 3 1-15,3-7-2 16,-11 4 1-16,-10 2-1 16,-11 7 0-16,-10 0-1 0,-11 7 0 15,-14 21-1-15,-11 0 0 16,-3 10-2-16,-7 6 1 16,-4 9-1-16,4-3 0 15,0 6 1-15,7 4 0 16,6-10-1-16,8 0 0 15,7-6-7-15,7-9 0 16,-7-7-1-16,8-19 1 16</inkml:trace>
  <inkml:trace contextRef="#ctx0" brushRef="#br2" timeOffset="50220.93">21424 3386 60 0,'21'50'30'0,"-14"-40"-39"0,-7-10 62 0,0-10-58 16,0 1 0-16,-14-7-28 15,-3-2 0-15</inkml:trace>
  <inkml:trace contextRef="#ctx0" brushRef="#br2" timeOffset="54035.37">24296 4678 54 0,'-7'0'27'0,"14"0"-18"0,0 0 27 0,7-3-35 16,7-3 1-1,14-4 0-15,1-5 0 0,24 2-3 16,7 7 0-16,3 0-2 16,4 3 0-16,-3 3-11 15,-15-7 1-15,-17 4-4 16,-18-3 1-16</inkml:trace>
  <inkml:trace contextRef="#ctx0" brushRef="#br2" timeOffset="54229.14">24172 5061 69 0,'-17'31'34'0,"31"-25"-36"16,-7-6 70-16,18-6-66 15,17-3 1-15,21-4 0 16,11 4 0-16,11-13-7 0,3 6 0 16,-3 4-5-16,-11 2 0 15,-14 7-13-15,-18 6 0 16</inkml:trace>
  <inkml:trace contextRef="#ctx0" brushRef="#br2" timeOffset="54890.47">26497 5446 39 0,'7'57'19'0,"4"-23"-2"0,-11-34 17 16,0 0-30-16,-4 0 1 16,1-18 4-16,-4-17 1 15,-4-18-11-15,-3-22 1 0,0-26 7 16,-7-24 0-16,3-16-3 16,0-7 1-16,1-5-2 15,13 8 0-15,1-2-2 16,6 15 0-16,11 1-2 15,8 24 0-15,6 7-2 16,7 21 0-16,-3 32-2 16,0 25 1-16,-4 32-4 15,-4 15 1-15,-6 22-4 16,-14 3 1-16,-15 6-6 16,-10 7 0-16,-11 0-1 15,-10 3 1-15</inkml:trace>
  <inkml:trace contextRef="#ctx0" brushRef="#br2" timeOffset="55072.42">26070 4822 43 0,'-39'51'21'0,"11"-33"-17"15,28-14 44-15,0 2-41 0,11-6 1 16,14-6 4-16,10 2 1 16,14-8-17-16,18 9 1 15,7-3 8-15,4 2 0 16,-4 1-9-16,-3 3 0 15,-15-3-16-15,-14-9 1 16,-3 2-2-16,-4-6 1 16</inkml:trace>
  <inkml:trace contextRef="#ctx0" brushRef="#br2" timeOffset="55386.08">27298 4612 53 0,'0'7'26'0,"-4"-4"-28"15,4 0 50-15,-7 6-48 16,-3 7 0-16,-8 6 0 15,-7 9 1-15,-6 10-1 16,-5 9 0-16,1 10 1 16,7 6 0-16,3 9-1 15,11 0 1-15,7-9-1 16,11-10 0-16,13-8-7 16,11-17 1-16,4-19-10 15,-4-12 0-15</inkml:trace>
  <inkml:trace contextRef="#ctx0" brushRef="#br2" timeOffset="55610.82">27700 4804 49 0,'0'37'24'0,"-25"39"-19"0,15-64 35 0,-8 13-41 15,-6 3 1-15,-5 7 0 16,-10-4 0-16,-3 19 0 15,0-3 0-15,3 0 0 16,11 1 0-16,3-14-1 16,4-3 0-16,7-9-6 15,7-15 1-15,7-17-9 16,7-12 1-16</inkml:trace>
  <inkml:trace contextRef="#ctx0" brushRef="#br2" timeOffset="55806.1">27386 4866 36 0,'28'41'18'0,"11"28"-13"0,-25-47 25 16,0 13-29-16,4 2 1 16,3 7 0-16,4 0 0 15,0-3-4-15,3 0 0 16,0-16-2-16,0-3 1 15,-3-7-9-15,3-15 0 16</inkml:trace>
  <inkml:trace contextRef="#ctx0" brushRef="#br2" timeOffset="56015.56">27785 4675 36 0,'28'69'18'0,"32"28"-10"16,-25-68 27-16,4 2-35 15,18 0 1-15,-1 10-1 16,-7 3 0-16,-17 9-3 16,-21 7 0-16,-29 31-9 15,-38 9 0-15</inkml:trace>
  <inkml:trace contextRef="#ctx0" brushRef="#br2" timeOffset="58791.54">26187 2392 35 0,'10'47'17'0,"-17"22"1"0,7-50 18 0,4-6-34 16,-4-1 1-16,3-2 0 16,-3-17 1-16,0-12-4 15,0-9 0-15,-3-25 3 16,-4-10 0-16,-4-15-1 15,4-4 0-15,4-9 0 16,-1 4 0-16,4 5-2 16,4 10 0-16,3 3 1 15,0 6 0-15,3 13-1 16,8 19 1-16,3 21-3 16,0 10 0-16,0 19-5 15,-7 3 1-15,-6 19-11 16,-8 3 1-16,-4-13-1 15,-7 10 1-15</inkml:trace>
  <inkml:trace contextRef="#ctx0" brushRef="#br2" timeOffset="58976.4">25873 2383 59 0,'7'0'29'0,"49"0"-38"0,-20 3 62 16,6-3-52-16,-3-3 0 15,14 3 0-15,-1-6 0 0,1 6-5 16,-3 0 0-16,-8 6-11 16,0-6 1-16,-3-10-3 15,-3-5 1-15</inkml:trace>
  <inkml:trace contextRef="#ctx0" brushRef="#br2" timeOffset="59198.87">26592 2213 44 0,'15'0'22'0,"2"26"-18"0,-10-20 41 0,0 6-44 16,-3-2 0-16,-1-1 0 16,-3 1 0-16,-3-1-2 15,-4-3 1-15,-4 7 0 16,-3 3 1-16,-4-4-1 16,-3 10 1-16,4 16-1 15,2-13 0-15,5 3-2 16,6 0 0-16,8-3-2 0,6-6 0 15,5-10-5-15,2-2 0 16,4-10-6-16,-3-10 0 16</inkml:trace>
  <inkml:trace contextRef="#ctx0" brushRef="#br2" timeOffset="59558.64">26751 2361 41 0,'4'50'20'0,"-1"-3"-20"0,1-34 34 0,-4 5-34 16,0-8 1-16,0-1 1 16,0-6 0-16,0 4-3 15,0-7 1-15,0-10 1 16,3 4 1-16,4-7-1 16,0-5 0-16,4 2-1 15,0 0 0-15,3 4 0 16,7-10 0-16,0 3 0 15,-3-3 0-15,3 6-1 16,-4-2 1-16,1 2-1 16,0 3 0-16,-1 7 1 15,-3-3 1-15,-3 9-1 16,0 9 1-16,3-3 0 16,0 7 1-16,0 6 0 15,4 6 0-15,-1 9-2 16,1-6 0-16,3-2-5 15,0-5 1-15,0-8-10 16,-10-4 0 0</inkml:trace>
  <inkml:trace contextRef="#ctx0" brushRef="#br0" timeOffset="66299.27">30886 2251 41 0,'3'-12'20'0,"-3"-14"-7"15,0 20 20-15,-3 6-31 16,-4 6 1-16,-4 4 2 0,-3 12 0 16,-7 3-6-16,-7 0 0 15,-4 0 3 1,0 3 1-16,4 1-3 0,7-4 0 16,3 0-1-16,4 3 1 15,10-6-1-15,11 0 0 16,15-10 0-16,13 4 0 15,11 3 2-15,3 6 0 16,1-3 1-16,-12 9 0 16,-9-6-1-16,-19 13 0 0,-13 6-1 15,-15-6 1-15,-7-4-2 16,-10-9 0-16,0-6-3 16,-1 0 0-16,8-7-3 15,7-2 1-15,7 2-9 16,14-9 1-16,14 4-1 15,7-7 1-15</inkml:trace>
  <inkml:trace contextRef="#ctx0" brushRef="#br0" timeOffset="66567.89">31175 2759 34 0,'25'-9'17'0,"6"-26"-10"16,-20 26 32-16,-4-1-35 15,-3-5 1-15,-1 2 0 16,-3 4 1-16,-7-1-9 15,-7 4 1-15,0 0 5 16,0 3 0-16,-4 12-3 16,0 4 1-16,-3 9-2 0,0-4 1 15,0 7-1-15,3 4 1 16,8-1-1-16,6-3 0 16,11-6-1-16,7-10 1 15,0-9-2-15,8-9 1 16,2-1-2-16,1-8 0 15,-4 8-9-15,-3-5 1 16,-4-11-2-16,-3 4 1 16</inkml:trace>
  <inkml:trace contextRef="#ctx0" brushRef="#br0" timeOffset="67140.14">31380 2721 49 0,'3'29'24'15,"4"-20"-30"-15,-7-9 50 0,0 0-44 16,0 0 0-16,0 0 1 16,0-6 1-16,4-4-2 15,-1-2 0-15,4-4 0 16,0 1 1-16,0-4 0 15,0 6 0-15,1 1-1 16,-1 5 0-16,0 4-1 16,0 9 1-16,0 10-2 15,3-6 1-15,-6 2 0 0,3-6 0 16,0 1-1-16,0-4 1 16,0 3 1-16,-3 3 0 15,-1 1-1-15,1-7 1 16,-4 3-1-16,0-6 0 15,0 3-1-15,0-3 0 16,0-3 0-16,3-6 0 16,4-7 0-16,0 1 1 15,4-4 1-15,-1-3 0 16,1 9 0-16,3 1 0 16,-3 2 0-16,-1 1 1 0,1 3-1 15,-1 6 0-15,1 6 0 16,0-3 0-16,-1 13 0 15,-3-1 0-15,4-2 0 16,-4 12 0-16,0-12 1 16,0-7 1-16,0 0 0 15,-3 3 0-15,3 4 0 16,-4 3 0-16,1-1-3 16,-4-2 0-16,0-4-12 15,-4-9 1-15</inkml:trace>
  <inkml:trace contextRef="#ctx0" brushRef="#br0" timeOffset="67728.87">31881 2643 49 0,'35'3'24'15,"7"0"-17"-15,-21-6 37 0,-3 0-43 16,0 3 0-16,-1-9 0 15,-3 2 0-15,-3 4-2 16,-4-6 0-16,-7-7 0 16,-4 7 1-16,-3-1-3 15,-3 4 1-15,-4 6-1 0,-4 10 0 16,0 2 1-16,1 10 0 16,-1 3 0-16,8 0 1 15,6 3 1-15,4-3 0 16,11-6 0-16,17 0 1 15,4-3-3-15,6-7 0 16,1-6-9-16,-4-3 0 16,-10-3-3-16,7-9 1 15</inkml:trace>
  <inkml:trace contextRef="#ctx0" brushRef="#br0" timeOffset="68047.25">33151 2373 48 0,'-18'19'24'0,"-21"69"-32"15,29-66 47-15,-5 12-39 16,-2 10 1-16,-4 0-1 16,3 0 1-16,0-3-3 0,4-7 1 15,0-8-3-15,11-11 0 16,3-15-9-16,10-6 1 15</inkml:trace>
  <inkml:trace contextRef="#ctx0" brushRef="#br0" timeOffset="68192.33">32868 2333 33 0,'-3'9'16'0,"45"54"-8"0,-24-38 21 0,6 12-28 15,12 14 1-15,3-14-1 16,10 7 0-16,0 0-5 15,-3 0 1-15,-7-10-8 16,-18-12 0-16</inkml:trace>
  <inkml:trace contextRef="#ctx0" brushRef="#br1" timeOffset="77738.23">15956 4421 22 0,'4'9'11'0,"3"-37"-4"0,-7 22 11 16,0-3-15-16,0-1 0 15,0 1 2-15,-4-1 0 16,-6 7-7-16,-8 0 1 16,-10 6 3-16,-4 7 1 15,4-10-2-15,0 9 0 0,-8 0-1 16,-3-2 1-16,-3-1-1 16,0-3 1-16,-1 7-1 15,1 8 0-15,-4 11 0 16,0 5 1-16,1 10-2 15,-1 6 1-15,7 3-1 16,4 7 0-16,6 3 0 16,8-10 0-16,4 0 0 15,2 4 0-15,5-4 1 16,3-3 0-16,3 7 0 16,4-4 0-16,4-3 0 15,3-9 0-15,3-7 0 16,1 7 0-16,3-16 0 15,4 4 0-15,3-7 0 16,0-4 0-16,0-5 0 16,4-1 1-16,3 1 0 0,11-7 1 15,3-6-1-15,4 0 0 16,-3-6 0-16,2-10 1 16,5 1-1-16,6-7 1 15,1-16-1-15,-8-3 1 16,-7-6 0-16,-6-9 1 15,-5-4-1-15,-9-9 1 32,-8-9-2-32,-7-7 1 0,-4 7-2 0,-6-10 1 0,-1 19-6 15,-10 3 1 1,-7 3-9-16,-7 10 0 16</inkml:trace>
  <inkml:trace contextRef="#ctx0" brushRef="#br1" timeOffset="78775.89">18620 4637 24 0,'-4'-21'12'0,"1"5"-3"15,-1 6 9-15,-3-2-14 0,0-4 1 16,-4-3 1-16,1 1 1 16,-4-4-9-16,3 3 1 15,0 0 5-15,1 0 1 16,-1 16-3-16,-3-3 1 15,-3 6-2-15,-8 0 0 16,-7 0 0-16,4-10 0 16,-4 4-1-16,-3 12 1 15,3 4-1-15,0 2 0 16,1 13-1-16,-5 0 0 0,5 4-2 16,-1 8 1-16,0 7-1 15,7 6 0-15,8 4 0 16,3 2 0-16,7 4 0 15,7 2 1-15,3-5 1 16,8 12 0-16,3-10 1 16,11-2 0-16,-1-4 0 15,4-6 1-15,4 0-1 16,0-3 1-16,7 3 0 16,0-15 0-16,-1-4 0 15,-2-6 1-15,-5-3-1 16,8-13 1-16,0-6-1 15,10-22 1-15,-3-6-1 32,-3-13 0-32,-1-9 0 0,-3-7 0 0,-11-5-1 15,-7 5 1-15,-7-12-1 16,-10-6 0-16,-8 3-1 0,-6 0 1 16,-12-4-2-16,-9 1 0 15,-8 6-10-15,4 0 1 16</inkml:trace>
  <inkml:trace contextRef="#ctx0" brushRef="#br1" timeOffset="80111.75">15212 3869 29 0,'-4'-9'14'0,"8"18"0"0,-4-9 14 16,-4-12-24-16,1 12 1 16,-1 3 2-16,1-13 1 0,-8 10-10 15,-3 16 0-15,-7 9 6 16,0 6 0-16,-4 10-2 15,0 3 0-15,1-3-4 16,2 0 1-16,5-13-5 16,3-3 0-16,3-3-8 15,4-16 1-15,3-18-2 16,1-13 1-16</inkml:trace>
  <inkml:trace contextRef="#ctx0" brushRef="#br1" timeOffset="80293.77">14898 3850 21 0,'-4'32'10'0,"18"-45"-4"16,-3 1 17-16,3 12-19 16,0 9 1-16,4 4 1 15,3 9 1-15,4 3-9 16,3 3 0-16,0 0 6 16,-3 7 0-16,-4 2-4 15,0-2 1-15,0-1-7 0,-3-2 1 16,-4-7-6-16,-3-16 0 15</inkml:trace>
  <inkml:trace contextRef="#ctx0" brushRef="#br1" timeOffset="80573.73">15328 3998 43 0,'0'19'21'0,"21"-7"-17"0,-14-12 38 0,4 0-41 16,0 0 1-16,3-3-1 16,7-6 1-16,7-7-3 15,0 3 0-15,-3 1-2 16,-4-1 1-16,-3 4-8 15,-8 9 0-15,-10 0-4 16,-3 3 0-16</inkml:trace>
  <inkml:trace contextRef="#ctx0" brushRef="#br1" timeOffset="80728.13">15335 4205 38 0,'25'15'19'0,"28"-24"-24"0,-35 6 33 16,3-7-32-16,7-2 1 16,4-10-15-16,-1 0 1 15,-2-3 17-15,-8 3 1 16</inkml:trace>
  <inkml:trace contextRef="#ctx0" brushRef="#br1" timeOffset="81043.28">16002 3788 41 0,'21'28'20'0,"-10"-22"-23"0,-11-6 41 0,-4-3-38 16,-6 3 1-16,-8 3 1 15,-14 7 0-15,1-14-2 16,-8 14 0-16,7 2 0 15,4 20 0-15,7 2-2 16,3 13 1-16,4 7-2 16,7-14 1-16,3-2 0 15,8-10 0-15,10-18 3 16,14-10 0-16,7-25 0 16,4 6 1-16,4-10-1 15,-8-5 1-15,-7-4-7 16,-7 4 0-16,-14 9-8 15,0-3 0 1</inkml:trace>
  <inkml:trace contextRef="#ctx0" brushRef="#br1" timeOffset="81600.08">17946 3872 48 0,'3'13'24'0,"-17"3"-23"0,14-4 42 15,-10 13-43-15,-4 0 1 16,-8 10-2-16,-2 2 1 16,-5 1-3-16,5-3 1 15,3-7-5-15,3 0 0 16,7-6-8-16,4-22 1 15</inkml:trace>
  <inkml:trace contextRef="#ctx0" brushRef="#br1" timeOffset="81935.56">17738 3932 51 0,'17'44'25'15,"19"-3"-29"-15,-26-26 45 0,4 7-42 0,0 6 1 16,1 1-2-16,2 2 0 16,1 13 0-16,-8-10 1 15,1 4-5-15,0-3 1 16,3-7-5-16,0-13 0 15,-4-21-3-15,-3-10 0 0</inkml:trace>
  <inkml:trace contextRef="#ctx0" brushRef="#br1" timeOffset="82248.02">18020 4060 46 0,'-4'10'23'0,"8"-26"-21"0,-1 13 46 0,4-3-46 16,4 3 1-16,3 3-1 0,7-3 1 16,4-4-7-1,3 1 0-15,0 6-3 0,-3-6 0 16,-7 6-9-16,-4-3 0 16</inkml:trace>
  <inkml:trace contextRef="#ctx0" brushRef="#br1" timeOffset="82450.55">18023 4224 57 0,'0'25'28'0,"22"-25"-31"0,-8 3 50 0,0-3-49 15,7-3 1-15,7-7-5 16,0 1 1-16,4-4 0 15,0 1 0-15,-4-7-11 16,-3-3 0-16</inkml:trace>
  <inkml:trace contextRef="#ctx0" brushRef="#br1" timeOffset="82768.98">18560 3850 55 0,'10'7'27'0,"-24"-14"-33"0,7 4 48 0,-4 3-42 0,1-6 0 16,-4 6 0-16,-4 6 1 16,-3 4-3-16,0 18 1 15,-4 3-2-15,7 7 1 16,8 3-2-16,6 9 1 15,11-6-1-15,4-10 1 16,10-12 2-16,0-9 1 16,4-7 1-16,-4-19 1 0,0-5-2 15,-3-4 1 1,-7 0-13-16,-11-13 1 16</inkml:trace>
  <inkml:trace contextRef="#ctx0" brushRef="#br1" timeOffset="87934.43">12146 4512 45 0,'-7'3'22'0,"11"10"-13"15,-4-7 22-15,0 7-30 16,0 2 1-16,0 20-1 16,0 5 1-16,0 20-3 15,0 6 0-15,0 19 1 16,3 12 1-16,-3 3-3 16,4 10 0-16,3 3 0 15,3-13 0-15,1-9-2 16,-1-16 0-16,5-15-3 0,-1-19 0 15,3-26-5-15,1-21 0 16</inkml:trace>
  <inkml:trace contextRef="#ctx0" brushRef="#br1" timeOffset="88490.38">11938 4481 39 0,'-4'15'19'0,"19"14"-12"0,-8-20 32 0,3 0-37 16,8 4 1-16,7-7 1 16,10 4 1-16,11-7-6 15,17 0 0-15,8-9 3 16,20-7 1-16,15-9-3 15,14-6 1-15,-7 0-1 16,11-4 0-16,3 10-2 16,3-6 1-16,-20 6-1 15,-26 10 0-15,-10-4 0 16,-14 7 0-16,-10 5-3 16,-12 14 1-16,-16 9-2 15,-8-16 1-15,-7 16-2 16,-11 15 0-16,-10 10 0 15,-7 6 0-15,0 10 2 16,-4-1 1-16,11 13 2 0,7-12 0 16,7 3 4-16,11 9 0 15,13-6 1-15,1 15 1 16,10 4 0-16,4 6 1 16,-4-13-2-16,1 1 1 15,-12-4-2-15,-13 3 0 16,-15-6-1-16,-10 1 1 15,-3-4-1-15,-15-4 1 16,-21-2-1-16,-14-22 0 16,-25 0-1-16,4-10 1 15,-18-22-5-15,-14-18 0 0,-7-13-8 16,0-19 1-16</inkml:trace>
  <inkml:trace contextRef="#ctx0" brushRef="#br1" timeOffset="91010.57">30558 3894 37 0,'3'16'18'0,"4"50"-14"16,-3-51 18-16,-4 20-22 16,3 9 0-16,4 19 0 15,0 9 0-15,-3-3-1 16,-1-3 1-16,-3 3-1 0,4-10 0 16,-4-12-9-16,0-9 0 31</inkml:trace>
  <inkml:trace contextRef="#ctx0" brushRef="#br1" timeOffset="91314.79">31154 4042 45 0,'-4'0'22'0,"4"22"-21"0,0-13 37 0,-10 13-38 15,-8 6 0-15,-7 0 0 16,-6 10 1-16,-5 0-2 16,1-1 1-16,0-5 0 15,7-1 0-15,3-3-3 16,4-3 0-16,7-9-9 15,3-7 1-15,4-5-2 16,7-20 0-16</inkml:trace>
  <inkml:trace contextRef="#ctx0" brushRef="#br1" timeOffset="91515.81">30780 3929 23 0,'7'3'11'0,"18"38"-1"0,-15-26 17 16,8 4-24-16,3 6 0 15,4 13 2-15,6 6 0 16,5 9-6-16,3 4 0 16,-8-4 4-16,-2 3 0 15,-5-2-3-15,-6-11 1 16,-4-5-7-16,-3-13 1 16,-1-6-7-16,-6-19 1 15</inkml:trace>
  <inkml:trace contextRef="#ctx0" brushRef="#br1" timeOffset="91805.65">31362 3625 43 0,'21'25'21'0,"-3"22"-19"0,-11-28 36 0,-4 12-38 15,1 7 1-15,-1 9 1 16,1 12 0-16,-4 7-2 16,0 12 0-16,-4 1 2 15,1 18 0-15,-4-6-2 16,-4 0 1-16,1 0-6 0,-4-19 0 15,3-16-10-15,4-18 1 16</inkml:trace>
  <inkml:trace contextRef="#ctx0" brushRef="#br1" timeOffset="94494.52">32159 3882 40 0,'0'0'20'0,"-17"28"-13"0,13-22 20 0,-3 4-24 15,-4 2 1-15,-6 4 0 16,-4 3 1-16,-1-4-7 16,-2-2 1-16,-1 6 4 15,-3 3 0-15,-7 0-2 16,6-4 0-16,1 1-1 16,0-3 0-16,7 0 0 15,3-1 1-15,8-5-1 16,6 5 1-16,8-2 0 15,6 6 1-15,8 3 0 16,3 3 0-16,4 3 0 16,6 3 0-16,1-9-1 15,3 0 1-15,-6 0-5 0,-5-3 0 16,-3-3-14-16,-3-16 1 16</inkml:trace>
  <inkml:trace contextRef="#ctx0" brushRef="#br1" timeOffset="94975.09">32572 3741 40 0,'7'12'20'0,"4"48"-14"16,-8-51 22-16,1 19-28 0,-4 23 1 16,-4-4 0-16,-3 12 0 15,0 13-2-15,-4-3 1 16,1 0 0-16,-1-6 1 15,4-7-2-15,0-9 0 16,0-12-4 0,0-16 0-16,0-13-5 0,0-12 1 15,3-4-3-15,1-24 0 16</inkml:trace>
  <inkml:trace contextRef="#ctx0" brushRef="#br1" timeOffset="95380.73">32424 3712 36 0,'7'13'18'0,"21"-7"-20"16,-14-3 36-16,-3 4-33 15,3-7 1-15,7-7 2 16,4 4 1-16,10-6-5 16,7 3 1-16,-3 2 3 15,7 4 1-15,7 10-1 16,-4-1 0-16,-6 7-2 15,-12 12 1-15,-9-9-3 16,-12 3 1-16,-13 9-2 16,-19 1 1-16,5 2-2 15,-4-9 0-15,-11 0-2 0,-7-6 1 16,0-3 0-16,4-7 0 16,0 10 0-16,7-10 1 15,6 4 0-15,8 3 1 16,11 2 2-16,10 4 0 15,7 7 0-15,14-4 1 16,4 15 1-16,-4 11 0 16,11-14-1-16,0 7 1 15,0 9-2-15,-8-9 1 0,-3 10-7 16,-10-10 1 0,-11-7-11-16,-3-2 1 0</inkml:trace>
  <inkml:trace contextRef="#ctx0" brushRef="#br1" timeOffset="100349.08">32219 5315 26 0,'4'12'13'0,"-4"1"-1"0,0-10 13 16,3 0-22-16,1 7 1 16,-1-4 3-16,1 0 1 15,-4-6-9-15,0 0 0 16,3-9 5-16,4-13 1 15,8-6-3-15,2-4 1 16,4-2-5-16,4-10 0 16,0-3-7-16,-4-10 0 15,4-9-5-15,-1 7 1 0</inkml:trace>
  <inkml:trace contextRef="#ctx0" brushRef="#br1" timeOffset="100873.4">32230 4716 26 0,'-4'19'13'0,"1"-1"0"15,3-11 16-15,0-1-26 16,0 3 0-16,0 1 4 15,3 2 0-15,-3 1-8 16,4-7 1-16,3 0 5 16,0-6 0-16,3-3-1 0,8-6 0 15,7-4-2-15,10-5 0 16,-3-1-1-16,0-3 0 16,-4 6-1-16,0-6 0 15,-3 10-1-15,-8-1 1 16,-3 7-2-16,-3 6 0 15,-7 3-2-15,-4 3 0 16,-4 7-2-16,-3-1 1 16,0 7-3-16,0 0 0 15,0 9 2-15,3 7 0 0,4-1 2 16,7-2 0-16,7 5 3 16,8 4 1-16,2-3 2 15,5-4 1-15,-5-9 1 16,-3-6 0-16,-6-13-1 15,-12-6 1-15,-10-6-1 16,-14-7 0 0,-14 7-2-16,-11-3 0 15,-14-1 0-15,0 1 0 0,-7-1-3 16,-7-8 0-16,0-7-10 16,3 6 1-16</inkml:trace>
  <inkml:trace contextRef="#ctx0" brushRef="#br1" timeOffset="102600.25">31246 5650 21 0,'3'16'10'0,"-10"6"3"15,3-19 11-15,1 3-21 16,-1 4 0-16,-3 9 2 16,-3 9 1-16,-1 3-8 15,1 7 1-15,-1 3 3 0,-3 6 1 16,0-10-3-16,3-2 0 15,1-10-4-15,-1-6 0 16,4-7-3-16,7-9 1 16,4-9-2-16,-1-13 0 15,1-6 1-15,3-6 0 16,-4-7 5-16,1-3 0 16,-1-3 2-16,1 1 1 0,3-1 2 15,3 0 0-15,1 6 0 16,3 7 0-1,4 9 0-15,6 3 0 0,1 10 1 16,3-4 0-16,4 7 1 16,3-4 0-16,-3 4 0 15,0 3 0 1,-4 3-2-16,-7 3 1 16,0 3-2-16,-14 7 0 0,-10 6-2 15,-8 6 0-15,-10-6 0 16,0-4 0-1,-21 10-1 1,3-9 1-16,7 0-2 16,4-7 1-16,10 1 0 15,4-4 1-15,7-3-1 16,7 0 0-16,7 7 1 16,11 8 1-16,3-5 0 0,0 9 0 15,0 6 0 1,-3 3 0-16,-4 7 0 15,-3 3 0 1,-4-4 0-16,-7-2 0 0,-4-4-3 0,1-2 1 16,-1-8-10-16,1-8 0 15,6-4-1 1,4-9 1-16</inkml:trace>
  <inkml:trace contextRef="#ctx0" brushRef="#br1" timeOffset="103035.04">31683 5939 42 0,'7'6'21'0,"-7"-12"-27"16,0 0 43-16,0 2-37 16,-3 1 1-16,-5 0 0 15,-2 3 0-15,-4 6-2 0,-4 7 1 16,-3 9 0-16,0 3 1 15,3-6-1-15,1 3 0 16,6 0 0-16,4 3 0 16,7-3-1-16,10-7 1 15,8-8 0-15,3-7 0 16,0-7 0-16,1-11 0 16,-8-7 1-16,0-7 0 15,0 4-3-15,-7 0 0 0,-3 3-10 31,-4-7 1-31</inkml:trace>
  <inkml:trace contextRef="#ctx0" brushRef="#br1" timeOffset="103517.09">32180 5685 31 0,'25'9'15'0,"-4"-24"0"0,-14 11 16 16,0-2-27-16,-3 0 1 16,-4 6 0-16,3-6 0 15,-3-1-8-15,-7 14 1 16,-10-1 5-16,-11 6 0 16,-11 1-3-16,-4 12 1 15,1 10-1-15,-4 2 1 16,4 10 0-16,3 3 0 0,14-6 0 15,11 3 0 1,11-6 0-16,10 0 0 0,17-10 0 16,22-9 0-1,4-12-1-15,-4-7 1 0,-8 0-5 16,-9-3 1-16,-8 0-12 16,-4-3 1-16,-20 6-1 15,-8 3 0-15</inkml:trace>
  <inkml:trace contextRef="#ctx0" brushRef="#br1" timeOffset="107993.2">29792 7137 52 0,'-10'22'26'0,"6"-7"-14"0,4-12 27 16,4 4-35-16,-1-4 0 15,4 0 1-15,7 3 0 16,7-6-7-16,11-3 1 16,3-6 1-16,-3 2 1 15,0 1-8-15,3-3 0 16,-10-1-12-16,0-5 1 16</inkml:trace>
  <inkml:trace contextRef="#ctx0" brushRef="#br1" timeOffset="109072.15">30353 6836 34 0,'4'6'17'0,"-4"57"-11"16,0-48 15-16,0 4-19 15,-4 6 0-15,-3 10 3 16,-4 9 1-16,-3 0-6 16,-3 9 0-16,-1 3 4 15,-3 4 0-15,-4-1-1 0,7-12 0 16,1-9-3-16,3-13 1 15,3-12-3-15,11-20 0 16,0-5-1-16,7-16 1 16,4-10-2-16,-1 7 1 15,1-16 0-15,0-4 1 16,-1 4 0-16,-3 4 1 16,4-1 1-16,-1 3 1 15,1 3 1-15,3 10 0 0,4 6 1 16,3 3 0-16,4 4 0 15,3-4 1-15,4 6 0 16,3 1 1-16,0 2-1 16,-7 4 0-16,-7 6-1 15,-3 3 1-15,-4 7-2 16,-7 2 0-16,-7 4-1 16,-7 3 0-16,-7 3-2 15,-7-1 1-15,-4 8-4 16,-3-1 1-16,-7 3-1 15,7-2 1-15,3-8 0 16,4-2 1-16,7 0 0 16,3-3 1-16,7-1 1 15,8 1 1-15,10 0 0 16,7-1 1-16,4 1-1 16,0 3 1-16,-1 0-1 15,1 3 1 1,-11 3-1-16,-3 3 0 0,-4 7-1 15,0-7 1-15,0 3-5 0,0-9 1 16,0-6-12-16,4-10 0 16</inkml:trace>
  <inkml:trace contextRef="#ctx0" brushRef="#br1" timeOffset="109301.14">30805 7388 48 0,'-4'28'24'0,"4"41"-18"0,-7-54 34 0,-4 11-39 16,-3 5 1-16,-3 7-1 16,-5-1 1-16,5-2-4 15,-1-4 1-15,8-6-4 16,3-12 1-16,7-4-11 15,10-18 0-15</inkml:trace>
  <inkml:trace contextRef="#ctx0" brushRef="#br1" timeOffset="109957.87">31242 7074 46 0,'-7'38'23'0,"-14"24"-20"0,14-49 33 15,0 9-34-15,0 6 0 16,0 3 0-16,3 7 1 15,-3 6-4-15,0-3 0 16,0-10-2-16,3-3 1 0,1-15-6 16,3-13 0-16,0-19-5 15,3-12 0-15,4-7-2 16,0 0 1-16,1-12 7 47,90 25 7-47,-179-31 4 15,99-13 0-15,-1 19 6 16,5 12 0-16,-1 7 4 16,0 9 1-16,4 0-7 15,3 3 0-15,4 6-2 16,3 4 1-16,0 6-1 16,-3 3 0-16,-11 6-3 15,-7 7 0-15,-7 8-2 16,-10 8 0-16,-11 5-2 15,-8 1 0-15,-6-10-2 0,-4-3 0 16,1 0 1-16,-1 3 0 16,4-6 0-16,7-7 0 15,6 1 1-15,8-1 0 16,11 1 1-16,7-1 1 16,6 7 0-16,8 6 1 15,10-3 0-15,4 10 0 16,-4 8-1-16,0 7 0 0,-6 7-2 15,-5-4 0-15,-9-3-11 16,-8-10 0-16,-11-15-5 16,1-12 1-16</inkml:trace>
  <inkml:trace contextRef="#ctx0" brushRef="#br1" timeOffset="114025.21">29778 6607 24 0,'11'15'12'0,"-1"-18"3"0,-10 3 12 15,0 0-23-15,0 0 1 16,0 0 4-16,-3 0 1 16,-8 3-12-16,-7 1 0 15,-6-1 7-15,-8 0 0 16,-3 0-3-16,-1 0 1 0,8 3-4 16,3 1 0-16,1 2-3 15,3 4 1-15,-1 2-1 16,1 4 0-16,4 3-1 15,3-3 1-15,-1-3 0 16,8-1 0-16,0 4 2 16,0 0 0-16,0 3 1 15,0 3 0-15,0 3 0 16,0 0 1-16,0 7 0 16,0 12 0-16,-4-3 0 15,1 9 1-15,-4 10-1 16,0-1 1-16,-1 1-1 15,1 0 1-15,4-3 0 16,3-1 1-16,0 1 0 16,7-10 0-16,3-13 2 15,8-2 1-15,10-7 0 16,7-6 1-16,4-6-2 16,-4-4 1-16,7 1-5 0,11-7 1 15,-3 0-16-15,-5-2 1 16</inkml:trace>
  <inkml:trace contextRef="#ctx0" brushRef="#br1" timeOffset="114851.31">31778 6588 40 0,'14'-9'20'0,"15"12"-12"0,-15-3 22 0,3 3-25 16,8 3 0-16,7 0 2 16,10-3 0-16,11 1-10 15,-4-1 1-15,-6-3 5 16,-8 3 1-16,-7 0-4 16,-7 6 1-16,-3-2-1 15,-4-1 0-15,-3 3-1 16,-4 7 0-16,-4 6 0 15,-3 3 0-15,-7 0-1 16,-7 3 0-16,-7 4-2 16,-4 5 1-16,1 4-1 15,-1 3 1-15,4 3 0 16,7 3 0-16,7-3 1 16,10 13 1-16,8-1 3 15,10 4 1-15,4 6 0 16,-1 0 0-16,1 6 0 15,-7-6 0-15,-8-6-1 0,-3 3 1 16,-21-3-3-16,-21-7 0 16,-18-3-4-16,-21-9 1 15,-7-12-12-15,-4-26 1 16</inkml:trace>
  <inkml:trace contextRef="#ctx0" brushRef="#br1" timeOffset="115587.29">29277 6362 45 0,'-3'13'22'0,"-5"-1"-15"15,5-9 30-15,-4 4-36 16,0 5 1-16,-7 7 1 16,-7 9 1-16,-8 13-5 15,-6 3 0-15,-7 15 2 16,6 7 1-16,-6 13-1 16,3 15 0-16,-3 9-1 15,3-2 0-15,7 12-1 16,8-4 1-16,13-2-1 15,11-13 0-15,11-13-2 0,6-12 0 16,1-9-3-16,7-10 1 16,3-3-10-16,11-15 1 15</inkml:trace>
  <inkml:trace contextRef="#ctx0" brushRef="#br1" timeOffset="116487.54">32516 6437 30 0,'28'22'15'0,"49"19"2"0,-45-13 16 16,0 7-28-16,10 9 0 15,4 6 1-15,-4 9 0 16,-6 10-9-16,-8 19 1 15,-10 0 4-15,-15 16 1 16,-14 15-3-16,-10 6 0 16,-3 13-4-16,-19-19 1 0,-13-3-11 15,-8-18 0-15,-6-17 0 16,3-9 0-16</inkml:trace>
  <inkml:trace contextRef="#ctx0" brushRef="#br1" timeOffset="119297.72">30032 8325 47 0,'4'6'23'0,"-1"-15"-11"0,-3 9 23 0,0 3-33 16,0 13 1-16,0 3 1 16,-3 12 1-16,-5 7-7 15,-2 9 1 1,-18 62 3 0,-1-8 0-16,8-20-4 15,4-18 0-15,3-19-8 16,6-19 0-16,8-22-7 15,4-9 1-15</inkml:trace>
  <inkml:trace contextRef="#ctx0" brushRef="#br1" timeOffset="119670.45">30244 8830 48 0,'3'6'24'0,"-3"-21"-28"0,0 18 40 0,-7-6-35 15,-3 3 0-15,-8 3 0 16,-3 3 1-16,-4 7-4 15,4-1 1-15,0 10-1 16,3 6 1-16,4 4-2 16,3-7 1-16,4-10-1 15,4 1 1-15,6-7 2 16,8-9 1-16,7-6 2 16,3-3 0-16,0-4-1 15,-3-2 1-15,-4 2-4 16,0-6 0-16,-4 7-13 15,-3-1 1-15</inkml:trace>
  <inkml:trace contextRef="#ctx0" brushRef="#br1" timeOffset="120081.22">30706 8520 56 0,'24'-26'28'0,"-16"-2"-33"0,-8 19 47 0,-8-4-42 15,-6 4 0-15,-3 3 1 16,-1 9 1-16,-7 9-3 16,-3 7 1-16,-11 16 0 15,1 9 1-15,-1 15 0 16,3 4 0-16,5 6 0 16,13 0 0-16,15-13 0 15,10-9 1-15,14-3-1 16,14-16 1-16,0-12-1 15,8-7 0-15,-5-2-4 16,-2-7 0-16,-8-3-14 16,-14-7 0-1</inkml:trace>
  <inkml:trace contextRef="#ctx0" brushRef="#br3" timeOffset="129279.08">11084 2919 39 0,'14'13'19'0,"-3"-1"-13"0,-11-9 19 0,-7 4-24 15,-7 21 0-15,-11-6-1 16,-17 12 1-16,-8 10-2 16,1 6 1-16,-14 4 0 15,-5 11 1-15,-2 8-2 16,3-4 0-16,0 3-4 16,7 6 1-16,7-3-7 15,7-12 0-15,4-13-1 16,7-22 1-16</inkml:trace>
  <inkml:trace contextRef="#ctx0" brushRef="#br3" timeOffset="129717.25">10315 3509 34 0,'4'15'17'0,"-4"23"-13"0,-4-29 35 16,1 4-37-16,-8-1 0 16,1-2 2-16,-5 9 0 15,1-7-5-15,-3 10 0 16,-1 0 3-16,0 3 0 0,1 0-2 16,3-3 1-16,0 3-2 15,-1-9 1-15,8 3-1 16,4-4 1-16,10 4 0 15,7-9 0-15,4 5 0 16,13-5 1-16,8-1 0 16,7 1 0-16,0-10 1 15,-4 3 0-15,-3 3 0 16,-11-6 0 0,-24-9 0-1,-11 2 0-15,-18-2-1 16,-14-7 0-16,0-6-1 15,-6-3 1-15,-5-3-4 16,-3-3 1-16,4-7-10 16,10-9 1-16,11-6-4 15,17-4 0-15</inkml:trace>
  <inkml:trace contextRef="#ctx0" brushRef="#br3" timeOffset="130240.62">11324 1803 44 0,'4'9'22'0,"-8"-9"-21"16,4 0 38-16,0 0-38 15,0 3 0-15,-7 7 0 16,-3 2 1-16,-8 7-3 0,-7 9 0 16,-3-3 1-16,0 13 1 15,3 0 0-15,4 5 0 16,7-2-1-16,7 6 0 15,3-3 0-15,11-6 1 16,7-4-2-16,4-5 0 16,3-14-4-16,4-5 1 15,-4-17-4-15,-3-5 0 16,3 2-6-16,0-5 0 16</inkml:trace>
  <inkml:trace contextRef="#ctx0" brushRef="#br3" timeOffset="130554.16">11444 2116 48 0,'14'0'24'0,"11"0"-22"0,-14-9 45 0,6 3-45 16,4-4 1-16,0-2 0 16,1-1 0-16,-1 1-5 15,-4-4 1-15,-2 3 2 16,-5-9 0-16,-6 4-2 15,-8-1 1-15,-3 0-2 16,-3 10 1-16,-1 9-4 16,-3 3 1-16,-7 12-2 15,-1 10 1-15,1 10 0 16,4 3 0-16,3-1 0 16,7-2 1-16,-1-1 2 0,8-9 1 15,11-3-1-15,3-6 1 16,4-7-7-16,3-15 1 15,-3 3-4-15,3-13 1 16</inkml:trace>
  <inkml:trace contextRef="#ctx0" brushRef="#br3" timeOffset="131036.1">11712 2154 39 0,'7'41'19'0,"0"-29"-22"0,-3-6 37 0,-1 4-34 16,1-7 0-16,-1 3 1 15,5-6 1-15,-1-9-2 16,3-1 0-16,1 4 0 16,-1-3 1-16,1-4-1 15,-1 7 1-15,1-3-2 16,0-1 1-16,-1 4-1 16,1 6 1-16,-4 6 0 15,0 4 0-15,4-1-1 16,-1-9 1-16,1 6 0 15,-1 4 1-15,8-10-2 16,0 0 1-16,6 0 0 16,4-16 0-1,4-12-1 1,0-13 1 0,0-15-1-16,-1-4 1 0,-6-12 0 15,-7 6 0-15,-8-16 0 0,-6 7 1 0,-4 3 0 0,-4 0 0 16,-3 6 0-16,0 13 0 15,0 18 0-15,-7 4 0 16,0 28 0-16,-4 12 1 16,1 19-1-16,-1 26 0 31,4 5 0-15,3 4 1-1,4 25-3-15,7 6 1 16,7 3-3-16,7-25 1 0,-3-18-6 0,0-14 1 0,-4-30-6 0,-7-26 0 0</inkml:trace>
  <inkml:trace contextRef="#ctx0" brushRef="#br3" timeOffset="131290.46">11942 1919 49 0,'10'34'24'0,"22"-34"-24"0,-18 0 44 0,4-3-43 16,6 0 0-16,5-6 0 16,2-1 1-16,1 1-6 15,-4-7 0-15,0 13-5 16,-6-7 1-16,-5 4-7 0,-6 6 0 16</inkml:trace>
  <inkml:trace contextRef="#ctx0" brushRef="#br3" timeOffset="131540.9">12291 1875 36 0,'17'0'18'0,"19"-6"-11"0,-22 2 28 0,0 4-31 0,7-9 1 15,7 3 1-15,-3-4 1 16,-7 4-9-16,-1 3 0 16,-6-6 5-16,-4-7 1 15,-7 6-3-15,0 1 1 0,-4 6-2 16,-6-7 0-16,-1 20 0 15,1-7 1-15,-1 3-2 16,0 7 1-16,1 12-1 16,-1 0 1-16,1 3 0 15,10 0 0-15,0 7-1 16,7-10 1 0,3-6-1-16,4-10 1 0,1 1-6 15,-1-17 1 16,3-2-11-31,-3-13 1 0</inkml:trace>
  <inkml:trace contextRef="#ctx0" brushRef="#br3" timeOffset="131802.67">12598 1922 38 0,'7'53'19'0,"0"-34"-15"16,-7-13 24-16,0-6-27 0,0 0 0 15,0 0 3-15,0-15 0 16,0 2-5-16,3-12 1 15,1 0 2-15,3 3 0 16,0 6 0-16,0-9 0 16,4 6 0-16,3 4 0 15,7 5 0-15,4 7 1 16,-1-6-2-16,5 2 1 16,-5 4-3-16,-3-6 1 15,1-1-5-15,-8 4 1 16,-4 6-7-16,-3-6 1 15,-3 3-5-15,-8 3 1 16</inkml:trace>
  <inkml:trace contextRef="#ctx0" brushRef="#br3" timeOffset="132102.43">12873 1825 46 0,'14'6'23'0,"18"3"-19"0,-22-9 42 0,1 7-44 15,-1-4 0-15,5-6-1 16,-1-4 1-16,0 4-4 15,0-3 1-15,0 0 1 16,-7-7 0-16,0 4-1 16,-7-7 1-16,-3 0-2 15,-4 4 1-15,0 2-1 16,-1 4 0-16,-2 6-2 16,-1 6 0-16,1 7 0 15,3-1 1-15,3 17-1 0,1-1 1 16,3 6 1-1,0-9 1-15,3 4 0 0,4-7 1 16,7 0-3-16,0-13 1 16,8-15-5-16,2-10 1 15,1-6-5-15,7-19 0 16</inkml:trace>
  <inkml:trace contextRef="#ctx0" brushRef="#br3" timeOffset="132477.57">13473 1235 31 0,'10'16'15'0,"-6"18"-17"0,-4-15 26 0,-4 9-24 15,1 7 0-15,-1 9 2 16,1 9 1-16,-1-18-2 16,4 2 1-16,0 7 2 15,4-6 1-15,-1-1 0 16,4-5 1-16,0-4-2 15,0-3 1-15,-3-3-2 16,-1 0 0-16,-3-13-2 16,-3 1 0-16,-4-10-1 15,-4 0 1-15,-3 0-1 16,-7 3 0-16,-4 3-1 16,-3-6 1-16,0 13 1 15,3 9 0-15,7 6-1 16,4 6 1-16,7-5 0 0,4-4 0 15,10-13-1 1,10-6 1-16,12-12-3 16,6-16 1-1,0-9-5-15,0-4 0 0,1-2-9 0,-4-1 0 16</inkml:trace>
  <inkml:trace contextRef="#ctx0" brushRef="#br3" timeOffset="133243.56">14573 1831 42 0,'0'53'21'0,"-21"-59"-13"15,14 6 30-15,-7-3-38 16,-7 3 1-16,-7 0 0 16,-1 0 0-16,-6 0-2 15,0 3 1-15,-1 6-2 16,8 4 0-16,4-1-1 15,2 7 1-15,8-3-1 0,7 0 0 16,11-7-1-16,13 0 0 16,8-9 1-16,7 0 1 15,7-9-1-15,3 0 1 16,0-4 0-16,-3 1 1 16,-7-7 0-16,-7-6 1 15,-1 6 1 1,-3 3 0-16,1 4 0 0,-1 2 0 15,0 7-2-15,-3 3 1 16,3 6-1-16,7 1 0 0,0-7 0 16,0-10 0-1,4 4 0 1,3-3 0 0,1-20 2-16,6-5 1 0,-3-10 0 0,-4-19 0 0,0-9 0 15,-6-9 1-15,-8-17-1 16,-14 20 1-1,-7-13-2 17,-11-6 1-32,-6-4-1 15,-8 17 0-15,-3 8 0 0,-4 17 0 0,4 21 0 16,-11 19 0-16,4 19 0 0,3 29 1 0,0 24-2 16,7 16 0-16,4 13-1 15,11 18 0-15,13 22-2 16,11-12 0-16,4-7 0 15,-4-12 1 17,0-28-3-17,-7-19 0 17,-3-25-5-32,-11-10 1 15,-14-9-1-15,-8-16 0 0</inkml:trace>
  <inkml:trace contextRef="#ctx0" brushRef="#br3" timeOffset="133368.14">14640 1536 52 0,'53'16'26'0,"71"-69"-40"0,-82 21 57 16,14-5-44-16,4-1 0 15,-14 7-7-15,-3 2 0 0,-8 11-1 16,-7 2 0-16</inkml:trace>
  <inkml:trace contextRef="#ctx0" brushRef="#br3" timeOffset="136816.6">16376 1608 55 0,'7'-28'27'0,"-14"19"-18"0,3 9 27 16,1 0-35-16,-4 0 0 15,-4 12 0-15,1-6 1 16,-1 4-3-16,-3-10 0 16,0 6 1-16,-4 7 1 15,4 5-2-15,4 8 1 16,2 8-1-16,8-6 1 16,8 16 0-16,2 3 1 15,11-12-1-15,4-7 1 16,7-12-2-16,7-10 0 0,3-19-5 15,-7 1 0-15,0-16-11 16,-3-4 1-16</inkml:trace>
  <inkml:trace contextRef="#ctx0" brushRef="#br3" timeOffset="137060.34">16771 1705 60 0,'4'10'30'0,"3"-20"-34"16,0 1 50-16,3 0-45 16,1-1 1-16,7-5-1 0,-1 5 0 15,4 1-5 1,-7-1 0-16,1 10-6 0,-8-6 0 15,-7 6-7-15,-7 6 0 16</inkml:trace>
  <inkml:trace contextRef="#ctx0" brushRef="#br3" timeOffset="137221.2">16715 1847 39 0,'14'12'19'0,"21"-15"-10"0,-24-6 28 0,3-4-36 15,7 10 0-15,7-6-3 16,7 2 0-16,4 4-10 16,4-13 0-16,-5 4-1 15,1-10 1-15</inkml:trace>
  <inkml:trace contextRef="#ctx0" brushRef="#br3" timeOffset="137538.94">17593 1420 44 0,'42'-9'22'0,"-24"-10"-21"15,-14 9 43-15,-4-5-43 16,-8 5 0-16,-9 1-1 16,-15 3 0-16,-10 3 0 15,3 3 0-15,-7 9 0 16,-7 13 1-16,7 12-2 0,8 17 0 15,6-7-2-15,11 12 1 16,14-3-1-16,7-9 1 16,14-6 0-16,7-13 0 15,7-6 2-15,14-13 1 16,4-15 2 0,0-17 0-16,-11 8-1 0,-3 2 1 15,-7-12-6-15,-8 0 1 16,-2-7-12-16,-5 7 1 15</inkml:trace>
  <inkml:trace contextRef="#ctx0" brushRef="#br3" timeOffset="137689.43">17893 1658 53 0,'7'19'26'0,"-7"-19"-66"0,-4-9 43 0,-13 9-13 16,-1-16 0-16</inkml:trace>
  <inkml:trace contextRef="#ctx0" brushRef="#br3" timeOffset="141064.1">1894 11470 28 0,'-28'63'14'0,"-4"31"2"16,25-78 14-16,-3 3-24 15,-1-1 0-15,1-2 4 16,3-3 0-16,3-4-11 16,-3-3 1-16,3-2 8 15,4-4 0-15,11-16-2 16,0-12 1-16,17-19-3 15,4-26 0-15,6-17-2 16,12-23 0-16,10-16-2 16,0 4 0-1,10-7-2-15,-10 6 0 16,-7 14-1-16,-7 11 0 0,-7 20 0 0,-7 12 1 16,-11 15 1-16,0 11 0 15,-3 14 0-15,-8 17 1 16,-3 18-3-16,4 25 1 15,-8 23-2-15,4 8 0 16,-7 26 0-16,0 22 0 16,0 3 1-16,-7-7 0 15,-3 4 1 1,6-13 1-16,-3-2 0 0,4-5 0 0,6-8 0 16,4-10 0-16,4-9-1 15,3-13 0 1,-3-16 0-16,3-8 0 0,-4-17-2 15,1-6 0-15,-1-15-9 16,-10-14 0 0</inkml:trace>
  <inkml:trace contextRef="#ctx0" brushRef="#br3" timeOffset="141317.99">2018 11285 41 0,'7'16'20'0,"0"-7"-10"16,-3-12 31-16,13 3-40 15,-3-6 1-15,15-3 2 16,2-4 0-16,15-3-5 0,14-2 0 16,-7-1 0-1,3 3 1-15,-17 4-8 0,4 2 0 16,-5 1-8-16,-9-1 1 15</inkml:trace>
  <inkml:trace contextRef="#ctx0" brushRef="#br3" timeOffset="141636.12">2600 11489 30 0,'0'38'15'16,"0"-23"-5"-16,0-15 18 0,4-6-25 0,3 0 0 0,-7-3 2 15,3-1 0-15,4-9-7 16,7-6 1-16,4-3 3 16,0-6 1-16,3-1-2 15,-4 1 1-15,-3-1-2 16,8 7 1-16,2 3 0 16,-3 6 0-16,1 6 0 15,-5 10 1-15,4 6-1 16,1 7 1-1,-5 2-1-15,-3 7 0 0,4 6 0 16,-7 3 0-16,6 4-1 16,-6 2 0-1,10 1-3-15,-3-1 1 0,-8-5-3 16,4-11 1-16,4-5-5 0,0-7 1 16,3-9-6-1,0-13 0-15</inkml:trace>
  <inkml:trace contextRef="#ctx0" brushRef="#br3" timeOffset="141907.64">3620 10984 32 0,'7'16'16'0,"-14"9"-5"0,7-16 24 0,0 7-29 16,-4 3 0-16,-3 9 4 15,-14 10 0-15,-11 18-13 16,-7 10 1-16,0 19 8 16,-6 9 0-16,-1 6-4 15,0 1 1-15,14-17-5 16,0-15 0-16,15-19-5 16,-1-18 1-16,7-23-11 15,11-21 1-15,0-20-1 16,0-18 0-1</inkml:trace>
  <inkml:trace contextRef="#ctx0" brushRef="#br3" timeOffset="142058.22">3122 11191 49 0,'18'-12'24'0,"21"27"-27"16,-29-2 50-16,1 9-46 16,6 3 0-16,-6 6-1 0,0 4 1 15,-8-4-4-15,4-3 1 16,-7-2-7-16,0-5 0 15,0-8-6-15,11-10 0 16</inkml:trace>
  <inkml:trace contextRef="#ctx0" brushRef="#br3" timeOffset="142640.87">5225 10796 47 0,'-4'25'23'0,"4"-9"-16"0,0-13 41 16,-7 3-45-16,4-3 1 15,-5 7 2-15,-2-1 0 16,-4 4-8-16,-4 9 1 16,-3 3 5-16,3 13 0 15,-10-10-3-15,0 12 0 16,7 4-2-16,7 0 1 15,-4 6-1-15,11 1 0 0,7 2-1 16,7-6 0 0,42-16-5-1,1-15 0 1,-1-10-1-16,1-12 0 0,2-10-5 16,5 4 0-16,-15-7-4 15,1-6 1-15</inkml:trace>
  <inkml:trace contextRef="#ctx0" brushRef="#br3" timeOffset="142940.09">5570 11151 47 0,'0'12'23'0,"4"-3"-17"0,-1-5 43 0,1-4-44 16,3 0 1-16,7-4 1 16,4-2 1-16,3-3-11 0,0-4 1 15,-3-2 6-15,-4 8 0 16,0-2-4-16,-14-1 0 15,0-2-1-15,-7 3 0 16,-4 2-3-16,1 7 1 16,-8 3-2-16,4 4 1 15,0 8-2-15,0 10 1 16,3 4-1-16,4-1 0 16,4 3 3-1,-4 1 0-15,14-4 1 0,-4-3 1 16,8 0-2-16,6-12 1 15,5-7-5 1,6-9 0-16,-7-10-6 16,7-9 0-16</inkml:trace>
  <inkml:trace contextRef="#ctx0" brushRef="#br3" timeOffset="143428.47">5937 11254 30 0,'11'31'15'0,"14"-21"-13"0,-18-4 22 0,3 7-24 16,1-1 0-16,3 4 0 15,0 3 0-15,-3-1-2 16,6 4 1-16,-6 0 1 16,3-3 0-16,0-6 1 15,0-4 1-15,4-6 3 0,3-9 0 16,11-13 2-16,6-12 0 15,1-13-1-15,11-19 1 16,-1-12-3-16,0-13 0 16,1-12-4-1,-18-19 1 1,-11 3-2-16,-11-13 1 16,-10 7-1-1,-14 3 1-15,-7 9 0 16,-4 28 0-16,1 13 0 0,-1 16 0 0,0 22 1 0,4 24 0 0,3 29-1 15,8 38 0 1,3 25-1-16,7 34 1 0,10 37 0 16,1 8 0-16,7-5-1 15,3-17 1 32,4-20 0-31,-4-31 0-1,-11-25-4-15,1-29 0 0,-8-12-9 0,1-25 1 0,-11-18-3 0,0-8 1 16</inkml:trace>
  <inkml:trace contextRef="#ctx0" brushRef="#br3" timeOffset="143933.54">6308 11060 41 0,'21'40'20'0,"4"-43"-22"0,-22-3 39 0,1 3-35 0,3 0 0 0,3 3 0 0,8-3 1 0,10-1-6 0,4 1 0 16,0 0 1-16,-1 6 1 15,5-3-3-15,-8 0 1 16,4-6-3-16,-11-3 1 16,0-4 0-16,0 0 0 15,-3-5 0-15,-1 5 1 16,5 4 1-1,-12 2 1-15,4 1 1 0,0 3 1 16,8 0 3-16,-12 3 1 0,4-3 4 16,0 0 0-16,0 0 2 15,-3-4 0-15,0 4 0 16,-1-3 1-16,4 0-3 31,-10-4 0-31,10-2-4 0,-7-1 0 0,-3 1-5 16,-4-1 1-16,0 4-3 15,-4-4 0-15,-7 4-2 16,-3 5 1-16,0 8-1 16,0 2 1-16,3 10 2 15,1 9 1-15,-1 12 0 47,11-8 1-31,0 8 1-16,11 7 0 15,3 0-1-15,-3-6 1 0,3-7-1 0,10-6 0 0,-2-9-4 16,6-10 0-16,-4-9-10 0,1-16 0 0</inkml:trace>
  <inkml:trace contextRef="#ctx0" brushRef="#br3" timeOffset="144200.14">7123 11044 26 0,'0'28'13'0,"0"10"2"0,0-32 8 16,-7 0-22-16,3 1 1 15,-3-7 4-15,0-7 1 0,-4-5-6 16,1 2 0-16,6-8 6 16,4-4 0-16,4-10 1 15,17-2 1-15,7-4-3 16,18 4 1-16,7-4-2 16,3 3 0-16,4 7-5 46,4-3 1-46,3 0-7 32,-18 2 1-17,1-5-14-15,-12-4 1 0,1 13-2 0,4 0 1 0</inkml:trace>
  <inkml:trace contextRef="#ctx0" brushRef="#br3" timeOffset="144591.38">8156 10614 57 0,'0'22'28'0,"4"3"-34"0,3-22 57 0,-4 1-51 0,1-1 0 0,-4-3-3 16,7-7 1-16,0-2-4 15,-3 3 1-15,6 0-11 16,-10 6 0-16</inkml:trace>
  <inkml:trace contextRef="#ctx0" brushRef="#br3" timeOffset="144693.69">8047 10944 59 0,'21'40'29'0,"11"-15"-33"0,-22-12 50 0,8-7-50 15,-4 0 1-15,-3-2-29 16,-8-11 0-16</inkml:trace>
  <inkml:trace contextRef="#ctx0" brushRef="#br3" timeOffset="145943.17">10647 10291 35 0,'123'-15'17'0,"33"-42"-6"0,-121 45 18 0,4 2-23 0,-1-2 1 16,-6-1 3-16,-7 1 0 15,-7 2-12-15,-8 1 0 16,-17 6 8-16,-14 9 1 16,-29 6-4-16,-9 10 1 15,-33 10-2-15,-14 9 0 0,-21 2-3 16,7 1 0 0,-3 0-1-16,6-12 1 15,-10-1-1 1,28-6 1-16,29-3-1 15,20-3 0-15,22 0 1 16,18-4 1 0,13 1 0-1,15 0 0 1,14 2 0-16,13 4 1 0,1 0 1 16,-7 0 0-16,3 7-2 15,-6 11 1-15,-5 4-1 0,-9 10 0 0,-12 2-1 16,-10 7 1-16,-14 6-2 15,-25 0 0-15,-14 3 1 16,-17-6 0-16,-4-4 0 16,7-2 1-16,0 3-1 15,7-10 1 1,10-3 1-16,15 3 0 0,7 1 2 16,17-7 1-16,15-13 1 0,13-9 0 15,29-9 0-15,25-13 0 16,20-15-2-16,8-4 0 15,4 0-8-15,-1 1 0 16,-7-10-16 0,-10-7 1-16</inkml:trace>
  <inkml:trace contextRef="#ctx0" brushRef="#br3" timeOffset="146150.94">10654 11063 56 0,'25'15'28'0,"13"26"-19"16,-27-22 35-16,0 9-41 16,-4 13 0-16,0 15 0 15,0 13 1-15,-4 0-8 16,4 10 0-16,-7-4-3 16,-3-6 1-16,-11-31-12 15,-11-16 0-15</inkml:trace>
  <inkml:trace contextRef="#ctx0" brushRef="#br3" timeOffset="147281.34">9712 12383 45 0,'-14'12'22'0,"14"23"-12"0,-4-26 23 15,1 13-32-15,3 7 0 16,-4 14 0-16,1 4 1 15,3-3-3-15,-4 3 1 16,4-6 1-16,0-6 1 16,0-10-2-16,0-10 1 15,0-11-1-15,0-14 1 16,4-2-1-16,3-20 1 16,3-2-2-16,5-10 0 0,2-6 0 15,4 6 0-15,-3 0 0 16,3-3 0-16,0 6 0 15,-3 10 1 1,-4 9 0-16,0 12 1 0,4 13 0 16,-4 4 0-1,0 18-1-15,4 16 1 16,-8 6-1-16,1 9 0 0,-1 4 0 16,-3 2 0-16,-3-2-3 15,0-13 0-15,-1-9-12 16,1-26 1-16</inkml:trace>
  <inkml:trace contextRef="#ctx0" brushRef="#br3" timeOffset="147935.47">10199 12439 54 0,'-7'0'27'0,"10"10"-22"0,1-7 43 0,-1-3-45 0,4 0 1 16,-3 0 0-16,3 0 1 15,11 0-7-15,6-6 1 16,15-4 1-16,0 7 1 16,0-3-9-16,0-4 1 15,-11 4-12-15,-14-3 1 0</inkml:trace>
  <inkml:trace contextRef="#ctx0" brushRef="#br3" timeOffset="148061.79">10132 12715 49 0,'10'29'24'0,"22"-17"-24"15,-21-9 32-15,10-3-34 16,18 0 1-16,10-6-10 15,11-3 1-15,11-4 3 16,-8-9 0-16</inkml:trace>
  <inkml:trace contextRef="#ctx0" brushRef="#br3" timeOffset="148345.26">11151 12486 56 0,'32'10'28'0,"-21"-13"-34"0,-11 3 51 16,0 0-46-16,-4-3 1 16,-10 3-1-16,-7 0 1 15,-7 6 0-15,-8 3 1 16,-6 13-2-16,3 6 1 16,4 13-1-16,3-3 0 15,7 9-1-15,8 0 1 16,10-6-1-16,7-4 1 0,14-12-1 15,14-18 1-15,11-17 0 16,7-12 1-16,-4-15-3 16,-10-10 1-16,-7-13-12 15,-15-9 1-15</inkml:trace>
  <inkml:trace contextRef="#ctx0" brushRef="#br3" timeOffset="149006.41">10354 9595 51 0,'-14'28'25'0,"-11"45"-22"0,18-52 39 16,0 5-40-16,-7 2 0 15,0-3 0-15,0-3 0 16,-11-3-3 0,4-10 1-16,3-6 1 15,4-3 1-15,4-3-2 16,3-3 0-16,3-4-1 16,8-12 1-16,-1 0-1 15,4-9 1-15,4 0-1 16,-1 3 0-1,-3 6 0-15,4 3 1 0,3 3-1 16,4 4 0-16,-1 5-1 16,8 7 1-16,3 3-2 15,0 13 1-15,4 3-2 16,7 9 1-16,-4-3-1 16,4 3 1-16,3-3 1 31,1-6 1-31,-4-6 1 0,-4-4 0 0,4-12 4 0,-1-9 1 15,-6-10 2-15,-7-7 0 16,-11 4 0-16,-10-3 0 16,-8 3-2-16,-7 0 1 15,-13 6-7-15,-19 3 1 16,-13 4-12 15,-8-1 0-31,-10-2-8 0,7 2 1 0</inkml:trace>
  <inkml:trace contextRef="#ctx0" brushRef="#br3" timeOffset="149616.56">12093 11100 66 0,'-10'3'33'0,"-22"-3"-40"0,25-3 62 15,-7 0-55-15,-4 3 0 16,-3 0 0-16,3 0 1 16,-3 0-3-16,3 3 1 15,1 7-1-15,-4-1 1 16,7 7-2-16,3 0 1 0,7 5-2 15,8 5 1 1,0-4 0-16,10-4 1 0,14 4 1 16,4-9 1-16,3-4 1 15,-3-6 0-15,-4-3 1 16,-3 3 0-16,-4-9 0 16,0 0 0-1,-3-3-1-15,-4 2 1 31,0 7-2-31,0 3 0 47,-4 7 0-31,1 9 0 0,-4 12-1-16,0 0 1 0,4 1-4 15,-1 2 1-15,1-2-11 0,3-10 0 0,-7-10-3 0,0-3 1 0</inkml:trace>
  <inkml:trace contextRef="#ctx0" brushRef="#br3" timeOffset="150298.57">12460 11665 43 0,'0'6'21'0,"4"19"-14"0,-4-15 36 0,0 2-40 0,0 7 1 15,0 0 0-15,0 0 1 16,0-7-7-16,3-3 1 16,1-2 3-16,-4-1 1 15,3 0-2-15,4-3 0 16,4-9-1-16,-4-6 0 15,7-7-2-15,-3-6 0 16,3 3-1-16,0 3 1 16,0-3 0-16,4 0 0 0,-1 0 0 47,-3 10 1-32,4 8 0-15,0 8 1 0,-4 2 0 0,3 16 0 16,-3 12-2-16,1 1 0 0,-1 6-6 0,0-7 1 0,3-9-8 15,-2-9 1-15</inkml:trace>
  <inkml:trace contextRef="#ctx0" brushRef="#br3" timeOffset="150763.37">13723 10583 55 0,'-14'9'27'0,"-4"1"-28"0,15-7 50 16,-8 3-48-16,-3 4 1 16,0 2-1-16,-7 4 1 0,3-1-3 15,-3 17 1-15,0 9 0 16,-4 6 0-16,4 15-1 15,3 10 1-15,1 7 0 16,3 9 0-16,7 3-1 16,7-4 0-1,7 1-1-15,3-25 1 0,1-13-2 16,3-15 0-16,11-13-4 16,3-19 1-16,7-13-10 15,7-18 0-15</inkml:trace>
  <inkml:trace contextRef="#ctx0" brushRef="#br3" timeOffset="150994.34">14086 11044 53 0,'-7'47'26'0,"-17"16"-27"0,10-45 43 16,-11 4-42-16,-7 13 0 15,-7 6 0-15,4-10 1 16,-4 29-3-16,7-10 0 0,4-6-4 16,7-10 0-1,7-15-9-15,3-28 0 16</inkml:trace>
  <inkml:trace contextRef="#ctx0" brushRef="#br3" timeOffset="151185.46">13677 10972 40 0,'7'-16'20'0,"32"54"-15"0,-21-19 29 0,10 15-30 0,7 16 1 0,8 10 1 0,2 6 1 0,-2 3-10 0,-4 12 1 0,-8-21 3 0,-2-7 1 0,-5-15-12 15,-6-13 0-15,-8-32-6 16,5-11 1-16</inkml:trace>
  <inkml:trace contextRef="#ctx0" brushRef="#br3" timeOffset="151621.6">14563 11304 59 0,'0'10'29'0,"10"2"-32"0,-3-15 55 0,4-6-50 0,-1 2 1 0,19 1-1 15,13-3 0-15,11-4-9 16,7-3 0-16,3 1-10 16,-6-7 0-16</inkml:trace>
  <inkml:trace contextRef="#ctx0" brushRef="#br3" timeOffset="151937.17">15677 11041 64 0,'4'6'32'0,"-18"10"-38"0,7-13 49 0,-11 0-44 16,-7 0 1-16,-6 10 0 15,-5 9 0-15,-2 6 0 16,-5 3 1-16,1 13-1 16,0 3 0-16,13 3 1 15,8 10 0-15,7-1 0 16,11-11 1-16,13-11-1 16,11-6 0-1,11-5-1-15,18-14 1 0,2-2-4 16,-2-17 0-1,-8-12-8 1,-3-6 0-16,-7-12-7 16,3-7 0-16</inkml:trace>
  <inkml:trace contextRef="#ctx0" brushRef="#br3" timeOffset="152310.5">15759 10636 58 0,'3'66'29'0,"29"34"-34"0,-22-68 52 0,15 18-45 15,3 3 1-15,4 19 1 16,7 22 0-16,-7 10-5 16,-8-7 0-1,-10 7 3-15,-10-7 0 0,-4-16-5 16,-7-8 1-16,0-20-7 15,-4-12 0-15,1-19-9 16,3-16 0-16</inkml:trace>
  <inkml:trace contextRef="#ctx0" brushRef="#br3" timeOffset="154823.62">16217 10517 58 0,'0'6'29'0,"4"-9"-29"16,-4 3 46-16,0 0-45 15,0 0 0-15,0 0 1 16,0 0 1-16,0 0-3 16,0 0 0-16,0 0 2 0,0 0 0 15,3-6-1-15,1-7 1 16,-1-5-1-16,4-7 1 15,0-4-1-15,4-2 0 16,-4 6 0-16,0 0 0 16,4 6-1-16,3 6 1 15,3 7-1-15,1 12 1 16,3 10-1-16,0 6 0 16,1 6-1-1,-5 0 1-15,1 1-2 0,-4-1 0 16,-3 3-3-16,-1 4 0 15,4-10-14 1,7-9 0 0</inkml:trace>
  <inkml:trace contextRef="#ctx0" brushRef="#br3" timeOffset="155180.57">16796 11006 65 0,'0'19'32'0,"14"0"-28"0,-7-7 48 0,0-8-50 0,11 2 0 16,6 0 1-16,12-6 0 15,6-9-6-15,-3 2 1 16,0-5-3-16,-8-4 0 16,-6-3-15-16,-11 4 0 15</inkml:trace>
  <inkml:trace contextRef="#ctx0" brushRef="#br3" timeOffset="155312.21">16831 11223 63 0,'0'47'31'0,"4"-32"-24"0,6-8 45 0,8-1-51 16,10-3 1-16,18-6-6 15,3 3 0-15,1-10-7 16,-8-2 1-16,-14-7-9 15,-7 3 0-15</inkml:trace>
  <inkml:trace contextRef="#ctx0" brushRef="#br3" timeOffset="159005.94">18080 11354 38 0,'28'-6'19'0,"11"-16"-12"0,-29 16 19 0,5 0-20 15,2-1 0-15,-3 10 3 16,0-3 1-16,-3 0-12 15,0 4 0-15,-4 2 9 16,-11-12 0-16,-3-1-3 16,-7 4 0-16,-11-3-2 15,-6 3 0-15,-5 3-3 16,-3 3 1-16,8 6-3 16,-1 7 1-16,0 3-2 15,4 3 0-15,3 3-2 16,4 3 0-16,11 0 1 15,2 1 1-15,8-4 0 16,8-3 1-16,-1-7 0 16,10-2 1-16,1-10 3 15,3-9 0-15,0-4 0 16,4 1 1-16,-4-7-1 0,4 0 1 16,-4 1-1-16,-3-1 0 15,-1 7 0-15,-3 6 0 16,0 6 0-16,-3 16 1 15,0 12-1-15,-4-6 1 16,0 16 0-16,-4 6 0 16,-3 0-1-16,0-13 0 15,0-2-4-15,0-10 0 16,4-4-11-16,3-14 1 16,3-14-2-16,1-6 0 15</inkml:trace>
  <inkml:trace contextRef="#ctx1" brushRef="#br3">14051 9746 0,'0'0'0,"0"0"16</inkml:trace>
  <inkml:trace contextRef="#ctx0" brushRef="#br3" timeOffset="161348.26">18471 11853 48 0,'0'-13'24'0,"-3"23"-16"0,3-10 24 15,-4-3-30-15,1 0 1 16,-8 6-1-16,-3-6 1 16,-7 6-5-16,0 0 1 15,0 12 0-15,0 7 1 16,3 13-3-16,0 3 1 16,4 2 0-16,4 4 0 15,6-9 0-15,4-4 0 16,7-9 4-16,11-6 0 15,10-38 2 1,-3-6 0-16,-4-4-4 16,-7-5 1-16,-4-1-14 15,-6-9 0-15</inkml:trace>
  <inkml:trace contextRef="#ctx0" brushRef="#br3" timeOffset="163558.59">18930 11649 38 0,'-3'0'19'0,"6"3"-9"15,-3-3 19-15,7 0-26 0,-3 0 1 16,3 0 2-16,3 0 0 16,8 0-8-16,0 0 1 15,10-3 3-15,4 0 1 16,-1 3-8-16,1 0 0 15,3-9-10-15,1 2 1 16</inkml:trace>
  <inkml:trace contextRef="#ctx0" brushRef="#br3" timeOffset="163769.1">19064 11448 48 0,'-3'44'24'0,"-12"41"-24"0,15-69 37 0,0 21-37 15,0 7 0-15,0 13-1 16,-3-4 0-16,3-3-4 16,0-9 0-16,7-13-8 15,0-9 0-15</inkml:trace>
  <inkml:trace contextRef="#ctx0" brushRef="#br3" timeOffset="164229.34">19900 11395 64 0,'-3'3'32'0,"-22"4"-42"0,14-11 60 16,-6 4-50-16,-11 0 0 16,-8 7 0-16,1 2 1 0,3 7-2 15,0 6 1-15,4 0-2 16,4 6 0-16,2-3-2 15,8 0 1-15,7-9-2 16,4-4 0-16,3-2 0 16,7-4 0-16,10-6 3 15,8-3 0-15,7-3 2 16,0-4 0-16,-4-2 2 16,-3 5 0-16,-4-2 0 15,-4 9 0-15,-6 6-1 16,-4 10 0-16,-4 3 0 15,1 12 0-15,-4 7-1 16,0-4 1-16,4-6-2 16,-1 1 0-16,4-4-10 15,4-16 0-15,6-3-4 0,5-9 1 16</inkml:trace>
  <inkml:trace contextRef="#ctx0" brushRef="#br3" timeOffset="164428.81">20077 11806 64 0,'-4'53'32'0,"-10"101"-46"0,14-117 65 15,3-2-54-15,5-13 0 0,-1-10-19 16,3-15 0-16,-6-15 18 15,6-14 0-15</inkml:trace>
  <inkml:trace contextRef="#ctx0" brushRef="#br3" timeOffset="164921.18">20835 11132 45 0,'-3'3'22'0,"-29"13"-21"0,21-10 36 0,-6 6-36 15,2 4 1-15,-2 3 2 16,-4 6 0-16,-4 6-5 16,-3 7 1-16,3 6 3 15,4 6 1-15,3 3-2 16,11 1 1-16,7 5-1 16,7 4 0-16,7-13-4 15,4-15 0-15,-4-4-11 16,11-15 0-16,7-16-4 15,13-13 0-15</inkml:trace>
  <inkml:trace contextRef="#ctx0" brushRef="#br3" timeOffset="165136.54">21131 11511 59 0,'-24'47'29'0,"-50"13"-38"0,52-48 58 16,-6 10-49-16,-4 10 0 16,-6-1 0-16,2-3 0 15,8 7-4-15,7-10 1 16,3-6-11-16,15-13 0 16,6-19-2-16,8-9 0 15</inkml:trace>
  <inkml:trace contextRef="#ctx0" brushRef="#br3" timeOffset="165365.87">20884 11477 49 0,'39'65'24'0,"7"1"-23"0,-28-44 46 0,3 10-46 16,4 8 0-16,-1-2-1 15,1 0 0-15,-4-1-6 16,-3-2 1-16,-1-7-10 15,1-15 0-15</inkml:trace>
  <inkml:trace contextRef="#ctx0" brushRef="#br3" timeOffset="165522.04">21336 11680 62 0,'4'19'31'0,"10"-16"-30"0,-7-3 54 16,3-3-54-16,8 0 1 15,7 0-2-15,13-3 1 16,5-1-6-16,3-2 0 16,-4 3-7-16,-3 0 1 15,-15-10-9-15,-6-3 1 0</inkml:trace>
  <inkml:trace contextRef="#ctx0" brushRef="#br3" timeOffset="165836.87">22084 11401 58 0,'3'19'29'0,"1"-16"-33"16,-4 0 52-16,-4 4-48 16,-6 2 0-16,-4 4 0 15,-7 2 0-15,-4 7 0 16,-7 10 1-16,0-10-1 16,-3 6 0-16,10 6 1 0,4 10 0 15,4-3 0-15,6-3 0 16,0 6-2-16,8-7 1 15,10-2-3-15,14-13 0 16,11-10-5-16,0-12 0 16,10-6-9-16,-3-19 0 15</inkml:trace>
  <inkml:trace contextRef="#ctx0" brushRef="#br3" timeOffset="166106.34">22179 11088 55 0,'-3'34'27'0,"24"70"-24"0,-11-82 46 0,8 12-46 16,3 16 1-16,4 7 1 15,3-7 0-15,0 6-8 16,-7 10 1-16,-6 0 2 16,-15 6 0-16,-4 4-12 15,-7-4 1-15,-13-3-8 16,-1-19 0-16</inkml:trace>
  <inkml:trace contextRef="#ctx0" brushRef="#br3" timeOffset="166560.01">22948 11787 58 0,'18'9'29'0,"49"-24"-32"15,-46 9 50-15,11-7-47 16,10-3 0-16,4 1-8 15,0-4 0-15,-7 6-4 0,-11-9 0 16</inkml:trace>
  <inkml:trace contextRef="#ctx0" brushRef="#br3" timeOffset="166753.04">23103 11662 53 0,'-7'81'26'0,"14"32"-29"0,-3-82 37 0,3 13-41 16,0 3 1-16,4-9-22 16,6-16 1-16</inkml:trace>
  <inkml:trace contextRef="#ctx0" brushRef="#br3" timeOffset="167399.37">24292 11386 56 0,'-10'0'28'0,"-19"15"-26"0,22-15 46 0,-10 0-47 15,-4 4 0-15,-8 2 0 16,-2 3 1-16,-1 7-3 16,7 6 1-16,4 12 0 15,0-2 0-15,3 8-2 16,1 4 1-16,2 3-1 15,5-6 0-15,3-9 0 16,7-11 0-16,3-5 1 16,1-3 0-16,6-13 1 15,8-7 0-15,7-5 1 16,0-10 0-16,-4 6 0 16,0-6 1-16,-4-3-2 15,1 0 1-15,-4 6 0 16,0 7 0-16,-3 12-1 15,3 3 1-15,0 3 0 16,-3 13 0-16,3 9-1 0,-4 7 1 16,1-4-2-16,0 0 1 15,-1 4-4-15,1-1 1 16,3-5-9-16,0-11 0 16,4-14-6-16,-1-11 1 15</inkml:trace>
  <inkml:trace contextRef="#ctx0" brushRef="#br3" timeOffset="167730.57">24497 11834 53 0,'7'13'26'0,"7"-7"-25"0,-10-9 47 0,3 3-43 15,-4 0 0-15,4-3 3 16,4 3 1-16,3-3-11 15,7 6 0-15,-3-3 6 16,-4 3 1-16,0-6-3 16,-7 3 0-16,-7 3-4 15,-7 9 1-15,-4 4-2 16,-3 3 1-16,0 6-1 16,0 0 1-16,0 0 0 15,0 6 1-15,3 1 0 16,4 2 1-16,4-9 0 15,3 0 1-15,7-3-3 0,-4-3 1 16,11-3-4-16,4-10 1 16,7-6-10-16,6-3 0 15,5-13-5-15,3-12 1 16</inkml:trace>
  <inkml:trace contextRef="#ctx0" brushRef="#br3" timeOffset="168028.84">25386 10981 57 0,'-4'16'28'0,"-6"-19"-36"0,-1 12 52 0,-6 10-44 16,-12-7 0-16,-6 10 1 15,0 16 1-15,0 9-2 16,-4 16 0-16,0 15 1 16,4 4 1-16,6 15-1 15,12-3 1-15,6 6-2 16,11-12 1-16,7-16-4 16,7-15 1-16,8-13-8 31,2-22 1-16,11-19-8-15,8-13 1 0</inkml:trace>
  <inkml:trace contextRef="#ctx0" brushRef="#br3" timeOffset="168257.7">25548 11599 55 0,'-28'28'27'0,"-53"25"-36"0,60-34 49 16,-4 6-40-16,0 0 0 15,1 1-1-15,-1-5 1 16,7-2-6-16,1-3 1 0,6-16-9 16,11-13 1-16</inkml:trace>
  <inkml:trace contextRef="#ctx0" brushRef="#br3" timeOffset="168452.36">25333 11533 42 0,'14'19'21'0,"28"25"-9"15,-27-32 31-15,-1 13-41 16,3 4 1-16,8 5 1 16,-4 1 0-16,0-10-6 15,0 3 1-15,1 6 2 16,-5-2 1-16,-3-4-5 15,-3-6 1-15,0 0-13 16,-1-19 0-16,-6-12-2 16,10-16 1-16</inkml:trace>
  <inkml:trace contextRef="#ctx0" brushRef="#br3" timeOffset="168872.04">25947 11640 67 0,'3'15'33'0,"11"4"-38"15,-6-13 68-15,6 1-61 16,7-1 1-16,11-3-1 16,3-6 1-16,7-3-9 0,4-4 1 15,3 4-6-15,-6 0 1 16,-4-16-11-16,-1 3 0 16</inkml:trace>
  <inkml:trace contextRef="#ctx0" brushRef="#br3" timeOffset="169185.34">26748 11401 63 0,'-4'22'31'0,"11"0"-37"0,-10-19 53 0,-1 4-47 15,-6 5 0-15,-5 7 1 16,-6 6 0-16,-3-3 0 16,-5 6 0-16,1 10 1 15,0 12 0-15,3-3 0 16,11 6 0-16,7 1-1 16,14 2 0-16,14-6-4 15,7-6 1-15,1-15-3 16,6-17 0-16,0-12-9 15,4-9 0-15,-4-13-4 16,8-3 0-16</inkml:trace>
  <inkml:trace contextRef="#ctx0" brushRef="#br3" timeOffset="169801.21">26804 10940 40 0,'-11'51'20'0,"26"5"-18"0,-5-40 32 16,8 12-31-16,3 13 0 16,7-1 2-16,7 11 0 15,11 8-5-15,4 10 1 16,3-6 4-16,-7 12 0 16,-8 4-2-16,-13 18 0 15,-7 6-3-15,-15-6 1 0,-13 4-8 16,-12-13 1-16,-6-16-11 15,0-22 1-15</inkml:trace>
  <inkml:trace contextRef="#ctx0" brushRef="#br3" timeOffset="170251.33">27189 10944 59 0,'0'0'29'0,"14"3"-30"0,-7 0 48 0,0 0-45 0,3 0 1 15,1-3 3-15,0 3 1 16,-1 0-7 0,1-3 0-16,-1 0 5 0,4-3 0 15,4 3-1-15,0 0 0 16,-4 3-3-16,-4 7 1 16,-3 5-4-16,-7 4 0 15,-3 0-1-15,-8 0 1 0,1 6-2 16,3 3 0-16,0 4 1 15,0 2 1-15,3-6 1 16,1-9 1-16,3-6 0 16,0-1 0-16,10-2-1 15,8-4 1-15,14-6-6 16,3-6 1-16,0-4-14 16,0-9 0-16</inkml:trace>
  <inkml:trace contextRef="#ctx0" brushRef="#br3" timeOffset="170941.2">27915 11677 54 0,'-3'22'27'0,"-1"-3"-20"0,11-16 38 0,-3 0-41 0,3 1 1 0,3-1 3 0,8-3 0 16,7-3-10-16,7-4 0 16,6 1 5-16,5 3 0 15,-1 3-7-15,-3 3 1 16,-4 6-10-16,-7 4 0 16,-14-7-8-16,-6-6 1 15</inkml:trace>
  <inkml:trace contextRef="#ctx0" brushRef="#br3" timeOffset="171301.4">28053 11599 56 0,'-14'38'28'0,"7"40"-34"0,7-53 48 0,-4 3-43 0,1 13 1 0,-1 0-3 0,8 3 1 0,-1 0-3 0,4-4 0 0,0-8-10 0,4-7 1 15</inkml:trace>
  <inkml:trace contextRef="#ctx0" brushRef="#br3" timeOffset="171629.62">28783 12082 79 0,'0'-3'39'0,"7"28"-55"0,-3-22 77 16,3-3-62-16,3 3 1 0,4 3-6 0,4 1 0 0,0-1 0 0,-1 0 1 0,1-9-16 0,3-6 1 16</inkml:trace>
  <inkml:trace contextRef="#ctx0" brushRef="#br3" timeOffset="171771.01">29196 12054 62 0,'18'28'31'0,"3"-9"-40"0,-14-16 49 0,0 0-45 16,3 0 0-16,5-6-8 16,-1 0 1-16,3-3 5 15,1-10 1-15</inkml:trace>
  <inkml:trace contextRef="#ctx0" brushRef="#br3" timeOffset="171995.87">29810 12104 58 0,'24'25'29'0,"5"3"-38"0,-22-25 50 16,0 7-42-16,0-4 0 16,0 0-6-16,0-6 1 15,0 0-1-15,0 6 1 16,0-2-9-16,0-8 1 16</inkml:trace>
  <inkml:trace contextRef="#ctx0" brushRef="#br3" timeOffset="172168.78">30417 12176 54 0,'52'25'27'0,"-23"-41"-41"0,-22 13 52 0,-7 3-59 15,0 6 0-15,-11-12-5 16,1-6 0-16</inkml:trace>
  <inkml:trace contextRef="#ctx0" brushRef="#br0" timeOffset="176331.33">21061 9711 45 0,'-7'13'22'0,"0"-13"-11"0,3 3 23 16,-3 6-30-16,-3 4 1 16,-5 6 0-16,-6 12 0 15,-3 10-7-15,-8-7 0 0,0 4 4 16,-3 3 0-16,0-4-5 15,10-2 1-15,4-7-7 16,3-6 1-16,4-13-9 16,7-9 1-16</inkml:trace>
  <inkml:trace contextRef="#ctx0" brushRef="#br0" timeOffset="176543.54">20803 9664 36 0,'25'22'18'0,"3"19"-8"16,-17-29 24-16,-1 10-29 15,1 7 0-15,3 14 1 16,4-5 0-16,6 9-10 0,1 6 1 16,3-9 2-16,1-6 1 15,-5-10-11-15,1-12 1 16,0-7-5-16,-8-12 0 15</inkml:trace>
  <inkml:trace contextRef="#ctx0" brushRef="#br0" timeOffset="176799">21273 9799 58 0,'-8'0'29'0,"26"0"-33"0,-14 0 58 0,6 3-51 16,4-3 0-16,4 0-1 16,7 0 1-16,-4 0-7 15,0-6 0-15,0 3-4 16,-3-4 0-16,-1-2-11 15,-6-4 1-15</inkml:trace>
  <inkml:trace contextRef="#ctx0" brushRef="#br0" timeOffset="176977.12">21244 10025 62 0,'0'12'31'0,"18"-18"-36"0,-7 3 54 15,10-3-49-15,7-4 0 16,7 7-4-16,4-3 1 16,0-7-5-16,3 1 0 15,-7-10-9-15,-6 3 0 16</inkml:trace>
  <inkml:trace contextRef="#ctx0" brushRef="#br0" timeOffset="177487.86">22116 9507 63 0,'3'13'31'0,"-3"-7"-38"0,-3-6 57 16,-8 6-51-16,-7-2 1 15,-6 2 0-15,-4 3 0 16,-8 4 0-16,-3-1 1 16,4 13 0-16,7 7 0 15,3 9 0-15,8 6 1 16,6 0 0-16,0-10 0 0,11 1 0 15,18-13 0-15,10-6-1 16,15 0 0-16,17-19-3 16,0-10 1-16,-8-9-7 15,-9 1 0-15,-11-4-11 16,-22 0 0-16</inkml:trace>
  <inkml:trace contextRef="#ctx0" brushRef="#br0" timeOffset="178732.81">20708 12311 43 0,'0'6'21'0,"14"0"-15"0,-7-3 22 16,7 1-24-16,8 2 0 15,6-3 3-15,14-3 1 16,18-3-10-16,18-7 1 16,13-2 6-16,15-7 0 0,25-6-2 15,-11 12 0-15,14-5-2 16,-14 5 0-16,-4 1-1 16,-10 2 0-16,-14 4-1 15,-22 6 1-15,-13 3-1 16,-15-6 0-16,-14 0 0 15,-10 6 0-15,-15 6-1 16,-10 7 1-16,-3-3-2 16,-8-1 1-16,-3-3-6 15,-4-2 0-15,1-14-8 16,9 1 1-16</inkml:trace>
  <inkml:trace contextRef="#ctx1" brushRef="#br0" timeOffset="18226.96">16475 10392 0,'0'0'15</inkml:trace>
  <inkml:trace contextRef="#ctx0" brushRef="#br0" timeOffset="179543.27">21435 12954 41 0,'3'-4'20'0,"-10"-14"-12"0,4 11 20 15,-4-2-26-15,-11 0 1 0,-10-1-1 16,3 4 1-16,-3 6-4 16,0 6 0-16,-4 7 1 15,-3-1 0-15,3 13-4 16,0 7 1-16,7 5-3 15,8 10 0-15,10 7-1 16,10-10 1-16,11-7 3 16,11-5 1-16,10-14 5 15,15-11 0-15,-1-14 5 16,1-11 1-16,-5-11-1 16,-2-8 1-16,-8-4-4 15,-14 0 1-15,-10 7-9 16,-11-4 1-16,-4-6-14 15,-3 10 0-15</inkml:trace>
  <inkml:trace contextRef="#ctx0" brushRef="#br0" timeOffset="180249.13">25439 12383 48 0,'-7'0'24'0,"10"0"-12"0,1 0 35 0,6 0-42 16,12 0 1-16,6 3 1 16,4-3 1-16,13 0-10 15,19 3 0-15,28-3 6 16,13-6 1-16,22 0-4 15,8-4 1-15,9-2-3 16,-10-4 0-16,-3 0-4 31,-25 1 0-31,-18 5-5 0,-21 4 0 0,-25 6-10 16,-14 3 1-16,-28 3 0 16,-7 7 0-16</inkml:trace>
  <inkml:trace contextRef="#ctx0" brushRef="#br0" timeOffset="180833.64">26007 13032 47 0,'14'-9'23'16,"7"-38"-25"-16,-14 43 48 0,-7 4-44 15,0-6 0-15,-7-3 0 16,-7-1 1-16,-11 4-4 16,-3 0 0-16,-4 3 1 15,-7 3 1-15,-6 3-3 16,2 3 1-16,4 10-2 15,4 12 0-15,0 3-2 16,7 7 0-16,7 12-1 16,10 0 1-1,7-6 0 1,8-3 1-16,7-10 1 0,13-9 1 0,12-12 5 0,13-7 0 16,11-16 3-16,3-12 0 15,-6-6 1-15,-4-4 0 16,-11-2-2-16,-10-4 1 15,-7-6-5-15,-11-3 1 16,-11-4-8-16,-6 4 0 16,-15-12-10-16,0 5 0 15</inkml:trace>
  <inkml:trace contextRef="#ctx0" brushRef="#br0" timeOffset="184152.22">21100 3330 44 0,'84'-19'22'0,"19"-25"-19"16,-61 19 23-16,18-13-26 15,18-15 0-15,-4 0 0 16,-11-16 0-16,-3 3 0 16,-3-9 0-16,-12-1 0 15,-9-15 1-15,-19-3 0 16,-17 3 1-1,-63-18 0-15,-29 2 0 16,-17 26 0-16,-36 12 0 16,-21 15 0-16,-24 10 1 15,-29 29-2-15,4 21 1 16,-14 28-1-16,13 10 0 16,-6 13-1-16,0 12 1 15,28 3-1-15,3-6 1 16,15 3-1-16,21-3 1 15,24 9 0-15,22-3 0 16,17 13 0-16,32 9 0 0,32 6-2 16,28 16 1-16,39-3-1 15,42 3 0-15,39-6-1 16,53-7 0-16,28-18 1 16,35-16 0-16,39-25 1 15,15-22 0-15,13-35 0 16,0-21 1-16,-3-23 2 15,-32-27 0-15,-42-14 2 16,-28-11 0-16,-47-7 1 16,-41 0 0-16,-47-7-2 15,-38-5 1-15,-53 12-4 16,-32 0 1-16,-50 15-8 16,-31 23 1-16,-49 15-6 15,-22 19 0-15,-45 26-9 16,-8 18 1-16</inkml:trace>
  <inkml:trace contextRef="#ctx0" brushRef="#br0" timeOffset="199797.56">2145 14362 25 0,'7'-7'12'0,"-4"-5"5"15,-3 12 13-15,0-7-22 16,-3 1 1-16,3 3 2 15,-7 0 1-15,0 0-16 16,-4 3 1-16,-3 3 9 16,-7 9 1-16,-7 7-6 15,0 3 1-15,-4 3-4 16,-14 4 1-16,-3 2-3 16,-4 0 1-16,-4-2-2 15,11-8 1-15,0 1-2 16,4-3 1-16,7 0 1 0,10 0 0 15,8-3 2-15,6-10 0 16,11 3 3-16,7-6 1 16,4 4 2-16,-1-1 1 15,4 3 0-15,-3 4 0 16,-4 9-1-16,-7 9 1 16,0 13-4-16,-7 9 1 15,-4 13-5-15,-3 0 1 16,-3 3-2-16,-12-3 1 0,8-7 0 15,7 7 0-15,0-6 1 16,10-7 1-16,8-6 2 16,10-6 1-16,7-6 1 15,11-4 1-15,0-9 0 16,14-6 1-16,14-10-1 16,-8-3 0-16,5-9-2 15,-8-7 1-15,11-6-8 16,-10-6 1-16,-15 0-13 15,-10-3 1-15</inkml:trace>
  <inkml:trace contextRef="#ctx0" brushRef="#br0" timeOffset="200009.78">1686 15224 45 0,'50'-25'22'0,"41"3"-23"0,-62 6 27 16,-8-6-29-16,11 0 1 16,3 0-21-16,-14 0 1 15</inkml:trace>
  <inkml:trace contextRef="#ctx0" brushRef="#br0" timeOffset="200265.19">2473 15058 40 0,'-21'25'20'0,"-29"16"-24"0,29-29 28 0,4 1-24 15,-15 9 1-15,4 9-1 16,-4-6 0-16,-3 0-4 16,10-3 0-16,7-9-6 15,-3-10 1-15</inkml:trace>
  <inkml:trace contextRef="#ctx0" brushRef="#br0" timeOffset="200479.94">2085 15001 35 0,'0'-6'17'0,"21"9"-15"0,-3 0 28 16,-8 7-29-16,8 5 0 16,3 4 1-16,-7 6 1 15,11-3-4-15,0 6 1 16,10 7 2-16,7 9 0 0,-3 0-1 15,3 0 0 1,4-4-2-16,-14-2 1 0,-4-7-7 16,-3-6 1-16,-11-6-6 15,-14-12 0-15</inkml:trace>
  <inkml:trace contextRef="#ctx0" brushRef="#br0" timeOffset="200759.74">1556 15729 55 0,'14'12'27'0,"42"-12"-29"0,-35-6 52 0,18 0-47 0,21-7 0 0,18-2 2 16,7-1 0-16,13-3-7 0,8-3 1 16,-14 0 0-16,-4 3 1 15,0 4-10-15,4 2 1 16,-21 1-10 0,-1-7 1-16</inkml:trace>
  <inkml:trace contextRef="#ctx0" brushRef="#br0" timeOffset="201119.93">3129 14067 29 0,'-28'6'14'0,"7"51"3"16,21-42 12-16,-7 10-24 15,3 10 1-15,4 18 3 16,0 19 0-16,0 10-11 15,0 18 1-15,0 16 7 16,0 13 0-16,-10-1-3 0,-1 20 0 16,-7-4-6 15,-13-3 1-31,-5-9-11 0,-2-13 0 16,-8-25-4-1,7-25 0-15</inkml:trace>
  <inkml:trace contextRef="#ctx0" brushRef="#br0" timeOffset="201973.81">4004 14468 27 0,'25'-28'13'0,"10"-13"0"0,-24 32 16 0,-8-1-22 0,4 4 1 0,4 0 4 16,-11 6 1-16,0 0-17 15,0 9 1-15,-7 4 9 16,-7 6 1-16,-11 12-5 16,-7 7 0-16,0 12-3 15,-13 9 1 1,-26 73-5 0,22-10 0-1,13-9 0-15,12-9 0 0,13-16 0 16,18-7 1-16,7-15 1 15,14-19 0-15,18-22 5 16,7-19 0-16,4-15 1 16,3-13 0-1,-7-9 0-15,-8-4 1 0,-2-3-1 16,-22 4 1-16,-11-4-2 0,-13 4 0 16,-4 6-2-16,-4 6 1 15,-17 6-3-15,-4 10 1 16,-6 9-2-16,-1 9 1 15,7 7-2 17,0 0 1-32,4-3-2 15,7-4 0-15,0-2-5 16,14-7 0-16,7-13-3 0,17-8 1 0</inkml:trace>
  <inkml:trace contextRef="#ctx0" brushRef="#br0" timeOffset="202440.96">4307 15265 56 0,'7'9'28'0,"15"1"-33"15,-5-10 55-15,-3-7-49 16,15-5 1-16,9-1 0 16,1 1 1-16,-3-1-4 15,-1 1 0-15,-7-4 2 16,-7-6 0-16,-7 0-2 0,-3 0 1 16,-8 0-2-16,-10 3 1 15,-3 7-3-15,-1 5 1 16,-10 11-3-16,-4 5 1 15,4 10 0-15,0 0 1 16,3 9 0-16,4 6 0 16,4 4 2-16,3 0 0 15,3 2 2-15,15 1 1 0,-1-6-1 16,22-7 0-16,0-13-5 47,7-8 1-32,-1-14-8 17,5-14 1-32</inkml:trace>
  <inkml:trace contextRef="#ctx0" brushRef="#br0" timeOffset="202636.41">5009 15199 40 0,'25'0'20'0,"7"-28"-17"0,-25 21 32 0,0 1-32 16,-3 3 1-16,-4 3 0 16,-4 0 1-16,-7 3-7 15,-6 0 1-15,-4 3 3 16,-8 1 0-16,-2 5-2 15,-8 10 1-15,7 6-2 0,-3-2 1 16,10 2-3-16,7 0 0 16,8-9-2-16,10-4 0 15,10-2-2-15,12-10 1 16,9-9-2-16,8-10 1 16,0-3-5-16,0-6 1 15</inkml:trace>
  <inkml:trace contextRef="#ctx0" brushRef="#br0" timeOffset="203114.05">5203 15296 43 0,'11'19'21'0,"7"-16"-27"0,-18-3 39 0,3 0-34 15,4-6 1-15,0-1 0 16,-3-8 0-16,3-1 0 15,-7-3 0-15,11 7 0 16,-8-4 1-16,8 0-1 16,3 4 0-16,7-1 0 15,-7 7 1-15,4 3-1 16,3 3 1-16,0 0-1 16,4 6 0-16,-4-3 0 15,-7 0 0-15,0-3-1 16,-3-3 1-16,-1 6-1 15,-6-3 1-15,6 0-1 16,-3-3 1-16,4-9 0 16,0-4 0-16,-1-6-1 15,8-3 1-15,-4 3 0 16,4 0 0-16,3 3 0 0,3 7 1 16,8 6-1-16,-7 9 0 15,0 9 0-15,-1 7 1 16,1 6 1-16,-4-3 0 31,7 3 0-31,-7 3 0 16,1-3 0-16,-1 4 1 0,4-11-3 0,-1-5 1 15,4-10-14-15,-6-12 1 16,-1-7-2-16,7-9 1 16</inkml:trace>
  <inkml:trace contextRef="#ctx0" brushRef="#br0" timeOffset="203925.73">7176 14725 59 0,'0'19'29'0,"-4"9"-35"0,4-21 62 16,0 8-53-16,0 7 1 15,-14 10-1-15,-4-4 1 16,-6 6-6-16,-1-2 0 16,-3-1 3-16,-1 0 1 15,8-2-3-15,-3-4 1 0,2-3-2 16,8-7 0 0,4-2-1-16,-1-4 1 0,11-2-1 15,4-1 0-15,13-3 1 16,4 0 1-16,8 3 1 15,2 4 0-15,-2-4 1 16,-15 7 0 0,-7 5-1-16,-4 11 1 0,-10-1-2 15,-7 0 0-15,-3 3-2 16,-5 1 1-16,8-4-1 16,-3-3 1-16,-1-6 0 15,7 3 0-15,1-6 1 16,6-7 1-16,8-3 0 15,6-3 1-15,12-6 1 16,13-3 0 0,-3-7 1-16,13-5 0 0,8-4 0 15,0-7 1-15,0-2-1 16,-7-3 0-16,-7 9-2 0,-7-4 0 16,3-2-2-16,-14-7 1 15,-3 7-2-15,-8 0 0 16,-6 5-3-16,3 5 1 15,-7 8-2-15,-7 10 0 16,3 9 0-16,-6 10 1 16,-4 9 1-16,3 0 0 15,0 3 2-15,8 7 0 16,3-4 2-16,3 4 1 16,12-1-1-16,-1-3 1 0,7-2-3 31,3-7 0-31,1-7-6 0,3-5 0 0,1-13-5 15,-1-10 1-15</inkml:trace>
  <inkml:trace contextRef="#ctx0" brushRef="#br0" timeOffset="204180.91">7835 15312 42 0,'4'22'21'0,"-4"-19"-23"16,-4-6 39-16,1 0-34 15,-4-7 0-15,-4-2 3 16,0-7 1-16,-3 0-8 16,0 3 0-16,0 4 5 0,4-1 1 15,2 7-1 1,5 3 0-16,14-3-1 0,3 2 0 16,10-2-1-16,15 6 0 15,0-6-3-15,3-4 1 16,1 1-6-16,-8 0 0 15,-3-1-13-15,-4-2 1 16</inkml:trace>
  <inkml:trace contextRef="#ctx0" brushRef="#br0" timeOffset="204394.45">8223 15211 52 0,'7'25'26'0,"-35"26"-25"0,28-42 37 0,-3 4-38 16,3-4 1-16,-7-3-1 15,3-3 1-15,4-3-4 16,4-12 0-16,3-10-9 16,-7-3 0-16,-7-16-3 15,3-9 0-15</inkml:trace>
  <inkml:trace contextRef="#ctx0" brushRef="#br0" timeOffset="204604.52">8022 14719 43 0,'-3'16'21'0,"17"12"-19"0,-7-19 40 16,3 4-40-16,1-1 0 16,0 1 0-16,6-4 1 15,-6 4-5-15,10-7 1 16,4 0-5-16,-1 1 0 15,-2-4-9-15,2-3 1 16</inkml:trace>
  <inkml:trace contextRef="#ctx0" brushRef="#br0" timeOffset="204900.44">8484 15152 44 0,'25'47'22'0,"3"-41"-19"0,-24-6 33 0,6-6-34 16,8-4 0-16,3 4 0 16,0-3 1-16,4-4-4 15,-11 1 0-15,0-4 2 16,-3 0 0-16,-8 1-1 16,-10-1 0-16,-3 3-1 15,-4 4 0-15,3 6-1 16,-3 6 0-1,0 25-1 1,3 10 1-16,4 3 0 16,4 3 0-16,10-1 1 15,3 1 1-15,8-6 1 16,7 0 0-16,3-16-1 16,4-10 0-16,-1-9-5 0,1-9 0 31,-4-7-8-31,-3-15 0 0</inkml:trace>
  <inkml:trace contextRef="#ctx0" brushRef="#br0" timeOffset="205546.89">9296 14973 58 0,'39'13'29'0,"-25"-20"-38"0,-14 7 53 0,0 0-44 0,-7-6 0 16,-8 6 0-16,-13 9 1 15,0 7-2-15,0 6 1 16,0 6-2-16,-4 4 1 16,0-10-2-16,4 3 0 15,3 0-1-15,4-6 0 16,7 6-1-16,3-13 1 15,8 1 1-15,6-4 1 0,11 1 3 16,1-7 1-16,13-3 2 16,7 3 1-16,7 3 0 15,-6 4 1 32,-5 5-1-47,-13 4 0 16,-7 9-3-1,-15 4 0-15,-10 2-5 0,-14-3 1 0,3-5-6 16,4-8 1-16,-4-2-9 0,4-3 0 0</inkml:trace>
  <inkml:trace contextRef="#ctx0" brushRef="#br0" timeOffset="205838.14">9634 14760 56 0,'4'22'28'0,"-4"-10"-34"0,0-9 49 0,0 1-43 0,0 2 1 0,3 3-1 15,1 1 1-15,3 2-5 16,-7-2 0-16,4-1-11 16,-8 0 0-16</inkml:trace>
  <inkml:trace contextRef="#ctx0" brushRef="#br0" timeOffset="206012.18">9596 15321 60 0,'7'44'30'0,"14"-31"-39"15,-14-17 49-15,0-2-44 16,0-6 1-16,4-4-27 16,-8 0 0-16</inkml:trace>
  <inkml:trace contextRef="#ctx0" brushRef="#br0" timeOffset="207242.67">12605 14268 51 0,'17'-26'25'0,"-2"11"-13"15,-15 15 25-15,3-7-33 16,1 4 1-16,-1 0 1 16,4 9 1-16,-3 7-10 15,-4 15 1-15,0 0 5 16,-4 16 1-16,-3 10-3 15,-3 5 1-15,-8 10-2 0,4 19 0 16,0-3-2-16,3-4 0 31,4-2-3-31,-4-4 1 0,4-19-6 0,4-12 1 16,3-12-10-16,0-20 1 16</inkml:trace>
  <inkml:trace contextRef="#ctx0" brushRef="#br0" timeOffset="207948.91">11388 15421 32 0,'-21'19'16'0,"-1"-9"-9"0,19-7 17 0,-1 0-22 0,1 0 1 0,-1 0 3 16,4 0 1-16,0 1-7 16,0-4 0-16,14 3 5 15,11 3 1-15,14-6-1 16,14 9 0-16,17-2 0 15,15-7 0-15,28 0-1 16,24-10 0-16,12-9 0 16,13 4 0-1,113-20-1 17,-32 1 0-17,-31-4-2 1,-7 4 1-16,-18 5-1 0,-18 11 0 0,-35 2-2 0,-25 3 1 0,-27 10-5 15,-22 3 1-15,-18 10-7 16,-24-1 0-16,-22 4-8 16,-14-1 0-16</inkml:trace>
  <inkml:trace contextRef="#ctx0" brushRef="#br0" timeOffset="208461.84">11917 15879 57 0,'7'13'28'0,"0"15"-33"0,-11-15 47 0,4 5-41 0,-7 14 1 16,-3 9 0-16,3 9 0 15,-4 3-3-15,-3 7 0 16,0 2 2-16,0 1 0 15,3 0-2-15,4-1 0 16,4-18-5-16,6-9 0 16,4-16-10-16,0-16 0 15</inkml:trace>
  <inkml:trace contextRef="#ctx0" brushRef="#br0" timeOffset="208756.53">12143 16296 59 0,'7'7'29'0,"42"-17"-31"0,-28 4 49 0,15 0-47 16,6-7 1-16,18-3 0 16,7 1 0-16,0-1-5 15,0 4 0-15,-7 2-12 0,-14 7 0 16,-11 0-1-16,-7 3 1 16</inkml:trace>
  <inkml:trace contextRef="#ctx0" brushRef="#br0" timeOffset="209076.4">13434 15904 52 0,'-18'35'26'0,"-28"18"-34"16,32-34 51-16,-11 3-43 16,-3 9 0-16,-14 16 1 15,0 0 1-15,-4 7-2 16,3 2 0-16,12 4-1 15,2-1 1-15,5-12-7 16,6-12 1-16,4-19-9 16,0-26 1-16</inkml:trace>
  <inkml:trace contextRef="#ctx0" brushRef="#br0" timeOffset="209284.81">12940 15832 47 0,'14'13'23'0,"7"24"-19"0,-10-21 38 16,3 15-39-16,4 7 1 16,6 15 1-16,4 10 1 15,4 6-8-15,7 6 0 16,7 4 4-16,7-7 1 0,0-6-5 16,-7-16 1-1,-8-12-10-15,-6-13 1 0,-11-19-7 16,-21-6 0-16</inkml:trace>
  <inkml:trace contextRef="#ctx0" brushRef="#br0" timeOffset="209974.54">14587 15130 39 0,'7'9'19'0,"4"4"-9"16,-7-10 27-16,-4 0-33 16,3 0 1-16,-3 0 3 0,4 0 0 15,-4 1-9-15,0-4 0 16,7 0 6-16,7-4 0 15,7 1-2-15,18-3 0 16,0 0-4-16,6 0 1 16,1-1-8-16,-7 1 1 15,-7 0-12-15,-18 3 1 16</inkml:trace>
  <inkml:trace contextRef="#ctx0" brushRef="#br0" timeOffset="210199.37">14527 15512 67 0,'-17'26'33'0,"24"-8"-31"15,0-11 56-15,7-1-56 16,7-3 1-16,14-3 0 16,15-3 0-16,3-3-4 15,3-1 0-15,1 1-3 16,-4 3 1-16,-4-3-18 15,-14-7 1-15,-10 1-2 16,-7-4 1-16</inkml:trace>
  <inkml:trace contextRef="#ctx0" brushRef="#br0" timeOffset="211868.08">16835 14556 52 0,'45'-9'26'0,"12"2"-19"0,-47 4 26 15,5 0-31-15,-1 0 1 16,0 0 3-16,-4 0 1 16,1 3-7-16,-8 3 0 15,-13 3 5-15,-18 10 0 16,-8-1-2-16,-24 7 1 16,-14 10-3-16,-17-1 0 15,-5 0-2-15,12 4 1 16,-4 3-3-16,-8 2 1 15,12 1-2-15,10-3 1 16,6 2 0-16,16-5 0 16,9-4 0-16,11-2 1 0,11-4 1 15,14-3 1-15,14-4 0 16,18 1 1-16,14-3 0 16,10-4 1-16,-3-2-2 15,3 2 1-15,-3-2-1 16,-7 2 1-16,-11 10-1 15,-14 13 0-15,-10-1-1 16,-8 13 0-16,-10 0 0 16,-17 4 0-16,-15 2 0 15,-7 6 0-15,-4-8 0 16,-3-11 0-16,-3 7 1 16,6 0 1-16,8 0 1 0,14 1 1 15,7-8 1 1,10 1 0-16,7-6 1 0,18-1 0 15,18-6-1-15,17-6 1 16,29-9-3 0,7-13 1-1,-1-13-6-15,8-2 0 0,-4-11-8 0,-3-2 1 16,-4-13-12-16,-7 1 1 16</inkml:trace>
  <inkml:trace contextRef="#ctx0" brushRef="#br0" timeOffset="212078.9">16757 15337 61 0,'7'12'30'0,"4"4"-32"0,-11-3 50 0,-4 12-46 15,1 6 0-15,-5 22 1 16,-2 10 0-16,-4 12-6 15,3 7 0-15,1 3-1 16,-1-23 1-16,4-12-15 16,-4-25 0-16</inkml:trace>
  <inkml:trace contextRef="#ctx0" brushRef="#br0" timeOffset="212621.61">17875 15318 48 0,'-3'-13'24'0,"-15"-2"-19"16,11 15 30-16,-11 6-34 15,-10 13 0-15,-7 12 0 0,-7 10 1 16,-8 15-4-16,-6 13 1 16,6 4-2-16,4 2 1 15,8 3-4-15,9-6 0 16,8-18-9-16,4-26 1 16</inkml:trace>
  <inkml:trace contextRef="#ctx0" brushRef="#br0" timeOffset="212827.73">17441 15265 46 0,'36'6'23'0,"9"50"-17"0,-27-31 38 0,0 16-40 16,-1 3 0-16,5 19 0 15,2 0 0-15,1 12-6 16,3 6 0-16,0 4 2 15,-3-19 0-15,-4-13-9 16,0-15 0-16,-6-13-8 16,-5-16 0-16</inkml:trace>
  <inkml:trace contextRef="#ctx0" brushRef="#br0" timeOffset="213473.75">18179 14832 49 0,'-7'25'24'0,"-8"10"-23"15,12-17 38-15,-1-2-38 16,1-3 0-16,-4-1 0 15,3-2 1-15,1-1-3 16,3-6 1-16,0-3 0 16,3-12 1-16,4-14-1 0,4-5 1 15,0-10-1-15,-1-3 1 16,4 7-1-16,4-4 1 16,0 3 0-16,3 4 1 15,0 9 0-15,0 9 0 16,0 10-1-16,0 12 0 15,1 10 0-15,-5 12 0 16,1 10-1-16,-1 9 0 16,-2 0-8-16,-5 3 0 15,-10 0-9-15,-7-6 1 0</inkml:trace>
  <inkml:trace contextRef="#ctx0" brushRef="#br0" timeOffset="214374.14">15688 16475 16 0,'0'6'8'0,"4"4"-16"16,-1-7-5-16,1 0 12 15,-4 0 1-15,0-3 41 32,-11 72-41-17,18-131 4-15,-10 81 0 16,-1 0 10-16,1 3 0 16,-1 3 0-16,0 6 0 15,1-2-10-15,-1 2 0 16,1-9-5-16,3-6 1 15,0-6 0-15,0-10 1 16,3-13-1-16,4-8 1 16,1-4 0-16,2-19 0 15,-3 0 0-15,4-3 0 0,3-3-1 16,3-3 1 0,5 9-1-16,-1 10 1 0,4 6-1 15,-4 3 1-15,-4 12-1 16,-3 14 1-16,-3 14 0 15,-4 4 0-15,-3 16-1 16,3 3 0-16,-7 0-1 16,0 6 0-16,-4 0-3 15,4 0 0-15,-3-7-5 16,3-11 0-16,7-11-7 16,3-14 1-16</inkml:trace>
  <inkml:trace contextRef="#ctx0" brushRef="#br0" timeOffset="214645.2">16097 16472 46 0,'-3'3'23'0,"6"0"-18"0,-3-3 40 16,7-3-42-16,4 3 0 16,-1 3 3-16,8 0 1 15,3-3-10-15,4 0 1 16,0 4 2-16,3-8 1 0,-3 1-8 16,-8 0 1-16,1 0-12 15,-11-3 0-15</inkml:trace>
  <inkml:trace contextRef="#ctx0" brushRef="#br0" timeOffset="-214685.6">16157 16829 40 0,'28'10'20'0,"25"-32"-23"16,-42 9 25-16,10-2-28 15,7-4 0-15,11-6-13 16,3 0 0-16</inkml:trace>
  <inkml:trace contextRef="#ctx0" brushRef="#br0" timeOffset="-214470.5">16789 16463 44 0,'7'28'22'0,"7"13"-20"0,-11-23 39 16,-3 7-38-16,0 13 0 15,0 9 2-15,0 3 0 0,0 4-7 16,0-1 0-16,-3-6-1 16,-1-9 1-1,1-20-13-15,-8-14 0 0</inkml:trace>
  <inkml:trace contextRef="#ctx0" brushRef="#br0" timeOffset="-213754.46">16288 14255 40 0,'-7'25'20'0,"7"22"-7"0,0-38 23 0,-4 1-34 15,-3-1 1-15,-3 1 0 16,-5-4 0-16,-2-6-5 16,-1 0 1-16,1-6 3 15,2-7 0-15,1-6-2 16,4-3 0-16,6-6-2 16,8-3 1-16,3-1 0 15,7 1 0-15,4 6-2 16,3 12 1-16,0 7-1 15,0 12 0-15,4 13 0 16,3 3 0-16,4 6 0 16,-4 4 1-16,4-4 0 31,-1 3 1-31,1-9 1 0,0-9 1 0,3-7 2 16,4-12 0-16,3-4 0 0,-6-11 1 15,-5-5-1-15,-2-2 1 16,-5 0-1-16,-6-3 1 15,-8 2-2-15,-10 7 0 16,-10 4-2-16,-15 2 1 16,-10 7-3-16,-11-1 1 15,-10 16-6-15,-4 7 0 16,7 0-9-16,-7-1 1 16</inkml:trace>
  <inkml:trace contextRef="#ctx0" brushRef="#br0" timeOffset="-213124.66">19392 15719 49 0,'0'4'24'0,"14"-14"-15"0,-7 7 39 0,7-3-43 16,8-1 0-16,2-2 3 15,-6 3 1-15,17-10-12 16,11-3 1-16,4 0 6 16,-5-3 1-16,1 7-8 15,-3 2 0-15,-5 4-11 16,-6 3 1-16,-14-4-8 16,-8 4 1-16</inkml:trace>
  <inkml:trace contextRef="#ctx0" brushRef="#br0" timeOffset="-212957.22">19452 15810 56 0,'-10'69'28'0,"27"-31"-24"0,-6-35 47 16,6 0-49-16,8-3 1 16,14-3-2-16,17-3 0 15,4 0-9-15,4-7 0 0,-1-6-9 16,-13 0 0-16</inkml:trace>
  <inkml:trace contextRef="#ctx0" brushRef="#br0" timeOffset="-212358.78">21029 15161 64 0,'18'41'32'0,"-8"31"-37"0,-10-53 52 0,0 15-47 15,-3 10 1-15,-4 13 0 16,-7 15 0-16,0 3-2 15,-1 4 1-15,1 8-1 16,0-2 0-16,4-7-1 16,3-9 0-16,3-9-5 15,0-16 1-15,8-13-5 16,10-18 1-16,11-16-6 16,3-13 0-1</inkml:trace>
  <inkml:trace contextRef="#ctx0" brushRef="#br0" timeOffset="-212149.02">21265 15820 52 0,'4'9'26'0,"0"-12"-31"0,3-3 48 16,7 3-42-16,7-4 0 15,7 1 1-15,4-3 1 16,10-4-6-16,4 4 1 0,0 2-8 16,-4-2 0-16,-10-10-5 15,-7-6 1-15</inkml:trace>
  <inkml:trace contextRef="#ctx0" brushRef="#br0" timeOffset="-211966.86">21572 15494 52 0,'0'56'26'0,"-17"0"-31"15,10-30 47-15,-4 8-42 16,-3 16 0-16,0 13-1 16,0 9 1-16,3-6-3 15,1-6 0-15,6-13-11 16,4-22 0-16</inkml:trace>
  <inkml:trace contextRef="#ctx0" brushRef="#br0" timeOffset="-211517.37">22595 15553 56 0,'4'10'28'0,"-15"40"-26"15,4-35 45-15,-7 11-46 16,-10 5 0-16,-12 10 0 0,1 9 0 15,-11 13-3-15,4-7 1 16,-4-6-2-16,4-6 0 16,6-6-9-16,8-13 0 15,7-16-5-15,7-15 0 16</inkml:trace>
  <inkml:trace contextRef="#ctx0" brushRef="#br0" timeOffset="-211319.26">22232 15500 52 0,'39'63'26'0,"0"49"-26"0,-32-80 47 0,7 18-46 16,7 13 0-16,11 3 0 16,0-1 0-16,6-5-3 15,-2-10 0-15,-5-9-5 16,1-19 1-16,0-19-10 15,-7-9 0-15</inkml:trace>
  <inkml:trace contextRef="#ctx0" brushRef="#br0" timeOffset="-211081.04">22888 15842 47 0,'0'25'23'0,"-3"-16"-16"0,3-9 34 15,7 0-39-15,7-6 0 16,7-4 0-16,18 1 1 16,3-3-7-16,8-7 1 15,-1 3-5-15,-3-3 0 16,-11-9-8-16,-7 0 1 15</inkml:trace>
  <inkml:trace contextRef="#ctx0" brushRef="#br0" timeOffset="-210899.18">23121 15591 54 0,'0'41'27'0,"-3"34"-33"0,3-53 48 0,0 12-42 15,-4 23 0-15,0 2-2 16,1 4 0-16,3 0-3 16,0-7 0-16,3-15-10 15,8-19 1-15</inkml:trace>
  <inkml:trace contextRef="#ctx0" brushRef="#br0" timeOffset="-210616.47">24155 15600 59 0,'3'25'29'0,"-42"16"-35"0,29-28 52 15,-11 5-45-15,3 11 0 16,-7 8 0-16,-3 13 0 16,-4 10-2-16,-3-4 0 15,0 4-3-15,7-10 1 0,3-9-8 16,7-16 1-16,8-25-7 16,3-16 1-16</inkml:trace>
  <inkml:trace contextRef="#ctx0" brushRef="#br0" timeOffset="-210433.46">23671 15650 35 0,'-10'-50'17'0,"17"47"-8"0,3 12 26 0,5 20-30 15,6 8 0-15,7 14 2 16,7 18 1-16,4-4-10 16,0 4 0-16,-7-3 5 15,-1-9 1-15,8-4-7 16,-11-9 1-16,1-13-11 15,-5-9 1-15,1-19-4 16,7-15 0-16</inkml:trace>
  <inkml:trace contextRef="#ctx0" brushRef="#br0" timeOffset="-210060.77">24289 14986 47 0,'-4'-4'23'0,"4"8"-19"0,0-4 43 0,7 0-44 16,0 0 0-16,4 0 3 16,3 0 1-16,4 0-7 15,3-4 0-15,4 1 5 16,3 0 1-16,-4 0-2 15,1 3 0-15,-7 3-3 16,-8 7 1-16,-3 5-4 16,-7 7 1-16,-3 6-2 15,-8 1 1-15,-3-1-2 16,-3 3 1-16,-1 4 1 16,7 2 0-16,8-8 2 15,6-4 0-15,8-3-2 16,10-10 1-16,0-6-4 15,7-12 0-15,4-6-13 16,0-10 0-16</inkml:trace>
  <inkml:trace contextRef="#ctx0" brushRef="#br0" timeOffset="-209622.9">24956 15748 58 0,'3'3'29'0,"22"9"-27"16,-11-12 44-16,7 3-43 15,11 1 0-15,17-4 0 16,4-4 1-16,7-2-6 16,-4 6 1-16,1-3-1 15,-4-6 0-15,-7-7-11 0,-4-9 0 16,-21-3-6-16,-7-4 1 16</inkml:trace>
  <inkml:trace contextRef="#ctx0" brushRef="#br0" timeOffset="-209447.84">25305 15374 55 0,'-4'63'27'0,"-3"59"-30"0,7-81 49 0,-3 13-46 16,3 15 1-16,0 12 0 15,3 4 0-15,4-4-4 16,4-15 1-16,3-19-14 15,11-28 1-15</inkml:trace>
  <inkml:trace contextRef="#ctx0" brushRef="#br0" timeOffset="-208866.62">26377 16127 64 0,'-7'16'32'0,"7"-10"-33"16,0-6 50-16,0 0-49 16,7-3 1-16,4-3-3 15,10-1 0-15,11 1-5 16,10 0 1-16,7-4-12 0,-13 1 1 16</inkml:trace>
  <inkml:trace contextRef="#ctx0" brushRef="#br0" timeOffset="-208670.73">26963 16096 54 0,'7'37'27'0,"11"-8"-32"0,-15-26 41 0,4 0-36 15,0 0 0-15,4-3-1 16,6-3 1-16,1-3-4 15,7-4 1-15,3 1-11 16,0-7 1-16</inkml:trace>
  <inkml:trace contextRef="#ctx0" brushRef="#br0" timeOffset="-208422.87">27548 16111 28 0,'11'13'14'0,"-4"-4"-6"15,0-9 11-15,0 0-17 0,4 0 0 16,3 3 0-16,4 1 1 16,-1-1-5-1,4-3 1-15,0 0-5 0,4-3 1 16,-4-4-5-16,1 1 1 15</inkml:trace>
  <inkml:trace contextRef="#ctx0" brushRef="#br0" timeOffset="-208240.56">28303 16102 82 0,'29'9'41'0,"-8"-12"-67"0,-18 3 90 0,1-3-68 15,3 0 0-15,-4 0-14 16,-3 3 1-16,0 0 7 16,-10-10 1-16</inkml:trace>
  <inkml:trace contextRef="#ctx0" brushRef="#br0" timeOffset="-206232.73">31464 13772 48 0,'18'16'24'0,"-4"9"-14"0,-14-25 25 15,0 0-34-15,0 6 1 16,-4 0 2-16,1 1 1 0,-4 2-6 16,-11-3 0-16,1 1 4 15,-5 8 1-15,-13 10-1 16,-14 13 0-16,-8 6-2 16,-17 15 1-16,-14 10-1 15,-11 13 0-15,-3 18-2 16,-11 23 1-16,-10 24-1 15,10 16 0-15,3 16 0 16,15 12 1-16,21 4 0 16,21-7 0-16,25-10 0 15,28-24 0-15,18-19-2 16,20-35 1-16,19-25-8 16,6-31 1-16,-3-25-10 15,4-16 0-15</inkml:trace>
  <inkml:trace contextRef="#ctx0" brushRef="#br0" timeOffset="-205649.25">32004 13869 49 0,'-7'10'24'0,"-18"18"-23"0,15-22 37 16,-1 4-37-16,-3-1 1 15,0 0-1-15,-4 7 1 16,-6 3-2-16,-1 0 0 16,0 15 2-16,4 7 1 15,3 3 0-15,4 9 1 16,11-3-1-16,6-6 0 15,8-3-2-15,6-13 0 0,1-6-6 16,0-6 1-16,-1-4-14 16,5-8 1-16,-1-8-1 15,3-5 0-15</inkml:trace>
  <inkml:trace contextRef="#ctx0" brushRef="#br0" timeOffset="-205287.94">31972 14227 54 0,'7'9'27'0,"14"-9"-35"16,-13-3 55-16,6 0-46 15,3-3 0-15,1-4 1 16,3-2 0-16,-3-1-2 15,-1-3 0-15,1-2 2 16,-4 5 0-16,-7-3-1 0,-3 7 0 16,-4 0-1-1,-4-1 1-15,-6 13-2 0,-1 7 0 16,-3 9 0-16,0 2 1 16,0 5-1-16,3-1 0 15,1 6 0-15,6-3 1 16,4 4-1-1,7-1 1-15,4-6-3 0,3-9 0 16,0-4-7-16,0-2 1 16,4-7-7-16,-4-13 1 15</inkml:trace>
  <inkml:trace contextRef="#ctx0" brushRef="#br0" timeOffset="-204702.43">32258 14289 25 0,'7'29'12'0,"-14"-1"-8"16,7-25 12-16,4 3-13 16,-4 4 1-16,3-7 3 15,1 3 1-15,-1 0-8 16,1 1 0-16,-1 2 6 16,4-6 1-16,0 0-3 15,0 0 1-15,0-3-3 16,4 0 1-16,0 0-3 15,3-6 0-15,0-3 0 16,3-7 1-16,1 0-2 0,3 1 1 16,0-1 0-1,1 0 0-15,2-2-2 0,-6 5 1 16,0 7-3-16,-4 6 0 16,-7 6-2-16,0 10 0 15,-4 9-3-15,1 0 1 16,-1-9 1-16,1-4 0 15,3-2 4-15,0-4 0 16,7 3 4-16,4-6 1 16,3-9 3-16,4-10 0 0,3-6-1 15,0-12 1-15,0-10-1 16,4-3 0 0,0-13 0-1,0-5 0-15,-8-11 0 0,-6-5 1 0,-11 6-1 16,-4-4 0-16,-6 16-1 15,-8 4 1-15,-3 9-3 16,7 18 0-16,-3 20-1 16,-8 9 0-16,-3 21 0 15,0 23 1-15,-1 22-1 16,1 25 1-16,4 3-1 16,-1-4 1-16,7 1-3 15,8-9 1-15,3-17-4 16,3-15 0-16,1-12-9 15,-1-16 0-15</inkml:trace>
  <inkml:trace contextRef="#ctx0" brushRef="#br0" timeOffset="-204476.37">32484 14104 41 0,'3'29'20'0,"4"-1"-10"0,-3-22 29 16,-1 0-36-16,4 1 1 16,8 5 1-16,-1-2 0 15,10-1-7-15,8 4 1 0,3-7 2 16,1-3 0-16,-8 0-9 16,0-6 0-16,0-6-8 15,-3-7 0-15</inkml:trace>
  <inkml:trace contextRef="#ctx0" brushRef="#br0" timeOffset="-204208.07">32893 14189 48 0,'21'19'24'0,"4"-16"-21"16,-11-6 38-16,0 3-39 16,11-3 1-16,-4 0 0 15,4 0 1-15,-4-4-5 16,0-2 0-16,-3-1 2 15,-4-5 1-15,-7 2-2 16,-11 4 1-16,-6-1-3 16,-4 7 1-16,-1 6-2 15,-2 7 0-15,3 9 1 16,0 6 0-16,-1 0-1 0,12 3 0 16,3-3-2-1,3 0 0-15,8-6-6 0,3-6 0 16,7-17-3-16,-3-5 1 15</inkml:trace>
  <inkml:trace contextRef="#ctx0" brushRef="#br0" timeOffset="-203979.76">33140 14311 39 0,'0'25'19'0,"3"-46"-19"0,1 11 36 0,0-6-34 0,3-2 1 0,3-4 0 0,1-3 1 0,3 0-3 0,7 3 0 0,4 3 4 16,3 3 0-16,0 4-1 15,11 8 0-15,3 4-2 16,-3 0 1-16,-4 7-8 16,-3-1 1-16,-18 3-13 15,-7-6 0-15</inkml:trace>
  <inkml:trace contextRef="#ctx0" brushRef="#br0" timeOffset="-203141.59">32209 14829 51 0,'14'28'25'0,"-11"-25"-26"0,-3-3 36 0,0 0-34 15,-3-3 1-15,-4 3 0 16,0-6 0-16,-4 6-3 16,-3 0 1-16,-4 3 1 15,1 3 1-15,-1 4-3 16,0 5 1-16,1-2-2 16,3 2 0-16,7-2-2 15,3 0 1-15,11-4-1 16,7-6 0-16,0-3 1 15,4-6 0-15,0-7 2 16,-1 1 0-16,-3-1 1 16,0-6 1-16,-3 7-1 15,0-4 1-15,-1 7-1 16,-3 6 0-16,0 6-1 0,0 6 0 16,-3 7-1-1,-1 9 1-15,-3-6-1 0,0 3 1 16,4-3 0-16,-1-1 1 15,5 1-1-15,-1-3 1 16,0 0 0-16,3-7 1 16,4-3-1-16,0-6 0 15,8-3 0-15,-1-6 1 16,0-4-1-16,0-3 1 16,4-6 0-16,0-9 0 15,3-3 1-15,-4-7 0 16,1 0 0-16,0 0 0 0,-4 1-1 15,0-4 1-15,-3 0-2 16,-4 0 1-16,-4 6-1 16,1 10 0-16,-7 6-1 15,-4 10 1-15,-4 5-1 16,-7 7 0-16,-3 10 0 16,-3 5 0-16,-4 4-1 15,-1 3 1-15,1 13-1 16,4-1 1-16,-1 7 0 15,4 12 1-15,7-3-1 16,3 4 1-16,4-1 0 16,7-6 0-16,4-16-5 15,3-12 1-15,0-13-7 16,0-12 0-16</inkml:trace>
  <inkml:trace contextRef="#ctx0" brushRef="#br0" timeOffset="-202928.88">32371 14779 56 0,'3'31'28'0,"8"-28"-28"0,-4-3 53 16,7 0-50-16,7 0 1 15,43-6-5 1,-8 0 1-16,-6 2-8 15,-12-2 1-15,-9 0-10 16,-12 0 1-16</inkml:trace>
  <inkml:trace contextRef="#ctx0" brushRef="#br0" timeOffset="-202541.29">33345 14747 57 0,'0'-25'28'0,"7"-19"-35"0,-7 35 43 16,-7-1-36-16,-8 7 1 15,-9-3 0-15,-8 3 0 16,-3 15-1-16,7-2 0 16,-11 21 0-16,0 4 1 15,4 9-2-15,3 0 0 16,7 3-1-16,11 3 1 16,7-3-1-16,11-10 1 15,13-8 0-15,15-14 0 16,14-12 2-16,3-12 0 0,-6-10 1 15,-12-6 0-15,-6-9-2 16,-7-7 0-16,-4-9-14 16,-7-4 0-16</inkml:trace>
  <inkml:trace contextRef="#ctx0" brushRef="#br0" timeOffset="-199911.02">4307 5296 48 0,'-3'16'24'0,"6"-16"-11"0,-3 0 25 0,0 0-34 16,7-3 0-16,4-1-1 15,0-5 1-15,6-10-6 16,4-6 0-16,11-16 4 15,7-9 0-15,0-6-3 16,0-10 0-16,-8 6-1 16,8 1 1-16,-14-1-1 15,0 10 0-15,-11 15-1 16,-4 7 1-16,-3 19 1 16,-7 9 0-16,0 12-2 15,0 13 1-15,0 10-3 16,4 6 1-16,-1 15 0 15,8 7 0-15,-8 12 0 0,15 10 0 16,3-7 3-16,8-6 1 16,2-18 4-16,-3-7 0 15,-3-16 0-15,0-6 1 16,-11-16-1-16,-7-15 0 16,-7-13-2-16,-11-12 0 15,-10 0-2-15,-7-7 0 16,-14 4 0-16,-22 5 0 15,-10 4-1-15,-18 3 0 0,4 10-1 16,0 5 0 0,7 4 0-16,-4 10 1 0,11 2-1 15,14 0 1 1,11 4 2 0,14-7 0-16,13 1 0 15,19-1 1-15,13-6 0 16,19 0 0-16,13-6 0 15,25-7 0-15,14-6-2 16,18-9 0-16,0-13 1 16,-8-6 0-16,1-16 0 15,-4 1 0-15,-17-1 0 16,-4-3 0-16,-18 13 0 16,1 0 1-16,-15 18-1 15,-10 7 0-15,-4 9-1 16,-7 10 1-16,-14 9 0 15,-4 18 0-15,-24 11 0 16,-14 18 1-16,-8 15 0 0,-10 14 0 16,-28 21 0-16,-10 6 0 15,-1 10 0-15,11-6 1 16,-8-1-1-16,8-8 0 16,7-7-1-16,10-7 0 15,8-12-4-15,10-12 0 16,0-7-4-16,14-9 1 15,4-9-13-15,14-23 1 16,17 1-1-16,15-16 0 0</inkml:trace>
  <inkml:trace contextRef="#ctx0" brushRef="#br0" timeOffset="-197557.72">33447 13320 39 0,'14'7'19'0,"0"-14"-15"0,-14 7 19 15,7 0-21-15,-3 0 0 16,3 10 3-16,0 9 0 15,0 12-6-15,3 13 1 16,8 12 3-16,10 26 1 16,4 15-2-16,0 16 1 15,-4 19-2-15,0 28 1 16,-10 0-2-16,-4 15 1 16,-7 20-1-16,-7 2 0 15,-14 10 0-15,-25-16 0 0,-21-2-1 16,-3-17 0-16,-26-18-7 15,-16-13 0-15,-22-35-6 16,17-18 0-16</inkml:trace>
  <inkml:trace contextRef="#ctx0" brushRef="#br0" timeOffset="-196777.17">30872 15186 45 0,'7'13'22'15,"3"-1"-18"-15,-3-5 23 0,-3 8-27 0,3 10 1 16,0 13-1-16,0 9 0 15,-7 75-1 1,0-2 0-16,0-20-7 16,0-15 1-16,0-23-5 15,0-18 0 1</inkml:trace>
  <inkml:trace contextRef="#ctx0" brushRef="#br0" timeOffset="-196247.95">31186 15534 41 0,'14'-3'20'0,"-4"-3"-20"0,-10 9 35 0,4 0-32 16,-4 7 0-16,-7 8 0 15,-4 11 1-15,4 5-6 16,-3 4 1 0,-5 3 2-16,1 2 0 0,0-8-4 15,0-4 1-15,3-6-6 16,1-6 0-16,6-16-5 16,1-15 0-16</inkml:trace>
  <inkml:trace contextRef="#ctx0" brushRef="#br0" timeOffset="-196045.07">31020 15500 25 0,'14'12'12'0,"18"29"0"0,-22-25 15 16,1 9-25-16,-1 3 0 16,1-3 0-16,0 7 1 15,3 2-4-15,0-3 0 0,7 1 2 16,0 5 1-16,0-5-3 15,-3-4 0 1,0 3-10-16,-8-2 1 0</inkml:trace>
  <inkml:trace contextRef="#ctx0" brushRef="#br0" timeOffset="-195741.1">31436 15196 29 0,'4'6'14'0,"6"-3"-2"0,-6 3 16 16,-4 7-26-16,0 9 0 15,0 6 1-15,0 7 0 16,0 15-4-16,-4 0 0 16,1 16 2-16,3 6 1 15,-4 3-2-15,4 13 0 16,4-6-2-16,-1-10 0 16,1-10-10-16,-1-18 1 15</inkml:trace>
  <inkml:trace contextRef="#ctx0" brushRef="#br0" timeOffset="-195306.35">31722 15547 45 0,'10'-6'22'0,"-6"9"-25"16,-4-3 35-16,0 3-32 16,-4 6 0-16,1 1 1 15,-1 2 0-15,1 4-1 16,-1 0 1-16,-3-1-1 0,-3 1 1 15,-1-3-1-15,0-1 0 16,-3 1 0-16,4-4 0 16,-1 0 0-16,4 1 0 15,4-4 1-15,3 0 0 16,3 7 0-16,4 3 1 16,4 6-1-16,-1 3 0 15,-3-7 0 1,0 4 0-16,1-3-1 0,-1-3 0 0,0 0-6 15,0-7 0-15,0-3-8 16,-7-12 1-16</inkml:trace>
  <inkml:trace contextRef="#ctx0" brushRef="#br0" timeOffset="-194942.54">31990 15252 39 0,'3'13'19'0,"-3"-13"-20"0,0 3 28 16,0 6-27-16,0 7 1 15,0 9 1-15,0 13 1 16,0 2-3-16,0 14 1 16,-3 15 1-16,-1 3 0 15,1 9-1-15,-1 7 1 16,-10-9-8-16,4-14 1 15,-8-14-8-15,-3-4 1 16</inkml:trace>
  <inkml:trace contextRef="#ctx0" brushRef="#br0" timeOffset="-191535.78">32244 15572 29 0,'3'0'14'0,"1"-13"-1"0,-4 13 14 16,3 0-24-16,8-3 0 16,0 3 3-1,3-3 0-15,3 0-8 0,1 0 0 16,3 3 4-16,-3 0 0 15,-4-3-4-15,0 3 0 16,-3-6-9-16,-4 6 0 16,-7-10-2-16,-4 4 0 15</inkml:trace>
  <inkml:trace contextRef="#ctx0" brushRef="#br0" timeOffset="-191354.42">32205 15663 41 0,'14'31'20'0,"7"-15"-22"0,-14-13 40 0,4 0-38 15,10-3 1-15,4 0-1 16,3-3 0-16,-3 0-6 16,-4 0 0-16,0-3-6 15,0-1 0-15</inkml:trace>
  <inkml:trace contextRef="#ctx0" brushRef="#br0" timeOffset="-190666.11">32854 15305 34 0,'-3'32'17'0,"-18"-4"-12"0,17-19 24 16,-3 7-28-16,0 9 1 16,-4 3 0-16,-3 13 1 15,-3 16-4-15,-5-1 1 0,1 7 2 16,0 3 1-16,0-10-3 15,3-6 1-15,8-15-3 16,3-13 1-16,3-13-1 16,4-9 0-16,4-9-2 15,3-13 1-15,0-3 0 16,3-4 1-16,-3-8 0 16,0-7 1-16,0 3-1 15,-3 4 1-15,0-7 0 16,-4 0 0-16,3 6 0 15,4 7 1-15,0-1 1 16,4 7 0-16,-1 3 1 16,1 7 0-16,3-1 1 15,7 0 1-15,7 4 0 16,8 2 1-16,-1 1-2 16,-3 9 0-16,-8 6 0 0,-6 7 0 15,-4 2-2-15,-14 7 1 16,-14 3-2-16,-7 1 0 15,-4-8-1-15,4-5 1 16,0-4-1-16,-4 1 0 16,0-7 0-16,1-3 1 15,3-3-1-15,3 0 1 16,4 3 1-16,3 6 0 16,8 0 0-1,6 10 1-15,8 9-1 0,3 9 1 16,0 4-1-16,11 9 1 15,3 6-2-15,-3 10 0 16,-1 6-13-16,-6-3 1 16,-14-3-2-16,-4 12 0 0</inkml:trace>
  <inkml:trace contextRef="#ctx0" brushRef="#br0" timeOffset="-160157.6">10746 14079 36 0,'10'32'18'0,"-6"21"-12"0,-4-37 18 0,3 6-24 16,1 12 1-16,-4 7 1 15,0 22 1-15,-11 12-2 16,-3 25 1-16,0 29 0 16,-4 15 1-16,1 22-2 15,-1 10 0-15,4-1-3 16,3 4 1-16,1-6-4 15,-1-17 1-15,1-11-2 16,3-26 0-16,0-13-4 0,-1-21 0 16,1-25 0-16,4-20 0 15</inkml:trace>
  <inkml:trace contextRef="#ctx0" brushRef="#br0" timeOffset="-159288.31">10647 14227 31 0,'0'9'15'0,"0"-12"-13"15,0 3 31-15,7 0-33 16,3 0 1-16,5-3 0 16,2-3 0-16,8 2-1 15,10 4 0-15,8 4 1 16,17-1 0-16,17 0-1 16,8-3 1-16,-1-6-1 15,19-10 1-15,17-9-1 16,7 0 0-16,-4-3 0 15,11-1 1-15,11-2-1 16,-8 0 0-16,8-4 0 16,0-3 0-16,3 17 0 0,-14-8 1 15,0-8-1-15,-3-1 0 16,-12-3-2-16,-9 4 1 16,-4-1 0-16,-4 0 1 15,7 10-1-15,1 0 0 16,-8 6 0-16,-3 6 0 15,-15 10 1-15,-9 9 1 16,-5 7-1-16,4 8 1 16,-3 11-1-16,-8 11 0 0,-10 4-2 15,-7 16 1-15,-7 9-3 16,-4 16 1-16,-3 18-1 16,0 7 0-16,-1 9-1 15,8 22 1-15,-4 6 1 16,-3 7 0-16,-4 0 2 15,-3 3 1 17,-7-7 0-32,-4-3 0 0,-4-9 0 0,1 3 1 0,-7-9-1 15,-8 0 0-15,-14-10 0 16,-6 0 0-16,-12-5-1 16,-9-14 1-16,-12-3-1 15,-13-9 1-15,6-15 0 16,1-11 0-16,-8 8 1 15,0-11 0-15,4-2 1 16,0-1 0-16,-7 7 0 0,0-6 1 16,7-4-1-16,-7 4 1 15,-11-1 0-15,-6-8 0 16,-19 2-1-16,-3-6 0 16,-14-3 0-16,-14-3 1 15,-7-7-1-15,-7-6 0 16,-14-6 0-16,3-6 0 15,0-10-1-15,-7-12 1 16,4-13-4-16,-4-12 1 16,0-23-10-16,-7-21 0 15</inkml:trace>
  <inkml:trace contextRef="#ctx0" brushRef="#br0" timeOffset="-158581.52">11539 13712 28 0,'7'29'14'0,"-3"11"-7"16,-1-27 15-16,5-4-19 15,-1 7 1-15,3-3 3 16,1-7 0-16,-1-3-8 16,1-16 1-16,-4-12 5 15,-3-12 1-15,-1-17-2 16,1-2 0-16,-1-10-2 15,-3 7 1-15,0-61-1 16,0 64-2 0,4 6 1-16,3 9-1 0,0 7 1 15,0 5-2-15,0 14 1 16,3 2-3-16,-6 13 1 16,-1 13-4-16,-3 12 0 15,-3-6-5-15,-4 9 1 16,-4 9-4-16,-3 4 0 15</inkml:trace>
  <inkml:trace contextRef="#ctx0" brushRef="#br0" timeOffset="-158376.29">11430 13684 32 0,'32'10'16'0,"3"-10"-19"16,-21-7 27-16,7-5-25 16,4-1 1-16,3 1-6 15,4-4 1-15,0 4-1 16,3-1 1-16</inkml:trace>
  <inkml:trace contextRef="#ctx0" brushRef="#br0" timeOffset="-158143.62">12121 13170 38 0,'11'13'19'0,"-11"2"-18"0,0-9 34 16,0 7-34-16,-3 6 1 16,-5-10 0-16,-2 4 1 15,-8 9-4-15,-3 9 0 16,-4 7 2-16,1-1 1 15,-1 17-2-15,0-4 0 16,8 3-3-16,10 0 1 16,7-9-5-16,3-3 0 15,11-10-6-15,4-21 0 16</inkml:trace>
  <inkml:trace contextRef="#ctx0" brushRef="#br0" timeOffset="-157926.08">12383 13308 47 0,'0'0'23'0,"7"-6"-27"16,-7 18 43-16,-7 13-39 15,-4 13 1-15,-10 0 0 16,-7 5 1-16,-4 8-3 16,0 5 1-16,4 1-2 15,0-1 0-15,3-15-5 16,7-13 0-16,4-3-7 15,7-16 1-15</inkml:trace>
  <inkml:trace contextRef="#ctx0" brushRef="#br0" timeOffset="-157718.45">12153 13292 32 0,'4'7'16'0,"3"21"-16"0,-4-16 22 16,4 7-22-16,0 9 1 15,0 1-1-15,4 5 1 16,3 13-2-16,4 0 1 16,3 3 0-16,4 4 1 15,-1-10-2-15,-2-10 0 16,-5-15-4-16,1-19 0 16,-4-13-4-16,0-18 1 15</inkml:trace>
  <inkml:trace contextRef="#ctx0" brushRef="#br0" timeOffset="-157543.1">12393 13088 26 0,'0'7'13'0,"11"33"-2"0,3-21 20 0,0 3-23 16,11 16 1-16,10 15 2 15,4 7 1-15,3-1-16 16,-3 1 0-16,-4-10 8 15,-10-3 1-15,-11-3-10 16,-18 9 1-16,-17-6-12 16,-25 10 1-1</inkml:trace>
  <inkml:trace contextRef="#ctx0" brushRef="#br0" timeOffset="-156465.18">28631 4418 27 0,'75'-22'13'0,"-15"-78"-2"0,-39 65 13 0,0-12-22 0,0-9 0 0,-10-10 1 0,-15 3 1 0,-21-9-5 16,-24-3 1-16,-32-10 2 15,-18 13 0 16,-35-3-1-31,-14-1 0 0,-32 14-2 0,-18 8 0 16,-13 23-2-16,-26 6 1 0,1 25-2 16,-18 12 0-16,11 10-1 15,6 13 1-15,18 9 2 16,22 19 1-16,10 6 2 31,18 25 0-31,20 12 2 0,30 20 1 16,13-4-1-16,17 22 1 0,19 4-3 0,21 18 0 15,20 3-1-15,26 10 1 16,20 6-2-16,33 3 1 16,27 3 0-16,19-6 1 15,27-3-1-15,25-12 1 16,8-17-1-16,34-15 1 16,8-25 0-16,27-22 0 15,12-28-1-15,31-32 1 16,0-25 2-16,11-31 0 15,-11-28-1-15,0-25 1 0,-32-17 0 16,-42-21 1 31,-7-22-2-16,-35-18 1-31,-32-20-2 16,-32-15 1-16,-46-22-1 15,-42-16 0-15,-35-7-1 0,-53-2 0 0,-36 6-4 0,-45 25 0 0,-35 19-11 0,-54 19 1 0</inkml:trace>
  <inkml:trace contextRef="#ctx0" brushRef="#br0" timeOffset="-152875.75">20638 16751 39 0,'7'75'19'0,"-7"-21"-19"0,-4-36 19 15,1 4-21-15,3 7 1 16,0 2-1-16,3 7 1 15,1-7 2-15,3-12 1 16,0-7-2-16,0-5 1 16,3-14 1-16,4-5 0 0,8-4-1 15,6-3 1-15,4 0-2 16,3-6 1-16,0 0-2 16,0 10 1-16,1 5-1 15,-1 7 1-15,-7 9-1 16,0 1 1-1,-6 2 0-15,-1 4 0 0,-4 2 0 16,5 1 0-16,-1 0 0 16,0 2 1-16,-3-2-1 15,3 3 1-15,-4-3-1 16,-3-4 0-16,-3-2-1 16,0-7 1-16,3-10-1 15,0 1 0-15,0-3-1 16,7-7 0-16,4 0 1 15,7-6 0-15,3 0 0 16,11 1 1-16,10-8 1 16,1 7 1-16,-5 4 1 0,-6 2 0 15,-3 3 0-15,3 7 0 16,-1 9 0-16,-2 7 0 16,3 12-2-16,-4 9 0 15,7 13-1-15,1 0 0 16,3-7-1-16,3-5 1 15,-3-4-1-15,-4-6 1 16,8-10 0-16,6-5 0 16,4-7 0-16,11-13 0 15,0-9-1-15,-4-3 1 32,-7 0 0-32,0 3 0 0,3 6 0 0,1 7 0 0,-1 3 0 15,-3 9 0-15,0 0 0 16,0 3 1-16,-7-6-1 15,0-6 0-15,4-7 0 16,-1-2 0-16,1-7 0 16,-1-3 0-16,4 3 0 15,0 0 0-15,0 6 0 16,-10 0 0-16,3 4 0 16,7 2 1-16,-4 1-1 15,1 3 0-15,3 3 0 16,0 3 1-16,0 0-1 15,-7 3 1-15,3-3-1 16,12 3 0-16,-5 0 1 16,4 6 0-16,4 1-1 0,-1 2 0 15,-6-2 0-15,-11-4 0 16,7 0 0-16,-4 4 0 16,1-1-1-16,-4 4 1 15,-4 2 0-15,-3 11 0 16,0 2 0-16,0-3 0 15,0 0-1-15,0-3 1 16,-11-10 0-16,4-5 1 16,4-7-1-16,-1-3 0 15,4-4 0-15,3-2 0 16,4-1 0-16,4 1 0 0,-4 3 0 16,-4 0 0-16,4 2 0 15,4 4 0-15,3 0 0 16,0 4 1-16,3-1-1 15,1 0 0-15,-1-3 0 16,-10-3 0-16,-3-4 1 16,-1-5 0-16,4-4-1 15,0 0 1-15,0 1-1 16,0 5 1-16,7 1 0 16,4 9 0-16,-4 13-1 15,7 2 0-15,7 10 1 16,4 10 1-16,3-4-1 15,7-3 1-15,-21-6 0 16,7-6 0-16,0-13-8 16,-10-12 0-16,-11-20-8 0,-14 1 1 15</inkml:trace>
  <inkml:trace contextRef="#ctx0" brushRef="#br0" timeOffset="-147472.4">30660 16284 29 0,'7'25'14'0,"18"-25"-7"0,-11 0 15 0,3-3-21 15,5 6 1-15,9-3 0 0,19 0 0 16,13-3-3 0,11 0 1-16,22 3 1 15,16 3 1-15,8-6-2 16,-3 3 1-16,-1 0-4 0,-17-3 0 16,-21-4-7-1,-22 1 1-15,-21 0-1 0,-28-1 0 16</inkml:trace>
  <inkml:trace contextRef="#ctx0" brushRef="#br0" timeOffset="-147202.02">30544 16506 41 0,'31'13'20'0,"40"-10"-26"0,-32 0 43 0,24 0-33 16,22-3 0-16,17-3-1 15,18 0 1-15,4-3-6 16,-12 0 0 0,-20-1 2-16,-18 4 1 0,-7 0-5 15,-17-3 1-15,-12 6-5 16,-20 0 0-16,-7 3-5 15,-18 0 0-15</inkml:trace>
  <inkml:trace contextRef="#ctx0" brushRef="#br0" timeOffset="-146977.65">30603 16663 28 0,'0'10'14'0,"57"-1"-4"0,-32-9 21 16,13 6-25-16,22-3 0 16,18 4 3-16,17-1 0 15,22 0-12-15,10 1 0 16,-14-4 7 0,-11 0 0-16,-14 0-11 0,-24 0 1 0,-26-3-9 15,-31 3 1-15</inkml:trace>
  <inkml:trace contextRef="#ctx0" brushRef="#br0" timeOffset="-145714.99">31104 12348 29 0,'11'13'14'0,"0"-16"-7"0,-11 3 15 15,3-6-20-15,1-4 1 16,-1 1 0-16,1 2 1 16,-1 1-5-16,-3 6 0 0,-3 6 3 15,-4 4 1-15,-11 2-2 16,-10 4 1-16,-7 6-1 15,-8 6 0-15,-6 7-1 16,3 6 1-16,0 9-1 16,4 3 1-16,6 7-1 15,12 2 1-15,10-2-1 16,14 3 1-16,10-10-3 16,11-9 1-16,8-16-8 15,2-12 0 1,-2-10-3-16,-8-6 0 0</inkml:trace>
  <inkml:trace contextRef="#ctx0" brushRef="#br0" timeOffset="-145371.21">30953 12765 24 0,'0'13'12'0,"0"-26"-12"0,0 13 17 15,0 0-17-15,0 4 0 16,-4-1 6-16,1 0 0 15,3 0-2 1,3-3 0-16,4-3 3 16,11 0 0-16,3 0 0 15,7 3 0-15,1-4-7 16,-1 1 0-16,0-3-13 16,-3 6 0-1</inkml:trace>
  <inkml:trace contextRef="#ctx0" brushRef="#br0" timeOffset="-144913.49">31485 12377 41 0,'7'25'20'0,"-14"6"-22"0,4-9 28 0,-4 9-26 15,-4 13 0-15,1 6-1 16,-1-9 0-16,1 3-2 15,-1 0 0-15,0 0-6 16,4-3 0-16,4-7-1 16,3-12 0-16</inkml:trace>
  <inkml:trace contextRef="#ctx0" brushRef="#br0" timeOffset="-143897.25">31528 12988 34 0,'24'19'17'0,"-13"25"-24"0,-11-35 34 16,-3 4-29-16,-8 6 0 15,-7 6 0-15,-10 3 1 16,-4-3-2-16,-6-6 1 0,-1-7-7 16,3-5 1-16</inkml:trace>
  <inkml:trace contextRef="#ctx0" brushRef="#br0" timeOffset="-143572.43">31912 12524 47 0,'0'3'23'0,"0"16"-31"0,0-10 46 15,-3 10-38-15,-1 13 1 16,-3-1-1-16,0 10 0 16,-3 9-2-16,-5-3 1 15,5 3-3-15,-1-9 0 16,4-7-9-16,4-15 0 15</inkml:trace>
  <inkml:trace contextRef="#ctx0" brushRef="#br0" timeOffset="-143192.66">32082 12192 26 0,'17'6'13'0,"19"0"-4"0,-22-6 13 16,3 13-17-16,4 12 0 15,11 9 4-15,3 10 0 16,4 13-12-16,-3 8 1 16,-12 8 6-16,-17 11 0 15,-21 1-4-15,-7 6 0 16,-14 9-8-1,-18-6 0-15,-14-15-5 0,-7-7 0 16</inkml:trace>
  <inkml:trace contextRef="#ctx0" brushRef="#br0" timeOffset="33893.35">2074 2508 6 0,'-7'-28'3'0,"7"-6"-3"0,0 24 3 16,-3-6-6-16,3 7 1 15</inkml:trace>
  <inkml:trace contextRef="#ctx0" brushRef="#br0" timeOffset="34280.51">2036 2245 23 0,'10'-19'11'0,"-13"6"-9"0,3 13 22 15,0 0-21-15,0 0 1 16,0 0 1-16,0 0 0 16,0 0-6-1,0 0 0-15,0 0 4 16,3 0 1-16,-3 10-2 15,7 18 1-15,-7 22-1 16,0 16 0-16,0 22 0 16,0 9 1-16,0 19-1 15,4 19 0-15,3 0-2 16,-4 6 0-16,4-6-2 16,-7 0 1-16,0-13-4 15,-7-12 1-15,4-23-8 16,-8-14 1-16,1-29-1 15,-8-19 1-15</inkml:trace>
  <inkml:trace contextRef="#ctx0" brushRef="#br0" timeOffset="35676.65">1905 2107 23 0,'21'3'11'0,"7"-3"-7"0,-28 0 19 0,15 6-20 16,2-12 1-16,11 3 1 15,11-3 0-15,4 2-7 16,6 4 1-16,11-9 5 16,7 0 0-16,-7-1-2 15,21 4 1-15,7 6-2 16,11-6 0-16,3 6-1 16,11 6 1-16,21-6-2 15,11 9 1-15,0 7 0 16,17 3 0-16,14-10 0 15,-3 4 0-15,14-7 0 16,0-6 1-16,-7-12-1 16,14-4 0-16,0-9 0 15,18-10 0 1,158-9-1 0,-52 13 0-16,-22-3 0 0,-24 5 0 15,-11 4 0-15,-7 6 1 16,-15-6 0-16,-2-3 0 15,-11 0 0-15,-1-13 0 16,-2 13 0-16,-15 0 0 16,0-7 0-16,4 7 0 15,-25 3 0-15,7-3 0 16,-7 9 0-16,-22-6 0 16,-6 0 0-16,-4 6 0 0,-14-9 0 15,-10 9 0 1,-22-6 0-16,1 9 0 0,-19 7-1 15,-2-1 0-15,-5 10-1 16,-3 6 1-16,-3 4-1 16,-7 2 0-16,-11 10 0 15,-8 7 0-15,-2 2 1 16,-4 3 0-16,-4 7 1 16,-3 0 1-16,-11 3 0 15,-7 9 0-15,-3 16-1 16,-8 3 1-16,-2 10-1 15,-8 9 1-15,-8 12-1 16,-2-2 0-16,-1 21-1 16,1 3 0-16,3-2 1 15,0-4 0-15,3-3 0 16,4-6 0-16,0-4 2 16,-3-2 0-16,-1-20 0 15,0 1 0-15,-6-13-1 16,-8-15 1-16,-6-7-2 0,-15-9 0 15,-11-10-1-15,-13-6 0 16,-15-12 0-16,1-7 0 16,-22-6 0-16,-14-10 1 15,-10-8-1-15,-12 2 1 16,-20-3-1-16,0 3 1 16,-14 4 0-16,-18 6 1 15,0-10-1-15,-21 3 1 16,-8-9 0-16,-16 4 1 15,-12-1-1-15,-6 3 1 16,-198 7-1 0,49 12 0-16,39 9 0 15,18 7 0-15,28-3-1 16,-3 9 1-16,20 6-1 16,-6 10 1-16,17 0-5 15,0 3 1-15,25 6-6 16,4 3 0-16,-1-9-3 15,25 3 1-15</inkml:trace>
  <inkml:trace contextRef="#ctx0" brushRef="#br0" timeOffset="37072.33">3069 1740 42 0,'-10'34'21'0,"20"4"-14"0,-10-35 22 0,0 4-29 16,0 5 0-16,0 1-1 15,0-4 1-15,0-9 1 16,0 9 0-16,0-9 0 15,0 0 1-15,0-9 0 16,0-10 1-16,4-6 1 16,6-25 1-1,36-66-2 1,-7-3 0-16,-4 3-2 16,-7 9 0-16,1 16-1 15,-12-3 0-15,-6 22-2 16,-1 16 0-1,-6 12-1-15,3 6 1 16,4 32-1-16,-11 6 0 16,0 34-1-16,0 1 0 15,3 27 0-15,4 1 1 16,0 3 0-16,4 12 1 16,-8-12 1-16,8-3 1 15,0-10 0-15,-4-9 0 16,0-3-2-16,3-22 0 15,1-10-5-15,-11-3 0 0,3-2-4 16,-6-8 0 0</inkml:trace>
  <inkml:trace contextRef="#ctx0" brushRef="#br0" timeOffset="37284.56">3030 1652 48 0,'0'0'24'0,"29"-63"-23"15,-26 45 47-15,15-11-48 16,10-2 1-16,4 3-3 16,7-7 1-16,-8 10-5 15,1 13 1-15,3-4-10 16,-10 7 1-16</inkml:trace>
  <inkml:trace contextRef="#ctx0" brushRef="#br0" timeOffset="37641.3">3489 1643 38 0,'0'44'19'0,"0"-22"-13"0,0-22 25 15,0 0-28-15,0-10 0 16,0-2 0-16,4-7 1 0,-1-6-6 16,1-13 1-16,3 4 3 15,-7-1 0-15,3-2-1 16,4 2 0-16,-7 7-1 16,11 12 1-16,-8 0-1 15,4 7 1-15,4 9-1 16,-4 6 1-16,4 4-1 15,-1-1 1-15,1 7-1 16,-1-4 0-16,-6 4 0 16,10 3 0-16,-3-10 0 15,-8 7 0-15,4 3-1 16,-3-10 1-16,3 7-4 16,-7 3 0-16,10-10-10 15,-6-6 0-15</inkml:trace>
  <inkml:trace contextRef="#ctx0" brushRef="#br0" timeOffset="38287.55">3905 1455 44 0,'21'34'22'0,"8"-15"-11"0,-26-16 31 15,4 3-41-15,-7-6 1 16,0 3-1-16,0 4 0 15,-10-4-2-15,-4 6 0 16,-1 4 1-16,-6 6 1 0,-3-7-3 16,2-2 0-1,1 5-2-15,4 1 1 0,2 3-3 16,5 6 1-16,3-6-2 16,7-10 1-16,7 0 0 15,3-9 1 1,15-18 2-1,0-1 1-15,-4-6 1 16,-3 0 1-16,-8 6 0 16,1-6 0-16,-1 6 0 15,-6 3 0-15,3 4-2 16,0 2 1-16,4 10-1 16,-1 0 0-16,1 13 0 15,-1 3 1-15,1 9-1 16,-4-13 1-16,4-6 1 15,3 4 1-15,-4-10-1 16,8 9 1-16,-7-2 1 16,6-23 0-16,4-3 2 15,-3-9 0-15,3-7 1 0,7-18 1 16,4-7-1-16,-11-5 1 16,0-8-4-16,-10-5 1 15,-4-13-1-15,-14 3 0 16,-4 1-3-16,-3 5 0 15,0 10 0-15,0 28 0 16,-4 6 0-16,1 4 1 16,3 15-2-16,-7 22 1 15,10 13-1-15,-7 31 0 16,36 78-4 0,-7 16 0-16,3 4-4 15,7-23 1-15,-4-15-2 16,1-26 0-16</inkml:trace>
  <inkml:trace contextRef="#ctx0" brushRef="#br0" timeOffset="38561.41">4547 1241 26 0,'0'54'13'0,"-24"-7"-6"0,13-22 24 15,-3 9-30 1,-7 10 0-16,-7 13 0 0,3 12 0 16,-10-4-2-16,13 4 1 15,1-6 0-15,11-9 0 16,-8-20-3-16,14-12 0 15,4-16-7-15,0-25 0 16</inkml:trace>
  <inkml:trace contextRef="#ctx0" brushRef="#br0" timeOffset="38755.74">4247 1348 58 0,'18'25'29'0,"3"22"-37"15,-14-31 56-15,4 3-48 16,3 18 0-16,4-12 0 16,-8 4 1-16,1-1-3 15,-1-3 0-15,-3-9-4 16,-3-7 0-16,3-9-10 16,-3-22 0-16</inkml:trace>
  <inkml:trace contextRef="#ctx0" brushRef="#br0" timeOffset="39032.78">4695 580 37 0,'8'19'18'0,"2"34"-7"0,-10-41 22 16,0 13-31-16,0 16 0 16,0 16 0-16,4 5 1 15,-4 26-6-15,7-6 1 16,-7-4 0-16,0-6 0 0,0-9-6 16,0-19 1-16,0-13-7 15,0-15 1-15</inkml:trace>
  <inkml:trace contextRef="#ctx0" brushRef="#br0" timeOffset="39207.54">4586 1285 53 0,'46'19'26'0,"-4"-13"-27"15,-31-12 50-15,-1-3-49 16,8-7 0-16,3-3-5 15,8 0 0-15,-8 4-2 16,0 2 0-16,-4 4-9 16,1-4 0-16</inkml:trace>
  <inkml:trace contextRef="#ctx0" brushRef="#br0" timeOffset="39371.53">4882 1473 47 0,'4'44'23'0,"3"0"-30"0,-7-44 39 16,0 10-35-16,7-17 0 15,-7-5-9-15,4-10 1 0,-4-6 6 16,0-10 1-16</inkml:trace>
  <inkml:trace contextRef="#ctx0" brushRef="#br0" timeOffset="39745.43">4840 1241 29 0,'-3'-18'14'0,"6"27"-2"0,4 0 21 0,7-9-31 16,-3 4 0-16,-1-4 0 16,8 6 0-16,-4-6-3 15,4 0 0-15,-8 0 1 16,8 6 1-16,3-6-6 16,0-6 1-16,-3 0-4 15,3-4 1-15,0 1 0 16,1 6 0-16,-1-4 5 15,3 7 1-15,1-3 5 16,-4 3 0-16,4 0 6 16,-11 0 1-16,4 0-1 15,-11 0 0-15,3 10-5 0,-6-1 0 16,3-9-3-16,-14 19 1 16,3 0-5-16,-13 9 1 15,-1 6-1-15,4 7 1 16,-4 0-1-16,11 3 1 15,4-13 1-15,6-3 0 16,8-6 0-16,6-9 1 16,1-23-2-16,10-12 1 15,8-6-7-15,2-19 1 16,-2 3-8-16,-5 0 1 16</inkml:trace>
  <inkml:trace contextRef="#ctx0" brushRef="#br0" timeOffset="40225.11">6922 1436 52 0,'-11'9'26'0,"14"-50"-26"0,1 10 45 16,-8-3-45-16,-3-20 1 15,-7-15 0-15,-3-12 0 16,3-10-2-16,-4 3 1 16,0-12 0-16,8 12 1 15,6 6 0-15,11 4 0 0,7 6 2 16,7 19 0-16,-6 9 0 15,9 25 0-15,-3 9-3 16,8 20 0-16,-8 15-6 16,-4-3 0-16,-6 19-12 15,-11-4 0-15</inkml:trace>
  <inkml:trace contextRef="#ctx0" brushRef="#br0" timeOffset="40437.67">6625 1125 58 0,'11'25'29'0,"45"-15"-28"15,-31-10 46-15,14-10-47 0,0 4 1 16,-1 3-2-16,-2-3 0 16,9-4-2-16,-2 4 1 15,3-3-4-15,-11-1 0 16,0 10-6-16,4-3 1 15,0-3-6-15,3-7 1 16</inkml:trace>
  <inkml:trace contextRef="#ctx0" brushRef="#br0" timeOffset="40689.41">7391 1075 34 0,'3'-3'17'0,"15"3"-9"0,-11-6 26 15,0 3-29-15,4 3 1 16,-4 0 2-16,0 3 0 0,-4 3-10 15,-3-6 0-15,0 0 7 16,-3 9 0-16,-15 10-4 16,-3 6 1-16,-7 4-1 15,3-4 0-15,7 9-1 16,-3 4 1-16,7-1-1 16,11 4 1-16,3-3-2 15,10-4 0-15,11-9-2 16,4-12 0-16,-4-13-6 15,0-3 1-15,4-19-8 16,0-10 0-16</inkml:trace>
  <inkml:trace contextRef="#ctx0" brushRef="#br0" timeOffset="41049.9">7581 1072 39 0,'4'35'19'0,"17"30"-7"0,-18-46 27 15,1 3-38-15,-4 0 0 16,0 3 1-16,-4 0 0 16,1-12-3-16,3 3 1 15,0-7 1-15,3-3 1 16,1-15-2-16,7-4 1 16,6 1-2-16,-6-7 1 15,3-6-2-15,0-10 1 16,0 1-2-16,0 6 0 0,4 9 0 15,-1 0 1-15,1-6 1 16,0 9 0-16,3 4 1 16,0 2 1-16,0 20 1 15,0-17 0-15,-3 14 0 16,0 8 0-16,3 14-2 16,-11-8 1-16,1 5-5 15,0-1 1-15,-1-10-5 16,1-5 0-16,-1-10-6 15,1-10 1-15</inkml:trace>
  <inkml:trace contextRef="#ctx0" brushRef="#br0" timeOffset="41394.71">8283 893 44 0,'0'19'22'0,"0"-13"-17"0,0-6 38 16,-3 4-43-16,-4 2 0 15,-4 3 0-15,-3 10 1 16,-7-3-1-16,0 3 0 16,3-10-1-16,-3 0 0 15,3 1 0-15,8-1 0 16,-1 7 0-16,11-7 1 15,11 1 1-15,10-7 1 0,7 3 1 16,0-3 1-16,7 0 1 16,-3-3 0-16,-4 0-2 47,-6 3 0-32,-12 4-3-15,-20 12 1 0,-15 2-7 16,-24 11 0-16,-8-4-12 0,-28-3 0 0</inkml:trace>
  <inkml:trace contextRef="#ctx0" brushRef="#br0" timeOffset="42485.11">9543 646 17 0,'49'-47'8'0,"-14"3"9"16,-28 28-6-16,-3-6-6 15,-4-3 1-15,-11-3 1 16,-6-4 1-16,-12 4-10 16,-9 0 0-16,-22 0 6 15,-21 3 1-15,-1-4-4 16,-20 1 1-16,-21 3-1 16,-4 6 1-16,-32-6-1 15,-14-3 0-15,-10-3 0 0,-22 9 0 31,0-3 0-15,-24 9 1-16,-4 3-2 16,-14 4 1-16,0 0 0 0,-21 2 0 0,4-8 0 0,-33 11 0 15,15-5 0-15,-14 3 0 16,10 6 0-16,-7 6 1 16,4 7-2-16,0 2 1 15,13 10-1-15,5-6 1 31,20-3-1-31,-6-4 1 16,20 4-1-16,8-3 1 0,7 9 0 0,28 6 0 0,21 0-1 16,7 16 1-16,32 3-2 15,18 6 0-15,24 10 0 16,21 0 1-16,15 6-1 16,31 0 0-16,18 3 1 15,25 12 0 32,81 73 2-31,-15-85-2-1,33 0 1-15,3 7-2 0,38-13 1 0,15-7-2 0,25 4 1 0,28-7-1 0,3 4 0 16,21-13 0-16,19-6 1 0,9-4 1 16,22 1 0-16,7-3 0 15,14-7 0-15,-3-3 1 16,-1-9 1-16,8-4 0 15,-11-12 1 1,14-9-2 15,-28-10 1-15,6-6 0-16,-94 12 0 0,88-40-1 0,-39 0 1 0,-7-19-2 0,-25 3 1 0,-45-13-1 0,-29 0 1 16,-24-15-2-16,-19 0 0 15,-34 6-3 1,-29-3 1-16,-31 0-2 0,-18 0 0 15,-32 9 0-15,-31-12 0 16,-32 12-1-16,-40 10 0 31,-37-3-3-15,-44 15 0-16,-27 10-2 0,-46 15 1 0</inkml:trace>
  <inkml:trace contextRef="#ctx0" brushRef="#br0" timeOffset="77758.5">5429 6083 26 0,'4'22'13'0,"3"-6"-11"16,-4-1 14-16,4 10-16 16,-7 13 0-16,0 9-1 15,0 10 0-15,0 5 0 16,-7 1 1-16,4 6-2 15,3 3 1-15,-7 0 0 16,3 0 0-16,4-3 1 16,4-9 0-16,3 0 2 15,7-7 1-15,0-9 0 0,7-4 0 16,-7-5 0-16,8-7 0 16,2-9-2-16,4-3 1 15,4-7-3-15,7-6 0 16,-4-3-1-16,11-9 1 15,4 3-1-15,13-4 0 16,8 4 0-16,13-4 0 16,-6 1 1-16,7 0 1 0,6-4 0 15,8 1 0-15,10 2 0 16,-3-2 1-16,4 5-1 16,10-2 0-16,7 3 0 15,0 6 1-15,7 0-1 16,0 0 1-16,21 3-1 15,-21 0 1 1,18 0 0-16,-1-3 1 16,-6 3-1-16,0-3 1 0,3 0 0 15,10-3 0-15,-9 0 0 16,13-3 1-16,7-1-2 16,-6 1 0-16,9 3 0 15,12 0 1-15,-11-3-1 16,10 2 0-16,1 1 0 15,-8 3 1-15,11 0-1 16,7 0 0-16,-7 3 0 16,14 4 0-16,4-4-1 15,-1 6 0-15,11-6 0 0,-3 1 0 16,10-1 0-16,1-3 0 16,-1 0 0-16,0 0 0 15,-3 0 0-15,7-3 0 16,-4-1 0-16,11 1 0 15,0-6 0-15,-8-1 0 16,8 1 0-16,0-4 0 16,3-2-1-16,4-1 1 15,0 4 0-15,14-4 0 0,-10 7 0 16,17-7 1-16,-14 6-1 16,17 1 1-16,-17 0-1 15,18-1 1-15,-11 1-1 16,17 3 0-16,-13-4 0 15,17 4 1-15,-7-4-1 16,14 1 0-16,-14 0 0 16,18-1 1-16,-14-2-2 15,3-1 1-15,-7 1 0 16,4-4 0-16,-4 0-1 16,3 4 1-16,-13-4 0 15,7-3 0-15,-4 0 0 16,3 4 0-16,-6 5 0 15,-1 4 1-15,8 0-1 16,-18-1 0-16,3 4-1 16,-27 6 1-16,-1 7 0 15,-7-1 0-15,-25-2-1 16,-6-1 1-16,-4 6 0 0,-11 1 0 16,-28-1 0-16,-10-2 0 15,-18-4 1-15,-7-6 0 16,-22-6 1-16,-13 0 0 15,-15-7 0-15,-17-15 0 16,-14-10 0-16,-18-28 1 16,-21-9-2-16,-25-22 1 15,-14-22-3-15,-28-26 0 16,-32-24-11-16,-18-25 0 0,-20-23-2 16,-15-21 1-16</inkml:trace>
  <inkml:trace contextRef="#ctx0" brushRef="#br0" timeOffset="78657.95">12587 7595 47 0,'-18'6'23'0,"4"-9"-22"0,7 6 24 15,-7 6-25-15,-3 10 0 16,-1 3-2-16,0-9 0 16,-3 5 2-16,0 4 0 0,3 3-2 31,-3 0 0-31,7-3 1 0,7-3 0 15,7-3 2-15,11-4 0 0,6-2 2 16,18-4 0-16,11 0 0 16,-3 1 1-16,-1 2-1 15,-7 7 0-15,-10 3-2 16,-11 12 0-16,-10 10-3 16,-18 12 0-16,-11 10-5 15,-7-13 1-15,-3-3-8 16,0-9 0-16</inkml:trace>
  <inkml:trace contextRef="#ctx0" brushRef="#br0" timeOffset="78912.3">12905 7488 43 0,'0'12'21'0,"-11"23"-22"0,8-23 36 16,-1 10-36-16,0 16 1 16,-3-10-2-16,-3 16 1 15,-1 9 0-15,4 23 1 16,4 2-2-16,3 4 1 16,3-4-3-16,1-31 1 0,-1-3-8 15,-3-16 0-15,-7-25 0 16,0-12 1-16</inkml:trace>
  <inkml:trace contextRef="#ctx0" brushRef="#br0" timeOffset="79288.03">12845 8074 41 0,'74'16'20'0,"-4"-29"-25"16,-45 4 42-16,10-4-37 15,-3-2 1-15,0-7 0 16,-4 6 0-16,-7 4-2 16,-7 2 0-16,-3 1 0 15,-11-1 1-15,-4 1-1 0,-6 0 0 16,-4 5 0 0,-4 4 0-16,0 10-2 0,1 9 1 15,-1 3-1-15,4 6 0 16,3 0 0-16,4-3 1 15,7-3 0-15,4-3 1 16,3-3 3-16,3-4 0 16,5-9 0-16,-1 0 0 31,3-3 0-31,1 0 1 16,0-3-3-16,-4 3 0 15,0 0-6-15,0-6 0 0,0 0-4 16,0-13 0-16</inkml:trace>
  <inkml:trace contextRef="#ctx0" brushRef="#br0" timeOffset="79590.89">13448 8240 33 0,'10'7'16'0,"-6"-32"-20"15,-4 18 27-15,0-5-25 16,-4-4 1-16,-3-6-1 16,0-3 1-16,-3-3 2 15,-1 0 1-15,1-1-2 0,3 1 1 16,7 16 2-16,7-4 1 16,10 7-1-16,1-4 1 15,3 4-2-15,-7-4 1 16,7 4-2-16,-3-4 1 15,0 1-6-15,-1-4 0 16,-3-3-7-16,-3-3 0 16</inkml:trace>
  <inkml:trace contextRef="#ctx0" brushRef="#br0" timeOffset="79798.38">13624 7168 31 0,'25'19'15'0,"17"-13"-6"16,-31 7 21-16,-1 5-30 16,-2 11 1-16,-8 15 0 15,0 15 0-15,-4 16-2 16,8 4 1-16,-1 9 0 16,1-10 1-16,-4 4-2 15,0-13 0-15,-4-13-4 16,4-15 1-16,-3-16-7 15,3-25 0-15</inkml:trace>
  <inkml:trace contextRef="#ctx0" brushRef="#br0" timeOffset="79983.53">13497 7748 54 0,'29'25'27'0,"30"-40"-29"15,-30 2 51-15,17-15-50 0,14-4 1 16,14-11-2-16,-4-1 0 16,4 0-4-16,-7 9 1 15,-17 7-11-15,-15 15 1 16</inkml:trace>
  <inkml:trace contextRef="#ctx0" brushRef="#br0" timeOffset="81885.53">13391 8614 21 0,'4'15'10'0,"7"10"2"0,-4-21 2 15,3-1-13-15,1 0 1 16,-1 0 1-16,4 0 1 16,1 0-4-16,2 0 0 15,1 1 2-15,7-1 1 16,3 3-1-16,4 0 1 16,10 0-2-16,0-6 1 15,4 0-1-15,3-3 1 16,4-6-1-16,0 0 1 0,4-1-1 15,3 1 1-15,10-4-2 16,4-6 1-16,7 1-1 16,4-11 1-16,0 4-1 15,10 0 0-15,-3-3 0 16,3-3 1-16,7-1-1 16,-6 7 0-16,6 3 0 15,4-6 0-15,7 3 0 16,3-3 0-16,-3 9-1 15,10 3 1-15,1 7 0 47,6-1 0-31,-13 4-1 31,6 6 1-47,1 0 0 15,6 6 1-15,-6 1 0 0,3-1 0 0,0 0 0 0,7 4 0 0,3-4-1 0,-10 0 1 16,4-3-1-16,7-3 1 0,3-3-1 0,-4 0 1 0,4 0-1 0,15-7 1 0,-8 1-1 0,3 9 1 16,12 0-1 15,-5 6 0-15,8 4 0-1,0-4 1 1,7-3-1-16,-7 0 1 0,7-3 0 0,6 0 1 0,-2-3-2 0,3 3 1 0,10-3-1 0,-3 6 1 15,14-3-2-15,-7 3 1 16,7-6-1-16,15 0 1 0,-19-6-1 16,11 5 1-16,-7 8-1 31,1-4 1-31,9 3-1 16,-17 3 0-16,7-3 0 0,0 3 0 0,-14 4-1 15,4-1 0-15,-1-3 0 16,-13 1 0-16,-1-7 1 15,1-7 1 1,-5 7 0 0,-9-6 0-16,-8-13 0 0,7-9 1 0,-17-3-1 15,-8-1 1-15,-3-2-1 16,0-4 1 15,-7-6 0-31,-10 4 1 0,-11-14-1 0,0-5 1 0,-11-1 0 16,-3-6 0-16,-1-3-1 15,-3-9 1-15,-6 6-2 16,-8-3 0-16,-11 6 0 0,1-10 0 16,-4 4-1-16,-7 3 0 31,-4 0-3-31,-7-7 1 16,-3 20-7-1,-7 2 0-15,-7 1-3 0,-4 12 0 0</inkml:trace>
  <inkml:trace contextRef="#ctx0" brushRef="#br0" timeOffset="82485.81">25735 6836 22 0,'14'12'11'0,"4"-12"-5"0,-8-6 14 0,5 6-17 0,2-3 0 16,11 0 2-1,8 3 1-15,10 0-7 0,10 0 0 16,-7-7 4-16,1 7 1 16,3-6-3-16,-4-3 1 15,-3-7-2-15,-4 0 1 16,-3-2-2-16,-7-1 1 16,-4 3-1-16,-7 7 1 15,-3 2-1-15,-4 14 0 31,-3 24-1-15,-1 10 1 15,1 3-1-31,6 9 1 0,1-6 0 0,0 6 0 0,-1-9 0 0,4-9 1 0,4-4 1 16,-4-6 1-16,-3 0 0 16,-4-9 0-16,-3 0-1 15,-4-7 0-15,-11-3 1 16,-10-3 0-16,-11-6-1 15,-13 3 1-15,-12-6-1 32,-17-7 1-17,7-8-2-15,-10-8 1 0,-8 1-10 0,0-3 0 0,-6-4-3 16,20 1 1-16</inkml:trace>
  <inkml:trace contextRef="#ctx0" brushRef="#br0" timeOffset="83417.19">26151 5719 37 0,'15'3'18'16,"-5"4"-22"-16,-6-4 32 0,-1 9-29 0,-3 4 1 16,-3 3 0-16,-1 9 0 15,1 0 0-15,-1 13 0 16,1 6 0-16,3-9 0 15,0-7 1-15,0-3 0 16,0-3 0-16,3-6 1 0,4-6 0 16,0-4 0-16,0-6 0 15,4-3 1-15,10 3-1 16,7-9 1-16,4 9-2 16,10 0 1-16,11-6-1 15,14 3 1-15,0-6-1 16,18 0 1-16,17-4-2 15,18 1 0-15,0-4 0 16,18-5 1-16,3-1-1 16,-4 0 1 31,-10 3-1-47,-7-3 1 0,-7 4-1 0,-14 5 0 15,-11-2 0-15,-3 6 0 0,-18-4 0 0,-11 1 0 0,-10 3 0 16,-11 2 0-16,-6-2 0 15,-12 0 0-15,-13 3-1 16,-11 0 0-16,-7 3-1 16,-4-7 1-16,-7 7-1 15,1 0 1-15,-1-6-1 0,0-7 1 16,1-2 0 0,2-10 0-1,-2 0 0-15,-1-10 0 0,0-9-2 0,-3-6 1 16,3-3-9-16,-3-13 0 15</inkml:trace>
  <inkml:trace contextRef="#ctx0" brushRef="#br0" timeOffset="84198.83">27125 7685 44 0,'0'-21'22'0,"4"-70"-24"0,-4 50 35 16,0-13-31-1,-4-11 1-15,-6-17 0 16,-5-9 0-16,5 3-4 0,-1 4 0 16,8 8 2-1,3 7 1-15,3 10-1 0,4 9 0 16,7 12-2-16,4 7 0 15,0 12-5 17,-4 9 0-32,-4 14-8 0,-10 8 0 15</inkml:trace>
  <inkml:trace contextRef="#ctx0" brushRef="#br0" timeOffset="84395.84">26741 7362 41 0,'3'10'20'0,"43"-16"-13"0,-21-1 30 0,10-5-36 15,14-7 0-15,15 0 0 16,-4 3 1-16,-7 7-5 16,-7 3 0-16,-8 9-10 15,-6-3 0-15</inkml:trace>
  <inkml:trace contextRef="#ctx0" brushRef="#br0" timeOffset="84590.73">27323 7547 43 0,'14'38'21'0,"3"-22"-23"0,-10-16 28 0,1 0-29 0,-1-3 0 16,-4-4-10-16,1-2 0 16,3-13 10-16,-7-9 0 15</inkml:trace>
  <inkml:trace contextRef="#ctx0" brushRef="#br0" timeOffset="84763.63">27316 7162 17 0,'24'53'8'0,"5"-53"-4"16,-19 6 7-16,1 4-16 15,3-1 0-15,0 1-5 16,4 2 1-16</inkml:trace>
  <inkml:trace contextRef="#ctx0" brushRef="#br0" timeOffset="85054.68">27566 7526 19 0,'7'9'9'0,"4"0"-13"16,-8-12 16-16,4-3-16 0,0-10 1 15,0-3-5-15,0-6 1 31,-3 10 9-31,3-1 0 0,-3-3-5 0,3 7 0 16,0 2 3-16,3 4 0 16,1 0 3-16,-1 9 1 15,1 13 1-15,-4-1 0 16,4 13 0-16,-4-3 0 16,3 4-1-16,4 2 0 0,-3 0-2 15,0-9 0-15,-1-6-3 31,1-7 0-31,-1-9-5 0,4-9 0 0</inkml:trace>
  <inkml:trace contextRef="#ctx0" brushRef="#br0" timeOffset="85442.76">27993 7090 26 0,'25'59'13'0,"-11"-5"-14"16,-11-39 21-16,1 10-19 16,-1 4 0-16,1 2 4 15,-1 7 0-15,1-4-5 16,3-3 1-16,-4-6 4 0,5 1 0 16,-5-8-1-16,1-5 0 15,-4-10-2-15,-4-6 1 16,-7-7-2-16,-6-2 0 15,-8-4-1-15,-3-3 0 16,0 7-1-16,-4 3 0 31,-3 21 0-31,6 13 1 16,8 0-1 0,11 3 1-16,6 4 0 0,8-1 0 15,6-3 1-15,11-6 1 16,11-6-1-16,11-10 0 0,6-6-3 15,-10-6 0-15,-8-3-10 16,-16-7 1-16</inkml:trace>
  <inkml:trace contextRef="#ctx0" brushRef="#br0" timeOffset="91704.16">27111 4280 12 0,'4'13'6'0,"-1"-23"-1"16,-3 10 7-16,0 0-10 15,0 0 0-15,0 0 1 16,0 0 0-16,4-6-3 0,-4 6 0 16,3-6 4-16,1-1 0 15,-1 1 0-15,1-3 0 16,-4-1-1-16,0 1 1 15,3-1-2-15,-3 1 1 16,0 3-2-16,0-4 1 16,0-5-2-16,-3-1 0 15,3-6 0-15,-4 3 0 16,4 0 0-16,-3-3 0 16,-1 0 0-16,1 1 0 0,-4-1 0 15,-4-4 0-15,0 1-1 16,-3 3 1-16,-3 7 0 15,-1 2 0-15,-3-2 0 16,-4-1 0-16,0-9-1 16,-10 6 1-16,3-6 0 15,1 3 0-15,-1-9 0 16,0 9 1 0,-3-3-1-1,-7-4 0-15,-1 4 0 0,-3 0 0 0,-3-3 0 16,-4 0 0-16,-7-1-1 15,-3 1 1-15,10-3-1 16,-7-7 1-16,-7 10 0 16,0-6 0-16,0-7 0 15,-8 3 0-15,-6 1 0 16,11 2 0 0,-50 1 0-16,7 5 1 15,4 1-2-15,6 3 1 16,15 3 0-16,-4-3 0 15,1-6 0-15,2 9 1 32,-2-3-1-32,-1 12 1 0,11 7 0 0,0-13 1 15,-11 19-1-15,0-6 0 16,-3 3-1-16,-7 6 0 16,14 6 0-16,-8 10 0 15,-2-3 0-15,-1-1 0 16,-7 4 0-16,11 0 0 0,3 6 0 15,-3-6 1 1,-4 3 0 0,-7 0 0-16,4 0-1 0,10 9 1 0,-3-6 0 15,-8-6 0 1,1 3 0-16,0 6 0 0,7-3-1 16,3 0 0-16,-3 0 0 15,-8 4 0 1,5-11-1-16,-5 1 1 15,15-3-2-15,0-10 1 0,-4 7-8 16,11-4 1-16,7-3-3 16,25-6 0-16</inkml:trace>
  <inkml:trace contextRef="#ctx0" brushRef="#br0" timeOffset="92304.15">21784 3060 33 0,'0'32'16'0,"7"-23"-13"0,-7 3 29 0,4 7-32 15,-4 0 1-15,-7 9 0 16,-4 1 0-16,-7 5-1 16,-6 13 0-16,-8-6 0 15,0-4 1-15,-3 1 0 16,3 3 0-16,4-7-1 15,3-5 0-15,4-7 0 16,7-7 0-16,0 1-1 16,7 0 1-16,7-7-2 15,7 0 1-15,3 1 0 16,1 2 1-16,7 1-1 16,3-1 1-16,7 4-1 62,0-3 1-62,4-4-1 0,0 7 1 16,-1-7-1-1,-2 1 0-15,-1-1 1 16,-3 0 0-16,-4 1 1 0,-4-4 0 0,-2 0 0 0,-5-3 1 16,-3-9-1-16,-7-3 1 0,0-4 0 0,-3-18 1 0,-1-10-1 0,1-18 1 15,-1-10-1 1,1-13 1-1,-1 0-4-15,0-2 0 0,-3-1-12 0,0 7 0 0</inkml:trace>
  <inkml:trace contextRef="#ctx0" brushRef="#br0" timeOffset="141507.5">15328 11859 56 0,'11'-3'28'0,"35"-3"-20"0,-32 3 29 0,14 3-35 16,7-3 0-16,8 6-1 16,2-3 0-16,-6-7-4 15,-7 1 0-15,-4 0-4 16,-7 0 1-16,-6 6-11 16,-15 0 1-16</inkml:trace>
  <inkml:trace contextRef="#ctx0" brushRef="#br0" timeOffset="141720.47">15198 12170 72 0,'21'15'36'0,"42"-30"-46"0,-38 12 66 15,14-7-57-15,17-2 1 16,8-7-6-16,-8 0 1 15,-10 0 0-15,-11 7 1 16,-6-1-12-16,-12 7 0 16,-10 3-3-16,-10 9 0 15</inkml:trace>
  <inkml:trace contextRef="#ctx0" brushRef="#br0" timeOffset="142025.79">15222 12355 56 0,'-17'25'28'0,"31"-10"-29"0,-7-15 56 0,3 0-51 16,8 0 0-16,10-3 2 15,4-3 0-15,14-3-8 16,10-4 1-16,4-3 4 16,-7 1 0-16,-7-1-6 15,-11 7 1-15,-6 2-3 16,-8 7 0-16,-7 3-2 15,-7 4 1-15,-7 2-2 16,-7 1 1-16,-7 2-3 16,-4 1 0-16,-7-4-5 15,-3-3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3T16:00:19.59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139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03T16:02:13.877"/>
    </inkml:context>
    <inkml:brush xml:id="br2">
      <inkml:brushProperty name="width" value="0.05292" units="cm"/>
      <inkml:brushProperty name="height" value="0.05292" units="cm"/>
    </inkml:brush>
    <inkml:brush xml:id="br3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11663 2377 37 0,'28'-4'18'0,"-3"-18"-5"15,-18 13 18-15,0-3-27 16,-4-7 1-16,1 3 1 16,-8-3 1-16,-3 10-10 15,-7 3 1-15,-10 12 5 16,-8 13 1-16,-11 9-4 0,-9 16 1 15,-1 12-3 1,0 13 1-16,-4 0-2 16,4 22 1-16,4 0 0 0,7 6 0 15,10 4 1-15,14-17 0 16,8-8 0-16,6-14 1 16,11-12 0-16,11-25 0 15,7-6 0-15,13-28 1 16,19-16-2-16,3-10 1 15,0-2 0-15,-7-7 1 16,-11 9-2-16,-10 7 1 0,-11-3 0 16,-11 9 0-16,-10-6 0 15,-10 12 0-15,-8 10-1 16,-6 2 1-16,-5 4-2 16,1 10 0-16,0 6-3 15,0-4 0-15,10 4-8 16,4-13 0-16,-4-6 0 15,18-7 0-15</inkml:trace>
  <inkml:trace contextRef="#ctx0" brushRef="#br0" timeOffset="242.63">11818 2928 42 0,'0'13'21'0,"-3"0"-25"0,3-10 43 16,-4 6-39-16,0 0 0 16,1-2-1-1,-1-1 1-15,1 0-5 0,3-6 1 16,0 0-8-16,-4-9 0 15</inkml:trace>
  <inkml:trace contextRef="#ctx0" brushRef="#br0" timeOffset="434.97">11709 2731 31 0,'21'22'15'0,"11"-22"-2"0,-25 6 19 15,0-3-29-15,3 4 0 0,-3-1-1 16,4-3 0-16,0 3-4 16,-1-6 0-16,1 0-2 15,-1 0 1-15,1 0-10 16,-4 0 1-16</inkml:trace>
  <inkml:trace contextRef="#ctx0" brushRef="#br0" timeOffset="678.56">11903 3026 43 0,'14'53'21'0,"-4"-19"-16"0,-3-27 33 16,1-4-37-16,-1-3 0 16,0-3 1-1,7-7 1-15,0-2-4 0,4-7 1 16,3-9 1-16,-4 3 1 15,1 6-1-15,0 3 0 16,-4 7-4-16,3-10 1 16,-3 13-7-16,-3 3 1 0,0-4-7 15,-4 4 1 1</inkml:trace>
  <inkml:trace contextRef="#ctx0" brushRef="#br0" timeOffset="991.4">12210 2954 44 0,'14'9'22'0,"21"25"-22"16,-21-30 37-16,4-1-36 16,3 0 0-16,4 0 0 15,-4-9 1-15,4-1-3 16,-4-5 0-16,3-1 0 16,-6-2 1-16,-4-1-1 15,-10-3 0-15,-4 0-1 16,-7 4 0-16,0 2-2 15,-1 4 1-15,-2 9-2 16,-1 9 1-16,-3 1-1 16,4 8 1-16,3 11 1 15,0 2 0-15,3 0 2 0,4 1 0 16,4-10 2-16,3 3 0 16,0-10-3-16,3-2 1 15,8-7-7-15,-4-6 0 16,4-9-1-16,-4-10 0 15</inkml:trace>
  <inkml:trace contextRef="#ctx0" brushRef="#br0" timeOffset="1591.86">12679 2928 34 0,'10'35'17'0,"-3"9"-15"15,-3-32 35-15,0 7-36 0,-4 0 1 16,0-6-1 0,0-1 1-16,0-2-3 0,0-4 0 15,0-6 2-15,0-6 0 16,3-4-1-16,1-6 0 16,3-6 0-16,0 4 1 0,3-4-1 15,4 0 1-15,4-6-1 16,3 2 1-16,7 11 0 15,1 2 0-15,-1 13 0 16,-7 3 0-16,7 13 0 16,0 3 1-16,-3 15-2 15,0 1 1-15,0 2-2 16,-1-8 0-16,1-1-8 16,0-6 0-16,-11-10-5 15,0-5 1-15</inkml:trace>
  <inkml:trace contextRef="#ctx0" brushRef="#br0" timeOffset="2131.73">14764 3113 47 0,'3'-3'23'0,"18"-56"-20"0,-13 34 42 0,2-26-44 0,1-14 1 0,-4-14 0 0,0-12 0 0,0-12-3 16,3-1 1-16,8 17 1 15,3-1 1-15,7 9-1 16,4 13 0-16,-4 13-1 16,1 16 1-16,-5 15-3 15,-2 18 1-15,-5 17-5 16,-6 6 0 15,-8 22-11-15,-6 2 1-16</inkml:trace>
  <inkml:trace contextRef="#ctx0" brushRef="#br0" timeOffset="2328.09">14594 2819 40 0,'-3'19'20'0,"13"9"-5"0,1-28 25 0,-4 3-38 0,7 0 1 0,7 0 0 16,8 3 1-16,-1 4-6 16,0-1 0-16,4-6 1 15,7 4 0-15,3 2-13 16,4-9 1-16,-4 0-3 16,-3-9 1-16</inkml:trace>
  <inkml:trace contextRef="#ctx0" brushRef="#br0" timeOffset="2527.56">15388 2847 40 0,'4'19'20'0,"-8"-13"-21"15,4-3 34-15,-3 3-33 16,-4 4 0-16,-8-1 0 16,-2 4 0-16,-4 9-1 15,-4 6 1-15,0 6-1 0,4 4 1 16,7 0-2-16,3 6 0 15,4-1-5-15,7-14 0 16,7-4-4-16,8-16 0 16</inkml:trace>
  <inkml:trace contextRef="#ctx0" brushRef="#br0" timeOffset="2822.46">15692 2866 43 0,'3'34'21'0,"-10"1"-18"0,4-23 41 0,-12 16-44 0,-6 4 0 0,-7 5 0 15,-7 7 0-15,-1 3 0 16,-2-9 0-16,2 3 0 16,5-7 0-16,2-2-4 15,8-10 0-15,7-10-10 16,11-12 1-16,3-19-1 15,14-9 1-15</inkml:trace>
  <inkml:trace contextRef="#ctx0" brushRef="#br0" timeOffset="2938.35">15455 2944 28 0,'18'19'14'0,"14"34"-9"0,-22-43 25 0,4 8-27 0,0-2 0 16,1 6 1-16,-1 3 0 15,3 0-6-15,-3-6 1 16,0 0 3-16,1-7 0 16,-1-5-5-16,0-7 1 15,0-7-10-15,0-11 1 16</inkml:trace>
  <inkml:trace contextRef="#ctx0" brushRef="#br0" timeOffset="3194.33">15723 2687 30 0,'4'34'15'0,"6"4"-2"0,1-28 17 0,3 15-29 0,4 9 0 0,-1 10 1 15,5 6 0-15,-1 3-3 16,-4-2 0-16,1 2 1 15,-4-6 0-15,-10-6-4 16,-4 6 0-16,-11-3-8 16,-7 3 0-16</inkml:trace>
  <inkml:trace contextRef="#ctx0" brushRef="#br0" timeOffset="3348.61">16277 3358 38 0,'-3'69'19'0,"-47"22"-20"0,36-66 30 0,-7 13-37 0,-4-4 1 0,-3-18-14 0,7-4 1 16</inkml:trace>
  <inkml:trace contextRef="#ctx0" brushRef="#br0" timeOffset="4067.85">18076 3079 43 0,'-7'-28'21'0,"14"-79"-11"15,-7 73 21-15,0-29-27 16,4-6 0-16,3-19 2 16,7-18 1-16,7 5-8 15,7-5 1 1,11-4 5-16,7 13 1 0,3 15-2 0,-3 19 0 15,-10 13-2-15,-5 22 1 16,1 12-5-16,-4 23 0 16,-10 11-9-16,-7 20 0 15,-8 6-8-15,-13 15 0 16</inkml:trace>
  <inkml:trace contextRef="#ctx0" brushRef="#br0" timeOffset="4251.28">17928 2966 53 0,'0'35'26'0,"11"-20"-22"0,-8-15 42 0,8 3-46 16,7-6 0-16,10 3 0 16,11-12 0-16,6 5-4 15,12-2 0-15,3-4-9 16,0 1 0-16,-14-7-3 15,7 3 0-15</inkml:trace>
  <inkml:trace contextRef="#ctx0" brushRef="#br0" timeOffset="4438.42">18489 2994 48 0,'-7'72'24'0,"11"-21"-25"15,-1-36 45-15,-3 4-47 16,0-10 1-16,4 1-12 0,-1-10 1 16,8-16 6-1,-4-12 1-15</inkml:trace>
  <inkml:trace contextRef="#ctx0" brushRef="#br0" timeOffset="4581.96">18489 2753 38 0,'0'6'19'0,"21"4"-14"0,-14-7 28 0,4 3-33 16,3 0 0-16,7 4-1 15,0-1 0-15,1 0-6 16,-1 4 0 15,0 3-5-15,-7 2 1-16</inkml:trace>
  <inkml:trace contextRef="#ctx0" brushRef="#br0" timeOffset="4835.55">18701 3145 33 0,'3'0'16'0,"15"-22"-15"0,-11 9 25 0,0-5-27 16,4-11 1-16,-1 1-2 15,1-3 0-15,-1 2 1 16,1 1 1-16,3 9-1 0,0 10 0 15,4 0 0-15,3 9 0 16,4 0 1-16,-1 9 0 16,1 10 1-16,0 9 0 15,-8 3-1-15,-2-2 1 16,-5-7-3 0,1 3 1-16,3-6-8 0,0-13 1 15</inkml:trace>
  <inkml:trace contextRef="#ctx0" brushRef="#br0" timeOffset="5253.78">19519 2217 35 0,'18'6'17'0,"-1"19"-17"0,-13-12 29 0,0 12-30 16,-4 0 1-16,-4 12-1 15,-3 17 1-15,3 15 2 16,4 3 0-16,4 9 2 16,-1-2 0-16,1-13 1 15,0-13 0-15,-1-9 0 16,4-10 0-16,-3-21-2 16,-1-7 0-16,-3-6-3 15,-3 0 1-15,-8-9-2 16,-10-10 1-1,-11 3-2-15,-7 7 1 16,-7-1 0-16,8 13 1 0,-1 7-1 0,4 2 1 16,-1 17 0-16,8 5 0 15,10 4 0-15,11-4 1 32,36-6 1-32,16-15 1 15,5-10-1 1,-1-9 0-1,-6-10-6 1,-8-3 0-16,-3 1-10 0,-11-1 0 0</inkml:trace>
  <inkml:trace contextRef="#ctx0" brushRef="#br0" timeOffset="8590.17">21089 2938 53 0,'0'16'26'0,"4"34"-20"16,-4-38 27-16,0 1-34 16,0 2 1-16,0 4-1 15,-4 0 1-15,1-3-3 16,-1-4 1-16,0-5-7 0,4-7 0 16,11-19-5-16,0-13 0 15</inkml:trace>
  <inkml:trace contextRef="#ctx0" brushRef="#br0" timeOffset="8785.54">21107 2518 37 0,'10'12'18'0,"11"20"-14"0,-10-32 28 0,0 3-31 15,3-3 0-15,0 0-1 16,3-10 1-16,12-12-4 15,6-9 0-15,7-4-8 16,4-5 1-16,0-14-2 16,0-8 1-16</inkml:trace>
  <inkml:trace contextRef="#ctx0" brushRef="#br0" timeOffset="9366.94">21576 1928 26 0,'-11'25'13'0,"-3"57"-14"0,11-51 22 0,-4 19-19 16,-4 4 1-16,-3 18 2 0,0 9 0 0,0 16-6 16,0 10 0-16,-1-10 4 15,1 0 0-15,0-21-2 16,11-17 1-16,-1-15-3 16,8-25 0-16,-1-19-2 15,-3 0 1-15,-3-16-3 0,-8-9 1 16,-3-3-4-16,-7 3 0 15,0-3 1-15,-4 3 1 16,7 3 1-16,4 3 1 16,4 0 4-16,-1 13 1 15,11 6 5-15,7 6 1 16,11 3 2-16,10-5 0 16,4 5 0-16,14-3 0 15,17-6-2-15,4 0 1 16,-3-6-3-16,3-3 1 0,0-4-2 15,-7 4 0-15,-11 2-2 16,-7-2 0-16,-10 3-2 16,-4 3 0-16,-14 3-1 15,-6 3 1-15,-8 6-2 16,-8 4 1-16,-6-4-2 16,-7 4 1-16,0 2-1 15,-4 4 0-15,8-3 0 16,3 3 0-16,3-7 1 15,4 1 0-15,7-1 2 16,11 4 0-16,6-7 1 16,8 1 0-16,3-4 2 15,7 0 0-15,-3 1 0 16,-4 2 0-16,-6 0 0 16,-8 7 0-16,-14 3-2 0,-7 9 0 15,-18 7-5 1,-7-10 0-16,-3-7-11 0,-4-11 1 15</inkml:trace>
  <inkml:trace contextRef="#ctx0" brushRef="#br0" timeOffset="9563.09">21784 2251 42 0,'0'16'21'0,"14"12"-8"0,-10-19 30 16,-4 10-41-16,0 6 0 0,-4 13 0 16,4-4 1-16,-3 4-8 15,-1-3 0-15,1-7-10 16,-8-13 1-16</inkml:trace>
  <inkml:trace contextRef="#ctx0" brushRef="#br0" timeOffset="10164.23">23308 3204 56 0,'-3'91'28'0,"3"-3"-29"0,0-69 43 0,0 0-43 16,3-4 0-16,1-11-1 16,3-14 0-16,0-12 2 15,0-12 1-15,-4-20-3 16,1-5 1-16,3 2 0 15,-4-2 1-15,1 2-1 16,3-5 1-16,0 2 0 16,4 13 1-16,-1 9-1 15,4 13 1-15,4-3 0 16,10 12 0-16,4 7-1 16,0 0 1-16,-4 12-1 15,-7 12 1-15,-7 11-2 0,-10-8 1 16,-15 14-2-16,-10 2 1 15,-4 1-5-15,-7 2 1 16,1-12-10-16,-5 0 1 16,8-12-1-16,4-4 1 15</inkml:trace>
  <inkml:trace contextRef="#ctx0" brushRef="#br0" timeOffset="10465.66">23890 2900 48 0,'14'19'24'0,"-7"-16"-26"0,-7-3 50 0,0 6-48 15,-3-2 1 1,-8 2-2-16,-6 0 1 0,-12 4 0 16,-6-7 0-16,0 3-2 15,-4 13 1-15,-3-7-2 16,-1 10 1-16,8-3-1 15,7 0 0-15,7 9-1 16,14-3 1-16,10 0 0 16,15-3 0-16,10-16 1 15,7-6 0-15,1-6-1 16,-1-3 0-16,0-1-5 16,-3-2 1-16,-4-1-3 15,0 1 0-15</inkml:trace>
  <inkml:trace contextRef="#ctx0" brushRef="#br0" timeOffset="10839">23964 3026 25 0,'4'9'12'0,"-8"29"-9"0,4-23 19 16,0-5-18-16,4 9 0 15,-4-4 2-15,3 4 0 16,-3-10-8-16,4-9 1 16,-1-6 5-16,4-3 1 15,4-4-3-15,0 1 1 16,-1-1-2-16,4 4 1 15,0-7 0-15,0 13 1 16,-3 3-2-16,3 0 0 16,-3 3-1-16,3 3 1 0,3 4-1 15,1-4 1-15,-4-3-2 16,4 3 1-16,0-2 0 16,-1-8 0-16,-3-2-1 15,0 3 0-15,-3 0-2 16,0 0 1-16,-1 3-1 15,-3 0 0-15,0-6-2 16,4 2 1-16,-1-5-1 16,5 0 1-16,-1 2 1 15,3-2 0-15,1-1 0 16,0 1 1-16,-1-10-5 16,1 0 0-16,-1 4-1 15,1-1 1-15</inkml:trace>
  <inkml:trace contextRef="#ctx0" brushRef="#br0" timeOffset="11123.37">24507 3029 42 0,'8'15'21'0,"6"-15"-21"0,-11 0 45 16,8-6-44-16,3 3 0 16,0-3-1-16,4-4 1 15,-1-2-2-15,1-4 1 16,-4 7-1-16,-3-16 1 15,-8 0-2-15,-3-4 0 16,-7 1-1-16,-4 3 0 0,1 6-1 16,-1 10 0-16,1 9-1 15,3 9 0-15,3 7 1 16,4 3 1-16,4 9 0 16,3 6 0-16,0-5-1 15,3 2 1-15,4-12-1 16,4 0 1-16,7-7-6 15,0-12 1-15</inkml:trace>
  <inkml:trace contextRef="#ctx0" brushRef="#br0" timeOffset="11350.31">24818 3029 37 0,'0'31'18'0,"18"16"-21"15,-11-41 35-15,0 1-30 16,0-7 0-16,0-7 1 15,0-8 1-15,-4-10-5 16,4-4 0-16,-3 1 3 0,3-3 1 31,11-13 0-31,6 13 1 16,8-1-2-16,-4 4 1 16,-3 9-5-16,-4 0 0 15,7-6-11-15,1-9 1 16</inkml:trace>
  <inkml:trace contextRef="#ctx0" brushRef="#br0" timeOffset="12099.14">27428 2762 39 0,'-3'0'19'0,"-32"-22"-12"0,17 16 24 15,0 3-29 1,-10-3 1-16,-11 2 0 0,-10 4 1 16,-4 0-5-16,-3 0 0 15,-1 10 1-15,1-1 1 16,6 4-2-16,4 3 0 16,15-1 0-16,10 4 0 15,6-10 0-15,15 1 0 16,15-4 3-16,6-3 0 15,14 4 0-15,11-4 1 16,-4 6-1-16,-3 7 0 16,-11-7-1-16,-10 10 0 15,-15 15-2 1,-10 1 1 0,-10 6-3-16,-4-1 1 0,-1-5-2 15,-2-1 1-15,3-2 0 0,-1-7 0 0,8-6 1 16,11-4 1-16,6-15 2 15,18 0 0-15,11 0 2 16,14-9 1 15,7-4 0 1,7-2 0-17,0-10-1 1,3 3 1-16,-6 0-2 0,-8-6 1 0,-10 2-2 15,-4 8 0-15,-10-4-1 0,-7 3 1 0,-8-3-2 0,-3 6 0 0,-7 7-1 0,-7 3 0 0,-3 9-2 16,-8 6 1-16,0 13-1 16,-3 3 1-16,7 3 1 0,7 1 0 15,3 2 0-15,12-9 1 16,6-3-1-16,0-4 0 31,10-8-4-15,8-7 1-16,0-10-8 0,0-5 0 0</inkml:trace>
  <inkml:trace contextRef="#ctx0" brushRef="#br0" timeOffset="12341.26">27778 3107 33 0,'0'-3'16'0,"3"-22"-10"0,-3 19 24 0,0-7-25 16,-3-3 0-16,-1-9 2 15,1 7 1-15,3 5-10 16,0 0 0-16,7 1 7 16,3 3 0-16,4 2-3 15,1 1 0-15,6 3-6 16,3-3 0-16,5-4-10 16,2-2 0-16,-2-7-1 15,2 3 0-15</inkml:trace>
  <inkml:trace contextRef="#ctx0" brushRef="#br0" timeOffset="12509.23">28074 2957 42 0,'14'59'21'0,"0"17"-21"0,-7-61 42 0,0-2-44 0,-3-1 1 15,-1-12-7-15,-3-6 0 16,0-10 0-16,-3-12 0 15,-4-3-5-15,-7-10 0 16</inkml:trace>
  <inkml:trace contextRef="#ctx0" brushRef="#br0" timeOffset="12688.02">27848 2696 22 0,'0'19'11'0,"29"9"-12"0,-19-18 19 0,8 6-13 15,-1 2 0-15,5 1 1 16,2 0 1-16,-3 3-10 15,1-13 0-15,-5 1 2 16,4-7 1-16,15-16-17 16</inkml:trace>
  <inkml:trace contextRef="#ctx0" brushRef="#br0" timeOffset="12998.81">28370 3007 43 0,'22'19'21'0,"6"-19"-20"0,-18-7 40 16,4 4-39 0,8-3 1-16,-5-3 0 0,-3-1 1 15,1 4-5-15,-1-7 0 16,-7 4 2-16,-4 3 1 15,-10 3-3-15,-7-4 1 16,-4 4-3-16,1 6 0 16,3 7-1-16,-4 5 1 15,4 7-1-15,3 3 1 0,4 0 1 16,4 4 1 0,-1 5 0-16,4-6 1 0,4-3-3 31,10-9 0-16,3-6-9 1,19-17 1-16</inkml:trace>
  <inkml:trace contextRef="#ctx0" brushRef="#br0" timeOffset="13300.14">28949 2706 35 0,'18'-10'17'0,"17"17"-12"15,-32 2 24-15,-3 0-29 16,-7-9 0-16,0 0 0 15,-3 10 0-15,-8-1-1 16,-14 1 1-16,-3-1-1 16,-4 4 0-16,4-1 0 15,7 1 0-15,3 2 1 0,11-2 0 16,10 3-1 0,11-1 1-16,15-2 1 15,9-1 1-15,-2-5-1 0,6-1 0 16,0 10-1-16,-3-7 1 15,-7 10-1 17,-15 6 0-32,-10 3 0 0,-7-3 0 0,-7 3-2 15,-4-6 0-15,-10 0-9 0,-4-9 0 0</inkml:trace>
  <inkml:trace contextRef="#ctx0" brushRef="#br0" timeOffset="13484.32">29147 3251 64 0,'3'54'32'0,"-6"-54"-43"0,3 0 62 0,0 0-65 15,-4 0 0-15,-14-16-20 16,8-3 1-16</inkml:trace>
  <inkml:trace contextRef="#ctx0" brushRef="#br0" timeOffset="22037.71">6636 6064 41 0,'0'38'20'0,"-4"-66"-12"16,8 12 21-16,-4-12-25 15,-4-19 0-15,1-16 1 16,-1-19 0-16,-17-5-6 16,3-14 1-16,-3-15 4 15,4 0 1-15,2 3-2 32,8 4 1-32,7 2-2 0,7-3 1 0,4 22-3 15,3 13 1-15,-3 12-2 16,-1 23 1-16,4 15-3 15,8 15 1-15,-8 26-4 0,3 22 0 32,1 15-6-32,-4 6 0 0,-3 10-4 0,-8 13 0 15</inkml:trace>
  <inkml:trace contextRef="#ctx0" brushRef="#br0" timeOffset="22283.01">6290 5854 62 0,'21'19'31'0,"14"3"-36"0,-20-25 62 0,9-3-57 15,12-7 1-15,9-6-1 16,5-6 0-16,10 0-4 15,-4 0 0-15,1 0-10 16,-8-7 1-16,-3 1-6 16,-4 0 1-16</inkml:trace>
  <inkml:trace contextRef="#ctx0" brushRef="#br0" timeOffset="22519.67">7218 5512 48 0,'17'16'24'0,"-2"-35"-23"0,-15 19 41 0,0 0-42 0,0 0 0 16,-7 6 0-16,-4 4 1 15,-3 6-1-15,0 9 0 16,-7 3 0-16,-8 6 1 16,8 10 0-16,0 3 0 15,0 0 0-15,14 7 0 16,7-7-2-16,7-3 1 15,3-10-5-15,12-9 0 16,-5-12-11-16,15-16 1 16</inkml:trace>
  <inkml:trace contextRef="#ctx0" brushRef="#br0" timeOffset="22756.51">7546 5575 45 0,'11'25'22'0,"3"19"-18"0,-14-28 33 0,-7-4-37 16,-4 13 0-16,-3 13-1 15,-4 0 1-15,-3 2 0 16,-4 11 0-16,1-8-2 16,3-8 1-16,3-4-4 15,0-6 1-15,8-15-9 16,6-1 0-16</inkml:trace>
  <inkml:trace contextRef="#ctx0" brushRef="#br0" timeOffset="22955.09">7359 5591 37 0,'53'44'18'0,"-14"9"-6"0,-25-37 25 16,3 2-36-16,1 14 1 15,7 5-1-15,-4 1 0 16,4 6-4-16,-11-3 0 16,3-7-3-16,-6-2 1 15,0-10-9-15,-1-26 1 0</inkml:trace>
  <inkml:trace contextRef="#ctx0" brushRef="#br0" timeOffset="23181.4">7620 5365 49 0,'14'25'24'0,"43"47"-20"0,-40-62 43 0,15 15-45 16,0 19 1-16,3 6-1 15,-3 9 0-15,-4 10-4 16,-10 10 0-16,-11-13-2 16,-11 6 1-16,-14 3-10 15,-3-19 1-15,-7-15-4 0,0-13 0 16</inkml:trace>
  <inkml:trace contextRef="#ctx0" brushRef="#br0" timeOffset="23646.2">8537 5704 58 0,'11'3'29'0,"10"3"-34"0,-10-9 56 0,10-3-51 0,18-7 1 0,10-9-1 0,7-9 1 0,4 6-6 0,0 0 0 15,-14 9-11-15,-11 3 0 16,-20 13-1-16,-15 7 1 16</inkml:trace>
  <inkml:trace contextRef="#ctx0" brushRef="#br0" timeOffset="23843.39">8438 5970 55 0,'-3'41'27'0,"35"-22"-23"0,-18-13 55 0,7-3-57 16,18-9 1-16,21-4-1 16,7-2 0-16,3-1-10 15,1 1 1-15,-11-1-11 16,-18 7 1-16</inkml:trace>
  <inkml:trace contextRef="#ctx0" brushRef="#br0" timeOffset="26423.27">11172 4876 46 0,'18'-16'23'0,"-14"10"-13"0,-1 0 24 16,-3 2-31-16,-7 1 1 0,-7 0 1 15,-14 6 0-15,-22 10-7 16,-20 15 0-16,-4-9 4 16,-25 9 0-16,-7 13-4 15,-7 0 0 1,-31 18-1-1,20-12 0-15,29-6 0 16,21-3 0-16,17-10 1 16,15-6 1-16,17 0 1 15,18-3 1-15,18-4 1 16,14-5 0-16,3 5 0 16,11 1 0-16,3 0-1 15,0 3 1-15,-6 6-2 0,-5 0 0 16,-13 19 0-16,-18 3 0 15,-14 12-2-15,-7 13 1 16,-8 4-3-16,-9 2 0 16,-5-15 0-16,-3-1 1 15,1 7-1-15,2-12 1 16,8-10 0-16,3 3 1 16,8-6 3-16,9-6 1 15,8-4 2-15,7-6 0 16,14-6 1-16,15-6 0 0,9-10 0 15,5 0 1-15,13-2-5 16,15-1 1-16,-1-10-7 16,1-8 1-16,3 2-12 15,-3-15 0-15</inkml:trace>
  <inkml:trace contextRef="#ctx0" brushRef="#br0" timeOffset="26650.69">10799 5842 55 0,'-25'81'27'0,"18"26"-31"15,3-82 42-15,1 19-38 16,-1 12 0-16,1 7-2 15,3-4 0-15,0-11-9 16,0-14 1-16,-7-21-4 0,3-17 0 16</inkml:trace>
  <inkml:trace contextRef="#ctx0" brushRef="#br0" timeOffset="27247.36">9726 7231 49 0,'-3'19'24'0,"10"-16"-25"0,-7-3 45 16,0 0-42-16,3-7 0 15,1 1 0-15,-1-10 0 16,1-9-3-16,3-3 0 16,3-13 2-16,1 1 0 15,7-4-2-15,-1 0 0 16,-3 9 0-16,0 7 1 0,-3 6-1 15,0 3 1-15,-1 10-1 16,-3 6 0-16,0 15 0 16,0 7 1-16,0 6-1 15,4 3 1-15,3 7-1 16,-3 6 1-16,-1-7-1 16,4 4 1-16,1 6-3 15,-1-7 0 1,0-8-8-16,0-11 0 0,3-14-4 15,-2-11 1-15</inkml:trace>
  <inkml:trace contextRef="#ctx0" brushRef="#br0" timeOffset="27490.68">10234 7014 54 0,'7'10'27'0,"-3"-1"-29"0,3-9 54 15,3-3-49-15,8-3 0 16,3 0-3-16,7-1 1 16,1 1-6-16,-5 0 1 15,-3-1-7-15,1 4 0 16,-8-3-7-16,-7 0 0 15</inkml:trace>
  <inkml:trace contextRef="#ctx0" brushRef="#br0" timeOffset="27655.73">10206 7231 46 0,'10'31'23'0,"1"-12"-16"0,0-19 39 0,10-3-46 16,11-3 1-16,6-7-4 15,1 0 0-15,0 7-6 16,3-3 1-16,-10 6-7 16,-4-1 0-16</inkml:trace>
  <inkml:trace contextRef="#ctx0" brushRef="#br0" timeOffset="28329.25">11109 7065 51 0,'-7'3'25'0,"0"-10"-29"0,3 7 45 16,-3-6-41-16,-3 3 1 15,-8 0-1-15,-7 6 1 16,-3 0-2-16,-4 7 0 16,1 12-3-16,6 6 1 15,0 13-4-15,15 6 1 16,6 0 0-16,15 0 1 15,6-3 5-15,12-13 0 16,2-12 6-16,12-16 0 0,3-6 3 16,-4-13 1-16,-7-12-3 15,-10 0 0-15,-15-16-12 16,-10-10 0-16,-10-8-12 16,-4-10 1-16</inkml:trace>
  <inkml:trace contextRef="#ctx0" brushRef="#br0" timeOffset="28974.39">10315 4409 46 0,'-3'9'23'0,"3"10"-21"0,-4-16 33 16,-3 9-35-16,-7 17 1 0,3-7-1 15,-6 3 0-15,-8 3 0 16,-7 0 0-16,-3-6 0 16,3-6 0-16,1-10 0 15,6-12 0-15,7 0 0 16,11-4 0-16,11-6 0 15,10-6 1-15,11-3-1 16,3 0 1-16,7 6-1 16,7 4 0-16,1 5 0 15,3 7 0-15,-8 13-1 16,1-1 0-16,0 10-1 16,0 0 0-16,-7 0-1 15,-1-1 0-15,1-2 0 16,0 0 1-16,0-13 1 15,3-6 0-15,-7 3 4 16,-3-19 0-16,-8-3 1 0,-3 0 1 16,1-6 0-1,-8 12 1-15,-11 7-2 0,-10-16 1 16,-21 6-4-16,-15 0 0 16,-13 6-6-16,-8 4 1 15,4-7-12-15,-7 4 0 16</inkml:trace>
  <inkml:trace contextRef="#ctx0" brushRef="#br0" timeOffset="29590.8">12037 5343 55 0,'-11'6'27'0,"-6"-53"-26"0,10 19 43 16,-4-13-43-16,-7-15 0 0,-3-16 0 15,7-13 0-15,0-6-2 16,-4-9 1-16,8 9 1 15,3-3 0-15,0 6 0 16,7 6 0-16,0 7-1 16,0 16 1-16,0 15-2 15,0 15 1-15,3 20-5 16,1 15 1-16,-1 19-7 16,-3 0 1-16,-3 16-7 15,-1 6 0-15</inkml:trace>
  <inkml:trace contextRef="#ctx0" brushRef="#br0" timeOffset="29770.28">11733 4986 56 0,'-10'0'28'0,"6"-7"-28"0,8 1 53 16,6 6-50-1,8 0 0-15,7-3 1 0,-1-7 1 16,12-2-10-16,6-1 0 15,4 1-7-15,0-1 1 16,-4-6-8-16,-3-2 1 16</inkml:trace>
  <inkml:trace contextRef="#ctx0" brushRef="#br0" timeOffset="30106.76">12513 4227 53 0,'-18'22'26'0,"-13"6"-31"15,24-12 45-15,0 2-40 16,-4-2 0-16,0 12-1 16,1 13 1-16,-1 0 0 15,8 18 1-15,6-2-1 16,1-4 1-16,13-15-3 0,5-4 1 16,6-12-5-16,4-16 1 15,3-9-10-15,-3-12 1 16</inkml:trace>
  <inkml:trace contextRef="#ctx0" brushRef="#br0" timeOffset="30447.21">12711 4355 46 0,'10'28'23'0,"1"32"-15"0,-8-38 36 16,-3 3-42-16,0 0 0 15,-3-6 0-15,-1-6 1 0,1 5-4 16,-1-2 1-16,1 0 3 16,3-16 0-16,0 0-2 15,3 0 1-15,4-10-2 16,0-5 0-16,4-4-2 16,-1-13 1-16,1 7-2 15,0 0 1-15,-1 3 0 16,1 10 0-16,3 2 1 15,0 10 0-15,0 3 0 16,0 7 1-16,0 2-1 16,0 7 1-16,1 0-2 15,-1 3 0-15,3-6-4 16,-3-1 1-16,-7-2-10 0,1-7 0 16</inkml:trace>
  <inkml:trace contextRef="#ctx0" brushRef="#br0" timeOffset="30689.72">13018 4293 30 0,'7'28'15'0,"7"16"0"0,-7-44 14 0,3 9-25 15,1-3 1-15,3 7 1 16,-3 6 0-16,-4 6-9 16,-7 12 0-16,-4-2 0 15,-6 15 0-15,-8-3-11 16,-3-3 1-16</inkml:trace>
  <inkml:trace contextRef="#ctx0" brushRef="#br0" timeOffset="31317.28">13430 4703 51 0,'-7'10'25'0,"-25"40"-29"0,22-34 43 16,-8 2-39-1,-6 23 0-15,-5-13 0 0,-2 19 1 16,-5 7-1-16,-6 12 0 15,7 9 0-15,6 3 1 16,8-9 0-16,7-9 0 16,11-7-2-16,10-15 0 15,10-13-5-15,8-6 1 16,7-16-10-16,0-16 1 16</inkml:trace>
  <inkml:trace contextRef="#ctx0" brushRef="#br0" timeOffset="32472.33">14055 4506 22 0,'-18'-13'11'0,"-10"1"-4"16,21 15 5-16,0 9-10 15,3 10 1-15,4 7 6 0,4 11 0 16,6 4-7-16,8 13 1 15,0 2 6-15,10 4 1 16,11 6-2-16,3 6 1 16,-3 4-5-16,-11 2 1 15,-7 1-5-15,-17-17 1 16,-15 4-6-16,-14 0 1 16,-3-3-11-16,-7-16 0 15,-11-9 0-15,0-16 0 16</inkml:trace>
  <inkml:trace contextRef="#ctx0" brushRef="#br0" timeOffset="32882.81">11539 6114 59 0,'4'13'29'0,"45"-7"-29"0,-13-9 60 0,20-3-55 0,39 0 0 15,50-7 1-15,31-9 0 16,36-9-9-16,31-1 1 16,4-5 3-16,7-4 0 15,-17 10-8-15,-43 2 1 16,-28 20-6-16,-25 12 0 15,-32 3-9-15,-28 4 0 0</inkml:trace>
  <inkml:trace contextRef="#ctx0" brushRef="#br0" timeOffset="33675.04">12545 6864 49 0,'-11'63'24'0,"11"15"-23"0,0-50 36 0,-3 4-37 16,6-4 0-16,-3-3 0 16,0-9 1-16,0-1-1 15,4-5 1-15,3-17 0 16,3-15 0-16,8-6 0 15,3-6 0-15,0-10 0 16,1 0 1-16,2-6-2 0,4 0 0 16,1-4 0-1,-1 10 0-15,0 10 1 0,0 12 0 16,1 6-1-16,-1 7 0 16,-4 15 0-1,-2 13 1-15,-1 6-1 16,-7 16 1-16,-4 6-1 0,-2 9 0 15,-1 4-2-15,0-4 1 0,0-2-3 16,0-11 0 0,3-14-8-16,4-14 1 0,4-15-4 15,0-25 0-15</inkml:trace>
  <inkml:trace contextRef="#ctx0" brushRef="#br0" timeOffset="33887.96">13360 6234 48 0,'10'47'24'0,"-10"12"-27"0,0-37 46 0,-3 13-43 16,3 12 1-16,0-3 0 15,0 9 0-15,0 6-2 16,3-11 1-16,1 5-3 15,3-6 1-15,0-6-12 0,-4-7 0 16</inkml:trace>
  <inkml:trace contextRef="#ctx0" brushRef="#br0" timeOffset="34141.07">13360 7341 65 0,'7'37'32'0,"17"-18"-35"0,-16-19 56 0,2-3-56 16,4 3 1-16,-7-6-17 15,-3-7 0-15,-11-9 11 16,-7 0 1-16</inkml:trace>
  <inkml:trace contextRef="#ctx0" brushRef="#br0" timeOffset="37998.3">13928 4957 56 0,'-4'7'28'0,"-10"-7"-19"0,11 0 29 16,-12 3-39-16,-6-3 1 15,-3-3 0-15,-8 3 1 16,-7 3-1-16,-3 6 0 0,3 4-1 15,7 5 1-15,0 8 0 16,4 2 0-16,3 3-1 16,8 13 1-16,6 6 0 15,11-6 1-15,4 0 2 16,10-9 0-16,14-7 0 16,11-9 1-16,10-19-1 15,4-13 1-15,0-9-7 16,-4-6 0-16,-10-7-16 15,-18 1 1-15</inkml:trace>
  <inkml:trace contextRef="#ctx0" brushRef="#br0" timeOffset="44469.18">15180 5365 55 0,'-11'-3'27'0,"-3"37"-19"0,7-21 27 0,-10 3-35 0,-12 2 1 15,-45 61-3 1,4 5 1-16,6 20 0 16,11 6 1-16,11-16-2 15,14 9 0-15,10-12-2 16,15-19 0-16,13-15-2 16,15-17 0-16,10-18-8 15,15-25 0-15</inkml:trace>
  <inkml:trace contextRef="#ctx0" brushRef="#br0" timeOffset="44714.78">15586 5757 63 0,'-14'31'31'0,"-46"35"-42"0,42-47 57 15,-14 12-46-15,-17 4 0 16,-1 15 0-16,5 6 0 16,2-5 0-16,1-11 0 15,7-5-3-15,6-10 0 16,12-9-10-16,10-16 0 16,3-25-3-16,4-16 0 15</inkml:trace>
  <inkml:trace contextRef="#ctx0" brushRef="#br0" timeOffset="44892.83">15141 5807 55 0,'25'66'27'0,"17"6"-29"0,-24-50 52 0,10 3-49 16,4 0 1-16,3 7-1 15,0 5 1-15,1 1-5 16,-1-10 1-16,-7 0-5 15,-3-6 1-15,0-9-11 16,-4-13 1-16</inkml:trace>
  <inkml:trace contextRef="#ctx0" brushRef="#br0" timeOffset="45105.36">15780 6077 60 0,'14'3'30'0,"7"3"-25"0,-10-9 50 15,6 0-55-15,4 9 1 16,8-6-2-16,9-9 0 16,5-1-6-16,3 1 0 15,-4 0-11-15,-7-7 0 16</inkml:trace>
  <inkml:trace contextRef="#ctx0" brushRef="#br0" timeOffset="45417.51">16806 5835 55 0,'4'13'27'0,"-15"-7"-26"16,4 4 38-16,-7-1-39 15,-7 10 0-15,-7 0 0 16,-11 12 0-16,0-3 0 16,0 7 0-16,1 12 0 15,-1-3 0-15,3 9 0 16,12 0 1-16,3 1 0 15,17-7 0-15,11-4-2 0,18-17 1 16,14-14-4-16,10-12 0 16,4-9-12-1,-7-13 1-15</inkml:trace>
  <inkml:trace contextRef="#ctx0" brushRef="#br0" timeOffset="45699.91">16912 5472 42 0,'0'62'21'0,"21"-37"-7"0,-10-6 27 0,10 6-39 15,4 16 1-15,7 9 0 16,10 7 1-16,7 12-6 15,-3-16 1-15,-7 13 2 16,-7 12 0-16,-15 1-1 16,-10 2 0-16,-10 10-2 15,-11-6 0-15,-7-13-7 16,-8-9 0-16,1-16-7 16,10-10 1-16</inkml:trace>
  <inkml:trace contextRef="#ctx0" brushRef="#br0" timeOffset="46090.71">17371 5509 46 0,'10'32'23'0,"-6"15"-27"0,-1-38 37 16,-3 4-34-16,4-4 1 15,-4-3 1-15,0-3 1 0,0-3-2 16,0-9 0-16,0-4 1 16,0-5 0-16,0 8 0 15,3-9 1-15,1-6-1 16,3-9 0-16,0 6 0 15,7-10 1-15,7 0-1 16,-3 7 1-16,3 6 0 16,0 9 0-16,4 16 0 15,-4 13 1-15,4 24-1 16,-4-2 0-16,-3 15-2 16,-8 3 0-16,-6 4-15 15,-1-10 0-15</inkml:trace>
  <inkml:trace contextRef="#ctx0" brushRef="#br0" timeOffset="49259.28">11857 4437 23 0,'0'0'11'0,"3"-10"-5"0,-3 1 12 16,0 3-15-16,0-1 1 15,0 1 2-15,0 0 1 16,0 9-8-16,-3-3 0 16,3 6 5-16,0-9 1 15,-4-6 0-15,4-4 0 0,-3 1-2 16,3-13 1-16,0 6-1 15,0 0 0-15,3-9 0 16,1 3 0-16,-1-7-2 16,1 1 1-16,-1-4-1 15,1 17 0-15,0-17-1 16,-4 7 1-16,0 3-1 16,3 6 1-16,4 0 0 15,0 0 0-15,4 7-1 16,6-1 1-16,-3 4-1 15,1 3 1-15,-5-1-1 16,1 7 1-16,3 3-1 16,-4 7 0-16,1-1 0 15,0 10 0-15,-4 0 0 16,0 12 0-16,0 7-1 16,0 0 1-16,-4 5-2 15,4 4 1-15,0-12-3 16,1-1 0-16,-5-12-3 15,1-6 0-15,3-10-8 0,3-15 0 16</inkml:trace>
  <inkml:trace contextRef="#ctx0" brushRef="#br0" timeOffset="52389.75">18129 6202 39 0,'25'19'19'0,"24"-10"-17"0,-27-9 20 16,9-9-22-16,5 0 1 15,2-4-2-15,-2-6 0 16,-8 0-6-16,-7 1 0 15,0 8-3-15,-10 4 0 16</inkml:trace>
  <inkml:trace contextRef="#ctx0" brushRef="#br0" timeOffset="52569.34">18122 6412 42 0,'-17'32'21'0,"27"-17"-14"0,1-12 40 0,-1 4-44 15,8-7 1-15,7 0 3 16,10-3 0-16,7-4-10 16,1 4 0-16,-5 0 1 15,-2 0 0-15,-1 3-15 16,-3 0 1-16</inkml:trace>
  <inkml:trace contextRef="#ctx0" brushRef="#br0" timeOffset="55383.02">19068 6923 37 0,'7'41'18'0,"7"-31"-9"0,-14-10 18 0,0-10-23 15,0-12 1-15,0-6 3 16,-4-19 1-16,-3-16-10 15,0-12 0-15,4-16 6 16,-1-9 1-16,1-4-2 16,-1-9 1-16,4-12-4 15,7 12 1-15,11 3-3 16,10 4 1-16,4 34 0 16,3 6 0-16,0 19-3 15,1 15 1-15,-8-2-4 16,-4 21 1-16,-6 26-10 15,-11 6 0-15,-10 21-2 16,-15 11 1-16</inkml:trace>
  <inkml:trace contextRef="#ctx0" brushRef="#br0" timeOffset="55596.42">18814 6616 60 0,'-4'32'30'0,"32"-23"-32"0,-14-9 63 16,15-6-58-16,6 3 0 0,7-10 0 16,8 0 0-16,3-2-6 15,-4-1 1-15,-3 0-1 16,-4 1 0-16,-3-4-10 16,-7 3 0-16,-8-6-7 15,1 7 0-15</inkml:trace>
  <inkml:trace contextRef="#ctx0" brushRef="#br0" timeOffset="55909.68">19943 6208 47 0,'10'-3'23'0,"-13"-3"-18"0,-1 6 36 16,-10 6-40 0,-4 7 1-16,-6-1 0 0,-12 10 0 15,-6 13-3-15,0 6 1 16,3 12 1-16,7 0 0 16,0 7 0-16,8 12 0 15,6-6-1-15,7-3 1 16,4-4-1-16,4-6 0 15,10-9-3-15,7-9 0 16,7-13-9-16,7-10 0 16,4-9-4-16,3-9 0 0</inkml:trace>
  <inkml:trace contextRef="#ctx0" brushRef="#br0" timeOffset="56254.63">20267 6572 48 0,'7'28'24'0,"-7"-6"-22"15,0-22 44-15,0 4-46 16,-3-4 1-16,-8 3-1 15,-7 6 1-15,-3 4-2 16,4 5 1-16,-5 8 0 16,1-1 1-16,0 0-1 0,0 3 1 15,7 3 0-15,3 1 1 16,8 2-1-16,10-9 0 16,3-6-1-16,12-10 0 62,9-5-4-62,12-11 0 16,2-2-10-16,1-7 0 0,-7 1-2 0,-4-7 0 0</inkml:trace>
  <inkml:trace contextRef="#ctx0" brushRef="#br0" timeOffset="56504.18">20521 6155 55 0,'14'50'27'0,"18"10"-30"15,-18-35 54-15,0 10-50 16,7 12 0-16,-3 9 0 16,0 4 0-16,-4 12-3 15,-4-10 0-15,-3 11-2 16,-3-4 0-16,-8-7-13 15,-6-2 1-15</inkml:trace>
  <inkml:trace contextRef="#ctx0" brushRef="#br0" timeOffset="57350.87">21241 6742 48 0,'3'6'24'0,"15"-16"-13"16,-7 4 25-16,10 0-35 0,10-4 0 15,8 1 0-15,7 0 1 16,7 2-6-16,-4 4 1 16,-3-3-11-16,-3 0 1 15,-19-4-3-15,-6-8 1 16</inkml:trace>
  <inkml:trace contextRef="#ctx0" brushRef="#br0" timeOffset="57533.52">21414 6378 52 0,'0'59'26'0,"7"42"-28"0,-4-67 51 0,-3 20-50 16,0 11 1-16,-3 8-1 15,6-1 1-15,4-10-4 16,0-11 0-16,11-26-12 16,3-22 1-16</inkml:trace>
  <inkml:trace contextRef="#ctx0" brushRef="#br0" timeOffset="58670.4">22437 7071 45 0,'-4'28'22'0,"-6"-34"-15"0,10-4 30 16,0-8-34-16,0-26 1 16,-4-3 5-16,1-22 0 15,-1-16-11-15,0-9 1 16,4-6 6-16,8-4 1 0,6 7-3 16,3-7 1-1,4 4-4-15,1 3 1 0,2 9-1 16,1 19 0-16,3 9-2 15,0 17 0-15,-3 17-2 16,-4 20 0-16,-3 22-6 16,-4 9 0-16,-7 19-9 15,-10 6 1-15</inkml:trace>
  <inkml:trace contextRef="#ctx0" brushRef="#br0" timeOffset="58870.36">22281 6682 52 0,'-7'25'26'0,"14"-16"-23"0,1-9 41 15,2-3-42-15,1-3 1 16,10-3 0 0,11 2 0-16,3-5-6 0,0 6 0 15,4-10-3-15,0-6 1 16,3-9-12-16,-7-7 1 15</inkml:trace>
  <inkml:trace contextRef="#ctx0" brushRef="#br0" timeOffset="59064.04">22966 5870 54 0,'-4'31'27'0,"1"54"-28"0,-1-63 42 0,4 3-42 16,0 3 0-16,0 3-8 15,0-2 0-15,7-4-1 16,0-13 0-16</inkml:trace>
  <inkml:trace contextRef="#ctx0" brushRef="#br0" timeOffset="59378.42">23382 6252 60 0,'-18'41'30'0,"-31"-13"-37"0,35-12 50 16,-11 9-43-16,-6 16 1 16,-1 12 0-16,-3 7 1 15,-8 12-2-15,-3 6 0 16,8 7 1-16,6 3 1 16,11-4-3-16,6-8 0 0,12-10-4 15,10-10 1-15,11-6-13 16,10-18 1-16,4-11-1 15,3-8 1-15</inkml:trace>
  <inkml:trace contextRef="#ctx0" brushRef="#br0" timeOffset="59961.42">23686 6801 52 0,'7'22'26'0,"-4"-16"-31"0,-3-6 53 0,0-3-48 16,-7 3 1-16,0 0-1 16,-7 0 0-16,-7 3 0 15,0 4 0-15,-8 8 0 16,5 7 0-16,-1 3 0 15,4 4 0-15,7 2 1 16,3 10 0-16,0-1 0 16,8-5 0-16,6-7 0 15,12-3 1-15,9-3-2 16,1-9 1-16,3-7-5 16,0 0 1-16,4-9-13 15,-4-16 0-15</inkml:trace>
  <inkml:trace contextRef="#ctx0" brushRef="#br0" timeOffset="60219.43">23971 6444 47 0,'-10'37'23'0,"13"42"-14"0,1-64 31 0,-1 23-38 16,1 9 1-16,-1 19 1 16,4 9 1-16,0 13-7 15,-3 0 0-15,-1-4 1 16,1 4 1-16,-8-9-7 16,-6-7 1-16,-1-16-11 15,-6-18 1-15</inkml:trace>
  <inkml:trace contextRef="#ctx0" brushRef="#br0" timeOffset="60909.34">24864 6384 55 0,'-18'16'27'0,"-14"12"-32"0,25-19 44 15,-7 7-39-15,-3 9 0 16,-8 10 0-16,-3 9 0 16,-8 9 0-16,8 3 0 15,3 16 0-15,8 10 1 16,3 6-2-16,3-7 0 0,11-9-3 15,11-9 0 1,10-10-10-16,11-18 1 16</inkml:trace>
  <inkml:trace contextRef="#ctx0" brushRef="#br0" timeOffset="61122.82">25262 6720 53 0,'-21'59'26'0,"-60"10"-29"15,67-44 41-15,-11 13-38 16,-10 12 0-16,-11 0-2 16,-3 4 0-16,-1 2-1 15,12-6 0-15,9-15-6 16,8-13 0-16,11-22-5 15,10-16 1-15</inkml:trace>
  <inkml:trace contextRef="#ctx0" brushRef="#br0" timeOffset="61317.74">24896 6742 44 0,'28'65'22'0,"21"23"-17"0,-35-60 40 15,11 13-43-15,3 9 0 0,11-6-2 16,3-3 1-16,-3 0-5 16,-4-4 0-16,-6-5-5 15,-5-10 1-15,-3-10-8 16,1-5 1-16</inkml:trace>
  <inkml:trace contextRef="#ctx0" brushRef="#br0" timeOffset="61554.21">25559 7093 55 0,'3'9'27'0,"8"-6"-29"15,-4-3 51-15,4-6-48 0,-1 3 1 16,15-3-2-16,7-1 0 16,3-2-9-16,4 3 1 15,-4-4-8-15,0-9 1 16</inkml:trace>
  <inkml:trace contextRef="#ctx0" brushRef="#br0" timeOffset="61870.12">26293 6792 59 0,'7'19'29'0,"-11"-10"-35"0,1-9 49 0,-8 3-44 0,-7 10 1 0,1 9-1 15,-8 0 1-15,-3 6 1 16,-4 3 0-16,0 4-1 16,4 2 1-16,3 4 0 15,8-6 1-15,6 2-1 16,11 1 0-16,11-7-3 16,10-9 1-16,7-9-4 15,4-10 0-15,10-10-10 47,4-8 1-47,3-20-3 0,-3-12 1 0</inkml:trace>
  <inkml:trace contextRef="#ctx0" brushRef="#br0" timeOffset="62093.66">26480 6303 53 0,'0'62'26'0,"24"61"-30"0,-13-89 52 16,10 29-46-16,4 9 1 0,-1 13 0 16,8 12 0-16,0 3-5 15,-11-3 1 1,-3-6 1-16,-8-3 1 0,-13-16-7 16,-11-9 0-1,-18-7-11-15,-7-5 1 0</inkml:trace>
  <inkml:trace contextRef="#ctx0" brushRef="#br0" timeOffset="62630.32">27118 6967 58 0,'18'16'29'0,"20"9"-27"0,-20-22 47 0,3 0-47 16,11 1 0-16,10 2-1 16,4-6 1-16,0 0-7 15,-4-3 1-15,1-7-9 16,-11 1 1-16,-4-10-6 15,-4-6 0-15</inkml:trace>
  <inkml:trace contextRef="#ctx0" brushRef="#br0" timeOffset="62862.95">27298 6626 53 0,'3'65'26'0,"-10"42"-29"0,4-69 47 0,-1 18-44 0,4 10 0 16,0 12-3-16,4-2 1 16,-1-7-6-16,4-19 0 15,8-25-7-15,13-13 0 0</inkml:trace>
  <inkml:trace contextRef="#ctx0" brushRef="#br0" timeOffset="63249.6">28342 6353 48 0,'-7'44'24'0,"4"-32"-22"0,3-12 41 0,-4-3-41 0,1-13 0 15,-5-9 1-15,-2-6 1 16,-4-16-5-16,-4-3 0 16,-3-13 2-16,0-22 1 15,0 1-2-15,7-7 1 16,6 3-1-16,16 16 0 0,6-3-1 16,7 9 0-16,0 16-2 15,0 12 1-15,-3 16-6 31,-1 9 1-31,-2 23-9 16,-8-7 0-16</inkml:trace>
  <inkml:trace contextRef="#ctx0" brushRef="#br0" timeOffset="63455.93">28053 6193 54 0,'-11'63'27'0,"22"-48"-24"0,-4-15 45 0,7 3-47 16,14-6 1-16,11 3-2 16,7 0 0-16,0-9-3 15,0-10 1-15,0 0-7 0,-4-3 1 16,-3 0-9-16,-8 3 0 16</inkml:trace>
  <inkml:trace contextRef="#ctx0" brushRef="#br0" timeOffset="63756.8">28663 5396 54 0,'-3'16'27'15,"-1"-10"-31"-15,4-3 45 0,0 4-42 16,0 8 1-16,0 1-1 16,0-3 0-16,4 2-1 15,3 7 0-15,0 3-4 16,3-6 1-16,1-3-9 15,3-13 0-15</inkml:trace>
  <inkml:trace contextRef="#ctx0" brushRef="#br0" timeOffset="63896.71">28776 5258 38 0,'7'25'19'0,"4"51"-16"16,-4-54 26-16,3 15-29 0,1-15 1 15,0 13-9-15,-4 5 0 16,0 1 0-16,-7-3 1 16</inkml:trace>
  <inkml:trace contextRef="#ctx0" brushRef="#br0" timeOffset="64436.31">29083 5732 45 0,'-4'-6'22'0,"1"12"-15"0,-1 3 37 16,-3 7-43-16,-10 6 1 16,-1 3 0-16,0 3 0 0,1 13-3 15,-8 3 1-15,-7 6 1 16,1 6 0-16,2 1-2 15,5 9 1-15,6 6-1 16,15-3 1-16,10-3-4 31,7-13 1-31,7-12-10 0,0-16 0 16,4-13-2-16,6-12 0 0</inkml:trace>
  <inkml:trace contextRef="#ctx0" brushRef="#br0" timeOffset="64720.37">29341 6092 48 0,'3'-9'24'0,"-10"28"-22"0,3-16 45 0,-3 0-45 15,-3 3 1-15,-8 4-1 0,-6 6 1 16,-1 2-4-16,0 7 0 15,0-3 3-15,-3 10 0 16,0 8-1-16,7-2 1 16,7 0-1-16,7 3 0 15,10-4-3-15,11-9 1 16,11-3-5-16,10-3 0 16,4-18-11-16,3-14 1 0,-6-12-1 15,-8-9 0-15</inkml:trace>
  <inkml:trace contextRef="#ctx0" brushRef="#br0" timeOffset="64961.57">29549 5779 45 0,'7'66'22'0,"10"12"-21"0,-10-53 43 0,8 3-42 16,6 7 1-16,0 6 0 16,4 3 0-16,-1-7-4 15,1 1 0-15,-7-1 1 16,-8 7 1-16,-6 0-7 16,-8 0 1-16,-13 3-11 15,-12-3 1-15</inkml:trace>
  <inkml:trace contextRef="#ctx0" brushRef="#br0" timeOffset="65290.91">28152 7146 80 0,'31'22'40'0,"96"-19"-49"0,-84-9 76 0,31-13-65 16,39-9 1-16,24-7-3 15,29-12 1-15,-7 0-7 16,-11 10 0-16,-21 8-7 16,-25 8 1-16,-17 2-11 15,-14 16 0-15</inkml:trace>
  <inkml:trace contextRef="#ctx0" brushRef="#br0" timeOffset="66328.02">28639 7673 58 0,'52'0'29'0,"40"-19"-33"0,-67 16 46 16,3-3-42-1,-3-1 0-15,-4 1 1 0,0 0 1 16,-7 0-2-16,-3 6 0 16,-4 6 0-16,-4 10 1 15,-3 6-1-15,-10 3 0 16,-8 9-2-16,-7 13 1 16,-6-9-1-16,-8 3 0 15,0 6 1-15,0 0 0 16,4 0 0-16,7-3 1 15,10 12 0-15,4-9 1 0,7-3 1 16,14-3 0 0,18-7-1-16,14-9 0 0,10-12-1 15,-3-10 0 1,3-3-8 15,8-16 0-31,3-18-9 0,0-7 1 16</inkml:trace>
  <inkml:trace contextRef="#ctx0" brushRef="#br0" timeOffset="66672.6">29464 7184 47 0,'11'37'23'0,"-15"26"-21"0,4-47 36 16,-3-1-38-16,-1 4 0 15,-7 3-1-15,4-3 0 16,0 0 0-16,4-7 1 16,-1-2-1-16,-3-1 1 15,0-3 2-15,0 7 0 16,0 0 1-16,-4-1 1 16,1 4 0-16,3 6 0 15,0 6 0-15,3 19 0 16,1 3-2-1,-1 16 0-15,1 6-2 0,-4 0 1 16,3-3-3-16,1-9 0 0,-1-10-5 16,4-9 0-1,7-19-11-15,-3-13 1 16</inkml:trace>
  <inkml:trace contextRef="#ctx0" brushRef="#br0" timeOffset="67108.06">29369 8557 45 0,'-4'13'22'0,"-3"-13"-21"0,0 3 31 15,-3 3-31-15,-5 4 0 16,-2 2 0-16,-1 4 1 15,-7 25-3 1,8-1 1-16,6-5 1 16,8-7 0-16,10-3 0 15,10-6 0-15,12-16 1 16,2-9 1-16,-2-7-1 16,-5 1 1-1,-3-4-5-15,-6 0 0 0,-8-6-12 16,-14-3 0-16</inkml:trace>
  <inkml:trace contextRef="#ctx0" brushRef="#br0" timeOffset="67843.64">30332 6723 62 0,'-11'41'31'0,"-10"15"-36"0,14-37 51 16,-7 12-46-16,-4 7 0 15,-6 12-1-15,-1 10 1 16,-3 9 0-16,-1 12 0 0,5 1-1 16,6-7 1-16,8 0-2 15,6 0 1-15,8-15-3 32,10-13 0-32,3-13-8 15,8-12 1-15,7-15-5 0,7-10 0 0</inkml:trace>
  <inkml:trace contextRef="#ctx0" brushRef="#br0" timeOffset="68118.5">30766 7011 65 0,'-25'28'32'0,"-28"48"-43"0,39-57 63 0,0 3-51 0,-7 9 0 0,-7 10 0 0,-8-1 1 16,1 7-5-16,3 0 0 15,4-3-4-15,3-6 1 16,11-13-12-16,7-19 0 15</inkml:trace>
  <inkml:trace contextRef="#ctx0" brushRef="#br0" timeOffset="68343.37">30476 7130 52 0,'36'69'26'0,"-1"41"-27"15,-24-82 40-15,-1 13-39 16,1 3 1-16,-1 9-1 16,4-2 1-16,1-11-4 15,-1-2 1-15,0-13-4 16,0-12 0-16,4-10-9 16,-1-16 1-16</inkml:trace>
  <inkml:trace contextRef="#ctx0" brushRef="#br0" timeOffset="68539.02">30857 7410 54 0,'11'9'27'0,"21"-15"-33"0,-15 3 48 15,12-4-43-15,9 4 0 16,1-6-8-16,-10-4 1 16,6-3-2-16,-7-2 1 15</inkml:trace>
  <inkml:trace contextRef="#ctx0" brushRef="#br0" timeOffset="68825.59">31531 7127 45 0,'-14'22'22'0,"-25"10"-23"16,22-32 31-16,-4 6-30 15,-4 13 1-15,-3 6 2 16,-4 6 0-16,0 0-3 15,4 7 0-15,7 6 2 16,10-9 1-16,8 5-1 16,10-5 0-16,14-10-5 15,7-3 1-15,11-13-12 0,7-12 0 16</inkml:trace>
  <inkml:trace contextRef="#ctx0" brushRef="#br0" timeOffset="69090.43">31623 6876 53 0,'7'66'26'0,"14"3"-27"0,-10-47 42 0,-1 6-41 15,8 1 1-15,7 5 0 16,6 7 1-16,-6 3-3 16,-7 0 1-16,-8 9 0 15,-10 10 0-15,-7-1-3 16,-10 4 1-16,3-6-10 16,-1-13 0-16,-6-9-4 15,-3-13 1 1</inkml:trace>
  <inkml:trace contextRef="#ctx0" brushRef="#br0" timeOffset="69524.7">31704 6268 58 0,'4'9'29'0,"-8"-15"-32"0,4 9 58 16,4-3-53-16,3 7 0 16,7 2 0-16,3 0 0 0,8 4-3 15,3-4 1-15,4-5 2 16,0-1 0-16,0 3-2 15,-4 0 1-15,-7 0-1 16,-7 4 1-16,-7 6-3 16,-7 6 0-16,-7 3-2 15,-3 9 1-15,-1 4 0 32,-3-13 0-32,0 9 0 0,3-2 1 0,8 2 1 15,3 1 1-15,3-7 0 16,8-3 1-16,10-6-2 15,7-10 0 1,7-6-6-16,-3-6 0 0,-7-9-9 16,-7 5 0-16</inkml:trace>
  <inkml:trace contextRef="#ctx0" brushRef="#br0" timeOffset="69974.25">32173 7253 46 0,'29'19'23'0,"6"-7"-13"0,-25-9 33 0,8 0-41 16,10 0 0-16,4-3 0 16,0 0 0-16,0 0-5 15,-1-3 1-15,1 0-4 16,0-3 1-16,-8-7-11 16,-6 1 0-16</inkml:trace>
  <inkml:trace contextRef="#ctx0" brushRef="#br0" timeOffset="70162.14">32304 7083 54 0,'0'69'27'0,"-4"-3"-30"0,4-44 43 16,0 6-42-16,4 10 0 0,-1 6-8 15,4-3 1-15,1-10 0 16,-1-15 1-16</inkml:trace>
  <inkml:trace contextRef="#ctx0" brushRef="#br0" timeOffset="70421.06">32653 7563 61 0,'7'32'30'0,"4"-17"-36"0,-8-12 52 16,4 0-49-16,0-3 1 15,4-3-5-15,0-6 1 16,-1-4-4-16,8-5 0 16,-4-4-6-16,4 3 0 15</inkml:trace>
  <inkml:trace contextRef="#ctx0" brushRef="#br0" timeOffset="70626.42">32964 7560 58 0,'17'19'29'0,"1"-10"-42"0,-18-9 58 0,7 0-45 16,-4-3 0-16,4 0-6 15,1 0 1-15,-1 0-3 16,3-4 0-16,1-5-7 15,3-4 1-15</inkml:trace>
  <inkml:trace contextRef="#ctx0" brushRef="#br0" timeOffset="70911.2">33203 7516 49 0,'8'10'24'0,"-1"-14"-24"0,-4 4 45 16,4 0-44-16,0 0 0 16,4 7 0-16,-1-4 0 15,4 3-2-15,1 0 1 0,-1 4-1 16,-4-1 0-16,1 1-4 15,-1-4 0-15,-2-3-9 16,2-12 0-16,-3-7-1 16,7-3 0-16</inkml:trace>
  <inkml:trace contextRef="#ctx0" brushRef="#br0" timeOffset="76611.69">15843 1956 26 0,'74'-69'13'0,"-21"16"-5"0,-46 41 14 15,0-17-20-15,-3-11 1 0,-8 18 2 16,-10-22 0-16,-10 3-7 15,-22 3 1-15,-11 4 4 16,-27 6 0-16,-29 12-2 16,-11 13 0-16,-20 12-2 15,-12 10 1-15,8 9-1 16,-18 22 0 0,-66 76 0-1,34-10 0-15,29 0 0 16,31 16 0-16,36 12 1 15,28 3 1-15,21-6 0 16,18 4 0-16,20-4-1 16,22 0 1-16,25-22 0 15,11-3 0-15,24-9 0 16,31-20 0-16,22-18 0 16,32-15 0-16,28-14-1 0,14-18 1 15,18-28 1-15,-18-22 0 16,0-10 1-16,-11-21 1 15,-24-10 0-15,-29-16 1 16,-13-22-1-16,-22 1 1 16,-17-10-3-16,-18-28 0 15,-18 9-3-15,-21 19 1 16,-14-7-3-16,-3 7 1 16,-8 3-2-16,-10 19 0 0,-11 10-2 15,-17 18 0-15,-14 6-9 16,-26 16 1-16</inkml:trace>
  <inkml:trace contextRef="#ctx0" brushRef="#br0" timeOffset="77483.33">17170 1608 29 0,'28'-25'14'0,"28"-22"-7"16,-38 31 14-16,7 4-21 16,6-10 0-16,19-6 0 15,20 6 1-15,19-13-3 16,6 7 1-16,25 3 0 16,21-3 0-16,7-7 0 15,18 7 0-15,17-6-1 16,8-1 1-16,13 7 1 0,8 3 0 15,10 6-1-15,11-6 1 16,18 9 0-16,6 7 0 16,22 6 0-16,3 6 1 15,14 3-1-15,-3-3 1 16,11 10 0-16,-8-4 1 16,11 10-1-16,-18 6 1 15,4 6-2-15,0 4 1 16,-11 9-3-16,11 9 0 0,-18 10 0 15,7 6 0 1,-10 12 2-16,-22 1 1 0,-17 15 1 16,-18-6 1-16,-21 9 2 15,-24-6 0-15,-8-3 0 16,-21 0 1-16,-21-3-4 16,-25-6 0-16,-14-1-6 15,-14-12 0-15,-14-12-8 16,-14-10 1-16</inkml:trace>
  <inkml:trace contextRef="#ctx0" brushRef="#br0" timeOffset="78082.37">25619 2562 37 0,'10'0'18'0,"-3"0"-16"0,-3 0 27 16,3 0-27-16,-4 3 1 16,5 12 2-16,2 1 1 0,1 15-7 15,3-9 0-15,7 16 4 16,0-4 0-16,0 4-2 16,0-3 1-16,1-7-2 15,-1-3 0-15,4-6 0 16,3-10 1-16,3 1-1 15,5-10 0-15,6-10 0 16,-3-9 0-16,0-9 0 16,-4 12 0-16,7-12 0 15,4-3 1-15,7-1-1 16,-4-2 0-16,1-4 0 16,-8 16 1-16,-3 4-2 15,-7 2 1-15,-4 3-1 16,-10 4 0-16,-11 3 0 15,-14 12 0-15,-18-3 0 0,-24 7 1 16,-4-1 0 0,-14 3 1-16,-18-8 0 0,-17-8 0 15,-8-8 0-15,-10-1 1 16,0-5-8-16,0-14 1 16,-7-5-9-16,36 2 0 15</inkml:trace>
  <inkml:trace contextRef="#ctx0" brushRef="#br1" timeOffset="83802.75">23957 5748 12 0,'0'-26'6'15,"-7"1"5"-15,0 13 7 0,0-4-15 16,-4-9 0-16,-3 3 4 15,-3 0 0-15,-12-6-8 16,-6-3 0-16,-11-4 5 16,-7 4 0-16,-7-4-2 15,0 13 1-15,-10 0-2 16,-15 13 0-16,-21 0 0 16,1 12 0-16,-12 6-1 15,-6 19 1-15,-11-6-1 16,14 13 0-16,3 9 0 0,1-4 0 15,-1 17 0-15,5 9 0 16,9-4 0-16,15 17 0 16,17-1 0-16,8 4 0 15,3 12-1-15,11 3 1 32,6 13-1-17,8-13 0-15,3 0-1 0,11 0 0 16,3-3 0-16,11 4 1 0,11 2 0 0,6-9 0 15,8-3-1-15,-4 0 1 0,18 6-1 16,17-3 0-16,8-4 0 16,17-5 1-16,7-13-1 15,0-10 1 17,21-8 2-32,11-17 0 0,11-9 1 0,-8-9 0 0,11-10 0 15,4-6 0-15,-1-12 0 16,-13-4 0-16,-1-6-2 15,1-6 1-15,-5-7-2 16,5-12 1 0,-18-3 0-1,-11-6 1-15,-7-7 0 0,-3-6 0 0,-1-6 0 16,-13-7 1-16,-11-3-1 16,-8-5 0-16,-9-1-1 15,-8-16 1-15,-10-3 0 16,-8-3 0-16,-10-3 0 0,-17-15 0 15,-19-11 0 1,-3 5 1-16,-10 2-2 0,-18 0 0 16,-11 6-7-16,-3 4 1 15,-10 21-6-15,2 17 1 16</inkml:trace>
  <inkml:trace contextRef="#ctx0" brushRef="#br1" timeOffset="86131.56">29520 5224 24 0,'25'-16'12'0,"10"-12"-1"0,-24 25 12 15,0-7-22-15,-1 1 1 16,-6-10-1-16,-4-6 0 31,-25-19-2-15,-7 0 1-16,-10 7 0 0,-18 2 1 15,-7-2-1-15,-21 11 0 32,-67-5 0-32,-4 12 0 0,11 16-1 15,10 6 1-15,7 26-1 16,8 2 1-16,3 13-2 16,14 9 0-16,11 19-1 15,14 3 1 1,7 20-1-16,3-5 1 0,8 5 0 15,10 8 0-15,7 7 2 16,11-4 0-16,6 4 0 16,12-10 1-16,6-2 0 15,15-10 0-15,13 2 1 16,19 1 0-16,6-6-1 16,29 6 0-16,17 0 0 15,18-3 1-15,3-10-1 16,21-9 0-16,15-6-1 15,3-22 0-15,15-16 0 16,9-19 1-16,1-28 0 0,14-22 0 16,0-28 1-1,-10-32 1-15,-8-24 0 0,-17-23 0 16,-22-12-1-16,-35 3 1 16,-35 10-2-16,-31-1 1 15,-33 13-2-15,-35 0 0 16,-21 10-2-16,-31-1 0 15,-43 7-10-15,-22-13 1 16</inkml:trace>
  <inkml:trace contextRef="#ctx0" brushRef="#br1" timeOffset="96999.28">2007 4926 25 0,'18'-31'12'0,"0"-1"0"0,-18 32 13 16,3-6-20-16,-3 6 0 16,7-6 5-16,-14 6 0 15,4 9-12-15,-4 4 0 16,-4 9 8-16,0 0 0 16,-10 9-3-16,-7 10 0 15,-4-1-3-15,-7 17 1 16,-6-4-2-16,9 7 1 15,-3-1 0-15,1 1 0 16,6 3 0-16,4-7 0 16,17-3 1-16,1-6 0 15,13-3 0-15,8-6 0 0,17-7 0 16,4-9 0-16,13-6-2 16,-6-10 1-16,4-6-7 15,-5-3 0-15,1-9-9 16,-7-1 1-16</inkml:trace>
  <inkml:trace contextRef="#ctx0" brushRef="#br1" timeOffset="97374.52">1997 5685 41 0,'0'6'20'0,"17"-22"-12"16,-13 7 29-16,14-7-34 15,-1-2 0-15,8-1 0 16,3-3 0-16,0-6-5 0,-7-1 1 16,-3 4 2-16,-4 0 0 15,0 6-1-15,-10 7 0 16,3-4-1-16,-7 7 0 15,-7 9-1-15,7 3 1 16,-11 9-2-16,-6 7 0 16,3-3 0-16,3 6 0 15,-7 3 1-15,8 3 0 16,-1 0 1-16,4-3 0 16,18-3 1-1,6-9 0-15,1-4-3 16,3-9 0-16,0-12-9 15,-3-1 0-15</inkml:trace>
  <inkml:trace contextRef="#ctx0" brushRef="#br1" timeOffset="97931.76">2381 5578 30 0,'4'22'15'0,"6"10"-6"15,-10-29 19-15,0 0-29 16,0-3 1-16,0 0 0 16,7-3 0-16,-3-4 0 0,7-5 1 15,3 2-1 1,-4-2 0-16,1 6 0 0,-1-10 1 16,1 7-1-16,0 5 1 15,-4 1-1-15,3 0 0 16,1 3 0-16,-1 0 1 15,-6 3-1-15,10 0 0 16,-3 4 0-16,3-1 1 16,3 0-1-16,1-3 0 15,3-3-1-15,0-9 1 16,0-10 1-16,8-6 1 16,-8-9 1-16,7-4 1 0,0-12 0 15,-3-7 1-15,-4-9-1 16,-3 1 1-16,-11-4-3 15,-7-4 1-15,-7 4-4 16,-4 7 0-16,-6-1 0 16,-8 10 0-16,-10 3-1 15,-1 12 0-15,-2 19 0 16,9 19 1-16,1 13 1 16,7 21 0-16,3 13-1 15,8 28 0-15,-1 7 1 16,18 18 1-16,4 4-1 15,-1-16 1-15,8-16-2 16,-7-16 1-16,-1-21-3 16,-6-17 0-16,-4-18-7 15,-4-12 0-15,-3-4-4 16,4-9 1 0</inkml:trace>
  <inkml:trace contextRef="#ctx0" brushRef="#br1" timeOffset="98127.19">2455 5368 39 0,'7'10'19'0,"4"-10"-12"0,-11 0 36 16,4-4-41-16,10 1 1 0,-11-3 0 31,15-10 0-31,14 7-5 0,-1-4 0 0,8 7-3 16,0 6 1-16,0-3-11 15,-11-3 1-15</inkml:trace>
  <inkml:trace contextRef="#ctx0" brushRef="#br1" timeOffset="98471.27">2843 5412 44 0,'18'28'22'0,"10"-15"-12"0,-17-16 32 0,10-1-39 15,-3-2 0-15,-4-3 0 16,3-10 1-16,-2 3-6 16,-1 1 1-16,-11-1 2 15,4-6 0-15,-7 6-3 16,-7-2 1-16,4 11-3 0,-11-2 1 16,3 9-3-16,7 3 1 15,-6 6-1-15,10 7 0 31,3 19 1-31,4-1 0 16,4-6 2-16,-7-3 0 16,3-6 2-16,3-3 0 15,1-4 1-15,-1-2 1 16,1-4-2-16,3-9 0 16,-3 3-8-16,-1-9 1 15,4-7-2-15,-3-6 0 0</inkml:trace>
  <inkml:trace contextRef="#ctx0" brushRef="#br1" timeOffset="98712.39">3140 5387 16 0,'-11'3'8'0,"-28"-50"-3"15,32 38 10-15,4-7-7 16,3 0 0-16,-7 7 11 15,3-4 0-15,4 1-21 16,11 5 1-16,10 1 14 16,18-6 0-16,10-7-4 15,11 0 0-15,11-9-10 16,-4-7 1-16,-14 4-12 16,-4 0 1-16,-10-7-7 15,3 13 0-15</inkml:trace>
  <inkml:trace contextRef="#ctx0" brushRef="#br1" timeOffset="99588.29">4498 5334 60 0,'-4'9'30'0,"-13"-28"-37"16,13 19 54-16,-3-3-47 15,-7 0 0-15,-4-3 1 16,-3 3 0-16,-3 3-3 16,-1 3 1-16,4 3-1 0,3 0 0 15,7 13-1-15,1 3 1 16,-1-3-3-16,11 6 1 15,4-6 0-15,6-4 1 16,8-5 0-16,-4-7 1 16,4-3 0-16,-1-10 1 15,-6-2 0-15,7-4 1 16,-8 4-2-16,1-7 1 16,-1 10-3-16,-6-4 1 15,7 7-1-15,-4 3 1 16,0 6-1-16,3 0 0 15,1 3 2-15,-1 4 0 0,1 2 2 16,0 4 0-16,6-1 0 16,-6 7 1-16,6-9 0 15,5-4 0-15,-8-12 0 16,3-3 0-16,1-7 1 16,3-5 1-16,-10-8 1 15,10-8 1-15,0-13-1 16,0-3 1-16,4-10-1 15,-4-6 1-15,-10-6-3 16,-1-25 1-16,-10 15-3 16,-10-15 0-16,-1 16-1 15,1-13 1-15,-12 9 0 16,5-6 0-16,-4 22-1 16,-1 6 1-16,5 13-1 0,-1 22 1 15,4 22-2 1,-4 21 0-16,8 23-1 0,-1 22 0 15,1 27 0-15,10 23 1 16,10 12 0-16,11 10 0 16,-3 0 2-16,3-16 0 15,-7-10 1-15,11-24 0 16,-4-16-2-16,-3-16 0 16,3-15-10-16,-7-29 0 15</inkml:trace>
  <inkml:trace contextRef="#ctx0" brushRef="#br1" timeOffset="99794.89">4293 5036 64 0,'32'9'32'0,"46"-47"-39"0,-47 23 61 0,12-20-54 15,13-9 0-15,-6 4-7 16,-1 5 0-16,-14 10-3 16,1 6 0-16,-22 13-8 15,3 9 0-15</inkml:trace>
  <inkml:trace contextRef="#ctx0" brushRef="#br1" timeOffset="101123.62">3556 6127 56 0,'0'0'28'0,"-14"9"-34"0,10-5 52 0,-13 2-46 15,-8 3 1-15,-3 4-1 16,-7 2 0-16,-1 4-1 0,-10-3 0 15,4 18-1-15,3-2 1 16,8 5-1-16,2-2 1 16,12 3 1-16,13 2 1 15,8-2 2-15,20-4 1 16,8-9 1-16,17-15 0 16,11-10-1-16,0-10 0 15,-10-5-6-15,-1-1 0 16,-17 4-16-16,-11-4 0 15</inkml:trace>
  <inkml:trace contextRef="#ctx0" brushRef="#br1" timeOffset="103819.13">6368 8441 48 0,'3'16'24'0,"-3"6"-11"0,0-19 24 16,0 13-36-16,0 2 0 15,-3 11 0-15,3 2 1 16,-4 13-3-16,1 12 0 15,-1-5 0-15,1 2 0 16,-5 0-3-16,1-6 0 16,4-3-2-16,3-6 0 15,-7-13-7-15,3-10 1 16,4-11-2-16,0-17 0 16</inkml:trace>
  <inkml:trace contextRef="#ctx0" brushRef="#br1" timeOffset="104280.69">6117 8360 34 0,'14'6'17'0,"11"10"-15"16,-14-13 30-16,-1-3-31 16,-3 0 1-16,7-3 4 15,4-4 0-15,3-5-6 16,7-1 1-16,-6-6 4 15,6-3 0-15,11 1 0 16,13-5 1-16,-9 4-2 16,-4 7 1-16,-8 5-2 15,-2 7 1-15,-8 13-3 0,-4-1 1 16,-6 10-4-16,-4 15 1 16,-7 10-3-16,-14 3 0 15,0 10-1-15,-7 2 0 16,-4-5 1-16,0 2 0 15,4-3 0-15,3-12 1 16,8-6 1-16,3-17 0 16,3-8 0-16,15-7 1 15,-4-3 1-15,7-6 1 16,7-1 2-16,4 4 0 16,7 3 1-16,-8 7 0 15,1 2-1-15,0 13 0 0,-1-6-2 16,-2 2 1-16,-8 8-4 15,0 2 1-15,0 0-4 16,4-6 1-16,-8 0-11 16,8-16 0-16</inkml:trace>
  <inkml:trace contextRef="#ctx0" brushRef="#br1" timeOffset="104597.17">7101 8824 42 0,'22'0'21'0,"-19"-3"-18"15,-3-4 29-15,-3-2-31 16,-4 3 1-16,-4-1 0 16,-7 4 1-16,-3 3-4 0,-4 7 0 15,1 8 0-15,3-5 1 16,-1 8-3-16,5-5 0 15,-4 21 0-15,7 1 0 16,3-4 0-16,4-12 1 16,7-3 2-16,3-7 1 15,8-9 2-15,7-9 0 16,-1-4 0-16,4-9 0 16,-3 4-4-16,3-14 1 0,-3-2-12 15,-4-4 1 1</inkml:trace>
  <inkml:trace contextRef="#ctx0" brushRef="#br1" timeOffset="104942.3">7571 8294 48 0,'10'-6'24'0,"-17"2"-19"0,7-2 36 0,-3-6-40 16,-4-1 1-16,-8 0 0 15,1 4 0-15,-7 9-3 0,-7 13 1 16,-7-4 1 0,-4 16 0-16,-7 16-1 0,11 15 0 15,7 13 0 1,10 19 0-16,14-6 0 0,4-1 0 15,11-9 1-15,7-15 0 16,13-16 2-16,-6-23 0 16,14-15-2-16,7-9 1 15,-8-13-6-15,-2-6 0 16,-4-6-13-16,-8 3 0 16</inkml:trace>
  <inkml:trace contextRef="#ctx0" brushRef="#br1" timeOffset="105679.58">9980 8190 57 0,'4'13'28'0,"-18"31"-31"0,6-35 43 15,-2 10-40-15,-8 12 0 16,-3 10 0-16,-7-3 0 15,3 12 0-15,4-3 0 0,3-3 0 16,4-3 1-16,4-7 0 16,3-6 0-16,3-3 0 15,-3-12 0-15,-4-13-1 16,1-6 0-16,-4-10 0 16,-4-15 0-16,-7 9-1 15,-6 0 0-15,-12-3-2 16,-3 3 1-16,1 3-2 15,-5 6 1-15,1 4-1 16,-4 3 0-16,11-1 1 16,6 7 0-16,8 0 2 15,7 4 0-15,10-1 2 16,11 0 0-16,18-3 2 16,14 3 1-16,24 3 1 15,18-6 0-15,14 0 1 0,11 3 1 16,7-6-1-16,-4-6 0 15,-10-10-3-15,-21-6 1 16,-8-3-5-16,-10 6 0 16,-14 0-8-16,-7-10 0 15,-8 1-10-15,-10 0 0 16</inkml:trace>
  <inkml:trace contextRef="#ctx0" brushRef="#br1" timeOffset="106324.05">11867 8008 42 0,'-3'76'21'0,"6"8"-16"0,-3-59 27 0,0 19-31 15,-3 13 0-15,-4 21 0 16,0 4 1-16,3 9-4 16,4-13 1-16,0-6-1 15,4-19 0-15,3-15-6 16,-4-13 1-16,8-15-6 16,3-14 0-16</inkml:trace>
  <inkml:trace contextRef="#ctx0" brushRef="#br1" timeOffset="106653.9">12421 8582 61 0,'4'7'30'0,"-4"-11"-40"0,0-2 61 16,-4 0-52-16,-10 0 1 15,-3-1 0-15,-12 4 0 16,-6 0-1-16,-4 6 1 0,4 10-2 16,-4 2 0-16,4 7 0 15,7 13 0-15,10 6-1 16,11-4 0-16,7 1 0 16,11-7 1-16,13-12 2 15,15-6 0-15,3-17 1 16,-3-11 1-16,-11-7-1 15,-3-6 1-15,-4-10-10 16,-7-9 0-16,-10 0-7 16,-8 3 1-16</inkml:trace>
  <inkml:trace contextRef="#ctx0" brushRef="#br1" timeOffset="107119.26">13123 8005 47 0,'-3'-6'23'0,"-1"0"-15"0,4 6 38 0,-3 3-45 16,-4-3 1-16,-7 6 0 16,-8 4 1-16,-6 5-4 15,-14 10 1-15,-11 4 0 16,-11 18 1-16,4-13-1 15,1 13 0-15,2 13-1 16,8-1 0-16,13 13 0 16,12 1 1-16,17-1 0 15,17 0 1-15,15-16 1 16,21-15 0-16,17-25 1 16,4-16 0-16,4-16-3 15,3-9 0-15,-14-6-11 16,-7-4 0-16,-11 1-7 0,-14-1 0 15</inkml:trace>
  <inkml:trace contextRef="#ctx0" brushRef="#br1" timeOffset="113290.43">7585 9786 31 0,'-25'29'15'0,"-10"5"-10"0,31-28 15 0,-6 4-19 16,-1 2 1-16,0 1 0 15,1-7 0-15,-4 4-3 16,0-1 1-16,-7 4 1 15,3-7 1-15,-7 3-1 16,8-6 0-16,-1 1-1 16,-3-4 1-16,0-10-1 15,3 1 1-15,0-1-1 16,1-2 1 0,3-13-1-1,6 0 0-15,5-4 0 16,3-8 0-16,11 5 0 0,-1 1 1 15,8 6-1-15,6 0 1 16,1 0-1-16,0 0 1 16,0 6-2-16,-4 6 1 15,0 4-2-15,-3 6 1 16,3 6-1-16,0 0 1 16,-4 10-1-16,5-1 1 15,-8 7-2-15,3 3 1 16,5 0-1-16,-5 0 0 15,-6 0 1-15,6-3 0 16,5-1 0 0,-8 1 0-16,3-3 1 0,1-4 1 15,-7 1 0-15,3-1 1 0,0-2 1 16,0-7 1-16,4-3 0 16,-8 0 0-16,8-3 0 15,3 0 1-15,-7-4-1 16,4 4 1-16,-1-6-3 15,-3 3 0-15,1-4-1 16,-5-5 1-16,-3-1-1 16,-7-6 1-16,0-3-1 15,-3 3 0-15,-4 6 0 16,-4 1 1-16,-3-1-1 16,3 3 0-16,-10 1 0 15,4 6 0-15,-5 2 0 16,1 4 0-16,-7 0-2 15,-4 7 1-15,4 5-3 0,-11 7 1 16,7 3-3-16,4-6 1 16,4 2-6-16,2-8 0 15</inkml:trace>
  <inkml:trace contextRef="#ctx1" brushRef="#br1">1069 9178 0,'0'0'16,"0"0"0,0 0-1,0 0 1</inkml:trace>
  <inkml:trace contextRef="#ctx0" brushRef="#br1" timeOffset="114884.28">6914 10075 43 0,'4'6'21'0,"21"-9"-12"15,-22 3 21-15,4 0-28 0,4 0 1 16,-11 6 2-16,0 7 0 16,0 3-7-16,-11 12 1 15,4 9 3-15,-3 7 0 16,-4-3-5-16,-1 0 0 15,1-10-12-15,-3-18 0 16</inkml:trace>
  <inkml:trace contextRef="#ctx0" brushRef="#br1" timeOffset="115572.05">6061 9670 47 0,'0'19'23'0,"7"28"-20"0,-4-34 33 0,1 6-35 16,-1 9 0-16,-3 13 1 15,0-13 0-15,-3 13-3 16,-1 12 0-16,1-6 1 15,3 3 1-15,-7 0-2 16,3-3 1-16,4-9-3 16,0-13 1-16,0-6-3 15,0-10 1-15,0-15-5 16,0-7 1-16,0-15-6 0,0-19 1 16</inkml:trace>
  <inkml:trace contextRef="#ctx0" brushRef="#br1" timeOffset="115966.95">5891 9790 28 0,'-3'-7'14'0,"17"-21"-7"0,-7 16 19 16,4-1-24-16,6-6 1 15,4 0 3-15,8 1 0 16,-5-4-7-16,15-3 1 16,7-1 5-16,3 1 0 15,1 10-1-15,-8 5 0 0,-10 10-1 16,-4 10 1-16,-7 5-2 15,-10 14 0-15,-4 2-2 16,-7 0 1-16,-7 4-2 16,-4-4 1-16,-6-3-2 15,3-6 1-15,-8-3-1 16,1-9 1-16,4-4 0 16,6-3 0-16,-3-3 1 15,7 0 0-15,3 3 1 16,4 3 0-16,7 7 1 15,4 6 0 1,17 21 0 0,-7 8 1-16,8-5-2 15,-15 4 1-15,10 4-3 16,-3 2 1-16,-3-15-9 0,3-7 1 16,0-22-8-16,-6-9 0 15</inkml:trace>
  <inkml:trace contextRef="#ctx0" brushRef="#br1" timeOffset="125766.43">11846 9611 53 0,'0'16'26'0,"-3"-26"-21"0,3 10 27 16,-4 3-33-16,-6 0 1 15,-8 7 0-15,-3 2 0 16,-7 4 0-16,3 0 0 16,0 6-1-16,1 3 1 15,2 3 0-15,5 6 0 0,10 4 0 16,3-3 0-16,8-1 0 16,10-3 0-16,7-2 0 15,7-7 0-15,4-10-3 16,0-6 1-16,-4-9-7 15,4-6 0-15,-1-4-5 16,-2-5 0-16</inkml:trace>
  <inkml:trace contextRef="#ctx0" brushRef="#br1" timeOffset="126172.12">11878 9912 48 0,'0'12'24'0,"14"1"-23"16,-7-16 43-16,11 3-43 16,-1-10 1-16,5 1-1 0,6-4 1 15,-3-2-3-15,-4-4 0 16,-4 0 1-16,-3 0 1 15,-3-3-2-15,-4 4 0 16,-10 5-1-16,-4 4 1 16,-4 5-2-16,-3 4 0 15,0 7-1-15,0-1 1 16,3 3-1-16,4 4 1 0,3 3 0 16,1 9 1-16,3-3 2 15,7 6 0 16,0-16 0-31,7 1 1 0,0-4-1 0,0 1 1 0,4-4-3 16,0-3 0-16,-1 7-7 16,-3-10 1-16,4-13-4 15,-4-3 1-15</inkml:trace>
  <inkml:trace contextRef="#ctx0" brushRef="#br1" timeOffset="126712.66">12259 9993 35 0,'14'10'17'0,"-10"15"-17"0,-4-22 31 15,0 0-31-15,0 0 1 16,0-3 0-16,3-3 1 16,4-3-3-16,0-4 1 15,0 1 0-15,0 0 1 16,-3-1-1-16,3 7 1 15,0 0 0-15,0-6 0 16,4 12 0-16,-1-10 0 16,1 4-1-16,3 3 1 15,-3 7 0-15,-1 2 0 16,1 4-1-16,3-1 0 16,0-3 0-16,4-2 0 15,-1-4-1-15,8-9 1 0,3-7-1 16,0 4 1-16,1-16-1 15,-1-16 1-15,-7-9 0 16,-3-13 0-16,-4-9 1 16,-7-7 0-16,-7 7-1 15,-4-6 1-15,-6 9-1 16,-4 3 1-16,-1 10-1 16,-2 2 0-16,-4 14 0 15,3 14 0-15,4 26 0 16,0 13 1-16,0 25 0 15,3-1 0-15,8 23 0 16,3 15 0-16,3 16 0 16,8 16 1-16,-1-32-1 15,1-9 0-15,-1-13-3 16,1-12 1-16,0-19-6 16,-4-13 0-16,0 1-6 0,-11-17 0 15</inkml:trace>
  <inkml:trace contextRef="#ctx0" brushRef="#br1" timeOffset="127191.86">12368 9837 39 0,'29'0'19'0,"13"6"-20"0,-28-3 31 0,7-3-30 15,4-3 0-15,7 3-1 16,-1-3 0-16,1 0-3 16,-4-4 1-16,-3-2-6 15,-4 3 1-15,-3-4 1 16,-4 4 0-16,-3 0 5 16,-1 3 0-16,1-1 6 15,-1 1 0-15,1 3 6 16,3 0 0-16,4 0 0 15,-1 0 1-15,4-3-4 16,1-3 0-16,-1-7-2 16,-4 1 0-16,1-4-2 15,0 0 1-15,-8 4-3 16,-3-1 1-16,-3 1-2 16,-4 2 1-16,-4 4-2 0,-3 3 0 15,-3 6-2-15,-4 13 1 16,3 3-2-16,4 6 0 15,3 0 0-15,4 0 1 16,4 3 0-16,7 3 0 16,-1-2 0-16,8-10 0 15,-8-4-7-15,1-2 1 16,-4-13-3-16,4-7 0 16</inkml:trace>
  <inkml:trace contextRef="#ctx0" brushRef="#br1" timeOffset="127447.21">13046 9968 39 0,'-4'29'19'0,"1"-48"-24"0,3 19 35 0,-4-16-30 16,1 0 1 0,-4 1 0-16,0-4 0 0,-1 6 1 15,5-2 1-15,-1 2 3 16,4 1 0-16,11 2 0 15,3-2 1-15,7-10-1 16,15-3 0-16,6-7-3 16,7 1 1-16,1-4-7 15,-1 1 1-15,-3-1-14 16,-4-2 1-16,-17 9-3 16,3 12 1-16</inkml:trace>
  <inkml:trace contextRef="#ctx0" brushRef="#br1" timeOffset="128303.3">14471 9815 46 0,'14'34'23'0,"-14"-2"-24"16,0-26 43-16,-3 0-41 16,-5-3 1-16,-2 3 0 15,-4-2 0-15,-4-1-3 16,-7 0 1-16,4 0 1 16,0 10 0-16,-4-4-2 0,4-3 1 15,4-3-1-15,3 4 1 16,3-1-3-1,4 3 1-15,10 1-1 0,4-4 0 16,4 0 0-16,3-6 1 16,4-3-1-16,-1-3 1 15,-2 0 1-15,-1-4 0 16,-4 1 0-16,1 9 0 16,-1 3-1-16,-3-9 1 15,1 9-3-15,2-3 1 16,-3 3 0-16,4 3 0 15,3 7 1-15,0-1 0 0,4 4 2 16,3-4 0-16,0 1 3 16,0-4 0-16,-3-2 0 15,10-7 0-15,4-7-1 16,3-8 1-16,4-4-1 16,-7-16 0-16,-4-12 1 15,-11-15 0-15,-2-26 0 16,-15 3 1-1,-15-15 0-15,-2-19 0 0,-4 12-2 16,3 26 1-16,-7-10-3 16,-3 12 0-16,0 10-4 15,-4 19 0-15,0 25-2 16,4 9 0-16,3 32-3 16,8 25 1-16,6 28 0 0,15 19 0 15,13 21 7-15,5 23 0 16,-1 0 3-16,3-29 1 15,-2-21 0-15,-5-23 0 16,-3-21-8-16,-7 0 1 16,-7-32-6-16,-7-19 0 31</inkml:trace>
  <inkml:trace contextRef="#ctx0" brushRef="#br1" timeOffset="128472.08">14266 9592 54 0,'25'16'27'0,"21"-19"-33"0,-25-4 57 0,18-5-50 15,17-4 1-15,1-3-2 16,10-6 1-16,3 9-8 16,1 7 0-16,-1-3-9 15,-13 8 1-15</inkml:trace>
  <inkml:trace contextRef="#ctx0" brushRef="#br1" timeOffset="128918.37">16087 9432 53 0,'10'3'26'0,"1"-15"-24"0,-11 12 41 16,0-7-42-16,-4 7 1 0,-6 0-1 16,-11 0 1-16,-4-3-3 15,-3 6 0-15,-4 13 1 16,-3 12 1-16,-1 7-1 16,8 15 0-16,7 3 0 15,10 4 1-15,11-4 1 16,11-3 1-16,10-12 0 15,18-10 0-15,14-15 0 16,7-26 0-16,0-6-6 16,-7-6 1-16,-11 0-17 15,-14-6 1-15</inkml:trace>
  <inkml:trace contextRef="#ctx0" brushRef="#br2" timeOffset="154534.62">1118 13211 48 0,'-21'19'24'15,"14"-10"-13"-15,7-6 24 0,0-3-33 16,0-6 1-16,7-4 2 15,-3-5 0-15,3-10-5 16,3-7 0-16,1-12 4 16,-1-6 1-16,8-16-2 15,10-9 0-15,-3-10-2 16,10-5 1-16,-3 14-3 16,-4 10 0-16,-7 10-1 15,-6 9 1-15,2 16 0 16,-6 9 1-16,-4 12-1 15,3 1 0-15,1 9 0 16,-7 6 0-16,3 10 1 16,-7 3 0-16,7-1-1 15,-4-2 1-15,4 0 0 16,4-10 0-16,-1-3 0 16,1-9 1-16,0-13 0 15,6-6 0-15,4-10-1 16,1-8 1-16,-1-1 0 0,0 0 0 15,4 3 1-15,-11 7 0 16,3 2-1-16,-6 10 0 16,-1 13-2-16,1 6 1 15,-4 9-3-15,4 6 1 16,-8 20-3-16,-3 9 1 16,0 2-1-16,0 11 0 0,-3 5 0 15,3 4 0-15,-11 3-1 16,11-10 0-16,0-5-1 15,0-4 0-15,4-7-6 16,6-8 1 15,18-13-1-31,1-10 0 0</inkml:trace>
  <inkml:trace contextRef="#ctx0" brushRef="#br2" timeOffset="154892.54">1969 12765 38 0,'7'-15'19'15,"3"-1"-14"-15,-10 16 38 0,7-6-40 16,-7 0 1-16,4 2-1 15,-4 4 1-15,0 0-5 16,-4-3 0-16,4 0 3 16,0 6 1-16,0 4-3 15,-7-1 0-15,-3 0-1 0,-1 4 0 16,0 5-1 0,-6 4 0-16,6 0 0 15,-6 3 0-15,6-7 0 0,7 1 1 16,4-6 0-1,11-4 1-15,0-3 0 0,6-6 1 16,-6-3-1-16,-1-4 1 16,1 1-1-16,7-1 1 15,-8 1 0-15,1-1 0 16,-1 1-1-16,1 6 0 16,0 6-1-16,-4 10 1 0,3-1-1 15,1 4 1-15,3 0-2 16,4 2 1-16,-1-2-3 15,-3-3 1-15,11-4-11 16,-4-6 1-16</inkml:trace>
  <inkml:trace contextRef="#ctx0" brushRef="#br2" timeOffset="155395.68">2505 12574 54 0,'7'13'27'0,"-7"-10"-29"0,0-3 45 0,-7-3-41 16,3 0 0-1,-6 3 2-15,3 3 0 0,-11 6-6 16,4 10 1-16,-4 9 2 16,-3 4 0-16,0 8-1 15,3 7 0-15,8-6-1 16,-1-3 0-16,11-4 0 16,0-6 1-16,18-2-1 15,6-17 0-15,5-6-3 16,-1-15 0-16,4-14-10 15,6-17 0-15,1-23-2 16,0-10 0-16</inkml:trace>
  <inkml:trace contextRef="#ctx0" brushRef="#br2" timeOffset="155597.97">2625 11856 46 0,'0'-3'23'0,"17"47"-22"16,-6-32 44-16,-4 13-41 0,-4 10 1 15,5 15 0-15,-5 10 0 16,-3 9-8-16,0 15 1 16,0 7 2-16,7 7 1 15,-3 5-3 1,6-12 0-16,-3-19-4 0,4-12 1 16,-4-16-9-16,4-7 1 0,-1-18-2 15,1-16 0-15</inkml:trace>
  <inkml:trace contextRef="#ctx0" brushRef="#br2" timeOffset="156003.34">3059 12653 53 0,'3'22'26'0,"-3"-16"-32"16,7-6 51-16,-7 3-43 15,-7 3 0-15,4 0-1 16,-8 4 1-16,-7-1-3 16,-3 1 0-16,4-1 1 15,-5 1 0-15,1 2-1 16,4-3 0-16,-1 4-1 16,7-4 0-16,8 1-1 15,13-1 1-15,1 1-1 16,7-7 0-16,3 3 0 15,0-3 1-15,-3 0 1 0,3-3 0 16,-11 0 0 0,1 0 1-16,-4 0 0 0,4 0 1 15,-11 0-1-15,10 7 1 16,-6 2-2-16,3 4 1 16,3-1-1-16,1-3 1 15,0-2-4-15,-1-4 0 16,1-9-8-16,6-7 0 15,-13-9 0-15,10-3 1 16</inkml:trace>
  <inkml:trace contextRef="#ctx0" brushRef="#br2" timeOffset="156247.51">3200 12675 44 0,'39'87'22'0,"-8"-52"-33"0,-24-20 46 0,4-2-35 16,-1 6 1-16,5 0 4 16,2-1 0-16,-6-2-4 15,6-6 1-15,-6-4 2 16,7-9 1-16,3-13-1 16,0-9 0-16,-3-3-5 15,-8-10 1 1,-10-25-15-16,0 4 0 15</inkml:trace>
  <inkml:trace contextRef="#ctx0" brushRef="#br2" timeOffset="156557.04">3648 12850 34 0,'3'10'17'0,"-13"-10"-2"0,6-7 14 0,4-2-25 15,0-4 1-15,0 1 0 16,-7-7 0-16,4-6-7 16,3-3 0-16,0-4 5 15,0 7 0-15,0 0-2 16,0 3 0-16,10 3 0 15,4 4 0-15,11-1-1 16,-4 0 1-16,0 4-3 16,8-1 1-16,2 1-7 15,-10-1 0-15,-3 4-7 16,0-7 0-16</inkml:trace>
  <inkml:trace contextRef="#ctx0" brushRef="#br2" timeOffset="162143.57">3958 12838 30 0,'-3'6'15'0,"-4"-6"-3"16,7 0 15-16,0 0-25 15,7 0 0-15,-4 0 1 16,8 0 0-16,-1 0-3 16,1-6 0-16,3-4 3 15,0-2 0-15,-3-1-1 16,-1 1 1-16,-3-7-2 16,-3 0 0-16,-4-3-1 0,-4 0 1 15,-6 0-2-15,-8 3 1 16,4 4-2-16,0 2 1 15,0 7-1-15,3 3 0 16,1 6 0-16,-1 12 0 16,4 4-1-16,7 3 1 15,-7 6 1-15,14 4 0 16,-7-1 1-16,11 4 0 16,-1-7 0-16,8-6 0 15,-4-3 0-15,4-7 1 16,3 1-1-16,0-4 1 0,-3-6-3 15,-1-9 0-15,4-7-10 16,-10-5 1-16</inkml:trace>
  <inkml:trace contextRef="#ctx0" brushRef="#br2" timeOffset="162506.44">4177 12687 30 0,'10'19'15'0,"19"9"-8"0,-26-22 18 0,4 4-24 15,0-1 1-15,-3 1 1 16,3-4 1-16,-7 0-5 16,3-3 1-16,-3-3 1 15,0 0 1-15,0 0-1 16,8-9 1-16,-8-4-2 16,0-5 0-16,0-4 0 15,0 0 0-15,10-3 0 0,-10-1 1 16,11 1-1-16,-4 3 1 15,3 4 0-15,4-1 1 16,4 9 0 0,0 4 1-1,3 9-1-15,0 10 1 0,0 6-1 0,7 12 1 16,-6 0-2-16,6 7 1 16,0 3-2-16,-3-4 1 15,-1-5-4-15,-2-4 0 16,-12-12-12 31,-6-16 1-47</inkml:trace>
  <inkml:trace contextRef="#ctx0" brushRef="#br2" timeOffset="163331.07">1965 13443 39 0,'0'-10'19'0,"11"26"4"0,-11-10 22 0,0 4-44 15,-7-1 1-15,-4 7 0 16,-3 6 0-16,-14 9-4 0,-4 4 1 15,-3 5-1-15,3 11 1 16,4-1-3-16,3-6 1 16,7-4-2-16,-3-5 0 15,11-7 0-15,2-6 0 16,8-6 2-16,18-10 0 16,3-6 2-16,7-3 0 15,15 0 3-15,-11-4 0 16,-4 4 1-1,0 6 1-15,-7 7-1 0,-10 6 0 16,-4 12-1-16,-4 6 0 16,-6 13-4-16,-15-3 0 0,1 0-2 15,-8-6 0 1,4-4-10-16,-8-12 1 0,12-9-1 16,6-10 1-16</inkml:trace>
  <inkml:trace contextRef="#ctx0" brushRef="#br2" timeOffset="164033.26">2177 14224 42 0,'10'-4'21'0,"18"-8"-25"0,-20 3 41 0,2-4-35 16,1-6 1-16,-1 0 0 15,1 4 0-15,-4-4-4 16,3 0 0-16,-10-3 3 15,0 0 0-15,0 0-2 16,0 0 1-16,-10 0-3 0,3 10 1 16,3 5-1-16,-10 11 0 15,11 5 0-15,-8 7 0 16,4 3 0-16,4-4 1 16,-8 7 0-16,4 3 1 15,7 10 1 1,7-4 1-16,-4 0-1 0,8-2 1 15,10-4-2-15,7-6 0 16,4-13-5-16,3-6 0 16,4-19-8-16,-14-9 1 15</inkml:trace>
  <inkml:trace contextRef="#ctx0" brushRef="#br2" timeOffset="164305.81">2565 14195 34 0,'-4'25'17'0,"-6"-31"-13"16,3 0 24-16,7-7-25 15,-4-5 0-15,-3-4 4 16,0 3 0-16,3-3-8 16,-6-6 1-16,3 3 6 15,7-1 0-15,7 5-1 16,-7-1 0-16,14 9-1 15,11 7 0-15,-1 3-3 16,12 6 1-16,-5 0-4 16,-2 0 0-16,-8 0-12 15,7-9 0-15,-3-4-4 0,3-11 0 16</inkml:trace>
  <inkml:trace contextRef="#ctx0" brushRef="#br2" timeOffset="164503.06">3009 14092 43 0,'-10'19'21'0,"3"21"-26"0,0-36 37 0,3-1-34 15,4 0 1-15,-7-3-8 16,7-13 1-16,0-2 1 15,-4-10 1-15</inkml:trace>
  <inkml:trace contextRef="#ctx0" brushRef="#br2" timeOffset="164688.31">2850 13716 35 0,'15'25'17'0,"13"-22"-22"15,-21-6 27-15,3 0-25 16,5-4 1-16,-1 4-15 0,-4-6 1 16</inkml:trace>
  <inkml:trace contextRef="#ctx0" brushRef="#br2" timeOffset="165445.65">3101 14139 48 0,'18'16'24'0,"42"-38"-28"0,-29 9 45 0,1 7-38 16,14-10 1-16,7-3 0 15,3-3 1-15,-6-3-7 16,-15-3 1-16,0 0 3 16,-14 0 1-16,-3-1-3 15,-7 11 1-15,-8 2-3 16,-6 7 1-16,-8 2-3 15,-7 10 0-15,-3 10 0 16,-7 9 0-16,7 9 1 16,-7 1 0-16,6 8 2 15,5 1 0-15,3-6 2 16,7-1 1-16,7-6-1 16,0-3 0-16,7-9-1 0,17-6 1 15,5-14-3-15,9-5 1 16,-9-13-9-16,13-3 1 15,7-13-5 1,-10-6 1-16,0 1 2 16,-134 90 11-1,239-170-1-15,-101 61 1 16,-12 2 7-16,1 16 1 0,-7 10 6 16,-4 5 0-16,0 4-8 15,-3 10 1 1,-15 8-4-16,-3 7 0 15,-3 10-2-15,-15 2 1 16,-10 4-2-16,3 9 0 0,-3 0-1 16,0 3 1-16,7-3-1 15,3-3 1-15,4-3 0 16,7 0 1-16,7-3 0 16,7-1 0-16,14 4 1 15,0-3 1 16,7 0 0-15,4-1 0-16,7-2 0 16,-7-1 0-16,-4 7-1 0,-7-6 0 0,-10-4-3 0,-11 7 1 0,-11 9-3 15,-10 3 0-15,-18 3-3 0,-21 1 1 16,0-1-12-16,-21-3 0 16</inkml:trace>
  <inkml:trace contextRef="#ctx0" brushRef="#br2" timeOffset="168118.39">2861 3891 25 0,'0'25'12'0,"18"22"-2"16,-15-37 13-16,8-4-20 15,-1 3 0-15,8 1 3 16,-7-7 1-16,6-3-9 15,8-3 1-15,3-4 4 0,11 1 1 16,21 0-2-16,7 6 0 16,18 0-2-16,3 3 0 15,21 3 1-15,11 1 0 16,11-1 0-16,-1 0 1 16,15 4 1-16,7-10 0 15,-4 3-1-15,21 3 1 16,11-3-2-16,7-3 1 0,18 3-1 15,10-3 0-15,10 3-1 16,5 1 0-16,13-4 1 16,4 0 0-16,11 0 0 15,3 0 1-15,7 0 0 16,0 0 0-16,-3 0 0 16,10 0 0-16,-4 3-1 15,1 3 0-15,-7 0 0 16,-4 0 1-16,-21 4 0 15,-8-7 1-15,-13 3 1 16,-21-6 0-16,-22 0 0 16,-10 0 0-16,-22 0-2 15,-17 0 0-15,-17 0-2 16,-18 3 0-16,-15-3-1 16,-17 0 0-16,-14 7-1 15,-11-14 0-15,-14 4-6 16,-10-6 0-16,-11-10-12 0,-4 3 1 15</inkml:trace>
  <inkml:trace contextRef="#ctx0" brushRef="#br2" timeOffset="169169.99">1408 4725 27 0,'-11'-9'13'0,"4"-23"-3"0,7 26 14 15,0-3-20-15,0-1 0 16,0 4 6-16,0 6 0 15,-4 6-11-15,-3 4 1 16,4 15 7-16,3 9 0 16,3 26-2-16,8 18 1 0,-4 20-4 15,4 33 1 1,-11 14-3-16,0 27 1 0,7 26-1 16,-7 12 0-16,0 12 0 15,-7 1 0-15,-4-13 0 16,11-19 0-16,0-24-1 15,11-33 1-15,-11-24-3 16,10-25 0-16,8-38-4 16,14-25 0-16,10-35-10 15,7-28 1-15</inkml:trace>
  <inkml:trace contextRef="#ctx0" brushRef="#br2" timeOffset="169980.87">1517 4785 47 0,'-11'0'23'0,"15"0"-22"0,-4 0 35 0,14-6-36 16,0 2 0-16,14-8 0 15,11 2 0-15,11 4 0 16,10 0 0-16,10 0 0 15,11-7 0-15,18-6 0 16,21-6 1-16,0-12-1 16,28-14 1-16,21-2-2 15,11-10 1-15,28-2-1 16,-10 5 1-16,17 4-2 16,0 2 1-16,8 10 1 15,6-6 1-15,-32 9 0 16,-10 7 1-16,-7 9 0 15,-21 6 0-15,-32 10-1 0,-14 2 1 16,-25 7-4-16,-7 7 0 16,-21 8-1-16,-10 13 1 15,-22 13-1-15,-17 13 0 32,-22 68 0-32,-10-6 0 15,7 0 2-15,10-6 0 16,4 6 1-16,11 9 0 15,-4-3 0-15,14 10 0 47,7-3 2-47,-3-1 0 0,-4-9 0 0,-7 4 0 0,-10 2-1 0,-8-6 1 0,-10 7-1 16,0-10 0-16,-14 3-1 16,-4-6 0-16,-17-3-1 15,-11-13 1-15,-7 3-1 16,-8-12 1-16,1-7 2 15,-21-2 0-15,-18-16 1 16,-21-4 0-16,-25-12 1 16,-42-12 0-16,-17-10 0 15,-19 0 0-15,-20 0-3 16,-4-3 0-16,-7 0-5 16,7 0 0-16,3 0-13 15,-3-7 0 1</inkml:trace>
  <inkml:trace contextRef="#ctx0" brushRef="#br2" timeOffset="171436.48">1849 15331 57 0,'7'9'28'0,"0"-12"-21"0,-7 3 28 15,-7 0-33-15,0 0 1 16,-4 0 4-16,-3 0 0 16,-4 6-8-16,-3 0 0 15,-7 7 4-15,0 6 1 16,-4 9-4-16,4 3 0 0,3 4-3 16,-3 6 0-16,7-4-1 15,3 1 0-15,7-4 0 16,4 1 0-16,14-4 2 15,4-6 0-15,17 3 0 16,14-6 0-16,4 4-2 16,0-14 0-16,0-9-6 15,-7-12 1-15,0-10-6 16,-18-3 0-16</inkml:trace>
  <inkml:trace contextRef="#ctx0" brushRef="#br2" timeOffset="171828.66">1954 15754 55 0,'0'12'27'0,"15"1"-33"16,-8-16 52-16,10 3-43 16,-3 0 0-16,15-3 3 15,2-4 1-15,-2 4-8 0,-1 0 0 16,-7-6 5-16,-3-1 0 15,-8-2-2-15,1-4 0 16,-8 0-4-16,4 1 0 16,-7-1-3-16,0 7 1 15,0 2-3-15,-10 11 1 16,3 5-1-16,3 3 0 16,-6 7 1-16,-1 3 1 15,4 3 2-15,7 0 0 0,0 4 2 16,7-11 1-1,4 4-1-15,-1-3 0 0,11-3-6 16,-3-7 1-16,3-2-6 16,0-11 1 31</inkml:trace>
  <inkml:trace contextRef="#ctx0" brushRef="#br2" timeOffset="172275.06">2342 15810 16 0,'4'0'8'0,"3"-25"-1"0,4 22 4 0,-4 3-9 0,3 0 0 0,1 10 4 16,-1-7 1-16,1 3-8 16,-7 0 1-16,3-3 4 15,3 0 0-15,-3 4-1 16,-3-1 0-16,3-3-3 16,3 3 1-16,-6-2-1 0,3-1 0 15,4 0 0-15,-4 0 1 16,3 0-1-16,-6 0 1 15,13 3 0-15,1-2 0 16,3-1 0-16,11-6 1 47,-4-7 2-47,4-9 1 0,7 1 1 16,-8-7 1-1,8-16-1 1,-11-3 0-16,4-13-1 0,-11-5 0 0,-3-4-3 0,0-6 0 0,-15 15-2 0,-3 4 0 0,-10 0-1 15,-1 6 1-15,-10 6-1 16,3 6 0-16,1 17-1 16,-8 18 1-16,0 9-1 15,4 19 1 17,7 22 0-32,7 16 1 15,7 16 0-15,0 6 0 0,0 6 0 0,7-13 1 0,-4-9-1 16,5-12 0-16,-5-13-5 15,4-22 1-15,-7-13-11 16,0-12 1-16,-7-18-1 16,-4-11 0-16</inkml:trace>
  <inkml:trace contextRef="#ctx0" brushRef="#br2" timeOffset="172490.73">2477 15625 48 0,'14'16'24'0,"7"-16"-26"0,-11-3 49 0,8-3-46 0,7-4 0 15,21-2-1-15,-4-1 1 16,0 1-7-16,4 2 1 16,-7 1-10-16,-4-7 1 15</inkml:trace>
  <inkml:trace contextRef="#ctx0" brushRef="#br2" timeOffset="172791.98">2914 15751 43 0,'25'12'21'0,"17"7"-15"0,-24-22 29 0,-4-3-31 15,7-1 0-15,4 1 3 16,-4-3 0-16,0-1-9 15,-3-2 0-15,-4-4 5 16,-7 0 1-16,3 1-4 16,-17-1 0-16,4 0-5 15,-4 4 0-15,-4 2-3 16,8 4 0-16,-8 6-1 16,-3 6 0-16,3 7 2 15,8 3 0-15,-4-1 4 0,7 1 1 16,0 6 1-16,7 3 1 15,14-3 1-15,-3 0 0 63,3 0-2-63,7-6 1 16,4-4-9-16,-4-9 1 0</inkml:trace>
  <inkml:trace contextRef="#ctx0" brushRef="#br2" timeOffset="173041.08">3418 15845 39 0,'-10'-10'19'0,"-1"-52"-25"0,1 52 32 0,3-9-26 15,0-9 1-15,3 0 4 16,-3 0 0-16,3 6-2 16,15 0 1-16,0 6 5 15,20 4 1-15,8-4-1 16,0-3 1-16,10 0-2 15,4 4 0-15,4 2-6 16,-8 7 0-16,-7 0-8 16,-10-1 1-1</inkml:trace>
  <inkml:trace contextRef="#ctx0" brushRef="#br2" timeOffset="173776.36">4621 15541 43 0,'15'-3'21'0,"-5"3"2"0,-10 0 2 15,0 0-21-15,0 0 0 16,0 0 5-16,-3-4 0 0,-4 4-11 15,-8 7 1-15,-2 5 6 16,-4 7 0-16,-1 6-5 16,-2 3 1-16,3 1-4 15,-1 5 0-15,5 7-2 16,3 0 1-16,7 9 0 16,3 0 0-16,15-3 2 15,-1-13 1-15,15-2 0 16,10-7 1-16,4-16-1 15,-7-15 0 1,0-10-8-16,6-9 0 0,-6-9-6 16,3 2 0-16</inkml:trace>
  <inkml:trace contextRef="#ctx0" brushRef="#br2" timeOffset="174053.96">4812 15710 54 0,'0'13'27'0,"14"-23"-33"0,0 7 49 0,7-3-43 16,4-4 1-1,14-2-2-15,0-1 1 0,-1 4-4 16,-6-1 1-16,-4 4-8 16,-6 3 1-16,-12 0-5 15,-10 3 1-15</inkml:trace>
  <inkml:trace contextRef="#ctx0" brushRef="#br2" timeOffset="174222.87">4900 15958 52 0,'25'22'26'0,"21"-29"-33"15,-25-2 49-15,0-4-43 16,11-5 0-16,3-1-11 16,0-3 1-16,1 0 3 15,-15-3 1-15</inkml:trace>
  <inkml:trace contextRef="#ctx0" brushRef="#br2" timeOffset="174557.87">5719 15663 44 0,'14'-16'22'0,"-11"-15"-20"0,-3 25 34 0,-3-4-36 15,-8 1 1 1,-3 6 0-16,-14 6 0 0,-11 9-3 16,-3 7 0-16,-8 6-2 15,1 7 1-15,6 12-4 16,15 9 1-16,4 13-1 16,9-10 1-16,8-6 4 15,14-9 0-15,22-13 7 47,-5-12 0-47,15-13 3 0,18-19 1 16,-8-12-1-16,4-16 1 0,-14 0-5 0,-8-3 0 0,-13-3-10 15,-18 0 1-15,-21 3-10 16,-18 16 0-16</inkml:trace>
  <inkml:trace contextRef="#ctx0" brushRef="#br0" timeOffset="180232.94">7948 14402 47 0,'-3'35'23'0,"3"-45"-11"0,0-2 24 15,-4-10-33-15,1-16 1 16,3-9 0-16,3-9 0 16,1-23-4-16,-4-15 0 15,-4-19 4-15,4-3 0 16,0-12-2-16,4-10 1 16,10-6-1-16,-4 3 0 15,4 15-2 1,0 1 1-16,8 24-1 0,-12 14 0 15,4 18 0-15,0 22 1 0,1 12-1 16,-5 10 0-16,4 22-4 16,0 15 1-16,4 13-2 15,3 22 0-15,-7 7-1 16,-3 15 1-16,-4 6-2 16,0-3 1-16,-14 3-3 15,-4-6 1 1,-3-12-6-16,-10-10 1 15</inkml:trace>
  <inkml:trace contextRef="#ctx0" brushRef="#br0" timeOffset="180501.42">7719 13775 59 0,'21'41'29'0,"4"-25"-37"0,-15-16 55 0,4 3-46 0,8 3 1 0,6-9 3 0,7-7 0 0,4-2-6 0,7-1 0 16,-8 1 0-16,5-1 1 16,6-2-8-16,-6-1 0 15,2-6-10-15,-2-6 0 16</inkml:trace>
  <inkml:trace contextRef="#ctx0" brushRef="#br0" timeOffset="180713.04">8558 13559 47 0,'4'22'23'0,"10"-13"-15"0,-10-6 35 0,3 0-40 16,-7 4 1-16,0-1 3 15,0 0 0-15,-7 10-9 16,3 0 0-16,-7 9 5 15,1 19 0-15,-8-10-4 16,1 10 1-16,-1 9-3 16,0-3 0-16,4 1-1 15,11 5 0-15,3-9-2 16,0-9 0-16,14-13-4 16,7-13 1-16,4-12-6 15,3-12 0-15</inkml:trace>
  <inkml:trace contextRef="#ctx0" brushRef="#br0" timeOffset="180932.7">8996 13675 56 0,'7'12'28'0,"-4"1"-34"0,-6-1 52 16,-4-2-43-16,-4 12 0 15,-17 0 0-15,0-3 0 16,-4 6-5-16,0 6 1 15,1 7 1-15,2-1 0 16,-2-2-3-16,13-1 0 0,-3 1-8 16,7-13 1-16,7-16-7 15,7-6 1-15</inkml:trace>
  <inkml:trace contextRef="#ctx0" brushRef="#br0" timeOffset="181202.62">8791 13691 39 0,'36'34'19'0,"-5"48"-6"0,-20-70 29 0,-1 10-38 16,1 9 0-16,3 4 1 16,11-4 0-16,0 1-7 15,6 2 0-15,-6-6 4 16,0 1 0-16,-8-11-4 0,1-8 0 15,-7-10-8-15,3-7 1 16,-11-14-8 0,4-8 1-16</inkml:trace>
  <inkml:trace contextRef="#ctx0" brushRef="#br0" timeOffset="181408.9">9119 13355 58 0,'-3'47'29'0,"38"31"-34"0,-21-56 52 0,7 10-45 16,8 12 0-16,2 3 3 15,1 6 1-15,-4-9-8 16,-7-3 1-16,-6 3 1 15,-12 3 1-15,-6-4-9 16,-19 1 1-16,-9-9-12 16,6-1 1-1</inkml:trace>
  <inkml:trace contextRef="#ctx0" brushRef="#br0" timeOffset="181846.95">10146 13559 54 0,'-14'47'27'0,"10"-16"-23"0,4-28 42 0,4 0-41 16,3 1 0-16,7-1 2 16,4-10 1-16,10 1-11 15,11-3 1-15,-1-1 4 16,1-2 0-16,-7 9-11 16,-4 3 0-16,-7 3-11 15,-14 9 1-15</inkml:trace>
  <inkml:trace contextRef="#ctx0" brushRef="#br0" timeOffset="182031.92">10033 13979 52 0,'-7'50'26'0,"49"-22"-23"0,-24-28 37 16,10 4-40-16,11-4 0 15,14-4-1-15,10-2 0 16,8-6-7-16,7-4 1 15,-11-3-8-15,-11-6 1 16</inkml:trace>
  <inkml:trace contextRef="#ctx0" brushRef="#br0" timeOffset="182825.8">12764 12552 62 0,'35'-3'31'0,"-14"-22"-31"0,-18 19 55 0,1-1-53 0,-4 1 1 16,-7 3 2-16,-18 3 0 15,-14 13-6-15,-17 5 0 16,-4 1 3-16,-11 6 1 16,-10 4-2-16,-10 2 1 15,-1-6-3-15,-3-3 1 16,17 3-2-16,0 3 0 31,1 0-1-31,-1 1 0 0,11-1-1 16,11-3 1-16,13-3 1 0,12 0 0 0,13-6 1 15,14 9 0-15,22 3 1 16,17 3 1-16,8 4 0 16,13 2 0-16,8 14-1 15,-1-8 0-15,-10 8-1 16,-11 8 0 15,-13-6-2-15,-12 16 1-1,-13 10-1-15,-18 9 0 16,-18 15 0-16,-7 7 1 0,-7 0 0 0,-10-1 1 0,-11-5 0 0,0-10 1 0,0-9 0 16,0-7 1-16,10-12-1 0,1-10 1 15,14-5 0-15,6-8 0 16,8-2 0-16,3-6 1 16,11-7 1-16,7-3 1 15,14-3 0 16,11-3 0-31,21-4 0 0,14-5 0 16,67 2-1-16,-1-5 0 16,-6-7-6-16,0-3 1 15,-10-7-7-15,-12-6 1 16,-10-9-13-16,-7-6 1 16</inkml:trace>
  <inkml:trace contextRef="#ctx0" brushRef="#br0" timeOffset="183080.26">12499 14271 73 0,'-4'40'36'0,"8"20"-47"15,-4-44 63-15,0 12-56 16,0 16 1-16,0 3-8 16,0 6 1-16,0 4-2 15,-7-14 1-15</inkml:trace>
  <inkml:trace contextRef="#ctx0" brushRef="#br0" timeOffset="183671.27">11292 15199 58 0,'4'9'29'0,"-1"-18"-25"16,1 18 42-16,-4 7-42 15,-4 3 0-15,1 6 1 16,-1 3 0-16,1 3-7 0,-1 4 0 16,1-1 4-16,-1-5 1 15,4-4-3-15,0-6 0 16,0-7-2-16,4 1 1 15,3-20-3-15,0-11 1 16,0-4-2-16,0-7 1 16,0 1 0-16,0-3 0 15,4 3 0-15,-1-1 1 16,4 4 1-16,4 6 0 16,3 4 1 15,4 2 0-16,-4 4 0-15,0 9 1 16,-3 6 0-16,0 3 0 0,-4 7-1 16,-4 3 1-16,1 6-3 0,-4 0 0 0,0 0-4 0,0-3 1 0,0-3-9 15,4-3 1-15</inkml:trace>
  <inkml:trace contextRef="#ctx0" brushRef="#br0" timeOffset="183942.34">11702 15199 39 0,'7'12'19'0,"0"1"-14"0,-4-10 29 16,1 0-29-16,-4-3 1 15,7 3 1-15,0-6 1 16,4 0-11-16,3-3 1 15,3 0 6-15,4-1 1 16,-3 1-7-16,0 0 1 16,3-4-14-16,-3 4 0 15,-11 0-1-15,0 6 0 16</inkml:trace>
  <inkml:trace contextRef="#ctx0" brushRef="#br0" timeOffset="184361.92">11744 15588 40 0,'35'18'20'0,"15"-24"-27"0,-36-3 37 0,7-1-31 16,7-8 1-16,14-4-1 15,4-7 0-15,-3-2-2 16,-5 3 1-16,1 3-4 15,-3 3 1-15,-5 3-1 16,-2 0 0-16,-5 3 3 16,1 1 0-16,-4-1 7 15,0 0 0-15,-3 4 5 16,-4 3 1-16,-3 2 1 16,-1 1 0-16,-10 6-3 0,-3 0 0 15,-11 6-6-15,-4 1 0 16,-3 8-6-16,0 4 1 15,-1 9-4-15,1 7 1 16,4-1-3-16,2 7 1 16,8 3 0-16,7-3 1 15,7-10 5-15,11-12 1 16,10-13 6-16,8-12 0 16,-5-7 3-16,-2-15 1 15,-8-10-4-15,-4-12 0 16,-6-3-15-16,-11-7 1 0</inkml:trace>
  <inkml:trace contextRef="#ctx0" brushRef="#br0" timeOffset="185367.23">12238 12179 64 0,'-11'41'32'0,"-10"15"-40"0,11-43 56 15,-5-1-47-15,-2 1 0 16,-4-4 1-16,-1-2 0 16,-6-7-3-16,0-4 0 15,7-2 2-15,0-6 0 16,3-4-2-16,4 0 1 0,3 1-2 15,4-4 0 1,4-3-2-16,3-6 1 0,10 3 0 16,12-1 0-16,6 4 0 15,7 10 0-15,4 6 1 32,10 12 0-32,1 10-1 0,-5 2 1 0,-2 11-1 15,-1 5 1-15,0 4-1 16,-6-4 1-1,-1-9 0-15,0-3 1 0,1-9 4 16,-1-13 0-16,0-13 2 16,0-9 1-16,-3 4 1 15,-7-11 0-15,-11-5 0 16,-7-10 0-16,-11 3-3 16,-13 4 0-16,-18 2-6 15,-11 1 1-15,-7 8-11 16,-7 5 0-16,-7 2-7 0,14 9 0 15</inkml:trace>
  <inkml:trace contextRef="#ctx0" brushRef="#br0" timeOffset="185908.22">13526 13355 43 0,'0'72'21'0,"0"-25"-19"15,3-41 31-15,-3-2-30 16,0-8 1-16,-3-11 4 15,-5-13 1-15,-2-16-9 0,-11-16 1 16,-4-18 6-16,-7-13 0 16,-7-19-1-16,8-6 0 31,-5-85-3-31,15 29 1 16,11 24-3-16,10 23 0 15,7 31-1-15,10 22 0 16,5 31-3-16,2 25 0 15,1 19-4-15,0 23 0 0,-1 8-7 47,-10 16 0-47,-14 4-5 0,-14 5 0 0</inkml:trace>
  <inkml:trace contextRef="#ctx0" brushRef="#br0" timeOffset="186083.4">12986 12966 64 0,'14'3'32'0,"56"-12"-42"16,-48 3 62-16,6-7-53 15,7-3 0-15,7-2-12 16,8-4 0-16,-1-3 3 16,-10 3 0-16</inkml:trace>
  <inkml:trace contextRef="#ctx0" brushRef="#br0" timeOffset="186361.96">13889 12079 41 0,'-4'3'20'0,"-3"-9"-10"0,4 6 23 0,-4 6-32 0,-4 6 1 16,-3 7 0-16,-4 3 1 16,1 10-4-16,-4 15 1 0,-1-10 1 15,-2 20 1-15,6-7-3 16,7 3 1-16,8-3-4 16,6 4 1-16,8-11-7 15,7-8 0-15,3-19-5 16,7-13 1-16</inkml:trace>
  <inkml:trace contextRef="#ctx0" brushRef="#br0" timeOffset="186758.01">14034 12367 40 0,'-8'41'20'0,"1"-19"-13"0,7-13 36 16,-3 4-41-16,3 3 1 15,0-4 0-15,0 1 0 16,0-7-5-16,0-3 1 16,3 0 2-16,4-9 1 15,1-7-2-15,-1-5 0 16,0-1 0-16,0 0 0 15,0-3-1-15,0 0 1 16,-4 3-1-16,1 4 0 16,3-1 0-16,3 10 0 0,1 6-1 15,3 6 1-15,-3 6 0 16,-1-2 0-16,-3 9 0 16,-3 3 0-16,-1 3-3 15,5-3 1-15,-1-4-11 16,0-11 0-16</inkml:trace>
  <inkml:trace contextRef="#ctx0" brushRef="#br0" timeOffset="186958.84">14249 12104 44 0,'17'50'22'0,"22"-3"-13"0,-28-31 32 16,3 3-39-16,3 6 0 15,1 3-1-15,0-6 1 16,-4 6-8 0,-7 3 0-16,-7 1-9 15,-4-1 1-15</inkml:trace>
  <inkml:trace contextRef="#ctx0" brushRef="#br0" timeOffset="187425.47">14887 12079 60 0,'-10'19'30'0,"-22"-4"-32"16,25-5 50-16,-7 2-46 0,-7 1 0 15,-4 6 0-15,-3 12 1 16,-1 16-5-16,1 6 1 16,0 13 1-16,3 19 0 15,4 15-1-15,0 0 0 16,3 10-1-1,8 6 1-15,6-19-1 0,4-9 1 16,4-6-3-16,6-20 0 16,4-14-7-16,11-20 1 15,3-19-7 1,4-6 1-16</inkml:trace>
  <inkml:trace contextRef="#ctx0" brushRef="#br0" timeOffset="187769">15279 12765 59 0,'0'-6'29'0,"-11"6"-35"0,4-3 54 0,-7 6-47 0,0-9 0 0,-4 6 0 16,-10 6 0-16,-7 10-2 15,-4 12 1-15,-3 7-1 16,3 5 1-16,7 7-1 16,4 4 0-16,10-1 0 0,8 0 0 15,10-3 0-15,14-9 0 16,14-13 1-16,11-19 0 16,3-19 1-1,4-2 1-15,0-7-1 0,-7-10 0 16,-11-2-3-1,-7-4 1 1,-10-9-8-16,-8 0 1 0,-6-12-9 0,-8-1 1 16</inkml:trace>
  <inkml:trace contextRef="#ctx0" brushRef="#br0" timeOffset="188115.05">15378 12029 46 0,'0'78'23'0,"24"32"-17"0,-13-76 36 0,10 16-41 0,4 16 1 15,10 16 4-15,4 6 1 16,0 2-9-16,-8 8 1 16,-9 2 2-16,-8 4 1 15,-18-10-8-15,-14 3 0 16,-17-22-12-16,-7-15 1 15</inkml:trace>
  <inkml:trace contextRef="#ctx0" brushRef="#br0" timeOffset="188566.53">13293 14029 56 0,'7'6'28'0,"42"-12"-21"0,-21 3 45 0,8-3-48 0,31 0 1 16,28-4 1-16,21-9 1 15,36-3-9-15,39 4 0 16,10-8 5-16,17-5 1 16,-13-3-6-16,-4-1 0 15,-10 4-6-15,-33 9 0 16,-20 3-14-16,-25 10 1 31</inkml:trace>
  <inkml:trace contextRef="#ctx0" brushRef="#br0" timeOffset="189226.57">14051 14647 63 0,'-7'38'31'0,"-3"31"-25"0,6-51 47 0,0 17-53 0,1 2 0 0,-1 7-1 16,1 10 1-16,-1-4-1 15,4-6 1-15,0-13-1 16,0-6 1-16,4-6-2 16,3-13 1-16,4-18-2 15,-1-16 0-15,1-7-1 16,-4-12 0-16,0-3-1 16,0-7 0-1,3 1 1-15,1 12 1 0,7 3 1 16,-1 7 1-1,4 9 1-15,4 6 1 0,3 9 1 16,-6 10 0-16,-1 7-1 16,0 8 1-16,-3 11-1 15,-1 2 0-15,-3 13-2 16,0 2 1-16,-3-5-2 0,0-3 0 31,-4-1-5-31,3-9 1 16,1-9-9-16,3-13 0 15</inkml:trace>
  <inkml:trace contextRef="#ctx0" brushRef="#br0" timeOffset="189467.63">14732 14208 42 0,'7'38'21'15,"4"-16"-19"-15,-8-10 31 0,-3 4-30 16,0 12 0-16,-3-3 1 16,-1 6 1-16,-3 7-7 15,0 3 0-15,3 0 2 16,1-1 0-16,3 1-11 16,3-3 0-16,-3-19-3 15,4-4 0-15</inkml:trace>
  <inkml:trace contextRef="#ctx0" brushRef="#br0" timeOffset="189628.12">14661 15139 47 0,'4'19'23'0,"7"-35"-67"0,-8 7 44 0,1-7-6 0,3-3 0 15</inkml:trace>
  <inkml:trace contextRef="#ctx0" brushRef="#br0" timeOffset="190171.23">16584 13198 50 0,'-3'10'25'0,"-1"-10"-26"0,4 0 50 16,-3 0-46-16,-5 0 0 16,1 3 3-16,-3 3 0 15,-8 10-8-15,-7 3 1 16,-3 12 3-16,-7 16 1 16,0 3-3-16,3 19 0 15,0 3-2-15,4 10 0 16,0 6 0-16,3-4 0 15,7-2-1-15,8-10 1 0,6-6-1 16,11-7 0 0,4-12-7-16,3-12 1 0,7-10-7 15,11-13 0-15</inkml:trace>
  <inkml:trace contextRef="#ctx0" brushRef="#br0" timeOffset="190870.17">16062 13258 41 0,'-4'-3'20'0,"8"6"-12"16,0-3 30-16,6 3-35 15,4 9 1-15,7-5 3 0,8 12 0 16,2 15-9-16,1 10 1 16,7 16 4-16,10 9 1 15,4 12-4-15,0 1 0 16,4 5-5-16,-8-18 0 16,-3-6-12-16,-7-19 0 15</inkml:trace>
  <inkml:trace contextRef="#ctx0" brushRef="#br0" timeOffset="191388.55">16916 12678 60 0,'-4'53'30'0,"-6"-12"-34"0,10-26 49 16,0 4-45-16,0 6 1 15,0-6 0-15,3-3 0 16,1-7-2-16,-4-9 1 15,3-9-1-15,4-10 1 0,7-3 0 16,0-19 0-16,8-6-1 16,-1-12 1-16,3-1 0 15,5-6 0-15,-1 0 1 16,0 16 0-16,-3 13-1 16,-4 15 1-1,0 18-2-15,-3 11 1 0,-4 21-2 16,-3 22 1-16,-1 22-5 15,-3 22 1-15,-7 7-12 16,-10-1 1-16</inkml:trace>
  <inkml:trace contextRef="#ctx0" brushRef="#br0" timeOffset="194065.52">17367 13747 53 0,'4'6'26'0,"28"-15"-20"0,-18 9 27 0,17-6-32 15,5 2 1-15,6-2-1 16,7 0 1-16,1 0-5 16,-8 2 0-16,-7 4-11 15,-10-6 1-15,-14 0-3 16,-8 12 1-16</inkml:trace>
  <inkml:trace contextRef="#ctx0" brushRef="#br0" timeOffset="194214.61">17328 14170 54 0,'18'7'27'0,"42"-45"-38"0,-28 25 54 16,10 4-49-16,18-10 0 16,7-9-22-16,-10-3 1 15</inkml:trace>
  <inkml:trace contextRef="#ctx0" brushRef="#br0" timeOffset="194644.87">18736 14600 64 0,'-18'-57'32'0,"-13"-102"-41"15,27 102 55-15,-3-24-46 16,-4-23 0-16,1-15 0 16,3-10 0-16,0-2 0 15,3-10 0-15,8 9 0 16,6 6 1-16,4 20 1 0,-3 12 0 16,3 15 0-16,0 23 0 15,0 21-2-15,1 26 0 16,-5 18-3-16,-3 20 0 15,-3 24-8-15,-8 19 1 16,-3 6-9-16,-11 4 1 16</inkml:trace>
  <inkml:trace contextRef="#ctx0" brushRef="#br0" timeOffset="194827.33">18334 14195 66 0,'42'-3'33'0,"32"-19"-39"16,-42 16 61-16,14-3-58 15,10-7 1-15,1 0-7 16,3 7 0-16,-4 3-4 16,-6-10 1-16</inkml:trace>
  <inkml:trace contextRef="#ctx0" brushRef="#br0" timeOffset="195069.31">19265 13803 46 0,'4'32'23'0,"-11"-23"-17"0,3-12 26 15,-6 6-32-15,-8 3 0 16,-3 7 0-16,-7 9 0 15,-1 12 0-15,5 1 0 16,-5 21-1-16,5 1 1 16,6-1-2-16,7-2 0 15,8-1-9-15,3-12 1 16,11-10-3-16,3-15 0 16</inkml:trace>
  <inkml:trace contextRef="#ctx0" brushRef="#br0" timeOffset="195383.06">19540 14108 53 0,'11'25'26'0,"-11"-13"-35"16,0-12 51-16,-7 6-42 15,-7 4 0-15,-7 2 1 16,-4 4 1-16,-3 6-2 15,-4 6 0-15,4 7 0 16,3 6 0-16,4-1-1 16,3 4 1-16,8 0-1 15,3-6 0-15,10-7 0 16,15-12 1-16,10-10 1 0,7-9 1 16,-3-12-1-1,3-7 1-15,-10-12-2 0,-4-7 1 16,-3-6-12-16,-1-9 1 15,1-13-5-15,0 3 0 16</inkml:trace>
  <inkml:trace contextRef="#ctx0" brushRef="#br0" timeOffset="195608.56">19685 13841 56 0,'21'78'28'0,"4"29"-38"15,-18-72 52-15,0 8-42 16,4 11 0-16,-4 5-1 16,-7 10 1-16,-4 7-3 15,-10-14 1-15,-7-5-13 16,-4-16 1-16</inkml:trace>
  <inkml:trace contextRef="#ctx0" brushRef="#br0" timeOffset="196005.64">20345 14082 59 0,'-11'-3'29'0,"15"3"-29"0,3 3 48 0,3 7-44 15,8 6 1-15,10 6 0 16,18-4 1-16,3-2-9 16,-3-3 0-16,4-4 0 15,-1-6 1-15,0-6-13 16,-10-6 1-16,-14-13-6 15,-7-7 1-15</inkml:trace>
  <inkml:trace contextRef="#ctx0" brushRef="#br0" timeOffset="196170.84">20511 13970 57 0,'-8'87'28'0,"1"26"-39"0,11-69 53 15,3 16-44-15,0 18 0 16,4-9-12-16,3-6 1 16,3-13 6-16,-3-28 1 15</inkml:trace>
  <inkml:trace contextRef="#ctx0" brushRef="#br0" timeOffset="196569.06">21234 14512 60 0,'0'6'30'0,"-4"-50"-34"16,1 23 54-16,-4-27-48 15,0-21 0-15,-4-15 0 16,-3-20 1-16,0-18-4 16,3-3 0-16,4-7 1 15,4-6 0-15,3 9-1 16,10 7 1-16,4 25-1 0,0 15 0 15,-3 16-1-15,-4 19 0 16,4 19-3-16,-4 19 0 16,-4 18-5-16,1 16 0 15,-1 19-7-15,-3 0 0 16</inkml:trace>
  <inkml:trace contextRef="#ctx0" brushRef="#br0" timeOffset="196731.61">20849 13988 56 0,'18'38'28'0,"28"-35"-35"0,-18-9 51 0,11-3-44 16,7-10 0-16,-1 0-8 16,-2-3 1-16,-1 0-4 15,0-13 0-15</inkml:trace>
  <inkml:trace contextRef="#ctx0" brushRef="#br0" timeOffset="196945.08">21706 13245 73 0,'0'38'36'0,"-21"-1"-47"0,18-18 65 16,-4 16-55-16,0 6 1 16,0 12-8-16,0 10 0 15,3 6-2-15,0-10 1 16,1-9-10-16,3-18 1 16</inkml:trace>
  <inkml:trace contextRef="#ctx0" brushRef="#br0" timeOffset="197484.26">21992 13778 58 0,'7'-40'29'0,"-14"27"-33"0,7 13 52 16,-7 3-47-16,-3 3 1 15,-5 10-1-15,-13 6 1 16,4 9-3-16,2 10 1 0,-2 6 1 16,-5 10 1-16,-2 15-3 15,6 16 1-15,11-4-1 16,7 7 0-16,7-16-3 16,7-15 0-16,3-13-5 15,12-12 0-15,2-13-8 16,8-19 1-16</inkml:trace>
  <inkml:trace contextRef="#ctx0" brushRef="#br0" timeOffset="198070.57">22299 13992 52 0,'0'65'26'0,"-21"-36"-31"0,14-26 43 15,-4 3-39-15,-3 0 1 16,0 1-6-16,0-4 0 16,3 3 4-16,1-3 0 15,3-3-5-15,0-3 1 16,-4 0-1-16,-3-3 1 16,0-1 3-16,-4 4 1 15,1-3 3-15,2 0 0 16,1 6 2-16,4-4 1 15,-1 8 1-15,1 5 0 16,-1 13-1-16,4 6 0 16,-4 10-1-16,4 6 0 15,0 3-1-15,0 12 1 0,0 1-2 16,7-10 0-16,4 3 0 16,3-6 0-16,3-9 1 15,4-3 0-15,8-10 1 16,2-13 1-16,8-9-1 15,7-6 1-15,0-6-2 16,-4-10 0-16,-7-12-4 16,0-4 1-16,-6-6-6 15,-5-9 1-15,-3 0-3 16,-3 0 0-16,-4 3-4 16,-4 3 0-16,-3 6 2 15,0 7 0-15,0 3 6 16,-3 12 0-16,3-3 5 15,-4 7 0-15,-3 2 6 16,-3 4 1-16,-1 3 0 16,-3 0 1-16,-4 0-3 0,1 3 0 15,-1 3-13-15,1-3 1 16,-1-3-2-16,0 6 0 16</inkml:trace>
  <inkml:trace contextRef="#ctx0" brushRef="#br0" timeOffset="198461.69">22341 13515 39 0,'-7'3'19'0,"11"-3"-9"15,-1 13 40-15,-3 12-45 16,7 6 0-16,8 22 3 16,9 13 1-16,5 13-12 0,2 12 1 15,-3 12 6-15,-10 13 0 16,-11 3-7-16,-17-3 1 16,-8-15-17-16,-7-26 0 15</inkml:trace>
  <inkml:trace contextRef="#ctx0" brushRef="#br0" timeOffset="198974.53">23297 13734 64 0,'15'10'32'0,"-12"12"-37"0,-6-13 48 16,-8 13-42-16,-7 3 0 16,-10 10-1-16,-4 5 1 0,1-5-1 15,-8 9 0-15,-4 9-2 16,5 0 1-16,2-2-4 16,8-7 0-16,7-7-12 15,7-18 0-15</inkml:trace>
  <inkml:trace contextRef="#ctx0" brushRef="#br0" timeOffset="199169.59">22871 13769 53 0,'24'88'26'0,"5"28"-23"16,-1-75 38-16,7 9-38 15,14 19 1-15,15 0-1 16,3-3 1-16,-4-4-9 0,-13-15 0 16,-8-15-10-16,-7-20 0 15</inkml:trace>
  <inkml:trace contextRef="#ctx0" brushRef="#br0" timeOffset="199544.01">23999 14017 64 0,'0'25'32'0,"8"-6"-33"16,6-16 49-16,17-3-48 15,15 0 1-15,18 3-1 16,10-3 0-16,-7-6-5 16,-7-1 1-16,-11-5-14 15,-3-10 1-15</inkml:trace>
  <inkml:trace contextRef="#ctx0" brushRef="#br0" timeOffset="199724.9">24250 13618 49 0,'-35'69'24'0,"21"54"-19"0,14-89 30 15,0 13-35-15,0 19 0 0,7 22-5 16,3 3 1-16,8 6-1 16,3-9 0-16,7-32-9 15,0-18 1 16</inkml:trace>
  <inkml:trace contextRef="#ctx0" brushRef="#br0" timeOffset="200187.47">25640 13521 56 0,'0'32'28'0,"-11"-7"-31"0,11-22 51 16,0 0-47-16,0-9 1 16,0-7 4-16,0-6 1 15,0-18-7-15,0-17 1 16,-3-21 3-16,6-13 1 16,1-6-1-16,-1-9 1 0,4-10-5 15,4-3 1 1,7 6-3-16,3 7 1 15,4 5-2-15,3 17 1 0,-7 15-3 16,-3 16 1-16,-4 15-4 16,0 13 0-16,-4 22-6 15,-6 19 1-15,-8 9-5 16,-13 13 0-16</inkml:trace>
  <inkml:trace contextRef="#ctx0" brushRef="#br0" timeOffset="200373.41">25435 13255 57 0,'14'9'28'0,"29"-6"-37"0,-26-9 53 16,5-7-44-16,2-2 0 16,1-4-3-16,3 3 1 15,0-3-7-15,1 1 0 16,-1-8-6-16,0-8 1 15</inkml:trace>
  <inkml:trace contextRef="#ctx0" brushRef="#br0" timeOffset="200595.36">26056 12505 52 0,'-7'50'26'0,"-3"-9"-32"0,10-25 47 0,-4 9-41 16,4 0 1-16,0 0 0 15,7 3 0-15,0 1-5 16,4-8 0-16,3-5-9 16,0-10 0-16,-3-15-1 15,-1-7 0-15</inkml:trace>
  <inkml:trace contextRef="#ctx0" brushRef="#br0" timeOffset="200761.81">26222 12361 46 0,'-7'-6'23'0,"7"24"-26"0,0-8 47 16,0 12-44-16,0 12 0 16,0 10-2-16,3 16 1 15,1-4-3-15,-4 10 0 16,0-6-10-16,-4-4 1 15</inkml:trace>
  <inkml:trace contextRef="#ctx0" brushRef="#br0" timeOffset="201195.45">26716 12941 54 0,'-7'0'27'0,"-4"0"-31"16,8 0 46-16,-8 6-42 0,-7-3 1 16,-6 10 2-1,-11 9 0-15,-1 6-3 0,-3 10 0 16,-3 9 2-16,0 12 1 15,6 10-1-15,5-3 0 16,10 19-3-16,14 6 1 16,10-3-3-16,8-16 0 15,6-13-6-15,11-12 1 16,4-15-9-16,14-20 0 16</inkml:trace>
  <inkml:trace contextRef="#ctx0" brushRef="#br0" timeOffset="201509.34">26998 13252 57 0,'35'-38'28'0,"-3"25"-26"0,-25 10 48 0,0 0-47 16,-7 3 1-16,4-3 0 16,-8 3 0-16,-6 6-6 15,-8 7 0-15,-3 6 4 16,-7-4 0-16,-8 4-2 15,-6 0 0-15,7 3-1 16,7 6 1-16,-1 3-2 16,8-2 1-16,3 11-3 15,8 4 1-15,3-6-2 16,7-7 1-16,10-6-1 16,5-15 0-16,2-10 1 0,1-13 1 15,-4-2 1-15,0-11 1 16,0-11-5-16,0-1 1 15,7-15-9-15,1 0 1 16</inkml:trace>
  <inkml:trace contextRef="#ctx0" brushRef="#br0" timeOffset="201841.12">27107 12762 44 0,'-21'0'22'0,"-3"41"-16"0,20-22 32 0,4 9-35 16,4 7 0-16,3 9 4 15,10 6 1-15,8 16-9 16,7 3 1-16,-1 6 5 16,1-6 1-16,-11 9-3 15,-3-6 0 17,-4-3-5-32,-10 0 1 15,-11-6-6 1,-15-3 1-16,-9-1-13 0,-12-15 1 15</inkml:trace>
  <inkml:trace contextRef="#ctx0" brushRef="#br0" timeOffset="202356.27">25210 14227 58 0,'-8'-7'29'0,"16"1"-21"16,2 3 45-16,11 0-47 15,18-3 0-15,25-1 4 16,20-5 0-16,40-10-13 0,27-3 1 15,26-16 6 1,31-12 0-16,-14-4-6 16,-14 13 0-16,-28 10-7 47,-32-1 1-47,-29 13-5 0,-24 16 1 0,-24 9-3 31,-15 4 0-31,-21 5-4 15,-14 10 0-15</inkml:trace>
  <inkml:trace contextRef="#ctx0" brushRef="#br0" timeOffset="202804.77">25993 14487 68 0,'21'9'34'0,"35"-2"-40"0,-35-7 67 0,4-3-59 0,0-1 1 0,10 4 1 0,4 0 1 0,0 0-6 16,-8 0 0-16,-2 4 3 15,-5-1 1-15,-2 3-3 16,-8 0 0-16,-4 4-2 0,-6 5 1 15,-4 4-3 1,-14-3 1-16,-11 15-2 0,-7 4 1 16,0 2 0-1,1 1 1 1,-15 18 1 46,11-2 0-62,10-7 2 0,11 0 0 0,14-13-1 16,10-6 0-16,4-12-4 0,15-10 1 31,10-9-14-31,6-16 1 16,5-9-1-16,-1-9 0 0</inkml:trace>
  <inkml:trace contextRef="#ctx0" brushRef="#br0" timeOffset="203018.48">26712 14368 56 0,'-3'34'28'0,"-1"7"-34"0,4-28 57 0,-3 12-47 0,-1 6 1 0,1-6 2 16,-1 7 0-16,1 8-10 16,-4-5 0-16,3-4 2 15,4 1 0-15,0-7-13 16,4-7 0-16,-8-8-5 0,4-4 0 15</inkml:trace>
  <inkml:trace contextRef="#ctx0" brushRef="#br0" timeOffset="203167.42">26607 15167 75 0,'-4'32'37'0,"15"-42"-52"0,-11 10 75 15,7 10-62-15,0-4 0 16,0 0-10-16,0-6 0 0,0-6-1 16,-7-10 1-16</inkml:trace>
  <inkml:trace contextRef="#ctx0" brushRef="#br0" timeOffset="203999.06">28088 13838 72 0,'14'9'36'0,"-17"-12"-43"0,3 9 59 0,-7 1-52 0,-4 12 0 0,-7 12-1 0,-13 7 0 0,-8 21-1 16,-3 10 0-16,-4 13-3 15,-4 5 0-15,1 4-5 16,7-22 0-16,6-15-9 15,12-20 1-15</inkml:trace>
  <inkml:trace contextRef="#ctx0" brushRef="#br0" timeOffset="204224.93">27675 13794 49 0,'50'53'24'0,"24"19"-19"16,-60-43 38-16,11 15-40 0,3 12 1 16,11 10 2-16,-4 3 0 15,7 9-8-15,-3 4 0 16,-4-23 3-16,-3-8 0 16,-7-11-7-16,-4-11 0 15,-3-14-12-15,-4-21 0 16</inkml:trace>
  <inkml:trace contextRef="#ctx0" brushRef="#br0" timeOffset="204830.71">28272 12960 68 0,'0'12'34'0,"3"-21"-35"16,4 9 59-16,4 0-57 16,6 0 1-16,5 0 2 15,2 0 0-15,15 3-5 0,0 7 0 16,3 5 3-16,-10-2 0 16,-4 2-2-16,-10 1 0 15,-8 0-3-15,-13 9 0 16,-11 3-2-16,-7 3 1 15,-4-2-1-15,4-1 1 32,3-3 1-32,0-3 1 47,4 0 2-32,7 0 1 16,4 3 2-15,-1 0 0 15,15-3-1-31,24-6 1 32,0-7-3-17,15-6 1-15,10-9-7 0,-4-3 1 0,-6-4-15 0,-15 0 0 16</inkml:trace>
  <inkml:trace contextRef="#ctx0" brushRef="#br0" timeOffset="205171.69">28744 14092 66 0,'29'6'33'0,"52"19"-36"0,-60-22 51 0,11 7-48 0,10-4 0 16,4 0-2-16,-4 1 0 0,0-1-2 16,-3-6 0-16,-3 0-10 15,-5-10 1-15,-6-5-5 16,-4-7 0-16</inkml:trace>
  <inkml:trace contextRef="#ctx0" brushRef="#br0" timeOffset="205362.66">28952 13681 57 0,'-3'72'28'0,"6"60"-31"0,1-94 54 0,-4 9-50 0,0 18 0 0,7 11 0 16,-14 5 0-16,18 4-4 16,-4-7 1-16,7-18-5 15,3-13 1-15,8-16-11 0,0-21 0 16</inkml:trace>
  <inkml:trace contextRef="#ctx0" brushRef="#br0" timeOffset="205623.66">29718 14587 78 0,'7'13'39'0,"11"-10"-55"16,-8-3 73-16,4 0-58 15,4 0 1-15,0 0-5 16,3 0 0-16,0 0-1 16,0-3 1-16,-3-10-15 15,-8 1 1-15</inkml:trace>
  <inkml:trace contextRef="#ctx0" brushRef="#br0" timeOffset="205786.75">30057 14569 55 0,'14'43'27'0,"7"-27"-30"0,-14-16 40 15,0 3-40-15,4-3 1 16,3 0-7-16,0 0 0 16,4 0 0-16,3-9 1 15</inkml:trace>
  <inkml:trace contextRef="#ctx0" brushRef="#br0" timeOffset="206008.72">30512 14666 43 0,'14'15'21'0,"-4"-18"-29"16,-2 3 30-16,-1-9-30 16,0 3 1-16,0-1-12 15,0-2 0-15</inkml:trace>
  <inkml:trace contextRef="#ctx0" brushRef="#br0" timeOffset="206294.72">30921 14722 17 0,'0'-3'8'0,"0"-19"2"16,0 16 6-16,0 6-5 0,0 0 0 15,4 0 9-15,3 3 1 16,7 3-23-16,3 4 0 0,8 2 16 16,0 1 0-16,3 2-6 15,-7-2 1-15,0-4-13 16,-3-2 1-16,0-4-17 15,-18-9 0-15</inkml:trace>
  <inkml:trace contextRef="#ctx0" brushRef="#br0" timeOffset="208983.18">5200 8012 42 0,'14'-10'21'0,"-7"13"-14"0,-7-3 21 16,0 0-24-16,4 3 1 15,-4 13 3-15,7 15 0 16,-7 23-10-16,0 24 0 15,-11 23 6-15,4 37 0 16,-7 25-3-16,3 34 0 16,1 16-3-16,3 16 0 0,7 10 0 15,-7-1 0 1,7 66-1 0,-4-78 1-16,4-63-8 15,0-47 1-15,0-56-5 16,11-35 0-16</inkml:trace>
  <inkml:trace contextRef="#ctx0" brushRef="#br0" timeOffset="210141.5">5182 7773 28 0,'43'44'14'0,"-5"3"-3"0,-20-37 16 16,10 2-23-16,15-2 0 0,6 5 2 15,11 4 1-15,11 6-9 16,6 0 1-16,15 0 5 16,24-6 0-16,8 3-2 15,20-13 0-15,19-5-1 16,10-8 0-16,14-5 0 15,21-13 0-15,25 3-2 16,10 0 1-16,29 1-4 16,3-1 1-1,28 13-2-15,11 2 0 0,4 4 0 16,10 7 0-16,0 2 2 16,7-6 0-16,-3-3 3 15,-8-6 0-15,15 6 2 16,-4 0 0-16,7-3-1 15,-10 0 0-15,-4-4-1 0,3 14 1 16,-20-4-1 0,3 9 1-16,-28 7 1 0,-4-3 1 15,-25 3 0-15,-10-7 1 16,-17 1-1-16,-29-10 0 16,-11 0 0-16,-10 0 1 15,-14 0-4-15,-18 4 1 16,-17-1-2-16,-4 0 1 15,-11 4 0-15,-7 2 0 16,-6 1-1-16,-8-1 1 16,-7 4 0-16,-10 0 0 15,-1 2 0-15,-6 1 0 0,-8 3-1 16,-6-3 1-16,-8 3-1 16,-3 3 1-16,-7 3-1 15,-7 13 1-15,-8-3-2 16,-3 9 1-16,1 6 0 15,-5 10 0-15,-3 9 0 16,-3 6 1-16,-4-3 0 16,0 1 1-16,4 5 1 15,3 4 0-15,7 6-1 16,4 0 0-16,-1 9 0 16,1 10 0-16,7 22 0 15,7-7 1-15,-8-3-1 16,1 4 1-16,-11-13-1 15,0 3 0-15,-10-16 0 16,-4-25 0-16,-18 19-2 16,-6-6 1-16,-11-6-1 0,-4-4 1 15,-14-3-1-15,-14-6 1 16,-21-3 0-16,-11-16 0 16,-24-6 0-16,-32-6 1 15,-11-1-1-15,-32-8 1 16,-24-7 0-16,-35 0 0 15,-22 0-1-15,-24-4 0 16,-36 4 0-16,-24 7 0 16,-18-7-1-16,-28 15 1 15,-43 4 0-15,-24 9 1 32,-18-12 0-32,-31-1 1 0,-26-5 1 0,-17-10 0 15,-31-4 0-15,-22-2 0 0,-25-6-3 16,-27 2 0-16,-8-3-5 15,-21-5 1-15,-21-14-14 16,0-9 0-16</inkml:trace>
  <inkml:trace contextRef="#ctx0" brushRef="#br3" timeOffset="-198623.79">7712 8871 30 0,'7'12'15'0,"3"1"-8"0,-6-10 15 15,3 0-21-15,-4 0 0 16,5 0 3-16,-8 1 1 16,3-1-5-16,1 0 0 15,-1 0 4-15,1 10 1 16,-1-1-1-16,4 4 0 15,0-1-1-15,0 1 0 0,4-7 0 16,-4 4 0-16,0-4-1 16,0-5 1-16,4-8-1 15,-1-11 1-15,8-10 0 16,-4 0 1-16,11-32-1 16,10-21 0-16,11-19-4 15,14-10 1-15,7-12-10 16,-4-7 1-16,-10-5-9 15,-10 21 1-15</inkml:trace>
  <inkml:trace contextRef="#ctx0" brushRef="#br3" timeOffset="-197624.6">13748 8683 30 0,'3'15'15'0,"1"-2"-4"0,3-7 15 0,0 4-23 16,0 5 0-16,0 4 2 16,0 0 1-16,0 0-7 15,0-13 1-15,-3 3 4 16,3-2 1-16,-4-1-1 15,1-3 1-15,-1 0-1 16,4 0 0-16,4-12 0 16,7-16 1-16,6-19-1 0,19-13 0 15,-5-24-5-15,12 6 1 16,17-19-15-16,3-10 1 16,-6 10-5-1,-11 25 1 1</inkml:trace>
  <inkml:trace contextRef="#ctx0" brushRef="#br3" timeOffset="-194778.78">1499 17394 37 0,'0'9'18'0,"11"-18"-11"16,-11 9 18-16,0 0-21 15,7-6 0-15,0-1 3 16,-7-2 1-16,4-7-9 16,-4-3 0-16,10-6 6 15,-3-9 1-15,4-7-3 16,3-6 1-16,0 3-3 16,0-6 1-16,4 3-2 0,-8 6 1 15,8 0-3-15,-7 10 0 16,-1 3-2-16,-6 6 1 15,3 6-4-15,-4 10 0 16,4 3-3-16,0 12 1 16,-3 7-1-16,3 12 1 15,-4 10 3-15,8 9 0 16,7 0 4-16,3 0 1 16,7 0 4-16,4-3 1 15,0-10 2-15,3-9 1 16,4-12 0-16,-8-13 1 15,8-16 1-15,-7-15 0 0,-11-10 0 16,0-9 0-16,-3-3-2 16,-7-7 0-16,-4-9-4 15,-7 6 1-15,-11-2-6 16,-7-1 0-16,-3 0-7 16,4 16 1-16,6 12-11 15,-7 4 1-15</inkml:trace>
  <inkml:trace contextRef="#ctx0" brushRef="#br3" timeOffset="-194388.36">2431 17187 55 0,'10'-9'27'0,"-6"-29"-32"0,-4 28 45 15,-4-2-39-15,4-4 0 16,-7 1 0-16,-3-1 1 16,-8 3-4-16,-7 4 1 15,8 6-2-15,-15 6 1 16,7 6-3-16,0 10 1 15,-3 9-3-15,7 1 0 0,0 2-1 16,10 0 1-16,-3-2 0 16,11-1 1-1,3 3 2-15,3-9 0 0,15-6 4 16,3-10 1-16,7-12 2 16,4-10 0-16,3-6-1 15,-3-12 0-15,-4-10-9 16,4-13 1-16</inkml:trace>
  <inkml:trace contextRef="#ctx0" brushRef="#br3" timeOffset="-194130.34">2522 16494 31 0,'11'3'15'0,"0"13"-5"0,-11-10 21 16,-4 10-26-16,-3 9 0 15,7 6 3-15,0 13 1 16,-11 9-11-16,4 4 0 16,4 6 7-16,3 12 0 15,0-3-2-15,0 3 0 16,0-15-3-16,0-13 0 16,0-16-3-16,0-15 0 15,0-16-5-15,0-19 1 16,-11-16-9-16,4-12 0 0</inkml:trace>
  <inkml:trace contextRef="#ctx0" brushRef="#br3" timeOffset="-193934.92">2233 16823 37 0,'14'38'18'0,"14"-23"-14"16,-17-18 26-16,10 0-28 15,7 3 0-15,11-3-1 16,0-3 0-16,0-4-7 16,3 1 0-16,-3-4-5 15,0-2 0-15</inkml:trace>
  <inkml:trace contextRef="#ctx0" brushRef="#br3" timeOffset="-193577.67">2646 17124 51 0,'25'13'25'0,"6"-20"-23"0,-13 1 45 16,-4-9-45-16,4-1 1 15,-1-6-1-15,-3 3 0 0,-3-3-3 16,-4 0 0-16,-3-6 1 15,-4 6 0-15,-4 3-4 16,-7 4 0-16,-10 2-2 16,-3 0 0-16,-1 10-1 15,7 10 0-15,-3 8 2 16,3 7 0-16,8 6 3 16,10 10 0-1,18 9 5 1,3-9 1-16,7-10-1 15,7-9 1-15,4-7-4 16,7-9 0-16,-7-12-11 16,-4-13 0-16,-10-9-3 15,-4-4 0-15</inkml:trace>
  <inkml:trace contextRef="#ctx0" brushRef="#br3" timeOffset="-193239.2">3168 16594 60 0,'-18'3'30'0,"22"-18"-47"0,3 18 66 15,-7-3-56-15,0 0 1 0,0 0-19 16,0 0 0-16,0-6 26 16,0-1 0-16</inkml:trace>
  <inkml:trace contextRef="#ctx0" brushRef="#br3" timeOffset="-193114.25">3119 16861 43 0,'10'0'21'0,"-6"3"-23"0,-4-3 39 0,0 3-36 0,0-3 1 0,0 0 0 0,0-6 1 0,0 0-8 0,0 2 1 0,0 1-8 0,-4-6 0 0</inkml:trace>
  <inkml:trace contextRef="#ctx0" brushRef="#br3" timeOffset="-192692.25">1397 17566 54 0,'4'32'27'0,"63"-42"-26"15,-36 4 44-15,29-3-42 16,28-4 0-16,22-3 3 15,27-6 0-15,12-3-8 16,20 7 1-16,0 2 2 0,-6 0 0 16,-15 4-8-16,0 2 0 15,-7 4-12-15,-28 3 1 16</inkml:trace>
  <inkml:trace contextRef="#ctx0" brushRef="#br3" timeOffset="-189945.57">4276 16365 61 0,'0'0'30'0,"-7"0"-24"15,7 3 31-15,-4 4-36 16,-6 8 0-16,-12 4-1 16,5 3 1-16,-4 6-2 15,-8 4 0-15,-2-1 0 16,2 1 0-16,-2 2-3 0,-5 7 0 16,12 0-1-16,-1 2 1 15,11-11 0-15,7-4 0 16,14-3 3-16,7 0 0 31,53 0 4-31,-7-6 1 16,-4 0 2-16,-3-3 0 15,-14-4-1-15,-11 7 0 16,-7 0-2-16,-21 9 0 0,-10 10-5 16,-11 2 0-16,-4-5-2 15,0-1 1-15,-3-2-1 16,0-4 0-16,7 0 2 15,3 0 0-15,8-3 1 16,6 1 1-16,8-8 2 16,3 1 1-16,14-6 1 15,0-4 0-15,18-3 0 16,0-6 1-16,10-9-1 16,0-10 0-16,4-6-2 15,-3-6 1-15,-1-10-3 16,-17 0 0-16,-4 0-1 15,0 4 0 32,-14 2 0-47,-3 4 0 0,-8 6-3 0,-3 0 1 16,-7 6-3-16,-3 6 1 0,-8 13-2 0,4 7 1 0,-4 8 1 16,-3 7 0-16,11 7 4 0,-4 5 1 15,10 1 2-15,8-1 1 16,10 1 1-16,7-1 0 15,0-6-1-15,7-6 1 16,0-6-3-16,-6-7 0 16,-1-9-6-16,-7-9 0 15,3-4-11-15,-6-5 0 16</inkml:trace>
  <inkml:trace contextRef="#ctx0" brushRef="#br3" timeOffset="-189404.04">4893 17143 39 0,'21'28'19'0,"-3"4"-13"0,-18-29 22 15,0 0-24-15,0 0 1 16,0-3 2-16,-11-6 1 0,4-7-10 16,-3-12 1-1,-1-6 5-15,4-1 1 0,3 4-2 16,-3-3 0-16,7-1-2 15,7 7 1-15,-3 3-1 16,3 10 0-16,11 6-1 16,-4 6 0-16,3 3-2 15,5 0 0-15,-1 0-3 16,7 0 1-16,0 0-7 16,4 0 0-16,0-6-5 15,-11-3 0-15</inkml:trace>
  <inkml:trace contextRef="#ctx0" brushRef="#br3" timeOffset="-189174.3">5274 17055 45 0,'11'38'22'0,"-11"-10"-26"0,0-19 39 15,0 1-36-15,0-1 1 16,-4 1-1-16,4-7 0 15,0-3 0-15,0-10 1 16,-7-12-6-16,4-6 1 16,3-3-7-1,0-10 1-15</inkml:trace>
  <inkml:trace contextRef="#ctx0" brushRef="#br3" timeOffset="-189008.4">5193 16713 29 0,'0'10'14'0,"0"15"-4"0,0-19 18 0,0 4-25 15,0-4 1-15,0 0 0 16,0-3 1-16,0-3-6 16,0-6 0-16,7-3 2 15,4-4 1-15,-1-3-10 16,1 1 0-16,-4 2-4 16,3-3 0-16</inkml:trace>
  <inkml:trace contextRef="#ctx0" brushRef="#br3" timeOffset="-188308.31">5320 17083 59 0,'3'32'29'0,"8"-29"-35"0,0-9 58 16,6-1-50-16,11-5 0 16,4-1 2-16,0-5 1 15,3-4-7-15,1-7 1 16,-1-5 3-16,-7 9 0 0,-7-7-4 15,-10 1 1-15,-11 0-3 16,0-1 1-16,-7 10-1 16,-4 10 1-16,-3 12-2 15,0 12 0-15,0 4 1 16,3 12 1-16,1 7 1 16,3 2 1-16,3 4 1 15,4 3 0-15,11-3 1 16,-1-7 1-16,4-5-1 15,15-11 0-15,2-8-3 16,8-17 0-16,-4-11-4 16,8-14 0-16,-1-12-7 15,4 4 1-15,-4-7 2 16,-3 3 1-16,-7 3 6 16,-8 3 1-16,-2 7 3 15,-12 6 1-15,1 6 7 0,-4 10 0 16,-11 6-4-16,1 6 1 15,-15 6-5-15,-3 7 1 16,0 3-3 0,-7-1 0-16,6-5 0 0,1-4 0 15,7 4 1-15,4-4 1 32,6 1 1-32,-3-1 0 0,3 4 3 0,15 2 0 15,0 1 1-15,10 0 1 16,11 2-2-16,-4 1 1 15,-4 3-1-15,-2-3 0 16,-12 3-3-16,1 0 1 0,-11 3-5 16,-11 3 1-16,-10 4-7 15,-7-1 0-15,-4 0-10 16,-7-6 1-16</inkml:trace>
  <inkml:trace contextRef="#ctx0" brushRef="#br3" timeOffset="-187737.55">8061 16049 62 0,'-4'56'31'0,"-10"16"-40"0,14-47 54 0,-3 13-45 16,-4 18 0-16,3 20-1 15,-6 11 1-15,3 1 0 16,-8 16 1-16,8 2-2 16,0-2 1-16,-3-13-3 15,-1-13 1-15,1-18-4 16,-1-20 1-16,4-14-6 15,-4-17 0-15,1-9-5 0,-11-16 1 16</inkml:trace>
  <inkml:trace contextRef="#ctx0" brushRef="#br3" timeOffset="-187292.45">7662 17021 42 0,'0'28'21'0,"29"-15"-15"0,-19-10 38 0,8 0-41 0,6 0 1 0,8 0 1 0,11 0 0 0,-1-3-7 0,7 0 1 0,1 3 3 0,-4-3 0 0,-1 0-3 0,1-3 1 0,-3-3-1 0,-5-3 0 0,1-4 0 16,4-6 1-16,-5 3 1 15,-2 1 0-15,-1 2 2 16,-14-2 0-16,7 2-1 15,-14 4 1 32,1 2-2-47,-5 1 0 16,1 0-2-16,-11 6 0 0,-7 0-3 0,-4 6 0 0,-7 7-1 0,4 2 0 0,-14 14 0 16,7 2 0-16,10 10 2 15,-3-7 0 1,11 1 2-1,6-4 0 1,11-6 1 31,7-6 1-31,11-10-3-16,0-9 1 0,3-6-9 0,-3-13 1 15,3-15-4-15,8-4 0 0</inkml:trace>
  <inkml:trace contextRef="#ctx0" brushRef="#br3" timeOffset="-186979.92">8883 16786 54 0,'18'-13'27'0,"-22"16"-36"0,1 3 52 0,-8 4-43 0,-3 6 0 16,-11-4-1-16,-3 7 1 0,-4 3-2 16,-3 3 0-16,0 0-1 15,6 3 1-15,5-6-1 16,10-3 1-16,-4 0 2 16,14-7 0-16,15-2 3 15,10-4 1-15,11 3 1 16,0-2 1-16,3-1 0 15,-7 0 1-15,4 7-3 16,-14-1 1-16,-4 4-6 16,-14 6 1-16,-7 6-7 15,-15 4 1-15,-9-1-10 47,-8-3 0-31,4-6-2 31,-1-6 0-47</inkml:trace>
  <inkml:trace contextRef="#ctx0" brushRef="#br3" timeOffset="-186756.11">9133 16321 64 0,'22'-72'32'0,"-15"22"-48"0,-4 41 67 0,-3 2-51 0,-3 4 1 0,-1 10-1 0,1 11 1 0,-4 14-2 0,-8 12 1 15,-2 18-1-15,-4 17 1 0,-8 21-1 16,1 4 0-16,3 9 0 16,1-7 1-16,3-12-1 15,3-12 1-15,4-23-2 47,7-12 1-47,3-18-4 0,-3-14 0 0,0-8-10 16,0-4 0-16,-3-19-1 0,-1-6 1 0</inkml:trace>
  <inkml:trace contextRef="#ctx0" brushRef="#br3" timeOffset="-186277.14">8827 17024 57 0,'38'12'28'0,"40"-5"-35"0,-53-10 59 0,6-4-52 0,5 1 0 0,-5-3 0 0,8-1 0 0,0-2-1 0,-4-4 0 0,-6 3-1 0,-1 1 0 16,-7-1-3-16,-3-2 1 16,-1 2-2-16,-3 4 1 15,-3 2 1-15,-1 1 0 16,-2 0 1-16,-1 3 0 16,-4 0 3-16,-3 6 1 15,-3 6 0-15,-4 1 0 16,-8 2 0-16,-2 4 0 15,-1-1 0-15,0 4 0 16,1 3-2-16,-4 3 1 16,3 10-2-1,0-1 1-15,8-2-1 0,3-1 1 0,3-3-1 16,8-6 0-16,10-6 2 16,11-10 0-16,3-6 1 15,0-9 1 63,-3-13 0-78,-8-6 0 16,-3-4-5 0,-3-2 0-1,-4-10-9 1,-7 0 1-1</inkml:trace>
  <inkml:trace contextRef="#ctx0" brushRef="#br3" timeOffset="-185444.66">9299 16861 27 0,'14'0'13'0,"11"-13"7"0,-25 13 15 0,7-3-28 0,-7 3 0 15,0 0 3-15,-3 3 1 16,-8 0-15-16,-7 4 1 15,-3 5 8-15,-4 7 1 16,1 3-5-16,-1 0 1 16,4 3-3-16,7 3 1 15,3-6 0-15,4 0 0 0,7-6 0 16,4-4 1-16,10-2 2 16,11-1 0-16,6 1 1 15,5-1 1-15,2 0 0 16,1 4 0-16,-7-1-2 15,-4 4 1-15,-14 6-3 16,-14 6 0 47,-10 7-3-1,-19 2 0-62,-6-2-4 16,-4-10 1 15,-3-6-7-31,3 0 1 16,11-10-10-16,-11-9 0 0</inkml:trace>
  <inkml:trace contextRef="#ctx0" brushRef="#br3" timeOffset="-185127.5">10661 16278 52 0,'-25'34'26'0,"4"60"-28"0,18-69 39 0,-1 16-36 0,1 12 0 0,-1 19 0 16,0 7 1-16,-3 15-3 16,0 6 1-16,-3 4 1 15,-1-7 0-15,1-22-2 16,3-18 0-16,-1-13-2 16,1-19 0-16,0-19-3 15,-3-16 0-15,-1-5-7 16,1-13 1-16,-8-10-2 15,-3 0 1-15</inkml:trace>
  <inkml:trace contextRef="#ctx0" brushRef="#br3" timeOffset="-184796.17">10326 16989 28 0,'14'10'14'0,"42"18"-5"16,-31-15 23-16,7 5-26 0,14 4 1 16,10-6 4-16,4-3 0 15,11-7-14-15,3-3 0 16,-7-3 10-16,-7-3 0 15,-7-3-2-15,-15-1 0 16,-9 1-3 0,-8-3 1-16,-7-1-2 0,-7-5 1 15,-11 2-3-15,-3 0 1 0,-7 7-4 16,-7 0 1 0,-4 9-3-16,1 10 0 0,3 12-5 15,3 9 1-15,7 7-3 16,8-3 1-16,10-4 3 15,14-6 1 17,0-12 9-32,11-13 0 0,-4-12 7 0,4-10 0 0,-7-13 2 15,-8-5 0-15,-10-7-17 16,-7-9 1-16,-3-7-7 16,3 4 0-1</inkml:trace>
  <inkml:trace contextRef="#ctx0" brushRef="#br3" timeOffset="-184357.59">12502 17394 56 0,'-7'25'28'0,"7"-31"-38"0,0-7 57 0,-3-12-46 0,-1-13 1 0,-3-27 2 0,4-8 0 0,-1-11-5 16,1-17 0-16,3-15 3 15,3 4 1-15,8-1-2 16,6 12 1-16,1 10-2 16,0 16 1-1,-4 16-1-15,3 21 0 0,-2 22-3 16,-1 19 0-16,-7 13-5 15,-7 19 0-15,0 21-9 16,-11 7 0-16</inkml:trace>
  <inkml:trace contextRef="#ctx0" brushRef="#br3" timeOffset="-184144.03">12319 17171 56 0,'39'47'28'0,"-4"-53"-33"0,-24 3 46 0,6 0-41 0,1 3 0 0,7 0 0 0,6-7 0 16,-2 4-2-16,-1-3 1 0,0-10-5 16,0 1 1-16,1-4-10 15,-5-6 1-15</inkml:trace>
  <inkml:trace contextRef="#ctx0" brushRef="#br3" timeOffset="-183967.11">12831 17174 46 0,'7'63'23'0,"-4"-6"-19"0,-3-45 35 0,0 4-38 15,-3 3 1-15,3-4-2 16,-4-2 0-16,1-4-4 15,-1-9 0-15,0-9-9 16,4-13 0-16,-3-6-2 16,-1-19 1-16</inkml:trace>
  <inkml:trace contextRef="#ctx0" brushRef="#br3" timeOffset="-183808.04">12686 16876 43 0,'10'7'21'0,"15"34"-27"0,-18-35 42 15,4 6-36-15,3 1 0 16,4-1-1-16,-1-2 0 16,4-1-3-16,1-6 0 15,-1-3-8-15,3-9 1 16</inkml:trace>
  <inkml:trace contextRef="#ctx0" brushRef="#br3" timeOffset="-183534.19">13021 17300 52 0,'4'12'26'0,"6"-18"-36"0,-3 0 47 0,0 0-37 15,0-10 0-15,4 3 0 16,-1-5 0-16,1-8-1 16,0-5 0-16,-4 0 0 15,3 2 1-15,-3 11 0 16,4 5 1-16,0 7 0 15,3 9 1-15,0 10 1 16,0 5 0-16,0-2 1 16,4 3 0-16,-4 3-1 15,0 0 0-15,0 0-3 16,0-3 0-16,-3-4-7 0,3-9 1 16,3-12-10-1,1-13 0-15</inkml:trace>
  <inkml:trace contextRef="#ctx0" brushRef="#br3" timeOffset="-183129.63">13677 16466 34 0,'18'-22'17'0,"17"6"-10"0,-28 16 20 16,0 0-25-16,0 9 1 15,-3 7 3-15,-4 12 1 0,0 4-8 16,-4 15 1-16,-3 15 5 15,0 4 0 1,4 3 0-16,3-3 0 0,0-9 0 16,3-1 0-16,4-6-1 15,0-12 1-15,0-7-1 16,0-6 0-16,0-9-3 16,-3-3 1-1,-4-7-2-15,-7-6 0 0,-11-6-2 16,-10-1 0-16,-4 1-1 15,1 6 0-15,-5 13 0 16,1 5 0-16,0 4 1 16,7 10 1-1,3 5 1-15,11 1 0 0,7-4 0 16,7-5 1-16,10-11-1 16,4-8 1-16,15-10-3 0,6-10 0 15,4-8-14-15,-4-14 0 16,0-8-2-16,0-4 1 15</inkml:trace>
  <inkml:trace contextRef="#ctx0" brushRef="#br3" timeOffset="-182274.32">15420 16513 56 0,'21'47'28'0,"-7"22"-36"0,-10-47 55 0,-4 18-46 0,0 1 0 16,-4 13 0-16,1 11 0 16,-4 8-2-16,0-8 1 15,0-11-1-15,3-10 1 16,-3-10-4-16,3-15 1 16,4-10-3-16,4-18 0 15,-4-19-3-15,-4-10 1 16,-3-6-1-16,-7-15 1 15,-7-7 3-15,0 0 1 16,0-3 3-16,0 0 0 47,6 6 3-47,8 7 0 16,4 9 2-1,10 9 1-15,4 7 1 0,6 2 1 0,8 8 1 0,7-1 0 0,10 0 0 0,14 6 0 0,-3 10-2 16,-7 3 1-16,0 6-4 15,-7 3 1 1,-7 13-4-16,-8 3 1 0,-10 6-2 16,-7 10 0-16,-7-1-2 15,-3 4 0-15,-11 3-1 16,-7 3 0-16,-8 0 0 16,1-6 1-16,-4-10-1 15,4-9 0 32,4-3 1-47,6-3 1 0,4-7 0 0,7 0 1 0,7-2 2 0,7-1 1 16,10 3 1-16,1 7 1 0,7 6-2 0,3 6 1 15,-3 10-1-15,3 12 0 16,4-3-4-16,-4-3 0 16,0-7-5-16,0-11 0 15,4-17-8 1,-11-15 0-16</inkml:trace>
  <inkml:trace contextRef="#ctx0" brushRef="#br3" timeOffset="-181958.25">16115 16886 47 0,'18'9'23'0,"-8"-6"-20"0,-10-3 38 0,0 0-41 16,-3 4 0-16,-4 2 0 15,-8 3 0-15,-6 4 0 16,0-1 0-16,-4 4 0 16,-3 3 0-16,0 3-1 15,3 3 1-15,1 3-2 16,6 3 1-16,4-2-1 16,10-4 1-16,11-6 1 0,7-7 0 15,4-6 2-15,7-9 1 16,-1-6 0-16,1-10 0 15,-4-6-2 1,-3 0 1-16,-7 0-8 0,-4-3 1 16,0-4-11-1,-7-9 1-15</inkml:trace>
  <inkml:trace contextRef="#ctx0" brushRef="#br3" timeOffset="-181525.79">16718 16481 56 0,'-3'-12'28'0,"-11"-4"-29"0,6 13 47 0,-2-3-45 0,-4 3 0 0,-4 6 1 15,-7 6 1-15,-6 10-4 16,-8 15 1-16,-3 7 0 16,-4 16 1-16,7 2-1 15,0 20 1-15,14 2-1 16,8 4 0-16,6-13 1 16,8-9 0-16,13-16 0 15,22-19 0-15,14-9-1 16,17-19 1-16,-3-19-4 31,-7-6 0 16,-7-3-14-47,-4-16 0 47,-6 0-1-47,-5 3 0 15</inkml:trace>
  <inkml:trace contextRef="#ctx0" brushRef="#br3" timeOffset="-180998.25">19343 16591 62 0,'-14'53'31'0,"-22"7"-46"0,29-35 62 0,-3 3-47 0,-4 16 1 0,3 6 0 0,1 16 0 0,6 13 0 0,4 2 1 16,7-12 2-16,4-12 1 31,13-10-1-15,-3-10 1-16,-6-18-2 16,-12-16 1-16,-13-15-3 0,-15-10 1 15,-17-13-3-15,-4-6 0 16,-11 1-3-1,-10-4 1 32,0 6-1-47,7 7 1 16,7 12 0-16,14 10 0 16,11 12 3-16,7 16 0 15,18 6 4-15,24 3 0 0,21-6 1 0,25-7 0 0,21-2 0 0,25-10 0 0,0-12-5 0,3-10 1 0,-3-3-10 16,-17-6 0-16,-5-13-12 15,-17 3 0 1</inkml:trace>
  <inkml:trace contextRef="#ctx0" brushRef="#br3" timeOffset="-180393.45">22045 16271 55 0,'-3'44'27'0,"-1"38"-28"0,4-57 37 0,-3 22-34 0,-1 12 0 0,0 14 2 0,1 8 0 0,-1 13-6 0,1 0 1 0,-1-3 0 0,1-3 1 63,3-16-6-63,0-12 0 15,7-20-11-15,7-24 1 0</inkml:trace>
  <inkml:trace contextRef="#ctx0" brushRef="#br3" timeOffset="-179940.6">22440 17011 64 0,'0'7'32'0,"7"-14"-41"16,-7 1 57-16,0 0-48 15,-7 3 0-15,4 3 0 16,-8-3 1-16,-3 3-2 15,0 6 1-15,0 6-2 0,0 10 1 16,0 7-2-16,-1 2 1 16,5-3-2-16,3 3 0 15,3-2 1-15,8-4 0 16,3-6 1-16,7-7 1 16,4-9 2-16,-1-6 0 15,1-3 1-15,-4-7 1 16,-7-9-2-16,0-3 0 15,-3-6-7-15,-1-10 0 16,-3 4-10-16,-3-11 1 16</inkml:trace>
  <inkml:trace contextRef="#ctx0" brushRef="#br3" timeOffset="-179570.77">23248 16397 59 0,'14'-35'29'0,"-10"-2"-35"0,-8 37 52 0,-6-4-45 0,-12 4 1 16,-6-3 0-16,-11 3 0 16,-14 10-3-16,4 9 0 15,-4 9 1-15,-3 19 1 16,-4 3-2-16,10 19 1 16,12 3 0-16,9 10 0 15,19-7 1-15,17 0 1 16,14-9 1-16,7-16 0 15,22-12 1-15,17-19 0 16,17-16-1 0,1-10 0 15,-11-14-8-31,-14-5 0 0,-18 4-15 0,-20-6 1 0</inkml:trace>
  <inkml:trace contextRef="#ctx1" brushRef="#br1" timeOffset="140793.93">10901 13277 0,'0'0'0,"0"0"15,0 0-15,0 0 16,0 0 0,0 0-16,0 0 15,0 0 1,0 12-16,3 4 16,1-4-16,-1 7 15,-3-3 1,4 0-16,-4-4 15,3 1 1,-3 2-16,0-5 16,0 2-1</inkml:trace>
  <inkml:trace contextRef="#ctx0" brushRef="#br1" timeOffset="-174164.39">15078 17497 44 0,'7'4'22'0,"21"-17"-13"15,-21 10 22-15,7 0-28 16,4 3 1-16,10-7 2 0,14 4 1 16,11 3-7-16,18-3 1 15,17 3 5-15,7 0 0 16,18 0-2-16,18-6 1 16,-1-4-3-16,18 1 1 15,1 3-3-15,-8 3 0 16,-25-4-3-16,-28 1 1 15,-17 3-2-15,-18 0 1 16,-18 3-5-16,-17 0 1 16,-22 0-12-16,-17-10 1 0</inkml:trace>
  <inkml:trace contextRef="#ctx0" brushRef="#br1" timeOffset="-173183.73">15138 15340 53 0,'-4'6'26'0,"11"10"-27"0,-3-10 39 0,-1 10-36 0,1 12 0 0,-1 7 0 15,-3 12 1-15,-3 6-4 16,-8 10 0-16,-3 6 2 15,0 3 0 1,3-3-3-16,1-13 1 0,3-15-5 16,3-22 1-16,4-10-5 15,0-21 0-15,7-17-5 16,0-11 0-16</inkml:trace>
  <inkml:trace contextRef="#ctx0" brushRef="#br1" timeOffset="-172906.89">15007 15258 25 0,'0'-40'12'0,"14"30"4"16,-3 10 15-16,3 3-24 0,4 4 1 0,3-1 3 0,0 0 0 0,0-3-14 0,11 0 1 0,3-3 9 0,4 4 1 0,-4 5-4 0,-3 0 1 0,-4 7-3 0,-7 0 0 0,-7 6-2 0,-6 3 0 15,-8 0-2-15,-11 0 0 16,-3 6-1 0,-7-6 0-16,0 1 0 0,-1-1 0 15,1-7 1-15,7-2 0 0,0-3 0 16,3-4 0-16,4-3 0 16,0-3 0-16,0 1 0 15,4-1 1-15,3 0 0 16,7 3 0-16,0 4 1 31,3 5 1-31,1 7-1 0,3 0 1 0,0 9-1 16,0 1 1-16,0 2-1 15,1 1 1-15,-1-4-2 16,0-3 1 0,-4-3-6-16,1-6 1 0,3-9-9 15,0-4 0-15</inkml:trace>
  <inkml:trace contextRef="#ctx0" brushRef="#br1" timeOffset="-172281.89">15670 15697 44 0,'11'38'22'0,"-4"-19"-18"0,-3-22 32 0,-4 3-34 0,0 0 1 15,0 0 0-15,0 3 0 16,-4 0-4-16,-3 3 0 15,-4 1 2-15,1-4 1 16,-4 3-3-16,0 0 0 16,-1 4-1-16,5-7 1 15,-1 3-1-15,4 0 0 16,4 1 0-16,6-1 0 0,4 0 1 16,4-6 0-1,-1 0 0-15,5 0 1 0,-5-3 0 16,1 0 0-16,-1 6-1 15,-3 3 0-15,-3 4-3 16,-4-1 1-16,0 7-2 16,0-1 0-16,0-2 0 15,3 0 0-15,1-4 2 16,3-3 1-16,4 0 5 16,-1-6 0-16,8-6 1 15,10-9 1-15,7-11 0 16,1-2 1 15,-1-13-3-31,0-15 1 0,0-4-2 0,-6-9 0 0,-5-3-1 16,-2-12 0-16,-5 12-2 15,-3-1 1-15,-7 8 0 0,-7 5 0 16,-3 10 0-16,-4 15 0 16,-4 16 0 15,1 19 0-31,-5 19 1 78,-2 10 0-78,-1 24 0 16,4 16 0-1,4 15 0 1,6 4 0-16,-3 3 0 0,7-16 1 0,7-12-2 0,0-13 1 15,0-18-6-15,0-10 1 0,-3-16-11 0,-4-15 1 0</inkml:trace>
  <inkml:trace contextRef="#ctx0" brushRef="#br1" timeOffset="-172043.34">15709 15440 51 0,'18'44'25'0,"7"-16"-19"0,-11-24 40 0,10-1-44 15,12 0 1-15,9 0-2 0,12-3 1 0,-4-3-6 16,-4 0 1-16,-3 6-6 15,-7 0 1-15,-11-3-9 16,-10 0 0-16</inkml:trace>
  <inkml:trace contextRef="#ctx0" brushRef="#br1" timeOffset="-171725.54">16217 15792 56 0,'0'34'28'0,"0"-12"-35"0,-3-13 48 0,-1 1-41 16,1 5 0-16,3 4 0 15,-4 3 0-15,4-3-1 16,0 0 0-16,0-7-4 16,0-12 1-16,4-9-11 15,-1-7 1-15,4-12-1 16,-3-10 1-16</inkml:trace>
  <inkml:trace contextRef="#ctx0" brushRef="#br1" timeOffset="-171404.93">16274 15641 23 0,'17'9'11'0,"1"10"-3"0,-7-13 18 0,6 1-21 16,4-1 1-16,8-3 4 0,-5 0 1 78,4 0-13-78,-3 1 0 15,0-1 8-15,-4 3 1 0,-3 0-4 0,-4-3 0 0,-4 1-2 16,-3-1 0-16,-7-3-1 0,0 0 0 0,-3 0 0 0,-8 3 0 0,-3 0 0 0,-3 0 0 16,-5 6-1-16,-2 7 0 0,3 6-2 15,-4 6 0 32,14-3-1-47,1 4 0 16,6-4 0-16,8-6 0 0,10-7 3 15,14-9 0-15,4-9 2 0,3-13 1 0,-3-9-1 0,-4 0 1 0,-7-10-11 16,-3-15 0-16,-8 3-4 16,-3-7 1-16</inkml:trace>
  <inkml:trace contextRef="#ctx0" brushRef="#br1" timeOffset="-170988.94">17505 15036 49 0,'-25'34'24'0,"0"16"-25"0,18-37 47 0,-3 12-44 0,-4 13 1 0,3 9 0 0,1 15 1 0,-5 7-5 15,1 13 0-15,0 9 2 16,0-13 1-16,4-6-4 16,2-12 1-16,1-13-5 31,0-25 1-31,4-16-6 15,-1-15 0 1,1-7-5-16,-8-12 1 16</inkml:trace>
  <inkml:trace contextRef="#ctx0" brushRef="#br1" timeOffset="-170653.76">17127 15616 36 0,'18'31'18'0,"35"10"-6"0,-35-35 28 0,6 4-34 0,8-1 0 16,-4-3 1-16,4 1 1 15,3 2-10-15,8 4 0 16,2-1 6-16,-2-9 0 16,-1 0-4-16,0-9 1 15,1 0-1-15,-4-7 0 16,-4-2 0-16,-7-1 1 16,-7 0-1-16,-7 1 0 15,-7 2-2-15,-7 4 1 0,-7 6-2 16,-3 6 0-16,-4 6-2 15,-7 7 0-15,-1-1 0 16,-2 14 1-16,2 5 0 16,5 4 1-16,6-1 1 15,8-2 1 1,3-4-2-16,7-3 1 0,7-9-6 16,7-9 1-1,11-17-5-15,0-15 1 0</inkml:trace>
  <inkml:trace contextRef="#ctx0" brushRef="#br1" timeOffset="-170354.58">18147 15556 43 0,'0'-3'21'0,"3"13"-27"0,-6-4 38 0,-4 6-33 16,-7 4 1-16,-7 3 0 15,-4 3 0-15,-3-3 0 0,3-4 0 16,4 1 1-16,3 0 0 15,4-1 2-15,3-2 0 16,4 3 1-16,7-4 0 16,4 1 1-16,7 6 0 15,10-10 0-15,7 0 0 16,4 4-2-16,-4-4 0 16,-7 4-1-16,-7 2 0 15,-10 4-3-15,-11 10 1 16,-18 5-3-16,-7 1 0 15,0-7-5-15,1-3 1 16,-5-6-10-16,5-10 0 0</inkml:trace>
  <inkml:trace contextRef="#ctx0" brushRef="#br1" timeOffset="-170084.35">18419 15061 40 0,'10'9'20'0,"8"19"-23"16,-15-15 27-16,-3 3-24 15,-3 3 1-15,-4 9 2 16,-11 13 1-16,0 6-2 16,1 6 0-16,-4 16 2 0,-1 9 0 15,1 10 0 1,4 0 0-16,3-7-2 15,3-15 1-15,-3-16-8 0,3-15 1 16,1-16-9-16,-1-13 0 16,1-12-1-16,-5-13 0 15</inkml:trace>
  <inkml:trace contextRef="#ctx0" brushRef="#br1" timeOffset="-169894.33">18030 15679 47 0,'-7'-19'23'0,"32"16"-20"0,-11 6 48 16,7 3-45-16,11 0 0 15,10-3 3-15,15-3 0 0,3-6-12 16,3-9 0-16,8-4 7 16,-4-3 0-16,-14 6-8 15,-14 4 0-15,-15-1-16 16,-13-6 1-16,-18 0-1 16,0 1 0-16</inkml:trace>
  <inkml:trace contextRef="#ctx0" brushRef="#br1" timeOffset="-166359.65">12912 11988 38 0,'0'62'19'0,"21"39"-16"0,-14-73 20 16,-4 19-23-16,1 22 1 16,-1 13 0-16,1 18 1 15,-4 10-3-15,-7 18 1 31,0 17 0-31,-7 8 1 16,-7-2-2-16,3-1 1 0,7 1-1 0,-3-13 0 0,4-3 0 16,3-4 1-16,3-2 0 15,-3-4 1 17,0-12 0-17,-4 0 0 1,1-9 0-1,-1-4 0-15,1-3-1 0,3-15 1 0,3-13-3 0,4-10 1 0,4-9-4 0,3-15 0 16,10-13-6-16,4-19 0 0</inkml:trace>
  <inkml:trace contextRef="#ctx0" brushRef="#br1" timeOffset="-165172.22">12958 11743 24 0,'14'10'12'0,"49"2"-13"0,-31-6 15 0,14 7-13 16,14-1 0-16,14-2 6 15,-4-4 0-15,15-3-6 16,17 0 0-16,8-3 4 16,3-6 0-16,21 0 0 15,14 0 0-15,-4-4-4 0,15 4 1 16,11 3-2-16,-5 0 0 15,-6-7 0 1,3 1 0-16,-3-7 0 0,-11-3 1 16,8-3-1-1,-1 7 1 1,-4-10-1-16,-13-4 1 0,21 1 0 0,-11 3 0 16,-7 0-1-16,-3 0 0 15,3 6-1-15,-11 0 1 16,-6 4 0-1,-11-1 0-15,-22 3-1 0,-10 7 1 16,-6 6 0-16,-8 0 0 0,-11 3-1 16,-3 4 1-16,-4 5-1 15,-10 4 1-15,-7 3-1 16,-4 9 1 0,-3-3-1-16,-4 6 1 0,-3 10-1 15,-1 6 1-15,-3 0 0 16,-3 10 0-16,-4 8-1 15,0 14 1-15,-3 2-2 16,-4 10 1-16,0 22-2 16,0 19 1-16,-4 6-1 15,4 9 0 1,4 92 1 0,3-26 0 30,0-16 1-46,3-9 0 16,1-21 1-16,-4-7 1 16,4-13 0-1,-1-12 0-15,-6-13 0 0,-4-25 0 0,-7 1 0 0,-4-8 0 0,-7-8 0 0,-10-4 0 16,-7-9-1-16,-7-9 0 0,-1-10 0 0,-3-9 0 16,-7-7 0-16,-17-2 1 15,-1-10-1 16,-17-7 1-15,3-2 0 15,-6-4 0-15,-8 4 0 15,-14-1 0-31,-10 4 0 16,6 6 1-1,-13 9-2-15,-15-6 1 0,4 4-1 0,-4 5 1 0,-10 4-1 0,-4-1 1 0,4-2-1 0,-7 3 0 16,-11-4 0-16,4 10 0 0,-15-3 0 0,-6 6 0 0,-8 6 0 0,-10-3 0 0,14-3-1 16,-11 0 1-16,-3 0-1 0,14-9 1 0,0-10-1 15,-3-9 1 1,10-6-6-16,14-20 0 0,14-8-5 16,43 2 1-16</inkml:trace>
  <inkml:trace contextRef="#ctx0" brushRef="#br1" timeOffset="-163433.48">17621 12483 21 0,'60'-37'10'0,"-14"5"-5"0,-35 29 10 0,-1-3-14 0,-3-7 0 16,0-2 0-16,-3-7 1 15,-4-3-1-15,-7 3 0 16,-7-3 2-16,-11 3 0 15,-17 3 0-15,-15 6 0 16,1 7-1-16,-15 3 1 0,-13 9-2 16,-5 7 1-1,-6 5-1-15,10 8 0 0,1-1-1 32,-8 6 1-17,-7 7-2 1,-7 6 0-16,4 9-1 0,7 16 1 15,-4 6-3-15,-3 3 1 0,10 4 0 0,4 3 1 0,3-4 0 16,4 4 0-16,14-4 1 16,4 1 0-1,6-7-1-15,1 7 0 0,3 6-3 16,7 2 1-16,7 1-1 16,7 7 0-16,8-14-1 15,6 1 1-15,11-4 1 47,11-5 1-31,10-4 0-1,10-9 1-15,8-10 2 0,-43-6 0 16,160-47 2-16,-26 41 0 0,8-19 2 0,-4-13 0 0,3-18 2 0,-6-16 1 16,3-16-2-16,7-6 1 15,3-13-2 1,1-15 1-16,-18-13-2 15,-4-9 0 1,-10 3-2-16,-18-7 1 0,-14-5-1 0,-17-10 0 16,-22-3-2-16,-17 0 0 15,-36-7-4-15,-21-9 0 0,-21-3-3 16,-31-12 0-16</inkml:trace>
  <inkml:trace contextRef="#ctx0" brushRef="#br1" timeOffset="-155950.65">14848 16114 11 0,'-3'-6'5'0,"10"0"5"0,-7 6 5 16,3 0-13-16,5 0 1 15,-1 0 0-15,3 0 1 16,1 0-6-16,-1 0 1 16,4 0 3-16,4 0 0 15,0 0-1-15,-1 0 1 16,5 0-1-16,-5-3 1 15,4-3 0-15,1-4 0 16,-1 1 0-16,0 2 0 16,-4-2-1-16,1 0 1 15,0 2-2-15,-4 4 1 16,4 0 0-16,3-3 0 0,0 0 0 16,0-1 0-16,0 1 0 15,4 3 1-15,3 0-1 16,0 3 1-16,4 0-1 15,0 3 0-15,3 0 0 16,-3 0 0-16,3 0-1 16,0-3 0-16,-3-3 0 15,3 0 0-15,-3 3-1 16,0 0 1-16,0 0 0 16,-1 3 1-16,5-3-1 15,3 3 1-15,-4-3 0 16,0 0 0-16,-3 0 0 15,7 3 0-15,-4 1-1 16,0 2 0-16,0-3 0 16,1 10 1-16,-5-4-2 15,1 0 1-15,-7 1-1 0,0-1 1 16,3 4 0-16,0-4 0 16,4-3 0-16,0 1 1 15,6-4 1-15,-2 0 0 16,6 0 0-16,0 0 0 15,1 0-1-15,3 0 1 16,-1 1-1-16,-2-1 0 16,-1 0-1-16,0 0 0 15,1-3-1-15,6 0 0 16,0-3 0-16,8-3 1 0,-1-1 0 16,4 1 0-16,4 3-1 15,-8 0 1-15,4 0 0 16,7-1 1-16,0 4-1 15,7 0 1-15,-3 4-1 16,3-1 0-16,-7 0 1 16,-7-3 0-16,-4 0-1 15,4-3 1-15,-3 3-1 16,3-3 1-16,-11 3 0 16,-3 0 0-16,-4 3-1 15,-3 0 0-15,-3 0 0 16,-5-3 0-16,-2 0-1 15,-8 0 1-15,-4-3-4 16,-6-3 1-16,-4-1-6 16,-7 7 1-16,-7-6-6 15,-4-3 1-15</inkml:trace>
  <inkml:trace contextRef="#ctx0" brushRef="#br1" timeOffset="-153793.95">11321 7836 38 0,'0'16'19'0,"7"43"-13"0,-7-43 20 15,0 22-25-15,-4 9 0 16,1 22 0-16,-1-4 0 16,-6 26-2-16,-5 29 1 15,1 17 1 32,-3 20 0-47,3 13-1 0,7 2 1 0,-1-6-1 0,5-3 1 0,3-12-1 0,0-13 0 16,0-19 0-16,-4-19 0 0,1-15-2 15,-1-19 1-15,-3-16-5 16,0-9 0-16,0-22-6 16,0-13 0-16</inkml:trace>
  <inkml:trace contextRef="#ctx0" brushRef="#br1" timeOffset="-152762.41">11613 8121 31 0,'36'0'15'0,"48"-34"-10"0,-55 21 23 16,13 4-27-16,29-10 0 0,27-6 1 15,15 6 1-15,21 0-3 16,21-6 0-16,8-3 2 16,13-10 1-16,11 4-2 15,11-7 1-15,10 0-1 16,0-3 0-16,14 10-1 15,0 3 0-15,8 9 0 16,-4 3 0-16,-11 3-1 16,0 4 1-1,92-1-1 1,-57 10 1-16,-38 6 0 16,-43 3 0-16,-24 7 0 15,-22 9 0-15,-17 0-1 16,-21 3 1-16,-15 0-1 0,-13 6 1 15,-15 13-2-15,-6-6 1 16,-8 12-1-16,-4 10 0 16,1 18 1-16,7 4 0 15,3 9 0-15,-3 9 1 16,0 6 0-16,-1 7 0 16,-2 13 0-16,-5 5 1 15,-3-2-2-15,-3 3 1 16,0-1 0-16,-4 4 0 15,0-6-1-15,-3 6 1 16,-4-19 0-16,-4-10 0 0,1-8 0 16,-4-17 0-16,-4 4-1 15,-3-10 1-15,-3 0 0 16,-5-3 0-16,-6-12 1 16,-7-7 0-16,-11-3 0 15,-10-2 1-15,-15-14 0 16,-6-6 1-16,-4-6 0 15,-29-3 0-15,-13-6-2 16,-11-4 1-16,-28 0-1 16,-36 1 0-16,-10 2 0 15,-28-5 0-15,-11 2-2 16,-18-3 1-16,-10 1 0 16,-10-4 0-16,-19 0 0 15,1 3 0-15,-14 0-1 16,10 7 1 15,-11-1 0-31,18 7 0 16,1 6-1-16,16 0 1 0,1 4 1 0,18-1 0 0,10-3 1 0,21 0 0 15,14 3 0-15,25-3 0 32,-24 29-7-32,52-1 0 15,39-12-9-15,25-7 1 16</inkml:trace>
  <inkml:trace contextRef="#ctx0" brushRef="#br1" timeOffset="-150639.02">21555 17645 25 0,'3'3'12'0,"11"-3"-4"0,-14 0 12 16,7-3-17-16,0 0 0 16,4-1 2-16,3 1 1 15,4-3-7-15,7-3 1 0,3-4 4 16,11-3 0-16,13 1-2 16,19 2 1-16,17 1 0 15,11-1 1-15,17-3-1 16,11-2 1-16,4 5-1 15,-4-3 0-15,11 7 0 16,3 3 0-16,-4 9-2 16,-24 0 0-16,4 13-1 15,-8-4 0-15,-21 4 0 16,-10 0 0-16,-22-1-2 16,-10-2 0-16,-14-4-5 15,-18 1 1-15,-18-10-9 16,-10-7 0-16</inkml:trace>
  <inkml:trace contextRef="#ctx0" brushRef="#br1" timeOffset="-149304.18">21103 16118 23 0,'-10'40'11'0,"6"-21"-4"0,4-16 12 0,0 0-13 15,0-3 1-15,0 0 4 16,7-6 1-16,7-6-14 16,4-4 0-16,0-12 10 15,3-19 0-15,7-10-4 16,11-5 1-16,3-14-3 16,0-2 1-16,1-10-3 15,-4 3 1-15,-4 7-2 16,0 0 0-16,-7 18-1 15,-3 13 1-15,-7 9-1 16,-4 10 0-16,-4 6-1 16,-6 7 0-16,-4 8 0 15,-4 14 0-15,-3 8 0 16,0 13 1-16,0 10 0 16,4 3 0-16,-1 9 1 0,1 13 1 15,-1-10 0-15,4 10 1 16,4-4-1-16,-1-2 1 15,4-7-1-15,0-3 0 16,0-9 0-16,0-10 0 16,0-6-2-16,-3-3 0 15,-4-7-5-15,0 1 0 16,-4-13-5-16,-3-7 1 16</inkml:trace>
  <inkml:trace contextRef="#ctx0" brushRef="#br1" timeOffset="-149070.62">21191 15738 35 0,'-7'10'17'0,"18"-10"-13"0,-4 0 28 0,4 0-28 15,-1 0 1-15,11-4 1 16,8 1 1-16,6-3-10 15,4 0 1-15,6-4 5 16,12 1 1-16,-1-7-7 16,1-3 0-16,-8-2-11 15,-6-11 1-15</inkml:trace>
  <inkml:trace contextRef="#ctx0" brushRef="#br1" timeOffset="-148733.33">22130 15265 46 0,'24'25'23'0,"-13"16"-18"0,-11-35 33 15,-7 3-38-15,-4 7 1 16,-6 0-1-16,-4 2 1 16,-8 4-2-16,-2 0 1 0,-5 0-1 15,-2-3 0-15,-1 3-1 16,11-3 1-16,3 0 0 15,7-1 0-15,8-2 0 16,10 0 1 0,14-1 1-16,10 1 0 0,8 0 1 15,10 3 1-15,-3-1-1 16,0-5 0-16,-7 0-1 16,-11 2 0-16,-10 7-2 15,-11 3 1-15,-11 7-5 16,-7-4 0-16,-10-6-8 15,0 3 1-15,3-9-3 16,-3-10 1-16</inkml:trace>
  <inkml:trace contextRef="#ctx0" brushRef="#br1" timeOffset="-148399.78">22377 15472 39 0,'-14'31'19'0,"-1"10"-19"0,15-26 35 16,0 11-31-16,-3 5 1 0,3 10 0 15,0 3 0-15,0 3-7 16,0 3 0-16,0-9 4 16,0-7 0-16,0-12-4 15,0-9 0-15,0-13-3 16,0-13 0-16,0-9-9 16,0-6 1-16,-4-16-1 15,-6-6 1-15</inkml:trace>
  <inkml:trace contextRef="#ctx0" brushRef="#br1" timeOffset="-148202.89">22056 15274 53 0,'3'13'26'0,"25"2"-27"16,-13-8 56 0,9-4-51-16,12-3 0 0,9-3 1 0,26-10 0 15,17-3-8-15,14-2 1 16,-10-1 0-16,-4 0 1 15,-10 0-12-15,-15-3 0 16,-20 3-6-16,-11 7 0 16</inkml:trace>
  <inkml:trace contextRef="#ctx0" brushRef="#br1" timeOffset="-146944.4">23019 15613 52 0,'39'15'26'0,"6"-11"-19"0,-27-11 26 15,14-2-33-15,14-7 1 0,3 4-1 16,-7-4 0-16,1-3-4 16,-4 0 0-16,-8 4-11 15,1-4 1-15</inkml:trace>
  <inkml:trace contextRef="#ctx0" brushRef="#br1" timeOffset="-146726.41">23153 15196 51 0,'-4'25'25'0,"8"38"-25"0,-4-38 38 0,0 15-38 15,-4 7 0-15,4 16-1 16,4 3 0-16,3-3-3 0,3-7 1 15,1-3-11-15,0-18 0 16</inkml:trace>
  <inkml:trace contextRef="#ctx0" brushRef="#br1" timeOffset="-145933.84">24151 15622 45 0,'0'6'22'0,"7"-12"-15"0,-7 6 33 0,0 0-38 0,-3 0 0 16,-8 0 1-16,-7 3 0 0,-6 4-4 15,3 5 0-15,-1 4 1 16,1 3 0-16,0-7-2 16,-4 4 1-16,4 0-3 15,4 2 1-15,-1 1-3 16,11-3 1-16,7 0-1 15,7-10 0-15,11 0 1 16,-4-9 0-16,0-13 1 16,0 4 1-16,0-4 2 15,0-3 1-15,-3-3 0 16,-1 0 0-16,-3 0 0 16,0 7 1-16,1 2 0 15,2 10 0 1,-3 9-1-16,0 10 1 0,0 3 0 31,-3 6 1-31,3 6-1 31,0 1 1-31,0-1-3 16,4-6 1-16,-1-6-10 0,1-7 1 16</inkml:trace>
  <inkml:trace contextRef="#ctx0" brushRef="#br1" timeOffset="-145582.75">24331 15770 33 0,'7'25'16'0,"-3"19"-10"0,-4-35 21 0,0 0-23 16,0-2 1-16,0-1 0 16,0 0 1-16,0-3-8 15,0 0 0-15,0-3 5 16,3-6 0-16,4 3-4 15,0-10 1-15,0 4 0 16,4-7 0-16,0 1-1 16,-1-1 1-16,4-3 0 15,0 7 0-15,-3 2 1 16,7 7 0-16,-8 3-1 16,1 3 1-16,-4 7-1 15,0 9 0-15,-4-1 0 16,1 1 0-16,-1 0 0 15,1-3 0-15,3-7-2 16,0 7 0-16,0-4-4 16,0-2 0-16,7-1-7 0,4-9 1 15</inkml:trace>
  <inkml:trace contextRef="#ctx0" brushRef="#br1" timeOffset="-145296.15">24797 15801 38 0,'10'-9'19'0,"1"-7"-17"0,-8 13 29 0,1-4-31 0,-4 7 0 0,0 0-1 0,-7 0 1 0,-4 0 0 0,-3 0 0 0,-7 7 0 0,-4 2 0 0,-3 10-2 0,0-3 1 0,0-1-1 15,3 4 0-15,4 6-2 16,7-3 1-16,7 3 0 15,7-3 1-15,10-6 1 16,11-7 0 0,8-9 1-16,-1-12 1 0,4-7 0 15,-1-12 0-15,1-4-7 16,3-6 1-16,1-18-4 16,-8-4 0-16</inkml:trace>
  <inkml:trace contextRef="#ctx0" brushRef="#br1" timeOffset="-145100.85">24860 15070 36 0,'0'85'18'0,"-3"12"-19"0,3-59 34 0,0 15-33 0,0 19 1 15,-4 10 1-15,4-4 0 16,-3-3-3-16,3-15 1 15,0-10-1-15,-4-6 0 16,1-13-10-16,-4-15 0 16</inkml:trace>
  <inkml:trace contextRef="#ctx0" brushRef="#br1" timeOffset="-144501.12">24529 15663 26 0,'14'9'13'0,"56"-34"-6"0,-41 13 12 0,6-7-18 16,14-3 0-16,11-6-1 16,-3-10 1-16,-8 4 0 15,-7-1 0-15,-3 7 1 16,-7 9 1-16,-7 3-1 15,-11 10 0-15,-4 9-1 16,1 16 0-16,-8 9-2 0,-3 1 0 16,-3 8-1-1,-4 1 0 1,0-1 0-16,0-2 1 0,0-7 0 16,3-3 1-16,4-6 0 0,0 0 0 15,0 0 0 16,4-1 0-31,-1-2 0 0,4 0 0 0,0 3 0 16,0-7 1-16,4 1 3 0,0-7 0 31,10-6 2-15,7-9 1-16,11-7 0 0,0 0 0 16,3 1-2 15,-3-4 1-16,-4-3-3-15,-7 0 0 0,-3 0-3 0,-8 0 0 0,-6 0-2 16,-4 3 1-16,-10 3-2 0,-4 4 0 16,-4 6-1-16,-3 9 0 0,-4 6 0 0,1 7 0 15,-1 6 1-15,4 0 0 0,3 3 1 16,4 3 1-16,7 0 0 16,7 1 1-16,4-1-3 15,6-13 0-15,5-2-8 16,2-10 1-16,5-15-1 15,-1-4 0-15</inkml:trace>
  <inkml:trace contextRef="#ctx0" brushRef="#br1" timeOffset="-144221.18">25605 15748 38 0,'-4'-4'19'0,"-6"8"-19"0,6-11 39 16,0-2-36-16,1-4 0 16,-1-2 2-16,1-4 1 15,3 0-7-15,0-3 1 16,7 3 5-16,4 4 1 0,3-1-2 16,10-9 0-16,15 0-1 15,11-7 1-15,-1 1-5 16,0 3 0-16,-6 9-8 31,-12 3 1-31,-9 4-10 0,-12 6 0 31</inkml:trace>
  <inkml:trace contextRef="#ctx0" brushRef="#br1" timeOffset="-135131.62">4050 17532 8 0,'7'3'4'0,"-14"-16"-1"0,7 4 4 0,-4-7-3 15,4 1 0-15,-7-1 2 16,4 0 1-16,3 1-8 16,0 2 1-16,0 1 7 15,0 2 0-15,10 4-2 16,1 3 0-16,-4 3-1 15,7 0 0-15,-3-3-2 16,6 3 1-16,-6-4-3 16,7 1 1-16,3-3-2 15,0 0 1-15,7 3 0 32,11 0 0-32,-4 3 0 0,0 0 0 15,4 3 0-15,11 0 0 0,-1 0 1 16,4 3 0-16,-4-3 1 15,-6-3 0-15,3-3 0 0,3 3 0 63,0-6 0-47,-6-3 0-16,6-4 0 15,0-3 1-15,15-2-1 0,-1-1 0 0,-3 0-1 0,11 9 1 0,10 4-1 0,7 6 1 16,-7 3-1-16,8 7 0 0,-15 2 0 0,0-2 0 15,0-1 0-15,7 1 0 16,-3-4 0-16,3 0 0 0,0-3-1 16,-3 0 1-16,-1 0-1 15,11 4 0-15,-7 2 0 16,11 1 0-16,0-4 0 16,-7 3 1-16,-1 1-1 15,1-1 0-15,0-3 0 16,3 1 1-16,0-1-1 15,0-6 0-15,-7 3 0 63,8 0 0-32,9-3-1-31,1 0 1 0,7 3 0 0,0 4 0 0,10 5 0 16,4 7 0-16,0 3 0 0,-7 6 1 0,3 0-1 0,-3-3 1 0,-10 4-1 0,-1-11 1 15,-3-5 0-15,-8-10 0 0,-13-3-1 16,7-6 0-16,-4-7 0 16,0 1 1-1,-3-1-1-15,-4-6 0 16,-4 10-1 0,-6 0 1-16,-15 5-2 0,-7-2 0 0,-6 3-7 0,-15-3 1 15,-11-7-7-15,-20-12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3T16:05:39.43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8876 4010 52 0,'-4'0'26'0,"8"-3"-17"0,-4 3 27 0,3 10-35 15,1-7 1-15,-1 12 0 16,1 20 1-16,0 3-5 16,-1 24 1-16,1-2 1 15,-1 12 1-15,-3-16-3 16,0-2 0-16,-3-4-4 16,3-13 0-16,-4-11-10 15,4-8 0-15</inkml:trace>
  <inkml:trace contextRef="#ctx0" brushRef="#br0" timeOffset="375.8">8047 5199 43 0,'-11'28'21'0,"25"-22"-8"0,-3-12 29 16,17-3-35-16,11-4 0 0,32-6 3 15,13-22 0-15,33 7-13 16,27-7 0-16,-3-12 9 16,11 9 0-16,-4 6-7 15,-21 7 1-15,-14 9-6 16,-21 3 0-16,-22 7-10 16,-17 5 1-16,-24 1-6 15,-15 12 1-15</inkml:trace>
  <inkml:trace contextRef="#ctx0" brushRef="#br0" timeOffset="848.01">8287 5509 54 0,'-7'35'27'0,"0"-20"-32"0,7 1 49 0,0 12-44 16,0-6 0-16,0 25 0 15,0 13 0-15,0 9-1 16,0 0 1-16,3 6-2 16,-3-3 1-16,4-15-5 15,-1-17 0-15,4-14-9 32,0-23 0-32</inkml:trace>
  <inkml:trace contextRef="#ctx0" brushRef="#br0" timeOffset="1098.85">8520 5907 49 0,'7'4'24'0,"10"-11"-22"0,-10 4 39 0,7-6-41 16,11-1 1-16,21-12-2 16,0-6 0-16,7 3-6 15,3 9 0-15,-3-6-8 16,-11 10 1-16</inkml:trace>
  <inkml:trace contextRef="#ctx0" brushRef="#br0" timeOffset="1730.17">9511 5544 47 0,'-4'-3'23'0,"-3"3"-18"0,4 0 37 16,-8 9-42-1,-10 13 1-15,-7 6-1 16,-15 13 1-16,-6 15-3 0,0 13 1 16,10-3-2-16,4 9 0 15,3 4-3-15,7-16 1 16,8-16-10-16,13-22 1 16</inkml:trace>
  <inkml:trace contextRef="#ctx0" brushRef="#br0" timeOffset="1935.16">9028 5669 30 0,'7'-25'15'0,"24"31"1"0,-16 4 17 0,2-1-28 15,11 16 1-15,11 16 3 16,7 12 0-16,7 10-12 16,-11-7 0-16,1 10 6 15,-5-12 0-15,-2-10-9 16,-8-19 0-16,-7-19-10 15,-7-12 0-15</inkml:trace>
  <inkml:trace contextRef="#ctx0" brushRef="#br0" timeOffset="3140.86">11603 5164 59 0,'-14'3'29'0,"-4"-6"-34"0,11 3 51 0,-4 0-46 0,-10-3 0 0,-7 3 0 0,0 0 0 0,-4 3 0 0,7 0 0 0,-10 26-1 15,10-1 1-15,8-3-2 16,10 0 0-16,7 3 0 16,3-12 0-16,15 6 0 15,14 0 1-15,14-16 1 16,-1-6 1 46,-2-6 1-62,-1-7 0 0,-7-2 1 47,-6-1 0-15,-8 0-2-32,-11 1 0 46,-10 15-3-30,-3 6 0-16,-8 3-6 0,-3 7 1 16,-7 12-4-16,3 13 1 0,1 3 3 0,-1 9 0 0,4 0 5 0,7 10 0 15,0 3 7-15,7-6 0 0,3 2 4 0,1-8 0 0,-4-4-4 0,-4-6 1 16,-3-13-3-16,-7-9 1 0,-7-13-2 0,0-9 0 0,-4-12-2 0,0-7 0 16,4-12 0-16,7 2 1 0,4-11-3 0,-1 2 0 0,7-3-1 0,15 1 0 0,21-4 0 31,21 6 1-31,14-6 2 15,7-3 0-15,-7 0 2 0,0-3 0 0,-11 6 1 0,-6-6 1 0,-8 0-2 16,-10 12 1-16,-4 7-3 31,-14 6 1 47,-7 6-3-46,-10 3 1-17,-4 3-2-15,-8 7 1 16,1 12-3-16,-3 13 1 0,-1 10-1 0,4-4 0 0,3 12 2 16,8 4 0-16,3 3 1 0,3-10 1 0,4-5 1 0,11-7 0 0,14-7 0 15,3-5 0-15,0-4-3 0,4-12 0 0,-4-7-6 0,4-9 0 16,-3-3 0-16,-5-3 0 15,-2 0 5 1,-5 3 0 0,1-7 7 15,0 4 0-15,-4 3 8 46,-4 0 0-46,1 6 1 15,-4 3 1-31,-3 4-4 0,-4-1 0 0,-7 4-4 0,-7 9 1 0,-4-10-3 0,-6 7 0 0,-8 10-2 0,0 8 1 0,0 10-3 16,4 4 0-16,0 5-2 0,7 10 0 15,7 6-3-15,7-15 1 0,7-7-2 0,11-6 1 0,6-16-1 0,5-12 1 16,-1-19-5-16,-4 0 0 0,-2-22 0 0,-1 3 0 0</inkml:trace>
  <inkml:trace contextRef="#ctx0" brushRef="#br0" timeOffset="3600.38">12485 5421 59 0,'14'51'29'0,"-7"-11"-41"15,-7-37 62-15,0-3-51 0,4-9 1 0,3 0-1 0,0-10 0 16,3-3 0-16,8-6 0 16,3-4-2-16,0 1 1 15,0 0-1-15,4-1 1 16,-4 13 0-16,4 7 0 15,-4 12 1-15,0 3 0 16,0 10 1-16,-3 2 0 16,0 1-2-16,-1 0 0 15,-3-4-2 1,-3 7 1-16,0-6-2 0,-1-10 1 47,-3-3-1-16,0 0 1-31,4-7 1 47,-4-5 0-47,4-7 2 16,-1 3 0-1,1-2 1 16,6 5 0-31,-6-3 1 32,-1 4 0-17,8 2 0 1,0 4 1-16,6 0 0 0,5 0 1 16,6 6 0-16,0 6 1 0,4 3-2 0,7 4 1 0,0 2-1 0,3 14 0 0,-3-4-1 15,-4 6 0-15,-10-9-2 0,0-6 0 0,-15-13-9 0,-2-6 1 0,-12-7-3 0,-10-5 1 16</inkml:trace>
  <inkml:trace contextRef="#ctx0" brushRef="#br0" timeOffset="4117.25">11321 4481 58 0,'14'-16'29'0,"-11"0"-34"0,-3 16 59 0,0 0-51 16,0 0 0-16,-3 7 0 16,-11 18 0-16,-22-3-5 15,-9 18 0-15,-15 14 0 16,-7 12 1-16,-4 18-3 0,7 13 0 16,1 23 0-16,10 18 1 15,18 3 0 48,10 15 0-63,22-8 0 0,13-16 1 31,25-23-1-15,29-24 0-1,28-25-5-15,-4-20 1 0,11-24-8 0,-4-16 0 0</inkml:trace>
  <inkml:trace contextRef="#ctx0" brushRef="#br0" timeOffset="4606.33">13857 4214 41 0,'28'50'20'0,"43"16"-10"16,-46-44 32-16,6 0-38 0,22 13 0 0,18 8 4 0,13 20 0 15,5 19-10-15,-15 12 0 16,-7 31 6-16,-18 19 0 16,-17 26-4-1,-18 5 1-15,-32 4-8 78,-35-3 0-62,-49-7-11 0,-11 0 0 15</inkml:trace>
  <inkml:trace contextRef="#ctx0" brushRef="#br0" timeOffset="7885.91">6858 8579 48 0,'-4'25'24'0,"4"-18"-13"0,0-7 24 0,0 0-32 16,0 0 0-16,0 0 1 16,4-13 1-16,7-6-6 15,-1-3 1-15,15-15 4 16,14-14 0-16,7-24-1 15,10-25 0-15,4-4-1 16,-7-2 0-16,-14-7-2 16,-15 6 1-16,-2 4-1 15,-19 9 0-15,-6 12-1 16,-8 10 1-16,-3 12-3 16,0 13 1-16,-4 22-3 15,-7 22 1-15,1 22-4 16,-1 22 1-16,-3 25-1 15,7 9 0-15,7 10 3 0,-1 18 0 16,12-3 2-16,10 1 0 16,4-7 2-16,13-13 1 15,-6-15-5-15,3-13 0 16,4-21-6-16,-1-13 0 16</inkml:trace>
  <inkml:trace contextRef="#ctx0" brushRef="#br0" timeOffset="8241.26">7401 8344 43 0,'11'34'21'0,"-22"23"-23"0,11-45 38 0,-10-2-36 16,3-1 1-16,3-2 1 15,-3-1 1-15,4-3-3 16,-1 0 1-16,0 0 1 15,4 0 1-15,4-6-1 16,3-3 0-16,4-7-1 16,-1-2 0-16,8-7-1 15,-4 0 1-15,-3-3-1 16,3 0 0-16,-4-7 0 16,1 4 1-16,3 9 0 15,-3 4 0-15,3 5 0 16,-11 4 0-16,8 6 0 15,-1 12 1-15,-3 1 0 0,4 9 0 16,0 9 0-16,-1 7 1 16,8 3-1-16,-4-1 1 15,4-2-2-15,6-13 0 16,-3-6-7-16,4-16 0 16,0-12-12-16,-4-10 0 15</inkml:trace>
  <inkml:trace contextRef="#ctx0" brushRef="#br0" timeOffset="8797.44">8728 7359 55 0,'-18'-12'27'0,"-10"18"-24"0,17 0 40 15,-6 7-42-15,3 15 0 16,-8 10 0-16,-2 18 0 16,-8 10-2-16,-3 19 0 15,-8 18 1-15,5 13 1 0,9 3-1 16,-2 4 0 0,16-7 0-16,12-10 0 0,6-12 0 15,15-18 1-15,14-23-3 16,0-19 1-16,3-18-5 15,4-10 0-15,-1-15-11 16,5-19 0-16</inkml:trace>
  <inkml:trace contextRef="#ctx0" brushRef="#br0" timeOffset="9053.35">8886 7604 61 0,'4'19'30'0,"-11"40"-32"16,3-43 51-16,-3 15-47 0,0 13 0 15,-3 22 1-15,-1 13 1 16,1 8-5-16,3 14 0 16,-4-14 3-16,4-2 0 15,3-10-4-15,-3-21 1 16,14-17-5-16,-3-18 1 15,10-9-12-15,7-17 1 16,4-12-3-16,3-9 0 16</inkml:trace>
  <inkml:trace contextRef="#ctx0" brushRef="#br0" timeOffset="9281.7">9137 8266 65 0,'-4'15'32'0,"8"-21"-34"0,3 6 65 0,7-3-61 16,14-10 1-16,11 1-1 16,7-7 0-16,7-3-7 15,3 3 0-15,1 0-8 16,-11 4 0-16,-15-4-8 15,-2 3 0-15</inkml:trace>
  <inkml:trace contextRef="#ctx0" brushRef="#br0" timeOffset="9612.64">10093 7924 40 0,'-7'12'20'0,"0"1"-9"0,7-13 26 16,-4 9-33-16,1 7 0 0,-4 9 2 15,-7 10 1-15,-4 12-9 16,-7 3 1-16,-3 9 5 15,-11 7 0-15,-3 3-3 16,7 3 1-16,3-15-3 16,7-13 0-16,1-10-6 15,6-12 1-15,7-19-9 16,4-18 0-16,7-23-2 16,0-9 0-16</inkml:trace>
  <inkml:trace contextRef="#ctx0" brushRef="#br0" timeOffset="9805.49">9666 7889 33 0,'0'16'16'0,"28"6"-8"15,-21-6 28-15,8 9-35 0,6 6 0 16,10 10 3 0,1 12 0-16,7-6-4 0,3 6 0 15,8 1 2-15,-8-4 1 16,0-6-4-16,-3-10 1 15,-7-15-8-15,-4-9 1 16,-7-17-7-16,-3-8 0 16</inkml:trace>
  <inkml:trace contextRef="#ctx0" brushRef="#br0" timeOffset="10062.24">10093 7162 27 0,'-56'-54'13'0,"52"73"1"0,8-9 16 0,6 5-22 15,11 20 0-15,8 12 5 16,-1 22 1-16,18 31-16 16,17 19 0-16,4 7 11 15,4 21 0-15,-1-3-5 16,-20-2 1-16,-26-4-6 15,-24 3 1-15,-21-7-11 16,-28-11 0-16,-22-13-8 16,-3-10 0-16</inkml:trace>
  <inkml:trace contextRef="#ctx0" brushRef="#br0" timeOffset="19801.66">7172 10536 36 0,'0'16'18'0,"-7"-26"-6"0,7 10 19 0,0 0-26 15,-4 0 1-15,-3-3 2 16,-7 0 0-16,-3 3-11 16,-12 0 1-16,1 6 7 15,0 4 0-15,3 5-4 16,-3 7 0-16,0 6-3 15,-4-6 1-15,0 3-2 16,8 4 0-16,2 2-2 16,8-3 0-16,0 0 0 15,11-6 1-15,6 0 0 16,11-9 0-16,-3-7 2 16,14-9 0-16,3-9 1 15,4-7 1-15,-4-3 1 16,0-3 1-16,0 0-1 15,-10 0 0-15,0 6-1 32,-4 3 1-17,0 7-1-15,-4 2 1 0,1 10-1 0,3 7 0 0,-3 2 1 0,-8 7 1 16,4 9 0-16,0-2 0 16,0 2 0-16,0 0 0 15,-3 0-1-15,3-3 1 16,0-3-4-16,4-3 0 15,-1-6-7-15,4-10 1 16,0-13-6-16,8-5 0 16</inkml:trace>
  <inkml:trace contextRef="#ctx0" brushRef="#br0" timeOffset="20071.74">7401 10887 44 0,'4'3'22'0,"3"-22"-26"0,-7 7 38 0,0-4-33 16,0-6 0-16,-7 3 3 15,3-6 0-15,-3-3-4 16,4-3 1-16,3 3 3 16,3 6 0-16,8 0 1 15,3 6 0-15,0 3-1 16,7 4 0-16,7 0-2 15,4 2 1-15,0 4-3 16,3 3 0-16,-7 0-6 0,4 3 1 16,-7 0-13-16,0-3 1 15</inkml:trace>
  <inkml:trace contextRef="#ctx0" brushRef="#br0" timeOffset="20378.62">8005 10592 49 0,'38'22'24'0,"-2"-15"-23"0,-26-7 33 15,-10-4-34-15,0 4 1 16,0-6 0-16,-10 0 0 16,-4 3-1-16,-1 3 0 0,-2 6 0 15,-8 10 1-15,-3 6-2 16,0 0 1-16,3 9 0 15,7 13 1-15,8 0-1 16,10 9 0-16,14 0 0 16,7-12 1-16,4-6-1 15,-1-10 1-15,12-16-3 16,-8-6 0-16,4-15-7 16,-8-10 1-16,5-19-7 15,6-12 1-15</inkml:trace>
  <inkml:trace contextRef="#ctx0" brushRef="#br0" timeOffset="20627.62">8453 9896 45 0,'14'22'22'0,"-25"16"-20"0,8-19 38 16,-4 21-40-16,-8 11 1 15,1 21 0-15,-10 12 0 16,9 26-1-16,5 6 0 16,10-6 1-16,-7-4 0 15,7-18-1-15,0-22 1 0,0-22-4 16,0-22 0-16,0-16-4 16,-4-12 0-16,-3-10-8 15,-3-15 1-15</inkml:trace>
  <inkml:trace contextRef="#ctx0" brushRef="#br0" timeOffset="20783.53">8114 10627 33 0,'7'19'16'0,"49"21"-9"0,-34-33 23 0,-1-1-27 0,10 3 0 0,15 7 1 0,14-7 0 0,-7 1-6 0,4-4 0 0,3 4-2 16,0-7 1-16,0-10-10 15,-7-2 1-15</inkml:trace>
  <inkml:trace contextRef="#ctx0" brushRef="#br0" timeOffset="21153.14">8950 10737 39 0,'0'3'19'0,"-18"-6"-19"0,11 6 30 16,-7 3-30-16,-11 7 0 15,-3-1 0-15,-3 7 0 16,-1 3 0-16,0 6 0 16,4 3 0-16,7 7 0 15,3-3 0-15,7-7 0 16,8-6-1-16,3 0 0 16,14-10 1-16,4-12 1 0,10-15-1 15,0-1 1-15,0-3 0 16,1 0 1-16,-5 0-1 15,-3 1 0-15,-3 2-1 16,-4 3 1-16,0 7-2 16,-3 3 1-16,-1 6-1 15,-3 3 1-15,4 7 0 16,-4 3 0-16,4 2 0 16,-1-2 0-16,-6 0-1 15,3-4 1-15,0-5-5 16,0-1 1-16,0-3-8 15,4-6 1-15</inkml:trace>
  <inkml:trace contextRef="#ctx0" brushRef="#br0" timeOffset="21529.12">9088 10987 17 0,'10'0'8'0,"1"-3"-3"0,-8 0 3 16,-3 3-7-16,0 0 1 15,0 0 2-15,4-6 1 16,-4 3-4-16,3 0 1 16,-3 3 4-16,0-10 0 15,4 4 0-15,-1-3 0 16,8-7-1-16,0-6 0 16,6-3-2-16,1 0 1 15,3 0-2-15,0 6 0 0,4-3-1 16,-4 0 1-1,0 3-1-15,0 3 1 0,-3 7-1 16,3 9 0-16,0 3 0 16,0 7 0-16,8 12 1 15,-5 3 0-15,-2 6-1 16,2 3 1-16,-3-2-1 16,1-4 0-16,-5-3-2 15,1-6 1-15,0-10-7 16,-1-12 1-16,-3-12-9 15,-7-7 1-15</inkml:trace>
  <inkml:trace contextRef="#ctx0" brushRef="#br0" timeOffset="22022.3">10312 9987 63 0,'3'-6'31'0,"-6"12"-40"0,-1-3 56 0,-3 7-46 15,-7 8 0-15,3 11 0 16,-3 2 0-16,-7 22-2 15,-4 7 0-15,1 15 1 16,-1 19 0-16,7 4-1 16,4-1 0-16,14-6-1 15,7-7 1-15,11-8-3 16,-4-17 0-16,11-18-3 16,3-13 1-1,7-18-10 1,8-20 0 15</inkml:trace>
  <inkml:trace contextRef="#ctx0" brushRef="#br0" timeOffset="22271.66">10802 10370 57 0,'4'47'28'0,"-11"22"-31"0,3-60 49 0,0 10-46 0,-3 9 1 0,-10 10-1 16,-11-4 1-16,-8 10-2 15,1 3 1-15,0 0-2 16,3-9 1-16,7-4-6 16,8-9 0-16,6-12-9 15,11-19 0-15</inkml:trace>
  <inkml:trace contextRef="#ctx0" brushRef="#br0" timeOffset="22412.67">10605 10517 27 0,'14'-25'13'0,"17"22"-1"0,-20 6 11 0,3 6-21 0,4-2 0 0,-4 11 1 0,0 14 1 0,4 2-5 16,3 7 1-16,7 9 2 16,0-3 0-16,4-6-1 0,7-6 0 15,3-4-2 1,-3-12 1-16,-4-10-9 0,-3-9 0 15,-4-22-2 17,-3-6 0-32</inkml:trace>
  <inkml:trace contextRef="#ctx0" brushRef="#br0" timeOffset="22653.12">10897 10012 56 0,'36'32'28'0,"34"84"-36"0,-42-82 58 0,15 13-48 15,6 16 1-15,-3 0 1 16,-11 6 1-16,-7-7-8 16,-6 10 1-16,-15 1 0 15,-18 11 1-15,-17-5-12 16,-11-1 1-16,-7-6-6 15,0 3 0-15</inkml:trace>
  <inkml:trace contextRef="#ctx0" brushRef="#br0" timeOffset="24212.98">14146 8946 56 0,'11'9'28'0,"-7"-5"-22"16,-4-4 28-16,-8 3-32 16,-6 3 0-16,-10 0 0 0,-22 7 1 15,-18-1-5-15,-13 1 1 16,-8 9 1-16,7 0 1 15,-3 9-3-15,0 4 1 16,7 2-2-16,7-2 0 16,7 6 0-16,11-4 0 15,10-5-1 1,7 2 0 0,14 1 1-16,4 5 0 46,4 1 0-46,3 9 0 0,0 10 1 0,-4 9 0 0,-3 15 1 0,-7 17 0 16,-7 12-2-16,-8 15 0 0,8 10 0 0,-4-15 0 0,-3 5 2 16,3-18 0-16,4-10 2 15,7 1 1 17,10-23 3 30,8-9 1-46,13-6 3-1,8-7 0 1,24-9-1-16,15-12 0 16,13-13-3-16,8-13 0 0,-7-9-8 0,-12-6 1 0,-6-1-15 0,-10-5 0 0</inkml:trace>
  <inkml:trace contextRef="#ctx0" brushRef="#br0" timeOffset="24818.79">14012 10156 49 0,'-3'32'24'0,"-8"2"-22"0,8-15 31 16,-4 9-33-16,-7 13 0 0,-4 9 0 0,-3-3 0 0,-7 4-1 15,3-4 0-15,7-7-1 0,4-8 0 16,3-10-3-16,4-10 1 16,4-15-7-16,3-10 1 15,0-15-3-15,0-13 1 16</inkml:trace>
  <inkml:trace contextRef="#ctx0" brushRef="#br0" timeOffset="25160.38">13681 10166 27 0,'-18'-3'13'0,"15"12"-1"0,3-9 23 0,3 0-31 0,8 3 0 0,-1 7 2 0,8 2 1 0,3-2-8 16,11-1 1-16,10 0 5 0,11-5 1 0,4-8-2 0,10-8 1 0,7-7-2 15,10-12 1-15,8-13-2 16,-7 12 1 62,-15-5-2-78,-13 9 1 0,-15 6-2 0,-7 9 0 0,-10 7-2 0,-7 6 0 0,-11 12-2 0,-18 17 0 0,-14 8-3 16,-10 13 0-16,-11 10 0 0,-3 3 0 0,3 9 3 15,11 3 1-15,7 4 3 16,6-17 0-16,12-8 3 15,17-11 1-15,14-11-2 0,18-13 1 16,10-19-7 31,8-13 1-31,-12-9-11 30,-16 0 1-30</inkml:trace>
  <inkml:trace contextRef="#ctx0" brushRef="#br0" timeOffset="25658.04">14778 10385 65 0,'-4'4'32'0,"26"-8"-32"0,-5-2 59 16,11 0-59-16,18-4 1 16,18 1-2-16,10-4 1 0,7 10-5 15,-3 3 0-15,-11 0-10 16,-11 3 0-16,-14 1-5 16,-6 2 1-16</inkml:trace>
  <inkml:trace contextRef="#ctx0" brushRef="#br0" timeOffset="26244.99">15956 10351 52 0,'-10'0'26'0,"-29"-13"-30"0,28 13 46 0,-6-3-42 0,-8 6 1 0,-3 0-1 0,-4 4 1 0,-3 5-2 0,-4 7 1 15,4 12-1-15,3 1 1 16,4-1-4-16,10 4 1 15,7-1-1-15,11-6 0 16,14-6 0-16,15-12 0 16,2-10 1-16,8-10 1 15,-4-2 2-15,-3-4 0 16,0-3 1-16,-7-3 0 0,-11 0 0 16,0 4 0-1,-4 5-2 1,-2 10 1-16,2 6-1 0,-6 6 0 0,3 1 1 15,0 6 0-15,0 9 0 16,0 3 1 0,3 0 0 62,1-3 0-78,3 0-1 15,7-6 0 17,4-6-8 15,3-7 0-32,4-12-4 1,-4-10 1-16</inkml:trace>
  <inkml:trace contextRef="#ctx0" brushRef="#br0" timeOffset="26558.99">16295 10702 29 0,'-21'72'14'0,"-4"51"1"0,18-83 21 0,-4 7-29 0,1 16 0 0,-4-13 3 0,0-9 1 0,3-10-15 0,4-6 1 0,0-12 9 0,7-19 1 16,0-13-5-16,3-12 0 15,1-17-3-15,-1-11 1 0,4-13-3 16,4 0 1 62,0-7-2-78,-1-5 0 0,1-4 1 0,3 9 0 0,11 10 1 0,10 10 0 0,11 9 2 0,0 15 1 0,-1 16 1 0,-9 13 0 0,-15 12 0 16,-11 13 0 15,-10 19-2-15,-10 3 1 30,-15 6-3-30,-7-4 1 0,1 1-4-1,2-12 1-15,1-4-3 0,4-6 1 0,2-6-9 0,8-16 0 0</inkml:trace>
  <inkml:trace contextRef="#ctx0" brushRef="#br0" timeOffset="26978.26">16609 10947 49 0,'-18'100'24'0,"4"-28"-20"0,11-62 40 15,-1-1-43-15,0-3 1 16,1-3 1-16,3-9 1 0,0-3-5 16,7-10 0-1,0-12 2-15,4-13 0 0,-1-16-2 16,4-3 0-16,4-12-2 15,0 3 0-15,3-10 0 16,0 4 1 15,4 6-1-31,3 9 1 0,-7 4 2 78,7 12 0-62,0 12 1 15,1 13 1-31,-5 10-1 0,-2 8 1 32,-8 11 0-32,-7 8 1 0,-4 20-2 0,-13 6 0 0,-4 6-1 0,-4 3 1 0,-7-3-3 15,-3-9 1-15,0-7-4 0,-4-3 0 0,4-12-9 0,3-13 1 0,7-16-3 0,11-12 1 16</inkml:trace>
  <inkml:trace contextRef="#ctx0" brushRef="#br0" timeOffset="27585.65">17244 10683 40 0,'-11'57'20'0,"-10"-20"-12"0,18-24 36 0,-5-1-40 0,1 1 0 0,0-10 2 0,0-9 1 0,4-10-8 0,3 0 0 0,0-12 6 0,7-16 0 15,3 0-2-15,5-12 0 16,2-4-1-16,8 1 0 16,0 2-2-16,3 4 1 15,-7 12-2-15,4 16 0 16,-1 10-3-16,1 8 1 0,0 10-7 47,-1 7 1-32,-6-1-10 32,0 7 0-31</inkml:trace>
  <inkml:trace contextRef="#ctx0" brushRef="#br0" timeOffset="27949.83">17918 10602 47 0,'17'6'23'0,"8"-22"-17"0,-22 10 33 16,-3 0-38-16,-3 0 1 0,-1-1-1 0,-6 1 1 0,-11 0-3 0,-11 6 0 0,-10-7 0 0,-4 11 1 0,3 14-3 0,1 14 0 0,-4-1-2 0,11 10 1 16,10-3-1-16,15-1 0 15,17-6 2-15,10-9 1 31,15-9 4-31,14-13 0 47,3-9 1-47,-10-7 1 47,3 0-4-31,1-6 0-16,-1-12-12 78,-3 2 1-78</inkml:trace>
  <inkml:trace contextRef="#ctx0" brushRef="#br0" timeOffset="28138.35">18457 10439 43 0,'22'28'21'0,"-19"-12"-14"0,-3-10 30 0,0 0-36 15,-3 4 0-15,-12-1 0 0,-13 7 0 0,-14 12-2 0,-8 6 1 0,-2 1-1 0,-1 2 1 0,3-2-4 0,8-7 1 0,10-6-8 16,7-16 1-16,11-12-4 16,4-13 0-16</inkml:trace>
  <inkml:trace contextRef="#ctx0" brushRef="#br0" timeOffset="28321.52">18030 10338 39 0,'15'19'19'0,"115"157"-6"0,-88-135 36 0,8 9-48 0,-4 3 0 16,-7 0-2-16,-1-6 0 15,1-3-6-15,-4-12 1 16,-6-20-9-16,-12-12 1 16</inkml:trace>
  <inkml:trace contextRef="#ctx0" brushRef="#br0" timeOffset="28991.12">18828 9297 72 0,'21'13'36'16,"53"-13"-46"-16,-46-3 67 0,15-7-57 0,20 1 0 0,11-7 0 0,11-6 0 0,-4-6 0 0,-7 0 0 0,-7 0-1 0,-10 6 1 16,-12 6-1-16,-13 3 1 0,-11 17-3 15,-14 11 0-15,-10 13-2 0,-1 16 0 0,-10 10-2 16,-11 11 0-16,-3 4-2 16,0 13 1-1,7 15 2-15,10 7 1 0,18 5 2 16,15 20 1-16,6 3 4 15,25 9 1-15,10-16 1 16,15 10 1 31,3 0-1-31,-14-13 0-1,-21-3-1 16,-7-31 0 1,-61 25-1-32,-27-6 0 47,-22 6-1-32,-38-7 0-15,-32-12-2 0,-11-12 0 16,-13-23-14-16,-12-27 1 0</inkml:trace>
  <inkml:trace contextRef="#ctx0" brushRef="#br0" timeOffset="37757.78">7733 13283 39 0,'-4'47'19'0,"15"-60"-12"0,-11 13 20 16,3 0-23-16,5 0 0 16,2 0 3-16,4 0 0 0,11 0-8 15,0 0 1-15,10 0 5 16,0 3 1-16,8-12-2 16,-1 0 0-16,-3-13-2 15,3-10 0-15,-3-5-2 16,0-10 0-16,-18 3-1 15,-4-10 1-15,-2 4 0 16,-8 6 0-16,-18 7-1 16,-10 5 0-16,-7 10-2 15,-8 13 0-15,-10 15-7 16,-10 10 1-16,-4 15-4 16,-3 10 1-16,3 6 2 15,3 19 0-15,8 6 6 16,6 3 0-16,15 4 11 15,7 2 0-15,21 7 4 16,11-3 0-16,13-19 1 16,15-13 1-16,18-9-3 0,-1-28 0 15,15-13-5-15,3-16 1 16,-4-9-6-16,-3-12 1 16,-10-1-14-16,-4-2 0 15,-15-4-7-15,-6 0 1 16</inkml:trace>
  <inkml:trace contextRef="#ctx0" brushRef="#br0" timeOffset="38242.6">9077 12057 49 0,'-7'0'24'0,"0"12"-20"0,0-5 39 16,-4 2-43-16,-10 16 1 15,-7-3-1-15,-7 13 1 16,-1 18-3-16,-10-6 0 16,4 12 0-16,3-5 0 15,11-4-3-15,3-6 0 16,4-7-8-16,7-15 1 16,4-18-1-16,6-17 0 0</inkml:trace>
  <inkml:trace contextRef="#ctx0" brushRef="#br0" timeOffset="38448.61">8668 12000 54 0,'28'29'27'0,"21"14"-29"0,-31-17 54 0,7-1-49 16,10 19 0-16,11 9 0 15,10 3 0-15,-13 4-6 16,2-1 0-16,1 7-4 16,-3 0 1-16,-12-13-12 0,1 4 1 15</inkml:trace>
  <inkml:trace contextRef="#ctx0" brushRef="#br0" timeOffset="40160.74">7123 14772 52 0,'81'-25'26'0,"-71"16"-20"16,-10 9 26-16,0 0-30 15,-3 3 0-15,-8 6 0 16,-6 1 0-16,-15 12-4 16,4 6 1-16,-15 6 1 15,8-2 1-15,3 5-2 16,0 1 0-16,4 0 0 0,7-1 1 16,3-2-1-16,8-7 1 15,3-9 1-15,14-3 0 16,3-1 1-16,12-5 0 15,9-1 1-15,15-3 1 16,-10 1 0-16,2 2 0 16,-2 7-1-16,-19 3 0 15,-6 6-1-15,-11 9 0 16,-14 7-6-16,-11 6 1 16,-14 0-3-16,7 0 1 15,4 3-4-15,-4-6 1 16,4-6-4-16,7-10 1 15,11-12-4-15,2-16 0 0</inkml:trace>
  <inkml:trace contextRef="#ctx0" brushRef="#br0" timeOffset="40402.89">7415 15243 42 0,'0'41'21'0,"-3"9"-18"16,-4-41 36-16,3 4-36 15,-3 9 0-15,4-4 1 16,-4 4 0-16,3-6-6 16,1-3 0-16,-1-13 0 15,1-13 0-15,3-6-11 0,3-6 0 16,1-16-2-16,-1 1 1 15</inkml:trace>
  <inkml:trace contextRef="#ctx0" brushRef="#br0" timeOffset="40599.36">7366 14913 41 0,'14'19'20'0,"11"0"-25"0,-18-13 39 16,0 1-33-16,0-4 0 15,0 3 1-15,4-3 0 16,-4 3-3-16,3-2 0 16,8-4 0-16,-4 0 1 0,4 0-9 15,-4 3 0-15,3-3-3 16,-6 6 0-16</inkml:trace>
  <inkml:trace contextRef="#ctx0" brushRef="#br0" timeOffset="40940.87">7581 15343 37 0,'0'31'18'0,"0"-9"-21"0,0-15 33 0,4-4-30 15,-4 0 0-15,0 0-2 16,0-3 1-16,0 0 1 16,3-6 0-16,4-4 0 15,0-8 1-15,0-4 0 0,15-10 0 16,-8 4 0-16,3-3 1 15,5-4 0-15,2-6 0 16,8 4-1-16,3 2 1 16,4 4 0-16,-4 9 0 15,-3 9 1-15,7 17 0 16,-18 11 0-16,0 10 0 16,-3 7-1-16,-4 8 1 15,-3 8-2-15,3-8 1 16,-4 1-2-16,-6-6 1 15,6-10-4-15,1-10 0 16,3-12-12-16,0-12 1 0,4-7-1 16,3-2 1-16</inkml:trace>
  <inkml:trace contextRef="#ctx0" brushRef="#br0" timeOffset="41316.9">8767 14750 54 0,'-22'35'27'0,"-6"6"-42"0,18-29 56 15,-1 13-41-15,-14 4 1 16,4 14-1-16,0 8 1 16,-7 2-2-16,0 3 1 15,3 7 0-15,4 0 1 16,10-7-1-16,8-6 1 15,6-9-2-15,11-13 1 16,7-15-6-16,8-13 0 0,9-9-8 16,12-17 1-1</inkml:trace>
  <inkml:trace contextRef="#ctx0" brushRef="#br0" timeOffset="41514.11">9123 14986 34 0,'0'0'17'0,"7"6"-9"0,-7 3 23 0,0 10-28 16,-4 9 1-16,-10 1 2 16,-3 5 1-16,-15 10-9 15,-3 3 0-15,-4 0 5 16,0 3 1-16,4-6-3 16,-1 0 0-16,8-16-5 15,7-9 0-15,7-16-11 16,7-19 1-16</inkml:trace>
  <inkml:trace contextRef="#ctx0" brushRef="#br0" timeOffset="41710.14">8830 14976 25 0,'0'3'12'0,"28"7"-6"0,-14-1 7 16,8 13-7-16,9 9 0 15,-2 4 6-15,2 6 0 16,-6 3-14-16,0 0 0 15,3-1 9-15,-3-5 0 16,3-7-6-16,-7-9 1 0,0-12-10 16,4-10 1-16,0-13-7 15,3-18 0-15</inkml:trace>
  <inkml:trace contextRef="#ctx0" brushRef="#br0" timeOffset="41917.05">9377 14672 56 0,'17'66'28'0,"43"62"-32"16,-38-102 53-16,6 21-48 16,4 6 0-16,-4-9-1 15,-7 9 1-15,-7 4-4 16,-10 2 1-16,-18 10-5 15,-22-3 0-15,-10 6-10 16,-21 3 1-16</inkml:trace>
  <inkml:trace contextRef="#ctx0" brushRef="#br0" timeOffset="42712.23">6981 17124 56 0,'11'32'28'0,"0"-29"-30"0,-11 0 47 0,0-9-42 15,-7 2 0-15,0 1 1 16,-4 6 1-16,-3 4-7 16,-4 2 1-16,-6 1 2 0,-12 5 1 15,4 10-3-15,-6 10 0 16,6 2-2-16,-3 1 1 16,10 9-2-16,0 0 0 15,15 0-1 48,6 0 1-48,18-6-1 1,14-7 0 0,18-15-1-16,-3-12 1 15,13-14-4-15,8-5 1 0,-11-10 2 0,-4 0 0 0,-7-3 4 0,1 3 1 0,-8 0 4 0,0 0 1 16,-3 0 5-16,-4 0 0 0,0 3 0 0,-6 3 0 0,-12 4-3 15,-3-1 0-15,-7 4-3 0,-10 3 0 16,-8 3-2-16,-7 3 0 0,1 3-2 31,-12 3 1-31,1 7-2 0,3-1 0 16,4 7-3-16,3 3 0 0,11 3-3 16,4-3 1-16,20-3-4 31,8-10 0 47,17-9-2-78,15-12 0 16,6-7 1-16,-3-13 1 0</inkml:trace>
  <inkml:trace contextRef="#ctx0" brushRef="#br0" timeOffset="42921.3">7655 17168 38 0,'46'-25'19'0,"-7"3"-26"0,-28 19 43 0,-1-3-33 0,-3 3 0 0,-7 3-1 0,-3 6 0 0,-8 6-4 0,-14 4 1 16,-6 3 1-16,-8 3 0 15,0 3-2-15,7-3 1 16,4 0 1-16,7 0 0 16,3 0 2-16,8-7 1 0,3-2 2 15,35 6 5 1,11-4 0-16,-1 1-5 16,-2 3 0 30,-1 3-4-46,-21 3 0 0,-7 9-7 16,-17 7 1-16,-12-3-12 16,-6-7 0-1</inkml:trace>
  <inkml:trace contextRef="#ctx0" brushRef="#br0" timeOffset="43364.91">8587 16735 53 0,'-25'51'26'0,"-7"-1"-30"0,22-47 39 0,-5 9-36 16,-2 10 1-16,-1 7-2 16,1 11 1-16,-1 17 1 15,4-1 1-15,3 13-2 16,1-6 1-16,10 6-1 15,10-3 1-15,4-13-2 16,8-9 0 15,2-13-4-31,4-12 0 0,11-16-7 32,11-15 0-32</inkml:trace>
  <inkml:trace contextRef="#ctx0" brushRef="#br0" timeOffset="43564.33">9176 16873 56 0,'14'13'28'0,"0"21"-34"0,-14-21 52 0,0 6-46 0,-11 9 1 15,-3 10-1-15,-7 6 0 16,-18 9-1-16,-14 13 1 16,-7 0 0-16,-3 3 0 15,3-10-1-15,11-9 0 16,10-9-5-16,7-16 1 15,14-15-11-15,15-26 1 16</inkml:trace>
  <inkml:trace contextRef="#ctx0" brushRef="#br0" timeOffset="43799.9">8805 17024 22 0,'29'34'11'0,"13"48"10"0,-28-60 3 0,7 12-20 15,0 7 0-15,4-6 0 16,3 12 0-16,-10 0-7 16,3-10 1-16,0-5 3 15,0-17 0-15,8-8-10 16,-5-17 0-16,8-15-3 16,0-13 1-16</inkml:trace>
  <inkml:trace contextRef="#ctx0" brushRef="#br0" timeOffset="44003.98">9469 16745 55 0,'24'44'27'0,"36"12"-30"0,-46-34 55 0,8 16-47 0,-1 21 0 15,3 13 3-15,1 7 0 16,-4-1-11-16,-10 1 1 16,-8-7 3-16,-10 0 0 15,-24-9-15-15,-29-13 0 16,-29-19-6 31,-31-6 0-32</inkml:trace>
  <inkml:trace contextRef="#ctx0" brushRef="#br0" timeOffset="46122.37">7461 3552 50 0,'4'22'25'0,"3"-18"-17"15,-14-4 25-15,3 6-33 0,-17 6 1 16,-7-2-1-16,-18 9 0 16,-14-1-1-16,-14 7 1 15,0-6-1-15,-11 6 1 16,-14 4-1-16,-6-7 0 16,-51 3-1-1,12-3 1-15,20 6 0 16,-3-6 0-16,18 9 0 15,17 0 1-15,4 10 0 16,7 6 1-16,-4 16-1 16,11 15 0-16,14 20 0 15,0-4 1-15,0 19-1 16,11 9 1-16,3 13-1 16,11 9 1-16,-1 16-1 15,5 15 0-15,2 20 0 16,5 18 1-16,6 13-2 15,-3 25 1-15,10 18-1 16,1 14 1-16,3 15-1 16,-4 9 1-16,4 13 0 15,4 12 0-15,3 10-1 16,0 9 1-16,0 7 0 16,0-1 1-16,10 10-2 0,1 3 1 15,6 6-1-15,-6 4 1 16,-1-13 0-16,-10-13 0 15,-17-9-1-15,3-13 1 16,0-21-1-16,-8-16 0 16,-2-16-2-16,-4-19 0 15,-11-3-3-15,0-9 1 16,7-13-3-16,-3-9 0 16,10 0 2-16,-3-7 0 15,7 1 5-15,0-14 0 16,7-5 4-16,10-6 0 15,4-20 3-15,0-5 1 0,7-14-1 16,7-5 1-16,14-10-3 16,1-16 1-16,2-12-3 15,8 3 1-15,-7-6-2 16,0-3 1-16,-8-7-1 16,1-15 1-1,10-4-1 1,1-15 1-16,9-9-1 15,-2-17 0-15,13-2-1 16,4-13 1-16,11-6-1 16,10-7 1-16,11-5-3 15,3-7 1-15,-3-4-6 16,-1-5 0-16,-13-7-7 47,10-2 0-32</inkml:trace>
  <inkml:trace contextRef="#ctx0" brushRef="#br0" timeOffset="46753.67">2134 9382 61 0,'0'28'30'0,"4"-9"-36"0,-4-19 55 0,7 0-49 15,0 3 0-15,-4-3-2 16,5 0 0-16,2 0-2 16,-6 0 0-16,3 0-13 15,-4-9 1-15</inkml:trace>
  <inkml:trace contextRef="#ctx0" brushRef="#br0" timeOffset="46995.98">2561 9228 53 0,'11'25'26'0,"-18"-25"-19"16,7 0 38-16,0 3-44 16,-4-3 1-16,4 4 1 0,0-1 0 15,0 3-6-15,0-3 1 16,-7 3-5-16,4 1 1 16,-4-7-11-16,-4 3 0 15</inkml:trace>
  <inkml:trace contextRef="#ctx0" brushRef="#br0" timeOffset="47466.42">2163 9887 42 0,'10'9'21'0,"11"10"-14"16,-21-13 28-16,7 4-32 16,-7 2 1-16,0-2 0 0,0-1 0 15,0 7-6-15,0 9 1 16,4 9 3-16,3 4 1 16,4 3-3-16,10 9 1 15,10-6-1-15,8-7 0 16,4-8-1-16,2-14 1 15,5-15-1-15,13-22 1 16,4-15-2-16,4-17 1 0,-11-18-8 16,-11-6 0-16,-10-7-6 15,-18 7 0-15</inkml:trace>
  <inkml:trace contextRef="#ctx0" brushRef="#br0" timeOffset="48162.6">3129 9689 46 0,'14'-69'23'0,"-3"-12"-19"0,-11 46 38 16,-4-15-41-16,-13-16 1 15,3-9 0-15,-4-10 0 16,-3 7-3-16,0 15 0 16,-29-22 2-16,-17 10 1 15,-14 9-1-15,10 10 0 0,-10 9 1 16,-17 12 0-16,-8 13-2 16,-7 16 1-16,3 19-3 15,-6 24 1 1,3 23-1-16,-3 15 0 0,3 22 0 15,18 13 0-15,13 12 1 16,1 10 0-16,21 0 1 16,11 6 1-16,17-3-1 15,15 0 1-15,27-7-3 16,29 7 1-16,32-3-2 16,27-19 1-16,15-10 0 15,32-18 0-15,7-13 1 16,24-19 1-16,14-15 1 15,-17-26 1-15,7-18 1 16,4-28 1-16,-22-26-1 16,-21-22 1-16,-10-24-2 15,-15-32 0-15,-38-13 1 16,-36-6 0-16,-35-6-1 0,-25-9 1 16,-42-1-3 30,-49 1 1-46,-29 3-5 16,-31 15 1-16,-14 19-13 0,-25 19 0 0,-1 32-2 0,12 24 0 0</inkml:trace>
  <inkml:trace contextRef="#ctx0" brushRef="#br0" timeOffset="97900.88">27062 5224 42 0,'7'-6'21'0,"-4"-35"-10"15,1 35 21-15,-4 6-31 16,0-7 1-16,0 7 0 16,0 0 0-16,0 0-4 15,0-6 1-15,0 6-2 16,0 0 0-16,-4 0-11 0,-3-3 0 15</inkml:trace>
  <inkml:trace contextRef="#ctx0" brushRef="#br0" timeOffset="98171.02">27644 5105 37 0,'14'50'18'0,"-14"-28"-17"15,0-22 22-15,0 3-24 16,0 3 1-16,-4-6-10 15,-3 0 0-15,-3-9 5 16,3-1 1-16</inkml:trace>
  <inkml:trace contextRef="#ctx0" brushRef="#br0" timeOffset="98905.85">26645 5926 25 0,'11'-3'12'0,"-1"0"-5"16,-10 3 17-16,4 0-22 15,3-3 0-15,0 3 2 16,0-6 1-16,0-1-6 15,4-2 1-15,-1-4 3 0,5-9 1 16,2-3-2-16,8-3 1 16,7 9-2-16,3 0 1 15,4 1-2-15,3 2 1 16,4 7-1-16,-4 5 0 16,1 4 0-16,-5 16 0 15,-2 12-1-15,-1 4 1 16,-3 2-1-16,-11 4 1 15,0 3-1-15,0 2 1 16,0-8-1-16,0-4 1 16,4-2 0-16,3-11 1 0,4-8-1 15,7-10 1-15,10-6-1 16,4-10 1-16,4-6-1 16,-4-3 0-16,-8 0-3 15,-6-4 0-15,-7 4-8 16,-14 3 1-16,-15 7-2 15,-17-1 0-15</inkml:trace>
  <inkml:trace contextRef="#ctx0" brushRef="#br0" timeOffset="99610.17">27584 6271 29 0,'123'-12'14'0,"-6"-76"-11"0,-82 69 27 16,11-19-28-16,14-9 0 15,3-18 1-15,4-8 0 16,-3-14-3-16,-11-14 0 16,-11-12 3-16,-7 0 1 15,-7 1-2-15,-10 5 0 16,-11 3-1-16,-14 4 0 16,-21 0-1-16,-21 9 0 0,-22 9-1 15,-7-2 0-15,-24 12 0 16,-28 15 0-16,-12 19-1 15,-23 17 1-15,-26 27-2 16,8 16 0-16,-18 22-1 16,7 9 0-16,31 16 1 15,15 9 1-15,11 4 2 16,17 9 0-16,17 15 2 16,12-2 0-16,13 6 1 15,14 3 1-15,22-1-3 16,28 14 0-16,21 2-4 15,25 1 0-15,31-4-1 16,36 4 1-16,39 0-1 0,13-10 0 16,33-19 1-16,6-6 1 15,15-25 5-15,17-34 0 16,-14-20 0-16,0-34 1 16,-14-28 2-16,-31-18 0 31,3-33 1-31,-29-27 0 0,-28-38-3 0,-34 0 0 15,-33-32-1-15,-42-15 1 16,-25 3-6-16,-42-6 1 16,-39 0-4-16,-14 15 0 15,-24 4-7-15,-22 34 1 0,-7 28-3 16,-35 38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2/3/2021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Section is shorter than most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8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Mention graded for completion and quality of writing.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7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Bullet list of ideas, no details.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64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Infininte</a:t>
            </a:r>
            <a:r>
              <a:rPr lang="en-US">
                <a:cs typeface="Calibri"/>
              </a:rPr>
              <a:t> process/accumulation. Can it possibly be finite?</a:t>
            </a:r>
          </a:p>
          <a:p>
            <a:r>
              <a:rPr lang="en-US">
                <a:cs typeface="Calibri"/>
              </a:rPr>
              <a:t>½ + ¼ + 1/8 + …. = 1 as area of a square. </a:t>
            </a:r>
          </a:p>
          <a:p>
            <a:r>
              <a:rPr lang="en-US">
                <a:cs typeface="Calibri"/>
              </a:rPr>
              <a:t>Write as summation notation. Key is </a:t>
            </a:r>
            <a:r>
              <a:rPr lang="en-US" err="1">
                <a:cs typeface="Calibri"/>
              </a:rPr>
              <a:t>a_n</a:t>
            </a:r>
            <a:r>
              <a:rPr lang="en-US">
                <a:cs typeface="Calibri"/>
              </a:rPr>
              <a:t> decays to zero fast enough.</a:t>
            </a:r>
          </a:p>
          <a:p>
            <a:r>
              <a:rPr lang="en-US">
                <a:cs typeface="Calibri"/>
              </a:rPr>
              <a:t>Harmonic series diverges.</a:t>
            </a:r>
          </a:p>
          <a:p>
            <a:r>
              <a:rPr lang="en-US">
                <a:cs typeface="Calibri"/>
              </a:rPr>
              <a:t>Big discussion in theory / foundation of math in 18/19th centuries.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22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General case.</a:t>
            </a:r>
          </a:p>
          <a:p>
            <a:r>
              <a:rPr lang="en-US">
                <a:cs typeface="Calibri"/>
              </a:rPr>
              <a:t>Replace with x to see power series idea. Function. </a:t>
            </a:r>
            <a:r>
              <a:rPr lang="en-US" err="1">
                <a:cs typeface="Calibri"/>
              </a:rPr>
              <a:t>RoC</a:t>
            </a:r>
            <a:r>
              <a:rPr lang="en-US">
                <a:cs typeface="Calibri"/>
              </a:rPr>
              <a:t>.</a:t>
            </a:r>
          </a:p>
          <a:p>
            <a:r>
              <a:rPr lang="en-US">
                <a:cs typeface="Calibri"/>
              </a:rPr>
              <a:t>Graph in </a:t>
            </a:r>
            <a:r>
              <a:rPr lang="en-US" err="1">
                <a:cs typeface="Calibri"/>
              </a:rPr>
              <a:t>desmos</a:t>
            </a:r>
            <a:r>
              <a:rPr lang="en-US">
                <a:cs typeface="Calibri"/>
              </a:rPr>
              <a:t> to see polynomial approximation.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64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General case for sequence </a:t>
            </a:r>
            <a:r>
              <a:rPr lang="en-US" err="1">
                <a:cs typeface="Calibri"/>
              </a:rPr>
              <a:t>c_n</a:t>
            </a:r>
            <a:r>
              <a:rPr lang="en-US">
                <a:cs typeface="Calibri"/>
              </a:rPr>
              <a:t>. Does it converge? If so to what? For what x?</a:t>
            </a:r>
          </a:p>
          <a:p>
            <a:r>
              <a:rPr lang="en-US">
                <a:cs typeface="Calibri"/>
              </a:rPr>
              <a:t>Radius / interval of convergence.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58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 general formula to go from function to power series.</a:t>
            </a:r>
          </a:p>
          <a:p>
            <a:r>
              <a:rPr lang="en-US">
                <a:cs typeface="Calibri"/>
              </a:rPr>
              <a:t>Care about convergence, </a:t>
            </a:r>
            <a:r>
              <a:rPr lang="en-US" err="1">
                <a:cs typeface="Calibri"/>
              </a:rPr>
              <a:t>RoC</a:t>
            </a:r>
            <a:r>
              <a:rPr lang="en-US">
                <a:cs typeface="Calibri"/>
              </a:rPr>
              <a:t>, and IoC. </a:t>
            </a:r>
          </a:p>
          <a:p>
            <a:r>
              <a:rPr lang="en-US">
                <a:cs typeface="Calibri"/>
              </a:rPr>
              <a:t>Special case, center at a=0 gives Maclaurin series.</a:t>
            </a:r>
          </a:p>
          <a:p>
            <a:r>
              <a:rPr lang="en-US">
                <a:cs typeface="Calibri"/>
              </a:rPr>
              <a:t>Series tests allow you to decide where converges (Ratio test main, AST for endpoint, other test for other endpoint)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30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E^x</a:t>
            </a:r>
            <a:r>
              <a:rPr lang="en-US">
                <a:cs typeface="Calibri"/>
              </a:rPr>
              <a:t>, \sin(x), \cos(x), \ln(1+x), 1/(1-x), arctan(x)</a:t>
            </a:r>
          </a:p>
          <a:p>
            <a:r>
              <a:rPr lang="en-US">
                <a:cs typeface="Calibri"/>
              </a:rPr>
              <a:t>Will derive some in HW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11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Section 1.2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Math Preliminaries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1</a:t>
            </a:r>
          </a:p>
          <a:p>
            <a:r>
              <a:rPr lang="en-US">
                <a:cs typeface="Calibri"/>
              </a:rPr>
              <a:t>Taylor series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A4967D2-2727-410E-B6D6-49E92E250F42}"/>
                  </a:ext>
                </a:extLst>
              </p14:cNvPr>
              <p14:cNvContentPartPr/>
              <p14:nvPr/>
            </p14:nvContentPartPr>
            <p14:xfrm>
              <a:off x="3246120" y="3397680"/>
              <a:ext cx="5662080" cy="1895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A4967D2-2727-410E-B6D6-49E92E250F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36760" y="3388320"/>
                <a:ext cx="5680800" cy="191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297"/>
            <a:ext cx="10515600" cy="4862816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i="1">
                <a:ea typeface="+mn-lt"/>
                <a:cs typeface="+mn-lt"/>
              </a:rPr>
              <a:t>Try on-own activities first</a:t>
            </a:r>
            <a:r>
              <a:rPr lang="en-US">
                <a:ea typeface="+mn-lt"/>
                <a:cs typeface="+mn-lt"/>
              </a:rPr>
              <a:t>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 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2AF0E34-B68F-4D08-8F12-1BE45A24C66C}"/>
                  </a:ext>
                </a:extLst>
              </p14:cNvPr>
              <p14:cNvContentPartPr/>
              <p14:nvPr/>
            </p14:nvContentPartPr>
            <p14:xfrm>
              <a:off x="722520" y="1524960"/>
              <a:ext cx="9515160" cy="4560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2AF0E34-B68F-4D08-8F12-1BE45A24C6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3160" y="1515600"/>
                <a:ext cx="9533880" cy="457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C11E1-EE2F-4B2B-B606-DE7565F4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Try on own: Calculus 2 series recap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7C111-4E7D-4A39-A9CD-4ED78F862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AFB026-C155-4AEF-83DC-87CBE05CE2B4}"/>
                  </a:ext>
                </a:extLst>
              </p14:cNvPr>
              <p14:cNvContentPartPr/>
              <p14:nvPr/>
            </p14:nvContentPartPr>
            <p14:xfrm>
              <a:off x="496440" y="295560"/>
              <a:ext cx="11557440" cy="6269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AFB026-C155-4AEF-83DC-87CBE05CE2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7080" y="286200"/>
                <a:ext cx="11576160" cy="628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9558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1D0B-C530-4CD6-8D8E-D13E8A69E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Infinite series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0EA35-024F-4663-965A-1666BF231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8435CA-C203-43FF-B1A0-75E51EF11D57}"/>
                  </a:ext>
                </a:extLst>
              </p14:cNvPr>
              <p14:cNvContentPartPr/>
              <p14:nvPr/>
            </p14:nvContentPartPr>
            <p14:xfrm>
              <a:off x="740520" y="394920"/>
              <a:ext cx="11450520" cy="6003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8435CA-C203-43FF-B1A0-75E51EF11D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1160" y="385560"/>
                <a:ext cx="11469240" cy="602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33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700E6-D0D7-4559-9449-C559BBF97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Geometric series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C706A-3526-4C8E-889A-0F8416F60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69DB7B-C0DA-46E8-BD8F-CCF85A97F1B4}"/>
                  </a:ext>
                </a:extLst>
              </p14:cNvPr>
              <p14:cNvContentPartPr/>
              <p14:nvPr/>
            </p14:nvContentPartPr>
            <p14:xfrm>
              <a:off x="685800" y="-31680"/>
              <a:ext cx="11361960" cy="6496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69DB7B-C0DA-46E8-BD8F-CCF85A97F1B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6440" y="-41040"/>
                <a:ext cx="11380680" cy="651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6114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808D3-95A1-48CD-8A83-322962799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Power series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FF393-AD26-479E-9D52-78EF192BB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F312F6-A46D-4F00-9127-B654C5E43373}"/>
                  </a:ext>
                </a:extLst>
              </p14:cNvPr>
              <p14:cNvContentPartPr/>
              <p14:nvPr/>
            </p14:nvContentPartPr>
            <p14:xfrm>
              <a:off x="542160" y="1080"/>
              <a:ext cx="11598120" cy="6321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F312F6-A46D-4F00-9127-B654C5E433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2800" y="-8280"/>
                <a:ext cx="11616840" cy="634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566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90036-2434-408F-A077-2AA16C6E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Taylor series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7479B-BB9B-4D72-8AC5-CD23B6D9E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8F64A9-016D-4F7A-8646-CB50348840E3}"/>
                  </a:ext>
                </a:extLst>
              </p14:cNvPr>
              <p14:cNvContentPartPr/>
              <p14:nvPr/>
            </p14:nvContentPartPr>
            <p14:xfrm>
              <a:off x="384840" y="382680"/>
              <a:ext cx="11628360" cy="5970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8F64A9-016D-4F7A-8646-CB50348840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5480" y="373320"/>
                <a:ext cx="11647080" cy="598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8043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85B36-321B-4808-BC60-AB6AAEEF9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Taylor series to know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FD783-73E2-4C2D-9F35-4FBE8A21C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25D3D3-F1F5-4691-843A-64929C82A818}"/>
                  </a:ext>
                </a:extLst>
              </p14:cNvPr>
              <p14:cNvContentPartPr/>
              <p14:nvPr/>
            </p14:nvContentPartPr>
            <p14:xfrm>
              <a:off x="506880" y="1278720"/>
              <a:ext cx="9729720" cy="506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25D3D3-F1F5-4691-843A-64929C82A8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7520" y="1269360"/>
                <a:ext cx="9748440" cy="508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5707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Section 1.2 Math Preliminaries</vt:lpstr>
      <vt:lpstr>Homework Submission to Canvas</vt:lpstr>
      <vt:lpstr>Try on own: Calculus 2 series recap</vt:lpstr>
      <vt:lpstr>Infinite series</vt:lpstr>
      <vt:lpstr>Geometric series</vt:lpstr>
      <vt:lpstr>Power series</vt:lpstr>
      <vt:lpstr>Taylor series</vt:lpstr>
      <vt:lpstr>Taylor series to know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2021-02-03T16:09:15Z</dcterms:modified>
</cp:coreProperties>
</file>