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0" r:id="rId3"/>
    <p:sldId id="271" r:id="rId4"/>
    <p:sldId id="272" r:id="rId5"/>
    <p:sldId id="276" r:id="rId6"/>
    <p:sldId id="273" r:id="rId7"/>
    <p:sldId id="274" r:id="rId8"/>
    <p:sldId id="27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59543-FA58-4534-88D8-1CF25ED65D36}" v="4" dt="2021-02-08T15:36:20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B2E69AA-5C65-9B7A-8DE7-D4F67BD7DE75}"/>
    <pc:docChg chg="modSld">
      <pc:chgData name="Chad Vidden" userId="S::cvidden@uwlax.edu::fa919fd6-03f8-48d0-9b95-10ac8c9672df" providerId="AD" clId="Web-{CB2E69AA-5C65-9B7A-8DE7-D4F67BD7DE75}" dt="2021-01-26T16:31:04.620" v="17" actId="20577"/>
      <pc:docMkLst>
        <pc:docMk/>
      </pc:docMkLst>
      <pc:sldChg chg="modSp">
        <pc:chgData name="Chad Vidden" userId="S::cvidden@uwlax.edu::fa919fd6-03f8-48d0-9b95-10ac8c9672df" providerId="AD" clId="Web-{CB2E69AA-5C65-9B7A-8DE7-D4F67BD7DE75}" dt="2021-01-26T16:31:04.620" v="17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B2E69AA-5C65-9B7A-8DE7-D4F67BD7DE75}" dt="2021-01-26T16:31:04.620" v="17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908D55D6-3B32-A05A-768E-CEBE5BC742A4}"/>
    <pc:docChg chg="modSld">
      <pc:chgData name="Chad Vidden" userId="S::cvidden@uwlax.edu::fa919fd6-03f8-48d0-9b95-10ac8c9672df" providerId="AD" clId="Web-{908D55D6-3B32-A05A-768E-CEBE5BC742A4}" dt="2021-02-03T02:09:52.945" v="9" actId="20577"/>
      <pc:docMkLst>
        <pc:docMk/>
      </pc:docMkLst>
      <pc:sldChg chg="modSp">
        <pc:chgData name="Chad Vidden" userId="S::cvidden@uwlax.edu::fa919fd6-03f8-48d0-9b95-10ac8c9672df" providerId="AD" clId="Web-{908D55D6-3B32-A05A-768E-CEBE5BC742A4}" dt="2021-02-03T02:09:52.945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08D55D6-3B32-A05A-768E-CEBE5BC742A4}" dt="2021-02-03T02:09:45.117" v="7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08D55D6-3B32-A05A-768E-CEBE5BC742A4}" dt="2021-02-03T02:09:52.945" v="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4D01DFFA-3621-1822-7069-296023992ACA}"/>
    <pc:docChg chg="addSld delSld modSld">
      <pc:chgData name="Chad Vidden" userId="S::cvidden@uwlax.edu::fa919fd6-03f8-48d0-9b95-10ac8c9672df" providerId="AD" clId="Web-{4D01DFFA-3621-1822-7069-296023992ACA}" dt="2021-02-02T15:56:09.499" v="20"/>
      <pc:docMkLst>
        <pc:docMk/>
      </pc:docMkLst>
      <pc:sldChg chg="modSp">
        <pc:chgData name="Chad Vidden" userId="S::cvidden@uwlax.edu::fa919fd6-03f8-48d0-9b95-10ac8c9672df" providerId="AD" clId="Web-{4D01DFFA-3621-1822-7069-296023992ACA}" dt="2021-02-02T15:55:13.373" v="2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D01DFFA-3621-1822-7069-296023992ACA}" dt="2021-02-02T15:55:13.373" v="2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01" v="8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4D01DFFA-3621-1822-7069-296023992ACA}" dt="2021-02-02T15:55:22.685" v="7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D01DFFA-3621-1822-7069-296023992ACA}" dt="2021-02-02T15:55:22.685" v="7" actId="20577"/>
          <ac:spMkLst>
            <pc:docMk/>
            <pc:sldMk cId="541778303" sldId="263"/>
            <ac:spMk id="3" creationId="{0B1F44C5-F812-43C9-91CB-EF4235E70E3F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48" v="11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4D01DFFA-3621-1822-7069-296023992ACA}" dt="2021-02-02T15:55:28.232" v="10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4D01DFFA-3621-1822-7069-296023992ACA}" dt="2021-02-02T15:55:28.217" v="9"/>
        <pc:sldMkLst>
          <pc:docMk/>
          <pc:sldMk cId="2539726724" sldId="266"/>
        </pc:sldMkLst>
      </pc:sldChg>
      <pc:sldChg chg="delSp modSp">
        <pc:chgData name="Chad Vidden" userId="S::cvidden@uwlax.edu::fa919fd6-03f8-48d0-9b95-10ac8c9672df" providerId="AD" clId="Web-{4D01DFFA-3621-1822-7069-296023992ACA}" dt="2021-02-02T15:55:38.639" v="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D01DFFA-3621-1822-7069-296023992ACA}" dt="2021-02-02T15:55:38.639" v="13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4D01DFFA-3621-1822-7069-296023992ACA}" dt="2021-02-02T15:55:35.623" v="12"/>
          <ac:inkMkLst>
            <pc:docMk/>
            <pc:sldMk cId="765299618" sldId="268"/>
            <ac:inkMk id="4" creationId="{24660734-B93C-4173-B23A-BB23379E4344}"/>
          </ac:inkMkLst>
        </pc:inkChg>
      </pc:sldChg>
      <pc:sldChg chg="delSp modSp">
        <pc:chgData name="Chad Vidden" userId="S::cvidden@uwlax.edu::fa919fd6-03f8-48d0-9b95-10ac8c9672df" providerId="AD" clId="Web-{4D01DFFA-3621-1822-7069-296023992ACA}" dt="2021-02-02T15:56:06.374" v="19" actId="20577"/>
        <pc:sldMkLst>
          <pc:docMk/>
          <pc:sldMk cId="527020038" sldId="269"/>
        </pc:sldMkLst>
        <pc:spChg chg="mod">
          <ac:chgData name="Chad Vidden" userId="S::cvidden@uwlax.edu::fa919fd6-03f8-48d0-9b95-10ac8c9672df" providerId="AD" clId="Web-{4D01DFFA-3621-1822-7069-296023992ACA}" dt="2021-02-02T15:56:06.374" v="19" actId="20577"/>
          <ac:spMkLst>
            <pc:docMk/>
            <pc:sldMk cId="527020038" sldId="269"/>
            <ac:spMk id="3" creationId="{0B1F44C5-F812-43C9-91CB-EF4235E70E3F}"/>
          </ac:spMkLst>
        </pc:spChg>
        <pc:grpChg chg="del">
          <ac:chgData name="Chad Vidden" userId="S::cvidden@uwlax.edu::fa919fd6-03f8-48d0-9b95-10ac8c9672df" providerId="AD" clId="Web-{4D01DFFA-3621-1822-7069-296023992ACA}" dt="2021-02-02T15:55:45.389" v="14"/>
          <ac:grpSpMkLst>
            <pc:docMk/>
            <pc:sldMk cId="527020038" sldId="269"/>
            <ac:grpSpMk id="13" creationId="{F8260D69-0F04-4F62-8928-1C91FA807CE4}"/>
          </ac:grpSpMkLst>
        </pc:grpChg>
        <pc:grpChg chg="del">
          <ac:chgData name="Chad Vidden" userId="S::cvidden@uwlax.edu::fa919fd6-03f8-48d0-9b95-10ac8c9672df" providerId="AD" clId="Web-{4D01DFFA-3621-1822-7069-296023992ACA}" dt="2021-02-02T15:55:58.515" v="16"/>
          <ac:grpSpMkLst>
            <pc:docMk/>
            <pc:sldMk cId="527020038" sldId="269"/>
            <ac:grpSpMk id="26" creationId="{8ADA7068-44A5-40DD-975B-1DA48C7CC62D}"/>
          </ac:grpSpMkLst>
        </pc:grpChg>
        <pc:inkChg chg="del">
          <ac:chgData name="Chad Vidden" userId="S::cvidden@uwlax.edu::fa919fd6-03f8-48d0-9b95-10ac8c9672df" providerId="AD" clId="Web-{4D01DFFA-3621-1822-7069-296023992ACA}" dt="2021-02-02T15:55:48.842" v="15"/>
          <ac:inkMkLst>
            <pc:docMk/>
            <pc:sldMk cId="527020038" sldId="269"/>
            <ac:inkMk id="9" creationId="{8F15F449-169E-4484-808F-284F0B412164}"/>
          </ac:inkMkLst>
        </pc:inkChg>
      </pc:sldChg>
      <pc:sldChg chg="new">
        <pc:chgData name="Chad Vidden" userId="S::cvidden@uwlax.edu::fa919fd6-03f8-48d0-9b95-10ac8c9672df" providerId="AD" clId="Web-{4D01DFFA-3621-1822-7069-296023992ACA}" dt="2021-02-02T15:56:09.499" v="20"/>
        <pc:sldMkLst>
          <pc:docMk/>
          <pc:sldMk cId="2628878555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fa919fd6-03f8-48d0-9b95-10ac8c9672df" providerId="ADAL" clId="{BD759543-FA58-4534-88D8-1CF25ED65D36}"/>
    <pc:docChg chg="addSld modSld sldOrd">
      <pc:chgData name="Chad Vidden" userId="fa919fd6-03f8-48d0-9b95-10ac8c9672df" providerId="ADAL" clId="{BD759543-FA58-4534-88D8-1CF25ED65D36}" dt="2021-02-08T15:36:20.033" v="5"/>
      <pc:docMkLst>
        <pc:docMk/>
      </pc:docMkLst>
      <pc:sldChg chg="addSp">
        <pc:chgData name="Chad Vidden" userId="fa919fd6-03f8-48d0-9b95-10ac8c9672df" providerId="ADAL" clId="{BD759543-FA58-4534-88D8-1CF25ED65D36}" dt="2021-02-08T15:15:01.668" v="1"/>
        <pc:sldMkLst>
          <pc:docMk/>
          <pc:sldMk cId="3637318454" sldId="257"/>
        </pc:sldMkLst>
        <pc:inkChg chg="add">
          <ac:chgData name="Chad Vidden" userId="fa919fd6-03f8-48d0-9b95-10ac8c9672df" providerId="ADAL" clId="{BD759543-FA58-4534-88D8-1CF25ED65D36}" dt="2021-02-08T14:58:29.681" v="0"/>
          <ac:inkMkLst>
            <pc:docMk/>
            <pc:sldMk cId="3637318454" sldId="257"/>
            <ac:inkMk id="5" creationId="{FADC6CB1-024F-4D40-82FE-FF30EE692F95}"/>
          </ac:inkMkLst>
        </pc:inkChg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3637318454" sldId="257"/>
            <ac:inkMk id="6" creationId="{0BF56A80-875B-48FA-BAB1-E1440FA52310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765299618" sldId="268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765299618" sldId="268"/>
            <ac:inkMk id="4" creationId="{65652B6B-8CAE-432B-AA0A-5CC50419C97C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527020038" sldId="269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527020038" sldId="269"/>
            <ac:inkMk id="4" creationId="{BD3A91D0-18D1-468A-B49E-36BDA9E07714}"/>
          </ac:inkMkLst>
        </pc:inkChg>
      </pc:sldChg>
      <pc:sldChg chg="addSp">
        <pc:chgData name="Chad Vidden" userId="fa919fd6-03f8-48d0-9b95-10ac8c9672df" providerId="ADAL" clId="{BD759543-FA58-4534-88D8-1CF25ED65D36}" dt="2021-02-08T15:15:01.668" v="1"/>
        <pc:sldMkLst>
          <pc:docMk/>
          <pc:sldMk cId="2628878555" sldId="270"/>
        </pc:sldMkLst>
        <pc:inkChg chg="add">
          <ac:chgData name="Chad Vidden" userId="fa919fd6-03f8-48d0-9b95-10ac8c9672df" providerId="ADAL" clId="{BD759543-FA58-4534-88D8-1CF25ED65D36}" dt="2021-02-08T14:58:29.681" v="0"/>
          <ac:inkMkLst>
            <pc:docMk/>
            <pc:sldMk cId="2628878555" sldId="270"/>
            <ac:inkMk id="4" creationId="{0D60D4E0-098F-4DB2-BB4F-9A48B90AD937}"/>
          </ac:inkMkLst>
        </pc:inkChg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2628878555" sldId="270"/>
            <ac:inkMk id="5" creationId="{61155105-AC0A-4CA4-9216-07112B8806BB}"/>
          </ac:inkMkLst>
        </pc:inkChg>
      </pc:sldChg>
      <pc:sldChg chg="addSp">
        <pc:chgData name="Chad Vidden" userId="fa919fd6-03f8-48d0-9b95-10ac8c9672df" providerId="ADAL" clId="{BD759543-FA58-4534-88D8-1CF25ED65D36}" dt="2021-02-08T15:15:01.668" v="1"/>
        <pc:sldMkLst>
          <pc:docMk/>
          <pc:sldMk cId="2105964278" sldId="271"/>
        </pc:sldMkLst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2105964278" sldId="271"/>
            <ac:inkMk id="4" creationId="{59E1B5A0-0A97-442F-A760-559754D979BA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2155389111" sldId="272"/>
        </pc:sldMkLst>
        <pc:inkChg chg="add">
          <ac:chgData name="Chad Vidden" userId="fa919fd6-03f8-48d0-9b95-10ac8c9672df" providerId="ADAL" clId="{BD759543-FA58-4534-88D8-1CF25ED65D36}" dt="2021-02-08T15:15:01.668" v="1"/>
          <ac:inkMkLst>
            <pc:docMk/>
            <pc:sldMk cId="2155389111" sldId="272"/>
            <ac:inkMk id="4" creationId="{A4FE76A4-34DB-40A0-AFFB-08E8A28D3C71}"/>
          </ac:inkMkLst>
        </pc:inkChg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2155389111" sldId="272"/>
            <ac:inkMk id="5" creationId="{AE729D6E-E48B-4C39-9C8E-155ED69C3149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3413235350" sldId="273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3413235350" sldId="273"/>
            <ac:inkMk id="4" creationId="{66FAB910-2F57-4F22-B03C-271286FFCA24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2542703895" sldId="274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2542703895" sldId="274"/>
            <ac:inkMk id="4" creationId="{00542F34-1CB7-4BC8-9566-262401806E25}"/>
          </ac:inkMkLst>
        </pc:inkChg>
      </pc:sldChg>
      <pc:sldChg chg="addSp">
        <pc:chgData name="Chad Vidden" userId="fa919fd6-03f8-48d0-9b95-10ac8c9672df" providerId="ADAL" clId="{BD759543-FA58-4534-88D8-1CF25ED65D36}" dt="2021-02-08T15:36:20.033" v="5"/>
        <pc:sldMkLst>
          <pc:docMk/>
          <pc:sldMk cId="3875140460" sldId="275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3875140460" sldId="275"/>
            <ac:inkMk id="4" creationId="{165CBCE1-D059-4AC2-87E2-D21B452887B5}"/>
          </ac:inkMkLst>
        </pc:inkChg>
      </pc:sldChg>
      <pc:sldChg chg="addSp new ord">
        <pc:chgData name="Chad Vidden" userId="fa919fd6-03f8-48d0-9b95-10ac8c9672df" providerId="ADAL" clId="{BD759543-FA58-4534-88D8-1CF25ED65D36}" dt="2021-02-08T15:36:20.033" v="5"/>
        <pc:sldMkLst>
          <pc:docMk/>
          <pc:sldMk cId="1683420252" sldId="276"/>
        </pc:sldMkLst>
        <pc:inkChg chg="add">
          <ac:chgData name="Chad Vidden" userId="fa919fd6-03f8-48d0-9b95-10ac8c9672df" providerId="ADAL" clId="{BD759543-FA58-4534-88D8-1CF25ED65D36}" dt="2021-02-08T15:36:20.033" v="5"/>
          <ac:inkMkLst>
            <pc:docMk/>
            <pc:sldMk cId="1683420252" sldId="276"/>
            <ac:inkMk id="4" creationId="{87B67764-2F35-42C4-8352-EE32367C01A5}"/>
          </ac:inkMkLst>
        </pc:inkChg>
      </pc:sldChg>
    </pc:docChg>
  </pc:docChgLst>
  <pc:docChgLst>
    <pc:chgData name="Chad" userId="fa919fd6-03f8-48d0-9b95-10ac8c9672df" providerId="ADAL" clId="{A64C737D-57DD-4043-AD41-35B86DC07ED2}"/>
    <pc:docChg chg="modSld">
      <pc:chgData name="Chad" userId="fa919fd6-03f8-48d0-9b95-10ac8c9672df" providerId="ADAL" clId="{A64C737D-57DD-4043-AD41-35B86DC07ED2}" dt="2021-01-29T15:39:34.877" v="23"/>
      <pc:docMkLst>
        <pc:docMk/>
      </pc:docMkLst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3637318454" sldId="257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99349530" sldId="25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99349530" sldId="258"/>
            <ac:inkMk id="3" creationId="{BDFD51CA-E444-4241-93E7-6505CA55F321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541778303" sldId="263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541778303" sldId="263"/>
            <ac:inkMk id="4" creationId="{418ED824-C61D-4827-A6C1-1E526DCBD49F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74443264" sldId="264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74443264" sldId="264"/>
            <ac:inkMk id="3" creationId="{4EF33A6F-3EF1-4A21-B20F-F80770ECAC5A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4060116866" sldId="265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4060116866" sldId="265"/>
            <ac:inkMk id="3" creationId="{02A93FE9-7568-4717-9294-0A6AC0A1A77D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39726724" sldId="266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39726724" sldId="266"/>
            <ac:inkMk id="3" creationId="{3B920A6E-6073-4DDD-9EA6-C17D1E65C01B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765299618" sldId="26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765299618" sldId="268"/>
            <ac:inkMk id="4" creationId="{24660734-B93C-4173-B23A-BB23379E4344}"/>
          </ac:inkMkLst>
        </pc:inkChg>
      </pc:sldChg>
      <pc:sldChg chg="addSp modSp">
        <pc:chgData name="Chad" userId="fa919fd6-03f8-48d0-9b95-10ac8c9672df" providerId="ADAL" clId="{A64C737D-57DD-4043-AD41-35B86DC07ED2}" dt="2021-01-29T15:39:34.877" v="23"/>
        <pc:sldMkLst>
          <pc:docMk/>
          <pc:sldMk cId="527020038" sldId="269"/>
        </pc:sldMkLst>
        <pc:grpChg chg="mod">
          <ac:chgData name="Chad" userId="fa919fd6-03f8-48d0-9b95-10ac8c9672df" providerId="ADAL" clId="{A64C737D-57DD-4043-AD41-35B86DC07ED2}" dt="2021-01-29T15:39:20.172" v="10"/>
          <ac:grpSpMkLst>
            <pc:docMk/>
            <pc:sldMk cId="527020038" sldId="269"/>
            <ac:grpSpMk id="13" creationId="{F8260D69-0F04-4F62-8928-1C91FA807CE4}"/>
          </ac:grpSpMkLst>
        </pc:grpChg>
        <pc:grpChg chg="mod">
          <ac:chgData name="Chad" userId="fa919fd6-03f8-48d0-9b95-10ac8c9672df" providerId="ADAL" clId="{A64C737D-57DD-4043-AD41-35B86DC07ED2}" dt="2021-01-29T15:39:34.877" v="23"/>
          <ac:grpSpMkLst>
            <pc:docMk/>
            <pc:sldMk cId="527020038" sldId="269"/>
            <ac:grpSpMk id="26" creationId="{8ADA7068-44A5-40DD-975B-1DA48C7CC62D}"/>
          </ac:grpSpMkLst>
        </pc:grp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4" creationId="{4C3CA8CA-3778-4E7E-A81C-449430FAEC63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5" creationId="{139DB0FE-36EF-40FC-BD1F-AAC202B19EFA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6" creationId="{5DA1ED01-893A-421B-967A-B55646BD22C5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7" creationId="{2A516D13-B4A4-4CD3-ADB7-8F08690B7ED9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8" creationId="{06757222-2BB9-45E2-8F13-8FF8B37C0CDD}"/>
          </ac:inkMkLst>
        </pc:inkChg>
        <pc:inkChg chg="add">
          <ac:chgData name="Chad" userId="fa919fd6-03f8-48d0-9b95-10ac8c9672df" providerId="ADAL" clId="{A64C737D-57DD-4043-AD41-35B86DC07ED2}" dt="2021-01-29T15:39:14.765" v="6" actId="9405"/>
          <ac:inkMkLst>
            <pc:docMk/>
            <pc:sldMk cId="527020038" sldId="269"/>
            <ac:inkMk id="9" creationId="{8F15F449-169E-4484-808F-284F0B412164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0" creationId="{604D21C4-5A8A-4E59-9D80-71D5E7544981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1" creationId="{48F6B75C-4357-42A5-A41D-B6014F3BD37C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2" creationId="{FDB6B63B-5FA8-4618-9513-3B2FD6B8FA0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4" creationId="{18454EF2-D5E8-4511-B458-199CEC8EB850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5" creationId="{BB22C91F-18BB-4499-B26F-1053D5D85673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6" creationId="{8A2A5E69-5B9F-43BB-825D-7D4F8BAE5E7B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7" creationId="{177EA16F-6BD4-47AA-97FD-36281B0CACF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8" creationId="{118F4E9E-9BAA-4FC9-82E2-9971D7337985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9" creationId="{4F3234BE-0D2C-443B-AAF5-B41BAA57680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0" creationId="{8750896A-B0C5-4944-9F69-FA899EA2100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1" creationId="{55CA4E06-9D9A-471F-BB7F-2643A7DD6FFF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2" creationId="{E268A725-2477-4A7D-B6A0-149A3B52922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3" creationId="{811FC88F-03CF-406D-8C3E-3D14CDE93E3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4" creationId="{87EEE499-8A44-4BA0-BE3B-E5E6D224325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5" creationId="{A24EC903-C5A6-4F89-8B2A-752A3E94FD40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EBCB731-28F7-2BB6-EE7F-95ACA133AB2E}"/>
    <pc:docChg chg="modSld">
      <pc:chgData name="Chad Vidden" userId="S::cvidden@uwlax.edu::fa919fd6-03f8-48d0-9b95-10ac8c9672df" providerId="AD" clId="Web-{DEBCB731-28F7-2BB6-EE7F-95ACA133AB2E}" dt="2021-02-02T15:49:41.141" v="1"/>
      <pc:docMkLst>
        <pc:docMk/>
      </pc:docMkLst>
      <pc:sldChg chg="delSp">
        <pc:chgData name="Chad Vidden" userId="S::cvidden@uwlax.edu::fa919fd6-03f8-48d0-9b95-10ac8c9672df" providerId="AD" clId="Web-{DEBCB731-28F7-2BB6-EE7F-95ACA133AB2E}" dt="2021-02-02T15:49:30.656" v="0"/>
        <pc:sldMkLst>
          <pc:docMk/>
          <pc:sldMk cId="3637318454" sldId="257"/>
        </pc:sldMkLst>
        <pc:inkChg chg="del">
          <ac:chgData name="Chad Vidden" userId="S::cvidden@uwlax.edu::fa919fd6-03f8-48d0-9b95-10ac8c9672df" providerId="AD" clId="Web-{DEBCB731-28F7-2BB6-EE7F-95ACA133AB2E}" dt="2021-02-02T15:49:30.656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delSp">
        <pc:chgData name="Chad Vidden" userId="S::cvidden@uwlax.edu::fa919fd6-03f8-48d0-9b95-10ac8c9672df" providerId="AD" clId="Web-{DEBCB731-28F7-2BB6-EE7F-95ACA133AB2E}" dt="2021-02-02T15:49:41.141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EBCB731-28F7-2BB6-EE7F-95ACA133AB2E}" dt="2021-02-02T15:49:41.141" v="1"/>
          <ac:inkMkLst>
            <pc:docMk/>
            <pc:sldMk cId="541778303" sldId="263"/>
            <ac:inkMk id="4" creationId="{418ED824-C61D-4827-A6C1-1E526DCBD49F}"/>
          </ac:inkMkLst>
        </pc:inkChg>
      </pc:sldChg>
    </pc:docChg>
  </pc:docChgLst>
  <pc:docChgLst>
    <pc:chgData name="Chad Vidden" userId="S::cvidden@uwlax.edu::fa919fd6-03f8-48d0-9b95-10ac8c9672df" providerId="AD" clId="Web-{42B0EC01-6734-85F3-5FFD-5F85768AA212}"/>
    <pc:docChg chg="addSld delSld modSld">
      <pc:chgData name="Chad Vidden" userId="S::cvidden@uwlax.edu::fa919fd6-03f8-48d0-9b95-10ac8c9672df" providerId="AD" clId="Web-{42B0EC01-6734-85F3-5FFD-5F85768AA212}" dt="2021-02-03T03:02:18.063" v="607"/>
      <pc:docMkLst>
        <pc:docMk/>
      </pc:docMkLst>
      <pc:sldChg chg="modSp">
        <pc:chgData name="Chad Vidden" userId="S::cvidden@uwlax.edu::fa919fd6-03f8-48d0-9b95-10ac8c9672df" providerId="AD" clId="Web-{42B0EC01-6734-85F3-5FFD-5F85768AA212}" dt="2021-02-03T02:25:20.254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2B0EC01-6734-85F3-5FFD-5F85768AA212}" dt="2021-02-03T02:25:20.254" v="1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21.754" v="18"/>
        <pc:sldMkLst>
          <pc:docMk/>
          <pc:sldMk cId="541778303" sldId="263"/>
        </pc:sldMkLst>
      </pc:sldChg>
      <pc:sldChg chg="modSp modNotes">
        <pc:chgData name="Chad Vidden" userId="S::cvidden@uwlax.edu::fa919fd6-03f8-48d0-9b95-10ac8c9672df" providerId="AD" clId="Web-{42B0EC01-6734-85F3-5FFD-5F85768AA212}" dt="2021-02-03T03:02:18.063" v="60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2B0EC01-6734-85F3-5FFD-5F85768AA212}" dt="2021-02-03T02:41:36.960" v="158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2B0EC01-6734-85F3-5FFD-5F85768AA212}" dt="2021-02-03T03:01:57.703" v="58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42B0EC01-6734-85F3-5FFD-5F85768AA212}" dt="2021-02-03T02:25:56.098" v="34" actId="20577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42B0EC01-6734-85F3-5FFD-5F85768AA212}" dt="2021-02-03T02:25:56.098" v="34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42B0EC01-6734-85F3-5FFD-5F85768AA212}" dt="2021-02-03T02:42:30.571" v="212"/>
        <pc:sldMkLst>
          <pc:docMk/>
          <pc:sldMk cId="2105964278" sldId="271"/>
        </pc:sldMkLst>
        <pc:spChg chg="mod">
          <ac:chgData name="Chad Vidden" userId="S::cvidden@uwlax.edu::fa919fd6-03f8-48d0-9b95-10ac8c9672df" providerId="AD" clId="Web-{42B0EC01-6734-85F3-5FFD-5F85768AA212}" dt="2021-02-03T02:36:42.064" v="50" actId="20577"/>
          <ac:spMkLst>
            <pc:docMk/>
            <pc:sldMk cId="2105964278" sldId="271"/>
            <ac:spMk id="2" creationId="{8BB6562F-2E18-4B58-82B6-010709E6B3FF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33.285" v="20"/>
        <pc:sldMkLst>
          <pc:docMk/>
          <pc:sldMk cId="2286147315" sldId="271"/>
        </pc:sldMkLst>
      </pc:sldChg>
      <pc:sldChg chg="modSp new modNotes">
        <pc:chgData name="Chad Vidden" userId="S::cvidden@uwlax.edu::fa919fd6-03f8-48d0-9b95-10ac8c9672df" providerId="AD" clId="Web-{42B0EC01-6734-85F3-5FFD-5F85768AA212}" dt="2021-02-03T02:50:24.658" v="396"/>
        <pc:sldMkLst>
          <pc:docMk/>
          <pc:sldMk cId="2155389111" sldId="272"/>
        </pc:sldMkLst>
        <pc:spChg chg="mod">
          <ac:chgData name="Chad Vidden" userId="S::cvidden@uwlax.edu::fa919fd6-03f8-48d0-9b95-10ac8c9672df" providerId="AD" clId="Web-{42B0EC01-6734-85F3-5FFD-5F85768AA212}" dt="2021-02-03T02:42:40.008" v="227" actId="20577"/>
          <ac:spMkLst>
            <pc:docMk/>
            <pc:sldMk cId="2155389111" sldId="272"/>
            <ac:spMk id="2" creationId="{F9286DAA-FCEF-43DB-87E3-132AECF29EA8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38.660" v="23"/>
        <pc:sldMkLst>
          <pc:docMk/>
          <pc:sldMk cId="4272805525" sldId="272"/>
        </pc:sldMkLst>
      </pc:sldChg>
      <pc:sldChg chg="del">
        <pc:chgData name="Chad Vidden" userId="S::cvidden@uwlax.edu::fa919fd6-03f8-48d0-9b95-10ac8c9672df" providerId="AD" clId="Web-{42B0EC01-6734-85F3-5FFD-5F85768AA212}" dt="2021-02-03T02:25:38.660" v="22"/>
        <pc:sldMkLst>
          <pc:docMk/>
          <pc:sldMk cId="3029926146" sldId="273"/>
        </pc:sldMkLst>
      </pc:sldChg>
      <pc:sldChg chg="modSp new modNotes">
        <pc:chgData name="Chad Vidden" userId="S::cvidden@uwlax.edu::fa919fd6-03f8-48d0-9b95-10ac8c9672df" providerId="AD" clId="Web-{42B0EC01-6734-85F3-5FFD-5F85768AA212}" dt="2021-02-03T02:51:13.315" v="445"/>
        <pc:sldMkLst>
          <pc:docMk/>
          <pc:sldMk cId="3413235350" sldId="273"/>
        </pc:sldMkLst>
        <pc:spChg chg="mod">
          <ac:chgData name="Chad Vidden" userId="S::cvidden@uwlax.edu::fa919fd6-03f8-48d0-9b95-10ac8c9672df" providerId="AD" clId="Web-{42B0EC01-6734-85F3-5FFD-5F85768AA212}" dt="2021-02-03T02:49:08.860" v="327" actId="20577"/>
          <ac:spMkLst>
            <pc:docMk/>
            <pc:sldMk cId="3413235350" sldId="273"/>
            <ac:spMk id="2" creationId="{267EB970-76AA-4281-AEB8-F2902DB629E7}"/>
          </ac:spMkLst>
        </pc:spChg>
      </pc:sldChg>
      <pc:sldChg chg="del">
        <pc:chgData name="Chad Vidden" userId="S::cvidden@uwlax.edu::fa919fd6-03f8-48d0-9b95-10ac8c9672df" providerId="AD" clId="Web-{42B0EC01-6734-85F3-5FFD-5F85768AA212}" dt="2021-02-03T02:25:38.660" v="21"/>
        <pc:sldMkLst>
          <pc:docMk/>
          <pc:sldMk cId="1596020509" sldId="274"/>
        </pc:sldMkLst>
      </pc:sldChg>
      <pc:sldChg chg="modSp new modNotes">
        <pc:chgData name="Chad Vidden" userId="S::cvidden@uwlax.edu::fa919fd6-03f8-48d0-9b95-10ac8c9672df" providerId="AD" clId="Web-{42B0EC01-6734-85F3-5FFD-5F85768AA212}" dt="2021-02-03T02:54:17.819" v="547"/>
        <pc:sldMkLst>
          <pc:docMk/>
          <pc:sldMk cId="2542703895" sldId="274"/>
        </pc:sldMkLst>
        <pc:spChg chg="mod">
          <ac:chgData name="Chad Vidden" userId="S::cvidden@uwlax.edu::fa919fd6-03f8-48d0-9b95-10ac8c9672df" providerId="AD" clId="Web-{42B0EC01-6734-85F3-5FFD-5F85768AA212}" dt="2021-02-03T02:51:26.659" v="459" actId="20577"/>
          <ac:spMkLst>
            <pc:docMk/>
            <pc:sldMk cId="2542703895" sldId="274"/>
            <ac:spMk id="2" creationId="{63518A44-58F0-46F9-A16B-434C83F10522}"/>
          </ac:spMkLst>
        </pc:spChg>
      </pc:sldChg>
      <pc:sldChg chg="modSp new modNotes">
        <pc:chgData name="Chad Vidden" userId="S::cvidden@uwlax.edu::fa919fd6-03f8-48d0-9b95-10ac8c9672df" providerId="AD" clId="Web-{42B0EC01-6734-85F3-5FFD-5F85768AA212}" dt="2021-02-03T02:53:11.193" v="483"/>
        <pc:sldMkLst>
          <pc:docMk/>
          <pc:sldMk cId="3875140460" sldId="275"/>
        </pc:sldMkLst>
        <pc:spChg chg="mod">
          <ac:chgData name="Chad Vidden" userId="S::cvidden@uwlax.edu::fa919fd6-03f8-48d0-9b95-10ac8c9672df" providerId="AD" clId="Web-{42B0EC01-6734-85F3-5FFD-5F85768AA212}" dt="2021-02-03T02:53:00.442" v="480" actId="20577"/>
          <ac:spMkLst>
            <pc:docMk/>
            <pc:sldMk cId="3875140460" sldId="275"/>
            <ac:spMk id="2" creationId="{D04196F4-4169-4788-90FC-25DE3E48B62F}"/>
          </ac:spMkLst>
        </pc:spChg>
      </pc:sldChg>
    </pc:docChg>
  </pc:docChgLst>
  <pc:docChgLst>
    <pc:chgData name="Chad Vidden" userId="S::cvidden@uwlax.edu::fa919fd6-03f8-48d0-9b95-10ac8c9672df" providerId="AD" clId="Web-{9699E50F-101A-4444-1A89-89E4C7AFB3CE}"/>
    <pc:docChg chg="addSld modSld">
      <pc:chgData name="Chad Vidden" userId="S::cvidden@uwlax.edu::fa919fd6-03f8-48d0-9b95-10ac8c9672df" providerId="AD" clId="Web-{9699E50F-101A-4444-1A89-89E4C7AFB3CE}" dt="2021-02-02T20:53:52.249" v="940" actId="20577"/>
      <pc:docMkLst>
        <pc:docMk/>
      </pc:docMkLst>
      <pc:sldChg chg="modSp">
        <pc:chgData name="Chad Vidden" userId="S::cvidden@uwlax.edu::fa919fd6-03f8-48d0-9b95-10ac8c9672df" providerId="AD" clId="Web-{9699E50F-101A-4444-1A89-89E4C7AFB3CE}" dt="2021-02-02T20:13:51.724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699E50F-101A-4444-1A89-89E4C7AFB3CE}" dt="2021-02-02T20:13:51.724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699E50F-101A-4444-1A89-89E4C7AFB3CE}" dt="2021-02-02T20:53:52.249" v="94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9699E50F-101A-4444-1A89-89E4C7AFB3CE}" dt="2021-02-02T20:53:52.249" v="940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9699E50F-101A-4444-1A89-89E4C7AFB3CE}" dt="2021-02-02T20:39:31.924" v="310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9699E50F-101A-4444-1A89-89E4C7AFB3CE}" dt="2021-02-02T20:14:40.740" v="29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18:22.162" v="271"/>
        <pc:sldMkLst>
          <pc:docMk/>
          <pc:sldMk cId="2286147315" sldId="271"/>
        </pc:sldMkLst>
        <pc:spChg chg="mod">
          <ac:chgData name="Chad Vidden" userId="S::cvidden@uwlax.edu::fa919fd6-03f8-48d0-9b95-10ac8c9672df" providerId="AD" clId="Web-{9699E50F-101A-4444-1A89-89E4C7AFB3CE}" dt="2021-02-02T20:18:02.709" v="246" actId="20577"/>
          <ac:spMkLst>
            <pc:docMk/>
            <pc:sldMk cId="2286147315" sldId="271"/>
            <ac:spMk id="2" creationId="{F2E69290-061E-43B3-AD8B-5160DD5AAE2D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3:19.709" v="598"/>
        <pc:sldMkLst>
          <pc:docMk/>
          <pc:sldMk cId="4272805525" sldId="272"/>
        </pc:sldMkLst>
        <pc:spChg chg="mod">
          <ac:chgData name="Chad Vidden" userId="S::cvidden@uwlax.edu::fa919fd6-03f8-48d0-9b95-10ac8c9672df" providerId="AD" clId="Web-{9699E50F-101A-4444-1A89-89E4C7AFB3CE}" dt="2021-02-02T20:40:23.985" v="360" actId="20577"/>
          <ac:spMkLst>
            <pc:docMk/>
            <pc:sldMk cId="4272805525" sldId="272"/>
            <ac:spMk id="2" creationId="{6AB129D6-F052-4C04-8064-E59A8D572EA5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4:09.021" v="615"/>
        <pc:sldMkLst>
          <pc:docMk/>
          <pc:sldMk cId="3029926146" sldId="273"/>
        </pc:sldMkLst>
        <pc:spChg chg="mod">
          <ac:chgData name="Chad Vidden" userId="S::cvidden@uwlax.edu::fa919fd6-03f8-48d0-9b95-10ac8c9672df" providerId="AD" clId="Web-{9699E50F-101A-4444-1A89-89E4C7AFB3CE}" dt="2021-02-02T20:43:39.662" v="608" actId="20577"/>
          <ac:spMkLst>
            <pc:docMk/>
            <pc:sldMk cId="3029926146" sldId="273"/>
            <ac:spMk id="2" creationId="{968496E0-90B3-44B7-BFAC-B938826C6A4B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6:22.910" v="801"/>
        <pc:sldMkLst>
          <pc:docMk/>
          <pc:sldMk cId="1596020509" sldId="274"/>
        </pc:sldMkLst>
        <pc:spChg chg="mod">
          <ac:chgData name="Chad Vidden" userId="S::cvidden@uwlax.edu::fa919fd6-03f8-48d0-9b95-10ac8c9672df" providerId="AD" clId="Web-{9699E50F-101A-4444-1A89-89E4C7AFB3CE}" dt="2021-02-02T20:44:29.927" v="640" actId="20577"/>
          <ac:spMkLst>
            <pc:docMk/>
            <pc:sldMk cId="1596020509" sldId="274"/>
            <ac:spMk id="2" creationId="{97B98C68-83C6-4198-ACC6-589CCE26CF81}"/>
          </ac:spMkLst>
        </pc:sp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4:57:16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14005 12373 29 0,'21'4'14'0,"8"2"-8"15,-22-6 14-15,7 0-20 0,7 0 1 16,4 6 0-16,3 0 0 15,7 1-2-15,0-4 0 16,8 6 1-16,6 1 0 16,4 2 1-16,-3-2 0 15,9-1 0-15,-2 0 0 16,3-2 0-16,0-1 1 16,0 0 0-16,3-3 0 15,4-3-1-15,0 0 1 16,0-3-2-16,0-3 1 0,0 0-1 15,1-1 0 1,-1-2 0-16,3 0 0 0,1 2-1 16,3 1 1-16,-4 6 0 15,1-6 0-15,3 3 0 16,-4 0 0-16,8 6 0 16,3 0 0-16,4 6 0 15,-4-3 0-15,-3-2 0 16,6-1 1-16,1 0-1 15,3 0 0-15,4-3 0 16,-4 0 0-16,4-3 0 16,0 0 0-16,3 0 0 15,7-4 1-15,-10 1-1 16,3 6 0-16,4-3 0 16,-4 3 1-16,7-6 0 15,-3 6 0-15,-7 0 1 16,7 0 0-16,-4-3 0 15,7-4 0-15,4 1-1 0,-7 3 0 16,10-3-2-16,1 2 0 16,6-2 0-16,0 0 0 15,-6 0-1-15,3-4 1 16,-8 4 1-16,5-3 0 16,-4 2 0-16,-8 1 0 15,1 0 0-15,0-1 1 16,-4 1-1-16,1 0 0 15,-5 0-1-15,-6 2 1 16,-11 1 0-16,-7 0 1 16,-7 0-1-16,-7-3 1 0,-7 0 0 15,-11-1 1-15,-3 1 0 16,-11 0 0-16,-7-1-2 16,-7-2 1-16,-7 3-1 15,-7-7 0-15,-4-2-1 16,1-14 0-16,-4 1 0 15,-4 0 0-15,1-3 2 16,-1-4 0 0,-3-37 1-1,3 0 0-15,7 6 0 16,1 0 1-16,6 3-1 16,4 1 0-16,4-4-1 15,6-3 0-15,1 6-1 16,3-3 0-16,0 4 0 15,-3 5 0-15,3 7-1 0,4 6 1 16,-4 0-1-16,-4 6 1 16,-3 7-1-16,0 6 1 15,-3 6-1-15,-4 4 1 16,-4 2-1-16,-3 4 0 16,-3 2 0-16,-1 7 1 15,-6 3-1-15,-8 1 1 16,-7 2-1-16,-10 0 1 15,-4 4-1-15,-14-1 1 0,-4 0-1 16,-3 1 1 0,-10-4 0-16,-11 0 0 15,-4-3 0-15,-10 4 0 16,-4-1 0-16,-4 0 0 0,-6 1 0 16,-7-1 0-16,-1-6 0 15,-3 0 0-15,-7 0 0 16,-4-3 0-16,-3-4 0 15,-7-2 0-15,-4 0 0 16,-3-4 1-16,-4-3-1 16,1 1 1-16,-8 5-1 15,4 1 1-15,-4 6-1 16,-7-4 0-16,14 4 0 16,-3 0 0-16,-4 0 0 15,7-3 0-15,4 0 0 16,3-1 0-16,-3 4 0 15,11 3 1-15,6-3-1 16,0 3 1-16,11 3-1 0,4 3 0 16,3 4 0-1,0-1 1-15,7 1-1 0,7 2 0 16,1 1 0-16,2 2 0 16,11-2 0-16,8-4 0 15,3 4 0-15,3-7 0 16,8 4 1-16,10-1 0 15,0 3-1-15,14 1 1 16,0 0-1-16,4-1 1 16,6 1-1-16,1 2 1 15,3-2-1-15,4-1 0 0,3 1 0 16,4-4 0-16,0 1 0 16,3-1 1-16,1-3-1 15,-1 1 0-15,0-1-1 16,1-3 1-16,3 0 0 15,0 0 0-15,3 1-1 16,0-1 1-16,4 3-1 16,4 3 0-16,3 7 0 15,0 6 0-15,3 0-1 16,1 3 0-16,-1 3 0 16,1 10 1-16,3 6 0 15,4 3 0-15,-4 12 1 16,3 14 0-16,-3 8 0 15,0 10 0-15,0 3 0 16,-3 3 1-16,-4-3-1 16,3-9 1-16,-3-3-4 0,4-20 0 31</inkml:trace>
  <inkml:trace contextRef="#ctx0" brushRef="#br0" timeOffset="10958.56">22133 11116 45 0,'-7'0'22'0,"-3"9"-14"15,6-5 22-15,-3-1-29 16,-4 0 0-16,-3 0 0 16,-3 0 1-16,-8 0-3 15,-7 0 0-15,-3-3 1 16,-4 0 1-16,7 0-2 16,1 0 1-16,2 4-1 15,1-1 1-15,4 3-1 16,-1 0 0-16,7 4-1 0,4-1 1 15,4 0 0-15,2 4 0 16,5 0 0-16,-1 2 0 16,4-2 0-16,0 2 1 15,0 7-1-15,-3 7 1 16,-1 2 0-16,-3 3 0 16,0 7-1-16,-3 0 1 15,-1-3-1-15,1-4 1 16,-5 1 0-16,5-1 0 15,-1 4 0-15,4-4 0 16,0 1 1-16,0-7 0 16,4 3 1-16,-1-3 0 15,0-2 0-15,4-8 0 0,4 1-1 16,3-6 1-16,4-4-1 16,6-6 0-16,8 0-2 15,3-6 1-15,0-3-3 16,4 6 0-16,3-6-7 15,-3-1 0-15,-7 1-4 16,3-3 1-16</inkml:trace>
  <inkml:trace contextRef="#ctx0" brushRef="#br0" timeOffset="11185.9">21661 11715 47 0,'3'22'23'0,"8"-22"-24"0,-4-3 44 16,3-3-42-16,8-4 0 16,0 1 0-16,6-1 1 15,8 1-10-15,3-1 1 16,1 4-7-16,-1 0 0 15</inkml:trace>
  <inkml:trace contextRef="#ctx0" brushRef="#br0" timeOffset="11528.58">22253 11847 42 0,'-3'6'21'0,"3"-6"-24"16,0-9 30-16,-4-7-27 15,1-6 0-15,-4-3 0 16,0-3 1-16,-1 6-1 0,1 6 1 15,4-3 0-15,3 7 0 16,0-7 1-16,3 6 1 16,4-2 0-16,4 5 0 15,0 4-1-15,3-4 0 16,0 10-5-16,0 0 0 16,0 7-10-16,-3-7 0 15</inkml:trace>
  <inkml:trace contextRef="#ctx0" brushRef="#br0" timeOffset="12278.58">22532 11749 46 0,'7'51'23'0,"0"-17"-20"16,-3-31 36-16,-1 0-38 16,-3-3 0-16,0 0 0 15,0 0 0-15,0-12-2 16,0-7 0-16,0-6 1 15,0-3 1-15,0 6-2 16,0 0 1-16,4 0 0 16,-1 0 0-16,4 6-2 15,4 4 0-15,3 9-2 0,4-1 0 16,3 8-6-16,7-4 1 16,-3-4-5-16,-1 1 0 15</inkml:trace>
  <inkml:trace contextRef="#ctx0" brushRef="#br0" timeOffset="12593.88">23121 11784 38 0,'11'6'19'0,"-1"-15"-21"0,-6 3 34 0,-4-1-32 16,-4 1 1-16,-3-3 0 15,0-1 1-15,-7 4-3 16,-4 3 1-16,-3 3 0 16,0 3 1-16,3 3-2 15,1 4 1-15,3 5-3 16,3 1 1-16,8-4 0 16,6-2 0-16,8-4 0 15,6-3 0-15,4 4 1 16,4-4 1-16,3 0-1 15,-3-3 1-15,0-3-4 16,-4-4 0-16,-3 1-5 16,-8-3 0-16</inkml:trace>
  <inkml:trace contextRef="#ctx0" brushRef="#br0" timeOffset="12866.22">23361 11822 38 0,'18'28'19'0,"-8"-25"-22"0,-10-3 34 15,4-3-29-15,-1-3 1 16,1-4 2-16,-1-2 0 16,1-1-5-16,-1-3 1 0,1 1 4 15,3 2 0-15,4-3-1 16,10 1 1-16,3 2-2 15,8 1 1-15,0-1-5 16,0 1 0-16,-1 5-9 16,5 1 1-16,-5-13-8 15,5 0 1-15</inkml:trace>
  <inkml:trace contextRef="#ctx0" brushRef="#br0" timeOffset="13299.69">25569 11806 44 0,'7'19'22'0,"0"-4"-17"0,-7-15 36 0,0 0-38 16,4 0 0-16,-4 0-1 15,0 0 1-15,-4 0-5 16,-3 4 0-16,-7-1 3 15,-10 0 0-15,-5-6-3 16,1 6 1-16,-4 6-3 16,8 4 1-16,3 9-4 15,3 3 0-15,7 0-3 16,8-3 1-16,6 0 0 16,11-10 0-16,8-2 0 15,9-7 0-15,5-3 1 16,-5-13 0-16</inkml:trace>
  <inkml:trace contextRef="#ctx0" brushRef="#br0" timeOffset="13600.85">25912 12076 43 0,'7'37'21'0,"0"-18"-25"0,-7-16 47 15,0 0-43-15,0-6 1 16,0-9 2-16,-4-10 0 16,-3-13-3-16,0-12 0 15,-4-6 3-15,1-16 0 16,-1-3 0-16,1-13 0 16,6-6-1-16,4 6 0 15,11 4 0-15,13 3 1 16,1 12-2-16,3 9 1 0,8 16-3 15,-8 10 1-15,0 6-6 16,-3 3 1-16,-8 13-12 16,-10 12 0-16</inkml:trace>
  <inkml:trace contextRef="#ctx0" brushRef="#br0" timeOffset="13784.03">25654 11768 57 0,'25'32'28'0,"49"-26"-28"15,-53-9 44-15,14-4-46 16,8-2 1-16,6-3-15 16,7-4 1-16,-10-3 7 0,-10 7 1 15</inkml:trace>
  <inkml:trace contextRef="#ctx0" brushRef="#br0" timeOffset="14185.34">28109 11273 46 0,'-21'12'23'0,"4"32"-19"16,13-28 35-16,-3 6-36 16,-4 9 0-16,4 13 1 15,7 9 0-15,0 16-6 16,4 7 0-16,3-4 1 0,3-6 1 16,-2-13-5-1,-1-12 0-15,0-13-6 0,-4-9 0 16,-6-19-5-16,-8-19 1 15</inkml:trace>
  <inkml:trace contextRef="#ctx0" brushRef="#br0" timeOffset="14411.64">27654 11238 30 0,'-7'-3'15'0,"28"25"-4"0,-10-16 22 16,7-2-28-16,6-1 1 0,5 6 4 15,16 0 0-15,15 1-13 16,14-1 1-16,22-2 7 16,-5-7 0-1,72-16-5 1,-26 0 0-16,-20-3-8 16,-26 4 1-16,-20-1-9 15,-25 4 0-15</inkml:trace>
  <inkml:trace contextRef="#ctx0" brushRef="#br0" timeOffset="14671.17">28480 12066 55 0,'3'10'27'0,"1"-17"-35"0,-1 4 47 16,1-6-40-16,3-1 1 16,0 1-18-16,4-7 1 15,-4-3 12-15,3 1 0 16</inkml:trace>
  <inkml:trace contextRef="#ctx0" brushRef="#br0" timeOffset="15118.21">29235 11420 64 0,'3'6'32'0,"-17"4"-43"16,11-4 61-16,-8 0-50 15,-7 4 0-15,-6-1-1 16,-1 4 1-16,-7 6-1 16,4 3 1-16,0 3-2 0,7-3 1 15,3-4-1 1,4-11 1-16,3 2-2 15,4 0 1-15,0 4-1 0,7-4 0 16,7 4 1-16,11 0 0 16,10-1 1-16,0 7 1 15,4 0 1-15,10 6 1 16,1-3 1-16,-1 0 0 16,-7 0-1-16,-6 6 0 15,-8 3-1-15,-14 4 0 16,-14 2-2-16,3-12 1 15,-24 13-1-15,-7-7 0 0,-8-6-2 16,5-9 0-16,2-10-6 16,12 4 1-16,6-1-7 15,11-12 1-15</inkml:trace>
  <inkml:trace contextRef="#ctx0" brushRef="#br0" timeOffset="15305.18">29580 12035 55 0,'18'41'27'0,"-7"-13"-35"16,-8-22 49-16,-6 0-48 15,-1-6 1-15,-3-6-22 16,-7-6 0-16</inkml:trace>
  <inkml:trace contextRef="#ctx0" brushRef="#br0" timeOffset="16334.27">23975 13211 54 0,'10'6'27'0,"-13"-6"-28"16,3 0 43-16,-4 0-39 16,-6-6 1-16,-8-1 0 15,-10-2 1-15,-4 0-7 16,-7 2 0-16,1 1 3 0,-5 6 1 15,4 6-4-15,1 4 0 16,6 9-1-16,7 6 0 16,4-6-2-16,10 2 1 15,11 1-1-15,11 0 1 16,7 0 1-16,10-6 1 16,7-7 1-16,-3-2 1 15,0-7 1-15,-4-3 0 16,-3-4 0-16,-4-2 0 15,-4 3 0-15,-3-1 0 16,-3-2-1-16,0 3 0 16,-4 2 0-16,0 4 1 0,0 0 0 15,-7 0 0-15,3 4-1 16,1 2 1-16,-1 6-1 16,1 4 1-16,-1 3-2 15,1 0 1-15,3 0-3 16,0-7 0-16,4-6-6 15,-1-2 1-15,-3-8-6 16,0-5 0-16</inkml:trace>
  <inkml:trace contextRef="#ctx0" brushRef="#br0" timeOffset="16753.6">24179 13637 48 0,'-7'60'24'0,"11"24"-22"0,-4-62 43 16,0 3-42-16,0 1 0 15,-4-1 2-15,1-7 0 16,3-2-7-16,0-10 0 16,0-12 4-16,3-10 1 15,1-18-3-15,-1-7 0 16,1-6-2-16,-1-9 1 15,-3-13-2-15,0 0 1 16,4 3-1-16,0-3 1 16,3 3-1-16,3 10 1 0,4 5 1 15,11 11 0-15,7 11 1 16,3 14 1-16,0 15 0 16,-3 6 1-16,-4 16-1 15,-3 3 1-15,-7 6-2 16,-11 10 0-16,-7 0-1 15,-7-10 1-15,-15 1-3 16,1-10 0-16,-3 0-2 16,-5-10 1-16,5-2-4 15,-1-1 1-15,4-6-8 16,3-3 1-16</inkml:trace>
  <inkml:trace contextRef="#ctx0" brushRef="#br0" timeOffset="17172.79">24610 13838 48 0,'0'63'24'0,"-14"-10"-23"0,14-44 42 15,0-2-43-15,0-4 0 16,0-3 0-16,0-13 1 16,3-6-1-16,1-12 1 0,-1-16-1 15,4-9 1-15,-3-7-1 16,-4-6 1-16,3-3-2 16,4 0 1-16,4 6-1 15,0 0 0-15,6 9 0 16,4 7 1-16,4 16 0 15,0 9 0-15,-1 12 0 16,1 10 1-16,-4 12 0 16,-3 10 0-16,-7 6-1 15,-8 10 0-15,-6 6-2 16,-8-7 0-16,-3 1-3 16,-4-4 1-16,1-6-8 15,-1-6 1-15,4-13-4 16,3-6 1-16</inkml:trace>
  <inkml:trace contextRef="#ctx0" brushRef="#br0" timeOffset="17489.6">25167 13609 48 0,'11'50'24'0,"-11"-25"-27"0,0-22 47 16,0-3-45-16,0-9 0 15,3-7 0-15,1-9 0 16,-1 0 1-16,1-9 0 0,-1-7-1 16,-3-3 1-16,0 6-1 15,0-6 1 1,15 4-1-1,2 11 0-15,8 17-3 16,0 9 0-16,3 3-4 16,4 0 1-16,3 3-6 15,-3 6 0-15</inkml:trace>
  <inkml:trace contextRef="#ctx0" brushRef="#br0" timeOffset="17789.23">25834 13449 37 0,'18'0'18'0,"-1"-3"-15"0,-10 3 31 16,0-3-30-16,0 0 0 15,-3-4 0-15,-8 1 1 16,-3-3-7-16,-3 2 0 16,-11 4 4-16,-4 6 0 15,-3 4-2-15,-1 8 0 16,1 1-3-16,7 9 1 15,0 3-3-15,7 7 1 16,7-4-1-16,7 1 0 16,7-7 1-16,10 0 1 15,12-10 2-15,-1-8 0 16,4-10 2-16,-1-13 0 0,1-6-1 16,3-3 0-16,1 0-10 15,-1-10 1-15</inkml:trace>
  <inkml:trace contextRef="#ctx0" brushRef="#br0" timeOffset="18018.39">26501 13252 41 0,'7'47'20'0,"-18"-32"-20"16,4-9 33-16,-7 10-30 15,-4 6 0-15,-17 0 0 16,-7 9 0-16,-1-2-5 16,-2 5 1-16,-1 4 2 0,3-4 1 15,8 1-6-15,7-13 0 16,7-7-9-16,7-8 0 16</inkml:trace>
  <inkml:trace contextRef="#ctx0" brushRef="#br0" timeOffset="18211.29">26166 13154 37 0,'14'16'18'0,"17"34"-15"0,-16-31 24 16,6 0-26-16,3 9 0 0,1 10 1 16,0-1 1-16,3 4-4 15,0 3 1-15,-3-6 0 16,0-4 0-16,-1-6-6 15,1-3 1-15,-4-6-7 16,-3-9 1-16</inkml:trace>
  <inkml:trace contextRef="#ctx0" brushRef="#br0" timeOffset="18375.18">26832 13640 47 0,'25'72'23'0,"3"-9"-18"15,-17-50 42-15,-4 2-44 16,0-2 0-16,0-4-2 16,-4 1 0-16,-6-4-10 15,-11-12 1-15,-11-16-7 0,0 0 0 16</inkml:trace>
  <inkml:trace contextRef="#ctx0" brushRef="#br0" timeOffset="21602.76">23424 11204 31 0,'43'-19'15'0,"17"-19"-5"0,-46 26 15 16,0-7-23-16,-3-9 0 16,-11-10 2-16,-11-9 0 15,-10-9-6-15,-4 6 1 16,-17-4 3-16,-25-5 1 15,-18 5-2-15,-14 4 0 16,-17 3-1-16,-18 9 0 0,-14 13 0 16,-4 16 1-16,-3 9-1 15,-15 16 0-15,22 18 0 16,-3 10 1-16,-1 16-1 16,14 24 0-16,18 1 0 15,22 3 1-15,9 15 0 16,12-2 0-16,17 5-1 15,14-2 0-15,14-4 1 16,11 4 0-16,14-1 0 16,14 4 0-16,14-10-2 15,25 3 1-15,18-12 0 16,24-6 0-16,18-4 0 16,24-15 0-16,22-13 0 15,24-16 0-15,8-9 1 16,-12-12 1-16,15-16-1 15,-3-3 1-15,-15-4-1 0,1-6 0 16,-15-12-1 0,-4-9 1-16,-13-10-2 0,-25-10 1 15,-14-18-1-15,-11-10 1 16,-18-9-1-16,-24-19 1 16,-24-6 0-16,-19-13 0 15,-31-2 0-15,-36-11 1 16,-31-8-1-16,-32-1 1 0,-42 0-4 15,-22 10 0-15,-27 12-11 16,-19 16 0 0</inkml:trace>
  <inkml:trace contextRef="#ctx0" brushRef="#br0" timeOffset="22987.15">21773 12800 29 0,'11'88'14'0,"-11"43"-4"15,4-87 15-15,-4 13-21 16,0 9 0-16,-7 3 4 15,-11 3 1-15,-7 3-11 0,-10 13 1 16,-7-10 6 0,-8-3 0-16,-20 7-2 0,-4-4 0 15,-18-5-3-15,-7-1 1 16,-21-6-1-16,0-10 0 16,-14-6-1-16,-11-9 1 15,-10-7-1-15,-7-9 1 16,-21-9-1-16,3-6 1 15,-11-7-1-15,-10-6 1 16,7-1-1-16,-11-8 0 16,8-13 0-16,-1-3 0 15,4-7 0-15,11-9 1 16,3-6-1-16,11-6 0 0,-1-10-1 16,15 0 1-16,17 3-1 15,8-3 1-15,17 0-2 16,0 1 0-16,14-1 1 15,15 6 0-15,10-6 0 16,14 4 1-16,10 5 0 16,11-2 0-16,8-1 1 15,9 10 0-15,8 0 0 16,4 3 1-16,3 3-1 16,3 3 0-16,1 0 0 15,-1 13 0-15,1-3-1 16,-1-10 1-16,4 0-2 15,4 3 1-15,-4 4-1 16,3-1 0-16,1 4-6 16,-1 0 0-16,1-7-2 0,3 10 1 15</inkml:trace>
  <inkml:trace contextRef="#ctx0" brushRef="#br0" timeOffset="23664.04">16577 12653 24 0,'4'6'12'0,"-1"-3"-5"16,-3-3 18-16,0 0-22 15,0 0 0-15,0-6 3 16,0-4 0-16,4-5-7 16,3-7 0-16,0-10 4 15,3 1 1-15,-3-10-2 16,0-3 1-16,-3-3-3 15,-4 0 1-15,-4 16-1 16,1-1 0-16,-4-2-1 16,0 0 1-16,0-4 0 15,0 10 0-15,3 3 0 0,1 6 0 16,3 3-2-16,7 7 0 16,7 6-1-16,7 9 1 15,4 6-2-15,6 7 1 16,5 3 0-16,6 6 1 15,14 13 1-15,4-3 0 16,11-1 2-16,-4 1 0 16,-3 0 1-16,-8-7 0 15,-10-6 0-15,-7-3 0 0,-11 0 0 16,-7-3 1-16,-10-4-2 16,-8-5 0-16,-13-4 0 15,-12-3 0-15,-9-3-1 16,-19-3 1-16,-10-3-2 15,-3-4 1-15,-11 1 0 16,-11 6 1-16,-7 6-3 16,-3 10 0-16,10-4-10 15,4 0 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30:49.39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3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5:34:40.152"/>
    </inkml:context>
  </inkml:definitions>
  <inkml:trace contextRef="#ctx0" brushRef="#br0">2244 3785 24 0,'0'9'12'0,"10"-6"1"15,-3 0 12-15,4 0-20 16,3 4 0-16,14-7 3 16,11-4 0-16,10-2-10 15,11-6 1-15,22-7 6 16,27-6 1-16,7 3-3 16,29-13 0-1,14 1-2-15,7 6 0 0,6 3-1 16,5 9 0-16,-18 13 0 15,-1 6 1-15,-13 0-1 0,-8 6 1 16,-17 4-5-16,-14 3 1 16,-21-7-12-16,-22-9 1 15</inkml:trace>
  <inkml:trace contextRef="#ctx0" brushRef="#br0" timeOffset="6035.8">3171 1088 49 0,'-10'-16'24'0,"3"35"-13"15,3-22 25-15,4-4-34 16,-10 4 0-16,-1 3 0 16,1 3 0-16,-8 4-3 15,-3 2 0-15,-7 1 1 0,-1-1 1 16,5 0-3-16,-5 7 0 15,1 3-1-15,7 0 1 16,3-4-2-16,-3-5 0 16,11-1 0-16,-1 4 0 15,0-7 1-15,4 3 0 16,4-9 1-16,-8 4 0 16,11 11 1-16,-7 4 0 15,0 6-1-15,4 3 1 16,-8 7-1-16,0-1 1 0,1 1-1 15,-1 12 1 1,4-13 0-16,-3-5 0 0,3 5 2 16,3-6 0-16,-6 7 1 15,10-7 0 1,0 0 0-16,0-6 1 0,10-3 0 16,-6 0 0-16,3 6 0 15,3-13 0-15,-3 7 0 16,7-3 0-16,4-7 0 15,3-2 0-15,-3 2-1 16,14-6 1-16,-4-3-2 16,4 0 0-16,-4-3-4 15,-7-6 0-15,0 2-8 16,0-2 0-16,-3-7-4 16,-7 4 0-16</inkml:trace>
  <inkml:trace contextRef="#ctx0" brushRef="#br0" timeOffset="6250.83">2829 1690 36 0,'0'25'18'0,"11"-9"-12"0,-11-16 30 15,0 0-32-15,10 0 0 16,1-10 0-16,0 4 1 15,17-10-8-15,-7 4 1 0,7 2 0 16,4 1 1-16,-14-7-13 16,3-3 1-16</inkml:trace>
  <inkml:trace contextRef="#ctx0" brushRef="#br0" timeOffset="6548.9">3309 1759 36 0,'-7'15'18'0,"-14"-30"-13"15,17 5 21-15,-3 1-25 16,7-10 0-16,-10 7 1 0,10-1 1 15,0 4-4-15,0-7 1 16,10 13 2-16,-3-3 0 16,7-1-1-16,4 4 0 15,-7 3-3-15,6-6 0 16,4 3-5-16,-6 3 0 16,9-7-5-16,-3 4 0 15</inkml:trace>
  <inkml:trace contextRef="#ctx0" brushRef="#br0" timeOffset="6863.12">3609 1705 34 0,'7'35'17'0,"4"-4"-13"0,-11-18 27 0,-7-10-30 15,14 3 0-15,-7-3 1 16,0 4 0 0,-11-26-3-1,4-3 1-15,0 0 1 16,3-3 1-16,4 15-1 16,0-8 0-16,0 2-1 15,11 3 0-15,-4 1-2 16,4 9 1-16,10-7-4 15,-7 4 1-15,3-3-8 16,5 9 1-16,-5-10-1 0,-6 4 1 16</inkml:trace>
  <inkml:trace contextRef="#ctx0" brushRef="#br0" timeOffset="7177.73">3948 1530 41 0,'17'9'20'0,"-6"7"-23"0,-11-16 42 0,0 0-40 15,0 0 1-15,0 6-1 16,-11-6 0-16,-6 10 0 16,-1 8 0-16,-3-14-3 15,0 11 1-15,3 10-2 16,7-3 1-16,8 10-2 15,3-4 0-15,0-12 1 16,10 2 1-16,1-5 1 16,7-7 1-16,3-15 2 15,-7-10 0-15,0-6 1 16,0 6 0-16,-3-9-4 16,-4-4 0-16,-4-5-4 15,4-1 1-15</inkml:trace>
  <inkml:trace contextRef="#ctx0" brushRef="#br0" timeOffset="7487.1">4244 1705 39 0,'-7'-6'19'0,"-4"-13"-16"0,11 10 39 16,-7 0-39-16,7 2 1 15,0 4 3-15,7-13 0 0,0-2-8 16,15-1 0-16,2 0 5 16,11-6 1-16,-3 0-4 15,7-3 0-15,0-1-5 16,-14-5 0-16,-1-1-12 15,-13 7 1-15,-11 0-3 16,10-10 1-16</inkml:trace>
  <inkml:trace contextRef="#ctx0" brushRef="#br0" timeOffset="7972.83">5743 1636 46 0,'-24'-31'23'0,"-8"-91"-28"0,28 69 44 0,1-4-37 16,-4-12 0-16,7-3 1 15,10-10 1-15,15 4-4 16,-4 6 1-16,18 9 2 31,10 19 1-31,-3 0-2 0,4 19 1 0,-5 3-3 16,-13 7 0-16,-7 21-6 15,-7 3 1-15,-4 13-12 16,-25 13 1-16</inkml:trace>
  <inkml:trace contextRef="#ctx0" brushRef="#br0" timeOffset="8392.25">5592 1652 49 0,'31'-19'24'0,"43"19"-21"0,-49 0 37 16,3-6-39-16,11-3 0 15,0 6-1-15,3-7 1 16,4 4-2-16,-4 6 0 0,-3-10-1 16,-3 10 1-16,-1-6-2 15,-7-3 0-15,-7-4 0 16,0-2 0-16,-3 5 1 15,-7-6 0-15,-11 4 2 16,0 3 0-16,0-1 1 16,-11 10 0-16,0 10 0 15,-3 2 0-15,0 4-2 16,-3 9 1-16,-1-13-2 16,4 13 0-16,3 1-1 15,1 11 1-15,3-9 0 16,14 1 0-16,-4 2 2 15,8-12 0-15,6-10 1 16,5-3 1-16,-1-9-1 16,0-9 0-16,4-7-3 15,-11-6 1-15,3 9-11 16,1-15 1-16</inkml:trace>
  <inkml:trace contextRef="#ctx0" brushRef="#br0" timeOffset="8672.09">6396 1643 42 0,'0'0'21'0,"10"-10"-20"0,-10 1 32 0,0 12-31 16,0-3 1-16,0-12 2 15,4-1 0-15,0 0-6 16,3-5 0-16,7 2 3 15,-4 0 1-15,4 4-3 16,4 2 0-16,3 1-7 16,4-7 1-16,-4 7-9 15,0-10 0-15</inkml:trace>
  <inkml:trace contextRef="#ctx0" brushRef="#br0" timeOffset="9143.71">6749 1643 53 0,'28'19'26'0,"-7"15"-27"0,-14-31 46 15,-3 3-45 1,-4-6 0-16,3-9 0 0,-3-10 1 16,0 13-2-16,0-10 0 15,-3-6-1 1,-1-3 0-16,1 6-2 15,-1 1 1-15,4-1-1 16,0 3 0-16,7 16 1 0,0 0 1 16,0 10 0-16,0-1 1 15,4 10 0-15,-1-10 1 16,1 7 0-16,0-13 0 0,-4 3 0 16,0 1 0-1,3 2 0 1,-6-6 0-16,6 3 0 0,-6-6 1 15,-1 0-1-15,-3 0 0 0,8-9-1 16,-1-7 1-16,0 1 0 16,0 2 0-16,-4-3 0 15,4 4 0-15,-3 6 0 16,3-1 1-16,0 7-1 16,0 7 1-16,0-1-1 31,4-3 0-31,-4 6 0 0,3 7 0 0,1-7 0 15,3-5 0-15,-3 2-1 16,3-6 1-16,-4 3-3 16,-3 0 0-16,4-3-7 15,-1 10 0-15,1-20-2 16,0-6 1-16</inkml:trace>
  <inkml:trace contextRef="#ctx0" brushRef="#br0" timeOffset="9400.57">7264 1571 38 0,'21'47'19'0,"4"-32"-22"0,-22-5 36 16,1-1-32-16,-1 7 1 16,1-4 0-16,-1 4 1 0,1-7-2 15,-1-9 0-15,4 0 3 16,4-6 0-16,3-6-1 15,4-4 0-15,-1 13-1 16,-3-29 1-16,1 1-6 16,-5-13 1-16,4-9-11 31,-3-10 0-31,-1-6-2 16,-3 0 1-16</inkml:trace>
  <inkml:trace contextRef="#ctx0" brushRef="#br0" timeOffset="9623.44">7532 545 36 0,'25'25'18'0,"-8"57"-17"16,-17-73 31-16,0 26-32 16,0 18 1-16,7 22 0 0,-7 19 0 15,0 0-1-15,4 10 1 16,3-7 1 15,0-6 0-31,0-19-1 0,7-9 0 0,-3-10-3 0,-1-18 0 16,1-10-10-16,6-16 0 15</inkml:trace>
  <inkml:trace contextRef="#ctx0" brushRef="#br0" timeOffset="10037.79">8050 1511 44 0,'-7'0'22'0,"-7"-12"-24"0,14 5 35 0,-7 4-33 15,-3 3 0-15,-5 0 2 16,1 0 1-16,0 10-3 15,4-1 1-15,-4 0 0 16,7 4 1-16,3 3 0 16,4-1 0-16,7-5-2 15,0-7 0-15,4-6-2 16,-1-7 1-16,1-9-2 0,-4 4 1 16,0-1 0-16,0 4 0 15,4-1 0-15,-1 10 0 16,4 3 2-16,0 6 0 15,-3 7 0 1,0 2 1-16,6 4-1 0,-6 6 1 16,3-6-2-16,0-6 0 15,0-4-8-15,0-9 0 16,0-9-3-16,4-4 0 16</inkml:trace>
  <inkml:trace contextRef="#ctx0" brushRef="#br0" timeOffset="10224.69">8484 1627 48 0,'4'28'24'0,"-1"-56"-34"16,-3 25 46-16,-3-3-39 15,-8 12 1-15,1-6-22 16,-19-9 0-16</inkml:trace>
  <inkml:trace contextRef="#ctx0" brushRef="#br0" timeOffset="29005.6">4166 4747 35 0,'21'0'17'0,"36"-9"-10"0,-43 6 17 0,7 0-22 15,4 3 1-15,-11-4 1 16,4 1 0-16,-8 0-4 16,-3 3 1-16,-7 0 3 15,-10-6 1-15,-8 12-2 16,-14 4 1-16,-6 5-2 15,-12 13 1-15,-20-2-2 16,-1 11 0-16,-17-5-1 16,10-1 0-16,-3-6-1 15,3 3 1-15,4 0-2 16,7 1 1-16,11-4-1 16,7 0 0-16,13-6 0 15,8-1 1-15,7 1 0 16,0-6 1-16,21-1 1 15,10 1 0 1,40-4 1-16,-8-6 0 16,0 7 1-16,-3-1 0 15,-7-3-1-15,-7 4 0 16,-4 6-2-16,-11 6 1 16,-6-7-2-16,-8 10 0 15,-3 4-1-15,4 5 1 16,-18 10-1-16,-8-3 0 15,-2 3 0-15,-8-4 1 16,0 1 0-16,0-3 0 0,7 3 1 16,11 6 0-16,-7-7 0 15,17-5 1 1,11-1 0-16,4 1 0 0,14-7 1 16,13-6 0-16,8-9 0 15,0-7 0-15,10-3-1 16,1-3 1-16,3-6-1 15,7-1 0 1,-4-5-3-16,4-4 0 0,-11 0-6 16,4-2 1-16,-7-4-9 15,-14-7 0-15</inkml:trace>
  <inkml:trace contextRef="#ctx0" brushRef="#br0" timeOffset="29253.96">4135 5403 47 0,'0'15'23'0,"0"29"-18"0,0-31 38 0,0 6-41 0,-7 12 1 15,3 7 0-15,4 12 0 16,-11 6-5-16,4-9 1 15,7-6-3-15,-10-7 0 16,3-12-12-16,-4-12 1 0</inkml:trace>
  <inkml:trace contextRef="#ctx0" brushRef="#br0" timeOffset="29890.78">3140 6491 35 0,'3'34'17'0,"15"1"-9"0,-18-26 18 0,7 4-26 16,-7-1 1-16,11-2-1 16,-11-1 1-16,0-9-1 15,0 3 1-15,0-9 0 16,0-4 0-16,0-8 0 15,3-4 0-15,4-7 0 16,-3 1 1-16,6 0-2 16,4 0 1-16,8 0-1 15,-8-1 1-15,3 7 0 16,-6 0 1 0,6 13-1-16,-6 3 0 0,3 9 0 15,0 3 1-15,0 10-1 16,-3 0 0-16,0 9-1 15,3 6 1-15,-4 3-1 16,-6 7 0-16,3-6-2 0,3-1 0 16,-6-9-4-1,7-9 0 1,3-7-8-16,7-18 1 0</inkml:trace>
  <inkml:trace contextRef="#ctx0" brushRef="#br0" timeOffset="30180.6">3602 6444 49 0,'0'9'24'0,"14"-12"-21"0,-10 3 41 0,13-6-42 15,-3-1 1-15,11 1-1 16,7 0 1-16,-4 0-5 16,-3 2 0-16,-1 1-1 15,-3 0 1-15,1 0-14 16,-12-3 1-16,1-7-1 16,-11 7 0-16</inkml:trace>
  <inkml:trace contextRef="#ctx0" brushRef="#br0" timeOffset="30358.03">3620 6607 48 0,'31'69'24'0,"8"-60"-26"0,-21-12 48 0,-1 0-47 0,5 0 1 15,9-4-6-15,-10 1 0 16,8 0-5-16,-12-10 0 15</inkml:trace>
  <inkml:trace contextRef="#ctx0" brushRef="#br0" timeOffset="31151.1">4286 6403 48 0,'-7'6'24'0,"4"-12"-22"0,-4 6 35 16,-4 0-36-1,-3 3 0-15,3 0-2 0,-6 0 0 16,6 4-2-16,-7 2 1 16,8 10-2-16,3 12 0 15,7 7-1-15,0 3 1 16,14-7 0-16,11-3 1 15,10-9 3-15,-3-9 1 16,-1-13 3-16,-2-3 1 16,-1-10 0-16,-14-6 1 15,4-6-2-15,-11 0 0 16,-7-6-16-16,-7-7 0 0</inkml:trace>
  <inkml:trace contextRef="#ctx0" brushRef="#br0" timeOffset="32037.55">3676 4568 46 0,'-11'22'23'0,"-17"38"-18"0,28-51 29 0,-10 1-34 15,-1 2 1-15,-7 1 0 16,-3-7 0-16,0-3-1 0,-4-6 0 16,4 0 0-16,4-6 1 15,2-4-1-15,8-3 0 16,4-2-1-16,13-1 1 15,1 3-1-15,17-6 1 16,-7 6-2-16,8 7 1 16,13 6-1-16,-3 9 0 15,0 4 0-15,3-4 1 16,0 13-1-16,4-4 1 0,3 10 1 16,1-3 0-1,-8 0 0-15,1-6 1 0,-8 0 1 16,-3-13 0-16,-4-6 0 15,-7-10 1-15,-3 1 0 16,-8-7 0-16,-10-6-1 16,0 6 0-1,-21 0-1 1,-7-6 1 0,-11 6-5-16,-17 0 0 0,-4 4-12 0,-4-1 0 0</inkml:trace>
  <inkml:trace contextRef="#ctx0" brushRef="#br0" timeOffset="32938.18">4921 5111 46 0,'0'13'23'0,"4"-7"-13"0,-4-3 31 0,-4 0-41 15,-3 3 1-15,-7 7-1 16,0-4 1-16,-11 19-2 16,-10 7 0-16,10 3 0 15,-3 6 0-15,7 6-3 16,-7-10 1-16,7 7-1 15,3 7 0-15,7-4 0 16,11 0 0-16,0 0-1 94,11-12 1-94,-1-7-2 0,8-12 1 15,0-9-6-15,6-14 0 16</inkml:trace>
  <inkml:trace contextRef="#ctx0" brushRef="#br0" timeOffset="33147.06">5002 5519 37 0,'7'22'18'0,"1"-29"-12"0,-8 7 31 0,7 0-34 0,0-6 0 16,7 6 1-16,3 6 0 0,5-12-6 15,6 0 0-15,-7-4-1 16,7-5 0-16,-10-1-11 16,-4-6 1-16</inkml:trace>
  <inkml:trace contextRef="#ctx0" brushRef="#br0" timeOffset="33451.89">5514 5450 56 0,'-14'106'28'0,"7"-84"-37"0,7 0 47 0,-4 3-39 0,4 13 1 15,0 3-5-15,4-4 1 16,3-9-3-16,-4-12 1 16,8-19-8-16,3-13 1 0</inkml:trace>
  <inkml:trace contextRef="#ctx0" brushRef="#br0" timeOffset="33689.75">5634 5089 44 0,'28'53'22'0,"18"16"-17"0,-32-40 38 0,7-1-41 0,-3 9 1 0,3 7-1 16,0-3 1-16,-7 3-5 15,-3 3 0-15,-11 0 1 16,-7 3 0-16,-7 4-14 16,-11 5 0-16</inkml:trace>
  <inkml:trace contextRef="#ctx0" brushRef="#br0" timeOffset="34621.91">5831 4838 42 0,'7'19'21'0,"-7"15"-17"16,4-30 24-16,-4-4-28 16,0 6 0-16,0-6 0 15,-4 0 1-15,4-10-1 0,0 1 0 16,0 0 0-16,4-10 0 15,3-3 0 1,-3-3 1-16,6 3 0 0,4-22 1 16,-3 16-1-16,7 3 1 15,-4 6-1-15,3 0 1 16,-6 6-1-16,3 7 0 16,0-3-1-16,0 9 1 15,4 15-1-15,-8 7 0 31,5 10 0-31,-1 9 0 0,-4 12 0 0,1-22 0 16,-4 1-3-16,0-1 0 16,0-9-11-16,4-6 1 15</inkml:trace>
  <inkml:trace contextRef="#ctx0" brushRef="#br0" timeOffset="35929.11">6297 4804 34 0,'7'12'17'0,"25"-9"-11"15,-29-6 17-15,12-3-23 16,2-3 1-16,1 2-4 16,3-2 0-16,-7-1-6 15,-3-5 1-15</inkml:trace>
  <inkml:trace contextRef="#ctx0" brushRef="#br0" timeOffset="36154.18">6361 4728 46 0,'-4'51'23'0,"15"8"-29"0,-8-43 40 16,-3 6-35-16,0-3 1 0,4-1-8 15,-1-5 0-15,4-7 0 16,-3-15 0-16</inkml:trace>
  <inkml:trace contextRef="#ctx0" brushRef="#br0" timeOffset="36365.87">6685 4393 53 0,'7'25'26'0,"-10"100"-30"15,3-100 46-15,-4 23-43 16,4 5 0-16,-7 16-8 15,4-16 1-15,3-3-2 16,0-6 0-16</inkml:trace>
  <inkml:trace contextRef="#ctx0" brushRef="#br0" timeOffset="36833.24">7006 4901 36 0,'21'12'18'0,"-7"10"-11"16,-6-22 22-16,-1 10-27 16,0 9 0-16,3 12 0 15,-10 13 0-15,4 19-3 0,-4 2 1 16,0 8 1-16,0-17 0 16,0 4-4-16,-4-10 0 15,-3-6-6-15,4-10 0 16,3-15-4-16,-11-3 0 15</inkml:trace>
  <inkml:trace contextRef="#ctx0" brushRef="#br0" timeOffset="37123.11">7165 5472 38 0,'60'6'19'0,"35"25"-20"16,-63-25 36-16,-11 1-34 16,0-10 0-16,4 6 1 15,-11 9 0-15,-3-2-3 16,-1 12 0-16,-10 6 2 16,-10 0 0-16,-12 13-2 15,-9-7 0-15,-1 1-3 16,0-10 0-16,8-9-8 15,-5-7 1-15</inkml:trace>
  <inkml:trace contextRef="#ctx0" brushRef="#br0" timeOffset="37487.96">7620 5976 45 0,'0'35'22'0,"4"-26"-20"0,3-9 37 16,-7-6-40-16,0-3 1 15,0-7-3-15,3-3 1 0,4-12 1 16,0-1 1-16,0-5-3 15,4 5 1-15,3 1-1 16,-3 0 1-16,-1-1 1 16,4 1 0-16,4 6 1 15,3 6 0-15,0 10 2 16,-3 9 1-16,3 9-1 16,0 4 1-16,-3 9 0 15,-1 6 0-15,-2 6-2 16,-1 7 1-16,7 0-3 15,-14 3 0-15,4-7-8 16,-4-2 1-16,-4-26-6 16,-3-9 1-16</inkml:trace>
  <inkml:trace contextRef="#ctx0" brushRef="#br0" timeOffset="37989.75">8731 5274 44 0,'-7'19'22'0,"18"-3"-14"0,-4-13 37 16,7-6-41-16,-3 3 0 15,13-4 3-15,8 1 0 16,10-12-11-16,4 2 1 15,-3 0 1-15,-5 4 1 16,-9 3-16-16,-8 3 0 16</inkml:trace>
  <inkml:trace contextRef="#ctx0" brushRef="#br0" timeOffset="38183.61">8809 5566 49 0,'-11'22'24'15,"18"22"-14"-15,4-32 31 0,0 4-39 16,13-7 0-16,11-3-2 16,15-12 1-16,-11-6-9 15,3-10 0-15,4 0-8 16,-4 6 1-16</inkml:trace>
  <inkml:trace contextRef="#ctx0" brushRef="#br0" timeOffset="38869.78">10142 4713 48 0,'-3'25'24'0,"-1"16"-22"0,4-29 36 0,0 13-36 0,0 10 1 16,-3-4 1-16,-4 19 1 15,0 7-6-15,0 15 0 16,3 0 2-16,4 3 1 0,0-9-4 15,0-10 1-15,0-5-7 16,0-14 1-16,0-15-10 16,4-3 1-16</inkml:trace>
  <inkml:trace contextRef="#ctx0" brushRef="#br0" timeOffset="39127.98">10178 5214 33 0,'28'35'16'0,"-3"-10"-10"0,-15-22 18 0,4-3-20 0,7 3 0 0,4 0 3 16,-4 7 1-16,-3 2-10 15,7 1 0-15,-8 3 6 16,-3 6 0-16,-3 0-3 0,0 9 0 15,-15-9-4-15,-17 3 1 16,-4 3-8-16,-3 0 1 16,-4-6-5-16,-7-6 1 15</inkml:trace>
  <inkml:trace contextRef="#ctx0" brushRef="#br0" timeOffset="39416.82">10774 5606 44 0,'-7'4'22'0,"10"-8"-27"0,-3 4 40 0,-3 0-36 0,-8 0 1 0,-3 4-3 16,-7 2 0-16,-4 6-1 16,4 10 1-16,0 0-9 15,3 10 1-15,4-4-1 16,7 0 1-16</inkml:trace>
  <inkml:trace contextRef="#ctx0" brushRef="#br0" timeOffset="39492.75">10732 5795 37 0,'35'-73'18'0,"-32"48"-34"0,1 10 39 16,-4-7-38 15,-7-6 0-31</inkml:trace>
  <inkml:trace contextRef="#ctx0" brushRef="#br0" timeOffset="39875.56">11165 5443 55 0,'60'3'27'0,"22"-31"-37"0,-54 16 55 15,11-1-48-15,6 1 0 16,-6 2-26-16,-3-5 1 16</inkml:trace>
  <inkml:trace contextRef="#ctx0" brushRef="#br0" timeOffset="40356.9">11942 4650 56 0,'3'50'28'0,"-6"16"-30"0,3-35 42 0,0 10-40 0,0-3 0 15,0 18-2-15,0 10 0 16,0 12-1-16,3 1 1 15,-3-7-6-15,0-12 1 0,0-20-8 32,0-11 0-32</inkml:trace>
  <inkml:trace contextRef="#ctx0" brushRef="#br0" timeOffset="40662.28">12086 5240 37 0,'46'0'18'0,"21"3"-11"16,-46-6 27-16,0 3-31 16,-3 0 1-16,-4 3 0 15,-7 9 0-15,-14 7-7 16,-10 9 1-16,-12 4 1 15,-10 5 0-15,-6-2-9 16,-1-7 0-16,3-3-4 0,5-6 1 16</inkml:trace>
  <inkml:trace contextRef="#ctx0" brushRef="#br0" timeOffset="40871.8">12442 5603 53 0,'0'57'26'0,"-7"12"-36"0,7-54 51 0,0 7-47 16,0-3 1-16,4-6-22 16,-4-23 0-16</inkml:trace>
  <inkml:trace contextRef="#ctx0" brushRef="#br0" timeOffset="41284.31">12975 5164 52 0,'-3'13'26'0,"13"21"-20"0,-3-31 40 0,4 4-44 16,7-4 0-16,6 3 1 15,11-3 1-15,4 4-7 16,0-4 1-16,0-3-3 16,0-3 1-16,-8-4-13 15,-2-8 0-15</inkml:trace>
  <inkml:trace contextRef="#ctx0" brushRef="#br0" timeOffset="41459.25">13099 5045 37 0,'10'79'18'0,"-20"21"-6"0,10-75 18 16,0 19-28-16,0 3 0 16,0-3-2-16,0-3 1 15,3-7-8-15,4-6 0 16,0-15-5-16,4-7 0 15</inkml:trace>
  <inkml:trace contextRef="#ctx0" brushRef="#br0" timeOffset="41933.51">13832 4653 46 0,'4'60'23'0,"-8"2"-19"0,4-43 40 0,-3 16-41 0,3-4 0 16,-4 16 0-16,1 6 0 15,-1 16-6-15,4 10 1 16,0 2-1-16,0-5 0 0,-3-17-6 16,-1-15 0-16,1-13-7 31,-1-18 0-16</inkml:trace>
  <inkml:trace contextRef="#ctx0" brushRef="#br0" timeOffset="42202.41">13839 5171 43 0,'25'21'21'0,"7"8"-16"16,-21-26 36-16,6 3-37 15,1 4 1-15,6-1 2 16,5 3 0-16,-5 1-9 16,-2 0 0-16,-1 2 5 15,-7-5 0-15,-4 2-3 0,-10 7 1 16,-3 16-3 0,-11-4 0-16,-14-6-2 0,-8 0 0 15,-3 0-5-15,1-3 1 16,2-6-9-16,8-4 1 15</inkml:trace>
  <inkml:trace contextRef="#ctx0" brushRef="#br0" timeOffset="42657.16">14270 5547 45 0,'0'0'22'0,"21"28"-15"15,-14-25 35-15,4 0-40 16,3 4 1-16,0-7 0 15,7-10 1-15,4 1-6 16,-4-1 1 0,4 7 1-1,-8 6 0-15,-6 7-2 0,-4 9 1 16,-7-1-2-16,-4 8 1 16,-3-8 0-16,-3 4 0 15,-1 3 1-15,4-3 1 16,-3 3-1-16,6-3 1 15,4-3 0-15,0-3 1 16,7-4-2 0,4-2 1-1,-1-4-4-15,4-6 1 0,4-6-8 0,3-4 0 0,0-8-3 16,-3-4 0 15</inkml:trace>
  <inkml:trace contextRef="#ctx0" brushRef="#br0" timeOffset="42963.98">14728 5440 42 0,'15'32'21'0,"13"-26"-16"0,-14-3 39 0,4 0-43 15,6-6 0-15,4-13 0 16,1 1 0-16,-1-4-5 0,0 6 1 16,-7-9-6-16,-3 10 1 15,0-13-6-15,-4-10 0 16</inkml:trace>
  <inkml:trace contextRef="#ctx0" brushRef="#br0" timeOffset="43554.64">15663 4597 39 0,'0'-7'19'0,"4"51"-9"0,-4-28 32 0,0-3-38 15,0 8 1-15,-4 8 1 16,1-1 0-16,-1 19-8 15,1-3 1-15,-4 19 4 16,0 6 1-16,0 15-4 16,3 10 0-16,4-9-3 15,0-16 1-15,0-16-6 16,-3-12 0-16,-1-10-8 16,0-18 1-16,-3-19-1 15,0-10 0 1</inkml:trace>
  <inkml:trace contextRef="#ctx0" brushRef="#br0" timeOffset="43809.38">15593 5274 40 0,'24'41'20'0,"12"-13"-18"0,-26-22 39 15,4 7-37 1,1-7 1-16,2 4 3 0,4-1 1 15,4 3-11-15,0-2 1 16,-4 2 6-16,0-2 1 16,-7 5-5-16,-7 4 1 15,-10-3-5-15,-11 3 1 16,-4-4-5-16,0 4 1 0,-3-9-9 16,0-4 1-16,-4-3-3 15,8-3 1 1</inkml:trace>
  <inkml:trace contextRef="#ctx0" brushRef="#br0" timeOffset="44230.43">16129 5406 48 0,'39'25'24'0,"-7"-22"-25"0,-22 0 46 0,1-3-44 15,3 0 1-15,-4-3 0 16,-3 0 1-16,4 3-4 16,-4-3 1-16,-3 6 0 15,-4 6 1-15,-7 7-2 16,-4 3 1-16,-3-7-4 0,-7-2 1 16,-4-1-6-16,4 0 1 15,0 4-2-15,3-4 1 16,7 1 1-16,8-1 0 15,6 1 5-15,12-1 1 16,6 4 6-16,3-4 0 16,-2 0 3-16,-1 4 0 31,0-4 0-31,0 1 1 0,-3 2-3 0,-8-2 0 16,-6 2-2-16,-4 10 1 15,-7 6-2-15,-11 4 0 16,-10-7-3-16,-7 0 0 15,-1 0-6-15,1-9 0 0,3-7-8 16,11-9 1-16</inkml:trace>
  <inkml:trace contextRef="#ctx0" brushRef="#br0" timeOffset="44531.78">16633 5089 59 0,'8'28'29'0,"16"4"-30"0,-13-29 53 0,6-3-51 0,5 0 0 16,2-3 0-16,1-7 0 16,10-2-5-16,8-1 0 15,-5 4-7-15,-2 2 1 16,-5-5-8-16,1 2 1 16</inkml:trace>
  <inkml:trace contextRef="#ctx0" brushRef="#br0" timeOffset="44747.67">16845 4923 58 0,'18'53'29'0,"-8"60"-27"0,-6-78 52 0,-1 5-54 16,-3 4 1-16,0-3-3 15,-3 3 0-15,-1-7-4 16,1-5 0-16,-1-20-12 16,-6-12 1-16</inkml:trace>
  <inkml:trace contextRef="#ctx0" brushRef="#br0" timeOffset="45162.36">17558 5613 61 0,'-7'44'30'0,"-4"-13"-25"0,11-25 48 0,4 4-51 16,3-10 0-16,3 0 0 16,4 0 0-16,4 3-5 15,7 0 0-15,6 3-5 16,8-6 1-16,4 0-13 16,-12-12 1-16</inkml:trace>
  <inkml:trace contextRef="#ctx0" brushRef="#br0" timeOffset="45397.25">18217 5741 49 0,'15'16'24'0,"6"6"-21"0,-14-19 33 16,3 3-37-16,1 1 1 15,3-4-2-15,0-3 1 0,4-7-2 16,3-5 0-16,4-1-11 16,-4-5 0-16</inkml:trace>
  <inkml:trace contextRef="#ctx0" brushRef="#br0" timeOffset="45638.62">18757 5622 23 0,'11'13'11'0,"-1"12"3"0,-6-19 6 0,3 3-16 0,0 4 1 0,4-10 0 0,-1 0 0 16,1 0-8-16,3 4 1 15,0-7 3-15,4 3 1 16,-1-3-9-16,1 0 1 16,3 3-5-16,4-6 1 15</inkml:trace>
  <inkml:trace contextRef="#ctx0" brushRef="#br0" timeOffset="45872.25">19237 5729 30 0,'11'15'15'0,"-8"-15"-12"16,-3 0 23-16,0 0-26 15,4 0 1-15,3-3 0 16,0 0 0-16,3 3-9 15,4 0 1-15,1-3-2 16,2-3 1-16</inkml:trace>
  <inkml:trace contextRef="#ctx0" brushRef="#br0" timeOffset="46124.41">20080 5926 64 0,'21'54'32'0,"-7"21"-49"0,-14-66 69 15,-3 10-55-15,-1-3 1 16,-24 21-19-16,-11-8 0 15,4-7 16-15,0 3 1 16</inkml:trace>
  <inkml:trace contextRef="#ctx0" brushRef="#br0" timeOffset="47128.57">22888 4659 49 0,'0'47'24'0,"11"26"-13"0,-8-48 25 16,1 9-34-16,-4 19 0 15,-4 10 0-15,4 9 0 16,-3 4-3-16,3-1 0 16,-4-12 1-16,1-1 1 0,-1-24-2 15,1-4 1-15,-1-12-2 16,1-9 0-16,-1-4 0 31,1-15 0 0,3 0-2 1,0-4 1-32,3-5-2 0,1-1 1 15,6-3 0-15,4 0 1 0,8 4 0 0,13 5 1 0,0 1 3 0,0-1 1 0,4 4 2 0,-4 0 1 0,1 9 0 16,-5 3 0-16,-2 7 0 16,-5-4 0-16,-6 7-3 15,-7 6 1-15,-11 3-3 16,-15 6 1-16,-9 1-1 15,-19-7 0-15,-17 3-3 16,11-3 1 15,-4 3-7-31,0-9 0 16,4-3-7-16,17-7 1 0</inkml:trace>
  <inkml:trace contextRef="#ctx0" brushRef="#br0" timeOffset="47683.85">23379 5682 56 0,'3'37'28'0,"-6"-5"-29"0,3-26 50 0,0 6-46 0,0-5 1 16,0-1 0-1,3 0 0-15,-3-3-6 0,4-6 0 16,3-3 3-16,0-10 0 16,3 4-3-16,1-4 0 15,0 0-1-15,6-2 0 16,1 2 0-16,-1 3 1 15,5 7 0-15,2 6 1 16,-3 6 0-16,-3 4 1 16,-4 2-1-16,-3 10 1 15,-4 3-1 1,-4 4 1-16,4-1-1 0,0 3 0 16,1-3-5-16,-1-6 1 0,3-12-10 15,1-7 0 1</inkml:trace>
  <inkml:trace contextRef="#ctx0" brushRef="#br0" timeOffset="48057.81">23992 5089 47 0,'-3'38'23'0,"3"-10"-17"0,0-28 35 0,0 0-38 0,0 0 0 16,0 0 2-16,7 0 0 15,11-3-6-15,13 0 1 16,8 6 3-16,3 0 1 15,4 6-2-15,-3 13 0 16,-8 3-3-16,-10 13 1 16,-11 15-2-16,-14-12 0 15,-14 15-1-15,-11 1 0 0,-10-4-5 16,-4-12 1-16,0-3-9 16,11-16 1-16,3-4-1 15,15-8 0-15</inkml:trace>
  <inkml:trace contextRef="#ctx0" brushRef="#br0" timeOffset="48469.04">25322 5114 38 0,'50'0'19'0,"-15"-44"-19"0,-28 25 36 0,0 1-34 16,-3 2 1-16,-11 0 0 0,-7 1 1 15,-15-1-5 1,-20 10 0-16,-8 6 3 0,-17-7 0 16,-17 10-1-1,-12 16 0-15,1 19-1 0,17 15 1 16,11 7-1-16,18 12 0 15,21 6 0-15,13 13 1 32,26-6-1-32,28-4 0 0,24-12 1 15,22-15 0-15,13-26 1 0,22-28 0 16,-3-25 0-16,-19-10 0 16,-20-5 0-1,-25-7 0-15,-21-7-1 0,-22 1 1 0,-24-3-8 16,-28-1 1-16,-15-3-12 15,-10 7 1 1</inkml:trace>
  <inkml:trace contextRef="#ctx0" brushRef="#br0" timeOffset="53777.47">10774 5606 21 0,'0'-6'10'0,"0"9"-2"16,0-3 10-16,0 0-15 15,0 0 1-15,0 0 0 16,0 0 1-16,0 0-7 16,-4 0 1-16,-3 0 4 15,-3 0 0-15,-4 0-3 16,-4 0 1-16,0 0-1 15,1 0 1-15,-1 3-1 16,0 4 0-16,1 2 0 16,3 4 1-16,0 2-1 0,3-2 0 15,4-4-1-15,3 4 1 16,1 6 0-16,6-7 0 16,4 7 0-16,4 0 0 15,3 0 0-15,4-7 1 16,3-6 1-16,4-6 0 15,-8-6-1-15,1-3 0 16,-4-1 0-16,-3-5 0 16,-1-1-1-16,-3-6 0 15,-3-3-4-15,-1-6 1 16,-3-1-8-16,-10 13 0 0</inkml:trace>
  <inkml:trace contextRef="#ctx0" brushRef="#br0" timeOffset="61150.15">3119 7626 44 0,'-7'3'22'0,"7"16"-12"0,7-16 22 16,-4 6-30-16,4 7 1 16,4 6 0-16,-8 6 0 0,4 16-4 15,4 0 0-15,-11 16 3 16,7 5 0-16,-4 11-2 15,5 5 1-15,-8 1-3 16,3-7 1-16,4-9-4 16,-7-13 1-16,-7-12-8 31,14-19 0-31,-3-16-3 16,3-12 1-16</inkml:trace>
  <inkml:trace contextRef="#ctx0" brushRef="#br0" timeOffset="61510.53">3609 8513 46 0,'11'38'23'0,"-4"-7"-22"0,-7-31 43 16,-7-9-42-16,3-10 0 16,-3-19 0-16,-4-12 0 15,-10-19-3-15,0-12 0 16,3-4 2-16,-3-9 1 16,4 0-2-16,6-10 0 15,0 14 0-15,4-5 0 16,14 14 0-16,-3 15 0 0,3 13 0 15,4 15 1-15,6 10-2 16,-3 12 1 0,4 41-15-1,0 10 0-15</inkml:trace>
  <inkml:trace contextRef="#ctx0" brushRef="#br0" timeOffset="61707.92">3401 8222 59 0,'17'15'29'0,"36"-21"-29"16,-31 0 43-16,2-4-44 16,-3 1 1-16,8 0-4 0,2-1 1 15,-2 4-4-15,-5 0 0 16,1-10-9-16,-4 3 0 15</inkml:trace>
  <inkml:trace contextRef="#ctx0" brushRef="#br0" timeOffset="63911.09">5080 8404 37 0,'0'9'18'0,"11"-9"-9"0,-11-3 18 16,10-7-23-16,1-2 1 15,-1-7 3-15,8 3 1 16,3-21-11-16,-7-7 0 16,11-16 7-16,-11-12 0 15,4-13-3-15,-1-5 1 16,-3-5-3-16,-3-5 1 15,0-3-2-15,-8 5 1 16,-3 17-1-16,-3 6 0 0,-1 12 0 16,4 13 0-1,-10 12-2-15,-1 19 0 0,0 7-2 16,-3 21 1-16,0 19 0 16,-4 26 0-16,4 12 2 15,4 21 0-15,6-11 2 16,8 5 0-16,6 10 2 15,4 3 0-15,4-12 0 16,-7 2 0-16,6-15-1 16,5-9 0-16,-8-19-3 15,10-10 1-15,-10-12-4 16,8-7 1-16,2-5-10 16,-3-17 1-16</inkml:trace>
  <inkml:trace contextRef="#ctx0" brushRef="#br0" timeOffset="64125.13">5613 8062 51 0,'7'47'25'0,"3"-6"-25"0,-6-32 44 15,-1 7-42-15,1 2 0 16,3 1 0-16,-7-3 0 15,4-4-5-15,-4-2 1 16,0-7-4-16,7-12 1 16,-7-7-11-16,0-12 1 15</inkml:trace>
  <inkml:trace contextRef="#ctx0" brushRef="#br0" timeOffset="64707.28">5574 7908 42 0,'25'22'21'0,"17"-6"-18"16,-24-16 28-16,-4 9-32 16,3-6 1-16,1 0-3 15,3 1 0-15,-3 2 1 16,-4 0 0-16,4 3-4 16,-8 1 0-16,-3 2-1 15,0 1 0-15,-3 0 3 16,-1 2 0-16,4-2 5 15,-7-4 0-15,0 4 4 16,0-4 1-16,0 1 0 16,0-4 1-16,4 3-1 0,3-3 1 15,-4-6-4-15,4-3 1 16,-3-3-3-16,7-6 1 16,-1-1-1-16,4-3 1 15,-3 4-2-15,7-1 0 16,-4 7 0-16,3 3 1 15,-6 3-2-15,-1 0 1 16,1 0-1-16,0 3 0 16,-1 3 0-16,1-3 0 15,-1-3 0-15,4-3 1 0,1-6-1 16,2-4 0-16,-6 1 0 16,3-1 0-16,0 1-1 15,7 2 1-15,-7-2 0 16,4-4 1-16,0 3 0 15,-1 1 1-15,4 6 0 16,1 3 0-16,-1 9 0 16,-4-3 1-16,5 9 0 15,-8 7 0-15,0 3-1 16,0 3 1-16,-4 4-1 16,-3 2 1-16,1-12-2 15,-1-4 0-15,-4-2-4 16,-3-10 0-16,0-3-10 15,-10-6 1-15</inkml:trace>
  <inkml:trace contextRef="#ctx0" brushRef="#br0" timeOffset="65307.82">5115 8764 52 0,'-3'47'26'15,"-4"7"-30"-15,7-45 42 0,0 10-39 16,0 0 1-16,0 6 0 15,7-7 1-15,-7-2-2 16,3-6 1-16,4-7 0 16,4-10 0-16,7-8-2 15,-4-1 0-15,3-12-1 0,1 0 0 16,-7-4 0-16,-1 1 1 16,1 3 0-16,-4 3 1 15,3 3 1-15,1 6 0 16,3 10 1-16,0 6 0 15,7 6 0-15,-10 13 1 16,3 3-1-16,0 0 1 16,0 3-1-16,-3 0 0 15,6 0-1-15,-2 0 0 16,-1-3-4-16,0-3 0 0,3-10-8 16,-6-9 0-16,7-9-1 15,3-10 0-15</inkml:trace>
  <inkml:trace contextRef="#ctx0" brushRef="#br0" timeOffset="65538.95">5620 8836 48 0,'3'35'24'0,"22"-32"-26"15,-21-3 50-15,13 0-47 16,1 0 1-16,6 0-2 16,1-3 1-16,-4 0-3 0,-7-7 0 15,4-2-4-15,0-4 0 16,3-6-10-16,-7-3 1 16</inkml:trace>
  <inkml:trace contextRef="#ctx0" brushRef="#br0" timeOffset="65804.86">5863 8676 29 0,'0'29'14'0,"-10"-17"-6"0,10-9 14 15,3 0-20-15,-3-3 0 0,4 4 1 16,-1-1 1-16,4 0-3 15,4 3 1-15,10-3 3 16,4 3 0-16,-4 4-2 16,0-1 1-16,-3 1-2 15,-8 5 1-15,-10 1-5 16,-7 0 1-16,-7 3-8 16,-4-4 1-16,-10-2-6 15,4-4 0-15</inkml:trace>
  <inkml:trace contextRef="#ctx0" brushRef="#br0" timeOffset="66270.67">6396 8902 44 0,'10'41'22'0,"-31"-16"-25"0,21-19 39 16,-7 1-34-16,4-4 0 16,-8 0 0-16,1-6 1 15,-5-4-4-15,1-5 0 16,4-4 2-16,-1-6 1 16,4 7-3-16,7-1 1 0,4 3 0 15,3 1 0-15,10 2 0 16,-6 1 0-16,10 9 0 15,7 0 0-15,1 6 0 16,2-6 1-16,5 7-1 16,-1-1 1-16,-7 6-1 15,7-2 0-15,4 2-1 16,0-5 1 15,0-4-1-31,0-6 1 0,-8-4-1 16,-2-2 1-16,-12 3 0 0,-3-4 0 0,-7-9 0 15,-7 1 1-15,-7-4-1 16,-7 0 0-16,-14 0-2 16,-4 0 0-16,-7 3-8 15,-6 3 1-15,-8 1-5 0,7-1 1 16</inkml:trace>
  <inkml:trace contextRef="#ctx0" brushRef="#br0" timeOffset="66975.45">7391 7645 56 0,'3'66'28'0,"4"-7"-37"16,-7-31 56-16,0 7-46 15,0 9 0-15,0 9-2 16,0 0 1-16,4 4-2 0,-4-16 0 15,0-7-3-15,-4-9 0 16,-3-19-4-16,0-6 1 16,0-9-6-16,-3-7 0 15,-5-6 2-15,1-3 0 16,-7 3 3-16,7-3 0 16,11 10 7-16,-5-1 0 0,16 3 7 15,2 4 0 1,11 3 1-16,7 3 0 15,1-4 2-15,6 4 1 0,4 3 0 16,7 0 0-16,0 3-1 16,-1 0 1-16,-2 4-1 15,-8 2 1-15,-7 4-4 16,-14 9 0-16,-7 9-4 16,-10 0 1-16,-8 10-4 15,-13-3 1-15,-12-4-4 16,1-9 1-16,7-3-6 15,7-9 1-15,-1-7-6 16,8-6 1-16</inkml:trace>
  <inkml:trace contextRef="#ctx0" brushRef="#br0" timeOffset="67349.9">7839 8353 40 0,'10'54'20'0,"-10"12"-19"0,0-63 33 16,0 3-32-1,0-3 1-15,0 3 0 0,0-6 1 16,4 3-5-16,-4-3 0 16,7-12 1-16,0-7 1 15,0-6-3-15,4-6 0 0,-1 6-1 16,8-7 1-1,-4-2-1-15,4 2 1 0,-1 7 1 16,-3 0 0-16,4 13 1 16,0 2 0-1,3 4 0-15,0 12 1 0,4 7 1 16,-8 2 0-16,4 4 0 16,1 6 0-16,-5 7-2 15,-3 9 1-15,-3-10-2 16,-4-6 0-16,4-6-7 15,-8-7 0-15,4-9-5 16,-3-9 0-16</inkml:trace>
  <inkml:trace contextRef="#ctx0" brushRef="#br0" timeOffset="67818.63">8894 7936 54 0,'0'0'27'0,"10"16"-33"16,1-16 53-16,-1 0-46 15,4 0 1-15,11 0-1 16,7-6 1-16,0-4-4 16,6 1 1-16,1 3-4 15,0 6 1-15,-11 0-12 16,-3 0 0-16</inkml:trace>
  <inkml:trace contextRef="#ctx0" brushRef="#br0" timeOffset="68016.52">8844 8237 57 0,'-3'66'28'0,"27"-47"-27"0,-10-13 45 16,8 4-45-16,13-4 0 15,4-3-1-15,-1-3 0 0,12-3-4 16,10-3 0-16,0-1-12 16,10-11 0-16,-3-7-1 15,-7-7 1-15</inkml:trace>
  <inkml:trace contextRef="#ctx0" brushRef="#br0" timeOffset="68356.14">10319 7754 45 0,'35'-6'22'0,"0"9"-22"0,-28 0 43 0,-3-9-42 16,-4 9 1-16,-11-3-1 16,-6 0 0-16,-12 0-2 15,-2 0 1-15,-15-3 0 16,-14 9 1-16,-4 16-3 15,1 16 1-15,6 12-3 0,8 7 1 16,14 12-2-16,14 3 0 16,10-10-1-16,18-5 1 47,11-16 1-32,17-13 1 1,11-16 6-16,0-15 0 0,7-19 3 0,0-12 0 0,-4-10 2 0,-10-3 0 0,-8 3-2 15,-6-9 1-15,-11 3-11 0,-7-1 0 16,-7 4-12-16,0 7 0 16</inkml:trace>
  <inkml:trace contextRef="#ctx0" brushRef="#br0" timeOffset="68612.1">10844 8366 54 0,'18'47'27'0,"-32"25"-34"15,3-53 42-15,-6 12-39 16,-12 7 1-16,-9 3-24 0,-12-1 0 15</inkml:trace>
  <inkml:trace contextRef="#ctx0" brushRef="#br0" timeOffset="69585.73">13769 7939 52 0,'7'4'26'0,"-7"2"-24"0,0-6 40 0,0 0-40 15,-4-3 0-15,-10 3-1 16,-7 3 1-16,-7 0-3 16,-7 10 0-16,-1 2 2 15,-6 7 0-15,0 6-3 16,3 13 1-16,0 9-1 16,11 1 1-16,3 5-1 15,11 0 1-15,14-12-1 31,18 0 0-31,3-12 0 0,11-14 0 0,14-5-2 16,10-7 1-16,7-12-1 0,-3-10 0 16,0-6 0-16,-3 3 0 15,-4-9 3-15,-11-9 0 16,4-1 3-16,-11 3 1 16,-3-2 1-16,-7 9 1 15,-4-1-1 1,-7 7 1-16,-7 4-1 0,-7 2 0 15,-4 7-2-15,-6 2 1 16,-8 10-2-16,-6-3 1 16,-5 7-1-16,-6 2 1 0,3 7-2 15,-3 9 0 1,17 19-4 0,15-7 0-1,13-8-2 1,8-11 1-16,10-8-5 15,-3-1 1-15,0-18-7 0,-4-7 1 0</inkml:trace>
  <inkml:trace contextRef="#ctx0" brushRef="#br0" timeOffset="69963.55">14266 8228 48 0,'7'38'24'0,"4"-16"-23"15,-7-19 43-15,-1 0-44 16,1-6 1-16,3-4-1 0,0-8 0 16,0-4-1-16,0-3 1 15,0 0-1-15,0-3 0 16,0 3 0-16,0 0 0 16,4 0 0-16,-1 6 1 15,1 4-1-15,-1 2 1 16,1 1 0-16,3 3 1 15,4 6-1-15,-1 0 0 16,1 3-1-16,0 3 1 16,-4 0-1-1,0 4 0-15,0 6-1 0,0-1 0 32,0 4-1-32,0-3 1 0,-3 3 0 0,-1-4 1 0,1 4-1 15,0-6 1-15,-1-4-2 16,1-3 0-16,3-3-9 15,-4-9 1-15</inkml:trace>
  <inkml:trace contextRef="#ctx0" brushRef="#br0" timeOffset="70457.27">14891 8168 42 0,'-4'60'21'0,"-3"-19"-16"0,7-32 32 16,-3-3-36-16,-1-2 1 16,4-1-1-16,-3 3 1 15,3-3-3-15,-4-6 1 16,4 3 1-16,0 0 0 15,-3-6-2-15,3-4 1 16,0 4-1-16,0-3 1 16,0-1-1-16,3 4 0 15,-3 6 1-15,4 0 0 0,3 0 0 16,0 0 0-16,0 3 0 16,0 3 1-16,0 1-1 15,0 2 0-15,0-9 0 16,4 3 0-16,-1 3 0 15,1 4 0-15,-1-1 0 16,1 1 1-16,3-1-1 16,-3 0 1-16,-1 1 0 15,1-4 0 1,-1-6 1-16,4-6 0 0,1-7 0 16,2-6 0-16,4-9-1 15,1-9 1-15,6-4-6 31,0-3 0-31,0-3-12 0,-3 3 1 0</inkml:trace>
  <inkml:trace contextRef="#ctx0" brushRef="#br0" timeOffset="70832.61">15427 8269 65 0,'7'22'32'0,"14"-19"-35"0,-10-6 56 0,3-10-55 0,4-6 0 0,-1-3-1 16,1-3 1-16,-4-3 2 15,-3 0 1-15,-1 0-5 16,-10-1 1-16,-3 7-2 15,-4 4 0-15,-1 2-2 16,-2 7 0-16,-1 15-1 16,1 6 0-16,6 4 1 15,4 6 1-15,7 0 2 16,7 3 1-16,4 0 2 31,3-3 0-31,0-6 0 0,4-1 1 0,-4-2-4 16,-3-7 1-16,3-3-6 15,0-9 1-15</inkml:trace>
  <inkml:trace contextRef="#ctx0" brushRef="#br0" timeOffset="71448.8">15893 8128 34 0,'21'-13'17'0,"53"-15"-16"0,-49 18 30 0,10-5-29 0,14-7 1 15,-3 0 0-15,4 3 1 16,2 0-6-16,1 4 1 15,-3-1 2-15,-8 3 1 16,0 1-3-16,-6 2 1 16,-5 1 0-16,-2 3 0 15,-5-1 0-15,-2 7 0 0,-5 4-1 16,-6 8 0 0,-4 1-2-16,-7 12 1 0,0 6-2 15,0 7 1 1,7 12 0-16,3 3 1 0,1 1 1 15,3 8 1-15,-7-2 2 16,-3 9 1-16,-8 0 1 16,-6-3 0-16,-5-1-2 15,-2-8 1-15,-1-10-2 16,-3-13 0-16,-4-12-1 16,1-12 1-16,2-16-2 15,8-7 1-15,4-9 0 31,6-12 0-31,11-1 0 0,11-3 1 16,14-5-1-16,14-5 1 0,6 8 0 16,5-7 1-16,10-7-1 15,14-2 1-15,-7 9-1 16,-3 6 1-16,-11 0-1 16,-11 4 0-16,-10-1-1 0,-11 7 0 15,-10-4-2 1,-11 4 1 15,-14 3-1-15,-11 6 0-16,-3 9-1 0,-7 10 0 0,0 3 1 15,-1 13 1-15,1 12 0 0,7 9 0 0,10 7 1 0,8 0 0 16,6 3 1-16,11-7 1 16,8-5-1-16,6-10 0 0,7-13-3 15,7-9 0-15,1-9-10 16,-4-4 1-16</inkml:trace>
  <inkml:trace contextRef="#ctx0" brushRef="#br0" timeOffset="71620.42">17759 8247 59 0,'32'56'29'0,"-1"-56"-38"0,-24 3 52 0,0 0-55 16,-7-3 0-16,-14 0-18 16,4-6 0-16</inkml:trace>
  <inkml:trace contextRef="#ctx0" brushRef="#br0" timeOffset="74346.38">11815 7250 34 0,'14'6'17'0,"-4"6"-9"0,-6-8 18 0,-4 2-24 16,3 3 1-16,-3 7-1 15,4 0 1-15,-4 12-4 16,-4 9 0-16,1 10 2 16,-1 19 0-16,-3 3-1 15,-3 10 0-15,-1 12-2 16,0 6 0-16,1-6-5 0,-4-7 0 15,0-21-5 1,-4-10 1-16</inkml:trace>
  <inkml:trace contextRef="#ctx0" brushRef="#br0" timeOffset="75020.93">11546 7983 35 0,'0'25'17'0,"7"-15"-5"0,1-13 28 16,-1 0-36-16,3-13 1 0,8 0 1 15,10-12 1-15,11-13-10 16,3 0 1-16,-3-15 5 16,-4 9 1-16,-3 0-3 15,-4 9 0-15,-3 7-1 16,0 6 0-16,-8 12-1 15,1 10 1-15,-4 6-1 16,-7 10 0-16,0 9-2 16,-3 3 1-16,-4 6-1 15,-4 1 0-15,1 5 1 16,-4-5 0-16,3-4 1 16,0-6 0-16,1-7 1 15,-1-2 0-15,4-4 0 16,4-2 0-16,3-4 0 0,4 0 0 15,-1 0-1-15,4 3 1 16,0 1-1 0,4-4 1-16,0 3-1 0,-1-3 1 15,1-3 0-15,3 3 1 16,0-3 0-16,8 3 0 16,-1-3 1-16,3 4 0 15,1-4 0-15,-7 0 0 16,3-13-1-16,-7-3 1 15,-3-2-2-15,0-4 1 16,-8 0-1-16,1 0 0 16,-4 3-1-16,-7 6 1 15,-4 4-2-15,-3 3 0 0,-3 9-2 16,-1 6 0-16,-3 4 0 16,0 9 0-16,3 0 0 15,4-4 1-15,4 8 2 16,3-1 0-16,7 3 2 15,3-3 1-15,4-3-1 16,1-10 0-16,-1-2-2 16,3-4 1-16,-3-9-8 15,1-6 0-15,-1-7-5 16,0-9 1-16</inkml:trace>
  <inkml:trace contextRef="#ctx0" brushRef="#br0" timeOffset="75351.43">12506 7930 30 0,'-11'3'15'0,"1"3"-5"0,10-6 23 16,0 0-31-16,0 0 1 15,0 0 1-15,0 4 1 16,3-11-6-16,4-2 0 15,0-4 3-15,4-5 0 16,0-8-2-16,3-2 0 16,-4 9-1-16,4 1 0 0,-3 5 1 15,3 4 0-15,0-4 0 16,0 10 1-16,0 12 0 16,4 7 0-16,-4 12 0 15,0 1 0-15,0 8-1 16,-3 7 1-16,0 0-5 15,-4 0 1-15,-4-7-11 16,-3-11 1-16</inkml:trace>
  <inkml:trace contextRef="#ctx0" brushRef="#br0" timeOffset="82274.22">2286 10182 42 0,'7'22'21'0,"4"34"-18"0,-11-40 22 0,3 9-24 15,4 12 1-15,-7 7-1 16,-7 19 1-16,4 3-3 15,3 6 1-15,0 6 0 16,0 7 1-16,3-10-3 16,4-15 1-16,-7-13-6 15,7-13 0-15,4-12-6 16,-1-19 1-16</inkml:trace>
  <inkml:trace contextRef="#ctx0" brushRef="#br0" timeOffset="82604.89">2614 11100 38 0,'11'69'19'0,"-4"-40"-16"15,-7-29 32-15,-7-7-31 0,3-8 0 16,-6-17 2-16,-1-15 1 15,-7-9-8-15,8-16 0 16,-1-13 5-16,4-12 0 16,4-13-1-16,-4 3 0 15,14 1-2-15,3-1 1 16,11 10-1-16,11 15 0 16,0 7 0-16,3 22 0 0,-7 15-1 15,-3 13 0-15,3 16-3 16,0 12 0-16,-13 19-8 15,-5 12 1-15,-3 10-8 16,-7 10 1-16</inkml:trace>
  <inkml:trace contextRef="#ctx0" brushRef="#br0" timeOffset="82803.13">2413 10712 53 0,'0'25'26'0,"21"0"-27"16,-10-22 46-16,6 6-45 16,-2-6 1-16,13 0 0 15,11-9 0-15,10-3-3 16,0-1 1-16,1 4-6 16,-8-3 1-16,4-13-10 0,-14 6 1 15</inkml:trace>
  <inkml:trace contextRef="#ctx0" brushRef="#br0" timeOffset="83623.14">5055 10084 47 0,'25'13'23'0,"-21"-13"-19"0,-4 0 35 16,0 0-36-16,-4 0 1 15,-14 3 0-15,-10 3 0 16,-14 7-6-16,-15 3 0 16,-6-1 4-16,-18 1 0 15,3 6-3-15,-10 0 1 16,7 0 0-16,10-3 0 16,1-1-1-16,13-2 1 15,15 0-1-15,3-4 1 0,11-2-1 16,7-4 1-16,10 0-1 15,1 0 0-15,20 4 0 16,1-1 1-16,10 10-1 16,11 3 1-16,3 6 0 15,-3-6 0-15,-4 3 0 16,4 4 1-16,-11 2 0 16,-4 3 0-16,-6-2-1 15,-11 5 1-15,-7 7-1 16,-14 3 1-16,-11 0-1 31,0-3 0-31,-7 3-1 0,1 0 1 0,6-6-1 16,-7 0 1-16,0 3 0 15,8-7 1-15,2 1 0 16,8-7 0-16,11-6 1 16,3-3 1-16,14-6 1 0,14-3 0 15,0-7 0-15,21-6 0 16,15-6-2-16,10-7 1 15,14-6-7-15,0-3 0 16,-17 0-12-16,3-6 1 16,-7-9-5-16,-4 2 1 15</inkml:trace>
  <inkml:trace contextRef="#ctx0" brushRef="#br0" timeOffset="83840.85">4872 10837 59 0,'-18'31'29'0,"-3"19"-33"16,21-28 56-16,-7 10-50 16,3-4 0-16,4 10-2 15,0-4 0-15,0-3-7 16,-7-5 1-16,4-14-11 15,-4-12 1-15</inkml:trace>
  <inkml:trace contextRef="#ctx0" brushRef="#br0" timeOffset="84374.74">3785 11853 52 0,'0'12'26'0,"14"-12"-26"0,-14 0 37 0,0 0-38 16,0-6 1-16,0 0 0 16,0 0 1-16,7-1-1 15,-3-2 0-15,3-4 0 16,4-2 0-16,-1-4 0 15,1 0 1-15,6 3-1 16,-6 1 1-16,7 2-1 16,-4 1 0-16,3 2 0 15,-6 4 0-15,7 3 0 16,3 3 0-16,-7 3-1 16,4 3 0-16,-1 7 0 15,4 6 1-15,-10 3 0 0,7-4 1 16,-8 1-2-16,1 3 1 15,-1 3-2-15,1-3 0 16,-4-3-5-16,4-6 0 16,-8-4-7-16,4-12 0 15</inkml:trace>
  <inkml:trace contextRef="#ctx0" brushRef="#br0" timeOffset="84645.89">4396 11677 55 0,'7'13'27'0,"-4"-1"-29"16,4-12 50-16,7 0-47 15,8-6 0-15,13-3 0 16,-7 2 0-16,4-2-4 16,0-3 0-16,-4 2-7 15,-11-6 1-15,-2-9-8 16,-8 10 1-16</inkml:trace>
  <inkml:trace contextRef="#ctx0" brushRef="#br0" timeOffset="84825.85">4329 11894 44 0,'7'40'22'0,"14"-11"-14"0,-4-29 35 15,-2 0-42-15,20-7 0 16,4-2 0-16,3-7 0 16,0-6-5-16,-3 7 1 15,-4-4-11-15,8-6 1 16,-15 0-2-16,4 3 0 0</inkml:trace>
  <inkml:trace contextRef="#ctx0" brushRef="#br0" timeOffset="85337.11">5232 11671 55 0,'10'31'27'0,"-3"-24"-37"0,-7-7 55 16,0 0-45-16,0-7 1 15,-7 1-1-15,-3-3 1 16,-8 6-3-16,-3 6 1 15,-7 9-2-15,3 13 1 0,0 0-2 16,4 13 0-16,7 3-1 16,7 0 0-16,3-1 2 15,8-2 1-15,7-13 4 16,6-12 0-16,8-10 3 16,3-16 0-16,-3-12 0 15,-1-9 1-15,-6-13-5 16,-7 0 0-16,-4-10-15 15,-14-9 0-15</inkml:trace>
  <inkml:trace contextRef="#ctx0" brushRef="#br0" timeOffset="85937.25">4593 9868 48 0,'-21'16'24'16,"-18"2"-21"-16,29-18 34 0,-8 0-37 16,-3-6 1-16,0-3 0 15,-8-4 1-15,8-2-2 16,-7-1 0-16,7-6 1 15,10 9 1-15,11-2-1 16,4 2 0-16,13 1-1 16,5 2 0-16,6 4-1 15,0 3 1-15,7 3 0 16,4 3 0-16,0 3 0 16,0 4 0-16,0 2 0 15,-1 1 0-15,12 2-1 16,3-2 1-16,-11-4-2 15,4-9 1-15,-7-9 0 0,-15 0 1 16,-2-7 1 0,-8-9 0-16,-11-7 1 0,-6 4 1 15,-8 6-1-15,-7-3 1 16,-13 0-3-16,-15 3 0 16,14 3-14-16,0 4 1 15,-14 5-4-15,15 4 1 16</inkml:trace>
  <inkml:trace contextRef="#ctx0" brushRef="#br0" timeOffset="86537.3">5853 10200 52 0,'-15'32'26'0,"-6"8"-31"0,14-33 48 0,-3 8-42 16,-8 7 0-16,-3 10 0 16,-7 9 0-16,-4 2-2 15,0 14 0-15,-7 2 0 16,1 14 1-16,6 11-1 15,11 7 0-15,-1-3 0 47,15-3 1-47,7-16 0 16,7-16 0-16,15-12-1 0,2-10 0 0,12-9-7 16,-1-9 1-16,0-20-8 0,-7-2 1 0</inkml:trace>
  <inkml:trace contextRef="#ctx0" brushRef="#br0" timeOffset="86825.36">5877 10909 33 0,'0'16'16'0,"11"-7"-6"0,-11-3 22 31,14 4-25-31,4-7 0 16,13-3 1-16,8-3 1 0,4-7-14 16,2-2 0-16,5-4 2 15,-11 4 1-15,-1-4-13 16,-6-6 0-16</inkml:trace>
  <inkml:trace contextRef="#ctx0" brushRef="#br0" timeOffset="87063.85">6604 10570 53 0,'-7'47'26'0,"-4"19"-28"16,8-56 44-16,-4 12-41 15,-4 18 0-15,1 4 0 0,-1 6 1 16,4 1-3-16,0-1 0 16,3 3-3-16,4 4 1 15,4-14-13-15,3-14 1 16</inkml:trace>
  <inkml:trace contextRef="#ctx0" brushRef="#br0" timeOffset="87317.64">6541 10229 30 0,'28'40'15'0,"11"14"-1"0,-29-39 11 0,4 14-19 15,7 5 0-15,11 1 2 16,0 15 1-16,7 0-11 16,0 19 0-16,-8 6 8 15,5 7 0-15,-5-13-4 16,-10 0 1 0,-10 3-4-16,-11-3 1 15,-7 6-10 1,-14-6 1-16,-4-16-8 0,-3-15 1 0</inkml:trace>
  <inkml:trace contextRef="#ctx0" brushRef="#br0" timeOffset="87737.48">6918 10200 56 0,'0'29'28'0,"4"27"-35"0,-4-47 51 0,3 1-44 0,-3 6 0 15,4-4-1-15,-1 1 1 0,-3-7-1 16,0 0 1-16,4-3-1 15,3-6 0-15,-7-13-1 16,10-5 1-16,-6-11-2 16,3 1 1-16,3-4 0 15,5 1 0-15,2 6 1 16,1 6 1-16,3 3 0 16,0 13 0-1,0 9 1-15,4 12 1 16,-4-5-2-16,-3 5 1 0,3 11-3 15,-10 2 1-15,3 0-6 16,-4-6 1-16,1-3-8 16,-4-13 1-16</inkml:trace>
  <inkml:trace contextRef="#ctx0" brushRef="#br0" timeOffset="88041.25">7415 10182 53 0,'7'12'26'0,"22"4"-31"0,-19-16 47 0,-6-3-41 15,10 0 1-15,0-1-3 16,4-5 0-16,-1 6-8 16,-3-3 0-16,-3-1-5 15,-7-5 0-15</inkml:trace>
  <inkml:trace contextRef="#ctx0" brushRef="#br0" timeOffset="88247.14">7479 10116 48 0,'0'53'24'0,"7"22"-24"0,-7-56 41 0,3 6-41 0,-3 3 1 15,4 7-3-15,0-7 1 16,-4-6-7-16,0 3 1 16,-4-19-7-16,-3-12 0 15</inkml:trace>
  <inkml:trace contextRef="#ctx0" brushRef="#br0" timeOffset="88849.4">7920 9946 52 0,'0'19'26'0,"10"-16"-28"15,-2 0 46-15,-1 13-44 16,0 15 1-16,0 7-2 16,-7 22 1-16,10 9-2 15,-3 3 1-15,0-19-3 16,0-6 0-16,0-6-11 15,1-10 0-15,-8-12 0 16,0-9 1-16</inkml:trace>
  <inkml:trace contextRef="#ctx0" brushRef="#br0" timeOffset="89391.68">8188 10505 45 0,'11'9'22'0,"6"7"-24"16,-10-20 45-16,0 1-40 16,-3 10 0-16,-1 8 1 15,1 14 0-15,-4 5-6 0,0 10 1 16,-4 9 2 0,1 10 1-16,3 3-4 0,0-10 1 15,-4 1-4-15,-3-10 1 16,4-7-6-16,-4-14 1 15,3-17-7-15,-6-3 1 16</inkml:trace>
  <inkml:trace contextRef="#ctx0" brushRef="#br0" timeOffset="89598.49">8114 10846 18 0,'14'-6'9'0,"21"6"-1"0,-21 3 7 16,8 0-9-16,-8 0 0 15,7 1 4-15,7-1 0 0,7 6-10 16,8-3 0-16,-1 4 9 16,0 2 0-16,-10 4-2 15,-7 6 0-15,-4 3-3 16,-7-3 0-16,-10 3-3 16,-11 3 1-16,-8 1-4 15,-6-1 1-15,-3-6-5 47,-1-7 1-47,4-5-9 0,0-7 1 0,10-9-3 0,11-4 1 0</inkml:trace>
  <inkml:trace contextRef="#ctx0" brushRef="#br0" timeOffset="89990.98">8615 11364 44 0,'-7'75'22'0,"3"-44"-27"16,4-27 43-16,4-1-36 0,-4-3 0 0,7-35-1 15,0 1 0-15,0-7-3 16,0-3 1-16,4-3 0 15,-1 3 1-15,4 6-2 16,4 1 1-16,0 2 0 16,3 13 0-16,0 10 0 15,-3 9 1-15,3-4 1 16,-4 11 0-16,1 5 0 16,3 13 1-16,0 6 1 15,0 0 0-15,4 10 0 16,-7 6 1-16,-1-3-2 15,-2 3 0-15,-1-7-5 16,-11-9 1-16,-3-9-13 16,-3-9 1-16</inkml:trace>
  <inkml:trace contextRef="#ctx0" brushRef="#br0" timeOffset="92000.5">9797 10768 42 0,'-7'6'21'0,"7"-15"-15"0,3 3 22 16,4-4-25-16,4 1 0 16,6-7 2-16,1-6 0 0,3 0-7 15,0-3 1-15,8 0 4 16,-5 6 0-16,5-6-2 16,-1 0 0-16,0 3-2 15,0 3 1-15,-3 4-3 16,0 5 1-16,-4 7-3 15,-4 12 1-15,1 1-1 16,-7 2 1-16,3 4-1 16,-7 6 1-16,0 3 2 15,7 0 0-15,0 0 3 16,4 0 1-16,3 0 1 16,7-12 1-16,0-7-1 15,1 1 1-15,-5-11-1 16,-3-11 1-16,4-10-3 15,-7 0 1-15,-1-7-2 0,-3-5 1 16,-3-1-10-16,-4 3 1 16,-3 1-6-16,3 6 1 15</inkml:trace>
  <inkml:trace contextRef="#ctx0" brushRef="#br0" timeOffset="92496.46">9677 11213 48 0,'-4'13'24'0,"11"-23"-24"0,0 4 42 0,7-3-38 15,11-4 0-15,10-6 2 16,4 1 0-16,7-11-8 16,0 1 1-16,3-3 5 15,-10 2 0-15,-4 4-2 16,-3 3 0-16,-7 7-3 15,0-1 1-15,-4 4-2 16,-4 2 1-16,1 7-2 16,-4 3 1-16,0 6-1 0,0 10 0 15,0 15 1-15,1-2 0 16,-1 8 0-16,0 1 0 16,0-4 2-16,0-5 0 15,4-8 1-15,6-5 0 16,5-13 1-16,-1-12 0 15,11-10-2-15,-1 0 1 16,1-12-12-16,0-10 1 0,-11 0-6 16,-3-3 0-1</inkml:trace>
  <inkml:trace contextRef="#ctx0" brushRef="#br0" timeOffset="93578.33">11197 10188 38 0,'-7'12'19'0,"4"17"-12"15,3-20 19-15,0 4-22 16,-4 5 0-16,1 7 3 16,3 13 0-16,-4 9-9 15,4 22 1-15,-4 3 5 0,1 7 0 16,-1-1-3-16,4 0 0 16,0-15-5-16,0-13 0 15,4-12-7-15,3-10 1 16,0-12-5-16,0-16 0 15</inkml:trace>
  <inkml:trace contextRef="#ctx0" brushRef="#br0" timeOffset="93833.67">11144 10740 24 0,'25'6'12'0,"21"-9"3"16,-32 0 15-16,7 0-23 15,4-1 1-15,7 8 4 16,6-1 0-16,-2 12-15 16,-1 4 1-16,-10 3 9 15,-8 3 1-15,-6 7-5 16,-11 5 1-16,-11 1-5 16,-10 3 1-16,0-4-6 15,-4-2 1-15,1-13-11 16,-5-13 1-16,1-15-2 15,3-13 0-15</inkml:trace>
  <inkml:trace contextRef="#ctx0" brushRef="#br0" timeOffset="97136.32">11783 11141 41 0,'0'10'20'0,"-7"-10"-15"0,3 0 21 15,-6 0-26-15,-8 0 0 16,-3 3 0-16,-4 3 0 16,0 3-1-16,1 10 0 15,6 0-1-15,4 15 0 16,3 4 0-16,4 3 0 16,7-7-1-16,4-5 1 15,6-11 2-15,5-8 1 16,2-10 2-16,1-13 0 15,-1-6 0-15,-2 4 0 16,-5-4 0-16,-6-3 0 0,-1-9-7 16,-3-1 1-16,0-5-10 31,-3 12 1-31</inkml:trace>
  <inkml:trace contextRef="#ctx0" brushRef="#br0" timeOffset="97433.89">11970 10884 56 0,'-7'19'28'0,"7"3"-29"15,7-19 51-15,3 3-47 16,4 0 1-16,11-2-2 0,7-4 1 16,7-7-9-16,3-2 1 15,0-7-9-15,-3-3 0 16,-14-3-5-16,-7 4 1 16</inkml:trace>
  <inkml:trace contextRef="#ctx0" brushRef="#br0" timeOffset="97786.63">12559 10445 46 0,'-4'91'23'0,"-3"-3"-29"15,7-63 41-15,0 19-36 16,0 9 1-16,4 0-2 0,-1 1 1 16,1-1-2-16,-1-12 0 15,1-13-6-15,-1-12 1 16,-3-16-4-16,4-16 0 16</inkml:trace>
  <inkml:trace contextRef="#ctx0" brushRef="#br0" timeOffset="98021.74">12573 10702 27 0,'35'22'13'0,"-3"-22"-3"0,-21 0 21 16,3 0-27-16,7 3 1 0,7-3 4 16,4 3 0-16,0 4-11 15,-4-1 1-15,-7 10 6 16,-7 2 1-16,-10 7-4 15,-11 1 1-15,-8 2-3 16,-6-3 0-16,-3 0-3 16,-1-3 1-16,4-6-5 15,3-7 0-15,8 0-8 16,6-9 1-16</inkml:trace>
  <inkml:trace contextRef="#ctx0" brushRef="#br0" timeOffset="98250.87">12982 10912 49 0,'4'54'24'0,"-8"30"-20"0,8-68 40 15,-4 9-42-15,0 6 1 16,-4 1-1-16,1 2 1 15,-1-2-6-15,1-1 1 16,-1-6-4-16,4-13 0 16,0-12-10-16,0-12 0 15</inkml:trace>
  <inkml:trace contextRef="#ctx0" brushRef="#br0" timeOffset="98649.16">13296 10821 54 0,'4'22'27'0,"24"-9"-29"16,-14-7 44-16,7 0-41 0,7-3 1 15,8 1 0-15,-1 2 0 16,0 0-6-16,1-3 1 15,-1 0-8-15,-3-9 1 16,-8-10-6-16,-3-9 0 16</inkml:trace>
  <inkml:trace contextRef="#ctx0" brushRef="#br0" timeOffset="98794.09">13522 10605 41 0,'4'44'20'0,"-1"22"-12"0,-3-41 33 0,0 9-39 16,0 7 1-16,0 12-1 15,4-3 0-15,-1 4-7 16,-3-1 1-16,0-12-10 16,0-16 0-16</inkml:trace>
  <inkml:trace contextRef="#ctx0" brushRef="#br0" timeOffset="99674.58">13970 11245 57 0,'-11'22'28'0,"15"-7"-30"15,3-15 45-15,0 3-42 16,4-3 0-16,-1 3-2 16,4-3 0-16,0 0-4 0,4 4 1 15,7-1-11-15,10-6 0 16</inkml:trace>
  <inkml:trace contextRef="#ctx0" brushRef="#br0" timeOffset="99856.48">14542 11292 49 0,'17'3'24'0,"-6"6"-23"0,-8-9 35 0,1 0-37 15,3 0 1-15,0 0-5 16,0 0 1-16,0-6 0 15,4 3 0-15,3-4-10 16,3-5 1-16</inkml:trace>
  <inkml:trace contextRef="#ctx0" brushRef="#br0" timeOffset="100244.66">14937 11292 10 0,'17'9'5'0,"1"-22"10"15,-11 17-5-15,0-1-7 16,0-3 1-16,4 0 0 16,-1 3 0-16,1 3-6 0,-1 0 1 15,1 4 3-15,0-4 0 16,3-3-2-16,0 0 0 15,0 1 0-15,0-11 0 16,-3 1-1-16,-1 3 0 16,1-3-4-16,-1 2 1 15,1 1-3-15,0-3 1 16,3 0 9 0,-28 21-3-16,49-21 5 15,-14 16 0 1,0 5 3-16,4-2 0 0,0-1 2 15,-1 1 1-15,-3-7-13 16,-3-6 1-16,0-9-10 16,-1-4 0-16</inkml:trace>
  <inkml:trace contextRef="#ctx0" brushRef="#br0" timeOffset="100863.23">16408 10345 60 0,'-14'40'30'0,"-1"39"-40"0,12-64 58 0,-1 14-48 0,-3 11 0 0,4 7-2 0,-1 16 1 0,1 3-2 0,-1-3 1 16,1-4-4-16,-1-8 0 15,4-20-6-15,0-12 1 16,0-16-4-16,0-16 0 16</inkml:trace>
  <inkml:trace contextRef="#ctx0" brushRef="#br0" timeOffset="101114.53">16408 10762 37 0,'24'31'18'0,"29"0"-16"0,-42-24 32 0,7 2-27 0,-1-3 0 0,11 4 5 15,4-4 0-15,3 3-15 16,-3 1 1-16,-4-1 9 16,-6 1 1-16,-8 5-6 15,-11 4 0-15,-13 6-4 16,-15 0 0-16,-10-3-5 15,-4 0 0-15,-3-3-6 16,3-6 0-16,3-4-5 16,12-3 1-16</inkml:trace>
  <inkml:trace contextRef="#ctx0" brushRef="#br0" timeOffset="101356.82">16912 11031 45 0,'-7'72'22'0,"7"-3"-25"0,-3-50 39 16,-1 16-36-16,1-1 1 15,-1 4-1-15,0-4 0 16,4-5-4-16,-3-7 1 15,6-10-8-15,5-12 0 0,6-22-2 16,0-3 0-16</inkml:trace>
  <inkml:trace contextRef="#ctx0" brushRef="#br0" timeOffset="101639.4">17124 11028 51 0,'7'57'25'0,"-18"-20"-33"15,4-21 53-15,-3 6-46 16,-4 0 0-16,-4-3 0 16,-7 0 0-16,1-7 1 15,-1 1 0-15,0-1-1 16,0-6 1-16,8-2 0 16,-1-1 0-16,11 0 1 15,4 0 1-15,10 3 1 0,14 4 1 16,0 2-1-16,7 10 0 15,7 0 0-15,1 3 0 16,-1 3-3-16,-3 4 0 16,-4-1-7-16,-3-6 0 15,-4-12-10-15,-7-4 1 16</inkml:trace>
  <inkml:trace contextRef="#ctx0" brushRef="#br0" timeOffset="102691.09">18041 11414 62 0,'4'56'31'0,"17"-24"-38"0,-7-20 53 0,0 1-47 16,0-1 1-16,-3-2-12 15,-1-4 0-15,-3-15 2 16,-10-1 0-16</inkml:trace>
  <inkml:trace contextRef="#ctx0" brushRef="#br0" timeOffset="103351.28">20969 9993 46 0,'14'4'23'0,"-14"-4"-12"0,0 0 23 0,-3 12-31 15,-8 10 0-15,-3 9 0 16,-14 13 1-16,-4 16-6 16,-3 21 0-16,-1 13 2 15,5 23 1-15,-1 5-5 16,4 6 1-16,7 4-4 15,3-28 1-15,7-17-10 16,4-33 1-16</inkml:trace>
  <inkml:trace contextRef="#ctx0" brushRef="#br0" timeOffset="103609.24">21241 10100 52 0,'17'22'26'16,"5"34"-24"-16,-22-34 43 0,-4 13-43 0,-3 9 1 15,0 12 0-15,-7 7 0 16,-7 15-5-16,-8 1 1 16,1 5 1-16,4 10 1 15,-1-15-3-15,7-13 1 16,4-16-3-16,7-12 1 15,3-10-5 1,4-19 1-16,0-18-9 31,-3-10 0-31</inkml:trace>
  <inkml:trace contextRef="#ctx0" brushRef="#br0" timeOffset="104072.59">20803 10718 35 0,'4'9'17'0,"17"38"-8"15,-10-31 21-15,3 3-25 16,3 6 0-16,5 3 3 16,2 0 1-16,8-6-11 15,3 0 0-15,8-6 7 16,2-13 0-16,1-9-2 16,4-4 0-16,-1 1-3 15,0-4 1-15,-3 1-2 16,-7-4 1-16,-7 0-2 15,-7-6 1-15,-4 7-1 16,0-4 1-16,-7 3 0 16,-3 1 0-16,-4 2 0 15,-4 7 1-15,-6 6-1 0,-1 6 0 16,-6 7-1-16,-5-1 0 31,-9 4-2-31,-1 0 1 16,0-1-1 31,-3 4 0-47,3 3-1 15,8 3 1-15,3 3-1 16,3 4 0-16,1-4 0 0,6 0 0 0,-3-6 0 0,7-3 0 0,7-7 2 0,7-5 0 0,7-4 3 16,4-6 0-16,0-10-1 0,-4-3 1 0,0-2-3 15,0-7 0-15,0-1-4 16,4-2 1-16</inkml:trace>
  <inkml:trace contextRef="#ctx0" brushRef="#br0" timeOffset="104418.61">21604 11110 48 0,'7'19'24'0,"7"9"-31"0,-10-25 50 0,3 0-44 16,0-3 0-16,4-3 0 0,-1 0 1 16,4-3 0-16,4-1 1 15,-1 1-1-15,5 6 0 16,-8 3 1-16,7 0 1 16,4 4-1-16,3 5 0 15,4 4-1-15,-4 3 1 16,-3-1-2-16,-4-5 1 15,3-4 0 17,-2 1 0-32,-5-7 1 0,-3-3 0 15,4-19 0 1,-4-9 0-16,-3 6 0 0,-4-9 0 0,-7-7-5 0,-4-3 1 16,1-3-12-16,-1-12 0 0</inkml:trace>
  <inkml:trace contextRef="#ctx0" brushRef="#br0" timeOffset="105122.98">23999 11100 56 0,'0'7'28'0,"4"-14"-31"0,-4-2 46 0,0 3-43 0,-4-4 0 15,-3 1 0-15,0 3 1 16,-7 2-1-16,-3 4 1 15,-8 7-1-15,-3-1 1 16,-1-3 0-16,1 3 0 16,0 1-1-16,3-4 0 15,8 0-2-15,3 0 0 0,7 3-3 16,14-3 0-16,10-3 0 16,11-3 0-16,8 3 0 15,-5 0 1-15,-6-6 3 16,-4-3 1-16,-3-7 1 15,0 3 1-15,-4-2 0 16,-7 2 0-16,-4-2-1 16,1 2 0 31,-1 4-4-47,-3 5 1 15,-3 4-1-15,-4 13 1 0,-4 9-1 16,1 3 0-16,-8 13 1 0,7 2 1 0,4 7 1 0,4 10 1 0,10 2 1 15,7 10 1-15,4-9 0 16,-8 0 0 15,1-1 0 1,-8-5 1-17,4-1-2 1,-7-9 1-16,-10-10-2 0,-11-9 0 0,-11-3-1 0,-7-9 1 15,-3-13-1-15,-1-16 0 0,8-9 0 0,3-3 1 0,8-7-1 0,6-2 0 0,15-4-4 0,17 6 1 16,14 4-8-16,18 0 1 16,3-7-4-16,8 0 0 15</inkml:trace>
  <inkml:trace contextRef="#ctx0" brushRef="#br0" timeOffset="105391.27">24402 11091 46 0,'3'0'23'0,"-13"0"-21"16,3-6 44-16,-4-1-44 16,-7 4 0-16,-10 3 1 15,0 0 0-15,-7 7-4 16,-1 5 0-16,-6 7 2 16,3 6 0-16,11 3-3 15,3 0 1-15,4 4-3 16,11-1 0-16,2-6-1 15,16-6 0-15,13-10-1 16,7-12 1-16,7-3 0 16,4-10 0-1,0-6-6-15,0-6 0 0,-4 0 0 16,-3 0 1-16</inkml:trace>
  <inkml:trace contextRef="#ctx0" brushRef="#br0" timeOffset="105667.26">24638 11000 51 0,'35'3'25'0,"-10"3"-28"0,-21-6 54 16,-1 4-51-1,-3 8 1-15,-7-3-1 0,-7 4 1 0,-11-4-2 16,0-2 1 0,-3 5 0-16,-3 7 1 0,-8 3-2 15,0 6 0-15,0 0-3 16,4 1 1-16,7-1-2 15,10-3 0 1,39-19-1 0,11 1 0-16,3-14 1 15,4-5 0-15,0-7 2 16,-4-6 0-16,-7 3-8 31,0-6 1-15</inkml:trace>
  <inkml:trace contextRef="#ctx0" brushRef="#br0" timeOffset="106175.81">25439 10508 47 0,'7'-7'23'16,"-25"58"-29"-16,11-29 41 0,-7 12-32 0,-4 1 0 0,1 12 0 15,-4 9 1 1,-1 7-5-16,8-1 0 0,7 1 4 15,4 0 0-15,3-4-1 16,0-12 1-16,3-9-1 16,1-10 0-16,-1-12-1 15,-3-7 1-15,-3-2-2 16,-8-4 1-16,-6-3-1 16,-15-3 0-16,4-4-1 15,-4 1 1-15,-7 3 0 16,0 3 0-16,0 6 0 15,4 7 0 1,7 3 0-16,7-4 1 0,7 10-1 16,10-3 1-16,15-4-1 15,10 4 0-15,7 0-2 16,11-6 1-16,10-1-6 0,4-6 1 16,0-9-11-16,4-12 1 15</inkml:trace>
  <inkml:trace contextRef="#ctx0" brushRef="#br0" timeOffset="106519.89">25636 10078 60 0,'11'25'30'0,"24"-6"-35"0,-17-13 50 0,10-6-44 16,4-9 1-16,14-1 2 16,7-2 0-16,3-1-5 15,4 7 0-15,-11 3 2 16,-13 6 0-16,-8 6-2 16,-3 7 1-16,-8 0-2 15,-13 12 0-15,-11 3-1 16,-11 7 1-16,-10 3-1 15,-4 9 0 1,-3-3 0-16,-4 9 0 16,0 10-3 15,4-6 1-15,7 3-7-16,7-7 1 15,6-9-4-15,12-9 1 0</inkml:trace>
  <inkml:trace contextRef="#ctx0" brushRef="#br0" timeOffset="106718.36">25837 11345 53 0,'18'47'26'0,"-7"-16"-67"0,-11-28 51 0,-4-9-22 15,-3-3 1-15</inkml:trace>
  <inkml:trace contextRef="#ctx0" brushRef="#br1" timeOffset="114492.69">2134 4929 53 0,'-7'28'26'0,"-7"-6"-17"16,4-12 26-16,3 8-32 15,-4 1 0-15,-10 6 0 16,3 13 1-16,-3 3-6 16,0 6 0-16,-7 0 3 15,-4 3 1-15,4 6-3 16,6-8 1-16,-6-8-1 15,11-2 1-15,2-4-1 16,5-5 1-16,3-7 0 0,7-10 1 16,7-2-1-16,7-7 0 15,14-3-1-15,-10 0 1 16,21-3-1-16,-8-1 1 16,1 8-1-16,-4 2 1 15,4 3 0-15,-4 10 0 16,-6 3-1-16,-5 16 1 15,-6 9-1-15,-11 0 1 16,-11 6-1-16,1 3 0 0,-15-2 0 16,4 2 1-16,0-3-1 15,-11-5 1 1,4-5-1-16,-11-8 1 0,7-7-1 16,0-9 1-16,4 3 0 15,7-10 0-15,3 1 0 16,8 0 0-16,-1-7-2 15,11-6 0-15,0 0-8 16,4-6 1-16,6-16-7 16,8 3 1-16</inkml:trace>
  <inkml:trace contextRef="#ctx0" brushRef="#br1" timeOffset="114957.8">2413 5619 39 0,'-11'25'19'0,"1"6"-5"0,10-24 29 0,0 2-38 15,3-6 0-15,4 0 3 16,4 4 1-16,7-1-11 16,-4 0 0-16,3 0 7 15,5-6 1-15,16 0-4 16,5 0 1-16,3-6-4 16,3-3 1-16,-7-4-5 15,-3 1 1-15,-11-1-7 16,-3 7 1-16,-7 6-10 15,-15 3 1-15</inkml:trace>
  <inkml:trace contextRef="#ctx0" brushRef="#br1" timeOffset="115168.14">2491 6017 56 0,'3'38'28'0,"18"-13"-25"0,-14-22 48 15,4-3-47-15,10 0 0 16,11-3-1-16,7-3 1 16,7-1-7-16,-8 1 1 0,-6 0 0 15,0 9 1 1,-4-3-14-16,-14 9 1 16,-7 1-5-16,0 2 0 0</inkml:trace>
  <inkml:trace contextRef="#ctx0" brushRef="#br1" timeOffset="117286.26">3531 10414 39 0,'7'15'19'0,"-14"10"-18"0,4-9 20 16,-15 0-21-16,-3 3 0 16,-7 2 0-16,-4 8 0 15,-17 2-1-15,-1 0 0 16,8-2 0-16,-4 5 0 0,14-2-1 16,1 5 1-1,2-9-1-15,8-3 1 0,0-6 0 16,7-3 1-16,3-4 0 15,8-2 0-15,3-4 0 16,0 0 1-16,10-2 0 16,8-1 0-16,3 0 0 15,11 3 0-15,-4 4 0 16,4 2 0-16,-4 1 0 16,0 5 1-16,-7 1-1 15,-6 6 0 1,-5 0-1-1,-3 7 1-15,-7 2-1 0,0 4 1 0,-10-4-2 16,-12 1 1-16,1-4-1 16,-3-6 1-16,-1-6-2 15,-3-6 0-15,7-7-5 16,10-6 0-16,-3-6-3 16,10-7 0-16</inkml:trace>
  <inkml:trace contextRef="#ctx0" brushRef="#br1" timeOffset="117609.98">3588 10749 55 0,'10'19'27'0,"1"-3"-34"0,-11-10 57 0,11 0-49 16,6-3 0-16,4 0-1 16,0-3 1-16,11-6-2 15,4-3 1-15,-12-1-2 16,1 1 0-16,-15 3-6 15,1-4 1-15,-11 4-9 16,-11 0 1-16</inkml:trace>
  <inkml:trace contextRef="#ctx0" brushRef="#br1" timeOffset="117779.46">3581 11003 44 0,'10'31'22'0,"8"10"-13"0,-11-38 33 15,-7 1-39-15,11-1 1 16,10-3 1-16,0-3 0 16,11-4-7-16,3-5 0 15,-3-1 0-15,-4 4 1 16,-7-1-16 0,-7 7 1-16</inkml:trace>
  <inkml:trace contextRef="#ctx0" brushRef="#br1" timeOffset="119943.27">17392 10658 37 0,'0'16'18'0,"11"-4"-8"16,-4-12 19-16,0 4-24 16,3-1 0-16,8-3 2 15,3 0 0-15,4-3-10 16,-8 3 0-16,12-4 5 16,-1 1 0-16,0 3-8 15,0 3 1-15,-3 1-10 16,-7-1 0-16</inkml:trace>
  <inkml:trace contextRef="#ctx0" brushRef="#br1" timeOffset="120125.36">17385 10884 47 0,'0'19'23'0,"18"-13"-19"0,-8-6 36 16,4 0-40-16,11-3 0 15,7 0-4-15,3 0 0 16,0 0-2-16,1-1 1 16,6-2-9-16,-7-6 0 0</inkml:trace>
  <inkml:trace contextRef="#ctx0" brushRef="#br1" timeOffset="120617.38">18584 10144 59 0,'0'19'29'0,"-28"-7"-33"15,18-2 54-15,-1 2-48 16,-3 10 1-16,-11 3-2 0,-3 3 0 16,-14 4-3-16,-1 5 1 15,-3 1 0-15,4-3 0 16,0 2-1-16,3-2 0 16,4-4-1-16,3-3 1 15,11-6-1-15,10-3 0 16,8-3 1-16,10-4 0 15,7 4 0-15,14 3 0 0,7-4 1 16,8 1 1 0,-1 6 1-16,0 9 1 0,-6-5-1 15,-8-1 1-15,-7 0 0 16,-3 0 1-16,-1 0-2 16,-6 0 0-16,-8-3-1 15,-6 3 1-15,-8 0-1 16,-13-3 0-16,-8-3-1 15,-3 6 0-15,-1-13-5 16,1 1 0-16,3-7-10 16,4-6 1-16</inkml:trace>
  <inkml:trace contextRef="#ctx0" brushRef="#br1" timeOffset="120936.95">18704 10940 48 0,'-10'38'24'0,"-1"40"-20"0,11-56 36 16,-3 13-40-16,-1-1 1 16,-3 17-1-16,0-1 1 15,0 6-2-15,0 4 0 0,3-10-2 16,1-6 1-16,-1-10-7 16,4-18 0-16,7-19-6 15,11-16 1-15</inkml:trace>
  <inkml:trace contextRef="#ctx0" brushRef="#br1" timeOffset="121233.04">18979 11072 54 0,'8'25'27'0,"-16"22"-34"15,1-34 51-15,-7 6-44 16,-14-1 1-16,-7-2-1 15,-4-3 1-15,4 2-2 16,-4 4 1-16,7-3 0 0,7-4 0 16,1 1 0-16,6-4 0 15,8-2 1-15,6 2 1 16,11 0 0-16,7 1 1 16,7 5 0-16,11 4 1 15,3 6-1-15,1 4 1 16,-5 8-4-16,-2-2 1 15,-5-4-6-15,-6-9 0 16,-4-3-13-16,-7-10 0 16</inkml:trace>
  <inkml:trace contextRef="#ctx0" brushRef="#br1" timeOffset="124311.95">4561 13371 64 0,'32'69'32'0,"-21"-3"-23"0,-11-41 32 15,0 12-41-15,0 20 1 16,0 5-1-16,-7 26 1 16,3 6-4-16,4 25 0 15,-10 4-2-15,10-4 1 16,-11 3-3-16,4-18 0 16,3-17-4-16,1-14 0 15,6-30-5-15,8-27 1 16</inkml:trace>
  <inkml:trace contextRef="#ctx0" brushRef="#br1" timeOffset="124730.06">5359 13609 67 0,'14'22'33'0,"-14"-10"-39"0,-4-5 64 0,-6 2-59 16,-4 7 1-16,-1 6-1 15,-6 12 1-15,-3-12-2 16,-8 6 1-16,0 7-2 16,-7-1 1-16,8 1-1 15,6-4 1-15,11-2 0 16,3-4 1-16,11-3 0 0,11 0 1 15,17-10 2-15,4-6 1 16,7 7-1-16,10 3 1 16,0-4 0-16,-3 7 0 15,-11 3 0-15,-6 3 0 16,-15 6-3-16,-14 13 1 16,-14 0-4-16,-15 0 1 15,1-3-3-15,0-4 0 16,3-5-3-16,-3-4 0 15,7-6-8-15,10-6 0 0,4-13-1 16,7-3 0-16</inkml:trace>
  <inkml:trace contextRef="#ctx0" brushRef="#br1" timeOffset="124971.63">5779 14026 58 0,'17'60'29'0,"-6"-45"-26"15,-1-2 58-15,-10 3-56 16,11-1 1-16,3-2 0 16,21-4 1-16,8-6-10 15,10-12 0-15,10-1 3 0,1-2 1 16,-4-4-11-16,-15 4 1 15,-9-7-13-15,-12-6 1 16</inkml:trace>
  <inkml:trace contextRef="#ctx0" brushRef="#br1" timeOffset="125573.47">7295 13496 57 0,'-35'22'28'0,"-21"-16"-30"15,38-6 39-15,-10 7-37 16,-7 5 0-16,-1 10 1 15,1 6 0-15,0 4-2 0,-4 12 1 16,-3 3 0-16,-8-10 1 16,8 4-1-16,-4 0 1 15,11-4-1-15,7-2 0 16,6-7 0-16,5-3 0 16,6-6 1-16,11-3 0 15,14-1 2-15,11-5 0 16,10-1 1-16,1-3 0 15,6 1 0-15,4-1 1 16,0 3-2-16,-11 4 1 0,-10 3-3 16,-11 6 0-16,-14 6-1 15,-11 6 0 1,-7 10-3-16,-10 3 1 0,-7-12-5 16,-11 2 1-16,0-2-6 15,4-4 1-15,10 1-8 16,11-7 0-16</inkml:trace>
  <inkml:trace contextRef="#ctx0" brushRef="#br1" timeOffset="125844.03">7370 14133 36 0,'0'50'18'0,"-8"-3"-10"0,5-31 24 16,-4 15-26-16,-4 0 0 15,-3 10 3-15,0 9 0 16,4-3-12-16,-1 0 0 16,0 3 7-16,11-6 1 15,-7-6-6-15,4-13 0 16,3-9-11-16,10-13 0 15,-6-13-4-15,6-8 0 0</inkml:trace>
  <inkml:trace contextRef="#ctx0" brushRef="#br1" timeOffset="126126.36">7535 14189 46 0,'22'6'23'0,"-15"32"-21"0,-7-25 40 0,-7 2-41 16,-1 13 1-16,-6 4-1 15,0-1 1-15,-7 1-3 16,-7 2 0-16,-4-3 2 16,4-2 0-16,-4-4-1 15,11-6 0-15,3-7 0 16,8-6 0-16,10-3 1 16,10-6 1-16,8 0 0 15,7 0 1-15,3 3 0 16,-7 6 0-16,7 7 0 15,-7 3 0-15,8-1-3 0,-12 4 1 32,1 0-5-32,-4-3 0 15,-3-4-14-15,-1-12 1 0</inkml:trace>
  <inkml:trace contextRef="#ctx0" brushRef="#br1" timeOffset="126608.74">8382 13098 59 0,'-11'56'29'0,"8"38"-31"16,3-78 44-16,0 19-40 0,0 12 0 15,0 18 3-15,0 20 0 16,0 9-6-16,-7 10 0 16,3 27 3-1,-6 7 1-15,3 13-2 0,0-19 1 16,0-7-5-16,0-22 0 15,-1-21-8-15,5-16 0 16,-4-38-8-16,14-19 1 0</inkml:trace>
  <inkml:trace contextRef="#ctx0" brushRef="#br1" timeOffset="128890.42">10160 13474 59 0,'4'28'29'0,"-1"-12"-31"16,-3-13 50-16,-3 10-46 16,-1-1 0-16,-10 7-1 15,-7 3 1-15,-7 6-4 16,-8 4 1-16,-6 5 1 15,-7 7 1-15,-4-6-3 16,0-1 1-16,10 1 0 16,1-3 0-16,7-4-1 15,3-3 1-15,7-6 0 16,4-3 0-16,7-3 1 16,14 2 1-16,0-8 1 0,7 2 1 15,11-2 0-15,10-1 0 16,14-3-1-16,8-2 1 15,6-1-1-15,4-3 0 16,-3-3-6-16,-8-1 1 16,-10-2-9-16,-8 0 1 15,-6-7-8-15,-14 4 0 16</inkml:trace>
  <inkml:trace contextRef="#ctx0" brushRef="#br1" timeOffset="129130.47">9423 14462 66 0,'-4'22'33'0,"36"-6"-32"16,-14-16 60-16,13 0-57 15,12-7 0-15,10-2 0 16,14-4 1-16,0 4-8 15,0 3 0-15,0-1 0 16,-7 4 0-16,-14-3-16 16,-8-7 1-16,-17-2-4 15,-6-1 0-15</inkml:trace>
  <inkml:trace contextRef="#ctx0" brushRef="#br1" timeOffset="131337.31">11243 13245 40 0,'7'41'20'0,"-7"-13"-12"0,0-12 21 16,0 18-26-16,0 10 1 0,-3 10 2 16,-1 18 0-16,1 9-8 15,-5 23 0-15,1 2 4 16,4 4 1-16,3 3-3 16,0-19 1-16,0-9-4 15,0-16 0-15,0-16-5 16,0-22 1-16,0-18-8 15,3-19 1-15</inkml:trace>
  <inkml:trace contextRef="#ctx0" brushRef="#br1" timeOffset="131637.78">11148 13982 31 0,'14'16'15'0,"14"9"-9"0,-17-25 20 15,3 0-24 1,0-3 0-16,4-3 4 0,-1-4 1 16,4-6-6-16,15 7 0 15,13 3 6-15,11 9 0 16,4 6-1-16,-5 4 0 16,-6 3-3-16,-10-1 1 15,-15-2-3-15,-10 9 0 16,-15 3-2-16,-13 9 1 15,-8 4-1-15,-7 6 0 16,-14 0-1-16,-3-7 0 0,-4-8-4 16,7-8 1-16,4-5-11 15,0 3 0 1</inkml:trace>
  <inkml:trace contextRef="#ctx0" brushRef="#br1" timeOffset="131925.04">11832 14384 43 0,'7'43'21'0,"-3"11"-19"0,-4-32 28 16,-4 6-29-16,1 3 0 16,-1 13-1-16,1-3 1 15,-1 0-2-15,4-1 0 16,0-8-3-16,0-10 1 16,0-7-10-16,7-18 1 15</inkml:trace>
  <inkml:trace contextRef="#ctx0" brushRef="#br1" timeOffset="132252.84">12178 14387 54 0,'7'31'27'0,"-11"-9"-37"0,-3-9 49 0,-3 2-39 15,-8 4 0-15,-10 3-1 16,-4 3 1-16,-3-6 0 15,0 6 0-15,3 6-1 16,4-9 1-16,-1-6-1 16,1-7 0-16,7-2-1 15,3-7 0-15,8-4 1 16,6 1 1-16,8-3 0 16,3 6 1-16,7 9 0 15,7 4 1-15,7 9 0 16,4 3 1-16,0 3-2 15,0 4 1-15,-4-1-4 16,-3-3 1-16,-1-9-9 0,1-10 0 16,0-12-5-16,-1-12 1 15</inkml:trace>
  <inkml:trace contextRef="#ctx0" brushRef="#br1" timeOffset="132479.91">12390 14697 42 0,'3'38'21'0,"11"-16"-19"0,-10-22 37 0,10 0-39 16,0-7 0-16,7 1 0 15,11-6 0-15,0-4-3 16,-1-3 1-16,1 7-11 15,-4-7 0-15,1-6 0 16,-5 0 1-16</inkml:trace>
  <inkml:trace contextRef="#ctx0" brushRef="#br1" timeOffset="132691.69">12562 14666 48 0,'-3'50'24'0,"6"25"-36"0,-3-56 50 15,0 6-38-15,0 6 0 16,0 1-1-16,0-10 0 16,0-3-5-16,7-10 0 15,8-15-6-15,9-16 0 16</inkml:trace>
  <inkml:trace contextRef="#ctx0" brushRef="#br1" timeOffset="132897.54">13250 14349 47 0,'11'82'23'0,"-8"18"-27"0,-3-72 42 0,4 16-38 15,-4 9 1-15,0 16-1 16,0-6 1-16,0 0-4 16,0-4 1-16,-4-12-11 15,1-22 1-15,3-15-1 16,7-16 0-16</inkml:trace>
  <inkml:trace contextRef="#ctx0" brushRef="#br1" timeOffset="155946.04">14185 14258 5 0,'-3'3'2'0,"-4"-18"9"16,10 5-27-16</inkml:trace>
  <inkml:trace contextRef="#ctx0" brushRef="#br1" timeOffset="160361.34">3560 14007 37 0,'10'13'18'0,"11"-1"-7"0,-14-12 19 16,4 0-24 0,-4-6 0-16,7-3 1 0,14-4 1 15,11-6-11-15,0 0 0 16,3 1 5-16,1 2 0 15,2 3-11-15,-6 4 0 16,-18-7-7-16,-10 1 1 16</inkml:trace>
  <inkml:trace contextRef="#ctx0" brushRef="#br1" timeOffset="160539.26">3450 14208 54 0,'-10'44'27'0,"27"-25"-26"16,-6-16 49-16,10 0-49 16,0-6 1-16,0 0 0 15,8-7 0-15,-1 1-6 16,4-1 0-16,-4 1-13 16,0-10 1-16</inkml:trace>
  <inkml:trace contextRef="#ctx0" brushRef="#br1" timeOffset="161452.81">1436 13277 66 0,'-11'43'33'0,"11"8"-39"16,0-29 51-16,0 9-43 15,0 16 0-15,-7 13 0 16,14 24 0-16,-7 20-3 0,-7 18 0 16,7 19 2-1,0 19 0-15,0-9-2 0,0-1 1 16,0-15-3-16,0-16 1 16,0-25-4-16,0-15 0 15,7-20-11-15,-3-24 1 16,6-20-2-16,8-15 0 15</inkml:trace>
  <inkml:trace contextRef="#ctx0" brushRef="#br1" timeOffset="162098.49">2212 13371 42 0,'3'-25'21'0,"-3"15"-6"16,0 10 39-16,0 3-51 15,-3 4 1-15,-4 2 2 16,-14 4 0-16,0 2-8 15,-4 4 0-15,0 3 5 16,-3 0 1-16,7 0-3 16,-7 3 1-16,6-3-3 15,-6 0 1-15,7-3-3 16,-7-1 1-16,7-2-2 0,3-6 1 16,4 2-1-16,3-6 0 15,1 1 0-15,3-1 1 16,-4-3 1-16,11 3 1 15,0 1 0-15,0 2 0 16,4 0-1-16,3 10 1 31,-7 25 0-31,7-3 1 16,-4 0-1-16,-3 3 0 0,0-1 1 16,0-8 0-16,0-1 0 15,0 7 1-15,0-3-1 16,0 6 1-16,0-3 0 15,0 2 0-15,7 4 0 16,-7-3 1-16,4-6 1 16,3-10 1-16,3-3-1 15,1-6 1-15,0-3 0 16,6-7 0-16,-6-3-2 16,-1-2 0-16,1-11-2 15,10 1 1-15,-3-6-5 16,3-4 0-16,7-6-6 15,-7 0 1-15,8-6-10 16,-15 0 1-16</inkml:trace>
  <inkml:trace contextRef="#ctx0" brushRef="#br1" timeOffset="162356.1">1877 14139 45 0,'-4'3'22'0,"15"-15"-13"0,-1 2 32 16,1 1-38-16,10-1 0 16,-10 1 1-16,10-4 1 15,4 1-7-15,-4-1 0 0,0 4 2 16,-3-1 0-16,-8 4-8 15,1 0 1-15,-1 0-10 16,1-1 1-16</inkml:trace>
  <inkml:trace contextRef="#ctx0" brushRef="#br1" timeOffset="162895">2127 14142 39 0,'-14'41'19'0,"18"-4"-13"16,-4-24 26-16,0 6-28 15,0 6 0-15,0 13 1 16,7-4 0-16,-7 7-7 16,3-4 0-16,4-2 4 0,-7-7 0 15,0-6-5-15,4-3 0 16,3-10-3-16,0-6 0 15,4-9-3-15,-8 0 1 16,8-16-1-16,-1-9 0 16,8-7 2-16,-8-3 0 15,8-3 5-15,3 4 0 16,0 2 5-16,-3 7 1 0,-4 5 3 16,0 8 1-16,-14 8 1 15,0 10 1-15,-7 7-2 16,-3-1 1-16,-1 6-3 15,-7 1 0-15,4 9-3 16,-3-3 1-16,-4 6-3 16,3 0 1-16,0-13-2 15,8-2 0-15,-1-1 0 16,8 1 1-16,3-4-1 16,10 0 0-16,-6 0 0 15,6 4 0-15,4-1 0 16,-3 1 1-16,0 2-1 15,3 4 1-15,-4 0-1 16,8-1 0-16,-8-2-1 16,8-1 1-16,-7-2-5 15,-1-7 1-15,8-9-12 16,-8-7 1-16</inkml:trace>
  <inkml:trace contextRef="#ctx0" brushRef="#br1" timeOffset="163120.94">2374 14333 49 0,'0'25'24'0,"7"-18"-18"0,4-4 34 15,-1-3-39-15,1 6 1 0,0-3 0 16,-1-6 0-16,8 0-4 15,-8 0 1-15,1-3-3 16,0-4 0-16,-4-2-12 16,-4-7 1-16</inkml:trace>
  <inkml:trace contextRef="#ctx0" brushRef="#br1" timeOffset="163360.43">2441 14208 52 0,'-10'38'26'0,"-8"5"-25"16,18-27 39-16,-7 6-39 16,3 0 1-16,4 3 0 15,0 3 0-15,0 1-3 16,0-1 1-16,4-6-2 0,3-3 0 15,-3-10-11-15,3-9 1 16,3-13-4-16,-3-5 1 16</inkml:trace>
  <inkml:trace contextRef="#ctx0" brushRef="#br1" timeOffset="163587.38">2575 14195 42 0,'-14'44'21'0,"4"32"-18"0,10-58 37 0,0 4-39 16,0 3 0-16,0 4-1 16,0-1 1-16,3-3-5 15,4-3 0-15,-3-10-8 16,6-5 0-16,8-14-2 15,-7-8 1-15</inkml:trace>
  <inkml:trace contextRef="#ctx0" brushRef="#br1" timeOffset="163962.6">2850 13070 58 0,'-7'34'29'0,"4"10"-36"0,3-22 62 0,3 12-53 16,4 20 1-16,-3 8-1 15,3 26 1-15,4 16-4 16,-1 24 0-16,8 10 1 16,-8 13 0-16,1-7-4 15,-11-12 1-15,0-7-7 16,0-15 0-16,-7-16-8 15,3-16 0-15</inkml:trace>
  <inkml:trace contextRef="#ctx0" brushRef="#br1" timeOffset="169456.99">480 13095 37 0,'-7'40'18'0,"14"-27"-11"0,-4-7 18 16,4 4-21-16,-3 2 1 0,10 7 3 16,-3 9 0-16,-1-3-9 15,1-3 0-15,-1-3 6 16,-6-6 0-16,3-7-2 15,4-6 1-15,-4-22-2 16,3-19 0-16,1-18-1 16,3-10 0-1,3-10-1-15,-6-5 1 0,0 2-1 16,-1 4 0-16,4 12-1 31,-10 9 1-31,6 10-1 0,-2 10 1 0,-8 12-1 16,3 12 0-16,-3 13-1 15,7 16 0-15,4 12-1 16,-1 6 1-16,1 17 0 16,-1 8 1-1,-3 1 0 1,4 12 1-16,3-6 0 0,4-3 1 0,-8-4-1 16,1-12 1-16,-4-3-1 15,4-9 0-15,-1-20 1 16,-3-2 0-16,-3-23-1 0,3-5 1 15,-4-4-1-15,-3-9 1 32,0-7-1-32,0 4 1 15,-3-1-1-15,-15 4 0 0,-14 3-1 0,-6 6 1 16,-5 7 0-16,-13 9 0 16,-11 6-1-16,3 3 0 15,8 7 0-15,3 9 1 16,4-1 0-16,-1 1 0 15,-3 3 0 17,14 4 0-17,22-1 0 1,13-3 0-16,4-6 0 0,4-7 0 0,13-15-1 0,5-12 1 0,9-11-1 0,29-17 1 0,18-11 0 16,10-12 1-16,-7-15-1 15,8 6 0 1,-8 3 0-1,-4 6 1-15,-13 9-1 0,-15 10 1 0,-17 16 0 16,-4 9 0-16,-10 22 0 31,-29 12 0-15,-6 26-1-16,-12 18 1 0,-13 20-2 0,-29 15 1 0,-6 22-4 16,-15-4 0-1,4 1-1-15,17-25 0 16,4-10-8-1,14-15 0-15,4-13-2 16,10-10 0-16</inkml:trace>
  <inkml:trace contextRef="#ctx0" brushRef="#br1" timeOffset="169748.55">1348 12631 53 0,'49'-47'26'0,"-38"-22"-32"0,-4 44 52 0,-4 3-45 16,-3-7 0-16,0 1 0 16,-10-3 0-16,-22 3-2 15,-7 2 1-15,-21 11 0 16,-28 15 1-16,-11 15-1 15,-14 14 1-15,-24 15-2 16,10 18 1-16,-14 23-1 16,-431 250 2-16</inkml:trace>
  <inkml:trace contextRef="#ctx0" brushRef="#br1" timeOffset="169935.89">0 13477 60 0,'0'0'30'0,"81"66"-29"0,-31-47 30 0,2 3-29 16,26-10 0-16,14-15 2 0,28-16 0 15,7-34-5-15,14-22 1 16,-4-25 3-16,-6-1 0 16,-32-9-2-16,-11-2 0 15,-25 2-2-15,-13 3 1 32,-22 13-5-32,-7 0 0 0,-21 3-11 15,-32 0 0-15,-24 7-1 0,-25 5 0 16</inkml:trace>
  <inkml:trace contextRef="#ctx0" brushRef="#br1" timeOffset="174005.22">16828 12866 44 0,'3'3'22'0,"-3"-6"-13"0,0 6 22 16,0 6-27-1,0 10 0-15,0 0 1 0,-3 9 0 16,-1 10-7-16,4 9 0 16,0 12 4-16,0 7 1 15,0 3-2-15,-4-6 0 16,1-7-2-16,-1-9 1 15,-3-9-1-15,0-22 0 16,0-4 0-16,-3-24 0 16,-1-16-1-16,-3-29 1 15,3-15-1-15,1-3 1 16,6-13 0-16,1 3 1 0,3-9 0 16,3 6 0-16,8 4 0 15,3 8 1-15,4 14 0 16,3 12 0-16,7 9 0 15,4 16 0-15,7 9 0 16,6 16 1-16,-2 16-1 16,3 3 0-16,-1 9 0 15,1 9 0-15,-7-2-1 16,-7-4 1-16,-11 4-1 16,-10-1 1-16,-15 1-1 15,-10-1 1-15,-7 1-1 16,-7-7 1-16,-4-3-2 15,-7-3 0-15,4-3-2 16,7 0 0-16,3-4-7 16,11 1 1-16,7-3-7 15,10-4 0-15</inkml:trace>
  <inkml:trace contextRef="#ctx0" brushRef="#br1" timeOffset="174215.43">17378 13095 49 0,'3'53'24'0,"1"35"-26"0,-4-69 41 16,-4 6-39-16,1 3 1 16,-4-3-1-16,0-9 0 15,0-7-3-15,0-12 1 0,3-3-7 16,1-13 1-16,-4-16-6 15,-1-8 0-15</inkml:trace>
  <inkml:trace contextRef="#ctx0" brushRef="#br1" timeOffset="174574.5">17265 12966 21 0,'11'-3'10'0,"13"9"-2"0,-17-9 10 0,4 0-15 15,3 3 1-15,-3 6 0 16,3 1 1-16,3 5-7 15,8 1 0-15,10 2 1 16,4-2 1-16,0-1-5 16,3-2 1-16,1-4 0 15,-1-3 0-15,-7 0 3 16,-3 0 1-16,-4 1 4 0,-7-1 0 16,-3-3 4-16,-4 0 1 15,-3 6-1-15,-4-6 0 16,-7 6-4-16,-7 1 1 15,-7 2-3-15,-8 4 0 32,-2-4-2-32,-5 7 0 0,-2 6 0 0,-1 9 0 15,4 0 0-15,3 7 1 16,11 3-1-16,7 3 1 0,14-10-1 16,7-6 0-16,11-6-5 15,10-9 1-15,7-16-9 16,1-22 0-16</inkml:trace>
  <inkml:trace contextRef="#ctx0" brushRef="#br1" timeOffset="174813.62">18126 12289 42 0,'10'-13'21'0,"-6"16"-16"16,-4 4 32-16,-4 15-34 15,-6 6 1-15,-4 22 1 16,0 19 0-16,-4 16-7 16,-3 6 0-16,0 18 4 15,6 4 1-15,-2-9-3 16,6-7 0-16,1-12-2 16,3-23 0-16,0-18-5 0,7-19 1 15,0-15-9-15,0-26 0 16</inkml:trace>
  <inkml:trace contextRef="#ctx0" brushRef="#br1" timeOffset="175012.05">17805 12950 53 0,'21'19'26'0,"18"13"-28"0,-25-29 44 0,0-3-41 16,14 3 1-16,14-9-1 15,1-4 1-15,-1 4-5 16,0 0 1-16,-3 3-8 16,-7-1 0-16,-7-5-6 15,-4-4 1-15</inkml:trace>
  <inkml:trace contextRef="#ctx0" brushRef="#br1" timeOffset="175221.13">18210 13054 36 0,'7'81'18'0,"8"-5"-16"16,-8-57 27-16,0 3-28 16,0 3 1-16,0-3 1 15,3-4 1-15,4-5-4 0,8-7 1 16,2-9 2-16,1 3 1 16,-4-16-2-16,0-12 1 15,-3-3-1-15,-4-7 0 16,4 1-6-16,3-36-13 15,-14 33 3 1</inkml:trace>
  <inkml:trace contextRef="#ctx0" brushRef="#br1" timeOffset="175550.81">18595 13270 43 0,'7'41'21'16,"11"-16"-15"-16,-11-22 29 0,-4 0-32 15,-3-3 0-15,7-9 2 16,0 6 0-16,0-16-6 16,0-3 0-16,4-3 4 15,0-3 1-15,-1-4-3 16,-3 4 1-16,4 6-1 15,-1 3 1-15,1 4-2 16,3-1 0-16,0 10-1 16,0 0 1-16,4 2-2 15,0 4 0-15,3-3-4 16,-4 0 1-16,5-3-7 16,-5 3 0-16,4-16-4 15,-7 6 0-15</inkml:trace>
  <inkml:trace contextRef="#ctx0" brushRef="#br1" timeOffset="175941.34">19039 13327 55 0,'7'0'27'0,"4"3"-32"0,3-9 54 0,7-4-49 16,4-12 1-16,0 0-1 15,-1-3 1-15,-6 3-2 16,-4-3 0-16,-10 0 0 16,-8-3 0-16,-10-3-3 15,-11-1 1-15,1 10-2 16,-8 10 0-16,-3 5-1 15,-1 17 0-15,1 9 2 16,10 9 0-16,11 16 2 16,11-7 1-16,10 4 1 15,10 0 1-15,1-7 1 16,14-2 0-16,14-7-2 16,0-9 1-16,-4-10-8 15,-7-9 0-15,-14-10-4 0,-3 4 0 16</inkml:trace>
  <inkml:trace contextRef="#ctx0" brushRef="#br1" timeOffset="176287.05">16835 14148 54 0,'14'-9'27'0,"95"6"-27"0,-56-7 53 0,32 1-49 16,42-10 1-16,38-12 0 15,29-10 0-15,25-3-8 16,3-6 0-16,-3 3 3 16,-25 3 0-16,-28 13-5 15,-14 6 1-15,-29 9-5 16,-24 3 0-16,-25 7-10 16,-18-13 1-16</inkml:trace>
  <inkml:trace contextRef="#ctx0" brushRef="#br1" timeOffset="176765.73">16277 12135 42 0,'4'6'21'0,"3"20"-12"0,-4-17 28 0,-3 7-35 15,0 18 1-15,-3 7 1 16,-4 18 0-16,-4 20-6 16,1 27 1-16,-8 14 1 15,0 24 1-15,4 16-3 16,4-10 1-16,6 4-2 15,1-13 1-15,3-19-1 16,0-24 0-16,0-26-3 0,7-25 1 16,7-32-7-16,3-27 1 15,4-32-2-15,8-22 0 16</inkml:trace>
  <inkml:trace contextRef="#ctx0" brushRef="#br1" timeOffset="177293.87">16302 12220 35 0,'14'9'17'0,"32"29"-18"16,-21-29 32-16,6 7-28 16,19 3 0-16,13 0 4 15,8-7 1-15,28-6-9 16,-25 1 1-16,74-20 6 15,18-9 0-15,17-6-1 16,4 6 0-16,7-9-3 16,7-4 0-16,-14 4-1 15,0 3 1-15,-4-1-2 16,-13 4 1-16,-4 3-1 16,-15 0 0-16,-10 4 0 15,-24-4 0-15,-22 6-1 16,-21 3 1-16,-17 7-1 15,-15 6 1-15,-7 10-1 16,-14 11 0-16,-10 11 0 0,-4-7 0 16,-25 38-1-16,1 2 1 15,-1 26 0-15,0 13 0 16,11 6 0-16,14 12 0 16,22 16 1-16,2 19 0 15,12 3 0-15,10 3 0 16,0-13 0-16,-18-9 0 15,-17-18-1-15,-26-17 0 16,-20-9 1-16,-28-9 0 16,-32-9-1-16,-25-4 1 0,-32-16-1 15,-31-21 1-15,-15-22-6 32,-17-32 1-32,0-28-10 15,-21-34 1-15</inkml:trace>
  <inkml:trace contextRef="#ctx0" brushRef="#br1" timeOffset="179347.61">10135 448 32 0,'-3'6'16'0,"-8"-6"-6"0,4 10 16 0,-10 2-24 15,-12 4 1-15,-6 9-1 16,-14 13 1-16,-8 15-5 16,-3 10 1-16,14-4 1 15,-3 23 1-15,3-1-2 16,7-2 0-16,4 21 0 16,14 0 1-16,7 7 0 15,14-4 0-15,7-12 0 16,3-18 1-16,12-20-4 15,6-16 1-15,7-21-8 16,4-16 1-16</inkml:trace>
  <inkml:trace contextRef="#ctx0" brushRef="#br1" timeOffset="179768.6">10213 1116 32 0,'0'28'16'0,"-4"60"-4"0,1-60 20 16,-4 7-28-16,0 12 1 15,0 3 1-15,-4 3 0 16,4-15-8-16,0-10 0 16,0-28 4-1,0-12 0-15,3-23-3 16,1-9 1-16,-1 6-3 15,1-12 1-15,-1 3-1 16,1-6 0-16,3 18 1 16,0-2 0-16,7 2 1 15,3 1 0-15,8 6 3 16,7 9 0-16,3 0 0 16,11 13 1-16,0-4 0 15,-1 4 0-15,-6 6 0 16,-11 6 0-16,-7 4-3 15,-7-4 1-15,-17 13-4 16,-11 3 1-16,-8 9-4 16,5-3 0-16,-1-3-8 0,4-6 1 15,0-6-1 1,3-7 0-16</inkml:trace>
  <inkml:trace contextRef="#ctx0" brushRef="#br1" timeOffset="180147.11">10682 1307 46 0,'14'50'23'0,"-10"-6"-21"0,-4-44 48 0,0 3-49 16,-4 4 0-1,-3 2 0-15,-3-9 1 0,-8 6-3 16,0-2 0-16,-3-4 0 15,4 0 1-15,-1 0-4 16,4 0 1-16,3-4-1 16,4 1 0-16,4 3 1 15,3 0 0-15,3 7 1 16,8 2 0-16,3 7 3 16,0-4 1-16,4 4 0 15,-1 3 1-15,4-4-1 16,1-5 1-16,-5 2-1 15,1 4 1-15,-4-7-3 16,0 7 0-16,-3-3-4 16,-4-7 1-16,0-6-5 15,-4-6 0-15,4-7-7 16,0-6 1-16</inkml:trace>
  <inkml:trace contextRef="#ctx0" brushRef="#br1" timeOffset="180385.27">10915 1517 28 0,'0'13'14'0,"0"-41"-6"0,-7 25 17 16,7-13-25-16,-4-3 1 16,1 0 2-16,3-6 1 15,0 6-4-15,3 4 1 0,8 2 3 16,0 1 1-16,6 2-1 15,1 7 1-15,7-3-3 16,6-4 1-16,5-2-5 16,2-1 1-16,-2 4-13 15,-1-1 0-15</inkml:trace>
  <inkml:trace contextRef="#ctx0" brushRef="#br1" timeOffset="180790.37">11370 1436 53 0,'-3'19'26'0,"-5"-16"-32"15,8-3 43-15,-3 6-37 16,-1-12 0-16,1 3-2 16,-1 3 1-16,-3 0-2 15,0 0 0-15,0 0-3 0,4 3 0 16,3 3-2-16,0-6 0 15,7 9 1-15,0-9 1 16,3 13 3-16,1-7 1 16,0 1 2-16,-1 2 0 15,1 0 1-15,-1 1 0 16,1-7-1-16,-1 3 1 16,1-3-2-16,-4 4 1 15,4 2 0-15,3 0 1 0,3-2 1 16,1 2 0-1,0 0-1-15,-1 4 1 0,1 0-1 16,0-10 1-16,-1-6-2 16,1-7 0-16,0-2-2 15,-1-10 0-15,1-7-5 16,-1-5 0-16,1-16-1 16,-4 3 0-16</inkml:trace>
  <inkml:trace contextRef="#ctx0" brushRef="#br1" timeOffset="181092.81">11867 366 44 0,'-3'29'22'0,"6"33"-26"0,1-36 46 16,0 17-43-16,-4 30 0 16,-4 14-1-16,0-5 1 15,1 24 0-15,-1-8 1 16,1 2-5-16,-1-22 1 0,4-5-8 15,0-20 0 1</inkml:trace>
  <inkml:trace contextRef="#ctx0" brushRef="#br1" timeOffset="181331.12">11934 570 47 0,'11'38'23'0,"-14"43"-18"16,3-52 38-16,0 21-42 15,0 13 0-15,0 2-1 16,0 20 0-16,0 15-2 16,0 10 1-16,3-6-3 15,1-38 1-15,-1-7-7 0,4-15 1 16,4-6-6-16,3-32 1 15</inkml:trace>
  <inkml:trace contextRef="#ctx0" brushRef="#br1" timeOffset="181690.8">12153 1439 48 0,'11'28'24'0,"24"-12"-20"0,-17-26 44 0,6 4-49 15,5-3 1-15,-1-4-1 16,-3-9 0-16,-8 0 0 16,-3-6 0-16,-7 6-4 15,-10 3 1-15,-8 7-3 16,-6-1 1-16,-5 4-3 15,1 6 1-15,-3 15 0 16,6 10 0-16,4 6 5 16,7 7 1-16,3 9 3 15,4-16 1-15,18 16 2 16,3-22 1-16,4 3-2 16,-1-6 1-16,-2-4-10 15,2-5 1-15,1-29-6 16,3-15 1-16</inkml:trace>
  <inkml:trace contextRef="#ctx0" brushRef="#br1" timeOffset="181900.05">12502 483 35 0,'11'9'17'0,"-18"91"-6"0,7-68 31 16,-4 21-40-16,4 19 0 0,0 10 0 15,0 24 0-15,0 20-4 16,4 5 1 0,0-27-1-16,-1-20 0 0,4-21-7 15,0-19 1-15,4-6-6 16,-1-38 0-16</inkml:trace>
  <inkml:trace contextRef="#ctx0" brushRef="#br1" timeOffset="182442.47">13822 1652 34 0,'-7'57'17'0,"3"30"-10"0,4-61 26 15,0 2-31-15,0 6 1 0,-3-15 1 16,-1-3 1-16,1-7-6 16,-4-18 1-16,0-10 2 15,0-16 1-15,-4-18-2 16,0 0 0-16,-3-7-2 16,0-3 1-16,4 7-1 15,6-4 1-15,4 4 0 16,7 12 0-16,7 10 1 15,7 5 0-15,8 11 0 16,2-1 1-16,1 6-1 16,-7 13 0-16,-4 7-1 15,-10 8 1-15,-8 13-2 16,-6-9 1-16,-8 6-4 16,-7 0 0-16,-6-3-4 15,-1 3 0-15,4-6-7 16,3-3 1-16</inkml:trace>
  <inkml:trace contextRef="#ctx0" brushRef="#br1" timeOffset="182785.46">14302 1392 41 0,'24'22'20'0,"-10"9"-15"0,-10-21 34 16,-4-7-37-16,-4 6 0 15,-3 7 0-15,-3-10 0 16,-22 16-3 0,-3 3 0-1,3-9 2-15,4 3 0 0,7-1-1 16,3-8 0-16,4-4 0 16,3 4 0-16,4-1 0 15,7-9 1-15,0 0-1 16,7 0 1-16,4 0-1 15,-1 0 1-15,1 0-1 16,3 3 0-16,0 3-1 16,0-6 1-16,4 10-4 15,0-7 0-15,-1 3-7 16,1-3 0-16,0-6-3 16,3 3 0-16</inkml:trace>
  <inkml:trace contextRef="#ctx0" brushRef="#br1" timeOffset="183026.99">14527 1633 24 0,'0'-9'12'0,"0"18"-2"0,0-18 16 16,0-7-26-16,0-3 1 15,0 1 2-15,0-1 1 16,0 3-3-16,0 0 0 15,7 4 3-15,4-7 1 16,3 3-2-16,4 7 1 0,6-16-3 16,12 0 0-16,10-7-9 15,-1 7 1-15,1-9-6 16,-3-4 0-16</inkml:trace>
  <inkml:trace contextRef="#ctx0" brushRef="#br1" timeOffset="183235.43">14870 671 20 0,'-4'34'10'0,"15"63"-2"16,-8-65 10-16,1 21-18 16,-1-3 0-16,4 22-4 15,4-3 1-15,3 13 0 16,7-7 0-16,-3-6-3 15,-1-22 1-15,1-16-2 0,0-18 1 16,-1-13 1-16,1-13 0 16</inkml:trace>
  <inkml:trace contextRef="#ctx0" brushRef="#br1" timeOffset="183598.67">15162 1150 28 0,'7'-25'14'0,"4"41"-14"0,-11-7 34 15,4 10-32-15,-1 0 0 16,-3 6-1-16,0 3 1 15,-3-3-4-15,-4-3 1 0,-4-3-1 16,0 3 1 0,-3-3-4-16,4-10 1 15,-1 4-3-15,4-7 0 16,7 0 0-16,4 4 1 0,6-1 1 16,4 1 1-16,4-1 3 15,3 1 0-15,11-1 2 16,7 0 1-16,3-2-3 15,0 2 1-15,1-9-2 16,-1 0 1-16,7-6 1 16,1 3 0-16,-4-16 0 15,-1-3 0-15,-2 0 3 16,-1-13 0 0,-3 10 1-1,-7 0 1-15,-8 3-3 0,-2 7 1 0,-5 2-1 16,-6 7 0-16,-8 6-4 15,-6 0 1-15,-4 9-6 16,-4 7 1-16</inkml:trace>
  <inkml:trace contextRef="#ctx0" brushRef="#br1" timeOffset="183866.09">15879 1652 17 0,'38'44'8'0,"-2"9"-5"0,-33-43 9 15,-3 15-12-15,-10 3 1 16,-15 7-1-16,0-7 1 15,-7 0-1-15,1-9 0 16,-5-3 0-16,-2-7 1 16,-1-9 0-16,4-6 0 0,3-4 1 15,7-2 1-15,4-7 2 16,10 3 0-16,15-3 2 16,13 1 0-16,8-7 0 15,10-1 0-15,15-2-1 16,3 0 0-16,-4 3-6 15,1 9 1-15,-8 4-10 16,0-13 0-16,-14-1-5 16,-3-2 1-16</inkml:trace>
  <inkml:trace contextRef="#ctx0" brushRef="#br1" timeOffset="184111.46">16260 1445 57 0,'3'13'28'0,"1"-7"-42"0,-4-6 56 15,-4-9-59-15,-7-1 0 16,-10-15-11-16,-3 6 0 16</inkml:trace>
  <inkml:trace contextRef="#ctx0" brushRef="#br1" timeOffset="184693.8">16443 501 45 0,'28'25'22'0,"36"10"-5"0,-33-4 23 0,19 4-37 16,3 18 1-16,7 16 1 16,7-6 0-16,-7 28-8 15,-14-3 0-15,-18 18 4 16,-21 20 0-16,-25-10-5 16,-3-10 0-16,-18-9-12 15,-17-21 0-15,-4-23-1 16,-4-9 1-16</inkml:trace>
  <inkml:trace contextRef="#ctx0" brushRef="#br1" timeOffset="187335.42">21188 14327 39 0,'0'9'19'0,"0"-9"-11"0,3 4 19 16,1 5-23-16,-1 7 0 15,4-1 1-15,-3 7 1 0,0 16-8 16,-4 12 1-1,-4 16 4-15,4 19 0 0,0 9-2 16,-4 6 1-16,-3 10-1 16,7 0 1-1,-3 2-2-15,-1 5 1 16,-3-17-1-16,0-6 1 16,0-6-2-16,4-16 0 0,3-13-4 15,3-15 0-15,4-15-11 16,7-26 1-16,4-13 0 15,3-9 0-15</inkml:trace>
  <inkml:trace contextRef="#ctx0" brushRef="#br1" timeOffset="189586.37">21227 16572 21 0,'0'10'10'0,"-4"-4"-2"15,4-6 16-15,-3-3-18 0,-4 0 1 16,-4 3 0-16,-7-3 1 16,-3-7-11-16,-7 4 0 15,-4 0 6-15,0-4 1 16,1 7-4-16,2 0 1 16,-2 3-2-16,-1 6 0 15,-7 16-2-15,7 6 1 16,4 13-1-16,7 3 0 15,7 6 0-15,10 0 0 16,15-3 2-16,14-6 0 16,10-9 4-16,14-14 0 15,11-8 2-15,-7-20 1 16,-7-5 0-16,-7-1 0 0,-4-6-1 16,-7-9 0-16,-6-7-4 15,-12 0 0-15,-6-5-9 16,-4-8 1-16,-7 1-8 31,-8 9 1-31</inkml:trace>
  <inkml:trace contextRef="#ctx0" brushRef="#br2" timeOffset="194122.05">9758 6155 34 0,'-11'6'17'0,"11"-2"-7"0,0-4 18 15,4-4-26-15,3 1 1 16,3-3 2-16,8 0 1 16,7 0-7-16,7-1 1 15,10-2 5-15,18-1 0 16,0-2-2-16,7 2 1 16,7 7-2-16,0 3 0 15,0-3-1-15,0 0 0 16,-3-9-3-16,-11 2 1 15,-11 10-5-15,-7-3 0 16,-10-3-5-16,-11 9 1 0,-10 0-6 16,-15 3 1-16</inkml:trace>
  <inkml:trace contextRef="#ctx0" brushRef="#br2" timeOffset="194483.05">9705 6365 26 0,'-4'10'13'0,"15"-7"-1"15,-11-3 17-15,0-6-26 16,4 6 1-16,6 0 3 15,4-4 0-15,11 1-8 16,10-3 1-16,15 3 5 0,20-3 1 16,1 2-2-16,-1-2 1 15,11 12-2-15,-7-6 0 16,-3 7-2-16,-4-4 1 16,0 0-1-16,-10-3 1 15,-8 0-3-15,-7-6 1 16,-6-1-5-16,-8-5 1 15,-14 6-9-15,-14 6 0 16,-14 3-4-16,0 6 1 16</inkml:trace>
  <inkml:trace contextRef="#ctx0" brushRef="#br2" timeOffset="197846.16">21403 15167 13 0,'7'7'6'0,"7"-4"1"15,-14-3 6-15,4 0-11 16,-1 3 1-16,4-3 4 16,0 3 1-16,-3 0-8 15,3 0 1-15,0 4 5 16,4-7 0-16,3 0-1 0,3 0 0 16,1 0-2-16,3 0 1 15,7 0-1-15,4 0 0 16,0 0 0-16,0 0 0 15,-4-7-1-15,4 4 1 16,3 0-1-16,4-3 1 16,3 0-1-16,4-4 0 15,3 1-1-15,11-1 0 16,4 4 0-16,-1 0 1 16,-3 3-2-1,7 3 1-15,0 0 0 0,7 3 1 16,11 0-1-16,0-3 0 15,-11 0-1-15,10 0 1 0,1 3-1 16,7-3 0-16,10 0 0 16,-7-3 1 15,-3 0-1-15,7 0 1-1,-4 3 0-15,11 0 0 0,0 0 0 0,-11 0 0 16,7 6-1-16,1 3 1 0,10 1-1 0,-1-4 0 0,-9 0 0 15,6 1 0 1,0-4 0-16,8 0 0 0,-4 3 0 16,-7-3 0-16,3 7 0 15,4-4 0-15,0 0 0 16,0 1 0 15,-8-4 0-31,8 0 0 0,0-3 0 16,0-3 0-16,4 3-1 31,-12-7 1-31,12 1 0 0,-1 0 0 16,8 6 0-1,-11-3 0 1,7-4 0-16,-4 1 0 0,11 0 0 16,0-7 0-16,-7-2 0 15,3-1 0-15,4 0 0 0,4-3 0 16,-8 4 0-16,4-4 0 0,-3 3 0 15,6 1 0-15,-3 2-1 0,-3 4 1 0,3-4 0 0,3 1 1 16,4 2-1-16,-14-2 0 0,0 9 0 16,4-4 0 15,3 1 0-31,-11 0 1 47,-3-1-1-16,0 4 0-15,3 0 0-1,4 0 0-15,-10 3 1 0,-1 0 0 32,0 3 0-32,8 3 1 0,-4-6-1 15,-4 0 1-15,-14-6-1 0,8 6 1 0,-1-3-2 16,-3 0 1-16,-1-3-1 0,-6 2 0 15,-14-5 0-15,-1 3 0 0,-6 0 0 0,-8 2 0 16,-6 1-1-16,-11 0 1 0,-11-3-3 0,-7 6 0 16,-7 0-7-16,-6-3 1 0,-8-10-9 0,-11 1 0 0</inkml:trace>
  <inkml:trace contextRef="#ctx0" brushRef="#br2" timeOffset="198475.8">31235 14283 21 0,'-7'-3'10'0,"-11"9"0"0,15-6 2 0,-1 10-7 15,-3 5 1-15,4 4 5 16,-1 3 0-16,1 10-13 16,-1 8 0-16,4 7 9 15,0 19 0-15,4 16-3 16,3 9 1-16,3 12-4 16,1 1 1-16,-1-4-1 15,1-3 0-15,0-9-4 16,-1-16 1-16,1-9-9 15,-1-10 1 1,-10-12-4-16,0-7 1 0</inkml:trace>
  <inkml:trace contextRef="#ctx0" brushRef="#br2" timeOffset="198907.7">30999 15867 39 0,'0'3'19'0,"3"6"-19"16,-3-2 34-16,4 2-34 15,-4 7 1 1,0 6 0-16,0 6 0 0,0 0-2 15,0 0 1-15,0 4 0 16,-4-1 1-16,1 3-2 16,-4-5 0-16,-1-4-5 15,-2-6 0-15,-4-7-6 16,7-12 1-16</inkml:trace>
  <inkml:trace contextRef="#ctx0" brushRef="#br2" timeOffset="199196.53">30910 16111 20 0,'11'3'10'0,"17"10"-2"0,-17-10 8 16,6 0-13-16,1 0 1 16,0 1 2-16,3 2 1 15,0 3-9-15,0 1 1 16,0 2 5-16,-3 7 0 0,0 0-2 15,-1-3 1-15,-6-4-2 16,-4 1 0 0,-7-4-1-16,-4 0 0 0,-6-2 0 15,-11 2 0-15,-11 1-1 16,-7-1 1-16,-3 3-2 16,3-2 1-16,0-1-8 15,11-6 0-15,7-6-1 31,10 0 0-15</inkml:trace>
  <inkml:trace contextRef="#ctx0" brushRef="#br2" timeOffset="199526.43">31383 16347 29 0,'25'25'14'0,"3"-10"-12"0,-24-12 25 15,-1-3-26-15,1 4 1 16,-4-4-1-16,-7 0 0 16,-4-4-2-16,-7 4 1 15,-3-9 0-15,-7 9 1 16,0 0-1-16,0 9 1 16,3 1-1-16,4-1 1 15,3 13 0-15,7-3 0 16,11 3-1-16,11-3 1 15,10-4-1-15,11-2 1 16,3-7-1-16,0-12 0 0,-3-3-1 16,-4-7 1-16,-10-3-6 15,-14-9 1 1,-11-3-6 0,7-10 1-16</inkml:trace>
  <inkml:trace contextRef="#ctx0" brushRef="#br2" timeOffset="202227.8">4487 7369 24 0,'7'91'12'0,"-7"28"-2"0,0-82 12 16,4 20-19-16,3 24 0 15,0 10 2-15,4 13 1 16,3 9-7-16,3 0 0 16,-10-4 5-16,4-8 1 0,0-13-3 15,-11-7 0-15,0-9-3 16,0-9 0-16,-7-10-5 15,3-9 1-15,-3-6-8 16,0-16 1-16</inkml:trace>
  <inkml:trace contextRef="#ctx0" brushRef="#br2" timeOffset="203340.12">4378 7093 34 0,'-4'-10'17'0,"8"4"-18"0,3 3 27 16,11-3-25-16,-8-1 0 16,11 4 0-16,8 3 0 15,2 0-1-15,12 0 0 16,3-6 1-16,14 6 0 0,10 0 0 16,18-9 1-16,15-1-1 15,-1-2 1-15,18-7-1 16,14-3 0-16,7 3-1 15,18 0 1-15,3 10-1 16,4 3 0-16,7 6 0 16,7-10 0-16,-7 1 1 15,-1-7 0-15,1-3 0 16,0-3 0-16,0-6 0 16,3-3 1-16,-3-4-1 31,-3 7 1-31,-1 6-1 0,11 0 1 0,-11-3-2 15,4 3 1-15,3 0-1 16,-20 0 0-16,2 0 0 16,-6-6 0-16,-7 0 0 15,-15 0 0-15,-10-4 0 16,4 1 0-16,-8 3 0 16,-3 3 0-16,-7 9-1 0,-15 6 1 15,-2 10-1-15,-8 7 0 16,-11 12 0-16,1 3 1 15,-11 3-2-15,-11 9 1 16,-3 7 0-16,0 0 0 16,-7 12 0-16,-4-6 1 15,-3 13-1-15,-4 9 1 16,-3 6 0-16,-4 6 0 16,0 7 0-16,-3 0 0 15,-8 12-1-15,-3 1 1 0,0 2 0 16,-7 16 0-16,0-6-1 15,-3 9 1-15,-1 7-1 16,-3-7 1-16,0-9-1 16,0 6 1-16,7-6-1 15,0 3 1-15,4-15 0 16,-1-7 0-16,1-13 0 16,-4-15 0-16,-4-3 0 15,-3-10 0-15,-7-3 0 16,-7-15 0-16,-4-4 0 15,-7-12 0-15,-10-7-1 16,-11-8 0-16,-3-4 1 16,-8-13 0-16,-17-6 0 15,-18-9 0-15,-6 0 0 16,-15 3 1-16,-25-13-1 16,-3 10 1-16,-14 3-1 0,-18 3 1 15,3 3-1-15,-13 6 1 16,-8 7-2-16,-6 3 1 15,-12 3 0-15,1 3 0 16,-14 0 0-16,0 7 1 16,-18-1 1-16,-4 4 0 15,-6-1 0-15,3 4 1 16,-4 6-1-16,1 0 1 16,10 6-2-16,3-6 1 15,15 0-1-15,-7-3 0 0,17-4-3 16,21-5 0-16,25-7-12 15,22-12 1-15</inkml:trace>
  <inkml:trace contextRef="#ctx0" brushRef="#br2" timeOffset="204421.37">10770 7300 45 0,'0'9'22'0,"0"-12"-10"0,4 0 23 15,6-3-32-15,12-7 1 16,16-6 2-16,19 0 0 16,28-15-8-16,6-7 0 15,22-6 3-15,-28 16 0 16,42-16-9-16,-14 9 0 16,-25 0-9-16,-21 10 0 15</inkml:trace>
  <inkml:trace contextRef="#ctx0" brushRef="#br2" timeOffset="205442.72">12386 6299 41 0,'0'13'20'0,"-3"25"-12"0,3-23 28 16,3 4-34 0,1 9 1-16,-1 10 0 0,1 0 0 15,-4 9-5-15,0 9 1 16,0-6 2-16,0 4 0 16,-4-4-4-16,1-10 1 15,3-5-3-15,-4-7 1 16,4-15-5-16,0-10 1 0,0-9-5 15,0-1 1-15,0-8 1 16,0 2 0-16,0-3 2 16,0 4 1-16,0-1 4 15,0 7 0-15,0 0 7 16,0 6 0-16,4 0 2 16,3 0 1-16,-4 0 1 15,4 0 1-15,7 0-1 16,4 0 1-16,3 3-1 15,7 0 1-15,8 3 0 16,-5 1 0-16,1 2-2 16,-7-3 0-16,-4 1-2 15,-7 5 1-15,-7 7-3 16,-10 9 1-16,-8-3-6 16,-7 0 0-16,-3-6-5 15,4-3 1-15,-5-10-7 16,8-3 0-16</inkml:trace>
  <inkml:trace contextRef="#ctx0" brushRef="#br2" timeOffset="205803.13">12820 6933 36 0,'-4'53'18'0,"1"-9"-14"0,3-38 26 16,0 4-29-16,0-1 1 16,0-3-1-16,0 1 1 0,0-7-3 15,0-7 1-15,3-2 0 16,1-7 0-16,-1-2-1 16,5-1 0-16,-1-10-1 15,3 8 0-15,1-5 0 16,3 11 0-16,4-1 1 15,-1 4 0-15,1-1 1 16,-1 7 0-16,1 15 1 31,0 7 1-31,-1 9 0 0,1 3 0 0,0 3-1 16,-1 4 0-16,1 3-3 16,-4-10 1-16,0 0-10 15,0-6 0-15</inkml:trace>
  <inkml:trace contextRef="#ctx0" brushRef="#br2" timeOffset="206672.02">14517 6506 38 0,'-11'25'19'0,"4"32"-13"16,7-45 27-16,0 1-30 15,0 9 1-15,4 6 0 16,3 4 1-16,3 5-7 15,1 4 1-15,0 3 3 16,-4-3 1-16,0-10-2 0,0-6 0 16,-4-3-1-16,-3-6 0 15,-7-7 0-15,-7-9 0 16,-7-6 0-16,-4-7 1 16,-3 1-2-16,-4-1 0 15,-3-6-2-15,3 10 1 16,0 6-1-16,1 6 0 15,2 10 0-15,1 5 0 16,7 1 1-16,7 0 0 16,7 3 2-16,10 3 1 15,12 6 1-15,6 4 0 0,14-7 1 16,14-6 0-16,11-3 0 16,-3 0 0-16,3-10 0 15,3 0 0-15,-3-5-2 16,-7-1 1-16,-3-10-2 15,-5-8 1-15,-6-10-1 16,-7-4 0-16,-7-2-1 16,-4-3 1-16,-7-1-1 15,-7 4 1-15,0-1-1 16,-14 7 1-16,-4 10-1 16,1 8 0-16,-4 4 0 15,-7 10 0-15,-1 8 0 16,1 1 0-16,4 6 0 15,2 3 0-15,8 9 1 16,7 4 0-16,11-7 0 16,3-2 1-16,4-4-1 0,3 0 0 15,4-10-3-15,3-8 0 16,7-7-8-16,-3 0 0 16,0-16-3-16,-4-6 0 15</inkml:trace>
  <inkml:trace contextRef="#ctx0" brushRef="#br2" timeOffset="206943.87">15254 6851 29 0,'28'-18'14'0,"1"5"-4"0,-22 10 22 15,0 3-27-15,0 0 0 0,0 3 1 16,0 0 1-16,-7-3-10 16,-4 0 0-16,-6 6 6 15,-11 7 0-15,-4 6-2 16,4 0 0-16,-4 6-1 15,4 0 0-15,0 3 1 16,7 6 1-16,7 4 0 16,3-7 1-16,8 4-1 15,-4-4 1-15,14 1-1 16,10-17 1-16,15-8-3 16,3-4 0-16,4-13-7 15,-7-12 1-15,-7-9-10 16,-7 3 0-16</inkml:trace>
  <inkml:trace contextRef="#ctx0" brushRef="#br2" timeOffset="212829.01">11490 4409 27 0,'7'9'13'0,"14"10"-3"15,-14-16 13-15,0 9-22 16,0 10 0-16,0 0 1 15,4 16 0-15,0 9-3 16,3 16 1-16,3 6 1 16,5 15 0-16,-5 10-1 0,1 16 1 15,-1 16-1 1,-2-10 0-16,-1 0-1 0,-7-3 0 16,0-16-3-16,0-6 0 15,0-22-4-15,-4-13 1 16,4-18-3-16,-3-23 0 15</inkml:trace>
  <inkml:trace contextRef="#ctx0" brushRef="#br2" timeOffset="213564.99">11416 4380 26 0,'14'7'13'0,"46"-1"-5"16,-42-6 24-16,6 0-29 16,8 0 1-16,10-3 1 0,8 0 0 15,-4-10-6-15,3-3 0 16,7-2 5-16,8-8 0 16,3-8-2-16,-3-10 0 15,-5 3-1-15,5-3 1 16,-8 7-2-16,-3 2 1 15,-3 7-1-15,-4 6 0 16,-1 10-1-16,5 2 1 16,-11 13-2-16,-1 4 0 15,-6 18-1-15,-4 12 1 16,-3 17-2-16,-7 2 1 16,-4 4 0-16,-7 12 0 0,0 6 1 15,-3 16 1-15,3 10 0 16,-4-23 1-16,4 20 0 15,4-1 0-15,3 3 0 16,3 1 0-16,5-10 0 16,2 3 0-16,1 4 0 15,0-14 0-15,-4-5 0 16,-3-7 1-16,-4 0-1 16,0-6 0-16,-7-15 0 15,-4-4 1-15,-3-9 0 16,-7-7 1-16,-7 1-1 15,-7-4 0-15,-7-3 0 16,-4-3 1-16,0-3-2 16,-7 0 1-16,-6 0-1 15,-5-3 0-15,1 0 0 16,-15 0 0-16,-6-7-1 16,-18-3 0-16,-8-2-10 0,12-4 1 15,-8-3-2-15,14 3 1 16</inkml:trace>
  <inkml:trace contextRef="#ctx0" brushRef="#br2" timeOffset="-213936.57">31284 13142 10 0,'4'0'5'0,"-11"-10"3"16,3 7 6-16,-3 0-12 15,-3 3 0-15,-4 3 0 16,-4 3 1-16,0 1-4 16,1 5 0-16,-5-5 2 15,-6-1 1-15,-4-3-2 16,-3 0 1-16,-4-3-1 16,-3-3 0-16,-11-3 1 15,-7 3 0-15,0-4 0 0,4 4 0 31,-54 3 0-31,1 0 0 16,0 0 0-16,13 0 1 16,1-3-2-16,-4 3 1 15,-3-3-1-15,-11 6 1 16,11 3-1-16,-4 7 0 16,-7 3 0-16,-3 9 1 15,-11 0-1-15,21-3 0 16,-7 3 1-16,-7 3 1 0,-7-3 0 15,11 3 1-15,-4 0-1 16,-11 4 1-16,-3-10-1 16,4-3 1-16,-1 6-2 15,-6 3 0-15,-12 0-1 16,15-3 1-16,0-3-1 16,-7-3 1-16,0-10-1 15,10 1 0-15,1-10 0 16,-8 0 0-16,1-3 0 15,3-4 1-15,0 1-1 16,-7-3 1-16,3-7-1 16,4 3 1-16,-4 1-1 15,-3-1 1-15,-7-5-1 16,14-1 1-16,-7-3-1 16,-4-3 0-16,1 3 0 15,10-3 0-15,-4 3 0 16,4 3 0-16,0 6 0 0,3 4 1 15,15 0-1-15,0-4 0 16,-1 0 0-16,8 1 1 16,-1-4-1-16,15 10 0 15,7 3 0-15,3 3 1 16,8-3-1-16,-1 6 0 16,15 0-3-16,10 0 0 15,7-3-8-15,10-3 1 16</inkml:trace>
  <inkml:trace contextRef="#ctx0" brushRef="#br2" timeOffset="-213306.25">23086 12935 24 0,'3'22'12'0,"4"-3"-6"0,-3-16 11 16,-1 9-15-16,-6 7 0 15,-4 0 1-15,-7 12 0 16,-7 7-4-16,-8 6 0 16,1-3 3-16,0 2 1 15,-7-5-2-15,-1-3 0 16,1-7 0-16,3-3 0 15,1-3 0-15,2 0 0 16,8 0-1-16,4-7 0 0,6 1 0 16,11-3 1-16,14-1 0 15,11 1 0-15,3-7-1 16,7 7 1-16,4-1-1 16,3 4 1-16,8 3-1 15,-8-1 0-15,-7-2 0 16,-3-7 1-16,-7 1-1 15,-4 2 0-15,-7-5 0 16,-3-4 0-16,-8 0 1 16,-6-9 0-16,-11-7-1 15,-8-9 1-15,-6-3 0 16,-4-13 0-16,1-9 0 16,2-15 0-16,5-20-10 15,-1 1 0-15,0-17-2 16,4-14 0-16</inkml:trace>
  <inkml:trace contextRef="#ctx0" brushRef="#br2" timeOffset="-212212.08">25929 12671 53 0,'-10'10'26'0,"17"2"-19"0,-4-9 26 0,4 1-31 16,7-4 1-16,11 3 0 15,7-3 1-15,7 0-6 16,-1-7 1-16,8-2-1 16,4 0 1-16,-1-4-13 15,0-6 0-15,-6-3-3 16,-1 10 1-16</inkml:trace>
  <inkml:trace contextRef="#ctx0" brushRef="#br2" timeOffset="-211729.44">26631 12116 46 0,'14'47'23'0,"-10"22"-31"0,-8-40 42 15,1 2-34-15,-4 16 0 0,-4 9 0 16,1 7 0 0,-1 6 0-16,4-9 0 15,0-7-1-15,3-9 1 0,1-10-2 16,3-12 0-16,3-12-2 16,1-7 0-16,-4-12-2 15,0-4 1-15,-4-3-1 16,1-3 1-16,-1 1-1 15,1 5 1-15,-1 1 0 16,1 2 1-16,3 4 2 16,0 6 1-16,7-3 1 15,3 0 1-15,4 3 3 16,8 0 1-16,2 9 3 16,5 0 1-16,2 10 0 46,8 0 0-46,-4-3-2 0,-6-1 0 0,-8 4-3 16,-11 3 0 0,-10 3-3-16,-14 7 1 0,0-4-5 15,-7-6 1-15,-4-7-7 0,1 1 1 0,2-10-5 0,5-6 0 16</inkml:trace>
  <inkml:trace contextRef="#ctx0" brushRef="#br2" timeOffset="-211412.29">27160 12759 53 0,'0'0'26'0,"-7"38"-36"0,4-16 50 0,-1 6-40 16,1 3 1-16,-4 10-5 16,0 3 1-16,3-6-9 15,-3-4 0-15</inkml:trace>
  <inkml:trace contextRef="#ctx0" brushRef="#br2" timeOffset="-209222.75">11875 5920 27 0,'0'9'13'0,"10"7"3"0,-3-16 13 0,0 9-23 16,4-5 0-16,3-4 2 15,0 3 0-15,7 0-11 16,11-9 0-16,7-7 6 16,10 4 1-16,4-4-9 15,-4-3 1-15,-3-2-10 16,-17-1 0-16</inkml:trace>
  <inkml:trace contextRef="#ctx0" brushRef="#br2" timeOffset="-207044.56">22708 14638 22 0,'0'-4'11'0,"-3"4"-4"16,3 0 11-16,-4 7-14 0,1 2 1 0,-4 7 2 15,0 6 1-15,0 3-10 16,0 12 0-16,-1 14 7 15,1 2 0-15,4 16-3 16,-1 0 1-16,4 6-2 16,0 0 1-16,0 1-1 15,4-7 0-15,-4-13 0 16,3-3 0-16,1-6 0 16,-1-6 0-16,-3-3-1 15,4-10 1-15,-4-9-1 16,0-10 0-16,0-9-1 15,0-9 1-15,0-13 0 0,0-16 1 16,0-15-1-16,0-7 0 16,-4-2 0-16,4-10 0 15,0-4-1-15,-3 4 1 16,-1 0 0-16,1 3 0 16,-1 3 0-16,1 3 0 15,-4 16-1-15,3 10 0 16,1 5 0-16,-1 11 1 15,1 5-1-15,-1 13 0 16,4 12 0-16,0 10 0 16,0 9 0-16,0 7 1 0,0 9 0 15,0-7 0-15,4 10 0 16,-4 7 0-16,0-4 0 16,0 3 0-16,0 7 0 15,0-4 1-15,0 7-1 16,0-13 0-16,0-12 0 15,-4-10 0-15,4-9-1 16,0-10 1-16,0-9-1 16,4-9 1-16,-1-10 1 15,1-6 0-15,-1 0 0 16,1-10 1-16,3-9-1 16,-4-12 1-16,1 2-1 15,-1-5 0-15,1-4-1 16,-4 0 0-16,0-2 0 15,0 18 0-15,-4 3 0 0,1 9 1 16,-1 10-1-16,1 9 0 16,-1 4 0-16,1 9 0 15,3 12 0-15,-4 7 0 16,1 6 0-16,-1 9 0 16,1 16-1-16,-1-3 0 15,1 16-5-15,-1-4 1 16,1 4-8-16,6 5 1 15</inkml:trace>
  <inkml:trace contextRef="#ctx0" brushRef="#br2" timeOffset="-204117.06">31401 13424 34 0,'14'3'17'0,"0"0"-6"0,-14-3 18 15,0 3-28-15,0 1 1 16,-4 2-1-16,-6 3 1 0,-4 4-3 16,-11-4 0-16,-7 4 2 15,-6 6 0-15,2-1-2 16,1 1 1-16,0 0-1 15,3 0 0-15,4-7-1 16,3 1 0-16,7-4-1 16,4 4 0-16,11-1 1 15,6-2 0-15,8 2 0 16,3 4 1-16,0 0 1 16,4 2 0-16,-1-2 0 15,-3 3 1-15,-3 0-1 16,-7 6 0-16,-11-3-1 15,-1 3 1-15,-2 0-2 16,-8 0 0-16,-6-3-8 16,-1 0 1-16,0-9 0 15,0-7 0-15</inkml:trace>
  <inkml:trace contextRef="#ctx0" brushRef="#br2" timeOffset="-203801.9">31489 13901 35 0,'25'3'17'0,"-18"-3"-20"0,-7 0 35 16,-4-3-32-16,-3-1 0 15,-11 4 0-15,-3 0 1 16,-7 7-1-16,-4 2 0 0,1 7 0 31,-5 6 0-31,1 0-1 0,7 0 0 0,7 6 0 16,10-9 0-16,15-7-1 15,13-9 1-15,11-9 1 16,4-10 1-16,0-5-1 16,-4-8 0-16,-7 7-6 15,-10 4 0-15,-11 5-3 16,0-3 0-16</inkml:trace>
  <inkml:trace contextRef="#ctx0" brushRef="#br2" timeOffset="-202826.42">22726 13656 29 0,'-14'3'14'0,"-21"19"-2"16,24-12 14-16,-3 5-24 15,-4 1 1-15,-3 3 1 16,-4 6 0-16,-3-3-6 16,0 0 1-16,-4 0 3 15,0 0 0-15,4 0-2 16,11 3 1-16,-1 0-1 16,4-3 0-16,3 0 0 15,4-4 0-15,4 1 0 0,6-3 1 16,11-7 0-16,11-2 0 15,10 2-1-15,1 0 1 16,-5-2-1-16,-6 2 1 16,-7 0-2-16,-8 4 1 15,-13 6-1-15,-15 3 0 16,-7 3-2-16,-10-3 0 16,3 3-10-16,1-6 1 15</inkml:trace>
  <inkml:trace contextRef="#ctx0" brushRef="#br2" timeOffset="-202372.61">22800 14073 39 0,'11'19'19'0,"-8"-3"-15"0,-6-4 28 31,-8 35-34-31,0 10 1 0,1-13-17 16,-4-7 1-16,0-9 15 16,7-18 0-16</inkml:trace>
  <inkml:trace contextRef="#ctx0" brushRef="#br2" timeOffset="-199432.35">28868 14543 26 0,'-4'-3'13'0,"4"3"-2"16,0 0 13-16,0 0-21 15,0 7 0-15,0 8 2 16,0 7 1-16,0 19-7 16,0 12 0-16,4 10 4 15,-1 15 0-15,1 7-2 0,-4-3 1 16,0-1-3-16,0-2 1 16,-4-20-12-16,1-21 0 15,-8-16 0-15,1-13 0 16</inkml:trace>
  <inkml:trace contextRef="#ctx1" brushRef="#br2">18919 7717 0,'0'0'0,"0"0"16,0 0 0,0 0-16,0 0 15,0 0 1,0 0-16,0 0 16,4 6-16,10 7 15,7 12 1,0-3-16,1 0 15,-8-4 1,0-2-16,0 0 16,-3-4-1,-4 1-15</inkml:trace>
  <inkml:trace contextRef="#ctx0" brushRef="#br2" timeOffset="-198111.78">23089 12025 20 0,'4'4'10'0,"10"11"-3"16,-7-15 10-16,4 0-14 16,6 0 1-16,4-3 1 15,8 0 0-15,6-3-6 16,4-1 0-16,0 1 5 16,10-3 0-16,7 2-1 15,11 4 1-15,4-3 0 16,7 3 0-16,-1 0-1 15,8 0 1-15,10-4-1 16,7 1 0-16,4 0-1 16,0 0 1-16,10-1-2 15,8-2 0-15,14-1-1 0,-8-8 1 16,11-1-1-16,14 3 1 16,-3 4-1-16,7 5 1 15,14 1-1-15,-4 3 1 16,4 3-1-16,10 3 1 15,-6 3-1-15,6-6 0 16,15-3 0-16,-15 0 1 16,8 0-1-16,13 0 1 15,-13 0-1-15,3 3 1 16,0 0 0-16,-7-3 0 16,0-1 0-16,3 4 0 0,-13 0-1 15,-1 0 0-15,0 4 0 16,-13-8 0-16,-22-2-1 15,-7 0 1-15,-14-4-2 16,-7 1 0-16,-18 0-7 16,-14-4 0-16,-10-6-6 15,-22 4 0-15</inkml:trace>
  <inkml:trace contextRef="#ctx0" brushRef="#br2" timeOffset="-197616.9">29686 11285 27 0,'14'0'13'0,"-3"0"-3"0,-8 0 13 15,1 7-23-15,3-1 1 16,4 6 2-16,-1 7 0 16,1 0-3-16,3 0 0 0,0 0 2 15,0 3 0-15,0 0 0 16,-3-4 0-16,-1 4-1 15,5 3 0-15,-1 4 0 16,3-1 0-16,4 0 1 16,4 3 0-16,0 1 0 15,3-7 1-15,-10-3-1 16,-8 0 0-16,4-3 0 16,-7-1 0-16,1 1-2 15,-8-3 1-15,-4 0-1 16,-10 2 0-16,-7 1 0 15,-4 0 0-15,-10 0-1 16,-1-3 1-16,-13-1-4 16,-7 1 0-16,-8-4-10 15,4-5 1-15</inkml:trace>
  <inkml:trace contextRef="#ctx0" brushRef="#br2" timeOffset="-197374.32">29655 11373 38 0,'-18'47'19'0,"-10"13"-11"0,21-38 24 15,-4 12-30-15,-7 10 1 0,4 13-1 16,4-4 1-1,-1 6-5-15,4-2 1 0,4-10-5 16,3-9 0-16,0-23-7 16,7-12 0-16</inkml:trace>
  <inkml:trace contextRef="#ctx0" brushRef="#br2" timeOffset="-196671.61">27732 10213 36 0,'-4'28'18'0,"-3"3"-10"0,4-18 27 0,3 6-32 16,-4 9 1-16,1 16 0 16,-4 9 1-16,-4 7-7 15,0-7 0-15,1 0 3 16,-1-5 0-16,4-14-5 15,4-6 0-15,3-15-4 16,3-4 0-16,8-6-6 16,-4-6 1-16,0-12 0 15,-7-1 0-15,0 0 4 16,-4 0 0-16,1 1 4 0,-1 2 1 16,1 4 5-1,3-1 0-15,3 4 0 0,4 3 1 16,4 0 1-16,3 3 1 15,4 3 3-15,3 6 0 16,0 7 2-16,0 3 0 16,0-3 1-16,-3 6 0 15,-4 0-3-15,-7 3 0 16,-7-3-4-16,-3-1 1 16,-8 1-5-16,-3-6 1 15,-4-6-11-15,1-7 1 16,6-13-2-16,4-2 1 15</inkml:trace>
  <inkml:trace contextRef="#ctx0" brushRef="#br2" timeOffset="-196327.22">27912 10806 45 0,'3'31'22'0,"18"-22"-22"16,-10-6 44-16,10 1-43 16,-3-4 1-16,3 3 0 15,0 0 1-15,0 0-4 16,-3 3 1-16,-7 1 1 16,-1-1 0-16,-6 6-1 15,-8 1 0-15,-3 6-1 16,0 0 1-16,-4-4 0 15,1 4 0-15,-1 3 0 0,8 0 1 16,-1-6 0-16,4-1 1 16,4 1 0-16,6 0 0 15,8-4-1-15,7-6 1 16,3-2-4-16,0-4 0 16,-7 0-14-16,-3-7 0 15</inkml:trace>
  <inkml:trace contextRef="#ctx0" brushRef="#br2" timeOffset="-192467.12">29097 13628 33 0,'4'-6'16'0,"-1"6"-7"16,-3-7 16-16,-7 4-22 16,-3-6 0-16,-5 2 2 15,-2-2 1-15,-1 0-9 16,-3 2 1-16,-4 10 4 15,-3 4 1-15,-7 5-2 16,3 4 1-16,0 0-2 16,1 6 1-16,6 0-1 15,4-4 1-15,3 1-2 0,7-9 1 16,4-1-1-16,7 0 1 16,11 1 0-16,10 6 0 15,4 5 0 16,3 5 1-31,-3 2 0 0,-8 3 0 0,-2 0-1 0,-1-2 0 16,-4-4-2-16,-3-3 1 16,-3-3-3-16,-8-4 0 15,-6-2-9-15,-8-1 1 16,-7-5-1-16,1-1 1 16</inkml:trace>
  <inkml:trace contextRef="#ctx0" brushRef="#br2" timeOffset="-192062.46">28988 13938 31 0,'0'7'15'0,"0"-7"-10"0,0 0 29 0,0 0-31 0,7 3 1 0,0 3 2 16,0 3 1-16,4 1-9 15,-1 2 1-15,8 1 5 16,-1 3 1-16,1-7-3 16,0-3 1-16,-8 0-2 0,1-2 0 15,-8-1-2-15,-6 0 1 16,-11 0-1-16,-4 3 1 15,-3 4-1-15,0-4 1 16,3 6-1-16,4-2 1 16,3 2 0-16,1 1 1 15,3 0-1-15,3-4 1 16,11 0 0-16,14-2 0 16,11-4-2-16,7 0 0 15,3-3-14-15,-6-3 1 16</inkml:trace>
  <inkml:trace contextRef="#ctx0" brushRef="#br2" timeOffset="-189537.09">28734 15754 11 0,'-4'6'5'0,"-3"-9"7"0,7 3 5 0,-3 0-15 16,-4 0 0-16,-4 0 0 15,-3 3 1-15,-4 3-4 16,-6-2 0-16,-1-1 2 16,-3-3 0-16,-1 0-1 15,-2 0 1-15,2 0-1 16,-2 0 0-16,-8-3 0 0,-3-1 0 15,-4 1 0-15,-4-3 0 16,1 6 0-16,-4-3 0 16,-3-3 0-16,-4 2 0 15,7 1 0-15,0 0 0 16,-7 3 0-16,-4 3 0 16,-3-3 0-16,-3 0 0 15,-4 0-1-15,0 7 1 16,3 2 0-16,-10-6 0 15,3 3 0-15,-3 1 1 0,-4-4-1 16,-3 3 1-16,7 7 0 16,-11-1 0-1,-3 4 0-15,-7 3 0 0,-4-4 0 16,7-2 1-16,-7-1-1 16,1 1 0-16,-5 0-1 15,-3-1 1-15,7 1 1 16,-10-1 0-16,0 4-1 15,-4 3 0-15,3 3-1 16,4 0 1-16,0 0 0 16,1-1 0-16,2 1-1 15,-3-3 1-15,22 0-1 16,-1 0 1-16,0-3 0 16,0-1 0-16,11 4-1 15,0-3 0-15,4-1-4 16,10-5 0-16,10-4-6 15,11-6 1 17</inkml:trace>
  <inkml:trace contextRef="#ctx0" brushRef="#br2" timeOffset="-189057.98">24331 15804 29 0,'7'35'14'0,"-21"-7"-9"0,11-19 20 0,-8 7-24 16,-7 6 0-16,-6 3 0 15,-8 3 1-15,-10 0-3 16,3 1 0-16,0-1 2 15,0 0 0-15,4 0-1 16,0-3 0-16,6-3 0 16,8-3 0-16,4-3 0 15,13-1 1-15,11 1 0 16,7 0 0-16,7-1-1 16,15 7 1-16,9 10-1 15,1-1 1-15,-3 4-1 16,-8 5 0-16,-3-5 0 0,-8-1 0 15,-6-5-1 1,-4-4 1-16,-7-10 0 0,-3-5 0 16,-4-10 1-16,0-10 1 15,-4-5 1-15,1-10 0 16,-4-7 0-16,0-5 0 16,-1-14-2-16,1-14 0 15,4-4-13-15,3-13 1 16</inkml:trace>
  <inkml:trace contextRef="#ctx0" brushRef="#br2" timeOffset="-188323.34">23985 14678 31 0,'-3'41'15'0,"3"19"-6"16,3-45 15-16,1 10-23 16,-1 10 1-16,-3 12-1 0,0 3 0 15,0 0-4-15,0 13 1 16,0 0-7-16,0-4 1 16,-3-18-3-16,-1-19 1 15</inkml:trace>
  <inkml:trace contextRef="#ctx0" brushRef="#br2" timeOffset="-187809.6">23982 13562 43 0,'10'9'21'0,"-6"7"-25"15,-4-16 43-15,0 3-38 16,-4 7 0-16,-3-4 0 16,-3 3 0-16,-4 4-2 15,-7-1 1-15,-1 10 0 0,1 0 0 16,0 3-2-16,3-3 1 16,4-3 0-16,7 0 0 15,4 0 0-15,6-4 0 16,11 1 0-16,4 0 1 15,3-1 0-15,0 1 0 16,-3 0 0-16,-4-1 1 16,4 4-2-16,-8 3 1 15,-10 6-1-15,-3-2 1 16,-11 8-2-16,-11-3 1 16,0-2-7-16,-3-4 1 0,3-10-5 15,8-2 1-15</inkml:trace>
  <inkml:trace contextRef="#ctx0" brushRef="#br2" timeOffset="-187241.62">23999 13907 35 0,'0'19'17'0,"8"-4"-11"0,-5-8 29 0,4-1-32 0,4 3 1 15,-1 4 0-15,4-1 1 16,8-2-7-16,-1 2 1 16,3-2 4-16,-2-4 0 15,-5 0-2-15,-6 1 0 0,-4-1-2 16,-7 0 1-16,-7-3-1 15,-7 4 1-15,-4 2-2 16,-3-6 1-16,-4 3-1 16,8-3 0-16,2 1 0 15,5-1 0-15,3 0 0 16,3 0 1-16,11 3 1 16,7 4 1-16,8 5 0 15,9-2 1-15,1-1-1 16,0 1 1-16,-7 6-2 15,-8 3 1-15,-6 6-3 16,-15 3 1-16,-13 7-10 16,-12-10 1-16,-9-6-4 15,-8-6 1-15</inkml:trace>
  <inkml:trace contextRef="#ctx0" brushRef="#br2" timeOffset="-186296.95">27443 14638 31 0,'7'-4'15'0,"-7"8"-4"0,0-4 16 16,10 0-24-16,-6 6 1 15,-4 6 2-15,0 10 1 16,-4 7-9-16,-3 8 0 16,0 13 4-16,-3 10 1 0,-5 12-9 15,1-3 0-15,-3 0-8 16,10-6 1-16</inkml:trace>
  <inkml:trace contextRef="#ctx0" brushRef="#br2" timeOffset="-182393.09">4057 14779 24 0,'0'6'12'0,"0"-3"-2"0,0-3 13 15,0 0-21-15,7 3 1 16,-7 3 0-16,4 7 0 16,3 6-3-16,3 9 0 15,-10 0 3-15,4 7 0 16,3 2-1-16,-7 7 1 15,0 0-1-15,-7 6 0 16,3 7-2-16,4 9 1 16,0 3-1-16,0 0 1 15,0 0-1-15,0-7 0 0,4-5 0 16,3-16 0 0,-7-10 0-16,0-6 1 0,0-6-2 15,10-7 1-15,-6 1 1 16,10-7 0-16,-3-3 0 15,10 0 0-15,0-3 0 16,11 4 0-16,14-1 0 16,3-3 1-16,11 0-2 15,14-3 0-15,-3-4 0 16,17 4 0-16,10 3 0 16,19 0 0-16,-4 0 0 15,24 6 1-15,4 1-1 16,1-1 1-16,16 0-1 15,8 1 1-15,-4-4-1 16,15 3 1-16,3 0-1 16,-7-6 0-16,7 3 0 0,-11-3 1 15,0-9-1-15,-14-7 0 16,-3-6 0-16,-11-3 1 16,-3 0-2-16,-15 0 1 15,-20 6 0-15,-12 7 0 16,-6-1 0-16,-7 4 0 15,-11-4-1-15,-14 4 1 16,-8-1-1-16,-6 1 1 16,-7-4-1-16,-4 1 1 0,0-4-1 31,-3 1 0-31,3-1 1 0,1-3 0 0,-5 0 0 16,1-3 0-16,0-6-1 15,-1-10 1-15,-10-5-1 16,-10-17 1-16,-11-9-4 15,-4-19 1-15,-20-9-10 16,-5-19 1-16</inkml:trace>
  <inkml:trace contextRef="#ctx0" brushRef="#br2" timeOffset="-177603.22">23932 15224 22 0,'0'-6'11'0,"0"24"2"0,0-18 11 15,-3 10-21-15,-1 2 1 16,1 7 3-16,-1 6 0 16,1 7-8-16,-1 8 1 15,1-2 5-15,-1 3 0 16,1 6-2-16,-1-3 1 16,1-3-3-16,3-7 1 15,0-9-2-15,0-6 0 16,0-3-1-16,0-4 1 15,0 1-1-15,3-10 0 16,1-13 0-16,-1-12 0 0,4-6-1 16,-3-9 1-16,-1-14 0 15,1 1 0-15,3-6 0 16,0-1 0-16,0 7 1 16,4-3 0-16,-4 3 0 15,0-4 0-15,-4 11 0 16,1 8 0-16,-4 4 0 15,3 6 0-15,-3 6 1 16,4 6 0-16,-1 4-1 16,1 3 1-16,-1 9-1 15,1 6 1-15,-4 4 0 16,0 5 0-16,0 4-2 16,0 0 1-16,-4 3-1 15,4 10 1-15,0 9-1 16,0 0 1-16,0-3 0 15,0-4 0-15,0-6 0 0,0-9 0 16,0-12-1-16,0-13 0 16,-3-10 2-16,3-12 0 15,0-9 0-15,0-4 0 16,0-9 1-16,3-3 0 16,-3-7 0-16,0-2 0 15,0 2-1-15,0 4 0 16,0 3-1-16,4 3 0 15,-4 15 0-15,0 4 1 16,0 9-1-16,0 4 1 16,0 18-1-16,3 13 1 15,-3 12 0-15,0 12 0 0,0 17-1 16,0 3 0-16,-3-4 0 16,-1 0 0-16,-3 1 0 15,4-7 0-15,-1-3 0 16,1-12 0-16,-1-4-1 15,4-12 1-15,-3-13-1 16,-1-9 1-16,4-16-1 16,0-3 1-16,0-16-1 15,0-18 1-15,-3-7-1 16,-1-3 1-16,1-3 0 16,3 4 0-16,3-1 0 15,1 19 0-15,-1 9 1 16,1 13 0-16,-1 19-1 15,-3 15 1-15,0 16 0 16,4 19 0-16,-4 28-1 0,0 13 0 16,0 9-3-16,3 0 0 15,-3-9-12-15,-3-26 0 16</inkml:trace>
  <inkml:trace contextRef="#ctx0" brushRef="#br2" timeOffset="-176551.98">27298 14653 43 0,'0'-22'21'0,"0"32"-22"0,0-10 27 15,0 0-24-15,0 0 0 16,0 3 2-16,0 12 1 0,0 17-6 16,3 12 1-16,-3 9 2 15,0 16 1-15,0 3-1 16,0-3 0-16,4 0-1 15,0-9 0-15,-1-7-1 16,-3-6 1-16,4-12-1 16,-4-4 1-16,-4-6-1 15,4-9 0-15,-3-4 0 16,3-9 0-16,-4-6 0 16,4-12 1-16,0-17-1 15,0-2 0-15,0-16 0 16,0-7 0-16,0-6 0 15,0-2 0-15,7 5 0 16,-3 10 0-16,-1 3 0 16,1 9 1-16,3 10-1 15,0 6 0-15,0 9 0 0,-4 4 1 16,1 15-2-16,-1 7 1 16,1 12-1-16,-1 9 1 15,1 4-1-15,-4 15 0 16,0 1 0-16,0 8 1 15,0 1 0-15,0-10 1 16,0-9-1-16,0-12 0 16,0-10 0-16,0-10 0 15,0-12 0-15,0-12 1 16,4-7-1-16,-4-9 1 0,-4-13 0 16,0 3 0-16,-3-15-1 15,0-7 1-15,4 4-1 16,-1 6 1-16,4-1-1 15,-3 14 1-15,3 2-1 16,0 13 1-16,0 13 0 16,0 9 0-16,0 16 0 15,0 18 0-15,0 13 0 16,-4 19 0-16,1 9-1 16,-1 4 0-16,1-4-4 15,-4-9 1-15,0-16-13 16,-15-25 1-16</inkml:trace>
  <inkml:trace contextRef="#ctx0" brushRef="#br2" timeOffset="-174407.08">24003 15095 26 0,'4'0'13'0,"3"0"2"0,-7 0 5 15,3 3-17-15,-3 1 0 16,4-1 0-16,-1 3 1 16,1-3-5-16,-1 0 0 0,1 0 3 15,6-3 1-15,8 0-1 16,7-3 0-16,3 0 1 15,4-3 0-15,6 0 0 16,5-4 0-16,-1-2-1 16,-3-1 1-16,-4-3-2 15,-3 1 1-15,-7 5-2 16,-4 1 1-16,-4 3-2 16,1-1 1-16,-7 7-1 15,-1 10 1-15,-6 12-1 16,-4 9 0-16,-4-3 0 15,-3 1 1-15,0-1-1 16,0-3 1-16,4 0-1 16,-1-9 1-16,4-10-1 15,7-6 1-15,4-6 0 16,3-7 0-16,0-9 1 0,4-3 0 16,10 0 0-16,4 0 1 15,-1 3-1-15,-3 6 0 16,-3 7 0-16,-4 9 0 15,-3 9-1-15,-4 7 1 16,-3 3-2-16,-4-4 1 16,0-2-1-16,-4 0 1 15,1-4-1-15,-1-3 1 16,4 0 0-16,0 1 0 0,1-1 0 16,-1-3 1-16,0-3-1 15,0 0 0-15,0 0-1 16,3 0 1-16,1 3 0 15,3-6 0-15,0-6-1 16,4-4 0-16,-1-2 1 16,5-4 0-16,-1 3 0 15,0 3 1-15,4 4-1 16,-8 9 1 15,1 6-1-31,0 7 1 0,-4 3-1 0,-4-4 0 0,1 1 0 16,-4-7 0-16,0 0-1 15,0-3 1-15,0 4 0 16,-3-4 0-16,-1 0 0 16,-3 0 0-16,7 0 0 15,0 0 0-15,4-3 0 16,-1-3 0-16,8-6-1 0,0-4 1 16,6-6-1-16,-2 1 1 15,-1-1 0-15,0 3 0 16,4 4 0-16,-1 5 1 15,1 7-1-15,-4 10 0 16,0 5 0-16,-3 4 1 16,-4-3-1-16,0-7 0 15,-3 4 0-15,-4-7 0 16,3 3 0-16,4-2 0 16,1-4 0-16,-1-3 0 15,3-3-1-15,1-7 1 0,0-5-1 16,3-7 1-16,0-3 0 15,-3 3 0-15,3-3 0 16,0 6 0-16,0 3 0 16,4 7 1-16,-1 2-1 15,1 7 1-15,-4 10 0 16,-3 6 0-16,-4 5-1 16,0 1 0-16,-3 0 0 15,-1-3 0-15,1-3-1 16,-4-4 1-16,0 1-1 15,-3-1 1-15,3-5-1 16,-4-4 1-16,4 0-1 16,0-9 1-16,4-7-1 15,3-6 1-15,0-3 0 16,4-3 0-16,-1 3 0 16,8 4 1-16,-4 5 0 0,0 4 0 15,4 6-1-15,-4 6 1 16,0 3-1-16,1 3 1 15,-5 4-1-15,1-1 0 16,-4 1 0-16,-3-4 0 16,-4 1-1-16,0-4 1 15,0 0-1-15,0-3 1 16,0 1 0-16,0-4 0 16,0 3 0-16,4 0 0 15,-4 0 0-15,3 3 0 0,1 1 0 16,-1-1 0-16,1 0 0 15,-1-3 0-15,1 0 0 16,7 0 0-16,-1-3 0 16,-3 0 0-16,4 0 0 15,0 0 0-15,-1 4 0 16,1-1 1-16,-4 3-1 16,0 0 0-16,4-6 0 15,-4 0 0-15,0 0 0 16,0 3 0-16,0-3-1 15,0 0 1-15,4 0 0 16,3 0 0-16,-3-3-1 16,3-3 1-16,-3-3 0 15,-1-4 0-15,-3-3 0 16,1 4 0-16,-1-1 0 0,-4 4 0 16,1 6 0-16,-1 6 0 15,-3 3 0-15,1 4 0 16,2 2 0-16,4 1 0 15,4-4 0-15,3 4 0 16,4-1 0-16,3 7 1 16,4-3-1-16,-1-4 1 15,1-2-1-15,7-4 0 16,-4-6 0-16,4-6 0 31,0-1 0-31,3-2 0 0,-7 0 0 16,-3-1 0-16,0-6-3 0,0 4 1 15,-8-4-13-15,-17-9 1 0</inkml:trace>
  <inkml:trace contextRef="#ctx0" brushRef="#br2" timeOffset="-173371.01">13582 13706 31 0,'74'-66'15'0,"35"-40"-7"0,-84 68 15 16,-4-9-19-16,-3-16 0 15,-8-6 2-15,-10-6 1 16,-17-16-9-16,-25-3 1 16,-22-6 5-16,-24 3 0 15,-32-4-2-15,-14 17 0 16,-28 15-2-16,-25 9 1 16,-18 13-2-16,-14 16 0 15,1 12-1-15,-5 22 0 16,15 16 0-16,7 15 1 15,21 19 0-15,11 7 1 16,21 22 1-16,24 12 0 0,22 25 0 16,14 16 1-16,10 15-1 15,22 13 0-15,17 13-1 16,21 12 1-16,18 10-1 16,14-4 1-16,22 4-1 15,20-7 0-15,25-9-1 16,14-7 1-16,25-5 0 15,25-17 1-15,17-18-1 16,29-22 0-16,17-13 1 16,32-31 1-16,7-22 0 15,21-28 1-15,-14-38 0 16,0-28 0-16,-25-28-1 16,-21-32 1-16,-24-24-1 15,-33-32 0-15,-31-16-1 16,-46-34 0-16,-49-10 0 0,-32-28 1 15,-53-3-3-15,-53-22 0 16,-35 7-6-16,-35 8 0 16,-15 14-10-16,-7 46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35:17.5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3926 5334 37 0,'4'9'18'0,"3"-15"-9"0,-3 9 19 0,-1 3-25 16,1 10 0-16,3 0 1 16,-7 12 1-16,3 6-6 15,4 16 0-15,-7 7 4 16,4 15 0-16,3 13-2 15,-7-7 1-15,0-9-1 16,-7-6 0-16,3-7-1 16,4-12 1-16,-10-13-1 15,3-15 0-15,0-10-1 16,-4-21 1-16,7-17-2 16,-6-18 0-16,3-19-1 15,3-12 0-15,-6-13 0 16,3 0 1-16,-4 6 1 0,11 3 1 15,0 7 2 1,11-1 1-16,10 10 2 0,7 7 0 16,4 5 0-16,7 13 1 15,-1-3-2-15,-6 19 0 16,3 12-1-16,-3 10 0 16,-7 9-1-1,0 7 0-15,-11 11-3 16,-4 8 1-16,-10 24-2 0,-10 7 0 15,-4 5-1-15,-8 1 0 16,-6-6-2-16,-11-1 1 16,-3-8-1-1,7-7 0-15,3-4-4 0,11-8 1 0,3-7-7 16,15-13 0-16</inkml:trace>
  <inkml:trace contextRef="#ctx0" brushRef="#br0" timeOffset="371.48">4417 5744 30 0,'7'47'15'0,"-7"32"-6"15,0-60 18-15,0-1-25 16,0 4 0-16,0 3 2 16,-11-6 0-16,1-9-5 15,-8-4 1-15,7-9 3 16,-10-7 1-16,4-2-1 0,6-10 0 15,0-3-1-15,4 0 1 16,4-3-1-16,6-4 1 16,4 4-1-16,15 6 0 15,-5 0 0-15,4 6 0 16,11 7-1-16,0 3 1 16,3-1-1-16,-3 4 0 15,-4 3-2-15,-3 7 0 31,0-4-5 16,-4 6 1-47,-4 1-11 16,-2-4 0 15</inkml:trace>
  <inkml:trace contextRef="#ctx0" brushRef="#br0" timeOffset="630.35">4667 5901 46 0,'18'25'23'15,"10"3"-13"-15,-14-21 33 0,11-4-39 0,0 0 0 0,10-9 0 0,0-10 1 0,0 0-8 0,-6-2 1 0,-8-4 3 0,-7-3 0 0,-7 3-4 0,-7 3 1 0,-11-3-2 16,-6 6 0-16,-4 7-2 16,-8 2 0-16,5 17 0 15,6 2 0-15,0 10 1 16,4 7 1-16,14 2 1 15,0 7 1 17,11-1 2-32,10-2 0 15,0-13 1 1,7-7 0-16,1 1-3 16,2-3 1-16,-2-13-6 0,2-10 1 0,-2-9-5 0,-8-3 1 15</inkml:trace>
  <inkml:trace contextRef="#ctx0" brushRef="#br0" timeOffset="827.68">5249 5983 25 0,'22'34'12'0,"-1"16"-6"0,-11-40 18 0,1 2-21 0,-1 1 1 0,1-1 4 0,-4-8 0 16,-3-4-8-16,-1-10 1 0,1-2 8 16,6-7 0-16,1-9-2 15,10-7 1-15,14-9-2 16,8-12 0-16,2 12-8 15,1 6 1-15,0 4-16 16,-14-4 0-16</inkml:trace>
  <inkml:trace contextRef="#ctx0" brushRef="#br0" timeOffset="1337.2">7645 6042 54 0,'49'7'27'0,"15"-20"-23"0,-50 4 36 16,3-7-38-16,-6-3 1 0,-8-3-1 15,-3-3 0-15,-3 3-4 16,-15 3 1-16,-6 1 0 15,-8 14 1-15,-3 4-3 16,-11 4 1-16,7 8-2 16,4 7 1-16,3 6 0 15,7 6 1-15,4-6 0 16,10 10 1-16,8 6 1 16,3-1 1-16,7 4 0 15,7 3 1-15,7-6-1 16,11-10 0-16,3-15-3 15,8-13 0-15,-1-12-5 16,11-19 0-16,0-19-8 0,0 0 0 16</inkml:trace>
  <inkml:trace contextRef="#ctx0" brushRef="#br0" timeOffset="1583.93">8206 5669 35 0,'17'10'17'0,"-3"15"-12"0,-10-22 24 0,-4 9-29 16,0 13 1-16,-7 10-1 0,-7 15 1 0,-4 3-2 0,-3-9 1 16,-7 10 0-16,3-1 1 15,-14-3-5 1,4-6 1-16,3-16-8 16,7-22 1-16,1-21-1 15,-1-1 1-15</inkml:trace>
  <inkml:trace contextRef="#ctx0" brushRef="#br0" timeOffset="1794.54">7878 5782 22 0,'17'22'11'0,"15"38"-7"0,-18-35 20 0,4 12-21 0,-4-2 0 0,10 6 0 16,8 9 0-16,4-6-5 15,2 6 1-15,5 6 2 16,-1-12 0-16,0-3-7 15,4-16 0-15,-3-12-3 16,-1-23 1-16</inkml:trace>
  <inkml:trace contextRef="#ctx0" brushRef="#br0" timeOffset="2676.46">8601 6058 25 0,'24'-22'12'0,"-2"-6"-3"0,-19 22 19 0,1 2-25 0,-1-8 1 0,-3 12 1 0,-3-3 0 0,-1 3-7 0,-6 15 0 0,-5 4 4 0,5-13 1 16,-1 10-3-16,1 9 1 15,3 7-1-15,-7-4 0 16,6-3 0-16,5 0 0 0,3-9 0 16,3-7 0-16,-3-9-1 15,11-16 1-15,7-2-1 16,-1-4 1-16,8 0-1 15,-11 15 1-15,7-8-1 16,-3 5 1-16,3 7-1 16,0 6 1-16,4 4 0 15,-11 2 0-15,7 0 0 16,-3 1 0 15,0-4 0 16,3 0 0-47,0-2 0 16,0-4 0-16,4-4 0 15,-8 1 0-15,1 0 0 0,-4 0 0 0,0 0 0 0,0 3 0 0,4 0-1 0,0 3 1 0,-1 0 0 16,1-6 0-16,0 0 0 0,-1-7 0 0,8 4 2 0,3 0 1 16,0-7 0-16,4-9 0 15,0 0 0-15,-4-3 0 16,-3 3-1-16,-8-6 0 15,-3 0-2 1,1 6 1 0,-1 6-1-16,3 7 0 0,-6 6-1 15,3 9 1 1,7 3 0-16,0 13 0 0,1 10-2 0,2-13 1 16,1 3-1-16,7 6 1 15,-8 6-1-15,-2 4 1 0,2 3 0 16,1 6 0-16,-4 6 1 15,4 3 0 1,3 7 0 0,7-13 0-1,1 4 0-15,2 8 0 16,-9 4 0-16,-1 3 0 0,-7 0 1 0,-3-6 0 0,-11 0-1 16,-7-10 0-16,-11-9 0 15,-10-13 0-15,-4-18 1 16,-3-16 0-16,0-26-2 15,3-18 0-15,-3-12 2 16,-4-26 0-16,4-18-1 16,3-4 1-1,11-9-1 1,11 25 1 0,6 3 0-1,15-3 0-15,17 16 0 16,7 9 0-16,4 19 0 0,-3 13 0 0,-8 9-1 0,-7 18 1 0,-7 14-1 0,-14 14 0 15,-10-2-1-15,-8 16 1 16,-17 12-1-16,-4 0 0 16,-3 3 0-16,3-3 1 15,0-6-1-15,-3-10 0 16,-4-9-1-16,4-19 1 16,0-9-4-16,3-10 1 15,7-21-6-15,8 5 0 31,10-27-2-15,14-32 0-16</inkml:trace>
  <inkml:trace contextRef="#ctx0" brushRef="#br0" timeOffset="2914.16">9687 4650 37 0,'18'-25'18'0,"17"31"-17"0,-21 7 34 0,11 15-34 16,3 22 1-16,4 13 0 15,3 25 0-15,8 31-3 16,-5 13 0-16,-2-1 2 16,-15 7 0 31,-4-16-2-47,-2-18 1 0,-5-13-1 15,-3-25 1-15,0-13-3 0,-3-15 0 0,3-13-8 0,0-13 0 0,-7-12-1 16,3-15 1-16</inkml:trace>
  <inkml:trace contextRef="#ctx0" brushRef="#br0" timeOffset="3259.32">10241 5898 43 0,'21'35'21'16,"36"-14"-23"-16,-36-17 43 0,7-4-38 0,4 0 0 0,3-4-1 15,-7-11 0-15,1-4-4 16,-8-9 1-16,-7-7 1 16,-7 7 1-16,-11 0-2 15,-6 0 0-15,-11 6 0 16,-11 6 1-16,-7 7-1 16,-7 5 1-16,15 23-1 15,2 9 1 32,5 10 0-47,9 3 1 0,8 0-1 0,11 6 1 0,14 6 0 0,13-3 0 0,8-3 0 16,11-9 0-16,-1-13-1 15,4-9 1-15,-4-10-6 16,-3-9 1-16,-11-7-10 16,-6-2 0-16</inkml:trace>
  <inkml:trace contextRef="#ctx0" brushRef="#br0" timeOffset="3435.99">10929 6108 53 0,'18'19'26'0,"-4"-3"-27"0,-7-13 42 0,-4 0-43 0,-3-3 1 0,-3 3-20 0,-8-6 1 16,-10 3 16-16,7-3 0 0</inkml:trace>
  <inkml:trace contextRef="#ctx0" brushRef="#br0" timeOffset="9237.44">5789 6140 58 0,'28'75'29'0,"-14"-25"-29"0,-7-34 29 0,-3-4-29 0,-4-2 0 0,-4 2-8 16,-6-9 1-16,-22-15-4 16,-7-20 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35:40.15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9779 5481 13 0,'28'-6'6'0,"22"3"2"15,-40-4 6-15,4 4-14 16,0 3 1-16,4-6 0 16,-7 0 1-16,-1-4-1 15,4 1 0-15,-3-1 2 16,3 7 1-16,4-6 0 15,-11-1 0-15,3 4 2 0,-3 0 0 16,0 3-1-16,0 3 1 16,1 9 0-16,-1 7 0 15,-4 9-1-15,-3 0 0 16,-7 16-2-16,-4 3 1 16,-3 22-2-16,0 3 0 15,4 6-2-15,-1-9 1 16,4 0-1-16,0-7 0 15,0-6-1-15,0-12 1 16,3-13-4-16,1-12 0 0,-1-16-5 16,4-3 1-1,0-25-7-15,4-19 0 0</inkml:trace>
  <inkml:trace contextRef="#ctx0" brushRef="#br0" timeOffset="700.87">9737 5092 26 0,'10'19'13'0,"15"0"-4"16,-14-16 16-16,3 0-23 15,3 0 0-15,1 3 2 16,3-2 0-16,7-1-4 15,11 0 0-15,3 3 4 16,11-9 1-16,4 0-2 0,20-3 1 16,12-7-1-16,13-9 1 15,0-9-1-15,11 9 0 16,11-19-2-16,13 0 0 16,-3 0-1-16,7-2 1 15,0 2-1-15,8 3 0 16,-8 7 0-16,0 6 0 15,0 3 0-15,-3 6 0 16,-22 7 0-16,-3 9 0 16,-4-10-1-16,-6 10 1 15,-5 3-1-15,-13 13 0 0,-7-3 0 16,-15 15 0-16,-10-3-2 16,-7 9 1-16,-11-12-1 15,-7 7 1-15,-10 8 0 16,-7 7 0-16,-11-3 0 15,-7 12 0-15,-4 7 0 16,-3-1 1-16,7-2 1 16,0 12 0-16,7-19 0 15,3 10 0-15,1-1 0 16,-1-6 1-16,-3 4 0 16,0 9 0-16,-3 3-1 15,-8 3 0-15,-3-13-1 16,-7 1 1-16,0 3-1 15,-4-13 1-15,-3-3 0 16,-15-6 1-16,-9-7 1 0,-1-2 0 16,-18-14 1-16,-17-2 1 15,-32-7 0 1,-4-2 0-16,-20-7-1 0,-25 0 0 16,-18 0-2 15,-22 0 0-31,-20 3-4 0,-25 3 1 0,-10 4-6 15,-8-1 1-15,-21 0-8 0,0 7 0 16</inkml:trace>
  <inkml:trace contextRef="#ctx0" brushRef="#br0" timeOffset="4366.24">9045 7714 25 0,'-3'3'12'0,"3"-3"-6"0,0 0 12 0,7-6-15 16,-4-4 0-16,4 1 1 15,0-1 1-15,4 1-7 16,7-4 0-16,-1 7 4 16,8-3 1-16,7 2-3 15,10-2 1-15,0 0 0 16,1 2 0-16,3-2 1 16,6 0 0-16,5-1 0 15,-4-6 1-15,7 4-1 16,7 6 0-16,3-4-1 15,8 4 0-15,3 6-2 16,4-3 0-16,-1-3 0 16,8 2 0-16,-4-2 0 15,4-3 0-15,3-1 0 16,4 4 1-16,0 3 1 0,3 0 0 16,8 6 0-16,6 0 0 15,0 0-1-15,4 7 1 16,4 2-1-16,3 1 0 15,7 2 0-15,3-2 0 16,1-1 1-16,3 4 1 16,0 0 0-16,0-1 0 15,8 4 1-15,-8 0 0 16,7 3 1-16,0-3 0 16,7-10-2-16,-7 4 0 15,4-1-1-15,7 7 1 0,-11-3-2 16,7-4 1-1,0 1-1-15,8-1 1 0,-12-2 0 16,1-4 0-16,3-3 0 16,-3 0 1-16,-7-3-1 15,-1-3 1-15,1-6-1 16,-4-1 1-16,-10 1-2 16,3-7 0-16,-11 10 0 15,-6 6 0-15,-12-6-1 16,-6 0 0-16,-25 6-1 15,-10 0 1-15,-8 3-3 16,-10-6 1-16,-7 3-5 16,-14-7 1-16,-11 7-9 15,-14 0 0-15</inkml:trace>
  <inkml:trace contextRef="#ctx0" brushRef="#br0" timeOffset="17306.75">8608 12471 24 0,'3'12'12'0,"11"-34"-2"16,-3 19 13-16,0-3-22 15,-1-4 0-15,11 1 1 16,8 3 1-16,2 3-3 16,8 0 0-16,7-1 2 15,7 1 1-15,3-3-1 16,8 0 1-16,13 3-1 0,8 3 0 15,14 0 1-15,3 0 0 16,22 0 0-16,10 3 0 16,7-3-1-16,21 0 1 15,7 0-2 1,4-3 1-16,11 3-2 0,6 0 1 16,-3 0 0-16,14 3 0 15,4-6 1-15,3-4 1 16,0-8-1-16,-7-10 1 15,0-1 0-15,0-2 0 16,-14 6-1-16,-7 7 0 0,-7 2-2 16,0-3 0-16,-21 13-1 15,-4 3 1-15,-18 7-3 16,-6 2 1 15,-22 7-5-31,-21 2 0 0,-21 7-9 16,-28-3 1-16,-25 10-1 0,-28-1 1 0</inkml:trace>
  <inkml:trace contextRef="#ctx0" brushRef="#br0" timeOffset="18628.22">14443 11822 34 0,'56'22'17'0,"25"-26"-13"0,-56 1 18 15,14 0-21-15,10 0 1 16,15-3 0-16,13-4 0 16,1-2-3-16,17-1 0 0,4-9 2 47,10-3 0-47,8-6-2 0,10-10 1 15,7-19 0-15,10-15 0 0,-2-6 0 0,13-13 0 0,-7-16 0 16,4-9 1-16,-11-4 0 15,-4-2 0 1,-6-19-1-16,-8-16 1 0,-10-13-1 16,-18-18 1-16,-17-7-1 15,-18-2 1-15,-18-7-1 16,-10 0 1-16,-11-6-1 16,-10 9 1-16,-18 13-1 15,-11-7 0-15,-10 13 0 31,-11 19 0-15,-14 6 0 0,-3 0 0-1,-4 16 0-15,7 9 1 0,-4 38-3 0,-6 9 1 0,7 3-8 0,-1 19 1 0,-3 0-4 0,7 7 1 16</inkml:trace>
  <inkml:trace contextRef="#ctx0" brushRef="#br0" timeOffset="19167.2">16535 6829 35 0,'17'10'17'0,"-6"-29"-17"0,-11 19 31 0,0-6-31 15,-4 6 1-15,-3 3 0 16,-7 0 0-16,-10 13-2 16,-15 21 0-16,-4 4 1 15,-2 6 0-15,-1 3 0 16,0-18 0-16,0-4-1 15,4-3 1-15,6-3 0 16,8-3 0-16,7 0 1 16,10-4 0-16,11-2 0 0,18-1 0 15,10 1-1-15,4 2 1 16,10 4-1-16,15 3 0 16,-1 6-2-1,1 1 1-15,-1 15-1 0,-7 9 0 16,-6 6 0-16,-8 4 1 15,-7-22 2-15,-7-7 0 32,-10-8 2-32,-11-11 1 15,-11-2 1-15,-3-23 1 0,-3-15-1 0,-8-28 1 16,-3-19-2-16,-4-16 0 16,0-22-4-16,1-21 1 0,-8-20-16 15,-4-9 1-15</inkml:trace>
  <inkml:trace contextRef="#ctx0" brushRef="#br0" timeOffset="21466.51">13723 14935 21 0,'-25'16'10'0,"1"-22"-5"0,20 9 10 0,-3 3-14 16,4 1 1-16,3-1 2 16,-4-3 1-16,8 0-5 15,3 0 0-15,3-6 4 16,8 6 0-16,3-3-1 16,11-3 1-16,10 3-2 15,7 0 1-15,8 0-2 16,13 3 1-16,8 0-1 15,14 0 0-15,14 4 0 16,7-1 0-16,10-3-1 16,11-3 1-16,4 0 0 15,10-3 0-15,14 0-1 16,-3 0 1-16,7 3 0 16,10-3 0-16,-7-1 0 15,8 4 0-15,13 0 0 0,-6 0 1 16,13 0-1-16,8 0 1 15,-1 4-1-15,12-4 1 16,-5 3-2-16,12 0 1 16,6 0 0-16,4 0 0 15,3 3-1-15,0 1 1 16,-6-1 1-16,-15 0 0 16,4-6 0-16,-15-6 0 15,-10 0 0-15,-21-7 0 16,-14-3-1-16,-11 1 0 0,-14 2-6 15,-21 4 0-15,-18 6-11 16,-31 6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36:11.87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3080 4637 44 0,'0'22'22'0,"-7"19"-8"0,7-38 22 0,7 7-32 16,-7-1 0-16,0 1 4 15,0 2 0-15,0 7-10 16,10 3 1-16,-6-6 6 16,10 5 0-16,-3 1-2 0,-1-6 0 15,1-6-2-15,-8-1 0 16,8-15 0-16,-4-13 0 16,11-16 0-16,13-31 0 15,-2-24-1-15,9-17 1 16,22-22-5-16,11-5 1 15,3-4-8-15,11 9 1 16,-4 13-10-16,-4 31 0 16</inkml:trace>
  <inkml:trace contextRef="#ctx0" brushRef="#br0" timeOffset="764.55">2992 7334 43 0,'7'22'21'0,"7"0"-17"15,-7-16 27-15,3 4-28 16,-6 2 1-16,3 7 0 16,0 0 0-16,-7 0-6 15,11-4 1-15,-11 1 5 16,3-3 0-16,4-7-1 0,-3-6 0 16,6-9 1-16,8-13 1 15,0-22 0-15,13-22 1 16,8-19-3-16,3-18 1 15,15-23-5-15,3-5 1 16,0 2-12-16,-11 7 0 16,-17 12-8-16,-4 16 0 15</inkml:trace>
  <inkml:trace contextRef="#ctx0" brushRef="#br0" timeOffset="1922.38">3288 11100 38 0,'10'-44'19'0,"-20"-40"-10"0,-1 62 20 16,-3-10-26-16,-7-8 0 15,-11 2 2-15,1 0 0 0,-8 4-6 16,-21 6 0-16,-7 6 4 16,-21 12 1-16,-4 14-2 15,4 14 1-15,-15 11-4 16,5 18 1-16,-12 15-3 16,8 10 1-16,24 10-1 15,8-1 1-15,13 1 0 16,22 3 0-16,7-1 1 15,10-2 1-15,15-1 1 16,17-5 1-16,21-1-1 16,0-6 0-16,25-3-1 15,18-10 1-15,-1 4-2 16,33-13 1-16,10-13 0 16,0-15 0-16,17-19 1 15,4-19 0-15,1-15 0 16,-15-23 0-16,-18-12 1 15,-17-18 0-15,-32-20-1 16,-22-12 1-16,-20-7-2 0,-18-5 1 16,-35 5-1-16,-15-5 1 15,-24 8-6-15,-21 13 1 16,-7 10-12-16,-15 22 1 16</inkml:trace>
  <inkml:trace contextRef="#ctx0" brushRef="#br0" timeOffset="2670.55">3168 14355 39 0,'63'-69'19'0,"15"-28"-15"0,-64 69 24 16,4-16-26-16,-8-6 0 15,-3-10 3-15,-14-9 0 16,-3 10-5-16,-11-1 0 15,-8-3 4-15,-2 4 0 0,-12 2-1 16,5 4 0-16,-8 0-1 16,-14 9 0-16,-11 6-2 15,-17 10 1-15,-4 6-1 16,1 28 1-16,-15 16-2 16,3 13 0-16,-6 15-1 15,0 19 0-15,-1 16-2 16,12 12 0-16,6-3-1 15,11-3 0-15,7 9 1 16,21-9 1 0,42 44-1-1,22-7 1-15,27-11 0 16,26-5 1-16,14-14 0 16,24-17 0-16,7-18 1 15,25-13 1-15,22-28 1 16,-1-22 1-16,7-28 3 15,4-22 0-15,-25-7 0 0,-25-18 0 16,-31-25-2 0,-18-26 1-16,-28-9-2 0,-39-15 0 15,-35-1-7-15,-18 7 1 16,-14 15-10-16,-36 17 1 16</inkml:trace>
  <inkml:trace contextRef="#ctx0" brushRef="#br0" timeOffset="3420.31">2254 15829 29 0,'-7'-3'14'0,"7"3"-7"0,0 0 14 0,0 3-19 16,7 0 1-16,-7 4-1 16,0 2 1-16,7 10-4 15,-7 12 0-15,0 10 2 16,-7 12 1-16,7 13-4 15,-7 16 1-15,4 5-2 16,3 4 1-16,-7 3-1 0,3-9 0 16,-3-16-2-1,4-13 1-15,3-15-3 0,0-16 0 16,0-22-1-16,0-21 1 16</inkml:trace>
  <inkml:trace contextRef="#ctx0" brushRef="#br0" timeOffset="3991.42">2025 15904 27 0,'11'-12'13'16,"27"-10"-11"-16,-16 12 26 0,6-2-22 16,11-7 0-16,10 0 6 15,21 1 0-15,-6-11-14 16,24-5 0-16,0-10 9 16,11-6 1-16,-7-4-4 15,-4 1 0-15,-7 3-3 16,-3 9 1-16,-15 10-2 15,-6 6 1-15,-4 6-1 16,-7 6 0-16,-15 7 0 16,-2 6 0-16,-8 6-2 15,-4 10 1-15,-6 9-4 0,-11 13 1 16,-11 12-1-16,-3 13 0 16,11 9 0-16,3 9 0 15,3 17 1-15,11 5 1 16,0-6 2-16,15 7 1 15,-1-4 1-15,4-6 1 16,6-12 0-16,-9-7 0 16,-8-12 0-16,0-7 1 15,-14-6-1-15,-3-6 0 0,-11 0-1 16,-15-9 0-16,-2-4 1 16,-26-3 0-16,-27 0-1 15,-15-3 0-15,-35-6 1 16,-21-13 0-16,-25-9-6 15,-25-15 1-15,-3-23-12 16,-7-19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03:25.6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12450 11643 28 0,'-4'-3'14'0,"11"6"-1"0,-7-3 15 16,0 0-25-16,0 0 0 15,7-3 0-15,0 3 0 0,4 3-5 16,-1-13 1-16,1-15 2 16,3-6 1-16,7-16-3 15,0-3 0-15,1-13-1 16,-5-9 1-16,1 0-1 16,-1-7 0-16,-2 4 0 15,-1-3 1-15,-4 9 0 16,-3 15 0-16,0 7 0 15,-3 10 1-15,-1 5 0 16,1 10 0-16,-1 10 0 16,-3 12 0-16,4 3-1 15,0 19 1-15,-4 22-1 16,0 19 1-16,3 21-1 16,4 10 1-16,7 10-1 15,4-4 1-15,3 10-1 0,0-13 1 16,4-3 0-1,3-3 1-15,-3-12-1 0,0-14 1 16,-8-11 0-16,4-10 0 16,-10-16-1-16,-1-6 1 15,-2-13 0-15,-5-9 1 16,-3-12-1-16,-11-10 0 16,-13 3-1-16,-19-6 1 15,-6-3-1-15,-18-10 1 16,-7-3-1-16,0 7 0 15,-7 6-1-15,-4-4 1 16,0 7 0-16,1 0 0 0,6 9 0 16,11 7 1-16,14-1-1 15,7 4 1-15,11 3-1 16,7 3 0-16,10 0 0 16,4 0 0-16,11 0 0 15,3 0 1-15,17-6-1 16,15 0 0-16,14-7 0 15,14-9 1-15,10-3-1 16,11-19 0-16,15 3-1 16,-19 10 0-16,36-13 0 15,-14-3 1-15,-14 0-1 16,-11 9 0-16,-7 7 0 16,-14 0 1-16,-7-1 0 15,-11 4 1-15,-10 0-1 16,-11 6 0-16,-11 9 0 15,-13 13 1-15,-5 10 0 16,-23 21 0-16,-29 10-1 0,-18 25 1 16,-7 15 0-16,-10 4 1 15,-11 12-4-15,-17-6 0 32,10 13-7-32,3-20 1 0,4-12-4 0,22-9 1 15</inkml:trace>
  <inkml:trace contextRef="#ctx0" brushRef="#br0" timeOffset="614.25">13081 11373 26 0,'78'-91'13'0,"-25"19"-8"16,-39 47 22-16,0-19-25 15,-4-12 0-15,-3-20 3 16,-3 7 0-16,-11-12-5 15,-11-4 1-15,-24-3 3 16,-7 7 1-16,-29-1-1 16,-28 10 0-16,-24 10-2 0,-19 21 0 15,-16 28-3-15,6 19 0 32,-74 92-2-32,39 11 1 15,39 17-2-15,35 18 1 16,21 7-1-16,32 15 1 15,25-3 0-15,17 3 1 16,32-3 0-16,32-12 0 16,31-1-1-16,15-21 1 0,31-16 0 15,26-19 1-15,16-22 1 16,19-22 1-16,3-34 1 16,10-32 1-16,-10-31 3 15,-4-44 1-15,-38-38 0 16,-32-21 0-16,-25-16-2 15,-25-10 1-15,-38-18-2 16,-39-7 0-16,-39 7-3 16,-21 2 0-16,-36 10-4 15,-27 13 0-15,-11 22-8 16,-15 28 1-16,-6 34-6 16,17 32 1-16</inkml:trace>
  <inkml:trace contextRef="#ctx0" brushRef="#br0" timeOffset="2551.83">21689 12123 13 0,'3'-4'6'0,"1"8"5"0,-4-4 7 15,3 0-16-15,4 0 1 16,0 0 3-16,4-4 0 16,0-2-7-16,3 0 0 15,-4 0 6-15,12-1 1 0,9 1 0 16,19 6 0-16,17 3-1 15,21 4 1-15,4 2-1 16,20 3 1-16,15-5-3 16,0-4 1-16,4-9-3 15,10-4 1-15,0-12-2 16,-10-3 0-16,-8 3-1 16,-3-3 1-16,-14 3-1 15,-11 7 0-15,-21 5-2 16,-14 4 0-16,-14 6-5 15,-18 6 0-15,-17 0-6 16,-7 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4:57:55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23999 4553 70 0</inkml:trace>
  <inkml:trace contextRef="#ctx0" brushRef="#br0" timeOffset="4616.07">3073 4923 38 0,'7'-3'19'0,"-14"-4"-1"0,7 7 19 0,0 0-33 16,0 0 1-16,0 0 1 16,0 0 1-16,0 0-9 15,7 7 1-15,-14 2 4 16,-4 0 0-16,-3 7-3 16,-14 3 1-16,0 6-4 15,-4 6 1-15,-3 4-2 16,3 6 1-16,0 3 0 15,4-1 1-15,10 8 1 16,8 2 0-16,6 0 3 16,15 4 0-16,-1-10 1 15,18-10 1-15,4-5-1 16,7-13 1-16,-7-7-3 16,0-9 0-16,3-3-6 15,-3-3 1-15,-1-6-14 16,-6-10 0-16</inkml:trace>
  <inkml:trace contextRef="#ctx0" brushRef="#br0" timeOffset="5053.21">3119 5541 39 0,'3'12'19'0,"4"-9"-9"0,-7-3 21 0,11-3-27 15,-1-3 0-15,8-4 2 16,3-2 1-16,0-4-9 16,0 1 0-16,-3-4 5 15,3 0 1-15,-10-3-3 16,-1 0 0-16,-3-3-1 15,-14 9 0-15,-3 4-1 16,-1-4 0-16,-10 7-1 16,3 5 1-16,4 8-1 15,-3 11 0-15,6 4 1 16,4 9 0-16,4 4 0 16,3-4 0-16,3 0 1 15,8-3 1-15,6 0 0 16,1-6 1-16,-4-3-2 0,4-4 1 15,3-2-4-15,0-7 0 16,0-6-9-16,4-7 1 16,-11-5-4-16,4-4 0 15</inkml:trace>
  <inkml:trace contextRef="#ctx0" brushRef="#br0" timeOffset="5591.67">3450 5371 37 0,'21'16'18'0,"-3"22"-18"0,-11-35 33 16,4 6-32-16,-11 4 1 0,10-1 0 16,-10 1 1-16,4-1-4 15,-4-2 1-15,7-1 2 16,-7-6 0-16,0-3-1 16,0 0 1-16,10-9-1 15,-6-4 0-15,3 1-2 16,0 2 0-16,4 1-1 15,-8-1 1-15,4 7-1 16,4 6 0-16,-1 4-1 16,-6 5 1-16,3 4 2 15,0-3 0-15,-3-1-1 16,3-3 1-16,3-2 0 16,1-10 1-16,3-7-1 15,0-9 0-15,0-6 0 16,4-9 0-16,-1-10 1 15,-3-9 0-15,4-10-1 0,-14-9 1 16,-8-3 0-16,-3-13 0 16,4 6-1-16,-15 4 0 15,7 6 0-15,-10 6 0 16,11 16 0-16,-1 12 0 16,-3 13 2-16,3 16 1 15,1 21-1-15,6 19 1 16,-3 13 0-16,4 28 0 15,6 13-1-15,15 15 0 0,-1 10-2 16,8-16 0-16,-4-9-1 16,-3-22 1-16,0-13-4 15,-4-19 0-15,-4-21-5 16,-10-10 1-16,-3-16-6 16,-4-9 0-16</inkml:trace>
  <inkml:trace contextRef="#ctx0" brushRef="#br0" timeOffset="5788.49">3380 5258 58 0,'17'35'29'0,"33"-23"-34"15,-29-15 56-15,4 3-51 0,10-6 0 16,18-10-4-1,14 1 1-15,-7-4-4 0,3-3 0 16,-3 0-10-16,-14 6 1 16</inkml:trace>
  <inkml:trace contextRef="#ctx0" brushRef="#br0" timeOffset="6118.01">4050 5525 52 0,'25'16'26'0,"-4"-10"-23"0,-11-12 42 15,1-10-44-15,0 0 1 0,-1-9-1 16,-3 0 0-16,-3-3-2 16,3-7 0-16,-7-2 0 15,-7-4 0-15,3 16-2 16,-6-3 1-16,-8 12-2 15,7 7 0-15,-6 12 0 16,6 9 1-16,8 7 0 16,-4 9 1-16,14 4 1 15,3 8 1-15,4-5 1 16,4-7 1-16,3-6-1 16,7 0 0-16,1 0-5 15,-5-6 1-15,12-7-10 16,-8-3 0-16</inkml:trace>
  <inkml:trace contextRef="#ctx0" brushRef="#br0" timeOffset="6359.75">4406 5243 31 0,'0'6'15'0,"7"0"-2"0,-7-12 16 15,0 6-22-15,0-6 1 16,0 3 3-16,11-7 1 16,3 7-14-16,14-3 0 15,11-10 9-15,3 3 0 0,-3 7-8 16,0-3 1-16,0-1-11 16,0 1 1-16,-8-7-9 15,-2 1 1-15</inkml:trace>
  <inkml:trace contextRef="#ctx0" brushRef="#br0" timeOffset="7500.74">5937 5261 54 0,'-17'13'27'0,"-22"-10"-33"0,28 3 47 16,-3 4-42-16,-4-1 1 15,-3-2 0-15,0 8 0 16,4 4-1-16,-5 6 1 15,8 0-2-15,4 3 0 16,6-3-1-16,8-12 0 16,6 0 0-16,4-1 1 15,8-2 0-15,-12-7 1 0,8 3 1 16,3-3 1-16,-7-12 0 16,0-13 0-16,0 0 0 15,-3 3 0-15,-4-3-3 16,3 6 1-16,-2 4-3 15,2 9 0-15,1 3-1 16,3 6 1-16,3 3-1 16,-6 4 1-16,7-1 0 15,3 10 1-15,-7 0 2 16,4-12 0-16,3-1 1 16,0-3 0-16,4-2 1 15,-4 5 0-15,0-9 0 16,0-13 0-16,4-12 1 15,-1-9 0-15,1-13-1 16,0-10 1-16,-4-9-1 16,-3 1 1-16,-11-14 0 15,-4-12 0-15,-6 0 0 0,-8 7 0 16,-6-7 0-16,-5 9 0 16,-2 10 0-16,-1 3 0 15,-3 13 0-15,7 15 0 16,-4 19 0-16,11 22 0 15,-4 9-1-15,8 26 1 16,-1 12-1-16,7 22 1 16,8 12-1-16,14 35 0 15,3 0-1-15,7-6 0 0,-3-3 0 16,-1-19 0-16,1-16-2 16,-4-28 1-16,-7-26-4 15,-3-14 1-15,-8-14-10 16,-6-12 1-16</inkml:trace>
  <inkml:trace contextRef="#ctx0" brushRef="#br0" timeOffset="7698.81">5810 5070 64 0,'18'6'32'0,"60"-21"-33"15,-43-4 60-15,21 0-59 16,18 3 0-16,-7-9-6 16,-3 3 0-16,-1 7-3 0,-10 5 0 15,-10 4-10-15,-15 9 0 16</inkml:trace>
  <inkml:trace contextRef="#ctx0" brushRef="#br0" timeOffset="8521.03">4801 6346 54 0,'0'0'27'0,"11"0"-25"0,-11-9 44 16,0 3-45-16,0 0 1 0,-11-4 0 15,-3-2 0-15,4 5-3 16,-4 1 0-16,-15 12 0 15,-2 7 1-15,-5 9-3 16,1 6 1-16,7 3-2 16,7 4 1-16,-1-1-1 15,8 1 1-15,11-1-1 16,6-9 0-16,11-9 3 16,8-3 0-16,9-1 1 15,-9-2 1-15,6-10 0 16,-7 3 0-16,7-10 1 15,-10 1 0-15,3-3-1 16,-7-4 0-16,4-2-2 16,-8-4 1-16,8 6 1 15,-8 1 0-15,1 2 0 0,7 7 0 16,3 9 1-16,0 13 0 16,7 0-1-16,-3 12 1 15,3 10-3-15,0 0 1 16,1-7-13-16,-8-5 1 15,-4-14-4-15,-2 4 1 16</inkml:trace>
  <inkml:trace contextRef="#ctx0" brushRef="#br0" timeOffset="9905.84">7041 5349 47 0,'4'7'23'0,"3"2"-15"0,-7-9 24 0,0-3-32 16,0 3 1-16,0 0 0 15,0 0 0-15,0 3-2 16,0 3 0-16,0 7-6 15,11 2 1-15,-11-5-8 16,10-1 0-16</inkml:trace>
  <inkml:trace contextRef="#ctx0" brushRef="#br0" timeOffset="10068.39">6981 5867 62 0,'4'37'31'0,"7"-18"-38"0,-4-16 57 16,3 4-55-16,1-7 0 15,-4-7-29-15,0-2 1 16</inkml:trace>
  <inkml:trace contextRef="#ctx0" brushRef="#br0" timeOffset="13039.55">3210 12894 57 0,'0'-6'28'0,"-7"-10"-17"0,7 13 28 0,-3 0-35 16,-8 0 0-16,1 3 0 15,-8 3 1-15,-3 6-8 16,0 4 1-16,-8 2 2 16,-9 4 1-16,-1 9-4 15,0 7 1-15,4 9-1 16,-4 12 1-16,11 10 0 16,-1 9 0-16,15-2 2 15,7 2 0-15,14-3 1 16,7-9 1-16,15-13-1 15,9-13 0-15,1-15-5 16,4-15 1-16,6-10-14 16,4-13 0-16</inkml:trace>
  <inkml:trace contextRef="#ctx0" brushRef="#br0" timeOffset="13415.11">3112 13637 54 0,'7'16'27'0,"14"-4"-22"0,-7-12 37 16,11-3-40-16,6 0 0 16,-2-3 1-16,9-4 1 0,-6 4-5 15,0-9 0-15,0-7 2 16,-4 6 0-16,-7-3-1 15,-3-3 0-15,-11 0-1 16,-7 0 0-16,-7 0-2 16,-4 7 1-16,-7 8 0 15,4 10 0-15,-3 7 0 16,6-1 0-16,0 13 0 16,1 3 0-16,10-3 1 15,0 3 1-15,3 4 0 16,8-1 1-16,7 0-3 15,10-3 0-15,4-6-8 16,6-7 0-16,-9-8-5 16,2-8 1-16</inkml:trace>
  <inkml:trace contextRef="#ctx0" brushRef="#br0" timeOffset="13925.37">3718 13549 32 0,'7'13'16'0,"4"3"-13"0,-11-13 23 15,0 6-25-15,3 4 1 16,-3-1 1-16,8 1 0 16,-8-4-4-16,0-3 1 15,0-2 1-15,10-1 0 16,-10-3-1-16,11 0 1 16,-1-3-1-16,-3 3 1 0,7 0-1 15,4 6 0-15,-7 3 0 16,6 1 1-16,-6-1-1 15,-1 1 1-15,1 5 0 16,0-9 1-16,-1-6 1 16,8-6 0-16,-4-13 0 15,11-3 0-15,-1-9 0 16,5 0 0-16,-1-16-2 16,0-13 0-16,-17-15-1 15,3-7 1-15,-4-5-1 16,1-14 1-16,-8-2-1 15,-3 5 1-15,-7 8-1 16,0 8 1-16,-3 19-1 16,-1 13 1-16,8 19 0 15,-8 15 0-15,-3 25 0 16,10 20 1-16,-3 18-2 0,4 15 1 16,6 29 0-16,8 13 0 15,3 9-1-15,-3-10 0 16,-1-6 0-16,1-18 0 15,-1-16-1-15,-3-16 1 16,4-13-7-16,-7-9 1 16,3-15-11-16,-7-10 1 15</inkml:trace>
  <inkml:trace contextRef="#ctx0" brushRef="#br0" timeOffset="14122.28">3736 13402 56 0,'25'41'28'0,"31"-16"-31"0,-38-22 46 0,13-3-43 16,22-3 1-16,4-10-4 16,3-5 0-16,3-1-8 15,4-6 0-15,0 6-5 16,-7 3 1-16</inkml:trace>
  <inkml:trace contextRef="#ctx0" brushRef="#br0" timeOffset="14452.06">4438 13593 50 0,'14'13'25'0,"21"-38"-30"0,-24 9 45 15,3 7-40-15,-3-10 0 16,-1-6 0-16,-6 0 1 16,-8-4-1-16,4 1 0 15,-10 0 0-15,-4 9 0 16,3 7-1-16,0 9 1 16,8 9 0-16,-8 6 0 15,11 10 0-15,-7-3 0 0,7-3 2 16,7 3 0-16,4 6 0 15,3-3 0-15,4 3 0 16,3-6 0-16,0-1-4 16,4-5 1-16,-1-4-8 15,1-2 1-15,-4-4-8 16,0-10 1-16</inkml:trace>
  <inkml:trace contextRef="#ctx0" brushRef="#br0" timeOffset="14691.63">4763 13527 33 0,'-11'-6'16'0,"11"-13"-13"16,0 10 21-16,0-7-20 0,-7 1 0 16,7-1 4-16,0 0 1 15,7 4-7-15,4-4 0 16,3 10 8-16,14-1 0 15,4 4-2-15,6-3 0 16,12 0-5-16,-1 0 0 16,1-1-11-16,-1-2 0 15,-10 3-11-15,-7-1 0 16</inkml:trace>
  <inkml:trace contextRef="#ctx0" brushRef="#br0" timeOffset="15502.89">6216 13496 57 0,'-14'16'28'0,"-4"-4"-31"0,11-9 45 15,-3-9-42-15,-12 9 1 16,5-6 0-16,-4 3 0 15,-11-3-2-15,4 3 1 16,-4 0-1-16,7 3 0 16,8-3-3-16,2 3 0 15,5 0-5-15,10 7 1 16,3 2-3-16,11 1 0 16,8-4 2-16,-1-2 1 15,4-1 4-15,-1-3 0 0,1-3 4 16,0-3 1-1,-4-7 2-15,-4 1 1 16,5-3-2-16,-8 2 1 0,3 4-3 16,1 6 0-16,-4 9 0 15,0 7 0-15,0 3-1 16,-3 3 0-16,7-3 0 16,-8-4 1-16,1-5 0 15,-1-1 1-15,8-9 2 16,0-3 0-16,6-7 1 15,12-11 0-15,-1-5 0 16,0-11 1-16,-3-16 0 16,-4-4 0-16,-3-15-2 15,-4-16 0-15,-3-3-2 16,-8-15 1-16,-3-1-1 16,-7 3 0-16,-7-8-1 15,-7 21 0-15,-4 6 0 0,-3 13 0 16,0 12 0-16,3 23 1 15,8 21 0-15,-8 16 1 16,4 28-2-16,3 32 0 16,11 15 0-16,0 22 1 15,11 19-2-15,10 10 1 16,4 5-1-16,0-18 1 16,3-15-2-16,4-14 1 15,-11-12-8-15,0-18 0 16,0-20-5-16,-7-18 1 15</inkml:trace>
  <inkml:trace contextRef="#ctx0" brushRef="#br0" timeOffset="15696.41">6290 13226 83 0,'49'26'41'0,"36"-48"-63"16,-43 15 88-16,15-8-71 16,10-7 0-16,-4 3-19 15,-6 3 1-15,-18 4 16 16,-15 12 1-16</inkml:trace>
  <inkml:trace contextRef="#ctx0" brushRef="#br0" timeOffset="16388.53">4604 14691 49 0,'0'-10'24'0,"-11"4"-13"16,4 3 33-16,4 0-40 16,-8-3 1-16,-3 9 1 15,0-3 0-15,-7 6-8 0,-8 0 0 16,1 7 4-16,0 3 0 15,3-1-4-15,-10 10 0 16,10 10-2-16,8 2 0 16,-1 1-2-16,7-3 1 15,8-1 0-15,6-9 0 16,15-6 2-16,-4-10 1 16,4-9 0-16,3 0 1 15,4-9 1-15,-4-7 0 16,0-6 1-16,-3 0 0 15,3-6 0-15,-7 3 0 16,4 3-1-16,-1 6 1 16,-3 7-1-16,4 3 1 0,0 12 0 15,3 10 0-15,-7 6 0 16,4 3 0-16,-1 12 0 16,-3 1 0-16,-3 0-1 15,3-7 0-15,-3-6-5 16,3-12 0-16,10-13-10 15,-2-13 0-15</inkml:trace>
  <inkml:trace contextRef="#ctx0" brushRef="#br0" timeOffset="16659.78">4914 14678 60 0,'11'16'30'0,"10"-16"-35"0,-10-6 51 16,13-4-46-16,4 4 0 15,15 0-3-15,-1-1 1 16,-7-2-2-16,-3 0 0 15,-7 2-11-15,-8 1 1 16,-9 0-3-16,-8 6 1 0</inkml:trace>
  <inkml:trace contextRef="#ctx0" brushRef="#br0" timeOffset="16825.89">4981 14954 43 0,'4'32'21'0,"20"-26"-21"15,-13-6 41-15,10 0-40 16,0-3 1-16,18-4-2 16,0-8 1-16,-4-10-11 15,11 3 1-15,7-10-4 16,3 4 0-16</inkml:trace>
  <inkml:trace contextRef="#ctx0" brushRef="#br0" timeOffset="17227.66">5980 14666 43 0,'0'3'21'0,"0"-22"-18"0,-4 13 35 15,-3 3-37-15,0-4 1 16,-7 1 0-16,-7 0 0 0,-8 6-3 16,-2 6 0-16,-5 0 0 15,-2 10 1-15,2 12-3 16,-2 10 0-16,6 15-3 16,14 1 1-16,8 5-2 15,10 4 1-15,21-13 4 16,0-9 0-16,7-7 4 15,11-9 1-15,10-12 4 16,4-16 1-16,4-13 0 16,-11-9 1-16,-8 0-4 15,-2-13 1-15,-22-6-6 16,-7-6 0-16,-7-9-13 16,-21-1 1-16,-11-6-4 15,4-3 1-15</inkml:trace>
  <inkml:trace contextRef="#ctx0" brushRef="#br0" timeOffset="17694.93">7101 13822 48 0,'4'19'24'0,"3"-10"-20"15,-3-5 44-15,-4-4-44 16,0 0 0-16,0 0 0 15,0 0 1-15,0 0-8 0,0 0 1 16,7 0 0-16,-4 0 1 16,4 0-12-16,-3 6 0 15,3-3-5-15,0 10 1 16</inkml:trace>
  <inkml:trace contextRef="#ctx0" brushRef="#br0" timeOffset="17876.87">7161 14365 58 0,'-3'22'29'0,"3"6"-46"0,0-28 54 0,3-10-63 15,8-5 1-15,0-10-1 16,-1 0 0-16</inkml:trace>
  <inkml:trace contextRef="#ctx0" brushRef="#br1" timeOffset="23637.88">2921 15650 33 0,'21'7'16'0,"36"-17"-9"0,-43 4 16 16,21-3-22-16,18-4 1 15,28-3 1-15,18 1 0 16,28-4-4-16,21-6 0 15,7-7 1-15,22 1 1 16,13 3-2-16,-3 0 1 16,21 3-3-16,-3 6 0 0,28 6 0 15,-15 10 1-15,12 6 3 16,-1 10 1-16,-38 2 2 16,-12 10 1-16,-30-6 1 15,-29 3 0-15,-29-6-7 16,-24-7 1-16,-31 7-12 15,-22-13 0-15</inkml:trace>
  <inkml:trace contextRef="#ctx0" brushRef="#br1" timeOffset="24932.01">2254 17538 42 0,'-17'32'21'0,"13"-17"-19"16,4-12 31-16,0-3-29 16,0 3 0-16,0-6 1 15,0 0 1-15,0-6-8 16,0-1 1-16,0-5 5 15,0-14 0-15,11-2-3 16,10-19 1-16,-4-19-1 0,15-19 0 16,0-9-1-16,7 0 1 15,0 0-1-15,-11-1 0 32,-3 1 0-32,-1 22 1 15,-3 18-2-15,1 26 1 16,-5 12-2-16,-3 22 1 15,4 7-1-15,0 9 1 16,-4 6-1-16,3 3 0 16,1-6 1-16,-7-6 0 15,-1-7 1-15,11-6 0 16,-3-9 1-16,3-7 0 0,0-2 1 16,-3-4 0-16,3-9-1 15,0 6 1-15,-3 0-1 16,-4 3 0-16,4 0-1 15,-8 3 1-15,8-2-2 16,-8-1 1-16,1 0 0 16,0 3 0-16,-4 4 0 15,-4 2 1-15,4 4-1 16,-3 3 0-16,3 9 0 16,-4 13 0-16,-3 9 0 15,0 7 0-15,0 15-2 16,-3 3 1-16,3 13-1 15,0 3 0-15,0 12-3 16,3-2 0-16,4 2-4 16,4-15 0-16,-7-9-6 15,3-20 0-15</inkml:trace>
  <inkml:trace contextRef="#ctx0" brushRef="#br1" timeOffset="25365.97">3260 17124 38 0,'10'10'19'0,"-20"-17"-19"0,10 10 31 16,0-3-29-16,-11-3 0 0,1 0 2 15,-1 3 1-15,-14 0-6 16,1 3 1-16,6 4 2 15,-3 2 1-15,3 4-2 16,4-1 1-16,0 4-3 16,3-1 0-16,8 1-2 15,-4 0 1-15,3-4-1 16,4-2 0-16,11-7 0 16,-1 0 1-16,8-6 1 15,-4-3 1-15,4-7 1 16,-8 7 1-16,8-7-1 15,-7 4 0-15,-1-1 0 16,1 4 0-16,-1 0-1 16,8 9 1-16,-7 3-1 15,-1 4 0-15,1-1 0 16,-1 4 1-16,1-1-2 0,-1 1 0 16,1-4-7-16,0-3 1 15,6-9-5-15,-6-3 0 16</inkml:trace>
  <inkml:trace contextRef="#ctx0" brushRef="#br1" timeOffset="25770.49">3609 16971 46 0,'-7'3'23'16,"14"-10"-27"-16,-7 7 42 0,0 0-38 15,-11 0 1-15,-6 4-1 16,3 2 1-16,-11 10-1 16,4 2 0-16,0 7 1 15,3 10 0-15,7 6 0 16,8 3 1-16,6-1-1 16,8 5 0-16,7-11 0 0,3-9 1 15,-4-6-1-15,12-9 0 16,2-10-6-16,1-16 1 15,3-12-10-15,-10-12 0 16</inkml:trace>
  <inkml:trace contextRef="#ctx0" brushRef="#br1" timeOffset="26267.04">3817 16315 41 0,'0'10'20'0,"-11"27"-18"0,11-21 26 16,0 9-26-16,0 16 0 15,0 6 2-15,0 16 0 16,-10 2-5-16,3 14 1 16,3-4 2-16,8 10 0 0,3-7-3 15,-4-6 1-15,8-15-6 16,0-13 0-16,-1-16-8 15,8-16 0-15</inkml:trace>
  <inkml:trace contextRef="#ctx0" brushRef="#br1" timeOffset="26670.39">4166 17077 44 0,'4'3'22'0,"-8"-3"-27"16,4-3 37-16,0 0-32 15,0 0 0-15,-10 0 0 16,-8 3 1-16,4 0-1 16,-11 3 0-16,11 3 0 15,-7 4 1-15,7-1-1 16,3 0 1-16,1 1-1 15,6-1 1-15,-3-3-1 0,7-2 1 16,7-1 0-16,4 0 0 16,-1 0-1-16,1 3 0 15,7 4-1-15,-8-1 1 16,4 4 0-16,0 2 0 16,-3 1-1-16,0 3 1 15,3 0 0-15,-4-4 1 16,4 4-1-16,8-6 1 0,-8-4-3 15,3-6 1-15,1-6-11 16,3-9 0-16,-7-14-1 16,4-2 0-16</inkml:trace>
  <inkml:trace contextRef="#ctx0" brushRef="#br1" timeOffset="27017.77">4424 17265 26 0,'3'32'13'0,"-3"-10"-4"0,0-19 23 0,0-3-30 16,0 0 1-16,0 0 2 15,0-3 0-15,0-4-6 16,0 1 0-16,0 0 4 15,0 0 0-15,7-1-1 0,-7-2 1 16,11 3-2-16,0 2 0 16,6 4 0-16,4 0 1 15,1 0-1-15,6 0 1 16,-7 0-1-16,0-3 0 16,-3 0-1-16,-1-3 1 15,-2-3-2-15,-5-10 1 16,1-13-4-16,-4-8 1 0,3-4-11 15,-10-13 0-15</inkml:trace>
  <inkml:trace contextRef="#ctx0" brushRef="#br1" timeOffset="27544.54">4805 17369 46 0,'0'0'23'0,"7"-16"-25"0,-7 4 33 0,3-7-29 16,4-6 0-16,-7-13 1 15,0-3 1-15,4 1-4 16,3-1 0-16,4 0 3 16,6 3 1-16,4 4-1 15,8 3 0-15,-8 5-2 16,4 11 1-16,-1 2-5 15,1 10 0-15,0 6-8 16,-4 3 0-16,-7 1-5 16,0-1 0-16</inkml:trace>
  <inkml:trace contextRef="#ctx0" brushRef="#br1" timeOffset="27871.64">5175 17206 54 0,'25'34'27'0,"-4"-21"-33"0,-10-13 51 16,-1-3-43-16,-3-7 1 15,4-2 0-15,0-7 0 16,-1-6-5-16,-3-3 0 16,-3-4 3-16,-8-2 0 15,1 2-1-15,-1 4 0 16,-6 6-2-16,-1 3 0 15,0 7 0-15,-6 12 1 16,6 9-1-16,1 7 1 0,-1 9-1 16,11 10 1-16,0-1 1 15,11 0 1-15,-1 1-1 16,1-4 1-16,-1-6-2 16,8-9 0-16,-4-6-7 15,7-10 1-15,4-13-8 16,-4-9 1-16</inkml:trace>
  <inkml:trace contextRef="#ctx0" brushRef="#br1" timeOffset="28187.57">5489 17134 30 0,'11'56'15'0,"-1"-31"-7"15,-10-22 18-15,0 0-25 16,0-3 0-16,0 0 2 15,4-6 0-15,3-10-4 0,0-5 1 16,4-8 2-16,3-5 1 16,3-1-2-16,1-2 1 15,3-1 0-15,-7 4 0 16,11 12 0-16,-4 3 1 16,0 6-1-16,8 10 1 15,-12 9 0-15,4 4 0 16,4 9-2-16,0 3 1 15,-1 9-2-15,1 3 0 16,-4 1-2-16,4-1 1 0,-7-2-5 16,-1-4 0-16,-3-9-9 15,-3-10 1-15</inkml:trace>
  <inkml:trace contextRef="#ctx0" brushRef="#br1" timeOffset="29090.16">4166 17798 61 0,'0'4'30'0,"0"-1"-29"0,0-3 54 0,0 6-53 16,0 3 0-16,0 7 0 16,-10 6 0-16,-11 6-4 15,-15-9 1-15,1 9 0 16,-4 0 0-16,0-2-4 15,1-1 1-15,6-3-2 16,-3-4 1-16,10-5 0 16,7 0 0-16,15-7 2 15,13-3 0-15,1 0 4 16,21-3 0-16,6 0 2 16,1 0 1-16,0 3-1 15,-4 3 0-15,-6 1 0 16,-8 2 0-16,-4 4-2 15,1-1 1-15,-7 7-3 16,-8 3 1-16,-3 0-2 0,-3 0 1 16,3-3-2-16,-7-7 0 15,3 1 0-15,4-4 1 16,-7-6 0-16,7 4 0 16,0-7 1-16,7-4 1 15,4-5 1-15,-1-3 1 16,11-7-1-16,0-6 1 15,8 0-1-15,2-10 1 16,1-6-1-16,-4 7 0 16,1-4-1-16,-12 1 0 0,-3-4-1 15,-7 3 0-15,4 7-1 16,-11-1 0-16,-7 10-2 16,-4 7 0-16,1 12-1 15,-4 9 0-15,7 13 0 16,-4 9 0-16,0 0 2 15,11 7 0-15,11 2 2 16,0 1 0-16,10-7 1 16,7 1 0-16,0-7-1 15,4-10 1-15,0-5-10 16,0-10 0-16,-4-10-1 16,-4-5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4:58:35.2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1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5:01:18.918"/>
    </inkml:context>
  </inkml:definitions>
  <inkml:trace contextRef="#ctx0" brushRef="#br0">4752 17817 34 0,'0'22'17'0,"21"6"-10"0,-17-15 18 15,3-4-23-15,-7 4 1 16,7-1 2-16,3 1 1 15,-10-4-7-15,4-2 0 16,-4-1 4-16,0 0 0 0,0-3-2 16,-4 0 1-16,-3 1-2 15,0-8 1-15,4-5-1 16,-4-7 1-16,3-6 0 16,4-3 0-16,0-3 0 15,0 6 1-15,4-3-2 16,3-3 1-16,-4 6 0 15,11 0 0-15,-3 3-1 16,10 3 1-16,-7 7-3 16,4 3 0-16,-1 0-8 15,5-1 1-15,-5-2-6 16,4-4 1-16</inkml:trace>
  <inkml:trace contextRef="#ctx0" brushRef="#br0" timeOffset="272.71">5069 17707 44 0,'-3'35'22'0,"3"-16"-22"0,0-16 38 15,0 3-36-15,0 7 1 16,3 6 1-16,-3 3 1 16,0 3-6-16,4 0 0 0,3-3 3 15,-7-7 0-15,11-5-6 16,-8-10 1-16,4-13-12 16,4-12 0-16</inkml:trace>
  <inkml:trace contextRef="#ctx0" brushRef="#br0" timeOffset="464.56">5144 17582 39 0,'0'25'19'15,"7"-12"-16"-15,-4-10 23 0,4 0-26 16,-3 0 1-16,3 0-2 15,0 0 1-15,3-3-4 0,1-6 0 16,0 3-7 0,-1-6 0-16</inkml:trace>
  <inkml:trace contextRef="#ctx0" brushRef="#br0" timeOffset="795.92">5373 17748 44 0,'28'25'22'0,"36"-31"-27"0,-50 3 38 15,7 3-32-15,-4-3 0 0,5-3 1 16,-8-4 1-16,-4-2-3 16,-3-1 0-16,-3 0 1 15,-8-2 1-15,-3 2-3 16,-7 4 1-16,-3 6-2 15,-1 6 1-15,-3 9-2 16,7 4 1-16,-4 0 0 16,7 6 1-16,1 3 0 15,10 0 1-15,0 0 1 16,3 0 0-16,8-3-1 16,3 0 1-16,7-6-5 15,0-7 1-15,1-9-9 16,9-13 1-16</inkml:trace>
  <inkml:trace contextRef="#ctx0" brushRef="#br0" timeOffset="1097.08">6011 17526 38 0,'0'31'19'0,"-3"-3"-20"0,-4-22 29 16,3 1-28-16,-6-4 0 15,-8 9 0-15,7-2 0 16,-10-4 0-16,4 10 0 16,3-1 2-16,-1-2 0 15,5 6 1-15,6-4 1 0,-3-5 1 16,14 2 1-16,4 4 0 16,7 0 1-16,6 3-1 15,4 3 1-15,1-4-3 16,-8 1 1-1,-7-3-3-15,-7 3 0 0,-11 6-8 16,-24-6 0-16,-11 9-13 16,-28-6 1-16</inkml:trace>
  <inkml:trace contextRef="#ctx0" brushRef="#br0" timeOffset="5421.01">9345 6619 26 0,'28'35'13'0,"-17"-45"-3"0,-4 7 13 16,-7 3-21-16,3 0 1 15,1 0 2-15,-4 0 0 16,0 0-5-16,0-15 0 0,0-17 5 16,-4-27 0-16,-3-10-1 15,-3-19 0-15,-4-6-1 16,-4-19 0-16,0-3-1 16,-3-10 0-16,0 10-1 15,3 7 1-15,15-7 0 16,10 15 0-1,14 17 0-15,7 5 1 0,18 16-1 16,18 13 1-16,-11 16-2 16,7 15 1-16,-11 19-2 15,4 3 1-15,-7 25-2 16,-11 16 0-16,-10 16-4 16,-15 3 0-16,-13 6-8 15,-15 3 1-15,-6-6-5 16,-8 3 1-16</inkml:trace>
  <inkml:trace contextRef="#ctx0" brushRef="#br0" timeOffset="5633.16">9197 6274 59 0,'18'101'29'0,"24"-70"-34"0,-24-28 56 15,6-6-49-15,8-6 1 0,10-4-2 16,1-6 0 0,3 0-5-16,-8 1 0 0,-6 2-11 15,0-9 0-15,-15 3-3 16,-2-3 0-16</inkml:trace>
  <inkml:trace contextRef="#ctx0" brushRef="#br0" timeOffset="5961.41">10167 6074 44 0,'14'9'22'0,"-10"-12"-18"15,-4 3 39-15,0 0-40 0,-4-3 1 16,1 0 0-16,-8 3 0 16,-3 6-6-16,-4 6 1 15,-6 10 3-15,-1 7 0 16,-3-1-2-16,-1 16 0 16,8 12 0-16,4 1 0 15,-1 9-1-15,11-16 0 16,7 0-2-16,7-6 1 15,11-7-5-15,6-15 0 16,8-12-9-16,0-4 0 16</inkml:trace>
  <inkml:trace contextRef="#ctx0" brushRef="#br0" timeOffset="6188.82">10562 6099 28 0,'18'-13'14'0,"-8"19"4"15,-6 1 12-15,-4 2-25 16,-4 7 0-16,-3 6 1 16,-7 6 0-16,-7-3-9 15,-7 6 1-15,-7 13 5 16,-4-6 1-16,-4 0-4 16,5 2 1-16,9-2-2 15,8-4 1-15,4-2-7 16,6-7 0-16,7-9-7 15,1-20 0-15</inkml:trace>
  <inkml:trace contextRef="#ctx0" brushRef="#br0" timeOffset="6400.84">10276 6158 35 0,'11'3'17'0,"24"16"-10"0,-24-9 23 16,-1 2-28-16,8 4 1 15,0 9 3-15,-1 6 1 16,8 7-8-16,-4-4 0 16,4 7 4-16,3 3 1 15,0-3-3-15,1-3 1 0,-5-17-9 16,-3-14 0-16,-3-10-8 16,-4-13 1-16</inkml:trace>
  <inkml:trace contextRef="#ctx0" brushRef="#br0" timeOffset="6621.09">10813 6023 64 0,'53'60'32'0,"28"50"-38"15,-64-88 60-15,1 15-56 16,-4 1 1-16,-3 6-6 16,-8 3 0-16,-10 3-5 0,-18-6 1 15,-10-6-7-15,0-13 1 16</inkml:trace>
  <inkml:trace contextRef="#ctx0" brushRef="#br0" timeOffset="7181.18">11568 6102 43 0,'-4'19'21'0,"8"-4"-16"0,-1-11 37 16,1-1-39-16,-1 0 1 16,4 0 0-16,4-3 1 15,6-6-7-15,12-4 1 16,6 1 3-16,4-7 1 0,-4 10-7 16,-3-7 0-16,0 1-11 15,-8-1 1-15,-10 4-3 16,-14 9 1-16</inkml:trace>
  <inkml:trace contextRef="#ctx0" brushRef="#br0" timeOffset="7344.58">11494 6419 47 0,'3'22'23'0,"18"-10"-26"16,-10-15 45-16,3 3-45 15,7-3 1-15,11-3-8 16,7-4 1-16,10-12 1 0,-7 0 1 16</inkml:trace>
  <inkml:trace contextRef="#ctx0" brushRef="#br0" timeOffset="8272.67">14150 5042 49 0,'7'3'24'0,"-14"13"-17"15,0-16 40-15,0 9-43 16,0-3 1-16,-11 7 0 0,-17 6 0 16,-18-3-7-16,-11-4 0 15,-13 16 4-15,-1 0 0 16,4 1-4-16,-7 2 1 15,0-3-2-15,0 4 1 16,-7-7-1-16,3 12 1 16,11-5 0-16,7-4 0 15,3-9 0-15,11 0 0 16,11-7-1-16,14-2 1 16,14-1-1-16,14 0 1 15,14 4 1-15,18 3 0 16,17 2 2-16,11 4 0 0,3 0 2 15,-3 0 0-15,-7-3 0 16,-7 6 1-16,-14 10-3 16,-18-1 0-16,-18 7-2 15,-13 6 1-15,-18 9-2 16,-15-9 1-16,-10 4 0 16,0-1 0-16,-7 3 0 15,-3-9 0-15,-4 9 0 16,-1 4 1-16,8-1 0 15,4 4 1-15,10-10-1 16,7 3 1-16,11-9 1 16,10-9 0-16,15-1 0 15,17-6 0-15,10 1 1 16,19-4 0-16,16-3 0 16,8-4 1-16,4-5-1 15,10-4 0-15,7-6-1 0,0-3 1 16,0-6-2-16,-6 0 0 15,-8-3-1-15,-11-1 1 16,-3 1-3-16,-4-1 0 16,-10 1-2-16,-4 3 1 15,-10 6-4-15,-4 0 1 16,-3 0-7-16,-4 0 1 16,0-7-6-16,-3-8 0 0</inkml:trace>
  <inkml:trace contextRef="#ctx0" brushRef="#br0" timeOffset="8540.79">13748 6274 68 0,'0'7'34'0,"-7"40"-42"0,3-25 66 0,-3 9-57 16,4 10 0-16,-4 6-3 15,-1-3 0-15,1 6-6 16,4 0 1-16,-8-15-12 16,1-10 0-16</inkml:trace>
  <inkml:trace contextRef="#ctx0" brushRef="#br0" timeOffset="9504.58">12474 7080 35 0,'-7'-9'17'0,"-10"9"-4"0,17 9 18 0,0 4-25 16,-4 9 1-16,4-10 0 15,0 10 1-15,0 3-11 16,0 7 0-16,4 2 7 16,-4-6 0-16,0-3-4 0,0-6 1 15,3-6-2 1,-3-7 0-16,0-6-1 0,4-16 1 15,-1-6-1-15,4 1 0 16,7-1 0-16,0-10 0 16,1-2 1 15,-1-1 0-31,7 1 0 0,-4 6 1 31,1 2 0 16,0 8 0-31,-1 5 0-16,-3 10 0 15,1 9 0 1,-1 7 1-16,-4 9-1 0,1 0 1 16,-1 6-1-16,1 10 0 0,0 2-2 0,3-2 0 0,0-10-2 0,0-3 0 15,4-9-8-15,-1-10 1 0,1-18-3 0,-4-4 1 0</inkml:trace>
  <inkml:trace contextRef="#ctx0" brushRef="#br0" timeOffset="9781.09">12950 7199 54 0,'0'-6'27'0,"4"6"-30"0,-4 0 54 0,4-6-47 0,3 6 1 0,-4-3 0 0,8 0 0 0,6-4-8 0,5-5 1 16,6-4 1-16,3-6 0 15,-2 6-11-15,-5 1 1 16,-6 2-8-16,-11 7 1 16</inkml:trace>
  <inkml:trace contextRef="#ctx0" brushRef="#br0" timeOffset="9922.56">12986 7388 48 0,'14'0'24'0,"63"-10"-33"0,-52 7 39 0,7-6-48 0,7-4 1 0,-4-9-6 16,0 3 1-16</inkml:trace>
  <inkml:trace contextRef="#ctx0" brushRef="#br0" timeOffset="10238.44">13617 7177 42 0,'4'0'21'0,"-22"16"-25"0,11-16 38 0,-4 0-34 0,1 0 0 0,-8 0 0 0,-3-6 1 15,0 9-1-15,0 13 0 16,0 12 0-16,6 0 0 16,5 13 0-16,3 3 1 15,3 0-1-15,11-10 0 16,4-6 2-16,7-15 0 15,-1-16 0-15,11-13 0 16,1-3 0-16,-1-6 0 16,-7-6-5-16,-3-7 1 0,-11 4-11 15,-7-4 0-15</inkml:trace>
  <inkml:trace contextRef="#ctx0" brushRef="#br0" timeOffset="11108.67">13257 5001 48 0,'-17'28'24'0,"-8"-15"-22"16,22-16 37-16,-8-3-38 15,-3-7 1-15,-4 0-1 16,-3 4 1-16,0-3-3 15,3-10 1-15,4 3 1 16,4-16 0-16,2 4-1 0,5 0 0 16,6-4-1-16,5 1 1 15,6-1-1-15,7 13 0 16,7 6 0-16,0 13 1 16,4 16-1-16,3 3 0 15,1 12-2-15,-1 3 1 16,0 7-1-16,0-13 0 15,-3 6 1-15,-4-3 0 47,1 4 0-47,2-17 0 0,1-5 1 16,10-10 1 0,1 3 3-1,-1-16 0-15,-3-9 1 0,-4-6 0 0,-7-3 1 0,-10-4 0 16,-7-2 0-16,-11-1 0 0,-11 1-3 0,-17 8 1 0,-15 7-3 15,-2 4 1-15,-12 14-5 16,-6 4 1 0,-1 19-10-16,11 3 0 0,-7 6-4 15,21 7 1-15</inkml:trace>
  <inkml:trace contextRef="#ctx0" brushRef="#br0" timeOffset="15600.71">16683 6008 55 0,'3'3'27'0,"-3"13"-18"0,0-7 28 16,-3 0-36-16,-4-2 0 16,-11 8-1-16,-7 14 1 15,-10 8-2-15,-11 4 0 16,-3 9-1-16,3 0 0 0,7-9-4 15,8 0 1-15,6-13-7 16,4-6 0-16,7-13-4 16,-1-15 1-16</inkml:trace>
  <inkml:trace contextRef="#ctx0" brushRef="#br0" timeOffset="15812.31">16249 6005 37 0,'14'22'18'0,"4"12"-12"16,-11-31 31-16,3 7-34 16,8 5 1-16,3 14 1 15,7 2 0-15,4 10-7 16,3-1 0-16,-3 1 4 16,0-6 1-16,0-7-5 15,-1-6 0-15,-2-6-7 0,-5-7 0 16,-3-9-6-16,-6-6 1 15</inkml:trace>
  <inkml:trace contextRef="#ctx0" brushRef="#br0" timeOffset="16053.57">16831 6281 48 0,'0'-4'24'0,"4"4"-20"0,3 0 42 0,3 4-44 15,8-8 0-15,10 4 0 16,11 0 0-16,0-3-5 16,3 0 0-16,0-3-5 15,-3-3 1-15,0-10-9 16,-7 3 0-16</inkml:trace>
  <inkml:trace contextRef="#ctx0" brushRef="#br0" timeOffset="16485.5">17755 6133 39 0,'18'3'19'0,"-7"1"-7"0,-11-4 27 16,0 0-38-16,0 0 1 15,-8 3-1-15,-6 0 1 16,-10 3-3-16,-5 3 0 16,-6 4 2-16,-4 3 0 15,4-1-1-15,0 10 1 16,7 4-1-16,3 2 0 15,7 0 0-15,8-2 0 16,3-4-2-16,7-10 1 0,10-5-2 16,11-7 1-16,8-6-1 15,6-7 1-15,4-2-1 16,-4-7 1-16,0 0 0 16,-3 7 0-16,-4-1 2 15,-3 4 0-15,-4-1 0 16,0 10 1-16,-3 10 0 15,0 5 1-15,-4 10-2 32,0 1 1-32,-4-4-6 0,1-1 1 0,-4-11-8 15,-14-10 0-15</inkml:trace>
  <inkml:trace contextRef="#ctx0" brushRef="#br0" timeOffset="17056.75">16369 5704 48 0,'-7'0'24'0,"-11"0"-19"16,11 6 41-16,-3 3-45 15,-1 7 0-15,-7 3 0 0,-6 6 1 16,-8 6-3-16,-3 10 1 16,-4 3 1-16,0 3 0 15,7 16 0-15,8 6 0 16,6 12-1-16,14 4 1 16,11 3-2-16,11-19 0 15,14-16-6-15,7-12 0 16,7-16-10-16,3-10 0 15</inkml:trace>
  <inkml:trace contextRef="#ctx0" brushRef="#br0" timeOffset="17521.5">17918 5707 34 0,'-7'6'17'0,"7"32"-6"0,0-23 18 16,0 7-25-16,3 3 0 15,4 7 2-15,0 5 1 16,11-2-9-16,-1 12 1 15,1 9 4-15,-4 4 1 16,-7 9-3-16,-7 0 0 16,-3 3-5-16,-4 3 0 15,0-15-4 1,-4-13 0-16,-3-13-6 0,-4-5 1 0,-3-7-1 16,0-16 0-16</inkml:trace>
  <inkml:trace contextRef="#ctx0" brushRef="#br0" timeOffset="18062.25">18189 5525 46 0,'11'9'23'0,"-1"-18"-30"0,-3 12 49 16,1 3-41-16,-1 4 0 16,-4 2-1-16,1 1 0 15,-4-4-1-15,3 1 1 0,-3-4-1 16,0-3 0-16,0-3 0 16,4-6 0-16,3-4-1 15,0-5 1-15,0 8 0 16,3-8 1-16,1-7-1 15,3 0 1-15,4 0 1 16,-1 3 0-16,1 0 0 16,3 10 1-16,0 6-1 15,1 15 1-15,-5 10-1 16,-3-9 1-16,0 12-1 16,-3 9 1-16,0 4-2 15,-4 0 0-15,-4 2-14 16,-3-15 1-16,-14 4-1 15,-7-11 1-15</inkml:trace>
  <inkml:trace contextRef="#ctx0" brushRef="#br1" timeOffset="22639.7">14224 5346 21 0,'11'63'10'0,"-11"22"-3"0,-4-60 10 0,1 15-16 15,-8 20 1-15,-3 12 2 16,-4 13 0-16,1 3-5 15,-1 2 1-15,4 1 2 16,3 4 1-16,1-14-2 16,3-6 0-16,0-15-2 15,3-10 0-15,0-12-3 16,4-23 1-16,0-8-6 16,0-14 0-16</inkml:trace>
  <inkml:trace contextRef="#ctx0" brushRef="#br1" timeOffset="23450.58">14330 5029 29 0,'25'16'14'0,"20"-25"-12"0,-20 2 23 0,7-2-25 15,7 6 1-15,10-7 0 16,22-8 0-16,17-1-2 15,11-6 1-15,3 3 1 16,14 3 1-16,1 0-1 16,-1 0 0-16,-3 4 1 15,0-4 0-15,0 0 0 16,-4-3 0-16,1-6-1 16,-5-10 0-16,-13 7-1 15,-11 6 1-15,-7 6-1 16,-10 6 0-16,-8 4-1 15,-10 6 1-15,-11 12-1 16,-17 10 1-16,-14 9-1 16,-12 7 1-16,-9 15-1 0,-1-9 0 15,-6 6 0-15,-12 16 0 16,-10 6-1-16,-3 15 1 16,0 10-1-16,3 7 1 15,0 2-2-15,0 7 0 16,0 0-2-16,4 6 0 15,7-19 0-15,3 3 1 16,4 1 0-16,3-1 0 16,7-6 3-16,4 6 1 15,4-15 2-15,-1-7 0 16,4-6 0-16,3-3 0 0,1-15 0 16,-1-1 0-16,1-6 0 15,-1-3 1-15,1-9-1 16,-1-4 0-16,1-9 0 15,-4-3 1-15,-4-10 0 16,-3 0 0-16,-7-2-2 16,-7-1 1-16,-8 0-1 15,-10-3 0-15,-17-3-1 16,-11-3 1-16,-14 0 0 16,-18-6 0-16,-21-4 0 15,-7-6 1-15,-25 1-1 16,-7 2 0-16,-14 6-4 15,-24-5 0-15,6-7-8 16,11 0 1-16</inkml:trace>
  <inkml:trace contextRef="#ctx0" brushRef="#br0" timeOffset="28884.92">14538 5644 30 0,'-4'28'15'0,"4"4"-4"0,0-29 16 0,0 0-25 15,0-3 0-15,0 0 1 16,0 0 0-16,0-3-4 16,-3-13 0-16,-1-12 5 15,1 0 0-15,-1-10-2 16,1-6 1-16,-1 0-1 16,4 0 1-16,4-3-1 15,3 3 0-15,0-3-2 16,4 13 1-16,-1-1-1 15,4 7 1-15,-3 3-1 16,-1 6 0-16,-3 10-3 16,0 9 1-16,1-6-3 0,-1 15 0 15,-7 10-9-15,-4 0 1 16,-7 3-1-16,-3-4 1 16</inkml:trace>
  <inkml:trace contextRef="#ctx0" brushRef="#br0" timeOffset="29123.83">14319 5503 37 0,'4'16'18'0,"6"-7"-17"0,-3-9 35 0,4 6-33 16,7-6 0-16,-1 0 3 15,8 0 1-15,7 0-8 16,-1 0 0-16,1-6 4 15,-4-10 0-15,-6 4-7 16,-5-1 1-16,-3-2-12 16,-7 2 1-16</inkml:trace>
  <inkml:trace contextRef="#ctx0" brushRef="#br0" timeOffset="29603.41">15018 5033 34 0,'-4'-4'17'0,"4"1"-10"0,0 3 18 0,0 7-24 16,-3 2 1-16,-1 10 0 15,-3-7 1-15,-3 4-4 16,-1 0 1-16,0 9 1 16,1 6 0-16,3 0 0 15,0 4 0-15,3-4-2 16,4 7 1-16,4-10-3 15,3-6 1-15,3-6-8 16,4-7 1-16,1-18-3 0,-5-7 1 16</inkml:trace>
  <inkml:trace contextRef="#ctx0" brushRef="#br0" timeOffset="30020.1">15131 5246 26 0,'0'34'13'0,"3"-27"-8"0,-3-1 21 16,0-3-24-16,0 3 0 0,0-3 1 16,-3 1 1-16,3-1-5 15,-4-3 0-15,4 0 3 16,0-10 0-16,4-5-2 15,-1-4 1-15,1-6-2 16,3 6 1-16,0 0-1 16,0 3 1-16,-4 4 0 15,4-4 0-15,-3 7 0 16,0 6 0-16,3 3 0 16,0 0 1-16,0 6-1 15,0 0 0-15,0 10 0 16,0-7 0-16,0 10-1 15,0 0 0-15,0 0-4 16,-3-1 0-16,3-2-5 16,-4-6 0-16</inkml:trace>
  <inkml:trace contextRef="#ctx0" brushRef="#br0" timeOffset="30267.83">15431 5017 33 0,'7'44'16'0,"7"-13"-16"0,-7-21 26 0,0-1-25 0,0 4 0 0,0-1 1 16,0 7 0-16,-4 12-3 16,-3-9 1-16,-3 10 0 15,-1-7 1-15,-3 3-5 16,0 0 1-16,-3-9-7 16,-4-3 0-16</inkml:trace>
  <inkml:trace contextRef="#ctx0" brushRef="#br0" timeOffset="30640.26">15713 5092 40 0,'0'3'20'0,"0"4"-21"0,0-1 34 16,-4 0-33-16,-3 7 0 0,-7 9 0 15,-4 6 1-15,-3 0-1 16,0 10 0-16,0 12 1 15,3-6 0-15,4 15-1 16,4 10 1-16,3 0-1 16,-1-12 1-16,5 2-2 15,-1-18 0-15,4-10-4 16,7-12 1 0,4-12-8-16,7-14 0 0</inkml:trace>
  <inkml:trace contextRef="#ctx0" brushRef="#br0" timeOffset="31178.54">15804 5418 43 0,'-3'0'21'0,"-4"19"-22"0,7-16 36 16,-7 0-35-16,-4 0 1 16,1 1 0-16,-1-1 0 15,0 6-1-15,4 10 0 16,-3-10 1-16,3 4 1 16,3 6-1-16,1 0 0 15,3-1 0-15,0-5 0 0,0-4-1 16,7-2 0-16,-7-7-1 15,7-10 1-15,7-2-2 16,0 2 1-16,0 7-1 16,-3-3 1-16,-1 0-1 15,1-1 1-15,0 7-1 16,-4 0 0-16,-7 0 1 16,7 0 0-16,-4 0-1 15,4 0 1-15,0 0-1 47,0 3 0-47,4 7-3 0,-1 2 1 16,1 1-3 31,3 3 0-1,-3-10-4-30,-1-6 1-16</inkml:trace>
  <inkml:trace contextRef="#ctx0" brushRef="#br0" timeOffset="31372.56">15953 5105 41 0,'7'53'20'0,"10"-6"-16"0,-10-28 41 16,4 9-43-16,0 0 0 15,-1 4 0-15,1 12 1 0,-1-10-5 16,1 1 0-16,-4 5 2 15,-7 4 0-15,-7-3-3 16,-7-3 0-16,-7-1-7 16,-11-12 1-16,-3-9-6 15,-8-10 1-15</inkml:trace>
  <inkml:trace contextRef="#ctx0" brushRef="#br0" timeOffset="31943.94">14277 6086 34 0,'-7'-6'17'0,"-4"-3"-12"0,11 2 27 15,-3 1-26-15,-1 3 0 0,4 3 3 16,0 0 0-16,11-3-12 16,14 3 1-16,20 3 7 15,19-6 1-15,28-4-3 16,24-2 0-16,15-13-2 16,24-3 0 15,11-10-2-31,-8-2 1 0,-10 2-3 15,-10 4 0 64,-29 3-3-79,-20 9 1 0,-22 6-7 31,-18 4 0-31,-17-4-4 0,-18 4 1 47</inkml:trace>
  <inkml:trace contextRef="#ctx0" brushRef="#br0" timeOffset="32457.35">14746 6544 35 0,'4'47'17'0,"-1"6"-13"15,-3-40 28-15,-3 9-31 16,-1 3 1-16,1 0 3 16,-1-6 0-16,1-7-6 15,3 1 1-15,0-4 3 16,0-2 0-16,0-7-2 16,7-10 1-16,0-9-2 15,3-3 0-15,1-6-2 0,3-9 0 16,0-4 0-16,4 3 0 47,-4 4 0-47,3-1 1 0,-2 10 0 0,-1 6 0 15,0 10 1-15,0 3 1 32,0 6-1-32,4 3 1 15,-4 9-1 16,0 4 0-31,-4 9 1 0,1 3 0 16,-4-3 0-16,0 4 0 0,-3-4-2 0,-1 0 1 0,1-6-7 0,-1-7 1 0,8-12-7 0,-4-3 0 0</inkml:trace>
  <inkml:trace contextRef="#ctx0" brushRef="#br0" timeOffset="32738.18">15282 6152 42 0,'4'35'21'0,"-18"12"-17"16,14-35 36-16,0 16-39 15,0 1 0-15,-4-1 1 0,4 0 0 16,0 0-3-16,0-3 0 15,0-3-1-15,4-6 0 16,-4-4-11-16,3-5 1 16,-6-7-2-16,6-7 0 15</inkml:trace>
  <inkml:trace contextRef="#ctx0" brushRef="#br0" timeOffset="32936.61">15229 6795 46 0,'0'22'23'0,"7"-10"-27"0,-7-12 45 0,0 0-46 0,0-3 0 0,-3-6-21 0,-4-7 0 0</inkml:trace>
  <inkml:trace contextRef="#ctx0" brushRef="#br0" timeOffset="36272.87">18972 5901 36 0,'4'3'18'0,"3"-9"-10"0,0 6 18 15,0 0-26-15,0 0 1 16,4-6 0-16,-1 3 0 16,11-4-2-16,8 1 1 15,2-3 0-15,1 2 1 16,-4-2-6-16,-6 3 0 0,-1-1-6 16,-7 7 0-16</inkml:trace>
  <inkml:trace contextRef="#ctx0" brushRef="#br0" timeOffset="36440.06">18927 6140 44 0,'-29'31'22'0,"19"-3"-16"16,10-22 38-16,7 1-43 16,7-4 1-16,4-3-1 15,10-7 1-15,7-2-8 16,18-7 1-16,3-2-9 15,4-1 0-15</inkml:trace>
  <inkml:trace contextRef="#ctx0" brushRef="#br0" timeOffset="36976.96">20133 6676 47 0,'4'6'23'0,"-1"-50"-20"0,-3 19 34 0,7-16-37 16,0-28 0-16,-3-12 3 15,-8-23 1-15,4-21-3 16,-3-7 0-16,-4-12 1 16,0 12 1-16,7-9 0 15,3 19 0-15,1 3-1 16,-4 12 0-16,7 10-1 16,10 9 0-16,4 13 0 15,8 15 1-15,2 16-3 0,-2 16 1 16,-1 15-2-16,-3 23 1 15,-4 9-4-15,-7 21 1 16,-7 7-5-16,-7 16 0 16,-11 0-7-16,-10 6 0 15</inkml:trace>
  <inkml:trace contextRef="#ctx0" brushRef="#br0" timeOffset="37174.61">19907 5998 53 0,'21'35'26'0,"39"-23"-26"0,-42-5 45 0,7-1-45 15,-1-6 1-15,8-9-1 16,7-1 0-16,7-6-3 16,0 1 1-16,0-4-7 15,-8 6 0-15,-2-9-7 16,-5-3 1-16</inkml:trace>
  <inkml:trace contextRef="#ctx0" brushRef="#br0" timeOffset="37535.43">20870 6080 46 0,'7'12'23'0,"-10"-12"-21"0,3 0 37 15,-4 0-38-15,-3 0 0 16,-7 0-1-16,-7 7 1 0,-7 8-2 15,7 11 1-15,-4 2 1 16,-3 9 0-16,-1 10-1 16,1-3 0-16,7 6 0 15,7 4 0-15,7-4-4 16,7-9 1-16,7-7-8 16,7-6 1-16,0-15-4 15,4-16 0-15</inkml:trace>
  <inkml:trace contextRef="#ctx0" brushRef="#br0" timeOffset="37924.51">21050 6337 47 0,'7'13'23'0,"-7"-10"-26"0,0-3 45 15,-3 0-43 1,-4 0 1-16,-7 6-1 0,-4 0 1 15,0 4 0-15,4 2 1 16,-7 1-1-16,3-1 0 16,1 4 0-16,6 3 1 15,8-4 0-15,3 1 0 16,7 0-1-16,3 0 1 16,8-7-1-16,0 0 0 15,-1-6-1-15,4-6 1 16,-3-6-1-16,0 0 0 15,-1-4-1-15,1 0 1 0,-4 1-1 16,0 2 0 15,-3 4 0-31,-1 3 1 16,1 3 0-16,0 6 0 0,-1 1 1 0,4 2 0 0,-3 4 0 16,-1 12 1-16,1-7-6 15,0 8 1-15,-4-11-8 16</inkml:trace>
  <inkml:trace contextRef="#ctx0" brushRef="#br0" timeOffset="38193.64">21280 5923 47 0,'3'38'23'0,"22"53"-17"0,-11-76 39 15,7 20-39-15,4 6 0 16,3 15 1-16,0 4 0 16,4-1-11-16,-11 1 1 15,-7-4 3-15,-14-9 1 16,-7 3-19-16,-14 1 1 15,-18-1-2-15,-10 0 1 0</inkml:trace>
  <inkml:trace contextRef="#ctx0" brushRef="#br0" timeOffset="40028.51">22221 6293 42 0,'0'3'21'0,"8"-15"-14"0,-8 12 21 16,7-7-25-16,7 7 1 16,3-3 0-16,5 3 0 15,16-6-6-15,8 0 0 16,4 0 0-16,2-7 1 16,-6 0-13-16,-3-12 0 15</inkml:trace>
  <inkml:trace contextRef="#ctx0" brushRef="#br0" timeOffset="40252.71">22398 6011 62 0,'0'60'31'0,"-7"18"-38"15,7-56 54-15,0 15-47 16,0 11 1-16,0-1-3 16,0 3 0-16,0-6-5 15,3-10 1-15,1-21-11 16,3-13 1-16</inkml:trace>
  <inkml:trace contextRef="#ctx0" brushRef="#br0" timeOffset="40791.22">23319 6563 34 0,'-7'34'17'0,"0"-21"-8"15,3-23 19-15,-3-11-24 16,-4-20 1-16,-3-16 1 16,-3-18 1-16,-8-16-8 15,0-22 0-15,1-6 6 16,-1 0 0-16,-3-7-2 15,6 1 0-15,15-7 0 16,4 23 0-16,6-4-2 0,8 22 1 16,7 9 0-1,-1 7 1-15,4 15-3 0,1 26 0 16,-1 15-2-16,-4 16 0 16,-6 9-5-16,-8 19 0 15,-6 13-11-15,-11 12 0 16</inkml:trace>
  <inkml:trace contextRef="#ctx0" brushRef="#br0" timeOffset="40975.04">22881 5954 44 0,'4'44'22'0,"3"-34"-12"0,0-10 30 0,3-3-38 15,8 3 0-15,14-7 0 16,3-5 0-16,7 2-4 15,1-2 0-15,-1 2-7 16,-3-2 1-16,-7-1-7 16,-4-2 0-16</inkml:trace>
  <inkml:trace contextRef="#ctx0" brushRef="#br0" timeOffset="41212.47">23456 5114 55 0,'-3'44'27'0,"-8"31"-32"0,11-50 48 15,0 13-42-15,0 15 0 16,7-9-3-16,0-3 1 15,4-3-7-15,3-7 0 16,0-9-7-16,4-6 0 16</inkml:trace>
  <inkml:trace contextRef="#ctx0" brushRef="#br0" timeOffset="41529.55">23925 5870 55 0,'-3'25'27'0,"-8"13"-30"0,8-29 47 0,-4 16-44 15,-7-3 1-15,-4 6-1 16,-7 10 1-16,1 9-1 16,-1 3 0-16,0 6 0 0,8 10 1 15,2 6-2 1,5-12 1-16,6-10-6 0,8-9 0 16,10-10-10-16,4-21 0 15</inkml:trace>
  <inkml:trace contextRef="#ctx0" brushRef="#br0" timeOffset="41963.78">24201 6136 54 0,'0'10'27'0,"-7"-7"-27"0,3-3 44 0,-7 3-44 16,-10 3 1-16,-7 4 0 16,3 2 0-16,-3 4-1 15,0 0 0-15,0 2 1 16,3 8 0-16,4-1 0 16,3 3 0-16,4-3-1 15,7-3 1-15,7-3-1 16,14-7 0-16,-3-5-1 15,6-11 0-15,4-2-1 16,4-3 1-16,-4-7-1 16,1-3 0-16,-5 4 0 15,4 2 1 1,-7 0-1 0,1 1 1-16,-1 6 0 0,-4 6 1 0,4-4-1 0,-3 11 1 15,3 5 0-15,0 10 0 16,0 6 0-16,0-9 0 15,0 3-5-15,1-3 0 16,-1-6-10-16,3-20 1 16</inkml:trace>
  <inkml:trace contextRef="#ctx0" brushRef="#br0" timeOffset="42173.65">24380 5810 63 0,'32'94'31'0,"21"32"-33"0,-39-101 55 0,-3 19-53 16,-4 18 0-16,-7 11-2 16,-4 11 0-16,-10-15-3 15,-7-9 0-15,-11-13-13 16,1-13 1-16</inkml:trace>
  <inkml:trace contextRef="#ctx0" brushRef="#br0" timeOffset="42712.55">25340 5556 45 0,'4'16'22'0,"-19"-10"-10"16,8-3 27-16,-3 4-37 16,-8 5 1-16,-10 4 0 15,-7 3 1-15,6 12-6 0,-2 7 1 16,-5 9 3 0,1 12 0-16,3 7-2 0,4 22 1 15,7 0-1-15,10 0 0 16,11-7-3-16,11-9 1 15,7-19-6-15,3-15 0 16,7-19-8-16,0-7 0 16</inkml:trace>
  <inkml:trace contextRef="#ctx0" brushRef="#br0" timeOffset="42957.75">25456 6005 55 0,'-21'47'27'0,"-25"0"-29"0,32-32 45 0,-3 11-43 0,-8-1 0 0,-3 6-1 15,0 3 1-15,3 1-3 16,4-4 0-16,10-9-8 15,4-9 1-15,7-23-5 16,0-5 0-16</inkml:trace>
  <inkml:trace contextRef="#ctx0" brushRef="#br0" timeOffset="43133.52">25259 5917 44 0,'28'37'22'0,"14"48"-20"0,-27-69 39 15,-1 12-40-15,7 10 0 16,0-4 0-16,4 10 0 16,-1 0-2-16,8 3 0 15,-7-12-4-15,0-10 1 16,-4-13-10-16,-4-15 1 16</inkml:trace>
  <inkml:trace contextRef="#ctx0" brushRef="#br0" timeOffset="43377.71">25703 6146 45 0,'18'19'22'0,"-7"-7"-17"15,-1-12 34-15,4 0-38 16,4-3 0-16,3-6 0 16,7-4 0-16,4 1-6 15,3 2 0-15,1-6-9 16,-1-9 1-16</inkml:trace>
  <inkml:trace contextRef="#ctx0" brushRef="#br0" timeOffset="43914.07">26434 5942 47 0,'14'12'23'0,"-11"4"-19"0,-3-13 35 0,-3-3-39 15,-4 3 1-15,-7 1 0 16,-8-1 0 0,-2 3-2-16,-4 3 1 0,-1-2 0 15,5 5 1-15,-1 1-1 16,4-1 0-16,0-5 0 16,3 5 1-16,4 4-2 15,3 3 1-15,4 3-2 16,4 3 1-16,3-3-1 15,7-4 1-15,0-2-1 16,3-7 1-16,8-2 0 16,3-7 0-16,0-10 1 15,0-2 0-15,1-7 0 16,-1-3 1-16,-4 10-1 16,1-14 1-16,0 1-1 15,-4 0 0-15,-4 6 0 16,1 7 0-16,-4 9 0 15,0 6 0-15,0 6 0 0,0 1 0 16,0 2 0-16,4 4 1 16,-4 6-1-16,0 3 0 15,0 3 0-15,0-6 1 32,0 0-2-32,4-3 1 0,3-3-5 0,0-4 1 15,4 1-10-15,-1-10 1 16</inkml:trace>
  <inkml:trace contextRef="#ctx0" brushRef="#br0" timeOffset="44167.71">26730 5490 58 0,'14'73'29'0,"43"77"-32"16,-36-106 52-16,3 22-49 15,1 3 1-15,-4 15-2 16,-10-2 0-16,-18 3-1 16,-14-10 0-16,-8 6-10 15,-6-15 0-15,-14-16-5 16,3-15 1-16</inkml:trace>
  <inkml:trace contextRef="#ctx0" brushRef="#br0" timeOffset="45163.66">27605 5923 45 0,'14'6'22'0,"32"7"-13"0,-25-13 22 0,7-3-31 15,8 3 0-15,9 0-1 16,1-3 1-16,-3 0-7 16,-1-4 1-16,-3-12-7 15,-8 4 0-15</inkml:trace>
  <inkml:trace contextRef="#ctx0" brushRef="#br0" timeOffset="45373.02">27739 5660 47 0,'-11'50'23'0,"1"35"-20"15,10-60 39-15,3 15-42 16,4 7 0-16,7 16-4 0,1-3 0 16,-5-7-4-16,1-9 0 15,-8-19-6-15,-3-12 0 16</inkml:trace>
  <inkml:trace contextRef="#ctx0" brushRef="#br0" timeOffset="45956.65">28794 5356 41 0,'-11'-7'20'0,"11"-74"-23"0,0 53 35 15,0-26-31 1,-7-18 1-16,0-19 0 0,0-3 0 0,0-16-2 16,3 4 0-16,4-1 2 15,11 4 1-15,7 5-1 16,3 17 0-16,3 18-1 31,-2 13 1-31,-1 12-3 0,-4 10 1 16,-2 25-5-16,-5 9 1 0,-6 19-9 15,-4 13 1-15,-11 9-2 16,-7 0 0-16</inkml:trace>
  <inkml:trace contextRef="#ctx0" brushRef="#br0" timeOffset="46109.6">28557 4901 49 0,'0'16'24'0,"22"-16"-28"15,-15 0 50-15,3-4-46 16,4-2 0-16,4 0-10 16,10-4 1-16,4-8-1 15,3-7 1-15</inkml:trace>
  <inkml:trace contextRef="#ctx0" brushRef="#br0" timeOffset="46365.45">29164 4126 52 0,'-3'63'26'0,"3"0"-31"0,0-41 42 0,3 6-38 15,1-9 0-15,3 6-5 16,3 3 0-16,4-9 0 16,1-3 1-16,2-7-9 15,-3-9 1-15</inkml:trace>
  <inkml:trace contextRef="#ctx0" brushRef="#br0" timeOffset="46514.11">29337 4064 34 0,'-4'40'17'0,"12"67"-22"0,-1-79 28 16,3 4-40 0,4 8 0-16</inkml:trace>
  <inkml:trace contextRef="#ctx0" brushRef="#br0" timeOffset="47153.4">29700 4396 46 0,'-3'16'23'0,"-15"-10"-25"0,11-3 47 15,-7 13-45-15,-7 3 1 16,-7 15-1-16,6-3 1 15,-6 16-1-15,-3 10 0 16,-1 12 1-16,0 0 0 16,-3 6-1-1,7-9 1-15,6-3-1 0,12-1 0 0,6-5-4 16,11-10 1-16,11-9-10 109,3-7 0-109,7-22-2 0,11-6 1 0</inkml:trace>
  <inkml:trace contextRef="#ctx0" brushRef="#br0" timeOffset="47427.54">29866 4901 52 0,'4'9'26'0,"-18"1"-35"0,7-4 52 0,-8 3-43 0,-2 1 1 0,-4-1 0 16,-1 4 0-16,1 9-1 15,4 6 1-15,3-6 0 0,-1 9 1 16,8-18-1-16,4-1 1 16,6-2-1-16,8-1 0 15,7 1-2-15,3-10 1 16,0 0-1-16,0-13 0 15,-3 0 0-15,-1-5 0 16,-3-1-1-16,-3-3 0 16,0 3 1-16,-4 10 0 15,3-4-1-15,1 7 1 0,-1 9-2 16,5 9 1 0,-1 10 0-16,0 10 0 15,0-7-4-15,4 13 0 16,-4-13-7-16,-7-10 1 0</inkml:trace>
  <inkml:trace contextRef="#ctx0" brushRef="#br0" timeOffset="47682.91">30092 4456 36 0,'14'25'18'0,"21"53"-7"16,-24-50 27-16,3 16-33 15,7 3 1-15,0 16 1 16,4-13 1-16,0 0-11 0,-4 0 0 16,-3 4 5-16,-4-13 1 15,-11-1-8-15,-10 7 0 16,-10-3-12-1,-15-3 1-15</inkml:trace>
  <inkml:trace contextRef="#ctx0" brushRef="#br0" timeOffset="48029.17">28385 5876 61 0,'-4'6'30'0,"11"-6"-23"0,0-6 50 0,14 3-53 15,25 0 0-15,25-3 1 16,24-4 0-16,43-15-8 16,38-3 1-16,29-7 2 15,17-15 1-15,0 6-7 16,-14 10 0 0,-24 6-8-16,-43 6 0 0,-43 6-8 15,-30 7 1-15</inkml:trace>
  <inkml:trace contextRef="#ctx0" brushRef="#br0" timeOffset="49362.67">28995 6262 47 0,'3'3'23'0,"8"3"-15"16,-4-6 36-16,0-3-41 16,4 6 1-16,10-6 1 0,3 0 1 15,8-3-8 1,11-1 1-16,6-2 4 0,0 6 1 15,-3 3-3-15,-7 3 1 16,-11 0-3-16,-10 16 0 16,-15 9-1-16,-10 4 0 15,-14 5-2-15,-7 7 1 16,-11 9-2-16,0-6 0 16,-3 7 2-16,3-4 0 15,4-3 0 1,3-3 1-16,11-3 2 0,7-1 0 15,10-8 1-15,15-4 1 0,10-3-1 16,11-12 0 0,14-10-4-16,10-10 1 0,1-2-13 15,-4-16 0-15</inkml:trace>
  <inkml:trace contextRef="#ctx0" brushRef="#br0" timeOffset="49603.4">29926 6042 51 0,'14'41'25'0,"-10"34"-23"16,-4-53 37-16,0 13-38 15,-4 12 0-15,4 0-2 0,4 3 0 16,3 0-3-16,0 3 0 16,-4-18-10-16,4-7 0 15</inkml:trace>
  <inkml:trace contextRef="#ctx0" brushRef="#br0" timeOffset="49808.52">29810 7055 49 0,'10'22'24'0,"11"-3"-24"0,-13-19 36 0,2-6-43 15,4-1 0-15,0-8-20 16,-3-7 0-16</inkml:trace>
  <inkml:trace contextRef="#ctx0" brushRef="#br0" timeOffset="50370.17">31087 5312 39 0,'-4'-7'19'0,"4"-2"-8"0,0 9 25 0,0 0-32 0,0 0 1 0,-3 0 1 16,-8 6 0-16,-6 4-9 16,-8 5 1-16,-7 7 5 15,-7 19 1-15,4-3-3 16,-4 15 0-16,0 7-1 15,4 15 0-15,10 13-1 0,11-7 1 16,11 4-3-16,10-1 1 16,7-18-7-16,11-15 0 15,10-26-7-15,4-13 0 16</inkml:trace>
  <inkml:trace contextRef="#ctx0" brushRef="#br0" timeOffset="50582.65">31231 5744 38 0,'-49'47'19'0,"3"29"-16"0,36-54 28 0,-12 9-31 0,-9 7 0 0,-1 2 0 16,0-2 1-16,4 3-6 15,7-4 1-15,10-18-8 16,8-12 1-16</inkml:trace>
  <inkml:trace contextRef="#ctx0" brushRef="#br0" timeOffset="50776.23">31023 5769 40 0,'25'60'20'0,"17"28"-13"0,-28-51 31 16,1-2-37-1,2 6 0-15,8 3-3 0,0-4 1 16,-1-8-10-16,1-7 0 16,-7-9-2-16,-4-7 0 15</inkml:trace>
  <inkml:trace contextRef="#ctx0" brushRef="#br0" timeOffset="51202.13">31454 6011 59 0,'7'12'29'0,"21"7"-38"16,-17-12 60-16,6-7-52 15,11 0 1-15,4-10-8 16,0 1 0-16,7-4-4 0,-4-6 0 16</inkml:trace>
  <inkml:trace contextRef="#ctx0" brushRef="#br0" timeOffset="51562.8">32223 5923 44 0,'3'25'22'0,"-13"-3"-16"15,6-19 27-15,-6 4-33 16,-12 2 1-16,-2 4 0 16,-5 5 0-16,-2-8-2 15,3 5 1-15,3 7 0 16,0 3 1-16,7 1-2 16,4-4 0-16,7-7-1 15,7-5 0-15,7-7 0 16,7-10 0-16,8-2 0 15,-1-3 0-15,0-4 0 16,0 13 1-16,-3-4 0 16,-1 1 1-16,-2-3 0 15,-1 6 1-15,0 9-1 16,-4 6 1-16,-3 10-1 0,0 7 1 16,1-7-1-16,-5 3 0 15,1 0-3-15,3 3 0 16,0-9-9-16,-4-13 1 47</inkml:trace>
  <inkml:trace contextRef="#ctx0" brushRef="#br0" timeOffset="51839.7">32445 5500 40 0,'4'28'20'0,"6"60"-17"15,-6-72 30-15,6 24-30 16,1 7 0-16,3 13 2 16,0 3 1-16,-3 9-7 15,-4 12 1-15,-7-5 3 16,-11 2 1-16,-7-2-3 15,-10 2 1-15,-11-9-6 16,4-15 0-16,3-13-12 16,4-10 1-1</inkml:trace>
  <inkml:trace contextRef="#ctx0" brushRef="#br0" timeOffset="52530.84">32487 4791 54 0,'0'19'27'0,"7"3"-26"0,-3-16 43 16,3-3-43-16,4 0 0 15,3-6 0-15,3 0 1 16,8-6-2-16,7 2 0 16,3 1 1-16,0 0 1 15,-6 6-1-15,-1 0 0 16,-7 6-1-16,-7 7 0 0,-7-1-2 16,0 13 1-16,-3 0-1 15,-8-9 1-15,-6 3-1 16,-5 3 0-16,1 6 1 15,0 13 1-15,4-13 0 16,6 16 1 0,4 0 0-16,7 0 1 15,4-13-1-15,3 1 1 0,0-17-2 16,7-5 0-16,7-4-7 16,4-6 0-16,0-6-10 15,-4-1 0-15</inkml:trace>
  <inkml:trace contextRef="#ctx0" brushRef="#br0" timeOffset="53056.64">32787 5983 45 0,'-3'15'22'0,"6"-11"-14"0,1-1 31 0,-4 0-36 0,0-3 1 0,0 0-1 0,7 0 1 16,7 6-7-16,11 0 1 15,6-6-2-15,5 0 1 16,-1 3-13-16,0-12 1 15</inkml:trace>
  <inkml:trace contextRef="#ctx0" brushRef="#br0" timeOffset="53281.63">32840 5760 44 0,'-3'50'22'0,"6"29"-20"0,1-54 29 0,-1 15-30 16,1-2 0-16,-4 6-5 16,0 3 1-16,3-9-8 15,-3-10 0-15</inkml:trace>
  <inkml:trace contextRef="#ctx0" brushRef="#br0" timeOffset="53655.08">33069 6657 52 0,'0'9'26'0,"11"-9"-29"0,-4 0 41 0,0 0-38 15,4 0 0-15,-1 0-9 16,4 0 1-16,4-6-2 16,-4 6 0-16</inkml:trace>
  <inkml:trace contextRef="#ctx0" brushRef="#br0" timeOffset="53852.97">33348 6673 46 0,'4'6'23'0,"3"0"-28"0,-7-6 35 16,0 0-38-16,0 0 0 16,0 0-15-16,0-6 0 15</inkml:trace>
  <inkml:trace contextRef="#ctx0" brushRef="#br0" timeOffset="54066.92">33461 6701 38 0,'7'15'19'0,"11"-5"-24"15,-11-10 29-15,0-3-30 16,0-4 0-16,0-2-13 15,3 0 1-15</inkml:trace>
  <inkml:trace contextRef="#ctx0" brushRef="#br0" timeOffset="66074.37">9641 8419 43 0,'4'16'21'0,"-4"-4"-16"16,0-12 22-16,0 0-25 15,-7 4 0-15,-4-4 0 0,-3 3 1 16,-3 0-4-16,-8 6 1 16,-3-2 1-16,-1 5 1 15,1 7-2-15,0 6 0 16,0 6 0-16,-4 1 0 15,7-1-1-15,-3 10 1 16,10 0 0-16,8-4 0 16,6 7 0-16,11 3 1 15,0 0-1-15,8-9 1 16,2-1-1-16,8-5 0 16,7-1-2-16,-1-15 0 15,5-10-3-15,2-3 1 16,-6-9-3-16,-4-3 1 0,1-7 0 15,-1 0 0-15,0 1 2 16,-7-4 0-16,-3 3 4 16,0-3 1-16,-4 7 2 15,0-1 1-15,-4 7 2 16,1-4 0-16,0 4 0 16,-4 0 1-16,-4 3-1 15,1-3 0-15,-4 6-3 16,-7 0 1-16,-8 0-3 15,-2 0 1-15,-1 3-2 16,1-3 1-16,-1 3-2 16,0-3 1-16,4 6-2 15,0 3 1-15,7 10-3 16,0 10 1-16,3-4-3 16,8-3 1-16,3-4 0 0,0-5 0 15,4-4 1-15,6-6 0 16,8-9-1-16,-7-6 0 15,6-13-4-15,1 3 0 16</inkml:trace>
  <inkml:trace contextRef="#ctx0" brushRef="#br0" timeOffset="66446.98">9959 8852 31 0,'7'6'15'0,"-3"19"-8"0,-4-22 23 0,0 7-29 16,0-4 1-16,0 0 0 15,0 1 1-15,0-1-4 16,0-3 1-16,0-3 1 16,7-6 1-16,0-4-1 15,3 1 0-15,1 0-1 16,-1-10 0-16,1 0-2 15,0-3 1-15,-1 6 0 16,1 4 0-16,-1 6 0 16,1 6 0-16,-1 6 1 15,1 3 0-15,0 1 0 16,-1-4 0-16,1 3 0 16,3 4 1-16,0 3-1 15,-3 5 1-15,-1 1-3 0,-3 4 1 16,4-11-8-1,-4-2 0-15,0-13-2 0,4-7 0 16</inkml:trace>
  <inkml:trace contextRef="#ctx0" brushRef="#br0" timeOffset="66717.75">10389 8886 31 0,'18'16'15'0,"3"28"-12"0,-14-31 27 0,0-1-27 16,-3 4 0-16,-1-4 1 15,1 1 0-15,3-4-5 16,-4-2 1-16,1-1 3 16,-1-3 1-16,1 0-2 15,-4-3 0-15,4-9-1 16,-1-7 1-16,4-6-4 15,4-6 1-15,3 9-7 16,0-9 1-16,4-7-7 16,-4 4 1-16</inkml:trace>
  <inkml:trace contextRef="#ctx0" brushRef="#br0" timeOffset="67065">10735 9002 36 0,'11'19'18'0,"6"-19"-12"0,-13-6 28 15,-1-3-32-15,8-4 1 16,3 1 0-16,-3-7 1 16,3 0-6-16,-4-3 1 15,-3 9 2-15,-3 1 0 16,-4-4-1-16,-4-3 0 15,1 4-1-15,-4 5 0 0,0 4-1 16,0 12 0 0,0 10 0-1,3 3 0-15,1 3 0 16,3 3 0-16,7 3 1 16,3-6 1-16,4 3-1 15,4-6 1-15,0-7-7 16,3-5 1-16,0-7-5 15,4-10 0-15</inkml:trace>
  <inkml:trace contextRef="#ctx0" brushRef="#br0" timeOffset="67380.34">11063 8937 23 0,'4'3'11'0,"3"-28"-7"15,-4 15 13-15,1 1-17 0,3-1 1 16,-4 1-1-16,4 6 1 16,0 3 0-16,4-3 0 15,3 3 2-15,7 0 1 16,0 0 0-16,8-3 1 16,-1 3 1-16,0 0 1 15,4-3-2-15,7-7 0 16,-8-2-2-16,1 2 0 15,-4 1-2-15,-6-4 1 16,-8 1-4-16,-4 2 1 0,-10 4-2 16,-7 6 0-16,-3 3-5 15,-8 10 1-15,-7-1-6 16,11-6 1-16</inkml:trace>
  <inkml:trace contextRef="#ctx0" brushRef="#br0" timeOffset="67798.88">11359 9106 39 0,'25'44'19'0,"17"-6"-19"16,-31-32 31-16,-4 3-32 16,-3 1 0-16,-1 5-1 15,-6 4 1-15,-4 0 1 16,-4 3 1-16,-3-6-2 16,-4-1 0-16,4-12 0 15,4 0 1-15,-1-12 0 16,4 3 0-16,0-4 0 15,3 1 0-15,11-4 1 16,8-2 0-16,9-1 2 0,11-9 0 16,4-6 2-16,7-1 0 15,4-5-1-15,-1-10 1 16,-3 0-2-16,-7 15 1 16,-11-2-3-16,-3-1 0 15,-11-2-3-15,-7 5 1 16,-4 4-2-16,-6 3 1 15,-4 9-2-15,-4 10 1 16,4 15-1-16,-4 4 1 16,4 18 1-16,4 13 0 15,6 3 2-15,4 10 0 0,4-10 2 16,3-10 1-16,4-8-2 16,3-20 0-16,4-12-5 15,6-13 0-15,-6-15-8 16,3-4 0-16</inkml:trace>
  <inkml:trace contextRef="#ctx0" brushRef="#br0" timeOffset="68222.5">13116 9084 59 0,'-10'25'29'0,"10"-3"-33"0,0-16 54 0,3 4-50 16,1-4 1-16,-1 0-3 15,1-3 1-15,-1-3-4 16,4-6 1-16,4-13-13 16,-4-12 1-16</inkml:trace>
  <inkml:trace contextRef="#ctx0" brushRef="#br0" timeOffset="68379.55">12940 8676 33 0,'18'29'16'0,"3"-14"-12"0,-11-8 14 0,4-4-21 0,8 0 0 0,6-6-15 0,11-10 1 16</inkml:trace>
  <inkml:trace contextRef="#ctx0" brushRef="#br0" timeOffset="68670.07">13575 9031 38 0,'7'22'19'0,"-11"-25"-18"0,1-4 31 0,-4-5-29 0,0-17 1 0,-4 1 1 0,-3-25 1 0,-7-10-8 0,-4-12 1 0,1 0 4 0,2-7 0 0,5 13-1 0,3 19 0 0,10-6-1 0,8 5 0 0,13 11 0 16,1 11 1-16,0 14-3 16,3 12 0-16,0-1-6 15,0 14 1-15,-3 12-9 16,-4 3 0-16</inkml:trace>
  <inkml:trace contextRef="#ctx0" brushRef="#br0" timeOffset="68925.1">13441 8852 48 0,'-11'28'24'0,"4"-31"-17"0,7 3 38 15,4 0-42-15,-1 0 0 16,8 0 0-16,3-3 1 15,4 0-6-15,10 3 1 16,11-13-2-16,3-2 1 16,-3-4-15-16,-4-3 0 15</inkml:trace>
  <inkml:trace contextRef="#ctx0" brushRef="#br0" timeOffset="69351.03">15349 8567 52 0,'7'0'26'0,"-3"-7"-21"0,-4 10 36 15,0 4-38-15,-4 5 1 0,-6 4-1 16,-8 9 0 0,-3 13-5-16,-4 6 0 0,-3-1 2 15,0 1 0-15,-7 7-6 16,-1-8 0-16,5-5-11 15,2-10 0-15</inkml:trace>
  <inkml:trace contextRef="#ctx0" brushRef="#br0" timeOffset="69559.67">14990 8667 52 0,'38'34'26'0,"19"26"-27"0,-40-38 39 0,1 3-39 0,10 3 1 16,8 10-2-16,2 0 1 15,1 5-2-15,-4-5 1 16,-3-3-7-16,-4-13 1 16,-3-16-6-16,-4-12 0 15</inkml:trace>
  <inkml:trace contextRef="#ctx0" brushRef="#br0" timeOffset="69791.63">15646 8676 48 0,'10'10'24'0,"8"-1"-22"0,-11-9 43 0,4 0-44 0,10-6 0 0,0 0-1 0,4-4 0 0,-4 1-5 16,-4-4 1-16,-2 7-11 15,-8-3 1-15</inkml:trace>
  <inkml:trace contextRef="#ctx0" brushRef="#br0" timeOffset="69961.03">15529 8899 44 0,'11'16'22'0,"21"-16"-13"0,-15 0 30 15,11 0-38-15,4-3 1 16,7 3-3-16,10-4 0 15,1 1-8-15,-11 0 0 16,6 0-5-16,-2 0 0 16</inkml:trace>
  <inkml:trace contextRef="#ctx0" brushRef="#br0" timeOffset="70503.13">16535 8645 49 0,'3'9'24'0,"-6"1"-25"0,3-10 42 0,-4 0-39 15,-6 0 0-15,-8 3 0 16,-7 3 1-16,-3 1-4 15,-4 5 0-15,8 4 2 16,2 6 1-16,5 3-2 16,-1-3 0-16,4-3-1 15,3-4 1-15,4 4-2 0,4-3 0 16,3-1 0-16,3-5 1 16,8-1-1-16,7-9 1 15,10-3 0-15,4-6 1 16,-4-4 0-16,4-6 0 15,-11-3 0-15,-4 4 0 32,1 5-1-17,0 0 1-15,-4 13 0 32,3 10 0-32,5 6 1 31,2 2 0-31,4 17 0 15,4 6 0 17,-7-4-1-17,-4 7 1-15,-3-6-12 16,-4-10 0 0,-14-12-3-1,-4-4 0-15</inkml:trace>
  <inkml:trace contextRef="#ctx0" brushRef="#br0" timeOffset="71808.83">2314 4572 37 0,'18'34'18'0,"3"19"-9"16,-17-37 19-16,3 12-25 15,3 19 1-15,-3 13-1 16,-7 21 1-16,0 14-6 15,4 27 1-15,6 16 3 16,1 19 0-16,7-1-2 16,3 14 0-16,-4-1 0 15,-6-6 0-15,0-16 0 16,-1-5 1-16,-3-23-1 16,-3-13 1-16,3-21-4 15,-7-22 1-15,0-13-6 16,-7-22 1-16,3-22-7 0,-3-15 0 15</inkml:trace>
  <inkml:trace contextRef="#ctx0" brushRef="#br0" timeOffset="72701.39">2353 4590 27 0,'11'7'13'0,"20"2"-12"0,-20-9 17 0,7 3-13 15,-1 4 1-15,-3-1 3 16,4-3 0-16,0 3-12 15,13-9 1-15,22-3 7 16,14-4 0-16,22 4-3 16,-5-3 0-16,33-10-2 15,10-6 0-15,-4-3-1 16,15 2 1-16,20-8 0 16,1-13 0-16,10 3 0 15,22 0 0-15,-15 0-1 16,15 0 1-16,10-3-1 15,-21-3 0-15,17 6 0 0,-13 3 0 16,-18 7 0-16,-4-4 1 16,-14 7 0-16,-3 0 1 15,-11-4 0-15,-7 4 0 16,-14 3 0-16,3 2 0 16,-17 14-1-16,-14-4 0 15,-8 13-1-15,-10 3 0 16,-17 13-1-16,-1 2 1 0,-17 10 0 15,-4 16 0-15,-3 3 0 16,-1 16 0 0,-10 2-1-16,8 20 0 15,-5 6-1-15,1 0 1 47,-8 15 0-47,-6 10 0 0,0 0 0 0,-4 6 0 63,-8 19 1-63,1 12 0 31,-3 7 1-31,-4 0 0 62,3 9-1-62,1-3 0 16,3-9 0-16,-4-4 1 63,0-5 0-48,-6-7 0 16,-4-13 2-31,-4-6 0 0,-10-9 1 16,-8-19 1-16,-10-10-1 0,-3-5 1 0,-18-14-1 0,-25-11 0 0,-14-20-2 0,-24-3 1 0,-26-15-1 0,-17-1 1 0,-24-12-1 0,-15 0 0 0,-271-12 1 16,229 5-2-16,-8 4 1 0,-16 0-2 0,6 3 1 0,-3-3-5 0,24 0 1 0,18-6-8 0,-7-4 0 0</inkml:trace>
  <inkml:trace contextRef="#ctx0" brushRef="#br2" timeOffset="77033.08">25322 6826 34 0,'36'0'17'0,"80"3"-8"0,-77-9 18 0,14-3-25 16,21-1 1-16,28-5 1 15,1-4 1-15,20-3-8 16,-7 0 1-16,8 9-3 16,-8 7 0-16,-20 3-7 15,-19 3 0-15</inkml:trace>
  <inkml:trace contextRef="#ctx0" brushRef="#br2" timeOffset="77964.84">30865 6936 18 0,'-8'-6'9'0,"5"3"3"15,3 3 9-15,0 0-13 16,7-4 0-16,7 1 7 16,21-3 0-16,15-3-19 15,27-1 1-15,29-2 11 16,25 2 0-16,20-2-8 15,29-10 1-15,-28 0-15 0,-25 3 1 16,-25 3-3-16,-35 10 1 16</inkml:trace>
  <inkml:trace contextRef="#ctx0" brushRef="#br2" timeOffset="87833.01">25700 7181 28 0,'3'-4'14'0,"4"30"-1"0,-3-23 14 0,0-6-24 16,3-1 1-16,-7 4 0 16,0 0 0-16,3 4-5 15,1-8 0-15,3 4 2 16,-4 4 1-16,1-1-8 15,-1 0 0-15,4-13-6 16,-3-5 0-16</inkml:trace>
  <inkml:trace contextRef="#ctx0" brushRef="#br2" timeOffset="88066.98">25961 7068 33 0,'7'25'16'0,"7"-10"-13"0,-10-11 23 16,-1-1-26-16,1 0 1 0,-4 0-3 15,0 0 1-15,-4-3-5 16,1 0 0-16,-4-6-4 15,0 0 1-15</inkml:trace>
  <inkml:trace contextRef="#ctx0" brushRef="#br2" timeOffset="88697.48">25640 7410 30 0,'3'3'15'0,"4"0"-12"16,-7-3 26-16,4 3-28 0,3 0 0 0,-3 6-1 16,-1 7 1-16,1 3-2 15,3 3 1-15,3 0 0 16,4 0 0-16,1-7-1 0,2-2 1 16,1-7 0-16,6-6 1 15,5-15-1-15,6-14 0 16,4-2-5-16,0-10 1 15,-1-9-6-15,-13 12 1 16</inkml:trace>
  <inkml:trace contextRef="#ctx0" brushRef="#br2" timeOffset="89313.77">26176 7165 25 0,'14'-44'12'0,"-10"-3"-9"16,-1 31 16-16,4-3-17 15,-3-2 0-15,-1-1 2 16,-6 3 1-16,3 3-5 0,-7-3 0 15,-14 4 3-15,-15 2 0 16,-9 10-1-16,-5 3 0 16,-6 6-1-16,-15 4 0 15,11 2-1-15,4 4 1 16,-1-1-2-16,-3 7 1 16,0-3 0-16,4 13 0 15,3 2-1 16,7 1 0-31,7 18-2 0,11 6 0 0,14 14-1 0,10 8 1 16,19 7 0-16,13-16 0 0,14-3 2 16,-3-9 0-16,21-13 1 15,14-10 1-15,14-21 0 16,11-13 0 0,-11-6-1-16,7-16 0 0,-10-15-1 15,-14-1 1-15,-18-6-2 16,-22-6 1-16,-17 3-7 15,-21-9 0-15</inkml:trace>
  <inkml:trace contextRef="#ctx0" brushRef="#br0" timeOffset="98141.89">17261 9250 36 0,'11'-15'18'0,"17"-11"-6"0,-17 20 18 0,-1-6-25 16,-3 2 1-16,1 4 3 15,-1 3 1-15,-4 6-12 16,-3 3 1-16,-3 13 6 16,-8 16 0-16,-3 2-4 15,-11 10 0-15,-7 3-7 16,-3-6 0-16,3-12-12 16,8-17 0-16</inkml:trace>
  <inkml:trace contextRef="#ctx0" brushRef="#br0" timeOffset="98724.04">19248 8363 43 0,'0'34'21'0,"-7"29"-15"16,7-47 28-16,-8 12-33 0,1 6 1 15,0 17 0-15,0 11 0 16,0 14-4-16,0 2 1 16,0 3-1-16,0-8 1 15,0-17-7-15,3-12 1 31,4-13-7-31,8-15 1 63</inkml:trace>
  <inkml:trace contextRef="#ctx0" brushRef="#br0" timeOffset="99210.38">19819 8714 59 0,'0'-3'29'0,"-11"3"-37"0,11 3 56 16,-10 3-48-16,-1 10 0 16,-6 3 0-16,-4 6 0 0,-11 0-1 15,4 6 1 1,-1 13-4-16,1 0 0 0,3 13-3 15,1-7 0-15,6-3-9 16,7-16 0-16</inkml:trace>
  <inkml:trace contextRef="#ctx0" brushRef="#br0" timeOffset="99451.89">19445 8705 26 0,'4'-19'13'0,"13"16"5"0,-10 6 13 0,0 6-27 16,0 1 0-16,4 8 1 15,3 11 0-15,4-4-7 16,-4 12 1-16,11 10 4 0,10 13 1 16,7 6-3-16,4-10 0 15,0-2-3-15,-4-17 0 16,-3-9-11-16,-4-15 0 15,-6-16-1-15,-5-3 0 32</inkml:trace>
  <inkml:trace contextRef="#ctx0" brushRef="#br0" timeOffset="99706.88">20137 9018 48 0,'7'16'24'0,"-4"-16"-30"0,8 0 49 0,10 0-43 15,7 0 1-15,7-3-4 16,4-4 1-16,7-2-5 15,0-7 1-15,0-6-8 16,-7 4 1-16</inkml:trace>
  <inkml:trace contextRef="#ctx0" brushRef="#br0" timeOffset="100154.33">20902 8915 34 0,'4'9'17'0,"-1"-21"-16"0,-3 12 24 16,0-7-24-16,-10 1 0 15,-5 3 0-15,-9 0 1 16,-8 6-3-16,7 0 0 0,1 10 2 15,2 2 1-15,1 10-2 16,7-6 1-16,4 3-1 16,3-3 0-16,3 3 0 15,4-6 0-15,0 2-2 16,7-5 1-16,7-7-1 16,7-6 1-16,11-9 0 15,0-1 1-15,-4-2-1 63,-3-7 1-63,-4 0 0 0,-3 0 0 31,-4 4 0-15,-4 5 1-16,1 10-1 0,-1 7 1 0,-3 8 0 0,1 7 0 0,-1 10-1 0,0 2 0 15,0 4-7-15,3-4 1 0,1-12-4 0,-1-6 0 0</inkml:trace>
  <inkml:trace contextRef="#ctx0" brushRef="#br0" timeOffset="100453.56">21354 8375 55 0,'3'54'27'0,"1"55"-35"0,-4-68 56 0,3 22-48 16,1 6 1-16,-4 22-1 15,0 22 0-15,3 9-2 16,1 7 0-16,-8-10-3 15,1-16 1-15,-4-18-12 16,-4-16 1-16</inkml:trace>
  <inkml:trace contextRef="#ctx0" brushRef="#br0" timeOffset="101308.77">22197 8770 44 0,'0'13'22'0,"-11"6"-17"0,8-13 31 0,-11 7-35 16,-8-4 0-16,-6 7 0 16,-11 3 0-16,-6 2-1 15,-5 5 0-15,11 2 0 16,1-6 1-16,6-3 0 15,4-1 0-15,3-2-1 16,7-3 1-16,4-1-1 16,7 1 1-16,7 2 0 15,4 1 0-15,10 0-1 16,7-1 0-16,7 7 0 16,7 0 1-16,1 0-3 15,2 3 1-15,-2 7-5 0,-1 2 0 16,0-6-9-16,-7-6 1 15</inkml:trace>
  <inkml:trace contextRef="#ctx0" brushRef="#br0" timeOffset="102060.73">22666 8755 36 0,'-4'50'18'0,"-6"3"-16"16,10-40 23-16,-4 15-23 16,1 10 0-16,-1-1 4 15,4 7 0-15,0 0-7 16,0 3 1-16,0-6 3 16,0-7 1-16,0-9-2 15,0 1 1-15,0-11-3 16,0-5 0-16,0-7-3 0,0-10 1 15,4-2-1-15,-1-16 1 16,-3-6-2-16,0 6 1 16,0-19 0-1,-3-7 0-15,-1 8 2 0,1-11 0 16,-1-5 0-16,4 5 1 16,0 7 0-16,7 3 1 15,7 7 0-15,4 2 0 16,7 10 0-16,6 6 0 15,1 4 0 17,-4 2 0-32,4 13 0 15,0 0 0-15,-7 10-1 0,-4 5 1 0,-4 4-1 0,-2 3 1 16,-12 6-1-16,-6 0 0 0,-1-2 0 31,-7-4 0-31,-6-1-2 0,-8 1 1 0,-7 4-1 16,-3-8 1-16,0 1-1 15,0-3 0-15,6 6 0 16,5-10 1 0,6 4 1-16,11 0 0 0,14-1 1 15,11 7 1-15,13 7 0 16,5 5 1-16,2 1-1 16,8 5 1-16,7 4-1 15,-3 0 0-15,-8 3-4 16,-10 10 1-16,-11-1-11 15,-14-3 0-15</inkml:trace>
  <inkml:trace contextRef="#ctx0" brushRef="#br0" timeOffset="105604.36">23491 8780 25 0,'8'12'12'0,"-1"-2"5"16,-4-7 12-16,1 3-26 0,3-6 1 15,0 3 3-15,0 0 0 16,3-3-9-16,12 0 0 15,-1 0 4-15,10-6 0 16,5-3-7-16,-1-4 0 16,0 4-9-16,-6-7 1 15</inkml:trace>
  <inkml:trace contextRef="#ctx0" brushRef="#br0" timeOffset="105797.97">23449 9006 44 0,'-7'44'22'0,"18"-19"-16"0,-4-22 36 0,3 3-41 15,8-3 1-15,14 3-1 16,3-6 1-16,4 0-6 16,3-3 0-16,0 0-7 15,-6 0 0-15,-8 0-4 16,-3 0 1-16</inkml:trace>
  <inkml:trace contextRef="#ctx0" brushRef="#br0" timeOffset="106760.36">24638 8830 45 0,'0'47'22'0,"-4"3"-20"0,1-28 40 16,-1 3-41-16,-3 10 0 15,-3 9 0-15,-4 3 1 16,7 0-3-16,0 0 0 16,0-6 1-16,-1-13 0 15,1-9-2-15,0-10 0 16,0-9-1-16,0-9 0 16,0-10 0-16,4-16 0 15,-1-2 0-15,4-1 1 16,0-3 1-16,0-3 0 0,4 0 1 15,-1-3 0-15,4-3 0 16,4 6 1-16,6 4 1 16,15 2 0-16,11 7 0 15,2 2 1-15,12 7 0 16,3 4 0-16,-7 5 0 16,-7 4 0-16,-11 12-1 15,-3 6 1-15,-18 7-2 16,-11 9 0-16,-13 6-1 15,-15-2 0-15,-14 2-2 16,-3-3 1-16,-4-6-3 16,-3-6 1-16,6-1-2 15,4-5 0-15,8-4 0 16,6-3 1-16,7 4 1 16,11-7 0-16,14 3 3 15,15 3 0-15,2 6 2 0,4 7 0 16,1 0 1-16,2 12 0 15,1 7-1-15,-4 3 1 16,1 6-1-16,-8 6 0 16,-4-3-3-16,-2-6 1 15,-5-6-8-15,-3-10 0 16,0-15-5-16,-3-1 0 16</inkml:trace>
  <inkml:trace contextRef="#ctx0" brushRef="#br0" timeOffset="107147.68">25337 9209 39 0,'3'4'19'0,"-3"-14"-16"0,0 10 31 0,-3-6-34 0,-5-3 1 0,-6-1 0 0,-7 4 0 0,-4 0-2 0,-3 6 1 0,4 6-1 0,-1 6 0 0,4 10-2 0,3 13 1 0,4 6-1 0,3-4 0 0,4 4 0 0,4-7 1 0,-1-8 2 15,11-11 0-15,14-15 2 0,8-6 0 0,-1-7 0 0,0-9 0 16,-3-6-7-16,-4 0 0 16,-3-10-6-16,3 1 1 15</inkml:trace>
  <inkml:trace contextRef="#ctx0" brushRef="#br0" timeOffset="107540.65">26155 8814 45 0,'18'-15'22'0,"-15"-17"-23"16,-3 32 40-16,0-3-38 16,-7 3 0-16,-7 3 0 15,-14 7 0-15,-8 5-2 16,-9-2 0-16,-5 9 1 0,-6 12 1 15,3 7-1-15,0 19 1 16,11 9 0-16,10 3 0 16,11-6 1-16,10 0 1 15,15-10-1-15,13-9 1 16,11-16-1-16,18-15 0 16,14-10-4-16,-3 1 1 15,-4-11-15-15,-25-8 0 16</inkml:trace>
  <inkml:trace contextRef="#ctx0" brushRef="#br0" timeOffset="110901.79">9532 9583 38 0,'0'15'19'0,"11"-2"-12"16,-11-7 19-16,7 7-25 15,-4 2 0-15,1 10-1 16,-1 10 1-16,1 12-2 15,-1 3 1-15,1 16 0 16,-4 0 1-16,-4 6-2 16,1 0 1-16,-4 0-2 15,0-9 1-15,3 0-5 16,1-10 1-16,3-9-6 16,0-13 1-16,3-21-1 0,1-10 0 15</inkml:trace>
  <inkml:trace contextRef="#ctx0" brushRef="#br0" timeOffset="111278.45">9980 10244 40 0,'18'-3'20'0,"-8"-13"-22"0,-6 10 43 0,-4-3-37 16,0 3 0-16,0-4 0 16,-4 7 1-16,-3 0-7 15,-3 0 0-15,-1 0 3 16,-3-1 1-16,-4 4-5 16,1 4 1-16,-8 8-3 15,4 10 1-15,7 3-1 16,3 6 0-16,4 4 1 15,7-4 0-15,7-6 2 16,4-9 1-16,3-13 2 16,7-9 0-16,4-10 0 15,-4-9 1-15,0-9-2 16,-3 5 1-16,-4-2-10 0,0-6 0 16,-4-4-2-16,-2 6 0 15</inkml:trace>
  <inkml:trace contextRef="#ctx0" brushRef="#br0" timeOffset="111666.88">10626 9733 52 0,'17'6'26'0,"-10"-18"-33"15,-7 12 54-15,0 0-47 16,-3-3 1-16,-8 3-1 16,-6 0 1-16,-8 6-2 15,-3 3 1-15,-8 7-1 16,-2 12 1-16,-1 10-1 15,0 6 0-15,0 9-1 16,11 7 1-16,14 9 0 16,7 0 0-16,10-3 1 15,8-13 0-15,14-6 1 16,6-19 1-16,15-15 0 16,4-13 0-16,-1-10-7 0,0-5 1 15,-10-14-10-15,-11 11 0 16</inkml:trace>
  <inkml:trace contextRef="#ctx0" brushRef="#br0" timeOffset="113590.83">18782 8184 22 0,'-7'19'11'0,"3"12"1"15,4-18 12-15,-3-4-22 16,-1 10 1-16,1 12 0 16,-4 10 0-16,0 9-5 15,3 16 1-15,1 19 2 16,-4 12 1-16,3 3-4 15,4 1 1-15,-4-7-5 0,1-19 1 16,-1-12-5-16,-3-16 0 16</inkml:trace>
  <inkml:trace contextRef="#ctx0" brushRef="#br0" timeOffset="114611.01">19311 8143 28 0,'85'-9'14'0,"52"-13"-11"16,-94 13 22-16,24-7-25 15,24 3 0-15,1-6 0 16,21 7 0-16,7-1 0 16,10 4 0-16,-6 3 1 0,17-4 0 15,7 1 0-15,-3-4 0 16,7 4 0-16,10 3 0 16,0-4 0-16,-17 1 0 15,3 3-1-15,-10-1 0 16,-8 4 0-16,-10 0 0 15,-18 0 0-15,-14 0 0 16,-3-3 0-16,-4-1 0 16,-14 1-1-16,-3-3 1 0,3-1 0 15,-7 1 0-15,0 2 0 16,-4 4 0-16,-6 6-1 16,-8 7 1-16,-7 2 0 15,-3 4 0-15,3 9-1 16,1 7 1-16,-5 5-1 15,1 7 1-15,0 9-1 16,-4-2 0-16,-3 11-2 16,-4 7 1-16,0 10-1 15,-7 8 1-15,-3 8-1 16,-4 8 0-16,0 0 1 16,0-5 0-16,0-1 1 15,4-3 1-15,-1-6-1 16,1-7 1-16,3 4 0 15,0-13 1-15,0 7-1 16,0-4 1-16,-3-3 0 0,-1-3 1 16,-3-6 1-16,-3-7 0 15,-4-15 0-15,-4-4 0 16,-3-8 0-16,-3-7 1 16,-8-4-3-16,-7-5 0 15,-3 0-1-15,-14-4 1 16,0-3-1-16,-11-3 0 15,-18 0 0-15,-10 1 0 16,-18-4 0-16,-3-4 1 16,-22-2-1-16,-17-3 1 0,0 3 0 15,-11-1 0-15,-17 1 0 16,7-3 0-16,-15 2-1 16,-17 1 1-16,14 0-1 15,-14-1 1-15,-10-2 0 16,6-3 0-16,-13-7 0 15,2-3 0-15,-6-3-1 16,-10 0 1-16,13-1-6 16,-10 8 0-16,13 5-7 15,-2 4 1-15</inkml:trace>
  <inkml:trace contextRef="#ctx0" brushRef="#br0" timeOffset="116232.23">11553 10451 34 0,'-7'57'17'0,"-7"-23"-11"16,11-31 17-16,-1 4-21 16,1-1 1-16,-1-3 0 0,1-3 1 15,-1-3-6-15,4-3 1 16,0-10 3-16,7-3 0 16,0-3-2-16,4-3 1 15,3-3-2-15,4 0 1 16,-1 3-1-16,1-1 1 15,3 8-1-15,-3 2 1 16,-4 3 0-16,-4 7 0 16,1 6 0-16,0 3 0 15,-4 4-1-15,3 2 1 16,1 3-2-16,-1 4 1 16,1 0-1-16,0 3 1 0,-1-4-1 15,1 4 1-15,-1-9 0 16,1-4 0-16,-1-6 1 15,1-6 0-15,0-10 0 16,-1 0 0-16,-3-3 0 16,4 1 0-16,3-1 0 15,0-6 1 1,7-4-1 0,4 7 0-16,-7 7 0 15,-4 5 1-15,0 7-1 16,-4 3 1-16,1 13-1 15,0 2 0-15,-8 4-1 16,4 10 0-16,0 2-4 16,4 3 1-16,-1-5-6 15,4-1 0-15</inkml:trace>
  <inkml:trace contextRef="#ctx0" brushRef="#br0" timeOffset="116622.43">12442 10304 43 0,'0'0'21'0,"-3"6"-26"0,-1 0 38 16,1-2-34-16,-1-1 1 15,-6 3-1-15,-4 3 0 0,3-2 0 16,1 5 1-16,-1 1-2 15,0 2 0 1,4 1-2-16,0 0 0 0,4 3 0 16,3-7 0-16,3 4 0 15,4-4 0-15,4-9 2 16,3-3 0-16,-3-6 1 16,3 0 1-16,3 3 0 15,-3-3 1-15,1-1-1 16,-5 7 1-16,1 3-1 15,3 10 0-15,-4-1 0 16,5 1 0-16,-1 3-2 16,0-1 1-16,0 4-5 15,3-3 0-15,5-10-1 16,2-3 0-16</inkml:trace>
  <inkml:trace contextRef="#ctx0" brushRef="#br0" timeOffset="116878.04">13152 10341 35 0,'-22'38'17'0,"-16"44"-19"0,23-67 36 16,-6 10-33-16,0 10 1 0,-7 9-1 15,-4-3 0-15,0 6-2 16,1 0 1-16,6 3 1 16,7-9 0-16,8-7-6 15,-1-12 0-15,8-13-6 16,-1-12 1-16</inkml:trace>
  <inkml:trace contextRef="#ctx0" brushRef="#br0" timeOffset="117104">12827 10304 44 0,'-7'28'22'0,"10"3"-16"0,1-21 38 15,0 12-42-15,3 3 1 16,3 13-1-16,1-4 1 15,3 4-5-15,0-7 0 16,-3-6-4-16,-1-9 0 16,1-19-10-16,-11-4 1 15</inkml:trace>
  <inkml:trace contextRef="#ctx0" brushRef="#br0" timeOffset="118064.99">14305 10410 47 0,'-3'-6'23'0,"-19"12"-21"0,15-6 35 0,-3-3-37 15,-4 0 0-15,-4 3 0 16,-3 0 1-16,3 0-1 16,1 6 0-16,-1 1-2 15,4 5 1-15,3 4-2 16,4 6 1-16,4-6-2 16,3-7 1-16,3 4-1 15,8-4 0-15,3-3 2 16,0-9 0-16,0-6 1 15,0 2 0-15,0-8 1 16,0 2 0-16,1 4-1 16,-1-1 0-16,0 4-3 15,0 3 1-15,-3 6 0 16,-1 3 0-16,-3 10 0 16,0-7 0-16,0 4 3 15,0 0 0-15,0 2 2 0,4-2 0 16,0-1 1-16,3 1 0 15,3-4-1-15,4-2 1 16,8-4-2-16,-1-10 1 16,0-2-1-16,0-13 1 15,-3-16-1-15,0-9 1 16,-4-18 1-16,-3-4 0 16,-4-7 0-16,0-2 0 15,-7-10 0-15,-4 0 1 16,-3 4-2-16,-3 11 1 15,3 4-3-15,0 16 1 0,0 9-2 47,-4 19 1-47,1 19-2 0,-4 12 1 0,0 22-1 0,0 26 1 0,3 12-1 16,4 18 1-16,0 13-1 16,4 1 1-16,-1-4-1 15,1-13 0-15,10-18-3 16,3-13 0-16,5-22-7 15,-1-21 1-15</inkml:trace>
  <inkml:trace contextRef="#ctx0" brushRef="#br0" timeOffset="118365.21">14986 10069 47 0,'4'31'23'0,"-8"22"-27"0,0-46 42 15,-6 8-38-15,-4 4 1 16,0 3-1-16,-4-3 0 16,-3 0-1-16,3-1 1 15,4-2 0-15,4-3 0 16,10-1 0-16,3 1 1 16,8-1 0-16,6 1 0 15,4-1 0-15,8 1 1 16,-5-7-1-16,-2 4 1 0,-5-1-2 31,-6 7 1-31,-4 6-2 0,-11-3 1 0,-3-4-6 16,-7 1 1-16,0 0-9 15,0-7 0-15</inkml:trace>
  <inkml:trace contextRef="#ctx0" brushRef="#br0" timeOffset="118614.5">15289 10332 44 0,'29'-6'22'0,"-5"-10"-23"0,-20 16 33 0,-4 0-33 16,0 0 1-16,0 0-2 16,-7 0 1-16,-7 0-1 15,-4 6 1-15,-3 4-6 16,0 12 1-16,3 12-6 0,7 1 1 15</inkml:trace>
  <inkml:trace contextRef="#ctx0" brushRef="#br0" timeOffset="118681.53">15208 10652 38 0,'25'-19'19'0,"24"-50"-25"0,-35 53 33 0,4-15-28 0,-4-7 1 0,-3-5-19 16,3-14 0-16</inkml:trace>
  <inkml:trace contextRef="#ctx0" brushRef="#br0" timeOffset="119137.04">16439 10326 58 0,'-10'47'29'0,"-8"22"-36"0,15-47 53 0,-4-3-45 0,0 6 1 0,3 3 0 0,1 0 0 0,-1-3-7 0,0-6 0 0,4-10-10 0,4-15 1 15,3-13-3-15,0-12 1 16</inkml:trace>
  <inkml:trace contextRef="#ctx0" brushRef="#br0" timeOffset="119235.63">16436 10075 29 0,'60'56'14'0,"-25"-27"-27"0,-21-26 22 0,4 0-18 0,7 3 0 0</inkml:trace>
  <inkml:trace contextRef="#ctx0" brushRef="#br0" timeOffset="119504.25">16686 10439 37 0,'-7'19'18'0,"7"2"-20"0,0-21 37 0,7-3-33 0,0-3 0 0,4-3-1 0,0-7 1 0,-1 0-4 0,1-6 0 15,-1 4 1 32,4-4 0-31,-3 0-1-1,0 0 0-15,-1 3 0 0,1 6 0 16,-4 10 1-16,3 6 1 16,1 7 1-1,0 5 0-15,-1 7 0 0,1 7 1 0,3 5-2 0,-4 1 0 0,1-7-2 0,0-3 1 0,3-3-8 0,3-7 1 16,1-11-3-16,3-1 1 0</inkml:trace>
  <inkml:trace contextRef="#ctx0" brushRef="#br0" timeOffset="119760.13">17272 10320 30 0,'21'3'15'0,"-7"0"-9"0,-10-3 27 0,-1 0-32 16,-3 0 0-16,0 3 0 16,-7 3 0-16,-3 0-2 15,-4 7 1-15,-4 6 1 16,0 3 0-16,-3 3 0 15,4 0 0-15,2 0 0 16,8 3 1-16,4 0-1 16,6 4 0-16,8-4-2 0,10-6 1 15,0-9-5 1,4-13 0-16,0-13-7 0,-4-15 0 16</inkml:trace>
  <inkml:trace contextRef="#ctx0" brushRef="#br0" timeOffset="120092.18">17519 9871 35 0,'18'28'17'0,"-8"19"-11"0,-6-34 25 0,-4 12-27 16,-4 13 0-16,-3 6 2 15,0 9 1-15,4 6-9 16,3 10 1-16,3-6 5 15,-3-16 0-15,11 13-3 16,-4-7 1-16,0-9-5 16,0-13 0 31,3-9-7-47,-3-12 0 31,4-13-5-31,0-4 1 15</inkml:trace>
  <inkml:trace contextRef="#ctx0" brushRef="#br0" timeOffset="120260">17692 10567 12 0,'14'38'6'0,"4"18"2"0,-11-43 0 0,0-4-5 0,0 1 1 0,0 2 5 0,0-5 0 0,0-4-9 0,3 0 0 0,1-13 8 0,3-8 0 16,0-11-2-16,0-2 1 15,1 6-5-15,-1-6 1 16,-4 2-12-16,1-8 0 16,-8 5-3-16,4 4 0 0</inkml:trace>
  <inkml:trace contextRef="#ctx0" brushRef="#br0" timeOffset="120945.63">18383 9962 38 0,'7'-9'19'16,"-10"34"-19"-16,3-13 35 0,-4 13-34 15,-3 7 1-15,-3 2 1 0,-1 13 1 16,0 3-5 0,1 10 1-16,3 0 2 15,3-1 1-15,4 10-1 16,0-9 0-16,0-10-1 0,0-9 0 16,0-13 0-16,4-9 0 15,-1-13 0-15,1-12 0 16,-4-4-1-1,0-5 0-15,-4-1-1 0,-6 7 0 16,-4-7-2-16,-8 0 0 16,-2 0-2-16,3 7 1 15,-4 3-1-15,0 6 1 16,4 6 0-16,0-3 1 0,3 10 1 31,4 6 1-31,4 6 1 0,6 6 0 16,4-9 0-16,7 6 1 0,7 4 1 15,4-4 0-15,7 0 0 16,3-6 0-16,4-6 1 31,3-7 1-15,4-6-1-16,-1-6 0 0,-2-10-1 31,-1 1 0-31,7-10-1 0,-3-12 1 0,-7-4-3 16,-4 10 0-16,-7-10 0 0,-10 4 0 0,-4 2-1 15,-4 7 1-15,-3 9-2 16,0 10 1-16,-3 6-1 16,-4 13 1-16,0 9 0 15,0 12 1-15,3 1 1 0,4 9 1 16,4 3 1-16,6-4 0 16,4-5 1-16,8-7 0 15,6-9-2-15,7-12 1 16,-3-4-13-16,0-12 1 15,-8-10-4-15,-3-3 1 16</inkml:trace>
  <inkml:trace contextRef="#ctx0" brushRef="#br0" timeOffset="124247.59">20324 10733 54 0,'3'13'27'0,"1"-16"-36"0,-4 3 54 15,0 0-46-15,-7-3 0 16,-8-4-1-16,-6 1 1 16,-7-3-1-16,3 9 0 15,1 6-4-15,-5-6 1 16,1 6-2-16,0 7 1 16,0 12-2-16,7 0 1 15,6 3 2-15,5 0 0 16,6-2 3-16,11-4 1 15,8-4 3-15,-1-8 0 16,7-10 2-16,4-3 0 0,-1-1-1 16,4-5 0-16,-6-3-1 15,-1-4 1-15,-4 0-3 16,-2 0 0-16,-1 4 0 16,0-1 0-16,-4 10 1 15,-3 3 0-15,4 3 1 16,-4 10 0-16,0 3 0 15,0 9 1-15,0 3 0 16,-3 10 0-16,-1-7-1 16,4-3 0-16,0-3-4 15,4-6 1-15,3-6-12 16,4-4 1-16</inkml:trace>
  <inkml:trace contextRef="#ctx0" brushRef="#br0" timeOffset="124507.28">20602 10884 53 0,'11'19'26'0,"14"-13"-24"0,-18-6 43 15,3-3-44-15,4-3 0 16,7-1-1-16,8-5 1 0,2-4-4 16,1-3 0-16,-4 1-7 15,-3-4 0-15,-7 3-6 16,-1-3 0-16</inkml:trace>
  <inkml:trace contextRef="#ctx0" brushRef="#br0" timeOffset="124704.27">20740 10595 48 0,'10'54'24'0,"-6"21"-27"16,-4-50 42-16,0 10-39 16,0 9 0-16,0 9-1 15,-4-6 0-15,1-3-2 16,-1-10 0-16,4-9-9 15,4-9 1-15,3-22-3 0,4-13 1 16</inkml:trace>
  <inkml:trace contextRef="#ctx0" brushRef="#br0" timeOffset="125301.27">21237 10542 35 0,'0'38'17'0,"-3"53"-15"0,3-76 32 0,-4 14-32 16,-3 8 0-16,0 1 0 16,4 6 1-16,-1 3-4 15,4-3 0-15,-4-7 2 16,4-8 0-16,0-11-2 15,0-11 1-15,0-14-2 16,0-8 0-16,0-10-1 16,4-10 0-16,0-9-1 15,-1 0 1-15,-3-6 0 16,0-3 0-16,0 6 1 16,4 6 0 15,-1 7 2-31,4 5 1 0,4 7 0 0,3 4 1 0,7-1 1 15,7 9 1-15,4 7 1 0,3 3 0 16,1 3-1-16,2-3 1 16,-9-3-1-16,-5 6 0 15,-6 4-2-15,-11 8 1 16,-11 7-3-16,-10 6 0 16,-14-2-1-16,-11-1 0 15,-3 0-2-15,3-6 0 16,4-4 0-16,0-5 1 15,6 2 0-15,8-6 0 16,7 1 1-16,11-1 0 0,6 3 3 16,4 7 0-16,11 6 0 15,10 3 0-15,7 3 0 16,1 4 0 0,9 15-10-1,-6-6 1-15,-3-13-6 16,-8-6 0-16</inkml:trace>
  <inkml:trace contextRef="#ctx0" brushRef="#br0" timeOffset="125513.47">21858 11113 61 0,'14'16'30'0,"-10"53"-40"0,-8-51 57 16,-6 14-48 0,-4 8 0-16,-1 4-4 0,5-3 0 15,-4-3-3-15,0-7 0 16,-8-18-8-16,5-10 1 16</inkml:trace>
  <inkml:trace contextRef="#ctx0" brushRef="#br0" timeOffset="126201.71">23654 10768 41 0,'3'19'20'0,"1"28"-11"0,-4-41 32 15,-4 3-39-15,-6 4 1 16,-8-4-1-16,-7 4 0 15,-6-4-4-15,-1 4 1 16,-3 3 2-16,-4 2 0 0,-4 8-2 16,5-1 1-16,-1 0-1 15,7 6 1-15,4-3-2 16,7-3 1-16,7-3-2 16,14-6 0-16,10-7 0 15,15-5 1-15,7-11-1 16,-1-2 1-16,8-1 0 15,0-2 1 1,7 2 0-16,-11-5 1 0,-3 2-1 16,-4-2 0-16,-7 8 0 15,-3 10 1-15,-4 7-1 16,-3-4 1-16,-1 10 0 16,-3 6 0-16,0 6 0 15,4 0 1-15,-1-3-1 16,5-3 0-16,-1-6-5 15,7-4 0-15,4-8-6 16,-1-17 0-16</inkml:trace>
  <inkml:trace contextRef="#ctx0" brushRef="#br0" timeOffset="126428.09">23968 10991 45 0,'10'12'22'0,"1"-6"-23"0,-4-6 39 16,7 0-37-16,7-3 0 0,11 0-4 16,0-3 1-16,3 0-5 15,-3-1 1-15,0-5-7 16,-4-7 1-16</inkml:trace>
  <inkml:trace contextRef="#ctx0" brushRef="#br0" timeOffset="127057.87">24747 10595 41 0,'-3'60'20'0,"-11"9"-19"0,7-47 34 15,-4 9-32 1,4 10 0-16,-4 6 0 0,4 3 0 16,0 4-5-16,0 2 1 15,0-9 1-15,4-12 0 16,-1-17-4-16,4-11 0 15,7-14-4-15,0-8 0 16,0-13-5-16,0-4 0 16,0-15 1-16,-3-3 1 15,0 3 4-15,-1 0 1 16,1 0 5-16,3 3 0 16,0 6 7-16,0 1 0 0,3 8 1 15,1 4 0-15,3 7 0 16,4-1 1-16,3 3-1 15,7 0 0-15,4 7 0 16,3 0 0-16,0 5-1 16,1 1 1-16,-8 0-3 15,-7 0 0-15,-3-3-2 16,-4 3 0-16,-7 6-2 16,-11 9 0-16,-6 4-1 15,-11 3 0-15,-11 3 0 16,-7 3 1-16,-7-3-2 15,4-3 1-15,-1 3-1 16,8 3 1-16,3 3 0 0,11 0 1 16,11 3 0-1,13 4 1-15,11 9 0 16,15 3 1-16,9-13-1 0,8 4 1 16,4 6-1-16,-8 0 0 15,0-3-5 16,-10-1 1-31,-11 1-11 0,-17-6 1 0</inkml:trace>
  <inkml:trace contextRef="#ctx0" brushRef="#br0" timeOffset="133667.37">1785 11809 26 0,'71'-3'13'0,"27"-38"-11"16,-59 25 14-16,11-2-16 16,10-7 1-16,21-7 0 15,0 1 0-15,25-7-2 0,14 7 1 16,10 3-1-16,11-1 1 16,7 1-1-16,11 0 0 15,-7 6-1-15,14 0 1 16,3 3-1-16,0 7 1 15,11 5 1-15,0 4 1 16,-7 0 1-16,14 3 0 16,0 0 1-16,-7 3 0 15,14-3 0-15,0 0 0 16,11 3-2-16,3 4 1 16,0 5-1-16,18 1 0 0,-8 2-1 15,22 4 1-15,0 3 0 16,7 3 0-16,7 7 1 15,4-1 1-15,-1-3-1 16,4 7 1-16,-3-1 1 16,3 1 0-16,-4-1-1 15,4-6 1-15,0 7-2 16,-3 3 0-16,3-4-1 16,7 4 1-16,-3 2-2 15,3 1 0-15,-4 3-1 16,1 0 0-16,7-3 0 15,-11 0 1 1,0-4 0-16,-11 4 0 16,4-10 0-16,0 1 0 0,-3-7 1 15,-1-3 0-15,1-7-1 16,-4-2 1-16,-1 6-1 0,1-4 1 16,4 7 0-16,-11-3 0 15,7 0-1-15,-7-10 1 16,3 1-1-16,-14-4 1 15,11 0-1-15,4-2 0 16,-4-1-1-16,6 3 1 16,-2 0-1-16,3 4 1 15,-7-4-1-15,3-9 0 16,-17-4 0-16,10-11 0 16,1 5-1-16,-1-6 0 0,0 7 0 15,1-1 1-15,-1 1 1 16,-3 5 0-16,3 1 0 15,8 0 1-15,3 3 0 16,10 0 1-16,-10-1-1 16,14-2 1-16,-7 0-2 15,11-4 1-15,-4-2-1 16,7-1 1-16,-11 1-1 16,15-4 0-16,-7 4 0 15,10-4 0-15,-11 3 0 16,19-2 0-16,-8 2 0 15,14 4 0-15,-7-1 0 16,8 7 1-16,-1-9-1 16,0 9 1-16,4-7-1 15,-7-2 1-15,14-4-1 16,-15 0 1-16,12-3-1 16,-8-6 0-16,0 7-1 15,0-4 1-15,8 3 0 0,-15 3 0 16,11 0 0-16,-18 4 0 15,14-1-1-15,-6-2 1 16,-1 2-1-16,-14 1 1 16,7 2-1-16,-10 4 1 15,3 3 0-15,-11 0 0 16,4 6 0-16,-7-3 1 0,-3 3-1 16,3 3 1-1,-11 4 0-15,-3 2 1 0,-25 1-1 16,0-1 0-16,699 41-2 15</inkml:trace>
  <inkml:trace contextRef="#ctx0" brushRef="#br0" timeOffset="135432.06">8724 15039 36 0,'4'-6'18'0,"-1"-26"-10"0,1 17 19 16,-4-17-25-16,0-18 0 0,-4-16 2 16,-3-15 1-16,-3-7-6 15,-8-19 0-15,-3-9 4 16,3-6 0-16,8 0-2 16,-1 6 1-16,-3-16-1 15,7 16 0-15,3 3 0 16,4 19 0-16,4 6 0 15,-4 13 0-15,7 9 1 16,0 16 0-16,11 15-1 16,-4 23 1-16,7 12-1 15,7 12 0-15,-3 23-2 16,-4 12 1-16,-3 22-3 16,-1 9 1-16,-3-6-4 15,-10 10 1-15,3-1-3 16,-7-2 0-16,-7-1-6 0,-4-9 0 15</inkml:trace>
  <inkml:trace contextRef="#ctx0" brushRef="#br0" timeOffset="135662.81">8421 14703 46 0,'14'35'23'0,"18"-23"-19"0,-22-8 39 0,8-8-42 16,3-2 1-16,14-6 0 15,4-7 0-15,7 0-5 16,0-3 1-16,-4 0-4 16,-3 0 0-16,-4 0-9 15,-3 0 0-15</inkml:trace>
  <inkml:trace contextRef="#ctx0" brushRef="#br0" timeOffset="136018.6">9433 14644 48 0,'21'3'24'0,"-3"-12"-21"0,-18 9 39 15,0 0-39-15,0 0 0 16,0 0 0-16,0 0 1 16,-7 6-6-16,-4 6 1 15,-3 7 3-15,-7 6 0 16,-7 7-3-16,0 5 0 15,0 7-1-15,-1 0 0 16,8 6 0-16,3 0 0 16,8-3-1-16,3 0 0 15,7-6-3-15,14-6 0 0,4-7-7 16,3-12 1-16,3-13-3 16,8-10 1-16</inkml:trace>
  <inkml:trace contextRef="#ctx0" brushRef="#br0" timeOffset="136458.72">9962 14766 54 0,'-3'0'27'0,"-11"10"-29"0,10-7 57 16,-6 6-53-16,-4 7 0 15,-8 15 0-15,5-6 1 0,-4 13-4 16,-1 6 0-16,1 6 2 16,0-9 1-16,3-1-4 15,4-2 0-15,4-3-6 16,3-20 1-16,3-12-11 15,4-15 1-15,-3-13-1 16,3-4 0-16</inkml:trace>
  <inkml:trace contextRef="#ctx0" brushRef="#br0" timeOffset="136635.15">9589 14716 32 0,'-8'-19'16'0,"30"38"-18"0,-12-3 29 0,4 6-25 16,11 9 0-16,-4 7 1 15,7-4 0-15,4 10-4 0,3 0 0 16,-3 0 2-16,0 0 0 16,3-7-4-16,-3 1 0 15,0-4-7-15,-8-5 0 16,-6-17-1-16,0-12 1 16</inkml:trace>
  <inkml:trace contextRef="#ctx0" brushRef="#br0" timeOffset="136906.22">10128 14487 44 0,'21'41'22'0,"11"0"-29"15,-21-32 47-15,-1 3-37 16,4 10 1-16,8 4 1 16,-1 5 1-16,0 7-8 15,4 9 0-15,-8 0 4 16,-6 9 1-16,-8 10-7 16,-6-7 1-16,-8 1-12 15,-3-10 0-15</inkml:trace>
  <inkml:trace contextRef="#ctx0" brushRef="#br0" timeOffset="137402.31">10636 14760 47 0,'11'19'23'0,"17"-10"-18"15,-17-9 34-15,3-3-36 16,10-3 0-16,8-4 0 0,14-2 0 16,0-7-7-16,0 0 1 15,0 7-2-15,-15-1 1 16,-6 0-12-16,-11 10 1 16,-10 0-1-16,-11 9 1 15</inkml:trace>
  <inkml:trace contextRef="#ctx0" brushRef="#br0" timeOffset="137580.81">10739 15130 64 0,'7'28'32'0,"14"-12"-42"0,-7-16 71 0,11-3-61 16,13-4 0-16,5-5-8 15,10-7 1-15,-4-3-8 16,0-9 1-16,-13 9-4 15,-8 0 0-15</inkml:trace>
  <inkml:trace contextRef="#ctx0" brushRef="#br0" timeOffset="138602.17">12781 13822 34 0,'32'-22'17'0,"-7"16"-16"16,-18 9 29-16,0-3-25 0,0 3 1 15,-4-6 4-15,1 3 0 16,-4 0-11-16,0 6 0 16,-7 4 9-16,-11-4 0 15,-14 10-3-15,-10 9 1 16,-14 9-3-16,-8 1 1 15,-10 9-2-15,-7 6 0 16,-4 0-2-16,1-3 0 16,2 0 0-1,8 3 0-15,14-3-2 0,7-3 1 16,4-3-2-16,7-3 1 0,6-1-1 16,5-2 0-16,13-4-1 15,11-3 0 1,7-6 1-16,11-6 1 0,13 0 0 15,26-1 1-15,10 7 1 16,10-3 1-16,1 0 1 16,-11-3 1-16,-11 2-1 15,-14 4 0-15,-10 3-1 16,-11 4 1-16,-17 5-3 16,-15 7 1-16,-10-3-1 15,-11 5 1-15,-7 1 0 16,-7 0 0-16,0-3 0 15,7 0 1-15,1 6 0 16,2 0 0-16,8 9 1 16,3 4 0 15,11-7 0-31,7-6 1 0,3 3 0 0,8 1 0 0,3-4-1 16,7-7 1-16,-4 1-1 0,4-9 0 15,8-1-2-15,6-6 1 16,14-9-2-16,4-10 1 15,10-3-3-15,11-9 0 16,0-7-8-16,-3-12 1 16,-8-6-10-16,0-7 1 15</inkml:trace>
  <inkml:trace contextRef="#ctx0" brushRef="#br0" timeOffset="138895.53">12682 15092 55 0,'-10'44'27'0,"-4"19"-26"16,10-44 43-16,1 9-43 15,-4 13 1-15,0 6 0 16,-1-7 0-16,1 1-6 16,0-6 0-16,0-10-12 0,-3-6 1 15</inkml:trace>
  <inkml:trace contextRef="#ctx0" brushRef="#br0" timeOffset="139486.18">11723 16105 48 0,'0'6'24'0,"0"29"-16"0,0-23 30 0,0 10-36 16,-4 3 1-16,1-3 0 16,-4 7 1-16,0 5-6 0,0 1 1 15,0-4 3-15,-1-6 0 16,5-3-2-16,-1-9 0 15,4-10-1-15,7-10 0 16,8-11-2-16,2-11 1 16,4-5-3-16,1-10 1 15,-1 3 0 17,0-3 0-32,-3 7 1 0,-4 2 0 31,0 7 2-31,0 6 1 0,4 16 1 15,-4 12 0 17,3 7-1-17,1 5 0-15,-4 11-1 0,0 5 1 0,0 7-2 0,-3 6 0 16,-1 0-4-16,1-3 1 0,0-3-7 0,-1-10 0 0</inkml:trace>
  <inkml:trace contextRef="#ctx0" brushRef="#br0" timeOffset="139796.09">12263 16271 48 0,'0'10'24'0,"7"-17"-26"0,0 4 43 0,3 0-41 0,8-3 1 16,3-4-1-16,0 1 1 16,7-3-4-16,4-1 1 15,0 0-7-15,-4 1 1 16,-7-4-6-16,-10 7 0 16</inkml:trace>
  <inkml:trace contextRef="#ctx0" brushRef="#br0" timeOffset="139960.01">12266 16488 47 0,'14'12'23'0,"29"-24"-30"16,-29 12 41-16,7-7-34 16,11-2 0-16,10 0-8 15,0-4 1-15,1-3-1 16,-8-2 0-16</inkml:trace>
  <inkml:trace contextRef="#ctx0" brushRef="#br0" timeOffset="140238.81">12968 16306 45 0,'4'0'22'0,"3"-6"-20"0,-4-1 35 16,-3 1-37-16,-3 0 0 16,-4 3 1-16,-4 3 1 15,-7 3-4-15,-6 3 1 16,-1 13-1-16,0 6 1 16,4 9-1-16,4 17 0 0,2-8-1 15,8-5 1 1,7-3 1-16,7-7 1 15,8-9 2-15,9-7 0 0,1-12 0 16,-4-19 0-16,7-9-5 31,-7-10 1-31,-3-5-11 0,-7-11 1 16</inkml:trace>
  <inkml:trace contextRef="#ctx0" brushRef="#br0" timeOffset="140989.26">12157 13590 45 0,'-21'107'22'0,"-11"-57"-18"0,25-41 35 0,-7 1-39 16,0-7 1-16,-4-6 0 16,0-3 1-16,1-13-2 15,-1-6 0-15,0-7 1 16,4-5 0-16,4 2-1 16,3-3 1-16,3 1-1 0,8 2 0 15,3 7 0-15,10 6 0 16,4 10-1-16,8 12 1 15,6 9-1-15,4 7 0 16,0 9-2-16,-1 3 1 16,1 7-1-16,-4-1 0 15,1 4 2-15,-5-7 0 16,1-9 2-16,-4-16 1 16,4-9 1-16,3-9 1 15,-6-14-1-15,-5 1 1 16,-6-9-2-16,-7-4 1 15,-15 1-3 17,-14-1 1-32,-3 0-1 15,-14 4 0 1,-18 9-5-16,-3 12 0 0,-8 1-11 0,-3 5 1 0</inkml:trace>
  <inkml:trace contextRef="#ctx0" brushRef="#br0" timeOffset="141711.09">13388 14619 46 0,'-7'-35'23'16,"3"-68"-17"-16,-3 62 33 0,0-22-39 0,0-12 0 15,4-22 0-15,-1 3 1 16,1 0-1-16,3 0 0 16,0 6 0-16,7 22 1 15,0 6 0-15,3 7 0 16,8 12 0 15,0 13 1-15,3 12-3-16,0 7 1 0,-3 15-3 0,-4 13 0 0,-7 9-3 0,3 13 0 15,-3 3-7-15,-3 3 0 16,-8 0-1-16,-6 0 0 16</inkml:trace>
  <inkml:trace contextRef="#ctx0" brushRef="#br0" timeOffset="141909.22">13137 14239 53 0,'4'13'26'0,"10"12"-30"16,-3-28 54-16,3 3-47 16,0-3 0-16,7 0 0 15,11-4 0-15,10-2-7 16,4-4 1-16,0 1-7 16,3-1 1-16,-6-6-8 15,-5-3 1-15</inkml:trace>
  <inkml:trace contextRef="#ctx0" brushRef="#br0" timeOffset="142238.84">14136 13468 52 0,'-7'25'26'0,"-14"3"-33"0,17-22 45 0,-3 7-38 16,0 9 0-16,-7 6 0 15,0 4 1-15,0 11-1 16,3 4 0-16,4-9 0 15,7 6 1-15,7-3-3 16,4-4 1-16,-4-8-5 16,7-7 1-16,0-13-9 15,0-12 0-15</inkml:trace>
  <inkml:trace contextRef="#ctx0" brushRef="#br0" timeOffset="142593.79">14273 13734 39 0,'18'26'19'0,"-21"24"-17"0,3-38 29 0,0-6-28 0,0 4 1 16,-4-1 2-16,4 4 1 15,-4-1-9-15,1-5 0 16,3-1 5-16,0-6 1 15,0-6-2-15,3 3 0 16,1-7-2-16,3-9 1 16,4-3-1-16,-1-3 1 15,1 3-1-15,-1 7 1 0,1-1-2 16,3 3 1-16,-3 17-1 16,3 5 1-16,-4 7-1 15,1-1 1-15,0 4-1 16,3-6 0-16,-4-1-2 15,-3 1 0-15,4-1-9 16,-4-2 0-16,-4-7-2 16,4-9 0-16</inkml:trace>
  <inkml:trace contextRef="#ctx0" brushRef="#br0" timeOffset="142829.44">14591 13565 48 0,'3'47'24'0,"1"25"-25"0,3-40 46 16,0-7-44-16,-3 9 1 15,-1 7-1-15,1 6 0 16,-4-3-6-16,0 0 1 15,0-3-11-15,-4-10 1 16</inkml:trace>
  <inkml:trace contextRef="#ctx0" brushRef="#br0" timeOffset="143271">15007 13785 37 0,'-14'22'18'0,"7"12"1"0,3-31 21 16,1 7-36-1,-4 8 1-15,0 11 1 0,-4 5 0 16,1 4-9-16,-4 12 1 15,-4 3 5-15,0 13 1 16,1 3-5-16,-1 9 1 16,0-2-2-16,4-4 0 15,-3-6-4-15,6-13 1 16,4-6-6-16,7-12 0 0,11-17-5 16,6-15 0-16</inkml:trace>
  <inkml:trace contextRef="#ctx0" brushRef="#br0" timeOffset="143590.56">15307 14311 28 0,'28'-25'14'0,"11"3"-2"16,-28 19 17-16,-4-3-24 16,0 3 1-16,0 0 4 15,-7 3 0-15,0 0-13 16,-7-3 1-16,-7 3 8 15,-4 6 0-15,-10 6-3 16,0 4 0-16,-1 12-2 16,5-6 0-16,-1 0-1 0,0 3 1 15,4 3-1-15,3 4 1 16,8-4-3 15,6 3 1-31,8-5-2 0,3-5 1 0,11-8-2 0,3-7 1 16,7-12-3-16,0-13 1 15,4-3-5-15,3-19 1 32,-3-12-5-32,0-13 0 31</inkml:trace>
  <inkml:trace contextRef="#ctx0" brushRef="#br0" timeOffset="143825.22">15533 13850 60 0,'32'148'30'0,"-1"-32"-39"15,-20-82 59-15,7 20-47 16,3-1 1-16,-4 10 0 16,-3-1 1-16,-6-5-8 15,-8 2 1-15,-11 4 1 16,-10 0 0-16,-11-7-10 15,-7-6 0-15,-14-18-7 16,0-10 0-16</inkml:trace>
  <inkml:trace contextRef="#ctx0" brushRef="#br0" timeOffset="144323.29">13137 15277 31 0,'0'16'15'0,"8"-4"-1"15,-1-15 17-15,3 3-27 16,8 0 0-16,10 0 4 15,21-3 0-15,22 3-9 16,42-6 1-16,31-7 5 16,26-5 1-16,34-4-3 15,8-10 1-15,14-15-4 32,-4 0 1-32,-14 13-7 31,-10 12 0-31,-32 6-11 47,-39 4 1-47</inkml:trace>
  <inkml:trace contextRef="#ctx0" brushRef="#br0" timeOffset="145110.04">14065 15939 63 0,'4'9'31'0,"3"23"-38"0,-7-17 53 0,3 4-46 16,-3 3 0-16,0 3-1 15,-3 10 1-15,-1-4 0 16,1-3 0-16,-1-6 0 16,4-3 0-16,0-6 0 15,4-7 0-15,-4-6-1 16,7-13 1-16,7-6-1 16,0-12 0-16,7-10-1 15,0-9 1-15,8-3-2 16,-1-4 1-16,-3 10 0 15,-1 7 1-15,1 5 1 16,0 10 0-16,-1 6-1 16,1 10 1-16,-4 6 0 15,0 12 0 17,-3 16 0-32,0 10 0 15,-4 18 0-15,-4-3 0 16,1 10 0-16,-1-1 0 31,-2-5-2 0,-1-10 1-31,0-7-6 16,0-12 0-16,3-9-8 0,1-13 1 0</inkml:trace>
  <inkml:trace contextRef="#ctx0" brushRef="#br0" timeOffset="145360.44">14866 15522 54 0,'0'9'27'0,"0"26"-32"16,0-23 47-16,0 10-42 16,-3 3 1-16,3 7-2 15,0 2 1-15,3 7-3 16,1-3 1-16,-1-4-10 15,4-9 1-15,0-6-4 16,4-10 0-16</inkml:trace>
  <inkml:trace contextRef="#ctx0" brushRef="#br0" timeOffset="145552.07">14774 16334 46 0,'4'47'23'0,"17"-28"-32"0,-14-16 42 16,7-6-41-16,-3-3 1 15,3-13-16-15,0 0 0 16</inkml:trace>
  <inkml:trace contextRef="#ctx0" brushRef="#br0" timeOffset="146292.6">16503 14844 43 0,'0'-3'21'0,"-4"-3"-14"0,-6 9 34 0,-11 10-38 0,-8 12 1 0,-2-3 0 0,-5 6 0 16,-6 16-6-16,-7 3 1 15,-4 16 3-15,3 6 0 16,5 15-2-16,6-15 0 16,7-6-5-16,7-13 0 15,8-15-11-15,6-20 0 16</inkml:trace>
  <inkml:trace contextRef="#ctx0" brushRef="#br0" timeOffset="146505.49">15949 14829 30 0,'18'-6'15'0,"13"37"-6"0,-16-9 11 0,2 3-14 15,1 9 0-15,3 17 3 16,4-1 1-16,-1 9-13 15,5 4 1-15,-1 6 7 16,-3-6 0-16,3-10-5 16,-7-9 0-16,0-10-11 15,-3-12 1-15,-8-15-5 16,4-14 1-16</inkml:trace>
  <inkml:trace contextRef="#ctx0" brushRef="#br0" timeOffset="146905.76">16669 14079 55 0,'14'10'27'0,"-7"52"-38"0,-7-40 54 0,3 10-43 16,-3 9 0-16,0-7-1 16,-3-6 1-16,-1-3 0 15,1-6 0 1,3-9-1 0,0-1 1-16,3-18-1 15,4-7 1-15,1-6-1 16,2-13 1-16,4 1-1 15,0-7 1-15,0 13 0 16,4 0 0-16,-4 6 0 16,4 6 1-16,3 7 0 15,0 15 0-15,4 7-1 16,-4 8 0-16,0 14-4 16,0 9 1-16,-10-6-11 15,-4-1 0-15</inkml:trace>
  <inkml:trace contextRef="#ctx0" brushRef="#br0" timeOffset="147383.29">17258 14932 34 0,'-14'32'17'0,"3"-20"-7"16,8-12 18-16,-1 0-22 16,1 3 1-16,3 0 4 15,0-3 1-15,0 0-13 16,7 0 0-16,7 0 9 15,7-6 0-15,7 0-3 0,15 6 0 16,13-6-5-16,7-7 1 16,1 1-7-16,-8 2 1 15,-10 1-12-15,-14 6 0 16,-21 12-2-16,-8 4 0 16</inkml:trace>
  <inkml:trace contextRef="#ctx0" brushRef="#br0" timeOffset="147577.71">17216 15381 54 0,'21'15'27'0,"32"-8"-38"0,-32-10 52 0,7-1-45 16,14-5 1-16,15 3-16 15,-4-10 0-15,-4 0 16 16,-3 4 1-16</inkml:trace>
  <inkml:trace contextRef="#ctx0" brushRef="#br0" timeOffset="148196.79">18588 16114 54 0,'0'4'27'0,"0"-70"-29"0,3 38 52 0,-3-19-48 15,0-10 0-15,-3-24 1 16,-4-26 1-16,0-9-5 15,3-6 0-15,1-7 3 16,6-6 0-16,4-6-1 0,11 3 0 47,0 16 0-47,3 9 0 16,0 16 0-1,0 9 0-15,4 28-1 16,-1 13 1-16,1 19-4 15,0 22 0 1,-4 9-4-16,-7 22 1 0,-7 19-8 0,-10 6 1 0,-8 7-6 0,-10 15 1 16</inkml:trace>
  <inkml:trace contextRef="#ctx0" brushRef="#br0" timeOffset="148442.49">18292 15525 66 0,'14'13'33'0,"24"5"-40"15,-20-11 65-15,3-4-57 16,0 0 1-16,18 0-2 16,4-3 1-16,2-6-5 15,5-1 1-15,3 1-7 16,0-3 1-16,0-16-11 16,-11 3 1-16</inkml:trace>
  <inkml:trace contextRef="#ctx0" brushRef="#br0" timeOffset="148677.94">19311 15400 54 0,'-3'15'27'0,"-19"10"-31"0,15-15 42 15,-7 5-37-15,-10 14 0 16,-8 5 1-16,-4 10 0 0,8 0-3 16,0 9 1-16,3 4 1 15,4 2 1 1,7 4-2-16,7-13 1 0,3-6-5 16,4-6 1-16,11-10-10 15,14-9 1-15,3-26-4 16,11-5 1-16</inkml:trace>
  <inkml:trace contextRef="#ctx0" brushRef="#br0" timeOffset="148961.99">19480 15795 41 0,'25'-19'20'0,"0"19"-16"0,-18-6 37 0,0-1-39 0,0 1 0 0,-4 3 0 15,1-3 0-15,-8-1-3 16,-3 4 0-16,-10 3 2 15,-4 3 0-15,-4 0-2 0,-3 4 0 16,-4 8 0 0,7 4 0-16,4 6-2 0,0 0 1 15,7 0-1-15,3 10 0 16,8-1 0 0,6 1 1-16,8-10 1 0,10-3 0 15,7-9 3-15,0-13 0 16,4-13 0-16,-7-9 0 15,0-6-3-15,-4-10 0 16,-4-3-11-16,1-9 0 16</inkml:trace>
  <inkml:trace contextRef="#ctx0" brushRef="#br0" timeOffset="149206.38">19674 15481 60 0,'36'72'30'0,"10"-22"-34"0,-36-28 53 0,1 7-49 16,-4 8 0-16,-11 13-1 15,-3 10 0-15,-7 3-1 16,-11-7 1-16,1 1-8 15,-1-10 1-15,0-16-9 16,-3-9 1-16</inkml:trace>
  <inkml:trace contextRef="#ctx0" brushRef="#br0" timeOffset="149697.46">19992 15751 65 0,'3'3'32'0,"26"-6"-40"0,-12 3 58 16,4 0-50-16,18-3 0 15,11-4-5-15,10-2 0 16,3 0-5-16,-3-4 0 15,-10-6-7-15,-12 0 0 16</inkml:trace>
  <inkml:trace contextRef="#ctx0" brushRef="#br0" timeOffset="149877.91">20179 15465 48 0,'-14'163'24'0,"10"-34"-32"0,8-82 40 0,6 16-35 16,1 3 1-16,3-1-17 15,0-8 1-15,-3-16 17 16,6-19 0-16</inkml:trace>
  <inkml:trace contextRef="#ctx0" brushRef="#br0" timeOffset="150431.24">21004 16328 59 0,'7'22'29'0,"4"-22"-38"16,-4-10 61-16,0-9-49 16,-3-21 0-16,-4-23 2 15,-4-25 0-15,-3-22-7 16,0-9 0-16,0-19 4 15,7-3 1-15,7-9-4 16,4 2 1-16,6 4-1 16,4 15 1-16,1 10 0 15,-1 10 0-15,-4 24 0 16,1 19 0 0,-4 19-1-16,0 22 0 0,-7 25-3 15,-3 16 1-15,-8 24-7 0,-3 17 1 16,-7 6-10-1,-3 12 1-15</inkml:trace>
  <inkml:trace contextRef="#ctx0" brushRef="#br0" timeOffset="150612.4">20899 15723 44 0,'-4'18'22'0,"4"-15"-14"0,0-3 32 0,7 0-39 15,0-3 1-15,7 3 0 16,11 0 0-16,7 0-6 16,10-6 0-16,4-6-10 15,-4-14 0-15</inkml:trace>
  <inkml:trace contextRef="#ctx0" brushRef="#br0" timeOffset="150869.26">21724 14653 59 0,'4'28'29'0,"-11"48"-30"0,7-45 46 16,0 7-46-16,3 15 1 16,1 10-4-16,3-10 0 15,-4-6-10-15,4-9 0 16</inkml:trace>
  <inkml:trace contextRef="#ctx0" brushRef="#br0" timeOffset="151378.01">22017 15559 39 0,'14'-18'19'16,"0"8"-3"-16,-10 4 19 0,-1 6-29 0,1 3 0 15,-4-3 4-15,0 0 0 16,-4 0-13-16,-6 10 1 16,-5 8 7-16,-9 14 0 15,-8 5-3-15,-7 10 0 16,4 13-4-16,3 21 0 15,0-2-1-15,8 15 0 0,6-3-1 16,4 0 1-16,10-13-3 16,8-12 1-16,0-16-6 15,10-6 1-15,10-22-6 16,5-16 1-16</inkml:trace>
  <inkml:trace contextRef="#ctx0" brushRef="#br0" timeOffset="151695.07">22334 15945 43 0,'4'-3'21'0,"-4"3"-17"16,0 3 35-16,0 0-38 0,-4 0 0 16,-3 4 0-16,-7 2 1 15,-7 4-3-15,-4 2 1 16,-3 4 1-16,0 0 1 15,3 9-2-15,4 7 1 16,3-1-1-16,8 1 0 16,3-7 0-16,7-6 0 15,10 0-1-15,4-7 0 16,4-5 0-16,3-1 0 16,0-6 0-16,-3-9 1 15,0-3-1-15,-4-7 0 63,0-3-7-63,0-3 1 0,-7-6-7 0,-3-6 0 0</inkml:trace>
  <inkml:trace contextRef="#ctx0" brushRef="#br0" timeOffset="152207.26">22461 15450 56 0,'18'75'28'0,"28"10"-30"0,-32-57 51 0,7 22-46 0,0 16 0 0,0 12 1 16,-6 16 0-16,-8 4-7 15,-7 8 1 1,-7 1-2-16,-4-16 1 15,-3-3-15 1,-4-29 1 15</inkml:trace>
  <inkml:trace contextRef="#ctx0" brushRef="#br0" timeOffset="155838.23">23537 15744 42 0,'46'-3'21'0,"-32"13"-7"16,-7-10 21-16,-3 6-31 15,-4 0 1-15,-4 1 3 16,-3 2 0-16,-3 10-11 0,-11 0 1 16,-4 12 6-16,0 13 0 15,-7 6-4-15,-10 13 1 16,0 3-5-16,-1-4 0 15,5-5-5-15,6-13 1 16,7-7-10-16,11-21 0 16</inkml:trace>
  <inkml:trace contextRef="#ctx0" brushRef="#br0" timeOffset="156031.51">23195 15766 55 0,'42'38'27'0,"22"47"-32"16,-36-57 45-16,4 16-40 15,24 25 1-15,8 12-1 16,3 10 1-16,3 7-3 16,-2-20 0-16,-12-12-13 15,-7-22 1-15</inkml:trace>
  <inkml:trace contextRef="#ctx0" brushRef="#br0" timeOffset="156443.47">24183 15986 44 0,'-11'0'22'0,"22"-13"-12"0,-4 4 28 0,4 3-35 15,6-1 0-15,11 4 0 16,15 3 1-16,10 0-6 16,-4 3 0-16,0 4 0 15,4-1 0-15,-10-6-12 16,-4-6 1-16,-11-10-3 15,-7-9 0-15</inkml:trace>
  <inkml:trace contextRef="#ctx0" brushRef="#br0" timeOffset="156618.64">24433 15911 49 0,'4'106'24'0,"-4"35"-36"0,0-106 48 16,0 15-39-16,3 0 0 16,1-6-15-16,7-16 0 15,-4-18 16-15,0-20 1 16</inkml:trace>
  <inkml:trace contextRef="#ctx0" brushRef="#br0" timeOffset="157202.01">25460 15616 42 0,'0'6'21'0,"0"-37"-19"0,0 18 40 15,0-21-38-15,-4-13 0 16,-6-22 1-16,3-16 1 0,-4-9-8 15,1-16 1-15,-1-6 4 16,0 13 0-16,4-10-2 16,7 16 1-16,7-4-2 15,4 10 1-15,3 16-1 16,0 9 1-16,-3 16 0 16,3 9 0-16,-3 29-3 15,-4 12 0-15,-7 19-3 16,-7 9 1-16,-4 6-6 15,-10 13 0-15,0 0-7 16,-4 13 1-16</inkml:trace>
  <inkml:trace contextRef="#ctx0" brushRef="#br0" timeOffset="157384.54">25132 15108 48 0,'7'0'24'0,"11"-3"-22"0,-8-4 41 15,8 1-41-15,3 0 0 16,11-3-1-16,7-1 1 16,3 1-7-16,0-1 1 15,1 1-9-15,-5 0 0 16,-6-1-3-16,-11-6 1 16</inkml:trace>
  <inkml:trace contextRef="#ctx0" brushRef="#br0" timeOffset="157642.74">25841 14355 61 0,'-4'32'30'0,"-3"-7"-43"0,7-16 64 0,0 7-51 0,0 9 1 0,0 9-4 16,0-5 0-16,4-1 0 15,-1 0 1-15,5 0-8 16,-1-12 1-16,7-13-8 16,3-9 1-16</inkml:trace>
  <inkml:trace contextRef="#ctx0" brushRef="#br0" timeOffset="157790.28">26007 14268 41 0,'0'-13'20'0,"3"19"-13"0,1 1 32 15,3 11-38-15,-4 4 1 16,1 6 0-16,-1 13 1 16,1 9-9-16,-4-9 1 15,4 9-8-15,-4 1 0 0</inkml:trace>
  <inkml:trace contextRef="#ctx0" brushRef="#br0" timeOffset="158298.59">26367 14782 42 0,'21'-28'21'0,"-11"-16"-11"0,-6 31 29 16,-4 1-35-16,0 2 0 16,0 4 4-16,0 6 0 15,-7 12-10-15,-7 10 0 16,-4 13 6-16,-7 12 1 15,-3 0-3-15,3 19 0 16,-3 3-3-16,-3 9 1 0,2 10-1 16,8 9 1-1,3 0-2-15,8-6 1 0,6-22-3 16,8-12 1-16,3-16-6 16,4-10 1-16,10-15-8 15,10-13 0-15,12-16-1 16,3-3 1-16</inkml:trace>
  <inkml:trace contextRef="#ctx0" brushRef="#br0" timeOffset="158586.16">26695 15127 59 0,'7'-3'29'0,"-4"3"-42"0,-3 0 62 0,-3 0-49 0,-4 3 0 16,-11 3 0-16,-7 3 1 15,-6 4-1-15,-5-4 0 16,1 10 1-16,0 9 0 16,0 4-1-16,-1 2 1 15,12 4-2-15,6 6 1 16,7-10-1-16,8-6 1 16,3-2-1-16,7-8 1 15,14-5-1 16,11-7 0-31,10-15-1 0,0-10 1 16,-3-6-8-16,0-6 1 0,-7-10-8 16,0-6 1-16</inkml:trace>
  <inkml:trace contextRef="#ctx0" brushRef="#br0" timeOffset="158853.34">26769 14656 48 0,'3'54'24'0,"-6"18"-23"0,3-47 40 0,0 6-38 16,7-3 1-16,0 10 5 16,11 9 0-16,3 3-11 15,7 7 1-15,4 9 6 16,3-1 1-16,-3 4-3 15,-1-6 0-15,-13-22-6 0,-11 0 1 16,-14-1-6-16,-14 1 0 47,-18 3-12-47,-3-6 1 0</inkml:trace>
  <inkml:trace contextRef="#ctx0" brushRef="#br0" timeOffset="159250.44">25174 16287 65 0,'60'9'32'0,"141"-40"-41"15,-127 12 54-15,32-12-45 16,32-7 1-16,35-18-1 15,28-13 0-15,-4-6-3 16,-6-1 0-16,-32 7-11 0,-32 7 1 16,-39 18-4-16,-32 19 1 15</inkml:trace>
  <inkml:trace contextRef="#ctx0" brushRef="#br0" timeOffset="160102.97">25792 16516 58 0,'-7'16'29'0,"10"-13"-33"0,-3-3 55 0,0 0-47 16,7-3 1-16,0 3 1 15,7 0 0-15,11 0-8 16,14 0 0-16,7 0 5 16,7-4 0-16,-8-2-3 15,-6 0 1-15,-7 0-2 16,-4 2 1-16,-7 8-3 15,-10 5 0-15,-4 4-1 16,0 12 0-16,-7 0-1 0,-11 9 1 16,-6 7 0-1,-8 6 0-15,-3-9 2 0,0-1 0 16,-1 1 1 0,8 3 0-16,4-7 1 0,6 4 1 15,4-7-1-15,7 1 1 16,11-7-1-16,6-10 0 15,11-5-2-15,4-13 1 16,4-7-8-16,9-9 0 16,5-18-7-16,10-1 1 0</inkml:trace>
  <inkml:trace contextRef="#ctx0" brushRef="#br0" timeOffset="160364.75">26599 16293 59 0,'0'22'29'0,"-3"28"-36"15,3-34 54-15,-4 6-46 16,4 0 0-16,0 6 1 15,0 7 0-15,0-7-3 16,0 6 1-16,0 4-3 0,4 3 0 16,-1 0-14-16,5-10 1 15</inkml:trace>
  <inkml:trace contextRef="#ctx0" brushRef="#br0" timeOffset="160537.23">26536 17049 63 0,'3'19'31'0,"5"0"-40"0,-1-16 49 0,0 3-57 0,0 0 0 0,-4-9-14 0,4-6 0 0</inkml:trace>
  <inkml:trace contextRef="#ctx0" brushRef="#br0" timeOffset="161699.6">27817 15744 42 0,'7'4'21'0,"-7"-4"-14"0,0 0 22 16,0 0-26-16,0 0 0 15,-7 0 2-15,-8 12 1 16,-9 10-8-16,-12 16 1 16,-6 9 4-16,-4 3 1 15,-10 13-3-15,-1 6 0 16,4-4-4-16,11-11 1 16,10-4-8-16,8-16 0 15,3-15-6-15,10-16 1 0</inkml:trace>
  <inkml:trace contextRef="#ctx0" brushRef="#br0" timeOffset="161871.5">27400 15770 43 0,'25'65'21'0,"24"23"-21"16,-38-60 35-16,10 10-33 15,7 19 1-15,8 5 1 16,6 7 1-16,4-3-7 16,-4 3 1-16,-10-6 0 15,-7-10 1-15,-4-15-14 0,-7-26 1 16</inkml:trace>
  <inkml:trace contextRef="#ctx0" brushRef="#br0" timeOffset="162517.71">28183 14794 57 0,'4'3'28'0,"10"-3"-28"0,-3 0 44 15,3 0-40-15,7-3 1 16,11 3 1-16,6-3 1 16,12 0-10-16,6 0 1 15,1-3 5-15,-11 3 1 16,-8 3-4-16,-13 3 1 16,-11 9-2-16,-10 10 0 15,-8 13 0-15,-10-4 0 16,-7 10-2-16,-11 3 1 15,4 3 1-15,7-7 1 0,3 4 0 16,1-9 1-16,6-4 1 16,4-6 0-16,7-3 1 15,10-12 0-15,19-7-5 16,13-6 0-16,22-7-17 16,3-18 0-16</inkml:trace>
  <inkml:trace contextRef="#ctx1" brushRef="#br0">24705 12571 0</inkml:trace>
  <inkml:trace contextRef="#ctx0" brushRef="#br0" timeOffset="163959.84">28945 15904 47 0,'-3'13'23'0,"6"-22"-15"0,-3 9 24 15,7-4-31-15,8 1 1 16,6 3 1-16,14-6 1 15,11 0-7-15,10-1 0 0,4-2-11 16,-3-10 1-16</inkml:trace>
  <inkml:trace contextRef="#ctx0" brushRef="#br0" timeOffset="164199.71">29189 15619 52 0,'-4'72'26'0,"1"35"-31"16,3-73 37-16,-4 23-34 15,1 5 1-15,-1 7-2 16,1-9 1-16,-1 0-6 0,1-7 0 15,6-15-5-15,4-10 1 16</inkml:trace>
  <inkml:trace contextRef="#ctx0" brushRef="#br0" timeOffset="164591.66">30060 16243 54 0,'-3'13'27'0,"-4"-13"-34"15,7 0 53-15,0 3-44 16,0 0 0-16,0 3-2 0,0 0 1 15,7 1-9 1,3-4 1-16,15-3-8 0,7-6 1 16</inkml:trace>
  <inkml:trace contextRef="#ctx0" brushRef="#br0" timeOffset="164800.63">30498 16130 57 0,'17'28'28'0,"1"-6"-33"0,-15-19 47 0,5 1-42 16,-1-1 0-16,0 0-2 16,3-3 1-16,1-3-4 15,-4 0 0-15,7-4-10 16,4-5 0-16</inkml:trace>
  <inkml:trace contextRef="#ctx0" brushRef="#br0" timeOffset="164984.94">31013 16077 47 0,'21'41'23'0,"4"-1"-21"0,-18-30 35 16,3-1-36-1,1 1 1-15,-1-1-1 16,1-3 1-16,0-3-7 16,-4 1 0-16,7-4-9 0,3-7 1 15</inkml:trace>
  <inkml:trace contextRef="#ctx0" brushRef="#br0" timeOffset="165205.72">31577 16212 42 0,'35'25'21'0,"1"-3"-28"0,-29-19 28 0,0 0-28 15,-4 0 1-15,-3-3-3 16,0 0 0-16,0-6 9 15,-3 0 0-15,3-4-9 16,0-5 0-16</inkml:trace>
  <inkml:trace contextRef="#ctx0" brushRef="#br0" timeOffset="165339.7">31757 16121 36 0,'32'22'18'0,"17"9"-17"0,-35-22 38 0,0 4-35 16,1 0 0-16,-1-1 0 15,-4-2 1-15,-3-1-14 16,-7-3 0-16,-14-6-3 0,0-3 1 16</inkml:trace>
  <inkml:trace contextRef="#ctx0" brushRef="#br2" timeOffset="178075">822 13255 30 0,'11'25'15'0,"6"3"-7"0,-17-25 16 16,7 0-22-16,-3 0 1 15,-4-3 1-15,0 3 0 16,7-3-5-16,-7 0 0 16,0-12 5-16,0-10 0 15,0-9-2-15,0-7 1 16,3-15-1-16,8-13 1 15,7-6-1-15,-8-16 0 16,8-12-2-16,3-4 1 16,-10 1-1-16,-4 9 0 15,-4-4 0-15,-3 20 0 16,0 12 0-16,-3 10 1 16,3 9-1-16,-7 18 1 0,7 20-1 15,0 15 0-15,0 13-1 16,0 19 1-16,10 2-2 15,-3 17 1-15,4 6 0 16,17 9 0-16,-7 3 1 16,11 0 0-16,0 4 1 15,6-10 0-15,1 3 0 16,-7-6 0-16,7-4-1 16,-7 1 1-16,-4-7-1 15,0-2 0-15,-17-10-1 16,10-10 1-16,-14-9 0 15,3-6 0-15,-6-9 0 16,-4-10 1-16,-4-10 0 16,-6-6 1-16,-1-6-1 15,-6-6 1-15,6-6-1 0,-10 2 1 16,3 1-2-16,-3 3 1 16,-7-4-1-16,-14 1 0 15,-8 3 0-15,-10 3 0 16,4 6 0-16,-8 3 0 15,-3 10 0-15,-3 3 1 16,3 6-1-16,7 6 0 16,7 4 0-16,3-4 0 15,1 7 0-15,17 0 0 16,-3 3 0-16,14-4 0 0,0-5-1 16,10-1 1-16,4-3-1 46,7-6 1-46,18-6-1 0,10-3 1 0,21-10 0 0,11-13 0 0,14-8 0 16,21-14 0-16,8-5 0 16,6 2 1-16,-10-2-1 15,-11 2 0-15,0 7-1 16,-14 13 1-16,-7 2 0 16,-7 7 0-16,-17 3 0 15,-4 6 0-15,-11 3 0 16,-7 7 1-16,-10 6-1 15,-4 9 1-15,-18 10-1 16,-14 9 0-16,1 16 0 16,-12 18 0-16,-6 7 0 15,-25 6 1-15,-7 10-1 16,-11-1 1-16,4-2 0 0,0 5 0 16,0-5-1-16,3-1 0 15,1-3-4-15,17-12 1 16,7 0-8-16,3-7 0 15,1-12-6-15,10-9 1 16</inkml:trace>
  <inkml:trace contextRef="#ctx0" brushRef="#br2" timeOffset="178540.54">1418 12678 28 0,'11'-29'14'0,"17"-21"-15"15,-24 35 19-15,10-14-15 16,-4-2 1-16,1-3 4 16,-1-1 0-16,-6-3-8 15,3-2 0-15,-7 2 7 16,-7-3 0-16,3-3-1 16,-13-3 1-16,6 10-3 15,-10-1 1-15,-7 4-2 0,-11 2 1 16,-14 7-2 31,-14 6 0-32,-7 10-1-15,-11 12 0 16,1 10 0-16,-12 8 0 0,5 14 0 0,-1 9 0 0,4 6 0 0,17 3 0 16,4 10-1-16,7 3 1 0,7 19-2 0,-24 12 0 15,17-6-1-15,-212 326 4 16</inkml:trace>
  <inkml:trace contextRef="#ctx0" brushRef="#br2" timeOffset="178914.02">0 13797 122 0,'222'60'0'0,"-172"-57"-2"16,20-6 1-16,29-13-2 15,3-15 1-15,25-10 2 16,4-12 0-1,10-7-2-15,-3-3 0 0,-1-6 0 16,-6-3 1-16,-11-6 1 16,-11-7 0-16,-21 4 1 15,-17-10 1-15,-22-10 0 16,-10-5 0-16,-7-10 0 0,-22 9 0 16,-10 4-1-1,-28-4 0 16,-74-28-9 16,-18 22 0-15,0 25-7-32,-18 23 0 31</inkml:trace>
  <inkml:trace contextRef="#ctx0" brushRef="#br2" timeOffset="181960.13">8664 4810 18 0,'-3'-9'9'0,"-4"21"6"15,7-12 9-15,0 6-21 16,0 4 1-16,0 2 1 15,0 13 1-15,-4 0-8 0,1 16 0 16,3 9 4-16,-11 38 1 31,11 82-3-31,0 8 1 16,4-18-2-16,3 0 1 16,-7 9 0-16,3 7 0 15,4-29-1-15,0-9 1 16,-3-6 0-16,-1-16 0 15,1-28-3-15,6-13 0 16,1-15-8-16,3-16 1 16</inkml:trace>
  <inkml:trace contextRef="#ctx0" brushRef="#br2" timeOffset="182937.01">8562 4807 24 0,'7'-3'12'0,"25"12"-7"0,-18-12 13 15,11-3-16-15,13-4 1 16,8 1 0-16,11-1 0 16,10-5-6-16,3-1 1 0,11-3 2 15,15 0 0-15,2-3 0 16,8 7 0-16,-3-4 0 16,13-9 1-16,0-4 1 15,4-2 0-15,-7 3 0 16,0-10 0-16,0-6-1 15,-7-3 0-15,-4 3-1 16,-7-4 1-16,-10 1-1 16,-14 6 0-16,-11-6-1 15,0 3 1-15,-8 0 0 16,-2 13 0-16,-8-1-1 16,-3 10 1-16,-4 6-1 15,1 0 0-15,-5 16-1 16,1 16 1-16,-4 15-1 15,-3 6 0-15,-4 10 1 16,0 16 1-16,0 9-1 0,1 16 1 16,-5-4 0-16,1 26 0 15,0 12 0-15,3 0 0 16,-4 25-2-16,5 13 0 16,-1-3-1-16,-4-4 1 15,1 13-1-15,-4-9 1 16,-3 0-1-16,-8-13 1 15,-3 3 1-15,0-12 0 16,0-16 1-16,0-10 0 16,0-8 1-16,0 5 0 15,4-12 1-15,-1-6 1 0,1-10 0 16,-1-3 1-16,-3-12-1 16,0-13 0-16,-3-10-1 15,-1-5 1-15,-6-4-2 16,-4 0 0-16,-8-6-2 15,-9 0 1-15,-12-3 1 16,-13-4 0-16,-18-2 1 16,-4-4 0-16,-24 1 0 15,-15-4 0 1,-130 22-1 15,11 4 1-31,3 5-2 0,-7 10 0 16,1 7-3-16,-15-1 0 0,14 7-7 15,-18-10 0-15</inkml:trace>
  <inkml:trace contextRef="#ctx0" brushRef="#br2" timeOffset="190239.37">9239 7773 4 0,'0'0'2'0,"4"-3"1"0,-4 3 3 0,0 0-3 0,0 0 0 16,0 0 2-16,0 0 0 16,0 0-6-16,0 0 1 15,0 0 4-15,0 0 1 16,0 0-2-16,0 0 1 0,0 0-1 16,0 0 0-16,0 0-2 15,0 0 1-15,0 0-1 16,0 0 1-16,0 0-2 15,0 0 0-15,0 0 0 16,0 0 0-16,0 0 0 16,0 0 1-16,0 0-1 15,0 0 0-15,0 0-1 16,0 0 1-16,0 3 0 16,0 0 0-16,-4 4 0 15,4-1 1-15,-3 0-1 16,-1 4 0-16,4-4 0 15,-3 3 1-15,-1 1-1 16,1-1 0-16,-1 1 0 16,1-1 1-16,-4 3-1 0,3 1 0 15,-10-4 0 1,3 1 0-16,-3 6 0 0,4 2 0 31,-1 4 0-31,-10 3 0 0,0 0 0 0,-4 1 0 31,-17 21-1-31,-4 0 1 16,3-13 0-16,-6 1 0 16,3 2 0-16,0 4 1 15,-3 0-1-15,0 0 0 16,-1 6 0-16,-3 0 1 0,-3 3-1 16,-1 3 0-16,1 7 0 15,-8-4 0-15,1 4 0 16,3 2 1-16,-7 1 0 31,0 6 0-15,-7 0-1-1,3 0 0 17,-10 3 0-1,0-6 0 31,7 3 0-15,0 3 0-16,-4-3 0 1,1 10 0 30,-1 2 1-46,-3 7 0 31,3-13 0-47,4 4 0 0,4 5-1 0,-1-5 1 15,0 2 0 48,4 4 0-63,-3 3 0 15,3-13 0 1,0 3-1-16,0 1 1 0,3 2-1 0,4 1 1 0,4-1-1 0,3 7 0 0,-3-16 0 16,3 7 0-16,7-1 0 0,0 3 0 0,4 1 0 0,-4 3 0 0,3 2 0 0,1-11 1 0,3 2-1 0,0-6 0 15,8 10 0-15,-8-7 0 0,0-6 0 0,7 3 1 0,-6 0-1 0,6-15 0 16,4-1-1-16,-8 1 1 0,12-1 0 0,-5-9 0 0,8-6-1 0,0-4 1 0,3-2-3 16,-3-4 1-16,4-6-5 0,2-6 0 0,1-6-3 0,4-23 1 0</inkml:trace>
  <inkml:trace contextRef="#ctx0" brushRef="#br2" timeOffset="190809.41">5172 12082 24 0,'-11'9'12'0,"4"10"-5"0,7-19 20 16,0 3-25-16,0 3 0 0,0 7 0 15,-3-4 1-15,3 4-4 16,-7 0 0-16,3 2 2 15,-7 7 1-15,4 10-2 16,-10-1 0-16,3-6-1 16,-4 6 1-16,7 4 0 15,-6-1 0-15,6-5 0 16,1-1 0 0,3 0 0-16,-1-6 0 62,5 0 0-46,-1-3 0-1,4-1-1-15,4-2 1 16,3 0-1-16,4 0 1 16,6-7-2 30,4-3 1 1,8-3 0-31,2-3 0-16,-2-6 0 31,13-3 1-15,14-1 1-16,8-2 0 0,3-4 1 0,-7 0 0 0,0 7 0 0,-11-4 0 0,-6 7 0 0,-8 0 0 15,-3 0-2-15,-11-7 1 0,-7 7-1 0,0-4 1 0,-14 1-1 0,0 0 0 0,-18-1 2 0,-3 1 1 16,-18-1 1-16,-21 1 0 0,-7 0-1 0,-7-1 1 0,-25-6-3 0,-6-12 1 0,-5-9-16 0,8-14 1 16</inkml:trace>
  <inkml:trace contextRef="#ctx0" brushRef="#br2" timeOffset="192960.08">2332 11969 31 0,'-7'0'15'0,"7"22"-6"15,7-19 15-15,-7 3-22 16,10 4 0-16,-6 2-1 16,3 10 1-16,4 3-3 15,-4 4 0-15,-4 5 2 16,-3 7 0-16,0 6-2 16,0-13 1-16,0-2-2 15,0-4 0-15,0-6-4 16,0-10 1-16,0-2-5 15,0-13 0-15</inkml:trace>
  <inkml:trace contextRef="#ctx0" brushRef="#br2" timeOffset="193206.89">2064 12025 35 0,'0'22'17'0,"-11"-3"-13"16,15-16 30-16,3 4-29 0,-7-4 0 0,3-3 2 15,8-7 1-15,7-5-10 16,-1-4 0-16,8-6 7 16,10 0 1-16,15-9-4 15,9 0 1-15,-6-7-4 16,14 3 1-16,-7 1-6 15,4 3 0-15,-8 6-10 16,-13-1 0-16</inkml:trace>
  <inkml:trace contextRef="#ctx0" brushRef="#br2" timeOffset="193835.36">2522 12320 34 0,'0'19'17'0,"11"6"-12"15,-4-19 19-15,-3 4-23 16,-4-7 1-16,0 0 0 15,-4-3 1-15,-3 3-4 16,7 0 1-16,0-6 1 16,-7-6 1-16,3-4-1 0,4-2 1 15,0-4-2-15,0-3 1 16,0 3-1-16,0-3 1 16,11-3-1-16,0 3 0 15,-1 3-1-15,8 0 0 16,3 4-1-16,7 2 1 15,-3 1-4-15,3-1 0 16,0 4-7-16,-10-1 1 16</inkml:trace>
  <inkml:trace contextRef="#ctx0" brushRef="#br2" timeOffset="194345.45">2910 12123 39 0,'4'12'19'0,"-4"-12"-21"16,0 0 32-16,0 0-28 16,0 0 0-16,-4 0 0 15,4 0 0-15,-7 0-3 0,4 0 0 16,-15 3 2-16,8 0 0 16,-1 4-2-16,0 2 1 15,1-6-2-15,3 0 0 16,3 4-1-16,-3-1 0 15,7-3-2-15,0 3 1 16,0-3 0-16,7-3 1 16,4 4 0-16,-1-1 1 0,1 0 1 15,0 0 0-15,-1-3 1 16,1 3 1-16,-1 0-1 16,1 4 0-16,0-4 0 15,3 3 0-15,-4 3 0 16,1 4 0-16,-8-1-2 15,4 1 1-15,4-4-4 16,-7-5 0-16,3-8-3 16,0-8 1-16</inkml:trace>
  <inkml:trace contextRef="#ctx0" brushRef="#br2" timeOffset="194707.55">3119 11897 44 0,'14'37'22'0,"-7"-8"-25"16,-4-23 46-16,4 3-41 0,-7 1 0 15,4-1-1-15,-4 4 1 16,0-1-4-16,-4 1 1 15,4 2 1-15,-10-5 1 16,-1 2-4-16,4 1 1 16,-3-4 0-16,6 1 0 15,-3-7 0-15,14 3 1 0,-3 0 0 16,13-2 1-16,-3-1 1 16,11 0 0-16,-4 0 0 15,0 3 1-15,-10 7-2 16,-1 3 0-16,-2 9-4 15,-19 6 1-15,0-3-10 16,-3-6 0-16</inkml:trace>
  <inkml:trace contextRef="#ctx0" brushRef="#br2" timeOffset="195338.83">3496 12160 34 0,'14'25'17'0,"-7"-15"-10"16,-7-7 21-16,0-3-26 15,0-6 1-15,0-10 3 16,0-3 1-16,-10-12-8 15,-1-10 0-15,-3-6 4 16,0-3 1-16,-4-13-2 16,8-3 1-16,-8-6-2 15,4 0 0-15,3 3-1 16,11 0 1-16,0 9-1 16,4 10 1-16,6 9 0 0,8 10 0 15,0 9-1-15,-4 6 0 16,7 16-4-16,-3 16 0 15,-1 9-9-15,-6 10 1 16,-1 2-4-16,-10 10 1 16</inkml:trace>
  <inkml:trace contextRef="#ctx0" brushRef="#br2" timeOffset="195533.39">3302 11934 29 0,'-11'7'14'0,"18"-10"-4"0,-3 3 23 0,3 0-29 16,4 0 0-16,6-4 2 16,15-5 0-16,0 3-8 15,7-7 0-15,-8 7 2 16,5 0 1-16,-12 3-8 16,5-1 1-16,-1 1-8 15,-7-6 0-15</inkml:trace>
  <inkml:trace contextRef="#ctx0" brushRef="#br2" timeOffset="195937.68">3919 11903 39 0,'-3'13'19'0,"3"-7"-19"0,0-3 32 15,0-3-30-15,0 0 0 16,-11 0 1-16,1 3 1 16,-8 0-5-16,-3 0 0 0,0 7 3 15,3-4 1-15,-3 4-3 16,3 2 1-16,-3 4-2 15,11 3 0-15,-1 3-2 16,11 3 0-16,0 3-1 16,3-3 1-16,8-6 0 15,7 0 1-15,-1-10 2 16,-3-9 0-16,4-9 1 16,0-7 0-16,3-6-2 15,-11-3 0-15,5-3-9 16,-8-10 0-16</inkml:trace>
  <inkml:trace contextRef="#ctx0" brushRef="#br2" timeOffset="196809.6">4036 12007 40 0,'3'40'20'0,"8"-8"-19"0,-4-29 30 0,-7 3-30 16,7-3 0-16,-7-3 0 16,0 0 1-16,-7-9-2 15,0-4 0-15,3-2 2 16,-6-4 1-16,10-3-2 16,-11-3 1-16,11 0 0 15,-7 0 0-15,7 6-1 16,0 0 0-16,0 3-1 15,0 7 1-15,0-4-1 16,0 4 1-16,0-4-1 16,0 1 0-16,7-1 0 15,4 4 1-15,-1-1-1 16,8 1 1-16,3 0-1 16,0 2 1-16,8 1-3 15,2 3 0-15,-2 0-5 16,-8-3 0-16,0-4-8 0,-3-2 1 15</inkml:trace>
  <inkml:trace contextRef="#ctx0" brushRef="#br2" timeOffset="197545.42">4325 11894 44 0,'0'50'22'0,"14"3"-20"16,-7-43 35-16,0-1-34 15,4 4 0-15,-11-4 0 16,10-3 0-16,-10-3-5 16,0-9 1-16,0-3 3 15,4-7 0-15,-4-9-2 0,7-6 0 16,-3 5 0-16,3-2 1 15,0 6-1-15,-4 3 1 16,4 4-1-16,4 9 0 16,-1 6-1-16,1 3 1 15,-4 6-1-15,4 7 1 16,-1-4-1-16,1 4 0 16,-1 0 0-16,1-7 1 15,-4 0 0-15,4-2 0 16,-8 2-1-16,4-3 0 0,4 1-2 15,-8-4 0-15,4-6 0 16,-7-7 0-16,4 1-1 16,3-1 1-16,0-5 0 15,4-4 1-15,-8 0 1 16,4 0 0-16,4-3 1 16,-1 0 0-16,-3 0 0 15,4 1 0-15,0 2 0 16,-1 3 1-16,1 4-1 15,-1-1 1-15,1 4-1 16,-1 2 1-16,-2 7 0 16,2 7 0-16,-6 8-1 15,6 7 1-15,4 0-1 16,-3 6 0-16,3-3-3 16,4 1 1-16,-11-8-7 0,3-5 0 15,-10-10-3 1,0-9 0-16</inkml:trace>
  <inkml:trace contextRef="#ctx0" brushRef="#br2" timeOffset="198192.52">5443 11445 37 0,'-3'13'18'0,"-4"-4"-18"15,3-2 35-15,4 2-32 0,0 10 1 16,0 6 1-16,4-6 1 0,3 12-8 16,3 16 1-16,-3 0 4 15,8 13 0-15,2-1-3 16,-6-5 1-16,-1-11-2 16,-3-2 1-16,-3-16-4 15,-8-9 0-15,-3-10-4 16,-3-21 0-16,-11 5-6 15,-4-15 1-15</inkml:trace>
  <inkml:trace contextRef="#ctx0" brushRef="#br2" timeOffset="198624.62">5225 11806 26 0,'-4'6'13'0,"15"7"-6"16,-4-13 17-16,3 3-21 15,-6-3 0-15,14 9 1 16,3 1 0-16,7 2-6 0,11 1 1 15,7-4 4-15,-1 1 1 16,-2-7-2-16,6-10 0 16,1 1 0-16,-1-3 1 15,-10-7-1-15,0-6 0 16,-1-3-1 0,-6 0 0-16,-4 0-1 0,-3 0 1 15,-7 3-1-15,-1 3 1 16,-6 3 0-16,-8 7 1 15,8-4-1-15,-7 4 1 0,-8 9-1 16,-7-3 1 0,1 6-1-16,-1 6 0 15,1 4-2-15,-1 6 1 0,0 6-2 16,4 3 0-16,4 3-2 16,3 4 1-16,0 3 0 15,0-10 0-15,3-9 2 47,15-7 0-47,-4-12 2 31,11-9 1-31,-4-7 1 0,-3-6 0 0,-4-6-1 0,-4-4 0 0,-10 1-13 0,-3 6 0 16,-18 3-3-16,-15-6 0 0</inkml:trace>
  <inkml:trace contextRef="#ctx1" brushRef="#br2" timeOffset="38759.08">1725 10771 0,'0'0'0,"0"0"16,0 0-16</inkml:trace>
  <inkml:trace contextRef="#ctx0" brushRef="#br2" timeOffset="203047.81">6823 12032 31 0,'0'6'15'0,"10"3"-8"0,-10-9 16 16,4 3-21-16,-4-3 0 16,0 0 1-16,0 0 0 15,7 4-2-15,-7 8 0 16,3 7 3-16,4 0 1 16,-7-4-2-16,0 1 1 15,0 0-2-15,4-4 1 16,-4-2-3-16,0-4 1 0,0-6-2 15,0 0 1-15,4-6-1 16,-1-13 1-16,1-3-1 16,3-3 1-16,0-3-1 15,3-4 1-15,-6 7-1 16,6 3 0-16,-6 7 0 16,3 5 0-16,0 7-1 15,0 3 1-15,-3 0 0 16,3 0 0-16,3 6 0 15,-10-2 1-15,4 2-1 16,3 3 1-16,0 1-1 16,0 2 0-16,0 1-1 15,0 5 1-15,4-5-1 16,-8-4 0-16,4-2 1 16,4-4 0-16,-8-6 0 15,4 3 1-15,4-7 0 0,0 1 0 16,6-3 0-16,-6 6 0 15,3-1 0-15,0 4 1 16,0 4-1-16,-3 2 0 16,-1 3 0-16,1 1 0 15,3 2-2-15,-3-2 1 16,-1-1-4-16,1 0 0 16,3-5-5-16,0-1 0 46,0-3 0-46,0-10 0 16</inkml:trace>
  <inkml:trace contextRef="#ctx0" brushRef="#br2" timeOffset="203324.57">7405 11982 36 0,'0'6'18'0,"7"-3"-19"0,-7 0 40 0,0 0-35 0,0 0 0 0,0-3 0 15,0 0 0-15,-7 0-7 16,-4 0 1-16,-3 3 3 15,-4 7 1-15,-3 2-3 16,0 10 0-16,4 13-1 16,-5-16 1-16,8 3-1 15,4 3 0-15,6-3-1 16,4-7 0-16,4-2 1 16,6-10 0-16,4-6 1 15,8 3 0-15,-1-10-1 0,0-8 1 16,-4-11-8-16,1 1 1 15,-7-16-2-15,-1 0 0 16</inkml:trace>
  <inkml:trace contextRef="#ctx0" brushRef="#br2" timeOffset="203568.25">7472 11903 33 0,'10'41'16'0,"19"12"-11"0,-26-40 30 15,8 6-31-15,-4 6 0 0,0 6 2 16,0-12 0-16,0 3-8 16,-3 0 1-16,-1 0 6 15,1-4 0-15,3-2-3 16,-7-3 1-16,3-10-1 16,4-9 0-16,0-1-2 15,7-5 0-15,4-10-7 16,3-6 1-16,-3-4-10 15,3 1 0-15</inkml:trace>
  <inkml:trace contextRef="#ctx0" brushRef="#br2" timeOffset="203910.48">7768 12151 37 0,'14'44'18'0,"11"-54"-12"0,-18 10 23 15,4 0-24-15,3-3 0 16,7 6 2-16,-7-9 0 16,4 0-9-16,3-4 0 15,-7-8 5-15,-3-8 1 16,-4 1-3-16,-4 0 1 16,-3 3-2-16,-3 0 0 15,-4 7-2-15,-4 5 0 16,-3 13-1-16,-4 13 0 15,8 12 0-15,3-3 1 0,3 7 0 16,8 5 0 0,3 1 2-16,3 3 1 0,8-10 1 15,-1-9 0-15,1-6-1 16,3-10 0-16,-3-9-9 16,7-10 0-16,-8-5-6 15,1 2 1-15</inkml:trace>
  <inkml:trace contextRef="#ctx0" brushRef="#br2" timeOffset="204616.61">9176 12320 43 0,'3'3'21'0,"-3"-12"-18"15,-3 6 35-15,-1-4-37 16,-3 1 0-16,-3 0 0 16,-1 3 1-16,-3 3-3 15,-7 3 1-15,-4 3 1 16,0 7 0-16,1 2-1 16,-1 1 0-16,4 0-1 15,7-1 1-15,-4 1-3 16,7 0 1-16,8 0-1 15,6-10 1-15,8-6 0 0,7-6 0 16,3 2 0-16,0-2 1 16,0-3 1-1,-3-1 0-15,-4-2 0 0,0-4 0 16,-3 0-1-16,-1 1 1 16,4 2 0-16,-3 4 1 15,3 6-1-15,0 9 1 16,0 10 0-16,0 2 1 15,4 14-1-15,3-1 0 0,0 4-2 16,4-7 0-16,0-6-9 16,-4-16 1-16,0-18-4 15,4-10 1-15</inkml:trace>
  <inkml:trace contextRef="#ctx0" brushRef="#br2" timeOffset="205058.01">10259 12044 45 0,'-14'19'22'0,"10"25"-18"0,4-28 42 15,0-4-44-15,0 13 0 16,-3 10 0-16,-1 9 0 15,4 12-4-15,0 4 1 16,0-4 1-16,4-9 0 16,-4-9-3-16,-4-7 1 15,1-12-3-15,-1-13 0 0,1-9-5 16,-5-13 1-16,-2-12-6 16,-11 3 0-16</inkml:trace>
  <inkml:trace contextRef="#ctx0" brushRef="#br2" timeOffset="205441.11">9966 12380 36 0,'18'25'18'0,"35"-13"-18"0,-36-5 30 0,11 2-27 0,1 0 0 0,9 1 2 16,5-4 0-16,3-6-7 15,3 0 0-15,4 0 4 16,-4-6 0-16,4-4-2 15,-10 1 0-15,-5 3-1 0,-6-4 0 16,-4-2 2-16,-3-7 0 16,-4 0 2-16,-3 0 0 15,-8 1 0-15,-3-1 1 16,-3 3-1-16,-8 0 0 16,-3 7-2-16,-3 3 1 15,-8 6-4-15,-3 6 1 16,-4 13-4-16,1 6 1 15,6 6-5-15,4 7 1 16,0 9-3-16,7-3 1 16,7 0 1-16,3-10 0 0,4-12 7 15,0-9 1-15,7-13 5 16,1-10 0-16,-1-5 2 16,0-10 1-16,0-10-8 15,-3 7 1-15,-8-13-9 16,1 3 0-16</inkml:trace>
  <inkml:trace contextRef="#ctx0" brushRef="#br2" timeOffset="206385.46">12083 12411 52 0,'-4'0'26'0,"11"-12"-31"0,-10 8 51 0,-4-2-45 15,-8-3 0-15,-9-1 0 16,-8 1 1-16,0 6-4 16,-7 3 1-16,-3 9-1 15,-4-3 0-15,4 13-3 16,3 13 0-16,4 5-2 16,3 20 1-16,11-7-1 15,14 6 1-15,14 1 3 16,11-4 0-16,10-9 4 15,4-16 1-15,6-12 4 16,15-19 0-16,7-19 1 0,0 3 1 16,-7-15-3-16,-7-7 1 15,-7-3-5-15,-14-3 1 16,-18 3-17-16,-14-3 1 16</inkml:trace>
  <inkml:trace contextRef="#ctx0" brushRef="#br2" timeOffset="213683.66">1796 16732 16 0,'0'-15'8'0,"3"-14"-1"0,4 20 8 0,-7 3-12 16,0-1 0-16,0 7 4 15,7-6 1-15,-3 0-8 16,-4 6 0-16,0 0 6 16,7 9 0-16,-7 10-2 15,3 19 1-15,-3 6-3 16,0 21 0-16,7 23-2 15,-3 22 1-15,3 6-1 16,4 6 0-16,6 4 0 16,-6-4 0-16,3-9 0 15,-3-13 0-15,-4-9-1 16,3-3 1-16,-3-16-1 16,-3-9 0-16,-4-10-2 15,0-18 0-15,-4-13-4 0,-3-16 1 16,-3-12-5-16,3-16 0 15</inkml:trace>
  <inkml:trace contextRef="#ctx0" brushRef="#br2" timeOffset="214613.29">1905 16390 19 0,'21'19'9'0,"18"3"-10"16,-18-19 11-16,7 4-10 16,15 2 1-16,3 4 1 15,14-1 1-15,0-2-3 16,3-4 1-16,8 0 2 16,17-3 0-16,7-6-1 15,7-6 1-15,8-4-3 16,10 4 1-16,7-4-1 0,3-6 0 15,-6 1-1-15,3-4 1 16,3 0 0-16,8 6 1 16,-8-6-1-16,22-3 1 31,7-6 0-31,7-1 0 0,13-2-1 0,8 5 1 16,-3 4-1-16,13 10 1 15,1-4-1-15,-25 3 1 0,3 1-1 16,-6 5 1-16,-22 1 0 15,-7 2 0-15,-7 1-1 16,-11 6 1-16,-17-3-1 16,-4 3 1-16,-10-3-1 15,-18 6 0-15,-14 6 0 16,-3-2 1-16,-8 12-1 16,0 9 1-16,-10 9-1 15,-7 14 1-15,-4 11-1 16,-10 20 0-16,-4 9 0 15,-3 3 0-15,-1 12 0 16,-3 23 1-16,4 9-2 16,-8 13 1-16,4-1 0 15,0 4 0-15,-7-16 0 16,-7 3 1-16,-3-19-1 16,-1-3 1-16,-13-22-1 15,2-9 0-15,-9-13 0 16,-19-6 0-16,-3-15-1 15,-7-13 1-15,-10-10 0 0,-4-9 0 16,-7-3 1-16,-18-10 0 16,-14-6 1-16,-7 0 1 15,-25-3 0-15,-20-3 0 16,-12-3-1-16,-13 0 1 16,-19 3-2-16,-20-1 0 15,-11 4-1-15,-14 4 1 16,0 2-1-16,0 6 0 15,0-2-1-15,7 5 0 0,-3-5-3 16,10-4 1-16,-3-6-7 16,10-3 1-16,-18-6-2 15,4-7 0-15</inkml:trace>
  <inkml:trace contextRef="#ctx0" brushRef="#br2" timeOffset="-212481.18">19135 14108 39 0,'-18'22'19'0,"18"-7"-12"15,0-15 20-15,0 0-22 16,4-12 1-16,3-1 3 0,3-6 0 16,8-15-11-16,7-13 0 15,10-19 9-15,18-6 0 16,14-3-3-16,3-7 0 16,11-6-2-16,-6 16 1 15,-5 0-2-15,-6 9 0 16,-11 7-1-16,-11 15 0 15,-3 16-1-15,-8 12 0 16,-6 17-1-16,-4 2 0 0,-3 9 0 16,-4 7 0-16,-3 0 0 15,-1 0 1-15,1-6 1 16,-1 0 0-16,4-10 0 16,4-6 1-16,3-9 0 15,4-10 0-15,-4 0 0 16,4 3 1-16,3-12-1 15,7 3 0-15,-3-6-2 16,-4 2 1-16,-7 1 0 16,1 6 0-16,-8 3-1 15,-4 7 0-15,-3 6-1 16,-3 9 1-16,-8 12-1 16,1 10 1-16,-8 4 0 15,1 8 0-15,-4 10-1 16,-4-3 1-16,4 6 0 15,-4 1 1-15,1-4-1 0,6 3 0 16,4 0-1-16,0 3 1 16,0-6-2-1,3-12 0-15,8-7-1 0,6-3 0 16,8-3 0-16,7-6 1 16,-1-7 2-16,5-3 1 15,6-6 2-15,4-3 0 16,3-6 1-16,-3-4 1 15,-4-5-1-15,-7-1 1 16,-3-3-3-16,-4 0 1 16,-3 0-2-16,-4-3 1 15,-3 6-1-15,-8 6 1 0,-6 7-1 16,-8 6 1-16,-3 3-1 16,-4 10 1-16,1 3-1 15,-5 12 1-15,5 3-1 16,3-6 1-16,3-6-1 15,4-3 1-15,7-4-1 16,7-2 0-16,7-1 0 16,7-3 0-16,4-6-2 15,0-6 0-15,-1-7-6 16,1-2 1-16,-4-4-9 16,-3-6 1-16</inkml:trace>
  <inkml:trace contextRef="#ctx0" brushRef="#br2" timeOffset="-212000.39">20782 13778 39 0,'7'3'19'0,"4"1"-15"0,-11-4 26 15,3-7-29-15,1 1 1 16,-4-6 0-16,3-4 0 16,-3-3-2-16,4-6 1 15,-8 6 2-15,8 0 1 16,-4 0 0-16,7 7 1 15,4 3-1-15,3 2 1 16,3 4-2-16,4 0 0 16,1 3-3-16,-1-3 0 15,3 3-6-15,-2 3 1 16,-1 0-6-16,-4-3 0 0,-2 3-2 16,-5 0 1-16,-3 1 3 15,0-4 0-15,0 3 7 16,4 0 0-16,3-3 8 15,4 0 1-15,3-10 3 16,4 1 1-16,-4-4-1 16,0 1 0-16,0-1-4 15,0 4 0-15,-3-4-3 16,-4 1 0-16,-7-4-3 16,-7 7 1-16,-4 3-2 15,1 6 1-15,-4 9-1 16,-4 13 1-16,1 12-1 15,3 7 1-15,3 3-1 16,4-3 1-16,4-4-1 0,3-8 1 16,7-14-4-1,7-15 0-15,11-15-11 16,3-20 0-16</inkml:trace>
  <inkml:trace contextRef="#ctx0" brushRef="#br2" timeOffset="-211084.87">23110 13415 56 0,'8'6'28'0,"-8"-6"-32"0,0 0 45 0,-4-3-41 16,-3 3 0-16,-7 0 0 15,-11 3 0-15,-7 6 0 16,4 10 0-16,-4 3 0 16,-3 16 1-16,7 2-1 15,7 17 1-15,7-1 0 16,10 7 0-16,4-7 0 16,4-9 0-16,17-6-2 15,21-9 1 1,8-10-3-16,6-13 1 0,4-12-3 15,-4-7 0-15,-3-2-1 16,-7-7 1-16,-7-12 0 16,-7-1 1-16,-4-2 1 15,0-1 0-15,-3-2 3 16,-4-1 1-16,-3 7 1 0,-8 3 0 16,-3 9 0-16,-10 0 1 15,-1 6 0-15,-6 4 1 16,-11 9-1-16,-4 9 0 15,-7 4-1-15,0 6 1 32,1 9-1-32,2 3 0 0,8 16-1 0,7-12 0 15,7-1-1-15,7-2 1 16,14-7-1-16,11-10 0 0,3-8-4 16,4-7 0-16,-8-19-11 15,8-12 0-15</inkml:trace>
  <inkml:trace contextRef="#ctx0" brushRef="#br2" timeOffset="-210752.63">23587 13719 46 0,'14'47'23'0,"-7"-10"-24"0,-4-33 32 0,-3 2-32 16,0-6 0-16,4-13 0 15,-1-6 0-15,1-2 2 16,3-8 1-16,0-5-1 16,4-4 0-16,-1 10 1 15,1 3 0-15,-1 6 0 0,5 3 0 16,-1 4 0 0,0 6 0-16,0 12-2 0,-4 9 1 15,5 7-1-15,-1 10 1 16,0 5-1-16,-4 10 1 15,1-12-1-15,0-1 0 16,-1-2-3 31,1-4 1-47,-1-6-6 0,4-9 0 0,1-10-7 0,-5-6 1 16</inkml:trace>
  <inkml:trace contextRef="#ctx0" brushRef="#br2" timeOffset="-210500.03">24028 13527 42 0,'21'16'21'0,"-3"25"-22"0,-11-25 35 0,3 2-31 0,-3 7 1 0,0 4 2 0,4 8 1 0,-1-2-8 16,1-7 0-16,0-3 6 15,-1-3 1-15,1-6-2 16,-1-7 1-16,4-3-3 15,4-9 0-15,0-12-3 16,3-4 1-16,-3-6-6 16,-1-3 1-16,1-7-8 15,-1 1 0-15,-2 2-4 16,-1 1 0-16</inkml:trace>
  <inkml:trace contextRef="#ctx0" brushRef="#br2" timeOffset="-210181.49">24451 13590 39 0,'11'35'19'0,"17"-32"-10"0,-18-3 31 16,5 0-39-16,6 3 1 16,7-6 0-16,4 3 1 15,-4-6-5-15,-3-4 1 16,-4-6 2-16,-4 1 0 16,-10-1-2-16,-7 4 0 0,-7-1-1 15,-3 4 0-15,-8 5 0 16,1 4 0-16,-1 7 1 15,4 8 0-15,3 7 0 16,8 10 1-16,3 12 1 31,7 0 1-15,3-1-1-16,4-8 0 16,1-4-4-16,2-9 0 15,1-12-6 16,3-1 1-31,4-18-5 16,-1-13 0 0</inkml:trace>
  <inkml:trace contextRef="#ctx0" brushRef="#br2" timeOffset="-209915.32">24860 13750 38 0,'7'47'19'0,"4"-34"-22"0,-8-13 33 0,4-3-30 0,1-1 0 15,-1-5 0-15,3-7 0 16,1-2-1-16,-1-1 1 15,1-6 0-15,7-4 0 16,-4 4-1-16,0 0 1 16,0 3 0-16,0 0 1 15,0 10 0-15,0 5 0 16,-3 11 0-16,-1 8 0 16,-3 4 0-16,1 9 0 15,-1 3-1-15,0 4 0 0,0-1-1 16,0-6 1-16,-4-3-7 15,1-6 1-15,3-10-5 16,-4-16 0-16</inkml:trace>
  <inkml:trace contextRef="#ctx0" brushRef="#br2" timeOffset="-209715.68">25312 13725 30 0,'-4'22'15'0,"4"3"-15"0,0-22 23 0,0-6-26 16,0-6 1-16,0-4-7 0,-3-3 1 16,6-12 5-1,1-16 0-15</inkml:trace>
  <inkml:trace contextRef="#ctx0" brushRef="#br2" timeOffset="-208907.5">25319 13314 21 0,'7'0'10'0,"14"6"-3"0,-10-9 14 0,3 6-19 0,0 7 1 16,4 6 0-16,-1 6 1 16,-3-1-5-16,7 5 1 15,-6-4 2-15,-1-4 1 0,0-2-2 16,0-7 0-16,0-2-1 15,0-4 0-15,0 3-1 16,4 0 1-16,-4-6 1 16,0 4 0-16,7-4 2 15,11-7 1 17,0-2-1-32,-4-1 0 0,-3-5-1 0,-4-4 1 0,-4 0-2 15,-6 0 1-15,-4 0-5 16,-3 4 1-16,-4 9-2 15,-7 6 0-15,-4 9-1 16,0 7 0-16,4 6 1 16,4-4 0-16,3 1 2 15,0 3 0-15,7 3 3 16,0-3 0-16,4-9 2 16,-4-1 1-1,3-2-2 1,1-7 1-16,3 0-2 0,-4 0 0 15,5-3-1-15,-5-3 0 0,4 0-1 0,0 0 1 16,4 3 0 0,0 0 0-1,-1 0-1-15,4 0 1 0,-3 3 0 16,0 3 0-16,3 3-1 0,0 4 1 16,-3 0-1-16,-1-1 1 15,1-2 0-15,0-1 1 16,-1-3 0-1,-3-3 0-15,8-3 0 0,6-3 0 0,7-19 1 16,7 3 0-16,4-9 0 16,0-19 1-16,-4-9 0 15,-3-20 0-15,-3-14 0 16,-12-1 0-16,-10-7-2 16,-7 11 1-16,-14-1-1 15,-7 3 0-15,-7 0-1 16,-14 7 0-16,-4 15-1 15,-3 13 1-15,6 22-2 16,1 25 1-16,3 22-1 31,8 18 0-31,6 32 0 0,4 22 0 16,10 22 0-16,4-3 1 0,0 0 1 16,4-10 1-16,3-9 0 15,4-13 0-15,-1-9-1 16,4-19 1-16,0-12-4 0,-3-13 1 15,-4-12-5-15,-11-10 0 16,1-13-5-16,-11-2 0 16</inkml:trace>
  <inkml:trace contextRef="#ctx0" brushRef="#br2" timeOffset="-208706.51">25993 13126 39 0,'17'3'19'0,"26"25"-19"0,-26-18 35 0,4 2-35 0,1 7 0 0,13 9 0 0,18-9 1 0,3-3-3 15,4 0 1-15,0-4-4 16,-3 1 1-16,-4-7-8 16,-11-6 1-16</inkml:trace>
  <inkml:trace contextRef="#ctx0" brushRef="#br2" timeOffset="-208533.61">26666 13399 46 0,'15'25'23'0,"2"-3"-31"0,-10-19 41 15,-3 3-39-15,-1 1 1 16,-3-1-18-16,-10-12 0 15</inkml:trace>
  <inkml:trace contextRef="#ctx0" brushRef="#br2" timeOffset="-145325.75">17847 16039 25 0,'11'-6'12'0,"6"19"-5"15,-13-10 12-15,-4-3-17 16,7 0 0-16,0 3 1 16,0 3 1-16,-4-3-5 15,1 3 0-15,-4 7 2 16,0 12 0-16,-4 6-1 15,1 4 0-15,-8 9-1 16,-3 12 0-16,0 7-1 16,0 3 0-16,3-10 1 15,1 7 1-15,3 0 0 0,0-4 0 16,3-5 0 0,1-7 1-16,-1-7 0 0,4-2 1 15,0-3-1-15,4-4 0 16,3-6-1-16,0-3 0 15,3-3 0-15,5-10 0 16,2-3 0-16,1-6 1 16,-1-3-1-16,1 0 0 15,7-3 1-15,-1-4 0 16,1-2 0-16,7-1 0 16,3 4-1-16,0 0 1 15,8-1-2-15,6 4 1 16,1 0-1-16,2 2 0 0,-6-2-1 15,4 3 1-15,10 0-1 16,0 3 1-16,0 0 0 16,7 3 1-16,3 0 0 15,4 0 0 1,46 10 0 0,0-4 0-16,-3 1 0 15,-12-4 1-15,1 3 0 16,7 4 0-16,-3-7 0 15,2 0 0-15,-6 1 0 16,4-1 0-16,6 0-1 16,0-3 1-16,4-3-1 15,-7 0 1-15,18 4-1 16,-4-4 0-16,0 0 0 16,-4 0 0-16,11 0 0 15,-3 3 0-15,3 0 0 0,-11 6 0 16,8-2 0-16,-1-1 1 15,5 0-1 17,-8 0 1-17,3 1-1-15,1-4 1 0,3-6 0 0,-4-4 1 0,-6 1-1 0,6 0 0 16,-3 0 0-16,7 2 0 16,-14 1-1-16,0 3 1 15,4 0-1-15,3 0 0 16,-4 0 0-16,-10 0 1 0,10 3-2 15,-3-3 1-15,7 7 0 16,-14-4 0-16,-3 3-1 16,6 3 1-16,4 4 0 15,-4 0 0-15,-6-4 0 16,-1 4 0-16,8-7 0 16,-8 0 0-16,0 0 0 15,-3 1 1-15,0-1-1 16,3 6 0-16,-6 4 0 15,2 0 0-15,1-1 0 16,-7-2 1-16,7 0-2 16,0-4 1-16,0 0 0 15,3 1 0-15,-14-4 0 16,11-3 0-16,-4 0 0 16,4 0 0-16,7 1 0 0,-11-1 0 15,1 3 0-15,2 0 0 16,5 1 0-16,3-1 0 15,-7-3-1-15,-4 0 1 16,4 0 0-16,3-3 0 16,0 0 0-16,1 0 0 15,-15 0 0-15,0 0 0 16,-3-3 0-16,0 0 0 16,-1 0 0-16,-6-3 0 15,-11 2 0-15,-7-2 0 16,-10 3-1-16,-8 0 1 15,-3 0-1-15,-4-4 1 0,-3 4-1 16,3 3 1-16,-6-3 0 16,-5 0 0-16,-2 3-1 15,-1 0 1-15,-3 0 0 16,-1-6 0-16,1-7 0 16,0-9 0-16,-1-6-1 15,1-6 1-15,0-10 0 16,3 0 0-16,-3-13-1 15,-1-5 1-15,-3-1 0 16,-6-12 1-16,-1-16-1 16,0-3 1-16,-4-13-1 15,-3-3 1-15,-3 0 0 16,7-2 0-16,-1-14-1 16,-3 16 1-16,0-2-1 15,4-5 0-15,-1 8 0 16,1-7 0-16,-4 9 0 0,-3 10 1 15,-4-7-1-15,-4 4 1 16,1 6-1-16,-1 0 0 16,0 6 0-16,-3 10 0 15,-3 15 0-15,-4-3 0 16,0 3-1-16,-4 1 1 16,4 2 0-16,0 4 0 15,-4 2 0-15,0 14 0 16,1 2 0-16,-1 3 0 15,1 7 0-15,2 6 0 16,-2 7 0-16,-1 5 0 0,1 4 0 16,-1 3 0-16,0 3-1 15,1 0 1-15,-8 0 0 16,-7 0 0-16,-7 0-1 16,4 0 1-16,0 0 0 15,0 0 0-15,-8 3-1 16,-10-3 1-16,-7 3 0 15,0 3 0-15,-7 7-1 16,-3-4 1 15,-1-2 0-31,-10-4 0 0,-14-3 0 16,3 0 0-16,-14 3-1 0,7-13 1 0,-10 1 0 16,-11 3 0-16,-7-7 0 15,7 4 0-15,-10-4 0 0,-8 1 0 16,-7-4 0-16,4 0 0 15,-14-6-1-15,-11 4 1 16,11-1 0-16,-18 0 0 16,-3 6 0-16,10 1 0 15,-14 6 0-15,-3-1 0 16,10 4 0-16,-11 0 0 16,-3-3 0-16,11-10 0 15,-7-6 0-15,-8 0 0 16,8-6 0-16,-4 0 0 15,-7 0 0-15,7 2 0 16,-4-2 0-16,1 6 0 0,3 0 0 16,0 7 0-16,-4-4 0 15,8 0 0-15,-1 6 0 16,-6 1 1-16,17 3-1 16,-3 2 0-16,-4 7 0 15,14-6 0-15,-7 6 0 16,0 3 1-16,18 0-1 15,0 4 1-15,-1 2-1 16,5 7 1-16,10 2 0 16,10-2 1-16,-6 0-1 15,6-1 0-15,0 4 0 16,8-3 1-16,-4-3-1 16,7 2 0-16,-3-5-1 15,3-1 1-15,7-3-1 16,0 4 0-16,0-1 0 0,-3-3 0 15,-1 4 0 1,18 2 0-16,-3 7 0 0,0 0 0 16,7-3 0-16,-1-1 0 15,5 7 0-15,13 0 1 16,4 0-1-16,0 0 1 16,0 3 0-16,0-3 0 15,7-6-1-15,3 6 0 16,-17 9 0-1,14-3 0 1,14 1 0-16,11-1 0 0,10-3 0 16,7 3 1-16,11 3 0 15,7 4 0-15,7 6-1 16,4 6 1-16,3 0-1 16,3 0 0-16,1 0 0 15,-4 0 0-15,-4 3-2 16,-3 0 1-16,0 10-1 15,-7 6 1-15,-3 15-3 16,-4 23 1-16,-4 15 0 16,4 19 0-16,3 15 1 15,1 17 0-15,6 5 3 16,4 14 0-16,7 5 0 16,4-3 1-16,-8-15-3 15,1-22 0-15,-8-26-10 16,11-24 1-16</inkml:trace>
  <inkml:trace contextRef="#ctx0" brushRef="#br1" timeOffset="100382.98">22430 4123 27 0,'3'10'13'0,"4"-1"-9"0,4-6 13 0,-4 10-13 16,0 2 0-16,-4 7 1 15,4-9 0-15,1 6-7 16,-1 3 1-16,0-10 4 16,3 1 0-16,-3-1-2 15,0-2 1-15,4-4 1 16,0-6 1-16,3-6-1 15,3-7 1-15,11-6 0 16,11-15 1-16,11-10-2 16,-4-19 1-16,6 10-7 15,8-22 1-15,0-4-12 16,-3 4 0-16</inkml:trace>
  <inkml:trace contextRef="#ctx0" brushRef="#br1" timeOffset="106324.34">19378 4437 31 0,'7'-7'15'0,"4"7"-5"0,-4 7 16 0,0-4-26 16,0 13 1-16,0 18-1 15,-4-3 1-15,-3 20-2 16,0 21 1-16,4 12 1 15,3 26 0-15,-3 16 0 16,3 12 1-16,0 6 1 0,-4 9 0 16,8-2 1-16,3-7 0 15,0-12-1-15,0 3 0 16,0-10-1-16,0 1 0 16,-3-13-2-16,-4-13 1 15,-3-12-4-15,-4-19 1 16,0-16-6-16,-4-12 0 15,4-10-6-15,0-18 0 16</inkml:trace>
  <inkml:trace contextRef="#ctx0" brushRef="#br1" timeOffset="107523.45">19473 4267 10 0,'22'-9'5'0,"16"3"8"0,-27 6-4 15,10 0-6-15,7 0 1 16,8 0 4-16,13 0 1 16,14-3-9-16,12-4 0 15,6-5 6-15,25-10 1 16,17 0-2-16,8-9 0 15,20 2-3 17,19 7 1-32,-8-3-2 0,14 3 1 0,18-3-1 0,-14-6 0 15,14-4 1-15,7 4 0 0,-3-10-1 16,17-6 1 0,-10 3-1-16,20-6 1 0,1 3-1 15,7 3 0-15,7 10-2 16,-7-4 1-16,-4 10 0 15,-17 9 0-15,13-3-1 16,5 3 1-16,-8-3 0 16,0 0 0-16,-14 0 0 15,1 4 0-15,2-1 0 16,-20 6 0-16,-4 1 0 16,-4 5 0-16,-14 4-1 15,-27 3 1-15,-1 0-1 16,-11-6 1-16,-10 6-1 15,-10 6 1-15,-12-6-1 16,-9 10 1-16,-19 2-1 0,-17 4 1 16,-14 0-1-1,-7 6 0-15,-8 12 0 0,-3 13 0 16,-3 19 0 0,-4 6 0-16,-7 10 0 0,-3 18 1 15,-1 13-1-15,1 12 1 16,-4 7-1-16,0 15 1 15,3 1 0-15,4-1 0 16,-7 16-1-16,7 3 1 16,11 4 0-16,3-4 0 0,4 13 0 15,3-10 0 1,0-6 0-16,-3-3 0 0,0-3 0 16,-8-7 1-16,1-18-1 15,-4 0 0-15,-3-13 0 16,-4-9 1-16,-4-16 0 15,-6-16 0-15,-1-9-1 16,-6-9 1-16,-4-10-1 16,-11-3 1-16,-7-13-1 15,4-5 0-15,-4-7-1 16,-3-1 1-16,-11-5 0 16,-14-3 0-16,-7-4 0 15,-14-3 0-15,0-2 0 16,-15-1 0-16,-9 0 0 15,-19 0 0-15,1 3 0 16,-18 4 0-16,-11 8 0 16,-3 8 0-16,-22 2 0 15,-13 3 0-15,3-6-1 16,-21-9 1-16,0 0 0 0,-18-10 1 16,-7-3-1-16,-14-3 0 15,-7-9 1-15,-14-10 0 16,0 0 0-16,-18-9 1 31,-194-16-2-31,64 9 1 16,53 7-1-16,13 6 0 15,40 10 0-15,7 5 0 16,24 4-3-16,11 0 1 16,7-6-11-16,10-7 1 0</inkml:trace>
  <inkml:trace contextRef="#ctx0" brushRef="#br1" timeOffset="120897.02">22821 3186 25 0,'14'12'12'0,"4"-37"-1"0,-11 22 12 15,4-7-21-15,3 4 0 16,10-3 2-16,8-1 1 15,10-2-6-15,1-7 1 16,-1-3 2-16,-3-12 1 16,-4 12-1-16,-3-13 0 15,-4-2-2-15,-7 2 1 16,-7-3-2-16,-10 7 1 16,-8 3-1-16,-13 9 1 15,-8 10-1-15,-7 12 0 0,-6 12-1 16,-5 1 0-16,4 12 0 15,8 1 1-15,6 14-1 16,7 1 1-16,4 0 0 16,11-6 1-16,10 9 0 15,14-3 0 1,7-10 0 15,11-9 1 0,10-6 0-15,11-6 0-16,0-1 0 0,7-9 1 0,0-15-1 0,-3-10 1 0,-8-9 0 0,-13-10 0 0,-8-6-2 0,-10 0 1 0,-11-7-1 16,-14-5 1-16,-11 15-2 15,-10 0 1-15,-7-3-1 16,-8 6 1-16,-16 10 0 16,-12 3 0-16,-14 12 0 15,-10 16 0-15,11 9-1 0,3-9 0 16,7 13 0-16,3 12 1 15,15 13-1-15,13 2 1 16,12 14-1-16,13-1 1 16,11 0 0-16,14 1 1 15,4-7-1-15,21 3 1 32,21-13 0 14,21-11 0-14,7-17 1-1,0-15 1-31,18-16-1 0,-4-13 1 0,1-15-1 0,-19-13 0 0,-17 7 0 16,-21-16 1-16,-14-7-3 0,-14-2 1 0,-22-7-2 0,-14-3 1 0,-13 19 0 15,-22-6 0-15,-4-4-1 0,-17 13 1 0,-18 16-2 0,-13 15 0 0,-1 13-1 0,-4 22 1 0,1 12-2 16,7 10 1-16,7 25-1 15,10 3 1-15,11 32 1 32,21 5 0-32,18 1 1 15,17 6 0 1,14 19 0 0,19 2 1-1,20-11 0-15,25 12 1 0,3-19 0 0,25-10 0 0,15-18 0 0,17-25 1 0,-11-32 1 16,11-15 1-16,3-31 0 0,1-26 0 15,-15-16-1 1,-20-5 1 0,-30-23-2-1,-20-6 1 17,-25 3-7-17,-31-12 1-15,-22 12-11 0,-32-6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02:30.34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6773 4553 44 0,'0'6'22'0,"4"-3"-13"0,3 0 23 0,-7 4-30 15,3-4 0-15,-3 9 0 16,0 7 0-16,0 6-3 16,-3 7 0-16,3 2 2 15,0 10 0-15,3 0-2 16,-3 0 0-16,8-19-3 16,-8 0 0-16,0-13-6 15,3-12 1-15,1-12-5 16,-4-10 0-16</inkml:trace>
  <inkml:trace contextRef="#ctx0" brushRef="#br0" timeOffset="490.37">6964 4509 44 0,'25'-3'22'0,"-8"-7"-20"0,-10 4 40 16,-3 0-40-16,3-4 0 15,-7 1 1-15,0-7 1 16,0 10-5-16,-11 3 0 16,1-7 2-16,-8 7 1 0,-3-3-1 15,-14 6 0-15,-8 6-1 16,1-15 1-16,-7 9-2 15,-1 9 1-15,-3 4-1 47,4 15 0-47,3 0-2 0,14 1 1 0,0 11-3 0,15 11 1 0,6 11-1 16,11 4 0-16,11 9 1 16,10-3 1-16,7-9 1 15,11-10 1-15,3-15 2 16,11-10 0-16,4-12 3 15,10-22 0-15,7-16 0 16,0-13 0-16,-14-5 0 16,-11-11 0-16,-13-8 0 15,-12-1 0-15,-13 7-2 0,-11 3 0 16,-11-4-3-16,-6 11 1 16,-19 2-7-16,1 9 0 15,0-2-9-15,-11 15 0 16</inkml:trace>
  <inkml:trace contextRef="#ctx0" brushRef="#br0" timeOffset="2337.56">7264 6092 33 0,'0'-3'16'0,"7"-25"-5"0,3 9 17 16,-6-6-23-16,3-12 0 15,7-23 2-15,4-3 1 16,-1-6-10-16,1-15 0 16,3-20 6-16,4 1 0 15,0-16-2-15,6 2 0 16,-3-5-2-16,4 0 1 16,-4 9-1-16,-3 16 0 15,0 6 0-15,-4 25 0 16,-10 13 0-16,-1 12 0 15,-6 10 0-15,6 5 0 16,-3 1-1-16,-3 19 1 0,-4 22-2 16,0 15 1-16,-4 26-1 15,4 12 1-15,4 6-1 16,-4 22 1-16,3 3 0 16,-3 4 0-16,11 6 1 15,-7-16 0-15,3 0 0 16,3-6 0-16,1-4 0 15,-1 1 0-15,1-7 0 16,-4-15 0-16,4-10-2 16,-11-12 0 15,3-6-3-31,-3-10 0 0,4-10-4 0,-4-15 0 0,0 0-4 16,-4-15 0-16</inkml:trace>
  <inkml:trace contextRef="#ctx0" brushRef="#br0" timeOffset="2549.65">7394 5591 44 0,'-3'25'22'0,"6"-6"-16"0,-3-19 42 16,0 0-45-16,11-7 0 15,-1-2 5-15,1-10 0 0,14 7-10 16,3-17 0-1,14-2 3-15,8 6 0 0,-1 3-9 16,0 3 1-16,1 0-12 16,-8 1 1-16</inkml:trace>
  <inkml:trace contextRef="#ctx0" brushRef="#br0" timeOffset="3042.68">8036 6174 53 0,'4'78'26'0,"6"1"-26"0,-10-60 42 15,4 3-42-15,-4-4 0 16,0-2 0-16,-4-7 0 16,1-5 1-16,-1-14 0 15,4-12-1-15,-3-6 1 16,-1-13 0-16,4-6 0 16,4-9-1-16,-1-10 0 15,4-3-2-15,4-6 1 16,7-1-1-16,-8 7 0 15,8 4 0-15,7 5 0 16,-1 13 1-16,-3 9 1 0,1 10 0 16,-1 16 1-16,-4 12 0 15,-3 9 0-15,-3 10-1 16,-7 0 1-16,-8 3-2 16,-7 9 1-16,-6 0-1 15,-8-3 1-15,-3 1-1 16,3-1 0-16,-3-3-3 15,7 0 0-15,3-12-10 16,11-1 1-16,7-12-1 16,0-6 0-16</inkml:trace>
  <inkml:trace contextRef="#ctx0" brushRef="#br0" timeOffset="3525.47">8527 6187 38 0,'-7'72'19'0,"7"-44"-18"0,0-19 36 16,-4 1-37-16,1-4 0 15,-1-6 2-15,0-9 1 16,1-4-2-16,-1-15 0 15,1-13 1-15,-4-6 0 16,0-9 0-16,3-10 0 0,4-6-1 16,4 3 0-16,3 0-1 15,3 3 0-15,5 16 0 16,-1 12 1-16,7 7 0 16,0-1 0-16,0 10 0 15,0 7 0-15,-3 5 0 16,0 20 0-16,-15 2-1 15,-3 10 1-15,-3 6-2 16,-15 4 1 15,7 5-4-15,-3-5 1-16,-3-4-5 0,-1 3 0 78,4-6-7-62,0-9 1-16</inkml:trace>
  <inkml:trace contextRef="#ctx0" brushRef="#br0" timeOffset="3790.17">8886 5785 33 0,'0'60'16'0,"0"-4"-7"0,4-43 22 0,-4-4-27 0,0 1 0 0,0-1 1 0,-4-9 0 0,-3-9-6 0,0-7 0 0,0-6 4 0,7-9 1 0,-7-1-3 15,4-2 1 1,3 2-1-16,0-5 1 0,3 5-1 16,8 7 0-16,6 3-1 15,8 4 1-15,0 8-2 16,3 7 1-16,0 3-5 31,1 0 0-31,-8 0-11 0,3 0 1 0,5-6 0 16,2 3 0 15</inkml:trace>
  <inkml:trace contextRef="#ctx0" brushRef="#br0" timeOffset="4077.98">9504 5559 41 0,'21'10'20'0,"-3"-7"-17"0,-18-3 41 0,3 0-42 0,1 0 0 0,-4 3-2 16,-7 0 1-16,-11 7-3 0,-7-4 1 15,-3 13-1-15,0 0 1 16,-4 21-3-16,-3 4 0 16,7 6-1-16,3-3 1 15,14 0-1-15,1-9 1 16,6-7 3 15,11-12 0-31,11-9 4 0,10-26 0 0,11-3 0 0,7-9 1 16,0-7-2-16,-11 4 0 15,-3-3-12-15,-4-4 0 16,-7 3-3-16,0 7 0 0</inkml:trace>
  <inkml:trace contextRef="#ctx0" brushRef="#br0" timeOffset="4386.68">10135 5550 43 0,'11'19'21'0,"-22"9"-24"0,4-15 41 0,-7 9-37 0,-11-4 0 0,-6 17 1 0,-5 6 0 0,-6-1-3 0,0 7 0 16,6 4 1-16,8-4 0 16,4-16-4-1,6 3 0-15,7-18-9 0,1-3 0 16</inkml:trace>
  <inkml:trace contextRef="#ctx0" brushRef="#br0" timeOffset="4548.58">9804 5591 35 0,'24'44'17'0,"22"25"-8"0,-32-60 23 0,4 19-29 0,7 7 1 0,-1 2 0 0,5 4 1 0,-1 6-7 0,-7-6 0 0,0-10 3 0,-3-15 0 0,-4 3-9 0,-3-10 0 0,-4-15-6 16,-4-16 1-16</inkml:trace>
  <inkml:trace contextRef="#ctx0" brushRef="#br0" timeOffset="4772.3">10379 5923 38 0,'-4'66'19'0,"4"-32"-25"0,0-30 30 0,-3 2-30 0,3-6 1 0,0-13-13 0,0-9 0 16</inkml:trace>
  <inkml:trace contextRef="#ctx0" brushRef="#br0" timeOffset="4949.88">10365 5588 49 0,'35'28'24'0,"4"6"-28"0,-32-24 45 0,0-7-41 0,0 0 0 0,3-3-4 0,1-6 0 0,0-10-7 0,-1-3 1 0,1 4-4 16,-1-1 1-16</inkml:trace>
  <inkml:trace contextRef="#ctx0" brushRef="#br0" timeOffset="5835.59">10876 5820 45 0,'-3'53'22'0,"-4"-44"-18"0,3-9 43 0,1 4-43 0,-5-1 1 0,5 3 2 16,-1 3 1-16,1-6-10 0,3 4 1 16,-4-4 5-16,4 0 0 15,0-3-3-15,7-9 1 16,4 2-4-16,3-8 0 15,0-4-1-15,0-9 0 16,4 6 0-16,-4 0 1 16,-3 6 0-16,-1 0 0 15,1 7 1-15,-4 0 1 16,3 5 0-16,-2 1 1 16,2 3-1-16,1 7 0 0,-1-4 0 15,4 3 0-15,0 3 0 16,1 1 0-16,-1-4-1 15,0-6 0-15,0 0 0 16,0-13 0-16,0 1 0 16,0-1 1-16,0-2-1 15,0-1 0-15,1 0 0 16,-1 4 1-16,0-1 0 16,0 7 0 15,-3 0-1-31,-1 3 1 15,1 3 0-15,-1 3 0 0,1 3-1 16,-1 7 1-16,-3-4-1 0,1 7 1 0,2 2-1 16,1 1 1-16,-1 6-2 15,4-9 1-15,1 0-5 0,2-4 0 16,4-2-9 0,11-26 1-16</inkml:trace>
  <inkml:trace contextRef="#ctx0" brushRef="#br0" timeOffset="7246.22">11751 5657 48 0,'18'-7'24'0,"-8"7"-18"0,-10 0 38 15,0 0-43-15,0 0 1 16,0 0-2-16,0 0 1 16,-3 0-2-16,-8 0 1 0,1 13 1 15,-1-1 0-15,-3-2-2 16,0 9 1-16,0-4-1 15,3 7 0-15,0-6-1 16,4-7 1-16,4 4-2 16,3-7 1-16,7-9 1 15,4 0 0-15,6-7 0 16,1-2 0-16,-1 3-2 16,1-4 1-16,-4 4 0 15,0-1 0-15,0 4-2 16,1 6 0 15,-1 0 0-15,0 9 1-16,0 10 1 0,-4 3 0 31,5 3 0-31,-1-3 1 62,7-3 1-46,-4-3 0-16,8-7 1 0,7-6 0 0,3-9 0 63,0-13 1-48,4-6 0 79,7-13 1-94,-4-15 0 297,-6-10 1-282,-4-15 0 48,-4-16 0 62,-11-16 0-125,-13 3 0 16,-8-2-2 77,-6-7 0-93,-8 12 0 0,-3 10 0 94,-4 0-1-94,1 22 0 31,-1 16 0-15,0 21 1-16,-3 26-1 16,3 15 1-16,1 35-2 15,2 34 1-15,8 6-1 16,4 35 0-16,10 10-1 0,10-1 0 15,8-2-2-15,0-17 1 0,-1-12-3 16,-3-22 0-16,0-15-7 0,-3-16 0 0,-4-19-3 0,0-13 0 0</inkml:trace>
  <inkml:trace contextRef="#ctx0" brushRef="#br0" timeOffset="7309.8">11860 5490 52 0,'15'32'26'15,"16"-51"-28"-15,-10 16 51 0,8-10-48 0,9 4 0 0,8 3 0 0,7 6 1 0,0-7-5 0,0 20 1 0,-7 3-6 0,-4-10 0 0,1 6-8 0,-15 1 0 0</inkml:trace>
  <inkml:trace contextRef="#ctx0" brushRef="#br0" timeOffset="7339.84">12492 5923 24 0,'7'13'12'0,"-4"-20"-23"0,-3 7 9 0,0-9-4 0,-3-7 1 0</inkml:trace>
  <inkml:trace contextRef="#ctx0" brushRef="#br0" timeOffset="7354.84">12375 5418 36 0,'18'32'18'0,"10"-10"-21"0,-17-7 36 0,3-5-32 0,4-1 0 0,3-6-1 0,0 0 0 0,0-6-5 0,0 3 1 0,0-3-6 0,-3 9 0 0</inkml:trace>
  <inkml:trace contextRef="#ctx0" brushRef="#br0" timeOffset="7374.81">12979 5610 36 0,'3'3'18'0,"1"-10"-15"0,-4 1 29 0,0 0-32 0,0 3 0 0,-7 3 0 0,-11 3 0 0,-3 3 0 0,-11 7 0 0,0 9 0 0,4-7 0 0,0 17-2 0,3-1 0 0,8-3-1 0,6 0 1 0,4 1-1 0,7-7 0 0,11-13 1 0,10-6 0 0,7-12 1 0,4-10 1 0,-4-3 0 0,-7-3 0 0,0 0-9 0,-7 0 1 0,-3-3-1 0,0 6 1 0</inkml:trace>
  <inkml:trace contextRef="#ctx0" brushRef="#br0" timeOffset="7808.64">13003 5726 36 0,'18'62'18'0,"-4"-30"-18"0,-10-32 37 16,3 9-37-16,-4-9 0 16,1-6 0-16,3-13 1 15,0 0-2-15,3-9 1 16,5-10 0-16,-1-6 1 0,7 4-1 15,-3-4 0-15,-1 3 1 16,4 3 1-16,0 10 0 16,4 6 1-16,3 6-1 15,4 20 1-15,3 8-1 78,1-2 1-62,-1 8-1-16,0 14 0 78,1 5-2-31,6 7 1-47,0 3-1 0,4-3 1 16,-4-6-3-16,-3-13 1 15,-11-3-12 1,-6-22 0 0,-12 0-2-16,-10-6 1 0</inkml:trace>
  <inkml:trace contextRef="#ctx0" brushRef="#br0" timeOffset="14917.89">6350 8836 37 0,'0'3'18'0,"4"1"-12"15,-4-11 19-15,7-5-23 0,3 2 0 16,4-5 2-16,7-1 1 15,-3-3-5-15,14 3 0 16,-7 7 4-16,10 0 0 16,-7 6-2-16,4 3 1 15,-15 6-2-15,5 3 1 16,-12 10-2-16,-10 0 0 16,0-3-1-16,0-1 1 15,-10 7-1-15,-1 0 0 16,-7 3 0-16,1 0 1 15,3-3-1-15,-4 0 1 16,4-6 0-16,0-4 0 0,0-2-1 16,3-1 1-16,4-3 0 15,3 1 0-15,1-1 0 16,6 0 0-16,8 1 0 16,10-4 0-16,-7 0 1 15,8 0 0-15,2-3-1 16,-3 3 1-16,8 0-1 15,-5 0 0-15,5 7-4 16,-5-1 0-16,-3 4-10 16,1-13 0-16</inkml:trace>
  <inkml:trace contextRef="#ctx0" brushRef="#br0" timeOffset="15472.44">6893 8786 42 0,'50'-9'21'0,"10"-41"-18"0,-46 34 29 15,0-6-28-15,0-13 1 16,-7-2 3-16,-7-1 0 0,-11-3-10 16,-6 1 1-1,-11 2 7-15,-4 4 0 0,-21 5-3 16,-11 10 1-16,4 7-4 16,-10 12 1-16,-4 9-2 15,7 7 0-15,-4 3-2 16,-6-3 1-16,-1 15-2 15,7 10 0-15,8 6-1 16,-4 15 0-16,14 7-1 16,14 3 0-16,4 10 1 15,21 9 1-15,7 6 1 16,21-9 0-16,7-3 4 16,14-4 0-16,22-18 2 15,-1-22 0-15,18-16 1 16,14-22 1-16,22-13 1 15,-11-21 0-15,3-16-1 16,-10-13 1-16,-4-5-2 0,-14-7 1 16,-18 9-3-16,-10-9 1 15,-21-4-4-15,-7 1 0 16,-11 0-5-16,-21 12 0 16,-8 4-12-16,-2-4 1 15</inkml:trace>
  <inkml:trace contextRef="#ctx0" brushRef="#br0" timeOffset="21973.57">7041 10285 40 0,'4'19'20'0,"7"-25"-15"0,-4-4 21 15,3-2-22-15,-3-4 0 16,4-3 1-16,3-6 1 16,7-9-7-16,0-13 0 15,4-4 5-15,-11-5 1 16,4-1-2-16,-1-2 0 0,-3-1-1 16,1 7 0-16,-5 12-1 15,1 7 0-15,-1 2-2 16,1 7 1-16,-8 6-3 15,8 10 0-15,0 6-2 16,-1 15 1-16,4 14 0 16,-3 8 0 15,10 16 1-31,0 4 0 0,7 11 3 0,4-5 0 16,7-7 2-16,7-6 0 0,0-12 2 15,3-16 0-15,1-4 4 16,-1-18 0-16,-7-22 0 15,-6-6 0-15,-8-23-1 16,-4-15 1-16,-6-9-3 16,-11-22 1-16,-10 2-5 15,-8-5 0-15,0-7-5 0,-3 13 0 16,-3 6-7-16,-1 10 1 16,4 18-12-16,7 22 0 15</inkml:trace>
  <inkml:trace contextRef="#ctx0" brushRef="#br0" timeOffset="22725.17">8206 9940 35 0,'-4'41'17'0,"-6"-35"-7"15,17 0 16-15,-4 4-23 16,4 2 0-16,4 1 5 15,-1-4 1-15,8 1-10 16,3-10 1-16,7-10 6 0,-3-9 1 16,3 4-3-1,-3-17 0-15,-7-5-3 0,-1-4 0 16,-6-3-7-16,-8-6 1 16,-3 9-12-16,-3-3 0 15</inkml:trace>
  <inkml:trace contextRef="#ctx0" brushRef="#br0" timeOffset="23972.67">8594 10109 46 0,'3'44'23'0,"18"-28"-18"0,-21-16 30 15,4-3-35-15,-1-10 1 16,8-9 0-16,-7-12 1 16,3 6-2-16,0-7 0 15,0-2 1-15,0 2 1 16,0 7-1-16,0 6 1 15,0 6-1-15,4 7 0 16,-1 3-1-16,1 9 1 16,-1 0-1-16,1 9 1 15,3-2-1-15,-7-1 1 16,4 1-1-16,-1 2 0 16,1-6 0-16,-1 1 0 15,1-7 0-15,0 6 1 0,-1-3-2 16,1 3 1-16,-1-3-1 15,1 1 1-15,-1-14-1 32,1-2 1-1,-4-7-1 16,7 3 0 15,0-3 0-15,-7-3 1-31,4-3 0 31,0-3 0-16,3 0 0-31,3 3 1 0,-6 3 0 16,-1 6 0-16,1 10-1 0,0 6 1 0,-1 9-1 0,-3 10 1 0,4 6-1 0,-1 7 1 0,1 5-1 0,0-12 1 15,-4 3-1-15,3 4 0 0,-6-4-2 0,-1-3 1 0,1-3-8 0,3-9 0 16,-7-13-7-16,10-4 1 0</inkml:trace>
  <inkml:trace contextRef="#ctx0" brushRef="#br0" timeOffset="24421.17">9186 10131 48 0,'11'4'24'0,"24"-1"-17"0,-17-6 40 0,7-10-45 15,-1-3 1-15,4-3 0 16,1-6 0-16,-5 7-4 16,-2-8 0-16,-1-2 2 15,-11-3 1-15,-6 3-2 16,-4-1 0-16,-4 8-2 0,-3 2 1 16,-3 6-2-1,-4 10 1-15,-1 12 0 0,8 10 0 16,0 0 0-16,-3 6 0 15,3 7 2-15,7 5 1 32,3 1 0-17,11-7 0-15,-3 0-1 63,10-2 1-63,7-4-1 31,4-16 0-31,3-6-6 31,1-6 0-31,-8-12-10 0,0-20 1 16</inkml:trace>
  <inkml:trace contextRef="#ctx0" brushRef="#br0" timeOffset="24662.21">9800 10050 46 0,'14'41'23'0,"-14"-16"-16"0,0-22 33 0,0-3-38 15,-3-6 0-15,-4-4 2 16,0-6 1-16,0-2-5 15,-4-7 0-15,0 9 4 16,1 3 0-16,6-5 0 16,1 2 0-16,3 0-1 15,7 7 0-15,7-4-1 16,4 4 0-16,6 3-4 16,1 6 1-16,0-7-6 15,3 1 0 1,7-3-12-16,0-4 0 0,-3-3-1 15,-4 7 1-15</inkml:trace>
  <inkml:trace contextRef="#ctx0" brushRef="#br0" timeOffset="24844.82">10273 10040 52 0,'10'47'26'0,"5"16"-31"0,-12-47 52 0,1 6-47 0,-1-6 0 0,-6-4-1 0,-1-6 0 16,1 1-1-16,3-20 1 0,0-3-6 15,0-9 1-15,-4-9-8 16,1-7 1-16,-8 16-1 16,0-13 0-16</inkml:trace>
  <inkml:trace contextRef="#ctx0" brushRef="#br0" timeOffset="24960.96">10146 9805 38 0,'-4'0'19'0,"22"28"-26"0,-14-18 38 0,6 6-31 16,1 6 1-16,3-1-3 15,3-2 1-15,8-12-3 16,7 2 1-16,3-6-7 16,8-9 0-16</inkml:trace>
  <inkml:trace contextRef="#ctx0" brushRef="#br0" timeOffset="25251.5">10926 9956 43 0,'-4'15'21'0,"-3"-21"-17"0,-4 6 38 0,1-3-41 0,-4 6 1 15,-4 0 0-15,0-3 1 0,4 0-4 16,-3 7 0-16,-1 8 2 16,0 7 1-16,1 6-3 15,6 1 1-15,4 2-3 16,4 4 1-16,3-4-5 16,7-6 0-16,7-3-7 15,3-10 1-15,12-15-1 16,2-9 0-16</inkml:trace>
  <inkml:trace contextRef="#ctx0" brushRef="#br0" timeOffset="26093.03">11134 9975 44 0,'24'6'22'0,"-2"-3"-25"0,-22-3 46 0,0 0-42 0,0 0 1 0,0 0-1 0,0 0 1 16,0 0-3-16,0 3 1 16,-4 3 1-16,0 4 1 15,-3 2-2-15,4 1 1 16,-4-1-1-16,3 1 1 16,-3 0-1-16,4-1 1 15,-4 1-1-15,3-1 0 16,1 1-1-16,-1 2 1 15,-3-5-4-15,0-1 1 16,0 1-3-16,0 2 0 0,-4 7-2 16,4 0 0-1,0-4 1-15,0 1 0 0,4 0 4 16,3-4 0 0,3 1 3-16,4-4 1 0,4 1 3 15,6-7 0-15,5 0 0 16,6-9 1-16,0-1-2 15,0-8 0-15,-3-4-1 16,0 0 1-16,-11 7-2 16,0-1 1-16,-4 1-2 15,-3 2 0-15,1 4-1 16,-1 3 1-16,-4 0-2 16,1 6 0-16,-1 6-3 15,-3 7 0-15,4 6-2 78,-4 3 0-62,7 0 1 0,-4 0 1-16,4 3 2 15,4 0 1-15,0-6 6 0,-1-3 1 0,4-6 2 16,4-4 0-16,10-6-1 0,0-15 1 0,8-4-2 0,2-12 0 0,12-16-3 15,3-9 0-15,-4-16-1 0,-10-10 0 0,0-24 0 0,-8-10 0 0,-9-3 0 0,-8-10 0 0,-7-8-1 16,-11 5 1-16,-13 10 0 16,-12 19 0-16,-6 15 0 15,0 19 0-15,0 25 0 16,-1 16 0 0,5 35 0-16,6 33 0 0,11 39-1 15,10 28 1-15,15 31 0 16,13 9 1-16,8 4-1 15,0-3 0 17,0-17-1-17,-1-24 0-15,-2-19-9 16,-8-16 0 0,-18-25-6-16,-6-18 0 0</inkml:trace>
  <inkml:trace contextRef="#ctx0" brushRef="#br0" timeOffset="27212.23">13307 10204 34 0,'-7'25'17'0,"0"9"-5"0,7-31 18 0,-4 0-26 16,1-3 0-16,-1-3 3 15,1-6 1-15,-1-10-10 16,4 0 1-16,4-12 6 16,3-10 0-16,3-3-2 15,8 0 1-15,-1-6-3 16,5 6 1-16,-5 10-2 15,1 5 0-15,0 11-1 0,-1 5 0 16,-3 10-1-16,0 3 1 16,-3 6-2-16,3 4 1 250,0 5 0-250,-3 1 0 0,-4 0 0 0,3 3 1 0,1-4 1 0,0-2 0 0,-1-4 0 0,1-3 0 15,3-2 0-15,0-8 1 0,-3 1-1 0,3-3 1 0,-4-3-1 0,1-4 0 0,-1 4 0 0,5-4 0 0,-8-3 0 0,3-2 0 0,1-1 0 0,-1 6 0 0,1 4 0 0,0 6 0 0,-1 6 0 0,1 3 0 0,-4 10 0 0,0 6 0 0,0-7 0 0,-4 4 1 16,4 9-1-16,-3-6 0 0,3 13 0 0,0-7 1 0,0-6-2 0,4-3 0 0,3-3-6 0,3-7 1 0,1 4-9 16,3-13 0-16</inkml:trace>
  <inkml:trace contextRef="#ctx0" brushRef="#br0" timeOffset="27541.9">13984 10078 45 0,'14'13'22'0,"18"-1"-14"0,-21-9 34 0,-1 0-39 0,4 1 0 0,7-4 1 0,8 0 1 0,-1-7-7 0,0-5 0 15,-3-4 3-15,-4-3 1 16,-7 0-2-16,-10 4 0 15,-11 2-2-15,-8 1 1 16,-6 2-1-16,0 4 0 16,0 6-2-16,0-3 0 15,0 9 1-15,-1 7 0 16,8 9 0-16,7 9 1 0,4 0 1 16,6 13 0-16,1-3 2 15,10-3 1-15,7-4-2 16,7-6 1-16,11-12-2 15,3-13 0-15,11-15-6 16,14-10 0-16,-3-22-7 31,-8-19 1-15</inkml:trace>
  <inkml:trace contextRef="#ctx0" brushRef="#br0" timeOffset="27784.39">14725 8720 29 0,'-7'-28'14'0,"-4"16"-11"16,11 18 17-16,-7 9-19 16,-3 23 1-16,-1 0 2 15,1 21 1-15,-1 29-5 0,0 28 0 16,1 3 3-16,-4 16 0 16,3 16-1-1,4-7 1-15,0-6-2 0,-4-19 1 16,1-19-3-16,3-21 1 15,0-23-4-15,0-21 1 16,3-23-9-16,-3-21 1 16</inkml:trace>
  <inkml:trace contextRef="#ctx0" brushRef="#br0" timeOffset="28221.47">14256 9799 53 0,'53'25'26'0,"0"-41"-28"0,-29 1 47 0,19-14-43 0,2-8 1 0,5-13-1 16,10-10 1-16,0 4-5 16,-7-4 1-16,-4 1 2 15,-10 2 0-15,-7 10-2 16,-4 9 1-16,-7 16-2 15,-3 13 1-15,-8 18-2 16,-3 23 1-16,-7 2-2 16,-3 23 1-16,-4 9-1 15,0 9 1 17,0 0 0-32,0-3 1 0,0-12 2 0,3-16 0 0,0-7 1 0,4-8 1 15,4-7 0-15,7-10 0 16,-1 4-1-16,1-1 0 15,3-5 0-15,7-1 0 32,-3-2-1-1,6-4 1-15,1 6-2-16,3 10 1 15,-3 3-1-15,-4 3 0 0,0-3-3 0,-7-3 0 0,1-7-11 0,-5-12 1 16</inkml:trace>
  <inkml:trace contextRef="#ctx0" brushRef="#br0" timeOffset="28811.99">15558 9981 61 0,'21'0'30'15,"-18"0"-32"-15,-3 0 52 0,0 0-51 0,0 0 1 0,-3-3-1 16,-8-4 1-16,-7-2 0 15,-6 3 0-15,-4 3-1 16,-1 3 0-16,-2 0-2 16,2 0 1-16,1 15-1 15,7 7 0-15,3 10-2 16,11-4 1-16,7 0 1 16,11-6 0-16,3-9 1 15,7-4 1-15,0-15 1 16,8-13 1-16,-8-6 1 15,0-16 0 1,-4-9-15 0,8-22 0-16</inkml:trace>
  <inkml:trace contextRef="#ctx0" brushRef="#br0" timeOffset="29268.25">16118 8861 57 0,'22'-6'28'0,"-5"37"-27"16,-13-12 42-16,-1 16-43 0,-3 15 0 16,-3 19 0-16,-1 9 1 0,-3 29-1 15,0 9 0-15,4 3 1 16,3-6 0-1,3-16 1-15,4-15 0 0,0-16 0 16,0-19 1 0,-3-16-1-16,-1-12 1 0,-6-13-2 15,-8 4 0-15,-6-17-2 16,-8-15 1-16,-10-3-3 16,-11-3 1-1,0 3-1-15,-7 3 0 0,4 13 1 16,10 12 0-16,4 15 1 15,6 11 0-15,8 2 2 16,7 10 0 31,7 0 2-47,7-4 0 0,7-5 0 47,11-7 1-32,20-7-2-15,8-8 1 16,7-4-12-16,0-3 1 0,-14-3-11 16,-7 0 0-16</inkml:trace>
  <inkml:trace contextRef="#ctx0" brushRef="#br0" timeOffset="39645.4">6068 12803 36 0,'0'9'18'0,"7"-9"-10"0,-4-6 19 16,4 3-22-16,4 0 0 15,0 0 1-15,10 0 0 16,-4-4-8-16,8 1 0 16,0 0 6-16,-1 0 1 0,1 2-3 15,-4 1 0 1,1-6-1-16,-8 9 0 0,0-6-1 16,-4 3 1-16,1 3-2 15,-11 6 0-15,0 3-1 16,0 7 0-16,0 0 0 15,-7 5 0-15,3-2 0 16,4 0 0-16,-7-3 1 16,4-1 0-16,-1 1 1 15,4-3 0-15,0-4 0 16,0 1 0-16,4-7 0 16,-1 0 1-16,4 6-1 15,4 4 1-15,-8-4 0 16,8 1 0-16,0 2 1 15,-1 1 0-15,4-1-1 16,-3-2 1-16,-1 2-1 16,-6-2 1-16,-4 5-2 15,-4 4 1-15,-6 0-2 0,3 9 1 16,-7 0-3-16,-4 1 1 16,-3-1-2-16,-14-9 0 15,-1-1-1-15,-2-8 0 16,-1 2-5-16,0-2 0 15,7-4-3-15,0-15 0 16</inkml:trace>
  <inkml:trace contextRef="#ctx0" brushRef="#br0" timeOffset="40218.78">6466 12910 39 0,'50'-13'19'0,"10"-34"-13"0,-57 35 34 0,8-4-36 16,-4-6 0-16,0 9 2 15,4 1 1-15,-11-10-9 16,0 0 1-16,0-3 5 15,0 0 0-15,-11 3-1 16,-10 0 1-16,-4 3-3 16,-10 7 1-16,0 2 0 15,-8 4 0-15,-6 3-2 0,-11 9 1 16,3 10-2-16,-6 6 0 16,3 0-1-16,0 6 0 15,0 6-2-15,14 10 0 16,7 3-1-16,4 13 0 15,0 6-1-15,14 6 0 16,3 0 0-16,7 6 1 16,8-2 1-16,3-14 0 15,3 7 1-15,19-12 1 16,13-10 2-16,25-10 1 16,3-8 2-16,15-14 1 0,10-12 1 15,11-9 0-15,-11-13 1 16,7-15 1-16,-13-10-1 15,-15 0 1-15,-11-16-2 16,-21-18 0-16,-10 0-2 16,-32-20 1-16,-14 8-5 15,-25-11 0-15,-14-9-13 16,-4 1 1-16,-13-1-6 16,13 6 1-16</inkml:trace>
  <inkml:trace contextRef="#ctx0" brushRef="#br0" timeOffset="62180.68">7560 13208 43 0,'-3'22'21'0,"3"3"-11"15,3-16 22-15,-3-3-30 16,0 7 0-16,-3 9-1 16,-5 12 1-16,1 4-3 15,0 18 0-15,-7 4 2 16,4 15 0-16,3-6-2 15,0 0 0-15,-1-6-3 0,1-10 0 16,-3-12-10-16,-1-13 0 16,1-18 0-16,-4-7 1 15</inkml:trace>
  <inkml:trace contextRef="#ctx0" brushRef="#br0" timeOffset="63080.57">6904 13941 35 0,'-11'25'17'0,"11"-21"-14"0,0-4 33 16,4-7-31-16,6-5 0 0,-3-7 2 15,4-6 0-15,10-13-9 16,7-15 1-16,15-13 6 15,13-12 1-15,18-10-3 16,11-12 1-16,7-16-1 16,10 9 1-16,-3-3-3 15,-4 19 0-15,-21 19-1 16,-10 3 0-16,-11 16 1 16,-11 9 0-16,-3 9-2 15,-4 20 0-15,-10 5-2 16,-8 23 1-16,-6 28-2 15,-8 21 0-15,-6 23-3 16,-8 12 1-16,-13 4 1 16,-1 2 1-16,-3-6 1 15,3-15 1-15,7-23 1 0,4-12 0 16,4-12 1-16,6-13 0 16,8-16 1-16,10-15 0 15,7-10 0-15,4-9 0 16,3-7-1-16,-3-2 0 15,-4 2 0-15,-7 7 1 16,3 6-1-16,-2 12 0 16,-1 10 0-16,0 10 1 15,0 12 0-15,0-3 0 16,4 9 0-16,-8 3 0 16,-3 4-1-16,4-4 0 0,3 4 0 15,4 2 1-15,-4 1-1 16,0 3 0-16,0-10 1 15,4-3 0-15,-8-6 0 16,8-6 1-16,3-4 0 16,-3 1 0-16,3-10 1 15,3-6 0-15,1-3-1 16,0-10 0-16,0 0-1 16,6-3 1-16,-10-2-1 15,1-1 0-15,-1-4-1 16,-4-5 1-16,-2 6-1 15,-1 6 0-15,-11-3-3 16,4 0 1-16,-7 13-3 16,0-1 1-16,-10 7-4 15,3 6 1-15,0 7 0 0,-1 6 1 16,5 9 2-16,3 6 0 16,3 4 4-16,5-1 0 15,-1-3 3-15,3 1 0 16,1-1 0-16,-1-6 1 15,8-3-2-15,0-9 0 16,3-7-2-16,7-3 1 16,-7-9-5-16,4 3 0 15,3-7-8-15,-3-5 1 16,-4-7-2-16,0-7 1 16</inkml:trace>
  <inkml:trace contextRef="#ctx0" brushRef="#br0" timeOffset="63366.43">9010 13662 31 0,'32'0'15'0,"-4"7"-15"0,-21-7 28 0,0 3-26 16,4-3 1-16,-11 0 1 15,3 3 1-15,-6 0-7 16,-4 0 1-16,-4 3 2 16,-7 1 1-16,-3 5-4 15,-4 4 1-15,1 6-3 16,3 3 0-16,3-6 0 15,4 6 1-15,3 0 0 16,11 0 0-16,0 0 2 16,4-6 1-16,10-10 3 15,4-6 1-15,6-6 0 16,4-6 0-16,-6 3-2 0,-1-7 1 31,-4-12-8-31,-2-3 0 0,-5-4-6 0,1-5 1 16</inkml:trace>
  <inkml:trace contextRef="#ctx0" brushRef="#br0" timeOffset="63620.39">9275 13847 39 0,'3'0'19'0,"8"-50"-24"0,-8 38 34 15,-3-1-29-15,4-3 1 0,-1-6 5 16,1 4 0-16,6-4-4 16,-3 3 1-16,11 3 4 15,7-6 0-15,10 3 0 16,14 7 0-16,-3-1-7 16,-7 4 0-16,0 3-12 15,0-4 1-15,-8-2-6 16,1-4 0 15</inkml:trace>
  <inkml:trace contextRef="#ctx0" brushRef="#br0" timeOffset="63949.86">10276 13546 37 0,'-3'16'18'0,"-32"15"-15"0,28-15 29 16,-8 9-31-16,-6 10 1 0,-3 5 0 15,-8 4 1-15,-7 16-4 16,0-1 0-16,-3 14 2 15,0 8 1-15,3 1-2 16,-4-7 0 0,5-6-6-1,9-19 1 17,8-25-7-32,11-16 0 0</inkml:trace>
  <inkml:trace contextRef="#ctx0" brushRef="#br0" timeOffset="64122.88">9783 13803 26 0,'-18'-65'13'0,"7"2"4"0,11 57 15 15,4 2-25-15,3 4 1 0,0 10 0 0,7 12 1 0,0 19-13 16,0-7 0-16,4 13 7 16,-4 6 1-16,0-6-9 0,-3-9 0 15,-8-16-10-15,1-13 0 16</inkml:trace>
  <inkml:trace contextRef="#ctx0" brushRef="#br0" timeOffset="65841.7">11571 12765 36 0,'7'0'18'0,"7"-21"-11"0,-10 17 18 16,-1-2-20-16,1 0 0 15,-4 6 3-15,-4 3 0 16,-3-3-10-16,-10 9 1 16,-12 13 6-16,-9 13 0 15,-1 9-3-15,-11 15 1 16,-6 10-3-16,0 10 1 15,3 27-2-15,7 7 1 16,7 13-1-16,11 8 0 0,14-8 1 16,10-7 0-16,8-15-1 15,10-23 1-15,7-15-3 16,7-22 0-16,0-13-12 16,-6-25 0-16</inkml:trace>
  <inkml:trace contextRef="#ctx0" brushRef="#br0" timeOffset="67391.33">11705 13026 48 0,'4'3'24'0,"-4"22"-17"0,3-16 24 16,-3 7-31-16,0 6 0 0,0 12 0 16,0 1 0-1,0 12 0-15,-3 13 0 0,-1-4-1 16,-3 7 1-16,4-4-1 16,-1-18 1-16,1-6-4 15,3-17 0-15,3-5-4 16,1-16 0-16,3-7-5 15,-4-2 0-15</inkml:trace>
  <inkml:trace contextRef="#ctx0" brushRef="#br0" timeOffset="67629.34">11631 13380 10 0,'-18'-22'5'0,"22"10"5"0,0 8-2 0,3 1-5 0,3 3 1 0,4 3 5 0,0 1 0 0,8-1-9 16,2 3 1-16,4 3 9 15,4 1 0-15,0-1 0 16,3 1 0-16,1-1-3 0,-5 7 1 16,-3-1-4-1,-13 1 1-15,-8 3-5 0,-11 3 1 16,-10 6-4-16,-4 7 0 16,-6-7-2-16,-5-6 0 15,-2-3-6-15,2-7 1 16,5-15-5-16,6-3 1 15</inkml:trace>
  <inkml:trace contextRef="#ctx0" brushRef="#br0" timeOffset="67914.7">12407 12950 35 0,'14'-9'17'0,"-14"0"-11"0,0 9 28 0,4 3-30 16,-4 3 1-16,-7 7 1 15,-11 12 1-15,-7 15-10 16,-3 20 1-16,-7 3 5 16,-7 15 1-16,-8 7-4 15,1 12 0-15,3 13-1 16,4-16 1-16,3-3-5 15,7-10 1-15,7-18-8 16,4-13 1-16,11-18-3 16,6-14 1-16</inkml:trace>
  <inkml:trace contextRef="#ctx0" brushRef="#br0" timeOffset="68214.61">12566 13496 54 0,'11'3'27'0,"3"-6"-35"0,-14 3 54 0,0 0-46 15,0 0 0 1,-4-3 0-16,-6 6 0 0,-8 3 0 16,-7 13 0-16,-3 6 0 15,0 10 0-15,3 9 0 16,0 9 0-16,4-3 1 15,11-3 0-15,3-3 0 16,7-6 0-16,7-10 0 16,14-12 1-16,11-13-2 15,10-13 1-15,0 1-10 16,1-10 1-16,-8-19-8 16,0 4 1-16</inkml:trace>
  <inkml:trace contextRef="#ctx0" brushRef="#br0" timeOffset="68979.5">13868 12957 48 0,'0'15'24'0,"-7"-5"-13"0,7 2 24 0,-4 10-34 15,1 3 1-15,-1 7 0 16,-3 15 0-16,-4 0-4 16,-3 16 1-16,-3 2 0 15,-1 17 0-15,0 6-3 16,4-10 0-16,0-15-6 16,4-16 1-16,-1-16-6 15,7-24 1-15</inkml:trace>
  <inkml:trace contextRef="#ctx0" brushRef="#br0" timeOffset="69265.52">13402 13164 54 0,'32'25'27'0,"24"-28"-26"0,-38 0 51 16,14-10-47-16,21-9 1 15,21-16 0-15,17-9 1 16,12-12-10-16,13 5 0 16,-7-8 2-16,-10 2 1 0,-14 7-8 15,-18 15 0-15,-18 13-10 16,-10 19 1-16,-25 15-3 15,-10 7 1 1</inkml:trace>
  <inkml:trace contextRef="#ctx0" brushRef="#br0" timeOffset="69744.12">14228 13543 50 0,'14'22'25'0,"-7"-19"-29"0,-7-3 49 0,0-6-44 16,0-3 1-16,0 2-1 0,-4 1 1 15,-6 0-3-15,-8-1 0 16,-3 4 1-16,0 0 0 15,3 13-3-15,0 2 0 16,1 1-1-16,3 5 0 16,3 1 0-16,4-3 0 15,3-3 1-15,4-1 0 16,11-6 1-16,3-6 1 16,7 0 1-16,4-3 0 15,-4-6 0-15,0 3 1 16,0-1 0-16,-3-2 0 0,0 6-1 15,-4 0 1-15,0 3-1 16,-3 6 1-16,-1 6-1 16,-3 1 0-16,0 6 0 15,0 3 1-15,0 3-1 16,-3 9 1-16,3-9-2 16,4-3 1-16,-1-6-6 15,4-7 1-15,0-2-7 16,4-17 0-16</inkml:trace>
  <inkml:trace contextRef="#ctx0" brushRef="#br0" timeOffset="70346.48">14940 13455 44 0,'28'-15'22'0,"-14"-10"-19"15,-14 18 38-15,-3 1-39 0,-4 12 1 16,-7 4 0-16,-7 12 0 15,-18 3-4-15,-4 12 0 16,-2 17 0-16,-5 12 1 16,-6 12-4-16,-4 10 0 15,0-4-2-15,10-5 0 16,8-7-4-16,10-19 1 16,8-12-4-16,6-28 0 15</inkml:trace>
  <inkml:trace contextRef="#ctx0" brushRef="#br0" timeOffset="70558">14411 13484 36 0,'4'6'18'0,"17"16"-17"16,-18-16 31-16,1 10-30 15,-1 3 1-15,1-1-1 16,-1 1 0-16,-3 0-3 15,4 3 0-15,-1-3 2 16,1-4 0-16,3-2-8 16,0 0 1-16,4-13-6 15,-1 0 1-15</inkml:trace>
  <inkml:trace contextRef="#ctx0" brushRef="#br0" timeOffset="70918.25">15092 12759 45 0,'7'25'22'0,"-11"91"-29"0,-3-81 38 0,0 21-32 16,-3 10 1-16,-4 22-1 15,-4 0 1-15,0-1 0 16,1 1 0-16,3-12-1 15,3-4 0-15,4-19-4 16,3-6 1-16,8-9-7 16,3-16 0-16</inkml:trace>
  <inkml:trace contextRef="#ctx0" brushRef="#br0" timeOffset="71187.4">15286 13581 48 0,'18'-3'24'0,"-1"-19"-26"0,-17 22 43 16,4-3-41-16,-4 3 0 16,0-7-1-16,-7 7 1 15,-4 3-1-15,-3 4 1 16,-7 5-3-16,3 7 1 16,-3 6-2-16,3 6 1 15,1 4 0-15,3 6 0 16,7-7 1-16,3-9 0 15,8-6 2-15,-1-3 0 0,8-7 0 16,6-9 1-16,4-12-3 16,4-4 0-16,3-6-9 15,4-12 1-15</inkml:trace>
  <inkml:trace contextRef="#ctx0" brushRef="#br0" timeOffset="71682.6">15529 13665 44 0,'0'4'22'0,"7"-39"-26"16,-3 19 36-16,-1-6-32 16,1 7 0-16,-1-4 3 15,1 0 0-15,0 3-2 0,3 1 1 16,3 2 1-1,8 1 1-15,3-1-3 0,4 4 1 16,-4-1-7-16,7 1 1 16,11 0-8-16,3-1 1 15,4 1-1-15,7-7 1 16,7 3 4-16,-7 1 0 16,-7-1 5-16,-7 4 1 15,-8 0 7-15,-3 2 1 47,-10 1 0-47,-7 3 0 0,-11 3-2 0,-11 3 0 0,-7 6-2 0,-6 7 0 0,-4 6-3 16,-1 6 0-16,1-6-1 15,0 3 0-15,3 0 0 16,4 1 1-16,7-1 2 16,7-3 1-16,17-4 3 15,5 1 0-15,6-6 2 16,7-4 0-16,0 1-1 15,-3-1 0-15,-7 3-5 16,-8 1 1-16,-17 6-12 16,-14 6 1-16,-21 3-9 15,-8-12 0-15</inkml:trace>
  <inkml:trace contextRef="#ctx0" brushRef="#br0" timeOffset="72163.25">16066 12834 48 0,'7'7'24'0,"0"12"-30"16,-7-7 37-16,-7 7-32 15,-8 15 1-15,-2 7-9 0,-11 3 1 16,-11-6 0-16,7-10 1 16</inkml:trace>
  <inkml:trace contextRef="#ctx0" brushRef="#br0" timeOffset="72882.19">17463 13016 51 0,'-4'-3'25'0,"-7"9"-12"0,11 7 26 0,-3 0-37 16,-1 12 1-16,-10 15 0 15,4 11 0-15,-4 21-5 16,-11 12 1-16,0 20-1 16,-7 6 0-16,1 6-5 15,2-22 1-15,1-19-6 16,4-19 0-16,2-15-6 15,1-19 1-15</inkml:trace>
  <inkml:trace contextRef="#ctx0" brushRef="#br0" timeOffset="73842.14">16651 13854 53 0,'7'-7'26'0,"36"-43"-29"0,-26 31 51 16,8-12-47-16,14-19 1 15,21-4 0-15,21-18 0 0,18-12-2 16,-1-17 1-16,5 7 1 16,-8 10 1-1,11-14 0 1,-18 20 0-16,-21 22-2 15,-14 18 1-15,-14 25-4 16,-11 20 1-16,-14 15-2 16,-10 28 0-16,-12 19-2 15,-6 28 0-15,-3-9 0 16,-4 3 1-16,-1-13 2 16,8-21 0-16,0-10 1 15,7-13 0-15,4-15 1 16,3-10 0-16,7-6 0 15,3-9 0-15,1-6 0 16,3-1 0-16,0 4-1 16,0-1 1-16,0 1-2 15,0 6 0-15,-3 15-1 0,0 4 1 16,-1 6 0-16,1-3 1 16,-1 0 1-16,1-1 1 15,3 4 2-15,0 0 0 16,4 0 1-16,-1-9 0 31,5 2-1-31,-1-2 0 0,3-10-1 0,1 0 0 16,7-3-1-16,-4-9 1 15,-3-7-1-15,-1 0 0 0,1-9 0 16,-4 7 0-16,-3 2-1 16,-4-3 1 30,-3 3-3-30,-4 4 1-16,-4-1-2 0,-6 7 0 16,-4 9-2-16,-4 7 1 0,0 5-1 0,-3 7 1 0,4 0 1 0,3 3 1 0,0 10 1 15,0-7 0-15,3-3 2 16,11-6 1 31,4 0-1-47,6-7 0 0,5 1-3 0,6-10 0 15,3-9-8 1,8-4 1-16,0-9-4 0,-4 1 0 0,-3-1 8 16,-25 63 5-16,25-126 3 15,0 48 1-15,-8 12 7 0,-6 0 0 16,-4 3 3-16,0 3 1 16,-7 1-11-16,-7 2 0 15,-7 7-5-15,-10 6 1 47,-5 6-3-47,-2 10 1 0,-1 9-1 0,4 9 0 0,0 4-1 16,7 3 0-16,3-13 1 0,11-3 0 15,7-9 1-15,7-7 0 16,7-12-1-16,4-10 0 31,0-9-7-15,-1-9 0-16</inkml:trace>
  <inkml:trace contextRef="#ctx0" brushRef="#br0" timeOffset="74098.48">18560 13681 48 0,'10'-3'24'0,"1"-13"-28"16,-4 10 43-16,0-3-39 15,4-7 0-15,-1-6 1 16,-3 3 0-16,4 3 0 15,-1 4 0-15,1-1 1 16,-1 4 0-16,5 3 0 0,2 3 1 16,4-1-2-16,1 1 1 15,2 3-5-15,1 0 1 16,0 3-5-16,-4 1 0 16,-4 2-9-16,1-6 1 46</inkml:trace>
  <inkml:trace contextRef="#ctx0" brushRef="#br0" timeOffset="74845">18937 13712 46 0,'18'29'23'0,"14"-14"-21"0,-22-11 37 0,4-4-38 0,7-10 0 0,4 1 1 16,0-7 0-16,-8 0-3 15,-2-2 0-15,-8 2 2 16,-4-3 0-16,-6 6-3 16,-8 4 0-16,-3 3-2 15,3 6 0-15,1 6-1 16,-1 7 0-16,4-1 0 16,4 7 1-16,-1 9 1 15,4-6 1-15,4-3 1 16,3 0 1-1,3-4 1 1,1-2 0-16,-1-4-1 16,4 1 1-16,-3-10-1 0,0 0 0 0,3-6-1 15,-4-4 0-15,1-2-2 16,3-1 0-16,0 4-1 0,0-1 1 16,0 4 0-16,0 3 0 15,1 0 1-15,2 6 0 16,1 3 1-16,-1 4 0 15,5 8 1-15,-5 1 0 16,4-3 0-16,-3-1 1 16,0 1-1-16,-1 0 0 15,1 0 0-15,3-4 1 16,-7 1 1-16,4-4 0 0,-4-3 2 16,4-3 0-16,-4-3 0 15,0 0 0-15,-4-6-1 16,8 0 1 46,0-4-3-30,6-2 1-32,1-4-2 15,3-6 1-15,4 0-2 16,0 0 1-16,0 4 0 31,-4 8 0-31,4 4 0 0,-4 6 0 31,4 9 0-31,-1 7 1 0,5 0-1 16,-5-4 1 15,-2 7-1-31,-1 0 0 0,-4 0 0 0,8-1 1 0,7 1-1 0,7-3 0 16,0-3-2-16,3-4 0 0,1-6-9 0,-1-12 0 0</inkml:trace>
  <inkml:trace contextRef="#ctx0" brushRef="#br0" timeOffset="75119.83">20341 12283 31 0,'0'25'15'0,"18"31"-2"0,-4-28 18 0,7 19-28 0,14 19 1 0,15 28 3 0,-4 16 0 0,14 31-9 0,14 7 1 16,0 8 5-16,0 14 0 0,-7 8-2 31,-18-8 1-15,-13 12-3-16,-29-10 1 0,-29-18-2 0,-27-13 1 0,-14-13-15 15,-36-12 1 16,-21-3-2-31,-4-9 1 0</inkml:trace>
  <inkml:trace contextRef="#ctx0" brushRef="#br0" timeOffset="77700.37">4900 12646 12 0,'-18'13'6'0,"22"-4"7"16,-4-6 6-16,-4 7-16 16,4-1 0-16,-7 1 4 15,7 2 0-15,0 4-8 16,7 0 1-16,-7-4 5 16,4 1 1-16,3-4-2 15,-7-3 1-15,7-6-2 16,4-6 1-1,10-41-1-15,4-13 0 16,10-9-2 0,-3-12 1-16,6-4-1 0,-6-3 1 15,0 7-2-15,-4-1 0 16,-3 7-2-16,-4 15 1 16,-10 13-1-16,-1 10 0 15,1 12-2-15,-8 18 0 16,-3 20-2-16,0 22 1 15,-3 15-1-15,-4 22 0 16,-4 9 1-16,0 7 0 0,8 3 1 16,6 0 1-16,5 3 2 15,2-9 1-15,1-13 2 16,-1-16 0-16,-3-15 2 16,-3-6 1-16,3-13 0 15,-4-13 1-15,-3-9-2 16,-3-9 1-16,-8-7-2 15,-6 0 1-15,-15-9-3 16,-14 3 0-16,-7-9-1 16,-14 3 0-16,4 6 0 15,3 3 0-15,-7 3 0 16,7 7 0-16,3 2 0 16,8 11 1-16,3-1 0 15,11 6 1-15,10 4 0 16,7 2 0-16,18 1-1 15,4-3 1-15,21-4-1 16,6-3 0-16,12-9-1 0,17-13 1 16,14-9-2-16,10-12 1 15,12-13-1-15,-15-4 1 16,7-2-2-16,-14 6 1 16,-7 9 1-16,-14 9 0 15,-7 7 0-15,-14 7 0 16,-11 11 0-16,-21 17 1 15,-21 12 0-15,-11 15 1 16,-18 23-2-16,-31 28 1 0,-35 18-1 16,-22 23 1-1,-35 18-5-15,-24 1 0 32,-25 2-10-32,-8-2 1 15</inkml:trace>
  <inkml:trace contextRef="#ctx0" brushRef="#br1" timeOffset="87073.68">7172 6544 31 0,'0'0'15'0,"-14"-13"-5"0,10 13 15 0,-10 0-24 15,-3-3 0-15,-19-3 0 16,1 0 1-16,7 3-3 16,-11-4 1-16,7 1 0 15,1 3 1-15,-5 3-2 0,12 0 1 16,-1 3-2 0,7 3 1-16,4 1-2 0,4 2 1 15,2 4 0-15,5 2 0 16,6-2 0-16,5 3 0 15,-5-7 1-15,1 3 0 16,-1 10 0 0,1 10 0-16,-4 2 0 0,0 10 0 15,-4 9 0-15,-3 4 0 32,4 3 0-1,-5-1 0-16,5-12 2-15,3 0 0 0,-7 3 2 63,7-3 1-63,0-3 1 31,7-6 0-31,-4-10 1 0,5-6 0 0,2 0 0 0,4-3 0 16,0-7-2-16,7 1 1 15,-3-7-2 17,3-3 1-17,11 0-3-15,-4-3 0 16,0-3-4 0,4-3 0-16,-11-6-10 0,1-4 1 0,-12-3-3 0,-3 3 0 0</inkml:trace>
  <inkml:trace contextRef="#ctx0" brushRef="#br1" timeOffset="87213.97">6795 7137 49 0,'17'25'24'0,"15"-10"-29"0,-22-15 48 0,5-6-43 0,9 6 1 16,8-12-4-16,7-1 0 15,3-3-4-15,-3 1 1 16,0-4-8-16,0 0 0 16</inkml:trace>
  <inkml:trace contextRef="#ctx0" brushRef="#br1" timeOffset="87466.11">7574 7074 54 0,'-3'28'27'0,"-11"26"-30"0,10-48 50 0,-3 0-47 16,-4 3 1-16,1 7-1 16,-1 6 1-16,1 0-2 15,-1 0 0-15,0-3-5 16,1-4 0-16,-1-8-10 16,1-17 0-16</inkml:trace>
  <inkml:trace contextRef="#ctx0" brushRef="#br1" timeOffset="87641.45">7352 7068 31 0,'18'28'15'0,"24"35"-3"0,-28-60 15 0,-3 9-24 0,6 7 0 0,4 6 0 0,8 7 1 15,2-4-6-15,5 3 0 16,-5 7-1-16,1-1 1 0,-4-2-10 15,1-16 0-15</inkml:trace>
  <inkml:trace contextRef="#ctx0" brushRef="#br1" timeOffset="87947.73">6664 7745 57 0,'28'9'28'0,"82"-9"-30"0,-79-3 51 0,29 3-49 0,25-6 1 0,14-16-1 16,-4 3 1-16,4-3-4 0,0 4 0 0,-8-4-5 31,-6-4 1-31,-7 1-10 0,-11-15 1 0</inkml:trace>
  <inkml:trace contextRef="#ctx0" brushRef="#br1" timeOffset="88229.25">7994 6513 57 0,'7'56'28'0,"-7"23"-27"0,0-48 48 0,0 13-49 16,-4 25 0-16,4 25 0 15,4-10 0-15,-4 4-2 16,0 13 1-16,-4-17-9 16,-6-12 0-16,-4-18-7 15,0-26 0-15</inkml:trace>
  <inkml:trace contextRef="#ctx0" brushRef="#br1" timeOffset="91529.59">9017 7018 35 0,'-4'6'17'0,"-20"9"-7"15,20-5 17-15,-13-4-26 16,-1 10 1-16,-7 6 0 15,1 3 1-15,-5-16-4 16,1 4 1-16,3 6 2 16,1-1 0-16,3 1-1 15,6 3 0-15,1-3 0 16,4-3 0-16,3-1 0 0,3-2 0 16,8-4-1-16,3 1 1 15,3-4-1-15,8 0 0 16,3 1 0-16,11-1 0 15,-4-3 0-15,0 0 0 16,-3 0-1-16,3 0 1 16,-17 4 0-16,-1 2 0 15,-6 0-1-15,-8 7 1 16,-3 3-1-16,0 3 1 16,0 3-1-16,-14 0 0 0,7-3-1 15,3 0 0-15,1-6-2 16,6-4 1-16,-3-2-5 15,7-4 0-15,7-6-4 16,4-16 0-16</inkml:trace>
  <inkml:trace contextRef="#ctx0" brushRef="#br1" timeOffset="91773.86">9278 7350 54 0,'4'28'27'0,"-1"-9"-30"15,-3-6 55-15,-3 2-50 0,-1 4 0 16,-3-3-1 0,0-1 0-16,7-2-3 0,0-4 0 15,0-2-3-15,0-11 1 16,7-8-12-16,0-10 0 15,-3-13-1-15,-1 1 1 16</inkml:trace>
  <inkml:trace contextRef="#ctx0" brushRef="#br1" timeOffset="91911.92">9218 7190 30 0,'21'-9'15'0,"22"21"-16"0,-29-12 25 0,3 0-32 0,-3 0 0 0,4-6-9 0,3 9 1 0</inkml:trace>
  <inkml:trace contextRef="#ctx0" brushRef="#br1" timeOffset="92205.45">9493 7425 48 0,'4'38'24'0,"6"-26"-26"0,-6-9 48 0,3 1-46 15,0 2 1-15,0-6-2 16,4-6 1-16,-8-1-2 16,4-8 1-16,0 2-3 15,-3-12 0-15,-1-3-2 16,1-4 1-16,-1 1 0 16,1 0 1-16,3 3 1 0,4 9 0 15,3 3 4-15,0 7 0 16,3 5 2-16,5 8 0 15,6 8 0-15,0 10 1 16,0 0-1-16,0 9 0 16,1 10-2-16,-1 3 1 15,-3 0-4-15,-4-10 0 16,-4-12-12-16,1-9 1 16</inkml:trace>
  <inkml:trace contextRef="#ctx0" brushRef="#br1" timeOffset="93106.7">10495 6908 44 0,'-10'0'22'0,"-8"53"-23"0,11-37 33 15,-4 9-30-15,-3 9 0 16,-3-5 1-16,-8 8 1 0,7 10-5 15,1 3 1-15,2 1 2 16,5 8 1 0,3-6-1-16,3 4 0 0,8-1-1 15,3-9 0-15,3-6-3 16,5-16 0-16,6-9-8 16,3-10 0-16,8-12-5 15,0-13 0-15</inkml:trace>
  <inkml:trace contextRef="#ctx0" brushRef="#br1" timeOffset="93348.17">10816 7184 57 0,'-7'37'28'0,"-14"-30"-37"0,14 8 54 15,-7 10-45-15,-11 0 1 16,-7 13 0-16,1 0 0 16,-1 3-2-16,7-1 0 15,4-8-3-15,7-7 0 16,3-10-11-16,4-8 1 16,4-17-2-16,6-12 1 15</inkml:trace>
  <inkml:trace contextRef="#ctx0" brushRef="#br1" timeOffset="93545.9">10495 7184 24 0,'11'15'12'0,"28"-18"-3"0,-25 10 19 0,3 11-24 16,4 11 0-16,4-1 2 16,0 13 0-16,0 2-8 15,-4 5 1-15,0 5 5 16,4-6 0-16,-1-13-4 15,1-5 1-15,-4-17-6 16,-3-9 1-16,-4-9-9 16,7-22 1-16</inkml:trace>
  <inkml:trace contextRef="#ctx0" brushRef="#br1" timeOffset="93814.93">10897 6980 41 0,'21'56'20'0,"25"29"-10"0,-32-72 32 0,8 18-39 0,2 10 1 16,1-1 0-16,0 11 1 15,-8 2-8-15,-6 7 1 16,-11 5 1-16,-11-11 1 0,-10-1-16 15,-14-6 1-15</inkml:trace>
  <inkml:trace contextRef="#ctx0" brushRef="#br1" timeOffset="99022.01">17371 1063 28 0,'7'3'14'0,"-7"19"-3"16,3-19 15-16,-3 13-24 15,0 12 1-15,-3-3 1 16,-4 19 0-16,-4 9-6 16,4 4 1-16,4 11 2 0,-1-14 1 15,1-1-4-15,-1-6 0 16,-3-12-6-16,3-17 1 15,1-8-5-15,-4-10 1 16</inkml:trace>
  <inkml:trace contextRef="#ctx0" brushRef="#br1" timeOffset="99668.1">17120 1241 23 0,'0'-9'11'0,"21"-29"-5"0,-10 32 15 16,7-3-16-16,6-1 1 0,5-5 3 15,2 2 0-15,1-9-10 16,3 19 0-16,8-13 9 16,6 7 0-16,-3-1-3 15,-7 4 0-15,-7 3-2 16,-11-3 1-16,-7 15-3 16,-4-3 0-16,-13 23-2 15,-11 2 0-15,-7-3-3 16,-4 0 0-16,0 1-2 15,8-4 1-15,-1 0 0 16,4-6 0-16,0-4 1 16,7 4 0-16,0 0 2 15,7-6 1-15,7 2 1 16,0 1 0-16,7 3 0 16,-7 0 1-16,0-1-1 15,4 7 1-15,-4 1-1 0,3 2 1 16,1-3-1-16,-1-16 1 15,1 4 0-15,-1 2 0 16,1-5 2-16,3-7 0 16,0 3-1-16,0-6 1 15,4 7-1-15,0 2 1 16,-1-15-1-16,1-7 0 16,0-3-2-16,-4-12 0 15,0-3 0-15,0 0 0 16,-3-10-1-16,-4 6 1 15,0 13-1-15,-4 3 0 16,-3 7-1-16,0 9 1 16,-3 3-2-16,-4 15 1 0,0-2-1 15,-1 6 1-15,1 6 1 16,4 9 0-16,3 4 0 16,7-13 1-16,4-6 1 15,3 6 0-15,3-6 0 16,4-3 0-16,4-7-2 15,0-9 1-15,0 0-7 16,-4 0 1-16,3 0-5 16,1-16 0-16</inkml:trace>
  <inkml:trace contextRef="#ctx0" brushRef="#br1" timeOffset="99906.33">18087 1458 25 0,'14'-13'12'0,"18"-12"0"0,-22 25 16 0,1-6-25 16,-4 3 0-16,0-4 2 15,0 4 0-15,-7 3-6 0,0 0 1 16,0 0 4 0,-7 10 0-16,-7-7-2 0,-7 19 1 15,0-3-2-15,-1 9 0 16,1 6-1-16,4-9 1 16,3 7 0-16,3 2 0 15,7 4 0-15,8-4 1 16,7-9-1-16,6 1 0 15,4-17-4-15,8-15 0 16,-1-7-11-16,4-3 0 16</inkml:trace>
  <inkml:trace contextRef="#ctx0" brushRef="#br1" timeOffset="100923.55">18510 1483 38 0,'0'0'19'0,"-10"0"-5"16,10 0 22-16,-4 0-34 0,4 0 0 15,-3 3 0-15,-4 10 1 16,-4-4-4-16,-3 10 0 16,0 6 2-16,-4-13 0 15,4 13-2-15,0 1 0 16,3-5-2-16,1 1 0 16,3-3-2-16,3-6 1 15,8-7 0-15,3-6 0 16,3-9 0-16,4-1 0 15,1-5 1-15,2 8 1 16,-3 4 1-16,-3-6 0 0,-4 2 0 16,0 7 0-16,-3 0 0 15,-1 7 1-15,4-7 0 16,0-10 1-16,0 4-1 16,0 6 1-16,4 6-1 15,-1-3 0-15,1 7 0 16,3-1 0-16,0 4 0 15,0-1 0-15,0 4 0 16,1-7 0-16,-1-9 0 16,0 0 1-16,3-15 1 15,1-4 0-15,3 3 0 16,7-6 0-16,4-12 0 16,0-13 1-16,0-6-1 15,-4-7 0-15,-3-3-2 16,-8-3 0-16,-3 13 0 0,-7-10 0 15,-7 4 0 1,-3 2 0-16,-1 7 0 0,-3 13 0 16,-3 2 0-16,-4 10 1 15,0 22 0-15,-1 12 0 16,-2 19-1-16,3 1 0 16,0 21 0-16,6 16 1 15,8 15-2-15,4 7 1 16,7-16-1-16,3-3 0 15,3-16 0-15,1-9 0 16,3-9 0-16,4-16 0 0,0-10 0 16,3 0 1-16,-11-15-1 15,-2-13 1-15,2-9 0 16,1-22 0-16,-1-13 0 16,-2-12 1-16,-5 12-1 15,-3-9 1-15,-3 0-2 16,-1 3 1-16,-3 0 0 15,0 3 0-15,0 22 0 16,-3 10 1-16,-4 6-1 16,3 21 1-16,-6 17-1 15,-1 15 1-15,0 19 0 16,4 0 0-16,-3 18-1 16,6 10 0-16,4 10 0 15,7 12 1-15,0-12-1 16,7-17 0-16,4-2 0 15,3-10 1-15,0-12-4 16,4-13 0-16,-4-2-9 16,-3-17 1-16</inkml:trace>
  <inkml:trace contextRef="#ctx0" brushRef="#br1" timeOffset="101245.92">19420 1154 30 0,'0'15'15'0,"7"-2"-6"0,-7-13 17 0,11 0-26 15,-4-3 0-15,0-4-3 16,0 4 0-16,0 3-3 16,0 3 1-16,0 4-5 15,-7 2 1-15</inkml:trace>
  <inkml:trace contextRef="#ctx0" brushRef="#br1" timeOffset="101397.22">19403 1539 47 0,'17'54'23'0,"8"-23"-28"0,-18-28 48 16,0-3-48-16,-3 6 1 15,-1-15-23-15,-10-7 1 16</inkml:trace>
  <inkml:trace contextRef="#ctx0" brushRef="#br1" timeOffset="102503.85">20532 1160 45 0,'-4'0'22'0,"-13"28"-7"0,6-22 22 0,-3 7-35 15,-11-4 1-15,-7 7-1 16,-3 3 0-16,-7 9-3 16,-1 0 0-16,8 4 1 15,7-1 1-15,3 0-2 16,4-2 0-16,7-4-1 16,3-7 1-16,8 1-1 15,6-9 1-15,15-1 0 16,10-3 0-16,8-3 1 15,2 4 0-15,-6-7 0 16,-4 3 1-16,-7 3-1 16,-3 10 1-16,-11 3-1 15,-7-7 0-15,-7 10-1 0,-3 6 1 16,-1 1-2-16,-3 5 1 16,0-12-3-16,3 3 1 15,1 0-4-15,6-6 0 16,8-3-7-16,6-16 0 15</inkml:trace>
  <inkml:trace contextRef="#ctx0" brushRef="#br1" timeOffset="102732.26">20694 1571 47 0,'7'53'23'0,"-18"-53"-21"0,11 9 39 0,4 1-41 16,-4-1 1-16,0 7-1 15,0 3 1-15,0-10-4 16,0 4 1-16,0-7-9 16,0-16 0-16,-4 1-3 15,-3-19 0-15</inkml:trace>
  <inkml:trace contextRef="#ctx0" brushRef="#br1" timeOffset="103178.18">20676 1382 25 0,'4'19'12'0,"13"-19"-9"0,-9 0 15 0,2 0-16 0,4 3 1 16,0 4-2-16,0 2 0 15,4 7-3-15,3-4 0 16,0 7-1-16,-3 6 0 16,-4 0-3-16,0 0 1 15,-3 4 1-15,-4-20 0 16,0 0 2 0,0-5 0-16,-3 2 4 0,3 0 1 0,0-3 1 15,3 4 0-15,1-4-1 16,6 3 0-16,-6-6-2 15,0-9 0-15,-1-7-1 16,-3-3 0-16,0-6 0 16,0 6 1-16,4 3 1 15,0 4 1-15,3 6 1 16,0 3 1-16,0 6 0 16,4 12 0-16,-1-2 1 15,-3 9 0-15,0-3-2 16,4 9 0-16,-4 0-1 15,0 3 0-15,0-2-3 16,-3-1 0-16,0-12-6 16,-1-7 0-16,1-15-8 15,-4-10 1-15</inkml:trace>
  <inkml:trace contextRef="#ctx0" brushRef="#br1" timeOffset="103688.27">21724 1110 29 0,'7'0'14'0,"-7"-13"-2"16,0 4 18-16,-3 9-27 15,-1-7 0-15,-7 14 0 16,-6 2 0-16,-4 10-4 16,-4 6 0-16,-3 6 3 0,-4 13 0 15,4 6-1-15,3-2 0 16,7 5-1-16,8 10 1 15,6-10-2-15,11-6 1 16,11-6-6-16,10-19 1 16,8-13-8-1,-5-6 1 17</inkml:trace>
  <inkml:trace contextRef="#ctx0" brushRef="#br1" timeOffset="104001.48">21929 1223 25 0,'17'3'12'0,"-17"22"4"0,0-19 12 0,-7 16-25 16,-3 3 1-16,-4 10 1 15,-4-1 0-15,-3 7-7 16,7 9 1-16,-4-12 3 16,0 2 0-16,4-2-2 15,4-3 1-15,-1-7-5 16,4-9 1-16,4-13-8 15,-1-19 1-15,0 1-2 16,1-7 0-16</inkml:trace>
  <inkml:trace contextRef="#ctx0" brushRef="#br1" timeOffset="104100.34">21766 1348 27 0,'18'9'13'0,"-11"48"-5"0,0-45 23 0,7 10-27 0,4 13 0 0,0-1 2 0,-1-12 1 0,1 10-9 0,3-4 0 0,-3 6 5 0,-4-9 0 0,7-3-4 0,-3-12 0 15,-1-13-5-15,4-13 0 16,-3-9-7-16,0-16 0 16</inkml:trace>
  <inkml:trace contextRef="#ctx0" brushRef="#br1" timeOffset="104360.19">22013 1100 40 0,'22'28'20'16,"27"57"-14"-16,-31-57 33 0,-1 10-37 15,4 12 1-15,1 7 0 16,-5-7 0-16,-6 3-6 15,-11-3 1-15,-7-6-3 16,-7-9 1-16,-4-10-11 16,0-16 1-16</inkml:trace>
  <inkml:trace contextRef="#ctx0" brushRef="#br1" timeOffset="105013.68">22518 1266 39 0,'-11'10'19'0,"11"-1"-8"0,4-6 26 0,3 4-35 16,0-7 1-16,3 0 0 16,8-10 0-16,14 10-5 15,10-9 0-15,8 3-2 16,-1 2 0-16,-7 4-11 15,-10-9 1-15</inkml:trace>
  <inkml:trace contextRef="#ctx0" brushRef="#br1" timeOffset="105233.72">22560 1561 42 0,'-10'38'21'0,"20"-4"-10"0,-3-40 29 16,7 3-38-16,11 3 0 0,10 3-1 0,11-6 0 0,-4-13-7 0,4 1 1 15,0-4-9-15,-3-3 0 16</inkml:trace>
  <inkml:trace contextRef="#ctx0" brushRef="#br1" timeOffset="106844.75">24536 705 48 0,'7'-9'24'0,"-7"12"-10"0,0-3 24 16,-4 6-37-16,-3-6 1 15,-10 10 0-15,-19 8 1 16,-17 7-4-16,-10 4 0 16,-11-4 2-16,3 3 0 0,-6-9-1 15,-5 6 0-15,1 0-2 16,4-3 1-16,10 3-2 16,7-6 0-16,7 0-1 15,10-10 0-15,8 0-1 16,10 4 0-16,8-4 1 15,13 1 1-15,11-1 1 16,7-6 0-16,15 7 2 16,10-1 0-16,6 7 1 15,1 3 0-15,-3 6 0 16,-8-6 0-16,-7-1 0 16,-7 14 1-16,-10 5-2 15,-15 7 1-15,-10 0 0 16,-14 9 0 15,-11 1-1-15,-3-17 0 15,-8 10-1-15,-2-6 0-1,2 0 1-15,4 0 0 0,4-4 0 16,3 1 1-16,7 3 0 0,8-7 0 0,-1-5 2 15,14-1 1-15,8-9 0 0,10-1 1 0,7-5 0 0,25-10 0 0,14 3-1 0,21-6 1 0,11 0-3 16,-4-6 1-16,7 3-2 0,-7-3 0 16,-3-1-2-16,-8 4 1 0,-3-6-3 15,-7-1 1-15,-3 1-5 16,-12 0 0-16,-9-1-12 16,-8 4 1-16</inkml:trace>
  <inkml:trace contextRef="#ctx0" brushRef="#br1" timeOffset="107101.8">24472 1561 60 0,'14'47'30'0,"-3"3"-34"15,-8-28 48-15,-3 3-45 0,0 10 1 16,-3 9-12-16,-8-6 0 16,1-4 2-16,-8-6 0 15</inkml:trace>
  <inkml:trace contextRef="#ctx0" brushRef="#br1" timeOffset="107928.65">23192 2320 42 0,'-7'19'21'0,"-4"3"-11"0,7-6 27 0,1 2-36 16,-1 7 1-16,-3 4 0 16,4-1 1-16,-1-3-4 15,1 0 0-15,-1-16 2 16,4 1 1-16,0-4-2 16,4-15 1-16,3-4-1 15,3-9 0-15,5-6-1 16,2 6 0-16,1-6 0 15,-1 0 0-15,5-7 0 16,-1 7 0-16,0 3 1 16,-3 6 0-16,-1 10 0 15,1 2 0-15,-4 14 0 0,0 5 0 16,-3 4 0-16,-1 3 0 16,1 3 0 15,-4 15 0-16,0-2-1 32,-4 2 0-47,5 7-2 16,-1 10 1-16,3-20-6 0,-3-3 1 0,4-15-7 0,-1-16 0 16</inkml:trace>
  <inkml:trace contextRef="#ctx0" brushRef="#br1" timeOffset="108188.45">23661 2355 46 0,'3'9'23'0,"1"-9"-20"16,-4 0 40-16,7-3-42 16,4 0 1-16,3-4 1 15,7 4 0-15,7-3-4 16,4-3 1-16,3-1 1 15,-3 1 0-15,-4 6-3 16,-3-7 1-16,-4 7-9 16,-3 0 0-16,-4 3-6 0,-18 0 0 15</inkml:trace>
  <inkml:trace contextRef="#ctx0" brushRef="#br1" timeOffset="108397.75">23626 2646 49 0,'17'35'24'0,"15"-10"-25"0,-14-22 41 0,6-3-41 15,12-6 1 1,2-1-4-16,5-11 0 0,-5-1-8 16,8-3 1-1,0 0-3-15,0 3 1 0</inkml:trace>
  <inkml:trace contextRef="#ctx0" brushRef="#br1" timeOffset="108661.24">24479 2392 46 0,'4'3'23'0,"-15"-12"-31"0,4 9 45 0,-7-3-36 0,-11 3 1 0,-3 9-2 16,-4 10 1-16,1 0-2 16,2 9 0-16,1 7 0 15,3 8 1-15,4-5-1 0,11 3 0 16,6-10 0 0,8 1 1-16,10-14-1 0,14-11 1 15,7-7 0-15,-3-13 1 16,-4-9-1-1,-7-9 0-15,-6-1-4 16,-8-11 0-16,-7-1-8 0,-11-7 0 16</inkml:trace>
  <inkml:trace contextRef="#ctx0" brushRef="#br1" timeOffset="109598.64">23784 508 36 0,'-3'28'18'0,"-8"-38"-6"0,8 1 26 0,-4 9-35 16,-4 3 0-16,-7 13 0 16,-3 3 1-16,-7-4-6 15,-4 14 1-15,0-14 3 16,4 4 0-16,4-6-2 15,2 2 0-15,5-5-2 16,3-10 1-16,3 0-3 16,8-10 1-16,6-5-2 15,8 2 1-15,10-6 0 16,4 4 0-16,3-4 1 16,7 3 1-16,4 7 1 15,3 2 1-15,0 4 0 0,-3 6 0 16,-3 4 0-16,-5 2 1 15,1 7-2-15,-11-4 1 16,0 4-1-16,4 3 0 16,0-4 0-16,3-2 1 15,-3-4-1-15,3 4 0 16,-3-19 1-16,-1-4 0 16,-6-15 2-16,-4-3 0 15,-7 9 0-15,-7 0 0 0,-10 10 0 16,-15-7 0 46,-3 7-1-30,-11 3 1-1,-14 12-6-31,-14 6 0 0,3 4-8 0,-6 0 0 0</inkml:trace>
  <inkml:trace contextRef="#ctx0" brushRef="#br1" timeOffset="113621.32">25312 724 23 0,'0'16'11'0,"0"-16"5"16,0-10 12-16,0 13-25 16,0-3 0-16,0 7 1 15,-4-4 0-15,-3 12-6 16,-7 4 1-16,0 0 3 16,-7 9 0-16,0 4-1 15,0 21 0-15,-1-15-1 16,5-1 0-16,-1 13 0 15,11-3 1-15,0-3-1 16,0-9 1-16,10 9-1 16,4-16 0-16,8-3-3 0,2-16 1 15,8 1-11 1,0-10 1 31</inkml:trace>
  <inkml:trace contextRef="#ctx0" brushRef="#br1" timeOffset="113828.83">25421 1135 40 0,'4'15'20'0,"6"-15"-11"0,-3 0 29 0,0 0-36 15,8 0 0-15,-1 0 0 16,3 0 1-16,4-6-5 16,4 3 1-16,-4-3-3 15,0-4 1-15,-6 1-12 16,-1 0 1-16</inkml:trace>
  <inkml:trace contextRef="#ctx0" brushRef="#br1" timeOffset="114159.32">25848 878 27 0,'7'15'13'0,"-3"4"3"0,-4-9 10 15,0 5-23-15,-4 10 0 16,1-6 0-16,-1 9 0 16,4 7-5-16,-3 9 1 15,3-7-2-15,0-2 0 47,3-7-9 31,-3-12 1-78</inkml:trace>
  <inkml:trace contextRef="#ctx0" brushRef="#br1" timeOffset="114394.59">25947 730 25 0,'21'13'12'0,"18"37"-1"16,-25-41 12-16,7 10-19 16,4 3 1-16,-1 0 2 15,1 9 0-15,-7 4-9 16,-1-7 1-16,-6 7 5 0,-7 15 0 16,-8 3-4-16,-10 10 0 15,-7 3-12-15,0-7 1 16,-4-15-2-16,7-12 0 15</inkml:trace>
  <inkml:trace contextRef="#ctx0" brushRef="#br1" timeOffset="115400.31">26264 599 26 0,'-3'0'13'0,"10"0"-5"0,-7 0 22 0,3 3-27 0,1 3 0 16,-1 3 2-1,4 7 1-15,-3-7-7 0,0 1 1 16,-1 9 3-16,-3-1 1 15,0 1-3-15,0 3 1 16,0-3-3-16,0 0 1 16,-3 0-2-16,-1-13 1 15,0-6-1-15,4-6 0 16,-3-1-1-16,3-5 0 16,0-7 0-16,0 3 1 15,3-2-2-15,1-1 0 16,3-6 0-16,4-4 0 0,-1 4 1 15,4 7 0-15,0-8 2 16,1 14 0 0,2 6 2-16,1-4 1 31,-1 10 1-31,-2 10 1 16,-1-4-1-16,-4 6 1 0,4 7-2 0,-7 3 1 0,-3-3-2 15,3 0 1-15,-3 0-5 16,-1 9 1-1,-3-3-8-15,4 0 0 0,-1-16-1 16,4 1 1-16</inkml:trace>
  <inkml:trace contextRef="#ctx0" brushRef="#br1" timeOffset="123478.59">24906 1687 31 0,'7'18'15'0,"11"8"-1"0,-11-26 16 0,7 0-25 16,4 0 1-16,6-13 2 16,1 0 1-16,24-2-11 15,15-4 0-15,24 16 8 16,7-7 0-16,22-12-4 15,10 1 1-15,3-5-1 16,-3-8 0 0,7-1-2-16,-3-2 0 0,-18-10-1 15,-14 12 1-15,-18 10-3 16,-18 6 1-16,-10 10-7 16,-21 9 1-16,-18 9-9 15,-14 4 1-15</inkml:trace>
  <inkml:trace contextRef="#ctx0" brushRef="#br1" timeOffset="128656.86">25150 2179 21 0,'-4'9'10'0,"4"-2"4"0,0-7 10 0,0 0-21 15,0 0 0-15,4 3 3 16,-4-3 1-16,0 0-8 15,0 6 1-15,0-6 5 16,7-6 1-16,3 3-2 16,4-13 1-16,7 0-3 15,1 7 1-15,2-1-1 16,1 1 0-16,0 6-1 16,-1 3 0-16,-6 9-1 15,-4 1 0-15,-3-1-1 16,-4-9 0-16,-7 0-1 0,0 10 1 15,-7 2-2-15,0 1 1 16,-4 5 0-16,1 4 0 16,-1 4 0-16,-3-1 1 15,0 0 1-15,0 3 0 16,7 10 0-16,-4-10 1 16,0-3 0-16,8 0 0 15,3-9 0-15,3 2 0 16,8-8-2-16,3-10 1 15,7 0-5-15,7 0 0 16,4-10-8-16,-4-5 0 0</inkml:trace>
  <inkml:trace contextRef="#ctx0" brushRef="#br1" timeOffset="129349.6">25626 2333 34 0,'-4'31'17'0,"1"7"-14"0,3-29 22 0,0-3-24 16,0 13 0-16,0-9 0 15,0-10 0-15,-4 9-2 16,4-9 0-16,0 0 1 16,4-19 1-16,-1 10-1 15,4-7 0-15,-3-9 0 16,3-6 0-16,-4 6 0 16,1-7 0-16,-1 10 0 15,5 3 0-15,-1 7 0 16,3 6 1-16,4 9-1 15,-3 6 0-15,-1 7 0 16,-2 3 0-16,-1-4 0 0,0 4 1 16,3 0-2-16,-6 3 1 15,-1 9-1-15,1-9 1 16,3 0-4-16,-4-3 1 16,4-3-8-16,0-10 1 15</inkml:trace>
  <inkml:trace contextRef="#ctx0" brushRef="#br1" timeOffset="129603.3">25855 2383 31 0,'7'0'15'0,"4"0"-6"15,-4-6 23-15,3 2-29 16,4 8 0-16,8-4 1 16,2-4 1-16,12-5-7 15,-5 0 0-15,-2 2 1 16,-5-8 1-16,-3 2-12 16,-3-6 0-16,-11 4-1 15,-7-4 0-15</inkml:trace>
  <inkml:trace contextRef="#ctx0" brushRef="#br1" timeOffset="129802.03">26007 2223 26 0,'7'34'13'0,"3"-2"-10"0,-6-23 23 16,3 4-26-16,0 6 0 15,0-10 0-15,0 0 1 16,4 1-3-16,-1 5 1 16,1-5-7-16,0-1 0 15</inkml:trace>
  <inkml:trace contextRef="#ctx0" brushRef="#br1" timeOffset="130056.09">26395 2088 29 0,'-4'38'14'0,"1"6"-8"15,3-32 20-15,0 19-25 16,0 4 0-16,0 12 1 15,3 6 0-15,4 1-6 16,0-20 1-16,-3-6-6 16,-4-15 0-16</inkml:trace>
  <inkml:trace contextRef="#ctx0" brushRef="#br1" timeOffset="130684.73">25199 1938 42 0,'-7'0'21'0,"-4"28"-17"0,1-19 35 15,-4 1-38-15,-1 5 0 16,5 10 0-16,-1 4 0 16,-3-1-2-16,0 0 1 0,0 13 0 15,0 6 1-15,3 12-1 16,8 4 0-16,10 19-2 15,3-7 0-15,15-9-3 16,14-10 1-16,3-12-8 16,15-9 1-16,3-17-3 15,0-11 1-15</inkml:trace>
  <inkml:trace contextRef="#ctx0" brushRef="#br1" timeOffset="131105.76">26511 1787 20 0,'-14'35'10'0,"11"-17"2"0,3-2 14 15,3-3-26-15,1 8 1 0,-1 8 3 16,4 5 1-16,7 7-5 15,8-7 1-15,2 10 1 16,1 16 1-16,-4-7 0 16,-3 10 0-16,-8 0-3 15,-3 3 1-15,-3-4-1 16,-8-2 0-16,-3-7-5 16,-7-12 1-16,0-10-8 15,-4-6 1-15</inkml:trace>
  <inkml:trace contextRef="#ctx0" brushRef="#br1" timeOffset="131404.68">26822 1762 35 0,'7'12'17'0,"0"20"-15"0,-4-16 25 16,1 9-28-16,-4 3 1 0,3 6-1 15,1-5 1-15,3 14 0 16,4-8 0-16,3 3-5 15,0-13 1-15,-4 3-6 16,1 0 1-16</inkml:trace>
  <inkml:trace contextRef="#ctx0" brushRef="#br1" timeOffset="131590.37">26980 2571 36 0,'11'22'18'0,"-4"12"-12"16,-3-24 31-16,-1 2-37 15,1 7 1-15,-4 0-4 16,3-16 0-16,-3 3-8 0,-3-15 0 16</inkml:trace>
  <inkml:trace contextRef="#ctx0" brushRef="#br1" timeOffset="132171">27841 1251 30 0,'0'6'15'0,"-7"13"-6"0,4-16 15 0,-8 13-22 15,-14 9 0-15,-10 3 0 16,-7 6 1-16,-1 20-5 15,1-7 1-15,7 6-2 16,3 4 0-16,7-7-8 16,4-13 1-16</inkml:trace>
  <inkml:trace contextRef="#ctx0" brushRef="#br1" timeOffset="132399.7">27474 1342 47 0,'22'94'23'0,"20"22"-21"0,-25-94 41 16,12 19-43-1,6-1 1-15,7 10-1 16,-3-6 1-16,-7 0-6 0,-4-6 1 15,-3-13-10-15,-11-16 0 16</inkml:trace>
  <inkml:trace contextRef="#ctx0" brushRef="#br1" timeOffset="133024.62">27961 749 48 0,'14'19'24'0,"0"-25"-19"0,-7 2 35 16,4-2-39-16,0 3 0 16,6-6 2-16,4-1 0 15,4 4-4-15,3 0 1 16,-6 3 1-16,-5 3 0 15,-6-10-1-15,-8 13 0 16,-6 4-2-16,-8 8 1 0,-3 4-1 16,0 0 0-16,0 6 0 15,0-6 1-15,0 0 0 16,3 6 0-16,4-7 1 16,7 11 0-16,3-4 0 15,8-6 0-15,3-1-3 16,4 8 0-16,3-14-10 15,4 4 0-15,-4-10-2 16,0-6 1-16</inkml:trace>
  <inkml:trace contextRef="#ctx0" brushRef="#br1" timeOffset="133446.96">28342 846 39 0,'-3'28'19'0,"-1"7"-20"0,4-22 36 16,0 5-34-16,4 7 1 16,-4 4 1-16,0-14 1 15,0 1-5-15,0-7 0 16,0-5 3-16,3 5 0 15,4-3-1-15,0-6 0 0,0-9-3 16,0-7 1-16,0-3-1 16,1 1 0-16,-5-8-1 15,1 8 0-15,3-1 1 16,0 0 0-16,0 13 1 16,0 6 0-16,0 0 1 15,0 6 0-15,0 3 0 16,4 1 0-16,-1 2 0 15,1 4 1-15,-1 0-1 16,1 6 0 0,-1-13 0-16,1 7 0 0,0-1-5 15,-1-5 0-15,1 2-6 16,-4-5 0-16</inkml:trace>
  <inkml:trace contextRef="#ctx0" brushRef="#br1" timeOffset="133680.51">28617 1009 35 0,'4'16'17'0,"10"-22"-12"0,-7-1 27 0,4 4-31 0,3-6 0 0,7 0 0 0,4-1 0 0,-1 1-4 16,1-4 0-16,-4 4-8 16,-7-4 1-16</inkml:trace>
  <inkml:trace contextRef="#ctx0" brushRef="#br1" timeOffset="133886.7">28688 874 33 0,'7'44'16'0,"0"-6"-9"16,-3-29 20-16,-1 7-27 16,4-3 1-16,0 5-1 15,0-11 0-15,0 2-4 16,0 7 0-16,-3-7-6 0,-1 1 0 15</inkml:trace>
  <inkml:trace contextRef="#ctx0" brushRef="#br1" timeOffset="134228.99">29058 545 48 0,'18'44'24'0,"0"44"-28"0,-15-60 43 0,-3 19-40 16,4 16 1-16,-1-4-7 16,1 14 1-16,-4-8-4 15,-7-11 1-15</inkml:trace>
  <inkml:trace contextRef="#ctx0" brushRef="#br1" timeOffset="139003.1">22112 3440 26 0,'-10'9'13'0,"6"-3"0"16,4-6 13-16,0 0-24 0,4 3 0 16,-1 1 2-16,4-1 1 15,4-3-6-15,6-3 0 16,5-7 3-16,2-2 1 16,4-1-4-16,1 0 0 15,-8 1-10-15,-4 3 1 16,-2-10-2-16,-1 9 0 15</inkml:trace>
  <inkml:trace contextRef="#ctx0" brushRef="#br1" timeOffset="139211.57">22077 3668 39 0,'-14'35'19'0,"0"3"-10"16,14-35 38-16,0 3-43 15,0 0 0-15,3 1 1 16,11-7 1-16,7-13-8 16,15 4 0-16,6-10 2 15,-3 3 1-15,7 0-9 16,0 10 0-16,-4 3-9 16,-7 12 0-16</inkml:trace>
  <inkml:trace contextRef="#ctx0" brushRef="#br1" timeOffset="144704.81">23421 3672 28 0,'7'-19'14'0,"-3"3"-1"15,-1 7 15-15,-3-1-25 16,0 7 1-16,0-6 2 16,-3 9 1-16,-8 9-9 15,-7 7 1-15,-3 12 4 0,-4 3 1 16,-3 1-3-16,-7 5 1 15,0 10-2-15,-1 4 0 16,8 2-2-16,0-6 1 16,0-3-3-16,7-6 0 15,3-13-8-15,7-10 1 16,1-15-2-16,3-15 0 16</inkml:trace>
  <inkml:trace contextRef="#ctx0" brushRef="#br1" timeOffset="144957.64">22909 3568 35 0,'7'3'17'0,"1"22"-13"16,-1-12 32-16,0 6-32 15,7 3 1-15,0 9 2 16,11 0 0-16,6 7-9 15,12 12 0-15,10 0 5 16,3 1 1-16,0 2-6 16,-6-9 0-16,-4 3-13 15,-4-3 1-15,-10 0-1 16,-4-4 0-16</inkml:trace>
  <inkml:trace contextRef="#ctx0" brushRef="#br1" timeOffset="147258.46">23894 3860 22 0,'-7'9'11'0,"3"-12"3"0,4 3 11 0,0 0-21 15,0-6 0-15,0 6 2 16,0 6 1-16,4-3-8 15,-1 0 1-15,4 0 6 16,4 1 0-16,3-4-2 16,0-7 1-16,11 1-2 15,6 6 1-15,12-6-2 16,-1 6 0-16,0 6-1 16,1-6 0-16,-4 0-3 15,-4 0 0-15,-3-9-12 16,-11 12 0-16,-11-6-2 15,1-4 1-15</inkml:trace>
  <inkml:trace contextRef="#ctx0" brushRef="#br1" timeOffset="150368.31">25305 3336 25 0,'0'3'12'0,"0"-3"-1"16,0 0 13-16,0 3-22 15,-4 4 1-15,-6 2 1 16,-8 7 1-16,-7 6-6 16,-3 0 1-16,0 9 3 15,0 3 0-15,-4 10-1 16,4 7 0-16,3-4-3 16,0-4 0-16,8-5-5 15,3-3 0-15,6-20-6 16,1-12 0-16</inkml:trace>
  <inkml:trace contextRef="#ctx0" brushRef="#br1" timeOffset="150608">24920 3298 34 0,'11'22'17'0,"-4"-12"-7"0,0-1 26 0,7 7-33 15,-3 3 1-15,3 6 0 16,3-10 1-16,5 11-7 16,-1 8 1-16,14 10 3 15,4 0 1-15,3 9-6 16,0 0 0-16,-3-12-9 16,0-9 1-16,-11-7-4 15,-7-16 0-15</inkml:trace>
  <inkml:trace contextRef="#ctx0" brushRef="#br1" timeOffset="151147.75">25439 2891 35 0,'0'0'17'0,"7"-3"-14"0,3 0 30 15,-2-1-28-15,2 1 1 16,4-3 1-16,0 0 0 15,4-1-10-15,-4 4 1 16,4-3 6-16,-1 3 1 0,-3 6-4 16,-3 3 0-16,-7-3-1 15,-8 7 0-15,-3-1-1 16,-4 1 0-16,-3 2-2 16,0-9 0-16,0 4 0 15,3 2 0-15,4 4 0 16,0 2 1-16,7 4-1 15,0 0 1-15,7-3 1 16,4-1 1-16,3-2 0 16,4-4 1-16,-1-3 0 15,1-2 1-15,-4-1-1 16,-3 0 0-16,-4 3 0 16,0 0 0-16,-4 7-1 15,1-4 0-15,-8 1-1 16,-3 2 1-16,-3-5-4 0,-4-1 1 15,-4-3-10 1,-7-6 0-16</inkml:trace>
  <inkml:trace contextRef="#ctx0" brushRef="#br1" timeOffset="151671.6">24578 4136 43 0,'-7'9'21'0,"21"-9"-11"0,-3-3 32 15,3-6-37-15,10 2 1 16,12-2 2-16,17-10 1 16,21 3-12-16,3-9 1 15,26-6 6-15,6-4 0 16,-3 7-4-16,-14-3 0 15,-15 15-6-15,-17 4 1 16,-10 2-11-16,-19 1 0 0,-17 6-3 16,-14 3 1-16</inkml:trace>
  <inkml:trace contextRef="#ctx0" brushRef="#br1" timeOffset="152273.31">24917 4327 51 0,'24'19'25'0,"26"-13"-29"0,-33-6 48 16,1-3-42-16,3 0 0 15,-3 3 0-15,-4-3 1 16,-3 3-4-16,-4 3 0 15,-4 3 1-15,-3 0 1 16,0 4-1-16,-3 2 0 0,-1-5-3 16,-3-1 1-16,0 0 0 15,0-6 0-15,0 3 0 16,3 0 0-16,1 4 0 16,-1 2 1-16,1 7 0 15,3-7 1-15,0 7 0 16,0-4 0-16,3-2 0 15,4-1 0-15,0 1 0 16,4-4 1-16,0 0-1 16,-1 0 1-16,8-2 0 15,-4 5 1-15,-4-6-1 16,1 3 1-16,-7 4-1 16,-11-1 0-16,-4 10-1 15,-7 0 0-15,-6 3-4 16,-8 0 1-16,0-7-6 15,4-2 1-15,3-1-6 16,11-2 0-16</inkml:trace>
  <inkml:trace contextRef="#ctx0" brushRef="#br1" timeOffset="152574.29">25566 4042 42 0,'-7'3'21'0,"-7"56"-17"0,10-40 36 0,-3 0-38 15,0 3 1-15,0 0 0 16,0 3 1-16,0 13-6 15,0-13 1-15,3 12 3 16,4-2 0-16,0 2-5 16,0-2 0-16,4-7-8 15,-1-3 0-15,-3-15-5 16,4-7 1-16</inkml:trace>
  <inkml:trace contextRef="#ctx0" brushRef="#br1" timeOffset="152772.37">25478 4797 44 0,'-4'7'22'0,"8"-1"-34"0,-4-6 41 15,0 0-50-15,-7-3 1 16</inkml:trace>
  <inkml:trace contextRef="#ctx0" brushRef="#br1" timeOffset="153688.49">26074 3957 36 0,'-4'6'18'0,"8"-12"-8"0,-4 6 18 0,0 0-24 16,7 0 0-16,0 0 1 15,4 0 1-15,3 6-8 16,3 4 0-16,-3-7 5 15,11 0 0-15,3-3-4 16,11-6 1-16,-4-4-6 16,-3 1 1-16,-4-7-9 15,-3 4 0-15</inkml:trace>
  <inkml:trace contextRef="#ctx0" brushRef="#br1" timeOffset="153963.75">26204 3684 36 0,'7'47'18'0,"-3"38"-12"0,-4-69 24 0,3 9-29 0,-3 12 1 16,0-2-1-16,0 9 0 15,0-10-8-15,0 1 0 16,-3-7-4-16,3-16 0 16</inkml:trace>
  <inkml:trace contextRef="#ctx0" brushRef="#br1" timeOffset="154715.07">27612 3154 43 0,'-11'16'21'0,"-13"18"-17"0,17-24 36 15,-4-1-39-15,-3 7 0 16,-7 6 1-16,-11 15 0 15,0 4-3-15,-3 13 1 16,7 2 0-16,3-3 0 16,4-3-3-16,3-6 0 15,4-9-7-15,4-13 0 16,2-16-4-16,-2-22 0 16</inkml:trace>
  <inkml:trace contextRef="#ctx0" brushRef="#br1" timeOffset="154917.93">27312 3220 46 0,'18'50'23'0,"21"13"-24"0,-25-44 43 0,7 12-42 16,3-6 0-16,8 16-1 15,0 0 1-15,0-7-4 16,-4-2 0-16,-3-7-10 16,-1-19 1-16</inkml:trace>
  <inkml:trace contextRef="#ctx0" brushRef="#br1" timeOffset="155274.56">27799 2759 37 0,'7'35'18'0,"4"18"-14"0,-8-44 23 15,-3 4-27-15,0-4 1 16,0 1-2-16,0-4 1 15,0 0-1-15,0 4 1 0,0-7 0 16,0-3 1-16,4 6-1 16,3-6 1-16,0 9 1 15,3 1 1-15,8-4 0 16,0 4 1-16,-1-10-2 16,-3 9 1-16,-7 3-1 15,-7 4 0-15,-3 3-4 16,-8 0 0-16,-3-4-5 15,0 1 1-15,0 3-8 16,-4-10 1-16</inkml:trace>
  <inkml:trace contextRef="#ctx0" brushRef="#br1" timeOffset="155581.28">27831 2762 40 0,'-4'25'20'0,"4"-18"-12"0,0-7 32 16,4 0-36-16,3 0 0 16,-7 0 2-16,14-7 0 15,11-2-9-15,6 0 1 16,12-1 3-16,13-9 0 0,4-9-7 15,0 3 1-15,-11-3-12 16,-10 6 1-16</inkml:trace>
  <inkml:trace contextRef="#ctx0" brushRef="#br1" timeOffset="155936.87">26966 4042 58 0,'7'3'29'0,"29"-6"-28"0,-15-7 49 15,21-5-46-15,8-7 0 16,20-7 0-16,15 11 1 15,17-8-7-15,4-2 0 0,-21-6 1 16,-4 12 1 15,-11 3-8-31,-10 6 0 0,-14 4-12 0,-14 0 1 16</inkml:trace>
  <inkml:trace contextRef="#ctx0" brushRef="#br1" timeOffset="156342.81">27294 4396 50 0,'-3'9'25'0,"10"13"-24"0,-7-22 36 16,0-6-37-16,0 6 0 16,-4-3 0-16,1 6 1 15,-1 3-2-15,1-3 1 16,-1 4 0-16,4-1 0 16,4 0 0-16,-1 7 1 15,11-4 0-15,15 1 1 16,6-1 0-16,11-3 1 15,3 1-1-15,-10-1 0 16,-25 10-2 0,-17 12 1-16,-22 0-3 15,-17 3 1-15,3 1-9 16,-7-7 1 0,4-3-7-1,-4-7 0-15</inkml:trace>
  <inkml:trace contextRef="#ctx0" brushRef="#br1" timeOffset="156600.34">27400 4195 48 0,'25'10'24'0,"28"-20"-20"0,-35 1 40 16,10-7-43-16,14-12 0 16,4 3 0-16,0-3 0 15,-7-1-3-15,-8 8 0 16,-6 2-6-16,-4 6 0 16,-3-9-8-16,-4 10 1 15</inkml:trace>
  <inkml:trace contextRef="#ctx0" brushRef="#br1" timeOffset="156869.19">27986 4007 39 0,'-11'35'19'0,"-3"49"-15"0,7-65 27 0,4 9-30 16,3-3 0-16,0 1-1 16,3 2 1-16,4 0-5 15,0-6 1-15,0-3-9 16,0-7 1-16</inkml:trace>
  <inkml:trace contextRef="#ctx0" brushRef="#br1" timeOffset="157112.68">27894 4785 59 0,'-7'25'29'0,"7"3"-34"0,0-22 53 0,4-2-49 15,-4-1 1-15,0-3-4 16,0 0 0-16,7-7-10 16,3-8 1-16,1-1-3 15,3-3 0-15</inkml:trace>
  <inkml:trace contextRef="#ctx0" brushRef="#br1" timeOffset="157682.03">28399 3901 30 0,'0'0'15'0,"-4"12"-1"0,8-9 22 0,-4 3-29 16,0 1 0-16,0-1 4 15,0 0 0-15,0-3-14 16,0 1 1-16,10 2 9 15,11-6 0-15,18 0-7 0,7 0 0 16,18-6-11-16,3 2 0 16,-15 1-8-1,-13 3 1 1</inkml:trace>
  <inkml:trace contextRef="#ctx0" brushRef="#br1" timeOffset="158248.75">29415 4358 57 0,'-11'19'28'15,"0"-6"-31"-15,11-10 49 0,0-3-45 0,0 0 0 0,0 0-1 0,8-3 1 0,2 3-6 0,4 0 1 0,0 3-12 0,0 0 0 0</inkml:trace>
  <inkml:trace contextRef="#ctx0" brushRef="#br1" timeOffset="158430.84">29859 4418 48 0,'18'12'24'0,"6"-15"-20"15,-16 3 32-15,2 0-37 16,1 0 1-16,-1 0-10 16,4 0 1-16,4 0 0 15,0-9 0-15</inkml:trace>
  <inkml:trace contextRef="#ctx0" brushRef="#br1" timeOffset="158647.56">30325 4374 34 0,'10'16'17'0,"1"-4"-18"0,-8-9 21 0,-3 1-21 16,0-4 0-16,0 0 1 15,8-4 1-15,-1 1-3 16,3 6 1-16,8-3-8 15,3-3 1-15</inkml:trace>
  <inkml:trace contextRef="#ctx0" brushRef="#br1" timeOffset="158855.16">30773 4314 28 0,'35'22'14'0,"11"7"-10"0,-28-29 20 0,3 9-21 16,3-3 1-16,1 4 3 15,7-7 1-15,-7 0-9 16,-4-3 0-16,-4 0 5 0,1 0 1 16,-4 6-16-16,-3-9 1 15</inkml:trace>
  <inkml:trace contextRef="#ctx0" brushRef="#br2" timeOffset="170965.44">22507 3123 28 0,'0'31'14'0,"-3"35"-3"0,3-50 14 0,-4 6-24 16,1 12 1-16,-1 7 0 15,-3 9 0-15,-4 3-3 16,1 13 0-16,-1 19 2 15,-3 6 0-15,4 0-1 16,-4 9 0-16,6-3-1 16,-2 1 1-16,-1-14-4 15,4-2 1-15,0-10-7 16,4-9 0-16,3-19-1 16,0-13 1-16</inkml:trace>
  <inkml:trace contextRef="#ctx0" brushRef="#br2" timeOffset="172751.63">22588 3035 11 0,'4'0'5'0,"10"-6"3"0,-7 6 7 0,0-3-14 16,4 3 1-16,3 0 1 16,3 0 0-16,5 0-3 15,2 0 0-15,5-7 3 16,2 4 1-16,-2 3 0 16,6-9 0-16,11 3-1 15,7-1 1-15,14-2-1 16,7 6 1-16,0-7-2 15,-7 1 0-15,7 9-1 16,0-6 0-16,-7 3-1 16,7-4 1-16,0 7 0 15,0-6 0-15,0-3-1 16,-7-4 1-16,7-3 0 16,4 1 0-16,7-1 0 0,3 0 0 15,0-2-1 235,-10-1 1-234,3 3-1-16,0 7 0 0,4-7 0 0,-4 3 0 0,0-2 0 0,0-4 0 0,-10 3 0 0,3-3 0 15,14 1 0-15,-7-4 0 0,-3 9 0 0,-4-6 0 0,-4 4 0 0,-3 2 0 0,-10 4 0 0,-4 2 0 0,0-2 0 0,-4 9 0 0,0-9 0 0,1 9 0 0,-4-7-1 0,-1 4 1 16,1 3 0-16,0-9 1 0,0 6-2 0,0-1 1 0,-7 4 0 0,-4 0 0 16,-3 4 0-16,-8 8 0 0,-2-2-1 0,-5 8 0 0,-3 7 0 0,-3 4 1 0,0-1-1 15,-1 10 1-15,-6 2-1 0,-1-2 1 0,1 9-1 0,-1 6 1 0,1 7 0 0,3 9 0 16,-4 3 0-16,-3-6 0 0,0 3 0 16,-3 3 0-16,-1-3-1 0,-3 3 1 15,0-6-1-15,0 9 0 16,0-12 0-1,-4 3 0-15,1 3 0 0,-1-7 0 16,1 11 0-16,-4-8 0 16,3 1 0-16,0-3 1 15,1 0-1-15,3-7 1 16,0-3 0-16,0 1 0 16,0-1-1-16,0-6 0 15,0 3-1-15,-1 4 0 16,1 2 0-16,0-3 1 0,0 7-1 15,0-1 0-15,0-8 1 16,4-11 1-16,-4-2 0 16,0-3 0-16,0-4 1 15,-1 0 0-15,1-3-1 16,-7 1 1-16,4-4-1 16,-4-3 0-16,-1 3 0 15,1-3 1-15,0-3-1 16,-7-7 1-16,-4-2 0 15,-3-4 1-15,-4-6-1 16,4 0 1-16,-4 0-2 16,-6-10 1-16,-12 7-1 15,-6 0 1-15,-4 3-1 16,-18-6 0-16,8 0 0 16,-1 2 1-16,-14-2-1 15,-6 0 1-15,-8-3-1 31,-7-1 0-15,4 1 0-16,-15 2 1 0,1 4-1 0,-18 0 0 0,18 3 0 0,-11 3 0 16,-4-3 0-16,-14 0 0 15,15-3 0-15,-11-3 1 16,-7-4 0-16,3-2 0 16,0-7-1-16,-6 3 1 15,-8 7-5-15,18 6 0 16,0-16-6-16,10 3 0 0</inkml:trace>
  <inkml:trace contextRef="#ctx0" brushRef="#br1" timeOffset="180588.29">11568 7237 26 0,'0'-3'13'0,"3"-13"-8"0,1 10 14 16,-4 6-18-16,7-3 1 15,0-3 1-15,3-7 1 16,4 0-4-16,4-5 0 16,3-11 4-16,4 4 0 15,3 0-2-15,0-3 1 16,-3 0-1-16,0 3 1 16,-4 6-2-16,-3 0 0 15,3 13-1-15,0 0 1 16,0 2-1-16,-3 11 0 15,3-1 0-15,-7 3 0 16,0 1 0-16,0 2 0 16,0 1 0-16,0 9 1 0,4-3-1 15,7-1 1-15,-1-2 0 16,5 3 0-16,-1-7 0 16,0 1 1-16,-3-7 0 15,0-3 0-15,-4-6 0 16,0 0 0-16,0-3-1 15,-3-4 1-15,-1-5-2 16,1-4 1-16,0-3-1 16,3-3 1-16,-7-3-2 15,0-4 0-15,0 4-7 16,-3 6 1-16,3-3-7 16,-7 0 0-16</inkml:trace>
  <inkml:trace contextRef="#ctx0" brushRef="#br1" timeOffset="181112.2">11479 7595 37 0,'22'-7'18'0,"20"-15"-12"0,-28 10 26 0,7-1-30 15,4-9 1-15,7-3 0 16,-1 3 1-16,1 0-6 16,0 0 1-16,-4 4 3 15,-3-1 0-15,-1 3-1 16,1 3 0-16,3 4-1 16,1 6 0-16,2 6-1 15,-2 3 1-15,-5 7-1 16,1 6 0-16,0 3 0 15,-4 9 1-15,0 0 0 16,0-2 0-16,0 2 0 16,4-6 0-16,0-6 1 0,3-7 0 15,4-8 0-15,-1-14 1 16,5-9-1-16,-5-12 0 31,12-22-14-31,-11 6 0 16</inkml:trace>
  <inkml:trace contextRef="#ctx0" brushRef="#br1" timeOffset="182001.44">13914 7146 35 0,'-11'22'17'0,"-28"13"-14"0,25-20 15 15,-7 10-18-15,-7 4 1 16,-11 8-1-16,0 10 1 16,-7 0-1-16,4 10 1 15,0 5 0-15,3-5 1 16,3-1-2-16,5-2 1 0,2-11-3 16,8-2 0-16,0-16-4 15,11-9 0-15,-1-16-4 16,4-9 0-16</inkml:trace>
  <inkml:trace contextRef="#ctx0" brushRef="#br1" timeOffset="182212.91">13328 7228 26 0,'0'0'13'0,"28"28"-3"0,-21-19 22 0,4 7-29 16,3 3 0-16,4-4 1 15,3 11 0-15,0 8-5 16,4 13 1-16,10 9 3 16,11 1 1-16,3-1-3 15,1 1 1-15,-5-7-5 0,-2-3 1 16,-8-12-11-16,-10-17 0 16</inkml:trace>
  <inkml:trace contextRef="#ctx0" brushRef="#br1" timeOffset="182694.58">14298 7510 49 0,'0'28'24'0,"18"-34"-17"0,-4 6 39 16,11 0-44-16,13-3 1 15,15-4 1-15,0-5 1 16,7 2-8-16,0 1 1 16,-7-4-3-16,-4 7 1 15,-6 0-13-15,-8-7 0 16</inkml:trace>
  <inkml:trace contextRef="#ctx0" brushRef="#br1" timeOffset="183202.91">15879 6632 46 0,'0'22'23'0,"-18"-19"-19"0,7 9 30 0,-3 7-33 15,-3 9 0-15,-8 4 0 16,-7 5 0-16,-3 4-2 15,-4 3 1-15,4 0 0 16,3 0 1-16,7 0-3 16,4-13 1-16,7-6-8 15,3-3 1-15,8-25-6 16,3-13 1-16</inkml:trace>
  <inkml:trace contextRef="#ctx0" brushRef="#br1" timeOffset="183512.2">15529 6764 49 0,'32'53'24'0,"28"0"-26"0,-42-37 43 15,10 9-40-15,4 3 1 16,-1 3-1-16,5 4 0 15,-1 3-5-15,-10-7 1 16,-4-3-11-16,-11-18 0 16</inkml:trace>
  <inkml:trace contextRef="#ctx0" brushRef="#br1" timeOffset="184342.83">16104 5826 52 0,'7'19'26'0,"15"-4"-20"16,-15-5 39-16,3-7-41 16,4 6 1-16,4-9 1 15,3 0 1-15,-3 4-10 16,-1-8 1-16,-3 4 4 16,1 0 1-16,-5 4-3 15,-6-1 0-15,-4 9-2 0,0 1 0 16,-7-1-2-16,-4 4 0 15,-3 6-1-15,-4 0 0 32,1 0 0-32,3-3 1 31,7-7 1-31,7-9 1 0,7 0 1 31,7 4 0-31,0 2 1 0,7-3 1 0,4 1 0 0,-4-1 0 16,0 0 0-16,-7 0 0 15,-7 4-1-15,-7 2 1 0,-3 1-2 16,-8 6 1-16,0 3-2 16,-6-3 1-1,-11-4-5 17,-4 1 1-17,-3 3-10 1,-4 0 1-16</inkml:trace>
  <inkml:trace contextRef="#ctx0" brushRef="#br1" timeOffset="184731.6">15159 7419 68 0,'7'19'34'0,"28"0"-33"0,-7-23 62 0,18-2-62 16,28-13 0-16,22-3-1 16,20-6 1-16,18-9-4 15,0 8 1-15,-17-8-5 16,-26 2 0-16,-13 7-9 16,-18 6 1-16,-21-3-6 15,-18 9 1-15</inkml:trace>
  <inkml:trace contextRef="#ctx0" brushRef="#br1" timeOffset="185285.69">15483 7795 53 0,'4'10'26'0,"17"-4"-25"0,-10-6 46 0,3 0-45 0,7 0 0 0,7 0 0 0,0 0 1 0,-6 3-4 0,-1 3 1 0,-4 4 1 15,-2-1 1 1,-8 4-3-16,-7 2 1 0,-4 4-2 16,-3-6 1-16,-4-4-3 15,-3 4 1-15,0 2 1 16,0-2 0-16,3 3 0 16,4-1 1-16,0 1 1 15,7 0 0-15,4 2 1 31,6 4 1-31,8-6 1 0,3-3 0 47,8-4 0-47,-1 0 1 32,7-2-1-17,-3-1 1-15,-4-3-1 0,-7 3 0 0,-3 1-2 0,-11 5 0 0,-14 7-2 16,-14 9 0-16,-4 0-2 0,-10 1 1 0,-11 2-2 15,-7 3 0-15,0 4-4 0,7-7 0 0,7-5-3 16,8-1 1-16,6 0-6 0,11-6 0 16</inkml:trace>
  <inkml:trace contextRef="#ctx0" brushRef="#br1" timeOffset="185594.26">16171 7607 44 0,'7'9'22'0,"-3"23"-18"15,-4-16 36-15,-4 2-37 16,-3 1 0-16,0 6 2 15,-3 10 0-15,-1-1-6 16,4-2 0-16,-4-1 3 16,4 0 1-16,0 7-3 15,4-7 0-15,-1-3-7 16,1-2 1-16,6-8-11 16,-3-2 1-16</inkml:trace>
  <inkml:trace contextRef="#ctx0" brushRef="#br1" timeOffset="185804.16">16101 8410 59 0,'3'37'29'0,"11"-8"-38"0,-7-26 50 0,1 0-49 0,-1-3 0 15,-4-16-22-15,-6-3 1 16</inkml:trace>
  <inkml:trace contextRef="#ctx0" brushRef="#br1" timeOffset="189597.6">17046 7588 56 0,'36'22'28'0,"-5"-3"-24"0,-20-16 29 16,-1 10-33-16,-3 12 1 16,-7-6-2-16,-7 15 1 15,-7 13-2-15,-7-12 1 16,-7-1-11-16,3-3 1 16,-10-15-4-16,14-10 0 15</inkml:trace>
  <inkml:trace contextRef="#ctx0" brushRef="#br1" timeOffset="190602.5">18824 6582 41 0,'-7'18'20'0,"-18"-5"-18"16,15 3 34-16,-4 18-34 15,-4 13 1-15,-10 19-1 16,-4 22 1-16,4 3-5 16,0 3 1-16,0 16-1 15,6-1 1-15,1-5-4 16,7-10 0-16,3-13-8 16,1-15 0-16,-1-22 0 15,-3-12 0-15</inkml:trace>
  <inkml:trace contextRef="#ctx0" brushRef="#br1" timeOffset="191337.62">18083 7776 33 0,'-3'0'16'0,"-4"4"-11"0,7-4 32 16,-4 0-31-16,8-4 0 0,3-5 3 15,3-10 1-15,12-15-12 16,6-10 0-16,18-19 7 16,17-12 1-16,11-10-4 15,14-15 1-15,4 6-3 16,-7 0 1-16,-11 18-2 16,-14 14 1-1,-11 8 0-15,-6 17 0 16,-8 12-1-16,-10 6 0 0,-8 25-2 15,-6 16 1-15,-8 19-3 16,-10 12 1-16,-3 19-2 16,-8 4 1-16,0-1 1 15,1-9 0-15,3-7 2 16,0-12 0-16,3-6 2 16,4-13 0-16,7-9 0 15,3-10 1-15,8-2-1 16,0-7 0-16,3-3-1 15,0-4 1-15,0 1 0 16,0 6 0-16,0 3 0 0,0 3 0 16,0 7 1-16,1 0 0 15,2-1-1-15,1 1 1 16,-4 2-1-16,0 1 1 16,4 0 0-16,3-1 0 15,0 1-1-15,0-7 1 16,4-2 0-16,3-14 0 15,0-5 0-15,-3-10 0 16,-4-6 0-16,-7-10 0 0,-3 7-1 16,-4 2 0-16,-7 4-1 15,-4 3 0-15,-3 7-3 16,-7 5 1-16,0 14-3 16,0 11 0-16,0 13 0 15,-4 4 1-15,8 5 1 16,3 7 0-16,7-3 3 15,3-6 1-15,8-4 3 16,6-6 1-16,1-6-1 16,0-7 0-16,3-5-2 15,0-1 1-15,4-12-10 16,-1-10 1-16,1-9-4 16,-4-3 0-16</inkml:trace>
  <inkml:trace contextRef="#ctx0" brushRef="#br1" timeOffset="191639.74">19445 7585 27 0,'7'28'13'0,"11"23"-4"0,-11-39 21 0,0 1-29 0,-4 2 1 15,1-2-1-15,-4-10 1 16,0 3-4-16,0-3 1 16,0-9 1-16,4-6 0 15,-1-7-1-15,4-6 1 16,0-4-1-16,4 1 1 15,-1 0 0-15,4-3 0 16,-3-1 0-16,3 4 1 16,4 6 1-16,3 10 0 0,4 5 1 15,-4 14 1-15,3 11 0 16,5 7 1-16,-5 10-1 16,1 6 0-16,3-1-2 15,1-11 1-15,-1-4-6 16,-4 0 1-16,-6-3-13 15,-4-13 1-15</inkml:trace>
  <inkml:trace contextRef="#ctx0" brushRef="#br1" timeOffset="192509.29">21893 7099 40 0,'-3'6'20'0,"3"-6"-9"0,0 3 25 15,0 4-34-15,-4-1 0 16,-6 7-1-16,-4 5 1 15,-4 1-3-15,-7 6 0 16,-3 7 1-16,-4 2 1 16,1-3-2-16,6-2 0 15,4 2 0-15,3-3 1 0,8-6-1 16,10-3 1-16,7-3 0 16,7 3 1-16,7-7 0 15,0-3 0-15,4-2 0 16,3-4 0-16,0 0 0 15,-7 3 0-15,-3 1-1 16,-7 2 0-16,-8 4 0 16,-6-1 1-16,-8 13-1 15,4-3 1-15,-4 0-2 16,1 0 1-16,-1-3 0 16,1 0 0-16,-1-4-1 15,4-2 0-15,3-4-4 16,4-2 0-16,7-7-9 15,1-4 0-15</inkml:trace>
  <inkml:trace contextRef="#ctx0" brushRef="#br1" timeOffset="192751.74">22211 7551 44 0,'-11'31'22'0,"-3"7"-14"0,11-23 33 15,-1 1-40-15,1-3 1 0,-4 5-1 16,3-2 1-16,1-3-6 16,3-7 0-16,0-12-4 15,3-16 0-15,4-7-7 16,-3-11 0-16</inkml:trace>
  <inkml:trace contextRef="#ctx0" brushRef="#br1" timeOffset="193200.13">22200 7350 24 0,'14'22'12'0,"8"-3"-6"0,-15-19 13 0,3 9-19 15,1-3 0-15,-1 7-1 16,1 3 0-16,0 6-3 16,-1-4 0-16,1 1-3 15,-1 0 0-15,1-3 0 0,-4 2 1 16,0 1 3-16,-7-3 1 16,0 0 5-16,0-4 1 15,0 4 2-15,0-7 1 16,4 1 1-16,-4-1 0 15,3-6-3-15,1-3 0 16,3-3-2-16,3-3 1 16,1-7-2-16,3-2 1 15,-3-1-3-15,3-3 1 16,3 3-1-16,-3 4 1 0,4 2 1 16,0 7 0-16,-1 10 1 15,-3 2 1-15,1 13-1 16,-1 6 1-16,0 4-1 15,0 5 1-15,0 4-2 16,0 0 1-16,0-10-6 16,4-6 1-16,-1-12-10 15,5-13 1-15,-1-13-3 16,-4-12 1-16</inkml:trace>
  <inkml:trace contextRef="#ctx0" brushRef="#br1" timeOffset="193514.25">23424 6779 44 0,'4'0'22'0,"-4"10"-21"0,-4-7 42 16,-3 3-43-16,-10 3 1 15,-11 13-1-15,-8 10 1 16,-6 12-1-16,-4 15 1 16,-3 10 0-16,-4 19 1 15,7 15 1-15,7 20 0 16,11 2 0-16,3-12 1 16,11-9-2-16,11-10 1 0,13-22-3 15,15-22 0-15,10-12-9 16,7-20 0-16,-3-21-8 15,0-6 0-15</inkml:trace>
  <inkml:trace contextRef="#ctx0" brushRef="#br1" timeOffset="194013.87">23640 7181 49 0,'-4'34'24'0,"4"16"-22"0,0-31 37 0,0 6-38 15,-3 7 1-15,-1 11 0 16,1 4 0-16,-1 19-3 16,0-12 0-16,4-1 0 15,0-9 1-15,0-10-9 16,4-12 0-16,3-12-6 15,4-20 1-15</inkml:trace>
  <inkml:trace contextRef="#ctx0" brushRef="#br1" timeOffset="194412.16">24017 7065 48 0,'11'-4'24'0,"-8"-2"-22"0,1 0 41 15,-4-4-42-15,0 4 0 16,-7 0 1-16,0 0 0 16,-4 6-3-16,-3 3 1 0,-4 3 1 15,1 7 0-15,-4 5-1 16,3 11 1-16,4-7-2 15,0-4 1-15,7 4-1 16,7-6 1-16,3-3-1 16,8-10 1-16,6 3 0 15,1-12 1-15,0-13-1 16,-4-9 0-16,-4-1-1 16,4-2 1-16,-3 3-9 15,0-3 1 48,-4-7-8-48,0 7 1-15</inkml:trace>
  <inkml:trace contextRef="#ctx0" brushRef="#br1" timeOffset="194668.71">24169 6616 45 0,'17'50'22'0,"15"4"-12"0,-18-26 35 0,11 22-42 0,7 19 0 15,0 0 0-15,-4 22 0 0,-7 9-5 16,-11 10 0-16,-10 9 2 15,-10-12 0-15,-11-7-8 16,-7-15 1-16,-1-10-10 16,-6-12 1-1</inkml:trace>
  <inkml:trace contextRef="#ctx0" brushRef="#br1" timeOffset="197763.2">12848 6541 19 0,'0'44'9'0,"-7"6"-3"0,4-31 9 0,-1 18-13 16,-7 26 0-16,-3 22 0 16,-3 15 0-16,-4 22-5 15,-1 29 1-15,1 6-2 16,4 3 0-16,-5-7-3 15,8-2 0-15</inkml:trace>
  <inkml:trace contextRef="#ctx0" brushRef="#br1" timeOffset="198783.5">12940 6466 7 0,'14'15'3'0,"21"-12"1"0,-24-6 2 0,7 0-4 15,6-3 0-15,11-7 3 16,4-2 0-1,64-10-2 1,13 0 0-16,18-7 4 16,4 7 0-16,3-13-2 15,10-9 1-15,15-3-1 16,0-9 0-16,7-7-5 16,10-3 1-16,-6-3-1 15,10 12 1-15,0 4-1 16,-7 2 1-16,7 4-1 15,-4 3 0-15,-17 3 0 16,0 0 0-16,-11 0-1 0,-10 1 1 16,-8-5 0-16,-6 1 0 15,-8 4 0-15,-6-1 0 16,-5 19-1-16,-16 6 1 16,-22 9-1-16,-11 10 0 15,-6 10-2-15,-11 9 1 16,-8 3-1-16,-9 15 1 15,-8 10 0-15,-11 13 0 16,-6 6 0-16,-4 21 0 16,-7 23-2-16,-4 12 0 15,-6 20-3-15,2 14 0 16,8 7-2 0,7-197 9-16,4 379-4 15,-1-88 0-15,5-37 6 16,-5-23 1-16,-3-24 3 15,-3-23 0-15,-1-3-1 16,0-18 1-16,-6-19 0 16,-4-7 0-16,-7-18-3 15,-8-19 1-15,-2-16-2 16,-5-6 1-16,-6-13-2 16,-11-9 1-16,-3-6-2 15,-4-4 0-15,-14-8 0 16,-8-4 0-16,-16-7 0 15,-5-2 0-15,-10-7-1 16,-17 0 1-16,-11 4 0 16,-7 3 0-16,-11 2 0 15,-21 10 1-15,0 7-1 0,-14 5 0 16,0 7 0-16,-14 4 1 16,-14-1-1-16,-1 3 0 15,-9 9-2-15,2-2 0 16,-17-4-2-16,4-6 1 15,-25-3-4-15,-4 3 1 16,-28-3-3-16,-7 3 1 16</inkml:trace>
  <inkml:trace contextRef="#ctx0" brushRef="#br2" timeOffset="207837.6">17822 614 36 0,'18'-6'18'16,"-14"-3"-10"-16,-4 9 18 0,-8 3-26 15,-9 3 1-15,-15 3-1 16,-14 7 1-16,-17-7-2 15,-1 1 1-15,-13-1 0 16,-12 1 0-16,-9-1 0 16,-1-3 1-16,7-6 0 15,7 3 0-15,1 7 0 16,3 9 1-16,14 6-1 16,10 0 1-16,8 3-1 15,10 10 1-15,7 2-3 16,4 4 0-16,7 10-2 0,3 8 1 15,4 11-2-15,4 8 1 16,-1 16-1-16,4 4 1 16,0 15 1-16,3 6 0 15,4 7 2-15,-3 2 0 16,-1-5 0-16,1-1 1 16,-4 7-1-16,-4 3 0 15,-7-7 0-15,1 4 1 16,-1 12-2-16,1-9 1 15,2 3 0-15,-6-19 0 0,7-3 0 16,0-3 0-16,3-19 0 16,1-6 1-16,3-3-1 15,3-10 1-15,4-3 1 16,4 3 1-16,10-9 0 16,11 3 1-16,13 3-1 15,5-6 0-15,6-3 0 16,8-4 1-16,-1-12-1 15,11-6 0-15,11-3-1 16,6-7 1-16,15-15-1 16,-7-10 1-16,7-6-4 15,6-9 1-15,1-16-12 16,7-1 0-16,-28-2-4 16,-1 3 1-16</inkml:trace>
  <inkml:trace contextRef="#ctx0" brushRef="#br2" timeOffset="209022.89">13621 956 38 0,'7'25'19'0,"0"28"-12"0,-7-43 20 0,0 2-26 16,-7 7 0-16,-4 13 0 16,-6 11 0-16,-1 11-2 15,-3 8 1-15,-4 11-1 16,-3-11 1-16,3-8-1 16,4-17 1-16,3-2-2 15,4-20 1-15,7-18-1 16,0-9 1-16,14-16-1 0,0-16 1 15,7 0-1 1,0 0 1-16,4-3 1 0,-4-3 0 16,7 6 1-16,4-3 0 15,7-4 1-15,7 11 0 16,-1-1 2-16,1 13 0 16,0 9-1-16,-4 10 1 15,1 2-2-15,-5 7 1 16,-6 7-1-16,-7 5 0 15,-4 4-2-15,-14-1 0 16,-11 4-1-16,-6 9 1 0,-5 7-3 16,-9-10 1-16,-5 3-1 15,1 0 0-15,3 1 0 16,4-4 0-16,7-6 0 16,7-1 0-16,7-2 2 15,7-6 0-15,10-1 1 16,8-3 1-16,3 4 0 15,4-7 0-15,0 3 0 16,-4 3 0-16,0 1 0 16,-3-1 1-16,-4 7-1 15,-4 3 0-15,-10 6-1 16,-3 6 1-16,-1 10-1 16,-3-13 1-16,4-3-2 15,-4-3 1-15,3-3-1 16,4-3 0-16,0-1-6 15,7-5 0 17,7-10-5-32,0 0 1 0</inkml:trace>
  <inkml:trace contextRef="#ctx0" brushRef="#br2" timeOffset="209428.68">14125 1436 37 0,'11'9'18'0,"6"-9"-15"0,-17 0 31 15,0 0-33-15,0 0 0 16,0 0 3-16,-7 0 1 16,-3 0-6-16,-4 0 1 0,-4 0 2 15,0 13 0-15,-3 12-1 16,-3-6 1-16,2 9-2 16,1-6 0-16,4-3-2 15,2-7 0-15,5 4 0 16,6 0 1-16,8-13-1 15,6 3 1-15,5-3 0 16,2-6 0-16,1-6 0 16,-4-4 1-16,0 4 0 15,0-1 0-15,0 7 1 16,-3 3 0-16,3 0 0 16,0 9 0-16,-3-9 0 15,-1 10 0-15,-3-4 0 16,0 4 1-16,0-1-4 15,1 0 0-15,-1 1-3 16,0-1 1-16,0-3-7 0,3-6 0 16,4-3-2-1,-3 0 0-15</inkml:trace>
  <inkml:trace contextRef="#ctx0" brushRef="#br2" timeOffset="209892.25">14549 984 38 0,'17'41'19'0,"-6"6"-18"0,-8-31 38 0,-3 12-40 16,-3-3 1-16,-1 16 0 15,-3 9 1-15,4-6-1 16,-1-6 0-16,4-1 1 16,0-6 1-16,0-2 0 15,0-17 1-15,0 1-1 16,-3-1 1-16,-1-5-1 16,-3-4 0-16,-4-3-2 15,-6-3 1-15,-1 3-2 16,-3-7 1-16,-4 4-1 15,1 3 1-15,-5 10-2 16,5 2 0-16,-1 10-1 16,0 6 1-16,4 1-1 15,7-4 1-15,3-7 0 0,8 8 1 16,6-8 2-16,5 1 0 16,2-3 0-16,4 3 0 15,4-10-3-15,3 0 1 16,4-9-6-16,-1-9 0 15,8 0-6-15,-7-16 0 16</inkml:trace>
  <inkml:trace contextRef="#ctx0" brushRef="#br2" timeOffset="210088.43">14647 1552 43 0,'7'56'21'0,"0"-12"-27"0,-3-38 39 0,0 4-34 16,-4-10 0-16,0 0-3 15,-4-6 1-15,4-1-3 16,0-5 0-16,0-16-5 16,0-4 0-16</inkml:trace>
  <inkml:trace contextRef="#ctx0" brushRef="#br2" timeOffset="210240.44">14584 1401 25 0,'-4'10'12'0,"15"-1"-3"0,-4-6 18 0,0 0-26 15,0 7 1-15,4-7-1 16,-1 3 1-16,1 4-3 0,3-7 0 16,0 3-1-16,4-6 1 15,-1 0-9-15,4-9 0 16</inkml:trace>
  <inkml:trace contextRef="#ctx0" brushRef="#br2" timeOffset="210660.15">15018 1458 35 0,'10'15'17'0,"-6"11"-19"0,-4-26 27 0,-4 9-25 15,-6 0 1-15,-1 1-1 16,-6-1 1-16,-1 1-2 16,0 8 1-16,1-2 0 15,-1-7 0-15,7 4-1 16,1 0 0-16,6-4-1 16,4 0 0-16,4-9 1 15,6 3 0-15,8-6 0 16,-4 3 1-16,0 3-1 15,0-12 1-15,0-3 1 16,1-1 0-16,-5 0 0 16,1 4 0-16,-1 0-1 15,1 9 1-15,0 0 0 0,-1 9 1 16,-3 0-1-16,0 1 1 16,0-4-1-16,-3 4 0 15,-1-1 0-15,1 3 0 16,-1-2-1-16,1-1 0 15,-1-2-3-15,4-1 0 16,4-6-7-16,0-6 0 16</inkml:trace>
  <inkml:trace contextRef="#ctx0" brushRef="#br2" timeOffset="211005.01">15180 1662 24 0,'4'6'12'0,"-1"13"-6"0,1-19 13 0,-1 3-19 16,4 3 0-16,0-3-1 16,-7-3 1-16,7-3-1 15,0-3 1-15,0-4 0 16,0 7 0-16,4-12-1 16,0-4 1-16,3-9-1 15,7-4 1-15,-3 4 0 16,3 0 0-16,0 9 0 15,-3 0 1-15,-1 13 0 16,-3 9 0-16,0 10 1 16,1 5 0-16,-5 7-1 15,1-6 1-15,-1 0-2 16,1 0 1-16,-1-10-2 0,1 1 0 16,3-4-7-1,0-3 0-15,4 3 0 0,0-15 0 16</inkml:trace>
  <inkml:trace contextRef="#ctx0" brushRef="#br2" timeOffset="211292.74">15829 1382 34 0,'14'19'17'16,"-14"-9"-25"-16,0-10 34 0,-7 9-27 0,-7-6 1 0,-4 4-1 0,1 2 1 0,-4 0-1 15,-1 7 1-15,-2 3-2 16,3 0 1-16,7-1 0 16,3 1 0-16,7-3 3 15,8 3 0-15,7-10 3 16,3 7 1-16,0-7 0 16,0 7 1-16,0-7-1 15,0 4 1-15,-7-1-4 16,-7 1 0-16,-7 3-5 15,-14 12 1-15,-21-9-5 16,-18 9 1-16,-18-3-9 16,-14-9 1-16</inkml:trace>
  <inkml:trace contextRef="#ctx0" brushRef="#br2" timeOffset="211784.04">13180 2163 34 0,'14'0'17'0,"11"10"-6"15,-8-4 24-15,15-3-30 16,17 0 0-16,15-3 3 16,28 0 1-16,24-6-11 15,18-10 0-15,32 4 7 16,21-10 0-16,17 3-3 16,15 6 1-16,-14 13-2 15,6 10 0-15,-9 9-2 0,-5-1 1 16,-17 1-2-16,-25 3 0 15,-28 0-7-15,-28-3 1 16,-25-3-9-16,-35-1 0 16</inkml:trace>
  <inkml:trace contextRef="#ctx0" brushRef="#br2" timeOffset="213694.54">23417 7980 22 0,'0'16'11'0,"11"-16"0"15,-11 0 12-15,4-3-20 16,3-4 1-16,10 1 1 16,8-3 0-16,7 3-6 15,3-4 0-15,0 1 3 0,4 2 0 16,-4 1-6-16,-3 3 0 15,-4 0-7-15,-7-3 0 16</inkml:trace>
  <inkml:trace contextRef="#ctx0" brushRef="#br2" timeOffset="213853.87">23393 8146 32 0,'0'16'16'0,"10"-16"-6"0,-3 0 23 16,0-3-31-16,15-3 0 0,16-4 0 15,12 1 1-15,3-1-6 16,-4-5 0-16,-3 5-9 16,-11-2 1-16</inkml:trace>
  <inkml:trace contextRef="#ctx0" brushRef="#br1" timeOffset="-209704.15">24783 7381 36 0,'-4'10'18'0,"8"-10"-5"16,-1-3 19-16,4-4-29 15,4 1 1-15,6 0 0 16,8-4 1-16,7-2-8 0,7-1 0 15,0-2-1-15,-11 2 0 16,-7 4-10-16,-11-1 0 16</inkml:trace>
  <inkml:trace contextRef="#ctx0" brushRef="#br1" timeOffset="-209542.87">24776 7529 41 0,'10'12'20'0,"25"-12"-18"0,-24 0 30 0,0 3-32 16,6 4 1-16,1-4-6 15,0 0 0-15,3 3-5 16,-4-9 1-16</inkml:trace>
  <inkml:trace contextRef="#ctx0" brushRef="#br1" timeOffset="-209018.34">25802 7253 52 0,'-7'15'26'0,"-39"20"-29"0,32-26 44 16,-3 4-42-16,-5-1 1 15,-6 7 0-15,-7 0 0 16,-4 3-1-16,0 0 0 15,4 6-1-15,7-6 1 16,7 0-1-16,6-3 1 16,1-3 0-16,11-4 0 0,10-3 1 15,11 1 1-15,3-4 0 16,7-3 0-16,0 0 0 16,-3-3 1-16,-4 4-1 15,-3-1 1-15,-4 6-2 16,-7 4 1-16,0 2-1 15,-4 7 1-15,-3 3-1 16,-3-6 0-16,-8 6 0 16,-3 0 1-16,-3 7-2 15,-5-4 1-15,5-6-3 16,3-3 1-16,3-7-5 16,4-2 0-16,7-10-8 15,7-10 1-15</inkml:trace>
  <inkml:trace contextRef="#ctx0" brushRef="#br1" timeOffset="-208774.6">25876 7667 58 0,'0'31'29'0,"-10"13"-35"0,6-38 53 16,1 4-47-16,-1 2 1 16,1 4-2-16,-1-7 0 15,4 1-3-15,0-10 0 16,4-25-12 0,3-10 1-16</inkml:trace>
  <inkml:trace contextRef="#ctx0" brushRef="#br1" timeOffset="-208625.65">25827 7337 28 0,'10'32'14'0,"5"-13"-2"16,-8-16 9-16,3 3-22 16,1-3 0-16,3 7-7 15,4-4 0-15,3 0 3 16,7-6 1-16</inkml:trace>
  <inkml:trace contextRef="#ctx0" brushRef="#br1" timeOffset="-208343.22">26095 7623 23 0,'0'19'11'16,"0"-19"-4"-16,4 3 14 0,3-3-19 0,0 0 1 15,0-3-1-15,0 3 1 16,-4-7-5-16,1 1 1 15,-1-3 2-15,1-7 0 16,3-3-1-16,0-3 0 16,0-3 1-16,0 0 1 15,0 6 0-15,0 7 0 0,4 8 2 16,3 14 1-16,4 9 0 16,-1 9 1-16,4 19-2 15,0-6 0 16,1 6-1-31,-5 3 1 0,1-3-6 0,-4-9 0 0,-3-13-12 16,-1-19 0-16</inkml:trace>
  <inkml:trace contextRef="#ctx0" brushRef="#br1" timeOffset="-207819.18">27266 6616 41 0,'0'0'20'0,"-7"-9"-10"0,4 9 26 0,-1 6-33 16,-6 3 1-16,-8-2 1 16,-7 8 1-16,-3 14-8 15,-7 5 1-15,-4 19 4 16,0 13 0-16,0 19-1 16,4 18 0-16,-4 20-1 15,18 18 0-15,7-13 0 16,7-2 1-16,7-29-1 15,10-15 0-15,8-13-3 16,14-22 1-16,0-19-9 16,-1-9 1-16,1-16-9 15,-7-10 0-15</inkml:trace>
  <inkml:trace contextRef="#ctx0" brushRef="#br1" timeOffset="-207321.04">27485 6814 48 0,'-4'25'24'0,"-24"6"-22"0,25-15 37 16,-4 9-39-16,0 0 1 15,3 3-3-15,4 0 1 16,0-6-4-16,0-6 0 16,0-10-9-16,4-15 0 15</inkml:trace>
  <inkml:trace contextRef="#ctx0" brushRef="#br1" timeOffset="-206930.69">27291 6707 28 0,'0'22'14'0,"39"-13"1"16,-29-9 13-16,8 4-25 15,3-1 1-15,7 0 4 16,4-3 0-16,10 0-9 16,4-3 1-16,0 0 5 15,-4-1 1-15,-3 4-2 16,-7-3 0-16,-4 0-4 15,-7-3 1-15,-3-4-2 16,-7 1 1-16,-1 0-2 16,-3 2 1-16,-7 1 0 15,-3 6 0-15,-4 6-1 16,0 10 1-16,-4 6 0 0,0 0 0 16,1 0 0-16,-1 3 1 15,1 0-1-15,3 0 1 16,3 0 0-16,1-3 1 15,6 0-1-15,8 0 1 16,3 0-1-16,3-6 0 16,1-4-5-16,0-5 1 15,-4-7-11-15,3-10 1 16</inkml:trace>
  <inkml:trace contextRef="#ctx0" brushRef="#br1" timeOffset="-206645.85">28250 6704 51 0,'-3'47'25'0,"-36"9"-22"16,25-34 39-16,-7 19-41 15,-14 0 1-15,-11 18 0 16,-4 1 0-16,-3 12-3 15,-14 7 1-15,0 2 2 16,4 1 1-16,3-1-2 16,7-6 1-16,7-9-1 15,4-6 0-15,6-7-2 16,8-9 0-16,4-3-6 16,6-13 1-16,11-6-11 0,10-16 0 15</inkml:trace>
  <inkml:trace contextRef="#ctx0" brushRef="#br1" timeOffset="-206372.17">27781 7685 36 0,'0'63'18'0,"-17"-28"-12"0,13-20 20 0,-6 7-25 15,-1 3 0-15,-3-6 0 16,0 3 1-16,0 3-3 16,3-6 0-16,4 0-3 15,7-7 1-15,3-8-9 16,8-11 1-16</inkml:trace>
  <inkml:trace contextRef="#ctx0" brushRef="#br1" timeOffset="-206046.4">28060 7695 43 0,'0'6'21'0,"-4"-3"-25"0,1 0 35 16,-11 1-31-16,-4 5 0 16,-7-3 0-16,-3 4 1 15,4 8-1-15,2 1 0 16,1 6 0-16,4 7 1 16,-1-7-1-16,7 3 0 15,4 0 0-15,7-3 1 16,7-6-1-16,15-9 0 15,9-10 1-15,1-7 1 0,0-8 0 16,-8-10 0-16,-6-4 0 16,-7 1 1-16,-4 0-5 15,-7-10 0-15,-7 4-11 16,-4-1 0-16</inkml:trace>
  <inkml:trace contextRef="#ctx0" brushRef="#br1" timeOffset="-205154.67">28113 7513 19 0,'14'-9'9'0,"-3"-13"7"0,-8 12 0 16,-3 1-12-16,0-4 1 15,-3-2 1-15,-4 5 0 16,-4 1-9-16,-3 3 1 16,-4-4 5-16,-7 7 1 15,-3 9-4-15,0 7 1 16,0 6-1-16,0 9 0 15,6-6-1-15,5 3 1 0,3 6-2 16,7 4 1-16,7-4 0 16,10-3 0-16,11-6 0 15,11-9 1-15,10-13 1 16,-3-13 0-16,-7-6 1 16,-4-3 1 30,-10-3-2-46,-4 0 1 0,-7-6-11 63,-10 0 0-47,-1 2-2-16,0 4 0 15</inkml:trace>
  <inkml:trace contextRef="#ctx0" brushRef="#br1" timeOffset="-204747.06">28406 7717 41 0,'10'9'20'0,"-3"-24"-23"0,-7 8 40 0,-3 4-37 0,-1-3 0 0,-3 0 0 0,-7 6 1 0,-4 6-1 16,-6 10 0-16,-1-7 0 15,0 13 0-15,1 6-2 16,3 3 1-16,6-2-1 15,8-7 0-15,11-4 1 16,10-2 0-16,11-3 0 16,3-4 1-16,-7-9 1 15,4-6 0-15,-1-7 0 16,-2-6 0 0,-1-6-8-16,-4 7 1 46,-6-11-5-46,3-2 1 0</inkml:trace>
  <inkml:trace contextRef="#ctx0" brushRef="#br1" timeOffset="-204363.29">28413 6281 41 0,'3'18'20'0,"11"70"-21"15,-3-60 36-15,10 23-33 16,7 8 1-16,8 26 3 16,9 28 0-16,15 12-7 15,0 10 1-15,-10 6 5 16,-8 3 0-16,-14-12-2 16,-21-3 0-16,-28 9-3 15,-21 15 0-15,-15-12-7 16,-10-9 1-16,-7-19-10 0,-7-28 0 15</inkml:trace>
  <inkml:trace contextRef="#ctx0" brushRef="#br1" timeOffset="-200100.64">29125 7203 36 0,'7'-10'18'0,"-3"1"-7"0,-4 9 19 0,7-3-27 15,0-4 0-15,4-2 1 16,-1-4 0-16,4 1-6 16,0-1 1-16,4-2 3 15,0-1 0-15,-1-3-2 16,1 7 0-16,0 2 0 16,-4 1 0-16,0 6 0 15,0 9 0-15,0 10 0 16,0 2 0-16,0 7-1 15,0-6 0-15,-3 3 0 16,0 0 1-16,3-3-1 16,0 0 0-16,0-4 1 31,0 1 0-31,4-3 1 0,6-7 0 0,5-3 1 16,-1-9 0-16,0-7-1 15,-3 4 1-15,-4-16-1 0,-3 0 1 16,-4 0-5-16,-4 0 1 15,-6-1-13-15,-8 1 0 16</inkml:trace>
  <inkml:trace contextRef="#ctx0" brushRef="#br1" timeOffset="-199649.47">29101 7714 53 0,'17'9'26'0,"8"-25"-22"0,-11 13 40 0,7-6-42 15,15-4 1-15,9-5 1 16,1-4 1-16,-7-4-7 16,-7 5 1-16,-4 5 3 15,-7 3 0-15,-3 4-1 16,-4-1 0-16,0 7-2 16,-7-3 0-16,0 6-1 15,-3 0 1-15,-1 3-1 16,1 7 1-16,-1 5 0 0,1 14 0 15,-4 2 1-15,3 0 1 16,8 1 0-16,3-1 0 16,4 0-1-16,6-6 0 15,5-9 0-15,-1-10 0 16,7-6-5-16,0-6 0 16,-3 0-12-16,0-7 0 15</inkml:trace>
  <inkml:trace contextRef="#ctx0" brushRef="#br1" timeOffset="-198655.37">30304 6829 48 0,'17'0'24'0,"-10"41"-16"15,-3-28 25-15,-4 6-33 16,0 2 1-16,0 8-1 16,0 5 0-16,0 1-3 15,0-4 1-15,0-6-5 16,-4-9 1-16,1-10-8 16,-1-15 0-16</inkml:trace>
  <inkml:trace contextRef="#ctx0" brushRef="#br1" timeOffset="-198269.85">30117 6770 27 0,'14'3'13'0,"21"0"4"0,-21-6 14 15,0-3-25-15,7-7 0 16,11-3 2-16,11-2 0 15,9 5-11-15,1-3 0 16,-7 1 7-16,-7 5 1 16,-11 7-4-16,-7 0 0 0,1 0-1 15,-5 3 0-15,-6 0-1 16,-4 0 0-16,-4 3-1 16,4 6 0-16,-3 10 0 15,-4 9 1-15,-4 1-1 16,1 5 1-16,3 4 1 15,0 3 0-15,3-7 1 16,1 1 0-16,3-7 0 16,7-9 0-16,7-7 0 15,11-6 1-15,0-2-4 16,-8-8 0-16,-2 1-7 16,-8 0 0-16,-7 3-6 15,-14 6 1-15</inkml:trace>
  <inkml:trace contextRef="#ctx0" brushRef="#br1" timeOffset="-198016.22">30050 7384 62 0,'24'4'31'0,"82"5"-33"0,-64-15 61 16,26-7-58-16,2-9 0 15,15-3 0-15,-1 3 0 0,-13 0-5 16,-11 7 1-16,-11 2-6 16,-10 7 1-16,-14 6-11 15,-11 6 0-15</inkml:trace>
  <inkml:trace contextRef="#ctx0" brushRef="#br1" timeOffset="-197725.98">30279 7748 56 0,'3'28'28'0,"-10"35"-31"15,4-44 44-15,-1 0-41 16,-3 9 0-16,-3 6 0 0,-4 4 0 16,-1 0-1-16,5-1 1 15,-1-8-4-15,8-14 1 16,3-5-8-16,10-13 0 15,4-10-4-15,4-6 1 16</inkml:trace>
  <inkml:trace contextRef="#ctx0" brushRef="#br1" timeOffset="-197278.79">30607 7707 42 0,'0'35'21'0,"-4"-10"-21"0,4-28 36 0,-3 6-35 0,-4 0 1 0,-7 3-1 15,-4 4 1-15,1 2-3 16,-5 1 1-16,-2 3-1 16,2 2 1-16,-2-2-2 15,6 0 0-15,8-4 0 16,6 1 0-16,8-4 0 15,6 1 1-15,8-1 2 16,14 4 1-16,-8-1 0 16,-3 7 1-16,-3-7 0 15,-7 1 1-15,-1 3-2 0,-6-4 1 16,-4 4-3-16,-7-4 1 16,-4-2-2-16,-3-7 1 15,0-3-1-15,0-6 0 16,3-7 1-16,8-9 0 15,6 7 0-15,8-4 0 16,3-6 1-16,4-7 0 16,-4 1-1-16,0 0 1 15,7 6-3-15,4-1 0 0,-1 1-8 16,1 0 1-16,0 0-5 16,6 6 0-16</inkml:trace>
  <inkml:trace contextRef="#ctx0" brushRef="#br1" timeOffset="-196992.32">30854 7664 39 0,'7'28'19'0,"-14"-16"-17"0,0-9 32 0,0 1-34 0,-4 5 0 0,-6-3 1 16,-1 10 0-16,-3 6-2 15,0 9 1-15,3 1 0 16,0 2 0-16,8 7-1 16,6-7 1-16,8-5 1 15,10-11 0-15,11-8 1 0,3-13 1 16,4-10 1-16,-1 4 0 16,-2-7-1-1,-1-12 1-15,-4-7-8 0,-9 1 0 16,-5-16-11-16,-6 3 1 15</inkml:trace>
  <inkml:trace contextRef="#ctx0" brushRef="#br1" timeOffset="-196512.48">31238 7378 57 0,'18'6'28'0,"24"-6"-26"0,-24 4 47 15,17-1-48-15,15-3 0 16,6-3-1-16,-3-1 0 0,-11 1-8 16,-10 0 1-16,-7-6-10 15,-4-4 0-15</inkml:trace>
  <inkml:trace contextRef="#ctx0" brushRef="#br1" timeOffset="-195852.97">32272 5603 39 0,'-18'3'19'0,"15"7"-10"0,-1-1 21 0,-3 7-27 0,-3 0 0 0,-8 9 1 0,-7 12 0 0,1 10-6 15,-4 16 1-15,-1 6 3 0,5 13 1 16,2 18-3 0,5 10 1-16,6 3-1 0,8-7 1 15,6-12-4-15,8-25 0 16,3-15-6-1,7-7 1-15,4-25-7 0,-8-16 1 16</inkml:trace>
  <inkml:trace contextRef="#ctx0" brushRef="#br1" timeOffset="-195456.66">32487 5581 35 0,'-3'32'17'0,"-4"34"-12"0,3-60 26 0,-3 13-30 16,4 9 0-16,-4 9 0 16,0 4 0-16,-1 3-3 0,1 0 0 15,4-3-4 1,-1-10 1-16,1-21-7 0,-1-14 1 15</inkml:trace>
  <inkml:trace contextRef="#ctx0" brushRef="#br1" timeOffset="-195099.92">32307 5638 37 0,'7'6'18'0,"15"-9"-16"0,-12 3 31 0,4-3-31 16,0 0 0-16,4 0 3 16,3-1 1-16,11-2-6 15,10 0 1-15,1-4 3 16,3-5 1-16,-8 2-2 16,-6-2 1-16,-7 8-3 15,-4 1 1-15,-7-3-3 16,-3 2 1-16,-4 7-3 15,0 3 1-15,-4 7-1 16,-6 6 1-16,-4 9-1 16,0 0 1-16,-4 0-1 15,0 6 1-15,1 4 2 16,3-7 0-16,0 0 0 0,7 0 0 16,3-3-1-16,4-6 1 15,4 0-3-15,3-3 0 16,0-1-9-16,0-11 1 15,-3-4-3-15,-4-4 1 16</inkml:trace>
  <inkml:trace contextRef="#ctx0" brushRef="#br1" timeOffset="-194397.59">32286 6140 35 0,'11'6'17'0,"28"-3"-10"15,-25-3 32-15,7-3-35 16,7-3 0-16,14-1 1 16,18-2 0-16,0 3-7 15,-7 2 0-15,-14-8 0 16,-4 6 1-16,-3 2-13 16,-11-2 0-16</inkml:trace>
  <inkml:trace contextRef="#ctx0" brushRef="#br1" timeOffset="-194139.73">32385 6346 45 0,'4'26'22'0,"3"8"-19"0,-4-28 31 0,1 4-34 0,-1 2 1 0,1 4-2 0,-4 3 1 0,0-4-1 16,0 4 1-16,0 0-6 16,0 0 1-16,0-7-8 15,-4-5 0-15</inkml:trace>
  <inkml:trace contextRef="#ctx0" brushRef="#br1" timeOffset="-193660.99">32660 6271 33 0,'7'-3'16'0,"-3"16"-6"0,-4-13 21 15,0 0-29-15,-4-4 0 16,-6 8 0-16,-4-4 1 16,-4 6-4-16,-3 3 0 15,0 7 0-15,-1 0 1 16,1 2-4-16,4-2 1 16,2-3-2-16,5-1 1 15,3 1-2-15,7-1 1 16,7 1 1-16,7-1 1 15,7 1 3-15,7-1 0 16,4 1 2 31,-4 3 0-47,-3-4 2 16,-7 1 0-16,-4-1-1 15,-11 10 0-15,-10 0-1 0,-7-6 1 0,-7-4-3 0,-4-2 0 0,-3-4 0 0,3-3 0 0,4 4 0 16,7-1 1-16,7-9 1 15,7-7 1-15,11-5 0 16,6-4 0-16,8-6 0 16,3-4 0-1,4 1-3-15,0 0 1 0,-4 3-11 16,-3 3 1-16,-11 0-5 16,-4 3 1-16</inkml:trace>
  <inkml:trace contextRef="#ctx0" brushRef="#br1" timeOffset="-193349.72">32879 6356 41 0,'-11'6'20'0,"-3"0"-23"0,7-6 36 0,-3 4-33 16,3 2 0-16,-1 6 0 15,1 1 1-15,0 3-3 16,0 2 1-16,0 11-1 16,4-4 0-16,3 3 0 15,0-3 0-15,0 0 0 16,7-15 0-16,3-10 2 16,1-10 1-16,0-2-1 15,-1-7 1-15,1 0-2 16,-1-6 0-16,1-3-9 15,-1-4 0-15</inkml:trace>
  <inkml:trace contextRef="#ctx0" brushRef="#br1" timeOffset="-193014.99">32858 5434 25 0,'10'44'12'0,"19"-3"2"0,-22-32 13 15,3 16-25-15,4 10 1 16,7 9 4-16,11 15 1 0,-4 1-9 16,4 12 1-16,-4 3 4 15,-6 10 0-15,-12 12-2 16,-6 10 1-16,-15-1-8 16,-7 1 1-16,-6-16-10 15,-8-19 0-15</inkml:trace>
  <inkml:trace contextRef="#ctx0" brushRef="#br1" timeOffset="-192008.27">33080 5283 35 0,'-4'10'17'0,"8"-20"-6"0,-4 10 21 0,4-3-29 16,3-3 0-16,3 0 1 16,1-4 1-16,6 4-6 15,5 0 0-15,2 6 4 16,4 3 1-16,-3 0-2 15,-4 3 0-15,-7-3-2 16,-3 4 0-16,-11 2 0 16,-4 1 0-16,-6-1-1 15,-4-3 0-15,-4 1-1 16,1 2 0-16,2 3 0 16,5-5 1-16,-1-1-1 15,4 7 1-15,7-1 0 16,4 1 0 15,3-4 1-31,7 4 0 0,4 2 1 31,3-8 0-31,0 5 0 0,0 1 0 0,-3-4 0 0,-4 4 0 0,-4-7-1 0,1 3 0 16,-4 4 0-16,-7 2 0 16,-11 4-3-16,-6 0 0 15,-11 0-11-15,-4 0 0 16</inkml:trace>
  <inkml:trace contextRef="#ctx0" brushRef="#br1" timeOffset="-191508.55">31923 7181 41 0,'-4'3'20'0,"1"-10"-9"0,3 7 27 16,0 0-34-16,0 0 1 15,0 0 4-15,3 0 1 16,11 0-12-16,11-3 1 15,21-3 7-15,10-10 0 16,19-9-2-16,20-3 0 16,28-6-2-16,11-10 0 15,7 0-3-15,-7 12 1 0,-14 4-6 16,-17 0 1-16,-29 6-6 16,-21 3 1-1,-25 4-10-15,-25 8 0 31</inkml:trace>
  <inkml:trace contextRef="#ctx0" brushRef="#br1" timeOffset="-190604.45">32681 7397 44 0,'36'3'22'0,"-22"-12"-16"15,-7 6 31-15,0-1-35 16,-7 4 0-16,0 0 0 0,-4-6 0 16,-10 3-3-16,-14 3 0 15,-14 0 2-15,-4 6 0 16,-11 10-2-16,-3 12 1 15,4 19-1-15,7 10 0 16,3-1-2-16,3 13 1 31,8-3 0-31,7 3 1 16,7-6 0 0,14-7 0-16,10-9 1 0,8-9 1 0,17-13 1 0,18-13 0 0,10-12-1 15,4-15 1-15,4 2-1 16,-15-12 1-1,-10-6-1-15,-14-1 1 0,-11 1-2 16,-14 6 1 31,-11 6-1 0,-10 3 1-16,-7 10-2-15,-8 12 0-16,-13 13 0 0,7 3 1 0,-4 10-2 0,0 5 1 0,0 1-4 0,0-4 1 0,4 1-10 0,3-10 0 0</inkml:trace>
  <inkml:trace contextRef="#ctx0" brushRef="#br1" timeOffset="-179427.17">21325 8432 23 0,'-10'0'11'0,"13"3"-4"0,-3-3 12 15,0 0-17-15,7 3 1 16,0 0 2-16,1 3 0 15,-1-2-5-15,3 2 0 16,4-3 4-16,0 0 0 16,4 0-1-16,3 0 1 15,11 1-2-15,7-4 1 0,10-4-2 16,4-2 1-16,4-3 0 16,13-1 0-16,11 1 0 15,18 3 0-15,0 3-1 16,3 6 1-16,4 3-2 15,3 0 1-15,1-3-1 16,-1-6 1-16,-14-6-1 16,8-7 0-16,2-6 0 15,15 6 1-15,-10 1-1 16,13-1 1-16,1-9-1 16,10 6 0-16,-14 4 0 15,-15 5 0-15,-2-2 0 16,-8 2 0-16,-7 1 0 15,-14 2 0-15,-7-2-1 16,-10 3 0-16,-11 6-4 16,-11 6 1-16,-10 10-4 15,-11-4 0-15,-14 4-6 0,-7 6 1 16</inkml:trace>
  <inkml:trace contextRef="#ctx0" brushRef="#br1" timeOffset="-178538.23">22197 6102 36 0,'-4'3'18'0,"4"-12"-11"0,0 9 19 16,0 0-21-16,0 0 0 15,0 0 0-15,0 0 1 16,0 0-9-16,0 0 1 16,4 0 2-16,3-4 1 15,0 4-9-15,0-3 1 16,4-3-7-16,-4-3 1 16</inkml:trace>
  <inkml:trace contextRef="#ctx0" brushRef="#br1" timeOffset="-178301.09">22458 5907 36 0,'10'16'18'0,"8"6"-18"15,-11-13 28-15,0-9-27 16,4 4 0-16,-4-4-1 16,0 3 0-16,-4-3-4 15,1-3 1-15,-8-7-7 16,1 1 0-16</inkml:trace>
  <inkml:trace contextRef="#ctx0" brushRef="#br1" timeOffset="-177699.58">21975 6441 29 0,'-15'12'14'0,"22"-3"-7"16,-3-5 18-16,0-1-22 15,-4 0 1-15,0-3 1 16,0 3 1-16,3-3-7 16,4-3 1-16,0-3 4 0,4-4 0 15,-1 1-2-15,8-4 0 16,7-2-1-16,6-4 0 15,5-3-2-15,3 0 1 16,28-16 0 0,-43 23 0-16,1-1 0 15,0 3 0-15,-4 4 0 32,0 3 0-17,-3 6 0-15,-1 3-2 0,1 0 1 0,-4 3-1 0,0 10 1 0,0 12-1 16,4 3 1-16,-4-5 0 15,0 5 0-15,0-6-1 16,-3-6 1-16,-4-10-11 16,0-9 1-16</inkml:trace>
  <inkml:trace contextRef="#ctx0" brushRef="#br1" timeOffset="-177085.96">22811 6158 23 0,'70'-34'11'0,"-17"2"-1"0,-28 14 6 16,-1-7-12-16,1-7 1 16,-4-5 3-16,-7-10 1 15,-6 6-10-15,-8 3 0 16,-11 4 7-16,-14-4 0 0,1 7-2 15,-12 6 0-15,-20 6-2 16,-15 6 0-16,-10 7-2 16,-4 6 1-16,1 3-1 15,-11 10 0-15,-8 12-2 16,8 12 0-16,7-5-2 16,10 18 0-16,11 6-1 15,11 20 1-15,13-4 0 16,8 9 0-16,7-2 0 15,10 12 1-15,8-10 1 16,10-3 1-16,14-5 1 16,10-8 0-16,15-14 1 15,25-11 0-15,10-15 1 16,18-18 1-16,13-20 0 16,19-9 0-16,-11-15-1 15,-29-10 0-15,-6-13-2 0,-18 0 1 16,-14 1-2-16,-14-4 0 15,-15 7-3-15,-3-13 1 16,-10 0-8-16,-15-3 1 16</inkml:trace>
  <inkml:trace contextRef="#ctx0" brushRef="#br1" timeOffset="-175736.37">30004 8686 25 0,'10'-6'12'0,"22"-10"-9"0,-21 10 12 16,6-1-12-16,12 1 1 0,2 3 2 0,5-3 1 15,6-4-8-15,7 4 0 16,11 0 6-16,0-7 0 16,14-6-1-16,18 0 0 15,17 4-2-15,4-7 0 16,21 0-1-16,18 3 1 31,0 0-2-31,-1 7 1 0,19 2-1 0,3 1 0 16,-1 3 0-16,5 3 0 0,-8-4-1 15,-24-2 1-15,-4 3 0 16,-25-4 0-16,-13 4 0 16,-15 0 0-16,-18 2-1 15,-13 4 1-15,-15 4-5 16,-21 2 1-16,-14 0-8 15,-21-3 0-15</inkml:trace>
  <inkml:trace contextRef="#ctx0" brushRef="#br1" timeOffset="-174625.9">31094 9106 27 0,'-7'22'13'0,"7"-3"-7"0,0-19 15 16,0 0-20-16,0 0 0 15,3-7-1-15,1 1 1 16,-1 0-6-16,1 0 0 16,3-7-3-16,-7 4 0 0</inkml:trace>
  <inkml:trace contextRef="#ctx0" brushRef="#br1" timeOffset="-174456.99">31380 8915 40 0,'7'3'20'0,"-4"-3"-28"16,-3 0 38-16,4 3-33 15,-1 0 1-15,-3 0-15 16,0 7 0-16,-3-10 16 16,6 0 1-16</inkml:trace>
  <inkml:trace contextRef="#ctx0" brushRef="#br1" timeOffset="-173993.29">31013 9373 29 0,'3'47'14'0,"-13"-35"-10"15,10-6 26-15,0 7-29 16,0 3 0-16,3 2 1 15,1 4 0-15,6 7-1 16,4-11 0-16,4 4 4 16,3-3 0-16,11-6-1 0,14-7 1 15,3-6-1-15,1-3 1 16,-5-13-3-16,-2-9 0 16,-8-3-6-16,-7-7 0 15,-10-9-8-15,-7-6 0 16,-11-6-3-1,-8-7 1-15</inkml:trace>
  <inkml:trace contextRef="#ctx0" brushRef="#br1" timeOffset="-173364.09">31701 9388 20 0,'88'-44'10'0,"39"-25"-2"0,-106 54 12 15,4-10-17-15,3-16 1 0,-7 6 3 16,-7-12 0-16,-10-6-8 0,-11-4 1 16,-11-5 4-16,-21-4 1 15,-14 9-3-15,4 4 1 16,-18 9-2-16,-11 4 1 47,-10 14-2-47,-14 8 0 0,7 8-1 15,-4 10 1-15,0 10-1 0,7 5 0 16,4 10-3 15,-4 19 0-31,15 13-1 0,10 12 0 47,7 25 0-47,14 12 1 31,11 1 0-31,10 3 1 0,11-13 4 0,14-9 0 0,24-4 2 16,26-15 0-16,27-12 1 0,12-16 1 0,31-16-1 0,10-13 1 0,-3-12-1 16,-18-19 0-16,4-2-2 0,-14-14 0 15,-14-12-1-15,-11-6 0 0,-11-16-3 0,-13 0 1 0,-18-13-10 16,-15-3 1-16,-17-12-2 15,-17 0 0-15</inkml:trace>
  <inkml:trace contextRef="#ctx0" brushRef="#br1" timeOffset="-157357.65">17621 10022 41 0,'0'9'20'0,"0"-15"-13"15,0-1 21-15,0 1-23 0,0 0 1 16,0-16 1-16,0-16 0 16,-3-9-9-16,-4-12 0 15,-4-20 7-15,-7 4 0 16,1-19-3-16,3-6 0 16,7 2 0-16,3-2 1 46,8 3-2-46,6 22 0 0,4-1-2 0,0 11 1 0,4 5-1 0,-4 16 0 16,0 19-2-16,0 12 0 16,4 20-2-16,0 2 0 0,-1 26-3 15,-3 15 0-15,-3 16-2 16,-4 3 1-16,0 9 0 16,-3-9 1-16,-4 3 2 15,-4-6 0-15,-3-10 1 16,0-18 1-16,0-7-2 15,0-2 0-15</inkml:trace>
  <inkml:trace contextRef="#ctx0" brushRef="#br1" timeOffset="-157069.53">17336 9727 46 0,'-4'6'23'0,"8"-6"-26"0,3-3 47 16,0-3-43-16,3-4 1 15,8-2 2-15,7-1 0 16,17-2-5-16,0 5 1 15,4 1 1-15,0-1 0 16,-4 4-8-16,-3 0 0 16,-11 0-9-16,-7-1 1 15</inkml:trace>
  <inkml:trace contextRef="#ctx0" brushRef="#br1" timeOffset="-156472.21">18150 9037 54 0,'4'22'27'0,"3"9"-33"0,-3-18 45 0,-1 6-40 15,1 9 1-15,-4 0-8 16,0 10 1-16,0 6-2 15,0-16 1-15,0 0-6 16,7 7 0-16</inkml:trace>
  <inkml:trace contextRef="#ctx0" brushRef="#br1" timeOffset="-156072.49">18486 9420 34 0,'0'3'17'0,"3"0"-14"0,1-9 30 0,-4 6-32 15,0 3 1-15,-4 3 0 16,1 7 1-16,-8 8-4 16,-3 11 0-16,-7 5 2 15,-8 10 0-15,5 10-1 16,3 15 1-16,3-6-1 16,7 9 0-16,1-9 0 15,10-6 0-15,3-4-4 16,8-12 1-16,7-13-7 15,3-9 1-15,-4-15-3 16,5-11 0-16</inkml:trace>
  <inkml:trace contextRef="#ctx0" brushRef="#br1" timeOffset="-154981.96">19128 9413 44 0,'14'3'22'0,"10"26"-18"0,-13-23 40 0,3 6-41 16,4 7 0-16,6 9 2 15,8 4 1-15,0 9-8 16,0 9 1-16,-4 6 3 16,-7 4 0-16,-10 12-3 15,-11 3 0-15,-14 0-6 16,-4-6 0-16,-7-18-10 15,-3-14 0-15</inkml:trace>
  <inkml:trace contextRef="#ctx0" brushRef="#br1" timeOffset="-150783.21">18955 9749 46 0,'3'-13'23'0,"1"-2"-19"0,-4 8 36 16,-4-2-40-16,1 0 1 15,-4-4-1-15,-4 4 1 16,-10-1-2 0,0 4 1-16,-4 6-2 0,-3 6 1 15,0 10-2-15,3 0 0 16,0 2-1-16,4 4 1 15,7 0-1-15,3 0 1 16,8 6 1-16,3 1 0 16,7-1 1-16,4-3 1 15,6-9 2-15,4-1 1 0,4-12 0 16,0-9 1-16,-4-6-1 31,0-4 1-31,-3 0-1 0,-1-3 0 0,-3-3-2 16,-3-6 0-16,3 6-1 15,-3 7 1-15,-4 5-1 16,3 7 0-16,-3 9 0 16,0 7 1-16,4 9-2 15,0 12 1-15,-1-9-4 16,1 1 1-16,3-5-11 16,4-8 0-16</inkml:trace>
  <inkml:trace contextRef="#ctx0" brushRef="#br1" timeOffset="-149788.33">20003 9721 44 0,'-4'6'22'0,"8"-16"-16"0,-1 4 30 16,4-3-35-16,7-1 1 15,4 1 0-15,3-7 0 16,-3 4-3-16,3 2 0 16,4 1-2-16,3 3 1 15,0 3-10-15,-7 3 1 16,-10-4-4-16,-1 4 1 16</inkml:trace>
  <inkml:trace contextRef="#ctx0" brushRef="#br1" timeOffset="-149591.4">19914 9946 55 0,'11'4'27'0,"42"-4"-34"16,-36-7 54-16,8-2-46 15,3-1 0-15,4 1-3 16,7 0 0-16,7-1-6 15,3 1 1-15,4-10-8 16,-4 3 0-16</inkml:trace>
  <inkml:trace contextRef="#ctx0" brushRef="#br1" timeOffset="-149192.78">20733 9012 47 0,'17'31'23'0,"22"-24"-17"0,-21-4 38 0,3-3-41 15,7 6 0 1,8-6 3-16,6 0 0 0,7 0-7 15,1-3 0-15,-8 0 4 16,-7 0 0-16,-7 6-3 16,-3-3 1-16,-7 9-2 15,-8 13 0-15,-10 6-2 16,-7 10 1-16,-7 0-1 16,-7 2 1-16,-4 1 0 15,1-13 0-15,-1 0 1 16,7 4 0-16,4 2-1 15,4 1 1-15,6-1-4 16,8 1 1-16,3-10-10 16,3 3 1-16,-3 0-3 15,0-6 1-15</inkml:trace>
  <inkml:trace contextRef="#ctx0" brushRef="#br1" timeOffset="-149008.25">20987 10047 56 0,'7'22'28'0,"7"-16"-39"0,-11-3 57 0,-3-3-52 16,4 0 1-1,-4 0-25-15,0-9 1 0</inkml:trace>
  <inkml:trace contextRef="#ctx0" brushRef="#br1" timeOffset="-132091.28">7669 11966 39 0,'0'9'19'0,"4"-28"-11"16,3 1 19-16,-7-4-23 0,0-19 1 16,4-9 2-16,-8 0 0 15,-3-13-9-15,0-19 1 16,3-9 6-16,-3-3 0 15,0 13-2-15,4-10 0 16,6 6-2-16,4 4 1 16,4 5-2-16,3 11 1 15,-3 14-1-15,-4 14 1 16,7 8-1-16,0 8 0 16,0 11-2-16,-3 20 0 15,-8 11-4-15,1 14 0 0,-4 6-4 16,-4-4 0-16,1 4-5 15,-8 6 0-15,0-9 0 16,-10-4 1-16</inkml:trace>
  <inkml:trace contextRef="#ctx0" brushRef="#br1" timeOffset="-131861.93">7430 11596 46 0,'21'47'23'0,"0"-41"-29"15,-18-6 50-15,8 0-44 16,3-3 1-16,7 0-2 0,0 3 1 16,8 0-3-16,2-3 0 15,1-4-7-15,3-8 0 16,1-10-4-16,-1-10 1 15</inkml:trace>
  <inkml:trace contextRef="#ctx0" brushRef="#br1" timeOffset="-131607.92">8153 11282 53 0,'0'0'26'0,"14"16"-31"0,-14-13 52 15,3 0-46-15,-6 0 1 0,-1 13-1 16,-3 3 0-16,0 6-2 16,-3 6 1-16,-1 4 0 15,-7 6 1-15,4-4-2 16,0 4 0-16,0 6-1 16,3 3 1-16,8-9-3 15,-1-3 0-15,11-4-4 16,1-12 0-16,9-10-7 15,8-5 0-15</inkml:trace>
  <inkml:trace contextRef="#ctx0" brushRef="#br1" timeOffset="-131380.71">8558 11405 43 0,'0'18'21'0,"0"11"-17"0,0-20 34 15,0 7-35 1,-3 2 0-16,-4 11 0 0,0-11 0 16,-7 8-5-16,-8 5 0 15,1 13 2-15,-3 0 1 16,2-7-4-16,5 4 1 16,3-3-5-16,0-7 0 15,7-6-8-15,3-12 1 16</inkml:trace>
  <inkml:trace contextRef="#ctx0" brushRef="#br1" timeOffset="-131142.12">8375 11530 37 0,'7'6'18'0,"28"66"-11"16,-28-69 26-16,7 13-29 15,4 3 0-15,3 6 1 16,-7 6 0-16,4-2-7 16,0 2 0-16,-8-6 4 15,-3-3 0-15,4-9-6 16,3-10 1-16,4-6-11 16,-4-16 0-16,0-9-1 15,0-1 1-15</inkml:trace>
  <inkml:trace contextRef="#ctx0" brushRef="#br1" timeOffset="-130936.58">8615 11122 43 0,'25'16'21'0,"20"72"-15"0,-23-57 44 16,2 10-45-16,8 6 1 0,3-3 1 15,1 6 1-15,-5-12-12 16,-10 2 1-16,-13 17 3 16,-19 9 0-16,-24 12-18 15,-25 0 0-15</inkml:trace>
  <inkml:trace contextRef="#ctx0" brushRef="#br1" timeOffset="-124973.18">9483 11627 35 0,'0'25'17'0,"7"-25"-9"0,-7-6 17 16,3-3-23-16,1-4 1 15,3-3 2-15,-4 1 1 16,1-1-7-16,3-6 1 15,-4-3 3-15,5-3 1 0,6-4-2 16,-4-5 1-16,8 5-2 16,0-2 0-16,-1-1-2 15,-3 1 0-15,0 6 0 16,-3 3 0-16,3 6-2 47,-3 6 0-47,-1 7-1 0,-3 6 0 15,4 6 1-15,3 7 0 0,-7 2 0 0,7 14 1 0,0-1 1 16,4 3 1-16,3-3 3 16,4 4 0-16,-1-7 1 15,5 0 1-15,2-6 0 16,5-7 1-16,-5-2-1 16,1-7 0-16,-4-3-3 15,1-6 1-15,-8-7-4 0,-4 1 1 16,-2-4-7-16,-5-6 0 15,-3 3-9-15,-3-3 0 16</inkml:trace>
  <inkml:trace contextRef="#ctx0" brushRef="#br1" timeOffset="-124494.39">9497 11897 40 0,'3'6'20'0,"15"-28"-16"0,-7 13 28 0,3-1-28 0,3-2 1 0,4-7 1 0,1-3 0 0,-5-3-8 0,1 0 0 0,3 3 5 16,-3 3 0-16,-4 3-2 16,0 4 1-16,0 2-3 15,0 7 0-15,-3 3-1 16,3 3 1-16,-4 4-1 0,1 5 0 15,0 4-1-15,6 6 1 16,-3 0 1-16,4 6 1 16,0-3 2-16,3 0 1 15,3-3 0-15,8-9 1 16,0-10 1-16,0-13 0 16,3-2-2-16,-3-13 1 15,-4-10-8-15,-3 4 0 16,-4-7-13-16,-14-6 1 15</inkml:trace>
  <inkml:trace contextRef="#ctx0" brushRef="#br1" timeOffset="-123921.61">10802 11844 31 0,'-7'3'15'16,"11"9"0"-16,-4-12 10 0,0 0-21 0,-4 3 0 0,0 0 4 0,1-9 0 0,-1 0-9 16,1-3 0-16,-4-13 7 15,0-19 1-15,0-12-3 16,-4-10 0-16,1-16-1 16,3-2 0-16,3-10-1 15,0 3 0 32,4 0-1-47,4 10 0 0,3 6-1 31,4 12 1-31,-4 13-1 0,3 16 0 16,4 18-5-16,0 10 1 0,-3 13-8 16,3 18 1-16,-7-3-7 0,-10 12 0 0</inkml:trace>
  <inkml:trace contextRef="#ctx0" brushRef="#br1" timeOffset="-123599.53">10548 11558 47 0,'0'38'23'0,"28"-4"-16"0,-17-31 38 0,3 4-41 0,7-7 0 16,7 0 2-16,1-7 1 15,2-5-10-15,1-4 1 16,3-3 1-16,-3 1 0 15,0 2-12-15,-4-6 0 16,-7 3-5-16,-3 0 0 16</inkml:trace>
  <inkml:trace contextRef="#ctx0" brushRef="#br1" timeOffset="-123384.06">11352 11320 45 0,'-10'19'22'0,"-4"9"-21"0,14-19 38 0,-7 4-38 0,-4 6 0 0,-3 3-1 0,-7 6 1 0,-4 9-1 0,0-5 0 0,1 12 0 0,3 12 1 16,6-3-1-16,8 4 1 15,7 2-2-15,14-5 0 16,8-7-4-16,2-10 1 16,1-15-10-16,10-12 1 15,4-10-1-15,0-13 0 16</inkml:trace>
  <inkml:trace contextRef="#ctx0" brushRef="#br1" timeOffset="-122994">11568 11715 34 0,'0'-35'17'0,"7"17"-14"0,-7 18 34 0,0 0-33 16,0-3 0-16,-4 3 0 16,1 3 1-16,-4 6-7 15,-4 4 0-15,-7 5 4 16,1 8 1-16,-1-5-3 15,0 5 1-15,1-1-1 16,3-3 1-16,3 0-1 16,0-1 1-16,4-8-1 15,7-4 1-15,7-2 0 16,8-7 1-16,2-3-1 16,4-7 1-16,-3 4-1 15,0-4 1-15,-1-2-2 16,-3-1 1-16,1 1-1 15,-5-1 1-15,1 7-1 16,-1 3 1-16,1 6-1 0,-1 3 1 16,5 1-1 15,-1 2 1-31,3 7 0 16,-3 6 0-16,4 0-1 0,0-7 1 15,3 4-4 1,0-13 0-16,0-6-6 0,0-9 1 15,-3-10-9-15,-4-9 1 0</inkml:trace>
  <inkml:trace contextRef="#ctx0" brushRef="#br1" timeOffset="-122782.71">11822 11376 53 0,'7'94'26'0,"24"7"-26"0,-24-73 45 0,8 16-44 0,-1 0 0 0,-4 0 0 16,1 3 1-16,-11 3-4 15,-7 3 1-15,0 0-3 16,0-5 1-16,-4-11-13 16,-3-18 1-16</inkml:trace>
  <inkml:trace contextRef="#ctx0" brushRef="#br1" timeOffset="-122329.64">12425 11659 58 0,'0'12'29'0,"17"-6"-31"16,-2-6 46-16,6 0-42 15,11-3 0-15,3-3 0 16,11 3 0-16,3-3-6 15,0-1 1-15,-3 1-7 16,-7-7 1-16,-7-12-8 16,-15 3 1-16</inkml:trace>
  <inkml:trace contextRef="#ctx0" brushRef="#br1" timeOffset="-122068.03">12651 11389 57 0,'-4'53'28'0,"-14"41"-31"0,15-69 49 0,-4 19-46 0,0 10 1 15,3 5-2-15,1 1 1 0,3-7-5 16,3-12 1-16,8-16-12 16,3-28 1-16</inkml:trace>
  <inkml:trace contextRef="#ctx0" brushRef="#br1" timeOffset="-121401.47">13550 11423 36 0,'-7'13'18'0,"0"-16"-8"0,7 3 18 0,0 0-24 15,0 0 1-15,0 3 2 16,0 0 1-16,0 0-10 16,0 0 1-16,0 4 7 15,0-4 0-15,0 0-2 16,0-3 0-16,0 3 0 15,0-3 0-15,0-3-1 16,0-10 1-16,0-2-1 16,0-17 0-16,-3-2-1 15,3 9 0-15,0-29-1 16,3-2 1-16,-6-10-2 31,3 0 0-31,0 3-2 47,3-2 1-31,1 8-2-16,3 7 1 0,0 6-2 0,3 6 0 0,1 13-1 0,3 7 1 0,0 11-1 15,0 7 0-15,4 16-1 0,0 12 1 0,-1 10-1 0,1 12 0 16,-4-3-4-16,-7-9 0 16,0-10-4-16,-11-3 0 15</inkml:trace>
  <inkml:trace contextRef="#ctx0" brushRef="#br1" timeOffset="-121161.2">13356 11248 45 0,'-3'50'22'0,"13"-44"-15"0,-3 0 41 0,4 4-43 0,3-4 1 0,4-3 1 0,6-3 1 0,5-6-12 0,6-7 1 0,4 4 2 16,-1 3 0-16,1-1-16 0,-7-11 0 15,0 2-2 1,-4 0 1-16</inkml:trace>
  <inkml:trace contextRef="#ctx0" brushRef="#br1" timeOffset="-120903.78">14012 10693 50 0,'0'12'25'0,"0"13"-23"0,0-25 48 16,0 10-49-16,0 5 0 0,0 4 0 16,-3 6 0-16,3 4-3 15,0-1 0-15,0-3-4 16,7 3 1-16,0-3-11 16,0-12 0-16</inkml:trace>
  <inkml:trace contextRef="#ctx0" brushRef="#br1" timeOffset="-120585.14">14284 11034 47 0,'-14'41'23'0,"10"-22"-18"0,-3-3 34 0,-3 12-38 0,-8 6 1 0,-3 17 0 0,-4 8 1 16,1 7-3-16,2-6 0 15,1 6 1-15,4 6 1 16,2-10-1-16,5-5 0 16,3-10-4 77,10-10 1-93,4-5-8 0,7-13 1 0,11-13-7 0,7-9 1 0</inkml:trace>
  <inkml:trace contextRef="#ctx0" brushRef="#br1" timeOffset="-120230.72">14503 11405 51 0,'14'-10'25'0,"-4"23"-25"0,-10-13 43 0,0 3-43 16,-3 3 1-16,-8-3-1 15,-3 7 1-15,-3 2-1 16,-5 7 0-16,-2 6 0 16,-5 10 1-16,8-14-1 15,4 1 1-15,3 0-1 16,-1 0 1-16,8 0 0 16,0-9 0-16,7-4-1 15,7-9 0-15,7-6 0 0,8 3 1 16,6-3-1-16,4-4 1 15,-8-6-1-15,-3 1 0 32,-3-1 0-32,-4 4 0 0,0 2 0 0,0 10 0 31,-3 0 0-15,3 13 0-1,-3 2 0-15,-1-5 0 16,1 5 0-16,-4 11 0 15,0-1-1-15,7-3 0 0,0-7-6 0,4-8 0 0,3-14-9 0,0-5 1 16</inkml:trace>
  <inkml:trace contextRef="#ctx0" brushRef="#br1" timeOffset="-119973.65">14669 11041 44 0,'17'53'22'0,"15"60"-11"0,-22-79 31 0,8 20-40 0,3 15 1 0,-3-10 0 0,0 7 0 0,-4 3-5 16,-7-6 1-16,-7-13-1 16,-11-3 1-16,-3-6-10 15,-7-10 0-15,0-18-5 0,3-10 0 16</inkml:trace>
  <inkml:trace contextRef="#ctx0" brushRef="#br1" timeOffset="-119495">15505 11069 48 0,'-4'-3'24'0,"1"22"-19"16,-1-16 42-16,0 3-42 15,-6 7 0-15,-1 2-2 16,-3 10 1-16,-7 0-6 0,-7 4 1 15,3 11 4-15,0 7 0 16,4 13-3-16,4 3 1 16,6 6 0-16,8 3 1 15,3-6-2-15,10-13 0 32,4-3-3-32,7-12 1 0,4-13-5 0,7-9 1 15,7-7-11-15,-1-6 0 16,-2-15-1-16,-5-7 0 15</inkml:trace>
  <inkml:trace contextRef="#ctx0" brushRef="#br1" timeOffset="-119267.05">15914 11254 38 0,'7'22'19'0,"-14"0"-17"0,3-10 34 0,-10 14-30 16,-3 2 0-16,-8 3 3 15,0 10 0-15,-3 6-12 16,-4-9 1-16,-3 5 8 16,3 11 0-16,4-4-4 15,7-12 0-15,3-1-5 16,4-5 1-16,7-17-10 16,3-2 1-16,4-23-7 15,0-12 0-15</inkml:trace>
  <inkml:trace contextRef="#ctx0" brushRef="#br1" timeOffset="-119040">15522 11348 29 0,'18'6'14'0,"31"45"-4"16,-35-39 18-16,4 10-26 0,7 6 1 16,-1 7 4-16,1-4 0 15,0 7-8-15,3 9 1 16,0-3 4-16,0-7 0 0,-3-2-3 15,-4-7 1-15,0-9-6 16,-3-10 1-16,0-9-9 16,3-9 0-16,-3-16-2 15,-1 6 1-15</inkml:trace>
  <inkml:trace contextRef="#ctx0" brushRef="#br1" timeOffset="-118846.86">16175 11495 53 0,'10'16'26'0,"12"0"-33"16,-15-10 53-16,3-3-45 16,4-3 1-16,-3-3-2 15,7-3 1-15,3-4-4 0,7-2 1 16,0 2-7-16,-3-2 0 15,3-10-6-15,4 3 0 16</inkml:trace>
  <inkml:trace contextRef="#ctx0" brushRef="#br1" timeOffset="-118414.49">16845 11345 54 0,'0'12'27'0,"4"-15"-32"0,-4 0 48 0,-4 0-43 0,-3 12 1 0,-11 7-1 0,-6 6 1 15,-1 0-1-15,-3 3 0 0,3 7 0 16,0 2 1-16,8-6-1 15,3-9 1-15,3-3-1 16,8-4 0-16,3-2-1 16,7-7 1-16,7 0-1 15,7-9 1-15,0-10-1 16,0-3 0-16,0-3 0 16,-3 3 0 15,-4 4-1-31,-3 2 1 0,-1 4-1 15,-3 9 1-15,4 9-1 0,0 1 1 16,-1 12-1-16,1 6 1 0,3-13 1 0,0 1 1 16,4 3 0-16,-1 0 0 15,8-7-5-15,0-5 0 16,3-11-9-16,4-2 0 16</inkml:trace>
  <inkml:trace contextRef="#ctx0" brushRef="#br1" timeOffset="-118147.33">17099 10969 56 0,'28'62'28'0,"50"-5"-22"0,-50-29 47 0,4 7-50 16,-4 21 0-16,-7 7-2 15,-7 15 1-15,-3-9-6 16,-14 16 0-16,-22 6-9 16,-18 0 1-1,-16-10-8-15,-5-12 1 63</inkml:trace>
  <inkml:trace contextRef="#ctx0" brushRef="#br1" timeOffset="-111444.13">18157 11389 45 0,'0'16'22'0,"22"-26"-11"0,-8 4 22 15,7-7-30-15,18-6 0 16,10 4 1-16,11-7 0 15,14-6-8-15,-3-1 1 16,3 4-1-16,-4 3 0 0,-6 4-11 16,-8-4 0-16</inkml:trace>
  <inkml:trace contextRef="#ctx0" brushRef="#br1" timeOffset="-111116.97">18620 10865 28 0,'-4'13'14'0,"25"-1"2"15,-14-12 12-15,4 7-23 16,3-1 0-16,4 3 3 15,6-3 1-15,12 4-10 16,9 2 0-16,8 1 7 16,-3 0 0-16,-4 2-3 0,-8 4 1 15,-9-3-3-15,-19 12 0 16,-6 13-3-16,-18 6 1 16,-22 12-5-1,-13 4 0-15,-4-3-7 0,0-1 1 16,4-15-4-16,6-9 0 15</inkml:trace>
  <inkml:trace contextRef="#ctx0" brushRef="#br1" timeOffset="-110904.63">18722 10897 30 0,'0'25'15'0,"3"47"-1"0,-3-53 23 16,0 15-32-16,4 10 0 0,3 0 1 16,0 9 0-16,4 0-9 15,-1 1 0-15,1-7-3 16,-1-13 1-16,1-21-10 16,0-13 1-16</inkml:trace>
  <inkml:trace contextRef="#ctx0" brushRef="#br1" timeOffset="-110353.6">20137 11549 39 0,'-7'44'19'0,"-1"-10"-14"16,5-28 28-16,-1-2-30 15,1-4 1-15,-1 3 3 16,-3-16 0-16,0-15-9 16,4-16 1-16,-1-12 5 15,4-13 0-15,4-10-2 16,-1-21 1-16,4 3-3 15,4 3 1-15,-4 0-1 16,4 6 1-16,3 16 0 16,0 9 0-16,3 13 0 15,-3 18 1-15,1 20-3 16,-5 18 1-16,1 13-3 0,-4 19 1 16,-7 15-4-16,-7 3 1 15,-4 1-2-15,-3-7 1 16,3-3-3-16,4 0 1 15,-3-6-6-15,-4-10 0 16</inkml:trace>
  <inkml:trace contextRef="#ctx0" brushRef="#br1" timeOffset="-110153.36">19858 11285 42 0,'7'13'21'0,"28"-16"-22"0,-21 9 36 0,11 0-32 16,7-3 1-16,3 1 1 16,0 2 0-16,8-6-10 15,6-6 1-15,-3-4-3 16,-4 4 0-16,-3-7-7 16,0-2 0-16</inkml:trace>
  <inkml:trace contextRef="#ctx0" brushRef="#br1" timeOffset="-109943.85">20690 10617 55 0,'0'38'27'0,"-7"22"-35"0,7-38 51 15,-3 9-43-15,3 3 0 16,0 1-6-16,3 6 0 16,1-7-6-16,-1-6 1 15</inkml:trace>
  <inkml:trace contextRef="#ctx0" brushRef="#br1" timeOffset="-109452.39">21202 10987 40 0,'7'16'20'0,"-11"-19"-10"0,4 6 25 16,-3 7-30-16,-1 2 0 16,-3 1 0-16,-3 5 1 15,-8 11-9-15,-7 8 1 16,-6 4 4-16,-5 9 1 16,5 7-3-16,-1 9 1 15,0 3-1-15,4-10 0 0,0-2-2 16,7-4 0-16,6-3-4 15,12-9 1-15,6-7-6 16,12-5 1-16,9-8-6 16,15-14 1-16</inkml:trace>
  <inkml:trace contextRef="#ctx0" brushRef="#br1" timeOffset="-109046.33">21396 11508 38 0,'21'-28'19'0,"-3"6"-14"15,-8 16 32-15,-6-1-35 16,-4 7 1-16,0 3 0 16,-4 1 1-16,-10 5-6 15,-7 0 1-15,-4 7 3 0,-3 6 0 16,3 6-2-16,1-3 0 16,3 7 0-16,-1-1 1 15,8-6-1-15,0-3 0 16,4-6 0-16,6-4 0 15,4-9-1-15,7-6 1 16,0-6-1-16,7-1 1 16,0-5 0-16,1-1 0 15,-1-3-1-15,0-3 0 16,-4 4 0-16,1 2 0 16,3 10-1-16,0 12 1 15,0 10 0-15,0 5 0 16,-3 14 0-16,0 6 0 15,-1-7 0-15,1-2 1 0,6-4 0 16,1-3 0-16,3-9-3 16,7-10 1-16,4-6-9 15,0-10 1-15,0-21-3 16,-8-3 0-16</inkml:trace>
  <inkml:trace contextRef="#ctx0" brushRef="#br1" timeOffset="-108835.5">21636 11201 63 0,'39'135'31'0,"14"31"-39"15,-36-126 67-15,-3 20-58 0,0 12 1 16,-3-3-2-16,-7-6 0 15,-4-4-5-15,-7 4 1 16,-11-6-14-16,-10-10 0 16</inkml:trace>
  <inkml:trace contextRef="#ctx0" brushRef="#br1" timeOffset="-108160.71">22581 11364 44 0,'-10'37'22'0,"6"-18"-8"0,4-16 22 15,0-3-33-15,4-9 0 16,6 0 1-16,4-10 1 16,11-3-7-16,7-6 1 15,7-13 3-15,3 0 1 16,-7 3-3-16,1 1 1 0,-5 2-2 15,-2 10 1-15,-5 6-2 16,-3 10 0-16,-3 9-2 16,-4 3 1-16,0 6-2 15,-3 7 0-15,-4 3 1 16,3 6 1-16,1-3 1 16,7 6 1-16,3 7 1 15,4 2 0-15,10-2 2 16,4-7 0-16,-1-6 1 15,1-9 0-15,0-13 0 16,-4-10 0-16,-3-6-1 16,-7-2 1-16,-4-11-2 15,-3 4 1-15,-4 0-6 16,-4 0 1-16,-3 0-13 16,0 3 0-16</inkml:trace>
  <inkml:trace contextRef="#ctx0" brushRef="#br1" timeOffset="-107696.85">22518 12007 47 0,'-25'22'23'0,"22"-22"-13"0,6-7 32 0,4-5-39 16,4-4 1-16,3-6 3 15,11 0 1-15,6-3-10 16,8-9 0-16,3-1 6 16,1 1 0-16,-8-1-3 15,-3 7 1-15,-4 6-4 16,-7 3 0-16,0 3-1 15,-3 7 0-15,-4 3-1 16,4 9 0-16,-1 9 0 16,1 7 0-16,3 6 2 15,-3 0 0-15,-1 0 1 16,8 4 0-16,0-1 1 16,3-3 1-16,7 0 0 15,4-3 0-15,7-9 2 0,7-13 0 16,0-13 0-16,0-9 1 15,-4-6-4-15,-6-7 0 16,-12 1-13-16,-17-4 0 16,-14 7-5-16,0 0 1 15</inkml:trace>
  <inkml:trace contextRef="#ctx0" brushRef="#br1" timeOffset="-104437.21">24119 10897 29 0,'4'15'14'0,"3"-24"1"0,-3-1 15 16,-1-8-25-16,4-14 1 16,-3-9 2-16,-4 10 0 15,-4-47-10-15,-3-7 0 16,-4-9 7-16,4-3 1 16,4 3-4-16,-1 6 0 0,4-3-2 31,4 6 0-31,3 19-1 0,11 10 1 0,-1 15-2 15,1 13 0-15,3 12-2 16,-3 10 0-16,-4 9-6 31,0 13 1-31,-7 6-6 0,0 3 1 0</inkml:trace>
  <inkml:trace contextRef="#ctx0" brushRef="#br1" timeOffset="-104187.1">23922 10489 42 0,'18'59'21'0,"10"-59"-17"0,-21 0 34 0,0-3-36 0,10 3 0 16,12 0 0-16,6-6 0 15,4 0-4-15,3-4 1 16,0-2-6-16,4-4 0 15,-3-9-7-15,-12 0 1 16</inkml:trace>
  <inkml:trace contextRef="#ctx0" brushRef="#br1" timeOffset="-103942.02">24592 10285 44 0,'7'25'22'0,"-10"-15"-14"0,3-10 36 0,-7 3-41 0,0 3 0 0,0 3 1 0,-1 7 1 0,-2 9-6 0,-1 10 1 0,-6-4 3 16,-1 3 1-16,-3 10-2 16,0 3 0-16,-4-3-1 15,4 3 1-15,3 0-4 16,8 0 0-16,6-9-3 15,11-10 0-15,7-9-7 16,7-10 1 31,8-9-7-31,2-15 0-16</inkml:trace>
  <inkml:trace contextRef="#ctx0" brushRef="#br1" timeOffset="-103641.52">25015 10429 55 0,'0'22'27'0,"-24"35"-29"0,13-54 48 0,-6 9-45 0,-15 10 1 0,-3 7-1 0,-1 5 0 0,-6 4-2 15,0 6 1-15,3 3 1 16,7-4 1-16,7-2-3 15,4-6 1-15,14-7-5 16,7-15 0-16,7-10-12 16,11-16 1-16</inkml:trace>
  <inkml:trace contextRef="#ctx0" brushRef="#br1" timeOffset="-103424.45">24733 10508 46 0,'-10'12'23'0,"17"1"-19"0,-4-7 31 15,4 10-34-15,0 9 1 16,4 6 0-16,0-3 1 15,6 7-4-15,1 6 1 16,3-1 0-16,0-2 1 16,0 0-5-16,0-7 1 15,-3-6-12-15,0-22 1 16</inkml:trace>
  <inkml:trace contextRef="#ctx0" brushRef="#br1" timeOffset="-103204.25">25107 10279 55 0,'14'84'27'0,"46"32"-26"15,-39-90 43-15,1 8-45 16,-5 4 1-16,-3-1-1 15,-7 7 0-15,-10 3-3 16,-8 3 0-16,-6-9-12 16,-15-6 1-16</inkml:trace>
  <inkml:trace contextRef="#ctx0" brushRef="#br1" timeOffset="-102753.02">25763 10454 52 0,'14'25'26'0,"8"-12"-22"0,-15-13 39 0,7 0-38 15,14 0 0-15,11-3 0 16,7 3 1-16,7-6-10 16,-8-1 1-16,-9 1-2 15,3-3 1-15,-1-4-14 0,-2-6 0 16</inkml:trace>
  <inkml:trace contextRef="#ctx0" brushRef="#br1" timeOffset="-102365.7">26670 10871 55 0,'-4'38'27'0,"4"-38"-24"0,0-6 41 0,4-7-39 0,3-15 0 0,0-13 3 0,-3-21 0 0,-4-17-11 0,0-9 0 0,3-3 7 15,4-18 0-15,0 2-4 16,-3-3 1 0,3-3-2-16,3 13 0 0,1 6 0 15,7 9 1-15,-4 19-2 16,7 19 1-16,0 19-2 31,-3 19 0-31,-4 12-5 16,-4 16 0-16,-6 12-10 15,-8 10 0-15,-6 6-1 16,-1 0 1-16</inkml:trace>
  <inkml:trace contextRef="#ctx0" brushRef="#br1" timeOffset="-102165.21">26497 10410 57 0,'11'26'28'0,"24"-8"-32"0,-17-14 59 0,10-1-54 0,7 0 1 0,0 0 0 16,8-3 0-16,-1 0-7 16,0 3 0-16,-3 0-11 15,-3-9 1-15,-1-3-3 16,-3-4 0-16</inkml:trace>
  <inkml:trace contextRef="#ctx0" brushRef="#br1" timeOffset="-101852.74">27294 10269 45 0,'-3'32'22'0,"3"-4"-20"0,0-19 41 0,-4 4-43 0,-3 9 1 15,-3 6 0-15,-11 0 1 16,-8 7-3-16,-2 9 1 31,-12 31 1-31,8-3 0 16,10-3-2-16,8-16 0 15,10-9-7-15,10-9 1 16,15-23-8-16,-1-9 1 16</inkml:trace>
  <inkml:trace contextRef="#ctx0" brushRef="#br1" timeOffset="-101389.4">27598 10548 53 0,'7'16'26'0,"-21"6"-33"16,7-16 45-16,-4 4-38 15,-3-1 0-15,-7 4 0 16,-4 6 1-16,-3-4-1 15,-4 1 0-15,11 3 0 0,0 6 1 16,7 3 0-16,3-6 0 16,4-6-1-16,11-4 0 15,6-6-1-15,8-6 1 16,3-3-1-16,7-9 1 16,-7-1-1-16,4 4 1 15,-4-7-1-15,0 0 1 31,-3-5 0-31,0 2 0 0,-4 3-1 0,0 3 1 16,-3 7-1 0,-1 6 1-16,-3 10 0 0,0 2 0 0,0 4-1 15,4 12 1-15,-1 0-2 16,5 4 0 0,2-4-6-16,4-6 1 0,1-7-6 15,-1-11 0-15</inkml:trace>
  <inkml:trace contextRef="#ctx0" brushRef="#br1" timeOffset="-101144.89">27951 10454 47 0,'28'85'23'0,"4"-35"-19"0,-25-28 41 16,3 3-44-16,4 0 0 16,-3 10 0-16,-4 9 0 15,-7 0-3-15,-7 9 1 16,-14 0-5-16,-18-6 1 16,-3-6-11-16,-11 6 1 15</inkml:trace>
  <inkml:trace contextRef="#ctx0" brushRef="#br1" timeOffset="-100668.64">24522 11470 40 0,'7'25'20'0,"21"-21"-7"0,-10-4 26 16,10 0-33-16,21 0 0 15,29-4 4-15,28-8 0 16,42 6-13-16,28-4 0 15,39-2 7-15,29 2 1 16,31-2-5-16,7-1 0 0,7 4-4 31,-13 3 0-31,-8 9-9 16,-43 0 0-16,-27-3-6 0,-25 6 1 0</inkml:trace>
  <inkml:trace contextRef="#ctx0" brushRef="#br1" timeOffset="-99451.22">25686 12207 37 0,'0'0'18'0,"-4"7"-6"0,1-7 18 15,-1-7-26-15,1 14 1 16,-4 5 0-16,-11 10 0 0,-7 9-8 16,-10 7 1-16,-7 9 4 15,-1 0 1-15,1 3-4 16,3 7 1-16,7-10-3 15,4-6 1-15,11-16-8 16,2-13 0-16,8-21-5 16,4-10 1-16</inkml:trace>
  <inkml:trace contextRef="#ctx0" brushRef="#br1" timeOffset="-99249.58">25273 12198 29 0,'18'9'14'0,"6"-2"-6"0,-13 2 20 0,7 13-27 16,6 9 0-16,8 7 3 16,0 6 0-16,10 6-5 0,-7 3 1 15,4 4 2 1,0-7 0-16,0-9-4 0,-4-10 1 16,-7-9-11-16,1-16 1 15</inkml:trace>
  <inkml:trace contextRef="#ctx0" brushRef="#br1" timeOffset="-99043.16">25915 12464 42 0,'21'13'21'0,"39"-19"-26"16,-39 6 33-16,11-3-30 16,0 3 0-16,10-7-14 15,8-2 0-15,3-1 14 16,-1-5 1-16</inkml:trace>
  <inkml:trace contextRef="#ctx0" brushRef="#br1" timeOffset="-98643.56">26938 12204 46 0,'4'-6'23'0,"-36"15"-32"0,18-2 46 15,-14-1-37-15,3 6 0 16,-7 4 0-16,-3 6 0 15,-4 3 1-15,4-3 0 16,3 0-1-16,4 3 0 16,7 0-1-16,7 0 0 15,6-6-2-15,12-6 1 0,10-7-2 16,7-9 1 0,0-4 1-16,11-5 0 0,3-7 1 31,4 0 0-31,0-3 1 0,-11 0 1 0,-3 4-1 15,-4 2 0-15,-3 6 1 16,-4 14 0-16,-4 5 1 16,1 7 0-16,0 9 0 15,6 12 1-15,1 7-2 16,3 10 1-16,0 2-9 16,-3-15 1-16,-11-7-6 15,4-12 0 1</inkml:trace>
  <inkml:trace contextRef="#ctx0" brushRef="#br2" timeOffset="-92184.78">23707 9489 35 0,'3'75'17'0,"-3"16"-15"0,0-60 17 16,0 22-20-16,0 20 1 16,0 24 0-16,0 19 0 15,0 22 0-15,4 15 0 16,-1 17 0-16,8 5 0 16,6 7 1-16,5 3 1 0,2-12-1 15,-2-17 1-15,-8-11-1 16,-4-4 1-16,-3-13-1 15,-7-21 0-15,-3-13-3 16,-8-16 1-16,-3-15-5 16,-4-16 1-16,-3-15-6 15,4-20 1-15</inkml:trace>
  <inkml:trace contextRef="#ctx0" brushRef="#br2" timeOffset="-91209.09">23682 9285 29 0,'11'9'14'0,"38"16"-13"0,-31-22 22 0,10 4-22 15,14 5 0-15,0 7 1 16,18-6 1-16,15-1-3 16,13 1 1-16,11-1 1 15,10-2 1-15,14-7 0 47,26-3 0-47,-1 0-1 0,17 0 1 0,19 0-1 16,3 0 1-16,25 0-1 0,-4 3 0 0,10-6-1 15,-2 3 1-15,6 0-1 16,11-7 0-16,-22-11-2 16,1-4 1-16,-14-3-1 15,-15-7 1-15,-3 1-1 16,-7-7 0-16,-14-3 0 16,-15 4 0-16,-10 5 0 0,-7 4 0 15,-7 0 1-15,-7 3 0 16,-21 6-1-1,-18 3 0-15,-14 4-1 0,-14 2 0 16,-11 4-1-16,-10 6 1 16,-8 10-2-16,-10 8 1 15,-17 17-1-15,-18 12 0 16,-11 13-2-16,-7 15 1 16,-3 6-1-16,-8 23 0 15,8 24-1-15,3 10 1 31,-14 126 1-31,0-16 0 0,18-10 2 16,10-16 0-16,14-5 2 16,8-7 1-16,-5-6 0 15,-2-4 0-15,-1-5 1 16,-6-20 1-16,-8-2 2 16,0-10 0-16,-3-16 1 15,-4-12 0-15,-7-12 1 16,-7-14 1-16,7-5-1 15,-10-10 1-15,-8-13-2 16,-10-9 1-16,-14-21-2 16,-4-17 1-16,-13-15-1 15,-26-16 0-15,-17-6-1 16,-22-10 0-16,-31-2-1 16,-7-7 1-16,-32-13-2 15,4 4 1-15,-14 6-4 0,6 3 1 16,-6-3-4-16,17 3 0 15,-7 0-6-15,7 0 1 16,14 3-3-16,-3 7 0 16</inkml:trace>
  <inkml:trace contextRef="#ctx0" brushRef="#br2" timeOffset="-89706.15">29048 10185 39 0,'0'15'19'0,"-11"32"-16"16,8-31 20-16,-1 6-21 16,1 13 0-16,-1 8 0 15,-3 8 0-15,0 11-3 16,-4-2 0-16,4-1 1 15,0-2 1-15,0-13-5 16,4-13 0-16,3-15-8 0,0-16 1 16</inkml:trace>
  <inkml:trace contextRef="#ctx0" brushRef="#br2" timeOffset="-89440.16">28945 10106 14 0,'-7'-19'7'0,"14"23"6"0,0-4 0 16,8 3-10-16,2 6 1 0,4 4 3 16,4-1 0-16,3 1-7 15,8 9 1-15,2 6 7 16,5 0 1-16,-1 0-2 16,0 4 0-16,-10-1-2 15,-7 7 1-15,-8-1-4 16,-13-2 1-16,-11 12-4 15,-11 3 1-15,-10-6-3 16,-4-3 1-16,1-7-6 16,-5-9 1-1</inkml:trace>
  <inkml:trace contextRef="#ctx0" brushRef="#br2" timeOffset="-89210.42">29468 10749 44 0,'-4'28'22'0,"-7"-3"-22"0,11-21 22 16,0-1-23-16,0-3 0 15,0-7-8-15,0-5 1 16,0-1 2-16,0-5 0 0</inkml:trace>
  <inkml:trace contextRef="#ctx0" brushRef="#br2" timeOffset="-89091.69">29439 10420 21 0,'11'22'10'0,"10"-10"-9"15,-14-2 9-15,0-1-20 16,-3-3 0-16</inkml:trace>
  <inkml:trace contextRef="#ctx0" brushRef="#br2" timeOffset="-88793.66">29796 10771 39 0,'3'6'19'0,"-3"-15"-21"0,0 0 38 15,0-4-35-15,-3-15 0 16,-4-10 0-16,-4 1 0 16,0-14-2-16,1-5 1 15,-4-1 0-15,3-8 1 16,8 14 0-16,-1 8 0 15,8 2 0-15,6 6 1 16,8 10-2-16,3 10 0 16,4 8-2-16,-1 4 0 15,-2 13-6-15,-8 5 1 16,-7 7-6-16,-11-3 0 0</inkml:trace>
  <inkml:trace contextRef="#ctx0" brushRef="#br2" timeOffset="-88625.75">29545 10548 43 0,'18'19'21'0,"21"-9"-23"0,-22-7 38 0,4 0-36 16,11 0 0-16,7-3-4 15,7-3 1-15,0 0-8 16,-4-3 1-16</inkml:trace>
  <inkml:trace contextRef="#ctx0" brushRef="#br2" timeOffset="-88298.98">30099 10934 44 0,'-4'-12'22'0,"8"-57"-19"0,-4 40 32 15,0-11-35-15,-4-11 0 16,1-18 0-16,-4-9 0 0,0-7 0 16,3 1 0-16,1 5 0 15,3 7 0-15,7 13 1 16,3 12 0-16,5 0-1 15,6 12 1-15,3 16-1 16,1-3 1-16,-4 13-3 16,-3 15 0-16,-4 13-6 15,-7 6 0-15,-3 10-6 16,-11 8 1-16</inkml:trace>
  <inkml:trace contextRef="#ctx0" brushRef="#br2" timeOffset="-88117.98">29958 10545 38 0,'14'16'19'0,"7"-10"-17"0,-10-6 31 16,-1 3-33-16,8 1 1 16,14-1-1-16,3-3 0 15,-3 3-9-15,-4 0 0 16,-7 0-2-16,0 6 0 15</inkml:trace>
  <inkml:trace contextRef="#ctx0" brushRef="#br2" timeOffset="-87502.85">29422 11492 53 0,'14'3'26'0,"-7"-12"-31"15,-7 9 52-15,-4-9-46 16,-3-4 1-16,-3 1 0 15,-8-4 1-15,-10 3-4 16,-4 1 0-16,-3 6 1 16,3 2 0-16,0 8-2 15,-3 2 1-15,7 0-2 16,0 0 0-16,10-3-3 0,7 7 0 16,8-1 0-16,6 7 0 15,11 0 1-15,4 2 1 16,3-2 0-16,0 3 1 15,1-3 2-15,-5-1 1 16,1-5 0-16,-4-4 0 16,0-3 0-16,-3 3 0 15,-4 1-1-15,-4 5 1 16,-6 1 0-16,-8-1 0 16,-3 10-1-16,-7 10 1 0,-4-1 1 15,-3 7 0-15,-4 5 0 16,0 1 1-16,4 3 1 15,4 4 0-15,2-4 1 16,8-7 1-16,7-5 0 16,4-7 1-16,10-6-1 15,7-6 1-15,3-7-2 16,8-3 0-16,3-9-3 16,8-6 0-16,-1-4-7 15,0-2 0-15,1-4-11 16,-12-6 1-16</inkml:trace>
  <inkml:trace contextRef="#ctx0" brushRef="#br2" timeOffset="-87216.77">29517 11699 34 0,'0'25'17'0,"-11"16"-10"0,11-31 19 15,0 2-25-15,4-3 0 16,-1 1 1-16,4-1 1 16,4-2-3-16,7-4 0 15,6 0 1-15,5-3 1 0,-1-6-3 16,0-4 0-16,0-6-9 15,4 1 1-15,0-7-3 16,0 0 0-16</inkml:trace>
  <inkml:trace contextRef="#ctx0" brushRef="#br2" timeOffset="-86946.93">30092 11674 28 0,'7'6'14'0,"-3"-2"-8"16,-8-1 23-16,-3 0-28 15,0 3 1-15,-7 4-1 16,-4 2 1-16,-7 4-3 16,-3 3 0-16,0-1 1 15,-11-2 1-15,7 0-2 16,1 6 1-16,2 0-1 0,8 0 1 16,7-4 0-1,7 1 0-15,7 0 0 0,11-6 1 16,10-7-1-16,7-6 1 15,0-6-1-15,1-7 0 16,-1-6-7-16,-4 4 0 16,-6-11-3-16,3 1 0 15</inkml:trace>
  <inkml:trace contextRef="#ctx0" brushRef="#br2" timeOffset="-86091.09">30551 11235 38 0,'10'-6'19'0,"-6"28"-26"0,-4-16 35 16,-11 16-28-16,-7 13 0 16,-10 18-1-16,-7 13 1 0,-14 22-3 15,-1 12 1-15,1 3-3 16,6-2 1-16,1-4-5 15,7-19 0 1,7-21-1-16,6-16 1 0</inkml:trace>
  <inkml:trace contextRef="#ctx0" brushRef="#br2" timeOffset="-85851.23">30025 11900 42 0,'25'-9'21'0,"63"-32"-29"15,-60 22 47-15,11-9-39 16,7-4 1-16,0 1-1 16,-1-7 0-16,-2 1-2 15,-8-1 1-15,-7 4-3 0,-3 5 0 16,-7 4-3-16,-4 3 1 15,0 7-6-15,-7 2 1 16</inkml:trace>
  <inkml:trace contextRef="#ctx0" brushRef="#br2" timeOffset="-84566.53">30388 11938 29 0,'-3'31'14'0,"-4"3"-6"0,7-27 15 15,0 5-23-15,-4 7 1 16,1 3-1-16,-1 6 1 15,1-6-3-15,-1-3 0 16,4-3-6-16,4-4 1 0,3-12-3 16,3-15 1-16</inkml:trace>
  <inkml:trace contextRef="#ctx0" brushRef="#br2" timeOffset="-84394.05">30441 11749 31 0,'-3'19'15'0,"6"-6"-16"0,1-10 30 0,-1 0-29 16,1 0 0-16,3 3-8 16,3 1 1-16,1-7 1 15,-4-3 1-15</inkml:trace>
  <inkml:trace contextRef="#ctx0" brushRef="#br2" timeOffset="-84018.97">30589 12025 35 0,'7'38'17'0,"18"-22"-19"0,-11-13 29 0,4 0-27 16,3-6 1-16,4-3-1 15,-4-4 1-15,0-6-2 16,-7 1 1-16,-3-4-1 16,-8 3 1-16,-6 1-1 15,-4-1 0-15,-7 7-1 16,-4 2 1-16,0 7 0 15,1 7 1-15,-1 5-1 16,4 7 1-16,3 6 0 16,4 3 0-16,7 4 0 15,11-4 1-15,3-6-3 16,4 0 0-16,3-3-3 16,-4-4 0-16,1-5-4 15,0-4 0-15</inkml:trace>
  <inkml:trace contextRef="#ctx0" brushRef="#br2" timeOffset="-83552.73">30854 12160 21 0,'3'-12'10'0,"12"-1"-2"0,-8 13 15 16,0 3-21-16,3-3 1 15,1 3 0-15,-1 4 0 16,1-4-4-16,0 3 0 16,-1 0 2-16,1-2 0 15,3 2-1-15,-7-3 0 16,0 3-1-16,4 0 1 15,-4 1-1-15,0 2 1 16,3 7-1-16,1 0 1 16,-1-1 0-16,1 1 0 0,0-4-1 15,3 1 1-15,0-4 0 16,0-2 0-16,4-7 0 16,10-7 1-16,11-2-1 15,3-10 0-15,4-9-1 16,3-16 1-16,4-6-1 15,-3-13 1-15,-1-3 1 32,-7-12 0-32,-10-4 0 0,-11-2 1 0,-3 5-1 15,-8 4 1-15,-3 3 0 16,-7 12 0-16,-7 16-2 16,-7 10 1-16,-7 9-1 15,-4 12 1-15,-3 23-1 16,3 21 1-16,-3 19 0 15,7 22 0-15,3 19-1 16,8 10 1-16,3 2-1 16,0-9 1-16,3-15-4 15,1-17 0-15,-1-15-8 0,1-18 1 16</inkml:trace>
  <inkml:trace contextRef="#ctx0" brushRef="#br2" timeOffset="-83342.45">31069 12007 14 0,'-28'-19'7'0,"10"-6"13"0,18 18-1 0,0 7-12 16,7 0 0-16,7 0 6 15,8 0 0-15,6-3-16 16,18-6 0-16,17-4 10 16,18-9 0-16,4 4-6 15,-14-1 0-15,-11 3-13 16,-15 10 1-16,-16 3-4 15,-19 15 1-15</inkml:trace>
  <inkml:trace contextRef="#ctx0" brushRef="#br2" timeOffset="-74772.29">21382 14023 13 0,'3'12'6'0,"8"1"-5"0,-7-13 6 16,6 6-4-1,-3 4 0 1,0-4 3-16,0 3 0 0,7 1-7 15,-3-1 0-15,0-3 5 16,3 1 0-16,3-1 0 16,4 0 0-16,8 1-1 15,2-1 0-15,5-3 1 16,3-9 0-16,-1-4 0 16,15-2 0-16,4 2-2 15,6-12 1-15,18-9-1 16,4-7 1-16,0-9-2 15,10-3 0-15,7-9-1 16,8-17 1-16,2-8-1 16,-9-7 1-16,3 0-2 15,-11-10 1-15,-7-2-2 16,-10 9 1-16,-11 3-5 31,-7 3 1-15,-11 22-7-16,-14 0 1 0</inkml:trace>
  <inkml:trace contextRef="#ctx0" brushRef="#br2" timeOffset="-74114.58">22412 12731 35 0,'28'38'17'0,"39"-20"-17"16,-49-8 27-16,3 5-26 16,11-2 1-16,7-4 0 15,3-5 1-15,4-4-4 16,-4-10 1-16,8-2 1 15,9-4 1-15,5-3-2 16,7-3 1-16,-1-3-1 16,1-6 0-16,-8-1 0 15,-10 4 0-15,-7 0-1 16,-7 3 1-16,-8 3 0 16,-6 6 0-16,-7 10-1 15,-8 12 1-15,-3 10-1 0,-3 9 1 16,-4 9-1-16,0-8 1 15,-4 8-1-15,1 7 1 16,-1 6-1-16,-3 3 0 16,-3 6 0-16,-1 4 0 15,4 3 0-15,4-1 0 16,3-5 0-16,0-10 0 31,0-6 0-15,3-7 0-16,1-9 2 0,3-12 0 0,0-7 1 0,0-9 0 0,-4-16 0 15,-3-9 0-15,-3-7 0 16,-4-12 1 15,-14 4-2-31,-11-5 0 32,-14 1-2-17,-14-3 1 1,-14 6-12-16,-4-6 1 15</inkml:trace>
  <inkml:trace contextRef="#ctx0" brushRef="#br2" timeOffset="-64968.82">7303 12744 11 0,'-22'21'5'0,"-6"-36"-4"0,21 2 5 16,-4 1-6-16,-3-7 0 16,-10 0 0-16,-1-6 1 15,-10-6 0-15,-4-7 0 16,4-3 1-16,-11 0 0 0,-7-9 1 16,-14-3 0-16,3 9 0 15,-17-12 0-15,-3-7-1 16,-1-12 0-16,-3-1-1 15,-11 1 0 1,-10-6-1-16,-1-13 1 0,4-1-1 16,4-8 1-16,-4-7-1 15,0 0 1-15,-3-15-1 16,10 0 1 0,0 2-1-1,1-5 0-15,9-4 0 16,1 0 1-16,4 7-1 31,10 3 0-31,10 6 0 0,4 6 1 0,11 3-1 0,17 4 0 0,4 2 0 16,7 1 1-16,3 3-1 15,7 0 1 1,32-54 0 0,15 19 0-16,6 1-1 0,11 12 1 15,14 6 0-15,4 6 1 16,-1 4-1-16,11 5 0 15,4 1 1-15,0 0 0 16,3 9 0-16,-4 0 0 16,-2 4-1-16,-1-1 0 15,7 3-1-15,-3 1 1 16,3-1-1-16,-7 7 0 16,-7-3-2-16,-3 12 0 0,-1 16-5 62,-3 6 0-46,-14 9-2-1,-4 1 0-15</inkml:trace>
  <inkml:trace contextRef="#ctx0" brushRef="#br2" timeOffset="-64380.94">6156 7218 29 0,'21'22'14'0,"4"13"-12"0,-11-26 27 16,-3 4-29-16,3 2 1 16,0-2-1-16,7-1 1 15,-7-2-1-15,4-1 0 16,-1-3 1-16,4-6 0 16,1 0 0-16,6-3 0 15,11 3 0-15,-8 0 0 0,1 3-1 16,-7 7 1-16,-4-4-2 15,0 7 1-15,-10 21-2 16,-1 4 1 0,-6 6-1-16,-8 9 0 0,-3-9 0 47,-3 0 1-1,-4 0 0-46,3-4 0 47,4 4 1-47,0-9 0 0,0-7-2 16,0-3 1-16,-4-3-4 0,1-6 1 31,3-10-5-31,-8-6 1 16</inkml:trace>
  <inkml:trace contextRef="#ctx0" brushRef="#br2" timeOffset="-64177">6145 7369 22 0,'4'9'11'0,"17"29"-2"0,-14-35 17 0,4 9-26 0,-1 17 1 0,8 11 0 0,3 14 0 0,0 8-9 0,0 17 0 0,-10 9-1 0,14-10 1 0</inkml:trace>
  <inkml:trace contextRef="#ctx0" brushRef="#br2" timeOffset="-60117.36">7497 14362 39 0,'-4'15'19'0,"8"4"-4"0,-8-13 20 0,4-12-33 16,0 6 1-16,0 6 0 16,0 10 1-16,0 12-6 15,0 13 1-15,-4 15 2 16,1 10 0-16,-1 6-2 16,1-9 1-16,-4 3-2 15,-4 0 1-15,-6-3 0 16,3-10 0-16,-1-12 0 15,5-10 0-15,-4-6 1 16,7-6 1-16,3 0 0 0,11 0 0 16,11-1 1-16,-4-5 1 15,18-4 0-15,6-6 0 16,8-6-1-16,4 6 0 16,6-6-3-16,4-3 1 15,-3-3-8-15,-4-1 1 16,-11 1-10-16,-10-7 1 15</inkml:trace>
  <inkml:trace contextRef="#ctx0" brushRef="#br2" timeOffset="-59725.49">7849 14923 41 0,'14'-3'20'0,"22"-7"-19"15,-15 4 27-15,-7 3-24 16,11 3 0-16,3 3 2 16,7 0 1-16,4 7-9 0,3 5 0 15,-6-12 5-15,-12 7 1 16,1 12-3-16,-14 12 0 16,-1 7-4-16,-10 6 0 15,-10 6-3-15,-8 7 1 16,-3-4-7-16,-7-9 1 15,3 0-3-15,0-18 1 16</inkml:trace>
  <inkml:trace contextRef="#ctx0" brushRef="#br2" timeOffset="-59497.36">7892 14823 31 0,'-7'21'15'0,"21"20"-8"16,-4-22 26-16,1-6-28 15,-8 9 0-15,8 15 1 16,3 7 0-16,-3 16-10 16,-1 6 0-16,-3 3-4 15,0-13 0-15,-7-12-6 16,-3-16 1-16</inkml:trace>
  <inkml:trace contextRef="#ctx0" brushRef="#br2" timeOffset="-58872.82">8841 14547 41 0,'0'6'20'0,"0"10"-20"0,0-10 36 16,0 6-33-16,-4 4 0 15,1 12 1 1,-1 16 1-16,-3 13-7 0,0 5 0 16,7 23 3-16,-11 15 1 15,4 7-4-15,4-7 0 16,-1 7-1-16,1-10 0 16,-1-22-3-16,1-15 1 15,-1-16-7-15,4-22 1 0,7-22-1 16,7-16 1-16</inkml:trace>
  <inkml:trace contextRef="#ctx0" brushRef="#br2" timeOffset="-58255.48">9059 14935 46 0,'18'-34'23'0,"0"37"-25"0,-15 0 48 0,1 10-44 15,3-10 1-15,-4 6 0 16,-3 7 0-16,-3 9-5 15,-8 10 1-15,-10 2 2 16,-7-5 0-16,-4 2-2 0,0-6 0 16,-3-3 0-16,10-3 0 15,-3-3 0-15,10-16 1 16,4 0-1 0,4 1 0-16,3-4 0 0,7 0 1 15,7 0 0-15,3 3 0 16,4 3 0-16,8 6 1 15,2 7-1-15,-6 6 1 16,3 4-1-16,0 2 1 16,-7 10-2-16,0-16 1 15,1 0-1-15,-1 0 0 16,-4 0-2-16,1-3 1 16,-1-6-1-16,1-7 1 15,0-6 0-15,-4-3 0 0,3-3 1 16,4 3 0-16,4-3 3 47,3-6 1-32,7-4 1-15,4-12 0 0,0-3 0 0,-4-4 0 0,0-5-1 0,-3-4 0 0,-4 6-3 16,-7 1 1-16,-3-1-3 16,-8 4 0-16,-3 3-2 15,-7 9 0-15,0 10-2 16,-3 9 0-16,-8 9-1 15,4 13 1-15,0 16 2 16,10 2 1-16,-3 7 3 16,14-6 1-16,-3-3 3 15,6-4 0-15,5-2 0 16,2-10 0-16,4-7-1 0,4-2 0 16,7-13-6-16,-4 6 0 15,0-9-11-15,-3-19 1 16</inkml:trace>
  <inkml:trace contextRef="#ctx0" brushRef="#br2" timeOffset="-57820.38">10093 15004 55 0,'-4'4'27'0,"-13"8"-31"16,13-6 47-1,-17 32-42 1,-7 12 0-16,0 13 0 16,-11 18 0-16,0-5-3 0,-3 11 1 15,6 8 0-15,1-5 0 16,7-8-1-1,7-7 0-15,0-12-4 0,7-16 1 16,3-19-7-16,4-18 1 16,0-17-3-16,3-21 0 15</inkml:trace>
  <inkml:trace contextRef="#ctx0" brushRef="#br2" timeOffset="-57654.18">9581 15284 25 0,'-7'-57'12'0,"11"19"-2"0,3 32 19 0,0 0-25 0,4 6 0 0,-1 3 4 16,4 13 0-16,-3 6-10 16,3 15 0-16,0 7 4 15,7 3 1-15,-3 7-5 16,3-4 0-16,0-13-11 16,-3-18 0-16</inkml:trace>
  <inkml:trace contextRef="#ctx0" brushRef="#br2" timeOffset="-57203.66">10478 15189 42 0,'-4'7'21'0,"8"-4"-20"15,-4-3 31-15,0 0-32 16,3-3 1-1,4-4-3-15,0 4 0 0,0 0-5 16,0 3 1-16,0 0-6 16,0 0 0-16</inkml:trace>
  <inkml:trace contextRef="#ctx0" brushRef="#br2" timeOffset="-57040.17">10460 15418 49 0,'0'47'24'0,"3"-25"-27"0,1-15 46 16,-1-1-45-16,1-3 1 15,3 0-18-15,0-3 1 16,0-19 14-16,7 4 0 16</inkml:trace>
  <inkml:trace contextRef="#ctx0" brushRef="#br2" timeOffset="-55525.91">11867 15098 41 0,'-3'10'20'0,"10"12"-9"16,-7-16 20-16,0 4-29 15,4 2 0-15,-4 10 0 16,0 6 1-16,-4 10-4 15,0 6 0-15,-3 9 1 0,-3 10 1 16,-1 9-2-16,-3 3 1 16,0-6-2-16,0-6 0 15,3-4-3-15,1-8 0 16,-1-17-6-16,1-12 0 16,-1-13-3-16,0-12 1 15</inkml:trace>
  <inkml:trace contextRef="#ctx0" brushRef="#br2" timeOffset="-55238.57">11282 15575 30 0,'-4'10'15'0,"11"-14"-8"0,0 1 27 0,0-3-28 16,1-3 0-16,6-4 4 15,7-9 0-15,11-9-11 16,20-10 1-16,12-6 8 16,17-3 1-16,0-13-4 15,7-6 0-15,1 0-2 16,-1 0 1-16,-7 3-5 16,-10 7 0-16,-15 8-4 15,-10 4 1-15,-11 22-9 16,-10 16 1-16,-11 12-7 15,-7 19 0-15</inkml:trace>
  <inkml:trace contextRef="#ctx0" brushRef="#br2" timeOffset="-54819.95">12037 15760 31 0,'7'10'15'0,"0"15"-12"0,-7-25 18 0,0 0-19 15,0-10 0-15,0 1 3 16,0-1 1-16,-4-2-6 16,4-4 1-16,0-3 3 15,4 1 0-15,-1-1-1 16,4 0 0-16,1 3-1 16,2 1 0-1,11-1-1 1,4 3 1-16,0 4 0 15,3 3 0-15,-3 6-1 16,-1 0 0-16,-3 3-5 16,-3 0 0-16,0 3-10 0,-4-6 0 15</inkml:trace>
  <inkml:trace contextRef="#ctx0" brushRef="#br2" timeOffset="-54294.58">12608 15748 41 0,'7'-4'20'0,"4"8"-10"0,-11-4 27 0,-4-4-34 0,1-2 0 0,-1 0 0 16,1-3 0-16,-8 2-5 15,1 4 1-15,-4 3 1 16,-4 6 0-16,0 1-4 16,1 5 1-16,3 7-1 15,-1-3 0-15,1 6-2 16,4-7 1-16,6-2 1 16,4-1 0-16,4-2 2 15,3-7 0-15,7-6 2 16,4-3 0-16,-1-1 1 15,1-2 1-15,-1-4-1 16,1 1 1-16,0-1-1 16,-4 10 1-16,0 3-1 0,0 0 0 15,-3 10-1-15,-1 2 1 16,1 7-1-16,-4 0 0 16,0-1 0 46,0-2 0-62,-4 0-4 47,1 0 0-31,0-7-8-16,-1-6 1 0</inkml:trace>
  <inkml:trace contextRef="#ctx0" brushRef="#br2" timeOffset="-54018.74">12950 15741 25 0,'8'10'12'0,"-5"18"0"0,-3-22 12 0,0 10-23 0,0-4 0 0,-3 4 0 16,3 0 1-16,-4-4-3 15,4-5 1-15,0-1 1 16,0-3 0-16,4-9-1 16,3-7 0-16,0-2 0 15,-4-7 0-15,4 6-1 16,0-3 0-16,4 0 0 15,-1 4 0-15,5-1 0 16,-1 7 0-16,0 2 0 0,3 7 0 16,1 3 1-1,0 4 0 1,-4-1-2-16,3 6 1 0,1 4-7 31,0 0 1-15,-1-7-2-1,5-2 1-15</inkml:trace>
  <inkml:trace contextRef="#ctx0" brushRef="#br2" timeOffset="-53692.71">13691 15594 28 0,'-3'3'14'0,"-25"-6"-12"0,17 3 27 0,-7 0-28 15,1 3 0-15,-1 3 0 16,-3 7 1-16,-4 6-3 16,1 0 1-16,-1-1 0 15,0 1 0-15,4 3-1 16,7-3 1-16,3-3 0 16,11-4 0-16,7-2 0 15,7-4 0-15,4 0 2 16,3-3 0-16,0 4 0 15,-3-1 0-15,-4 3 0 16,-10 4 0-16,-8 9-3 16,-3 6 1-16,-7 10-11 15,-7-7 0-15</inkml:trace>
  <inkml:trace contextRef="#ctx0" brushRef="#br2" timeOffset="-53394.4">13924 14973 39 0,'0'0'19'0,"-7"3"-15"0,7 0 27 0,0 10-31 16,0 12 1-16,-3 9-1 15,-4 20 1-15,-4 18-1 16,0 9 0-16,1 13 0 16,-1 1 1-16,4-1-1 15,0-13 0-15,4-12-1 16,-1-16 0-16,4-12-5 16,7-9 1-16,4-17-7 15,6-12 1 1</inkml:trace>
  <inkml:trace contextRef="#ctx0" brushRef="#br2" timeOffset="-53208.48">14101 15691 34 0,'14'-12'17'0,"-4"15"-12"0,-6-3 26 0,3 3-31 0,-4 0 0 0,-3 3 0 0,-3 4 0 0,-4 2-1 0,-4 4 1 16,4 3-3-16,-3 3 0 15,-5 3-3-15,1-3 0 16,0 0-5-16,4-7 1 16</inkml:trace>
  <inkml:trace contextRef="#ctx0" brushRef="#br2" timeOffset="-52780.79">14076 15886 22 0,'21'-26'11'0,"7"-5"-13"0,-21 22 16 0,4-1-15 16,-4 1 0-16,0 6-5 15,4 0 1-15,-1 9 5 16,-3 3 1-16,4 1-4 16,-1 2 1-16,4 1 1 15,4-4 1-15,0-3 5 16,3-9 0-16,4-9 3 16,6-10 0-16,12-3 0 15,10-19 1-15,-8-6-2 16,5-10 0-16,-4-12-4 15,-4-16 1-15,-7 4-4 32,-10-7 0-32,-11 12 0 0,-7-5 1 0,-7 5-1 15,-3 7 1-15,-1 12 0 16,-6 13 1-16,3 16-1 16,-4 22 1-16,0 21-2 0,1 10 0 15,3 31 0-15,-4 16 0 16,4 22 0-16,4 13 1 15,3 9 0-15,0-7 0 16,-4 1 0 0,0-19 0 31,4-19-2-47,0-19 1 15,0-19-6-15,0-21 1 0,0-17-8 16,0-8 0-16</inkml:trace>
  <inkml:trace contextRef="#ctx0" brushRef="#br2" timeOffset="-52595.88">14362 15544 44 0,'17'31'22'0,"15"-3"-19"0,-14-21 37 0,3-1-40 0,7 0 1 0,4 0 0 0,-4-2 0 0,11-4-4 16,0 0 0-16,-1 0-6 15,-2 0 0-15,-8-4-5 16,-3-2 0-16</inkml:trace>
  <inkml:trace contextRef="#ctx0" brushRef="#br2" timeOffset="-52249.18">14799 15732 37 0,'21'9'18'0,"14"-2"-14"0,-24-7 30 15,10-10-31-15,4-5 1 16,3-11 1-16,-7-2 0 16,-3 0-7-16,-7 3 0 15,-11 6 4-15,-11 3 0 16,-7 4-2-16,-3 6 0 16,-7-7-2-16,3 13 0 15,1 9 1-15,6 13 0 0,4 10 1 16,10-4 1-16,4 10 2 15,11-1 0-15,3 1 1 16,7-7 0-16,4-3-2 16,10-15 0-16,-3-7-6 31,0-12 0 31,-1-3-12-62,-9-10 0 0</inkml:trace>
  <inkml:trace contextRef="#ctx0" brushRef="#br2" timeOffset="-51741.88">16305 16171 48 0,'15'-63'24'0,"-1"-125"-26"0,-7 125 35 0,-4-28-30 16,-3-18 0-16,0-7 2 15,-3-13 0 17,17-31-3-32,7 32 0 15,4 27 5-15,3 26 0 0,0 28-2 16,0 16 0-16,1 21-4 0,-1 16 0 16,-7 16-9-16,-3 16 1 15,-11 12-10-15,-7-3 0 16,-7 7-2-16,-8-1 0 15</inkml:trace>
  <inkml:trace contextRef="#ctx0" brushRef="#br2" timeOffset="-51525.83">16238 15719 57 0,'25'10'28'0,"10"-16"-38"0,-13 2 57 0,9-2-48 15,12-3 1-15,10-4-2 16,-1-3 1-16,5-2-5 16,-4 2 0-16,-7 0-9 15,-11 1 1-15</inkml:trace>
  <inkml:trace contextRef="#ctx0" brushRef="#br2" timeOffset="-51281.73">17060 15475 49 0,'14'28'24'0,"-17"3"-23"15,-1-27 38-15,-6 8-39 16,-4 7 1-16,-7 9-1 16,-4 0 1-16,-3 13-1 0,-4 6 0 15,0 3 0-15,7 10 0 16,4-4 0-16,7-9 0 15,4-3-3-15,10-6 0 16,7-13-5-16,10-9 0 16,11-10-6-16,15-19 0 15</inkml:trace>
  <inkml:trace contextRef="#ctx0" brushRef="#br2" timeOffset="-51086.11">17374 15625 36 0,'4'-9'18'0,"10"9"-12"0,-11 3 27 0,1 6-32 0,-4 7 1 0,-4 3 0 0,-3 0 1 0,-10 12-5 0,-11 4 1 0,-11-1 2 16,-4 10 1-16,1 3-1 16,-4 3 0-16,4-9-1 15,7-3 0-15,3-4-1 16,4-9 0-16,10-9-6 15,11-10 1-15,7 0-7 16,11-21 0-16</inkml:trace>
  <inkml:trace contextRef="#ctx0" brushRef="#br2" timeOffset="-50870.1">17134 15732 14 0,'15'12'7'0,"6"20"17"0,-14-13 1 0,3 6-22 0,4 6 1 0,1 10 2 0,2 0 0 16,1-7-8-16,-1 1 1 15,1-4 4-15,0-3 1 16,-1-6-3-16,-2-6 1 16,6-13-4-16,0-12 0 15,0-17-7-15,0-8 0 16,0-10-3-16,-3-12 0 15</inkml:trace>
  <inkml:trace contextRef="#ctx0" brushRef="#br2" timeOffset="-50691.93">17353 15315 43 0,'11'44'21'0,"35"72"-24"0,-22-82 41 0,5 16-35 16,6 7 1-16,-3 12-1 15,-8 6 0-15,-10 4-6 16,-10-1 1-16,-15 0-3 16,-10-15 1-16,-7-10-10 15,-7-15 0-15</inkml:trace>
  <inkml:trace contextRef="#ctx0" brushRef="#br2" timeOffset="-50239.21">19410 15026 25 0,'-39'29'12'0,"0"11"6"0,29-24 11 0,-1 0-22 0,0 18 0 0,1 23 3 15,-1 12 0-15,4 22-13 16,0 12 0-16,7 10 8 16,4 0 1-16,-1 3-4 15,4-16 1-15,0-15-4 16,0-22 1-16,0-13-2 16,1-25 1-16,-5-19-5 15,-3-18 1-15,-3-7-9 16,-5-22 0-16,-9-12-1 15,-4-10 0-15</inkml:trace>
  <inkml:trace contextRef="#ctx0" brushRef="#br2" timeOffset="-50013.06">18831 15569 58 0,'29'22'29'0,"41"37"-37"0,-42-46 60 16,4 3-49-16,21-4 1 0,14-9 0 16,25-12 0-16,6-16-8 15,12-3 1-15,-1-7-2 16,-17-3 1-16,-14 7-14 16,-18 9 1-16,-22 10-2 15,-9 15 1-15</inkml:trace>
  <inkml:trace contextRef="#ctx0" brushRef="#br2" timeOffset="-49684.38">20038 16017 55 0,'42'16'27'0,"-24"-29"-35"0,-15 7 56 15,-3-3-47 1,-3-1 0-16,-8-2-1 0,-10-1 1 16,-14 7-2-16,-8 6 1 15,-6 3 0-15,-4 10 0 16,4 9-2-16,3 9 0 16,11 7-3-16,10 9 1 15,14-10-1-15,15-2 0 16,13-7 0-16,12-9 1 15,17-7 3-15,3-15 0 16,-7-9 2-16,1-13 1 16,-15-4-2-16,-7-11 0 15,-10-7-11-15,-11-16 1 0</inkml:trace>
  <inkml:trace contextRef="#ctx0" brushRef="#br2" timeOffset="-47567.43">21625 15710 58 0,'4'41'29'0,"-4"43"-38"0,0-55 51 16,-4 11-42-16,1 11 0 15,-8 8 0-15,1 4 0 16,-1 3 0-16,0-10 0 15,1-6 0-15,-1-12 1 16,4-10-1-16,0-9 0 16,0-6-1-16,7-13 1 15,0-7-1-15,7-15 1 0,0-18-2 16,4-14 0 0,-4-12 0-16,0-12 0 15,0 6-1-15,0-7 0 0,0 1 1 16,4 9 0-16,3 0 0 15,0 6 1-15,4 13 1 16,-1 6 0-16,4 10 1 16,0 12 1-16,4 6-1 15,3 13 1-15,11 9 1 16,0 7 0-16,0 6-1 16,-7 9 1-16,-8 6 0 15,-3 1 0-15,-14 6-2 16,-10 6 1-16,-11 0-3 15,-14 0 0-15,3-3-4 16,4-4 0-16,-4-5-6 16,4-7 1-16,3-12-6 15,1 0 1-15</inkml:trace>
  <inkml:trace contextRef="#ctx0" brushRef="#br2" timeOffset="-47251.8">22306 15785 46 0,'28'25'23'0,"-21"-34"-24"0,-7 9 41 15,0 0-38-15,-3-6 0 0,-4-7 0 16,-7 4 1-16,-7 6-4 16,-8 6 0-16,-2 3 2 15,-5 13 1-15,1 3-4 16,3 12 1-16,4 7-2 15,3 3 1-15,4-6-1 16,7-4 0-16,7-6 1 16,14-6 1-16,14-12 2 15,7-7 1-15,4-16 1 16,4-12 0-16,-5-9-2 16,1-7 0-16,-7-6-9 15,-1-10 1-15,1-15-8 16,0-3 1-16</inkml:trace>
  <inkml:trace contextRef="#ctx0" brushRef="#br2" timeOffset="-47040.88">22486 14882 52 0,'28'41'26'0,"-10"18"-32"0,-15-33 47 0,-3 14-41 0,-3 10 0 15,-4 16 0-15,0 19 1 16,-4 15-2-16,-3 13 0 16,4 13-1-16,2-7 1 15,5-6-5-15,-1-16 0 16,4-16-8-16,4-21 0 16</inkml:trace>
  <inkml:trace contextRef="#ctx0" brushRef="#br2" timeOffset="-46802.66">23125 15672 47 0,'0'41'23'0,"-25"9"-28"15,7-28 37-15,-10 13-32 16,-4 15 0-16,-7 6 0 15,-13 16 0-15,-5 1 0 16,1 8 0-16,-1 1 0 16,11-7 0-16,8-12-3 15,6-10 0-15,7-25-9 16,18-22 0-16</inkml:trace>
  <inkml:trace contextRef="#ctx0" brushRef="#br2" timeOffset="-46602.98">22747 15666 41 0,'14'-9'20'0,"11"37"-17"0,-18-16 30 15,0 4-31-15,0 9 1 16,0 10 0-16,4 5 0 16,-1-5-5-16,1 3 1 15,-1-1 1-15,1-5 0 16,-4-7-9-16,0-10 1 0,7-24-6 15,0-4 1-15</inkml:trace>
  <inkml:trace contextRef="#ctx0" brushRef="#br2" timeOffset="-46261.71">23188 15951 36 0,'-3'63'18'0,"-4"-22"-14"16,7-35 29-16,0-3-30 15,-4 4 0-15,0-11 3 16,4-8 0-16,4-10-8 0,3-3 1 16,4-6 4-16,3-1 1 15,3-5-3-15,5 5 1 16,-1 1-4-16,0 6 1 15,0 3-2-15,0 3 1 16,0 10-1-16,1 2 1 16,-8 4 0-16,0 9 0 15,-4 7 1-15,1 12 1 16,3 3-1-16,0 4 0 16,-3 2-5-16,-1 4 1 15,1-7-7-15,-4-12 0 16</inkml:trace>
  <inkml:trace contextRef="#ctx0" brushRef="#br2" timeOffset="-45974.59">23858 15795 44 0,'14'0'22'0,"-6"-10"-25"15,-8 10 37-15,-4-3-35 16,-7 0 1-16,-6 6 0 15,-8 7 1-15,-3 2-1 16,-7 7 0-16,-4 3 0 16,0 6 0-16,4 7-1 15,6 5 0-15,8-5-3 16,7-4 1-16,11-3-1 16,10-9 1-16,7-9 0 15,7-7 1-15,7-16 1 16,4-6 0-16,0-6-3 15,-1-6 1-15,1-10-6 0,-7 0 1 16</inkml:trace>
  <inkml:trace contextRef="#ctx0" brushRef="#br2" timeOffset="-45523.45">23918 15920 43 0,'11'41'21'0,"14"-13"-25"0,-18-22 38 0,0 1-35 0,0-1 0 0,0-6-1 16,-4-6 0-16,1-7 2 16,-1-3 1-16,4-2-3 15,1-1 1-15,2-3 0 16,-3 3 1-16,4 6-1 16,3 4 1-16,0 9-1 15,0 0 1 1,0 9-1-1,0 1 1-15,0-7-1 16,1-3 0-16,-5 0 0 16,1-6 1-16,-1 3 0 47,1-1 0-47,-1 1-1 0,5 3 1 0,-5 0 0 15,4 0 0-15,0 0 0 16,0 0 0-16,1 0 1 15,-1 0 1-15,0 3-1 0,0 4 1 16,0-1-1-16,0 0 0 0,0 4 0 16,0-1 1-16,0 4-2 0,1-7 0 15,2 0-3-15,-3-6 0 16,4-6-5-16,3-7 0 16,-3-5-3-16,3-8 1 15</inkml:trace>
  <inkml:trace contextRef="#ctx0" brushRef="#br2" timeOffset="-45352.95">24638 15782 29 0,'0'41'14'0,"-4"22"-10"0,4-51 24 0,0 4-28 16,0 3 1-16,0-4-1 16,-3-2 1-16,-1-7-2 15,1-6 0-15,-1-12-7 16,1-7 0-16,-1-19-2 15,1-3 1-15</inkml:trace>
  <inkml:trace contextRef="#ctx0" brushRef="#br2" timeOffset="-44761.55">25015 15792 19 0,'43'3'9'0,"-22"-16"-3"0,-21 13 14 15,7-9-15-15,0 2 1 16,0 1 2-16,0 0 1 16,0 0-12-16,-3-1 1 15,-4 1 6-15,-4 3 0 16,1 3-4-16,-1 0 1 0,1 0-4 15,-1 3 1-15,-3 10-1 16,4 5 1-16,-4 8 0 16,3-1 0-16,4 6 1 15,0-6 0 32,4 3 1-47,-1-6 0 0,4 3 0 0,0-3 1 0,4-6-1 31,3-7 1-31,7-9-1 16,4-6 0-16,3-10 0 0,4-9 0 16,-1-12 0-16,5-4 1 0,-5-19 1 0,-2-9 1 0,-5-15 1 15,-2-17 1 1,-5-5-1-16,-6-4 1 0,-11 0-1 16,-7 4 0-1,-4 8-2-15,-7 17 0 0,-3 2-2 0,-3 17 1 47,-8 15-1-47,0 18 0 0,0 29-2 0,1 29 1 16,2 24-1-16,8 35 1 0,0 28-1 47,10 12 0-47,1 7-1 0,6-9 1 31,8 2-4-31,6-9 0 0,12-15-6 0,-1-16 1 15</inkml:trace>
  <inkml:trace contextRef="#ctx0" brushRef="#br2" timeOffset="-44017.05">26388 16011 52 0,'21'91'26'0,"-10"3"-33"0,-8-69 48 0,1 0-41 0,3 7 1 0,-4-7-1 15,1-7 0-15,-4-8-1 16,0-16 1-16,3-7 0 16,1-18 1-16,-1-16-1 15,4-19 0-15,-3-22 0 16,-1 0 0-16,1-12 0 15,-1 6 1-15,5-7 0 16,2 14 0-16,8 11-1 16,6 7 1 15,8 19 0-31,0 25 1 47,0 19-1-47,-8 9 0 0,-2 19-1 0,-8 6 1 47,-4 10-1-47,-6 12 0 15,-11-3-1 1,-11-3 1 0,-7 3-3-16,-3-3 0 0,0-10-3 0,0-9 0 15,3-6-9-15,7-12 0 31</inkml:trace>
  <inkml:trace contextRef="#ctx0" brushRef="#br2" timeOffset="-43768.66">27284 15591 36 0,'0'-6'18'0,"-4"-1"-12"0,4 4 23 0,-7 6-29 15,-7 4 1-15,-7 8 0 16,-7 7 0-16,-8 3-2 15,1 3 1-15,0 7 0 16,7 3 1-16,3 15 0 16,4 3 0-16,10-5-1 15,11-4 0-15,11-7-1 16,10-11 1-16,14-14-4 16,8-8 0-16,-1-17-8 15,4-12 0-15</inkml:trace>
  <inkml:trace contextRef="#ctx0" brushRef="#br2" timeOffset="-43549.86">27675 15613 49 0,'4'25'24'0,"-18"12"-27"0,7-24 42 15,-11 0-39-15,-7 12 1 16,-6 9-1-16,-5 7 1 15,1 6-2-15,3 3 0 16,1 3-2-16,9-2 0 0,5-11-6 16,6-11 0-16,8-20-5 15,-1-15 1-15</inkml:trace>
  <inkml:trace contextRef="#ctx0" brushRef="#br2" timeOffset="-43358.42">27386 15597 25 0,'11'-6'12'0,"28"43"-7"16,-29-18 16-16,8 6-19 16,-1 10 1-16,5 9 1 15,6 6 1-15,4 6-6 16,3-5 0-16,4-4 3 16,-1-4 0-16,-2-5-4 15,-8-10 0-15,0-15-8 16,0-13 1-16,-3-22-1 0,0-22 0 15</inkml:trace>
  <inkml:trace contextRef="#ctx0" brushRef="#br2" timeOffset="-43167.91">27778 15331 35 0,'21'75'17'0,"25"53"-13"0,-25-90 35 15,7 12-35-15,11 10 1 16,3 2-1-16,-6 11 1 0,-8-17-9 16,-14 4 0-1,-14 5-5-15,-28 1 0 0,-29 6-5 16,-10 4 0 15</inkml:trace>
  <inkml:trace contextRef="#ctx0" brushRef="#br2" timeOffset="-41426.74">16267 16541 26 0,'7'3'13'0,"0"0"-1"15,3-6 14-15,8 3-23 16,14 3 0-16,10 0 6 15,22-3 0-15,10-3-11 16,7-3 1-16,18-7 5 16,3-2 0-16,7-4-7 15,-3 0 1-15,-18 0-12 0,-7-6 0 16</inkml:trace>
  <inkml:trace contextRef="#ctx0" brushRef="#br2" timeOffset="-41082.2">15907 17036 37 0,'-14'26'18'0,"14"-5"-11"0,10-17 24 0,1-1-26 16,10 0 0-16,14 0 2 15,18-9 0-15,14-1-9 16,25-2 0-16,21-7 6 16,7-2 1-16,0-1-3 15,0-6 1 1,-15 0-3-16,-6-1 1 0,-3 14-3 15,-15-4 0-15,-11 1-7 16,-10-1 1-16,-14-3-8 16,-14 3 0-16</inkml:trace>
  <inkml:trace contextRef="#ctx0" brushRef="#br2" timeOffset="-39759.47">25989 14804 28 0,'0'40'14'0,"-7"48"-5"0,7-59 14 15,0 18-21-15,0 9 1 16,0 19 0-16,4 16 1 15,-4 16-5-15,-4 3 0 16,-3 18 3-16,0 1 1 16,0 9-2-16,-7-13 0 15,3 4-1-15,4-7 0 16,0-9-1-16,0-10 0 16,4-18-4-16,3-19 0 15,0-16-7-15,3-22 1 16</inkml:trace>
  <inkml:trace contextRef="#ctx0" brushRef="#br2" timeOffset="-38996.07">25986 14898 17 0,'-14'-25'8'0,"10"22"4"15,4 6 5-15,0 0-13 16,0 3 0-16,0 0 1 16,0 4 0-16,4-4-7 15,-1 0 1-15,8 4 4 16,6 2 1-16,8-5-2 0,7 5 1 15,3 7 0-15,25 0 0 16,14 3 1-16,21-3 0 16,1-4-1-16,23-5 0 15,5-10-2-15,6-10 1 16,-10-2-1-16,18 2 0 16,3-12-2-16,-3-6 1 15,-18-3 0-15,7-4 0 16,-4-2 0-16,-6-1 0 15,-1 7-1-15,-10-1 1 16,-18 10 0-16,-7 3 1 16,-3 10-1-16,-8 3 0 0,-10 6 0 15,-7 6 0-15,-10 10-1 16,-8 3 0-16,-7 9-1 16,-3 9 1-16,-8 4-1 15,-3 16 1-15,-6-1-1 16,-5 10 1-16,1 6 0 15,-4 19 1-15,-4-6 0 16,1 9 0-16,3-3-1 16,0 9 1-16,3-3-1 15,4-3 1-15,0 0-1 16,4-3 1-16,-1-6-1 16,1 3 1-16,-1-7 0 15,1-2 1 1,0 2 0-1,-4-12 0-15,-7-9-1 0,-4-4 1 0,-6-2 0 16,-12-7 0-16,-13 0-1 0,-21-10 1 16,-15 4-1-16,-24 0 0 15,-29 0 0-15,-6-4 1 16,-18-5-1-16,-29-7 1 16,-3-7-2-16,-24 1 0 15,-11 0-3-15,-22 3 0 16,-20 9-8-16,-11 1 0 15</inkml:trace>
  <inkml:trace contextRef="#ctx0" brushRef="#br2" timeOffset="-32982.08">26839 15036 14 0,'7'3'7'15,"18"-22"-4"-15,-11 13 8 0,0 0-11 0,4-1 0 16,0-5 1-16,10 2 0 0,0 1-1 15,0-4 1-15,4 4 0 16,0-7 1-16,0-6-1 16,-1-6 0-16,-3 0 0 15,1 0 1-15,-1-1-2 16,0-5 0-16,0 3 0 16,-3-4 1-1,0-3-1-15,-8-2 1 0,-6-4-1 16,-7-3 1-16,-12-3-1 15,-6-1 1 17,-3 4-1-17,-12 3 1-15,-9 4-1 0,-12 5 0 47,-13 4 0-47,-22-4 0 16,8 10 0-16,-15 3 0 0,-7 4-1 31,-14 5 1-31,4 4 0 0,-1-1 0 31,-6 4 0-31,-4 9 0 0,-3 3 0 16,6 7 0 0,-6 3 0-16,6-1 1 0,-10 4-1 0,4-3 1 15,-1 6 0-15,1-4 0 0,-8-5 0 0,4 0 0 0,4-4-1 16,-4-3 1-16,0-6-1 0,-4-6 1 0,4 0-1 15,4-10 0-15,-4-3 0 0,-4-12 1 0,1-1 0 16,3-5 0-16,-7-13 0 0,-4-10 0 16,4-12 0-16,7-16 0 15,-63-94 0 1,27 10 0 0,29 6-1-16,18-1 1 0,10-2 0 15,14 3 0-15,15-10 0 16,17 1 0-16,10 2-1 15,15-6 1-15,10 1-1 16,11 5 1-16,7 7-1 16,7 6 0-16,7 3 0 15,7 16 1-15,8 0-1 16,-1 6 0 15,-4 4 0-15,4 2 0-1,-6 7 0 1,-5-1 0-16,-10 1-1 0,-7-3 1 0,-7 9 0 0,-14 0 0 0,-15 3 0 0,-24 0 0 0,-7 6 0 0,-17 4 0 16,-15 12 0-16,-21 3 0 15,0 7 0-15,-18 8 1 16,-14-5-1-16,11 9 0 16,-3 0-1-16,-5 9 1 15,5 4 0-15,10 9 1 16,-8 12-1-16,1 4 1 0,4 6-1 15,-1 3 0 1,4 13 0-16,0-4 1 0,3 4 0 16,11-1 0-16,7 1 0 15,4-1 0-15,-1-2 0 16,-3-1 0-16,25-2 0 16,7-4 1-16,3-6-2 15,4-7 1-15,7 1-1 16,0-13 0-16,3-9 0 15,1 3 1-15,6 0-1 16,8-10 1-16,-1 10 0 16,1 0 0-16,-4-7-1 15,-3 4 0 17,6 9-7-17,4-3 1-15,0-6-5 0,32 15 0 31</inkml:trace>
  <inkml:trace contextRef="#ctx0" brushRef="#br2" timeOffset="-32163.59">17628 8338 24 0,'14'22'12'0,"-3"12"-8"0,-11-28 13 15,0-2-18-15,-4-1 1 16,1-3 0-16,-4-7 0 16,-7-5 0-16,-4-10 1 15,-3-19-1-15,-7-12 1 16,3-10 1-16,-3-6 0 15,3-6 0-15,0-4 0 0,-6 1 0 16,2 6 1 0,5 6-2-16,3 7 1 0,3 12-1 15,4 9 0-15,3 10-2 16,4 6 1 15,4 6-2-31,6 10 0 0,4 6 0 47,4 3 1-47,3 6-1 0,4 4 1 0,3-1 1 0,11 1 0 16,13-4 0 15,5 4 1-31,3-7-1 0,10 0 1 31,1-6-1-31,-4-6 1 16,0-6-2-1,0-10 1 1,-4 0-1-16,-3-3 1 0,-11-4-1 0,-6 1 0 0,-12 3 0 0,-6 6 0 16,-7 4 0-16,-8 5 1 0,-10 13 1 0,-11 16 1 0,-10 9 0 0,-4 29 0 0,-17 18 0 15,-25 16 1-15,-21 25-4 0,-11 19 0 16,-28 12-8 0,-7-6 0-16</inkml:trace>
  <inkml:trace contextRef="#ctx0" brushRef="#br2" timeOffset="-25714.75">29214 16108 28 0,'0'0'14'0,"0"0"5"16,0 0 14-16,0 0-26 15,3 0 1-15,1 3 2 16,6 10 1-16,1 9-14 16,6 9 0-16,1 1 8 15,-4 5 1-15,-7 7-7 16,-10 6 1-16,-15 0-7 15,-7-3 0-15,-10-28-11 0,-7-9 0 16</inkml:trace>
  <inkml:trace contextRef="#ctx0" brushRef="#br2" timeOffset="-24521.73">21742 16488 29 0,'31'-10'14'0,"58"-15"-7"16,-54 19 15-16,25-4-18 15,18 4 0-15,20 0 4 16,33 3 1-16,21-3-11 15,38-4 1-15,18-2 6 32,29-10 0-17,-1 3-3 1,11-6 1 0,3-7-3-16,-6-2 1 0,-11-4-4 0,-29 7 0 0,-38 9-6 15,-25 6 1-15,-25-3-6 0,-31 7 1 0</inkml:trace>
  <inkml:trace contextRef="#ctx0" brushRef="#br2" timeOffset="-22916.11">7994 17234 37 0,'-4'22'18'0,"11"6"-13"0,-3-22 19 0,-4 4-22 16,0-1 0-16,0 7 0 16,0 0 1-16,0 2-4 15,0-5 0-15,0-1 2 16,0 1 1-16,0-4-2 16,0-2 1-16,4-4-1 15,3 0 1-15,-7-3 0 16,10-9 0-16,4-4-2 15,0 0 1-15,1 4-1 16,-1 0 0-16,3 2-1 16,1 11 1-16,0 5-1 31,-1 0 1-31,-3 1 0 0,4 2 1 16,0 1-1-1,-4-7 1 16,0 0 1-31,7-2 0 0,-7-8 0 0,7 1 0 0,4-3 0 0,-4 0 0 16,0-4 0-16,-3-5 0 0,-4-4-1 0,-3-6 0 16,-4-3-1-16,-7-10 1 15,0-6-8-15,0-3 1 16,0-10-5-16,10 1 1 16</inkml:trace>
  <inkml:trace contextRef="#ctx0" brushRef="#br2" timeOffset="-22397.63">8844 16626 45 0,'-14'40'22'0,"0"64"-31"0,7-82 40 0,3 19-30 15,-13 9 1-15,6 9 3 16,1 4 0-16,-1 0-5 16,4-4 0-16,0-8 3 15,3-8 1-15,1-8-1 16,-1-7 0-16,4-9-3 0,7-3 1 15,0-7-2-15,4-6 1 16,0-9-1-16,-1-3 0 16,4-4 0-16,0-3 0 15,-3 1 0-15,-4 5 1 16,0 4-1 0,4 3 1-16,-4 3 0 0,0 6 0 15,3 3 0-15,-3 7 1 16,0 0-1-16,4 3 0 15,0-1-1-15,3 1 1 16,-4-6-3-16,1-1 1 0,3-2-4 16,0-4 0 15,7-6-5-31,-7-6 0 16,4-7-3-16,0-6 1 15</inkml:trace>
  <inkml:trace contextRef="#ctx0" brushRef="#br2" timeOffset="-22223.47">9126 17206 25 0,'4'9'12'0,"-8"10"-8"0,4-16 22 0,0 3-24 16,0 1 0-16,0-1 0 16,0 0 0-16,0 0-4 0,0-2 0 15,0-1-4-15,0-3 0 16,0-7-3-16,-3-5 0 15</inkml:trace>
  <inkml:trace contextRef="#ctx0" brushRef="#br2" timeOffset="-21817.59">9193 17149 22 0,'22'10'11'0,"9"-4"-9"0,-13-9 18 0,3 0-20 16,7-7 0-16,4-2 3 15,0-4 0-15,7 0-1 16,-11 4 0-16,0-1 2 16,-3 1 0-16,-4-1 1 15,-3 4 1-15,-1-1-2 16,-6 1 1-16,-4 3-3 15,-7 6 1-15,0 6-3 16,-11 3 0-16,-3 4-3 16,-7 9 1-1,-4 6-2-15,1-3 1 0,2 7 0 16,1 2 0-16,7 4 1 16,0-1 1-16,11 1 1 15,6-7 1-15,11-6-2 0,4-6 0 16,7-9-4-1,10-10 1-15,0-22-5 16,-3-10 1-16,3-30-2 47,4-14 1-47</inkml:trace>
  <inkml:trace contextRef="#ctx0" brushRef="#br2" timeOffset="-21475.27">9761 16525 28 0,'-10'-22'14'0,"17"47"-14"0,0-3 29 0,-4 3-28 0,1 16 0 0,-1 13 2 15,-6 11 0 1,-1 8-2-16,-3 5 0 0,0-6 3 16,4-3 0-16,-1-13 0 15,1-12 0-15,-1-9-2 16,1-10 0 15,6-13-3-31,1-12 1 0,3-3-2 0,-4-9 0 0,1-4-1 16,-1 0 1-16,1 7 1 15,3 3 1-15,4 6 1 16,-1 12 1-16,4 1 1 16,4 6 1-16,0 6-1 15,-1 3 1-15,4 3-2 47,0 1 1-31,8-7-2-16,-1-6 0 31,4-10-10-15,3-6 0-16,-7-15-6 0,-7-4 1 0</inkml:trace>
  <inkml:trace contextRef="#ctx0" brushRef="#br2" timeOffset="-20828.99">11582 17316 48 0,'-4'18'24'0,"1"-15"-25"0,-1-3 41 16,1-3-40-16,-8-3 0 15,-3 0 0-15,-4 0 1 16,-6 2-1-16,-5 4 0 16,1 4-2-16,3 2 1 15,1 0-2-15,6 3 0 16,0-2 0-16,8-1 0 15,-1-3-1-15,8 0 0 16,3-3 1-16,0 0 1 16,10-6 1-16,4 0 0 0,4-4 1 15,0 4 1-15,-4 6 1 16,7 3 0-16,-3 10 0 16,-1 2 0-1,1 7 0-15,0 0 0 0,-4 0-2 16,0 0 1-16,0-3-2 15,0-6 1-15,0-1-3 16,0-2 1-16,4-4-10 16,0-16 0-16</inkml:trace>
  <inkml:trace contextRef="#ctx0" brushRef="#br2" timeOffset="-20543.52">11843 17428 34 0,'-4'16'17'0,"4"-35"-15"0,0 19 22 0,-3-6-21 0,-1-3 1 0,1-4 3 0,-1-3 1 16,1 4-8-16,-1-1 1 15,4 4 7-15,0-1 1 16,7 1-2-16,4 0 0 15,3-4-2-15,14 1 0 16,4-7-4-16,10 3 1 16,-10 7-6-16,-4-1 1 15,-3 4-10-15,-8 0 1 16,-6 3-6-16,-7-1 0 16</inkml:trace>
  <inkml:trace contextRef="#ctx0" brushRef="#br2" timeOffset="-19715.95">12446 17168 9 0,'11'-9'4'0,"-4"15"16"0,-7-6-8 15,3-3-7-15,-3 3 0 31,0 0 11-31,0 0 1 16,0 3-19-16,0 0 0 16,0 3 11-16,-3-2 0 15,-1 2-3-15,1-3 1 0,-1 0-6 16,1 0 1-16,3 0-2 16,0 0 1-16,0 1-1 15,0-4 1-15,0 0-1 16,0 0 0-16,3 3 0 15,-3-3 0-15,0 0-1 16,0 0 1-16,0 0 0 16,0 0 0-16,4-7 0 15,-4 7 0-15,3 4 0 16,-3-4 1-16,0 0-2 16,-3 0 1-16,3 0 0 15,0 0 0-15,0 0 0 16,0 3 1-16,7-3-1 15,-4 0 0-15,-3 0 0 16,7 0 1-16,0 0-1 0,4 0 1 16,-1 0-1-16,5 0 0 15,-1-7 0-15,0-5 1 16,0-7-1-16,0-3 1 16,0-3-1-16,-3-3 1 15,-8 6-1 16,1 0 1 16,-8 6-1-15,-3 1 0-32,-3 2-1 15,-5 4 1-15,1 9-2 0,-7 6 1 0,0 10-1 0,3 15 0 0,1 3 1 0,3 13 0 16,3 7 1-16,8-7 0 0,-1 0 1 0,0 3 1 47,12-12 0-47,2-13 1 0,8-6-2 0,10-13 1 0,4-6-5 0,-1-13 0 15,-2-9-13-15,-5-12 1 0</inkml:trace>
  <inkml:trace contextRef="#ctx0" brushRef="#br2" timeOffset="-18830.99">14143 16651 43 0,'3'6'21'0,"4"-25"-13"16,-7 19 26-16,0 0-30 15,0 0 1-15,0 3 0 16,0 10 0-16,-3 12-8 16,-8 16 1-16,1 12 4 15,-1 13 0-15,1 15-5 16,-1 13 0-16,0-6-2 15,1-16 0-15,-1-12-5 16,1-19 1-16,3-10-6 16,3-15 0-16</inkml:trace>
  <inkml:trace contextRef="#ctx0" brushRef="#br2" timeOffset="-18268.87">14044 17043 24 0,'21'9'12'0,"7"1"-3"0,-13-10 14 16,2 0-19-16,8 6 1 15,3 3 5-15,4 7 0 16,0 0-12-16,-4 2 1 16,-7-2 7-16,-3 3 1 0,-8 6-4 15,-10 3 1-15,-7 4-5 16,-14-1 1-16,-7 0-3 15,-4-9 0-15,0 0-2 16,4-6 1-16,3-4-1 16,4 1 0-16,4-4 0 15,2-2 1-15,8-1 0 16,7-3 0-16,7-3 3 16,8 3 0-16,6-3 4 15,7-3 0 1,7 6 2-16,1-6 0 0,6 3 1 15,4-6 1-15,3-7-2 16,4-6 0-16,-4-3-2 16,-10-6 0-16,-3 0-3 15,-8-3 1-15,-7 6-1 16,-3-7 1-16,-8 4-2 0,-6 3 1 16,-8 3-3-16,-3 6 0 31,-4 7-1 0,-3 9 0-31,-3 9 0 16,-1 7 0-16,-3 9 0 15,3 9 1 32,4 4 2-31,7 0 0-16,4-1 0 0,6 1 0 0,8-4-3 0,6-12 1 15,5-9-8-15,-1-10 1 0</inkml:trace>
  <inkml:trace contextRef="#ctx0" brushRef="#br2" timeOffset="-17948.07">14887 17049 35 0,'4'-9'17'0,"-4"9"-11"0,0 0 27 0,0 6-33 15,-4 6 1-15,-3 7-1 16,-3 6 0-16,-5-3-1 16,1 0 1-16,-3 0-1 15,-1 0 1-15,4-3-1 16,0-3 1-16,3-4-1 15,4 1 1-15,0-7 0 16,7 0 0-16,7 0 0 16,7-2 1-16,4-1 0 15,0 0 0-15,3 6 2 0,0-6 1 16,0 4-1 0,-3-1 0-16,-8 3-1 0,-3 4 1 15,-7 6-2-15,-7-4 0 47,-3 7-4-47,-11 0 1 0,-4 7-3 16,0-8 1-16,1 1-5 0,-1 0 1 0,4-6-5 0,3-10 0 15</inkml:trace>
  <inkml:trace contextRef="#ctx0" brushRef="#br2" timeOffset="-17347.77">15187 16572 35 0,'7'3'17'0,"-10"13"-17"0,3-6 29 0,0-1-28 16,-4 10 1-16,-6 15 1 15,-5 13 0-15,-6 10-4 16,0 15 0-16,3 9 4 15,1 7 0-15,3-6-1 16,3-10 0-16,4-19-2 16,0-12 0-16,3-7-3 15,4-8 1 17,0-17-7 280,0-9 1-281,0-16-5-31,-3-9 0 0</inkml:trace>
  <inkml:trace contextRef="#ctx0" brushRef="#br2" timeOffset="-17215.81">14774 16974 43 0,'7'25'21'0,"32"-10"-9"0,-25-11 41 0,7-1-49 0,11-3 1 0,18-3 0 0,3-7 0 0,7-2-8 0,3-7 0 0,-3 3-1 0,-7 7 0 0,-11-1-14 15,-14 1 0-15</inkml:trace>
  <inkml:trace contextRef="#ctx0" brushRef="#br2" timeOffset="-16450.45">16835 17714 34 0,'0'22'17'0,"10"-35"-10"0,-6 7 17 0,-1 0-18 16,-6-4 1-16,3-5 3 15,-4-11 0-15,4-11-13 16,0-13 1-16,0-7 7 16,0-9 1-16,0-6-3 15,0-3 0-15,7 0-3 16,0 6 1-16,4 9-1 15,3 10 1-15,0 12-2 16,11 7 1 0,10 18-2-16,-7 10 0 62,0 10-4-31,-3 8 0-31,-11 7-9 16,-7 10 1-16,-7-4-2 31,-10 0 1-31</inkml:trace>
  <inkml:trace contextRef="#ctx0" brushRef="#br2" timeOffset="-16083.13">16566 17557 54 0,'39'-3'27'0,"57"-7"-39"0,-72 10 56 0,19-3-44 0,2 0 0 0,8 0 0 0,0 0 1 0,0 0-2 0,-7 0 1 0,-4-1-1 0,-3-2 0 0,0-6-1 16,-7 2 0-16,-8 1-1 15,-2-1 1-15,-8 1 1 16,-4 0 0-16,-3-1 1 16,-3 4 1-16,-4 3 1 15,-4 3 0-15,-6-3-1 16,-4-4 1-16,-4 11-3 15,0 5 0-15,1 3-2 16,-1 7 1-16,4 6-2 16,-4 0 1-16,4 4-1 15,4 5 0-15,3-6 1 47,7 1 0-47,7-7 1 31,7-7 1-31,3-8 1 16,1-7 1-16,0-10 0 0,-1-6 1 0,1-2-2 0,-4-4 0 0,4-7-8 0,-4-5 1 0,0 6-4 0,-4-4 1 16</inkml:trace>
  <inkml:trace contextRef="#ctx0" brushRef="#br2" timeOffset="-15687.61">17374 17711 63 0,'-3'9'31'0,"10"-25"-37"0,-7 4 66 0,0-4-58 16,0-3 0-16,3-3 1 16,4-6 0-16,8-3-4 15,6-1 0-15,18 4 3 16,-4 0 0-16,11-3-3 15,3-4 0-15,4 1-5 16,-4-1 1-16,-10 7-8 16,-7 3 1-16,-4 0-8 15,-14-3 0-15</inkml:trace>
  <inkml:trace contextRef="#ctx0" brushRef="#br2" timeOffset="-14629.27">19502 17413 59 0,'3'9'29'0,"-6"-12"-34"0,-1 3 51 0,-3 0-45 15,-7 0 1-15,-7 0-1 16,-11 0 1-16,-3 9-3 16,-1 4 0-16,-6 9 1 15,0 9 0-15,3 10-3 16,4 9 1-16,3 0-1 16,7 4 0-16,4-1 0 15,7-6 0-15,14-9 0 47,11-10 0-47,17-3 0 0,11-3 0 0,13-10-4 0,8-12 1 0,0-6-8 0,-7-10 1 16,0-5 0-16,-7-1 1 15,-4-3 10 1,-24 112 2 0,17-225 7-16,8 98 0 15,-12 5 9-15,-9 4 1 16,-5 6-1-16,-10 3 0 15,-7 3-10-15,-10 3 0 32,-11 7-4-17,-4 6 0-15,0 12-3 16,-3 0 0-16,0 7-2 31,-1 12 0-31,5 1-3 16,-1-1 1-16,7 3-2 0,8-3 0 15,10-3-1-15,10-3 0 0,8-9 1 0,3-10 1 0,7-9 1 0,8-4 1 0,-1-5 1 16,0-4 0-16,-3-6 2 16,-4 0 1-16,-3 0 0 15,-4 6 0-15,-3 3 2 16,-1 4 0-16,1 5 1 16,0 10 1-16,-4 7 1 15,0-1 1-15,-3 7 1 16,-1-3 1-16,-3-4-1 15,0 0 0-15,-3-2-1 16,-1-4 1-16,1 0-1 16,-4 0 0-16,3 0-3 0,1 0 0 15,-1 0-2-15,1 1 0 16,-1-1-2-16,-3 0 1 16,4 0-2-16,-4 0 1 46,7 0-1-46,-7-3 1 0,4 3 0 0,3 1 0 0,3-11 1 16,1 4 0 0,3 3 0-1,0-3 0-15,0-3-1 16,4-1 1-16,-4-8-1 47,0-4 1-16,0 3-1-31,0 1 0 0,-3-4-1 0,3 0 1 0,0 0 0 16,0 3 0 15,0 1 0-15,4 2 1-1,-1 4 0-15,-2 9 0 0,-1 3 0 0,-4 0 0 0,1 10 0 0,-1 9 0 16,1 3 0-16,0 3 0 0,-4-3-1 0,3-3 1 0,1 0-2 0,-1-6 1 0,-3-4-4 0,1-2 0 0,2-7-10 0,1-3 1 15</inkml:trace>
  <inkml:trace contextRef="#ctx0" brushRef="#br2" timeOffset="-14237.46">20384 17714 34 0,'3'56'17'0,"-6"4"-12"0,3-38 20 0,-4 6-24 0,0 10 0 0,-3 9 3 0,0-3 0 0,-3-4-3 0,3-8 0 16,0-10 4-16,0-10 0 16,3-15 0-16,4-10 0 0,4-12-1 15,-1-3 0-15,1-13-2 16,-1-12 0-16,4-3-2 16,0-10 0-16,4-3-2 15,3-3 1-15,4 12-1 31,3 4 1-15,7 9-1 0,0 9 1-1,4 13 1-15,0 9 0 16,-4 7 0-16,-7 3 0 0,-3 9-1 16,-8 6 1-1,-10 7-1 1,-7 6 0-16,-10 3-2 0,-12 6 1 0,-2 4-2 15,-5 2 0-15,5-9-4 0,-5 1 1 0,12-7-6 0,6-7 0 0</inkml:trace>
  <inkml:trace contextRef="#ctx0" brushRef="#br2" timeOffset="-13936.43">20708 17450 34 0,'0'22'17'0,"-7"25"-16"0,7-31 26 16,-4 3-25-16,1 9 0 16,-1 3 0-16,1-2 1 15,-1 2-4-15,4 0 1 0,0-2 3 16,0-4 0-16,4-10 0 16,-1-5 0-16,12-10 0 15,9-3 0 1,29-32-4-1,-3-6 0-15,2-9-5 47,5-3 1-47,-8-13-6 0,-3-6 0 0,-7-10-3 16,-7-9 0 0</inkml:trace>
  <inkml:trace contextRef="#ctx0" brushRef="#br2" timeOffset="-13728.66">21227 16635 26 0,'-4'9'13'0,"-3"10"-5"0,4 0 22 0,-1 19-28 16,-3 2 1-16,-4 20 1 0,4 25 1 16,0 6-6-16,-3 3 0 15,-4 9 5-15,3 4 0 16,4-13-2-16,0-16 1 16,3-18-3-16,1-10 0 15,-1-22-3-15,1-18 0 16,-4-13-8-16,0-10 0 15,0-15-2-15,-8-7 0 16</inkml:trace>
  <inkml:trace contextRef="#ctx0" brushRef="#br2" timeOffset="-13557.76">20877 17331 34 0,'15'32'17'0,"9"11"-16"0,-13-36 31 0,6 2-30 16,1 7 1-16,3-1 0 15,7-2 1-15,4 3-6 16,7-10 1-16,0 0-3 16,3-3 1-16,0-9-9 15,-10-6 0-15</inkml:trace>
  <inkml:trace contextRef="#ctx0" brushRef="#br2" timeOffset="-13277.34">21318 17532 37 0,'11'19'18'0,"10"-7"-17"0,-10-15 28 16,6-3-28-16,5-4 1 15,-1-2 1-15,3-4 0 16,-6 1-4-16,-4-1 0 16,-3 0 2-16,-4 4 0 15,-7-1-1-15,-7 4 0 16,0 2-1-16,-4 4 1 15,-3 3-1-15,-4 7 0 16,1 8 0-16,3 7 1 16,3 6 0-16,7 7 0 15,4 3-1-15,8 5 0 16,-1-11-3-16,3-4 0 16,1-6-7-16,6-10 0 0</inkml:trace>
  <inkml:trace contextRef="#ctx0" brushRef="#br2" timeOffset="-13002.35">21594 17598 35 0,'-8'-16'17'0,"5"-34"-15"15,3 31 27-15,0 0-27 16,3 4 1-16,1-4 1 15,0 3 0-15,-1 0-3 16,8 4 0-16,6 2 5 16,4 4 1-16,4-3-2 0,3-4 0 15,8 1-1-15,10-1 1 16,-1 4-7 0,-2-1 0-16,-4 1-13 0,-8-4 0 15,1 1-2-15,-4-10 1 47</inkml:trace>
  <inkml:trace contextRef="#ctx0" brushRef="#br2" timeOffset="-12499.03">23675 17256 55 0,'-7'16'27'0,"3"-20"-32"0,1 1 54 0,-1 3-48 0,-3-3 1 16,-7 3 0-16,-7 3 0 15,-7 7-3-15,3 15 1 16,-3 3 0-16,-4 16 1 16,0 6-3-16,1 10 1 15,9-1-3-15,5-9 1 16,6-6-5-16,11-6 0 16,7-10-7-16,11-9 0 15,21-10 0-15,10-15 0 0</inkml:trace>
  <inkml:trace contextRef="#ctx0" brushRef="#br2" timeOffset="-11883.92">23901 17526 34 0,'24'-29'17'0,"5"-2"-15"0,-22 22 34 15,-4 2-32-15,1 1 0 0,-4 6 1 16,0 0 1-16,-7 3-8 16,-11 7 0-16,-3 2 5 15,-7 7 0-15,-4 3-3 16,-3 6 1-16,3 7-4 15,0 2 1-15,4-2-2 16,7-10 1-16,3-3-1 16,4-7 0-16,7-5 0 15,3-1 1-15,8-6 1 16,7-9 1-16,10-6 1 0,3-4 0 16,5-6 0-16,-5 3 0 15,-3-3 0-15,-3 3 0 16,0 4 0-16,-4 2 0 15,0 10-1-15,-3 9 1 16,-1 7 0 0,-3 9 0-16,0 6-1 31,0-3 0-31,0 0 0 0,0 0 1 0,4 0 0 16,7-3 0-16,-8-9 0 15,15-10 0-15,10-9 0 0,4-7 1 16,3-15 1-1,1-16 0-15,3-16 1 0,-1-5 1 0,-2-11 0 16,-8-5 0-16,-7-10 1 31,-3-9 0-31,-4 12-3 0,-7 0 0 0,-7 0-1 16,-7 22 1-16,-10 4-1 16,-4 8 0-16,-8 17 0 15,-2 18 0-15,-5 9 0 16,1 29 0-16,-4 13-1 15,-3 24 1-15,11 29-1 16,6 15 0-16,4-3-1 16,7 7 0-16,7-13-3 15,7-7 1-15,3-12-3 16,4-15 1 0,8-16-5-16,2-16 0 15,5-13-4 16,-1-15 0-31</inkml:trace>
  <inkml:trace contextRef="#ctx0" brushRef="#br2" timeOffset="-11536.78">24680 17331 34 0,'7'19'17'0,"4"-3"-9"16,-7-13 28-16,-4 0-31 0,3 0 1 0,-3 0 3 15,0 0 0-15,0 0-11 16,-3 4 0-16,-1-1 8 16,0 0 0-16,-3 1-4 15,-3 5 1-15,-1 4-2 16,-3-1 0-16,-4 4-1 16,1 3 0-16,3 0-1 15,0 3 1-15,-4 10-1 16,4 9 0-16,3-10 0 15,4 1 0-15,4-1 0 16,3-2 0-16,3-7-1 16,4-7 1-16,14-5-1 15,8-10 0-15,2-9-5 16,1-4 1-16,-4 4-10 16,-3-13 0-16</inkml:trace>
  <inkml:trace contextRef="#ctx0" brushRef="#br2" timeOffset="-11261.38">24786 17632 43 0,'14'38'21'0,"0"6"-25"0,-10-35 30 0,-1 4-26 0,-3 2 0 0,4 4 0 16,-4 0 0-16,0-3 0 0,4-4 0 0,-1-2 1 16,4-7 0-16,4-9-1 15,3-7 1-15,3-3 0 16,5-9 0-16,-1-6-4 16,0-7 1-16,7-12-10 15,-10-6 1 16</inkml:trace>
  <inkml:trace contextRef="#ctx0" brushRef="#br2" timeOffset="-11025.75">25111 16654 45 0,'10'22'22'0,"-3"75"-22"0,-7-72 36 0,-3 19-36 0,-1 19 0 0,4 9 0 0,0 22 0 16,0 6-1-16,-3 7 0 16,3-4-1-16,0-18 1 15,-4-16-5-15,4-13 0 16,0-15-6-16,4-13 1 16,6-15-1-16,4-22 0 15</inkml:trace>
  <inkml:trace contextRef="#ctx0" brushRef="#br2" timeOffset="-10080.18">25344 17450 23 0,'10'-12'11'0,"15"2"1"0,-25 10 20 0,0 10-32 0,0 2 0 0,-4 7 0 0,-3 3 0 0,-3 3 0 15,-1 0 0-15,1 0-2 16,-1 7 1-16,0-7-3 15,4 0 1-15,0-6-1 16,4 0 0-16,3-4 0 16,3-2 1-16,4-4 1 15,0-3 0-15,4 1 2 16,0-1 1-16,3-6-2 16,3-3 0-16,1-7-2 15,3 1 0-15,4-4-1 31,-1-2 1-31,-2-1 1 0,-1 0 0 0,0-2 2 0,0-4 1 16,-3 0 2-16,-1-10 0 16,1 1 0-16,-7-7 1 15,-1-9 1-15,-3-3 0 16,4-9-1-16,-8-10 1 16,4-4-2-16,-3 1 1 15,-4 7-2 16,0 2 1-31,0 3-2 0,0 10 0 0,-4 12-1 16,1 13 0 0,-4 16 1-1,3 0 0-15,-3 27-1 0,-3 20 1 0,3 22 0 0,3 15 0 47,4 16-1-47,0 3 1 0,4 6-1 0,3-6 1 0,0-15-1 16,0-23 0-16,-4-15-1 0,1-13 0 31,-4-19-3-15,0-9 1-16,-4-15-5 0,-3-4 0 0,-7-9 0 0,-3 3 0 31,-5-7 1-31,-2-2 0 0,2-1 3 0,1 4 0 0,7 6 7 16,4 6 1-1,6 7 1-15,4 5 1 16,7 4 1-16,4 3 0 0,6 0 1 47,5 0 1-47,2 3-4 0,4 0 1 0,8 4-2 15,-5 2 1-15,8 4-3 0,-7-1 0 0,-4 1-2 16,-3-7 0-16,-4 0-1 0,-3-6 0 16,-4-6 0-16,-4-3 0 15,1-4 0-15,0-3 0 16,-4-2 0-16,0 2 1 15,-4 3 0-15,1 1 1 16,3 5-2-16,-7 7 0 31,7-3 0-31,0 3 1 0,0 0-1 0,0 0 1 16,0 3-1-16,4 1 1 0,-4-1 1 16,3 0 0-16,4 3-1 31,-3-3 1-31,0 0-1 0,-1 1 1 0,4-1-3 15,4-3 1-15,3-7-8 16,0-8 0 15,-3-4-2-31,-7-6 0 16</inkml:trace>
  <inkml:trace contextRef="#ctx0" brushRef="#br2" timeOffset="-9887.3">26328 17275 44 0,'14'15'22'0,"-7"-15"-34"0,-7 0 44 15,-4 0-41-15,-6-3 0 16,-4-6-12-16,-7 3 0 16</inkml:trace>
  <inkml:trace contextRef="#ctx0" brushRef="#br2" timeOffset="-6657.2">6823 14246 38 0,'-4'3'19'0,"4"0"-12"16,0-3 20-16,7-3-24 15,4 0 1-15,6-1 1 0,5-2 0 16,16 0-6-16,15 0 0 15,18-1 5-15,24 4 1 16,7-6-2-16,25-13 1 16,25-3-2-16,14 0 1 15,7-7-2-15,14-2 1 16,14-1-2-16,11 1 1 16,-8 9-2-16,4 6 0 15,-14 13 0-15,-14 9 0 0,-14 6 0 16,-11 4 1-1,-24-1-1-15,-22 1 1 0,-21-1-1 16,-14-5 1-16,-21-4-2 16,-10 0 1-16,-22 0-3 15,-14 0 1-15,-21-6-9 16,-14-9 1-16,-25-7-4 16,3 0 0-16</inkml:trace>
  <inkml:trace contextRef="#ctx0" brushRef="#br2" timeOffset="5278.02">5539 4051 24 0,'3'-9'12'0,"4"-7"-6"0,-7 7 13 0,-7 2-15 0,-7 4 0 0,-11-6 2 15,-13 2 0-15,2 7-8 0,-20 4 1 16,-8 8 4-16,-13-2 0 16,-11-10-2-16,-4 3 1 15,4 3-1-15,-15-6 0 16,5-9-1-16,-1-1 0 15,-7 1 0-15,21-4 1 16,-3 1-1-16,0 2 1 16,10 1-1-16,4 3 0 15,14 12 0-15,-7 3 0 16,14 10-1-16,4 19 1 16,-1 2-1-16,5 17 0 15,9 12 0 1,-2 3 1 15,9 3-1-31,8 19 1 16,0 4 0-16,-4 8 0 15,11 10 0-15,-7 13 1 16,3 12 0-16,8 3 0 0,-1 16-1 16,11 19 1-16,0 9-1 0,0 13 1 0,4 18-1 0,-4 7 1 0,7 6-1 15,-7 13 1-15,0 2 0 16,-7 7 0-16,7 7 0 15,-4 5 0-15,8 7-1 16,-4 12 1-16,7 7 0 16,-4-4 1-1,4 13 0-15,-7 0 1 0,0 4-1 16,4 11 1-16,-8-11-1 0,4 2 0 16,0-3-1-16,0 3 0 15,-10-6-2-15,10 13 1 16,0-7-1-16,0 1 0 15,0 11 0-15,0-8 1 16,0-1-1-16,0-12 0 16,0-12 0 31,0-20 1-32,0-15 0-15,0-13 0 0,0-21 0 0,0-14 0 0,0-11 0 0,0-13 0 16,0-20-1-16,0-17 1 0,3-17-1 0,4-18 0 0,-3-23-1 15,3-15 1-15,-7-19-2 16,7-15 1-16,-3-13 0 16,6-13 0-16,11-9 1 15,18-3 0-15,18-3 2 16,13 0 0-16,18-7 1 16,32 4 1-16,11-1-1 15,6 1 1-15,19 3-2 31,-1 2 0-15,-4 4-4 0,-6-6 1-16,7-3-12 0,-18-19 1 0</inkml:trace>
  <inkml:trace contextRef="#ctx0" brushRef="#br2" timeOffset="6539.4">702 7952 27 0,'7'6'13'0,"4"-9"-1"15,-11 9 14-15,0 10-24 16,-7 3 1-16,7 6 0 16,0 13 1-16,0 2-6 15,0 7 1-15,0 10 3 16,0 6 0-16,7 12-3 15,-7 3 0-15,10 7-5 0,1-4 1 16,-1 4-6 0,1-13 0-16</inkml:trace>
  <inkml:trace contextRef="#ctx0" brushRef="#br2" timeOffset="6962.05">868 7780 31 0,'10'0'15'0,"1"0"-3"0,-11 0 22 0,0 0-29 16,-7-4 0-16,3 8 2 15,4 2 1-15,-7 9-10 16,7 14 0-16,0 5 6 16,0 16 1-16,7 13-4 15,15 22 1-15,-5 6-3 16,4 15 0-16,1 4-1 15,-1 3 1-15,0-13-2 16,4-9 1-16,-11-19-2 0,3-12 0 31,-13-16-4-15,3-13 1 0,-14-12-7-16,3-13 1 15,-6-6-1-15,-8-12 1 0</inkml:trace>
  <inkml:trace contextRef="#ctx0" brushRef="#br2" timeOffset="7190.53">751 8661 28 0,'7'3'14'0,"4"6"-8"0,-11-9 28 0,11 0-31 0,-8 0 1 0,4 0 2 0,4-3 1 0,-1 0-9 16,1-3 1-16,7-4 4 15,10-2 1-15,4-4-3 16,-4 0 0-16,4 1-8 16,-4-1 1-16,0 0-8 15,-7-2 1-15</inkml:trace>
  <inkml:trace contextRef="#ctx0" brushRef="#br2" timeOffset="7514.45">1348 8494 47 0,'-7'7'23'0,"3"-7"-24"0,4 0 38 16,-11 3-37-1,1-3 0-15,-1 3 0 0,-6 3 1 16,-5 4-1-16,-6 2 0 15,7 7-2-15,3 0 0 16,8 0-3-16,-1 3 0 16,1 3-3-16,-1-3 1 0,11-7-1 15,0-2 1-15,0-10 2 16,11-6 1-16,6-6 3 16,-3-7 0-16,4-6 2 15,3-9 0-15,0 5-7 16,-3 4 1 31</inkml:trace>
  <inkml:trace contextRef="#ctx0" brushRef="#br2" timeOffset="7912.16">1415 8554 40 0,'0'13'20'0,"-7"-1"-24"0,7-12 36 0,0 3-32 16,7 0 1-16,-4 1 1 16,-3-4 0-16,0 3-2 0,0-3 0 15,7 3 1-15,4 0 1 16,-8 3-2-16,8-3 1 16,0 1-1-1,3-1 1-15,-4 0-2 0,4 0 1 16,-3 3-1-16,7-3 1 15,-1 4 0-15,4-4 0 16,1-3 0 31,-5 0 0-47,4-3 0 0,-3-10 1 16,-7 4 0-16,10-7 1 0,-11-3-1 15,8 7 1-15,-7-4 0 0,-1 0 0 16,1-3-3 15,-8 4 0-31,4-1-3 16,-7 4 0-16,0-1-9 15,0 4 1-15,0-4-2 0,-7 1 1 0</inkml:trace>
  <inkml:trace contextRef="#ctx0" brushRef="#br2" timeOffset="9229.44">1129 9661 44 0,'0'3'22'0,"0"3"-20"0,0-6 45 0,0 4-45 15,0-1 0-15,0 0 0 16,-11 3 1-16,-10 0-4 15,0 1 0-15,-7 5 3 16,-4 7 0-16,4 0-3 16,0 6 1-16,6-3-2 15,5 6 0-15,-4 0-2 16,10 1 0-16,0-8-2 0,4-2 1 16,4-3 0-1,3-3 1-15,10-7 1 16,12-6 0-16,-1-13 4 0,0-6 0 15,7-3 1-15,-10 1 0 16,-4-1 0-16,0 0 0 16,-10 0-1-16,6 6 1 15,-10 7-4-15,7-1 0 16,-7 10-1-16,0 3 0 0,0 10 0 16,4 9 1-1,3 6-1 16,3 3 1 1,1 1 1-17,0 2 1 1,6 4 1-16,4 3 1 16,0-7 0-16,1 7 1 0,2 3 1 0,-10-10 0 0,-3-2-1 0,-4-4 1 0,-7-3-2 15,0 0 1-15,-10-6-1 0,-8 0 0 0,-3-7-2 0,-8-2 0 0,-2-10-1 16,3-7 1-16,-4-5 0 15,4-7 0-15,6-6-1 16,5 0 1-16,6 3 0 16,11-3 1-16,0 0 0 15,18 0 0-15,3-4-3 16,0-2 1-16,7 0-9 0,11-7 1 16,-7-3-5-1,0 1 0-15</inkml:trace>
  <inkml:trace contextRef="#ctx0" brushRef="#br2" timeOffset="9543.45">1408 9630 40 0,'0'15'20'0,"0"-5"-19"0,-7-7 35 0,3 3-34 0,-17 0 1 0,3 4 0 16,-10-1 1-16,7 4-5 15,0-4 0-15,-1 4 2 16,15-1 0-16,-3 4-4 16,10 0 0-16,10-4-2 15,1 1 0-15,10-4 0 16,4-3 1-16,-4-2 0 16,-10-8 0-16,6-2 3 15,-6 0 1-15,3-4 0 16,-7-2 1-16,4-7-1 15,-1-3 1-15,1 0-4 16,6 3 1-16,-6 1-8 16,10 5 1-16</inkml:trace>
  <inkml:trace contextRef="#ctx0" brushRef="#br2" timeOffset="9816.01">1655 9620 41 0,'21'3'20'0,"10"-9"-14"0,-20 6 34 0,-4 3-37 0,4 0 0 15,-8-6 1-15,-3 3 0 16,0 0-5-16,-3 0 0 16,-8 0 3-16,-7 0 0 15,-13 7-1-15,2 2 1 16,1 0-2-16,4 7 0 16,-5 6-2-16,8-3 1 0,11 0-3 15,-1 3 1-15,4-1-4 16,7-5 1-1,7-6-1-15,7-7 0 0,7-3 1 16,8-7 1-16,-12-2-1 16,4-4 0-16,0-2-4 15,-3-13 1-15</inkml:trace>
  <inkml:trace contextRef="#ctx0" brushRef="#br2" timeOffset="10297.78">1976 9024 36 0,'0'32'18'0,"0"31"-15"0,7-48 31 15,-4 10-31 1,4 7 0-16,4 2 1 0,3 10 0 16,4 3-5-16,-8 6 0 31,8 13 4-31,-8-12 1 0,-6-7-2 16,3-16 0-1,4-6-1-15,-15-9 1 0,-3-4-1 16,-4 1 0-1,1-7-2-15,-11 0 0 0,3-3-3 16,-3 4 1-16,0-4-1 16,-8 3 1-16,8 4 0 15,4-1 0-15,-1 4 0 16,14 2 1-16,4 4 3 16,11-3 1-16,0-4 1 15,6-6 0-15,15-9-1 16,-4-3 1-16,-7-6-3 15,1-4 0-15,-5-3-11 16,-13 0 0-16,-8-6-3 16,-13 0 0-16</inkml:trace>
  <inkml:trace contextRef="#ctx0" brushRef="#br2" timeOffset="10996.63">459 9426 29 0,'10'-13'14'0,"1"4"-5"0,-11 9 22 0,0 0-29 0,0 0 0 16,-7-3 5-16,7 3 1 0,0 0-8 16,0 3 1-16,0 0 5 15,0 3 0-15,0 4-1 16,0 2 0-16,0 4-3 16,0 0 1-16,0-1-3 15,0 1 1-15,0 0-2 16,0-4 0-16,7 1-5 0,-4-7 1 15,8-6-3-15,3-3 1 16,0-7-3-16,-7-5 1 16,4-1 0-16,-1 0 1 15,1-6 3-15,-4-6 1 16,-3 3 2-16,6 0 1 16,-3 3 3-16,4 3 1 15,-8 4 1-15,4 2 1 16,-3 10 1 46,-4 3 1-62,7 6-1 0,-7 7 1 16,0 2-3-16,0 7 0 0,0 7-4 31,0 5 1-15,0 1-6-16,0-7 1 15,0-3-9 1,0-9 0-16</inkml:trace>
  <inkml:trace contextRef="#ctx0" brushRef="#br2" timeOffset="11531.69">2297 8830 52 0,'0'22'26'0,"-4"3"-31"0,4-16 45 0,0 7-40 16,0 3 0-16,0 6-1 15,0-6 0-15,0-3-3 16,0-4 1-16,0-3-7 15,0-9 0-15,11-12-4 0,-1-7 0 16</inkml:trace>
  <inkml:trace contextRef="#ctx0" brushRef="#br2" timeOffset="11767.34">2434 8689 34 0,'21'25'17'0,"1"22"-16"0,-15-31 28 62,0 6-30-62,-7 3 1 0,3 9-2 16,-3 7 0-16,0 3-6 0,-3 6 0 0,-4-3-2 16,-4-3 1-16</inkml:trace>
  <inkml:trace contextRef="#ctx0" brushRef="#br2" timeOffset="12820.48">1326 10859 30 0,'0'0'15'0,"0"3"-8"0,0-3 28 0,0 0-29 16,-7 0 0-16,4 0 3 16,-4-3 0-16,-4 3-12 15,1 0 1-15,-1 0 7 16,-7 3 0-16,-3 3-3 15,0 1 0-15,3-1-2 16,-3 0 0-16,4 4-2 16,3 2 0-1,3 4 0-15,4 3 0 0,-4-1-1 16,11-2 0-16,0 3 1 31,4-7 0-31,10-5 0 0,-3-7 1 0,10-7-1 16,-4-2 1-16,-3 0 0 15,-3-7 1-15,7 3-1 16,-8 1 1-16,1-1 0 16,-1 4 0-16,-3 3 1 15,4 2 0-15,0 4 0 0,-1 7 0 16,1 5 0-16,6 1 0 16,-6 6-1-16,7 6 1 15,-4-3-1-15,-7 0 1 16,7-4-2-16,4 1 1 15,-8-3-3 17,8-4 0-1,-8-5-6-15,5-4 0-16,2-6-4 0,-10-10 0 0</inkml:trace>
  <inkml:trace contextRef="#ctx0" brushRef="#br2" timeOffset="13085.94">1475 10868 22 0,'-7'-9'11'0,"7"6"-5"0,0 3 12 0,0-7-15 0,0 1 1 0,0-3 2 16,0-7 0-16,-7 4-6 15,3 2 0-15,4-2 5 16,0-1 1-16,0 4-1 16,0 2 0-16,11 1-1 15,6 0 0-15,4 0-1 16,8-4 0-16,2-5-2 15,-2 2 1-15,2-3-1 16,-2 1 0-16,2 2-3 16,-10 1 0-16,1 2-10 0,-5 4 1 31,-6 0-4-31,-1 6 1 0</inkml:trace>
  <inkml:trace contextRef="#ctx0" brushRef="#br2" timeOffset="13446.8">1736 10780 47 0,'-7'117'23'0,"42"-89"-21"0,-25-19 43 16,12-3-43-16,6 1 1 16,4-7 1-16,-4-3 1 0,11-10-7 15,-8-3 0-15,-2-6 3 16,-8-3 1-16,-7-3-4 16,-7 3 1-16,-7-3-4 15,-7 0 1-15,-4-1-3 16,-3 4 0-16,-10 13-2 15,-1 5 0-15,4 14-2 16,-8 2 1-16,8 16 5 16,4 10 0-16,10-1 5 31,7 13 0-31,7 7 5 0,10-11 0 0,4-2 2 62,1-9 0-62,6-4-3 0,4-9 1 16,-4-10-4-16,0-3 1 47,-14-3-5-31,4-3 1-16,-15-3-9 15,-6 3 0-15</inkml:trace>
  <inkml:trace contextRef="#ctx0" brushRef="#br2" timeOffset="13795.84">988 11906 31 0,'10'13'15'0,"1"-38"-9"0,-11 15 19 0,0 10-18 16,7-6 0-16,-7 6 1 16,0 3 1-16,-7 13-12 15,7 6 0-15,-11 6 8 16,11 13 0-16,-7 9-4 16,4 13 0-16,-8 6-1 15,-6 12 1-15,6 4-2 16,-10 9 0-16,10 0-3 15,-6-12 0 1,-1-13-3-16,4-16 0 16,-4-12-7-16,1-13 0 15</inkml:trace>
  <inkml:trace contextRef="#ctx0" brushRef="#br2" timeOffset="14437.74">540 12725 42 0,'21'-29'21'0,"0"-24"-18"0,-10 37 35 16,6-12-35-16,12-13 0 0,2-15 0 15,19-10 0-15,-1-12-4 16,0-1 0-16,11 1 3 16,-7 12 1-16,-7 10-1 15,-14 6 0-15,-11 15 0 16,0 10 1-16,-3 9-2 15,0 7 1-15,-8 9-3 16,-6 6 1-16,3 7-2 16,-4 2 0-16,4 4 0 15,-7 6 0 17,0 10 0-32,0-1 1 0,0 7 1 15,0 3 0 1,4 3 0-16,3-9 0 0,0-10 0 0,-4-3 0 0,5-3 1 15,-5-6 0-15,4-7 0 16,7-3 1-16,11-3 0 16,0-9 0-16,13-13-1 15,-6-6 1-15,-4 0-1 16,-10-3 0-16,3 0-1 0,-3 3 0 16,3-1 0-16,-17 8 0 15,3 5 0-15,3 7 0 16,-10-4-1-1,0 10 1-15,0 4-2 0,7 2 1 16,-7 6 0-16,0 1 0 16,0 3 0-16,0 9 1 15,0 0-1-15,0 3 1 32,11 0 0-17,-1-6 0 1,5-6 0-16,9-4 1 0,-3-2-1 15,11-4 0-15,0-6 0 0,3-9 0 0,-3-7-1 0,0-3 1 16,3-3-3-16,-10 3 0 0,3 1-5 16,-11-1 1-16,5-6-9 15,-1-7 1-15</inkml:trace>
  <inkml:trace contextRef="#ctx0" brushRef="#br2" timeOffset="15266.98">2036 11891 57 0,'21'3'28'0,"0"0"-32"16,-21-3 51-16,-4 6-47 15,-3 7 0-15,-3-1 0 16,-4 1 1-16,-4-1-1 0,0 10 0 16,4-3 0-16,-3 0 0 15,-5 0-2-15,12-1 0 16,-1-2-1-16,4-3 1 15,7-1 0 1,0-5 0-16,11-1 3 0,-1-3 0 16,12 0 3-16,2 3 0 15,1-3 0-15,0 4 1 16,-4-1-1-16,-7 7 1 31,0-1-4-31,-14 4 1 16,-7 6-4-16,-11 6 0 0,4-3-4 0,-3 0 1 0,-1-3-3 15,4-3 0-15,-4-3-1 16,1-4 1-16,6-2 2 16,7-7 1-16,4-6 2 15,4-7 0-15,3-6 4 16,11-2 0-16,3-1 2 16,0-6 1-16,7 3 0 15,4 0 1-15,-4-6 1 16,-3 3 1-16,3-1-1 15,7 4 1 1,1-3-2-16,9-3 0 47,-6-3-2-47,4-7 1 0,-12 4-3 78,-2 5 1-62,-8-2-2 15,-4 6 0-31,-6 3-2 31,-11 6 0-31,-7 7-1 0,-4 9 0 31,-3 6-1-31,4 10 1 0,-8 15-1 16,7 13 1-16,11 3 1 31,0 3 1-31,4-9 1 0,7-3 0 16,6-10 1-16,1-9 0 0,-4-10-1 47,4-9 1-47,-1-6-7 0,-3 0 0 15,-7-7-9-15,-7 10 0 32</inkml:trace>
  <inkml:trace contextRef="#ctx0" brushRef="#br2" timeOffset="16170.99">1288 13320 38 0,'0'0'19'0,"-7"-3"-9"0,3-3 23 16,4 0-30-16,-11 3 0 16,4 6 1-16,-14 0 0 15,0 3-6-15,3 4 0 16,-10 5 4-16,4 4 0 16,-5 0-2-16,1 3 1 0,7 3-2 15,3-6 0-15,8-4 0 16,6 1 0-16,4 3 0 15,11-6 0-15,10-7 0 16,-3-6 1-16,3 6 0 16,-7-9 0-16,3-3 0 15,1-7 1-15,3-3-1 16,-3 1 1-16,-7 2-1 16,-1 4 1-16,1 3-1 15,-1 6 0-15,1 3 0 16,-4 6 1-16,-4 4-1 15,4-4 1-15,-7 7-1 16,4-1 1-16,3 7-1 16,-3 3 1-16,3 0-1 15,3-3 0-15,-3-3-1 16,-3 0 1-16,3-3-4 16,3-1 0-16,5-5-4 15,2-10 0-15,-6 0-6 0,6-3 1 16,-6-4-1-16,7 1 1 15,-8 0-1 1,-126 47 14 0,236-70-1-1,-113 51 1-15,3 16 7 0,-6-3 1 16,7 2 2-16,-4 4 0 16,3 3-3-16,-10-3 1 0,0-1-3 15,0 1 1 1,0-10-3-16,0-2 0 0,0-11-1 15,-3-5 0-15,-4-7 0 16,7-12 0-16,0-16-1 16,-7-12 1-16,3-26 0 15,4-9 1-15,-7-9-1 16,7-4 0-16,0-12-1 16,7 0 1-16,-7-3-2 15,11 9 1-15,-4 16 0 16,3 6 0-16,-6 16 0 15,6 15 0 17,8 13 0-1,-7 13 1-31,6 9-1 31,-3 9 0-15,4 13 0-16,-7 13 0 15,-11 9-2-15,-11 9 1 16,0-3-3-16,-10-3 0 16,4-3-3-1,-5-6 0-15,12-13-7 0,-1-3 0 16,11-16-2-16,0-6 1 0</inkml:trace>
  <inkml:trace contextRef="#ctx0" brushRef="#br2" timeOffset="16556.16">1834 13891 35 0,'-10'101'17'0,"-15"-26"-12"0,22-63 33 0,3 7-33 15,-7-3 0-15,3-7 1 16,-7-2 1-16,4-17-9 16,4-6 0-16,3-18 5 15,-7-22 1-15,7-20-3 16,-4-12 0-16,4 1-1 15,4-17 0-15,3 1-1 16,-4 5 1-16,8 4-1 16,7 10 0-16,-8 15 1 15,8 19 0-15,3 6 0 16,-3 9 1 0,-4 16 0-1,3 13 1-15,-2 15-1 16,-1 4 0-1,-11 18-1 1,4 4 1-16,-7 6-3 0,-7 3 0 31,-3 6-3-31,-8 0 0 16,-3-12-6-16,7-4 1 0,-4-9-5 0,7-9 0 0</inkml:trace>
  <inkml:trace contextRef="#ctx0" brushRef="#br2" timeOffset="16883.16">2096 13411 36 0,'-4'54'18'0,"-3"-26"-13"16,7-25 30-16,0-3-31 15,-7-3 1-15,3-3 1 16,-3-7 1-16,4-6-10 15,3-6 1-15,-11-16 5 16,11 4 1-16,0-7-3 16,0 6 1-16,4-2-1 15,6 2 0-15,8 0-1 16,3 4 1-16,7 2-2 16,1 4 1-16,-5 6-5 31,4 3 1-31,1 10-10 0,2-3 1 15,-2-4-3-15,-1-3 1 0</inkml:trace>
  <inkml:trace contextRef="#ctx0" brushRef="#br2" timeOffset="17117.6">2632 12856 27 0,'10'16'13'0,"-6"6"-6"0,3-16 20 16,-14 4-24-16,3 5 0 15,-13 7 3-15,3 10 0 0,-11 8-6 16,11 17 0-16,-14 9 5 16,-4 9 0-16,-3-3-2 15,-1 0 1-15,8-9-5 16,-4-16 0-16,8-16-8 16,9-12 0-16,8-22-5 15,7-13 0-15</inkml:trace>
  <inkml:trace contextRef="#ctx0" brushRef="#br2" timeOffset="17277.45">2286 13082 24 0,'-14'-72'12'0,"7"34"2"0,7 38 14 0,7 0-22 15,7 10 1-15,14 12 2 16,4 12 0-16,3 7-12 16,18 15 0-16,4-5 7 15,3 2 1-15,-11-3-8 0,-3-6 0 16,-11-3-11-16,-7-16 1 15</inkml:trace>
  <inkml:trace contextRef="#ctx0" brushRef="#br2" timeOffset="17601.43">3013 13449 56 0,'7'22'28'0,"-4"-22"-35"0,-3 0 46 0,0-3-39 16,-3-3 0-16,-4-1-27 15,-7-8 0-15,-4-7 26 16,-3-10 0-16</inkml:trace>
  <inkml:trace contextRef="#ctx0" brushRef="#br0" timeOffset="22499.51">741 10169 18 0,'10'0'9'0,"-3"16"1"0,-7-16 9 16,0 6-14-16,0-3 0 15,0-3 3-15,0 6 0 16,0-2-10-16,4-1 0 16,3 3 8-16,4-6 1 15,6 0-3-15,-3 0 0 0,15 0-1 16,9 0 1-16,26 3-2 15,14-12 1-15,10-1-2 16,3-5 0-16,19-7-1 16,10-3 0-16,0-7 0 15,-4 7 0-15,8 0-1 16,-8 0 1-16,-17 3-4 16,-18 6 0-16,-21 7-9 15,-21-4 1-15,-18 7-2 16,-11-3 0-16</inkml:trace>
  <inkml:trace contextRef="#ctx0" brushRef="#br0" timeOffset="23850.54">2434 9579 19 0,'18'0'9'0,"21"0"-6"0,-36 0 12 16,15 0-15-16,-4 0 0 16,11 4 0-16,10-1 1 15,11-3-1-15,-7-3 1 16,10-7 1-16,4-9 0 16,3-9 1-16,-3-6 1 15,4-13-1-15,-4-13 1 16,3-12-1-16,4-3 1 15,-7-10-3-15,-11-12 1 16,-6-4-2-16,-5-5 0 16,-13 2-1-16,-18 4 1 0,-11-7-1 15,-13 4 0-15,-1-10 0 16,-10 13 0-16,3 2 0 16,0 4 1-16,-17 7 0 15,-1-1 0-15,-20 6 0 16,-8 1 0-16,-3 9 0 15,3 9 0-15,-10 6-1 16,-3 7 1-16,-1 3 0 16,-7 6 0-16,11 7 0 15,17 3 0-15,4-4 0 16,7-3 1-16,7 1 0 16,4-1 0-16,7 1 0 15,3-1 1-15,4-9-1 16,10 3 1-16,7-6-1 15,8-10 1-15,-1-6-1 16,0-6 1-16,11-3-1 0,-7-6 0 16,4 5-2-1,3 4 1-15,-7 3-4 0,7 13 1 16,0-4-5-16,0 7 1 16,0 3-4-16,-11 6 0 15</inkml:trace>
  <inkml:trace contextRef="#ctx0" brushRef="#br0" timeOffset="24557.6">1369 6334 22 0,'17'-3'11'0,"5"9"-3"0,-22-9 18 0,10-3-25 0,8-7 1 0,-4 1 1 0,11-7 0 16,-4-6-3-16,0-10 0 15,0 4 2-15,-3-7 1 16,-8 1-1-16,8-4 0 15,-14 6-1-15,3 1 0 16,3 6 0-16,1-4 0 0,-1 10-1 16,1 7 1 15,-1-1-1-31,1 10 0 0,7-1-1 31,-8 11 0-15,8 5-1-16,-4 3 1 15,14 7-1 1,-7 3 1 0,11 3 0-16,3 4 0 15,-3-8 0-15,7 5 1 0,3-1 0 16,15 0 0-16,-15 0 0 0,-3-3 1 16,-7-3-1-16,-11-4 1 15,-7 1-1 16,-21-4 0-15,-14 1 1-16,-11 3 1 0,-17 9-1 0,-18-6 0 16,-15 3 0-16,-23-4 0 0,13-5 0 0,0-1 0 15,4-5-9-15,0-7 1 0,7-7-5 0,31-5 1 0</inkml:trace>
  <inkml:trace contextRef="#ctx0" brushRef="#br0" timeOffset="25717.25">811 3672 36 0,'29'28'18'0,"-22"-31"-16"0,-7 3 31 0,0 0-31 0,-7 3 0 15,7-3-1-15,-11 3 1 16,4 0-3-16,-4 3 1 15,1 7 2-15,-1 3 0 16,1-4-2-16,-1 10 0 16,0-3-1-16,4-3 0 15,4-1-2-15,-4 1 1 0,7 0-2 16,0 2 0-16,7-2 0 16,3-6 1-16,1-1 0 31,0-3 1-31,6-6 1 0,-3-6 0 0,-7-3 1 15,4-1 0-15,0-2 0 16,-4-7 0-16,-4 6 0 16,-3-2 0-16,0 2 1 15,0 4 0-15,0-4 0 16,7 4 1-16,-3 6-1 16,3 3 1-16,3 12-1 15,1 4 1-15,0 3-1 16,6 6 0 31,-6 9-1-47,3-3 0 15,4 1-1 1,-8-4 1 0,8 7-2-16,-8-17 1 15,8 4-7-15,-4-9 1 0,-3-13-3 0,-1-6 0 0</inkml:trace>
  <inkml:trace contextRef="#ctx0" brushRef="#br0" timeOffset="26044.32">1376 3647 41 0,'0'6'20'0,"0"-9"-15"16,0 3 40-16,0 0-44 15,0 3 1-15,-7 6 0 16,-4 7 0-16,1-4-3 16,-1 20 1-16,0-10 1 15,1 9 0-15,-1 0-1 16,4 10 0-16,0 3-1 16,7-16 1-16,7 7-2 15,4-7 1-15,6-3-3 16,5-6 1-16,-5-10-4 15,8-9 1-15,3-9-7 16,0-16 0-16,1 0-1 16,-8-10 1-16</inkml:trace>
  <inkml:trace contextRef="#ctx0" brushRef="#br0" timeOffset="26343.8">1704 3653 23 0,'3'-16'11'0,"5"-12"-1"0,-5 19 20 0,4 5-27 0,-7 4 1 0,0-9 2 0,0 9 0 0,0 0-7 0,0 3 0 0,-7 13 5 0,4-7 1 0,-5 7-3 0,-2 3 1 16,6 9-1-16,-3-6 1 0,-3 9-2 16,10-3 1-16,0-2 0 15,3-1 0-15,11 3 0 31,8-6 0-31,2 0 0 0,11-10 0 0,4-5-1 16,-7-17 0-16,-4 10-3 47,4-16 0-47,-11-2-8 0,-10 8 1 16,-4-5-7-16,-14 8 0 0</inkml:trace>
  <inkml:trace contextRef="#ctx0" brushRef="#br0" timeOffset="27005.91">878 4446 33 0,'-10'0'16'0,"13"0"-7"0,-3 3 21 16,7 10-26-16,-7 6 0 16,0 3 0-16,0 9 1 15,0 0-7-15,0 13 0 16,0 6 4-16,0 16 0 16,0-3-6-16,0-3 1 0,-7-4-9 15,4-6 0-15,3-22-1 16,-7-9 0-16</inkml:trace>
  <inkml:trace contextRef="#ctx0" brushRef="#br0" timeOffset="27255.9">758 4967 37 0,'15'15'18'0,"9"-21"-15"16,-20 6 36-16,6-6-35 16,8 0 0-16,-7-4 2 15,10-9 0-15,7 1-8 0,4-8 0 16,7 5 4-16,-8-5 0 16,-2 1-8-1,-1 0 0-15,-7 6-9 0,-10-9 0 16</inkml:trace>
  <inkml:trace contextRef="#ctx0" brushRef="#br0" timeOffset="27568.54">1207 4957 26 0,'10'32'13'0,"-10"-26"-1"0,0-6 10 0,0 0-19 0,0 0 1 0,-7-3 2 0,4-7 0 0,3 1-7 16,-8-4 0-16,8 7 6 15,0-3 0-15,8-4-2 16,-8 4 0-16,10-4-1 16,4 4 1-16,4-10-3 15,-1 7 0-15,-2-4-4 16,2 6 0-16,1 4-7 15,-8-3 0-15,1-1-3 16,0 1 0-16</inkml:trace>
  <inkml:trace contextRef="#ctx0" brushRef="#br0" timeOffset="27803.92">1425 4813 26 0,'11'35'13'0,"10"-1"-9"0,-10-21 20 0,-1 2-24 0,1 1 0 0,-1 3 1 0,1-4 0 31,3 4-1-31,0-3 0 0,4-4 1 0,-4-2 1 16,4-4 1 0,-1-9 1-16,-3 0 0 0,4-13 0 0,-8-3-1 15,8-6 1-15,-7-3-3 16,-1 3 0-1,1-3-6-15,-1 6 0 0,-2 6-8 16,2-6 1-16</inkml:trace>
  <inkml:trace contextRef="#ctx0" brushRef="#br0" timeOffset="28429.71">2004 4659 39 0,'28'10'19'0,"-7"15"-15"0,-10-19 31 0,-8 10-34 16,-3 0 1-16,0 2-1 16,-3 7 1-16,-4-3-4 15,-4 0 1-15,1 0 1 16,-1 3 0-16,0-9-1 16,1 3 0-16,3-10 0 0,3-2 0 15,-3-4 1-15,7-3 0 16,7-3 0-1,4-4 0-15,3 4 1 0,4-3 0 16,-8-4 0-16,1 10 0 16,-1 4-2-16,-3 5 1 15,-3 7-1-15,-4-1 0 16,0 4-1-16,-4-6 0 16,4 2-3-16,-10 1 1 15,3-3-2-15,3-4 0 16,-3-3 0-16,4-3 0 15,3-3 1-15,3-6 0 0,8 0 2 16,-1 0 0-16,8-13 5 16,0-3 0-1,-8-3 2-15,4-10 0 0,4-5 1 16,-8-17 0-16,8-3-1 16,-7-5 1 15,-1 2-1-16,8-6 0-15,-7 3-2 0,-8-3 1 0,4 13-1 0,-7 2 1 0,0 4-2 16,-7 6 1-16,4 13-2 16,-5-7 0-16,-2 23-1 15,-1 5 1-15,-10 20-2 16,3 2 1-16,-3 16-1 16,4 10 0-16,6 9 0 15,8 6 1-15,3 10 0 16,10 0 0-1,29 37-3-15,-14-18 0 16,-1-20-6 0,-13-18 1-16,0-19-1 0,-11-12 0 15</inkml:trace>
  <inkml:trace contextRef="#ctx0" brushRef="#br0" timeOffset="28631.93">1933 4650 36 0,'11'19'18'0,"10"-19"-10"0,-3-6 38 0,3 2-43 16,11-11 1-16,6-7 0 15,5-13 0-15,13 1-6 16,-6-7 0-16,-8 3 0 16,-3 4 1-16,-11 12-12 15,-7 13 0-15,-10 12-3 16,-11-3 1-16</inkml:trace>
  <inkml:trace contextRef="#ctx0" brushRef="#br0" timeOffset="31677.2">1217 5205 41 0,'4'0'20'0,"3"16"-17"0,-7-16 20 0,0 3-23 15,0-3 0-15,3 6-2 16,-3-3 1-16,0 4-2 15,-3-1 1-15,3 0-8 16,-7 0 1-16,3-3-2 16,4-9 1-16</inkml:trace>
  <inkml:trace contextRef="#ctx0" brushRef="#br0" timeOffset="31907.39">1196 5421 40 0,'11'32'20'0,"3"-35"-18"0,-7 6 42 0,3 3-43 16,-3 10 1-16,-3-4-1 0,3-2 0 16,-4-4-3-16,-3-3 1 15,0 3-3-15,0 1 1 16,0-1-8-16,0-3 0 15,-3-6-3-15,-8-3 1 16</inkml:trace>
  <inkml:trace contextRef="#ctx0" brushRef="#br0" timeOffset="32099.76">1210 5588 24 0,'7'12'12'0,"-3"13"-9"0,3-22 17 0,-7 1-20 16,3 2 1-16,4 0 1 16,-7 0 1-16,0 1-5 15,0-1 1-15,0-3 0 16,0 0 1-16,0 3-8 16,0-2 1-16</inkml:trace>
  <inkml:trace contextRef="#ctx0" brushRef="#br0" timeOffset="32304.16">1238 5936 26 0,'7'6'13'0,"-3"-3"-12"0,3 0 19 0,-7-3-21 0,3 6 1 0,-3-2-3 0,0-4 1 16,0 0-2-16,0 3 1 16,0 0-5-16,0-3 1 15</inkml:trace>
  <inkml:trace contextRef="#ctx0" brushRef="#br0" timeOffset="32486.2">1249 6174 29 0,'-11'19'14'16,"1"-10"-19"-16,10-9 28 0,0 0-32 16,0-3 1-16,-7-6-7 15,7 2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10:31.37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5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5:12:18.110"/>
    </inkml:context>
  </inkml:definitions>
  <inkml:trace contextRef="#ctx0" brushRef="#br0">4822 5541 38 0,'0'15'19'0,"0"-18"-9"16,0-3 19-16,0 3-24 16,-7-16 1-16,4-22 2 15,-4-25 1-15,3-18-11 16,-10 2 0-16,4-18 7 16,6-26 0-16,-3 1-2 15,7 18 0-15,7-12-2 16,4 12 1-16,-1 4-1 0,1 12 0 15,6 19-1-15,-6 12 1 16,3 16-2-16,0 13 1 16,0 9-3-16,4 19 1 15,0 19-3-15,-4 15 1 16,-4 10-2-16,-3 0 0 16,-3 12-1-16,3 3 1 15,-7 16 0-15,4-3 1 16,-8-9-1-16,-3-7 0 15,3-9-4-15,-6-6 0 16,-1-10-1-16,1-6 1 0</inkml:trace>
  <inkml:trace contextRef="#ctx0" brushRef="#br0" timeOffset="274.25">4438 5130 54 0,'-21'25'27'0,"17"-22"-31"16,8 0 59-16,6-6-50 15,12 3 1-15,16-3 1 16,12-7 1-16,6-2-11 15,-3 3 0-15,7-7 3 0,-3 6 0 16,-19 4-10-16,-6 6 1 16,-11-3-11-16,-10 6 0 15</inkml:trace>
  <inkml:trace contextRef="#ctx0" brushRef="#br0" timeOffset="829">5542 4982 43 0,'0'4'21'0,"-3"-30"-10"0,-4 26 28 16,0 4-38-16,-1 2 1 15,-6-12-1-15,0 9 1 16,-14 12-3-16,0 10 0 31,-11 38 1-31,14-9 1 16,4 8-2-16,7-8 1 0,14 8-1 15,7-18 0-15,7-3-3 16,11-10 0-16,3-9-6 16,4-9 1-16,-4-26-5 15,7-9 0 16</inkml:trace>
  <inkml:trace contextRef="#ctx0" brushRef="#br0" timeOffset="1081.29">5888 5017 44 0,'0'16'22'0,"-21"15"-16"16,10-22 39-16,4 7-43 15,-4-3 0-15,-6 18 1 16,-8-6 0-16,-3 9-4 16,0-2 0-16,-1-1 2 0,5 7 1 15,6-16-3-15,8 0 1 16,-1 3-6-16,0-13 0 16,8-5-9-16,3-17 1 15,0-12-2-15,-4-9 1 16</inkml:trace>
  <inkml:trace contextRef="#ctx0" brushRef="#br0" timeOffset="1263.16">5539 5017 26 0,'0'-10'13'0,"24"20"-5"0,-10-4 22 16,8 7-27-16,-1 12 1 0,0-10 3 0,7 7 1 0,0 16-10 15,-3 3 1 1,0 3 4-16,7 3 1 0,-8-3-5 15,1 6 1-15,-4-16-8 16,0-12 1-16,-3-12-6 16,7-20 0-16</inkml:trace>
  <inkml:trace contextRef="#ctx0" brushRef="#br0" timeOffset="1485.84">5976 4688 44 0,'42'59'22'0,"18"23"-16"0,-42-57 38 16,3 0-42 0,0 13 1-16,-3 9-2 0,-7 6 1 15,-11 13-5-15,-7-4 0 16,-8 1-7-16,-9-3 0 15,-8-16-6-15,0-7 1 16</inkml:trace>
  <inkml:trace contextRef="#ctx0" brushRef="#br0" timeOffset="1982.78">6805 4986 52 0,'39'3'26'0,"14"-28"-31"0,-28 25 48 0,6-4-43 16,12-2 0-1,-5-13-2-15,-6 4 1 0,-4 2-4 16,1 7 1-16,-19-4-10 15,-3 10 0-15</inkml:trace>
  <inkml:trace contextRef="#ctx0" brushRef="#br0" timeOffset="2152.4">6745 5171 49 0,'-10'28'24'0,"24"6"-12"0,-4-27 38 0,8-4-46 15,10-3 1-15,4-3-1 16,10-13 0-16,22 3-12 16,-15 1 1-16,4 2-10 15,-7-2 1-15</inkml:trace>
  <inkml:trace contextRef="#ctx0" brushRef="#br0" timeOffset="3649.93">7980 5368 53 0,'-11'-41'26'0,"15"-75"-22"16,-4 76 33-16,0-14-36 15,3-24 1-15,4-16 0 16,4-10 0-16,3 4-3 16,0-7 1-16,11 1 1 15,7-4 1-15,-11 19-2 16,7 13 0-16,-10 15-2 15,-1 19 0-15,-3 13-5 16,-3 15 1-16,0 29-9 16,-18 21 1-16,3 19-2 15,-10-6 1-15</inkml:trace>
  <inkml:trace contextRef="#ctx0" brushRef="#br0" timeOffset="3927.7">7807 5020 55 0,'4'22'27'0,"17"6"-33"0,-11-28 57 32,22 3-50-32,3-6 1 0,4-3-1 15,3-7 0-15,1 4-7 16,6-4 0-16,-3 1-8 15,0 2 1-15,-4-2-3 16,-3 12 0-16</inkml:trace>
  <inkml:trace contextRef="#ctx0" brushRef="#br0" timeOffset="4170.79">8770 4973 44 0,'7'-3'22'0,"4"9"-19"0,-15-6 41 0,1 3-43 16,-4 0 0-16,-8 4 1 16,-2 2 0-16,-8 10-3 0,-3 3 0 15,3 3 2-15,1 13 0 16,-5 12-1-16,5 0 0 15,6 9-1-15,7-8 0 16,8 2-3-16,3-9 1 16,3-3-6-16,8-13 0 15,10-16-6 32,4-8 1-47</inkml:trace>
  <inkml:trace contextRef="#ctx0" brushRef="#br0" timeOffset="4783.57">9130 5130 46 0,'-4'6'23'0,"4"7"-19"0,0-13 40 0,-7 6-43 0,-3 3 1 0,-4 7 0 0,-8 6 0 0,1 0-3 0,-3 0 0 0,-1 3 1 16,7 0 1-16,-3 0-2 15,7 3 1-15,3-3-2 0,4 0 1 16,4-6-1-16,6-9 1 15,8-10-1-15,7-3 1 16,-1-10-1-16,4 0 1 16,1-2-2-16,-5-1 1 15,1-3-1 1,-4 7 1-16,-3 2 0 0,3 1 0 62,-7 3 1-30,3 6 0-32,1 3 2 0,3 6 1 15,0-3 0 1,0 10 0-16,0 6-1 16,4-3 1-1,0 3-4 1,-1-6 1-1,4-4-8 1,4-6 1 15,0-18-5-31,3-13 0 32</inkml:trace>
  <inkml:trace contextRef="#ctx0" brushRef="#br0" timeOffset="4900.26">9462 4929 40 0,'28'44'20'0,"14"53"-18"0,-31-78 35 0,3 16-34 0,-4 2 1 0,1 7-1 0,-8 0 1 0,-3 9-8 0,-10-9 0 0,-8 0-3 16,-10-6 1-16,-4-7-8 0,-3-6 1 16</inkml:trace>
  <inkml:trace contextRef="#ctx0" brushRef="#br0" timeOffset="5363.88">10001 5315 57 0,'21'15'28'0,"36"-2"-31"0,-36-10 54 0,11 0-50 0,10-3 1 15,18-3-2-15,-3-6 1 16,-1-4-7-16,-3-2 1 15,0-1-12-15,-11-12 1 0</inkml:trace>
  <inkml:trace contextRef="#ctx0" brushRef="#br0" timeOffset="5589.3">10231 4995 49 0,'-4'22'24'0,"4"37"-14"0,0-46 32 0,0 15-40 0,0 16 1 0,4 16-1 0,3 12 1 0,0-9-7 15,0-1 0-15,3-15-6 16,-3-9 1-16,7-22-8 16,4-10 0-16</inkml:trace>
  <inkml:trace contextRef="#ctx0" brushRef="#br0" timeOffset="6514.11">11472 5481 54 0,'-3'-9'27'0,"13"-67"-28"0,1 45 47 0,0-19-44 15,-1-22 0-15,-3-16 0 0,0-6 1 16,0-13-4-16,0-3 0 16,0 4 1-1,4 5 1-15,0 7-4 47,-1-3 1-47,4 16-2 31,-3 18 0-31,-1 10-1 0,-2 18 0 0,-1 19 0 0,-4 16 0 0,1 13-1 0,-1 25 1 0,1-1-2 0,-4 17 0 16,0-1-1-16,-4-6 0 16,-3 3-3-16,0-6 0 0</inkml:trace>
  <inkml:trace contextRef="#ctx0" brushRef="#br0" timeOffset="6815.72">11285 4976 42 0,'4'16'21'0,"14"-19"-19"0,-11 3 44 0,0 0-43 16,3-3 0-16,8 3 1 15,3-10 0-15,4-2-7 16,10-4 0-16,-7-6-4 15,0 3 0-15,4-3-8 16,0-3 0-16</inkml:trace>
  <inkml:trace contextRef="#ctx0" brushRef="#br0" timeOffset="6983.5">11977 4302 43 0,'0'19'21'0,"0"37"-16"0,0-50 33 0,-4 10-38 0,1 12 1 0,3 1-4 15,0-1 1-15,3 3-3 16,4 1 0-16,4-4-8 15,0-6 0-15</inkml:trace>
  <inkml:trace contextRef="#ctx0" brushRef="#br0" timeOffset="7272.38">12425 4879 57 0,'0'25'28'0,"-7"28"-34"0,0-46 51 0,-4 11-45 0,-6 11 0 0,-8 2 0 0,0 16 1 16,-3 6-2-16,3 4 1 15,4-4-4-15,0 4 0 16,7-7-4-16,7-16 0 16,3-2-8-16,11-14 1 0</inkml:trace>
  <inkml:trace contextRef="#ctx0" brushRef="#br0" timeOffset="7748.1">12714 5164 44 0,'21'-3'22'0,"-7"6"-17"0,-14-3 37 0,0 0-42 16,0 0 1-16,-3-3-1 0,-8 3 1 0,-3 0-2 0,-3 10 1 0,-8 8 0 0,0 1 1 0,0 6-1 15,1 0 0-15,-1 4 0 16,7-1 1-16,4 0-1 16,4 0 1-16,3-9-2 15,7-10 1-15,7-9-1 0,10-12 1 16,5-4-2-16,-1-6 1 16,0 3-1-16,-3-2 1 15,-1 5 0-15,1 0 0 16,-1 7 0-16,1 9 1 15,0 6 0-15,-4 7 1 16,0 2 0-16,0 1 0 16,0 6 0-16,0 3 0 62,4-6-1-62,0 3 1 16,-1-10-5-16,1-9 1 31,-1-12-11-31,1-16 0 31</inkml:trace>
  <inkml:trace contextRef="#ctx0" brushRef="#br0" timeOffset="7920.59">13007 4907 65 0,'35'66'32'0,"-3"47"-40"0,-25-85 57 0,-3 16-50 0,-4 6 1 0,-8 0-6 0,-6 7 0 0,-3-7-1 0,3-16 1 0,-8-5-11 15,-6-4 0-15</inkml:trace>
  <inkml:trace contextRef="#ctx0" brushRef="#br0" timeOffset="8422.7">13818 5158 40 0,'4'6'20'0,"10"1"-10"0,-3-1 29 16,3 6-35 0,14-2 1-16,11-1 0 0,-4-9 0 15,14-9-8-15,11-1 0 16,-3 1 1-16,-4-7 1 15,-7 1-14-15,-8-7 0 16,-6 0-1-16,-4 3 1 16</inkml:trace>
  <inkml:trace contextRef="#ctx0" brushRef="#br0" timeOffset="8561.08">14079 5026 63 0,'0'79'31'0,"4"8"-43"0,-1-61 66 0,4 8-55 15,4 7 0-15,3-4-9 16,-3 1 0-16,-1-16-2 16,1-19 1-16</inkml:trace>
  <inkml:trace contextRef="#ctx0" brushRef="#br0" timeOffset="9261.42">15212 4559 41 0,'-4'38'20'0,"-13"-1"-7"0,17-30 22 0,0 2-32 0,0 0 1 0,-4-9 1 0,1-9 1 16,-4-7-8-16,-1-12 1 15,-6-19 4-15,0 0 1 16,-3-16-3-16,2-6 1 16,5 0-2-16,-1-15 1 0,4-1-2 15,7 13 1 1,4-7-1-16,6 17 1 15,1 5-2-15,3 4 1 0,0 19-5 16,-3 18 0 0,-1 10-11-16,-3 12 1 0</inkml:trace>
  <inkml:trace contextRef="#ctx0" brushRef="#br0" timeOffset="9460.25">14803 4346 61 0,'10'41'30'0,"18"-16"-25"0,-14-19 50 0,11-12-53 16,14-4 0-16,14-2-2 16,-7-1 0-16,3 1-8 0,-3 5 0 15,-7-2-11-15,-11 6 1 16</inkml:trace>
  <inkml:trace contextRef="#ctx0" brushRef="#br0" timeOffset="10841.99">15498 3562 42 0,'-4'44'21'0,"0"3"-11"0,4-32 22 0,-3 4-32 15,-1 6 1-15,1 4-1 16,-1-4 0-16,1-6-3 16,3-10 1-16,0-3-6 15,7-3 1-15,7 4-7 16,0-11 1-16</inkml:trace>
  <inkml:trace contextRef="#ctx0" brushRef="#br0" timeOffset="11020.97">15709 3490 39 0,'4'34'19'0,"-4"48"-22"0,0-63 33 15,0-1-31-15,0 17 0 16,0-1-9-16,0-12 1 16,3 0 3-16,-6 7 1 15</inkml:trace>
  <inkml:trace contextRef="#ctx0" brushRef="#br0" timeOffset="11454.65">16013 3901 48 0,'-4'-19'24'0,"1"16"-23"0,-1-1 45 16,0 4-45-16,-6 10 1 15,-8 6-1-15,-3 12 1 16,-11 6-3-16,1 13 0 16,-1 7 0-16,4 8 1 15,6-2-2-15,5 3 1 16,3 9-3-16,3-10 1 16,8 4-4-16,-1-3 1 15,11-16-9-15,11-16 1 16</inkml:trace>
  <inkml:trace contextRef="#ctx0" brushRef="#br0" timeOffset="12100.49">16210 4180 39 0,'4'15'19'0,"-1"-2"-13"0,1-10 29 16,-4 0-32-16,0 3 0 16,-4 1 1-16,-3 5 0 15,-3 7-6-15,-8-6 1 16,-3 9 3-16,0-1 0 15,-1-5-1-15,1 6 0 16,4 3-1-16,6 0 0 0,0 0-1 16,8-3 1-16,3 0-2 15,7-12 1-15,11-10-2 16,3-10 1-16,7-9-1 16,-3 10 1-16,-4-4 0 15,-3 1 0-15,-8-10-1 16,1 0 1-16,-4 6-2 15,-4 1 0-15,1 2-2 16,-1 4 0-16,1-1 1 16,-1 13 1-16,4 10 1 15,0 3 0-15,1-1 4 16,-1 10 0-16,-4 4 3 16,4 5 0-16,0 1-1 15,4-10 0 16,-1-6-3-31,5-7 0 0,6-6-9 0,3-15 0 0</inkml:trace>
  <inkml:trace contextRef="#ctx0" brushRef="#br0" timeOffset="12340.8">16461 3954 34 0,'31'44'17'0,"-9"28"-3"0,-8-50 26 16,3 12-36-16,8 10 1 16,7 6 3-16,-4-12 0 0,-3-3-10 15,-8 8 1-15,-10 8 5 16,-7-11 0-16,-14 17-4 16,-7-4 0-16,-7 0-8 15,-14-2 0-15,-8-11-10 16,-6 1 1-16</inkml:trace>
  <inkml:trace contextRef="#ctx0" brushRef="#br0" timeOffset="12835.07">14926 5324 72 0,'18'10'36'0,"73"-20"-39"0,-59 4 67 15,35-7-62-15,43-9 1 16,20-6-1-16,36-6 0 16,7-7-6 15,-25 0 0-31,-7 4-1 16,-28 5 0 77,-21 7-10-77,-22 9 1 15,-24 7-8-15,-21 12 0-1</inkml:trace>
  <inkml:trace contextRef="#ctx0" brushRef="#br0" timeOffset="13136.88">15409 5735 53 0,'7'0'26'0,"46"-9"-19"0,-32 9 43 0,15-4-46 0,6-5 0 15,-3 0 0-15,0-7 0 16,-4 3-6 0,-3 4 0-16,-4 3 4 0,-7 6 0 15,-3 0-3-15,-8 6 0 16,-6 3-1-16,-1 4 1 15,-6 6-2-15,-8 9 1 16,1 3 0-16,-4 1 0 16,-8 8 1-16,-2 4 0 15,-1-3 1-15,0 6 0 16,1 0 0-16,2 3 1 16,8-3 0-1,11-9 1-15,6-10-1 16,11-9 0-16,8-6-3 15,-1-4 0-15,4-12-6 16,6-10 0-16,5-9-10 16,9-12 0-16</inkml:trace>
  <inkml:trace contextRef="#ctx0" brushRef="#br0" timeOffset="13373.3">16200 5610 44 0,'-11'59'22'0,"-3"-18"-14"0,10-25 30 0,1 2-39 0,-1-2 1 0,1 0-2 0,-1-4 1 0,4 1-6 0,0-4 0 15,0 1-7-15,0-7 0 16</inkml:trace>
  <inkml:trace contextRef="#ctx0" brushRef="#br0" timeOffset="13544.68">16027 6271 60 0,'3'16'30'0,"15"18"-38"0,-11-27 56 0,0-1-50 16,0-3 0-16,0-3-16 15,0-3 1-15,0-10 10 16,0-5 1-16</inkml:trace>
  <inkml:trace contextRef="#ctx0" brushRef="#br0" timeOffset="14083.34">17272 4819 48 0,'0'3'24'0,"0"-15"-17"0,0 12 37 0,-4 0-43 15,1 6 1-15,-8 7-1 16,-6 2 1-16,-8 7-3 15,-3 13 1-15,-4 9 1 16,-3 0 0-16,0 15-1 16,3 17 1-16,7 2-1 15,11-6 1-15,10 0-1 0,11 0 0 16,4-18-3-16,10-14 1 16,7-15-10-16,11-18 0 15,-3-7-5-15,-5-10 0 16</inkml:trace>
  <inkml:trace contextRef="#ctx0" brushRef="#br0" timeOffset="14294.01">17505 5095 39 0,'-11'60'19'0,"-31"18"-11"0,31-56 30 0,-6 10-36 0,-1 5 0 0,-3 7-1 0,-4-6 1 0,1-1-4 16,2 1 0-16,8-4-2 16,4-5 0-16,6-17-10 15,8-18 0-15</inkml:trace>
  <inkml:trace contextRef="#ctx0" brushRef="#br0" timeOffset="14543.41">17276 5114 38 0,'14'22'19'0,"10"34"-11"0,-17-34 26 0,4 10-32 0,3 15 0 0,4 3 1 0,-1-3 0 0,5 0-5 16,2-6 1-16,4 0-2 15,1-10 1-15,-8-3-11 16,0-12 0-16</inkml:trace>
  <inkml:trace contextRef="#ctx0" brushRef="#br0" timeOffset="14712.67">17681 5437 58 0,'4'19'29'0,"24"25"-29"0,-14-38 50 0,7-3-49 16,7-6 1-16,4-6-4 16,0-7 0-16,3 0-6 15,-3-3 1-15,0-9-10 16,-4 6 0-16</inkml:trace>
  <inkml:trace contextRef="#ctx0" brushRef="#br0" timeOffset="15243.54">18323 5324 45 0,'-3'16'22'0,"-8"-16"-17"0,8 0 30 0,-8 3-36 0,-3 3 1 0,-4 10-1 0,-3 0 1 16,0-7 0-16,0 7 1 0,3-1-1 15,4 10 1-15,3-9-1 16,4-6 0-16,4-1 0 15,3 4 0-15,7-4-1 16,4-3 1-16,3-15-1 16,3-4 1-16,1-2 0 15,0-1 0-15,-1-3 0 16,-3 0 0-16,0 7-1 47,-3-4 0-47,0 10 1 0,3 3 0 15,0 3 0 1,0 3 0 0,0 6 0-16,0 4 0 0,4 9 0 31,-1 0 0-31,1 0-6 31,3-13 1-31,-7-6-8 63,0-15 0-63</inkml:trace>
  <inkml:trace contextRef="#ctx0" brushRef="#br0" timeOffset="15386.69">18556 4901 61 0,'46'72'30'0,"28"69"-36"0,-56-97 56 0,6 12-50 0,1 4 1 0,-7 12-2 0,-11 10 1 0,-11 2-3 16,-10 1 0-16,-11-7-6 0,-6-15 0 0,-5-16-9 31,-2-19 1-15</inkml:trace>
  <inkml:trace contextRef="#ctx0" brushRef="#br0" timeOffset="16407.82">18680 4274 56 0,'3'12'28'0,"8"-9"-29"16,-4-3 49-16,7 0-45 16,4 0 1-16,6 0 0 15,4 4 0-15,1-4-6 16,-5 3 0-16,-6-3 3 15,-4 0 0-15,-3 6-3 16,-11 3 1-16,-4 7-2 16,-6 3 1-16,-5-7-1 15,1-5 1-15,0 2 0 16,0 0 1-16,4 4 0 16,2 0 1-16,5 5 2 15,3 1 1-15,7 3 1 0,4 0 0 16,6-13 0-16,1 1 0 15,7-7-1-15,3-6 0 16,0-7-6-16,0 1 1 16,-3 0-14-16,3-4 1 15,0 10-5-15,8 3 1 16</inkml:trace>
  <inkml:trace contextRef="#ctx0" brushRef="#br0" timeOffset="17056.07">19152 5343 44 0,'-3'13'22'0,"-1"-4"-14"0,4-6 36 15,0-3-41-15,4 0 0 0,3-3 1 16,10-3 0-16,8-7-6 16,10 1 0-16,15-7 0 15,3 0 0-15,-4-6-14 16,-7 3 0-16,-13 0-1 16,-15 6 1-16</inkml:trace>
  <inkml:trace contextRef="#ctx0" brushRef="#br0" timeOffset="17135.84">19304 5186 62 0,'-7'35'31'0,"10"37"-44"0,1-56 65 0,0 5-53 15,3 17 1-15,0-3-11 16,7-7 0-16,0-13 0 0,0 1 1 16</inkml:trace>
  <inkml:trace contextRef="#ctx0" brushRef="#br0" timeOffset="17883.8">19611 6023 43 0,'0'13'21'0,"7"9"-13"15,0-22 26-15,0 3-34 16,7 0 0-16,4 4 0 15,3-4 0-15,4 0-3 16,3 0 0-16,4 0-10 0,3-12 0 16</inkml:trace>
  <inkml:trace contextRef="#ctx0" brushRef="#br0" timeOffset="18125.14">20242 6099 38 0,'7'6'19'0,"18"3"-12"0,-21-9 24 0,6 0-31 0,1-6 1 0,-1 3-1 0,1-3 1 0,3-1-3 0,4 1 1 0,-1 3-4 15,5 3 0-15,-1 0-7 16,-4-12 0-16</inkml:trace>
  <inkml:trace contextRef="#ctx0" brushRef="#br0" timeOffset="18342.95">20662 6071 44 0,'11'28'22'0,"-1"-47"-21"0,-6 16 38 0,-4 3-40 0,0 0 1 0,3-3-3 0,8 0 1 0,3 6-2 0,7 3 0 0,4-9-9 0,0-7 0 0</inkml:trace>
  <inkml:trace contextRef="#ctx0" brushRef="#br0" timeOffset="18634.1">21131 6092 26 0,'11'-12'13'0,"3"21"-2"0,-7-9 13 0,0 0-24 0,4-3 1 0,-4 0-1 0,0 0 0 0,0 0-2 0,0 0 1 0,0 0-8 16,-3 6 1-16,-1 0-1 16,4-6 0-16</inkml:trace>
  <inkml:trace contextRef="#ctx0" brushRef="#br0" timeOffset="18786.8">21438 6099 11 0,'11'-10'5'0,"-1"7"-2"0,-6 3 4 0,3 0-9 0,0-3 1 16,0-3-2 0,4-4 0-16,-1 1 2 15,1-4 0-15,0-2-2 0,-1 2 0 0</inkml:trace>
  <inkml:trace contextRef="#ctx0" brushRef="#br0" timeOffset="18965.12">21756 5998 35 0,'10'4'17'0,"8"-4"-14"16,-14 6 42-16,-1 3-42 16,8 4 0-1,-1 2-1-15,1-2 1 0,-1-10-15 16,-3 0 1-16,-7-6-2 16,0-13 1-16</inkml:trace>
  <inkml:trace contextRef="#ctx0" brushRef="#br0" timeOffset="19673.2">22013 5446 46 0,'-3'10'23'0,"6"-13"-21"16,4 6 40-16,4 0-42 15,14 13 1-15,13-4 0 16,12 1 1-16,-4-7-6 16,3 0 1-16,1-9-8 15,-5-3 1-15,-9-13-4 16,6-3 0-16</inkml:trace>
  <inkml:trace contextRef="#ctx0" brushRef="#br0" timeOffset="19845.68">22183 5346 56 0,'-21'72'28'0,"21"13"-41"0,3-60 55 0,1 13-51 0,-1-4 1 0,-3 1-20 0,0-4 0 16</inkml:trace>
  <inkml:trace contextRef="#ctx0" brushRef="#br0" timeOffset="22370.94">22814 4609 34 0,'-3'-3'17'0,"6"3"-5"0,1-6 18 16,-1-16-26-16,-3-3 1 15,-3-35 2-15,-8-12 1 0,1-9-11 16,-1-7 1-16,0 3 6 16,4-3 0-16,4 4-2 15,3 5 0-15,3 1-2 16,4 9 1 0,18 6-2-1,-4 16 1-15,-3 6-4 16,-4 29 0-16,-3 12-10 15,-1 12 0-15,-6 7-1 32,-8 6 0-32</inkml:trace>
  <inkml:trace contextRef="#ctx0" brushRef="#br0" timeOffset="22565.53">22447 4249 48 0,'-7'22'24'0,"32"-7"-24"0,-15-15 47 16,8-3-45-16,7 0 0 16,10-3 0-16,7 3 0 15,1-4-5-15,-1 1 1 16,0-3-6-16,-6-4 0 16,-5-6-8-16,-9-3 1 15</inkml:trace>
  <inkml:trace contextRef="#ctx0" brushRef="#br0" timeOffset="23062.46">23375 3367 30 0,'0'7'15'0,"4"2"-1"0,-4 1 16 0,0-4-26 0,-4 6 1 16,1 4 0-16,-8 3 1 15,-3-13-8-15,0 7 0 16,-7 5 5-16,-4 8 0 0,0-4-2 15,0 9 0-15,4 3-2 16,0 17 1 0,7-8-2-16,7 11 0 0,7 2-2 15,11 1 0-15,6-20-5 16,8-9 0-16,7-6-5 16,-8-12 1-16</inkml:trace>
  <inkml:trace contextRef="#ctx0" brushRef="#br0" timeOffset="23576.88">23414 3716 46 0,'0'15'23'0,"0"29"-21"0,0-34 42 16,0-1-44-16,0 3 1 15,0 1 0-15,0-4 0 16,0 1-2-16,0-10 1 16,0 3 0-16,3 3 1 15,-3-6-2-15,4-15 1 16,-4-1-1-16,3-6 0 15,-3 3-1-15,4-9 1 16,0 3-1-16,3-10 0 16,7 7 0-16,-4 3 1 62,8 6 0-62,0 10 1 47,-1 9 0-31,1 9 1-16,-1 4-1 15,1 9 1 32,-4 6-1-47,0 6 0 16,-3-5-1-1,-4-4 0-15,0 3-5 0,0-3 1 0,0-6-9 0,-3-10 1 0</inkml:trace>
  <inkml:trace contextRef="#ctx0" brushRef="#br0" timeOffset="23825.7">23703 3314 43 0,'18'50'21'0,"35"32"-15"0,-39-60 35 15,7 12-41-15,-3 10 0 0,-1 10-2 16,-6-1 1-16,-8 0-7 16,-10 7 0-16,-10-7-6 15,3-3 1-15</inkml:trace>
  <inkml:trace contextRef="#ctx0" brushRef="#br0" timeOffset="24514.49">24232 3948 46 0,'4'15'23'0,"-18"-12"-20"0,10 4 40 16,-3-4-42 0,-3 3 1-16,-12 3-1 15,-6 1 1-15,0 9-3 0,-4 9 0 16,-7 6 2-16,1 7 1 16,-1 12-2-16,4-2 1 15,6 11-2-15,8 4 1 16,7-3-3-16,10 3 1 15,12-3-6-15,6-13 0 16,7-10-7-16,0-8 0 16,7-26 0-16,4-6 0 0</inkml:trace>
  <inkml:trace contextRef="#ctx0" brushRef="#br0" timeOffset="24938.08">24384 4365 48 0,'7'15'24'0,"-7"-18"-29"0,-3 9 52 0,-5 1-46 16,-2-1 0-16,-8 0 0 16,-6 10 0-16,-1 3-2 15,0 12 1-15,4-6 1 16,3 0 0-16,4 0-1 15,4-3 1-15,-1-3-1 16,4 3 1-16,7-16-1 16,7-6 0-16,7-3 0 0,7 0 0 15,4-16-1-15,0-3 1 16,-1 0-1-16,-2 4 0 31,-5 2-1-31,1 3 0 0,-4 7 0 0,0-3 0 31,0 12 0-31,-3 3 1 16,-1 7 0-16,1 5 0 0,3-2 1 0,-3 3 0 16,-1 6-1-16,1 0 0 15,-1-3-5-15,1-6 1 32,3-10-8-32,0-19 0 31</inkml:trace>
  <inkml:trace contextRef="#ctx0" brushRef="#br0" timeOffset="25165.08">24610 4045 36 0,'10'37'18'0,"22"36"-5"0,-18-48 26 0,4 9-34 0,3 10 1 0,0-13 2 16,4 4 0-16,0-1-11 15,-4 4 0-15,-7 3 6 16,-7-7 1-16,-11-2-5 16,-10 2 0-16,-10 7-9 15,-15 0 0-15,-7-7-7 16,0-9 0-16</inkml:trace>
  <inkml:trace contextRef="#ctx0" brushRef="#br0" timeOffset="25550.83">22634 5312 57 0,'-3'15'28'0,"17"1"-27"0,0-16 50 0,18 0-46 0,17-6 0 0,32-4 2 15,46-8 0-15,28-11-10 16,39-2 1-16,18-10 4 16,10-3 0-16,-28 10-7 15,-21 9 0-15,-25 9-9 16,-31 10 0-16,-25-1-6 16,-36 7 0-16</inkml:trace>
  <inkml:trace contextRef="#ctx0" brushRef="#br0" timeOffset="26263.43">23241 6130 39 0,'7'44'19'0,"-7"41"-14"0,0-67 28 16,0 11-31-16,-3-1 0 16,-1-3 1-16,0-6 0 15,4 0-4-15,0-7 0 16,0-2 3-16,0-10 0 16,4-7-1-16,3-11 0 0,0-11 0 15,4 10 0-15,3-15-1 16,0-4 1-16,4-2-2 15,3 2 1 1,0 0-1-16,-3 10 0 16,-1 3 1-1,-3 9 0-15,4 13-1 0,0 3 1 0,-1 10 0 16,-3 8 1-16,-3 11-1 16,-1 2 1-16,-2 13-1 31,-5 6 1-31,4 0-2 15,0 4 1 17,0-7-6-32,0-10 1 0,4-12-9 31,-1-18 0-31</inkml:trace>
  <inkml:trace contextRef="#ctx0" brushRef="#br0" timeOffset="26867.1">24059 5478 45 0,'15'16'22'0,"-12"12"-20"0,1-16 35 0,-4 1-35 0,0 12 1 0,-4 3 0 0,1 10 0 16,-1 6-5-16,1 0 1 0,3-1 2 15,3 11 0-15,1-4-7 16,3-6 1-16,0-3-10 15,0-16 1-15</inkml:trace>
  <inkml:trace contextRef="#ctx0" brushRef="#br0" timeOffset="27135.27">24028 6466 57 0,'-11'53'28'16,"15"-6"-31"-16,-1-41 49 0,4 1-48 0,-3-11 0 0,3-5-22 0,3-13 1 0,-3 0 20 15,4-6 0-15</inkml:trace>
  <inkml:trace contextRef="#ctx0" brushRef="#br0" timeOffset="28086.47">25439 5011 33 0,'-11'18'16'0,"-6"14"-16"0,10-29 22 16,-1 6-23-16,-6 1 1 16,0-1 1-16,0-3 0 15,0 4 2-15,0-4 0 16,0 4 3-16,0-4 0 0,0 0 1 15,-4 7 0-15,4 2 0 16,-4 1 0-16,4 6-2 16,-4 0 0-16,-3 0-3 15,4 3 1-15,-1 6-3 16,0 4 1-16,1 9-2 16,-4-7 0-16,-1 4-4 15,1-6 0-15,4-4-12 16,2-12 0-16</inkml:trace>
  <inkml:trace contextRef="#ctx0" brushRef="#br0" timeOffset="28440.82">25058 5083 54 0,'7'34'27'0,"14"1"-27"0,-17-20 41 16,3 10-40-16,3 4 0 16,15 5 0-16,0 4 1 15,3 6-3-15,-3-3 0 16,-1-1-3-16,-3-2 0 15,-3-7-12-15,-4-15 1 0,0-10-1 16,0-12 1-16</inkml:trace>
  <inkml:trace contextRef="#ctx0" brushRef="#br0" timeOffset="28669.38">25509 5293 42 0,'7'31'21'0,"8"-25"-21"0,-8-6 42 0,3 0-41 16,8-3 1-16,-1 0-1 15,1-9 0-15,7 2-7 16,-4-5 0-16,7 2-7 0,-7-3 1 15</inkml:trace>
  <inkml:trace contextRef="#ctx0" brushRef="#br0" timeOffset="29069.01">26035 5189 37 0,'11'13'18'0,"-15"-7"-13"0,1 0 24 0,-5 1-28 0,-6 5 0 0,-7-2 0 0,-3-1 1 0,-5 4-3 0,1 2 1 0,0 1 1 0,0 3 1 0,6 3-2 0,1 12 1 0,4-9-2 0,10 0 1 0,7-6-1 0,7-6 0 0,3-7 0 16,8-6 0-16,3-3 0 16,4-7 1-16,-1-5-1 15,1-4 1 1,0-3 0-16,0 3 1 16,-8 4-1-16,1-1 1 0,-1 6-1 15,-2 10 1 1,-1 7-1-16,0 18 0 0,0 3 1 31,0 3 0-31,0 4-1 31,-3-1 0-31,-4-5-9 0,0-11 1 0,-11-8-4 78,-3-7 1-78</inkml:trace>
  <inkml:trace contextRef="#ctx0" brushRef="#br0" timeOffset="29438.79">25090 4735 40 0,'-4'6'20'0,"4"3"-14"0,-3-6 35 0,-5 4-40 16,-2-1 1-16,-4 13-1 15,-7 0 1-15,-8 15-3 0,1-6 0 16,-4 19 0 0,8 4 0-16,3 14-2 0,10 11 0 15,11 5-2-15,14-2 0 16,14-1-5-16,15-3 1 16,6-12-3-16,15-19 0 15</inkml:trace>
  <inkml:trace contextRef="#ctx0" brushRef="#br0" timeOffset="29800.92">26208 4935 34 0,'18'38'17'0,"24"-16"-8"0,-28-6 30 15,4 9-34-15,-4 9 0 0,-4 7-1 0,-3 6 1 0,-10 19-8 0,-8 3 0 16,-6 9 5 0,-1-3 0-16,-3-9-6 0,0-12 0 15,-1-7-7 1,5-10 0-16,-1-12-3 0,4-18 0 16</inkml:trace>
  <inkml:trace contextRef="#ctx0" brushRef="#br0" timeOffset="30249.8">26405 4430 45 0,'7'16'22'0,"1"19"-27"0,-5-26 42 0,1 0-37 15,-4 10 0-15,0-3 1 16,0-7 1-16,3 7-2 16,-3-3 1-16,4-4 0 15,3-6 1-15,0-3-1 16,7 0 0-16,-4-9-1 15,5-7 1-15,-5-6-2 16,1-3 1-16,-1 3-1 16,1 3 1-16,-1 4 0 0,1 2 0 15,3 7 0-15,0-4 0 16,4 4 0-16,0 12 1 16,-1 13 0-16,1 16 1 15,-4-7-1-15,0 16 0 16,-3 3-1-16,-1-3 0 15,1-10-9-15,-4-6 1 16,-7-12-7-16,7-13 1 16</inkml:trace>
  <inkml:trace contextRef="#ctx0" brushRef="#br0" timeOffset="30693.35">26861 5130 47 0,'0'15'23'0,"24"-8"-20"0,-13-7 40 0,3 3-41 0,7 0 0 0,14 3 0 0,8-9 0 0,6 0-5 0,-3 6 1 0,-7-6-5 0,-4-3 0 0,-10-7-9 0,-11-2 1 0</inkml:trace>
  <inkml:trace contextRef="#ctx0" brushRef="#br0" timeOffset="30872.39">27002 4913 49 0,'-7'66'24'0,"0"50"-22"0,7-81 40 0,7 15-43 16,0 3 1-16,3 1-19 15,1-7 1-15,-1-13 13 16,4-18 0-16</inkml:trace>
  <inkml:trace contextRef="#ctx0" brushRef="#br0" timeOffset="32276.34">27894 4352 36 0,'-3'25'18'0,"-11"16"-8"0,14-41 18 15,0 3-27-15,-4 3 1 16,0-6-1-16,1 0 1 16,3-9-2-16,0-16 1 15,0-13 2-15,3-15 0 16,1-16 0-16,0-13 0 0,-1-15 0 16,4-13 0-16,4-9-1 31,6 0 1-31,1 9-2 0,0 4 0 31,6 15-2-31,-3 16 1 0,-3 12-2 0,0 16 0 31,-1 19-5-31,1 12 0 0,-4 10-9 0,0 12 1 0</inkml:trace>
  <inkml:trace contextRef="#ctx0" brushRef="#br0" timeOffset="32592.75">27732 3885 47 0,'0'25'23'0,"21"0"-13"0,-14-22 36 0,4 0-44 0,3-3 1 16,0 0 0-16,7-3 1 15,7-3-7-15,4 0 0 16,3-4-7-16,1-2 1 16,2 2-8-16,-2 1 0 15</inkml:trace>
  <inkml:trace contextRef="#ctx0" brushRef="#br0" timeOffset="32897.98">28504 3101 53 0,'-10'12'26'16,"-11"1"-29"-16,14-7 44 0,-7 4-41 15,3-1 0-15,-7 7 1 16,-3 12 0-16,-4-3-1 16,-3 13 0-16,4 9 0 15,2-3 1-15,8 9-1 16,7 7 0-16,11-10-4 0,6-10 0 15,8-5-10-15,0-16 0 16,-4-19-1-16,7 0 1 16</inkml:trace>
  <inkml:trace contextRef="#ctx0" brushRef="#br0" timeOffset="33245.86">28522 3411 35 0,'0'51'17'0,"-3"-20"-13"0,3-22 32 0,0 1-36 0,0-1 1 0,0-3 0 16,0-2 0-16,0-4-1 15,3-13 0-15,4 4 1 16,0-7 0-16,0-6 0 15,4-3 0-15,-1-7 0 16,-3 11 0-16,1 5 0 16,-1 3 0-16,3-5 0 15,1 5 0-15,-1 10-1 16,1-7 1-16,0 4-1 16,-1 12 1-16,-3-2-1 15,4 11 0-15,-1 10-1 0,1-3 1 16,-1-3-4-1,-2 3 1-15,2-3-10 32,1-10 0-17</inkml:trace>
  <inkml:trace contextRef="#ctx0" brushRef="#br0" timeOffset="33482.46">28822 3383 43 0,'14'16'21'0,"4"-7"-16"0,-8-9 31 0,4-3-36 16,1 0 1-16,-1-3-4 15,-4 3 1-15,4-7-8 16,-3 1 1-16,-8-10-4 15,4 6 0-15</inkml:trace>
  <inkml:trace contextRef="#ctx0" brushRef="#br0" timeOffset="33706.83">28914 3283 40 0,'7'28'20'0,"-11"25"-23"0,4-34 36 0,0-3-33 16,-3-1 0-16,-1 7-3 0,1 4 1 0,-1-5-7 0,4-5 0 0,-3-6-3 0,-1-10 1 15</inkml:trace>
  <inkml:trace contextRef="#ctx0" brushRef="#br0" timeOffset="33929.47">29192 3167 42 0,'-3'37'21'16,"-4"36"-25"-16,7-64 43 0,-4 16-39 0,1 10 0 0,3 2 0 0,0-6 0 0,0 7-4 0,3-7 1 16,4-5-9-16,0-17 0 15</inkml:trace>
  <inkml:trace contextRef="#ctx0" brushRef="#br0" timeOffset="34388.18">29425 2963 37 0,'0'28'18'0,"-3"25"-9"15,3-40 25-15,0 3-32 16,0 3 1-16,0-1-1 16,0 14 1-16,0-4-6 15,0 16 1-15,-4 9 0 16,1 0 1-16,-4 4-8 15,-4 2 1-15,-3-15-6 16,-4-3 1-16</inkml:trace>
  <inkml:trace contextRef="#ctx0" brushRef="#br0" timeOffset="34950.15">29803 3985 38 0,'-4'-6'19'0,"-10"-7"-19"0,7 10 32 0,-4 6-31 0,-3 4 1 16,-7 5 0-16,-14-2 1 15,-4 5-3-15,7 7 0 16,-7 10 2-16,-3 2 1 16,3 10-1-16,4 3 0 0,3 0-1 15,11 10 1-15,11 5-3 16,10-8 0 0,7-1-4-16,7-12 0 0,0-19-9 15,7-10 1 16</inkml:trace>
  <inkml:trace contextRef="#ctx0" brushRef="#br0" timeOffset="35356.11">29827 4220 37 0,'7'29'18'0,"-14"5"-12"16,4-21 25-16,-4 2-30 15,-4 4 0-15,-3-3 2 16,-4-7 1-16,1 4-5 0,-4-1 1 16,3 1 2-1,4 3 1-15,3-4-2 0,4 4 1 16,4-7-1-16,6 1 0 16,8-4-1-16,3-6 0 15,7-10 0-15,0 1 0 16,-3 3 0-16,0-1 0 15,-1-2-1-15,-3 0 1 16,-3-4-1-16,-1 4 0 16,1-4 0-16,-4 10 0 15,4 3 1-15,-1 6 0 0,1-3-1 16,-1 7 1-16,1 6-1 16,-4 12 0-16,0 3-3 15,0-6 1-15,0 0-9 16,4-9 1-16,-1-7-2 15,1-9 0-15</inkml:trace>
  <inkml:trace contextRef="#ctx0" brushRef="#br0" timeOffset="35596.57">30046 3901 34 0,'7'31'17'0,"18"47"-10"0,-15-46 32 0,5 15-34 0,2 6 0 0,8 10 1 0,-4-16 1 0,-3 3-10 0,-8-3 0 16,-3-3 5-16,-10 0 1 16,-8-7-9-16,-13-2 1 15,-1 3-10-15,-14-10 0 63</inkml:trace>
  <inkml:trace contextRef="#ctx0" brushRef="#br0" timeOffset="35993.82">27682 5130 56 0,'22'15'28'0,"59"-2"-21"0,-46-13 46 0,32-3-51 0,50-7 0 16,34-2 0-16,40-13 1 16,42-7-5-16,-1 4 0 15,15-3-2-15,-14-7 1 16,-42 13-10-16,-36 0 0 31,-35 3-6-31,-21 6 0 31</inkml:trace>
  <inkml:trace contextRef="#ctx0" brushRef="#br0" timeOffset="36599.03">28018 5537 41 0,'14'4'20'0,"-14"-8"-17"16,0 4 32-16,0 0-33 0,0 0 0 0,-11 7 1 15,-6 5 0-15,-12 10-5 16,1 3 1-16,0 7 2 16,-7 12 0-16,-1 3-1 15,1 6 1-15,7 16-1 16,7-6 0-16,10 9 0 16,11-13 1-16,14-5-3 15,4-10 0-15,3-13-6 16,7-12 1-16,4-7-7 15,0-15 1-15</inkml:trace>
  <inkml:trace contextRef="#ctx0" brushRef="#br0" timeOffset="36990.44">28113 5807 31 0,'3'47'15'0,"-10"19"-7"0,4-50 21 16,-1 15-26-16,-3-6 1 16,0-3 1-16,4 0 1 15,-1-3-8-15,1-7 1 16,3-2 4-16,3-10 0 16,4-3-3-16,4-7 1 0,-1-12-2 15,4-6 1-15,1-3-1 16,-1-7 1-16,0 0-1 31,0 7 1-31,0 6 0 0,-3 3 1 0,-1 16 0 16,1 6 0 15,-1 9-1-31,1 7 1 16,0 3 0-16,-1 3 0 31,4 3-2-31,0 9 1 0,0-6-1 0,1-2 0 0,-5 2-3 15,1-3 1-15,-1-9-10 0,-3-4 1 0,0-12-1 16,-7 0 0-16</inkml:trace>
  <inkml:trace contextRef="#ctx0" brushRef="#br0" timeOffset="37260.03">28536 5911 39 0,'11'31'19'0,"13"-25"-15"0,-16 0 38 15,2-2-40-15,4-4 1 16,7 3 0-16,8-6 0 16,6-7-5-16,0 4 1 0,-3 0-1 15,-4-4 0-15,-7 1-11 16,-3-10 0-16,-11 3-2 15,-3-9 1-15</inkml:trace>
  <inkml:trace contextRef="#ctx0" brushRef="#br0" timeOffset="37428.94">28691 5675 36 0,'4'41'18'0,"-4"-9"-15"0,0-14 33 0,0 4-35 16,3 10 0-16,1 12-1 15,-4 3 1-15,4-10-3 0,-1-5 0 16,1-1-10-16,3-12 1 16</inkml:trace>
  <inkml:trace contextRef="#ctx0" brushRef="#br0" timeOffset="37762.49">29072 5804 39 0,'-17'56'19'0,"-8"7"-19"0,22-41 27 0,-1 6-27 0,1 7 1 0,-1 2-2 15,8 1 0-15,-1-7-5 16,8-12 1-16,10-19-6 16,0-6 1-16</inkml:trace>
  <inkml:trace contextRef="#ctx0" brushRef="#br0" timeOffset="37921.53">29217 5481 34 0,'25'69'17'0,"3"38"-13"0,-17-89 29 0,3 17-32 0,0 3 0 15,3 9 0-15,1 0 1 16,-4 3-4-16,-7-6 1 16,-10 12 1-16,-8 1 1 15,-10-7-5-15,-4-3 0 16,-3 0-8-16,0-16 1 16</inkml:trace>
  <inkml:trace contextRef="#ctx0" brushRef="#br0" timeOffset="38316.55">29700 5393 45 0,'-7'25'22'0,"14"41"-20"0,-7-56 38 16,0 2-40-16,-3 10 0 16,3 13 0-16,0-1 1 15,0 19-2-15,3 1 1 16,1-7-5-16,-1-7 1 16,4-5-10-16,1-16 1 0</inkml:trace>
  <inkml:trace contextRef="#ctx0" brushRef="#br0" timeOffset="38599.61">29566 6425 44 0,'0'41'22'0,"7"-13"-29"15,-3-25 34-15,3-6-46 16,0-3 0-16,0-10-2 16,4-6 0-16</inkml:trace>
  <inkml:trace contextRef="#ctx0" brushRef="#br0" timeOffset="39154.57">30850 4399 42 0,'-10'13'21'0,"-1"-4"-24"0,8-9 41 16,-4 6-36-16,-7 7 0 16,-8 12 0-16,-9 0 1 15,-1 10-4-15,4 15 0 16,-1 9 2-16,8 20 1 15,0-1-2-15,3 1 0 16,8 5-1-16,3-9 0 0,10-6-6 16,4-15 1-16,15-14-7 15,13-21 0-15</inkml:trace>
  <inkml:trace contextRef="#ctx0" brushRef="#br0" timeOffset="39434.87">31111 4785 46 0,'-17'22'23'0,"-11"15"-19"0,14-21 39 0,-8 9-41 0,-9-3 0 0,-12 9 0 15,8 10 1-15,-4-3-4 0,4 6 0 16,7-13 0-16,7 1 0 16,10-11-8-16,7-8 0 15,11-13-7-15,4-9 1 16</inkml:trace>
  <inkml:trace contextRef="#ctx0" brushRef="#br0" timeOffset="39608.31">30826 4688 43 0,'24'72'21'0,"5"0"-15"0,-19-44 33 0,4 7-38 16,4 15 0-16,3 0 0 16,0 3 0-16,4 1-5 15,-4-7 1-15,0-16-8 16,4-9 0-16,-7-22-3 15,-4-10 0-15</inkml:trace>
  <inkml:trace contextRef="#ctx0" brushRef="#br0" timeOffset="39866.97">31337 4976 38 0,'18'3'19'0,"35"7"-24"0,-32-13 34 0,11-4-34 0,10-2 1 0,-3-7-16 0,-11-9 0 0</inkml:trace>
  <inkml:trace contextRef="#ctx0" brushRef="#br0" timeOffset="40297.92">31835 4926 39 0,'0'34'19'0,"-29"-34"-18"0,19 4 32 0,-4-1-32 0,0 0 0 0,0 3 0 0,-1 7 1 0,-2 5-3 16,3-2 0-16,0 3 1 15,-1 3 1-15,5-6-2 16,3-1 0-16,7-5-1 15,3-4 1-15,4-6-1 16,0-6 0-16,8-4-1 0,-1-2 1 16,0-1-1-16,-4-12 1 15,1 13-2-15,0-1 1 16,-4 10 0-16,0-7 0 16,0 1 1-16,3 6 1 15,-3 6 1-15,0 10 0 16,0 5 2-16,-3 14 0 15,0-10 0-15,-1 6 0 16,4 3-8-16,4-2 1 31,-4-20-4-31,14-12 0 32</inkml:trace>
  <inkml:trace contextRef="#ctx0" brushRef="#br0" timeOffset="40519.43">31962 4581 38 0,'24'69'19'0,"15"34"-20"16,-25-65 38-16,4 0-38 15,-4 9 1-15,-3 12-2 16,-8-5 1-16,-6 2 0 15,-11 10 0-15,-8-13-3 16,-6 1 0-16,-11-7-4 31,-7-7 0-31,4-15-3 0,0-9 1 0</inkml:trace>
  <inkml:trace contextRef="#ctx0" brushRef="#br0" timeOffset="40998.33">32032 4136 46 0,'4'69'23'0,"-1"-41"-32"0,1-22 47 0,-1 4-36 0,1-7 0 0,-1 3 0 0,4 0 1 0,-3 4-5 16,3-4 1-16,0-6 0 15,0-9 1-15,0-1-2 16,0-2 0-16,0-13 0 16,0-1 0-16,4-2 0 0,0 0 1 15,-1 9 0-15,4-3 1 16,-3 10 0-16,-1 5 1 16,1 14-1-16,0 8 0 15,-4 7 0-15,0 3 0 16,0 0-2-16,0 4 0 15,-4-1-4-15,4-3 0 16,-3-3-6-16,-4-6 1 16</inkml:trace>
  <inkml:trace contextRef="#ctx0" brushRef="#br0" timeOffset="41250.01">32381 4195 37 0,'18'13'18'0,"17"-13"-19"15,-24 3 32-15,3-3-31 16,7 0 0-16,0-6-4 15,1-4 1-15,-5 1-6 16,1-10 1-16</inkml:trace>
  <inkml:trace contextRef="#ctx0" brushRef="#br0" timeOffset="41435.46">32498 4051 39 0,'10'57'19'0,"-2"30"-22"0,-5-71 29 15,-3 9-27-15,0 6 1 0,-3-2-8 16,-1-1 0-16,0-9 2 16,1-13 1-16</inkml:trace>
  <inkml:trace contextRef="#ctx0" brushRef="#br0" timeOffset="41717.33">32780 3806 47 0,'14'32'23'0,"-14"52"-22"16,0-62 42-16,0 22-43 15,-7 13 1-15,0 9-1 16,4-4 0-16,-4 1-5 0,3-3 1 16,0-13-10-16,-6-16 0 15</inkml:trace>
  <inkml:trace contextRef="#ctx0" brushRef="#br0" timeOffset="42351.96">32417 5246 41 0,'14'3'20'0,"7"-6"-16"0,-7-3 21 0,11 6-25 15,10-10 0-15,7 4-3 16,1-4 1-16,-4 1-8 15,-8-4 0-15</inkml:trace>
  <inkml:trace contextRef="#ctx0" brushRef="#br0" timeOffset="42579.89">32544 5011 52 0,'-4'37'26'15,"4"29"-29"-15,0-50 44 0,0 12-41 0,4 10 1 16,-1 6-4-16,4 3 0 16,0 0-9-16,4-16 0 0,0-22-3 15,3-9 1-15</inkml:trace>
  <inkml:trace contextRef="#ctx0" brushRef="#br0" timeOffset="42967.54">32674 5876 45 0,'-10'19'22'0,"10"-7"-19"0,0-8 41 16,3-1-44-16,4 0 1 15,4 0-2-15,-1 0 0 16,5-3-7-16,-1-3 1 16,3-6-7-16,4-4 0 0</inkml:trace>
  <inkml:trace contextRef="#ctx0" brushRef="#br0" timeOffset="43146.58">33009 5898 45 0,'15'16'22'0,"-8"-4"-25"15,-7-12 37-15,3 0-35 16,1 0 0-16,3-6-9 16,-4 3 1-16,4-7 2 15,0-5 0-15</inkml:trace>
  <inkml:trace contextRef="#ctx0" brushRef="#br0" timeOffset="43359.45">33179 5923 43 0,'3'3'21'0,"4"-3"-26"0,-7 0 34 0,7-3-32 16,-3-6 1-16,3 6-20 15,7-10 1-15</inkml:trace>
  <inkml:trace contextRef="#ctx0" brushRef="#br0" timeOffset="43582.32">33366 5904 47 0,'3'-3'23'0,"1"16"-22"0,-4-13 38 0,3 0-39 16,1 0 0-16,-4 0-8 15,3 3 1-15,-3-3-3 0,0 0 0 16</inkml:trace>
  <inkml:trace contextRef="#ctx0" brushRef="#br1" timeOffset="53526.93">7564 6541 20 0,'17'41'10'0,"-6"3"-5"0,-11-44 10 0,0 3-13 15,3 3 0-15,-3 3 2 16,0 4 1-16,0 3-5 16,-3 2 0-16,-1 1 4 15,-3 0 0-15,7 0-1 16,-10 0 1-16,10-1-2 16,-11 8 1-16,4 2-2 15,3 3 1-15,4 4-1 16,-3-4 0-16,10-3 0 15,-7 4 1-15,7-1 0 0,4-3 1 16,-11 4-1-16,3-17 1 16,4 7 0-16,-7-9 0 15,7 2-1-15,0-5 0 16,0-1-1-16,0 1 0 16,4-1-1-16,0 0 0 15,-1-2 0-15,4-1 0 16,-3-3 0-16,3-3 0 15,4-3-1-15,3-3 1 0,0-1 0 16,7 7 0-16,4 0 0 16,-4 4 1-16,7-4-1 15,1-4 0-15,3 1 0 16,-4 3 1-16,4 0-1 16,6 0 1-16,-2-3-1 15,3 0 0-15,7 3 0 16,3 3 0-16,4-3 0 15,-4 3 0-15,4-3 0 16,0 3 1-16,7-3-1 16,4-9 0-16,3 9 0 15,4-9 0-15,-4 2 0 16,3 1 0-16,12-3 0 16,-1 6 0-16,11-4 0 15,-1 4 0-15,-2-6 0 16,9 2 0-16,1-2-1 15,7 3 1-15,0-1 0 16,0 1 0-16,7-6 0 0,10 5 1 16,-3 1-1-16,11 0 0 15,0 3 0-15,3-4 0 16,-7 4 0-16,10-3 0 16,1-3-1-16,0 5 1 15,-4-2 0-15,3-6 0 16,8 2 0-16,0-2 0 15,-1 2 0-15,1-2 0 16,3 5 0-16,-6-2 0 16,-5 3-1-16,1 0 1 15,10-1 0-15,-21-2 1 0,7-4-1 16,4 4 0-16,10 0 0 16,-17-1 0-16,10 1 0 15,3-4 1-15,1 7-1 16,-7-4 0-16,7 14 0 15,10-4 1 1,-14 0-1-16,7 3 0 16,7-3 0-16,-3 6 0 0,-4-3 1 15,8-6 0-15,3 3-1 16,-15-6 1-16,15 3 0 16,0 3 0-1,-11 0-1-15,14 3 1 94,-6 3-1-47,2-6 0-47,-6 9 0 15,0-5 0-15,7 2-1 0,-11-3 1 0,4 0 0 0,7-3 0 0,-1 0 0 0,-6 0 0 16,0 0 0-16,3 0 0 0,-7 0 0 0,1 0 0 0,2 0-1 0,5 0 1 16,-12 3 0-16,5-6 0 0,6 0 0 0,-14 0 1 0,4 3-1 0,6 0 0 0,1 3 0 15,-11-3 0-15,11-3 0 0,0-3 0 0,-11-1 0 32,4-2 0-32,-1 3 0 15,-41 2 0-15,38-2 0 0,11-3 0 31,-8 9 0-31,5 0 0 63,-19 0 0-16,11-6 1-47,0 9-1 0,4 0 0 0,-18-9 0 0,4 2 1 0,3 4-1 0,4-3 1 0,-15 3-2 15,4 0 1-15,-3 3 0 0,10-3 1 0,-21-3-1 0,3 3 1 0,-3 3-1 0,7-3 1 16,-3 0-1-16,-15-6 1 0,7 0-1 0,-3 0 1 0,4-4-1 0,-1 1 0 0,-17-4 0 16,7 1 0-16,3 2 0 15,-3 1 0-15,0 3 0 0,-7 2 0 16,-15 1 0-16,4 0 0 16,1 3 0-16,-5 3 0 15,1 0 0-15,3 1 0 16,-7-1-1-16,-10 0 1 15,-4 3 0-15,0 4 0 16,-4-1 0-16,-3 3 1 16,-3-2-1-16,-1-4 0 15,-6 4 0-15,-1-1 0 16,4-6-1-16,-7 0 1 16,-7 0-1-16,-4-6 1 0,-3 3 0 15,-4 0 0-15,-7 0 0 16,-7-3 1-16,0-6-1 62,-3-7 1-30,-1-6-1-1,-3-9 0 0,-7-1 0-15,-3-15 0-1,-4-9-2 1,0-23 1-16,-4 1-6 0,1-10 0 16,-8-3-9-16,4-3 0 0</inkml:trace>
  <inkml:trace contextRef="#ctx0" brushRef="#br1" timeOffset="55171.51">1679 4553 38 0,'0'3'19'0,"-3"-6"-8"0,3 3 20 16,0 0-27-16,0 0 1 16,-7 0 2-16,3 0 0 0,-6 3-9 15,-8 0 0-15,-10 3 6 16,-4-3 1-16,0 4-3 15,4 8 0-15,-4 7-1 16,-3 3 0-16,10 1-2 16,-3-1 0-16,7 0-1 15,3 0 0-15,15 3-1 16,-4-3 1-16,7 0-2 16,10-3 1-16,1-12 1 15,-4-10 0-15,14-7 0 47,0-2 0-47,-3-4 0 16,7 1 0 15,-1-4-1 0,-3 4 1-15,-10-1 0-1,7-9 0-15,-15 6 0 0,4-6 1 0,4 4 0 0,-8-1 1 0,4 9 0 16,4-5 1-16,0 2 0 0,-4 10 0 0,3 25 0 0,1-3 1 0,-1 6 0 16,8 3 0-16,-7 3-1 0,3 4 1 0,3-13-2 0,1-3 0 15,-4-7-9-15,4-9 1 16,-8-9-6-16,1-3 1 16</inkml:trace>
  <inkml:trace contextRef="#ctx0" brushRef="#br1" timeOffset="55887.71">1210 5472 37 0,'7'0'18'0,"-3"-7"-14"0,-4 7 29 0,0 0-30 0,-4 7 1 0,-6-4 3 0,-1 12 0 0,-7-5-9 0,8 2 0 0,-11 1 6 0,-4 6 0 0,4 3-2 15,0 0 0-15,3-4-1 16,4 4 0-16,3-6-1 15,4 0 0-15,4 6-1 16,3 3 1-16,10 3-1 16,4 3 0-1,15-12-2-15,-8-3 1 0,7-7-5 32,0-6 1-1,4-6-9-16,-11-16 0-15</inkml:trace>
  <inkml:trace contextRef="#ctx0" brushRef="#br1" timeOffset="56255.32">1291 5760 52 0,'14'9'26'0,"7"-24"-27"0,-10 9 44 0,0-4-43 0,6 4 1 0,-6-7-2 0,-1 1 1 0,1-4-1 0,-7 0 1 0,3-2 0 0,-7-4 0 0,-7 6-2 0,3 7 1 0,-7 5-2 15,1 4 0-15,3 7 0 16,-4 2 1-16,1 4 0 15,-1 2 0-15,4-2 1 16,7 3 1-16,0 9 2 16,7-7 0-16,4 4-1 15,-1 0 1-15,1-6-1 16,-4 0 0 46,7-10-4-62,4 0 1 47,-8-12-10-47,8-7 0 0,-4-5-2 0,4-1 1 0</inkml:trace>
  <inkml:trace contextRef="#ctx0" brushRef="#br1" timeOffset="56776.96">1566 5697 25 0,'0'10'12'0,"-7"-13"-12"0,7 3 18 0,0 0-15 0,0 0 0 16,0 0 2-16,0 0 0 15,7-7-6-15,4 1 0 0,0-3 4 16,-4-1 0-16,3 1-2 16,4-4 0-16,-3-2-1 15,3 2 0-15,-3 4 0 16,-1 2 1-16,1 7 0 16,-1 4 0-16,1 2 0 15,-1 3 1-15,8 1-1 16,-7-1 1-16,-1-3-1 94,8 4 0-94,-8-4-1 0,12-3 1 46,-1 0-1-46,7-6 1 32,0-6-1-32,-3-10 1 15,3 0 0-15,-7-9 1 32,8-3 0-32,-12-4 0 0,4-6 0 15,-3 4 0-15,-7-7-1 0,-1 3 1 0,-6-6-2 0,-8 3 1 0,-6 3-1 0,3 4 0 0,-4 2-2 16,0 7 1-16,1 6 1 0,-1 9 0 0,1 10 0 0,3 10 1 0,0 5-1 0,3 7 1 0,4 12 0 0,0 10 0 15,0 0 0-15,4 15 0 0,3 7-2 0,0-3 1 16,-4-4-2-16,-3-12 1 0,0-6-4 0,0-13 0 0,0-10-4 16,0-8 0-16,7-11-5 15,-7-5 1-15</inkml:trace>
  <inkml:trace contextRef="#ctx0" brushRef="#br1" timeOffset="57072.02">1753 5340 46 0,'11'38'23'0,"14"18"-19"16,-18-44 45-16,3 1-46 15,1 3 0-15,6-7-1 16,-2-6 1-16,9-9-6 0,-3-3 1 15,1-10-2-15,-5 3 1 16,-3 0-11-16,4 4 0 16,-7 2-3-16,-1-2 1 15</inkml:trace>
  <inkml:trace contextRef="#ctx0" brushRef="#br1" timeOffset="57358.48">2085 5525 56 0,'18'9'28'0,"24"1"-32"0,-35-10 57 0,7-7-53 0,4 4 1 0,-8-9-1 0,1-1 0 0,-4-2-1 16,4-1 1-16,-11 0-1 16,3-3 1-1,-3 4-3 48,-3 5 1-63,-5 4-2 0,5 0 1 0,-8 9-2 0,4 6 1 47,-3 7-1-47,3 9 1 0,3-3 1 15,4 3 1-15,0 3 0 0,4-6 1 0,3 3 1 16,3-3 1-1,1-6-1-15,7-3 1 0,3-4-2 0,0-6 0 0,-4-6-6 0,5-3 1 16,-1-10-6-16,-4 0 0 0</inkml:trace>
  <inkml:trace contextRef="#ctx0" brushRef="#br1" timeOffset="57739.94">2374 5628 21 0,'0'10'10'0,"-10"-26"3"0,10 7 10 0,-7-4-20 0,3 1 1 16,-7-4 1-16,4-3 1 31,4-9-4-31,3 0 1 0,10 9 5 16,5 0 1-16,9-6-3 15,8 3 1-15,-4-3-2 16,-3 3 0-16,0-3-7 16,-4 6 0-16,-7 0-9 31,-7 10 0-31,-7-7-6 15,-11 10 1 142</inkml:trace>
  <inkml:trace contextRef="#ctx0" brushRef="#br1" timeOffset="58436.4">1401 6350 46 0,'7'15'23'0,"-7"-24"-18"0,0 9 39 0,0 0-43 15,-7 0 0-15,3 0 0 16,-7 3 0 15,1 10-2-31,-8 2 1 0,-3 4 1 0,-7 6 0 0,7 3-1 16,-8 4 1-16,8-1 0 15,0-3 0-15,11-3-1 16,2 0 1-16,5 1-1 16,6-1 0-16,15-3-2 15,3-4 1-15,0-5-5 16,8-7 0-16,-1-6-5 47,-7-3 0-32,7-3-5 32,4-4 1 0,-4 1 2-47,-3 0 1 0,3-7 8 78,0 3 1-78,-6-2 8 31,6-1 0-31,-7 0 6 0,-3 1 1 32,-8-1-1-17,4 7 1-15,-7-4-5 16,-3 4 0-16,-4-1-3 16,-4 1 0-16,-6 3-2 0,-1-1 1 0,-6 4-2 0,-1 6 1 0,4 7-1 15,-7 5 0-15,-4 10-1 0,11-3 1 0,-4 3-2 0,8 1 0 0,-1-1-2 0,11 0 1 0,-11-6-2 0,11-4 0 0,11-9-2 0,0-6 1 16,6-6-8-16,4-3 0 0,-3-16 1 0,3-3 1 0</inkml:trace>
  <inkml:trace contextRef="#ctx0" brushRef="#br1" timeOffset="58735.37">1715 6600 43 0,'0'35'21'0,"3"-22"-26"0,-3-10 44 0,0-3-38 15,0 0 1-15,0 0-2 0,0 0 1 16,0 0-2-16,7-10 0 16,-7-2 1-16,11-7 1 15,-8-3-2-15,4-6 0 16,4-1 1-16,-4 4 0 15,3 7 1-15,1 2 0 16,0 6-1-16,-1 4 1 16,1 6 0-16,-4 6 0 15,3 7 0-15,1 3 0 0,0 3-1 16,-1 6 1-16,-3 0-3 16,4-6 1-1,3-4-4-15,-3-5 1 0,3-4-10 16,-11-16 1-1</inkml:trace>
  <inkml:trace contextRef="#ctx0" brushRef="#br1" timeOffset="59502.75">2215 6328 35 0,'-3'3'17'0,"3"-13"-7"0,0 10 24 0,0-6-30 16,0 0 0-16,0 3 1 16,-7 0 0-16,3 3-7 15,-10 6 0-15,4 0 4 16,-4 0 1-16,-4 4-4 16,0 5 1-16,4-5-3 15,4 2 1-15,-1 1-1 16,-3 0 0-16,10-4 1 15,4 0 0-15,0 1 0 16,18-4 1-16,-4 0 2 16,7 1 0-16,4-1 1 0,-4-3 0 15,0 0 0-15,-3 0 1 16,-4 3-1-16,-7 4 1 16,-7 6-2-16,0 6 1 15,-10 6-5 1,-12 3 1 46,-6-3-6 1,0-6 0-63,7 0-7 15,-7-12 1 1</inkml:trace>
  <inkml:trace contextRef="#ctx0" brushRef="#br1" timeOffset="59731.42">2395 5707 54 0,'0'6'27'0,"0"57"-35"0,0-51 50 0,0 10-42 0,0 6 0 0,-3 10 0 0,3 9 1 0,0 19-2 15,0-3 1-15,0 6-2 0,3-3 1 16,-3-10-3-16,7-9 0 16,-7-19-6-16,0-9 1 15,0-19-6-15,4-16 1 16</inkml:trace>
  <inkml:trace contextRef="#ctx0" brushRef="#br1" timeOffset="60123.11">2272 6268 45 0,'10'13'22'0,"29"-23"-17"0,-28 10 42 0,10-6-45 16,7-7 1-16,4-5-1 15,-4 2 1-15,-7 3-6 16,1 4 1-16,-5 3-4 16,4 6 0-16,1 0-10 15,-12 3 1-15</inkml:trace>
  <inkml:trace contextRef="#ctx0" brushRef="#br1" timeOffset="60245.82">2692 6510 55 0,'28'15'27'0,"-28"-9"-29"0,0-6 44 0,0 7-48 0,3-4 0 0,-6-3-24 0,-4-6 0 0</inkml:trace>
  <inkml:trace contextRef="#ctx0" brushRef="#br1" timeOffset="71643.03">13264 7958 42 0,'4'-6'21'0,"14"31"-15"0,-11-12 22 0,0 5-27 16,3 8 1-16,1 11 0 15,-1 10 0-15,-2-9-3 16,-1 31 2-1,-4-10 0-15,1 4-1 16,-4-19 1-16,0-6-2 16,-4-10 1-16,1-12-1 15,-4-10 0-15,-1-19 0 16,1-18 0-16,-3-4-1 16,-1-15 0-16,1-16-2 15,3-9 1-15,0 9-1 16,0-3 1-16,3-3-1 15,4 9 1-15,4 23 1 16,10-4 1-16,7 9 2 16,3 7 0-16,8 3 2 15,4 9 1-15,2 10-1 0,1 6 1 16,-4 3-1-16,1-9 1 16,-8 6-3-16,-14 12 0 15,-10 14-1-15,-15 8 1 16,-3 7-3-16,-11 3 0 15,-7 3-3-15,-3-3 0 16,0-7-6-16,0 1 0 16,10-16-1-16,11-10 0 15</inkml:trace>
  <inkml:trace contextRef="#ctx0" brushRef="#br1" timeOffset="71976.61">14012 8294 46 0,'-38'19'23'0,"-33"-19"-36"0,53 0 50 0,-3 0-37 16,0 6 0-16,3 3 0 15,1 13 0-15,-1 3-1 16,8 4 1-16,2-7-1 16,5-1 1-16,3-5 0 15,11-6 0-15,6-4 1 16,8 0 0-16,0-6 0 16,-1-6 1-16,-3-10-1 0,1-3 0 15,-1-3-3-15,-4-6 1 16,-3 12-11-16,1-12 1 15</inkml:trace>
  <inkml:trace contextRef="#ctx0" brushRef="#br1" timeOffset="72246.7">14051 7754 49 0,'11'32'24'0,"-8"68"-23"16,1-68 39-16,-4 11-40 16,3 14 0-16,1-1-3 15,-1 4 1-15,4-1-1 16,0-2 0-16,-3-13-6 15,7-13 0-15,-1-12-5 16,4-19 0-16</inkml:trace>
  <inkml:trace contextRef="#ctx0" brushRef="#br1" timeOffset="72500.6">14531 8084 36 0,'-4'81'18'0,"-13"10"-12"0,10-78 30 0,-11 15-32 0,-3 16 1 16,-4-3 0-16,-7 15 1 16,4 0-9-16,4-2 1 15,6-4 4-15,0-3 1 0,4-12-7 16,7-17 0-16,0-15-9 15,4-15 1-15,6-29-3 16,1-12 0-16</inkml:trace>
  <inkml:trace contextRef="#ctx0" brushRef="#br1" timeOffset="72696.3">14146 8084 27 0,'-7'-25'13'0,"32"40"-4"0,-14-15 21 0,3 7-28 0,3 2 1 0,5 7-1 0,-1-1 1 0,0 10-5 0,0 4 0 0,0-1-5 0,-3-12 0 0,-1 2-4 15,1-2 0-15</inkml:trace>
  <inkml:trace contextRef="#ctx0" brushRef="#br1" timeOffset="73021.48">14630 8347 39 0,'0'16'19'0,"3"18"-18"0,-3-27 36 0,0-4-37 0,4 0 0 0,-4-9 1 0,0-7 0 0,0-6-2 47,0 10 1-47,0-10 0 0,0-9 1 0,0 3-2 16,0-4 1-16,3 4 0 15,4 3 0-15,0 4-1 0,4 5 1 0,3 7 0 0,0 6 0 16,0 3 0-16,4 9 1 0,0 10-1 0,3-12 0 0,-4 5 0 15,1 4 0-15,0 3-2 16,-4 0 0 0,0-3-5-16,0 0 0 0,-3-10-5 15,3-9 0-15</inkml:trace>
  <inkml:trace contextRef="#ctx0" brushRef="#br1" timeOffset="73295.05">15141 8200 38 0,'14'6'19'0,"-7"10"-20"0,-7-10 33 15,0-6-32-15,-7 0 0 16,-3 3 0-16,-4 3 0 16,-4 4 0-16,0-1 0 15,1-3 0-15,-1 7 0 16,4 6-1-16,3 6 1 0,4 6-1 15,7 1 0 1,7-4-2-16,8-12 0 0,2-4-1 16,4-9 1-16,0-15-3 15,-3-7 0-15,0-6-4 16,-1-3 1-16</inkml:trace>
  <inkml:trace contextRef="#ctx0" brushRef="#br1" timeOffset="73789.98">15328 8353 42 0,'21'13'21'0,"-10"-7"-27"0,-4-9 42 0,0-3-37 15,0-7 1-15,-3 1-1 0,-4-1 0 16,0 10 1-16,3-3 0 15,-3-4 0-15,7 1 0 16,0 3 0 0,0 9 1-16,4 0-1 0,3-9 1 15,0 3-1-15,0-1 1 16,-3 4-1-16,3 4 0 16,-3-1-1-16,-1 3 0 15,1 0-1-15,-4-3 0 16,0-3-1-16,0-3 0 15,3 0 0-15,1 0 0 157,0 3 1-157,3-9 1 0,0 2 1 0,0 1 0 0,4 0 0 0,-4 3 1 15,0-4-1-15,0 10 1 0,0-3-1 0,-3 10 0 0,-1-4-1 0,1-9 1 0,-1 3 0 0,4 3 0 0,1 3-1 0,-5 1 1 0,4-1 0 0,-3 0 0 0,3 0-2 0,0 1 0 0,-3-1-4 0,3-3 0 0,-4-9-3 16,1 0 0-16</inkml:trace>
  <inkml:trace contextRef="#ctx0" brushRef="#br1" timeOffset="74063.08">15840 8200 28 0,'-4'0'14'0,"4"-7"-11"0,0 7 26 0,-3-6-26 0,3 3 1 16,-4 0 2-16,4 3 0 15,0 0-8-15,0 0 0 16,7-3 4-16,0 3 1 0,4 0-5 16,-8-3 0-16,4-4-10 15,0-5 0-15</inkml:trace>
  <inkml:trace contextRef="#ctx0" brushRef="#br1" timeOffset="74224.37">15819 7889 35 0,'17'29'17'15,"11"-8"-17"-15,-21-17 24 0,1-4-25 0,2 0 1 0,-3-4-11 16,0 1 1-16,-3-9 6 0,3-1 0 15</inkml:trace>
  <inkml:trace contextRef="#ctx0" brushRef="#br1" timeOffset="74919.63">16298 8134 44 0,'-3'16'22'0,"-4"-13"-27"0,7-3 42 0,-7-7-37 0,-4 7 0 0,-7-3 0 0,-3-3 1 0,-3 3-1 15,-1 3 1-15,4 3-2 16,3 6 1-16,8 1-2 15,2 2 1-15,5 4-3 16,6-7 1-16,8 1-2 16,3-7 0-16,0-3 1 15,0-6 0-15,1-1 1 16,-1-5 0-16,-4-4 2 16,1 7 0-16,-4-4 0 15,0 4 1-15,0 6 0 16,-7 3 0-16,7 6 0 15,0 7 1-15,0-1-1 16,0 10 0-16,4-3 0 31,3 3 1-31,0-3-1 32,7-4 1-32,0-5-1 62,0-13 1 1,8-7-1-17,2-12 1-14,-2-9 0-32,2-19 0 0,1-7 0 15,3-21 0-15,-3 3-1 0,-7-16 1 0,-4-10 0 0,-10-18 0 0,-11 16-1 0,-11-7 1 16,-7 13-1-16,-6 15 1 0,-4 23 1 0,-1 15 0 0,5 31 0 0,9 19 0 0,8 32 0 16,11 22 0-16,10 27 0 0,11 11 0 0,31 84 0 0,-3-35 1 15,-11-37-6-15,4-35 1 0,-14-37-10 0,-14-20 1 0</inkml:trace>
  <inkml:trace contextRef="#ctx0" brushRef="#br2" timeOffset="82600.2">9511 3948 16 0,'0'-38'8'0,"0"-6"3"0,0 44 8 16,-7-6-15-16,-4 3 1 0,1-16 0 15,-15-9 1-15,-10 12-9 16,-15-12 1-16,-3 12 5 16,0 0 0-16,-6-2-2 15,-5 2 0-15,-14 10-1 16,-3 2 1-16,-14 1-1 15,10 10 1-15,-3 8 0 16,-4 10 0-16,4 4-1 16,-7-4 1-16,3 3-1 15,11 3 1-15,4-3-1 16,-1 1 0-16,4 2 0 16,3-9 0-16,11 3 0 15,-10 10 0-15,20-1-1 16,1 4 1-16,3 6 0 15,7 9 0-15,4-3 0 16,7 0 0-16,7 7 0 16,-1-4 0-16,12 7 0 15,-1 5 1-15,11 1-1 0,7 10 0 16,7-1 0-16,8 16 1 16,-1-7-1-16,11 10 1 15,-1 1-1-15,8 2 0 16,7-16 0-16,3 4 1 15,-3-10-2-15,7 0 1 16,7 4 0-16,11-1 0 16,-8-2-1-16,11 2 1 15,0-18 0-15,4-4 1 16,-11-6-1-16,14-12 0 0,0-7 0 16,11-12 0-16,7-10 0 15,-8-9 0 16,8-6 0-31,4-19 0 0,2-6-1 0,5-10 1 0,-8-16-1 16,4 1 1-16,-4-13 0 16,-7-3 0-16,-6-19 0 15,-8-9 1-15,-11-4 0 16,-10-3 0-16,-17-9 0 16,-12-12 0-16,-13-4-1 15,-14 16 1-15,-12-19-4 16,-9 7 1-16,-15 2-9 15,-10 1 0-15</inkml:trace>
  <inkml:trace contextRef="#ctx0" brushRef="#br2" timeOffset="84076.51">12982 4151 11 0,'-7'-43'5'0,"7"-20"10"15,-3 47-6-15,-4-6-6 16,-8-3 0-16,-6-3 2 16,-10 3 0-16,-8 6-7 0,-4 10 1 15,-13-13 4-15,-8 9 1 16,1-6-2-16,-8 4 0 15,-10-4-1-15,-10 3 0 16,-8 7 0-16,7 6 1 16,0 12-1-16,-6 3 1 15,-5-8-1 1,1 8 0 0,0 7-1 46,13 9 1 32,1 4-1-79,0-4 1 32,0 9-1-31,10 4 0-16,1 6 0 0,6 3 1 16,11 16-1-16,11-9 0 0,3 12-1 0,11 9 1 0,3 13-1 0,11 0 1 0,10 3-1 0,8-6 0 0,3 6 0 0,7-3 0 0,7 3 0 0,14 3 1 0,4 0-1 0,10 10 0 0,11-4-1 0,7 4 0 0,3-13 0 15,15 6 1-15,3-18 0 0,18-10 0 0,0-9 0 0,-4 0 1 0,7-7 1 0,8-6 1 16,6-15 0-16,-7-10 1 0,-3-3 0 0,4-7 0 0,3-8 0 0,6-17 0 0,-9-15 0 0,-11-6 0 0,-4-16-2 0,0-13 1 15,-3-9-1-15,-8-19 0 16,-9-6-1-16,-12-9 0 16,-3-23-1-16,-11 4 0 15,-17-3 1 1,-11-7 0-16,-14-9 1 16,-17-13 0 15,-18 7-1-16,-15-10 1-15,-20 3-1 16,-1 29 1 0,-24-7-3-1,-7 13 1 17,-18 9-11-1,7 1 1-16</inkml:trace>
  <inkml:trace contextRef="#ctx0" brushRef="#br2" timeOffset="85373.98">14774 3480 21 0,'4'3'10'0,"-1"29"1"0,-3-20 6 0,0 7-14 0,0 13 0 0,-3-4 0 0,-4 6 1 16,0 7-6-16,-4 0 1 16,-3 3 2-16,-4 12 1 15,1 13-4-15,3-3 1 16,0 12-1-16,3 4 1 16,0 6-1-16,1-7 1 15,-1 20 0-15,4 2 0 16,4 4 2-16,-1-7 0 15,1 0 0-15,-1 10 0 0,1 0 0 16,6 6 0-16,1-6 0 16,-1 3 0-16,4-4-2 15,7 1 0-15,7 9 0 16,15-15 0-16,6 5 0 16,4-5 0-16,3-7 0 15,8-3 0-15,6 0 2 16,-10-9 0-16,7-7 1 31,0-6 0-15,4-6 0-16,-1-12 0 0,1-7 0 0,-1-7 0 0,4 1-3 15,-7-3 1-15,-7-4-1 16,0-9 1-16,3-3-1 16,4-12 0-16,0-7 1 15,4-16 1-15,3-5 0 16,3-20 1-16,-3-3-1 0,-7-9 1 15,4-13-1-15,-1 1 1 16,4-7-1 15,0 0 0-31,1-10-2 16,-9 7 1-16,-2-13 0 0,-8-15 0 16,-3 6 0 30,-7-6 0-14,-4 6 0-1,-3-4 1-15,3-5-1-16,-3 3 0 0,0 2 0 0,0-2 1 0,-4 3-1 0,-4 0 0 0,-6-4 0 0,0-5 0 15,-8-4 0-15,-6 16 0 0,-11-16 0 0,0-6 1 0,-4 0-1 0,-3 0 0 16,-4 19 0-16,-6-16 1 0,3 9-1 0,-4-5 0 0,-10 5-1 15,-8 7 1-15,-6 15 0 0,-11-15 0 0,-11 9 0 16,1 1 0-16,6-1 0 16,-13 12 0-16,-8 8-1 15,-7 11 1 32,-10 10 0-16,7 13 0 1,-15 21-1-17,1 10 1-15,-11 19-2 0,4 12 1 0,10 6-4 0,-7 13 1 0,7 0-4 0,0 16 0 0,4 12-2 0,10 7 0 0</inkml:trace>
  <inkml:trace contextRef="#ctx0" brushRef="#br2" timeOffset="86727.39">22243 3277 24 0,'17'47'12'0,"-13"-51"-10"16,-4 14 13-16,0 12-15 15,0 9 1-15,0 13-1 16,-4 12 0-16,4 17 0 0,-3 8 0 15,-1 13 0-15,-3 7 0 16,4 11 0 31,-1-2 1-47,1 16-1 62,-1-4 1-15,4 13-1-31,4 3 1-16,3 3-1 0,0 13 1 16,7-1-1-16,0 10 0 0,-3-3-1 0,3 0 1 0,0-9 0 0,7-10 1 0,4-3-1 0,10-7 0 0,7-8 0 0,11-17 1 15,4-12 0-15,10-9 1 0,-4-10 0 0,-3-12 0 0,11 3 0 0,3-7 0 0,3-2-1 0,-3-10 0 0,0-3-1 16,-3-13 1-16,-4-12 0 0,7-10 0 0,4-5-1 15,6-14 1-15,1-9-1 16,0-3 1-16,-11 0-1 16,3 0 0-16,8-9 0 15,3 0 0-15,4-1 0 16,-4-5 0-16,-7-13 0 16,-7-7 1 15,8-9-1-31,6-3 0 0,-4-12 0 0,-2-7 0 0,-8-12 0 15,-4-16 1-15,-10-4 0 16,-10-11 0-16,-12-17 0 16,-2-8 0-16,-19-11 0 0,-3-8 0 15,-10-4 0-15,-11 3 0 16,-4-9 0 0,-10-9 1-16,-14 3-1 0,-4-1 1 15,-10 14 0-15,-22-14 0 63,8 7 0-63,-19 16 0 0,-9 25-1 0,-26 9 0 15,8 3-1-15,-7 23 1 0,-11 11-1 0,-25 7 0 0,4 29-1 0,-22 15 1 16,-2 9-2-16,-8 25 0 0,-7 23-2 16,10 18 1-16,15 25-7 15,14 16 1 1,17 22-3-16,11 25 0 0</inkml:trace>
  <inkml:trace contextRef="#ctx0" brushRef="#br2" timeOffset="87857.78">14323 1759 53 0,'39'25'26'0,"-15"-6"-12"0,-17-16 26 15,0 3-36-15,-3-6 1 0,-4 0-1 16,0 0 0-16,-4 0-7 16,-10 0 1-16,-3 0 3 15,-15 0 1-15,-7 10-3 16,-3 8 1-16,-1 17-2 16,5 12 1-16,2 12 0 15,8-2 0-15,7 12-1 31,10-16 0-31,8 10-2 0,6-10 1 63,19-6-3-16,13-12 0-47,11-10-2 15,3-25 0-15,4 0-3 0,-4-10 1 32,1-5 2-32,-4-1 0 0,-8-3 6 0,-2 0 0 0,-8 1 4 0,-3-7 0 15,-1 12 3-15,-6 0 0 0,-4 1-1 0,-7-4 1 0,0 4-2 0,-3-1 0 0,-8 4-1 0,-10 15 1 0,-4-3-1 0,-6 0 0 0,-4 10-1 0,-1 12 1 0,5 0-1 16,2 3 1-16,5 7-4 16,6-7 1-16,11-9-2 15,11-4 1-15,13-15-5 16,8-6 0-16,-4-10-6 15,1-5 0-15</inkml:trace>
  <inkml:trace contextRef="#ctx0" brushRef="#br2" timeOffset="88155.05">14785 2267 39 0,'14'44'19'0,"0"-4"-16"15,-7-33 32-15,-3-7-33 16,-1 6 0-16,4-3-2 0,-3-6 1 16,3-10-2-16,0-5 0 15,0-4 0 1,4-3 1-16,-1 6-2 0,4-9 1 16,0 6 0-16,8 3 1 15,-5 3 0-15,-3 4 0 16,0 5 0-16,4 7 1 15,-4 7-1-15,0 2 1 16,0-9-1-16,1 3 0 16,-1 0-3-1,0 0 1-15,3 4-10 0,1-14 1 16</inkml:trace>
  <inkml:trace contextRef="#ctx0" brushRef="#br2" timeOffset="88546.76">15374 2000 39 0,'4'19'19'0,"10"-3"-20"0,-18-13 28 0,4 3-28 15,-3 4 1-15,-8-7-1 16,0 6 1-16,-3 7-1 16,0-1 1-16,0 4-3 15,0-6 1-15,0 2-2 16,3-5 1-16,4-1 0 15,7-2 0-15,7-4 2 16,4 3 1-16,10-6 4 16,0 0 0-16,4 0 1 15,0 0 0-15,-4 3 0 16,-7 3 1-16,0 10-4 16,-10-3 0-16,-8 12-2 15,-3 0 1-15,-4-3-3 0,-3 0 0 16,0 6-2-16,0-6 1 15,0 9-1-15,3-9 0 16,1 0-2-16,3-9 1 16,7-7-1-16,7-15 1 15,7-7-1-15,4-12 0 16,6-19-2-16,12-19 1 0</inkml:trace>
  <inkml:trace contextRef="#ctx0" brushRef="#br2" timeOffset="89817.39">15716 1464 25 0,'0'-53'12'15,"-3"18"-8"-15,3 32 23 0,-4 6-26 0,1 7 0 0,-4 8 1 0,0 23 0 0,-4-3-3 0,-3 15 1 0,-4 13 2 0,1 19 0 0,6 12 0 0,4-12 0 0,3-7 0 16,1-22 0-16,-1-5-1 15,-3-17 0 64,0-25-2-79,-3 1 0 15,-4-16-7-15,-4-7 0 0,-3-3-3 16,-7-2 1 31,-1 2 0-47,1 3 1 47,0 4 4 15,14 9 0-46,7 0 8-1,14 9 1-15,7 1 4 0,14-1 0 0,7 10 2 16,8-13 0-16,-1 7-3 0,-3-7 0 0,0-6-2 0,-4 3 0 0,4 3-4 0,-8-2 1 0,-2 2-3 16,-8-3 1-16,-3 3-2 0,-8 1 1 0,-3-4-1 0,-3 3 1 0,-4-3-1 0,0-3 1 0,0 0 0 0,0-6 1 0,0 6 0 0,3 0 0 0,8 3 0 0,-4 6 1 15,7 4-1-15,0-7 1 0,0 4-1 0,-3-1 0 0,-1-6-1 0,4 3 1 0,1 4-1 0,-1 5 1 0,0-2-2 0,3 3 1 0,5 3-1 16,-1-1 1-16,3 1-1 15,1 3 1-15,3-12 0 16,-3-1 0-16,0-6 1 16,-1-3 0-16,-2-12 0 47,2-7 1 15,8-6-1-62,7-16 1 31,3-9-1 1,-3-19 1-17,-4-13 0-15,-3-15 1 0,-11 6-1 0,-7-22 0 0,-7 3 0 16,-7 13 1-16,-7-3-1 0,-7 12 0 0,-7 25 0 0,0 10 0 0,-4 18 0 0,4 26 0 0,3 15 0 15,4 23 1-15,0 24-2 0,4 19 1 0,3 25-2 0,-1 19 1 0,5 0-1 0,-1 3 0 0,1-31-1 0,3-25 1 16,-4-16-2-16,-3-22 1 0,-3-19-3 0,-4-18 1 0,-4-7-6 16,-3-12 1-16,-4-4 0 15,0 10 1-15,1 6 2 16,6 4 1-16,7 5 5 16,8 1 1-16,10 15 6 15,7 3 0 1,4 1 2 15,6 5 0-31,1 4-1 16,10-9 1-16,15-7-3 31,13 3 1-15,15-12-3-16,0-4 1 0,-8-2-3 0,-17-1 0 0,-7 1-2 0,-11-4 1 0,-7 7-2 0,-10-1 1 15,-4 4-1-15,-14 6 1 0,-7 3-1 0,-11 7 1 16,-6-1 0-16,-8 0 0 62,-3 1-1-15,-4 5 0-16,0 4 0-15,7-6 0 15,8 6 0-15,6-4 1-16,11 4 0 16,18 6 0-1,6 0 0-15,15-3 1 0,7-6 0 0,7 9 0 0,-8-12 0 0,-6 5 1 0,-7-2-1 16,-4 0 0-16,-7-7 0 0,-7 1 0 0,-14 8-1 0,-18 7 1 0,-6-6-5 0,-8 0 0 0,-7-3-9 15,0-7 0-15</inkml:trace>
  <inkml:trace contextRef="#ctx0" brushRef="#br1" timeOffset="98176.46">27841 6199 26 0,'4'13'13'0,"-1"5"-2"0,-3-18 14 16,4 4-23-16,-4-1 1 15,0 0-1-15,0 16 1 16,0-1-5-16,-4 11 1 15,1 2 2-15,3 4 0 16,0 8-1-16,0 4 0 0,-4 4 0 16,4 5 0-16,0-3 1 15,0-9 0-15,0-6 0 16,0-4 1-16,0 1 0 16,0-10 0-16,4 0-1 15,6 0 1-15,4-6-1 16,8-6 1-16,6-1-1 15,4-2 0-15,6-7-1 16,8-3 0-16,7-7 1 16,7-5 0-16,-3-4 0 15,6 4 0-15,11 2 0 16,4 4 1-16,6 3 0 16,1 0 0-16,-7 0-1 15,3 3 0-15,7-4 0 16,4 4 0-16,10 0 0 15,0-6 0-15,-6-6 0 16,13-4 0-16,18-6 0 16,4-3 1-16,-1 0-1 0,8 9 0 15,17-3 0-15,-14 13 0 16,14-3-1-16,15 2 1 16,-12 1-2-16,12-6 1 15,10-1 0-15,-11 0 0 16,11-5-1-16,7 8 1 15,-14 1 0-15,10 9 0 16,15 6 0-16,-22 7 0 0,4-4 0 16,0-3 0-1,-11 1 0-15,-24-1 0 0,-1-6 0 16,-6-6 0-16,-18-10-1 16,-21-3 1-16,-11-6-1 15,254-72 2-15</inkml:trace>
  <inkml:trace contextRef="#ctx0" brushRef="#br1" timeOffset="98276.22">33863 6252 76 0,'-169'-87'0'0</inkml:trace>
  <inkml:trace contextRef="#ctx0" brushRef="#br1" timeOffset="99671.23">30357 7206 31 0,'10'-10'15'0,"-3"-15"-4"0,-3 19 16 16,-1 0-25-16,-3 6 1 16,0-10 0-16,-7 1 1 0,-3 3-6 15,-8-4 1-15,-7 4 2 16,-6 0 1-16,-5 2-2 15,-3 11 0-15,8-1-1 16,2 3 1-16,5 1-1 16,3 6 0-16,3-4 0 15,0-9 0-15,4 0-1 16,0 4 1-16,0 5-3 16,0 7 1-16,0 6-2 15,0 3 0-15,-4 7-2 16,-3 9 1-16,3 6 1 15,4 6 0-15,4 1 4 16,2-4 0-16,1 0 1 16,0 4 1-16,0-4 2 15,4-3 1-15,-1-9 0 16,1 0 1-16,3-7-1 0,0-5 1 16,3-8 0-16,4-2 0 15,4-3 0-15,3-4 0 16,4-2-1-16,3-1 0 15,3-2-1-15,-2-4 0 16,-1 0-2-16,0 0 1 16,0-6-2-16,0 3 0 15,0 0-6-15,1 0 0 0,-8 0-8 16,-4-6 1 0</inkml:trace>
  <inkml:trace contextRef="#ctx0" brushRef="#br1" timeOffset="99914.35">29838 7758 48 0,'21'-4'24'0,"18"14"-23"15,-21-7 39-15,3 0-40 16,3-3 0-16,8 0-1 16,3-3 1-16,1 3-4 15,-1 0 0-15,-3 3-10 0,-4-6 0 16</inkml:trace>
  <inkml:trace contextRef="#ctx0" brushRef="#br1" timeOffset="100225.32">30392 8059 37 0,'3'34'18'0,"-3"-24"-13"0,0-10 22 0,0 0-25 16,0-10 0-16,-3-6 0 15,3-12 1-15,-4 3-4 16,4 3 0-16,0-6 3 16,0 0 1-16,0 0-1 15,4-1 1-15,3 4-1 16,7 6 0-16,4 1 0 16,3 2 0-16,7 3-2 15,-3 4 1-15,-4 3-6 16,-3 3 1-16,-1-1-10 15,4 1 0-15</inkml:trace>
  <inkml:trace contextRef="#ctx0" brushRef="#br1" timeOffset="100556.4">30667 8055 38 0,'4'38'19'0,"3"-28"-13"0,-4-10 24 15,-3 0-29-15,0 0 0 16,4-13 0-16,3-6 0 16,-4-6-1-16,4 0 0 15,-3 0 2-15,-1-6 0 0,4 2 0 16,0 1 0-16,0 3 0 15,4 3 1-15,0 3-2 16,3 7 1-16,7 2-2 16,4 10 1-16,3 7-3 15,4 2 1-15,-1 4-7 16,1 2 0-16,-4-2-7 16,-3-7 1-16</inkml:trace>
  <inkml:trace contextRef="#ctx0" brushRef="#br1" timeOffset="100873">31196 7927 44 0,'14'6'22'0,"-14"-6"-28"0,0 0 37 16,-7-3-31-16,-3 0 1 15,-1 0-1-15,0 3 1 16,-3 3-2-16,0 0 1 16,-3 3-1-16,-1 10 1 15,0 6-1-15,4 0 1 16,4 3-1-16,6 3 1 16,8-6-1-16,6-9 1 15,4-4 0-15,0-6 1 0,4-6-1 16,7-6 1-16,3-7-5 15,0-3 1-15,0-6-9 16,-3 0 1-16</inkml:trace>
  <inkml:trace contextRef="#ctx0" brushRef="#br1" timeOffset="101127.82">31415 8115 41 0,'3'9'20'0,"4"-43"-24"15,-3 18 33-15,0-3-28 16,6-2 1-16,1-1 2 16,6-7 1-16,4 1-5 15,8-3 0-15,2-1 3 0,5 4 1 16,6 6-2-16,11 0 1 15,7 7-8-15,-4-1 1 16,-6-9-10-16,-8 3 1 16</inkml:trace>
  <inkml:trace contextRef="#ctx0" brushRef="#br1" timeOffset="104597.65">9486 7814 38 0,'0'3'19'0,"-3"0"-8"16,3 4 19-16,0 5-25 0,0 7 0 16,-7 3 1-16,3 16 1 15,4 5-10-15,0 17 1 16,4-4 5-16,3 10 0 16,-7 6-7-16,3-12 1 15,-3-7-6-15,-3-12 0 16,3-16-7-16,-11-22 1 15</inkml:trace>
  <inkml:trace contextRef="#ctx0" brushRef="#br1" timeOffset="104838.04">8886 7776 43 0,'15'10'21'0,"16"12"-11"0,-20-22 35 0,7 0-39 16,6-7 1-16,4-2 2 16,4-7 1-16,18 7-14 15,10-10 1-15,14-9 7 16,10 3 0-16,-10 6-8 16,4 0 0-16,-7 7-13 15,-4 2 1-15,-11 1-4 16,-3 9 1-16</inkml:trace>
  <inkml:trace contextRef="#ctx0" brushRef="#br1" timeOffset="105271.77">9761 8247 48 0,'14'15'24'0,"-10"7"-27"0,-4-22 43 16,-4-9-39-16,-3 6 0 15,-3 0-1-15,-1 3 1 0,1 3-2 16,-1 0 0 0,1-3-2-16,6 6 1 0,-7 7-1 15,4 6 0-15,4-1 0 16,3 4 0-16,0-9 0 15,3-1 1-15,8-5 2 16,3-7 0-16,4-7 0 16,3-5 1-16,-4-1-1 15,5-2 1-15,-5 5-1 16,-3 4 1-16,1-7-1 16,-1 4 1-16,-4 6 1 15,1 3 0-15,3 3 0 16,0 3 0-16,7 7 0 15,-3 6 0-15,3-4-1 16,4 1 1-16,-4-3-5 16,4-4 0-16,-1-6-10 15,4-12 0-15</inkml:trace>
  <inkml:trace contextRef="#ctx0" brushRef="#br1" timeOffset="105526.61">10516 8074 42 0,'0'38'21'0,"-7"6"-15"0,4-28 29 0,-8 9-34 16,-6 0 1-16,-15 15 0 15,-7 7 0-15,-3 22-3 16,3 4 0-16,4 8 2 15,3-9 0-15,7-12-4 16,4-13 1-16,3-13-11 16,11-9 0-16,0-25-1 15,0-18 0-15</inkml:trace>
  <inkml:trace contextRef="#ctx0" brushRef="#br1" timeOffset="105695.08">10125 8181 45 0,'28'16'22'0,"14"56"-24"16,-35-60 45-16,0 13-43 15,4 13 1-15,3-7-4 16,0 10 0-16,0 0-3 0,0-4 1 16,-3-18-9-16,-4-12 1 15</inkml:trace>
  <inkml:trace contextRef="#ctx0" brushRef="#br1" timeOffset="106097.9">10605 7601 37 0,'7'22'18'0,"7"9"-5"15,-11-21 28-15,1 8-38 16,-4-8 0-16,3 18 0 16,-3 19 0-16,0 6-4 15,0 10 0-15,0 12 3 0,0-6 0 16,4 7-2-16,-1-4 1 16,4-10-3-16,4-8 0 15,0-14-7-15,3-5 1 16,3-16-8-16,-3-16 1 15</inkml:trace>
  <inkml:trace contextRef="#ctx1" brushRef="#br1">5757 7472 0,'0'0'0,"0"0"15,0 0 1</inkml:trace>
  <inkml:trace contextRef="#ctx0" brushRef="#br1" timeOffset="107230.03">10968 8200 42 0,'7'12'21'0,"-7"4"-10"0,0-10 21 0,-4-3-30 15,-6 4 1-15,-1 2 0 16,-3 0 0-16,0 4-5 16,-7-16 1-16,7 6 3 15,0 3 0-15,3 7-2 16,4 6 0-16,7 9-1 15,7 3 1-15,7 4-2 16,7-1 0-16,8-6 0 16,-5-9 1-16,-3-13 0 15,1-2 0-15,-5-17 1 16,-6-12 1-16,-1-6-3 16,-3 6 1-16,-3-4-10 0,3-5 0 15,-3-1-3 1,3 1 1-16</inkml:trace>
  <inkml:trace contextRef="#ctx0" brushRef="#br1" timeOffset="107477.84">11321 8526 44 0,'0'25'22'0,"7"-31"-24"0,-7-4 42 0,0-2-36 16,3-10 0-16,-3-10 1 16,0-8 1-16,-7 8-7 15,4-5 0-15,-1-10 6 16,4 9 1-16,11 0-2 16,10 1 1-16,11 2-4 15,10 1 0-15,-7 6-8 16,-3-7 0-16,-7 10-12 15,-4-3 1-15</inkml:trace>
  <inkml:trace contextRef="#ctx0" brushRef="#br0" timeOffset="116911.21">6629 10182 48 0,'0'9'24'0,"17"-18"-14"0,-6 5 25 15,10 1-31-15,14-3 0 16,8-3 1-16,-1-1 0 15,7-2-8-15,1 2 1 16,-4-5 1-16,-4 5 1 16,-3 4-11-16,-14 0 0 15,-8-1-6-15,-10 4 0 16</inkml:trace>
  <inkml:trace contextRef="#ctx0" brushRef="#br0" timeOffset="117087.78">6653 10514 52 0,'-14'47'26'0,"32"3"-22"0,-7-40 46 0,6-1-45 15,8-6 0-15,17-6 0 16,11-13 1-16,11 1-11 16,3-7 0-16,-7-3-2 15,-4-1 0-15,-7 1-12 16,-6 7 1-16</inkml:trace>
  <inkml:trace contextRef="#ctx0" brushRef="#br0" timeOffset="119400.64">8749 10122 34 0,'7'22'17'0,"11"-3"-7"0,-15-16 17 0,1 9-22 16,-1 1 0-16,1 9 2 15,-4 3 1-15,0 13-10 16,3 15 0-16,1-9 6 15,-1-10 0-15,4 35-3 16,-7 3 1-16,4 1-2 16,-4-8 0-16,0-2-1 15,-4-10 0-15,-3-2 0 16,4-7 1-16,-4-10-1 16,0-6 1-16,0-15-1 15,3-4 0-15,-3-9 0 16,0-9 1-16,0-13-1 0,-4-19 1 15,1-9 0-15,-4-19 0 16,0-3-1-16,3-13 0 16,0-12-1-16,8-3 1 15,3-7-1-15,0 22 0 16,3-3 0-16,1 1 1 16,3 11 2-16,0 1 0 15,4 9 1-15,3 10 1 16,3 12-1-16,4 9 0 0,8 10 0 15,6 10 0 1,7 5-1-16,11 17 0 0,-7 8 0 16,3 10 1-16,8 4 0 15,6 5 1-15,-3 10-1 16,-3-10 1-16,-11 1 0 16,-15 9 0-16,-13 6-2 15,-14-6 1-15,-22 9-2 16,-17 1 0-16,-8-11-1 15,-13-11 1-15,-11-13-3 16,0-16 0-16,7-19-10 16,11 0 1-16,10-2-5 15,35-1 1-15</inkml:trace>
  <inkml:trace contextRef="#ctx0" brushRef="#br0" timeOffset="120375.65">9137 11188 39 0,'-7'47'19'0,"14"10"-16"0,-7-35 28 0,0 3-27 16,0 3 1-16,0-6 0 15,-4 0 0-15,4-3-7 16,0-4 1-16,0-2 5 16,0-4 0-16,-3-9-2 15,3-3 0-15,0-6-1 16,0-7 1-16,3-9-1 16,1-6 0-16,3-7-1 15,7-6 1-15,0 0-1 16,0 3 0-16,4 13 0 15,-7 9 0-15,6 4-1 0,8 2 1 16,-4-3-1-16,-3 7 1 16,-1 6-1-16,1 6 0 15,-4 10 0-15,0 9 1 16,0 6-1-16,-7 0 1 16,0 6 0-16,-3 7 0 15,-1 3-1-15,1-6 0 16,-4-4-3-16,0-6 0 15,4-6-8-15,6-9 1 16,-3-13-4-16,7-9 1 16</inkml:trace>
  <inkml:trace contextRef="#ctx0" brushRef="#br0" timeOffset="120897">10153 10307 41 0,'-4'28'20'0,"1"-9"-16"0,-1-13 37 0,1 4-38 16,-1 2 0-16,-3 7 0 15,0 9 0 1,-3-9-5-16,-8 9 1 0,-3 10 2 16,0 6 1-16,-1 3-2 15,1 9 0-15,7 1-1 16,4 5 1-16,3-2-2 15,7-7 0-15,7-9-3 16,3-9 0-16,11-10-10 16,8-13 0 15</inkml:trace>
  <inkml:trace contextRef="#ctx0" brushRef="#br0" timeOffset="121154.98">10661 10489 55 0,'18'63'27'0,"-18"-82"-27"0,0 25 46 16,-4 7-42-16,-7 5 0 16,-6 4 0-16,-8 7 0 15,-3-7-6-15,-4 6 0 16,-3 9 4-16,0 4 0 15,3 0-2-15,4 0 1 16,-1-4-3-16,8 4 0 16,7-6-5-16,4-13 0 0,6-10-11 15,4-21 0-15</inkml:trace>
  <inkml:trace contextRef="#ctx0" brushRef="#br0" timeOffset="121384.28">10238 10530 44 0,'-4'18'22'0,"32"-46"-16"16,-17 31 29-16,7 7-33 15,6 9 1-15,1 9 1 16,0 6 0-16,3 4-6 16,7 6 1-16,0 9 3 15,4-3 0-15,0-6-3 16,0 0 1-16,-7-13-5 15,-4-9 1-15,-4-12-7 16,-2-13 0-16,-8-16-4 16,0-19 0-16</inkml:trace>
  <inkml:trace contextRef="#ctx0" brushRef="#br0" timeOffset="121620.37">10735 10251 51 0,'11'75'25'0,"20"44"-23"0,-13-103 48 16,7 9-48-16,10 9 1 0,-3 4-1 15,3-4 0-15,-7 4-5 16,-7 9 1-16,-6 13-4 15,-15 12 1-15,-25-3-12 16,-21 22 0-16</inkml:trace>
  <inkml:trace contextRef="#ctx0" brushRef="#br0" timeOffset="128122.62">12510 10712 41 0,'31'15'20'0,"50"-12"-8"0,-49-3 20 0,18 0-30 16,10-3 0-16,-1 0 0 15,-6-6 0-15,0 2-7 16,-3 4 0-16,-11 0-7 15,-8 0 0-15,-13-3-2 16,-4-4 0-16</inkml:trace>
  <inkml:trace contextRef="#ctx0" brushRef="#br0" timeOffset="128365.17">12845 10376 52 0,'10'38'26'0,"4"43"-31"0,-10-68 54 16,-4 18-47-16,-4 10 0 15,-6 15-1-15,-4 13 1 16,0 6-6-16,-1-9 0 15,-2-12-11-15,-1-14 0 16</inkml:trace>
  <inkml:trace contextRef="#ctx0" brushRef="#br0" timeOffset="129412.7">15392 9696 37 0,'24'-13'18'0,"-9"13"-3"0,-15 0 18 0,0 0-29 16,-4-3 1-16,-3-3 3 15,-7-1 0-15,-11 7-10 16,-14-3 0-16,-3 0 6 16,-14 6 1-16,-15 0-3 0,-7 7 0 15,-3-1-3-15,0 4 1 16,3 2-1-16,8 1 0 15,-1 0-1-15,4 2 0 16,7-2-1-16,7 0 0 16,8 0 0-16,2 5 0 15,8-5 1-15,10 3 0 16,8 6 0-16,6-9 1 16,4 9 0-16,0 9 1 15,0 10 0-15,3 3 1 16,-3 10-1-16,-3 9 0 0,-1 9 0 15,1-3 0-15,-5 6 0 16,1-2 1-16,0-1-1 16,4-6 0-16,3 3 0 15,3 0 1-15,8-3 1 16,6-12 0-16,1-7 1 16,-1-3 1-16,4 0 0 15,4-10 0-15,7-8 0 16,3-7 0-16,11-13-2 15,14-9 1-15,-4-6-2 16,11-1 1-16,7-11-4 16,-3-7 1-16,-4 3-7 15,-4 0 1-15,-7 6-11 16,-10-6 0-16</inkml:trace>
  <inkml:trace contextRef="#ctx0" brushRef="#br0" timeOffset="129699.77">14235 10724 51 0,'-4'25'25'0,"32"0"-18"0,-17-15 35 0,3-1-37 16,4 0 0-16,6-2 0 15,12-14 1-15,9-8-10 16,8 2 1-16,0-6-2 16,0 1 1-16,0-14-14 15,-14 13 0-15</inkml:trace>
  <inkml:trace contextRef="#ctx0" brushRef="#br0" timeOffset="133150.53">16048 10235 45 0,'7'9'22'0,"0"-9"-9"0,-7 3 23 16,-4 4-34-16,-3 2 1 15,-3 4-1-15,-4 2 1 0,-7 4-4 16,-4 12 0-16,-3 10 2 16,-4 3 0-16,4 9-1 15,3 4 0-15,4 6 0 16,3 6 0-16,8 0 0 15,6-10 0-15,8-2-4 16,10-17 0-16,7-11-9 16,4-7 1-16,3-19-4 15,7-3 1-15</inkml:trace>
  <inkml:trace contextRef="#ctx0" brushRef="#br0" timeOffset="133542.26">16679 10542 41 0,'-3'6'20'0,"-11"-9"-19"0,7-3 37 15,-4 6-35-15,-10 6 0 16,-7 10 0-16,-8 9 0 0,-9 3-5 16,-1 10 1-16,7 6-1 15,0 6 1-15,11-3-6 16,3-3 1-16,8-13-8 15,2-18 0-15</inkml:trace>
  <inkml:trace contextRef="#ctx0" brushRef="#br0" timeOffset="133697.81">16298 10445 45 0,'18'56'22'0,"0"13"-18"16,-11-47 38-16,0 7-42 16,0 5 1-16,10 10 0 0,5 3 0 15,13-3-3 1,0-3 1-16,0-7-6 0,4-6 0 16,-3-12-7-16,-8-10 0 15</inkml:trace>
  <inkml:trace contextRef="#ctx0" brushRef="#br0" timeOffset="134487.5">17032 10106 26 0,'-25'-22'13'0,"-13"13"-9"0,34 6 12 0,-3 3-10 16,4 3 1-16,-1 3 2 16,0 4 1-16,4 8-12 15,8 4 1-15,2 13 8 0,11 3 1 16,7 12-3-16,11 9 0 16,4 1-2-16,2 12 1 15,-6-12-2-15,-10 5 0 16,-12 1-6-16,-17 0 0 15,-14 0-12-15,-7-3 1 16</inkml:trace>
  <inkml:trace contextRef="#ctx0" brushRef="#br0" timeOffset="137804.26">14739 11326 38 0,'4'22'19'0,"3"-16"-8"15,-7 1 15-15,0-4-22 0,0 3 0 16,-4 7 0-16,1-1 1 16,-1 7-7-16,1 6 0 15,-1 3 4-15,4 7 1 16,0-16-3-16,0-1 1 16,0-2-1-16,4-3 1 15,-4 2-1-15,3-2 1 16,1-13 0-16,-1-6 0 15,4-13-1-15,4-6 1 16,3-7-1-16,0-5 0 16,0 2 0-16,0 4 0 15,-3 3 0-15,-1 9 1 0,1 3-1 16,-4 4 1-16,0 2-1 16,0 4 0-16,0 0-1 15,0 21 0-15,0 4 0 16,0 9 0-16,-3 4 0 15,-1 2 1-15,1 4-1 16,-1-7 1-16,1-9-1 16,7-3 0-16,-4-3-4 15,0-4 1-15,3-6-10 16,1-2 0-16,-1-1-1 16,1-13 1-16</inkml:trace>
  <inkml:trace contextRef="#ctx0" brushRef="#br0" timeOffset="138035.18">15078 11558 40 0,'7'16'20'0,"0"-10"-14"0,-7-6 40 16,7 0-44-16,0 3 1 15,0-6 1-15,7-3 0 16,0 0-7-16,0-1 1 16,0 1-2-16,1 0 1 0,-1-1-12 15,0-5 0-15</inkml:trace>
  <inkml:trace contextRef="#ctx0" brushRef="#br0" timeOffset="138255.79">15152 11373 36 0,'7'72'18'0,"0"10"-13"16,-4-60 19-16,1-7-24 15,0 7 0-15,-4 3 0 16,0 4 1-16,0-7-5 15,3-4 0-15,1-5-6 16,-1-10 1-16,4-9-1 16,0-4 0-16</inkml:trace>
  <inkml:trace contextRef="#ctx0" brushRef="#br0" timeOffset="138455.04">15476 11288 34 0,'14'35'17'0,"-6"40"-16"0,-5-56 36 15,-3 3-33-15,0 16 1 16,0-10-1-16,0 9 1 0,4 11-10 16,-1 8 1-16,1-12-7 15,-1 3 0-15</inkml:trace>
  <inkml:trace contextRef="#ctx0" brushRef="#br1" timeOffset="150655.25">13783 9589 24 0,'4'19'12'0,"-1"-10"-8"16,-3-9 13-16,4 6-13 15,-4 1 0-15,0 5 4 16,0-2 1-16,0 2-10 15,0 4 1-15,0 3 6 16,0-1 1-16,0 8-3 16,0 8 1-16,0 10-3 0,0 19 1 15,0 9-3-15,0 16 1 16,-4 18-1-16,1 4 0 16,-1 0 0-16,1-1 0 15,-5 4 0-15,5 0 0 16,-1 0-1-16,-6-13 1 15,-1 7-2-15,-3-10 0 16,0-3-1-16,3-9 0 16,-3-7-5-16,0-18 0 15,7-16-5-15,4-22 0 16</inkml:trace>
  <inkml:trace contextRef="#ctx0" brushRef="#br1" timeOffset="151723.03">13787 9532 34 0,'10'10'17'0,"29"-7"-19"0,-25-6 28 15,7-3-26-15,11-4 0 0,7 1 1 16,-7-4 0 0,10-2-1-16,14 2 0 0,15 0 2 15,17-2 1-15,0-4-1 16,22 0 1-16,10-3 0 15,10 3 0-15,-3 1-1 16,21 2 0-16,4 0-1 16,-11 1 0 31,0-1-1-32,11 0 1-15,0 4-2 0,-15-4 1 0,8-3 1 0,6 0 0 0,5 4-2 16,-8 2 0-16,4 4 1 0,-4-1 0 0,-4 4 0 15,-17-7 0-15,-7 4-1 16,-3 0 0-16,-11-1 1 16,-1 7 0-16,-13 3 0 15,-11 6 0-15,-14 7-1 16,-10 6 1-16,-8 3-1 0,1 6 1 16,-5 10-1-16,-6 5 1 15,-4-5 0-15,-10 6 0 16,-11 6-1-16,-7 3 1 15,-10 7-1-15,-11 15 1 16,0 7 0-16,-4-1 0 16,-14 13-1-16,-7 1 1 15,-3-1-1-15,3 18 1 16,4-11-1-16,3 5 1 16,4 1-1-16,3-3 1 15,4 5 0-15,3 1 0 16,1-6 0-16,-1-10 0 0,1-3 0 15,-1-7 0-15,0-9 0 16,1 4 0-16,-1-7 0 16,-3-12 0-16,0-7-1 15,3-3 1-15,-3-3 0 16,-7 0 0-16,-4-9-1 16,-7-7 1-16,-10-3 0 15,-15-6 0-15,-10-6 0 16,-3-4 0-16,-19 7 1 15,-24-3 0-15,-7 3 0 16,0-4 0-16,-10-2 0 16,-22-4 0-16,4 4 0 15,-11-7 0-15,-14 4-1 16,4-4 1-16,-4 3-1 0,-7-2 1 16,10-1-3-16,1-3 1 15,3 0-4-15,14-3 1 16,11-3-8-16,7-19 0 15</inkml:trace>
  <inkml:trace contextRef="#ctx0" brushRef="#br1" timeOffset="152399.03">18133 10567 41 0,'-4'22'20'0,"22"-9"-15"0,-11-13 33 0,11 0-35 16,10-3 0-16,18-7 2 16,7-5 1-16,24-7-8 15,26-4 0-15,13-8 4 16,4 0 0-16,10-4-5 15,-3 0 1-15,-14 4-5 16,-14 6 1-16,-18 2-7 16,-21 8 0-16,-14 5-2 15,-25 10 1-15</inkml:trace>
  <inkml:trace contextRef="#ctx0" brushRef="#br1" timeOffset="153025.43">18486 10213 41 0,'0'34'20'0,"10"4"-19"0,-6-29 40 0,-1 1-39 16,1 2 1-16,-4 4 0 16,-4 3 1-16,4 3-6 15,-7 6 0-15,-3 3 4 16,-8 1 0-16,-7 2-2 16,-7 1 0-16,1-4 0 15,-5 0 0-15,5-2 0 16,-1-4 1-16,4-10-1 15,3-5 1-15,0 2-1 16,8 1 1-16,-1 0-1 16,7 5 1 31,11-5-1-47,8 3 1 0,13 2-1 78,10 1 1-78,5 0-1 62,3 0 0-62,-1 0 0 47,-2 3 0-47,-8-4 0 16,-7 4 0-16,0-3-1 0,-7-3 1 15,-3-7 0-15,-4-9 0 0,-4-9 0 0,1-10 0 0,0-19 0 0,-1-6 0 16,1-15-5-16,-1-13 1 0,-3-13-11 0,-3 4 1 16</inkml:trace>
  <inkml:trace contextRef="#ctx0" brushRef="#br1" timeOffset="156211.04">20232 9670 48 0,'-7'22'24'0,"-11"38"-21"0,15-44 34 0,-4 18-37 16,-4 10 0-16,0 19 0 15,-3 9 0-15,-7 19-2 16,0 15 0-16,-4 7-2 16,-3-15 1 15,3-4-6-31,1-16 1 0,6-12-6 0,4-25 0 15</inkml:trace>
  <inkml:trace contextRef="#ctx0" brushRef="#br1" timeOffset="156482.15">20486 9636 38 0,'32'3'19'0,"-18"-12"-15"0,-14 15 33 15,-4 10-35-15,-6 9 0 16,-5 9 0-16,-6 19 1 16,-7 13-4-16,-7 6 0 15,-4 23 2-15,0 14 0 0,7 4-2 16,1-6 1 0,6-16-2-16,7-7 1 0,4-18-3 15,4-16 1-15,3-15-4 16,7-16 1-16,-4-10-7 15,4-9 0-15</inkml:trace>
  <inkml:trace contextRef="#ctx0" brushRef="#br1" timeOffset="156683.57">20052 10508 41 0,'3'31'20'0,"22"-12"-18"16,-14-13 35-16,-1 0-33 15,4 4 0-15,-3-4 2 16,7-3 0-16,10-3-9 16,7-3 1-16,0-3 3 15,4 0 1-15,7-4-9 0,3 1 0 16,4-4-8-16,-7-6 0 16</inkml:trace>
  <inkml:trace contextRef="#ctx0" brushRef="#br1" timeOffset="156947.28">20701 10479 29 0,'14'16'14'0,"-10"-13"3"0,-4-3 14 16,0 0-27-16,0 0 1 15,-4 0 0-15,1 0 1 0,-4 3-9 16,-4 7 1-16,-7-4 5 16,-6 3 0-16,-5 7-2 15,-2 9 0-15,-1 10-2 16,0-7 0-16,4 6-1 15,3 4 0-15,8 0 0 16,6-10 0-16,11-3-1 16,11-12 1-16,10-10 0 15,7-10 1 1,11-21-10 0,-7-3 0-16,-8-7-1 15,4 4 1-15</inkml:trace>
  <inkml:trace contextRef="#ctx0" brushRef="#br1" timeOffset="157321.41">20800 10677 46 0,'3'47'23'0,"-3"-41"-24"0,0-3 45 15,0-3-44-15,0 4 1 16,4-1-1-16,-1-6 1 15,1 3-1-15,6-7 0 16,1-5 0-16,0 2 1 16,-1 1-1-16,4 3 1 15,0 6-1-15,4 3 1 16,0 6-3-16,3-2 1 0,-3 8-1 16,-1 1 1-1,4 0-2-15,1-1 0 16,-1-2 2-1,0-4 0-15,0-3 1 0,4-2 1 0,-4-4 1 16,-3-4 0-16,-1-2 1 16,-3-10 0-16,0 4-2 15,0-10 1-15,1-12-3 16,-1-1 1-16,0-9-15 16,-4-12 1-16,-3-4-1 15,4 7 1-15</inkml:trace>
  <inkml:trace contextRef="#ctx0" brushRef="#br1" timeOffset="157758.34">23305 9467 55 0,'-22'31'27'0,"8"47"-33"0,11-65 54 0,-4 18-47 15,-4 13 1-15,0 19-1 16,-6 9 1-16,-1 13-3 16,-3 15 0-16,-4 10 1 15,1 3 0-15,-1-13-3 16,0-18 1-16,1-17-4 15,2-21 0-15,1-19-5 16,0-15 0-16,3-13-5 16,1-16 1-16</inkml:trace>
  <inkml:trace contextRef="#ctx0" brushRef="#br1" timeOffset="158131.81">22846 10454 27 0,'28'41'13'0,"11"6"1"0,-18-37 18 16,14 5-26-16,4 1 0 16,7-4 2-16,7-2 0 15,3-4-11-15,1-6 0 16,-8-3 7-16,1-6 0 16,-8-1-3-16,-3 1 0 15,-7-1-2-15,-1 1 1 16,-10-7-1-16,-3-3 0 0,-4-2 1 15,-7 2 0-15,-7 3-1 16,-7 0 1-16,-3 13-2 16,-5 13 1-16,-2 12-2 15,-4 15 0-15,-8 10-1 16,8-6 0-16,4 6 0 16,6-6 0-16,8-4 1 15,10-11 0-15,7-17 2 16,3-15 1-16,8-4 1 15,7-12 0-15,-4-12-1 16,-3-4 1-16,-8-3-11 16,-13-6 0-16</inkml:trace>
  <inkml:trace contextRef="#ctx0" brushRef="#br1" timeOffset="158612.84">25703 10410 36 0,'15'10'18'0,"-26"-13"-8"0,7 3 24 0,-3-3-30 15,-3 3 1-15,3 0 1 16,-7 0 0-16,-11 3-8 15,-10 6 0-15,-8 4 5 16,-3 9 0-16,4 3-2 16,-7 12 1-16,6 7-1 15,1 3 0-15,10 7 0 16,11 2 0-16,7-6 0 16,14 0 0-16,11-3-1 15,13-9 0-15,15-13-2 16,10-12 0-16,4-13-6 0,0-10 1 15,4-9-9-15,6-15 0 16</inkml:trace>
  <inkml:trace contextRef="#ctx0" brushRef="#br1" timeOffset="158869.34">25961 10548 30 0,'11'0'15'0,"6"4"-4"0,-13-1 16 15,-4 3-24-15,0 0 1 0,-4 4 1 16,-6 2 1-1,-8 1-7-15,-10 2 0 0,-1 1 5 16,-6 3 1-16,0 0-3 16,-4 6 1-16,7 6-2 15,8-3 1-15,3-3-3 16,6 1 1-16,1-1-1 16,11-3 0-16,10-7-2 15,7-5 1-15,14-7-3 16,4-13 1-16,3-2-4 15,4-10 1-15,0 0-6 16,0-6 0-16</inkml:trace>
  <inkml:trace contextRef="#ctx0" brushRef="#br1" timeOffset="159349.75">26081 10759 47 0,'10'21'23'0,"-2"14"-26"0,-5-26 43 15,-3-2-41-15,0-1 1 16,0-3-2-16,0-3 0 16,0 0 3-16,0-6 0 15,4-4-2-15,3-2 1 16,0-1-1-16,0 4 0 16,3 3 0-16,1-1 1 15,-1 7-1-15,-2 0 0 16,-1 3 0-16,0-3 0 15,0-3 0-15,3 0 1 0,1 0-1 16,-1-3 0-16,1 0 1 16,3-4 0-16,0 4 0 15,0 0 0-15,-3 6 0 16,0-4 0-16,-1 4 0 16,4 4 1-16,0 5-1 15,0 0 0 16,1 4 0-15,-1-7 1-16,3 0 1 0,1 1 0 0,0-4 1 0,-1 3 0 16,4 0 1-16,-3 4 0 0,0 2-1 15,-4 4 1-15,0 0-2 16,0 6 0-16,0-7-4 16,0 1 1-16,0-7-5 15,4-5 1-15,0-4-7 16,-1-7 1-16,4-11-4 0,-6-4 0 15</inkml:trace>
  <inkml:trace contextRef="#ctx0" brushRef="#br1" timeOffset="159695">26751 11069 43 0,'4'110'21'0,"3"-16"-20"0,-7-69 40 16,0 3-40-16,0-9 1 15,0-3-1-15,-4-13 0 0,1-13-2 16,3-5 1-16,0-17 0 16,-4-8 1-16,1-11-2 15,-4-11 0-15,0-7-1 16,3-13 1-16,0 13-2 16,4 0 0-16,8 3 0 15,-1 10 1-15,14 6 0 16,18 12 1-16,-1 13 1 15,-2 6 0-15,-5 16 0 16,-9 12 1-16,-12 13-1 16,-10 3 1-16,-21 7-1 15,-11 9 0-15,0-1-2 16,1-2 1-16,-5 0-4 16,1-7 1-16,3-3-8 15,4-15 1-15</inkml:trace>
  <inkml:trace contextRef="#ctx0" brushRef="#br1" timeOffset="159980.09">27079 10730 19 0,'4'10'9'0,"-11"21"4"0,3-25 6 15,1 4-14-15,-1 2 1 16,1 4 2-16,-1 3 0 16,1 0-10-16,3 3 1 0,3-4 7 15,4-2 1-15,4-7-4 16,3-5 1-16,3-11-2 16,8-5 0-16,3-10-3 15,1-13 1 1,16-59-14-1,-6-9 1-15</inkml:trace>
  <inkml:trace contextRef="#ctx0" brushRef="#br1" timeOffset="160207.21">27411 9592 48 0,'-4'19'24'0,"-10"69"-20"16,14-57 35-16,0 25-38 15,0 29 0-15,-7 15-1 0,-3 29 1 16,3 9-2-16,-4-6 1 16,0-1 0-16,4-15 1 15,0-9-3-15,0-35 1 16,4-22-5-16,-1-31 0 16,1-22-9-16,-1-22 1 15,1-19-1-15,-8-6 1 47</inkml:trace>
  <inkml:trace contextRef="#ctx0" brushRef="#br1" timeOffset="160371.49">27143 10398 24 0,'21'66'12'0,"25"6"0"0,-32-60 22 0,4 4-31 16,-4 3 1-16,10-3 2 15,12-4 1-15,6-2-10 16,0-4 1-16,4-6 1 15,4-3 0-15,-12 0-11 16,-6-7 0-16</inkml:trace>
  <inkml:trace contextRef="#ctx0" brushRef="#br1" timeOffset="160671.31">27654 10724 39 0,'25'0'19'0,"14"3"-13"0,-25-12 27 15,4-4-30-15,-1-6 0 16,-3-6 0-16,-3 0 0 16,-4 6-5-16,-4 4 0 15,-6 2 2 1,-4 4 0-16,-4 3-1 0,-6 12 1 16,-5 9-1-16,1 11 1 15,4-1 1-15,3 9 0 16,3 13 1-16,11-3 1 15,7 3-2-15,11-3 1 16,3-6-1-16,4-10 1 16,-1-3-4-16,8-9 0 15,7-7-9-15,3-12 1 0,4-13-5 16,3-6 1-16</inkml:trace>
  <inkml:trace contextRef="#ctx0" brushRef="#br1" timeOffset="160836.96">28356 10865 72 0,'14'16'36'0,"1"-10"-55"16,-15-6 75-16,0 0-62 15,0 0 0-15,-8-6-30 16,-9-13 1-16</inkml:trace>
  <inkml:trace contextRef="#ctx0" brushRef="#br1" timeOffset="164070.46">2685 3750 27 0,'7'6'13'0,"3"-6"-4"15,-3 3 14-15,4 1-22 16,0 2 1-16,10 0 0 16,7-6 1-16,4 0-4 15,10 3 0-15,7-3 2 16,8 7 1-16,3 2-2 0,10-6 1 16,1 3-1-16,-1-3 0 15,8 1 0-15,-7-8 1 16,6-2 0-16,4 0 0 15,8-3 0-15,2-7 1 16,8 3-1-16,0 1 0 16,10-1-1-16,1-2 1 15,2-1-2-15,-6 3 1 16,7 4-1-16,4-1 1 16,3-8-1-16,-8 5 1 0,5 4 0 15,-4 6 0-15,14-4 0 16,-4 4 0-16,1 3 0 15,6 0 0-15,4-6 0 16,11 6 1-16,-15 0-1 16,12-3 1-16,-1-3 0 15,3 2 0-15,-13-8 0 16,3-10 0-16,0 3 0 16,7 7 0-16,-14-4-1 15,4 0 1-15,6 0-2 16,15-2 1-16,-18 2 0 15,14 3 0-15,7 4 0 16,-7 0 0-16,-6 2 1 16,2 1 0-16,11 3 1 15,-6 0 0-15,-5 3 1 0,8 0 0 16,7 0-1 0,-11 0 0 15,14 3-1-16,4 0 0 1,-11 0-1-16,7 0 0 16,1 0-1 15,-1-3 1-15,-10 0 0-16,3 4 0 15,4-1 0-15,-4 3 0 0,-3 3 0 0,-1-5 1 16,4 2-1-16,-6-6 0 0,6 3 0 0,4 3 0 0,-1 1 0 0,-2-4 1 0,2 6-2 0,1-3 1 0,-18 7 0 15,-3-4 1-15,-1-2-1 0,-3-1 1 16,-10 0 0 0,-18-3 1-16,-4-3-1 0,-10 7 1 15,14 5-2 32,-25-3 1-31,-14 1-1-16,-14-1 0 0,-11-6 0 0,-10-3 0 0,-8-6-1 0,-2-6 1 0,-8-1 0 15,-4-12 0-15,-6-13 0 16,-1 4 1 0,-6-19-1-16,-1-7 0 0,-6-15 0 15,-4-7 1-15,-11-6-1 0,-7 1 0 16,-3-4 0-16,-4-13 0 16,4 4 0-16,0-7 0 15,-4 16 0-15,-4 0 0 16,1 4 0-16,3-1 0 15,0 0-1-15,8 16 1 16,2 3-1-16,5 9 1 16,3 7-1-16,-4 0 1 15,4 9-1-15,-4 9 1 16,-7 1-1-16,4 15 1 31,-4 3-1-15,4 4 1-16,-4-4-1 31,-6 13 1-15,-8-3-1-1,-11 2 1-15,-6 4-1 0,-8-3 0 0,-6 3 1 0,-5-3 0 0,-9 3-1 16,-12 0 1-16,-91 0-1 0,11 0 1 0,7-6 0 16,-4-7 0-16,-7-2-1 15,0-4 1-15,-11 0-1 16,-10 3 1-1,0 4 0-15,-11-1 0 0,4 10 0 16,-7-3 0-16,-11 3 0 16,7-4 1-16,-14 4-1 15,7-6 0-15,-10 0 0 16,7-4 0-16,-22 0 0 0,18-2 0 16,0 5-1-16,-14 1 1 15,14 6 0 1,-3-3 0-16,3 6 0 0,-7 0 1 15,18 6-1-15,0-6 1 16,-8 3 0-16,15 6 0 16,3 1-1-16,11 5 1 15,0-2 0-15,7 9 0 16,10-3-1-16,-3 6 1 16,4 3 0-16,17-9 0 0,18 6 0 15,-4 3 0 1,7-3 0-16,4 3 1 0,25-2-1 15,-1-8 1 1,11 1-1-16,4 6 0 31,7-3-1-15,13 0 1 0,1 0-1-16,21-3 1 0,14-3-1 0,-3-1 0 0,10-5 0 0,7-1 1 0,-7 1-1 15,8-1 0-15,2 0 0 16,8-2 0-16,-11 2 0 15,11 0 0 1,3 4-1-16,-3 3 1 0,7 2 0 16,-7 8 0-16,7 8-1 15,-1-12 1-15,5 9 0 0,-1 7 0 16,7 0 0 0,8 6 0-16,-4 6 0 15,7 6 1-15,7 13-1 16,-4-6 1-1,8 18 0 17,7-2 0-32,-8 15-1 15,11 9 1-15,8 7-2 0,-8 12 1 0,-4 10 0 0,5 6 0 0,-5-13-2 0,-6-2 0 16,-1-26-10-16,-6-15 0 16,3-26-4-16,4-6 0 31</inkml:trace>
  <inkml:trace contextRef="#ctx0" brushRef="#br0" timeOffset="172230.95">2695 13772 47 0,'7'3'23'0,"0"25"-11"0,-3-15 24 15,-4 6-33-15,0 6 1 16,0 3 0-16,0 10 0 0,-11 6-6 16,1 9 0-1,-1 3 3-15,1 16 1 0,-1 4-3 16,4 12 0-16,-4-7-3 16,1 1 0-1,-1 15-12 1,11-22 0-16,-7-34 0 15,7-19 0-15</inkml:trace>
  <inkml:trace contextRef="#ctx0" brushRef="#br0" timeOffset="173000.53">2417 14214 47 0,'7'-3'23'0,"21"-25"-27"0,-18 12 46 16,1-6-39-16,0-6 0 16,6-10 1-16,15-9 0 15,-4-9-5-15,4-1 0 16,-4 1 4-16,4 12 0 15,0 6-2-15,3 4 1 16,-3 3-2-16,-4 6 1 16,4 6-1-16,-4 12 1 0,-7 7-2 15,0 7 0-15,-3 8-1 16,-18 20 0-16,-7 9-1 16,-14 9 0-16,3 0-2 15,-3 4 0-15,0 2 0 16,-1-5 1-1,1-10 0 1,7-7 1-16,4-5 1 0,6-7 0 0,-3-10 3 16,7-2 0-16,7-7 0 15,4-3 0-15,-1-3 1 16,1 3 0-16,6 4-1 16,-2-1 1-16,2 3-1 15,1 4 1-15,3 3-2 16,-10 6 0-16,6 6-1 15,-6 0 0-15,-1 3 0 16,1 4 1-16,0 3 0 16,6-1 0-16,-6-5 1 31,10-4 0 0,-3-3 0-31,-4-6 0 63,7-1 1-63,4-8 1 31,6-7-1-15,-2-6 0-16,2-3-1 15,1-10 1 1,-4-9 0-16,1-3 0 15,-15-7-2-15,3 4 0 0,-10-1-1 0,-3 4 0 0,-4 6-3 0,-4 7 1 0,4 5-3 0,-7 13 1 0,-3 13-1 16,3 9 1-16,-4 10 0 0,0 2 0 0,1 7 3 0,6 3 1 0,4 0 1 0,4-12 0 16,3-4-2-16,7-9 0 0,4-6-8 0,10-13 1 0</inkml:trace>
  <inkml:trace contextRef="#ctx0" brushRef="#br0" timeOffset="173295.01">3662 14280 42 0,'14'-6'21'0,"-14"9"-17"0,-7 3 37 0,3 7-40 15,-3 9 1-15,0 0 0 16,-3 3 0-16,-4 3-4 0,-4 6 1 16,-3 1 1-16,0-1 0 15,-4-5-1-15,4-7 1 16,7 3-1-16,3-7 1 16,8-2 0-16,6-3 1 15,8-4 0-15,10-3 0 16,-7 1 0-16,0-4 0 15,0 3 0-15,4 3 1 16,-8 1-2-16,-6 6 0 16,3 2-5-1,-7-2 1-15,0 6-10 0,0-3 1 16,-7-7-2-16,3-2 0 16</inkml:trace>
  <inkml:trace contextRef="#ctx0" brushRef="#br0" timeOffset="173586.46">3866 14534 18 0,'-7'31'9'0,"7"4"-7"0,0-29 11 0,0 4-9 16,7 5 0-16,-7 4 5 15,11 3 0-15,-7 0-9 16,10-3 0-16,-4-4 8 16,4-2 1-16,4-7-2 15,-11-6 1-15,7-9-3 0,-3-10 0 16,-1-3-5-16,1-9 0 16,0-13-13-16,3-19 0 46,-11-3-2-46,4-9 1 0</inkml:trace>
  <inkml:trace contextRef="#ctx0" brushRef="#br0" timeOffset="173895.73">4336 13258 47 0,'-11'69'23'0,"4"37"-27"0,7-71 46 0,0 21-42 16,7 23 1-16,-7 15-1 15,-7 9 0-15,3 10 0 16,4 9 0-16,-7-9-1 15,4-6 1-15,3-7-3 16,-7-15 0-16,7-13-4 16,7-19 0-16,3-12-7 15,12-22 1-15</inkml:trace>
  <inkml:trace contextRef="#ctx0" brushRef="#br0" timeOffset="174197.34">4614 13471 46 0,'-10'63'23'0,"-8"31"-29"0,18-53 40 0,0 18-35 16,0 13 1-16,0 16 0 15,7 16 1-15,-3 2-1 16,6 1 0 15,-3-16 0-31,0-13 0 0,4-18-1 16,-11-20 0-16,0-11-3 0,0-10 0 0,0-10-5 16,-11-9 1-16,4-9-4 15,-10-7 0-15</inkml:trace>
  <inkml:trace contextRef="#ctx0" brushRef="#br0" timeOffset="174373.51">4417 14371 42 0,'-4'3'21'0,"15"3"-16"15,-8-2 41-15,15-8-42 16,0-2 0-16,13-3 0 0,1-4 0 16,3-3-7-1,1 1 1-15,-8-1-2 0,0-3 1 16,0 7-13-16,-6-7 0 15</inkml:trace>
  <inkml:trace contextRef="#ctx0" brushRef="#br0" timeOffset="175289.51">5133 13882 58 0,'-4'25'29'0,"8"6"-32"0,-4-24 47 16,7-4-43-16,-7 3 0 16,4-3-1-16,3 0 1 15,-7 0-4-15,0 0 0 0,0 1-2 16,0-1 0-16,-7-3-9 15,7 0 0-15,-4-3-2 16,4 3 0 0</inkml:trace>
  <inkml:trace contextRef="#ctx0" brushRef="#br0" timeOffset="175561.47">5112 14277 59 0,'0'31'29'0,"0"-6"-35"0,0-15 61 0,0-4-52 16,0 0 1-16,0 1 0 16,0-4 0-16,0-3-7 15,3-7 1-15,4-2-1 16,4 0 1-16,7-1-17 16,-8-5 1-16</inkml:trace>
  <inkml:trace contextRef="#ctx0" brushRef="#br0" timeOffset="179423.52">7511 13678 23 0,'28'6'11'0,"-25"4"2"0,-3-10 12 0,0 3-21 16,0-3 1-16,0-6 5 15,-10 6 0-15,-1 0-12 16,-6 3 1-16,-15 12 7 16,-18 1 0-16,-10 3-2 15,-7-3 1-15,-7 5-3 0,7-5 0 16,-3-6-1-16,-8 5 0 31,-3-2-1-31,-7-4 1 0,0 1-1 0,14-1 0 16,-4 0 0-16,4 1 1 15,7-1-1-15,-4 1 0 16,15-1 0-16,6 0 0 16,12-2 0-16,6-4 0 15,7 0 0-15,8 0 1 16,-1 0-1-16,7 4 1 16,8-1 0-16,3 3 0 15,7 4 0-15,0 2 0 0,4 4-1 16,-4-6 1-16,3 9-1 15,-10 9 0-15,0 7 0 16,0 6 0-16,-10 9-1 78,-8 0 1-31,0 13-1 0,4-3 1-31,-7 9-2-1,-4 9 1 1,4 4 0-16,0-3 1 0,3 2-1 0,4-2 1 0,-3-4 0 0,-1-6 1 15,4-6 0-15,3-3 1 0,4-3 0 0,4-10 1 0,-4 0-1 0,7-6 0 0,7-7 0 16,3-8 1-16,1-4-1 0,3-6 1 0,11-4-2 0,3-2 1 0,14-7 0 0,8-6 0 16,-1-3-1-16,-3 3 0 0,7-6-1 0,0 6 0 0,7-13-1 0,-4 7 1 0,-7-7-4 15,1-2 0-15,-4-7-4 0,0-3 0 0,-4-4-11 0,-3-5 0 0,-11 2 0 16,-14 7 1 0</inkml:trace>
  <inkml:trace contextRef="#ctx0" brushRef="#br0" timeOffset="179769.04">5948 14810 56 0,'10'3'28'0,"68"-19"-35"0,-46 7 58 16,10-7-48-16,15-6 0 15,13-6-1-15,4 3 1 16,-7 0-10-16,-7 3 0 16,-14 6-9-16,-11 4 1 15</inkml:trace>
  <inkml:trace contextRef="#ctx0" brushRef="#br0" timeOffset="180487.45">6692 15704 40 0,'-17'50'20'0,"10"-38"-11"0,7-5 21 16,-4-1-26-16,4 7 1 15,-7-4 2-15,3-3 0 0,1-6-9 16,-1 0 0-16,4 0 6 16,4-12 0-16,-1-1-3 15,8 1 1-15,0-4-2 16,-1-3 1-16,4-6-1 16,0 0 0-16,8 0 0 15,-8 3 1-15,10 0-1 16,-2 6 0 15,-8 4 0-31,3 2 1 0,1 7-1 63,-8 6 1-32,1 7-1-31,-4 5 0 0,0 7 0 0,-3 0 1 0,-1-3-1 15,4 6 0-15,-7 7-1 0,0-1 1 0,0 0-2 0,0-3 1 0,4-9-4 0,3-3 0 16,3-4-8-16,5-8 1 0,-1-14-4 0,7-9 0 0</inkml:trace>
  <inkml:trace contextRef="#ctx0" brushRef="#br0" timeOffset="180761.28">7073 15738 54 0,'7'13'27'0,"36"-10"-36"0,-33-6 52 0,1 0-43 0,6-1 1 0,5 1-2 0,-1 0 1 0,0 3-5 16,0-3 0-16,0-3-10 15,-3-7 1-15</inkml:trace>
  <inkml:trace contextRef="#ctx0" brushRef="#br0" timeOffset="181095.43">7218 15669 54 0,'-14'47'27'0,"-7"-15"-34"0,21-17 45 0,0 4-38 0,0 9 0 78,0-3-6-47,3 4 1-31,4-4-5 47,4-10 1-31,3-8-5 15,11-14 1 0</inkml:trace>
  <inkml:trace contextRef="#ctx0" brushRef="#br0" timeOffset="181197.56">7557 15538 52 0,'14'34'26'0,"-11"35"-31"0,-3-50 52 0,-3 9-46 0,3 10 0 0,-7 2 0 0,7 11 0 0,7-1-6 0,-7 0 0 0,3-12-10 0,4-16 1 0</inkml:trace>
  <inkml:trace contextRef="#ctx0" brushRef="#br0" timeOffset="181667.87">8343 14374 58 0,'-7'41'29'0,"-14"-13"-28"0,14-12 47 16,-25 31-46 0,-7 6 1-16,1 10 0 15,-1 18 0-15,7 1-6 0,-7 6 0 16,4 15 3-16,10 1 0 15,15-4-3-15,-1-9 1 16,11-13-3-16,4-15 0 16,17-16-4-16,18-19 0 15,17-18-8-15,4-26 1 47</inkml:trace>
  <inkml:trace contextRef="#ctx0" brushRef="#br0" timeOffset="181888.41">8696 14826 62 0,'-11'37'31'0,"-20"13"-31"0,17-37 56 0,-1 9-55 0,-6 12 1 0,-10 10 0 15,-5-3 0-15,-10 6-3 16,8 0 1-16,2 0-2 15,5-9 0-15,13-7-5 16,0-6 0-16,11-9-13 16,11-22 1-16</inkml:trace>
  <inkml:trace contextRef="#ctx0" brushRef="#br0" timeOffset="182104.05">8311 14785 42 0,'15'25'21'0,"30"50"-10"0,-30-50 23 16,6 0-32-16,-4 13 1 16,5 6 0-16,-1-3 1 15,-4 9-5-15,4 0 0 16,1 7 2-16,-8-4 1 16,10-6-6-16,1-13 1 15,-4-12-9-15,8-12 0 16,-5-17-4-16,12-15 1 15</inkml:trace>
  <inkml:trace contextRef="#ctx0" brushRef="#br0" timeOffset="182348.86">8777 14214 63 0,'39'110'31'0,"17"25"-44"0,-27-91 65 0,13 25-52 15,0 25 1-15,-10 3-2 16,-4 0 1-16,-10 10-1 16,-11-7 1-16,-14 4-1 15,-18-13 0-15,-17-4-7 16,-8-8 0-16,-13-20-8 15,7-12 0-15</inkml:trace>
  <inkml:trace contextRef="#ctx0" brushRef="#br0" timeOffset="182898.29">10019 14747 59 0,'0'38'29'0,"21"-29"-32"0,-7-9 49 16,11-6-42-16,7 0 0 16,17-10 0-16,15-6 1 15,6-3-10-15,8 6 1 16,-1 7-3-16,-13 2 1 15,-15-2-13-15,-21 2 1 16</inkml:trace>
  <inkml:trace contextRef="#ctx0" brushRef="#br0" timeOffset="183055.52">9962 15171 75 0,'11'18'37'0,"77"-18"-42"0,-52-3 67 0,27-6-62 16,22-4 1-16,21-2-3 15,-8-4 1-15,-2 3-8 16,-8 7 1-16,-11-1-13 16,-20 7 0-1</inkml:trace>
  <inkml:trace contextRef="#ctx0" brushRef="#br0" timeOffset="185890.8">11952 14346 39 0,'-7'41'19'0,"14"-10"-12"15,-3-31 20-15,-4 0-23 16,0-9 1-16,0-16 3 15,-4-16 0-15,-3-16-10 16,0-9 1-16,0-15 6 16,-4-13 0-16,1-3-3 15,3-4 1-15,7-5-2 16,7 5 1-16,10-2-2 0,8 6 1 16,7 3 0-1,0 18 0-15,-1 14 0 0,1 15 1 16,0 15-3-16,0 17 1 15,-4 18-5-15,-3 15 0 16,-4 14-6-16,-7 2 1 16,-7 13-8-16,-11 7 0 15</inkml:trace>
  <inkml:trace contextRef="#ctx0" brushRef="#br0" timeOffset="186120.01">11688 14079 67 0,'24'10'33'0,"33"-1"-36"0,-36-12 66 0,7-3-62 16,18 3 0-16,10-7-1 15,-6-2 1-15,-1-4-6 16,-3 3 1-16,-4 1-13 15,-6-7 0-15,-19-3-3 16,-3-3 0-16</inkml:trace>
  <inkml:trace contextRef="#ctx0" brushRef="#br0" timeOffset="186626.93">12806 12991 48 0,'3'16'24'0,"-6"0"-24"0,-1-10 41 0,-3 3-40 16,-3 7 0-16,-4 6 0 15,-8 3 1-15,1 9-3 16,-3 4 1-16,-1 0 1 16,0 6 0-16,4 6 0 15,7-3 0-15,3 9-1 0,8-6 0 16,10-2-3-16,10-8 0 15,8-15-7-15,3-12 1 16,8-19-6-16,-5-13 0 16</inkml:trace>
  <inkml:trace contextRef="#ctx0" brushRef="#br0" timeOffset="186991.21">12926 13161 30 0,'10'43'15'0,"1"52"-7"0,-8-74 20 0,-3 8-25 16,0 2 0-16,-3-3 3 16,-1-6 0-16,1 3-7 15,-1-6 0-15,1-6 4 16,-1-1 1-16,4-9-2 16,7 1 0-16,0-8-3 15,4-8 1-15,-4-10-2 16,0-3 1-16,0 0-1 15,0 0 0-15,4 3 1 16,-1 0 0-16,1 0 1 16,3 9 1-16,-3 4 0 15,3 12 0-15,0 0 0 16,0 0 1-16,0 7-1 16,-3 2 0-16,-1 7-1 15,-3 6 1-15,4 3-3 0,-4-6 1 16,-3 0-6-16,3-3 1 15,0-3-8-15,-4-10 1 16</inkml:trace>
  <inkml:trace contextRef="#ctx0" brushRef="#br0" timeOffset="187385.01">13314 13311 39 0,'0'3'19'0,"3"-3"-12"15,-3 0 31-15,0 0-33 16,0 0 0-16,4 0 2 16,3 0 1-16,4 0-10 15,6 0 0-15,8 0 6 0,3 0 0 16,0 3-4-16,1-6 0 15,-1 0-8-15,-4-9 0 16,1-7-9-16,-11 0 0 16</inkml:trace>
  <inkml:trace contextRef="#ctx0" brushRef="#br0" timeOffset="187607.96">13469 13283 52 0,'4'31'26'0,"6"-25"-31"16,-6 4 42-16,-1 6-37 16,1 6 0-16,-4 3-2 15,0 0 1-15,0 0-3 16,0-10 1-16,3 4-11 15,1-12 1-15</inkml:trace>
  <inkml:trace contextRef="#ctx0" brushRef="#br0" timeOffset="187859.86">13818 13211 49 0,'-3'50'24'0,"-4"-9"-25"0,7-29 38 16,0 7-37-16,-4 6 0 31,4 6-4-31,0-2 0 16,4-14-5-16,6-8 1 0,1-20-6 15,3-6 1-15</inkml:trace>
  <inkml:trace contextRef="#ctx0" brushRef="#br0" timeOffset="188098.87">13907 13076 57 0,'21'72'28'0,"28"-9"-33"0,-35-48 57 0,7 1-51 16,-3 3 0-16,0 3 0 16,-1 3 0-16,-3 3-3 15,-10 7 1-15,-4 9-7 16,-11 6 1-16,-13 3-10 15,-8 7 1-15</inkml:trace>
  <inkml:trace contextRef="#ctx0" brushRef="#br0" timeOffset="188640.01">14732 13389 55 0,'-4'10'27'0,"-20"6"-25"0,17-10 43 16,-4 6-44-16,-6 4 0 16,-8 12 0-1,-10 13 0-15,-8 12-2 0,-6 13 1 16,-1 19 0-16,-6 6 1 16,3 19-1-16,4 12 1 15,6 10-2-15,8 6 1 16,14-13-2-16,10 0 0 15,15-15-1-15,10-22 1 16,11-25-6-16,6-23 1 16,15-21-9-16,-7-25 0 15</inkml:trace>
  <inkml:trace contextRef="#ctx0" brushRef="#br0" timeOffset="189376.45">15088 13590 67 0,'-14'28'33'0,"-21"-9"-40"0,24-9 61 15,-6 5-54-15,-8 7 1 16,0 10 0-16,1-1 0 16,-5-3-2-16,8 0 0 15,0 1 1-15,3-1 0 16,4-6-1-16,4-3 0 15,3-4-1-15,7-2 0 16,7-4 0-16,7-2 0 0,7-1 0 16,7-3 0-1,4 0 0-15,0-3 1 16,-11 3 0-16,-3 0 1 0,-4 0-1 16,-7 1 1-16,-4 2-1 15,-3 0 0-15,-3 0 0 16,-4 1 1-16,0 2-2 15,-4-3 1-15,0 1-1 16,-3-1 1-16,0 0 0 16,-3 4 0-16,-1-4-2 15,0 0 1-15,1 7-1 16,-1 2 0-16,0 1 0 16,4 0 1-16,7-1-1 15,0-5 1-15,4-1 2 16,6-3 1-16,8 1 1 15,3-1 1-15,7 3 0 16,7-2 1-16,11 2 0 0,-7-3 0 16,0 1-1-16,-4 2 0 15,0 7-1-15,-7-1 1 16,-3 7-1-16,-4 7 1 16,-4 2-2-16,-6-3 1 15,-8 4-2-15,-13 5 1 16,-8 4-3-16,-10-7 1 15,-7 4-4-15,-4-3 0 16,-7-4-12-16,10-15 0 16</inkml:trace>
  <inkml:trace contextRef="#ctx0" brushRef="#br0" timeOffset="189761.36">15342 13368 60 0,'25'72'30'0,"24"56"-29"0,-24-84 47 16,10 16-45-1,8 21 0-15,-1 1 2 0,-3-1 0 16,-11 10-7-16,-3 3 0 16,-15-9 3-16,-13 3 1 15,-15-10-7-15,-21 4 1 16,-17-7-13-16,-15-12 0 15,-17-7-2-15,7-15 0 47</inkml:trace>
  <inkml:trace contextRef="#ctx0" brushRef="#br0" timeOffset="190710.06">11712 15525 42 0,'-14'6'21'0,"32"-21"-19"0,-4 5 36 0,14-9-35 15,14 1 1-15,40-1 1 16,41 3 0-16,29-3-6 15,35-3 0-15,28-3 5 16,25-3 1-16,24-3-2 16,15-1 0-16,28 10-2 15,0 3 1-15,-7 10-1 16,-7 6 0-16,-15 6-3 16,-20 6 0-16,-32 10-5 15,-36 3 1-15,-38 6-11 16,-43 10 0-16</inkml:trace>
  <inkml:trace contextRef="#ctx0" brushRef="#br0" timeOffset="192123.84">12841 15948 52 0,'4'16'26'0,"6"-7"-19"0,-6-5 26 0,-1 11-31 16,1 4 1-16,-4 6 1 15,-4 13 0-15,1 12-6 16,-4-6 1-16,0 6 3 15,-4-6 0-15,4-6-2 16,0-4 1-16,0-9-2 16,3-6 0-16,1-7 0 15,6-8 1-15,4-17-1 16,8-3 0-16,2-9 0 16,4-9 0-16,1-7 0 0,-1 7 0 15,-4-10 0-15,-3 0 1 16,4 9 0-16,0 1 1 15,-1 18-2-15,5 7 1 16,-1 12-1-16,0 3 1 16,0 13-1-16,0 9 1 15,-3 0-1-15,-4 4 0 16,0-4 0-16,-3 3 1 16,-1 7 0-16,-3 0 0 15,0-1-3-15,0 4 1 0,0 0-5 16,0-10 1-16,4-9-7 15,3-13 0-15,4-12-2 16,3-12 1-16</inkml:trace>
  <inkml:trace contextRef="#ctx0" brushRef="#br0" timeOffset="192349.56">13476 16209 39 0,'4'34'19'0,"13"-18"-20"15,-10-13 38-15,-3-3-35 16,3 0 1-16,11 0 0 0,6-3 1 16,4 3-6-16,1-3 1 15,-1-4-3-15,-3 1 0 16,-4-6-9-16,-4-4 0 15</inkml:trace>
  <inkml:trace contextRef="#ctx0" brushRef="#br0" timeOffset="192572.3">13582 16093 35 0,'-4'40'17'0,"-3"26"-12"0,4-44 23 16,-1 0-26-16,1 9 0 0,3 4 0 15,0-4 0-15,3 1-5 16,4 2 0-16,0-15-7 16,4-10 0-16,7-15-2 15,3-10 1-15</inkml:trace>
  <inkml:trace contextRef="#ctx0" brushRef="#br0" timeOffset="192876.14">14083 15835 39 0,'7'4'19'0,"21"21"-19"16,-21-19 39-16,0 6-36 15,0 10 0-15,0 7 1 0,-3 5 0 16,-4 10-5-16,-7 12 1 15,0 13 3-15,0 7 1 16,0 5-4-16,0-9 1 16,0-6-7-16,0-22 0 15,3-22-9-15,-10-22 0 16</inkml:trace>
  <inkml:trace contextRef="#ctx0" brushRef="#br0" timeOffset="193280.13">12802 15644 45 0,'36'-22'22'0,"-26"3"-14"0,-10 19 33 16,0 0-38-16,4 3 0 16,-1 4 1-16,-3 2 0 15,-3 4-6-15,-8 9 1 16,-10 0 3-16,-7 12 0 16,-8 10-3-16,-2 19 0 15,-5 3-1-15,1 9 1 16,3 3-1-16,4 16 0 15,7 0-1-15,7 0 1 16,13 4-2-16,16-11 0 0,13-14-4 16,17-14 1-16,26-21-8 15,14-23 1-15</inkml:trace>
  <inkml:trace contextRef="#ctx0" brushRef="#br0" timeOffset="193670.87">14383 15581 45 0,'32'41'22'0,"20"60"-18"0,-37-73 38 16,2 19-40-16,8 19 1 15,0-4 1-15,-4 14 1 16,-7-7-7-16,-4 6 1 15,-3-6 2-15,-3 0 1 16,-8 3-2-16,-10-3 1 0,-7 0-4 16,-7-3 1-16,-4-7-7 15,0-12 0-15,4-12-7 16,11-19 1-16</inkml:trace>
  <inkml:trace contextRef="#ctx0" brushRef="#br0" timeOffset="194014">14951 15766 50 0,'10'26'25'0,"4"11"-30"0,-10-24 42 0,-1 9-37 0,1 9 1 0,3 10 0 0,0-7 0 0,-3 7-2 16,-1 3 1-16,1 3-2 0,-1-9 1 0,1-4-8 0,-1-6 0 0,1-6-5 0,-1-3 0 15</inkml:trace>
  <inkml:trace contextRef="#ctx0" brushRef="#br0" timeOffset="194176.08">14993 16739 49 0,'7'34'24'0,"0"-9"-30"0,-3-22 45 0,-1 0-42 16,4-3 1-16,0-6-16 16,0-6 0-16,-3-7 15 15,-4-9 0-15</inkml:trace>
  <inkml:trace contextRef="#ctx0" brushRef="#br0" timeOffset="194983.37">17007 14716 48 0,'0'0'24'0,"-49"16"-12"0,35-13 24 16,-7 6-35-16,3 4 0 16,-7 9 0-16,-3 12 1 0,-7 4-3 15,-7 21 1-15,-1 1 1 16,1 18 0-16,7 13-1 16,3 6 1-16,7 4-1 15,4-10 1 16,7-3-1-31,7-19 1 63,7-13-1-63,7-9 0 31,11-12-5 0,10-14 0-15,11-11-11 0,-4-16 0-16</inkml:trace>
  <inkml:trace contextRef="#ctx0" brushRef="#br0" timeOffset="195192.34">17484 15008 48 0,'-14'18'24'0,"-32"20"-18"0,39-25 34 16,-4 5-37-16,-10 4 0 15,-11 7 0-15,-7 11 1 16,-7 10-6-16,1 10 1 16,-1 0 2-16,3 5 0 0,5-2-4 15,9-6 0-15,8-17-9 16,7-15 0-16,11-21-5 16,17-14 1-16</inkml:trace>
  <inkml:trace contextRef="#ctx0" brushRef="#br0" timeOffset="195396.33">17022 15036 46 0,'14'47'23'0,"-4"25"-18"15,1-50 41-15,3 19-44 16,11 9 0-16,10 6 0 15,7 4 1-15,1-1-4 16,-5 4 0-16,-2-13-2 16,-8-9 0-16,-3-10-13 0,-8-9 0 15</inkml:trace>
  <inkml:trace contextRef="#ctx0" brushRef="#br0" timeOffset="195968.81">17847 15356 54 0,'-14'6'27'0,"14"0"-23"0,0-6 40 16,0 0-39-16,3 0 0 15,8 0 3-15,7 0 1 16,10 0-12-16,28 0 1 0,4-3 5 16,7-3 0-16,4-4-11 15,-4-2 1-15,-7-4-14 16,-21 0 1-16</inkml:trace>
  <inkml:trace contextRef="#ctx0" brushRef="#br0" timeOffset="196416.91">18775 15227 60 0,'3'31'30'0,"-6"-37"-34"16,-1 6 46-16,-6 3-42 0,-4 0 0 15,-8 4 0-15,-9 2 1 16,-5 1-1-16,1 8 0 16,7 4 0-16,3 6 1 15,1 4-2-15,2-1 1 16,8-6-2-16,4-3 1 15,6-3-1-15,4-3 0 16,7-7 0-16,11-9 0 16,3-9 0-16,0-13 1 15,4-3 0-15,-7 0 1 16,-4 0-1-16,3-1 1 0,-3 4 0 16,0-3 0-16,1 13 1 15,-1 2 0-15,0 14-1 16,0 8 1-1,0 10-1-15,4 16 1 0,-1-1-1 16,1 7 1-16,0 6-4 47,-1-6 1-31,4-9-11-16,4-13 1 0,-4-22-3 0,-3-16 1 0</inkml:trace>
  <inkml:trace contextRef="#ctx0" brushRef="#br0" timeOffset="196687.02">19022 14612 43 0,'10'26'21'0,"-6"33"-21"0,3-34 39 0,4 25-37 0,6 13 0 16,11 15 1-16,1 13 0 15,6 3-3-15,-3 7 0 16,-4-20 2-16,-7-18 0 16,-7 19-1-16,-10-10 0 15,-11-3-3-15,-15-3 0 16,-6-4-8-16,-7-5 0 16,3-13-5-16,-7-19 0 0</inkml:trace>
  <inkml:trace contextRef="#ctx0" brushRef="#br0" timeOffset="197165.65">19502 14443 41 0,'7'50'20'0,"7"29"-22"0,-11-67 33 0,-3 10-29 0,0 3 0 0,0 0 4 0,0-3 0 0,0-3-7 0,0-3 0 0,0-4 5 0,4-2 0 0,-1-7-2 0,4-9 0 16,4-4-2-16,-4-9 0 16,0 1 0-16,0-11 0 15,4-8-1-15,-1-7 1 16,4 6 0 0,1 1 0-1,-1-4 0-15,0 0 1 0,3 3 0 0,1 10 0 31,0 6-1-31,3 13 1 16,4 43 0-16,-4 20 0 0,0 5-3 16,0 13 0-16,-3 10-8 15,-4-4 1-15,-7-9-6 16,3-9 0-16</inkml:trace>
  <inkml:trace contextRef="#ctx0" brushRef="#br1" timeOffset="207396.6">27541 3101 16 0,'-10'12'8'0,"10"-2"0"15,0-10 8-15,3 3-11 16,4 3 0-16,0-6 5 0,0 3 0 16,1 4-12-16,-1-7 0 15,0 3 8-15,0-6 1 16,3-4-4-16,1-5 1 16,3-7-3-16,4-15 1 15,3-7-2-15,0-6 1 16,0-7-2 15,-3-5 1-31,-4 6 0 0,-4-1 0 0,1 13-1 0,-4-2 1 16,-3 2 0-16,-4 9 0 15,0 7-1-15,-4 7 1 16,1-1-1-16,-1 3 0 0,4 7-1 16,4-1 1-16,3 1 0 15,3-1 0-15,4-2 0 16,0-1 1-16,8 4 0 15,9-7 0-15,12 13 0 16,6 3 1-16,18 0-1 16,7 10 1-1,60 2-1 1,0-6 0-16,7-6 0 16,-3-9 1-16,7-10-1 15,10 3 0-15,-3 7 0 16,10 0 0-16,11-1 0 15,-4 4 1-15,7 3-1 16,11 3 0-16,-7 0 0 16,7-6 1-16,7 6-1 15,-10 0 0-15,6 0 0 16,8-4 0-16,-4 4 0 0,7-6 0 16,-14 6 0-16,0 0 0 15,7 0 0-15,-14 0 1 16,-14 0-1-16,-4 6 0 15,-10-6 0-15,-8 0 0 16,-17 0 0-16,-3 0 0 16,-11 10-1-16,-4-10 1 15,-21 0 0-15,-7-16 0 0,-14 4 0 16,233-45 0 0</inkml:trace>
  <inkml:trace contextRef="#ctx0" brushRef="#br1" timeOffset="208727.56">28981 1188 26 0,'3'16'13'0,"-6"6"0"15,-1-16 13-15,1 3-24 16,-8 7 1-16,-17 12 2 16,-7-3 0-16,-4 4-6 15,-4-7 1-15,-2 3 2 0,-5 0 1 16,8-13-1-16,3 1 0 16,4-4-2-16,3-6 0 15,7-6-1-15,8-6 1 16,6-7-2-16,11-12 1 15,7-3-2-15,7 9 1 16,4-10-1-16,7 10 1 16,3-3 0-16,0 6 0 15,0 4 1-15,4 5 0 16,0 7 0-16,-4 6 0 16,0 4-2-16,-3 2 1 15,-4 16-1-15,0 3 0 16,-3 1 0-16,-4 5 0 0,4 4 1 15,3-4 0-15,7-9 2 16,11-3 1-16,0-6 1 16,3-16 1-16,0-10 1 15,-3-5 1-15,-7-4 0 16,-4 0 0-16,-10-9-2 16,-11 3 1-16,-14 0-2 15,-7-3 0-15,-11-7-7 16,-14-3 1-16,-3 10-8 15,-4-13 0-15</inkml:trace>
  <inkml:trace contextRef="#ctx0" brushRef="#br1" timeOffset="209641.21">29789 1608 39 0,'-4'44'19'0,"4"-53"-15"0,0 9 31 16,0 0-35-16,0 0 0 15,4-16 0-15,3-6 1 16,3-9-1-16,4-1 0 15,4-2 0-15,3-1 0 0,4 7 0 16,0 3 1-16,-4 9-2 16,-4 7 0-16,-3 6 0 15,1 12 1-15,-5 1-1 16,-3-1 0-16,0 7 0 16,0-4 1-16,-3 4 0 15,-1 3 1-15,4-10-1 16,-3 7 0-16,3 3 0 15,0-10 0-15,-3 7 0 16,-1-7 0-16,4-6-1 16,-7-3 1-16,11-3-1 15,-1-16 1-15,4 4-1 16,1-4 1-16,2-6-1 16,-3 6 1-16,0 0-1 15,1 10 0-15,-5 3 0 16,4 2 1-16,0 4-1 15,-3 4 0-15,3 2 0 0,0 3 1 16,-3 1-3-16,3 8 0 16,0 8-8-16,4-8 1 15</inkml:trace>
  <inkml:trace contextRef="#ctx0" brushRef="#br1" timeOffset="210049.02">30607 1414 35 0,'7'6'17'0,"0"0"-13"0,-7-6 26 0,0 0-31 15,-3 0 1-15,-1 0 0 16,-3 4 0-16,-4 2 0 16,1 3 0-16,-4 1 0 15,0 2 1-15,0 10-1 16,-1 0 0-16,5-6 0 15,-1 3 1-15,4-4-1 16,4-5 0-16,10-7-2 16,3 3 0-16,4-6-1 15,1 0 1-15,-1-6-1 16,-4 3 0-16,1-7 1 16,-1 1 0-16,-3-1 1 15,0 7 1-15,1 6 0 16,-1 1 1-16,0 2 0 47,0 3 0-47,0 10 0 0,-4-6 0 0,4-4-1 0,-3 4 0 0,3 5-1 0,0-8 1 15,0 2-7-15,0 1 1 16,4-13-3-16,-1 0 0 16</inkml:trace>
  <inkml:trace contextRef="#ctx0" brushRef="#br1" timeOffset="210528.11">30893 1599 10 0,'-4'16'5'0,"4"-26"-3"0,0 10 2 0,0 0 1 16,0 0 1-16,0 3 5 16,0-3 1-16,0 0-13 15,0 0 0-15,0 0 9 16,4 10 1-16,-1-13-4 16,1 6 1-16,-1 6-4 15,-3 0 0-15,0 7-2 16,0-10 1-16,0 4-1 0,0-1 0 15,0-6 0-15,0-3 0 16,0-9-1-16,4-4 1 16,3 7 0-16,4-3 0 15,3-10 0-15,3-6 0 16,4 6 0-16,-6 0 0 16,-1 10 0-16,0 3 1 15,0 12-1-15,0 3 0 16,-3 1 0-16,-1 2 0 15,1-6-1-15,-1 7 1 16,-3 0-2-16,0 5 1 16,0-5-3-16,1 3 0 0,-1-1-6 15,0-5 0-15</inkml:trace>
  <inkml:trace contextRef="#ctx0" brushRef="#br1" timeOffset="210758.41">31380 1643 35 0,'-25'25'17'0,"-21"66"-18"16,32-66 27-16,-4 16-27 15,1 3 1-15,3 6-5 16,-4-13 0-16,7-8-2 16,4-14 1-16</inkml:trace>
  <inkml:trace contextRef="#ctx0" brushRef="#br1" timeOffset="210920.07">31168 1527 19 0,'-4'-60'9'0,"15"60"11"0,-4 6 7 15,4 20-27-15,3 2 1 0,0-3-1 16,0-3 1-16,0 6-2 16,0-3 0-16,-3 0-3 15,-1-9 0-15,-3-4-6 16,-3-5 1-16</inkml:trace>
  <inkml:trace contextRef="#ctx0" brushRef="#br1" timeOffset="211344.56">32251 1088 24 0,'-4'-25'12'0,"-6"53"0"0,6-12 16 16,1 2-25-16,-1 7 1 0,-3 13 1 15,-3 6 1-15,3 9-7 16,3 10 0-16,1 0 4 16,3-16 0-16,-4-3-5 15,4-10 0-15,0-15-10 16,-4-3 0-16</inkml:trace>
  <inkml:trace contextRef="#ctx0" brushRef="#br1" timeOffset="211552.89">31852 1436 30 0,'7'22'15'0,"29"6"-3"0,-26-22 16 15,8 1-27 1,7 2 1-16,13-9-1 0,8 3 1 16,0 3-6-16,-4-6 1 15,1 10-7-15,-4-10 0 16,-4-10-1-16,-7 10 0 16</inkml:trace>
  <inkml:trace contextRef="#ctx0" brushRef="#br1" timeOffset="211820.66">32420 1552 28 0,'25'12'14'0,"7"-15"-9"0,-22-3 27 0,1 3-31 16,-1-7 0-16,1 4-2 16,-4-10 1-16,-3 4-1 15,-4-7 1-15,0 3-1 16,-4 1 1-16,1 12-1 15,-4 3 0-15,-1 3 1 16,5 12 1-16,-1 14-1 16,4-1 0-16,4 3 1 15,3 7 0-15,4-4-1 16,3 1 1-16,3-7-5 16,1-6 1-16,3-9-7 15,0-10 0-15</inkml:trace>
  <inkml:trace contextRef="#ctx0" brushRef="#br1" timeOffset="212076.12">32703 1643 21 0,'-4'0'10'0,"-3"-54"-2"0,7 48 11 16,-4-6-16-16,1 2 1 15,-1 1 4-15,4-1 0 16,0 4-9-16,7 0 0 16,4 3 6-16,3 3 0 15,4 0-2-15,-1 0 0 0,-6 0-4 16,3 0 1-16,4-7-9 16,-1 7 1-16,1-9-4 15,0-3 1-15</inkml:trace>
  <inkml:trace contextRef="#ctx0" brushRef="#br1" timeOffset="212524.42">32914 1677 33 0,'18'44'16'0,"-1"-22"-9"15,-13-22 26-15,3-3-33 16,0-6 0-16,4-13 0 15,-4 0 0-15,0 12 0 16,-4-12 0-16,4 0-1 16,-3 4 1-16,3 2-1 15,-4 0 0-15,5 13-1 16,-1 3 0-16,0 13-1 0,-4-7 1 16,1-3-1-16,-1 10 0 15,1-1-1-15,-1 4 1 16,1-4 0-16,-1 1 1 15,1-10 0-15,-1-3 0 16,1-3 1-16,3-3 1 16,0-4 0-16,4 1 0 15,-1 9 0-15,4-10 0 0,0 1 0 32,1 0 1-32,2-4 0 0,-3 10 0 0,0 3 0 15,4 16 1-15,-4-16-1 16,0 9 1-16,-3 10-1 15,-1 6 1-15,-3 3-2 16,1-6 1-16,-1 0-3 16,-4-3 0-16,1-10-7 15,3-9 1-15</inkml:trace>
  <inkml:trace contextRef="#ctx0" brushRef="#br1" timeOffset="212840.76">33539 1464 31 0,'0'25'15'0,"-18"3"-17"0,11-25 24 16,-4 4-23-16,-3 2 0 16,-7 1 1-16,7 5 0 15,0 4 0-15,0-10 1 16,3 1-1-16,1-10 1 15,6 6 2-15,4 7 0 16,7 2 0-16,4 10 1 16,3 4 0-16,7-7 0 15,0 0-1-15,-3-4 1 16,-4-8-3 0,-4 2 0-16,-10 1-1 15,-14-4 0 1,-14-6-7-16,-11 7 1 0,-21 9-6 0,-3-4 0 0</inkml:trace>
  <inkml:trace contextRef="#ctx0" brushRef="#br1" timeOffset="-213307.35">30977 9300 24 0,'11'57'12'0,"-18"6"-8"0,3-45 13 16,-3 11-17-1,-10 2 0-15,-4 13-1 0,-4 3 1 16,-10 9 0-16,-8 16 0 16,-6 4-1-16,3 8 1 15,-7 7-1-15,-7 13 0 16,-7 9 0-16,-3 9 1 16,-15 7-1-16,4-1 1 15,0 10 0-15,-15 3 0 16,-77 101 0-1,4-35 1-15,14-10-1 16,-4-9 0-16,15-12-1 16,-8 0 1-16,-3-7 0 15,-4-3 0-15,0-19 0 16,-3-2 0-16,-15-7-1 16,5-3 1-16,-12-4 0 15,-3-12 0-15,-7 1 0 16,-18 2 0-16,15-3 0 15,-15 3 0-15,-6-3 0 16,-5-6 0-16,-13 0 0 16,10-6 0 15,-14-10 1-15,7 3 0-16,-10-18 0 0,7-4 0 0,-4-9 1 0,3-3 0 0,1-13 1 0,-4-9 0 15,11-3 0 1,-8-9 0-16,15-11 1 15,-11-11 0-15,4-16-1 0,3-4 0 16,8-5-1-16,9-7 0 16,8-7-2-16,11 1 1 15,3-3-2-15,18-1 0 16,6-2-9-16,12-4 1 16,2-12-2-16,40 3 0 15</inkml:trace>
  <inkml:trace contextRef="#ctx0" brushRef="#br1" timeOffset="-212556.55">20839 13841 17 0,'49'60'8'0,"-28"-4"5"0,-17-43 10 16,3-1-18-16,-4-2 0 16,-3 5 1-16,-3-2 1 15,-15 2-10-15,-14 14 1 0,-6 5 5 16,-5 7 1-16,-3 3-3 16,-3 0 0-16,-4-3-1 15,4-7 0-15,3-6 0 16,3-6 1-16,8-3 0 15,0-3 0-15,10-7-1 16,8 0 1-16,6-2 0 16,11-4 0-16,11 3-2 15,10 4 1-15,10 8-1 16,5 14 0-16,-1 5-1 16,-3 14 0-16,-4 8-1 15,0 10 1-15,-7-3 0 16,-3-3 0-16,0-7 1 0,-4-9 0 15,-4-15 1 1,4-14 0-16,1-15 2 0,-5-15 1 16,1-19 0-16,-4-29 0 15,0-15 0-15,-7-26 0 16,-4-24-4-16,-6-16 0 16,3-32-11-16,-7 1 0 15</inkml:trace>
  <inkml:trace contextRef="#ctx0" brushRef="#br1" timeOffset="-211507.08">24437 13675 44 0,'18'9'22'0,"-4"7"-14"15,-7-19 23-15,-4 0-28 16,1 3 0-16,-4 0 2 16,0 0 1-16,0 0-8 0,0-7 1 15,-7-2 4-15,-7 3 0 16,-11 3-2-16,-3-1 1 16,-8 8-2-16,1 2 1 15,-7 3-2-15,-1 16 1 16,1 7-1-16,3-4 0 15,8 6-2-15,6 4 1 16,14 3-3-16,8-4 0 16,17 1-5-16,11 0 0 0,10-4-4 15,11-15 0-15,3-3 2 16,1-10 0-16,-5-3 7 16,-6-3 1-16,0-3 8 15,3-3 1-15,-3-4 5 16,0-5 1-16,-7-4-1 15,-4-6 1-15,-7 6-4 16,-3 0 0-16,-11 3-3 16,-11 4 0-16,-6 2-2 15,-12 4 1-15,5 3-1 16,-1 6 1-16,-3 3-2 16,0 7 0-16,0 6-2 15,3 3 1-15,4 0-4 16,7-3 1-16,7-7-5 15,7-3 1-15,4 1-8 16,6-7 1-16</inkml:trace>
  <inkml:trace contextRef="#ctx0" brushRef="#br1" timeOffset="-210997.4">24765 13985 35 0,'4'35'17'0,"3"-13"-9"0,-4-19 25 16,4 0-33-16,0 0 1 0,0 0 0 16,-3-3 0-1,3-3-2-15,-4 0 1 16,1-3 0-16,-1-4 0 0,5 1 0 16,-5 0 0-16,4-1 0 15,0 1 0-15,4 9 0 16,-1 3 1-1,4 3-1 1,1-6 0-16,-5-6-1 16,1-4 1-16,-1-2 0 15,4-1 1-15,1 1-2 16,-5 2 1-16,1 1 0 16,-1 3 1-16,-3-1-2 15,0 1 1-15,0 3-1 16,0-3 0-16,1-1 0 15,-1 1 1-15,0 3-1 16,0 3 0-16,0 0 1 16,0 3 0-16,-4 0 0 15,4 4 1-15,-3 2-1 0,-1 4 1 16,1 2-1-16,0 4 1 16,-4 0-2-16,3-3 0 15,-3 2-2-15,4-5 1 16,-1-4-4-16,-3-2 1 15,0-1-5-15,0-6 1 16,4-3-2-16,3-7 1 16</inkml:trace>
  <inkml:trace contextRef="#ctx0" brushRef="#br1" timeOffset="-210635.85">25213 14453 28 0,'0'21'14'0,"-18"-5"-20"16,15-16 28-16,-1-3-22 15,-3-3 1-15,0-4 1 16,4-15 1-16,-4-16-3 16,3-9 0-16,1-16 1 15,6 1 1-15,4-4-1 16,7 9 1-16,7 0-1 15,1 1 0-15,6 12 2 16,4 6 0-16,6 16 0 16,1 19 0-16,0 6 0 0,-7 3 0 15,-4 13-1-15,-10 5 1 16,-11 5-3-16,-7 2 1 16,-11-6-2-16,-7 3 1 15,-6 3-2-15,-1-9 1 16,0 0-5-16,1-4 1 15,-1-5-6-15,11-13 0 16</inkml:trace>
  <inkml:trace contextRef="#ctx0" brushRef="#br1" timeOffset="-210246.94">25735 13904 39 0,'18'6'19'0,"-25"-9"-18"16,7 3 31-16,-4-6-31 15,-6-1 0-15,-4 4 1 16,-1 3 0-16,1 3-2 16,0 7 0-16,0 5 2 15,0 4 0-15,0 3-1 16,0 0 1-16,3 0-2 15,4-6 1-15,4-7-2 16,6-3 0-16,4-6-1 16,4-6 1-16,-4-3 0 15,0-1 0-15,0-2 0 16,0 2 1-16,0 1 0 0,0 6 0 16,0 6 0-16,0 3 0 15,0 4 0-15,4 5 0 16,-4-5-2-16,0 2 1 15,4-2-7-15,-1-1 1 16,8-3-5-16,-1-6 0 16</inkml:trace>
  <inkml:trace contextRef="#ctx0" brushRef="#br1" timeOffset="-209766.3">26039 13860 34 0,'3'-13'17'15,"-10"35"-16"-15,3-28 28 0,-3 6-29 16,-3 0 1-16,-4 0 0 16,0 3 0-16,-4 7-1 15,0 8 0-15,4 4 0 16,4 3 1-16,3 0 0 16,0-6 0-16,7 3-1 15,0 0 1-15,7-3-1 16,3-3 0-16,4-4 0 15,11-9 0-15,3-3-1 16,4-6 1-16,0-13 0 16,-1-12 0-16,-2-10-1 15,2-18 1-15,5-7 0 0,10-10 0 16,-8-11 0 0,-6-1 1-16,0-9 1 0,-7-13 1 15,-4 10-1-15,-7-1 1 16,-7 7-1-16,-7 19 1 15,-7 12-2-15,-11 19 1 16,-6 19-2-16,-8 22 0 16,4 16 0-16,-4 24 1 15,0 29-2-15,0 6 0 16,4 25-1-16,7 13 0 16,10 19-2-16,8-13 1 15,3-13-2-15,3-18 0 0,1-26-5 16,-1-18 0-16,1-25-1 15,-11-10 0-15</inkml:trace>
  <inkml:trace contextRef="#ctx0" brushRef="#br1" timeOffset="-209579.52">25848 13449 39 0,'11'41'19'0,"34"6"-9"16,-27-35 38-16,7 4-44 15,10 0 0-15,7-4-1 16,8-12 1-16,10 0-7 16,7-12 1-16,0-1-2 15,-4 1 0-15,-10 2-12 16,-7 4 0-16</inkml:trace>
  <inkml:trace contextRef="#ctx0" brushRef="#br1" timeOffset="-209206.14">27383 14007 40 0,'-18'19'20'0,"-7"6"-14"16,18-22 24-16,0 4-28 15,4-1 1-15,-1 6 0 16,1 4 0-16,-1 3-6 16,1 0 0-16,3-4-8 15,0-5 0-15,3-17-2 16,8-5 0-16</inkml:trace>
  <inkml:trace contextRef="#ctx0" brushRef="#br1" timeOffset="-209055.13">27287 13650 24 0,'7'19'12'0,"25"-1"-15"0,-18-18 18 16,11 4-21-16,7-4 0 16,-1 6-6-16,8 6 1 15</inkml:trace>
  <inkml:trace contextRef="#ctx0" brushRef="#br1" timeOffset="-208546.61">27640 13998 12 0,'-3'37'6'0,"3"-18"5"0,0-16 7 0,0-3-15 15,0 0 0-15,7-3 0 16,0-3 1-16,3-3-6 16,1-4 1-16,-1-6 3 15,5-6 0-15,-1 0-2 16,0 9 0-16,0-2 0 15,4-1 0-15,-4 3 0 16,0 7 1-16,0 2-1 16,-4 7 1-16,-2 4 0 15,-1 8 0-15,0 7-1 16,0 9 1-16,3 0 0 16,1-3 0-16,-1 4-1 15,5-7 0-15,2-4-1 0,8-8 1 16,3-10 0-16,11 0 0 15,0-13 0-15,3-18 0 16,0-10 0-16,-6-22 1 16,-1-12 2-16,-3-3 0 15,-11-19 2-15,-7 12 0 16,-10-9 0-16,-8 3 0 16,-7 6-1-16,-3 13 1 15,-3 13-2-15,-5 21 0 16,1 25-2-16,0 20 0 15,0 33-1-15,3 4 1 0,4 19-1 16,4 22 0-16,6 21-1 16,4 4 0-16,4-10-1 15,-1-15 0-15,4-22-2 16,-3-22 1-16,-1-20-3 16,-6-14 0-16,-4-10-7 15,-4-4 0-15</inkml:trace>
  <inkml:trace contextRef="#ctx0" brushRef="#br1" timeOffset="-208173.1">27834 13747 28 0,'0'22'14'0,"4"0"-5"15,-1-19 17-15,8 3-23 16,6 1 0-16,12-1 1 16,9 6 1-16,12-2-7 0,6-4 1 15,8 3 3-15,-1 1 1 16,-6-1-3-16,-4 1 1 15,-4-4-2-15,-7-3 1 16,-6-3-1-16,-8-6 0 16,-7 3 0-16,-3-7 1 15,-11-2-1-15,-11-10 1 16,-6-3-1-16,-8 9 1 16,4 10 1-16,-4 6 0 15,1 9-1-15,-5 7 0 16,1 12-2-16,4 16 1 0,6-6-1 15,4 9 1-15,11-3-1 16,6-10 1-16,1-9-1 16,10-12 1-1,25-29 0 1,-15-9 1-16,-2-3-9 16,-19-10 1-16,-6-9-2 15,-4-3 0-15</inkml:trace>
  <inkml:trace contextRef="#ctx0" brushRef="#br1" timeOffset="-207679.88">29630 13995 58 0,'3'-7'29'0,"-6"-15"-41"0,-1 16 63 0,1 0-51 16,-4-3 0-16,-4-1 0 16,1 4 1-16,-5 3-1 15,1 3 0-15,0 9-1 16,7 7 1-16,-3 9-2 15,-1-3 0-15,4 3 0 16,0-3 0-16,3 0-1 16,4-7 1-16,0 4-1 15,7-6 0-15,4-7-3 16,7-6 1-16,3-6-8 16,3-4 1-16,5-5-1 15,-5-7 0-15</inkml:trace>
  <inkml:trace contextRef="#ctx0" brushRef="#br1" timeOffset="-207181.89">29785 14032 28 0,'4'44'14'0,"-4"-41"-10"0,0-3 25 16,0 3-27-16,0-3 0 16,0 0 0-16,7 0 0 15,-4-3-3-15,4-3 0 16,0-6 2-16,0-4 0 15,0 0-1-15,4 1 1 16,0-4-1-16,-1 3 0 0,4 3 0 16,0 4 1-16,0 6-1 15,-3 6 0-15,0 3 0 16,-1 4 0-16,-3 5 0 16,0 7 0-16,0-6-1 15,0 0 1-15,4 3-1 16,0-7 1-16,-1 1 0 15,4-10 0-15,7-6 1 16,8 3 0-16,-1-7-1 16,0-2 1-16,0-7 0 15,-6-3 1-15,-5-2-1 16,-3-8 0-16,-7 7-1 16,-3 4 0-16,-8-4 0 15,-6 9 1-15,-4 4-2 16,-4 2 1-16,0 14-1 15,1 11 1-15,3 11 0 0,3 2 1 16,4 13-1-16,3-3 1 16,11-1-1-16,8-8 0 15,13-1-1-15,4-3 1 16,6-15-7-16,5-10 0 16,-1-9-5-16,-3-16 1 15</inkml:trace>
  <inkml:trace contextRef="#ctx0" brushRef="#br1" timeOffset="-206774.91">31210 13396 44 0,'-28'78'22'0,"3"35"-23"0,25-75 40 0,0 15-41 0,0 13 1 16,0-7 0-16,0-5 0 16,0-14 0-16,0-11 0 15,-3-14-5-15,3-11 1 16,0-14-7-16,-4-12 0 15</inkml:trace>
  <inkml:trace contextRef="#ctx0" brushRef="#br1" timeOffset="-206313.15">30829 13687 31 0,'7'38'15'0,"36"22"-5"16,-26-48 21-16,15 4-29 15,14-4 1-15,-7 4 2 16,14 0 0-16,7-4-7 16,3-2 1-16,-3-4 3 15,0-6 1-15,-4 0-3 16,-6-6 0-16,-8-10-1 16,-7 0 0-16,-10-3 0 15,-7 7 0-15,-8-4 0 16,-10 4 0-16,-3 2 1 15,-8 7 0-15,-3 6 0 16,-3 10 0-16,-5 3 0 0,1-1 1 16,4 1-1-16,2 0 1 15,1 2 0-15,4 4 0 16,6 3 0-16,4 4 0 16,7-4-2-16,4-6 1 15,3-1-6-15,7-8 1 94,11-1-8-47,3-9 0-47</inkml:trace>
  <inkml:trace contextRef="#ctx0" brushRef="#br1" timeOffset="-206154.75">31704 13948 43 0,'-3'15'21'15,"6"-21"-21"-15,1 3 35 0,-4-3-32 0,0-4 0 0,0-2 0 0,3 2 1 0,1-2-5 0,3-1 0 0,3-6 4 0,1 4 1 0,10-1-2 16,7 0 1-16,1 1-2 16,2 2 0-16,-2 4-6 15,-1-1 1-15,-7 4-12 16,0-10 0-16</inkml:trace>
  <inkml:trace contextRef="#ctx0" brushRef="#br1" timeOffset="-205621.25">32057 13910 46 0,'11'44'23'0,"-8"6"-22"0,1-44 32 16,-4 1-32-16,3-4 1 0,-3-3-1 16,4-6 0-1,3-10-2-15,0-3 1 0,3-3 1 16,1 3 0-16,-1-9 0 16,5 3 0-16,-5-3-1 15,1 9 1-15,-1 6-1 16,1 13 1-16,-4 10-1 15,0 2 0-15,0 7-1 16,0 0 0-16,0 0 0 16,-3-4 0-16,-1-5-1 15,4-1 1-15,-3-6 0 16,-1-3 1-16,1-6-1 16,-1-3 0-16,1-1-1 15,3-2 1-15,4-7 0 16,-1-6 0-16,1-3 0 31,3-1 0-31,-4 7 1 0,5 1 0 16,-1 2 0-1,0 3 1-15,3 3-1 16,1 1 1 0,0 9 1-16,-1 0 0 0,1 9-1 0,0 16 1 0,-1 0-1 0,1 3 1 15,-4 3-2-15,0 3 1 16,0 1-1-16,0-1 0 15,4-3-3-15,0-6 0 16,6-3-11-16,1-9 1 16</inkml:trace>
  <inkml:trace contextRef="#ctx0" brushRef="#br1" timeOffset="-205419.36">32900 14167 61 0,'18'53'30'0,"-11"-37"-42"0,0-6 53 0,-7-7-58 16,-4 3 0-16,-6-15-13 16,3 2 0-16</inkml:trace>
  <inkml:trace contextRef="#ctx0" brushRef="#br1" timeOffset="-202799.8">14633 13499 17 0,'0'0'8'0,"0"0"1"0,0 0 8 16,0 0-15-16,0 0 1 16,0 0 2-16,0 0 0 15,0 3-6-15,0-3 0 16,7 7 3-16,-3 5 1 16,-1 7-1-16,-3 9 0 15,0 7-2-15,0 21 1 0,-3 7-1 16,-1 9 1-1,1 10-1-15,-1 8 1 0,1 20-1 16,-1 0 0-16,1 0-1 16,-4 3 1-16,3-13-1 15,4 3 0-15,0-18-2 16,0-13 1-16,4-12-5 16,-1-13 1-16,1-13-3 15,-1-15 0-15</inkml:trace>
  <inkml:trace contextRef="#ctx0" brushRef="#br1" timeOffset="-201760.51">14676 13499 18 0,'0'0'9'0,"-4"-9"-5"16,8 6 14-16,3 3-17 16,3 0 0-16,1 3 4 15,3 0 0-15,0 0-5 16,4 0 1-16,3 0 3 16,0-3 1-16,4-3-1 15,6-3 1-15,5-3-3 0,10-4 1 16,-1-3-2-16,-2 1 0 15,-4-4-1 1,3 0 1-16,0 0-1 0,1 0 0 16,-5 1 0-16,1 8 1 15,-4 4-1-15,-6 3 0 16,-8 0-1-16,-4 3 1 16,-2-7-1-16,-1 7 1 15,-4-9-1-15,-3 6 1 16,0 3-2-16,-3 3 1 15,-4 3 0-15,0 7 0 0,0 2 1 16,-4 7 0-16,1 7 0 16,-4-1 0-16,-4 6-1 15,1 7 0-15,-1 3-2 16,4 9 0-16,3 7-1 16,1-1 1-16,3 7-1 15,-4 0 1-15,1 6 0 16,-1 7 1-16,1 8 1 15,-1-2 0-15,4 0 1 16,0-1 0-16,0-11 0 16,-3-4 1-16,3-10 0 15,0-6 0-15,0 1 0 16,-4-10 0-16,1-7 0 16,-4-2 1-16,0-4-2 15,0 1 1-15,0-7-1 16,-1 0 1-16,1 0 1 0,-3-6 1 15,3-7 1-15,-4 1 0 16,1-1 1-16,-1 1 1 16,0 2-1-16,1 1 1 15,-8 3-2-15,-3 0 0 16,-4-4-2-16,-6-2 1 16,-8-7-2-16,-4-3 0 15,-2-3-1-15,-12-6 0 16,-10 0-8-16,11-4 0 15,-1-2-7-15,8-4 1 16</inkml:trace>
  <inkml:trace contextRef="#ctx0" brushRef="#br1" timeOffset="-200531.42">15600 13346 37 0,'14'3'18'0,"0"3"-11"0,-10-6 19 16,3-3-25-16,0-3 1 15,3-7-1-15,1-9 1 16,-1-9-2-16,5-7 1 16,6-3 2-16,14-6 0 0,18 3-1 15,25-9 0-15,17 0-2 16,14-1 1-16,4 7-6 16,0 7 1-1,-14-1-7-15,-15 10 1 0,-20-1-4 16,-22 13 0-16</inkml:trace>
  <inkml:trace contextRef="#ctx0" brushRef="#br1" timeOffset="-199961.01">15720 12985 40 0,'7'19'20'0,"-4"-10"-20"0,1-9 39 16,-1 6-35-16,1 1 0 15,-4 2 1-15,-4 7 0 16,1 3-7-16,-1-1 0 16,-6 14 5-16,-4 9 0 15,-7-4-3-15,-4 4 1 0,-3 0-1 16,-1-1 1-16,5-5-1 16,3-4 0-16,-1-2 0 15,5-11 0-15,6-2 0 16,1-7 0-16,2-2-1 15,8-7 1-15,0 0 0 16,0 0 0-16,22-7 0 16,6 4 0-16,4 0 0 15,-1-3 1-15,-2 0-1 16,-1 3 0-16,-3-1 0 16,-4 1 0-16,0 0 0 15,-4 0 0-15,-2-3-1 16,-5-1 1-16,-3-8-1 15,-7-1 1-15,-3 0-1 16,-4-6 1-16,-11-12-1 16,-3-7 0-16,-4-6-13 0,0-9 0 15,4-10 0-15,4 9 0 16</inkml:trace>
  <inkml:trace contextRef="#ctx0" brushRef="#br1" timeOffset="-198298.2">17321 12449 36 0,'0'-7'18'0,"0"-2"-5"16,0 9 19-16,0 0-27 15,0 0 0-15,4-6 2 16,-4 6 0-16,0 0-10 15,-7 3 1-15,-11 3 6 16,-6 4 0-16,-8 2-3 16,-3 1 0-16,-8-1-2 0,-3-2 1 15,-31 12-3 1,38-13 0-16,7-3 0 16,7 1-1-16,1-1 1 15,10 0 0-15,10 0 0 16,11 4 0-16,11-1 1 15,7 1 1-15,3-1 0 16,0 0 1-16,0 4 1 16,-3-1 0-16,-4-2 0 15,-3-1 0-15,-4 1 0 16,-4-1-1-16,1-3 0 16,-4-2-1-16,-3-4 1 15,-4 0-1-15,0 0 1 0,-4 0-1 16,-3-4 0-16,-4 4 1 15,1 0 0 79,-1 4 0-94,1-4 0 16,-4-7 0-16,-4 4 0 0,0 0 0 0,1-3 1 0,-5 6-1 0,5 3 1 0,3-6 0 0,3 6 1 15,4 3-1-15,0 0 0 0,3 7 0 0,1-1 0 0,-1 4 0 0,11-6 0 16,1-1-1-16,2 0 0 0,4 4 0 16,0-1 1-16,4 1-1 15,-4 0 0-15,0 2 0 16,0 4 0-16,0-3 0 0,1-1 0 16,-1 1-1-16,0 0 1 15,0-1 0-15,3-2 1 16,1-7 0-16,-4 7 0 15,-3-7 1-15,-1 3 0 16,-3 1-1-16,-10 2 1 16,-8 7-1-16,-10 3 1 15,-14 3-2-15,-18 7 0 16,-3 2-5-16,-15 4 1 16,-10-13-12-16,7-6 1 0</inkml:trace>
  <inkml:trace contextRef="#ctx0" brushRef="#br1" timeOffset="-192590.4">17971 12587 38 0,'10'-19'19'0,"11"-12"-8"16,-17 21 20-16,3 1-27 15,0-4 1-15,0 7 2 16,-7 6 0-16,3 6-9 0,1 10 0 16,-4 6 5-16,0 12 1 15,-4 7-3-15,-3 3 1 16,4 6-3-16,-1 0 1 15,1-6-3-15,-1-3 1 16,1-16-4-16,3-6 0 16,0-10-8-16,0-9 1 15,7-15-2-15,-7-4 0 16</inkml:trace>
  <inkml:trace contextRef="#ctx0" brushRef="#br1" timeOffset="-192349.81">18002 12762 30 0,'28'7'15'0,"22"-11"-7"16,-36 4 26-16,7 4-29 15,7 2 0-15,4 3 2 16,7 4 1-16,-4 6-10 16,-7-1 0-16,-3 1 6 15,-14 3 0-15,-11-3-3 16,-11-3 1-16,-10 12-3 15,-7-3 1-15,-11-3-3 16,0-6 0-16,4-7-4 16,3 0 0-16,7-5-8 15,8-11 1-15</inkml:trace>
  <inkml:trace contextRef="#ctx0" brushRef="#br1" timeOffset="-191973.04">18415 12982 42 0,'25'16'21'0,"10"-4"-17"0,-28-18 33 16,7-4-35-16,4 4 0 0,-1 0 0 15,1-4 0 1,-7-2-3-16,-1-4 0 0,-3-3 2 15,-7 1 1-15,-3-1-2 16,-8 3 0-16,1 0-1 16,-1 4 0-16,0 9-2 15,1 6 1-15,-4 6-1 16,0 10 1-16,0 0-1 16,-1 0 1-16,5 9 1 15,3 3 0-15,3 1 2 16,8-4 0-16,3 0 0 15,3-3 0-15,5-6-1 16,2-3 1-16,4-7-7 16,8-6 1-16,6-12-8 15,0-13 1-15</inkml:trace>
  <inkml:trace contextRef="#ctx0" brushRef="#br1" timeOffset="-191687.54">18874 12301 48 0,'3'44'24'0,"-13"0"-26"0,6-28 41 0,-3 9-37 16,-4 6 0-1,-3 19 0-15,0 1 1 0,-3 5-5 16,-1 13 1-16,0-9 0 16,4 9 0-16,0-13-4 15,3-9 0-15,1-12-6 16,-1-17 1-16,8-11-4 16,-4-14 0-16</inkml:trace>
  <inkml:trace contextRef="#ctx0" brushRef="#br1" timeOffset="-191490.49">18503 12812 41 0,'11'13'20'0,"13"-4"-14"16,-13-9 36-16,7 0-40 0,6-3 0 16,5-3 1-16,2 0 1 15,8-1-6-15,4-2 0 16,-1 3 0-16,0 0 1 15,-3-1-8-15,-7 4 0 16,-1-3-6-16,-6 3 0 16</inkml:trace>
  <inkml:trace contextRef="#ctx0" brushRef="#br1" timeOffset="-191177.23">18976 12957 43 0,'-4'15'21'0,"8"11"-23"0,-1-20 36 0,-3-3-32 16,4 0 0-16,0-6 0 16,3 0 0-16,0-3-3 15,0-4 0-15,0 4 2 16,-4 3 0-16,4-4-1 16,-3 4 0-16,3-3 0 15,3 3 0-15,1 6-2 16,0 10 1-16,3 2-1 15,0 4 1-15,0-3-1 16,4-4 1-16,-1-5 0 16,1-4 0 31,0-3 1-47,-1-7 1 0,1-8-1 0,-4 2 1 0,4 1-3 0,-4-4 0 0,0-3-10 15,3-9 0-15</inkml:trace>
  <inkml:trace contextRef="#ctx0" brushRef="#br1" timeOffset="-190817.62">19385 12941 53 0,'11'22'26'0,"10"-25"-25"0,-14 3 45 16,11 0-45-16,-1 0 1 15,4 0 0-15,1-3 1 16,-5-16-5 0,-3 0 1-16,-3 3 1 15,-1 1 0-15,-2-1-3 16,-5 0 1-16,-6 4-3 16,-5 9 0-16,-2 6-1 15,-4 9 1-15,0 7 0 16,0 3 0-16,-1-6 2 15,5 6 0-15,3 0 3 16,3-3 0-16,4-1 1 16,4 1 0-16,3-3-1 15,3 0 1-15,1-4-5 16,0-3 0-16,-1-2-7 16,1-14 0-16</inkml:trace>
  <inkml:trace contextRef="#ctx0" brushRef="#br1" timeOffset="-190457.49">19636 12982 41 0,'7'25'20'0,"10"-16"-19"0,-3-18 32 15,4 0-31-15,7 2 1 16,-1-5 0-16,1-4 0 15,-4 0-4-15,-3-2 1 16,-4 2 2-16,-3 0 0 0,-1 0-1 16,-6 1 1-16,-4 2-3 15,-4 1 1-15,1 5-3 16,-4 4 0-16,0 6-1 16,0 7 1-16,-4 2-2 15,0 4 1-15,4 3 0 16,4-7 0-16,-1-2 2 15,4 2 1-15,7 1 0 16,0-4 0-16,0 1-2 16,0-4 0-16,4 0-6 15,3-3 0-15,0-6 0 16,0 0 0-16</inkml:trace>
  <inkml:trace contextRef="#ctx0" brushRef="#br1" timeOffset="-190142.11">19974 12972 25 0,'4'0'12'0,"3"26"-13"0,-4-23 24 16,1 0-24-16,-4-3 1 15,0 0-1-15,3-6 1 16,1-4 1-16,3 4 1 16,0-7 0-16,4-2 1 15,-1-7 0-15,4-3 0 16,-3-4-1-16,3 1 1 15,0 9-2-15,0 4 1 0,-3-1-1 16,-4 10 0-16,0-4 1 16,4-2 0-16,3 5 1 15,-4 11 1-15,1 8 0 16,-1 10 0-16,1 9-1 16,0-2 1-16,-4-7-3 15,3-7 1-15,1-5-6 16,3-1 0-16,-3-12-10 15,-4-13 0-15</inkml:trace>
  <inkml:trace contextRef="#ctx0" brushRef="#br1" timeOffset="-189132.02">21234 12624 45 0,'0'3'22'0,"-21"16"-9"0,13-6 22 16,-2 9-34-16,-8 0 0 15,-3 9 0-15,-4 7 0 16,-3 6-2-16,0-16 0 16,3 9-2-16,4-2 1 15,3-4-5-15,8-9 0 16,3-9-7-16,7-13 0 15,0-6 0-15,3-16 0 16</inkml:trace>
  <inkml:trace contextRef="#ctx0" brushRef="#br1" timeOffset="-188954.6">20987 12615 40 0,'24'47'20'16,"19"16"-24"-16,-26-51 41 0,8 13-36 15,3 10 0-15,-3 2 0 16,3 4 1-16,0 3-3 16,1-3 0-16,-8-7-3 15,-3-5 1-15,-4-7-9 16,-4-16 0-16</inkml:trace>
  <inkml:trace contextRef="#ctx0" brushRef="#br1" timeOffset="-187396.64">21960 12283 31 0,'4'-29'15'0,"-8"20"-2"16,4 9 18-16,0 3-26 15,0 6 1-15,-3 7 1 0,-1 9 1 16,-3 3-11-16,-7 10 0 16,4 9 7-16,3 13 1 15,0 6-3-15,3-13 1 16,0 0-1-16,4-9 0 15,0-9 0-15,0-7 0 16,0-9-1-16,0-13 1 16,0-6-2-16,-3-13 1 15,-4-12-2-15,-4-3 1 16,-6-6-1-16,3-4 1 16,-4 0-1-16,0 4 1 0,-3-1-2 15,-4 4 1-15,1 12-1 16,-1 3 0-16,4 10 0 15,3 6 1-15,4 3 0 16,7 4 0-16,4 2 1 16,6 0 1-16,8 1 1 15,6-4 1-15,4-3 1 16,15-3 0-16,10-3-1 16,6-6 1-16,5-10-3 15,3 3 0-15,-7 7-8 16,-7 2 1-16,-4 1-13 15,-14-3 0-15</inkml:trace>
  <inkml:trace contextRef="#ctx0" brushRef="#br1" timeOffset="-186374.28">22842 12703 45 0,'7'0'22'0,"-3"-3"-15"0,-4 3 29 0,0 0-34 15,0 0 1-15,-4-7 0 16,-6 4 0-16,-8-3-5 15,-6 3 1-15,-1 6 3 16,-3 0 0-16,-1 6-2 16,1 4 0-16,3-4-1 15,1 7 0-15,3 3-1 16,6 0 1-16,5 3-2 16,3 3 1-16,7-6 0 0,10-4 0 15,8-2 0 32,7-7 1-47,7-12 0 0,6-7 0 78,-2-6 0-47,-5 4 1-31,-6-4-1 0,-7 0 1 0,-1 7 0 0,-6-1 0 0,-1 7 0 0,-2 6 0 16,-1 0 0-16,0 9 1 0,-4 4 0 0,1 6 0 0,3 6-2 0,0 0 1 0,0 0-3 16,3-6 1-16,5-4-11 0,2-2 1 0,-3-13-1 0,7-6 1 0</inkml:trace>
  <inkml:trace contextRef="#ctx0" brushRef="#br1" timeOffset="-186201.37">23241 12841 40 0,'14'34'20'0,"0"-18"-21"16,-14-16 39-16,4 3-38 16,-4-3 0-16,0 0-3 15,0 0 0-15,-4-3-8 16,1-7 1-16</inkml:trace>
  <inkml:trace contextRef="#ctx0" brushRef="#br1" timeOffset="-178501.67">15198 15365 35 0,'3'6'17'0,"4"10"-3"0,0-3 18 0,7 12-27 16,4-10 1-16,3 14 2 16,11 18 1-16,7 3-12 15,10 16 1-15,11 12 6 16,4 13 1-16,-4 22-4 16,0 15 0-16,10 26-4 15,-6 15 0-15,-8 26-3 16,-3 5 0-16,-11-18-4 0,1-9 1 15,-12-23-7 1,-6-31 0-16</inkml:trace>
  <inkml:trace contextRef="#ctx0" brushRef="#br1" timeOffset="-177860.99">16891 17717 30 0,'-4'6'15'0,"1"-12"-8"0,3 0 20 16,0 6-25-16,0 0 0 16,-4-7 3-16,4 4 0 15,-3 0-5-15,-1 3 1 0,-3 9 3 16,0 4 0-16,-7 6-1 16,-11 12 0-16,-10 10-1 15,-4-3 0-15,-3 9-4 16,0-3 1-16,3-4-3 15,0-2 1-15,7-10-6 16,4-6 0-16,10-9-5 16,11-13 0-16</inkml:trace>
  <inkml:trace contextRef="#ctx0" brushRef="#br1" timeOffset="-177647.07">16528 17714 30 0,'14'25'15'0,"10"-9"-7"0,-13-10 22 16,0 6-28-16,3 4 1 15,3 6 0-15,1 6 1 16,3 4-6-16,4-1 1 16,-4 3 3-16,0 4 0 15,0 0-5-15,-3-1 0 16,-4 7-9-16,-3-12 1 15</inkml:trace>
  <inkml:trace contextRef="#ctx0" brushRef="#br1" timeOffset="-177274.46">17201 17761 43 0,'4'0'21'0,"3"-3"-20"16,-7 6 33-16,0 3-31 0,-3 7 0 16,-5 5 2-16,1 8 0 15,-3 5-7-15,-4-3 1 16,0 3 3-16,3 4 1 16,0-1-2-16,4-2 0 15,4-7-5-15,6-6 0 16,8-13-11-16,10-19 1 15</inkml:trace>
  <inkml:trace contextRef="#ctx0" brushRef="#br1" timeOffset="-177106.62">17163 17450 54 0,'0'25'27'0,"7"10"-33"15,-4-32 43-15,1 0-41 16,3 0 1-16,0-3-25 16,0-9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19:10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18228 17748 35 0,'0'19'17'0,"7"-10"-9"16,-3-5 17-16,-1 2-22 15,1 6 0-15,-1 4 1 0,-3 6 1 16,0 3-6-16,0 6 0 16,0-5 4-16,0-4 1 15,0 6-3-15,0-3 1 16,0-3-1-16,0-7 0 16,0-2-1-16,0 0 0 15,4-4-1-15,3-9 1 16,0 0 0-16,3-9 1 15,5-7-1-15,-1 3 1 16,7-9 1-16,4-6 0 0,-1-9-2 16,1 2 1-16,3-9-6 15,4 7 0-15,0 2-10 16,-4 7 1-16</inkml:trace>
  <inkml:trace contextRef="#ctx0" brushRef="#br0" timeOffset="212.93">18694 17955 31 0,'-7'35'15'0,"-15"-26"-9"15,19-3 16-15,-4 7-22 16,-4-4 1-16,4 4-2 15,0-7 1-15,4 0-3 0,-4-12 0 16,3 3-6-16,1-10 0 16</inkml:trace>
  <inkml:trace contextRef="#ctx0" brushRef="#br0" timeOffset="364.59">18662 17798 10 0,'11'13'5'0,"10"-10"-10"0,-14-3-3 16</inkml:trace>
  <inkml:trace contextRef="#ctx0" brushRef="#br0" timeOffset="841.89">19011 17930 39 0,'4'16'19'0,"-1"-16"-24"16,-3 0 38-16,-3-3-32 15,-1 3 0-15,-6 0 0 0,-4 3 0 32,-15 3-1-32,1 3 0 15,3 4 0-15,4 3 1 16,4-4-4-16,2 1 1 16,8-1-3-16,4-2 1 15,6-1-1-15,8-3 0 16,7-6 3-16,3-3 0 15,0-6 1-15,4-4 1 16,-4 4 2-16,-4-4 1 16,-2 1-1-16,-5-1 0 15,-3 4-2-15,0-1 0 16,0 4 1-16,0 6 0 0,0 6 0 16,0-2 1-16,4 8 0 15,3 10 1-15,4 6-1 16,-1 1 1-16,5 5-2 15,2-9 0-15,-3-3-9 16,1-13 0-16,-1-12-3 16,4-9 0-16</inkml:trace>
  <inkml:trace contextRef="#ctx0" brushRef="#br0" timeOffset="1652.35">20108 18432 43 0,'-3'19'21'0,"6"-32"-19"0,1 4 40 0,3-10-39 15,0-9 0-15,4-22 1 16,13-10 1-16,8-6-7 16,7-9 1-16,7-4 4 15,3 1 0-15,4 0-2 16,-4 2 0-16,-3 17-1 15,-7 9 1-15,-7 9-2 16,-4 13 1-16,-3 9-1 0,-4 9 0 16,-7 7-2-16,0 10 1 15,-3 8-1-15,-1 7 1 16,-3 3 0-16,4-6 0 16,3 0 0-16,0-3 1 15,4-7 2-15,3-6 0 16,4-3 0-16,3-6 1 15,4-10-1-15,3-6 0 16,4-3 0-16,3-9 1 16,-3-7-2-16,-4 3 0 15,-3 4 0-15,-7 2 0 32,-4 4 0-32,-4 6 0 0,-3 7 0 0,-3 8 1 0,-4 4-1 15,-7 13 1-15,-3 11 0 16,-4 11 0-16,-4 18 0 15,-3 13 0-15,-7 9-1 16,-1-6 1-16,1 12-1 16,4 0 0-16,3-9-2 15,3-15 1-15,4-7-4 16,7-19 0-16,7-12-6 16,7-10 0-16,4-19-5 15,-1-2 1-15</inkml:trace>
  <inkml:trace contextRef="#ctx0" brushRef="#br0" timeOffset="2296.77">21375 17444 54 0,'14'31'27'0,"4"20"-38"0,-11-29 53 16,0 15-42-16,0 4 1 16,0 9 0-16,-4 7 0 15,4-7-2-15,0 6 1 16,-3 4 0-16,-1-10 1 15,1-9 0-15,0-4 1 16,-1-5 0-16,4-17 1 16,4-8 0-16,6-14 1 15,8-15 0-15,10-6 1 16,8-19-2-16,-1-16 1 16,11-15-3-16,7 6 1 15,0 3-9-15,-4 9 0 16,1 7-12-16,-4 3 0 0</inkml:trace>
  <inkml:trace contextRef="#ctx0" brushRef="#br0" timeOffset="2612.5">22564 17391 41 0,'0'25'20'0,"-4"-9"-10"0,-3-4 22 0,-7 13-31 0,-7 13 0 15,-4 15 1-15,-7 13 0 16,1 12-3-16,2 1 1 15,5 2 1-15,3 4 1 16,3-13-2-16,4-12 0 16,7-16-7-16,0-16 0 15,3-19-7-15,-3-18 0 16</inkml:trace>
  <inkml:trace contextRef="#ctx0" brushRef="#br0" timeOffset="2808.96">22080 17403 40 0,'-31'-15'20'0,"24"8"-10"0,7 10 30 0,3 4-35 16,8 2 1-16,6 7 5 15,12 0 0-15,9-4-13 16,12-9 1-16,24-9 8 16,25-13 0-16,24-25-7 15,22-22 0-15,10-15-8 16,0-4 1-16,11-3-14 15,-18-3 1-15</inkml:trace>
  <inkml:trace contextRef="#ctx0" brushRef="#br0" timeOffset="14818.91">20087 16177 46 0,'4'3'23'0,"3"0"-14"0,-4 1 23 0,1 2-30 0,-1 6 0 15,-3 7 0-15,0 0 1 16,0 9-4-16,-3 10 0 15,-1 9 2-15,-3 16 0 16,0-4-1-16,-3 4 0 16,-1 0-1-16,0-7 0 15,4-12-1-15,4-9 0 16,-1-4-2-16,4-15 0 16,0-13-1-16,4-19 1 15,-4-12-1-15,-4-13 0 16,1-12 1-16,-4-4 0 0,3-5 1 15,1 8 0-15,3 4 0 16,0-3 1-16,0 9 1 16,3 6 0-16,1 7 2 15,3 3 0-15,0 3 3 16,3 3 0-16,1 3 1 16,3 3 1-16,0 4-1 15,-3-4 1-15,3 3-1 16,11 1 1-16,3-7-2 31,4 6 1 0,-1 4-2-31,-2 3 0 16,-1 6-1-16,-4 6 1 16,-2 0-1-16,-1-3 0 0,-7 7-1 0,-11 12 0 0,-6 6-2 15,-8 10 1-15,-10-4-3 0,-7 10 0 0,0 0-2 16,0-3 0-16,3-4-6 0,4-5 0 31,3-13-5-31,0-7 0 0</inkml:trace>
  <inkml:trace contextRef="#ctx0" brushRef="#br0" timeOffset="15045.58">20316 16704 49 0,'-10'22'24'0,"-1"-16"-33"0,11-6 44 0,0 0-39 16,-3 3 1-16,3 1-8 15,3-4 1-15,1 0 4 16,6-7 1-16</inkml:trace>
  <inkml:trace contextRef="#ctx0" brushRef="#br0" timeOffset="15404.51">20810 16130 59 0,'22'0'29'0,"-19"0"-36"0,-3 0 56 16,0 0-48-16,-7 3 0 16,-4 4 0-16,-6 5 0 15,-4 4-2-15,3 3 0 16,-7 6-1-16,-3-6 1 16,-4 6-2-16,4 3 0 15,3 0 0-15,4-3 0 16,7-3 0-16,7 6 1 15,11-6 1-15,10-3 1 0,3 0 1 16,5 0 0 0,2 0 0-16,1 2 0 0,-4-2-1 15,-7 6 1-15,-14 0-1 16,-3 10 0-16,-15 9-6 16,-10 3 1-16,-7-13-9 15,-4-5 0-15</inkml:trace>
  <inkml:trace contextRef="#ctx0" brushRef="#br0" timeOffset="15807.07">20909 16742 73 0,'-7'9'36'16,"7"7"-50"-16,0-10 68 0,0 0-55 0,0 4 0 0,0-1-14 0,0-3 1 0,0-2 3 0,0-11 0 0</inkml:trace>
  <inkml:trace contextRef="#ctx0" brushRef="#br0" timeOffset="16228.77">21784 16597 49 0,'0'60'24'0,"7"3"-19"0,-7-51 31 0,0 4-33 16,0-4 0-16,0-2 4 16,0-7 1-16,0-9-8 15,7-10 1-15,4-6 5 16,6-12 0-16,8-13-2 15,7 6 0-15,3 0-7 16,7 3 1-16,-3 7-11 16,0 9 0-16,-4 3-8 15,-6 7 1-15</inkml:trace>
  <inkml:trace contextRef="#ctx0" brushRef="#br0" timeOffset="16545.57">22183 16641 63 0,'31'0'31'0,"15"7"-39"0,-32-7 57 0,1-10-50 0,-5-6 0 16,1-2 0-16,-4-1 0 16,0-3 1-16,-4 0 0 15,-3 0-2-15,-7 3 1 16,-3-3-2-16,-4 10 0 15,-8 9-1-15,1 12 0 16,0 10 1-16,3 12 0 0,8-3 1 16,3 10 1-16,3 3 1 15,8 0 0-15,6-1 1 16,12-8 1-16,-1-10-4 16,0 0 1-16,0-13-10 15,4-6 1-15,3-12-4 16,0-7 1-1</inkml:trace>
  <inkml:trace contextRef="#ctx0" brushRef="#br0" timeOffset="16847.46">22500 16575 42 0,'0'26'21'0,"4"-1"-22"15,-4-25 38-15,0-7-35 16,0-2 0-16,0 0 0 0,0-4 1 15,0-3-4-15,3 4 1 16,-3-1 3-16,4 4 0 16,3-1-1-16,7 7 0 15,4 0-1-15,3 0 0 16,7 0-5-16,4 0 0 16,-1 0-10-16,1 3 0 46,0-7-1-46,0-2 0 0</inkml:trace>
  <inkml:trace contextRef="#ctx0" brushRef="#br0" timeOffset="17105.91">22962 16419 24 0,'0'-10'12'0,"-3"-24"-10"0,3 34 20 0,0-7-20 0,-4 4 1 0,-10 0 1 0,4 6 0 0,-1 7-5 0,-3 9 0 0,0-1 3 16,-4 4 0-16,4-3-1 15,3 6 1-15,4-3 0 16,0-3 0-16,7 0 0 16,4-7 1-16,6 1 0 15,5-7 0-15,-1 0 0 16,0 4 1-16,3-1-2 16,-2 1 1-16,-1-1-2 15,-4-3 1-15,-10 7-3 16,-10 3 0-1,3 2-2-15,0 7 0 0,-4 1-1 32,0-4 0-32,1-1-5 31,-1-5 1-15,4-3-4-16,4-10 0 0</inkml:trace>
  <inkml:trace contextRef="#ctx0" brushRef="#br0" timeOffset="17342.62">22973 16560 42 0,'0'3'21'0,"0"-19"-27"16,0 13 38-16,3-6-34 15,-3-1 0-15,0-2-11 16,4-7 1-16,-1 3 8 16,1-9 0-16</inkml:trace>
  <inkml:trace contextRef="#ctx0" brushRef="#br0" timeOffset="17552.7">22913 16240 34 0,'-4'9'17'0,"11"-2"-13"0,-3-4 28 0,3 0-30 0,0 3 0 0,7 0 0 32,-3 1 1-32,-1-4-6 0,4 0 1 31,4 0-5-31,3 0 1 15,0 0-6-15,8-6 0 16</inkml:trace>
  <inkml:trace contextRef="#ctx0" brushRef="#br0" timeOffset="17821.82">23389 16353 38 0,'18'15'19'0,"-1"4"-16"0,-13-16 33 0,-4 4-33 15,4-1 0-15,-4 0 0 16,-4 1 1-16,-7-1-6 15,-6 0 0-15,-4 0 3 16,-4-3 1-16,-3 4-3 16,-1 2 1-16,5 4-3 15,3-1 1-15,3 4-3 16,7 3 1-16,11 0-2 16,11-1 1-16,7-5-1 15,6-10 0-15,5-6 2 16,-5-6 0-16,-3-7-2 15,1-3 0 17,2-3-2-32,-3-3 0 15</inkml:trace>
  <inkml:trace contextRef="#ctx0" brushRef="#br0" timeOffset="18091.66">23506 16485 41 0,'10'34'20'0,"8"-25"-19"0,-11-5 42 0,3-4-43 0,5 0 1 0,2-7-1 0,4-2 1 0,1-4-2 0,2-5 1 16,-3 2-1-16,1-6 1 15,-1-6-1-15,0 6 0 16,4-7 1-16,-1 4 0 0,5 0 1 16,2 3 1-16,1 7 0 15,7 5 0 1,21 10 0-16,7 10 0 0,17 5-2 15,8 10 1-15,3 13-5 16,4 9 0-16,-11 6-11 16,-21-9 0-16</inkml:trace>
  <inkml:trace contextRef="#ctx0" brushRef="#br0" timeOffset="21861.18">5673 11938 22 0,'0'6'11'0,"0"-3"5"0,0-3 12 16,0 0-21-16,-4-3 1 15,4 0 3-15,0-4 1 16,0 7-15-16,0 0 0 15,4 4 10-15,3 2 0 0,-4 3-6 16,4-2 1-16,-3 2-8 16,-1-3 1-16,1-6-11 15,3-9 0-15</inkml:trace>
  <inkml:trace contextRef="#ctx0" brushRef="#br0" timeOffset="22073.36">6075 11834 53 0,'7'28'26'0,"-7"-34"-29"15,0 9 42-15,0 0-39 16,0 0 0-16,-4 1-5 15,1-1 0-15,-1-3-7 16,1-3 1-16</inkml:trace>
  <inkml:trace contextRef="#ctx0" brushRef="#br0" timeOffset="22850.07">5708 12527 39 0,'0'16'19'0,"11"3"-15"0,-11-19 23 16,0 0-27-16,0 0 1 15,3 0-1-15,4-4 0 16,-3-2 0-16,3-3 0 15,0-7 1-15,3-9 1 16,-6 3-1-16,6 3 1 16,-2 0-1-16,2 1 1 0,-6-1-1 15,6 3 1-15,-6 7-2 16,-1-1 0-16,4 7-1 16,-7 3 1-16,11 6-1 15,-8 1 0-15,8-4 0 16,0 0 1-16,3 3 0 15,7 4 0-15,0-1 0 16,7 1 0-16,-7-1-1 16,-3-6 1-16,3-3-1 15,-7-6 1 17,0 0-1-32,1-1 1 0,2-5 0 0,-6-4 0 0,-4-3 1 15,3-6 0-15,1-3 0 16,0 3 1-16,-1 0-1 15,-6 12 1-15,3 4-4 16,3-4 1-16,1 13-7 0,7 10 0 16,-8 8-5-16,1 4 0 15</inkml:trace>
  <inkml:trace contextRef="#ctx0" brushRef="#br0" timeOffset="23781.69">6435 11869 28 0,'3'-10'14'0,"15"10"-8"0,-15-6 19 16,1-3-21-16,-1-7 1 15,-3-3 2-15,-3-3 1 0,-4-3-10 16,-11-3 1-16,8 6 6 16,-8 3 0-16,-7 3-2 15,-14 7 0-15,-10 3-2 16,-11 3 1-16,-10 3-2 15,-8 3 1-15,11 3-1 16,3 3 1-16,-6 4 0 16,3 6 0-16,14 3 0 15,-4 0 0-15,15 3-1 16,3 3 1-16,1 10-2 16,6 2 0-16,4 10-1 15,6 7 0-15,1-7-2 16,4 3 1-16,-1 4 0 15,14-4 1-15,-3 4 0 16,14-4 1-16,0-3-1 16,15-3 1-16,9 0 0 0,19 0 1 15,3 0-1-15,3 0 0 16,11-19 0 0,7 1 1-16,-3-14 0 0,10 4 1 15,-3-6-1-15,-8-10 1 16,1-16 1-16,6-12 0 15,1-9 0-15,-4-16 1 16,-11-7-1-16,-6-18 1 16,-11 0-1-16,-14-4 1 15,-15-15-2-15,-13 13 0 47,-8-4-4-47,-24 0 1 0,-11 4-9 0,-3 12 1 0,-18-3-5 0,-11 12 1 0</inkml:trace>
  <inkml:trace contextRef="#ctx0" brushRef="#br0" timeOffset="25419.34">5260 16695 47 0,'0'18'23'0,"11"-5"-13"0,-11-10 24 0,0 0-32 15,3 0 1-15,-3 1-1 16,0 2 1-16,0-3-5 16,0 0 1-16,0 0-3 15,0-3 1-15,7-6-13 16,-3-10 1-16</inkml:trace>
  <inkml:trace contextRef="#ctx0" brushRef="#br0" timeOffset="25662.58">5719 16610 50 0,'3'22'25'0,"-3"-22"-32"0,0 0 38 16,0-6-32-16,-3-7 0 16,3 1-15-16,-11-1 0 15,-3-3 12-15,0 1 1 16</inkml:trace>
  <inkml:trace contextRef="#ctx0" brushRef="#br0" timeOffset="27368.3">5807 17065 25 0,'-4'3'12'0,"18"0"2"0,-14 3 14 16,0 7-24-16,0-1 0 0,0 1 4 16,0 2 0-16,-7 1-9 15,4-10 1-15,-4 4 6 16,0-1 1-16,-4 1-3 16,-3-1 1-16,-7 4-2 15,-7 2 0-15,-11 7-2 16,-11 6 1-16,-10 4-2 15,0-4 1 1,-31 19-4 0,2-6 0-16,19-7-7 15,13-9 1-15,19-9-8 16,13-13 1-16</inkml:trace>
  <inkml:trace contextRef="#ctx0" brushRef="#br0" timeOffset="28362.24">5888 16456 16 0,'18'-19'8'0,"-4"-2"4"0,-7 14 0 15,-7-5-10-15,3 2 1 16,4-9 5-16,-7 7 1 16,-7 3-9-16,4 2 1 15,-8-2 7-15,-7-1 0 16,1 4-2-16,-4 3 1 15,-11 0-3-15,-7 0 0 16,-7 3-2-16,-3 6 0 0,-15 10-1 16,-3 3 0-1,4 6-1-15,3 12 0 0,-11 1 0 16,4 0 0-16,0-1 0 16,4 1 0-16,6 3-1 15,4-1 0-15,4 1 0 16,0 0 1-16,6-13-1 15,-3 7 0-15,15-4 0 16,2 3 0-16,5 1 0 16,6-1 1-16,8 10 0 15,2 13 0-15,16-1 0 16,2 4 1-16,11-1-1 16,7 4 1-16,-3 0-1 15,10-4 1-15,-3-2-1 16,0-1 0-16,3 1 0 15,1-10 0-15,2-7-1 16,8-5 1-16,-3-10-1 0,13-9 1 16,15-7 0-16,6-18 1 15,15-13-1-15,-7-10 1 16,-1-11 0-16,4-4 0 16,-6-1 0-16,-12-5 1 15,-6-3 0-15,-15-13 0 16,-14-10 0-16,-10-8 0 15,-14 2 0-15,-15-9 1 16,-17 3-4-16,-22-6 1 16,5-7-9-16,-26-2 1 15,1-10-9-15,3 12 1 0</inkml:trace>
  <inkml:trace contextRef="#ctx0" brushRef="#br1" timeOffset="105383.05">4505 5710 38 0,'11'3'19'0,"-1"10"-11"0,-3-10 20 15,-7 9-26-15,4 4 1 16,-4 3 0-16,0 3 0 15,0 6-4-15,0 3 0 16,7 4 3-16,-7-1 0 16,3 4-1-16,4-13 1 15,0 0-1-15,4 0 1 16,-7-3-1-16,3-6 0 16,3-1 0-16,-6-2 0 0,3-4-1 15,3-2 0-15,8-1 0 16,-4 0 0-16,4 1 0 15,-4-4 1-15,21-3-1 16,7-7 1-16,8-2-1 16,17 3 0-16,7-1 0 15,-3-11 1-15,13-4-1 32,15 0 0-17,0 0 0 1,14 3 0-16,-15 0 0 0,-6 7 0 0,14-1-1 0,-14 4 1 0,6-7 0 15,-9 3 0-15,-8 1 0 16,-14-1 0-16,-11 7-1 16,-6 3 1-16,-4 3 0 15,-8 3 0-15,-6 0 0 16,-4 0 0-16,1 4-1 16,-8-4 0-16,-11 0 0 15,1-3 0-15,-4 3 0 0,-7-3 1 16,-4-9 0-16,1-7 0 15,-15-12 0-15,4-4 1 16,0-15-1 0,0-9 1-1,-11-10-8 1,4-12 0 0,-4-10-7-1,8 6 0-15</inkml:trace>
  <inkml:trace contextRef="#ctx0" brushRef="#br1" timeOffset="127253.03">7528 6353 25 0,'4'6'12'0,"-4"29"-7"16,0-23 12-16,7 10-17 15,-4 9 1-15,4-2-1 16,-7 8 1-16,0 13 0 15,0 4 0-15,0-4 2 16,-3 6 0-16,3-9 0 0,0-6 1 16,0 3 0-16,0-6 1 15,0-4-2-15,0-9 0 16,0 0-2-16,3 0 1 16,5-3-1-16,-5-6 0 15,1 0-1-15,3-1 1 16,-4-2 0-16,4-10 0 15,-3 0 0-15,3-9 0 16,3 0 0-16,8-1 1 16,-4 4-1-16,4 0 1 15,3 0-1-15,0 0 0 16,0-3 0-16,4 2 0 16,-7 1 0-16,3-3 0 15,3-3-1-15,1-1 1 0,7 4 0 16,-7-3 0-16,10 2-1 15,-10 1 0-15,6-3 1 16,1 5 0-16,7 4-1 16,3-6 1-16,1 3-1 15,2 0 1-15,8-7-1 16,7 1 1-16,0 6-1 16,-3-3 1-16,3 6-1 15,10 3 0-15,4-3 1 16,11 3 0-16,-7 0-1 15,-1 0 1-15,8 0-1 16,14-3 1-16,-8-3-1 16,12 0 1-16,-8 0-1 15,4-3 0 1,74-1 0-16,-29 4 0 16,-3-3 0-16,0 0 0 15,-3-4 0-15,-7 1 1 16,-8 3-1-16,0-4 1 15,-3 1-1-15,7-1 1 16,-7 7-1-16,0 0 1 16,4 6-1-16,3-3 1 15,0 0-1-15,-14 0 0 0,0-3 0 16,3-3 1-16,0 0-1 16,4-4 1-16,-17 1-1 15,2-1 1-15,1 1-1 16,0 0 1-16,4-1-1 15,-5 1 1 1,-9 2-1-16,2 1 0 0,1 0 0 16,3-3 0-16,-3-4-1 15,-4 0 1-15,-10-2 0 16,0-1 0-16,7 0 0 16,-1 4 1-16,5-1-2 15,-5 4 1-15,-10 3 0 16,8 3 0-16,6-1 0 15,0 1 1-15,4 0-1 16,-4 0 0-16,-10 6 0 16,6-9 0-16,-2 12 0 15,2-6 0-15,5 3 0 0,-1-3 0 16,-7 0 0-16,4-6 0 16,0 9 0-16,6-6 0 15,5 3 0-15,-8 0 0 16,0 3 0-16,4 0 0 15,-4 0 0-15,4 4 0 16,3-1 0-16,-10 3 1 16,0 1-1-16,6-1 1 15,5 1-1-15,6-1 1 16,-7 0 0-16,-3 1 0 16,7-1-1-16,0-3 1 0,3-2-1 15,1-4 1-15,-15 0-1 16,7 0 1-16,0 3-1 15,8-3 1-15,-4 0-1 16,-8 0 1-16,5 3-1 16,-1 0 0-16,7-3 0 15,1 0 0-15,-11 0 0 16,-1-3 0-16,5 0 0 16,6 0 0-16,-3-1-1 15,-4-2 1-15,-7 0-1 16,1-4 1-16,-1-2 0 15,-3-1 0-15,-1 1 0 16,-2 2 0-16,-12 4 0 16,-3 0 0-16,7-3 0 15,-3-1 0-15,0-2-1 0,-1 5 1 16,-3-2 0-16,0-1 0 31,-14 1 0-31,4 0 0 0,-11-1 0 16,0 1 0-16,0-1 0 0,-8 1 1 15,-2 6-2-15,-8 0 0 16,-3 0-1-16,-8-1 0 16,-6 1-7-16,-7 6 1 15,-15-6-10-15,-6 6 0 16</inkml:trace>
  <inkml:trace contextRef="#ctx0" brushRef="#br1" timeOffset="127719.87">20249 5769 47 0,'0'22'23'0,"4"60"-20"0,0-51 34 0,-1 10-36 16,1 31 1-16,-4 19-2 15,3 22 1-15,4 6-8 16,-10-3 1 0,-8 3-8-16,-3-18 1 0</inkml:trace>
  <inkml:trace contextRef="#ctx0" brushRef="#br1" timeOffset="131502.22">20715 6234 26 0,'11'31'13'0,"-4"13"-5"16,-7-32 14-16,3 7-21 0,-3 3 1 15,0 3 0-15,0 3 1 16,0 4-4-16,-3 5 0 16,3-2 2-16,-4 3 0 15,1-1 0-15,-1-2 0 16,4-4 1-16,0-6 0 15,0-6 0-15,-3-3 1 16,6-7-1-16,4-3 0 16,7-3-1-16,4-6 0 0,10 0-1 15,4 0 0-15,7 0-1 16,10 3 0-16,11 0 0 16,0 0 0-16,7 3 0 15,11 3 1-15,13 4-1 31,15 2 1-15,-3 1 0-16,9-1 0 0,8 7 0 0,14 6 1 0,-3 7-1 16,14-4 1-16,10 0-1 15,-7 0 1-15,18 0 1 16,7-2 0-16,-7 2 0 16,13-3 0-16,12-6 0 15,-1-7 1-15,8-2-1 16,7-7 0-16,-1 0-1 15,8-3 0-15,-8 0-1 16,5-3 1-16,2-7-1 16,-6 4 0-16,-4-3 0 15,4-7 0-15,-18 0 0 0,3-6 1 16,4-3-1-16,-21-9 0 16,-4 6 0-16,4-7 0 15,-18-6 0-15,-28-3 0 16,-3 7-1-16,-15-1 1 15,-14 1-1-15,-10-10 0 16,-14-4 0-16,-11-8 0 16,-7 5-2-16,-18-8 0 15,-18-10-10-15,-13-4 0 16,-4-21 0-16,-18 9 0 0</inkml:trace>
  <inkml:trace contextRef="#ctx0" brushRef="#br1" timeOffset="133678.34">18108 9495 31 0,'49'-19'15'0,"-24"-31"-12"0,-21 25 16 15,-4-10-20-15,-7-9 1 16,-15-9 0-16,-6 3 0 16,-11 3 0-16,-3 0 0 15,-21 0-1-15,-19 3 0 16,-9 3 0-16,-4-3 1 16,-11-6 1-16,-7 9 0 0,-21 0 0 15,7 10 1 1,-7 9 0-16,-7 6 1 0,-18 16 0 15,18 13 0-15,-11 9-2 16,-14 3 0-16,11 10 0 16,-11 5 0-1,-102 29-1 1,32-12 0-16,17-1 0 16,32 1 0-16,11 2 0 15,6 7 0-15,12 3 0 16,27 0 1-16,4 6-1 15,7 10 1 17,11 0 0-32,-1 2 0 0,5 4-1 0,20 0 0 0,4 0 0 15,10 3 0-15,11 10-1 16,7-7 1-16,11 3-1 0,14-2 1 16,10-4 0-16,11 0 0 15,11 3 0-15,6 3 0 16,1-6 1-16,6 7 0 15,8-7-1-15,10 0 1 16,11 0-1-16,11-3 1 16,6-3-1-16,11-4 0 15,-3-2 0-15,17-7 0 16,7-3 0-16,15-9 0 16,2 3 0-16,15-13 1 15,11-9-1-15,7-6 0 0,-4-4 0 16,7-9 0-16,7-6 0 15,-3-6 1-15,10-7-1 16,7-3 0-16,-13-16 0 16,20-8 0-16,-7-11 0 15,-3-9 0-15,0-9 0 16,3-6 1-16,1-23-1 16,-15-5 0-16,-7-10 0 15,-3-13 1-15,-15 0-1 16,-6 4 0-16,-25-13-1 15,-18 0 1-15,-11 3-1 16,-6-9 1-16,-15 3-1 16,-10 3 1-16,-7 3-1 15,-11 6 1-15,-14-3-1 0,-11 16 1 16,-10-9-1 0,-14-7 1-16,-14 10-2 0,-15-4 0 15,-27 4-4-15,20 28 1 16,-56-38-6-16,-32-3 1 15</inkml:trace>
  <inkml:trace contextRef="#ctx0" brushRef="#br1" timeOffset="134653.17">7860 13421 38 0,'18'69'19'0,"-11"-28"-12"0,-4-29 19 16,1 4-24-16,-1 6 0 0,11 0 3 15,-10-3 1-15,3-4-6 16,0-9 1-16,0 1 4 16,4-14 1-16,3-11 0 15,0-20 0-15,10-22-2 16,8-15 1-16,21-35-7 16,14-15 0-16,7-13-15 15,-7-19 1-15</inkml:trace>
  <inkml:trace contextRef="#ctx0" brushRef="#br1" timeOffset="-198938.1">5454 14045 24 0,'3'0'12'0,"-10"-3"-7"0,7 0 12 15,4-4-14-15,3-5 1 16,0-10 0-16,4 0 1 16,-8-6-7-16,4-13 1 15,4-6 4-15,-1-6 0 16,-3-10-3-16,8-6 1 15,-5-3-1-15,1 9 1 0,-4 3-1 16,-7 1 0-16,0-1 0 16,0 16 0-16,0 10 0 15,0 9 0-15,0 3 0 16,0 12 1-16,0 17-1 16,0 12 0-16,0 9-1 15,0 19 1-15,0 0-1 16,3 16 0-16,4-1 0 15,4 10 0-15,7-3-1 16,3 3 1-16,7-3 0 16,4-6 1-16,-4-10 0 15,-3-5 0-15,-1-8 0 16,-2-2 0-16,-1-16 0 16,-4 0 0-16,-6-10-2 15,-8-2 1-15,-3-4 0 16,0-3 0-16,-3-9-1 0,-8 3 1 15,-3-7 0-15,-10-2 0 16,-8-4 1-16,-7-3 0 16,0 1 1-16,-17-4 0 15,3 6-1-15,-7 0 0 16,14 1 1-16,4 2 0 16,-1 4 0-16,8-1 0 15,3 4-1-15,11 0 1 16,0 2 0-16,10 4 1 15,11 4-1-15,0 2 0 16,4-3 0-16,3 0 0 16,4-3-1-16,13-6 1 15,40-22-1 1,6-4 1-16,-10-5-1 16,-7 5 0-16,4-2 0 15,-15 2 1-15,-3-2-1 16,-8 6 0-16,-6 12-1 15,-4 0 1-15,-10 7-1 16,-11 3 1-16,-7 9 0 16,-11 9 0-16,-14 10-1 15,-10 7 1-15,-25 11 0 16,-3 7 1-16,10 7-1 16,-4 2 0-16,-3 4-1 15,7 2 0-15,11 1-4 16,-1-13 0-16,12-6-5 15,6-16 1-15</inkml:trace>
  <inkml:trace contextRef="#ctx0" brushRef="#br1" timeOffset="-198369.04">5789 13537 24 0,'53'-22'12'0,"53"-9"-9"16,-85 9 17-16,7-7-16 16,-7-2 1-16,1-7 2 15,-1 1 1-15,-7-1-10 16,-7 1 1-16,-4-4 6 15,-6 3 0-15,-11 4-2 16,-21 9 1-16,-8 3-2 16,-6 12 0-16,-25 13-1 15,-14 7 1-15,-22 18-1 16,11 13 1-16,-3 6-2 16,-7 12 0-16,10 1 0 15,4 6 0-15,10 6-1 16,18 3 0-16,25 0-1 15,13 7 0-15,12 6 0 16,24 9 1-16,18-3-1 16,20 9 0-16,5-12 1 0,3-9 1 15,14-7-1-15,21-18 1 16,0-23-1-16,14-28 1 16,-13-24-1-16,2-26 1 15,8-25-1-15,-18-25 1 16,-3-19-1-16,-8-19 1 15,-20 0-1-15,-11-2 1 16,-25 8-3-16,-18 13 1 16,-20 13-4-16,-22 15 0 15,-4 19-4-15,-34 10 0 16,-26 6-1-16,-10 3 1 0</inkml:trace>
  <inkml:trace contextRef="#ctx0" brushRef="#br1" timeOffset="-197870.85">4971 11853 27 0,'14'9'13'0,"7"23"-10"0,-14-23 28 0,0 10-27 16,4 3 0-16,-8 9 1 16,8 19 1-16,-4 7-8 15,-7 15 0-15,0 19 4 16,0 19 0-16,0 6-5 15,3 9 1-15,4-6-3 16,-3-3 1-16,10-9-2 16,-10-19 0-16,3-19-3 15,-4-13 0-15,4-18 0 16,-7-23 1-16</inkml:trace>
  <inkml:trace contextRef="#ctx0" brushRef="#br1" timeOffset="-197104.92">4854 11869 10 0,'11'-29'5'0,"35"14"2"0,-25 8 5 16,7 1-10-16,21 0 0 0,8 0 2 16,6-4 0-16,22-2-4 15,10-4 0-15,8-3 4 16,-5-3 1-16,12-3-1 15,10-3 1-15,0-3-1 16,0-4 0-16,-4 1-2 16,7-7 1-16,4-3-1 15,4-3 0-15,-18 6-2 16,-4 0 0-16,1-3 0 16,-8 4 1-16,-10 2-2 15,-11 4 1-15,-11 2 0 16,-10 1 0-16,-10 6-1 15,-8 0 1-15,-7 9-1 16,-6 7 1-16,-8 12-2 16,0 9 1-16,-21 20-1 15,-11 12 1-15,-13 18-2 16,-1 13 1-16,-10 7 0 0,3 0 0 16,4 5 0-16,3 4 0 15,0 3 1-15,11 7 0 16,-3 5 1-16,2-2 0 15,-2 6 0-15,-4 6 0 16,-1-4 0-16,1-8 0 16,4-10 0-16,-5-12 0 15,5-17 0-15,-4-5 1 16,-1-7 0-16,5-6 1 16,-11-6-1-16,-1-6 1 0,-6-10 0 15,-4-6 0 1,1-4 0-16,-22-5 0 0,-7-1 0 15,3-6 1-15,-17-6-1 16,-18-3 1-16,-24 3-1 16,-1-7 0-16,-13-2-1 15,-26-1 0-15,15 4-3 16,-11 2 0-16,-3 1-9 16,3 0 0-16</inkml:trace>
  <inkml:trace contextRef="#ctx0" brushRef="#br1" timeOffset="-196355.12">4773 11665 23 0,'28'3'11'0,"4"-3"3"0,-25 0 8 15,7 3-19-15,4 0 0 16,-8 7 1-16,1 5 1 16,7 10-7-16,-15 13 1 15,4 15 3-15,-3 16 1 0,3 22-3 16,-4 16 1-16,4 18-2 15,-7 13 1-15,11 0-1 16,-4-15 1-16,4-17-2 16,-1-18 1-16,1-13-3 15,-1-15 0-15,-6-13-6 16,3-10 0-16,-3-18 0 16,-4-16 0-16</inkml:trace>
  <inkml:trace contextRef="#ctx0" brushRef="#br1" timeOffset="-195620.37">4872 11944 20 0,'49'-13'10'0,"1"-24"-8"0,-36 24 18 16,10 4-18-16,12-1 0 16,10-2 2-16,-8-7 1 0,22 0-6 15,22-6 0-15,2-6 3 16,18 6 1-16,-10-10-2 15,18-2 1-15,-1-4-2 16,21-3 1-16,-6 3-1 16,10-3 1-16,0 0-1 15,0 7 0-15,-17 8 0 16,-8 1 0-16,0 0 0 16,-10-3 0-16,-4 6-1 15,-17-1 1-15,-8 8-1 16,-10 2 1-16,-7 0-1 15,-10 7 1-15,-8 3-2 16,-7 2 1-16,-7 4-1 16,-3 7 1-16,-7 8-1 15,-4 4 1-15,0 9 0 16,-4 13 0-16,1 6 1 16,6 7 0-16,1 5-1 0,3 10 1 15,-3 0 0 1,-4 13 1-16,10-1-1 0,-6 7 0 15,6 0 0-15,5-4 0 16,-12-2 0-16,8-7 1 16,-8-3-2-16,-2-6 1 15,-5-3 0-15,-10-10 0 16,-4-6 0-16,-3-6 0 16,0-3 1-16,-7-7 0 15,-11-3 0-15,-10-3 1 0,-15-6 0 16,-13 0 0-16,-15 3 1 15,-10-6 0-15,-14 2-2 16,-36 4 1-16,11 3-1 16,28-6 1-16,-84 16-5 15,6-1 0-15,-3-12-7 16,-10 13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15:16.1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8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5:17:10.502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3193 1097 58 0,'7'-6'29'0,"-18"15"-22"0,11-2 30 16,-21 21-34-1,-4 9 1-15,-10 14-3 16,-14 2 1-16,-11 10-6 16,10-1 1-16,-10 1 1 15,11 0 0-15,10-7-2 16,7-6 1-16,4-12 1 16,18-4 0-16,2-5 2 15,19-4 1-15,17-10 0 16,11-5 0-16,10-7 0 15,1 3 1-15,-8-3-1 16,-3 4 0-16,-11 12-1 16,-7 6 0-16,-17 12 0 15,3 7 0-15,-14 19-2 16,-7-16 1-16,-14 12-2 16,-4-5 0-16,4-1-1 15,-4-22 1-15,4 4-2 16,10-4 0-16,7-2-5 15,8-11 1-15,13-11-4 16,5-7 0-16</inkml:trace>
  <inkml:trace contextRef="#ctx0" brushRef="#br0" timeOffset="435.39">3210 2047 30 0,'7'16'15'0,"4"12"-5"0,0-12 22 16,-1 28-30-1,-6 0 0-15,3 0 0 16,-14 6 0-16,3 9-3 16,-6 4 0-16,-1-7 1 15,0-2 1-15,4-10-2 16,-3-10 1-16,3-18-2 16,3-16 1-16,-6-16-2 15,2-12 1-15,8-16-3 16,0-3 0-16,8-6-1 15,-8-1 0-15,0-5 0 16,0 6 0-16,3 5 2 16,4 8 0-16,4 8 4 15,-1-2 1-15,11 9 4 16,8-3 0-16,-1 9 2 16,14-3 0-16,-3 9 1 15,0 4 0-15,-7-1-1 16,-11 1 1-16,0 12-4 0,-10 7 1 15,-11 12-3-15,-15 9 0 16,-6 3-4-16,-7 1 0 16,-4-1-4-16,-3-12 0 15,3 0-3-15,11-3 1 16,0-6-6-16,10-7 1 16</inkml:trace>
  <inkml:trace contextRef="#ctx0" brushRef="#br0" timeOffset="821.07">3560 2088 36 0,'10'19'18'0,"8"0"-13"0,-15-16 32 0,4 0-34 16,4 0 1-16,-11-12 0 15,7-1 1-15,4 1-7 16,-1-10 0-16,-6 0 4 15,-4 4 0-15,0-11-2 16,-4 5 0-16,4 5-1 16,-7-3 0-16,4 10-2 15,-8 9 1-15,4 9-1 16,-4 4 1-16,1 5-1 16,-1 14 1-16,11 2 0 15,0 4 1-15,11-4 1 16,-8-2 0-16,8-1 0 15,7-3 1-15,10-12-3 0,0-7 0 16,7-9-7-16,1-6 1 16,2-6-4-16,-2-4 1 15</inkml:trace>
  <inkml:trace contextRef="#ctx0" brushRef="#br0" timeOffset="1006">4096 2010 27 0,'14'-10'13'0,"-7"4"-6"0,-7 6 20 15,0 0-27-15,0 0 1 16,0 6 0-16,-7-6 0 16,-4 7-2-16,-3 5 1 15,-3 7 0-15,-5 9 1 0,1 3-1 16,4-12 0-16,-1 9 0 16,7 7 0-16,8-1 1 15,6-5 0-15,8-1-1 16,3-3 1-16,7-16-3 15,4-2 0-15,0-17-8 16,-1-2 0-16</inkml:trace>
  <inkml:trace contextRef="#ctx0" brushRef="#br0" timeOffset="1203.3">4353 2223 34 0,'11'16'17'0,"-1"21"-18"0,-10-27 26 15,4-7-28-15,-4 3 0 16,0-6-10-16,-4-9 1 16,4-10 10-16,-10-3 1 15</inkml:trace>
  <inkml:trace contextRef="#ctx0" brushRef="#br0" timeOffset="1365.52">4233 1975 36 0,'14'28'18'0,"15"4"-19"0,-12-23 35 0,-3 1-35 16,8-1 1-16,2-6-3 15,-3 0 0-15,8-3-1 16,-8-6 0-16,0 0-7 15,7-7 1-15</inkml:trace>
  <inkml:trace contextRef="#ctx0" brushRef="#br0" timeOffset="1967.08">4706 1956 23 0,'7'16'11'0,"-3"-7"0"0,3-5 14 0,-4 2-22 16,1-3 0-16,-4 6 0 15,0-2 1-15,0-1-6 16,-4 3 1-16,1 10 2 16,-4 0 1-16,3 6-3 0,-6-6 1 15,-1 3-2-15,4-10 1 16,0-2-2-16,3-7 1 16,4 3 0-16,7-6 1 15,4 3 0-15,-8 4 1 16,15-14-1-16,-4-2 1 15,4-4 0-15,0 4 1 16,3 3-1-16,-4 6 1 16,-3 3-1-16,8 9 0 15,2-2-2-15,-3-1 1 16,-3-6-1-16,3 4 1 16,-7 2-1-16,8-3 0 0,2 4 0 15,4-10 1-15,4 0 2 16,7 3 1-16,3-16 0 15,-13-12 1-15,6-9 0 16,0-23 0-16,-3-5-1 16,-4-17 0-16,-10-9-1 15,-8-18 0-15,-10-4 0 16,-7-15 0 31,0 8-1-47,-7 11 1 0,-4 9 0 15,-3 15 0-15,0 29 0 0,0 21 0 0,0 29 0 0,7 19 0 0,3 31 0 16,8 22 1-16,13 35 0 16,1 21 0-16,6 22 0 0,5-6 0 15,-8-15-1-15,3-20 0 16,4-15-2-16,4-18 1 16,7-20-7-16,-4-19 0 15,-7-24-6-15,0-1 1 16</inkml:trace>
  <inkml:trace contextRef="#ctx0" brushRef="#br0" timeOffset="2506.57">7433 1825 58 0,'11'0'29'0,"-4"0"-28"0,-4-3 55 16,-3 3-56-16,0 0 1 16,-3 0 0-16,3 0 0 15,-14-7-2-15,-4 7 1 16,-10 10-1-16,-1 5 1 16,1 10-3-16,4 13 1 0,6 6-3 15,0 9 1-15,11-15-2 16,14 12 0-16,11-15-5 15,14-4 0-15,3-15-5 16,18-7 1-16</inkml:trace>
  <inkml:trace contextRef="#ctx0" brushRef="#br0" timeOffset="2840.74">7913 1991 44 0,'7'9'22'0,"0"4"-17"0,-7-7 36 0,0 3-40 15,-4 7 0-15,-6-3 0 16,-8 2 1-16,-3 10-3 16,-4-6 1-16,-3-3 0 15,0-4 0-15,-4 4-3 0,0 6 1 16,4 0-2-16,7 0 1 16,7-3-2-16,7-3 1 15,7-7 0-15,10-3 0 16,12-12 1-16,-1-3 1 15,7-4 0-15,0 0 1 16,-3 1 1-16,0 2 1 16,-1 10 0-16,-3-9 0 15,1 0 0-15,2 9 0 16,-10 3 0-16,4 3 1 31,10 7-12-15,-7-7 0-16</inkml:trace>
  <inkml:trace contextRef="#ctx0" brushRef="#br0" timeOffset="3408.13">8386 1822 36 0,'7'-7'18'0,"-11"14"-14"0,1-7 24 0,-5 15-28 15,-2 7 1-15,-11 3-1 16,0 0 1-16,-8 4-5 15,-6-4 1-15,3 3-5 16,4-3 1-16,3-3 0 16,8-6 0-16,6 2 3 15,8-2 0-15,17-7 6 0,7-5 0 16,11 2 5-16,3-6 1 16,-3 0-1-1,-1 3 1-15,-6 3-4 0,-4-3 1 16,-7 13-3-16,-7-10 0 15,-7 13-3-15,-3-6 1 16,-4 2-2-16,0 4 1 16,3-3 0-16,-6 0 0 15,6-4 1-15,4 4 0 16,14-7 1-16,0 1 0 16,15-10 1-16,13-10 1 15,0 1 0-15,11-10 0 0,-3 3 0 16,-1-9 1-16,-7-3-2 15,-6 0 1-15,-8-4-2 16,-7 1 1-16,-10-3-2 16,-11-1 0-16,-11 10-1 15,-7 6 1-15,-6 16-2 16,-1 12 1-16,0 10 0 16,4 25 1-16,7 0-1 15,3 9 1-15,11 4 0 16,11-4 1-16,10-6 0 15,18-6 0-15,3-25-1 16,15-13 0-16,-1-3-11 16,-6-16 0-16,-12-6-3 15,-13-3 1-15</inkml:trace>
  <inkml:trace contextRef="#ctx0" brushRef="#br0" timeOffset="3847.05">9613 1668 31 0,'-17'19'15'16,"6"-1"3"-16,11-18 23 0,0 10-36 16,0-7 0-16,0 0 2 15,4 0 0-15,-1-3-10 0,4 0 1 16,0-3 3 0,4 3 1-16,-1 0-17 0,1-3 1 15,-11 3-3-15,0 0 1 16</inkml:trace>
  <inkml:trace contextRef="#ctx0" brushRef="#br0" timeOffset="4009.91">9585 2170 57 0,'11'18'28'0,"6"-11"-36"0,-10-7 55 15,0 0-52-15,0 0 1 0,0 0-27 16,-10-7 1-16</inkml:trace>
  <inkml:trace contextRef="#ctx0" brushRef="#br0" timeOffset="4622.02">10707 2386 44 0,'-4'28'22'0,"11"-28"-11"0,0 0 26 0,0-9-36 15,8-4 0-15,-1-15 1 16,7-6 1-16,7-10-4 16,11-19 1-16,0 0 1 15,-1 0 0-15,-2-6-1 16,-8 22 1-16,-3 4-2 15,-4 8 1-15,-4 10 0 16,-2 12 0-16,-1 4 0 16,-4 0 0-16,-3 18 0 15,0 4 0-15,0 18 0 16,1 0 0-16,2 13 0 16,1 6 0-16,3-6 0 15,0 10 1-15,0-7-3 16,0-4 0-16,0-17-7 0,4-8 1 15,3-18-8-15,-7-9 1 16</inkml:trace>
  <inkml:trace contextRef="#ctx0" brushRef="#br0" timeOffset="4868.53">11437 2107 45 0,'0'19'22'0,"7"-29"-16"0,0 10 37 0,4-6-42 16,10-3 1-16,7-1 0 16,7-2 0-16,4-4-4 15,0 0 0-15,-4 4-4 16,-6 2 1-16,-12-2-10 15,-10 9 0-15</inkml:trace>
  <inkml:trace contextRef="#ctx0" brushRef="#br0" timeOffset="5033.22">11381 2351 56 0,'10'16'28'0,"61"0"-30"15,-50-16 47-15,7 0-45 0,11 0 0 16,10-10-5-16,1-2 1 16,-4-1-10-16,-8-12 1 15</inkml:trace>
  <inkml:trace contextRef="#ctx0" brushRef="#br0" timeOffset="9815.62">12735 1643 45 0,'7'-16'22'0,"-14"22"-11"0,4-15 22 0,-8-7-33 0,-3 7 1 15,-11-1-1-15,-10 10 1 16,-7 4-2-16,3 5 0 16,-3 16-1-16,-8 16 1 15,1 25-3-15,3 12 1 16,11 10 0-16,14 12 0 16,10-3 0-16,14-6 0 15,12-12 5-15,9-16 0 0,22-20 3 16,21-24 1 15,4-25 2-31,3-32 0 0,-4-6 0 16,-10-18 0-16,-14-1-4 0,-7-9 1 0,-11 0-5 15,-10 9 0-15,-11-6-8 16,-11 6 1-16,-3 26-12 16,-10 2 1-16</inkml:trace>
  <inkml:trace contextRef="#ctx0" brushRef="#br0" timeOffset="10030.24">13250 2411 61 0,'4'25'30'0,"-1"-15"-32"0,4-10 49 16,1-10-58-16,-1 1 0 16,0-7-23-16,0-3 1 15</inkml:trace>
  <inkml:trace contextRef="#ctx0" brushRef="#br0" timeOffset="12342.22">5532 5917 43 0,'0'0'21'0,"0"-28"-10"16,0 6 22-16,0-13-30 16,-4-18 1-16,1-19 1 15,-5-29 1-15,1-18-8 16,-3-9 1-16,-1-13 4 15,15-7 1-15,3-9-3 0,7 29 1 16,11-7-2-16,-4 19 0 16,-4 0 0-16,5 31 0 15,-1 16-2-15,-11 19 1 16,8 16-3-16,-7 9 1 16,3 34-5-16,0 22 0 15,-4 13-8-15,1 13 0 16</inkml:trace>
  <inkml:trace contextRef="#ctx0" brushRef="#br0" timeOffset="12568.74">5271 5346 55 0,'-11'10'27'0,"11"-17"-24"0,0 7 48 0,3 0-46 15,5 7 0-15,2-4 1 16,1-3 1-16,10-3-10 16,11-10 1-16,13 0 2 15,5-2 1-15,-1-7-15 16,4 0 1-16,-7-3-7 16,-14 9 0-16</inkml:trace>
  <inkml:trace contextRef="#ctx0" brushRef="#br0" timeOffset="13048.11">6357 4801 48 0,'4'-13'24'0,"-8"16"-16"0,1-3 37 0,-5 3-42 0,-2 10 0 0,-11 9 2 16,-4 3 0-16,-7 6-8 16,-7 22 1-16,1 10 2 15,-5 25 1-15,5 9-2 16,6 4 1-16,11 2-1 15,3-3 0-15,14-2 1 16,15-20 0-16,10-15-3 16,18-19 1-16,-4-16-14 15,11-25 0-15,-18-6-1 16,8-16 1-16</inkml:trace>
  <inkml:trace contextRef="#ctx0" brushRef="#br0" timeOffset="13965.48">6847 5302 45 0,'-3'0'22'0,"-8"10"-19"0,4-7 41 15,-3 9-43-15,-4 4 0 16,-11 12 1-16,-3 7 0 16,-4 2-4-16,0 10 0 15,-3 0 0-15,3-12 1 16,4-1-4-16,7-2 1 0,7-4-10 16,7-15 0-16,7-13 0 15,7-13 0-15</inkml:trace>
  <inkml:trace contextRef="#ctx0" brushRef="#br0" timeOffset="14161.29">6470 5340 30 0,'11'-6'15'0,"31"53"-6"0,-24-35 26 0,6 16-30 16,1-6 1-16,3 10 1 15,4 8 1-15,3 4-11 16,-7 0 1-16,4 13 5 15,-4-7 1-15,1-6-7 16,-5-19 1-16,-3-13-8 16,1-18 1-16,6-22-6 15,-3-16 0-15</inkml:trace>
  <inkml:trace contextRef="#ctx0" brushRef="#br0" timeOffset="14367.49">6869 5001 16 0,'-22'-69'8'0,"29"7"-3"0,-3 52 3 0,7 1-4 0,-1 9 1 16,4 9 5-16,11 7 1 16,0 9-10-16,10 6 1 15,4 16 10-15,-4 13 0 16,4 18-1-16,3 16 1 16,-14-9-4-16,-6 6 0 15,-12-16-8-15,-17 0 0 16,-3-12-11-16,-15-13 1 0,0-18-8 15,0-23 0-15</inkml:trace>
  <inkml:trace contextRef="#ctx0" brushRef="#br0" timeOffset="14744.16">7726 5309 68 0,'17'12'34'0,"33"-15"-40"0,-25-3 65 16,10-4-60-16,0 1 1 0,7-13-5 15,-3 0 0-15,-3 6-3 16,-8 10 1-16,-7 3-12 15,-18 9 0-15</inkml:trace>
  <inkml:trace contextRef="#ctx0" brushRef="#br0" timeOffset="14896.92">7691 5606 53 0,'0'29'26'0,"14"-7"-22"0,0-22 41 15,56-19-53 1,1 0 0-16,-1-3-23 16,-3-3 0-16</inkml:trace>
  <inkml:trace contextRef="#ctx0" brushRef="#br0" timeOffset="15406.24">9119 5807 55 0,'0'-9'27'0,"-3"-54"-24"16,3 32 40-16,0-16-41 16,-7-22 1-16,3-22-1 15,1-7 1-15,3-8-4 16,0-1 1-16,3 1 2 16,4-7 0-16,11 19-1 0,3 6 1 15,4 9-1-15,-4 17 0 16,0 15-2-16,0 12 0 15,-3 16-3-15,-4 13 0 16,-3 16-4-16,-8 15 0 16,-10 19-10-16,-7 9 0 15</inkml:trace>
  <inkml:trace contextRef="#ctx0" brushRef="#br0" timeOffset="15603.62">8915 5497 56 0,'-21'47'28'0,"24"-16"-23"0,1-25 45 0,6 1-46 16,4-4 1-16,7-6 1 15,11-4 1-15,3 1-10 16,11-3 1-16,14-7 1 16,4-6 1-16,-1 0-10 15,-3 0 0-15,-3-6-11 16,-15 6 1-16</inkml:trace>
  <inkml:trace contextRef="#ctx0" brushRef="#br0" timeOffset="15899.77">9955 5384 50 0,'-3'3'25'0,"-1"-6"-17"0,4 3 36 15,-3 3-43-15,-8 3 1 16,-6 10 0-16,-15 6 1 16,4-3-4-16,-8 6 0 15,8 9 1-15,3 7 0 16,1 0-2-16,3 9 0 0,3 6-2 15,11-9 0-15,3-6-6 16,15-6 0-16,10-17-6 16,7-11 0-16</inkml:trace>
  <inkml:trace contextRef="#ctx0" brushRef="#br0" timeOffset="16297.08">10107 5597 45 0,'14'-16'22'0,"0"13"-15"15,-14 3 36-15,4 0-42 16,-4 3 1-16,0 4-1 16,-7-1 1-16,-4 3-3 15,-3 4 0-15,-4 3 2 16,1 2 0-16,-1-5-1 16,1 3 1-16,2 9-1 15,5-7 1-15,3 1-1 0,7-3 1 16,3 0-1-16,11-4 1 15,8-12-2-15,-1-6 1 16,3 0 0-16,1-10 0 16,-4 7-1-16,-3 2 0 15,0-5 0-15,-4 2 0 16,-7-2 0-16,0 9 1 16,0-7-1-16,0 7 1 15,0 6 0-15,4 0 1 16,-1 16 0-16,1 3 0 15,-4 6-2-15,3 4 1 16,1-4-4-16,3-9 0 0,0-7-6 16,4-12 1-16,3-15-6 15,4-17 0-15</inkml:trace>
  <inkml:trace contextRef="#ctx0" brushRef="#br0" timeOffset="16487.5">10400 5487 48 0,'35'91'24'0,"-3"19"-20"16,-21-85 44-16,3 10-47 16,-4-1 0-16,1-6-2 15,-4 0 1-15,-7-2-4 16,-4-1 0-16,-6-3-12 0,-1-13 1 15</inkml:trace>
  <inkml:trace contextRef="#ctx0" brushRef="#br0" timeOffset="16884.09">11285 5544 42 0,'-3'9'21'0,"17"1"-11"0,-3-7 26 0,-1 0-33 16,11 3 0-16,11-3 1 15,7 7 0-15,7-7-8 16,-4 0 1-16,0-3-5 15,-6-6 1-15,-5-4-8 16,-9-12 0-16</inkml:trace>
  <inkml:trace contextRef="#ctx0" brushRef="#br0" timeOffset="17043.16">11437 5418 47 0,'7'82'23'0,"-14"6"-21"0,7-57 38 0,0 29-40 16,0-4 1 0,4 0-7-16,3-9 0 0,3-15-5 15,4-26 0-15</inkml:trace>
  <inkml:trace contextRef="#ctx0" brushRef="#br0" timeOffset="19092.96">12492 5923 57 0,'3'0'28'0,"-3"-19"-26"0,0 4 46 0,0-23-45 0,-3-9 1 15,-1-13 0-15,-6-24 0 16,-1-20-6-16,4-2 0 16,0 2 2-16,0-2 1 15,0-4-4-15,7 3 0 0,7 13 0 16,0 16 0 31,7 12-1 15,4 16 1-46,-4 18 1 0,0 13 0-16,4 19-3 0,-1 19 1 0,1 16-11 0,-7 15 0 31</inkml:trace>
  <inkml:trace contextRef="#ctx0" brushRef="#br0" timeOffset="19214.89">12217 5481 59 0,'3'34'29'0,"18"-21"-25"0,-10-16 48 0,7 3-51 0,3-3 1 0,7 3-1 0,0-3 1 16,4-7-7-1,7-2 1-15,3-10-14 0,8-13 1 16</inkml:trace>
  <inkml:trace contextRef="#ctx0" brushRef="#br0" timeOffset="19384.82">12926 4672 52 0,'-4'78'26'0,"1"1"-24"0,6-51 31 0,1-3-35 16,-1 13 1-16,1 2-8 15,-1 7 0-15,4-15 0 16,0 2 1-16</inkml:trace>
  <inkml:trace contextRef="#ctx0" brushRef="#br0" timeOffset="19702.84">13321 5346 55 0,'-11'22'27'0,"-13"6"-31"0,17-15 46 15,-8 9-42-15,-2-3 1 16,-8 12-1-16,-3 13 1 15,0 6-1-15,3 10 0 16,0 9-1-16,11 0 1 16,4 3-4-16,10-22 1 15,7-9-8-15,10-13 0 16,12-19-4-16,2-9 0 16</inkml:trace>
  <inkml:trace contextRef="#ctx0" brushRef="#br0" timeOffset="20167.16">13515 5613 38 0,'7'-3'19'0,"4"6"-9"0,-11-3 31 0,3 3-38 15,-3 3 1-15,0 4 0 16,-3 2 0-16,-8 4-6 16,-3-1 0-16,-4 4 4 15,-3 6 0-15,0 4-2 16,0-4 1-16,0 0-1 15,6-3 1-15,8-7-1 16,4 1 1-16,6-7-1 16,8-5 1-16,3-4-1 15,7-7 0-15,-3-8-1 16,0-7 0-16,-4-3-1 0,0 6 1 16,-4 3-2-16,1 0 1 15,-8 1 0 32,1 5 0-47,0 4 0 0,-1 3 1 0,4 9 1 0,0 10 0 0,4 9 1 63,-1 3 1-48,4 0-2 16,1-3 0-31,2-3-5 16,1-9 1 0,3-4-11-16,7-27 1 31</inkml:trace>
  <inkml:trace contextRef="#ctx0" brushRef="#br0" timeOffset="20237.36">13727 5337 35 0,'21'31'17'0,"11"66"1"0,-18-78 22 0,3 19-35 0,4 3 0 0,-3 15 0 0,0 13 1 0,-8 3-10 0,-3-6 1 0,-10-3-1 16,-8-7 0-16,-6-3-12 15,6-24 0-15</inkml:trace>
  <inkml:trace contextRef="#ctx0" brushRef="#br0" timeOffset="20686.77">14679 5255 52 0,'-3'19'26'0,"-15"22"-25"16,14-32 40-16,1 4-41 15,-4 12 0-15,-7 3 0 16,-4 0 0-16,-7 10 0 15,1 12 0-15,-1 0 0 16,4 10 0-16,10 9-1 16,15 0 1-16,13-10-3 15,8-5 0-15,3-17-6 16,8-21 0-16,6-16-6 31,7-22 0-31</inkml:trace>
  <inkml:trace contextRef="#ctx0" brushRef="#br0" timeOffset="20886.74">15025 5384 39 0,'3'-6'19'0,"-6"56"-12"0,-1-35 31 15,1 14-36-15,-8 11 1 16,-6 4-1-16,-5 6 1 16,1 7-4-16,-7-4 0 0,3-3 1 15,1-3 1 1,2-9-6-16,8-7 1 0,7-18-10 15,4-13 1-15,-1-19-1 16,1-12 0-16</inkml:trace>
  <inkml:trace contextRef="#ctx0" brushRef="#br0" timeOffset="21097.32">14743 5597 55 0,'63'116'27'0,"8"-3"-41"0,-50-88 59 0,11 6-45 16,3 7 0-16,4 0-5 16,-4-16 1-16,-7-4-2 15,-3 1 1-15,0-19-9 16,-4-12 1-16</inkml:trace>
  <inkml:trace contextRef="#ctx0" brushRef="#br0" timeOffset="22669.62">16298 5534 37 0,'0'10'18'0,"-7"-10"-9"0,7 0 21 0,-3 0-26 16,-8-3 0-16,-10-4 1 15,-4 10 0-15,-3-3-7 16,0 7 1-16,0 8 4 16,3 14 0-16,4-7-4 15,10 3 1-15,4 9-2 16,7-9 0-16,4-3-1 15,6-9 0-15,8-13 0 16,3 0 1-16,0-10 1 16,0-5 0-16,-3-4 1 15,0 0 0-15,-4-3-1 16,-4 3 1-16,1 4-1 16,-4 2 1-16,0 10-1 15,-3 9 0-15,-1 7 2 16,4 2 0-16,-3 1 1 15,-1 12 1-15,4 4-1 16,4-4 1-16,3 0-3 0,7-6 1 16,7 0-8-16,8-6 0 15,6-16-7-15,-3-10 1 16</inkml:trace>
  <inkml:trace contextRef="#ctx0" brushRef="#br0" timeOffset="22984.02">16429 5007 58 0,'46'54'29'15,"7"18"-27"-15,-32-41 55 0,11 13-55 0,6 16 1 0,5-1-1 16,-4 17 0-16,-11-1-4 16,-11 10 0-16,-13 2-1 15,-11 1 0-15,-18-16-11 16,-10-12 0-16,-11-26-6 15,-3-12 1-15</inkml:trace>
  <inkml:trace contextRef="#ctx0" brushRef="#br0" timeOffset="24325.38">15395 5801 60 0,'0'6'30'0,"11"-9"-26"0,-4-3 47 16,11 6-50-16,10-3 0 15,11-4 0-15,10-2 1 16,0-1-8-16,4-5 1 16,-3 5-13-16,-12-5 1 15</inkml:trace>
  <inkml:trace contextRef="#ctx0" brushRef="#br0" timeOffset="24813.76">17381 5566 57 0,'4'22'28'0,"59"-13"-27"0,-34-6 38 0,9-3-40 15,12-6 1-15,3 0-10 16,-4-4 1-16,-3-2-2 16,-14-10 1-16</inkml:trace>
  <inkml:trace contextRef="#ctx0" brushRef="#br0" timeOffset="24998.62">17459 5280 39 0,'-7'110'19'0,"10"50"-14"0,1-119 23 15,3 12-29 1,4 13 1-16,6-16-11 16,4-3 0-16,4-19 5 0,7-15 1 15</inkml:trace>
  <inkml:trace contextRef="#ctx0" brushRef="#br0" timeOffset="25346.78">18965 5992 27 0,'-24'19'13'0,"-15"-19"1"0,32 3 16 0,0-6-27 0,3 3 1 0,4-6 2 0,7-1 0 0,11 1-10 0,14 0 1 15,3 3-1-15,7-4 1 16,11-8-9-16,4-7 0 16</inkml:trace>
  <inkml:trace contextRef="#ctx0" brushRef="#br0" timeOffset="25569.54">19639 5942 48 0,'14'38'24'0,"0"-10"-24"0,-7-19 42 0,4-3-44 16,7-2 1-16,3-4-15 15,4-7 1-15,6-8 9 16,5-4 1-16</inkml:trace>
  <inkml:trace contextRef="#ctx0" brushRef="#br0" timeOffset="25740.42">20359 6020 21 0,'7'13'10'0,"3"-1"-2"15,-6-12 6-15,3-6-13 16,0 6 1-16,0-6-1 0,4 0 1 16,3-7-3-16,7 4 0 15,0-4-2-15,0 4 1 16,4 2-5-16,-7 4 0 15</inkml:trace>
  <inkml:trace contextRef="#ctx0" brushRef="#br0" timeOffset="25960.14">20920 5989 18 0,'21'44'9'0,"-7"-22"-4"0,-10-19 11 0,3-3-17 16,0-9 1-16,3-1-1 15,4 1 1-15,4-4 0 16,3 1 0-16,4-4-5 16,7 0 1-16,-1-12-2 15,5 6 1-15</inkml:trace>
  <inkml:trace contextRef="#ctx0" brushRef="#br0" timeOffset="26112.29">21650 5898 44 0,'56'31'22'0,"-10"-12"-33"0,-35-19 48 0,-4 6-50 16,-4-6 1-16,-13-12-11 0,-4-7 1 15</inkml:trace>
  <inkml:trace contextRef="#ctx0" brushRef="#br1" timeOffset="31977.35">8756 6259 29 0,'-7'6'14'0,"14"-3"0"0,-4-3 14 15,8 3-26-15,7 0 0 16,13-6 4-16,22 3 0 15,14-3-6-15,29 0 0 16,17-6 4-16,6-10 0 16,5 0-2-16,-4 0 1 15,-14 3-3-15,-11 1 1 16,-10-1-4-16,-8 0 1 16,-6 7-4-16,-15-4 1 15,-13 1-8-15,-12-4 1 0,-13 1-2 16,-14 2 1-16</inkml:trace>
  <inkml:trace contextRef="#ctx0" brushRef="#br1" timeOffset="32307.79">8622 6550 52 0,'14'3'26'0,"39"29"-31"0,-32-26 54 16,14-3-47 0,15-3 0-16,20-6 2 15,4-7 0-15,22 1-5 0,2-10 1 16,8 3 3-1,-7 0 0-15,7 4-1 0,-4 5 0 16,-10 1-2-16,-11 2 0 16,-7-2-3-16,-7 3 1 15,-3-4-5-15,-15-5 1 16,-10-4-12-16,-14-3 0 16</inkml:trace>
  <inkml:trace contextRef="#ctx0" brushRef="#br1" timeOffset="34891.67">12181 6375 23 0,'-3'31'11'0,"10"-12"-5"0,-4-13 12 15,1 4-15-15,3 2 0 16,-3 4 2-16,3 3 0 15,0 6-7-15,0 0 1 0,0 0 4 16,0-6 0 0,0-1-2-16,-4-2 1 0,5 0-1 15,-5-4 0-15,4 1 0 16,0-4 0-16,0 1 0 16,4-4 0-16,-1-3 0 15,4 0 0-15,4-3 0 16,0 0 0-16,3-3 0 15,7 0 0-15,14 3 0 16,1-6 0-16,3-4 0 16,14 4 1-16,7-6-2 15,3-4 1-15,-3 0 0 16,7-3 1-16,11 4-1 16,7 2 0-16,7 4-2 15,-4-1 1-15,11-2 1 16,10 5 1-16,4 1-1 15,-7-3 0-15,10-1 0 16,11 1 1-16,7 3 0 0,-6 3 0 16,16 3-1-16,8 3 1 15,-7 0-2-15,10 3 1 16,11 0 0 0,-7 4 0-16,10-1-1 0,7 4 0 15,-10-1-1-15,11-2 1 16,6 5 0-16,-6-2 0 15,10-1 0-15,3 1 0 16,-10 0 0-16,14-4 0 16,4-3 0-16,0-3 0 0,-1 1 0 15,-6-1 1-15,10 3-1 16,4 0 0-16,-11 4 0 16,7 2 0-16,3 4-1 15,5-1 1-15,-5 1 0 16,-10 0 0-16,0 3-1 15,8-4 1-15,-22-5 0 16,3 2 0-16,1 1 0 16,-22-7 0-16,0 4 0 15,1-1 1-15,-15 3-1 16,-14-8 0-16,-25-1 0 16,-6-6 0-16,-15-4 0 15,-14-2 0-15,-14-4-1 16,-14-9 1-16,-14-9-3 15,-11-3 0-15,-14-13-6 16,-21-10 1-16,-11-18-7 16,-20-7 1-16</inkml:trace>
  <inkml:trace contextRef="#ctx0" brushRef="#br1" timeOffset="37636.15">8163 7431 41 0,'0'22'20'0,"-10"-22"-13"0,6 0 21 16,-3 4-26-16,-7-8 0 0,-11 4-2 16,4 0 1-16,-7 0-2 15,3 0 1-15,-7 7 1 16,4 2 1-16,-3 7-2 15,6 3 0-15,4 3 0 16,7 3 0-16,6-3-2 16,8 3 1-16,11-7-1 15,7-2 1-15,6-10 0 16,-2-6 0-16,-5-3 1 16,1-3 0-16,-1 0 0 15,-2-4 0-15,-5 1 0 16,1 0 0-16,-4-4-1 15,-4-3 1-15,4 7 0 16,-3-1 0-16,-1 4 1 16,-3 6 0-16,4 0 1 15,-4 6 1-15,0 7 1 16,4 6 0-16,-1 6 0 0,8 9 0 16,-11 1-1-1,10-1 0-15,-6 1-2 0,3-10 1 16,3-6-5-16,8-10 1 15,-4-6-8-15,4-9 1 16,3-6-7-16,4-7 1 16</inkml:trace>
  <inkml:trace contextRef="#ctx0" brushRef="#br1" timeOffset="38014.11">8287 7908 41 0,'3'44'20'0,"-10"6"-17"16,7-40 32-16,0 2-33 15,-3-6 1-15,-1-2-1 16,1-4 1-16,-1-10-4 16,1-6 0-16,3-6 3 15,0-12 0-15,3-4-2 16,1-6 1-16,3-6-1 15,0 0 0-15,3 0 0 16,1 9 0-16,0 7 0 16,6 9 1-16,4 6 0 15,0 6 0-15,8 7 0 16,-8 6 0-16,0 3 0 16,-3 7 0-16,-4 2-1 15,-7 1 0-15,-7 9-1 0,-11 0 0 16,-10-1-2-1,-7-5 1-15,-4 0-6 0,4-4 1 16,3 1-8-16,8-10 1 16</inkml:trace>
  <inkml:trace contextRef="#ctx0" brushRef="#br1" timeOffset="38449">8647 8021 38 0,'-11'78'19'0,"11"-31"-16"0,0-40 28 0,0-4-30 0,-7-3 0 0,3-13 1 15,4-6 0-15,-3-12-2 16,-1-3 0-16,8-13 2 16,-4-7 0-16,7-2-1 15,0-7 1-15,4 7-1 16,-4 2 0-16,10 10 0 16,1 7 0-16,7 9 0 0,-1 12 0 15,1 7 0-15,0 5 1 16,-4 11-1-16,-3 8 1 15,-4 4-2 17,-11 6 1-32,-6-6-2 0,-8 3 1 31,-3 0-2-31,-7 3 1 0,-4-6-3 0,0-7 0 0,8-2-6 16,3-7 0-16,10-6-4 0,4-7 0 15</inkml:trace>
  <inkml:trace contextRef="#ctx0" brushRef="#br1" timeOffset="38832.89">9105 7801 39 0,'0'44'19'0,"0"-9"-16"0,0-29 33 0,0-3-35 0,0-6 1 0,0-9 3 15,0-10 0-15,-3-3-5 16,3-7 0-16,-4-2 4 16,4-7 0-16,0 6-1 15,4 1 1-15,-1 6-2 0,4 0 1 16,4 6-1-16,-1 6 1 15,5 0-3-15,2 7 0 16,1-1-5-16,-4 1 1 16,0 3-9-16,-3-1 0 15,-4 1-5-15,-4-10 1 16</inkml:trace>
  <inkml:trace contextRef="#ctx0" brushRef="#br1" timeOffset="39739.44">9666 7378 45 0,'0'3'22'0,"-7"13"-12"0,0-7 22 15,-7 7-31-15,-7 9 0 16,-7 3 0-16,-8 4 1 0,1 2-4 16,0 13 1-16,3-6-1 15,0 3 0-15,4-3-5 16,14-4 0-16,3-12-7 16,11-12 0-16</inkml:trace>
  <inkml:trace contextRef="#ctx0" brushRef="#br1" timeOffset="39893.03">9380 7347 38 0,'11'31'19'0,"14"51"-13"16,-15-57 30-16,8 6-33 15,7 13 0-15,6 0-1 16,5 0 1-16,-8 3-6 0,-3 3 0 15,-1-9-4-15,-6-10 0 16,-8-15-7-16,1-10 0 16</inkml:trace>
  <inkml:trace contextRef="#ctx0" brushRef="#br1" timeOffset="41109.08">15134 7522 42 0,'0'25'21'15,"11"-3"-8"-15,-4-22 22 0,0 4-33 16,7-8 1-16,11 1 1 16,10-6 0-16,4-7-6 15,-4-6 1-15,-3-6 3 16,-8 3 0-16,-2-6-2 16,-8-1 0-16,-7 4-1 15,-7 0 0-15,-4 3 0 16,-6 6 0-16,-4 9-1 15,-8 10 1-15,-2 10-1 16,-1 6 1-16,4 2 0 16,3 14 0-16,4 5 0 0,4 4 1 15,10 0 1-15,3 6 0 16,8 0-1-16,6-6 1 16,8 0-4-16,3-10 1 15,7-9-12-15,8-13 1 16,6-24-2-16,-6-11 1 15</inkml:trace>
  <inkml:trace contextRef="#ctx0" brushRef="#br1" timeOffset="41390.94">15734 7629 35 0,'0'47'17'0,"-7"-19"-14"0,7-28 31 0,0-6-32 0,0-7 1 0,-4-2 1 16,1-4 1-16,-1-3-5 16,-3 0 0-16,4-3 4 15,-1-3 1-15,4 6-2 16,0 0 1-16,4 3-1 16,3-3 0-16,0 3-1 15,3 4 0-15,8 5-1 16,0 1 0-16,6-1-4 15,5 1 0-15,-1 3-9 16,4-1 0-16,-1-5-5 16,8 2 1-16</inkml:trace>
  <inkml:trace contextRef="#ctx0" brushRef="#br1" timeOffset="41691.87">16108 7720 45 0,'-4'22'22'0,"-3"-6"-26"0,7-23 39 16,-3-2-33-16,-4-13 1 16,0-3 1-16,3-6 1 0,1-1-6 15,-1-2 0-15,4-1 3 16,4 4 1-16,3 3-1 15,7 2 1-15,3 8-2 16,8 2 1-16,0 3-3 16,-1 7 1-16,-2 3-5 15,-5 3 1-15,-3 3-10 16,8 0 1-16,-1-3-3 16,3-6 1-16</inkml:trace>
  <inkml:trace contextRef="#ctx0" brushRef="#br1" timeOffset="41992.06">16722 7463 50 0,'7'12'25'0,"-7"-9"-30"15,-4-3 51-15,-3-3-45 0,-7-3 0 16,-7 0 0-16,-7 6 1 15,-1 0-2-15,-6 6 0 16,0 10 1-16,0 3 0 16,3 3-1-16,7 3 1 15,11 0-2-15,7 3 1 0,11-6-1 16,10-3 0-16,10-7-1 16,8-9 1-16,7-9-4 15,3-6 1 1,1-4-6-16,-5-6 1 0,1-3-6 15,-7-7 1-15</inkml:trace>
  <inkml:trace contextRef="#ctx0" brushRef="#br1" timeOffset="42226.53">16891 7638 34 0,'7'19'17'0,"0"-31"-15"16,-7-1 26-16,0-3-27 15,0-5 0-15,0-1 2 16,-3-10 0-16,3 4-1 16,0 3 0-16,10 6 3 15,8 3 1-15,7-2-1 0,10-1 1 16,18-3-2-16,14-3 1 16,-4-3-9-16,-3-1 1 15,-3 7-13-15,-19-6 1 16</inkml:trace>
  <inkml:trace contextRef="#ctx0" brushRef="#br0" timeOffset="47190.71">7165 9595 67 0,'0'6'33'0,"7"-6"-24"16,4-3 33-16,3-3-40 15,21-7 0-15,14-2 0 16,1-4 1-16,6-3-6 0,8 3 1 16,-18 7-4-16,-4 2 1 15,-10 4-13-15,-15 3 0 16,-13 3-2-16,-11 3 0 16</inkml:trace>
  <inkml:trace contextRef="#ctx0" brushRef="#br0" timeOffset="47356.71">7123 9730 57 0,'-11'28'28'16,"36"-9"-31"-16,-11-16 55 0,7-3-51 0,11 0 0 0,14-3-2 16,7-3 1-16,3-1-7 15,7 1 1-15,1-6-11 16,-4-4 1-16</inkml:trace>
  <inkml:trace contextRef="#ctx0" brushRef="#br0" timeOffset="47724.27">8326 10235 48 0,'-18'50'24'0,"11"-34"-16"0,7-16 33 16,-4-10-37-16,4-15 0 15,-7-9 2-15,4-16 1 16,-1-35-9-16,-3-15 0 15,4-10 5-15,-1-6 0 16,4-7-3-16,0-8 0 16,4 15-1-16,6 6 1 15,4 13 0-15,0 25 0 16,1 18-1-16,2 7 0 0,1 19-2 16,-4 22 1-16,0 18-8 15,-3 7 0-15,-4 9-8 16,-7 10 0-16</inkml:trace>
  <inkml:trace contextRef="#ctx0" brushRef="#br0" timeOffset="47925.35">8029 9717 56 0,'0'38'28'0,"7"-10"-24"0,4-21 48 0,-1 2-48 15,15-3 0-15,3 1 0 16,15-4 1-16,13-3-8 16,11 0 1-16,-7-3-3 0,-3 3 1 15,-4 0-16-15,-11-4 1 16</inkml:trace>
  <inkml:trace contextRef="#ctx0" brushRef="#br0" timeOffset="48307.99">9024 9761 57 0,'11'22'28'0,"-18"-15"-26"0,7-4 39 0,-4 6-41 16,-7 7 1-16,-3 6-1 15,-7 6 1-15,-3-3-1 16,-5 6 0-16,-6 7 0 16,3 3 0-16,1-7 0 15,-1 7 1-15,7 3-2 16,4-3 1-16,3-7-2 16,8-6 1-16,6-6-3 15,8-3 1-15,6-6-8 16,4-10 1-16,4-13-6 15,7-2 0-15</inkml:trace>
  <inkml:trace contextRef="#ctx0" brushRef="#br0" timeOffset="48715.41">9264 10050 52 0,'3'19'26'0,"5"-16"-28"0,-8-3 46 0,-8 0-42 0,-2-3 0 0,-8 3 1 16,-6 3 0-16,13 3-4 15,-7 7 0-15,1 2 3 16,-1-5 0-16,0 5-2 16,1 1 0-16,3 0-1 15,7-1 1-15,-4-5-2 16,8-4 1-16,6 0-1 16,8-12 0-16,-4 0 0 15,0 0 1-15,3-7 0 16,4 0 1-16,1 1 0 15,-5-1 0-15,4-2 0 16,-3 8 0-16,3 4 0 16,-3 3 0-1,-1 7 0-15,4 8 0 0,-3-2 0 63,-1 9 0-63,4 3-2 0,1 3 1 0,2-3-5 0,1-6 0 0,3-10-10 0,4-12 1 0</inkml:trace>
  <inkml:trace contextRef="#ctx0" brushRef="#br0" timeOffset="48942.1">9490 9614 36 0,'21'28'18'0,"14"76"-3"0,-21-79 23 0,7 16-35 15,1-1 1-15,-8 10 0 16,0 4 1-16,0-1-7 16,-7 13 0-16,-3-3 3 15,-8-4 1-15,-21 4-7 16,-10-3 1-16,-11-13-12 16,-7-13 0-16</inkml:trace>
  <inkml:trace contextRef="#ctx0" brushRef="#br0" timeOffset="49501.51">10467 10015 62 0,'14'19'31'0,"32"6"-27"0,-25-22 54 0,11 1-56 0,10-1 0 0,-3-6-1 16,-4-4 0-16,4 1-6 15,-7 0 1-15,0-4-7 16,-11-2 1-16,0-7-10 16,-11-12 0-16</inkml:trace>
  <inkml:trace contextRef="#ctx0" brushRef="#br0" timeOffset="49568.59">10590 9667 57 0,'-7'54'28'0,"14"33"-25"0,0-49 45 0,4 3-46 0,-4 18 1 0,4 4-5 0,-4 0 1 0,0 0-8 0,0-10 0 16,-4-22-8-16,-3-15 1 16</inkml:trace>
  <inkml:trace contextRef="#ctx0" brushRef="#br0" timeOffset="51045.13">11723 10511 43 0,'-4'31'21'0,"8"-59"-8"16,-1 12 21-16,1-15-30 16,3-10 0-16,0-12 1 15,0-19 1-15,0-16-8 16,-3-19 1-16,6-6 4 16,4 4 1-16,4 2-2 15,0 4 0-15,-1 5 0 0,4 11 0 16,1 14-1-16,-1 17 0 15,3 12-2-15,-6 16 1 16,0 15-5-16,-4 20 1 16,-4 11-6-16,-3 14 0 15,-7 9-9-15,-7-1 1 16</inkml:trace>
  <inkml:trace contextRef="#ctx0" brushRef="#br0" timeOffset="51243.28">11585 10018 44 0,'-28'41'22'0,"21"-16"-12"0,7-22 34 15,3 1-38-15,1 2 0 0,3-3 2 16,11-3 1-16,10-3-12 16,11-7 0-16,3-2 6 15,-3-4 1-15,3-3-10 16,1 1 0-16,-5-11-13 15,5-8 0-15</inkml:trace>
  <inkml:trace contextRef="#ctx0" brushRef="#br0" timeOffset="51467.78">12340 9238 57 0,'0'37'28'0,"-3"10"-27"0,-1-28 41 15,1 0-41-15,-4 9 0 16,-1 7-2-16,5 2 1 16,-1 1-6-16,8-10 1 15,3 4-11-15,4-20 0 16</inkml:trace>
  <inkml:trace contextRef="#ctx0" brushRef="#br0" timeOffset="51752.11">12682 9761 57 0,'-3'47'28'0,"-15"16"-26"16,11-44 45-16,-7 3-46 15,-7 9 1-15,-7 13 0 16,-8 0 1-16,5 16-4 16,-1 9 0-16,4 6 1 15,-1-6 0-15,5-6-4 16,10-4 0-16,7-15-9 15,7-16 0-15,7-15-5 16,7-13 0-16</inkml:trace>
  <inkml:trace contextRef="#ctx0" brushRef="#br0" timeOffset="52590.71">13166 9793 60 0,'-4'-3'30'0,"8"3"-36"16,-4 0 58-16,-7 3-52 0,-7 0 1 16,-4 9 0-16,-3 4 0 15,0 0-2-15,-1 6 1 16,5 3 0-16,3-6 1 16,0-1-1-16,-1 1 0 15,1-3-1-15,4 0 0 16,3-4 0-16,3-2 0 15,4-4-1-15,4 0 1 16,-1 0-1-16,4-3 1 16,7 1 0-16,4-4 1 15,7 0 0-15,-1-4 0 0,-6 1 0 16,-4 0 0 0,-3 0-1-1,-11 3 1 16,-4-3-1-31,-3 3 1 0,-3 0-1 0,-8 3 1 0,4 0-2 16,0 0 0-16,-4 4-3 16,0 2 0-16,1 0-1 15,-1 4 1-15,4 0-1 16,7-1 1-16,3 1 1 16,8-1 0-16,3 1 3 15,4-1 1-15,6-2 2 16,8-1 0-16,7 4 1 15,-1 2 1-15,1 4-1 0,-4 0 1 16,-6-3-2-16,-5 6 1 16,-6-1-2-16,-11 5 1 15,-11 2-3-15,-6 3 0 16,-8 7-1-16,-3-4 1 16,-1-9-3-16,1-3 1 15,0-3-10-15,3-9 1 16</inkml:trace>
  <inkml:trace contextRef="#ctx0" brushRef="#br0" timeOffset="52876.98">13399 9614 36 0,'-18'0'18'0,"4"44"-7"16,17-22 23-16,8 12-28 15,7 26 1-15,6 3 2 16,1 9 1-16,-4 12-14 16,-3 4 1-16,-4 19 7 15,-7-7 1-15,-4-6-6 16,-13 3 0-16,-18-9-15 15,-11-19 1-15,0-15-2 16,7-17 0-16</inkml:trace>
  <inkml:trace contextRef="#ctx0" brushRef="#br0" timeOffset="53432.39">14503 9714 59 0,'-7'19'29'0,"-11"19"-34"16,11-32 58-16,-7 7-51 0,-4 5 1 16,-6 11-1-16,-5-1 1 15,-10 13-4-15,-3 12 0 16,0 6 2-16,3 10 1 15,7 13-2-15,8-7 0 16,6-6-3-16,14-9 1 16,19-13-5-16,16-9 0 15,15-20-9-15,11-11 1 16,-1-17-3-16,-3-15 0 16</inkml:trace>
  <inkml:trace contextRef="#ctx0" brushRef="#br0" timeOffset="53660.43">14937 9899 46 0,'3'44'23'0,"-17"0"-20"0,3-28 43 0,-3 9-44 16,-10 3 1-16,-8 0 0 15,-10 16 1-15,3 3-5 16,3 3 0-16,8 1 2 15,4-1 0-15,2-9-6 16,8-7 1-16,4-18-11 16,6-13 1-16,-3-19-3 15,0-9 1-15</inkml:trace>
  <inkml:trace contextRef="#ctx0" brushRef="#br0" timeOffset="53840.43">14510 9890 30 0,'7'9'15'0,"28"48"-2"0,-24-32 24 16,3 12-32-16,0 11 0 16,11 8 1-16,3 7 0 15,11 9-9-15,3-9 0 0,0-4 2 16,4-2 1 0,-4-17-10-16,-3-15 1 0,4-15-6 15,-15-10 1-15</inkml:trace>
  <inkml:trace contextRef="#ctx0" brushRef="#br0" timeOffset="54095.55">15455 10291 60 0,'50'13'30'0,"24"-23"-44"15,-53 1 60-15,4 0-47 0,-4-7 1 16,3-3-4-16,-2 3 0 16,2 4-4-16,1-1 1 15,-7-5-8-15,3-1 0 16</inkml:trace>
  <inkml:trace contextRef="#ctx0" brushRef="#br0" timeOffset="54589.31">16341 10084 52 0,'10'3'26'16,"-17"1"-31"-16,7-4 46 0,-7 0-41 15,-3 3 0-15,-8 3 0 16,-7 3 1-16,-7 4-1 15,-6 3 1-15,-1 2-1 16,4 4 1-16,3 0-2 16,7 3 1-16,4-3-3 15,7 0 0-15,3-6-1 16,8-3 0-16,10-7-1 0,10-3 1 16,8-3 0-16,7-6 1 15,0-1 1-15,-4 1 1 16,-3-3 1-16,-4-4 0 15,-4 7 0-15,1 0 0 16,-4 6 1-16,0 3 0 16,0 9 0-16,0 4 0 15,1 6 1-15,-1 0 0 16,3 6-1-16,4-3 1 16,4-3-7-16,3-6 0 15,1-19-7-15,-1-7 1 0</inkml:trace>
  <inkml:trace contextRef="#ctx0" brushRef="#br0" timeOffset="54827.9">16669 9605 54 0,'21'34'27'0,"11"104"-29"15,-15-97 51-15,4 9-47 16,1 10 1-16,2 2-1 16,5 1 1-16,-8 0-5 15,-7 3 0-15,-11 6 1 16,-13-3 0-16,-18 3-12 16,-25 3 1-16,-21-15-5 0,-1-4 0 15</inkml:trace>
  <inkml:trace contextRef="#ctx0" brushRef="#br0" timeOffset="59242.49">4911 11665 44 0,'3'0'22'0,"4"-32"-8"0,-3 36 22 0,-4-4-33 16,0 0 0-16,-4 0 0 15,-3 6 0-15,-14 13-5 16,-18 9 1-16,7 6 2 16,-13 13 0-16,-5 7-3 0,-3 5 1 15,4 10-2-15,7-15 0 16,3-1 1-16,18 0 0 16,3-6 0-1,7-6 0-15,15 0 1 0,14-10 1 16,13-9 2-16,8-3 0 15,7 0 0-15,7-7 1 16,3 1 0-16,-10 2 0 16,-7 7-1-16,-11 7 1 15,-17 2-2 17,-15 7 0-32,-13 12-3 15,-5-6 0-15,-9 3-3 0,-5 0 0 0,-6-3-2 0,3-4 0 0,-3-5-9 16,14-1 1-16,7-8 0 15,10-8 1-15</inkml:trace>
  <inkml:trace contextRef="#ctx0" brushRef="#br0" timeOffset="59572.9">5140 12718 43 0,'53'-9'21'0,"-7"-13"-22"15,-36 13 44-15,4 2-41 16,4-2 0-16,-14-4 0 16,3 1 1-16,-11 2-4 15,1 4 0-15,-11 6 2 0,-8 6 0 16,-13 4-2-16,-4 12 0 16,4 0-3-16,-4 15 1 15,11 7-1-15,7 6 0 16,10-9 1 15,4 0 0-31,18-6 2 0,13-17 0 16,19-18 4-16,6-3 1 0,1-16 0 0,-8-12 1 15,-7-7-2-15,-10-6 1 16,-8-9-10-16,-17-3 1 16,-17-4-10-16,-8-6 1 15</inkml:trace>
  <inkml:trace contextRef="#ctx0" brushRef="#br0" timeOffset="60292.95">8005 13220 48 0,'0'53'24'0,"7"-24"-20"16,0-26 39-16,-7-3-39 15,0-13 1-15,0-9 4 16,0-15 0-16,-7-23-11 16,3-25 1-16,-7-12 6 15,-3-19 1-15,0-9-3 16,-3-4 1-16,3-15-4 16,10 0 1-16,4-4-2 0,11 23 0 15,3-1 0-15,-4 17 1 16,1 21-1-16,-1 25 0 15,5 19-2-15,-1 19 0 16,-4 22-6-16,-3 9 0 16,-7 19-10-16,-7 13 0 31</inkml:trace>
  <inkml:trace contextRef="#ctx0" brushRef="#br0" timeOffset="60485.62">7574 12505 46 0,'0'53'23'0,"14"-24"-9"0,-7-23 30 0,0-3-42 15,11 3 1-15,3-2 0 16,7-4 0-16,8-7-6 16,10-2 0-16,10-1-4 15,0-2 1-15,8-13-11 16,-8 0 0-16</inkml:trace>
  <inkml:trace contextRef="#ctx0" brushRef="#br0" timeOffset="60716.43">8622 12245 53 0,'25'41'26'0,"-22"-13"-27"0,-6-22 41 0,3 4-39 0,-11 5 1 15,-3-5-1-15,-4 12 1 16,-6 6-3-16,-5 6 1 16,5 7 1-16,-8 16 1 15,7-10-3-15,8 6 0 16,6 0-3-16,11 1 1 16,7-11-7-16,14-8 1 15,0-19-7-15,8-16 1 16</inkml:trace>
  <inkml:trace contextRef="#ctx0" brushRef="#br0" timeOffset="60971.63">9098 12339 55 0,'7'38'27'0,"-14"18"-29"0,4-37 50 0,-8 9-47 0,-10 13 1 0,-7 3-1 15,-8-7 0-15,-2 4-2 16,-5 6 0-16,-3 7 0 16,4-11 0-16,3 4-4 15,7-9 1-15,11-10-7 0,7-15 1 16,7-13-7 0,7-19 1-16</inkml:trace>
  <inkml:trace contextRef="#ctx0" brushRef="#br0" timeOffset="61174.33">8745 12446 41 0,'18'6'20'0,"35"60"-18"0,-42-44 34 15,6 15-33-15,4-2 1 16,8 9 0-16,2 6 1 31,8 3-7-31,-4-6 0 0,-6-9 1 16,-8-16 0-16,0-13-9 15,-3-15 1-15,-1-19-5 16,-6-16 0-16</inkml:trace>
  <inkml:trace contextRef="#ctx0" brushRef="#br0" timeOffset="61328.95">9137 12201 46 0,'21'44'23'0,"11"53"-17"16,-18-69 41-16,7 16-45 16,7 3 1-16,1 13-1 15,2-13 1-15,-9 0-5 16,-5 3 0-16,-6 3-1 16,-8-2 0-16,-10 2-13 15,-17 0 0-15</inkml:trace>
  <inkml:trace contextRef="#ctx0" brushRef="#br0" timeOffset="62033.64">10019 12762 55 0,'-4'13'27'0,"1"-26"-27"0,3 13 41 15,0-9-38-15,3-7 0 16,8-9 3-16,3-6 0 16,14-7-8-16,4-6 1 15,0 0 4-15,0 4 0 16,-1-1-2-16,-2 6 1 0,-5 7-4 15,1 6 1-15,-7 6-1 16,-1 10 0-16,-3 9-2 16,0 4 1-16,-3 18 0 15,3 6 0-15,4 13 1 16,3 9 1 15,7-6 1-15,0 0 0-16,4-6 1 47,7-13 1-47,3-9 0 15,4-9 1-15,-4-14-1 0,-3-11 0 0,-3-7-2 0,-8-6 0 0,-4-4-6 0,-6-2 0 16,-7 5-12-16,-11-2 0 0</inkml:trace>
  <inkml:trace contextRef="#ctx0" brushRef="#br0" timeOffset="62452.97">9892 13255 60 0,'3'22'30'0,"8"-32"-27"0,0 4 48 0,3-7-48 16,10-9 0-16,12-9 2 16,10-7 0-16,-8-2-7 15,-6 2 0-15,3 10 4 16,-6 6 1-16,-1 6-4 16,-3 7 0-16,-1-1-1 15,-3 1 0-15,1 9-2 16,2 9 0-16,1 7 0 15,0 6 0-15,3 9 1 16,11 10 1-16,3 9 1 16,7-9 0-16,4-3 1 15,-3-10 1-15,6-9-2 16,1-13 1-16,-1-3-5 16,-10-19 0-16,-11-5-12 15,-14-17 1-15</inkml:trace>
  <inkml:trace contextRef="#ctx0" brushRef="#br0" timeOffset="63081.28">11582 13317 56 0,'10'16'28'0,"4"-16"-22"16,-7-3 42-16,4-13-45 15,0-18 1-15,-1-13 1 16,1-10 1-16,-8-24-8 15,-3-7 1-15,0-22 4 0,-3-9 0 16,3-13-2 15,0 4 1-31,7-4-2 32,7 10 1 14,7 15-1-46,-3 19 0 32,-1 16 0-17,1 16 0 17,0 12-3-32,-1 19 1 15,1 15-4-15,-4 1 1 0,0 18-4 0,-3 13 1 0,-4 13-6 16,0 6 1-16,-4 2-5 15,-3 1 0-15</inkml:trace>
  <inkml:trace contextRef="#ctx0" brushRef="#br0" timeOffset="63272.74">11441 12725 59 0,'-7'47'29'0,"28"-25"-28"0,-11-16 55 0,4 0-52 15,4 7 0-15,10-4 0 16,15-3 0-16,10-2-8 16,-1-4 1-16,-2-4-3 15,-4-2 1-15,0-3-15 16,-8-13 1-16</inkml:trace>
  <inkml:trace contextRef="#ctx0" brushRef="#br0" timeOffset="63459.8">12411 12587 62 0,'7'34'31'0,"-18"23"-35"0,8-42 46 15,-8-2-43-15,-10 9 1 16,-11 9-1-16,-7 10 1 0,1 0 0 16,-5 9 1-16,1 9-1 15,3 7 0-15,7-3-2 16,11 3 1-16,14-7-6 16,11-5 1-16,13-13-11 15,8-23 1 1</inkml:trace>
  <inkml:trace contextRef="#ctx0" brushRef="#br0" timeOffset="63886.93">12739 12963 56 0,'14'0'28'0,"-25"16"-33"16,4-10 46-16,-3 7-41 15,-11-1 1-15,-8 4 0 16,1 3 0-16,-4 6-1 0,1 3 0 16,2 3 1-16,5 4 0 15,3-4-1-15,3-9 1 16,4-3-1-16,7-3 0 16,0-4-1-16,10-3 1 15,11 1-1-15,4-13 0 16,3-10 0-16,4-2 1 15,-4-1-1-15,-3-3 0 16,-1 3 0 0,-3 1 0-16,0-1 0 0,-3 7 0 47,0 2 0-47,3 7 1 46,0 7 0-46,0 2 0 32,4 7 1-32,-1 9 0 15,4-3-1-15,1-7 1 0,-1-2-5 0,3-4 0 0,1-2-11 0,-4-23 1 0</inkml:trace>
  <inkml:trace contextRef="#ctx0" brushRef="#br0" timeOffset="64089.09">12954 12461 56 0,'18'57'28'0,"13"71"-28"0,-9-96 46 16,6 21-45-16,0 16 1 16,4 12 0-16,-8 7 0 15,-6-12-4-15,-7 5 0 32,-11-9-3-32,-14-6 0 0,-15-13-12 0,-9-15 0 15</inkml:trace>
  <inkml:trace contextRef="#ctx0" brushRef="#br0" timeOffset="64865.45">15723 13277 59 0,'7'65'29'0,"-7"8"-28"0,0-58 46 0,0 4-47 0,4-6 0 0,3-4-1 0,-4 0 1 0,8-5 0 15,0-8 1-15,-1-2-1 0,4-6 0 0,-3-4 0 0,0 0 0 0,3 4-1 0,-4-7 0 0,1 6 0 16,-1 1 0-16,1 6 0 16,0 2 0-16,3 8 0 15,-4 8 0-15,4 10 1 16,4 3 1-16,0-3-1 15,3 0 1-15,0-3-1 16,4-3 0-16,6-7 0 0,5-9 0 16,-5 0-2-1,5-9 1 17,-8-10-10-32,4-10 0 46,-4-8-5-30,7-10 0-16</inkml:trace>
  <inkml:trace contextRef="#ctx0" brushRef="#br0" timeOffset="65009.75">16499 13161 54 0,'-3'87'27'0,"-11"-5"-32"0,10-60 47 0,-3 6-42 0,0 3 1 0,0-12-3 16,0-3 0-16,7-10-3 15,0-6 1-15,-3-15-11 16,3-11 1-16</inkml:trace>
  <inkml:trace contextRef="#ctx0" brushRef="#br0" timeOffset="65217.9">16274 12784 42 0,'0'10'21'0,"3"21"-12"0,1-25 30 0,-4 1-37 0,3 2 1 0,-3-3 1 0,4 1 1 0,10-4-7 15,7-3 0-15,11-7 0 0,10-11 0 16,15-1-5-16,6-19 0 16,1-9-6-16,-1-9 1 15,4-7-3-15,-3-15 0 16</inkml:trace>
  <inkml:trace contextRef="#ctx0" brushRef="#br0" timeOffset="65500.68">16916 11784 39 0,'-18'66'19'0,"-7"50"-21"0,22-69 37 0,3 6-31 0,0 16 1 0,0 22 2 0,-7 9 1 0,3 13-10 63,1 6 1-63,-4 10 5 0,0 9 0 16,0-9-4-16,-8-7 1 31,-2-22-8-31,-4-24 1 0,-1-20-10 15,1-15 1 1</inkml:trace>
  <inkml:trace contextRef="#ctx0" brushRef="#br0" timeOffset="65803.4">16616 12916 21 0,'-7'-91'10'0,"21"-3"0"0,-7 66 3 0,7-4-10 0,4 4 1 0,10 6 1 16,0 10 1-16,11 15-6 16,7 16 0-16,7 6 6 0,0 12 0 15,3 10 0-15,-3 0 0 16,-7 0-2-16,-7-3 1 15,-8-3-3-15,-2-3 1 16,-8-7-2-16,-4 0 0 31,-2-9-1-31,-1-9 0 0,0-10 1 0,0-6 0 32,0-13 1-32,4 1 1 0,-1-4-1 46,1 3 1-46,-4 4 0 16,-3 5 1 0,3 1-2-16,0 12 0 15,7 13-1-15,0 6 1 16,11 3-2-16,0 4 1 0,3 5-2 0,0-5 0 0,4-13-4 16,3-10 0-16,1-9-13 0,-4-16 1 0</inkml:trace>
  <inkml:trace contextRef="#ctx0" brushRef="#br0" timeOffset="66425.06">18923 13252 64 0,'42'6'32'0,"8"-3"-37"0,-43-12 52 0,7-1-47 0,0-6 0 0,0-6-1 0,-3 1 1 0,-4-1-1 0,-4 0 1 0,-3 3-1 0,-3 0 0 0,-4 10-1 0,-4 15 0 0,-3 6 0 0,0 17 1 0,0 5 0 0,3-3 1 0,1 7 1 0,6 6 0 15,4 3 1-15,7-9 1 0,0 2 0 0,7-2 0 0,7-7-3 0,8-5 0 0,-1-8-6 0,4-18 1 0,-1 0-9 0,1-15 0 0,0-20-4 0,0-9 1 0</inkml:trace>
  <inkml:trace contextRef="#ctx0" brushRef="#br0" timeOffset="66597.4">19385 13443 47 0,'-10'34'23'0,"3"-40"-20"0,3-3 42 0,0-7-42 0,-3-6 0 0,0-3 3 0,0 0 1 0,4-7-8 0,-1-2 0 0,1 3 5 0,3-1 0 0,3 4-1 15,8 6 1-15,6 3-5 16,8 7 1-16,3 2-6 16,4 7 1-16,-4 0-11 15,-3 0 1-15,-4-7-5 16,4 1 1-16</inkml:trace>
  <inkml:trace contextRef="#ctx0" brushRef="#br0" timeOffset="66882.98">19713 13546 59 0,'-3'16'29'0,"-1"-16"-37"0,4-9 58 16,0-1-50-16,0-9 0 16,0-9 0-16,0-6 0 15,0-1 1-15,0-12 0 16,0 3 0-16,4 0 1 16,3 7 0-16,7 5 0 15,4 4-2-15,3 12 0 16,0 7-6-16,4 3 1 0,-1 3-12 15,-3-4 0-15,1-2-1 16,-1-1 0 0</inkml:trace>
  <inkml:trace contextRef="#ctx0" brushRef="#br0" timeOffset="67207.64">20341 13104 49 0,'21'28'24'0,"-10"-25"-27"0,-11 1 49 0,0-1-46 15,-11 0 1-15,-3 0 0 16,-7 0 0-16,-7-3-2 0,-4 3 1 16,4 4 1-1,-4 5 0-15,0 7-1 0,1 6 0 16,2 3-3-16,5 4 1 15,6 2-2-15,11 1 0 16,11-4 0-16,10-6 0 16,0-9 0-16,7-13 1 31,18-28-7-31,0 3 1 16,-11-16-2-16,4 1 0 15</inkml:trace>
  <inkml:trace contextRef="#ctx0" brushRef="#br0" timeOffset="67427">20440 13386 58 0,'7'16'29'0,"0"-29"-37"15,0 1 59-15,4-4-51 16,3 1 1-16,7-7 0 15,7-10 0-15,4 4-1 16,10-10 0-16,15 1-1 16,10-7 1-16,-4 3-7 15,-6 10 0-15,-11 9-10 16,-15-6 1-16</inkml:trace>
  <inkml:trace contextRef="#ctx0" brushRef="#br0" timeOffset="68384.95">23858 12261 44 0,'50'-41'22'0,"-40"19"-13"0,-10 16 30 0,-3-4-34 15,-8 4 0-15,-6 0 4 16,-12 9 0 0,-9 0-12-16,-15 3 1 0,-14 0 7 15,0 4 0-15,-11 9-3 16,-7 0 0-16,1-4-5 15,3 1 1-15,3 0-2 16,7 2 1-16,15 1-1 16,10 0 1-16,11 3 0 15,7 9 0-15,6 4 1 32,8 9 1-17,0 6 1-15,7 0 0 0,0 3-1 0,0 7 1 0,3 0 0 16,-3 12 0-1,-3 3-1 1,-1 13 1 15,-3-1-1 1,-4 8 0-32,-3-14 0 15,4-6 1-15,3-3 0 0,3-6 0 0,7-9 2 0,12-13 0 0,9-7 2 0,8-8 1 0,21-14 0 16,24-2 0-16,11-13-1 15,4-10 0-15,-14-2-6 0,-4-4 0 0,-11 4-12 0,-10-4 0 16,-14-3-6-16,-8-3 1 0</inkml:trace>
  <inkml:trace contextRef="#ctx0" brushRef="#br0" timeOffset="68719.06">22860 13195 55 0,'7'9'27'0,"7"-9"-25"16,-3 4 49-16,6-11-47 15,15-2 0-15,21 0 0 0,14-7 0 16,14-3-10-16,-7 0 0 16,-3 0-5-16,-11 7 1 15,-18 2-9-15,-10 4 0 16</inkml:trace>
  <inkml:trace contextRef="#ctx0" brushRef="#br0" timeOffset="69059.17">23791 13675 60 0,'11'-6'30'0,"-15"-20"-39"16,1 20 55-16,-11-3-47 15,-7-1 1-15,-8 4-1 16,-6 9 0-16,-4 10-1 16,-3 15 1-16,7 13-3 15,6 6 1-15,5 3-2 16,6 0 1-16,8-6 0 15,10-9 1-15,14-10 4 0,14-10 0 16,11-15 2-16,3-12 1 16,0-7-1-16,-6-12 1 15,-8-10-7-15,-7-9 1 32,-7-10-13-17,-7-6 1-15</inkml:trace>
  <inkml:trace contextRef="#ctx0" brushRef="#br0" timeOffset="69469.03">24522 12935 54 0,'-4'25'27'0,"15"-16"-22"0,-8-6 43 0,4 1-47 0,11-4 0 15,14-4 0-15,6-2 1 16,12 3-6-16,-1 3 0 16,-3 0-7-16,-7 0 1 15,-11 3-8-15,-17 3 1 16</inkml:trace>
  <inkml:trace contextRef="#ctx0" brushRef="#br0" timeOffset="69619.98">24472 13430 61 0,'-3'38'30'0,"31"-19"-30"0,-14-16 56 0,11-3-56 15,17 3 1-15,7 0-9 16,11-3 1-16,7-3-8 15,-7-10 0-15</inkml:trace>
  <inkml:trace contextRef="#ctx0" brushRef="#br0" timeOffset="70710.43">25598 13741 44 0,'0'72'22'0,"-4"-13"-12"0,4-52 22 15,0-4-30-15,0-3 1 16,-3-13 2-16,-1-21 1 16,4-23-6-16,0-5 1 15,0-29 4-15,-4-16 1 16,4-12-2-16,0 0 0 15,0-7-2-15,0-12 1 32,4 10-2-32,3 9 0 0,4 9-1 0,-1 13 0 15,-3 15-1-15,0 23 1 16,7 24-4-16,-3 22 1 16,0 17-4-16,-8 14 0 0,-3 20-12 15,-3 9 0 1</inkml:trace>
  <inkml:trace contextRef="#ctx0" brushRef="#br0" timeOffset="70925.32">25217 13333 60 0,'14'9'30'0,"14"4"-33"16,-14-16 48-16,14 0-45 15,15-4 1-15,9 1 0 16,8 0 0-16,-10 0-5 16,-1-7 1-16,1-3-11 15,3-2 1-15,-11-7-4 0,0-1 1 16</inkml:trace>
  <inkml:trace contextRef="#ctx0" brushRef="#br0" timeOffset="71209.92">26289 12195 61 0,'4'-7'30'0,"-8"39"-38"0,0-20 60 0,-3 17-52 15,-3 5 1-15,-4 16-2 16,3 13 1-16,1 9-4 16,3 0 1-16,3-3-10 15,0-6 1-15,1-13-5 16,10-12 0-16</inkml:trace>
  <inkml:trace contextRef="#ctx0" brushRef="#br0" timeOffset="71628.43">26846 13286 52 0,'-10'9'26'0,"-11"-2"-32"0,17-4 47 0,-6 0-40 0,-1 0 0 0,-3 10 1 15,-7 9 1-15,-8 12-3 16,-6 1 1-16,-4 5 1 16,1 20 0-16,2 15 0 15,8 0 0-15,7 13-2 16,10-13 0-16,8-6-6 15,6-15 1 1,15-10-11-16,10-25 0 31</inkml:trace>
  <inkml:trace contextRef="#ctx0" brushRef="#br0" timeOffset="72302.67">27139 13433 53 0,'4'-3'26'0,"-4"-12"-25"0,0 15 41 0,0-7-39 0,-7 1 0 0,-4 6 1 0,-7 6 1 0,-6 4-6 16,-1 2 0-16,0 4 4 16,1-4 0-16,-5 1-3 15,1 9 0-15,4 0-1 16,2-3 1-16,5-4-2 16,6-2 0-16,4 3-1 15,7-4 1-15,4-2 1 16,3-1 0-16,10 0 0 15,1-2 0-15,0-4 0 16,-1-3 1-16,4-3-1 16,-6-4 1-16,-1 1-1 15,0-6 1-15,-4-1 0 16,1 4 0-16,-1-1-1 16,-2 4 1 46,-8 6-1-62,-4 0 1 0,-3-3-1 31,-4 3 1-31,1 3-2 0,-4 0 0 0,-4 0-1 47,0 0 1-47,-3 4-1 0,7-1 1 16,4 6-1-16,-1 1 0 0,7 3 1 15,4 2 1-15,7 1 0 0,4 3 0 0,3 10 1 0,11-4 1 0,3-3 1 16,0 3 0-16,-3 3 1 0,0 1 0 0,-4-1 0 0,-11 4 0 0,-6-7-2 0,-11 0 1 0,-11 4-2 16,-6-7 1-16,-8 0-5 15,-7-10 1-15,0-2-12 32,0-13 0-17</inkml:trace>
  <inkml:trace contextRef="#ctx0" brushRef="#br0" timeOffset="72579.95">27312 13088 38 0,'-18'4'19'0,"15"33"-11"0,3-27 22 15,3 27-26-15,-3 4 0 16,0 19 3-16,7 12 1 16,8 19-9-16,2 6 0 15,1 0 6-15,-11 3 0 16,-7-12-5 0,-11-6 0-16,-6-7-16 0,-8-12 1 15</inkml:trace>
  <inkml:trace contextRef="#ctx0" brushRef="#br0" timeOffset="73082.72">28000 13248 52 0,'0'29'26'0,"-14"-7"-26"0,10-19 36 0,-10 9-36 0,-7 13 1 0,0 10 0 0,-4 15 1 0,-3 6-2 16,0 20 0-16,0-4 1 16,3 12 0-16,7-5-2 15,8-4 1-15,6-6-4 16,15-12 1-16,6-10-8 16,8-13 0-16,14-18-4 15,3-7 0-15</inkml:trace>
  <inkml:trace contextRef="#ctx0" brushRef="#br0" timeOffset="73664.57">28547 13684 53 0,'-4'16'26'0,"1"3"-32"0,-4-10 50 0,-4 10-43 0,-7 9 0 0,-3 0-1 0,-7 10 1 0,0 9-2 0,-7-3 1 15,-4 6-2-15,7 0 0 16,4-9-7-16,7-3 1 16,7-16-7-16,6-13 1 15</inkml:trace>
  <inkml:trace contextRef="#ctx0" brushRef="#br0" timeOffset="73852.25">28374 13992 39 0,'21'84'19'0,"18"17"-23"0,-25-79 30 0,4 12-27 16,3 4 0-16,-4-7-14 15,1-9 1-15,0-19 12 16,3-12 0-16</inkml:trace>
  <inkml:trace contextRef="#ctx0" brushRef="#br0" timeOffset="74031.69">28773 14051 45 0,'14'22'22'0,"17"6"-28"0,-20-25 44 0,3 1-37 0,7-8 1 0,0 1-6 16,15-3 0-16,13 3-7 0,-7-7 0 15</inkml:trace>
  <inkml:trace contextRef="#ctx0" brushRef="#br0" timeOffset="74448.23">29630 13923 43 0,'3'12'21'0,"-34"-2"-22"0,13-7 30 0,0 0-30 16,-6 0 1-16,-8 3 0 15,-10 7 0-15,-8 2 0 16,8 4 1-16,-1-3-1 15,8 3 0-15,7 3-1 16,7 0 0-16,10 0-1 16,8-7 1-16,13-5-1 15,11-7 1-15,11-9 0 16,3-4 1-16,-3 1 1 16,0-4 1-16,-11 1-1 15,0-1 1-15,-3 4-1 16,0 2 1-16,-8 7-2 15,-3 0 1-15,0 7-1 16,4 8 1 0,-4 4 1-16,0 6 0 0,0-3-1 15,4 3 1-15,3-3-2 0,3-3 0 16,5-10-6-16,6-5 1 16,0-14-8-16,4-18 0 15</inkml:trace>
  <inkml:trace contextRef="#ctx0" brushRef="#br0" timeOffset="74676.78">29838 13186 31 0,'-4'53'15'0,"29"25"-2"0,-14-43 20 0,6 9-28 15,1 25 0-15,7 19 2 16,-1 2 0-16,8 8-9 15,-4 5 0-15,8-2 6 16,-5 2 0-16,-2-15-3 16,-19-7 0-16,-10-5-5 15,-14-1 0-15,-18-9-11 16,-21 0 0-16</inkml:trace>
  <inkml:trace contextRef="#ctx0" brushRef="#br0" timeOffset="76733.07">10234 1455 44 0,'11'34'22'0,"20"60"-11"15,-20-72 22-15,-4 25-31 16,-3 6 0-16,-8 29 0 16,-3 6 0-16,-7 12-4 15,0 13 1-15,0 3 0 0,0 10 1 16,3-17-3-16,0-2 1 16,1-26-3-16,3-12 1 15,0-15-5-15,3-32 1 16,4-22-5-16,0-41 0 15</inkml:trace>
  <inkml:trace contextRef="#ctx0" brushRef="#br0" timeOffset="77256.95">10128 1483 31 0,'50'3'15'0,"45"-6"-10"0,-46-7 23 0,32 1-28 16,15-10 1-16,27 0-1 15,18-12 1-15,4 3-2 16,21 0 1-16,10-7 1 15,8-9 0-15,10-3-1 16,-4 3 1-16,-14-15 0 16,-6 2 0-16,-11 4 0 15,-11 3 0-15,-25 3-1 16,-13 3 1-16,-12 16-1 0,-13 9 1 16,-7 9-1-16,-18 10 0 15,-11 10-1-15,-7 9 1 16,-10 6 0-16,-7 22 0 15,-8 0-1-15,5 22 1 16,-1 19 0-16,7 31 0 16,7 3 0-16,4-6 1 15,-4 19 1-15,1-19 1 16,-8-6 0-16,-14-7 0 16,-21-6-1-16,-28-6 1 0,-22 0 0 15,-28-3 0-15,-20 0-3 16,-40-7 1-16,-38-12-3 15,-50-12 0-15,-28-23-12 16,-32-34 1-16</inkml:trace>
  <inkml:trace contextRef="#ctx0" brushRef="#br1" timeOffset="82226.53">4886 4195 18 0,'0'-19'9'0,"-4"-34"3"16,4 34 9-16,0 4-16 15,-7-4 1-15,4-3 5 16,3 6 1-16,0 4-13 0,-7 9 1 16,3 3 8-16,4 9 1 15,-7 22-3-15,4 10 0 16,-1 31-4-16,1 10 1 15,-1 24-3-15,8 39 1 16,-1 5-2-16,1 19 0 16,6 4 0-16,-10-4 1 15,4-3-1-15,3-12 0 16,-7-13-1-16,0-22 1 0,-7-15-4 16,3-16 0-16,4-16-6 15,-7-19 0-15,7-18-4 16,7-29 0-16</inkml:trace>
  <inkml:trace contextRef="#ctx0" brushRef="#br1" timeOffset="83055.57">4784 3976 43 0,'28'25'21'0,"32"3"-23"0,-39-25 39 15,11-3-36-15,17-3 0 16,18-6 0-16,7-4 0 16,32-9-2-16,21 3 1 0,14 1 1 15,7-4 0-15,15 6-1 16,-1 0 1-16,4 4 0 15,-7-13 0-15,-8 0-1 16,-13-7 1-16,-4-2-1 16,-11-1 0-16,-3 4-1 15,-10-1 1-15,-19 4-1 16,-13 6 1-16,-7 10-1 16,-15 2 1-16,-3 4-1 15,-11 12 0 1,-7 38-1-1,-10 3 0-15,-18 16 0 16,-7 6 0-16,-10 22 0 16,3 16 0-16,0-7 0 15,-4 13 0-15,-3 15 1 16,7 13 0-16,3-6 0 0,-3 6 0 16,4-12 0-16,3 6 1 15,-7-13 0-15,0-12 1 16,-4-13-1-16,-3-9 0 15,-11-7 1-15,4-2 0 16,0-1-1-16,0-12 1 16,0 3 0-16,-8-12 1 15,5-14 0-15,6 1 0 16,-21-3 0-16,-3-3 0 16,-4-4 0-16,4-2 1 15,-8-7-1 16,-10-3 1-31,-14-10-1 0,-7-9 1 0,-14-9-1 0,-11-10 1 16,-14-2-2-16,-21-8 0 0,0-8-3 16,-4-7 0-16,-14 0-12 15,15-9 1-15,10 9-2 16,31 16 0-16</inkml:trace>
  <inkml:trace contextRef="#ctx0" brushRef="#br1" timeOffset="83758.05">7909 8955 33 0,'4'16'16'0,"10"34"-13"0,-11-40 28 15,-3 15-27-15,-3 12 0 16,-1 14 2-16,1 14 1 16,-8 30-9-16,-13 11 0 15,6 23 6-15,0 2 0 16,1 4-4-16,-1 3 0 16,7-3-3-16,8-6 1 15,-4-20-1-15,7-21 1 16,0-19-5-16,7-28 1 15,0-32-6-15,4-31 0 0,-1-34 0 16,1-19 1-16</inkml:trace>
  <inkml:trace contextRef="#ctx0" brushRef="#br1" timeOffset="84808.53">7648 8598 35 0,'60'6'17'0,"21"-6"-22"16,-52 3 35-16,13 4-30 15,18 2 0-15,21 4 2 0,14-4 0 16,11 0-2-16,18 4 1 15,20-7 1 1,8-6 0-16,17-3 0 0,18 0 0 16,4-6-1-16,17-1 0 15,11 4-1-15,13-7 1 16,8 4-1-16,4 0 1 16,6 2 0-16,-3-5 1 15,4-1 0-15,-15-6 0 16,18 7-1-16,-7-1 1 15,14 4-1-15,-18-1 0 0,18 7-1 16,-7 0 0-16,18 0 1 16,-25-3 0-16,14-4 0 15,-14 1 0-15,-14 0 0 16,-4 2 1-16,-14 1-1 16,1 6 0-16,-1-3-1 15,-28 3 0-15,7-3-1 16,-7 0 1-16,-14-4-1 15,-25-5 1-15,0-7 0 16,-14-3 0-16,-4 3 0 16,-13 0 0-16,-11-3 0 15,-11 10 0-15,-3 9 0 16,-1 3 1-16,-6 0-1 16,-4 3 0-16,-3 3 0 15,-11 7 0-15,-7-1-1 16,-7 10 1-16,-11 6-1 0,-7 13 1 15,-10 9-1-15,0 29 0 16,-8 12 0-16,-2 9 0 16,-1 16-1-16,0 13 0 15,7 2 0-15,4 7 1 16,6 0-1-16,5 3 1 16,-1 1 0-16,0-1 1 15,4-7 0-15,3 1 0 0,1 6 0 16,-5-15 0-1,-6-1 0-15,0-9 0 0,-7-6 0 16,-11-16 0-16,-7-9-1 16,-14-10 1-16,-14-9-1 15,-11-16 1-15,-14-12 0 16,-18-10 1-16,-3-6-1 16,-17-10 0-16,-26-5 1 15,-13-7 0-15,-15-7-1 16,-27-5 1-16,-12-4-1 15,-20 1 1-15,-22-1 0 16,-14-3 0-16,-14 3-1 16,-10-6 1-16,-12 10-1 15,-20 6 1-15,-4 6-1 16,-21 3 1-16,4 0-1 16,-4 3 0-16,-18 0 0 15,-10 1 0-15,-7-4 0 0,-7 3 0 16,-4-3 0-1,4 3 0-15,-4 7 0 16,7 6 1-16,-14 0-1 0,14 3 1 16,8-4-1-16,-22-2 0 15,7-3-4-15,0-4 1 16,-14-12-10-16,21-6 0 16</inkml:trace>
  <inkml:trace contextRef="#ctx0" brushRef="#br1" timeOffset="89629.33">3270 14888 22 0,'-10'10'11'0,"-1"-20"-8"0,11 14 11 0,-7-4-13 0,4-4 1 0,3 8 3 15,-8 2 0-15,8-3-5 16,0 3 0-16,0 0 5 15,0 1 0-15,0-1 3 16,0 0 0-16,0-6 0 16,0 7 1-16,0-4 1 15,0 3 0-15,0-3-1 16,8 3 1-16,-8-2-4 16,10 2 1-16,-10 0-3 15,0 3 1-15,0 7-4 0,-18 6 0 16,-3 9-1-16,-10 1 0 15,-8 9-1-15,-7-4 0 16,-7 4-2-16,4 0 0 16,-4 0-1-16,7-4 1 15,3 4-1-15,5-7 0 16,16-2 0-16,12-4 1 16,3-3 1-16,14 3 0 31,14-3 3 16,11-3 0-16,14-3 0-15,-4-3 1 15,0-4-1-31,4-2 1 0,-7-1-1 0,-7 1 1 0,-11 2-3 15,-14 10 0-15,-7 9-1 0,-7 7 1 0,-14 3-1 0,-11 9 0 0,-7-6-1 0,-7-3 0 16,4-7-1-16,3-2 1 0,-3-4-3 0,14-3 0 0,6 0-5 0,1-6 1 0,21 9-5 0,4-9 0 16</inkml:trace>
  <inkml:trace contextRef="#ctx0" brushRef="#br1" timeOffset="89928.93">3313 15929 43 0,'56'-25'21'0,"-7"0"-23"0,-34 22 38 16,-1 0-33-16,0-3 0 15,3 3 1-15,-6-1 1 16,-7 4-6-16,-8 0 0 16,-7 0 4-16,1 0 0 15,-11 7-2-15,-8-1 1 16,-9 0-3-16,6 7 1 16,-7 3-2-16,11-1 1 15,7 4-1-15,0 6 1 16,3 0-2-16,14-3 1 15,4-6 1-15,14-4 0 0,15-5 0 16,-1-10 0-16,7-7-1 16,0-9 1-1,-6 0-6-15,-5-6 1 0,5-12-7 16,-12-1 1-16</inkml:trace>
  <inkml:trace contextRef="#ctx0" brushRef="#br1" timeOffset="90419.71">3761 16108 37 0,'7'10'18'0,"-4"-14"-18"16,-3-5 28-16,-3-3-26 0,-4-7 0 15,-7-3 3 1,3 0 0-16,-7 0-5 0,1 0 0 16,3 0 5-16,3-6 0 15,-3-13-1-15,3-9 0 16,-3-16-1-16,4-6 0 16,-8-7 0-16,0-8 0 62,8-4-1-62,10 3 0 0,7 6-1 0,3 4 1 47,1 3 0-31,0 15 0 46,10 10-1-62,0 12 0 0,4 13-3 31,-4 13 1-31,-4 5-6 32,-3 7 0-32,-6 10-11 0,-8 2 1 0</inkml:trace>
  <inkml:trace contextRef="#ctx0" brushRef="#br1" timeOffset="92166.81">3736 15556 39 0,'11'3'19'0,"-1"7"-14"16,1-4 20-16,-8 7-21 15,11 9 1-15,-3 3 1 16,3 3 1-16,-3 13-8 15,3 3 0-15,-4 3 6 16,1 0 0-16,-1-7-2 16,1-5 0-16,0-7-2 0,6-6 1 15,-3-12-2-15,8-14 0 16,2-8-1-16,1-13 0 16,3-7-4-1,0-2 0-15,1-4-10 63,-8-2 1-48,-11-11-1-15,1 11 0 16</inkml:trace>
  <inkml:trace contextRef="#ctx0" brushRef="#br1" timeOffset="92419.52">4187 15839 62 0,'11'43'31'0,"17"-30"-44"0,-17-13 65 0,7 3-51 15,3-6 0-15,7-6-1 16,-7-10 1-16,0-6-2 16,-3 3 0-16,-4-3 1 15,-7-4 0-15,-3 7-2 16,-8 4 1-16,-14 5 0 16,4 13 1-16,-10 10-1 15,2 15 0-15,8 6 1 16,4 10 0-16,10-1 1 47,10-2 0-47,11-3-1 0,11-10 0 0,7-10-2 0,14-11 0 0,3-11-14 0,-6-15 1 15,10-3-1-15,0-3 0 16</inkml:trace>
  <inkml:trace contextRef="#ctx0" brushRef="#br1" timeOffset="92841.36">5592 16124 58 0,'0'-10'29'0,"-4"-43"-34"16,4 22 59-16,-11-22-51 15,4-16 0-15,-3-13 0 16,-1-25 0-16,-6-9-4 15,10 0 0-15,3 3 3 16,4 19 0-16,7-3-2 16,4 12 1-16,3 17 0 15,3 14 1-15,12 13-2 0,-8 13 1 16,7 9-4-16,-7 19 0 16,0 16-6-16,-3-7 1 15,-18 13-12-15,-11 13 1 16</inkml:trace>
  <inkml:trace contextRef="#ctx0" brushRef="#br1" timeOffset="93125.77">5232 15845 57 0,'10'25'28'0,"29"-22"-32"0,-21-9 45 0,28-1-41 0,14 1 0 0,3-6-3 15,1 2 0-15,-4 1-4 16,-11-1 0-16,0-5-8 16,-3-4 1-16</inkml:trace>
  <inkml:trace contextRef="#ctx0" brushRef="#br1" timeOffset="93336.9">6128 15798 48 0,'10'44'24'0,"-13"-32"-22"0,-1-9 40 0,1 0-42 0,-8 1 1 16,-10-1 0-16,-7 0 0 16,0 6-1-16,-1 7 0 15,5 0 1-15,-5 9 0 16,8 9-2-16,-3-9 1 15,9 0-1-15,5-6 0 16,10-3 0-16,14-10 0 16,11-6 2-16,-1-9 0 15,12-10 1-15,-8-9 0 63,4 0-1-63,-11-7 0 0,0-6-13 0,-3-3 1 0,-8-3-6 0,1 0 1 0</inkml:trace>
  <inkml:trace contextRef="#ctx0" brushRef="#br1" timeOffset="93815.99">7588 15785 60 0,'-17'19'30'0,"10"-47"-37"0,0 18 58 16,-1-12-47-16,1-21 0 16,0-20 0-16,4-16 0 15,3-18-6-15,3-9 1 0,8-4 3 16,3-3 0-16,11 0-1 15,3 16 0-15,0 0 0 16,0 15 0-16,1 19 0 16,-1 16 0-16,0 19-3 15,-3 16 0-15,-4 21-7 16,-7 7 1-16,-7 15-12 16,-7 10 1-16</inkml:trace>
  <inkml:trace contextRef="#ctx0" brushRef="#br1" timeOffset="94016.67">7451 15516 55 0,'0'31'27'0,"14"-31"-22"0,-14 0 40 16,7-6-41-16,7-1 0 15,11-5 0-15,-1 2 0 16,12-5-8-16,-5-4 0 15,8 3-2-15,-7 1 0 16,7-14-13-16,0 4 1 16</inkml:trace>
  <inkml:trace contextRef="#ctx0" brushRef="#br1" timeOffset="94256.45">8188 14569 60 0,'11'21'30'0,"-8"11"-31"0,-3-23 48 0,0 13-47 16,0 10 1-16,0 8-2 15,0 11 1-15,4-11-5 16,3-5 0-16,-4-4-9 15,4 0 1-15,0-9-4 16,11-6 0-16</inkml:trace>
  <inkml:trace contextRef="#ctx0" brushRef="#br1" timeOffset="94522.4">8647 15001 62 0,'0'19'31'0,"-25"19"-41"0,18-23 62 0,0 10-51 0,0 7 0 16,-7 12 1-16,-8 12 1 15,1 4-3-15,-3 18 0 0,-1 4 1 16,0 12 1-16,8-3-4 15,2-7 0-15,8-18-6 16,7-12 0 0,11-29-11-1,3-22 1-15</inkml:trace>
  <inkml:trace contextRef="#ctx0" brushRef="#br1" timeOffset="95097.8">8939 15102 60 0,'46'18'30'0,"-21"4"-28"16,-18-15 51-16,-3-1-52 15,-4 6 1-15,-11-2-1 16,-10 9 0-16,-7 9-2 0,-8 0 1 16,-6 7-1-16,0-1 0 15,-1 1-1-15,4-4 0 16,8-6-1-16,6-3 1 15,4-3-1-15,0-3 0 16,14-1 1-16,7-2 1 16,7-7 0-16,10-3 0 15,12 0 0-15,-1-3 1 16,4 0 1-16,-1-3 0 16,1-3-1-16,3 0 0 15,-10-7 0-15,0 4 0 16,-11-4-1-16,-4 1 1 15,-3-1-1-15,-3 4 0 16,-8 2 0-16,-6 4 1 31,-1 3-1-31,-13 3 0 32,2 4-1 30,8 2 0-62,-10 7 0 0,6 3 0 16,4-10-2-1,3 7 1-15,4-4 1 0,4 4 1 0,6 0 1 0,4 2 0 0,11 4 1 16,0 3 1-16,13-3 1 0,-2 0 1 0,6-3-1 0,-7-3 0 0,-7 3-1 0,-7 9 1 0,-14 6-2 0,-7 7 0 16,-17-3-6-16,-5-1 0 0,-9-5-9 15,-1-10 0-15,0-16-2 0,4-9 0 16</inkml:trace>
  <inkml:trace contextRef="#ctx0" brushRef="#br1" timeOffset="95348.97">9102 14631 37 0,'0'7'18'0,"10"33"-18"0,-10-15 34 0,4 7-28 0,6 15 1 0,12 15 3 16,6 20 0-16,4 12-13 15,3 13 1-15,-7-4 8 16,-7 7 0 0,-10-3-4-16,-18 2 0 0,-11-11-7 15,-14-1 0-15,4-19-12 16,-14-21 0-16</inkml:trace>
  <inkml:trace contextRef="#ctx0" brushRef="#br1" timeOffset="95903.78">10308 15569 60 0,'-14'16'30'0,"21"-20"-27"0,0 4 48 0,4 0-47 16,13 0 0-16,8 0 2 0,28 0 1 16,18 0-9-1,14 4 0-15,17-4 5 16,21-7 0-16,4 1-5 15,-3-3 0-15,-4-7-6 0,-11-9 0 16,-13-10-13-16,-22-2 0 16,-25-1 0-16,-13 4 1 15</inkml:trace>
  <inkml:trace contextRef="#ctx0" brushRef="#br1" timeOffset="96256.33">11335 15205 44 0,'7'31'22'0,"14"29"-23"16,-10-44 41-16,6 3-37 15,15 2 0-15,3 8 2 16,11 2 1-16,7-6-7 15,0 0 0-15,-4 0 4 16,-6 7 0-16,-15 5-2 16,-18 1 0-16,-20 15-4 15,-18 7 1-15,-11 3-5 16,-11 2 0 0,-10-8-8-1,8-13 0-15,2-22 0 0,-3-10 0 78</inkml:trace>
  <inkml:trace contextRef="#ctx0" brushRef="#br1" timeOffset="96397.18">11367 15177 54 0,'7'38'27'0,"3"65"-32"0,-3-62 57 0,0 12-51 0,-3 16 0 0,-1 16-1 15,1-1 1 1,3 7-6-16,-4-9 1 0,-3-23-12 16,-3-21 0-16</inkml:trace>
  <inkml:trace contextRef="#ctx0" brushRef="#br1" timeOffset="98983.02">13028 16616 29 0,'0'10'14'0,"-10"12"1"15,6-22 15-15,4 0-23 16,-4 0 0-16,1 0 5 16,-1-7 0-16,4-18-14 15,-3-12 1-15,3-23 9 16,-4-15 1-16,1-29-4 16,3-9 0-16,3-12-2 15,4-4 0-15,4-5-3 16,0-8 0 15,3 17-1-15,0 3 1-16,0 15-2 62,0 26 1-46,0 15-3-1,4 19 0 1,-1 15-5-16,-2 26 1 0,-5 22-11 0,-6 12 0 0</inkml:trace>
  <inkml:trace contextRef="#ctx0" brushRef="#br1" timeOffset="99117.26">12735 16193 63 0,'14'12'31'0,"29"-15"-31"0,-26 0 53 0,12-3-52 16,2-4 0-16,8-2-1 15,7-1 1-15,3 1-7 16,-6-1 1-16,-4-6-14 15,-4-15 1-15</inkml:trace>
  <inkml:trace contextRef="#ctx0" brushRef="#br1" timeOffset="99367.89">13589 15246 62 0,'4'44'31'0,"-12"56"-39"0,8-72 47 16,0 1-42-16,0 5 1 15,0 1-10-15,0-7 1 16,4-3 2-16,7-13 1 15</inkml:trace>
  <inkml:trace contextRef="#ctx0" brushRef="#br1" timeOffset="99627.33">13974 15697 61 0,'-15'47'30'0,"-16"-6"-37"0,17-19 53 0,-4 6-45 16,-7 16 1-16,1 3 0 16,-1 16 1-16,-3 3-4 15,3 9 1-15,4-6 1 16,10-3 0-16,8-10-6 15,10-9 0 1,7-12-13-16,7-22 1 0</inkml:trace>
  <inkml:trace contextRef="#ctx0" brushRef="#br1" timeOffset="100299.06">14400 15895 55 0,'32'38'27'0,"-14"-4"-27"0,-15-21 40 0,-3-1-39 0,-3 4 1 15,-8 3-1-15,-13-4 1 16,-1-2-3-16,-10 3 1 16,-4 6 1-16,-4-1 0 15,5 1-1-15,9 0 1 0,5-3 0 16,3 0 0-16,6-3-1 15,5-4 1-15,6 1 0 16,8-1 0-16,10 1-1 16,7-4 0-16,4-2 0 15,3-1 1-15,0-3-1 16,0 3 0-16,-3-3 0 31,-4-3 0-31,-3 0 0 16,-4-3 0-1,-3 3-1 1,-4-3 1-16,-7 3-1 0,-4-6 0 16,-3 3 0-16,0 0 1 0,-4-1-2 0,-3 4 0 0,-3 0-1 31,-1 7 1-31,4-1-1 16,-4 0 1 15,8 1-1-31,3 2 1 0,3 3 1 0,11 1 0 31,4 6 1-31,6 0 0 0,8 6 2 0,3-3 1 16,1 0 0-16,-1 0 1 0,-7 0-1 0,0 3 1 0,-14 0-2 0,-10-3 1 15,-18 9-5-15,-11 3 0 16,-14 1-9-16,-7-1 1 31,7-12-7 0,-3-6 0-31</inkml:trace>
  <inkml:trace contextRef="#ctx0" brushRef="#br1" timeOffset="100483.03">14601 15588 34 0,'-7'18'17'0,"-7"42"-11"0,14-41 23 0,0 25-22 16,4 19 0-16,6 12 4 15,1 16 0-15,3 0-14 0,-3 3 0 16,-1-3 8-16,-3 0 1 16,-7 0-5-16,-3 3 0 15,-11-10-8-15,-15 1 1 16,-2-4-11-16,-5-15 1 15</inkml:trace>
  <inkml:trace contextRef="#ctx0" brushRef="#br1" timeOffset="101011.87">15346 16522 72 0,'10'19'36'0,"15"-16"-43"0,-14-3 66 16,10-6-58-16,14-7 1 16,7 4-1-16,4-4 0 15,-7 1-6-15,-4 6 1 16,-6 2-7-16,-12 4 0 16,-6-3-10-16,-15 3 0 15</inkml:trace>
  <inkml:trace contextRef="#ctx0" brushRef="#br1" timeOffset="101148.54">15184 16801 62 0,'0'38'31'16,"38"-19"-29"-16,-16-16 52 0,16-3-54 0,19-3 1 0,17-4-5 15,0-5 1-15,4-4-8 16,-4-3 1-16,-11-3-9 15,8 0 1-15</inkml:trace>
  <inkml:trace contextRef="#ctx0" brushRef="#br1" timeOffset="101638.02">16873 15835 62 0,'-3'16'31'0,"3"-44"-32"0,-4 9 54 0,-3-75-49 16,4-16 0-16,-1-6 1 15,4-3 0-15,4-6-7 16,6-10 0-16,1 16 4 16,3-4 1-16,11 17-4 0,6 8 1 15,-2 11-2-15,-1 18 1 16,-3 19-4-1,-4 18 0-15,-11 20-6 0,-6 18 0 16,-4 6-9-16,-18 10 0 16</inkml:trace>
  <inkml:trace contextRef="#ctx0" brushRef="#br1" timeOffset="101841.04">16588 15224 60 0,'-7'19'30'0,"21"3"-31"0,-4-19 51 0,11 0-48 16,11 0 1-16,11 0-2 15,9-3 1-15,15-3-9 16,4-6 1-16,3-4-10 16,0 1 1-16,-14-10-3 15,-10-10 0-15</inkml:trace>
  <inkml:trace contextRef="#ctx0" brushRef="#br1" timeOffset="102082.82">17597 14807 53 0,'3'22'26'0,"-10"19"-31"15,0-26 52-15,-4 7-48 16,-6 3 1-16,-8 10 1 0,-3 9 1 15,3 0-1-15,-3 12 0 16,-7 7 0-16,6 9 0 16,8-9 0-16,7-1 0 15,7-2-6-15,11-10 1 16,6-12-13-16,8-19 1 16</inkml:trace>
  <inkml:trace contextRef="#ctx0" brushRef="#br1" timeOffset="102302.81">17935 14998 52 0,'-7'25'26'0,"18"3"-21"0,-11-15 38 0,-11 6-40 15,1 3 0-15,-8 9 2 16,-10 10 1-16,-8 6-8 15,-2 3 1-15,-5 3 4 16,5-6 0-16,-1-3-3 16,7-6 0-16,7-7-7 15,4-6 0-15,7-15-11 16,14-16 0-16</inkml:trace>
  <inkml:trace contextRef="#ctx0" brushRef="#br1" timeOffset="102513.19">17554 15026 30 0,'14'22'15'0,"22"66"3"0,-26-69 10 15,4 12-23-15,0 10 0 16,1 3 1-16,2 6 1 16,4-6-10-16,1 0 1 15,-1 0 5-15,3 0 0 16,1-10-6-16,0-6 1 15,-4-12-6-15,0-13 0 16,-3-12-7-16,-1-13 1 16</inkml:trace>
  <inkml:trace contextRef="#ctx0" brushRef="#br1" timeOffset="102750.46">17935 14688 48 0,'4'44'24'0,"20"25"-19"15,-13-47 42-15,3 12-45 16,4 16 1-16,3 10 3 16,4-4 0-16,3 13-8 15,-7 3 1-15,-3 13 2 16,-4-13 1-16,-7 0-7 31,-11 0 0-31,-6-9-14 0,-8-22 1 0</inkml:trace>
  <inkml:trace contextRef="#ctx0" brushRef="#br1" timeOffset="103172.64">18598 15315 45 0,'-24'19'22'0,"6"-4"-7"0,15-12 28 0,3 1-36 15,0-1 0-15,7 0 4 16,7 0 0-16,18 0-15 0,13-3 0 15,19-6 8-15,6-4 1 16,5-2-10 0,2-4 1-16,-6 7-17 0,-8-10 1 15,-3 3-1-15,-7 4 1 16</inkml:trace>
  <inkml:trace contextRef="#ctx0" brushRef="#br1" timeOffset="103544.85">19565 15770 64 0,'-3'28'32'0,"-1"-41"-45"16,4 4 66-16,4-16-52 15,-4-22 1-15,0-10 0 16,-4-18 1-16,4-13-4 16,0-9 0-16,0-3 2 15,0-7 1-15,7 4-1 16,0 5 0-16,7 4 0 15,-3 13 0-15,-1 15-2 47,1 16 0-47,-4 15-4 0,4 20 0 16,-11 15-9-16,0 9 1 0,-4 7-6 0,-3 12 1 0</inkml:trace>
  <inkml:trace contextRef="#ctx0" brushRef="#br1" timeOffset="103741.9">19297 15421 62 0,'-4'29'31'0,"26"-10"-34"0,-12-16 59 0,11 0-55 0,18-3 0 0,3-3-1 16,11-4 1-16,11-2-5 15,-4 0 1-15,-4 2-4 16,-10-2 0-16,-3-1-12 15,-12-8 1-15</inkml:trace>
  <inkml:trace contextRef="#ctx0" brushRef="#br1" timeOffset="104028.84">20309 15174 52 0,'22'25'26'0,"-19"-35"-21"0,-3 10 38 15,-3 7-42-15,-12 2 1 16,-6 13 0-16,-7 6 0 16,3 7-3-16,1 12 0 15,-1 0 2-15,0 16 0 16,-3 2-3-16,0 8 1 15,7-8-4-15,3-5 1 16,7-10-9-16,8-12 1 16,6-23-5-16,5-18 1 15</inkml:trace>
  <inkml:trace contextRef="#ctx0" brushRef="#br1" timeOffset="104510.88">20479 15393 55 0,'14'16'27'0,"-21"25"-38"16,0-29 53-16,-4 4-43 15,-6-7 1-15,-5 7 0 16,1 3 0-16,-3 3 1 16,-1 3 0-16,0 0 1 15,4 0 0-15,3-3 0 16,4-3 0-16,4-4 0 15,3-2 0-15,7-4-2 16,7 1 1-16,7-4-1 16,7-9 1-16,7-6-1 0,4-7 0 15,0-6 0 17,-4 0 0-32,-3-3-1 0,-8 6 1 0,-3 7-1 0,-3-1 1 15,-1 4-2-15,-2 2 1 16,-1 1-1-16,0 3 1 15,0 6 0-15,0 13 0 16,-4 6 0-16,4 6 0 16,0-3-2-16,4 0 0 15,0-6-6 17,3-3 1 14,3-10-7-46,-3-12 1 0</inkml:trace>
  <inkml:trace contextRef="#ctx0" brushRef="#br1" timeOffset="104643.8">20743 15083 61 0,'53'106'30'0,"4"4"-39"0,-43-75 58 0,3 5-49 0,1 7 0 0,-4 13-2 15,-7-3 1-15,-10 5-4 16,-18 1 0-16,-11-3-11 0,-18-10 0 16</inkml:trace>
  <inkml:trace contextRef="#ctx0" brushRef="#br1" timeOffset="105349.38">16909 16328 62 0,'28'22'31'0,"74"9"-28"0,-59-31 51 0,24-6-52 0,35-10 0 0,53 0 0 0,43-6 1 15,31-9-5-15,43 0 0 16,3 3 3-16,10 2 0 0,-23 4-3 15,-1 1 1-15,-25 8-2 32,-14 0 0-17,-28 1-5-15,-21-4 0 32,-35 1-12 14,-32-7 1-30</inkml:trace>
  <inkml:trace contextRef="#ctx0" brushRef="#br1" timeOffset="107006.06">17925 16939 35 0,'0'-3'17'0,"3"9"-7"15,-3-3 17-15,-3 7-22 16,-8 2 0-16,-3 17 1 16,-14 8 1-16,-4 1-10 0,-7 9 1 15,0 9 3-15,4-2 1 16,3-4-9-16,1-3 1 15,9-22-8-15,8-16 0 16</inkml:trace>
  <inkml:trace contextRef="#ctx0" brushRef="#br1" timeOffset="107180.9">17522 16902 37 0,'32'34'18'0,"7"48"-13"0,-25-54 26 16,7 6-29-16,11 10 0 0,7 6 1 16,0-3 0-16,-1-6-6 15,-2-3 0-15,-8-10-8 16,-3-9 0-16</inkml:trace>
  <inkml:trace contextRef="#ctx0" brushRef="#br1" timeOffset="107437.08">18165 17162 47 0,'3'16'23'0,"4"-1"-18"0,-3-12 36 16,3 0-38-16,3-3 0 15,8 4 2-15,10-1 0 16,14 0-6-16,4 0 0 16,7 0 2-16,18-3 1 15,3-3-8-15,7 0 1 16,-3-10-12-16,-18 1 0 16</inkml:trace>
  <inkml:trace contextRef="#ctx0" brushRef="#br1" timeOffset="107958.32">19851 17062 54 0,'-7'6'27'0,"-50"3"-33"0,33-3 41 16,-5 4-34-16,1 6 0 15,-4 5 0-15,1 5 1 16,-5 8-3-16,1 7 1 16,3-4 0-16,8 4 1 15,6-3-1-15,7-7 0 16,8-6-1-16,10-6 1 16,7-9-1-16,4-14 1 15,13-5-1-15,15-7 1 16,7-3-1-16,-3 1 1 15,-8-1-1-15,-7 3 1 0,-7 4 0 16,-3 9 1 0,0 12-1-16,-7 7 1 0,-1 6 0 15,-3 15 0-15,0 4 0 16,4 6 0-16,-4-3-4 16,-3-6 0-16,-4-13-11 15,-7-16 0-15</inkml:trace>
  <inkml:trace contextRef="#ctx0" brushRef="#br1" timeOffset="109190.18">24126 14797 50 0,'18'7'25'0,"-21"-14"-21"0,3 7 26 15,-4 0-28-15,-7 0 1 0,-13 0 1 16,-1 4 1-16,-10-1-7 16,-11 3 1-16,-14 7 3 15,-4 8 1-15,1 11-2 16,-8 12 0-16,8 12 0 15,10 10 0-15,7 9 0 16,11 19 0-16,10-9-2 16,15-3 1-16,10-10-4 15,17-6 0-15,19-16-6 16,9-13 1-16,12-12-8 16,3-18 1-16</inkml:trace>
  <inkml:trace contextRef="#ctx0" brushRef="#br1" timeOffset="109553.74">24151 15519 23 0,'32'-32'11'0,"-14"-8"2"0,-15 30 9 16,1 1-19-16,-8 2 1 15,-3 4 1-15,-11 0 1 16,-10 3-8-16,0 3 1 16,-4 7 4-16,0 5 0 15,1 4-2-15,-5 0 1 16,5 6-2-16,-1 0 1 15,7 0 0-15,8 0 0 16,6-3-1-16,11-3 0 16,11-6 0-16,10-4 0 15,-4-6 0-15,12-3 1 0,-1-6-2 16,4-3 1-16,-1-1 0 16,-2 1 0-1,-8 2 0-15,0 4 0 0,-7 6 0 16,0 4 0-16,-7 5 0 15,-3 7 0-15,-4 0 0 16,-4 6 0-16,1 10-2 16,-1 2 1-16,1 1-8 15,3-4 0-15,0-15-3 32,17-6 0-32</inkml:trace>
  <inkml:trace contextRef="#ctx0" brushRef="#br1" timeOffset="109804.69">24719 14907 46 0,'14'3'23'0,"-53"63"-26"0,29-41 44 15,-11 13-41-15,-4 15 1 16,-3 16 0-16,-7 19 0 15,-4 15-2-15,-4-5 1 16,1 5-2-16,7-15 1 16,7-13-7-16,10-12 1 15,11-22-7-15,10-16 1 47</inkml:trace>
  <inkml:trace contextRef="#ctx0" brushRef="#br1" timeOffset="110094.43">24903 15744 46 0,'17'10'23'0,"-27"-20"-26"15,3 4 40-15,-11 3-36 16,-7 0 1-16,-6 3 1 15,-12 3 0-15,-3 3-4 16,4 16 1-16,7 7 2 16,3 8 1-16,11 1-1 0,3 3 0 15,8-4-1-15,6-2 0 16,18-10-2-16,14-6 0 16,11-4-8-16,11-5 0 15,2-10-6-15,-2-10 0 16</inkml:trace>
  <inkml:trace contextRef="#ctx0" brushRef="#br1" timeOffset="110497.26">26695 15208 49 0,'-25'38'24'0,"-38"40"-20"0,45-50 41 0,-7 20-42 0,-10 24 0 16,-4 22 1-16,-7 25 0 15,0 16-6-15,1-4 0 31,9-8 0-31,4-14 1 0,4-24-16 0,0-35 1 16</inkml:trace>
  <inkml:trace contextRef="#ctx1" brushRef="#br0">6710 12703 0,'0'0'15</inkml:trace>
  <inkml:trace contextRef="#ctx0" brushRef="#br0" timeOffset="114759.2">12442 14801 26 0,'-14'18'13'0,"4"-2"-3"15,10-13 14-15,0 3-20 16,0 7 1-16,0 3 5 15,0 9 0-15,0-6-11 16,0 9 1-16,0 13 8 0,0 6 0 16,-7 18-2-16,7 23 1 15,0 22-4-15,0 19 1 16,0 31-3-16,0 6 0 16,-4 16-1-16,4-4 1 15,-3-8-2-15,-4-23 0 16,-4-18-1-16,4-20 0 15,0-5-5-15,0-16 0 16,0-19-11-16,3-10 1 16</inkml:trace>
  <inkml:trace contextRef="#ctx0" brushRef="#br0" timeOffset="116292.64">12245 14638 27 0,'0'-4'13'0,"18"8"-9"0,-8-4 9 16,4 0-14-16,4 6 1 15,3 6 3-15,0 1 1 16,4-1-3-16,7 1 0 16,10 0 2-16,7-1 0 15,11-3 0-15,7 1 1 16,7-4-1-16,15 0 0 15,17 1-1-15,21 2 1 16,0 1 0-16,17-4 0 16,11-3 0-16,-6-6 0 15,13-7-1-15,14-8 0 16,-10-8-1-16,10 1 1 0,4-6-2 16,-7-7 1-16,-7 4-2 15,10-4 1-15,-3 4 0 16,-10 9 0-16,9-4 0 15,1-2 0-15,-14-3 0 16,14-1 0-16,0 4 0 16,-11-4 0-16,14 4 0 15,-3 9 1-15,-3 3-1 16,2 10 0-16,5 2 0 16,-4 1 0-16,0 3 1 15,3-3 1-15,0-4-1 16,-6-2 0-16,6-1 0 15,4-2 0-15,-7 2 0 16,7 1 0-16,7 5-1 16,-14 1 0-1,6 6 0 1,5-3 0-16,-22 3 0 0,8-6 0 0,2 2 0 0,-6 1 1 16,0-3-1-16,0 0 0 15,-7 3 0-15,-22-4 0 16,1 4 0-16,-4 0 0 15,-14 3 0-15,-4 0 0 16,-10-3-1-16,-11 0 1 16,-21 0 0-16,-7 3 0 15,-7 3 0-15,-7-3 0 16,-7 6-1-16,-7 7 1 0,-14 9-1 16,-8 3 1-16,-3 6-1 15,-3 16 1-15,-11 6-1 16,-7 13 0-16,-4 3 0 15,-3 13 1-15,0 9-1 16,0 15 1-16,7 7-1 16,-4 3 0-16,1 10 0 15,3 5 1-15,0 7-1 16,-4 3 1-16,4 13-1 16,0 3 1-16,-4-7 0 15,4 4 0-15,4-10 0 16,-1-9 0-16,-3-13 0 15,-3-9 0-15,-1-12-1 16,-3-4 1-16,-4-9-1 16,-3-10 1-16,-7-6-1 0,-4-9 0 15,0-7 0-15,-6-2 0 16,-8-7 0-16,-7-10 0 16,7 1 1-16,0-4 0 15,0-5-1-15,-7 2 1 16,-3-3 0-16,-1 0 0 15,-6 1 0-15,-4-4 0 16,-4 3 0-16,11 3 0 16,-7 7 0-16,-3-4 0 15,-4 4-1-15,-7 0 1 16,-4-1 0-16,0 4 0 0,1 0-1 16,-12-10 1-16,-6 1 0 15,-11-1 0-15,4-3 0 16,-8 0 0-16,1-6 0 15,-15 3 0-15,1 1-1 16,-1-4 1-16,-6-4 0 16,-11-2 0-16,3-7 0 15,-3-2 0-15,-11-7 0 16,-3-3 0-16,-1-7 0 16,-13-2 0-16,3-4 0 15,-3 0 0-15,-11 1 0 16,3 2 0-16,-6 4 0 15,-11-4 0-15,7 10 0 16,-11-6 0-16,1-4 0 16,-8 0 0-16,-14 1-1 15,14 2 1-15,-6 4 0 16,-1 6 1-16,-7 3-1 0,-3 4 0 16,0-4 0-16,-18 0 1 15,17 6-1-15,-10 4 0 16,11-1 0-16,0-2 1 15,-4 5-1-15,7-2 0 16,-7 0-2-16,15-10 1 16,-1-3-10-16,0-16 1 15,11-15-2-15,49-1 0 16</inkml:trace>
  <inkml:trace contextRef="#ctx0" brushRef="#br0" timeOffset="124099.03">22722 17058 37 0,'-10'29'18'0,"13"-14"-14"0,1-12 18 0,-4-3-20 16,3 4 0-16,-3-4 4 15,11-7 1-15,3-8-8 16,4-4 1-16,6-13 5 16,5-5 0-16,13-10-1 15,11-7 1-15,7-2-3 16,3 3 0-16,1-1-1 16,-1-2 1-16,-10 9-2 15,-7 9 1-15,-7 4-1 16,-7 6 1-16,-8 6-1 15,-6 3 0-15,-4 9-1 16,-3 10 1-16,-4 10-1 16,-4 9 1-16,-3 6-1 15,0-3 1-15,0-4-1 16,4-5 1-16,-1 0 0 16,4-10 0-16,1-3 0 15,9-3 1-15,4-7-1 0,8 1 1 16,2-1-1-16,1-2 1 15,3-4-1-15,-3-3 1 16,3 0-1-16,1-2 0 16,-1-5-1-16,0-2 1 15,0 3 0-15,-3 0 0 16,-4 6 0-16,-6 4 0 16,-5 2 0-16,-3 7 0 15,-3 3 0-15,-8 9 1 16,-3 13-1-16,-7 6 0 0,-3 12 0 15,-8 14 1-15,-3-8-1 16,-4 8 0-16,1 2 0 16,-1 0 0-16,0-3 0 15,1 1 0-15,-1-1-1 16,0 0 1-16,0 3-3 16,8-3 1-16,-1-6-11 15,8-15 1-15,-1-14-4 16,18-5 1-16</inkml:trace>
  <inkml:trace contextRef="#ctx0" brushRef="#br0" timeOffset="124625.51">24077 16500 36 0,'14'13'18'0,"-14"6"-13"0,7-13 29 0,0 3-31 16,-3 7 1-16,-1 0 1 15,4 6 0-15,-7 6-7 16,0 9 1-16,-3 7 3 16,-4 0 1-16,-4 3-2 15,-3 10 0-15,4 2-1 16,-5 4 1-16,1-3 0 15,7-17 0-15,0-8 1 16,4-10 1-16,3-12 1 16,14-13 0-16,7-10 0 15,14-15 1-15,8-9-1 16,13-7 0-16,11 0-2 16,-3 0 0-16,-4 4-5 15,-4 2 1-15,0 4-5 0,-10 3 0 16,-7 6-10-16,-7 0 1 15,-7 3-3-15,-8 6 1 16</inkml:trace>
  <inkml:trace contextRef="#ctx0" brushRef="#br0" timeOffset="124984.05">25012 16861 47 0,'0'6'23'0,"-14"19"-31"16,7-12 44-16,-4 9-35 16,-6 15 1-16,-12 17 0 15,1 8 0-15,-4 10-3 16,4 4 1-16,-4-4 1 16,4-9 0-16,3-10-2 15,8-12 0-15,3-10-5 0,3-15 1 16,8-13-9-1,6-16 1-15</inkml:trace>
  <inkml:trace contextRef="#ctx0" brushRef="#br0" timeOffset="125238.07">24560 16701 38 0,'-3'19'19'0,"10"-7"-6"0,0-9 28 0,4 4-37 15,3-4 0-15,10 0 6 16,8 0 0-16,18-3-12 16,20-3 1-16,4-6 6 15,21-1 0-15,15 4-2 16,3 3 1-16,-8 0-4 16,-6 6 0-16,4 3-5 15,-22 0 1-15,-21-3-8 16,-18-3 0-16,-21-9-7 15,-14 0 0-15</inkml:trace>
  <inkml:trace contextRef="#ctx0" brushRef="#br0" timeOffset="130372.72">22366 16328 35 0,'25'-10'17'0,"14"1"-12"0,-29 3 18 0,15-7-21 15,-4-6 0-15,7-9 0 16,1-3 1-16,2-10-5 15,-3-6 1-15,-6 0 2 16,-1 6 1-16,-4 3-3 16,-2 4 1-16,-5 9-2 15,-3 6 1-15,-3 13-1 16,-4 12 1-16,0 10-1 16,-4 18 0-16,4 1 1 0,0 12 0 31,4 9 0-31,-1-6 1 15,4 4 0-15,0-1 0 0,4 3 1 0,0 1 0 16,-1-4 0-16,1-9 1 16,-4-9-1-16,0-17 1 15,-4-8-1-15,-3-20 1 16,-7-12-1-16,0-12 1 16,-7-1-2-16,-4-8 1 15,-6-11-1-15,-4 4 0 0,-11 0 0 16,-11 3 1 15,-3 6-1-31,4 0 0 0,-11 13 0 0,0 9 0 0,0 7 0 16,0 9 1-16,7 3-1 15,7 9 1-15,8 4-1 16,9 5 0 0,12 1 0-16,6 0 0 0,15 0 1 15,17-3 1-15,18-10 0 16,10-9 0-16,25-7 0 15,18-5 0-15,24-14 0 32,-6-11 0-32,3 2-1 0,-8 3 0 0,-20 10 0 15,-14 10 0-15,-15 5 0 16,-24 17 0-16,-25 11 0 16,-28 14 1-1,-15 15-2-15,-34 15 1 0,-18-2-2 16,-18 3 0-16,0-4-6 0,-10 1 0 15,-8-7-8-15,15-12 1 16</inkml:trace>
  <inkml:trace contextRef="#ctx0" brushRef="#br2" timeOffset="136261.44">25478 1831 13 0,'7'0'6'0,"3"-9"3"16,-10 9 7-16,7 3-13 16,0 3 0-16,0-3 5 15,0 10 0-15,-3 5-9 16,3 4 0-16,-3 10 6 16,-1-1 0-16,1 19-1 15,-4 4 0-15,-4 21-3 0,-6 28 1 16,-1 23-1-1,-3 34 0-15,3 28-1 16,1 16 1-16,-1 31-1 0,1 31 0 16,2 23 0-16,1 12 0 15,7 12 0-15,11 10 0 16,0 4 0-16,3 2 0 16,0-19-1-16,-4 7 1 15,-3-22 0-15,-3 0 0 16,-4-23 0-16,-4-18 0 15,-3-28-5-15,-7-16 1 16,-10-22-7-16,9-25 0 0</inkml:trace>
  <inkml:trace contextRef="#ctx0" brushRef="#br2" timeOffset="137113.64">24483 7297 28 0,'-11'25'14'0,"15"-25"-5"0,3-3 19 15,3-4-25 1,4-2 1-16,15-4 3 0,17-2 0 16,24-4-9-16,25-9 1 15,15-4 5 1,27 4 1-16,15-6-3 0,17 8 1 16,29 1-2-16,17-3 0 15,21 0 0-15,15-7 1 16,24-8-1-16,18 5 1 15,17-12-1-15,25-7 1 16,11 10-1-16,3 0 0 16,4 13-1-16,-18 12 1 0,-7 12-1 15,1 10 0-15,-30 0-1 16,8 0 1-16,-32-18-1 16,-6 5 1-16,-22-3-4 15,-39-6 1-15,-25 4-6 16,-24-4 1-16,-29 3-7 15,-31-3 0-15</inkml:trace>
  <inkml:trace contextRef="#ctx0" brushRef="#br2" timeOffset="137670.91">31221 6155 30 0,'14'10'15'0,"14"-14"-8"0,-14 4 18 15,15 4-23-15,13-1 0 16,14 0 2-16,11 0 0 16,4 0-5-16,6 0 1 15,-6 7 2-15,-7-1 1 0,-12 0-2 16,-6 4 1-16,-14 0-2 16,-14 9 1-16,-15 3-2 15,-17 6 1-15,-4 3 0 16,-10 10 0-16,0 13-2 15,0-1 1-15,0 13 0 16,-1-9 1-16,1-4-1 16,3-2 0-16,4-7 0 15,4-10 1 1,6-2 0 0,0-13 0-16,4-10 0 0,0-12 1 0,4-12 0 15,-1-4 1-15,4-18-1 16,0-10 1-16,-3-22 0 15,-1-9 1-15,4-7-1 16,0-6 0-16,0 7-3 16,0 5 1-16,-3-11-11 0,-8 18 1 15,1 3-3-15,6 16 0 16</inkml:trace>
  <inkml:trace contextRef="#ctx0" brushRef="#br2" timeOffset="138104.54">32625 6099 38 0,'14'-3'19'0,"-25"62"-22"16,1-37 33-16,-11 13-29 0,-8 18 1 15,-13 13-1-15,-4 9 1 16,-7 7-3-16,15-7 0 16,2-3 0-16,8-12 1 15,7-17-6-15,7-17 1 16,7-14-6-16,7-24 0 15</inkml:trace>
  <inkml:trace contextRef="#ctx0" brushRef="#br2" timeOffset="138275">32297 6234 23 0,'0'-35'11'0,"39"44"0"0,-25 4 14 0,10 6-22 0,8 22 1 0,7 12 2 15,14 16 0-15,-4 0-8 16,-3 3 1-16,-7-12 3 15,-7-13 1-15,-15-10-12 16,-10-24 1-16,-17-23-4 16,-4-27 1-16</inkml:trace>
  <inkml:trace contextRef="#ctx0" brushRef="#br2" timeOffset="139156.28">25153 2144 26 0,'21'26'13'0,"4"2"-4"16,-18-28 14-16,0 6-19 16,0-6 0-16,4 0 5 0,-4 0 0 15,0-6-10 1,3-7 1-16,4-9 6 0,1-6 0 16,2-6-2-16,4-13 1 15,4-4-3-15,0-11 1 16,-1-1-3-16,-2-9 1 15,-1-3-1 1,0 2 1-16,-3 14-1 0,-1 2 0 16,-3 14 0-16,0 8 0 15,-3 16-2-15,3 13 0 16,0 12-2-16,0 16 1 0,1 22-1 16,-5 6 1 15,1 4 0-31,6 8 0 0,4 1 1 0,15 12 1 15,6 10 2-15,11-13 0 0,3-6 1 16,4 3 0-16,-7-16-1 16,-3-9 1-16,-15-16-1 15,-7-18 1-15,-10-10-2 16,-11-7 1-16,-18-15-1 16,-13-9 1-1,-19 0-1-15,-24-4 1 0,-7-2-1 16,-18 12 1-16,-10 6-1 15,-21 9 1-15,6 13-3 16,4 16 0-16,4 13-8 16,10-4 1-16,15 6-5 15,31-5 0-15</inkml:trace>
  <inkml:trace contextRef="#ctx0" brushRef="#br2" timeOffset="140164.21">25421 733 41 0,'18'-18'20'0,"3"8"-15"0,-21 10 34 16,0 0-37-16,0 0 1 15,-4 10 0-15,-10 5 1 0,-7 13-6 16,-7 10 1-16,-14 12 2 15,-4 7 0-15,0-4-5 16,7 3 1-16,4-5-8 16,7-7 1-16,-1-10-5 15,8-15 1-15</inkml:trace>
  <inkml:trace contextRef="#ctx0" brushRef="#br2" timeOffset="140345.47">25075 708 49 0,'15'7'24'0,"37"36"-25"0,-34-30 46 0,3 12-45 15,8 3 0-15,-5 4-6 16,-3-10 1-16,-3 3-7 0,-11-10 0 16</inkml:trace>
  <inkml:trace contextRef="#ctx0" brushRef="#br2" timeOffset="142322.71">24342 6168 28 0,'0'0'14'0,"14"-19"-6"16,-4 10 15-16,8-1-21 15,3-12 0-15,0-6 2 16,8-3 0-16,-5-4-4 16,8-9 0-16,7-9 4 15,7-4 1-15,3-8-2 16,8-11 1-16,2-8-1 0,5-4 1 15,-4 0-2-15,0 3 0 16,10-6-1-16,1 10 0 16,0-13-1-16,6-3 0 15,1 6 1-15,-4 0 0 16,4-6 0-16,-1-4 0 16,4 4 0-16,0-19 0 15,4 19 0-15,3-4 0 16,-7 4 0-16,8 3 0 15,2 9-1-15,8 1 1 16,3 2-1-16,-10 10 0 0,10 3 0 16,1 6 1-16,-1 1-1 15,0 18 0-15,1 3 0 16,-5-3 1-16,8 19-1 16,4 6 0-16,6 10 0 15,-7 3 0-15,8 6 0 16,3 6 1-1,7-3-1 17,3 3 0-1,-3 1 0-15,4-7 0-16,10-7 0 15,-7 1 1-15,4-7-1 0,3-12 1 16,3-9-1-16,-3-4 1 0,11-3-1 0,-4-9 1 0,8 6 0 0,-12-15 0 15,4-7-1-15,4 3 0 0,-11-9 0 0,-10 3 0 0,6 6 0 16,1 1 0-16,-4-1 0 16,-14 13 0-16,10 6 0 0,-3 6 1 15,-7 4-2-15,-7 2 1 16,-18 7-6-16,-20 7 1 16,-12 8-12-16,-21 1 1 15</inkml:trace>
  <inkml:trace contextRef="#ctx0" brushRef="#br2" timeOffset="143059.44">32089 2286 34 0,'-11'25'17'0,"-14"12"-12"16,15-27 18-16,-11 18-22 15,-11 13 0-15,-10 9 0 0,-4 13 1 16,3 12-3 0,5-3 1-16,2-6 0 0,1-3 1 15,10-10-5-15,4-12 1 16,7-16-8 0,0-13 1-16</inkml:trace>
  <inkml:trace contextRef="#ctx0" brushRef="#br2" timeOffset="143245.94">31725 2295 27 0,'21'19'13'0,"4"15"-7"0,-18-27 16 0,4-1-21 0,-1 6 0 0,1-2 0 15,0 2 0-15,-4 4-3 16,0-10 1-16,0 4-7 15,-4-1 0-15</inkml:trace>
  <inkml:trace contextRef="#ctx0" brushRef="#br2" timeOffset="143530.84">32135 2489 52 0,'17'0'26'0,"22"-9"-30"0,-25 3 48 16,0-1-44-16,11-5 1 15,7 6-2-15,3-7 1 16,-3 7-6-16,-8-4 1 16,-6 7-10-16,-14 6 1 15</inkml:trace>
  <inkml:trace contextRef="#ctx0" brushRef="#br2" timeOffset="143709.84">32117 2784 43 0,'14'19'21'0,"21"-19"-21"0,-21-6 29 0,1 3-30 16,2-7 0-16,8 1-9 16,10-4 1-16,0 1 3 15,1-7 0-15</inkml:trace>
  <inkml:trace contextRef="#ctx0" brushRef="#br2" timeOffset="144006.2">32703 2919 49 0,'7'-16'24'0,"-7"-75"-27"0,-4 54 43 16,-3-17-39-16,-4-18 0 15,1 3 1-15,-1-12 0 0,1 2-3 16,3-2 1-16,7 3 1 16,7 12 0-16,7 3 0 15,7 19 0-15,-3 13-3 16,-1 12 0-1,-3 16-6-15,0 12 1 0,-3 10-8 16,-11 15 0-16</inkml:trace>
  <inkml:trace contextRef="#ctx0" brushRef="#br2" timeOffset="144193.31">32512 2552 36 0,'-7'35'18'0,"14"-26"-8"15,0-6 26-15,4 3-33 16,3-6 0-16,7 0 0 16,7-6 1-16,7 0-6 15,1 0 0-15,-1-1-3 0,0-2 0 16,-7 3-9-16,-6 6 1 16</inkml:trace>
  <inkml:trace contextRef="#ctx0" brushRef="#br2" timeOffset="144416.34">33031 2527 33 0,'-4'28'16'0,"-14"13"-11"0,8-28 20 0,-1 2-24 0,1 10 0 0,-4 4 0 15,3-7 1-15,4 9-3 16,3-3 0-16,8-3-2 16,7-6 0-16,-1-3-8 15,8-10 1-15</inkml:trace>
  <inkml:trace contextRef="#ctx0" brushRef="#br2" timeOffset="144717.5">33302 2555 43 0,'0'41'21'0,"-17"0"-20"0,10-29 38 16,-8 17-38-16,-2-17 1 15,-4 10-1 1,-1 6 1-16,1-3-3 0,4 4 0 15,3-11-2-15,3-2 1 16,4-6-12-16,7-10 1 16,-4-19-1-16,4 3 1 15</inkml:trace>
  <inkml:trace contextRef="#ctx0" brushRef="#br2" timeOffset="144846.43">33221 2464 28 0,'21'63'14'0,"11"0"-7"0,-21-38 24 0,3 3-29 16,0-3 0-16,-4 10-1 15,1-7 1-15,3 0-4 16,0-9 1-16,4-3-4 16,3-7 1-16,0-18-7 15,-7-1 1-15</inkml:trace>
  <inkml:trace contextRef="#ctx0" brushRef="#br2" timeOffset="145033.47">33408 2320 28 0,'7'57'14'0,"28"12"0"0,-20-48 20 15,13 11-30-15,0 12 1 16,0-3 0-16,0-7 1 15,-10 4-10-15,-11 2 1 16,-14 4-3-16,-14 0 0 16,-36 0-8-16,-13 13 1 15</inkml:trace>
  <inkml:trace contextRef="#ctx0" brushRef="#br1" timeOffset="149514.57">26737 6500 31 0,'4'0'15'0,"-1"16"1"15,-3-7 16-15,4 1-27 16,-1 8 0-16,-3 4 2 16,0 0 0-16,-3 7-10 15,3 11 1-15,-7 10 6 16,0 10 0-16,3 18-4 15,0 1 0-15,4-4-5 16,0-12 0-16,0-16-10 16,-3-19 0-16</inkml:trace>
  <inkml:trace contextRef="#ctx0" brushRef="#br1" timeOffset="150296.99">26846 7792 37 0,'7'6'18'0,"-7"-9"-13"0,0 3 19 15,-3-3-21-15,-4 0 1 16,-4 0 2-16,-3 3 0 16,0-3-8-16,0 3 1 15,0 0 4-15,-4 0 1 16,1 3-3-16,-1 3 1 0,0 0-1 16,1 4 0-16,3 2-1 15,3 4 1 1,4 3-1-16,3 0 0 0,8-7 0 15,6 4 0-15,5-4-1 16,2-5 1-16,4-4-1 16,8-3 1-16,-1-6 0 15,-7-4 0 1,-3-2-1-16,-1-1 1 0,-6 0-1 16,-1 1 1-16,-2 3 0 15,-1 5 1-15,0 4 0 16,0 10 0-16,0 5 0 15,0 1 1-15,3 12-1 16,1 7 1-16,0 2-2 16,-1 1 1-16,1-3-10 15,6-10 1-15,1-16-7 16,7-9 1-16</inkml:trace>
  <inkml:trace contextRef="#ctx0" brushRef="#br1" timeOffset="150904.73">30124 6114 36 0,'3'16'18'0,"1"9"-11"0,-8-12 25 15,1 2-27-15,-1 4 0 16,-3 9 1-16,0 13 1 16,0 0-10-16,0 12 0 31,3 38 1-31,1-16 0 16,3-2-12-16,-4-20 0 15</inkml:trace>
  <inkml:trace contextRef="#ctx0" brushRef="#br1" timeOffset="151265.57">30071 7297 42 0,'-4'40'21'0,"-3"14"-21"0,7-32 28 16,0 9-28-16,0 10 0 16,0 9 0-16,0 6 0 15,0 4-1-15,0-4 1 0,0-5-2 16,-3-11 1-16,-1-8-6 15,4-17 0-15,0-8-4 16,-3-17 0-16</inkml:trace>
  <inkml:trace contextRef="#ctx0" brushRef="#br1" timeOffset="151496.64">30039 7613 36 0,'18'3'18'0,"56"13"-17"16,-46-10 32-16,11 7-32 15,7 3 1-15,0-1 3 16,-8 1 1-16,-9-3-7 16,-12 2 1-16,-13 7 3 15,-15 3 1-15,-14 3-2 0,-17 1 1 16,-11-7-10-16,-3-4 1 15,-22-2-8-15,8-16 1 32</inkml:trace>
  <inkml:trace contextRef="#ctx0" brushRef="#br1" timeOffset="153133.38">26681 3499 29 0,'3'-9'14'0,"11"9"-1"0,-14 0 14 15,4 0-22-15,-1 0 0 16,-3 0 2-16,0 0 0 15,4 0-10-15,-4 3 1 16,-4-6 5-16,-3 3 1 16,-3 0-4-16,-4 0 1 15,-4 0-1-15,0 0 0 16,1 3-1-16,-1 6 0 16,0 7-1-16,4 3 0 15,4 6 0-15,3-3 1 16,3 0-1-16,11-3 1 15,4-4 0-15,6-2 0 0,5-7 2 16,2-3 0 0,-3-6 0-16,-3-3 1 0,-4-4-1 15,-3-5 0 1,-1-4 0-16,1 0 1 0,-8-3-2 16,-3 6 1-16,-7 1-1 15,-3 2 0-15,-8 1 0 16,-7 9 1-16,-3-4-1 15,-4 4 0-15,1-3 0 16,2 12 1 31,5-6-1-47,3 10 0 31,3 2 0-15,4 1 1-16,3 5-1 0,11 4 1 0,11 0-1 0,3-3 1 0,7-3 0 0,7 0 0 0,4-4 0 15,-4-12 0-15,1-9 0 0,-8-1 1 0,-4-5-1 0,-3-1 0 16,-6-3 0-16,-5-3 0 16,-3 0-1-16,-7 10 0 15,-4 2 0-15,-3 4 0 16,-3 0 0-16,-4 3 1 16,-1 6-1-16,5 9 1 15,-1 7 0-15,7 0 0 16,4 9-1-16,4-3 0 15,3-6-4-15,7 6 0 16,7-16-12-16,-3 1 0 0</inkml:trace>
  <inkml:trace contextRef="#ctx0" brushRef="#br1" timeOffset="154543.14">30572 2562 27 0,'10'3'13'16,"1"-6"2"-16,-11 3 6 0,3-10-18 16,4 4 1-16,-3-4 4 15,-4 10 0-15,0-6-10 16,0 3 0-16,-4 3 6 16,-6-6 0-16,-4 3-2 15,-7-7 1-15,-4 4-3 16,-3-3 0-16,-4-1 0 15,-3 4 0-15,6 3 0 16,1 6 1-16,4 3-1 16,6 4 1-16,4 5-1 0,3-5 0 15,8 2 0-15,6 1 0 16,8-1 0-16,6-2 0 31,12-1-1 0,2-3 1-15,1 1 0-16,3-1 0 0,-6 0 0 0,-8-9 0 0,-4 3 0 0,-2-3 0 16,-5 0 0-16,-3-7 1 0,-3 1-1 0,-1-7 1 15,-3 4-1-15,-3-1 1 0,-4 4-1 16,-4 9 0 15,-3 6 0-31,0-6 1 0,3 6-1 0,1 1 1 0,3 5-1 16,0-2 1-16,3-7-1 15,4 6 1-15,4-3-1 16,3 1 1-16,3-1-1 16,4 0 0-16,0 4 0 15,1-4 0-15,-1-6 0 16,0 0 0-16,3 0-1 16,-6-10 1-16,0-5 0 15,-4-1 0 1,-4 4-1-16,-3-4 0 0,0 3 1 15,-3 1 0-15,-4 2-1 16,0 7 1 0,-1-3 0-16,-2 12 0 0,-4-6-4 0,0 10 1 15,0 2-11 1,-4 1 0-16</inkml:trace>
  <inkml:trace contextRef="#ctx0" brushRef="#br1" timeOffset="158478.26">23689 4619 13 0,'11'6'6'0,"13"0"2"0,-17-9 6 16,4 3-13-16,0 0 1 16,3 3 1-16,0-6 0 15,0-3-3-15,4 0 0 16,-1-1 2-16,1 4 1 16,3 3-1-16,0 0 0 15,0 0 0-15,0-6 0 0,11 3 0 16,0-4 0-16,3 4 0 15,1-3 1 1,-1 0-1-16,4-4 0 0,3 1 0 16,0-4 0-16,4-2-1 15,0-1 1-15,-4 3-1 16,-3-2 1-16,0 5-1 16,7 1 0-16,0-10 0 15,0 0 1-15,-1-3-1 16,5-3 0-16,-1 3 0 15,4-3 1-15,-4-3-1 16,1 3 1-16,-4 3-1 16,3-9 1-16,-3 9-1 15,0-3 0-15,3-4-1 16,1 11 1-16,3-4-1 16,-1 3 1-16,1 0-1 15,4-3 0-15,-4 3 0 0,0 4 0 16,-8-7 1-16,1 3 0 15,4 0-1-15,-4 0 1 16,-1 3 0-16,-2 4 0 16,3 3 0-16,0-10 1 15,-1 6-2-15,1-6 1 16,4 7-1-16,-8-1 1 16,-7 1-1-16,1-1 0 15,-1 1 0-15,4-1 1 16,3 1 0-16,0-1 0 15,1 4 0-15,-1-1 0 0,0 1 0 16,1-7 0-16,2 4 0 16,1-4 0-16,-3 0 0 15,-5-3 0-15,1 4 0 16,4 2 0-16,2-2-1 16,5-1 0-16,-4 3 0 15,0-6 1-15,3 10-1 16,4 0 0-16,0-4 0 15,0 1 0-15,-4-7 0 16,-7-6 0-16,8 6 0 16,3-6 0-16,0 3 0 15,0 6 0-15,3 0 0 16,8-2 0-16,-5 2 0 16,1-6 0-16,-7-3 0 31,7 0 0-31,0 6 0 0,7-3 0 0,0 0 0 15,7 0 0-15,-3 0 0 0,0 0 0 16,-8-6 0-16,8 6 1 16,-1-3-1-16,-3-3 0 15,7 9 0-15,-3 0 1 16,3-6-1-16,-4 3 1 16,-10 0-1-16,7 0 0 15,1 0 0-15,2 0 0 16,-3-3 0-16,4 6 0 15,-1-9 0-15,-3 3 0 0,-10-3 0 16,3 0 0-16,3 6 0 31,8-3 1-31,-8 12-1 16,1-6 0 15,3 10 0 0,0-7 1 1,-4 4-1-32,1-1 0 0,3 1-1 0,7 2 1 15,-7-2 0-15,3 2 0 0,1 1 0 0,3-1 0 0,-10-2 0 0,-1 2 0 0,11-2 0 16,0-1 1-16,0-5-1 0,4-1 1 0,0 3-1 0,-1-3 0 0,-6-6 0 16,10 6 1-16,-4-9-1 15,8 3 1-15,3-3 0 16,1-4 0-16,-8 1 0 15,10-10 0-15,5 4 0 0,6-1 1 16,4-3-1-16,-4 1 1 16,15 5-1-16,-1 1 0 15,4 5-1-15,-7 4 1 16,0 0-1-16,-8 3 0 16,-2-3-3-16,-4 0 0 15,-11-3-6-15,-7 9 0 16,-25-3-10-16,-24 0 0 15</inkml:trace>
  <inkml:trace contextRef="#ctx0" brushRef="#br1" timeOffset="160521.17">31524 1276 41 0,'4'9'20'0,"-18"29"-14"0,7-32 20 0,-8 7-26 16,-2 2 1-16,-11 4-1 16,-8 0 1-16,1 0-2 15,-4 3 1-15,4 6 0 16,3-6 0-16,8-6-1 15,6 2 1-15,4-11-2 16,10 8 1-16,11-2 0 16,14 3 0-16,8-4 0 15,2-2 1-15,8 2-1 16,-3-2 1-16,-5-1 0 16,-2 3 1-16,-8 4-1 15,-11 0 0-15,-3 3-1 16,-14 9 1-16,-3-9-1 15,-4-4 1-15,-1-2-1 16,1-4 1-16,0 4-1 0,4-4 1 16,3-9 1-16,3 0 0 15,4 0 0-15,11 0 0 16,3-9 0-16,10-7 1 16,8 1 1-16,7-4 0 15,-4 0-1-15,-3 0 0 16,-4-9-1-16,-3-4 1 15,-7 1-2-15,-4 6 0 16,-4-3-1-16,1 3 0 16,-4 0 0-16,-4 6 0 15,-3 3 0-15,-3 13 1 0,-1 12-1 16,1 4 1-16,-4 9 0 16,0 6 0-16,0-3-1 15,3 3 1-15,4 1-1 16,4-1 0-16,3-6-2 15,3-3 0-15,4-10-6 16,11-9 0-16,0 0-3 16,0-16 1-16</inkml:trace>
  <inkml:trace contextRef="#ctx0" brushRef="#br1" timeOffset="160746.04">32127 1339 29 0,'11'0'14'0,"-7"28"-9"16,-4-28 25-16,-4 3-29 16,-3 0 1-16,-4 6 0 15,-3 1 1-15,-3-1-4 16,-4 10 0-16,-1 6 2 0,5 3 1 16,-1 7-1-16,4-7 0 15,3-3-2-15,4 3 1 16,4-2-4-16,10-8 0 15,7-5-7-15,0-7 1 16</inkml:trace>
  <inkml:trace contextRef="#ctx0" brushRef="#br1" timeOffset="161557.49">32290 1436 21 0,'7'3'10'0,"3"6"0"15,-10-9 8-15,-3 0-16 16,-4 7 0-16,-4 2 1 16,1 0 1-16,-1 4-5 15,-3 9 0-15,0-3 3 16,0 6 0-16,3-13-1 16,1 4 0-16,3 3-1 15,3-10 1-15,4 1-1 16,4-4 0-16,3 3-1 15,3-9 1-15,1-6 0 16,-4 3 0-16,7-13 0 16,0 7 0-16,4-7 0 15,-4 13 0-15,0-3 0 16,0 6 0-16,0 6 0 16,0-3 1-16,0 7-1 0,-3-1 1 15,-1 4-1-15,-2-4 0 16,2-6 0-16,-3 3 1 15,0-6-1-15,0 0 0 16,-3 3-1-16,3 4 1 16,-4-7-1-16,-3 0 0 15,4 0 0-15,-4 0 1 16,7-10-1-16,0-5 0 0,0-4 0 16,0 0 0-16,4 0 0 15,-4 0 0-15,0 7-1 16,3 9 0-16,1-4-1 15,0 14 0-15,-1 2 0 16,1 16 1-16,-1-15-1 16,4 8 0-16,1-14 1 15,-5 5 0-15,4 4 1 16,0-4 0-16,4-9 0 16,3 9 1-16,0-9 1 15,4 0 1-15,-4-9-1 16,4-16 1-16,0 0 1 15,-1-10 0-15,5-12 0 16,-1 0 1-16,-4-16 0 16,-2-5 0-16,-8 5-1 15,-11-16 0-15,-3 14-1 16,-3-8 1-16,-4-2-2 16,-4 25 0-16,-7 0-1 0,4 15 0 15,4 13 0-15,-4 22 1 16,0 19 0-16,6 28 0 15,5 7 0-15,-1 18 0 16,4 6 0-16,7 4 0 16,4 5-1-16,3-5 0 15,0-13-2-15,-3-16 1 0,-4-9-10 16,-11-13 0 0</inkml:trace>
  <inkml:trace contextRef="#ctx0" brushRef="#br1" timeOffset="161755.37">32554 1235 46 0,'39'41'23'0,"28"-51"-19"16,-42 10 39-16,3 0-43 15,14-15 0-15,15-10-3 16,3-10 1-16,-4 13-7 15,-6-6 0-15,-19-3-6 16,-6 9 1-16</inkml:trace>
  <inkml:trace contextRef="#ctx0" brushRef="#br1" timeOffset="162908.72">23491 3010 30 0,'8'-25'15'0,"2"22"-6"16,-6 6 16-16,-1 13-22 16,8 9 0-16,6 19 1 15,1 6 0-15,3 19-6 16,0 19 1-16,-3 9 3 15,0 0 0-15,-1-6-2 16,-3 6 0-16,-3-15-6 16,-4-20 0-16,-7-15-6 15,0-6 1-15</inkml:trace>
  <inkml:trace contextRef="#ctx0" brushRef="#br1" timeOffset="163328.76">23432 3932 34 0,'7'50'17'0,"38"-12"-15"0,-34-19 25 0,10 6-25 15,7 0 0-15,8 3 0 16,2 6 1-16,5 4-4 15,-1-3 0-15,-3-1 3 16,-4-15 0-16,-7 0-1 16,-3-10 0-16,-4-3 0 15,0-15 0-15,-3-4 1 16,3-5 0-16,-3-4 0 16,3-3 0-16,4-10 1 15,-1 4 1-15,1 6-1 16,-7 0 1-16,-8-1-2 15,-6 1 0-15,-11 3-1 16,-7 4 1-16,-14 11-2 16,-22 14 1-16,-17-4-1 15,-7 6 0-15,-4 7 0 16,11-1 1-16,4 4-6 16,10-6 0-16,11-1-10 15,6-12 0-15</inkml:trace>
  <inkml:trace contextRef="#ctx0" brushRef="#br1" timeOffset="164290.31">20849 2320 41 0,'0'47'20'0,"-3"3"-15"0,3-31 25 16,0 3-30-16,0-9 1 0,0-1-1 15,0-2 0-15,3-4 1 16,1-16 0-16,3-5 0 16,3-1 1-16,4-3-1 15,4-6 1-15,0-6-1 16,3-4 1-16,-3 7-2 15,-4 6 0-15,0 3 0 16,-4 7 0-16,-3-4 0 16,0 0 0-16,1 13 0 15,-1-3 0-15,0 12 0 16,0 1 0-16,-4 11-1 16,1-5 1-16,3 3-1 0,-4-1 1 15,4-2-1 1,-3 3 1-16,-1-13-1 15,1 3 1-15,3-12-1 0,0-4 1 16,0 1 0-16,0-4 0 16,4 1-2-16,-1-1 0 15,1-2 1-15,0-1 0 16,-1 10 0-16,1-10 1 16,-4 6-1-16,0 4 0 15,0 6 1-15,3 6 1 16,-3 13-1-16,1 0 1 15,-1 6-1-15,0-3 1 16,0 0-2-16,0 6 1 0,0-15-5 16,0-1 1-16,0-2-8 15,-4-7 0-15</inkml:trace>
  <inkml:trace contextRef="#ctx0" brushRef="#br1" timeOffset="164546.12">21350 2204 53 0,'18'9'26'0,"14"-5"-26"16,-22-8 47-16,8 4-47 15,13-9 1-15,1 9-1 16,0-6 1-16,0-4-5 0,-4 1 0 16,-3 0-7-16,-8-1 1 15,-13 10-6-15,-8-6 0 16</inkml:trace>
  <inkml:trace contextRef="#ctx0" brushRef="#br1" timeOffset="164700.19">21421 2330 38 0,'-11'43'19'0,"29"-33"-8"0,-11-10 31 0,7 3-41 16,0-6 1-16,11 3-1 15,10 0 0-15,4-10-11 16,0-5 1-16,-15-1-5 16,-6 4 1-16</inkml:trace>
  <inkml:trace contextRef="#ctx0" brushRef="#br1" timeOffset="166287.04">22031 1975 33 0,'14'25'16'0,"-3"-15"-3"0,-8-7 17 15,1-6-26-15,-1-7 1 16,1-9 1-16,-1-12 1 16,-3-7-9-16,-3-9 0 0,-4 4 5 15,-4-20 1-15,4 0-3 16,-3 0 0-16,2-6-1 16,5 4 1-16,-1 2-1 15,4 9 0-15,0 1 0 16,4 12 0-16,3 10-2 15,4 6 1-15,3 16-5 16,0 9 1-16,-4 3-8 16,-3 6 1-16,-7 13-3 15,-7 6 1-15</inkml:trace>
  <inkml:trace contextRef="#ctx0" brushRef="#br1" timeOffset="166470.71">21837 1740 30 0,'-14'44'15'0,"17"-16"-5"0,1-28 25 16,3 3-29 0,7-3 0-16,4 7 2 0,10-14 1 15,4 14-12-15,6-7 0 16,-2-10 6-16,-1 4 0 16,-3-4-11-16,-4 1 0 15,-7 6-7-15,-7-13 0 16</inkml:trace>
  <inkml:trace contextRef="#ctx0" brushRef="#br1" timeOffset="166768.18">22377 1436 44 0,'-7'-10'22'0,"3"20"-17"0,1-1 35 0,-1 4-39 15,1 2 1-15,-5 14-1 16,1-4 1-16,-3 0-3 16,-1 3 0-16,1 10 2 15,3 6 0-15,0-1-2 16,3 1 1-16,8 0-3 15,3-12 0-15,0-7-7 16,3-10 0-16,-3-5-5 16,0-7 1-16</inkml:trace>
  <inkml:trace contextRef="#ctx0" brushRef="#br1" timeOffset="167056.47">22454 1536 28 0,'7'25'14'0,"-3"38"-4"0,-1-54 20 0,-3 16-28 16,4 4 1-16,-1-1 0 15,1 6 0-15,-4 1-5 16,0-7 1-16,0-6-1 16,4-6 1-16,-1-7-9 15,4-9 1-15,-7-9-3 16,-7-1 1-16</inkml:trace>
  <inkml:trace contextRef="#ctx0" brushRef="#br1" timeOffset="167280.14">22472 1696 34 0,'32'19'17'0,"17"15"-12"16,-31-24 32-16,6-1-33 0,1-3 1 16,0 7-1-16,-4-7 1 15,-7 4-8-15,-7-1 1 16,-10 10 3-16,-8 6 1 15,-10 3-6-15,-7-9 0 16,-8 0-6-16,-2 0 0 16,-8-7-3-16,7-2 0 15</inkml:trace>
  <inkml:trace contextRef="#ctx0" brushRef="#br1" timeOffset="167564.75">22571 1367 46 0,'21'37'23'0,"35"32"-21"0,-34-43 45 0,6 11-45 16,0-21 0-16,-3 12 0 16,-4 10 0-16,-7 2-4 15,-7 7 1-15,-11 7-5 16,-6-7 0-16,-11-6-10 0,0-19 1 16</inkml:trace>
  <inkml:trace contextRef="#ctx0" brushRef="#br1" timeOffset="169575.55">22959 1624 56 0,'-4'3'28'0,"15"13"-29"0,-4-23 47 16,3 14-45-16,8-7 0 16,3-10-1-16,4 1 1 15,7 0-2-15,-1-17 1 16,5 1-6-16,-1-3 0 16,-10 0-11-16,-8 3 1 15</inkml:trace>
  <inkml:trace contextRef="#ctx0" brushRef="#br1" timeOffset="170194.31">23449 1768 42 0,'-14'25'21'0,"21"-22"-10"0,-7-3 27 0,0-12-36 16,0-13 0-16,7-3 1 0,-14-16 0 15,4-19-4-15,-1-9 0 16,-3-16 3-16,-4-3 0 16,1 13-1-16,-1-1 0 15,4 4-1-15,7 0 0 313,4 3 0-313,3 18 1 0,0 10-1 0,0 16 0 0,0 19-1 0,0 15 0 0,0 3-4 0,0 13 0 0,-7 0-8 0,0 10 1 0,-3-10-4 0,-8 6 0 0</inkml:trace>
  <inkml:trace contextRef="#ctx0" brushRef="#br1" timeOffset="170326.3">23301 1455 45 0,'14'0'22'0,"28"12"-24"0,-27-6 42 0,-1 4-40 0,3-10 0 16,4 0-2-16,4 0 0 0,-4 0-6 0,0 0 1 0,-6-10-6 0,-1 1 1 0</inkml:trace>
  <inkml:trace contextRef="#ctx0" brushRef="#br1" timeOffset="170461.16">23735 1285 27 0,'14'29'13'0,"-14"-4"-2"0,-4-22 16 0,1 6-24 0,-4 10 0 0,-4 3 2 0,-3-3 1 0,0 6-7 0,0 6 0 0,0 10 4 0,3-19 1 0,4 9-2 15,4-3 0-15,3 7-3 0,0-7 1 0,7 0-6 16,3-9 0 0,4-9-7-16,-3-10 0 0</inkml:trace>
  <inkml:trace contextRef="#ctx0" brushRef="#br1" timeOffset="170822.74">23883 1499 47 0,'4'28'23'0,"-15"16"-28"0,4-35 39 0,0 4-34 0,-4-4 0 0,-3-6 1 0,0 7 1 16,0-10-3-16,3 3 1 16,1 3 1-16,3-6 0 15,3 0-1-15,1 3 0 16,3-3 0-16,7-3 0 16,3-6-1-16,1-4 0 15,-4 4-1-15,0-1 1 16,0 1-1-16,0 6 0 15,4-4 1-15,-1 14 0 16,4-4 0-16,1 12 0 16,-1-5 1-16,0-1 1 15,0 7-4 1,0 3 1-16,0-10-8 0,0-3 0 47,-7-6-1-47,0 0 0 0</inkml:trace>
  <inkml:trace contextRef="#ctx0" brushRef="#br1" timeOffset="171113.37">23964 1342 55 0,'21'69'27'0,"36"-16"-33"0,-29-44 59 0,7 4-52 0,1 0 1 0,-5-1-2 0,-6 4 1 16,-7 3-3-16,-15-4 0 16,-10 4-4-16,-18 6 0 15,-13 3-11-15,-12-3 0 16</inkml:trace>
  <inkml:trace contextRef="#ctx0" brushRef="#br1" timeOffset="171465.34">22077 2455 33 0,'-11'19'16'0,"-10"6"-3"16,18-16 16-16,-1-9-21 16,4 10 0-16,0-10 8 15,7 3 1-15,14-3-19 16,29-10 0-16,27-12 12 15,43-3 1-15,35-9-5 16,39-10 0-16,11-3-7 16,17-3 1-16,-6-4-6 0,-22 14 1 15,-29 5-3-15,-31 4 1 16,-31 18-3-16,-26 7 1 16,-27 15-3-16,-33 7 0 15,-27 12-4-15,-22 13 0 16</inkml:trace>
  <inkml:trace contextRef="#ctx0" brushRef="#br1" timeOffset="172235.05">22532 2687 42 0,'7'38'21'0,"-3"21"-16"15,-4-40 34-15,0 3-38 16,0 0 1-16,0-3-1 16,0-4 1-16,0 4-4 0,0 0 1 15,-4-10 0-15,0-2 0 16,-3-7-4-16,4-3 1 16,-4 3-4-16,0-4 1 15,0-5-2-15,3 0 1 16,4-7 0-16,0 0 1 15,7 4 2-15,4-7 1 16,-1 10 3-16,5-4 1 16,2 7 4-16,8 3 0 15,7 6 3-15,6 9 0 16,-2 7 1-16,-8-3 1 62,-7-4-2-30,-7 10 0-17,-7 6-3 48,-10-2 1-63,-11 2-3 31,-8-9 0-31,-6-1-5 0,0-2 0 47,-4 0-8-47,8-10 0 47,-5-3-2-32,12-3 0 17</inkml:trace>
  <inkml:trace contextRef="#ctx0" brushRef="#br1" timeOffset="172374.97">22874 2794 53 0,'7'3'26'0,"4"-3"-32"0,-1-3 53 0,8 3-47 0,14-10 1 0,-4 4-3 0,0 3 1 0,4-3-8 0,0-4 1 0,-11 1-7 0,4-10 1 0</inkml:trace>
  <inkml:trace contextRef="#ctx0" brushRef="#br1" timeOffset="172660.36">23555 2533 53 0,'-7'-3'26'0,"-14"35"-32"0,14-32 46 0,-4 3-40 0,-3 3 1 0,0 3-1 0,0 4 1 0,0-1-2 16,0 10 1-16,3-3 0 15,0 3 1-15,4-3-1 16,4-6 0-16,3-1-1 15,7-3 1-15,0-5-1 16,7-14 1-16,4-5-1 0,-4 2 0 16,-4-15-2-16,4 6 0 15,-3 0-1-15,0-6 1 16,-1 12 0 0,1-3 0-16,-1 0 0 0,1 13 1 15,3 9 2-15,4 13 1 16,-1 12 2-16,5 7 0 15,-1 12-2-15,3 9 1 16,5-9-3-16,-1-3 1 16,0-6-12-16,-10-10 1 15</inkml:trace>
  <inkml:trace contextRef="#ctx0" brushRef="#br0" timeOffset="181060.13">28974 3226 25 0,'14'0'12'0,"-4"0"2"15,-10-6 12-15,0 6-23 16,0 0 0-16,0 0 1 16,0 0 0-16,-3 0-6 15,-4 0 1-15,0 6 3 0,0 1 0 16,0-1-1-16,-4 3 0 15,0 1-1-15,1 2 0 16,-1-2 0-16,1 2 0 16,-1 1-1-16,1 2 0 15,2 1 0-15,5 0 0 16,3-4 0-16,3 1 0 16,5-4 0-16,2-2 1 15,1-14 0-15,-1 4 1 16,-3-6 0-16,0-1 0 15,0 4 0-15,0-6 0 16,4-4 0-16,-7-3 1 16,3 3-2-16,-4-2 1 0,-3 2 0 15,0 3 0-15,-3 7-1 16,-1 3 0-16,1 0 0 16,3-4 0-16,-4 7 0 15,-7 0 1-15,4-3-1 16,-3 3 0-16,-1 0-1 15,-3 3 1-15,4 7-1 16,-1 2 0-16,0 4-1 16,4-6 1-16,4-1-1 15,3-3 1-15,3 0 0 16,4-2 0-16,0-1 0 16,4-3 1-16,3-3 1 15,-3-1 0-15,-1-11 0 16,1 2 1-16,-1-9 0 0,5 3 0 15,-8 4 0-15,-4-4 0 16,-3 3-1 0,-3 4 0-16,-4 5-3 0,3 1 0 15,-7 6-10-15,1 6 1 16,-11-2-2-16,3-1 1 16</inkml:trace>
  <inkml:trace contextRef="#ctx0" brushRef="#br0" timeOffset="182621.21">26434 4089 24 0,'3'-10'12'0,"4"23"-10"0,-3-13 19 0,6 3-18 15,-3 6 0-15,4-2 3 16,0-1 0-16,3 0-7 15,0-6 1-15,3 0 5 16,5-9 0-16,2 3-1 16,1-7 1-16,3 7-1 15,-3-10 0-15,0 7-2 16,6-1 1-16,1 1-1 16,7-4 1-16,-4-2-2 15,4-1 1-15,0-3-1 16,7-6 0-16,7 6-1 15,-1-6 1-15,-2-3-1 0,-4 0 1 16,0 3-1-16,-8 3 0 16,22-3 0-16,-3 6 0 15,-1 0 0 17,8 3 0-32,-4-9 0 0,0 3 0 0,-4 0 0 0,1-9 1 15,3 9-2-15,3-3 1 16,1 3 0-16,3 12 0 15,7-8 0-15,-4 2 1 16,-3-3-2-16,-7 0 1 0,7 4 0 16,0 2 1-16,4 1-1 15,6-1 0-15,1 0 0 16,-4 1 0-16,-10 3 0 16,6-7 0-16,4 3 0 15,0-2 0-15,8 2 0 16,-1 1 0-16,0-7 0 15,-4 0 1-15,5-6-1 16,2 12 0-16,11-6 0 16,1 4 1-16,-5-4-1 15,1 3 0-15,10-3 0 16,8 1 0-16,-1 2 1 16,-3-6 0-16,3-3-1 15,4-3 1-15,11-4-1 16,-1 7 1-16,-6-3 0 15,10-3 0-15,7-1 0 0,3 1 0 16,-10 6 1-16,11 3 0 16,3-9 0-16,0-4 0 15,-10-3 0-15,6 4 0 16,-6-4 0-16,-1 4 0 16,-13-7-2-16,3 10 0 15,-8 6-3-15,-9 0 0 16,-11 3-7-16,-11 6 0 15,-25-3-8-15,-10-6 0 16</inkml:trace>
  <inkml:trace contextRef="#ctx1" brushRef="#br0" timeOffset="68591.58">24384 1116 0</inkml:trace>
  <inkml:trace contextRef="#ctx0" brushRef="#br0" timeOffset="183266.76">29489 3775 29 0,'0'10'14'0,"-7"37"-5"16,3-32 15-16,1 7-23 15,-4 13 1-15,-8-1 0 16,1 13 1-16,0 3-4 15,4 4 0-15,-1-1-2 16,4-9 0-16,0-13-7 0,-7-12 0 16</inkml:trace>
  <inkml:trace contextRef="#ctx0" brushRef="#br0" timeOffset="184526.48">29199 4070 31 0,'39'25'15'0,"56"6"-7"0,-66-24 21 16,2 2-26-16,12-3 0 0,3-3 2 16,0-3 0-16,-8-6-7 15,-6-6 0-15,-7-10 4 16,-8 6 0-16,-6 3-2 15,-7 1 0-15,-8-4-1 16,-3 7 1-16,-7 3 0 16,-4 2 0-16,1 8 1 15,-1 5 0-15,4 7-1 16,3-1 0-16,1-2 0 16,3 6 0-16,3-7 0 15,11-2 0-15,4-1-1 16,6-9 0-16,4 3 1 15,4 0 0-15,0 0-1 16,-4 1 1-16,-3-4-1 16,-1 0 0-16,1-7-2 15,0-5 1-15,-4-1-1 16,0-9 1-16,3 13 0 0,1-1 0 16,3 1 1-16,0 0 0 15,4 2 1-15,3 1 0 16,-3 0 0-16,0 3 1 15,-4 3 0-15,0 0 0 16,0 0-1-16,-7 3 1 16,-3 0-1-16,0 3 0 15,-4 10 0-15,-4-7 1 16,1 7-2-16,-4 3 0 0,0 0-1 16,0 6 1-16,0 6 0 15,0 0 0-15,0 10 0 16,0-6 0-16,0-1 1 15,-4 1 0 1,1-4 0-16,-1-6 0 0,-3 0 0 16,-4-6 1-16,-3-10-1 15,-3-2 1-15,-5-7-1 16,-2-10 1-16,6 4 0 16,4-7 1-16,3 4-1 15,4 3 0-15,7-1 0 16,4 4 1-16,10-6-2 15,7-10 1-15,4 3-1 16,10-9 1-16,4 3-1 16,7-3 1-16,-4 3-1 0,-3 4 0 15,-7 5 0 1,-4-6 0-16,-7 7 0 16,-3 2 0-16,-4 1-1 0,-4-4 1 15,-2 4-1-15,-5-7 0 16,1 4-1-16,-4 2 0 15,0 4-1-15,0 6 0 16,3 3 0-16,1 3 0 16,-1 7 0-16,1-4 0 15,3 4 1-15,0-4 0 16,3 1 0 15,1-1 1-31,3 4 0 0,4-1 0 0,-1-2-1 16,1-1 1-16,0-3 0 0,-1 1 1 0,4-1-1 15,-3-3 1-15,0-3 0 16,-1-3 0-16,1-7 1 16,3 1 0-16,4-13 0 15,3 0 0-15,0-6 1 16,4-7 1-16,-4 7 0 16,0-6 1-16,1-16 0 15,-1-10 0-15,-7-6-1 16,0-9 1-16,-7 3-2 15,-3 0 0-15,-8 3-2 16,1 6 1-16,-4 10-1 16,-4 15 1-16,1 16-1 15,-4 13 1-15,0 18-1 16,-4 7 1-16,-3 21 0 16,-3 17 0-16,2 18 0 0,5 9 0 15,-1 4-1-15,1-4 0 16,-1-8-1-16,4-11 1 31,3-15-9-31,1-15 0 16,-8-17-3-16,-3-18 1 15</inkml:trace>
  <inkml:trace contextRef="#ctx0" brushRef="#br0" timeOffset="184709.92">30459 3841 34 0,'21'34'17'0,"18"7"-10"0,-25-35 30 0,4 1-32 16,10-7 0-16,14-10 1 15,15-5 1-15,13-20-10 16,1-12 0-16,-4 3-2 16,-11-3 1-16,-17 0-10 15,-25 10 0-15</inkml:trace>
  <inkml:trace contextRef="#ctx0" brushRef="#br0" timeOffset="188312.56">27919 4829 28 0,'3'15'14'0,"4"-15"-2"16,-7 0 14-16,4-12-20 15,-1-7 1-15,1-9 1 16,3-13 1-16,0-12-13 0,7-4 1 16,0-12 4-16,0-6 0 15,1 3-14-15,-1 9 0 16,-7 4-1-16,7 5 1 16</inkml:trace>
  <inkml:trace contextRef="#ctx0" brushRef="#br0" timeOffset="188791.37">27739 4396 26 0,'-4'13'13'0,"8"-1"0"0,-4-12 21 0,0 0-29 16,0 0 1-16,3 0 1 15,5 0 0-15,2-12-9 16,8-14 0-16,-1-5 7 16,8 0 0-16,0-10-3 15,3-6 1-15,-3 3-2 16,-4 3 0-16,0 4-1 16,-7 5 1-16,0 1-2 15,-3 9 1-15,-4 6-2 16,-4 13 1-16,1 3-3 15,-4 10 1-15,0-1-2 16,-4 10 0-16,4 9 1 16,4-3 0-16,10 0 1 0,4 0 1 15,3 7 2-15,7-4 0 16,7-3 3 0,1-9 0-16,-5-1-1 0,-2-8 1 15,-8-1-1-15,-7 0 1 31,-11-3-2-31,-13 0 1 0,-15 10-3 0,-17-10 1 16,-25 6-1-16,-11 1 0 16,-24 2-10-16,-15 7 1 15,-6-6-3-15,10 6 0 0</inkml:trace>
  <inkml:trace contextRef="#ctx0" brushRef="#br0" timeOffset="189781.73">27055 5644 37 0,'-4'44'18'0,"4"-28"-16"0,0-16 30 0,0 0-33 16,0 6 1-16,0-3 0 15,4-6 0-15,-1-3 0 0,4-10 0 16,0-3 0-16,4 0 1 16,-1-3-1-16,1 7 1 15,0 2 0-15,-1 1 0 16,1 2-1-16,-1 4 0 15,1 0 0-15,-4 3 0 16,0 3 0-16,0 0 0 16,0 0 0-16,0 0 0 15,0 0 0-15,-3 3 0 16,-1 3 0-16,1 3 0 0,-4 1-1 16,0 2 1-16,0-2 0 15,0-1 0-15,0-3-1 16,0-6 1-16,3-12-1 15,4-1 1-15,0-2 0 16,4-4 0 0,0-6 0-16,-1 0 0 0,1 0 0 15,-1 6 0-15,4 3 0 16,1 0 1-16,-5 4 1 16,1 6 0-16,-4 2 0 15,0 11 0-15,0 2 0 16,-4 7 0-16,1 3 0 15,-1-1 0-15,5 1-3 16,-1 6 0-16,0-6-5 16,7-3 0-16,0-4-7 15,-4-5 0-15</inkml:trace>
  <inkml:trace contextRef="#ctx0" brushRef="#br0" timeOffset="190055.07">27538 5559 48 0,'3'10'24'0,"8"-13"-21"0,-4 0 42 0,7-1-44 15,4 1 0-15,10-3 0 16,4-3 1-16,-1-4-5 16,1-3 1-16,-7 4-8 15,-4-4 1-15,-10 7-7 16,-11 9 1-16</inkml:trace>
  <inkml:trace contextRef="#ctx0" brushRef="#br0" timeOffset="190216.92">27496 5713 53 0,'10'3'26'0,"22"-3"-29"0,-11 0 47 16,14-3-44-16,8 0 0 16,-1-3-16-16,0-7 1 15,-10 1 8-15,-4-1 0 16</inkml:trace>
  <inkml:trace contextRef="#ctx0" brushRef="#br0" timeOffset="191026.31">28314 5722 43 0,'0'7'21'0,"0"15"-12"0,0-22 32 0,0-10-39 0,3 4 1 0,1-10 0 0,3-12 1 0,0-13-5 15,-3-6 0-15,-1-6 3 16,4-10 1-16,4 4-2 16,-4-1 1-16,7 4-2 0,7 5 1 15,0 11-1-15,0 5 0 16,8 13-2-16,-8 10 0 15,-3 9-4-15,-8 3 0 16,-6 6-8 0,-8 6 0-16,-10 10-2 0,-14 0 0 15</inkml:trace>
  <inkml:trace contextRef="#ctx0" brushRef="#br0" timeOffset="191201.86">28099 5556 48 0,'14'7'24'0,"14"5"-21"0,-10-12 46 0,3-3-48 0,7-3 1 0,0-1 0 0,1 4 0 0,-1-3-8 16,-7 0 0-16,4-4-10 16,-8-2 1-16</inkml:trace>
  <inkml:trace contextRef="#ctx0" brushRef="#br0" timeOffset="191439.24">28769 4970 60 0,'0'28'30'0,"-11"7"-33"0,11-20 47 0,-3 10-45 0,-1-6 1 16,1 6-11-16,3 3 1 15,-4 4-1-15,1-7 1 16</inkml:trace>
  <inkml:trace contextRef="#ctx0" brushRef="#br0" timeOffset="192513.52">28649 6406 19 0,'4'-12'9'0,"10"2"7"15,-14 10 9-15,0 0-18 16,0 0 0-16,0 0 7 16,0 0 0-16,0 0-16 15,0 0 0-15,0 3 12 16,0 7 1-16,0 5-4 16,-4 7 1-16,1 16-4 15,-1 3 0-15,4 15-2 16,0-3 1-16,0 4-3 15,0-4 1-15,0-12-7 0,0-10 0 16,0-12-14-16,0-13 1 16</inkml:trace>
  <inkml:trace contextRef="#ctx0" brushRef="#br0" timeOffset="195283.56">28698 7237 45 0,'8'-6'22'0,"-5"3"-8"15,-3 3 23-15,0 0-35 16,0 0 0-16,-3 0 0 15,-5 3 1-15,-6 0-4 16,-3 0 0-16,-4 3 2 16,-8 1 0-16,-2 2-1 0,-1 4 1 15,0 5-1-15,7 1 0 16,1 13 1-16,-1 5 0 16,11 7 1-16,7 12 0 15,3-2 1-15,15-4 0 16,10-12-1-16,14-10 0 15,8-6-1-15,10-13 1 16,3-15-8-16,-3-7 0 16,-11-2-13-16,-17 2 1 15</inkml:trace>
  <inkml:trace contextRef="#ctx0" brushRef="#br0" timeOffset="196162.4">28991 5127 29 0,'4'3'14'0,"-8"-6"4"0,1 6 7 15,-4 0-23-15,0 6 0 16,-4 1 3-16,-3 2 0 16,0 4-6-16,-7 9 0 0,0 3 4 15,-1 10 1-15,5 9-2 16,-1 3 0-16,11 0-2 15,3 4 1-15,12-4-1 16,2-9 0-16,4-13-5 16,4-6 0-16,-4-13-9 15,-3-6 1-15</inkml:trace>
  <inkml:trace contextRef="#ctx0" brushRef="#br0" timeOffset="196478.79">29288 5302 52 0,'0'3'26'0,"-14"-15"-30"0,6 12 44 16,-2 9-40-16,-4-9 0 15,-4 0 0-15,-3 3 1 16,-4 4-1-16,1 5 0 16,2 4 0-16,5 12 1 15,3 3 0-15,3 1 0 16,8 2-1-16,10 1 1 16,3-1-2-16,4-12 1 15,4-3-4-15,7-6 0 0,3-10-11 16,-7-6 0-16</inkml:trace>
  <inkml:trace contextRef="#ctx0" brushRef="#br0" timeOffset="196719.26">29429 5117 55 0,'17'35'27'0,"12"53"-26"15,-19-70 43-15,11 4-44 16,4 10 1-16,-4 2-2 16,-7 10 1-16,-14-9-6 0,-10 2 1 15,-22 10-11-15,-14-3 0 16</inkml:trace>
  <inkml:trace contextRef="#ctx0" brushRef="#br0" timeOffset="204735.44">29199 5240 11 0,'0'3'5'0,"0"-6"-2"0,0 3 5 0,0 0-6 15,0 0 1-15,0 0 0 16,7 0 0-16,-3-10-5 16,0 7 1-16,-1 3 3 15,-3 0 0-15,4 0-1 16,3 0 1-16,-4 3-1 16,-3-3 0-16,0 3 0 15,0-3 1-15,0 7-1 0,0-7 1 16,0 0-1-1,0 0 1-15,0 3 0 0,0-3 0 16,-3 6 1-16,3-3 0 16,-4 3 0-16,4 1 0 15,-3 2-1-15,-1-3 1 16,1 1-2-16,-1-1 1 16,0 3-1-16,1-2 0 15,-1-1-1-15,1 0 0 16,-1 0 0-16,-3 1 0 15,0-1 0-15,-3 0 0 0,-1 4 0 16,1-4 0 0,-1-3 0-16,0 3 0 0,4 7 0 15,0-7 1-15,7 0-1 16,-3-3 0-16,-1 7 0 16,4-1 1-16,0-6-1 15,0 4 1-15,0-4-1 16,0 6 1-16,0-3-1 15,-3 4 1-15,3-1-1 16,-4 1 0-16,4-4 0 16,-3 3 0-16,3-2 0 15,0-1 0-15,0-6 0 16,-4 3 1-16,4 0-1 16,0 3 0-16,0-6 0 15,0 0 0-15,4 7 0 16,-1-4 1-16,1 0-1 0,-1-3 0 15,4 6 0-15,0-6 1 16,0 0-1 0,0 0 1-16,0 0-1 0,1-6 1 15,-1 3 0-15,0-3 0 16,0-1 0-16,0 10 1 16,-4 1-1-16,1-1 0 15,-1 0 0-15,1 0 0 16,-1 3-1-16,-3-6 0 15,4 0 0-15,-4 0 0 16,0 3 0-16,0-3 0 0,-4 0 0 16,1 4 0-16,-1 2-1 15,-3 3 1-15,0 1 0 16,0-1 0-16,0-3 0 16,-3 1 0-16,-1-1 0 15,4 0 0-15,-4-3 0 16,4 0 0-16,0 4 1 15,0-1 0-15,0-3 0 16,4 3 0-16,-5 1-1 16,1-1 1-16,0-3 0 15,0 3 0-15,4 1-2 16,-1-4 1-16,1 0 0 16,3 0 1-16,-4 0-1 15,4 0 0-15,4 0 0 16,3-3 1-16,0 0 0 15,0 0 1-15,0 4-2 16,0-4 0-16,4-4 0 0,-1 1 0 16,-3-3 0-16,0 0 0 15,0-4 0-15,0 10 0 16,0-6 0-16,1 3 0 16,-5 0 0-16,-3 3 0 15,4-6 0-15,-4 6 0 16,0 0-1-16,0 0 1 15,0 0 0-15,0 0 0 16,0 3 0-16,0 0 0 0,0 0 0 16,0 6 0-16,0-2 0 15,0-1 0-15,0 0 0 16,-4 0 0-16,4 1 0 16,-3-1 0-16,-1 0 0 15,4 4 0-15,-4-10 0 16,4 3 0-16,-7-3 0 15,4 0 1-15,-4 3-1 16,0 6 0-16,0 1 0 16,0 2 0-16,3 4 0 15,1-4 0-15,3 1 0 16,0 3 0-16,-4-7 0 16,4 4 0-16,-7-7-1 15,-7 10 1-15,-7 2-5 16,-4 4 1-16,-10 3-10 15,-15 7 1-15</inkml:trace>
  <inkml:trace contextRef="#ctx0" brushRef="#br0" timeOffset="206264.08">28751 7209 25 0,'4'9'12'0,"-1"-15"-1"0,-3 9 10 16,4 3-19 0,-4 1 0-16,0-1 2 0,-4 0 0 15,-3 0-4-15,-3 1 0 16,-1-1 3-16,-3 0 1 15,-4 1-1-15,1 2 1 16,-4 0-3-16,0 1 1 16,-4-1-1-16,-3 4 0 0,3-4-1 15,-3-3 0-15,3 4 0 16,4-4 0-16,3 3 0 16,-3 4 0-16,0 6-1 15,3 0 0-15,1-1 0 16,2 1 0-16,5 0-1 15,-1 0 0-15,8-3 0 16,3-4 1-16,0-2 0 16,7-1 1-16,3 0 0 15,5 4 1-15,6-1-1 16,7 1 0-16,4-4 1 16,-4-2 0-16,0-4 0 15,-3 0 0-15,-4-6 0 16,-3-3 1-16,-1 2 0 15,-3-2 0-15,-3 3-1 16,-8 0 1-16,-3 3-2 16,-3 0 1-16,-4 3-1 0,0 0 1 15,-4 0-2-15,-3 4 0 16,-4-1 0-16,1 0 1 16,3-3-1-16,-4 3 1 15,4 1-2-15,0 2 1 16,3 4 0-16,1-4 1 15,3-3-2-15,-4 1 0 16,8-4 1-16,-1 0 0 16,4-3 0-16,7 0 0 0,7-3 0 15,0 3 1 1,0 3 0-16,1-3 0 0,-1 3 0 16,-4 3 0-16,1 1 0 15,-1 5 1-15,-3-6-1 16,0 4 0-16,-3-4 0 15,0 0 0-15,-1 1 0 16,4 2 1-16,0-3-1 16,0 4 1-16,0 5 0 15,0 4 0-15,0 3 1 16,-3 0 0-16,-4 3 0 16,-4-12 0-16,1 6 0 15,-8-1 0-15,-13 4-1 16,-12 3 1-16,-2 4-2 15,-12 2 1-15,-20 10-5 16,17-13 1-16,-46 3-11 16,-3-6 1-16</inkml:trace>
  <inkml:trace contextRef="#ctx0" brushRef="#br0" timeOffset="209930.08">21668 1091 24 0,'7'9'12'0,"3"16"-7"0,-6-15 12 15,-1 5-17-15,-3 14 0 16,0 15 1-16,-3 9 0 16,3 32 0-16,0 18 0 15,-4 32 0-15,1 19 1 16,-1 12-1-16,-3 3 1 15,4-6-1-15,-4-3 1 0,0-6-4 16,-1 2 0-16,-2-18-1 16,-1-6 0-16,-3-19-4 15,0-22 0-15,-7-16-2 16,7-25 1-16</inkml:trace>
  <inkml:trace contextRef="#ctx0" brushRef="#br0" timeOffset="210634.42">21579 1003 9 0,'25'9'4'0,"25"13"10"0,-33-22 3 0,4 0-14 0,0 10 1 16,8-10 5-16,13-10 0 15,14 1-10-15,19-4 0 16,20-5 6-16,14-11 1 0,29 4-2 15,10 3 0 1,25 0-3-16,7 4 0 0,-11-1-1 16,14 3 0-16,4 4 0 31,-14-13 0-31,0 6-1 16,-7 0 1-16,-4 0 0 0,-28 10 0 15,-14-7-1 1,-14 10 1-16,-7 3-1 0,-11 6 1 15,-17 9-1-15,-11 1 1 0,-11 12-1 32,-10 0 1-17,-15 6-1-15,-16 19 0 0,-12 4 0 0,-14 9 0 0,-13 9-1 16,-8 15 1-16,4 23-1 16,-8 12 0-16,-3 13 0 15,-3 16 0 1,0 3 0-16,-8 5 1 0,4 1-1 15,0 3 0-15,0-3 0 16,8-6 0-16,2-3 1 0,8-7 0 16,7-13 1-16,-4-30 0 15,0-7 2 17,-3-13 0-32,-11-15 0 0,-7-16 1 15,-17-6 0-15,-19-12 0 31,-24-1-1-31,-35-12 0 0,-17-13-2 16,-30-6 1 0,-13-16-6-16,-10-2 1 0,-8-7-6 0,25-4 1 0</inkml:trace>
  <inkml:trace contextRef="#ctx0" brushRef="#br0" timeOffset="211340.24">27954 5070 18 0,'-7'72'9'0,"-14"10"-5"0,17-57 10 16,1 19-14 0,-4 6 0-16,0 10 0 15,-4 2 1-15,8 7-2 0,-4-3 0 16,3 0 0-16,1-10 1 16,-1-12-3-1,4-12 1-15,4-10-4 0,-1-22 0 31</inkml:trace>
  <inkml:trace contextRef="#ctx0" brushRef="#br0" timeOffset="211957.86">27933 5007 24 0,'28'4'12'0,"22"-17"-16"16,-36 7 22-16,14 0-16 15,14-4 0-15,15 4 1 16,3-4 0-16,17-2-2 16,8-1 0-16,10-2 3 15,4-4 0-15,-4-6-1 31,4 3 0-31,10 0 0 0,4-3 0 0,-7 6-2 16,-14 6 0 0,-4-2-1-16,-3 2 0 0,-4 7 0 0,-4 3 1 15,-13 3-2-15,-8 0 1 16,-6 3 0-16,-8 3 0 16,-3 0-1-16,-4 16 1 15,0-3-1-15,-3 9 0 16,-4 7 0-16,-3 9 1 15,-4 0-1-15,-7 6 1 47,8 85-2-15,-19-54 2-17,1 1 0-15,-4-7 0 16,-4-3 0-16,-7-12-1 15,-6 3 1-15,-4-1-1 0,-4 1 1 0,-7 0 0 16,-3-7 0-16,-7-6-1 0,-15-9 1 0,1 0 0 0,-18-13 1 0,-18-19 0 0,-28-18 0 0,-14-13-1 16,-28-6 1-16,-25-7-9 15,-36 1 0-15,-13 6-2 16,46 21 0-16</inkml:trace>
  <inkml:trace contextRef="#ctx0" brushRef="#br0" timeOffset="213920.79">28014 6102 19 0,'28'-3'9'0,"-14"0"-5"0,-14 3 10 15,0 0-14-15,0 0 0 16,-7-4-1-16,-10 4 1 0,-11 7 0 16,3-4 1-16,-28 16-1 15,-18 3 0-15,-17 0 0 16,-14-4 0-16,0 1 0 15,-18 0 1-15,-14 3-1 16,-1 6 1-16,-16-3-1 16,-22 4 0-16,0 2 0 15,-14 7 1 17,-10 2-1-32,-1 4 1 0,-130 47-1 15,46-19 0-15,31 13 0 16,29 0 1-16,17 18-1 15,11 4 1-15,25 9-1 16,14 19 1-16,7 9-2 16,14 13 1-16,-1 15 0 15,23 10 1-15,9 6-1 16,8 16 0-16,7 9 0 0,7 3 1 16,14-5 0-16,3-17 0 15,8 7 1-15,6-13 0 16,4-13 0-16,8-5 0 15,6-1-1-15,0 0 1 16,7-5-1-16,8 17 0 16,-1 1-1-16,1-9 0 15,6 2 1-15,-3-8 0 16,-11-14-1-16,-10-9 1 16,-7-2-1-16,-11-14 1 15,-7-2-1-15,-11-23 1 0,4 1-2 16,0-10 1-16,-3-10-1 15,6-8 1-15,4-7-1 16,0-10 1-16,11-9-1 16,-1-9 1-16,4 0 0 15,1 0 1-15,2 6-1 16,1 3 1-16,3 6-1 16,11 10 1-16,7 12 0 15,3 7 1-15,4 6 0 16,0-6 0-16,3-1-1 15,4 4 1-15,0 0-1 16,-3 0 0-16,-5 6-2 16,-6-16 1-16,-7 4-6 15,-4-1 1-15,-10-5-6 16,10-20 1-16</inkml:trace>
  <inkml:trace contextRef="#ctx0" brushRef="#br0" timeOffset="214584.31">21424 14039 38 0,'14'31'19'0,"4"-15"-21"16,-15-7 33-16,1 10-30 15,-8 3 0-15,-6 9 0 16,-15 16 1-16,-10 10-3 16,0 8 1-16,-8-2 0 15,-6-6 1-15,-4-1-1 0,4-6 0 16,3-3-1-16,10-9 1 15,8-10 0-15,7-6 0 16,11-3-1-16,13-10 1 16,22 1-1-16,14-7 1 15,13-3-1-15,15-3 0 16,4 3 0-16,0-3 1 16,-4-1-1-16,0 4 1 15,-7-3 0-15,-11 0 0 16,-7 0-1-16,-6 3 1 15,-8 0 0-15,-11-6 0 16,-2 0 0-16,-8-7 0 0,-11 0 1 16,-14-5 0-16,-20-17 0 15,-8-12 1-15,-14-19-1 16,-11-9 0-16,4-7-11 16,-3-2 0-16,6-10-1 15,18 0 0-15</inkml:trace>
  <inkml:trace contextRef="#ctx0" brushRef="#br0" timeOffset="-213846.84">30494 7359 19 0,'42'-18'9'0,"-6"-8"-2"0,-29 20 9 15,0 0-11-15,0 0 1 16,0-1 3-16,-4 1 1 16,-3 6-12-16,0 3 0 15,-10 13 8-15,-18 9 1 16,-18 16-3-16,-14 12 1 16,-14 22-3-16,-7 10 1 15,-8 12-2-15,-2 10 1 16,3 6-1-16,6-7 0 15,15-8-2-15,14-17 1 0,11-21-11 16,14-20 1-16,10-24-4 16,25-13 1-16</inkml:trace>
  <inkml:trace contextRef="#ctx0" brushRef="#br0" timeOffset="-212628.68">30720 8266 37 0,'21'37'18'0,"-24"13"-22"0,-1-34 31 0,-7 9-27 16,-6 0 1-16,-1 3-1 15,-3 1 1-15,0 2-6 16,0-9 1-16,-1-3-6 15,-2-13 1-15</inkml:trace>
  <inkml:trace contextRef="#ctx0" brushRef="#br0" timeOffset="-212447.82">30558 8451 37 0,'31'75'18'0,"29"28"-19"0,-31-71 31 16,13 5-32 0,7 1 1-16,4-16-19 15,-14-13 1-15,-18-6 19 0,-7-12 0 16</inkml:trace>
  <inkml:trace contextRef="#ctx0" brushRef="#br0" timeOffset="-211248.96">22719 1439 22 0,'0'6'11'0,"-21"38"-3"0,10-25 12 15,-6 9-18-15,-5 0 0 16,-2 7 0-16,-8 9 0 16,-7-7-3-16,0 7 0 15,4 3 1-15,7 4 0 16,3-14-6-16,7-9 1 15,4-6-4-15,4-12 1 16</inkml:trace>
  <inkml:trace contextRef="#ctx0" brushRef="#br0" timeOffset="-211050.89">22391 1589 26 0,'39'44'13'0,"-1"0"-6"0,-23-25 23 0,-1 0-29 16,7 15 0-16,4 20-1 15,3-10 1-15,0-1-5 16,0 5 1-16,-3-14-6 16,-15-6 0-16</inkml:trace>
  <inkml:trace contextRef="#ctx0" brushRef="#br0" timeOffset="-209388.31">22715 2571 39 0,'-3'0'19'0,"-11"16"-14"15,10-13 19-15,-6 12-24 16,-8 4 0-16,-3 3 1 0,-7 10 0 16,-8 2-2-1,5 7 1-15,-1 0-3 0,4-7 0 16,3 4-8-16,0-13 1 15</inkml:trace>
  <inkml:trace contextRef="#ctx0" brushRef="#br0" timeOffset="-209189.97">22345 2624 38 0,'39'63'19'0,"60"22"-16"0,-71-54 29 0,11-6-32 16,6 6 1-16,1 20-1 16,-3 2 0-16,-5 10-7 15,-6 3 0-15,-14 2-4 16,-8-11 0-16</inkml:trace>
  <inkml:trace contextRef="#ctx0" brushRef="#br0" timeOffset="-206745.76">14069 15873 16 0,'3'9'8'0,"8"-5"-7"0,-11-4 9 0,7-4-10 16,-7 4 1-16,7-3 5 16,-3 10 1-16,-1-1-4 15,-3 0 0-15,0 0 4 16,0 10 1-16,0 0-1 15,0 9 0-15,0 3-3 16,0 3 1-16,0 10-4 16,-3 12 1-16,3 1-2 15,0 9 1-15,-4-1-1 16,4 4 0 0,-7 6-4-1,-4-12 1-15,4-13-4 16,0-10 1-16,0-5-5 15,4-10 0-15,-1-10-1 0,1-9 1 16</inkml:trace>
  <inkml:trace contextRef="#ctx0" brushRef="#br0" timeOffset="-206025.96">13988 15845 22 0,'-4'3'11'0,"4"-31"-13"0,0 28 20 0,4-7-18 16,-1 4 1-16,4 0 0 15,0 0 1-15,4 6 0 16,-1-3 1-16,1 0 2 16,0 6 0-16,-1 1 0 15,4-7 0-15,7-7 0 16,11-2 0-16,7 0-3 16,3-4 1-16,8 1-2 15,3-1 0-15,0-3-1 16,-8-2 1-16,1 2-1 15,-10 0 0-15,-5 4 0 16,-6 2 0-16,-7 4-1 16,-1 6 1-16,-3 3-1 0,-3 6 1 15,-4 4-2 1,-3 0 1-16,-1 15-2 0,-3 0 1 16,-3 13-1-16,-4 3 1 15,-4 3 0-15,-7-3 1 16,-3 3 0-16,0 6 0 15,-4 3 0-15,4-9 1 16,-4 0 0-16,4-3 1 16,4 3-1-16,-1 0 0 15,11 0 0-15,3 10 0 16,8-10 1-16,-1-9 0 0,19 18 0 16,-5-3 1-16,1-6-1 15,-4-3 1-15,-3-6-1 16,-4-7 0-16,-7 4 0 15,-4-4 0-15,-10-3 0 16,-11-3 0-16,-10 4-1 16,-11-7 1-16,-10-4-1 15,-1 4 1-15,-6-6-2 16,-11-7 1-16,-4-5-2 16,-7-4 0-16,-10-7-4 15,25 1 1-15,-15-10-7 16,-3-15 1-16</inkml:trace>
  <inkml:trace contextRef="#ctx0" brushRef="#br0" timeOffset="-204478.46">23269 16190 19 0,'25'9'9'0,"-4"-6"-2"0,-14-3 10 0,0 0-15 15,0 3 0-15,0 1 3 16,0 2 1-16,-3 3-7 16,-1 4 1-16,-10 2 4 15,-10 7 1-15,-11 13-2 16,-8 9 0-16,-6 15-3 16,-11 14 1-16,-3 8-2 15,3 10 0-15,3 9-1 16,4 1 1-16,-3-14-3 15,7-5 1-15,6-16-3 16,12-16 1-16,3-12-4 16,6-16 0-16</inkml:trace>
  <inkml:trace contextRef="#ctx0" brushRef="#br0" timeOffset="-203743.35">22941 16102 31 0,'14'16'15'0,"-3"-10"-17"0,-11-6 28 0,7 0-27 16,7 3 1-16,4 0 1 15,6 0 0-15,5 4 0 16,9 2 1-16,19 4 1 16,6 5 0-16,22 4 1 15,10 0 0-15,18-6-1 16,-4 0 0-16,15-7-1 16,10-6 0-16,11-6-1 15,-1-6 1-15,4-1-2 16,8-2 1-16,-15-1-1 15,-11-3 0-15,-3 4 0 16,-7-4 0-16,-10 4 0 16,-8 2 0-16,-14 1-1 15,-10 6 1-15,-15 3-1 16,-3 0 1-16,-10 6-1 0,-5 7 0 16,-2 8 0-16,-8 5 0 15,-7 2 0-15,-3 9 0 16,-4 4 0-16,0 9 1 15,-3 13-1-15,-4 0 1 32,-7 6 0-32,0-3 0 15,-14 6-1-15,-11 9 0 0,-6 10 0 16,-4 6 0-16,-4 4-1 0,-3-13 1 16,-4-7 0-16,0 1 0 15,7-7 0-15,4-6 1 16,7-3 0-16,3-13 0 15,1-6 0-15,-1-9 0 0,4-7 0 16,-4-6 1-16,-7-3 0 16,-17-6 0-16,-11-4 0 15,-24-2 0-15,-29-1 0 16,-25-6 1-16,-38-6-1 16,-25-9 0-16,-7-7-3 15,-7-16 0-15,-1-2-3 16,-6-1 1-16,-3 4-8 15,9 5 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8T15:19:56.6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8T15:20:34.297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3288 3941 40 0,'3'3'20'0,"4"7"-5"0,-7-7 20 15,0 3-33-15,0 4 0 16,0-1 0-16,-7 4 0 15,4 9-3-15,-8 9 0 16,4 13 2-16,7 12 0 16,0 13-2-16,0 7 0 15,11-4-1-15,-1 3 1 0,8-9-1 16,-4-13 1-16,11-15 1 16,0-23 1-16,10-21 2 15,4-16 0-15,3-19 2 16,-3-18 1-16,-7-7-1 15,-1-12 0-15,-6 5-4 16,-4 1 1-16,-10 0-5 16,-8 19 0-16,-3-10-7 15,-3 13 1-15,-4 9-9 16,-4 10 0-16</inkml:trace>
  <inkml:trace contextRef="#ctx0" brushRef="#br0" timeOffset="818.79">3976 4330 47 0,'10'-9'23'0,"-10"12"-19"0,0-3 36 16,0 0-40-16,0 3 1 15,-10 3-1-15,-8 7 1 16,1 6-2-16,2-10 1 0,-6 10-1 16,-7 0 1-16,7-1-1 15,3 1 0-15,8 0 0 16,3-6 0-16,7-1 0 15,10-2 1-15,4-4 0 16,7-3 1-16,11-3 0 16,-4 0 1-16,1 3-1 15,-8 3 1-15,-11 7-2 16,1-4 1-16,-11 1-1 16,0 5 1-16,-11 7-2 15,1 4 1-15,-8-5-1 16,8 1 0-16,-1-6 0 15,4 0 1-15,3-1 0 16,4 1 0 0,4-10 1-16,7 1 1 0,6-4 0 0,11-6 1 15,1-7 1-15,6-9 0 16,0-3 0-16,-3-3 1 16,0-6-3-16,-8 0 1 15,1-4-2-15,-7 7 1 16,-1-10-3-16,-17 4 1 15,0-1-2-15,0 7 0 47,-7 9-2-47,-3 7 1 16,-1 18-1-16,4 10 0 0,4 15 0 0,-8 13 1 0,11 6 1 0,-7 10 1 0,14-7 2 16,4 0 1-16,3-12 0 15,21-13 1-15,0-15-2 63,4-16 1-1,0-19-6-62,7-3 0 0,-11-13-12 31,-7 0 0-31</inkml:trace>
  <inkml:trace contextRef="#ctx0" brushRef="#br0" timeOffset="1516.26">6498 4089 53 0,'-3'15'26'0,"3"14"-17"0,0-20 26 15,-7 13-34-15,0 9 0 16,-1 13 0-16,-6 6 1 16,0 13-3-16,-3-3 0 0,3 9 1 15,-4-7 1-15,7-8-3 16,1-7 0-16,3-10-6 15,0-12 1-15,-4-9-9 16,7-22 1-16</inkml:trace>
  <inkml:trace contextRef="#ctx0" brushRef="#br0" timeOffset="1761.31">5683 4399 49 0,'-3'19'24'0,"3"-10"-15"0,0-9 39 0,10-9-42 15,8-4 1-15,7-12 3 16,21-6 0-16,17-7-13 16,43-24 1-16,7-1 8 0,21-12 0 15,17 12-7 16,-16 3 0-15,-8 7-9-16,0 12 0 0,-29 19-12 63,-17-3 0-48</inkml:trace>
  <inkml:trace contextRef="#ctx0" brushRef="#br0" timeOffset="2194.27">6914 4427 46 0,'-3'0'23'0,"10"0"-17"0,-7 0 29 0,-4 0-35 0,-3 0 0 0,-7 0 0 0,-7 3 1 0,-7 32-2 0,-4-7 1 0,7 4-1 0,4 2 1 0,4-3-1 0,6 1 1 0,8-4-1 0,3-9 1 0,10-7 1 0,4-12 0 0,11-3 0 0,-4-6 1 0,0-10-1 0,0 10 0 0,-6-4 0 0,-1 7 0 0,-4 0-1 0,-3-1 1 15,4 4-1 1,-4 3 0-16,0 0 0 16,0-6 1-16,0 6 0 0,4 12 0 15,-1 4-1-15,-6 6 1 16,6 3-1-16,1 0 0 16,0-3-3-16,3-12 0 15,0-7-10 1,10-16 1-16,8-12-3 0,-4-9 0 15</inkml:trace>
  <inkml:trace contextRef="#ctx0" brushRef="#br0" timeOffset="2796.32">7680 4446 40 0,'0'6'20'0,"0"-9"-19"16,0 3 32-16,-7 0-31 15,0-3 1-15,-7 3 0 16,3 3 0-16,-10 0-4 16,0 10 1-16,3 3 3 15,-3-1 1-15,3 7-2 16,4-6 0-16,0 15-1 15,0 4 1-15,3-4-2 16,4-3 0-16,4-3-1 16,3-9 0-16,10-10 0 15,1-12 1-15,3-6 0 16,4-7 0-16,3 0-1 16,-3-3 0-16,-1 0-8 15,1-6 0-15,-4 3-6 16,0 0 1 15</inkml:trace>
  <inkml:trace contextRef="#ctx0" brushRef="#br0" timeOffset="5615.31">7274 4365 31 0,'0'0'15'0,"7"3"-6"0,-7-3 16 16,0 6-23-16,0 0 1 15,-10 4 1-15,-1-7 1 16,-3 6-6-16,0 16 1 16,-4 4 3-16,-3 5 1 15,0 13-3-15,-11 6 0 16,8 7-2-16,-1 3 0 15,7-1-2-15,-3-15 1 16,7 1-2-16,3-11 0 16,1-9-3-16,6-9 1 0,-3-9-6 15,7-14 1 1</inkml:trace>
  <inkml:trace contextRef="#ctx0" brushRef="#br0" timeOffset="5813.36">7006 4418 42 0,'18'9'21'0,"-15"35"-26"16,-3-34 39-16,0 5-33 16,0 4 0-16,0 0 0 15,4 0 0-15,-1-4-7 16,1-2 0-16,3-13-5 15,4-3 0-15</inkml:trace>
  <inkml:trace contextRef="#ctx0" brushRef="#br0" timeOffset="6110.29">7465 3778 41 0,'7'41'20'0,"-7"6"-15"0,0-28 33 0,0 15-37 15,0 20 1-15,-11 15-1 16,4 12 1-16,4 10-4 15,-8-3 1-15,8-3-2 16,-1-10 0-16,1-12-9 16,3-16 1-16,0-22-2 15,0-16 0-15</inkml:trace>
  <inkml:trace contextRef="#ctx0" brushRef="#br0" timeOffset="6595.59">7899 4675 41 0,'0'47'20'0,"-4"-44"-17"0,4-3 39 0,0 0-39 15,0-3 1-15,0-13 2 16,0-6 1-16,0 7-8 16,0-17 0-16,0 1 5 15,0-3 1-15,0 5-2 16,4-2 1-16,6 9-3 15,1 6 0-15,3 7-6 16,4 0 1-16,3 2-14 16,7 1 1-16</inkml:trace>
  <inkml:trace contextRef="#ctx0" brushRef="#br0" timeOffset="6876.44">8386 4311 39 0,'24'-9'19'0,"-10"3"-3"0,-14 6 19 15,0 6-33-15,0-3 0 16,-7 6 0-16,-3 1 1 16,-11 6-5-16,3 2 1 15,-10-2 0-15,10-7 0 16,4 10-3-16,-7 6 1 0,10-6 0 16,4 6 1-1,4-3 1-15,6 0 1 0,11-3 3 16,11-6 0-16,7-1 3 15,-1-6 0-15,-2 4-2 16,-8 2 1-16,-11 10-5 16,-17 6 0-16,-17 7-9 15,-8-1 0-15,-10-12-8 16,-1-6 0-16</inkml:trace>
  <inkml:trace contextRef="#ctx0" brushRef="#br0" timeOffset="7313.27">10629 3810 55 0,'-17'47'27'0,"2"62"-25"0,12-80 47 0,-4 21-47 15,-4 16 1-15,1 9-2 16,-4 16 1-16,-1 0-4 16,-2 9 1-16,-1 0-1 15,-3-9 0-15,-4-6-7 16,1-10 1-16,-5-21-9 15,1-23 0-15</inkml:trace>
  <inkml:trace contextRef="#ctx0" brushRef="#br0" timeOffset="8032.67">10107 4597 45 0,'42'-25'22'0,"33"-26"-13"0,-47 36 33 15,11-1-38-15,6-6 1 16,12-9 0-16,3-1 0 16,-7 7-7-16,-4 0 1 15,-10 6 4-15,-4 7 0 16,-7 2-3-16,-3 17 0 16,-4 2-2-16,-7 13 0 15,-3 9-1-15,-4 13 1 0,-3-9-2 16,-4-1 1-1,0 4 1-15,3-10 1 16,1-3 0-16,-1-6 0 0,1-6 1 16,3-4 0-16,3-6 1 15,4-6 0-15,1 0 0 16,-1-3 0-16,3-1 0 16,1 1 0-16,3 6 0 15,-3 0 0-15,3-6-1 16,4 12 0-16,-8-6-1 15,1-6 1-15,0-4-1 16,-1-5 1-16,1-4-1 16,-1 0 1-16,-2 3-1 31,-1 4 1 16,-7 2-2-47,0 7 1 62,-7 6-3-62,-4 7 1 0,1 2-2 32,-1 4 1-32,1 0-1 0,-1-1 1 15,4 14 2-15,0-7 0 16,7 3 2-16,0 0 0 15,4 0 2 1,3-6 0-16,4-4 0 16,-1-5 0 15,4-10-4 0,1 0 0-31,-1-10-10 0,0-5 0 16</inkml:trace>
  <inkml:trace contextRef="#ctx0" brushRef="#br0" timeOffset="8242.62">11599 4484 55 0,'-28'41'27'0,"14"-23"-30"16,10-8 46-16,-10-7-43 16,-3 3 1-16,-4 0-1 15,-1 1 1-15,-2 8-2 16,3 4 0-16,-4 3-1 16,11 6 0-16,0-6-2 15,3 0 1-15,8-3-1 16,6-6 1-16,4-10 0 0,11-6 0 15,6-10 1-15,5-6 1 16,2-3-3 0,-2 4 0-16,2-8-8 0,-2 1 0 47</inkml:trace>
  <inkml:trace contextRef="#ctx0" brushRef="#br0" timeOffset="8485.64">11762 4612 45 0,'7'-6'22'0,"10"0"-17"0,-10 12 36 0,0-12-41 16,4 3 1-16,0-13-1 15,-1 0 1-15,1 4-1 16,-4-7 0-16,0 3 0 16,0 4 1-16,4 2-1 15,6 4 1-15,1-3-1 16,10-1 1-16,4 1-1 15,3-4 1-15,4 1-3 16,3 12 1 31,1-7-6-47,-5 7 1 16,1-3-9-16,0 3 0 0</inkml:trace>
  <inkml:trace contextRef="#ctx0" brushRef="#br0" timeOffset="9094.49">12506 4474 46 0,'18'-3'23'16,"13"-6"-20"-16,-20-1 37 0,0 4-40 0,-1 0 0 16,1 3 0-16,-1-7 0 15,-3 10-1-15,0 0 1 16,-7 0-1-16,0 0 0 16,0 0-2-16,0 0 0 15,0 0 0-15,7 3 0 16,1 4 0-16,-1 5 0 15,3 7 1-15,4 3 1 16,4-6 0-16,0-1 1 0,3 1 0 16,-4 0 0-1,5-13 0-15,-5 6 0 16,1-2-1 15,-1-4 1-15,1-6-1-16,3-7 1 31,-3-5 0 0,0-4 0 1,-1-6-1-32,4 12 1 0,-10-12 0 125,-1 0 0-94,1 12 1 0,3-5 1-31,4 5 1 16,3 13 0-16,7 6 1 0,7-3 0 0,8 10 0 0,3 6 0 0,0-4-1 0,3 14 0 0,0-14-2 15,-3-2 1-15,-7-7-3 0,3-6 1 0,1-3-5 0,-8-3 1 0,-3-1-11 0,-8-8 0 0</inkml:trace>
  <inkml:trace contextRef="#ctx0" brushRef="#br0" timeOffset="10448.71">15148 3647 14 0,'18'0'7'0,"-7"-51"2"0,-4 29 8 0,0 0-15 15,0 4 1-15,3 2 4 16,-3 0 1-16,-3 4-8 15,-4 2 1-15,0 10 6 16,-7 0 0-16,0 13-1 16,0 12 1-16,-4 13-3 15,1 24 0-15,-5 7-2 16,-2 19 1-16,-1 19-3 16,0 12 1-16,4-12-3 15,0-7 1-15,4-22-2 16,-1-21 0-16,4-23-5 15,0-18 1-15,0-13-7 16,-4-22 1-16</inkml:trace>
  <inkml:trace contextRef="#ctx0" brushRef="#br0" timeOffset="10810.07">14852 4224 31 0,'28'28'15'0,"18"6"-4"0,-32-24 23 15,7-1-31-15,11 0 1 16,3-2 0-16,4-14 1 16,7 4-7-16,7-3 1 0,3-3 3 15,-6-7 1-15,-4 3-3 16,-8-2 1-16,-6-1-2 16,-7 0 1-16,-4 1-1 15,-14-4 0-15,-7 6 0 16,-3 4 0-16,-8 12-2 15,-10 3 1-15,0 16-4 16,-1 3 1-16,5 16-2 16,3 0 0-16,3 3 0 15,4-3 0-15,7-7 5 16,11-12 0-16,10-16 5 16,4-12 0 15,3 0 2-16,4-13 0-15,-11-6-1 0,-4-10 1 0,-6 1-14 0,-8-10 1 0</inkml:trace>
  <inkml:trace contextRef="#ctx0" brushRef="#br0" timeOffset="14404.25">17593 4010 28 0,'-11'22'14'0,"-3"-12"-13"0,11-10 15 16,-1 0-17-16,1-3 1 16,3 3-14-16,3-10 0 15</inkml:trace>
  <inkml:trace contextRef="#ctx0" brushRef="#br0" timeOffset="17727.9">17099 4098 39 0,'-3'-9'19'0,"-1"9"-5"0,4 0 19 16,7 0-30-16,0 0 1 16,4 0 2-16,3-7 0 15,4 4-7-15,6-6 0 16,4-4 5-16,1-9 0 0,-5-3-3 16,-2 0 1-16,-5 3-2 15,-6 3 0-15,-4 4-1 16,-11 2 1-16,-6 7-2 15,-4 6 0-15,-8 3-1 16,-2 16 1-16,-1 6 0 16,4-3 1-16,3 9-1 15,8 7 1-15,3 3 1 16,7-4 0-16,10 7 0 16,8-9 1-16,7-7-4 15,6-9 1-15,1-13-6 16,-4-6 1 15,8-16-8-31,-1-12 0 31</inkml:trace>
  <inkml:trace contextRef="#ctx0" brushRef="#br0" timeOffset="17911.21">17487 3929 36 0,'4'15'18'0,"10"32"-12"0,-7-37 26 0,-4 9-28 0,4 3 1 0,-3 6 1 0,0-9 1 15,3-4-9-15,3-2 1 16,1-4 6-16,3-9 1 16,4-3-3-16,-1-19 1 15,4 10-1-15,4-4 1 16,0-3-5-16,3-3 1 16,0 0-8-16,4 0 0 0,0 0-9 31,-11 10 1-31</inkml:trace>
  <inkml:trace contextRef="#ctx0" brushRef="#br0" timeOffset="18558.55">18038 3979 38 0,'7'19'19'0,"-4"-10"-16"0,-3-6 24 0,-3-3-27 0,-4 0 0 0,-4 0 0 15,-3 0 0-15,0 7 0 16,7-7 0-16,0 3 0 16,0 3 1-16,0-6-2 15,3 3 0-15,0-3-4 16,1 3 1-16,6 7-2 16,5-1 1-16,2 4-2 0,1-7 0 15,3 3 0-15,0 1 1 16,0-7 3-16,4 0 1 15,-4 0 0-15,3 3 1 32,-2 4 1-32,2-1 1 0,1 1 2 0,-4-10 0 47,4 0 0-47,3-10 0 31,3-5 0-16,5-1 1-15,2-6 0 47,1-19 0-31,0 3-1 15,-7-18 1-31,-4-10 0 47,-4-18 0-31,-6-4 0-16,-4 6 0 15,-11-21-1 32,-3 12 0-47,-3 9-1 31,-1 13 0-31,1 16-1 0,-1 25 0 0,-3 21 0 0,3 29 1 0,1 13-1 0,3 24 1 0,3 26-3 0,4 22 1 0,4 9-2 0,3-19 0 16,0 0-4-16,7-18 0 0,4-23-7 0,-4-25 0 0</inkml:trace>
  <inkml:trace contextRef="#ctx0" brushRef="#br0" timeOffset="18756.82">18563 3872 36 0,'11'13'18'0,"-1"43"-15"0,-6-40 29 0,-1 3-32 0,4 12 0 15,1-6 0-15,-1 0 1 16,3 0-1-16,1-6 0 16,3-6 2-16,0-10 0 15,4-9 0-15,3-10 1 0,0 10-2 16,4-13 1-16,-1-9-5 15,1 3 1-15,0-10-11 16,-4 10 0-16</inkml:trace>
  <inkml:trace contextRef="#ctx0" brushRef="#br0" timeOffset="19463.5">19248 3991 41 0,'3'10'20'16,"-6"-20"-21"-16,-4 4 29 0,-8 0-29 15,-6 0 1-15,-3-4 0 16,-5 1 0-16,8 3-1 16,4 6 1-16,-1 0-4 0,4 6 1 15,7 3-5-15,3 4 0 16,1-1-3-16,3-2 1 15,7 2 0-15,0 4 1 16,3-3 4-16,4 5 0 16,-3-2 5-16,3 0 1 15,0-4 3-15,4-5 0 16,0-1 0 0,-1-6 0-16,4-10-1 0,1-2 1 31,6-10 0-31,7-13 1 0,4 1 0 0,0-19 0 15,-4-10 0-15,4-19 1 16,-11 1 0-16,-7-10 0 0,-10-16-1 16,-4 1 0-16,-7-1-3 15,-11-9 1-15,-10 19-2 16,-4 15 1-16,-3 20-1 16,0 18 0-16,3 15-1 15,0 36 1-15,4 27-2 47,0 35 1-31,7 19-2-1,3 28 1-15,4 19-2 78,7 0 1-78,4 0 0 16,-1-32 1-16,1-21-2 47,3-26 1-47,0-15-7 62,-3-22 1-30,-4-19-3-17,3-10 1-15</inkml:trace>
  <inkml:trace contextRef="#ctx0" brushRef="#br0" timeOffset="19512.02">19039 3668 41 0,'4'44'20'0,"35"-3"-15"0,-25-35 39 0,7 1-42 0,-3 2 1 0,20-15 1 0,12-4 0 0,10-5-6 0,0 2 1 0,-7-2-1 0,-4 5 0 0,-7 1-10 0,-6 2 0 0,-8 1-4 0,-7 0 1 0</inkml:trace>
  <inkml:trace contextRef="#ctx0" brushRef="#br0" timeOffset="19792.59">19600 3879 42 0,'7'6'21'15,"15"13"-18"-15,-12-19 38 0,4-3-38 16,7-7 0-16,-3 4 1 16,3-4 0-16,-7-8-6 15,-3-1 1-15,-8-3 2 16,-6 3 1-16,-8 7-2 16,-6 2 0-16,-1 13-1 0,4 4 1 15,0 11 0 1,0 17 1-16,3 9-1 0,1-10 1 15,10 7 0-15,7-10 1 16,10-2-2-16,15-20 1 63,10-3-2-63,11-6 0 15,-3-6-6 1,-4-10 1-1,-4-6-10-15,-7 0 1 0</inkml:trace>
  <inkml:trace contextRef="#ctx0" brushRef="#br0" timeOffset="20419.24">22271 3891 49 0,'3'0'24'0,"1"-6"-20"0,-4 6 37 16,-7 6-39-16,-4-6 1 16,-3 10 0-16,-7-10 0 15,-4 3-5-15,-3 3 1 16,0-3 3-16,0 6 0 16,3 10-2-16,0 3 0 15,1 0-2-15,6 10 1 16,-3-4-1-16,10-3 0 15,8-6 0-15,6-4 0 0,4-5 0 16,7-7 1-16,4-3 1 16,3-6 0-16,0-7-1 15,0 4 1-15,1-1-1 16,-1-5 1-16,-4 5 0 16,1 1 1-16,0 6-1 15,-1 3 0-15,-3 6 0 16,-3 10 1-16,0 9-1 15,-1 0 1-15,1 3-1 16,3 3 0-16,0-9-2 16,0-9 1-16,4-7-8 15,3-3 0 1,4-9-6-16,3 0 1 62</inkml:trace>
  <inkml:trace contextRef="#ctx0" brushRef="#br0" timeOffset="20656.96">22793 3869 40 0,'35'32'20'0,"-42"-23"-12"0,0-6 32 16,-3 3-38-16,-12 1 0 15,-9 2 0-15,-5 4 0 16,-2 5-3-16,-5-5 0 15,-3 15 2-15,4-3 1 0,3 13-2 16,7-10 1 0,15 7 0-16,10 12 1 0,14-3-3 15,14-1 0-15,7-8-4 16,11-23 0-16,7-2-8 16,0-13 0-1,-4-16-2-15,-10-6 0 16</inkml:trace>
  <inkml:trace contextRef="#ctx0" brushRef="#br0" timeOffset="21017.53">23096 3938 45 0,'7'25'22'0,"-7"-25"-23"15,0 0 43-15,-7 0-41 16,-7 0 0-16,-7 0 1 15,-7 10 0-15,3-4-3 0,4 6 1 16,-4 14 1-16,-3 2 1 16,3 9-1-16,4-2 0 15,7 3 0-15,4 12 0 16,6-6-1-16,8-10 1 16,3-6-1-16,14-6 0 46,11-6-4-46,10 0 0 32,-3-13-5-1,-4-13 0-15,-3-2-6-16,-4-7 1 31</inkml:trace>
  <inkml:trace contextRef="#ctx0" brushRef="#br0" timeOffset="21195.77">23213 4079 24 0,'0'44'12'0,"7"19"3"0,0-51 13 0,0 7-26 0,4 0 0 0,3 3 2 16,3 3 1-16,4-3-4 16,4-3 0-16,-4-7 4 15,0-8 0-15,-3-11-1 16,-4-2 0-16,0-4-1 16,0-12 0-16,1-3-3 15,2-6 0-15,-3-4-8 16,-3-3 1-16,-4 0-8 15,0 7 1-15</inkml:trace>
  <inkml:trace contextRef="#ctx0" brushRef="#br0" timeOffset="21428.68">23696 4321 46 0,'4'9'23'0,"6"-46"-23"0,-6 21 36 15,3-3-36-15,0-9 1 0,0-4 0 16,3 1 1-16,5 6-4 16,2-3 0-16,8 6-4 15,0 9 1-15,-1-6-8 31,5 7 0-31</inkml:trace>
  <inkml:trace contextRef="#ctx0" brushRef="#br0" timeOffset="21786.08">24137 3995 28 0,'11'15'14'0,"-4"-5"-12"0,-7-10 16 0,-7 0-15 0,-4 0 0 0,-3 0 0 16,-4 6 1-16,1-3-6 15,3 3 1-15,-1 7 3 0,1-7 1 16,4 10-2-16,3-4 0 16,7 1-1-16,3 0 1 15,8 2-1-15,-1-5 0 16,5-1 0-16,-1 0 0 16,0-2-1-16,0-1 1 15,0-15 0-15,4-1 0 16,-4-2 0-1,0 2 1-15,-4-5 0 0,5 5 0 16,-5 13 0 15,4 0 0 1,0 16 0-32,4 0 1 15,3 3-2-15,0 0 1 0,4 0-2 0,-4-6 1 0,4-7-4 0,3-6 0 0,0-6-7 0,-3-13 0 0</inkml:trace>
  <inkml:trace contextRef="#ctx0" brushRef="#br0" timeOffset="22052.96">24821 3866 37 0,'25'19'18'0,"-11"-3"-14"0,-10-13 30 0,-4 3-34 0,-7-6 0 0,-7 6 1 0,-4 4 0 15,-10-1-1 1,-4 10 1-16,-3-7 0 16,3 10 1-16,0 7-1 15,8 2 1-15,2 10-1 16,12-4 1-16,6 7-1 0,4-3 1 16,11 0-2-1,10-7 0-15,4-9-4 0,3-9 0 16,4-13-10-16,3-9 1 15</inkml:trace>
  <inkml:trace contextRef="#ctx0" brushRef="#br0" timeOffset="22363.45">25273 4039 36 0,'0'6'18'0,"-21"28"-10"0,10-24 23 0,-10 9-28 16,-4 9 0-16,1 22 1 15,-1 3 1-15,-7 19-7 16,-3 0 1-16,0 7 3 16,3-7 0-16,4-19-3 15,7-3 0-15,-1-18-6 16,12-13 1-16,6-19-8 15,4-19 1-15</inkml:trace>
  <inkml:trace contextRef="#ctx0" brushRef="#br0" timeOffset="22464.54">24874 4330 21 0,'-17'-69'10'0,"24"22"10"0,3 44 8 0,4 3-25 0,8 9 1 0,6 7 2 0,7 15 0 15,-7 4-8-15,-6-4 1 16,-1 10 3-16,-4-3 1 15,-3-10-6-15,-3-6 0 16,-4-16-10-16,-7-22 1 16</inkml:trace>
  <inkml:trace contextRef="#ctx0" brushRef="#br0" timeOffset="23024.62">27217 4039 46 0,'0'0'23'0,"-4"-4"-18"0,4 4 37 16,-3 0-41-16,-8 0 1 16,-6 4 0-16,-8-1 1 15,-3-3-4-15,-1 3 1 16,1 9 0-16,3 10 0 0,-6 7-4 16,6 5 1-16,4-3-3 15,3 4 1-15,11-4-3 16,11-3 0-16,10-12 1 15,7-13 0-15,7-12-1 16,4-10 0-16,0-9-2 31,-4-13 0-31</inkml:trace>
  <inkml:trace contextRef="#ctx0" brushRef="#br0" timeOffset="23240.32">27319 4186 37 0,'18'53'18'0,"-1"-28"-11"0,-17-25 34 0,0-6-38 0,0-16 0 0,-7-19 3 15,-3-18 0-15,-1-17-7 0,-3-11 1 16,0-29 4-16,0 0 1 16,0 0-1-16,3-10 0 46,11 4-2-30,7 22 1-16,0 9-1 0,7 22 0 0,8 25-3 0,6 15 0 0,4 20-4 16,-1 9 0-16,-6 13-9 0,-11 5 1 15,-10 8-6-15,-8 2 1 16</inkml:trace>
  <inkml:trace contextRef="#ctx0" brushRef="#br0" timeOffset="23410.8">27104 3750 66 0,'3'19'33'0,"33"-3"-38"16,-19-16 64-16,12-10-58 15,6 1 0-15,18-1-1 16,7 1 1-16,-4 3-8 16,-3-1 0-16,-7 7-12 15,-14 0 0-15</inkml:trace>
  <inkml:trace contextRef="#ctx0" brushRef="#br0" timeOffset="25373.27">9564 7033 48 0,'7'6'24'0,"-4"1"-10"0,-3-7 24 16,0 0-35-16,0 3 0 15,-7 0 3-15,-7 3 1 16,-3 4-9-16,-8 2 1 16,-3 7 4-16,-1-3 0 15,-6 9-3-15,-4 6 1 16,11 1-4-16,0-1 1 0,7-3 0 15,3-3 1-15,8-3-1 16,6 0 0-16,11-3 2 16,11-7 0-1,10 4 1-15,14-6 1 0,11-1-1 16,-3 7 1-16,-8-4-1 16,-7 1 1-16,-10 6-1 15,-7-1 0-15,-11 7-3 16,-7 10 1-16,-15 9-2 15,-6-10 1-15,-7 1-3 16,-4-4 0-16,4-6-2 16,3-6 0-16,8 0-5 15,6-10 0-15,11-6-3 16,11-6 0-16</inkml:trace>
  <inkml:trace contextRef="#ctx0" brushRef="#br0" timeOffset="25650.67">9768 7337 45 0,'18'51'22'0,"0"36"-15"0,-15-68 40 16,1 3-44-16,-4 9 0 15,3 1 1-15,4 2 0 16,-7-5-7-16,4-4 1 0,-1-10-2 15,-3-12 0-15,0-18-10 16,-3-10 1-16,-1-19-4 16,-3-6 0-16</inkml:trace>
  <inkml:trace contextRef="#ctx0" brushRef="#br0" timeOffset="25747.29">9740 7193 39 0,'21'16'19'0,"-7"-26"-20"16,-6 4 35-16,-1 9-35 16,7 0 1-16,3-3-7 15,-3-3 0-15,4 3-1 16,0 0 1-16</inkml:trace>
  <inkml:trace contextRef="#ctx0" brushRef="#br0" timeOffset="26084.2">9994 7557 40 0,'4'0'20'0,"17"-35"-23"0,-11 17 32 16,5-1-29-16,-1-3 0 16,0-6-2-16,0-1 0 15,0-2 1-15,0 3 1 16,-3 0-1-16,3-1 0 15,-4 11 1-15,5 5 1 0,-1 4 1 16,-4-4 1-16,1 4 1 16,3 12 1-16,0 12 0 15,0 11 0-15,-3 5-1 16,-1 7 0-16,1 5-2 16,-1 1 1-16,5 0-6 15,-1-6 1 16,-4-10-7-15,1-9 1-16,-1-13-7 0,5-18 1 0</inkml:trace>
  <inkml:trace contextRef="#ctx0" brushRef="#br0" timeOffset="26347.12">10781 6873 45 0,'7'7'22'0,"-7"27"-19"0,-4-25 39 16,-3 10-41-16,-3 6 1 15,-8 10-1 1,-3 2 1-16,-4 14-3 0,-3 15 1 16,0 2 2-16,7 8 1 15,7 2-2-15,10 7 1 16,8-16-1-16,10-10 0 15,7-12-6-15,7-21 1 16,0-11-12-16,1-24 0 0</inkml:trace>
  <inkml:trace contextRef="#ctx0" brushRef="#br0" timeOffset="26577.76">11201 7234 52 0,'-7'16'26'0,"-46"49"-25"15,39-52 39-15,-8 15-39 16,1 7 0-16,-7 5 1 16,3 4 0-16,4 10-4 15,4-4 1-15,-1-16-3 0,4-9 1 16,3-3-11-1,4-18 1-15,4-20-3 0,-1-19 1 16</inkml:trace>
  <inkml:trace contextRef="#ctx0" brushRef="#br0" timeOffset="26753.05">10767 7121 39 0,'14'16'19'0,"56"50"-16"0,-48-48 36 16,6 14-35-16,4-1 1 15,-1 13 1-15,1 3 0 16,0-3-8-16,0 3 0 16,-1-3 4-16,1-10 0 0,-4-2-7 15,-3-4 1-15,-4-12-12 16,-3-16 1-16</inkml:trace>
  <inkml:trace contextRef="#ctx0" brushRef="#br0" timeOffset="26995.34">11232 6823 56 0,'53'88'28'0,"-7"37"-27"16,-28-96 46-16,10 14-47 15,11 20 1-15,-7 3-1 16,-4 6 0-16,-7 3-3 0,-7 7 1 16,-14-16-6-1,-14 0 0-15,-7-10-9 0,-14-12 1 16</inkml:trace>
  <inkml:trace contextRef="#ctx0" brushRef="#br0" timeOffset="27775.17">12199 7312 43 0,'4'10'21'0,"6"-17"-14"0,-3-2 31 0,4-10-35 16,6 4 0-16,12-20 2 15,2-9 1-15,1 3-8 16,3-3 0-16,-3 10 5 15,3 3 0-15,-6 2-2 16,-5 14 0-16,-2 5-2 16,-1 4 0-16,-4 3-2 15,1 9 1-15,0 7-1 16,-4 9 1-16,3 3-1 16,1 6 1-16,3 0 0 15,4 7 0-15,3 0 2 16,4-7 0-16,3-6 1 15,4-9 0-15,-7-13 1 0,3-12 0 16,7 2 0-16,-3-15 1 16,-4-9-1-16,-6 0 0 31,-5-23-16-15,-10 1 1-16,-3 15-3 15,-11 7 1-15</inkml:trace>
  <inkml:trace contextRef="#ctx0" brushRef="#br0" timeOffset="28254.96">12090 7798 46 0,'7'10'23'0,"7"-23"-21"0,-7 4 41 0,7 3-42 15,11-7 1-15,6-9 1 16,8-6 1-16,0 3-5 15,-7 3 0-15,0 0 3 16,-4 6 0-16,4 0-2 16,-4 4 1-16,-4-1-1 0,1 1 0 15,0 2-1-15,0 7 0 16,-4 3-1-16,3 7 1 16,1 8-1-16,-4 10 0 46,4 4 0-46,3 5 1 0,0 7 0 32,1 0 0-17,2-7 1-15,5-6 1 0,2-15 1 16,-6-13 1-16,14-16-1 0,11-9 1 0,-5-9-3 0,-6-7 0 0,-3-3-15 16,-12-9 0-16</inkml:trace>
  <inkml:trace contextRef="#ctx0" brushRef="#br0" timeOffset="29358.25">14492 6970 41 0,'7'-6'20'0,"-7"12"-7"16,0-2 21-16,-3 5-32 16,-4 10 1-16,-8 9 0 15,-6 3 1-15,-14 16-6 16,-11 16 1-16,-7 22 1 15,0 15 1-15,11 4-6 16,3-4 1-16,7-15-5 31,4-23 1-31,11-11-7 0,6-39 0 78</inkml:trace>
  <inkml:trace contextRef="#ctx0" brushRef="#br0" timeOffset="29471.27">14026 7039 46 0,'39'29'23'0,"14"62"-18"0,-28-60 41 0,10 13-43 0,4 15 1 0,7 14 2 0,3 18 0 0,1-10-9 0,-1 1 1 0,-3-13 0 47,-11-13 1-47,-3-18-14 0,-11-26 0 0,-7-18-3 0,4-16 1 0</inkml:trace>
  <inkml:trace contextRef="#ctx0" brushRef="#br0" timeOffset="30000.34">14990 7388 54 0,'-8'3'27'0,"16"-13"-25"0,-1 10 53 0,3 0-49 16,15 0 0-16,7 0 3 16,17 0 0-16,25 0-13 15,18-6 1-15,0-7 3 16,-8-2 0-16,-24 2-12 16,-10 4 1-16,-19-1-10 15,-17 10 0-15</inkml:trace>
  <inkml:trace contextRef="#ctx0" brushRef="#br0" timeOffset="30811.49">17279 6397 56 0,'-14'9'28'0,"-14"32"-31"0,21-29 45 0,-4 10-42 15,-7 13 0-15,-6 6 0 16,-8 9 1-16,-7 9-2 0,-7 13 1 16,4 1-3-1,7-1 1 1,3-3-14-16,4-32 1 15</inkml:trace>
  <inkml:trace contextRef="#ctx0" brushRef="#br0" timeOffset="31027.16">16824 6513 44 0,'18'31'22'0,"27"32"-14"0,-30-51 28 15,13 10-34-15,0 10 0 0,4-1 0 16,7 13 1-16,3 6-5 16,7 3 0-16,1-6-1 15,-8-6 0-15,-7-16-11 16,-6-15 0-16,-12-20-1 16,-6-18 1-16</inkml:trace>
  <inkml:trace contextRef="#ctx0" brushRef="#br0" timeOffset="31468.35">17290 5842 63 0,'38'12'31'0,"5"10"-38"0,-26-16 67 16,12-6-60-16,9-6 1 16,1 6 0-16,-11 0 0 15,-3 0-2-15,-7 6 0 16,-15 1-1-16,-6 5 1 16,-8 4-1-16,-3 0 1 15,-4 9-2-15,-3-3 0 16,4 0-1-16,-1-4 1 15,4-2 1-15,3-3 0 16,4-4 0-16,7-3 0 0,11 1 3 16,10-4 0-16,7 3 2 15,4-12 1-15,0 6 0 16,0 0 0-16,-8 3-1 16,-3 0 1-1,-7 9-3-15,-10 10 1 0,-11 4-3 16,-14 5 0-16,-14 3-3 15,-4 1 0-15,0 2-6 16,-3-8 1-16,-4-17-9 16,7-5 0-16</inkml:trace>
  <inkml:trace contextRef="#ctx0" brushRef="#br0" timeOffset="31921.01">16528 7416 76 0,'7'22'38'0,"14"-10"-43"0,-7-12 72 0,14 0-63 0,18-12 1 0,11-1 0 16,31 1 1-16,35-17-9 15,15-5 1-15,10 3 0 63,4 2 1-63,-18-2-9 0,-32 6 0 16,-24 3-15-16,-29 3 1 31</inkml:trace>
  <inkml:trace contextRef="#ctx0" brushRef="#br0" timeOffset="33405.08">16842 7789 48 0,'10'16'24'16,"33"-4"-14"-16,-26-9 26 0,15 0-32 16,-4 1 1-16,4-4 3 0,-4-4 0 15,0 1-10-15,-6-3 0 16,-5 3 6-16,-3 6 1 16,-7 6-3-16,-10 13 0 15,-4 0-4-15,-4 0 1 16,-10 7-3-16,0-1 0 15,0-3 0-15,3-3 1 16,4-3 0-16,0-4 1 16,3-2 1-16,4-4 0 15,4 1 2-15,10-1 1 47,3 4-1-16,8-1 0-15,0 1 0-16,-1-1 0 0,-3 4 0 0,4 0 0 16,-4-4 0-16,0 1 1 0,-3 2-1 0,-1 4 0 0,1 3 0 0,-11-3 0 0,-7 6-2 15,-7 9 1-15,-7 7-3 0,-8-13 0 0,-2-6-4 16,-1-3 1-16,4 0-11 16,10-10 1-16,7-9-1 15,11 0 0-15</inkml:trace>
  <inkml:trace contextRef="#ctx0" brushRef="#br0" timeOffset="33678.94">17494 7751 48 0,'0'13'24'0,"-3"53"-29"0,-1-44 47 0,1 3-41 0,-4 9 1 0,0 1 1 15,3 5 1 1,1 4-5-16,-1 7 0 0,4-4 1 16,0-7 0-16,4 1-9 15,-1 3 0-15,-3-6-6 16,0-10 0-16</inkml:trace>
  <inkml:trace contextRef="#ctx0" brushRef="#br0" timeOffset="33873.22">17463 8774 67 0,'3'40'33'0,"15"7"-55"0,-15-43 65 0,4-8-73 0,0-8 1 16</inkml:trace>
  <inkml:trace contextRef="#ctx0" brushRef="#br0" timeOffset="36728.96">19064 7858 63 0,'21'34'31'0,"22"7"-22"0,-33-19 31 15,4 6-39-15,-3 7 1 16,-4 9-1-16,-7 9 1 15,-11-9-5-15,-6-3 0 0,-1-7-10 16,0-12 0-16,-10-12-6 16,11-17 1-16</inkml:trace>
  <inkml:trace contextRef="#ctx1" brushRef="#br0">18538 5211 0,'0'0'0,"0"0"16,0 0-16,0 0 15,0 0 1,0 0-16,8 3 16,-1 1-1,-4 2-15,4-3 16,-3 0 0</inkml:trace>
  <inkml:trace contextRef="#ctx0" brushRef="#br0" timeOffset="37880.6">23576 7212 33 0,'-7'0'16'0,"11"-6"-5"0,-4 6 17 16,0 0-23-16,-4-3 1 16,1 6 2-16,-4 6 0 15,-8 7-10-15,-2 9 0 16,-4 12 7-16,-15 14 1 0,-10 11-4 15,-3 17 0-15,-4-7-2 16,4 3 0-16,3-9-3 16,7-10 0-1,7-18-7-15,11-10 1 0,11-12-7 16,10-16 1 0</inkml:trace>
  <inkml:trace contextRef="#ctx0" brushRef="#br0" timeOffset="38103.94">23072 7209 46 0,'10'-6'23'0,"-3"68"-18"16,-3-43 39-16,6 9-41 15,8 13 0-15,7 12 2 16,14 23 0-16,10-1-7 15,-3 3 1-15,7-9 3 0,7-3 0 16,0-13-8-16,-11-12 0 31,-10-16-11-31,-4-15 0 0</inkml:trace>
  <inkml:trace contextRef="#ctx0" brushRef="#br0" timeOffset="38693">24017 7444 53 0,'4'13'26'0,"-1"-20"-26"0,4 4 39 0,4-6-39 0,6-1 1 16,12 1 0-16,9-4 0 0,15-5-3 15,4-4 1-15,-4 3-7 16,-7 3 1-16,-11 10-8 16,-17 6 0-16</inkml:trace>
  <inkml:trace contextRef="#ctx0" brushRef="#br0" timeOffset="38844.94">24003 7754 54 0,'-4'51'27'0,"4"-20"-16"0,0-22 46 0,0 1-52 16,11-1 0-16,14 1 1 15,10-7 0-15,18-6-10 16,14-4 1-16,4-5 0 15,-8-1 0-15,-14 4-16 0,-3-4 0 16,0 7-2-16,-7-13 0 16</inkml:trace>
  <inkml:trace contextRef="#ctx0" brushRef="#br0" timeOffset="39387.96">25358 6748 59 0,'0'59'29'0,"-4"23"-32"16,8-54 56-16,-1 16-50 0,4 16 0 16,0 18-1-1,-3 29 1-15,-1 18-5 0,-3 13 1 63,0-9 2-63,-3-10 0 0,-4-19-5 0,3-25 1 0,4-21-8 15,7-23 0 32,7-31-8-47,4-12 1 47</inkml:trace>
  <inkml:trace contextRef="#ctx0" brushRef="#br0" timeOffset="39679.83">25993 6785 49 0,'17'13'24'0,"-10"-22"-22"0,-7 2 39 0,0 1-40 15,0 0 0-15,-10 0 0 16,-15 6 0-16,-7 3-2 16,1 6 1-16,-8 0 1 15,0 4 0-15,4 9-1 16,3 0 0-16,7 9 0 15,4 4 0-15,11 2-1 16,6 4 0-16,15 0 0 16,13-7 1-16,4-12-1 15,8-15 1-15,6-17 1 16,-3-9 1-16,-7-6 1 16,-8-3 0-16,-6-6-1 15,-11 2 0-15,-10 1-4 0,-8 0 1 16,-7-1-16-16,4 1 1 15</inkml:trace>
  <inkml:trace contextRef="#ctx0" brushRef="#br0" timeOffset="40205.51">26236 7805 64 0,'4'12'32'0,"-1"-12"-31"0,4-3 51 0,7-6-51 0,7 2 1 0,4-5 0 0,7-1 0 0,7 1-6 0,3-1 1 0,0 1-4 15,-10 2 1-15,-7 7-14 16,-8-3 1-16</inkml:trace>
  <inkml:trace contextRef="#ctx0" brushRef="#br0" timeOffset="40373.04">26180 8137 58 0,'7'16'29'0,"17"-4"-32"0,-9-12 43 0,13 3-45 16,11-3 1-16,10-6-27 15,11-6 1-15,-4-10 32 0,-10-3 0 16</inkml:trace>
  <inkml:trace contextRef="#ctx0" brushRef="#br0" timeOffset="41171.11">27369 6839 44 0,'0'12'22'0,"7"-5"-19"0,-4-4 43 0,-3 3-44 15,4 7 0-15,-4 5 0 16,0 7 1-16,-4 4-4 16,-3 8 0-16,0 7 2 15,0 3 0-15,0 3-3 0,0 1 0 16,3-14-7-16,1-9 0 16,3-18-6-16,-4-16 0 15</inkml:trace>
  <inkml:trace contextRef="#ctx0" brushRef="#br0" timeOffset="41563.55">27115 6927 40 0,'10'25'20'0,"15"-10"-12"0,-15-12 30 0,4 1-35 15,8-4 1-15,-1 0 1 16,0-7 1-16,14-2-7 15,11-7 0-15,7-3 4 16,11-2 1-16,10 8-2 16,-4-3 0-16,-10 1-2 15,-18-4 1-15,-6 6-2 16,-8 1 1-16,-7 2-2 31,-7 7 1-31,-7 6-1 16,-10 0 1-16,-8 7-2 0,-6 9 1 31,-5 9-1-15,-2 3 1-16,3 4 0 31,3 5 1-15,7 4 0-16,8-6 0 15,6-7 1-15,8-2 1 0,10-7-2 31,7-4 1-31,1-8-4 0,2-1 1 0,1-6-9 0,3-6 1 16,-6-12-3 0,-1-7 0-16</inkml:trace>
  <inkml:trace contextRef="#ctx0" brushRef="#br0" timeOffset="41857.14">28388 6779 53 0,'4'25'26'0,"3"-12"-27"0,-7-7 53 0,0 10-47 15,-4 15 0-15,-14 7 1 0,-17 18 1 0,-21 4-9 16,-22 18 0-16,-10 23 6 16,-18 18 0-16,-17 6-2 15,-8 4 0-15,15-1-1 16,10 13 1-16,7-21-2 15,14 5 0-15,15-18-5 16,13-13 1-16,15-13-10 16,14-21 0-16,14-26-7 15,14-18 1-15</inkml:trace>
  <inkml:trace contextRef="#ctx0" brushRef="#br0" timeOffset="46571.34">27817 8087 59 0,'3'31'29'0,"1"7"-24"0,-4-22 29 0,0 9-34 16,0 0 1-16,-4 12-1 0,-3 13 1 16,0 1-2-16,0-4 0 15,0-7-3-15,0-8 0 16,3-17-6-16,4-11 1 15,7-11-7-15,-3-15 0 16</inkml:trace>
  <inkml:trace contextRef="#ctx0" brushRef="#br0" timeOffset="47051.94">28258 7899 61 0,'10'22'30'0,"-17"-13"-36"0,4-6 59 0,-5 3-50 15,-2-6 0-15,-8 7 0 16,-3 8 0-16,-4 10-5 16,1 1 0-16,-5 5 2 15,1-3 0-15,4 0-4 16,2 1 1-16,1-4 0 15,11-3 0-15,6 0 0 16,8 0 0-16,10-7 2 16,10 4 1-16,8-16 0 15,11 3 1-15,-1 1 0 16,-7 2 0-16,-7 4-1 16,-6-1 1-16,-15 4-1 15,-11 6 0-15,-14-3-1 0,-6-7 0 16,-5-6 0-16,-2-6 0 15,3-9 0-15,3-3 1 16,4 2 0-16,7-12 0 16,6-3 1-16,12-3 0 15,3-7 0-15,11-2 0 16,6-1-1-16,12-3 1 16,2 4-4-16,5 2 1 15,-4-6-5-15,-8 10 0 0,5 6-9 16,-5 6 0-16</inkml:trace>
  <inkml:trace contextRef="#ctx0" brushRef="#br0" timeOffset="47335.82">28600 8005 30 0,'7'-9'15'0,"-4"21"2"16,-3-15 14-16,0 3-27 15,-3-3 0-15,-8 3 0 16,-6 3 1-16,-8-3-7 15,-3 3 0-15,-1 7 2 16,5 6 1-16,-5 12-3 16,8 6 0-16,7 13-1 15,7 0 1-15,4 7-1 16,3-1 1-16,3-9 1 16,11-13 1-16,11-12 2 15,14-19 1-15,7-22 0 0,-4-9 0 16,-3-19-1-16,-15-10 1 15,-13-3-11-15,-14 4 1 16,-22-1-7-16,-10 10 1 16</inkml:trace>
  <inkml:trace contextRef="#ctx0" brushRef="#br1" timeOffset="54214.15">8918 7886 38 0,'14'19'19'0,"0"3"-10"16,-10-16 20-16,0-6-28 15,-1 6 0-15,1 7 1 16,-4 6 1-16,0 6-4 16,-4 3 1-16,1 3 1 0,-1-2 0 15,4-1 0-15,-4-3 0 16,4 0-1-16,0-3 0 15,0-3 0-15,0-3 0 16,0-1 1-16,4 1 0 16,3-7-1-16,4-6 0 15,6 1 1-15,4-1 0 16,1 0-1-16,-1 0 1 16,7 0-1-16,7-3 0 15,15 6 0-15,10-2 1 0,14-8-1 16,7-2 1-16,4-3 0 15,10-1 0-15,7 4-1 16,7-3 1-16,-6 9-1 16,6-4 1-16,8 1-1 15,-1-3 1-15,0-3-1 16,-3-4 0-16,0 1 0 16,11-7 1-16,-1 0-1 15,-3 6 1-15,-4 4-1 16,1 6 0-16,-15 3-1 15,-10 0 1-15,-7 3-1 16,-18-3 1-16,-11 3-1 16,-14-3 1-16,-10 3-1 15,-7-3 0-15,-8-3-1 16,-10-3 1-16,-3-4-1 16,-4-5 1-16,-4-10 0 15,-3 0 1-15,4-13 0 16,-4-6 1-16,3-6-3 0,1 12 0 15,-1-15-10-15,4-10 1 16,0-25-3-16,7 4 1 16</inkml:trace>
  <inkml:trace contextRef="#ctx0" brushRef="#br1" timeOffset="63309.71">13850 8143 35 0,'7'13'17'0,"0"-10"-6"0,-3 0 17 15,-1 0-25-15,1 4 0 16,-1-1 2-16,-3 6 0 16,0 13-7-16,0-9 1 15,-3 9 4-15,-1 13 0 16,1 9-2-16,-1 3 0 15,1 10-1-15,-1 2 1 16,4-2-2-16,0 6 1 16,0-19 0-16,0-3 1 15,0 0-1-15,0-4 1 16,4-5-1-16,-1-4 1 0,-3-6-1 16,4-3 1-16,-1 0-1 15,4-6 1-15,0 0 0 16,0-4 0-16,4-3-1 15,0 1 1-15,6-4-1 16,1 0 1-16,3-2 0 16,0-1 0-16,0-3-1 15,1-3 1-15,9 3-1 16,8 0 1-16,3 0-1 16,8 0 1-16,-1 3-1 15,11-3 0 1,46 0 0-1,3 3 1-15,-3-3 0 16,4-3 0-16,-12-4-1 16,5-2 1-16,2 3 0 15,5-1 0-15,3 1-1 16,-7 0 1-16,13 6 0 0,8 0 0 16,11 3-1-16,-11-6 1 15,11 3-1-15,-1-9 0 16,8-1 0-16,-4-2 0 15,4 2 0-15,10-2 0 16,-3 2-1-16,-1 7 1 16,1 3 0-16,3 0 0 15,-10 3 0-15,3 4 0 16,-3-1 0-16,3 0 0 16,-21 0 0-16,-14 4 1 0,-4 2-1 15,-14 1 0-15,-10 2 0 16,-15-5 0-16,-13-1-1 15,-11-2 1-15,-14 2-2 16,-11 0 1-16,-7-2 0 16,-7-4 0-16,-7-3 0 15,0 3 0-15,0-6 1 16,-4-10 0-16,1-9 0 16,3-12 1-16,3-13-1 15,1-19 1-15,3-16-8 16,-4-5 1-16,1-7-10 15,-18-10 0-15</inkml:trace>
  <inkml:trace contextRef="#ctx0" brushRef="#br1" timeOffset="69588.45">18073 7218 26 0,'-4'0'13'0,"8"0"-2"15,-1 3 13-15,4 4-22 16,0-1 1-16,4 0 2 0,0 0 0 16,-4-2-6-16,0-1 0 15,3-6 4-15,4-4 0 16,4 1 0-16,3 0 0 15,4-1-6-15,0 1 1 16,-1 3-10-16,-3-3 0 16</inkml:trace>
  <inkml:trace contextRef="#ctx0" brushRef="#br1" timeOffset="69826.93">18168 7030 36 0,'-3'9'18'0,"3"7"-12"0,0-3 22 0,0 15-27 15,0-6 1-15,0 22-1 16,0 0 1-16,-4 9-5 15,0 3 0-15,1-2-8 16,-8-13 1-16</inkml:trace>
  <inkml:trace contextRef="#ctx0" brushRef="#br1" timeOffset="71688.95">18870 6880 39 0,'-3'0'19'0,"-12"-19"-17"0,12 9 27 16,-4 1-28-16,0 9 0 15,-4-6 0-15,-3-1 1 16,0 7-3-16,-4 0 0 16,-3 7 2-16,0 8 0 15,-4 1-2-15,-3 3 0 16,0 6-2-16,3 3 1 16,4 3-3-16,3 10 1 15,8-6-1-15,3 9 1 16,7 6 1-16,7 3 0 15,10-9 2-15,5-6 0 0,2-13 3 32,8-10 0-32,7-5 1 0,7-16 0 0,0-13 1 15,-4-9 1-15,-10 2-1 16,-8-8 1-16,-10-10-1 16,-6-6 0-16,-8 0-3 15,-8 3 1-15,-6 3-8 16,-7 3 0-16,-3 3-7 15,2 10 0-15</inkml:trace>
  <inkml:trace contextRef="#ctx0" brushRef="#br1" timeOffset="72127.7">19223 6836 36 0,'-14'6'18'0,"-25"57"-20"15,28-45 28-15,-3 8-26 16,-7 8 0-16,3 10 0 15,4-13 1-15,0 10-2 16,0 6 1-16,4-6-1 16,2-4 0-16,1-5-4 15,4-10 0-15,3-10-5 16,0-12 1-16</inkml:trace>
  <inkml:trace contextRef="#ctx0" brushRef="#br1" timeOffset="72352.89">18997 6858 34 0,'18'31'17'0,"-1"47"-16"0,-10-56 30 16,8 3-30-16,2 16 0 15,4-13-1-15,8 4 1 16,-5 9-2-16,1-4 0 15,-4 1 0-15,-3-7 0 16,-4-9-6-16,-4-3 1 0,1-13-4 16,0-15 0-16</inkml:trace>
  <inkml:trace contextRef="#ctx0" brushRef="#br1" timeOffset="72831.87">19350 6425 35 0,'7'3'17'0,"7"19"-16"16,-10-16 30-16,-1 7-31 15,1 6 1-15,-4 3-1 0,0 3 0 16,-4-10-1 0,1 1 1-16,-1 0 0 0,1-4 0 15,-1 7-2-15,4 0 1 16,0-3-1-16,4-4 1 16,3-3-2-16,7-5 0 15,3-11-1-15,4-2 0 16,4 6-2-16,-7-13 1 15,-4-6-2-15,-3-6 1 16,-4-3 1-16,0-4 0 16,0 10 2-16,-4 3 1 15,1 9 5-15,-4 7 0 0,0 9 4 16,0 7 1-16,3 12 0 16,1 12 0-16,-4-9-1 15,0 10 0-15,-4 15-3 16,-3-3 0-16,-3 16-9 15,-4-1 1-15,-8 7-6 16,5-9 0-16</inkml:trace>
  <inkml:trace contextRef="#ctx1" brushRef="#br1" timeOffset="63665.9">12940 9526 0,'0'0'0,"0"0"16,3 6-1,1 7-15,-1-7 16,5 4-16</inkml:trace>
  <inkml:trace contextRef="#ctx0" brushRef="#br1" timeOffset="141580.18">13085 9683 115 0</inkml:trace>
  <inkml:trace contextRef="#ctx0" brushRef="#br0" timeOffset="149713">2695 10341 52 0,'14'13'26'0,"-14"-4"-15"0,0-2 26 0,0 2-35 15,-7 4 0-15,-3 2 0 16,-11 10 0-16,-4 4-3 16,0-1 0-16,4 0 2 15,3 3 0-15,-3 1-1 16,0-1 1-16,3-9-1 16,8 0 0-16,-1-3 0 15,11-3 0-15,0-4-1 16,4 1 1-16,13 5 0 15,5-8 0-15,6-1 1 16,0 4 0-16,-7-1-1 16,4 1 1-1,-25 28-1 1,-4 6 1-16,-13 0-2 0,-4 0 1 16,3-3-1-1,4 0 0-15,-7-7-2 0,10-2 1 16,-3-7-2-16,3-6 1 15,8-10-7-15,3-8 1 16,3-17-7-16,4-12 0 16</inkml:trace>
  <inkml:trace contextRef="#ctx0" brushRef="#br0" timeOffset="149954.91">2974 10843 53 0,'-14'38'26'15,"-4"-7"-17"-15,15-15 46 0,3 3-53 16,-7 9 1-16,7-3 0 16,-7 0 1-16,7-6-8 15,0-7 0-15,0-2-5 16,0-10 1-16,0-22-11 15,-4-13 0-15</inkml:trace>
  <inkml:trace contextRef="#ctx0" brushRef="#br0" timeOffset="150087.29">2910 10595 39 0,'22'16'19'0,"-1"-19"-38"0,-11-3 23 16,1-7-14-16,-4 1 0 16</inkml:trace>
  <inkml:trace contextRef="#ctx0" brushRef="#br0" timeOffset="150388.76">3080 11041 37 0,'10'59'18'0,"-6"-46"-20"0,-4-13 37 0,0-10-35 16,0-5 1-16,7-7 0 16,-7-3 1-1,0-7-3-15,0 1 0 0,0 0 1 16,7-1 0-16,-3-2-1 16,13 6 0-16,-3 3 0 15,11 12 1-15,-4 7 0 16,7 6 0-16,-6 6 1 15,-1 7 1-15,-4-1-1 16,4 4 1-16,1 6-1 16,-5 0 0-16,-6 3-1 15,3 0 1-15,4-3-5 16,-11-3 1-16,14-10-9 16,-7-15 0-16</inkml:trace>
  <inkml:trace contextRef="#ctx0" brushRef="#br0" timeOffset="150689.28">3888 10316 43 0,'-7'19'21'0,"3"0"-13"0,-3-13 34 0,-4 10-40 15,-10 6 1-15,0 12 0 16,-7 4 1-16,-4 12-6 16,4 7 1-16,7 9 3 15,0 6 1-15,10 12-3 16,0-2 1-16,15-4-1 16,6-6 1-16,8-15-4 15,10-16 0-15,4-19-9 16,7-19 1-16,-4-22-5 15,4-9 0-15</inkml:trace>
  <inkml:trace contextRef="#ctx0" brushRef="#br0" timeOffset="150948.21">4403 10555 61 0,'-7'19'30'0,"-25"28"-39"0,21-35 59 16,-6 7-50-16,-5 6 1 15,-9 10-1-15,3 8 1 16,-1 1-2-16,1 10 1 16,3-1-1-16,8-9 1 15,-4-7-5-15,10-8 0 16,-3-7-11-16,10-19 1 15,4-28-2-15,-7-10 1 0</inkml:trace>
  <inkml:trace contextRef="#ctx0" brushRef="#br0" timeOffset="151142.87">4085 10580 44 0,'14'15'22'0,"22"39"-21"0,-26-42 43 0,1 13-42 16,-1 7 1-16,-3 9 0 15,15 2 1-15,-1 8-6 16,0-1 1-16,7 0 1 16,-7-9 0-16,7-10-5 15,-6-15 0-15,-5-13-6 16,-3-19 1-16,4-21-5 16,0-10 0-16</inkml:trace>
  <inkml:trace contextRef="#ctx0" brushRef="#br0" timeOffset="151364.04">4389 10276 59 0,'45'62'29'0,"30"14"-36"0,-47-48 58 15,7 9-51-15,-3 10 1 16,-11-3-1-16,0 10 1 15,-10 8-2-15,-4 14 0 0,-18-4-2 16,-6 3 1 0,-15-3-10-16,0-9 1 0,4-22-6 15,7-19 1-15</inkml:trace>
  <inkml:trace contextRef="#ctx0" brushRef="#br0" timeOffset="151862.76">5225 10664 54 0,'-4'26'27'0,"4"-20"-26"0,0-6 48 0,4 0-45 15,6-3 0-15,-3-4 0 16,11-2 1-16,14-4-7 15,6 1 0-15,5-1 1 16,3 4 0-16,-15 3-11 16,-13-1 0-16,-4 4-7 15,-17 3 1-15</inkml:trace>
  <inkml:trace contextRef="#ctx0" brushRef="#br0" timeOffset="152023.94">5151 10944 66 0,'14'31'33'0,"14"-28"-36"0,-10-3 62 16,-8-9-58-16,18-4 0 15,15 1-3-15,10-7 1 16,7 0-6-16,-4-3 0 16,0-3-12-16,-10 0 0 15</inkml:trace>
  <inkml:trace contextRef="#ctx0" brushRef="#br0" timeOffset="152730.37">6548 10304 55 0,'10'53'27'0,"-3"41"-25"0,-7-72 38 16,4 19-39-16,-4 3 0 15,0 15 0-15,-4 10 1 16,4 10-3-16,0-10 1 15,0-3 1-15,0-13 0 16,0-9-2-16,0-13 1 16,0-15-2-16,-10-16 1 0,-1-28 0 15,-3-16 0-15,0-13-2 16,-7-18 1-16,3-6-1 16,0-23 1-16,4-6 0 15,4 13 0-15,-4 0 0 16,7 15 1-16,7 17 1 15,7 2 1-15,10 6 2 16,11 7 0-16,11 16 1 16,0 12 0-16,14 12 2 15,7 13 1-15,-4-6-1 16,-6 6 0-16,-4 10-1 16,-1 6 0-16,-6 6-2 15,-14 6 0-15,-11 16-3 16,-17 13 1-16,-8 12-4 15,-14-9 1-15,-14-1-4 16,-13 1 0-16,-1-16-14 0,0-22 0 16,-4-6 0-1,22-10 0-15</inkml:trace>
  <inkml:trace contextRef="#ctx0" brushRef="#br0" timeOffset="153708.31">6886 11025 44 0,'0'13'22'0,"0"-7"-12"0,7-3 23 16,-7-3-30-16,0 0 0 15,0 9 2-15,0-2 0 16,0-4-6-16,-7 3 0 16,4 7 4-16,-1 2 1 15,4 4-1-15,0 3 0 16,0 0-1-16,4 3 0 0,-1-3-2 16,4-3 1-16,4-10-2 15,-4 1 1-15,7-10-4 16,4-7 1-16,3-2-5 15,0-10 0-15,7-6-9 16,-7-3 0-16</inkml:trace>
  <inkml:trace contextRef="#ctx0" brushRef="#br0" timeOffset="153903.81">7140 10978 53 0,'-14'44'26'0,"0"0"-25"15,7-38 42-15,-4 10-42 16,-3 12 0-16,-3 3 0 16,-5 13 1-16,5 13-4 15,6 2 1-15,1 13-1 0,-1-15 1 16,8-7-8-16,6-9 0 16,8-19-7-16,-1-19 1 15</inkml:trace>
  <inkml:trace contextRef="#ctx0" brushRef="#br0" timeOffset="154349.84">7673 10169 54 0,'7'3'27'0,"-14"10"-29"15,3-4 48-15,-6 7-46 0,-4 6 0 16,0 3 1-16,-11 12 0 16,4 14-1-16,0-7 1 15,3 15 0-15,4 1 0 16,3 9-1-16,4 3 0 15,7-3-1-15,0 0 0 16,14-7-5-16,4-18 0 16,10-15-11-16,4-26 1 15</inkml:trace>
  <inkml:trace contextRef="#ctx0" brushRef="#br0" timeOffset="154580.57">8043 10367 48 0,'11'28'24'0,"-8"28"-19"16,-3-40 36-16,-3-4-39 15,-4 10 1-15,-7 10-1 16,-7 9 1-16,-11-4-4 16,-10 16 0-16,-4-2 2 15,7-1 0-15,7-9-3 16,4-10 1-16,7-6-9 15,7-16 1-15,7-21-7 16,10-13 0-16</inkml:trace>
  <inkml:trace contextRef="#ctx0" brushRef="#br0" timeOffset="154773.59">7761 10520 39 0,'28'28'19'0,"4"-18"-13"0,-21 6 27 15,-1 12-30-15,8 0 0 16,-4 13 0-16,4 6 0 16,10 9-5-16,-7 1 0 15,-3-7 1-15,3-3 0 16,0-16-8-16,7-18 1 16,-7-13-6-16,8-25 1 15</inkml:trace>
  <inkml:trace contextRef="#ctx0" brushRef="#br0" timeOffset="154998.19">8121 10044 59 0,'28'56'29'0,"29"38"-32"16,-40-63 57-16,8 13-53 15,3 7 1-15,4 11-2 16,-14 17 0-16,-4-4-3 16,-11 0 1-16,-6-3-3 15,-11-6 0-15,-1-16-13 16,-6-21 1-16</inkml:trace>
  <inkml:trace contextRef="#ctx0" brushRef="#br0" timeOffset="155454.4">9035 10583 54 0,'14'22'27'0,"10"3"-20"0,-13-19 40 0,0 1-43 16,3-1 1-16,10-6 1 16,12-6 1-16,6-4-11 15,4-6 1-15,0 1 0 0,-4 2 1 16,-7 1-13-16,1 5 0 15,-15 1-5-15,-4-10 0 16</inkml:trace>
  <inkml:trace contextRef="#ctx0" brushRef="#br0" timeOffset="155647.26">9208 10483 67 0,'0'72'33'0,"-11"-16"-41"0,7-31 66 0,4 7-59 16,-3 8 1-16,3 7-7 15,0-6 1-15,3-6-5 16,8-4 1-16,-7-18-9 16,6-17 1-16</inkml:trace>
  <inkml:trace contextRef="#ctx0" brushRef="#br0" timeOffset="156391.41">10633 9777 56 0,'17'9'28'0,"-10"-12"-29"0,-7 6 50 0,-7 4-47 16,-3-1 1-16,-8 3 0 15,-7 4 0-15,-3 3-5 16,-7-4 1-16,-7 7 2 15,-1 0 1-15,-3 3-3 16,11-16 1-16,3 3-2 16,1 7 0-16,-1 0 0 15,4-1 1 1,3 4-1 0,4 0 1-16,7 0 0 0,0 6 0 15,3-3 0-15,-10 6 1 16,3 13-1-16,1 3 0 15,-1 3-1-15,0 9 1 16,1-6 0-16,-1 10 0 16,0 12 1-16,4-9 0 15,4 6 0-15,-4-3 1 16,-1 0-1-16,5-4 1 16,3-5 0-16,0-7 0 15,0-9 3-15,3-13 0 0,4-3 1 16,11-9 1-1,10 2 0-15,14-5 0 0,11-13-1 16,3-9 0 31,8-1-3-47,-1-5 1 0,1 2-6 0,-8 0 0 0,-6 1-8 16,-8-4 1-16,-3-6-12 0,-11-9 0 0</inkml:trace>
  <inkml:trace contextRef="#ctx0" brushRef="#br0" timeOffset="156602.81">9994 10712 61 0,'4'21'30'0,"13"-17"-31"0,-10-4 48 16,11-4-45-16,10-5 1 15,4-10 0-15,3 0 0 16,1 1-10-16,2-1 1 16,1 3-11-16,-11 4 1 15</inkml:trace>
  <inkml:trace contextRef="#ctx0" brushRef="#br0" timeOffset="157069.75">10675 11006 43 0,'-18'47'21'0,"-13"-15"-17"0,24-23 22 0,-4 4-26 15,0 2 1-15,1 1 0 16,-1 0 0-16,4-4-1 15,7 1 1-15,4-1 1 0,6 1 1 16,8-4 2-16,7 1 1 16,3-4 1-16,0 0 0 15,-7 4-1-15,-3-1 0 16,-7 4-2-16,-4 2 1 16,-11 4-6-16,-10 9 0 15,-7-9-7-15,0 0 1 16,-4-10-13-16,7-15 1 15,1-10 0-15,10-9 1 16</inkml:trace>
  <inkml:trace contextRef="#ctx0" brushRef="#br0" timeOffset="157253.09">10654 11006 66 0,'32'16'33'0,"14"-54"-45"0,-32 23 71 0,14-7-59 16,14-16 0-16,4 0-7 15,-4 7 0-15,4 0-8 16,-7-7 1-16</inkml:trace>
  <inkml:trace contextRef="#ctx0" brushRef="#br0" timeOffset="157609.38">11596 10131 57 0,'-21'32'28'0,"-32"24"-31"0,32-34 38 0,-4 9-35 16,-7 7 0-16,7 9 0 16,-3-6 1-16,0 15-2 15,0 1 1-15,3 9 0 16,7 3 1-16,11-3-3 15,11-4 1-15,6-15-3 16,5-12 1-16,6-13-7 16,11-16 0-16,3-19-5 15,11-5 1-15</inkml:trace>
  <inkml:trace contextRef="#ctx0" brushRef="#br0" timeOffset="157981.87">11871 10436 64 0,'0'40'32'0,"-28"7"-46"0,17-31 64 0,-10 12-50 0,-7 10 0 0,-4-7 0 16,0 7 1-16,4 3-3 16,3-1 1-16,4-5-4 15,7-10 1-15,7-16-13 16,7-21 1-16</inkml:trace>
  <inkml:trace contextRef="#ctx0" brushRef="#br0" timeOffset="158260.26">11501 10338 37 0,'21'7'18'0,"21"27"-10"15,-31-12 20-15,6 3-24 16,8 7 0-16,3 11 0 0,7 8 1 15,1 2-7-15,-1 6 0 16,0 7 4 0,1-9 1-16,-1-4-5 0,0-15 0 15,4-16-8-15,-7-19 1 16,3-22-5-16,0-16 1 16</inkml:trace>
  <inkml:trace contextRef="#ctx0" brushRef="#br0" timeOffset="158441.81">11920 10131 52 0,'39'85'26'0,"21"-13"-26"0,-39-53 49 0,4 6-45 0,3-3 0 0,8 6 0 0,-1 4 0 0,-7-1-7 15,-10 10 0-15,-11 9 1 16,-14 9 1-16,-11 17-17 16,-21 12 1-16</inkml:trace>
  <inkml:trace contextRef="#ctx0" brushRef="#br0" timeOffset="160915.63">12612 11013 47 0,'3'12'23'0,"22"7"-4"0,-14-16 23 16,3 3-36-16,3 4 1 16,5-4 2-16,-5-3 1 15,1 7-14-15,-8 5 1 16,-6 7 5-16,-11 6 1 16,-7 1-11-16,-14-7 0 0,-4-7-13 15,-7-12 1-15</inkml:trace>
  <inkml:trace contextRef="#ctx0" brushRef="#br0" timeOffset="162420.03">15977 9818 30 0,'-31'12'15'0,"-33"-18"3"0,53 3 15 15,-6 3-28-15,-4-6 0 16,0-1 3-16,3 1 0 0,0 6-10 15,4-3 1-15,-4 3 6 16,1 0 0-16,-4 3-3 16,-8-3 0-16,-2 3-1 15,-1 0 0-15,-3-3-3 16,3 0 1-16,-7 0-2 16,4 7 0-16,3 2-3 15,0 7 1-15,4 3-2 16,3-1 1-16,11 4 1 15,4 0 0-15,6 3 2 16,8 4 1-16,3 5 1 16,-4 1 1-16,-3 2 1 15,-3 10 0-15,-4-3 0 16,-4 9 0-16,-6 10-1 16,-8 6 0-16,4 10 0 15,3-10 0-15,0 0 0 16,4-4 0-16,4-8 3 0,3-1 1 15,7-12 3-15,0-6 0 16,10-4 1-16,15-5 1 16,10-11 0-16,8-5 0 15,6-7-3-15,-10-3 0 16,24-9-7-16,-6-3 1 16,-11-4-9-16,-8-6 0 15,-2-12-12-15,-8 6 1 31</inkml:trace>
  <inkml:trace contextRef="#ctx0" brushRef="#br0" timeOffset="162624.64">15180 10530 66 0,'0'31'33'0,"11"-9"-33"15,3-19 55-15,10 3-55 16,15-3 1-16,14-3-4 16,7-3 1-16,4 0-5 15,-11 0 1-15,-11 0-13 16,-14 0 0-16</inkml:trace>
  <inkml:trace contextRef="#ctx0" brushRef="#br0" timeOffset="162983.94">15801 10840 47 0,'-7'41'23'0,"-14"-16"-18"0,21-19 29 15,0 0-33-15,-4 4 0 16,4-1 0-16,-3-2 0 0,3-4-2 16,0 3 1-16,3-3 1 15,8 7 0-15,3-7 0 16,11 6 1-16,3 0 1 16,0 10 0-16,-3 3 0 15,-8-6 0 1,-17 22-2-1,-10-4 0-15,-8-6-5 16,-7-6 0-16,1-6-8 16,3-10 0-16,3-15-5 15,-3-10 0-15</inkml:trace>
  <inkml:trace contextRef="#ctx0" brushRef="#br0" timeOffset="163168.1">15720 10743 59 0,'3'3'29'0,"15"0"-28"0,0-3 57 15,13-3-56-15,15 3 0 16,18-13-1-16,10-12 0 16,-11 0-10-16,-10-3 0 15,-10 3-9-15,-22 6 0 16</inkml:trace>
  <inkml:trace contextRef="#ctx0" brushRef="#br0" timeOffset="163690.14">16813 9984 64 0,'-3'-3'32'0,"-15"28"-33"0,11-16 50 16,-7 7-49-16,-7 9 1 16,-4 0 0-16,-3 3 0 0,0 16-2 15,0 3 1-15,3 10 0 16,4 2 0-16,7 7-2 16,7 3 1-16,14-9-3 15,10-13 0-15,11-16-5 16,8-12 0-16,3-22-9 15,3-16 0-15</inkml:trace>
  <inkml:trace contextRef="#ctx0" brushRef="#br0" timeOffset="163902.34">17113 10166 47 0,'-3'16'23'0,"-22"56"-17"16,11-54 35-16,-4 11-40 15,-10 8 0-15,-4 7 0 0,1 3 1 16,-8 0-3-16,3 0 1 16,5-6 0-16,6-10 1 15,4-2-6-15,10-7 0 16,8-16-10-16,3-15 1 16,0-13-1-16,-4-13 0 15</inkml:trace>
  <inkml:trace contextRef="#ctx0" brushRef="#br0" timeOffset="164068.17">16810 10244 34 0,'18'13'17'0,"-1"34"-12"0,-10-35 32 0,4 7-36 16,3 9 0-16,0 7 2 16,4 3 0-16,6-1-5 15,1 4 1-15,0 0-1 16,-1-4 0-16,1-8-10 15,7-11 0-15</inkml:trace>
  <inkml:trace contextRef="#ctx0" brushRef="#br0" timeOffset="164320.23">17209 9912 65 0,'35'66'32'0,"32"59"-36"0,-50-84 59 16,1 9-55-16,3 19 1 16,0-3-2-16,-6 3 1 15,-8 3-4-15,-11-3 1 16,-3-3-11-16,-7-13 0 15,-11-15-5-15,4-10 1 16</inkml:trace>
  <inkml:trace contextRef="#ctx0" brushRef="#br0" timeOffset="164790.07">18136 10254 52 0,'-14'37'26'0,"28"-24"-25"0,-10-13 46 16,3 0-45-16,3-3 1 15,12-4 2-15,13-8 0 16,11-1-8-16,3-3 1 0,-10 0-2 16,0 7 1-16,-11 3-14 15,-14-1 0-15</inkml:trace>
  <inkml:trace contextRef="#ctx0" brushRef="#br0" timeOffset="164955.29">18052 10577 64 0,'0'28'32'0,"42"-6"-39"15,-24-22 52-15,13-3-47 16,22-7 1-16,11-2-18 15,-4-1 0-15,0-9 12 16,3-3 1-16</inkml:trace>
  <inkml:trace contextRef="#ctx0" brushRef="#br0" timeOffset="166212.04">19516 10197 39 0,'-11'25'19'0,"8"-3"-4"15,3-19 19-15,0-3-31 16,0 0 0-16,7-9 3 15,0-7 1-15,-4-12-7 16,-3-16 1-16,-3-9 4 16,-4-10 1-16,3-6-2 15,4-6 1-15,0-7-2 0,4 1 0 16,3 2-3-16,0 4 0 16,0 0-1-16,7 15 1 15,-4 7-3-15,1 9 1 16,0 16-3-16,-1 9 1 15,1 16-5-15,-4 16 0 16,0 15-9-16,-7 0 0 16</inkml:trace>
  <inkml:trace contextRef="#ctx0" brushRef="#br0" timeOffset="166451.34">19251 9987 56 0,'0'-3'28'0,"14"3"-25"0,-3 0 46 0,10 0-45 15,11-3 1-15,7-3-1 16,-1-1 1-16,5-2-11 16,-12 0 1-16,5-7-5 15,-5 0 0-15,-6-9-9 16,0 3 0-16</inkml:trace>
  <inkml:trace contextRef="#ctx0" brushRef="#br0" timeOffset="166827.25">20126 9056 53 0,'-4'-3'26'0,"4"9"-24"0,0-6 44 0,-3 0-44 15,-1 0 0-15,-3 6 1 16,-7 4 0-16,-7 8-4 16,-7 4 0-16,-4 10 3 15,0 12 0 1,1 6 0-16,-1 13 0 0,14 2-1 16,8 14 1-16,10-1-1 15,10 1 1-15,11-17-5 16,11-15 0-16,-4-22-14 15,1-21 1-15,-15-14-3 16,-7-2 0-16</inkml:trace>
  <inkml:trace contextRef="#ctx0" brushRef="#br0" timeOffset="167480.01">20204 9366 41 0,'0'3'20'0,"-18"1"-11"16,18-4 35-16,-4 3-42 15,-3 9 1-15,0-6 0 16,4 1 1-16,-1-1-5 0,1 0 0 15,-1 1 3-15,4-1 0 16,0 0-1-16,0-3 1 16,0 0-1-16,0 1 1 15,11-4-1-15,10 0 1 16,4 0-1-16,-1 3 1 16,-2 0-1-16,-5 3 1 15,-3 3-1-15,-10 7 0 16,-15 6-3-16,-13 0 1 0,2 0-5 15,-2-6 0 1,-1-4-8 15,0-2 1-31,1-7-5 0,2-10 0 16</inkml:trace>
  <inkml:trace contextRef="#ctx0" brushRef="#br0" timeOffset="167702.31">20122 9272 56 0,'15'28'28'0,"41"-28"-33"16,-31-3 54-16,6-3-49 15,12-3 1-15,-1-4-2 0,0 0 0 16,-3-2-4-1,-3-4 0-15,-8 0-11 0,-7-9 1 16</inkml:trace>
  <inkml:trace contextRef="#ctx0" brushRef="#br0" timeOffset="167956.46">20511 9028 44 0,'3'25'22'0,"18"34"-9"0,-10-40 29 0,3 6-38 16,7 7 0-16,0 5 2 16,-3 7 1-16,-4-6-9 15,-3 6 0-15,-8 6 3 16,-6-3 1-16,-8 9-12 15,-7-2 0-15,-10-11-8 16,3-8 0-16</inkml:trace>
  <inkml:trace contextRef="#ctx0" brushRef="#br0" timeOffset="168564.72">21160 9275 46 0,'14'-3'23'0,"-7"6"-17"15,-7 0 34-15,0-3-39 16,-7 10 1-16,-7-1 1 16,-15 10 1-16,-9 0-5 15,-8 0 1-15,-7 9 2 0,-7 10 0 16,7 5-1-1,7 17 0-15,7 9-1 0,8 16 0 16,6-7-1-16,11 10 0 16,3-16-5-16,8-3 1 93,6-13-7-93,11-18 0 16,11-19-4-16,14-22 0 16</inkml:trace>
  <inkml:trace contextRef="#ctx0" brushRef="#br0" timeOffset="169169.03">21255 9435 65 0,'-14'22'32'15,"3"22"-45"-15,4-28 65 0,-7 9-52 16,-11-9 0-16,-6 12-1 15,-1 3 0-15,0 0 1 16,4-2 0-16,3-4-1 16,4-3 1-16,3-7-2 15,8 1 1-15,3-7 0 16,7-2 1-16,10-4-1 16,11 0 1-16,8-3 0 15,2 3 0-15,-2-3 0 16,-1 0 1-16,-7 0-1 15,-3 0 1-15,-4 3-1 0,-4-3 0 16,-3 3-1-16,-3 4 1 16,-4-4-1 15,-4-3 0-31,1 0-1 0,-1 0 1 0,1 0-1 0,-4 3 0 31,-4 0-1-31,1 3 1 31,-4 1-2-31,-8-1 1 32,1 6-2-32,4 1 1 62,-1 0 0-46,4 2 0-16,3-2 0 15,8 6 1 1,3-7 1 0,3-6 1-1,8 7 3-15,6-7 1 16,8 4 2-16,3-4 0 16,4 13 1-16,-7 3 1 15,-11 3-2-15,-4 6 1 0,-10-6-3 0,-14 3 1 16,-10 7-5-16,-8-7 0 0,-3-6-9 0,3-6 0 0,7-16-6 0,11-10 0 15</inkml:trace>
  <inkml:trace contextRef="#ctx0" brushRef="#br0" timeOffset="169377.2">21276 9109 45 0,'7'41'22'0,"14"9"-15"0,-7-31 36 16,8 18-36-16,9-2 0 15,8 12 4-15,10 13 0 16,1 2-15-16,-8 1 1 16,-7 6 7-16,-10-3 1 0,-18 0-10 15,-17 9 1 17,-19 7-16-32,-16-1 1 0</inkml:trace>
  <inkml:trace contextRef="#ctx0" brushRef="#br0" timeOffset="169798.39">19399 10759 21 0,'-21'-16'10'0,"11"13"20"0,10 3-6 15,0 0-16-15,7 0 1 16,3 0 8-16,8 3 0 15,6-3-19-15,12 0 0 0,-1 3 15 16,21-3 1 0,22 0-5-16,31-3 1 15,26 0-5-15,37-7 0 0,15-8-5 16,29-1 0 0,-15-3-6-16,-7 3 1 0,-18 6-9 15,-31 7 1-15,-29 3-11 16,-35 6 0-16</inkml:trace>
  <inkml:trace contextRef="#ctx0" brushRef="#br0" timeOffset="170557.83">20172 11166 51 0,'-7'32'25'0,"-11"8"-16"15,18-33 26-15,-3 2-34 16,-4 4 0-16,0 2 0 15,-4-2 0-15,0 2-1 16,4 1 0-16,0-3 1 0,4-1 0 16,6-2 0-16,8 2 0 15,-1 1 0-15,12-1 0 16,9 4 0-16,8 3 1 16,-7 0-1-16,-7 6 0 15,-4 6-1-15,-11-6 0 31,-13 6-3 1,-15 1 0-1,-10 2-8-15,7-12 0 15,-7-12-6-31,-1-7 0 47</inkml:trace>
  <inkml:trace contextRef="#ctx0" brushRef="#br0" timeOffset="170688.31">20130 11053 58 0,'28'32'29'0,"67"-45"-29"0,-67 4 53 0,18-7-49 0,14-6 0 0,4-3 0 0,-12 6 0 0,-2 7-9 0,-1 2 1 0,-10 7 0 0,-4 0 0 0,-6 6-15 16,-5-6 0-16,-6-3-1 15,3-4 1-15</inkml:trace>
  <inkml:trace contextRef="#ctx0" brushRef="#br0" timeOffset="170900.65">20863 11009 54 0,'0'60'27'0,"-14"-35"-33"0,14-12 55 16,-7 5-48-16,0 8 1 15,0 2-1-15,0-6 0 0,0 6-6 16,3 0 1 0,1-3-11-16,6-3 0 0</inkml:trace>
  <inkml:trace contextRef="#ctx0" brushRef="#br0" timeOffset="171080.79">20694 11825 59 0,'11'22'29'0,"6"-22"-38"16,-10 0 46-16,4 0-58 15,-1-7 0-15,1-8-8 16,0-7 1-16</inkml:trace>
  <inkml:trace contextRef="#ctx0" brushRef="#br0" timeOffset="172369.96">22599 10501 58 0,'21'-18'29'0,"-14"11"-33"0,-7 7 54 15,0 7-47-15,-3 5 1 16,-8-6-1-16,-3 13 0 15,-14 13-5-15,-8 5 0 16,-6 17 0-16,3 5 1 16,-3 10-7-16,14-19 0 15,-8 10-10-15,8-16 0 16</inkml:trace>
  <inkml:trace contextRef="#ctx0" brushRef="#br0" timeOffset="172576.97">22165 10257 44 0,'18'3'22'0,"17"50"-13"0,-21-31 31 0,7 16-38 16,4 9 1-16,10 19 0 16,11 6 0-16,14 9-5 15,11 13 1-15,3-15 1 16,-11-13 0-16,-10-13-10 31,-11-18 1-31,-20-17-7 0,-12-15 0 0</inkml:trace>
  <inkml:trace contextRef="#ctx0" brushRef="#br0" timeOffset="173281.93">23206 9670 45 0,'7'32'22'0,"-11"9"-17"0,4-35 36 16,-3 3-39-16,-4 1 1 16,-4-4 1-16,-3 3 0 15,0 1-5-15,0-1 0 16,-4 1 3-16,8-4 1 16,-1 0-1-16,7 7 0 15,4-4 0-15,7 0 0 16,8 1-1-16,6-1 1 15,7-2-1-15,4 5 1 0,3-3-1 47,-3 4 0-47,-8 0-1 0,-6-4 0 0,-11 4-2 0,-10 12 1 0,-15 3-4 16,-10 3 0-16,-4-3-8 16,-3-6 1-16,-1-6-6 15,1-10 1-15</inkml:trace>
  <inkml:trace contextRef="#ctx0" brushRef="#br0" timeOffset="173543.29">23142 9639 75 0,'21'13'37'0,"46"-7"-43"0,-35-16 74 0,7-2-68 0,28-13 1 15,18-13-3-15,17 7 0 16,-3-19-4-16,-22 9 0 16,-17 3-15-16,-17 4 0 15,-19 9-1 16,-20 3 0-15</inkml:trace>
  <inkml:trace contextRef="#ctx0" brushRef="#br0" timeOffset="176796.91">14845 5942 19 0,'-7'19'9'0,"7"-7"2"16,-4-9 9-16,1 4-13 16,-4-4 1-16,0 3 5 15,-4-6 0-15,4-6-16 16,4-7 1-16,3-12 10 15,10-6 1-15,4-10-4 16,11 7 0-16,7-10-3 16,6-3 1-16,5 3-2 15,-4 6 0-15,-4 7-1 0,-7 6 1 16,-3 6-1-16,-4 6 0 16,-3 4-1-16,-4 0 0 15,-4 5-1-15,-3 8 1 16,0-1-1 15,-3 3 1-31,-1 0-1 0,1-3 1 16,0 4 1-16,-1-7 0 0,1 0 1 0,-4 0 0 15,0-7 0-15,3-2 0 16,4 3-1-16,0-7 1 16,0-6-1-16,0-3 0 0,4 0-1 15,-4 4 1-15,0-8 0 16,4 5 0-16,-4 5 0 15,0 0 0-15,0 7 0 16,3 3 0-16,1 6 0 16,-4 6 0-16,0 6-1 15,0 10 1-15,0 0-1 16,-3 10 0-16,-4 8-3 16,0 1 0-16,0-13-4 15,3 1 0-15,1-11-7 16,6-2 1-16</inkml:trace>
  <inkml:trace contextRef="#ctx0" brushRef="#br0" timeOffset="177169.84">15621 5588 38 0,'11'-10'19'0,"-4"-5"-16"0,-7 15 28 15,0 0-30-15,3-4 0 16,-3 4 1-16,-3 0 0 15,-4 4-3-15,-8 2 1 16,-2 3 1-16,-1 7 0 16,-3 3-1-16,0 3 0 15,0-7-2-15,7 4 1 0,-1-3-1 16,5 3 0-16,3-4-1 16,3-5 0-16,4-4 1 15,7-6 0-15,4-6 0 16,3-1 1-16,0-2 0 15,4-7 1-15,-4-2 0 16,0-1 0-16,0 3 0 16,-3 7 0-16,-1 6 0 15,1 9 0-15,-1 6 0 16,1 1 1-16,0-4-4 16,-1 1 1-16,1-4-5 15,-1 0 0-15,1-6-3 16,0-6 1-16</inkml:trace>
  <inkml:trace contextRef="#ctx0" brushRef="#br0" timeOffset="177442.44">15914 5537 30 0,'14'16'15'0,"-11"-50"-14"16,-3 34 28-16,4-7-29 0,-4 1 1 15,-4 3 0-15,-10 0 0 16,0 3-1-16,-3 6 0 15,-1-6 0-15,-3 6 1 16,0 4-1-16,-1 9 1 16,8 6-1-16,4 3 1 15,3 0-1-15,0 7 0 0,3-1 0 16,1-6 0 0,10-3 0-16,7-3 0 15,10-15-1-15,5-7 0 0,-1-7-7 16,-3-8 1-16,-1-4-3 15,5-6 0-15</inkml:trace>
  <inkml:trace contextRef="#ctx0" brushRef="#br0" timeOffset="177657.97">16154 5133 46 0,'7'34'23'0,"-25"57"-23"16,15-66 47-16,-4 10-46 16,-1 12 0-16,1-3 0 15,0 9 0-15,0 0-4 16,4-5 1-16,3-5-5 16,3-8 0-16,8-16-8 0,-4-10 0 15</inkml:trace>
  <inkml:trace contextRef="#ctx0" brushRef="#br0" timeOffset="178291.33">16454 5487 37 0,'45'-66'18'0,"-23"-53"-9"15,-22 88 26-15,-4-13-31 16,-7-6 1-16,-13 9 1 16,-19-12 1-16,-6-1-9 15,-21 7 0-15,-26 10 5 16,-13 5 1-16,-8 14-3 16,-17 18 0-16,-3 18-3 31,6 1 1-31,-6 19-2 0,-4 3 1 0,3 21-2 31,11 4 1-31,14 6-1 31,4 0 0-31,10 13 2 16,11-7 0 0,14 4-2-1,7 3 1-15,21 9 0 0,14-10 1 0,22 7 1 0,34 0 0 0,19-12 1 16,34-10 1-16,36-10 3 0,25-18 0 0,45-19 1 0,18-19 1 0,21-25 0 15,-6-12 1-15,-15-26-2 16,-11-9 1-16,-24-12-3 16,-28-1 1-16,-29 4-3 15,-39 6 1-15,-34-7-3 16,-33 1 0-16,-34 2-8 16,-19-2 1-16,-27 0-10 15,-12 6 1-15</inkml:trace>
  <inkml:trace contextRef="#ctx0" brushRef="#br2" timeOffset="189962.31">1048 5697 40 0,'10'10'20'0,"-10"-10"-11"16,0 0 20-16,0-3-24 16,-7-7 0-16,4-9 1 15,-8-15 1-15,-6-13-9 16,6-10 0-16,-7-5 5 15,4-7 1-15,4-7-2 16,-4 4 0-16,10-6-2 16,4 0 1-16,0-1-1 15,4 1 1-15,10 3-2 16,0 9 0-16,3 3-2 16,1 13 0-16,-4 12-1 15,-3 13 0-15,6 16-2 16,-6 6 0-16,-4 12-2 0,-3 10 0 15,-4 6-4-15,0 9 0 16,0 7 0-16,-11 16 0 16</inkml:trace>
  <inkml:trace contextRef="#ctx0" brushRef="#br2" timeOffset="190251.22">917 5368 43 0,'4'6'21'0,"-4"-6"-28"0,0 0 46 0,0 0-37 16,7 4 0-16,3-8 1 15,1 1 0-15,7 0-5 16,-4-3 1-16,14-10 1 16,4 0 0-16,7-5-8 15,-8-5 1-15,5-2-6 16,-12 0 0-16</inkml:trace>
  <inkml:trace contextRef="#ctx0" brushRef="#br2" timeOffset="190517.95">1478 5102 42 0,'7'0'21'0,"-7"-4"-21"0,0 4 36 16,0 4-35-16,-7-1 1 15,4 3-1-15,-11 0 1 16,3 13-2-16,0 0 0 0,-3 12 1 15,4 4 0-15,-8 2 0 16,7 10 0-16,1 7-1 16,10-4 1-16,0 0-4 15,10 3 1-15,1-12-5 16,0-13 1-16,-1-3-8 16,8-15 1-16</inkml:trace>
  <inkml:trace contextRef="#ctx0" brushRef="#br2" timeOffset="190760.53">1774 5186 42 0,'0'28'21'0,"-10"10"-16"0,10-29 34 0,-7 7-38 0,3 0 0 0,-13 6-1 15,-1 9 1-15,-3 7-2 16,-11-4 1-16,4 4 0 0,-4 0 1 16,11 2-4-16,-4-8 0 15,11 2-7-15,4-12 1 16,-1-6-5-16,4-13 1 16</inkml:trace>
  <inkml:trace contextRef="#ctx0" brushRef="#br2" timeOffset="190969.34">1524 5302 36 0,'11'0'18'0,"13"19"-21"0,-13-13 31 0,3 1-27 16,-3 8 1-16,3 4 0 15,3 3 1-15,-6 6-4 16,7-3 0-16,-8 4 1 15,4-11 0-15,4-2-6 16,-8-10 1-16,8-6-6 16,-7-15 1-16</inkml:trace>
  <inkml:trace contextRef="#ctx0" brushRef="#br2" timeOffset="191208.51">1739 5026 43 0,'18'35'21'0,"24"21"-21"0,-24-40 39 16,-1 12-38-16,5 10 0 15,-1 3 0-15,7 12 0 16,-10 0-2-16,-8 4 0 15,1-1-3-15,-11-3 0 16,3-6-10-16,-6-6 1 0</inkml:trace>
  <inkml:trace contextRef="#ctx0" brushRef="#br2" timeOffset="191723.2">2233 5268 39 0,'-7'25'19'0,"18"-6"-13"0,-4-16 28 0,-4 0-31 16,4-3 1-16,4-3 1 16,-1 0 1-16,8-7-8 15,10 1 1-15,-3-10 4 16,3 0 0-16,4 7-7 15,-7-4 1-15,-11 10-12 16,3-1 0 0</inkml:trace>
  <inkml:trace contextRef="#ctx0" brushRef="#br2" timeOffset="191888.52">2286 5472 34 0,'0'15'17'0,"18"-12"-9"0,-8-3 17 16,-3-9-24 0,14-7 0-16,-6 1-2 15,9 2 0-15,1-3-6 0,0 4 0 16,-4-4-4-16,4 4 1 16</inkml:trace>
  <inkml:trace contextRef="#ctx0" brushRef="#br2" timeOffset="192260.51">3009 5208 49 0,'0'13'24'0,"-10"9"-27"16,3-16 49-16,-4 6-46 15,-7 1 1-15,4 0 0 16,-3 2 1-16,-5-5-3 15,1-1 1-15,4 4-1 16,-1 2 1-16,4 4-2 16,3-6 1-16,4-1-2 15,0-2 0-15,4-1 1 16,3-3 0-16,3-3 1 16,11 1 0-16,-3-4 1 15,10 0 1-15,-3 3 0 16,-4 0 1-16,3 0-2 15,-6 3 1-15,-7 4-1 16,-4 12 0-16,0-4-3 0,-4 7 1 16,-7 1-3-1,1-4 0-15,-1-4-5 0,1-5 1 16,3-4-4-16,-4-12 0 16</inkml:trace>
  <inkml:trace contextRef="#ctx0" brushRef="#br2" timeOffset="192515.7">3154 5497 41 0,'-4'28'20'0,"-13"3"-22"15,17-21 38-15,0-1-36 16,0 4 0-16,0-10-4 16,0 0 0-16,-4-3 0 15,4-6 1-15,0-10-8 16,0 0 0-16,-7-3-1 16,4-3 0-16</inkml:trace>
  <inkml:trace contextRef="#ctx0" brushRef="#br2" timeOffset="192701.87">3062 5381 20 0,'0'-3'10'0,"18"-13"-4"0,-8 16 19 15,-6 0-23-15,3 0 1 16,0 0-1-16,4 0 0 16,-8-3-5-16,8 3 1 15,6-10-2-15,1 4 1 16,-7 0-6-16,10-7 0 47</inkml:trace>
  <inkml:trace contextRef="#ctx0" brushRef="#br2" timeOffset="192980.3">3313 5456 53 0,'0'47'26'0,"10"19"-35"0,-3-54 55 0,0 7-46 15,4 0 1-15,-8-6-1 16,4-1 0-16,4 1-1 15,-7-13 0-15,3-13-2 16,-7-6 0-16,7-6-3 16,-7-6 0-16,0-4-1 15,0-2 0-15,0 5 0 16,0 4 1-16,10 12 3 16,1 4 1-16,-1 6 3 15,12 9 1-15,-5 3 0 16,4 13 1-16,1 3-1 15,-1 0 1-15,-4-3-2 16,1-1 0-16,-7-2-5 16,-1-7 1-16,1 1-7 15,-1-10 0-15</inkml:trace>
  <inkml:trace contextRef="#ctx0" brushRef="#br2" timeOffset="193268.44">3859 5061 35 0,'7'25'17'0,"-14"13"-14"0,4-35 28 0,-8 9-29 15,-3-2 1-15,0 8 3 16,-7 7 0-16,3 4-7 15,8-4 1-15,-1 3 3 16,4 0 1-16,7 4-3 16,11 2 1-16,6-6-5 15,4-3 0-15,1-9-8 16,2-7 1-16,-10-5-4 16,8-17 0-16</inkml:trace>
  <inkml:trace contextRef="#ctx0" brushRef="#br2" timeOffset="193494.5">4149 5202 40 0,'0'22'20'0,"7"31"-19"0,-14-43 36 16,3 5-34-16,-3 1 1 15,-3 6 0-15,-5 9 0 16,-2 1-6-16,-1-1 0 15,4-6 4-15,0 0 0 16,3-3-5-16,8-6 1 16,-8-4-7-16,11-12 1 15,-7-9-6-15,4-10 0 0</inkml:trace>
  <inkml:trace contextRef="#ctx0" brushRef="#br2" timeOffset="193674.94">3955 5233 36 0,'10'25'18'0,"15"0"-18"0,-14-15 29 0,3-1-29 16,7 7 0-16,0 3 0 15,0 0 1-15,7-1-1 16,-6 1 0-16,6-6-1 16,0 12 0-16,4-6-7 15,-11-7 1-15,-3-9-3 16,-4-12 0-16</inkml:trace>
  <inkml:trace contextRef="#ctx0" brushRef="#br2" timeOffset="193894.58">4258 5007 44 0,'39'29'22'0,"28"49"-20"0,-46-53 42 16,18 13-42-16,-18-7 0 16,18 19 0-16,0 7 0 15,-15-1-5-15,-6 7 1 16,-11 0-5-16,-21 3 0 0,-7-1-8 16,-22-11 1-1</inkml:trace>
  <inkml:trace contextRef="#ctx0" brushRef="#br2" timeOffset="194992.22">970 7566 44 0,'-3'-31'22'0,"-11"-41"-11"16,14 44 22-16,-4-10-29 16,4-6 1-16,-11-9 1 15,4-4 1-15,4 1-10 16,-4-13 1-16,-4 6 5 0,11 0 1 31,7-21-5-31,4 9 1 16,-1 21-3-16,1 10 0 15,0 13-3-15,-1 18 1 16,-3 7-4-16,-3 16 1 16,3 11-6-16,-7 8 1 15,0 15-1-15,-7 6 1 16</inkml:trace>
  <inkml:trace contextRef="#ctx0" brushRef="#br2" timeOffset="195205.58">850 7384 47 0,'0'10'23'0,"50"-16"-22"16,-33-1 48-16,8-5-48 15,10-7 1-15,-3-6-1 16,0 3 0-16,-4 3-6 15,-7 3 1-15,-3 4-11 16,-15-1 1-16</inkml:trace>
  <inkml:trace contextRef="#ctx0" brushRef="#br2" timeOffset="195821.64">1390 6437 64 0,'0'16'32'0,"-4"-10"-38"0,4 1 53 15,-7 2-47-15,4 10 0 0,-4-3-1 0,3 9 1 16,-6 3-1-16,-4-3 0 16,-1 3-1-16,5 7 0 15,-1-1-3-15,-3-6 0 16,11-3-7-16,3-3 1 0,10-6-5 15,-3-10 1-15</inkml:trace>
  <inkml:trace contextRef="#ctx0" brushRef="#br2" timeOffset="196167.15">1457 6560 37 0,'11'19'18'0,"-1"18"-7"16,-10-27 28-16,0-4-37 16,-3 3 1-16,-4 1 0 15,7-1 1-15,-11 0-6 16,4 1 0-16,3-1 3 16,-3-2 1-16,4-1-3 15,3-3 0-15,-7 0-1 16,7-3 1-16,0 0 0 15,0 0 1-15,7 0 0 0,3 3 1 16,1 0 0-16,0 0 0 16,-1 4 0-16,-3 2 0 15,-7 4-1-15,0 2 0 16,0-2-4-16,-7-1 0 16,-3-2-8-16,-1-4 0 15,0-6-2-15,1-6 0 16</inkml:trace>
  <inkml:trace contextRef="#ctx0" brushRef="#br2" timeOffset="196393.31">1461 6541 42 0,'17'22'21'0,"11"-19"-19"0,-17-3 40 0,0-3-40 16,10-3 0-16,7-10 0 16,-7 0 1-16,0-3-7 15,-3 1 0-15,0-4-7 16,-8 0 1-16,1 0-4 16,-1 3 0-16</inkml:trace>
  <inkml:trace contextRef="#ctx0" brushRef="#br2" timeOffset="196643.1">1665 6271 43 0,'0'10'21'0,"0"55"-16"0,11-49 39 15,-1 3-40-15,1 6 0 16,10 6 1-16,7 10 1 16,-7 0-8-16,8 12 0 0,-8 1 3 15,-11 2 1-15,1 4-7 16,-11-1 0-16,-4 7-12 16,-6 0 1-16</inkml:trace>
  <inkml:trace contextRef="#ctx0" brushRef="#br2" timeOffset="197140.3">2321 7234 52 0,'11'3'26'0,"28"13"-26"0,-29-16 38 0,15-3-36 15,3-4 0-15,-10-2-1 16,3-4 1-16,-3-2-5 16,3 2 0-16,-11 1-9 15,1 5 1-15,-11 7-4 16,0 3 0-16</inkml:trace>
  <inkml:trace contextRef="#ctx0" brushRef="#br2" timeOffset="197288.26">2223 7460 56 0,'10'44'28'0,"11"-26"-25"0,-10-18 54 15,6-3-56-15,8-3 1 16,14-13-4-16,-4-3 0 16,8-3-5-16,-15-3 0 15,4 3-11-15,-4 12 0 16</inkml:trace>
  <inkml:trace contextRef="#ctx0" brushRef="#br2" timeOffset="206297.75">3538 7221 34 0,'0'0'17'0,"-21"16"-10"0,11-13 18 16,-8 0-22-16,-3 4 1 16,-7-1 1-16,-4 0 1 15,-18 13-7 1,5 3 0-16,9 3 4 15,8 0 1-15,7 6-2 16,10 4 0-16,-3-1-1 16,11-5 0-16,13-1-1 15,1-3 0-15,10 0-2 16,7-3 0-16,0-3-2 16,4-7 0-16,0-5-8 15,3-4 1-15,-3-10-3 16,-11-5 0-16</inkml:trace>
  <inkml:trace contextRef="#ctx0" brushRef="#br2" timeOffset="206567.87">3602 7394 48 0,'7'-19'24'0,"0"19"-22"16,-7 0 48-16,11 3-48 0,-8 3 1 16,4-2-1-16,-3-1 1 15,-4 0-5-15,-4 0 1 16,4 3 1-16,-10 4 1 15,-8 5-2-15,0 10 0 16,4-3-1-16,-7 3 0 16,7 4 0-16,3 2 0 15,8 4-1-15,-8-7 0 16,11-6 1-16,11-10 0 16,-1-12-1-16,8-9 1 15,-4-7-1-15,7-6 1 16,4-3-3-16,-4-3 1 0,0-7-9 15,8-2 0-15</inkml:trace>
  <inkml:trace contextRef="#ctx0" brushRef="#br2" timeOffset="206865.94">3898 7209 55 0,'7'9'27'0,"-3"-6"-31"0,-8 4 48 0,4 5-44 15,-10 4 0-15,-4 3-1 16,-1-1 1-16,-6 1 0 16,7 0 0-16,0 3-1 15,3-3 1-15,4-3 0 16,7-7 0-16,11 0 0 0,7-5 1 16,3 2 0-1,7-6 1-15,-7 0-1 0,-3 0 0 16,-4 6-1-16,-7 7 1 15,-7 12-3-15,-7 0 1 16,-7 6-5-16,-7 4 1 16,-8-10-10-16,8-6 0 15,-7-7-1-15,10-6 1 16</inkml:trace>
  <inkml:trace contextRef="#ctx0" brushRef="#br2" timeOffset="207169.21">4325 6999 31 0,'39'-7'15'0,"-25"7"-8"16,-14 0 28-16,0 0-33 15,0 0 1-15,-4 4 2 16,-13 5 1-16,-4 7-7 15,-1 12 1-15,-9 3 3 16,6 10 0-16,11 9-1 16,-4-3 1-16,1 7-2 15,6 5 0-15,8-9-1 16,3-3 1-16,14-6-3 16,10-10 1-16,-2-12-6 15,6-9 0-15,3-10-8 0,-2-19 1 16</inkml:trace>
  <inkml:trace contextRef="#ctx0" brushRef="#br2" timeOffset="207412.09">4717 7090 42 0,'0'47'21'0,"0"31"-21"0,0-59 33 0,-4 9-33 15,-14 0 1-15,1 7 1 16,-4 2 0-16,0 4-2 16,-1-9 0-16,1 2 1 15,11-12 1-15,-8-3-2 16,7-7 0-16,4-5-5 16,4-17 0-16,3-9-8 15,-7-9 1-15</inkml:trace>
  <inkml:trace contextRef="#ctx0" brushRef="#br2" timeOffset="207606.7">4434 7090 26 0,'0'-10'13'0,"11"13"-2"15,-4 4 12-15,7 5-20 16,4 10 1-16,3 3 2 16,7 3 1-16,4 10-8 0,-4-3 0 15,0 5 5-15,-6-2 1 16,-1-4-3-16,-7-2 0 15,3-10-2-15,1-7 0 16,-4 1-5-16,0-13 0 16,-3-3-8-16,0-19 0 15</inkml:trace>
  <inkml:trace contextRef="#ctx0" brushRef="#br2" timeOffset="207817.77">4801 6917 54 0,'32'66'27'0,"39"22"-32"0,-54-60 47 0,-3 3-42 0,4 16 0 0,-14-3-4 0,-1 13 1 0,-10 6-10 15,-25 2 0-15</inkml:trace>
  <inkml:trace contextRef="#ctx0" brushRef="#br0" timeOffset="213938.65">23689 10733 41 0,'-7'10'20'0,"7"-16"-9"0,0 6 20 0,0 0-27 15,11-4 1-15,3-2 2 16,7 3 0-16,14-9-10 16,7-1 1-16,-3-6 4 15,0-3 1-15,0 0-8 16,-4 3 1-16,-7 7-12 15,-10 6 0-15</inkml:trace>
  <inkml:trace contextRef="#ctx0" brushRef="#br0" timeOffset="214119.46">23636 10843 51 0,'-14'66'25'0,"28"-13"-16"0,-7-43 37 16,0-1-40-16,7 1 0 15,11-4 1-15,10-9 1 16,11-7-13-16,0 4 1 16,0-3 1-16,0-1 1 15,-4 4-17-15,-17-7 0 16</inkml:trace>
  <inkml:trace contextRef="#ctx0" brushRef="#br0" timeOffset="-214057.04">25732 10025 63 0,'3'0'31'0,"-6"-7"-29"16,-1 4 46-16,1 3-47 16,-12 3 1-16,5 4 0 15,-8 2 0-15,-10 7-3 16,-7 6 0-16,-4-3 2 16,-3 21 0-16,-1 4-3 15,4 3 0-15,1 7-2 16,13 2 1-16,7-12-2 15,11-6 0-15,14-4-3 16,18-12 0-16,17-9-2 0,4-4 0 16,7-15-5-16,4-10 1 15,-1-9 2-15,-3-3 0 16,-4 6 9-16,-3-6 1 16,0-4 7-16,-4 1 0 31,4 3 9-31,-3 3 1 15,-15 9 0-15,-11 6 0 16,-10-2-7-16,-14 3 1 16,-10-1-5-16,-11 4 1 15,-4 6-4-15,-7 3 0 0,0 13-1 16,0 2 1-16,4 8-2 16,3-1 0-16,8 3-4 15,6 3 0-15,11 1-5 16,7-4 0-16,18-6-7 15,10-7 1-15</inkml:trace>
  <inkml:trace contextRef="#ctx0" brushRef="#br0" timeOffset="-213740.88">26289 10087 23 0,'14'-15'11'0,"-7"2"1"16,-7 13 10-16,-3 0-19 15,-8 3 0-15,-10 7 2 0,3 5 0 16,-3 1-7 0,-4 0 1-16,-3 9 3 0,-4-3 1 15,4 0-2-15,7 3 1 16,7-3-2-16,7-3 1 16,7-4 1-16,10-2 0 15,8-1 1-15,0-5 0 16,10-4 1-16,4 3 0 15,-4 0-1-15,-3 4 0 16,-8 2-1-16,-10 10 0 16,-14 13-2-16,-3-1 0 15,-11 1-5-15,-11-1 0 0,-4-6-10 16,-2-6 1-16</inkml:trace>
  <inkml:trace contextRef="#ctx0" brushRef="#br0" timeOffset="-213425.8">26734 9771 48 0,'0'9'24'0,"-4"-3"-22"0,-3 4 37 0,-4 9-39 16,-10 15 1-16,-7-2 0 0,-7 15 0 15,-4 9-1-15,0 4 0 16,0 2 0-16,8 7 1 16,2-3-1-16,15 0 1 15,4-3-1-15,10-1 0 16,7-11-4-16,10-11 0 15,8-11-11-15,3-20 1 16</inkml:trace>
  <inkml:trace contextRef="#ctx0" brushRef="#br0" timeOffset="-212855.15">27178 9837 53 0,'11'15'26'0,"-18"7"-22"16,3-12 40-16,-7 2-43 16,-6-2 1-16,-8 8 0 15,-7 11 0-15,1 5-3 16,-1 4 0-16,0-10 2 16,4 0 0-16,0 4-1 15,6-4 0-15,1-13-1 16,7-2 1-16,7-7 0 15,11 1 0-15,10-4-1 16,7 0 1-16,7-9 0 16,11 6 0-16,0 0 0 15,-4 0 0-15,-3 0 0 0,-4 3 0 16,-3 3 0-16,-8-3 0 16,-6 0-1-16,-4 4 0 15,-7-1 0-15,-4 0 0 16,-3 3-1-16,-7 1 1 15,0-1-2-15,-3 7 0 16,-1 0-1-16,0-1 0 16,1-2 0-16,3 3 1 15,3-4 0-15,0 1 0 16,4-1 1-16,4 1 0 0,3-1 1 16,7-2 1-16,3-1 0 15,8 4 0-15,7 2 2 16,3-2 0-16,4-1 1 15,-1 1 1-15,-6-4-1 16,-4 7 0-16,-7-7-1 16,-6 7 1-16,-16 6-4 15,-9 6 1-15,-15 0-8 16,-7-6 0-16,0-9-7 16,-3-10 1-16</inkml:trace>
  <inkml:trace contextRef="#ctx0" brushRef="#br0" timeOffset="-212571.92">27379 9755 31 0,'-14'31'15'0,"21"29"-2"0,4-35 19 16,3-3-27-16,7 13 0 16,4 12 3-16,6-7 0 15,1 14-11-15,-7 8 1 16,-8-2 5-16,-13 6 1 16,-11-10-4-16,-18 4 1 0,-21 6-10 15,0-4 0-15,-13-15-6 16,-5-6 0-16</inkml:trace>
  <inkml:trace contextRef="#ctx0" brushRef="#br0" timeOffset="-212224.75">25312 11279 75 0,'14'9'37'0,"95"-15"-39"0,-59-3 73 15,24-7-67-15,46-6 0 16,28-6 1-16,42-3 0 16,15 2-10-16,17 4 1 15,-10 0 0-15,-25 6 1 16,-21 4-10-16,-39 5 1 16,-29 1-13-16,-27-1 0 15</inkml:trace>
  <inkml:trace contextRef="#ctx0" brushRef="#br0" timeOffset="-211444.68">26091 11734 44 0,'-7'19'22'0,"-10"15"-13"16,13-25 22-16,4 1-31 0,0 2 1 16,0 4 0-16,0 0 1 15,0-1-3-15,4-2 1 16,3-4 0-16,0 1 1 15,7 2 0-15,4 4 1 16,-1-3 1-16,8-1 0 16,3 7 1-16,0-3 1 15,-3-1-1-15,-7 7 0 16,-11 3-2-16,-14 7 1 47,-7 8-7-47,-8 1 1 15,-13 0-9 1,-4-3 1-16,1-23-7 0,6-8 0 0</inkml:trace>
  <inkml:trace contextRef="#ctx0" brushRef="#br0" timeOffset="-211217.96">26077 11558 49 0,'29'19'24'0,"23"-13"-17"15,-37-12 41-15,13 0-43 16,14 3 1-16,15-7 1 16,13-2 0-16,4-1-10 15,-3 1 0-15,-11 2 2 16,-4 1 1-16,-10 6-9 16,-4 6 0-16,-6-3-10 15,-19-7 0-15</inkml:trace>
  <inkml:trace contextRef="#ctx0" brushRef="#br0" timeOffset="-210977.5">26885 11489 37 0,'-3'22'18'0,"6"-6"-7"0,-3-13 20 0,0 6-27 16,0 10 1-16,-3 0-1 16,-1 6 1-16,-3 10-9 15,-3-1 1-15,2-3-3 16,-2-2 1-16,3-7-9 16,0-7 0-16</inkml:trace>
  <inkml:trace contextRef="#ctx0" brushRef="#br0" timeOffset="-210752.64">26730 12537 65 0,'7'28'32'0,"0"-16"-47"0,0-12 62 0,0 0-59 0,-3-6 1 0,-1-13-21 0,4 0 1 0</inkml:trace>
  <inkml:trace contextRef="#ctx0" brushRef="#br0" timeOffset="-209794.08">28519 10903 49 0,'-4'25'24'0,"-17"-13"-15"0,10-2 25 0,-3 9-34 16,-7 6 1-1,-11 19-1-15,-14 12 1 0,-10 7-2 16,0 3 0-16,-1 6-1 16,4 6 1-16,7-15-5 15,11-16 1-15,10-9-10 16,11-26 1-16</inkml:trace>
  <inkml:trace contextRef="#ctx0" brushRef="#br0" timeOffset="-209474.15">28102 10887 40 0,'32'57'20'0,"14"55"-15"0,-32-74 28 16,4 12-31-16,3 13 0 15,4 12-2-15,6 7 0 16,1-7-3-16,10-9 1 16,4-19-9 93,-3-22 1-109,2-25-3 0,-6-22 0 94</inkml:trace>
  <inkml:trace contextRef="#ctx0" brushRef="#br0" timeOffset="-209265.39">28981 10006 61 0,'17'25'30'0,"-31"47"-43"0,11-56 63 0,-1 21-50 0,-3 1 0 0,4 3-1 0,-8-7 1 0,4-2 0 0,0-7 0 0,3 0-1 0,1-6 1 0,3-4 0 16,3-8 1-16,8-1-1 16,14 0 0-16,6 0 0 15,5 4 1-15,-5 9-1 16,-2-4 0-16,-8-2-1 15,-11 6 1-15,-6 9-4 0,-15 3 0 16,-10 1-6-16,-7-10 1 16,3-13-7-16,-10-9 0 31</inkml:trace>
  <inkml:trace contextRef="#ctx0" brushRef="#br0" timeOffset="-209097.32">28931 10097 78 0,'14'0'39'0,"64"-10"-55"0,-50 1 79 0,22-7-64 0,17-6 0 0,3 4-13 16,1-14 0-16,-1-5 1 16,-10-14 0-16</inkml:trace>
  <inkml:trace contextRef="#ctx0" brushRef="#br0" timeOffset="-204612.61">7123 12872 27 0,'42'-19'13'0,"-7"0"1"0,-24 13 14 15,-1-3-24-15,4-4 0 16,-3 4 4-16,0-1 0 15,-4 1-9-15,-4 0 1 16,-3 2 7-16,-3 7 0 16,-4 7-2-16,-7 5 1 15,-18 7-2-15,-7 3 0 16,-10 3-3-16,-1-3 0 16,-10-3-1-16,-7 0 1 15,-3 3-3-15,6-4 0 16,4 11 0-16,0-1 0 15,11-6 0-15,3-3 0 16,14 6-1-16,-3-3 1 0,10 6-1 16,15-9 1-16,-4-1 0 15,6 1 1-15,8-3 0 16,4 3 0-16,0 0 1 16,3-4 0-16,0 4 0 15,-7 6 1-15,0 6-1 16,0 10 1-16,-7 6-1 15,-4-3 1-15,-3 13-1 16,-4 8 1-16,8-2-1 16,-4-3 1-16,3-1 1 15,-3-5 0-15,7-1 1 16,3-9 0-16,-6-10 1 16,6 1 0-16,1 6-1 15,3-10 1-15,0-3-1 16,3-6 1-16,11 0-1 0,7-6 0 15,8-1-1-15,13-2 0 16,7-7 0-16,4-9 0 16,0-3-4-16,0-7 1 15,-11-5-7-15,-3 5 1 16,-7-6-14-16,-4-9 1 16</inkml:trace>
  <inkml:trace contextRef="#ctx0" brushRef="#br0" timeOffset="-204368.93">6339 13741 55 0,'-3'53'27'0,"3"0"-17"15,3-50 36-15,4 4-42 16,1-1 1-16,13-6 0 15,21 3 1-15,7-9-9 16,8-4 1-16,6-12 1 16,-6 1 1-16,-11-1-10 15,-8 0 0-15,-9-7-10 16,-12 14 0-16</inkml:trace>
  <inkml:trace contextRef="#ctx0" brushRef="#br0" timeOffset="-203905.52">7253 13945 63 0,'-10'31'31'0,"-19"22"-39"16,22-43 54-16,-3 8-46 15,-4 4 0-15,-11 3-2 16,0 4 1-16,4-1 0 15,-4 3 0-15,11-3-2 16,-3 1 1-16,6-1-1 16,7 0 0-16,8-9 1 15,14 0 0-15,3-7 3 16,11-5 0-16,6-4 1 16,5-3 1-16,-5 0-1 15,-6 3 1-15,-4 3-1 0,-10 7 0 16,-14-1-6-1,-18 7 1-15,-8 6-11 0,-13-3 0 16,-7-6-2-16,3-10 0 16</inkml:trace>
  <inkml:trace contextRef="#ctx0" brushRef="#br0" timeOffset="-203680.57">7161 13973 59 0,'32'3'29'0,"35"-22"-30"0,-35 10 59 0,0-4-55 16,14-6 1-16,17 0 0 16,1-6 0-16,-4-6-8 15,-11 6 0-15,-7 6-5 16,-10 0 1-16,-14 1-12 15,3-1 0-15</inkml:trace>
  <inkml:trace contextRef="#ctx0" brushRef="#br0" timeOffset="-203139.34">8700 12791 46 0,'-4'6'23'0,"-7"16"-11"0,4-13 31 0,0 7-39 16,-7 6 1-16,-3 3 2 16,-5 6 0-16,-6 13-9 15,-7 3 0-15,-7 16 6 16,-4 3 1-16,0 15-3 16,0 4 0-16,4 9-2 15,6 25 1-15,5 3-1 16,6 1 0-16,7-13-1 15,11-13 1-15,14-16-3 16,11-18 1-16,21-19-4 0,10-22 0 16,4-19-14-16,3-12 1 15</inkml:trace>
  <inkml:trace contextRef="#ctx0" brushRef="#br0" timeOffset="-202686.76">9236 12881 53 0,'-4'29'26'0,"-6"8"-25"0,6-21 36 16,4 3-36-16,-3 6 1 15,-1 0-2-15,1 3 1 32,-1 26-6-32,4-20 0 15,-7-9-9-15,7-25 0 16,-4-12-1-16,1-20 0 15</inkml:trace>
  <inkml:trace contextRef="#ctx0" brushRef="#br0" timeOffset="-202315.18">9070 12841 41 0,'11'22'20'0,"6"0"-17"0,-10-19 40 0,0 0-40 16,0-3 0-16,4-3 2 15,7-7 1-15,6 1-7 16,12-4 0-16,6-2 4 16,7-1 1-16,4-3-2 15,-3 4 1-15,-1 2-3 16,-10 4 1-16,-8 5-1 16,-6 1 0-16,-7 0-1 15,-1 3 1-15,-6-6 0 16,-4 6 0-16,-3 6-1 15,-8 7 0-15,-6 6 0 16,-5 9 0-16,-2 3-1 16,3-9 1-16,0 6-1 15,-1 7 1-15,5-1 0 0,6 1 0 16,8-7 0-16,6-3 1 16,8-3-3-16,3-9 0 15,0-10-5-15,1-13 0 16,6-9-7-16,0-9 0 15</inkml:trace>
  <inkml:trace contextRef="#ctx0" brushRef="#br0" timeOffset="-202016.52">10086 12794 61 0,'-28'62'30'0,"-50"32"-36"0,53-59 56 0,-13 15-47 15,-15 13 0-15,3 22 0 16,-13 2 1-16,-8 14-5 16,1 12 0-16,3-4 3 15,-4-2 1-15,11-4-3 16,0-9 1-16,11-12-3 15,10-10 1-15,11-15-5 16,7-14 1-16,10-14-9 0,4-10 0 16,14-19-5-1,18-10 1-15</inkml:trace>
  <inkml:trace contextRef="#ctx0" brushRef="#br0" timeOffset="-201712.68">9634 13819 52 0,'4'44'26'0,"-1"12"-32"0,-3-37 47 0,-3 6-41 0,-4-3 1 0,0 7-1 15,-4-4 0-15,1 0-3 16,3-3 1-16,0-4-5 16,3-8 1-16,4-4-8 15,7-15 0-15</inkml:trace>
  <inkml:trace contextRef="#ctx0" brushRef="#br0" timeOffset="-201134.34">10029 13681 60 0,'11'25'30'0,"-7"-31"-36"0,-4 6 55 0,0 0-48 0,0 6 0 16,-7 0 0-16,-8 4 1 15,-6 6-3-15,-7 6 0 16,-7 3 1-16,-8-3 0 16,5 6-2-16,2 3 0 15,5 4-2-15,9-1 0 0,1-3-2 16,7-2 0-16,4 2-1 16,6-3 1-1,11-12 3-15,7-7 0 63,11-9 4-63,7-3 1 62,-1-9 2-15,1-13 1-31,-4-7-1-16,-3-2 0 93,-7-1-5-93,-8-6 1 0,-6 4-14 32,-4-1 1-17,0-3-2 1,-4 10 1 0</inkml:trace>
  <inkml:trace contextRef="#ctx0" brushRef="#br0" timeOffset="-200720.72">10022 13462 42 0,'4'-13'21'0,"-1"1"-18"16,-3 12 40-16,0 0-40 15,-7-4 1-15,0 4 1 16,-7 4 0-16,4 2-7 16,-8 3 0-16,0 1 4 15,1 2 0-15,-4-6-3 16,-4 4 1-16,4 9-2 0,3 3 0 16,8 6-1-16,2 3 0 15,8 1 0-15,11-4 1 16,3-6-1-16,4-7 1 15,6-11 3-15,8-11 0 16,0-2 2-16,0-4 0 31,-4-9 0-31,-3-3 0 0,-8 6-1 0,-6-3 0 16,-4-6-8-16,-11-3 0 16,-3-7-10-16,-7 10 1 15</inkml:trace>
  <inkml:trace contextRef="#ctx0" brushRef="#br0" timeOffset="-200120.48">10393 13747 53 0,'7'-6'26'0,"-11"3"-26"0,1-1 43 0,-1 1-42 0,-6-3 0 0,-4 0 0 0,-4 6 0 0,-3 0-2 0,3 9 1 0,-3 10 0 0,3 9 0 0,1 0-1 16,-1 10 0-16,4 6-2 16,3-3 1-16,8 3-1 15,3-4 1-15,3-8 1 16,8-7 0 15,7-13 3-31,10-12 0 0,4-6 1 16,-1-13 0 15,-6-9 0-31,-4-10 1 0,-7-5-6 0,-7-11 0 16,-7-9-14-16,-7-5 0 0</inkml:trace>
  <inkml:trace contextRef="#ctx0" brushRef="#br0" timeOffset="-199524.88">10449 12458 48 0,'4'66'24'0,"17"12"-16"0,-14-46 32 16,7-7-36-16,11 16 0 16,10 12 5-16,7 28 1 15,4 7-11-15,7 9 0 16,-7 23 6 15,-11-1 0-31,-6 19-2 0,-19-7 0 0,-17-8-9 16,-11-4 1-16,-17-6-16 0,-14-19 1 0</inkml:trace>
  <inkml:trace contextRef="#ctx0" brushRef="#br0" timeOffset="-198436.32">11472 13330 53 0,'-7'3'26'0,"7"-6"-14"16,0 3 27-16,4 0-34 15,3 0 1-15,3 0 1 16,5-3 1-16,13 0-11 0,11-4 1 15,6 7 4-15,5-3 1 16,-4 3-8-16,-7 3 1 16,-1-3-13-16,-6-3 1 15,-11-3-4-15,-10 12 0 16</inkml:trace>
  <inkml:trace contextRef="#ctx0" brushRef="#br0" timeOffset="-198321.17">11444 13600 67 0,'-7'40'33'0,"25"-15"-38"0,-8-18 67 15,8-4-60-15,10-3 1 0,18-3-1 16,10-7 0-16,1-2-7 16,-1-4 0-16,-3 0-10 15,-3-2 0-15,-12-4-6 16,-6 9 1-16</inkml:trace>
  <inkml:trace contextRef="#ctx0" brushRef="#br0" timeOffset="-196087.37">13035 12762 47 0,'7'7'23'0,"-7"-17"-11"0,0 10 24 0,0-6-33 16,0 3 1-16,-3 0 0 15,-8 0 1-15,4 6-6 16,-4-3 0-16,-6 6 4 15,-8 13 0-15,-3 9-3 16,-7 10 0-16,3-7 0 16,0 10 0-16,7 3-4 15,8 0 1-15,3-7 0 16,10 7 0-16,11-6-2 16,11-10 1-16,10-12-4 15,4-10 1-15,14-9-3 16,10-13 0-16,1-6-2 15,-5-9 0-15,-6 2 4 16,0 4 1-16,-7 3 8 16,-4 1 0-16,-3 2 8 0,-4 0 0 15,-7 3 5 1,-3 4 0-16,-4 2-2 0,-3 4 1 16,-4 3-5-16,-11 6 0 15,-10 3-5-15,-11 4 0 16,-3-4-1-16,-3 3 0 15,-5 10-1-15,-3 6 0 16,4 0-2-16,3 0 1 16,8 0-2-16,3-3 0 0,6 4-3 15,8-5 1-15,11-8-4 16,14-7 1-16,10-6-3 16,4-6 0-16,6-10-6 15,12-18 1-15</inkml:trace>
  <inkml:trace contextRef="#ctx0" brushRef="#br0" timeOffset="-195783.69">13688 12828 39 0,'53'0'19'0,"-7"-25"-12"0,-36 19 32 0,1 3-35 16,-4 0 1-16,-4 3-1 16,-6 6 1-16,-4 3-8 15,-7 7 1-15,-8 0 4 16,-6 2 1-16,0 1-4 15,0 0 1-15,3 3 0 16,0 0 1-16,8-3-1 16,3-4 0-16,7 4 0 0,7 3 1 15,10-3 0-15,11 0 1 16,8-7 1-16,-5 7 0 16,-3-3-1-16,-3 3 1 15,-4-1-2-15,-10 8 1 16,-8 8-6-16,-10-6 0 15,-11 1-12-15,1-4 0 16,-8-7-2-16,4-2 0 16</inkml:trace>
  <inkml:trace contextRef="#ctx0" brushRef="#br0" timeOffset="-195454.91">14542 12392 61 0,'0'13'30'0,"-43"9"-42"15,29-13 62-15,-11 19-50 16,-10 7 0-16,-11 18 1 15,-3-6 0-15,-1 16-1 16,8 9 0-16,3 16 1 16,8 0 0-16,6 3-1 15,7-10 1-15,8-9-2 0,6-15 0 16,8-20-4-16,13-18 0 16,12-9-9-16,6-29 0 15,4-16-3-15,3-9 0 16</inkml:trace>
  <inkml:trace contextRef="#ctx0" brushRef="#br0" timeOffset="-194901.65">14728 12452 63 0,'11'50'31'0,"-29"0"-36"0,11-40 65 0,-3 2-60 15,-4 4 0-15,3 6 0 16,-3 6 0-16,-4-9 0 16,1 3 0-16,-4 3 0 15,-1 0 0-15,5 0 0 16,3 0 0-16,0-3-1 16,6-3 1-16,5-10-2 15,6-2 1-15,8-1-1 16,3-3 0-16,4 0 0 15,-4 0 1-15,4-3 0 16,-4 3 0-16,0-3 1 16,-4 0 0-16,1 0-1 15,-8 0 0-15,5 0 0 16,-8 0 1-16,0 0-2 0,-4 0 1 16,0 4-1-16,1-1 1 15,-1 3-4-15,-3 0 1 16,0 7-3-16,0 2 0 15,0-5-1-15,0 2 1 16,0 7 1-16,4-3 0 16,3 0 4-16,7-1 0 15,-4-5 3-15,8 2 1 16,3-2 1-16,0-1 1 16,4 0 0-16,-4 4 0 15,-4 3-1-15,-3-1 1 0,-10 1-2 16,-4 9 1-16,-4 3-3 15,-3 4 0-15,-4-7-5 16,-3-3 1-16,0-3-9 16,3-4 0-16</inkml:trace>
  <inkml:trace contextRef="#ctx0" brushRef="#br0" timeOffset="-194599.93">14954 12226 26 0,'0'19'13'0,"-14"3"-1"16,11-13 13-16,-4 10-18 15,-4 6 0-15,7 3 5 0,8 10 0 16,7 9-13-16,6 10 1 15,8-7 10-15,7 0 1 16,-1 6-4-16,-2 1 0 16,-8-1-4-16,-7-3 1 15,-11 1-6-15,-10 5 1 16,-14 1-10-16,-14 6 1 16,-7-13-10-16,-11-9 0 15</inkml:trace>
  <inkml:trace contextRef="#ctx0" brushRef="#br0" timeOffset="-194253.18">13056 13954 68 0,'-10'25'34'0,"45"-9"-34"16,-10-13 60-16,21-3-56 15,35-10 1-15,21-5 3 0,39-7 1 16,14-16-11-1,29-6 0-15,17-3 5 0,3 0 0 16,-17 3-7-16,-17 4 1 16,-33 14-8-16,-31 4 0 15,-25 13-14-15,-21-3 1 16</inkml:trace>
  <inkml:trace contextRef="#ctx0" brushRef="#br0" timeOffset="-193715.13">13804 14148 49 0,'0'41'24'0,"7"-16"-17"0,-7-22 29 16,0 7-34-16,0-1 0 16,-3 4 0-16,-4 2 0 15,0 4-3-15,-4 13 0 16,4-7 1-16,0 0 1 16,0 3-1-16,3-3 0 0,4 0 0 15,4 0 0-15,10 0 2 16,7-3 0-1,7-3 1-15,8 0 0 0,-1-3 0 16,-3-1 1-16,-11 1-1 16,-7 0 0-16,-11 12-3 15,-13 0 0-15,-11 3-5 16,-11-6 0-16,0-6-9 16,0-6 1-16,1-16-6 15,10-10 1-15</inkml:trace>
  <inkml:trace contextRef="#ctx0" brushRef="#br0" timeOffset="-193501.85">13875 14054 66 0,'74'32'33'0,"14"-36"-36"0,-63 1 64 31,52-9-59-31,-6-4 1 16,-4-3-6-16,-7-3 1 16,-7-3-5-16,-4 6 1 15,-14 4-14-15,-10-1 1 16</inkml:trace>
  <inkml:trace contextRef="#ctx0" brushRef="#br0" timeOffset="-193276.4">14612 13966 48 0,'-11'41'24'16,"-3"6"-14"-16,14-40 28 0,-3 5-36 15,-1 7 1-15,1 6 0 16,-1 3 0-16,4 7-5 15,0 5 1-15,0 4-3 16,0-6 1-16,4-7-13 16,-8-6 0-16</inkml:trace>
  <inkml:trace contextRef="#ctx0" brushRef="#br0" timeOffset="-193098.54">14549 14841 60 0,'7'38'30'0,"-7"-29"-34"0,0-9 47 15,0 0-44-15,3 0 1 16,-3 0-15-16,4-6 1 16,-8-10 5-16,-3-6 1 15</inkml:trace>
  <inkml:trace contextRef="#ctx0" brushRef="#br0" timeOffset="-191836.89">15861 12819 36 0,'49'-25'18'0,"-6"-4"-6"0,-33 23 19 15,1 0-26-15,-4 0 1 16,0 3 3-16,-7 6 0 16,-4 6-12-16,-6 16 1 15,-15 13 7-15,-10 3 0 16,-4 12-3-16,4 10 0 15,-4 12-2-15,-7 16 1 16,4 3-1-16,-1 9 0 16,12 20 0-16,6-11 1 0,11 1-1 15,3-19 0-15,11-12-3 16,7-19 1-16,7-16-7 16,11-25 1-16,7-13-9 15,7-21 0-15</inkml:trace>
  <inkml:trace contextRef="#ctx0" brushRef="#br0" timeOffset="-191530.45">16200 13007 54 0,'-11'28'27'0,"0"22"-29"0,8-34 44 16,-1 9-41-16,-3 6 1 16,0-2-1-16,-3 8 1 15,3 4-4-15,0 3 0 16,-1-6-1-16,5-10 0 15,-1-9-6-15,4-16 0 16,4-16-7-16,3-9 1 16</inkml:trace>
  <inkml:trace contextRef="#ctx0" brushRef="#br0" timeOffset="-191161.93">16020 13029 30 0,'-7'-19'15'0,"14"22"-2"0,0 3 19 0,0 1-27 16,3-1 1-16,1 0 3 15,3-3 0-15,4 4-11 16,3-4 1-16,4-3 7 16,3-3 0-16,4 0-2 15,6-4 0-15,5-2-2 16,-1-4 1-16,0 1-2 16,-6 2 0-16,-8 1-1 15,-3 3 0-15,-11-1-2 16,-7 1 1-16,-7 12-1 15,-7 1 0-15,-4 8-2 16,0-2 1-16,-6 6 0 16,3 0 1-16,3 6 0 15,1 3 0 17,2 6 0-32,12 1 1 0,0-7 0 15,10-9 1-15,7-3-5 16,7-10 1-1,-3-12-11-15,6-13 1 47</inkml:trace>
  <inkml:trace contextRef="#ctx0" brushRef="#br0" timeOffset="-190935.45">16902 12866 44 0,'0'56'22'0,"-29"1"-14"0,19-35 31 0,-1 12-35 0,-6 16 0 0,-12 4 4 16,-13 11 0-16,-11 8-9 16,-10 11 1-16,-1 7 6 15,15-25 0-15,-4 41-2 16,7-4 1-16,0-6-4 16,11-12 0-1,3-16-6 1,7-9 0-16,8-23-8 15,10-12 1-15,3-28-8 0,11-6 0 0</inkml:trace>
  <inkml:trace contextRef="#ctx0" brushRef="#br0" timeOffset="-190679.9">16630 13788 50 0,'-21'53'25'0,"-7"13"-25"0,21-44 41 0,-1 6-42 0,1-3 1 15,-3 10-2-15,3-4 0 0,3 0-2 16,4-9 1-16,4-9-12 15,6-19 1-15</inkml:trace>
  <inkml:trace contextRef="#ctx0" brushRef="#br0" timeOffset="-190122.08">16937 13687 63 0,'21'25'31'0,"-3"-6"-36"16,-18-12 55-16,-4-1-51 16,-3 3 0-1,-18 16-1-15,-3-9 1 16,3 0 0-16,-3 2 1 16,4 1-4-16,-1 0 1 15,4-3-3-15,3-4 0 16,7 1-1-16,8-4 1 15,10-2 1-15,7-1 0 16,4 0 2-16,10 0 0 16,4 4 4-16,-1-1 1 15,1 4 1 48,0-1 0-63,-11 1-1 62,-7 3 1-62,-3-7-2 16,-11 0 1-16,-11 4-1 78,-6 6 0-62,-8 3-2-1,-3 3 0-15,3-3 0 0,0-4 1 0,1-2-1 16,2-6 0-16,5-1 1 0,6-6 1 0,8-9 2 0,10-13 1 0,3-3-1 0,4-9 1 0,18-7 0 16,11-6 0-16,2 7-4 0,-6 2 1 0,-4-3-10 0,-3 4 1 0,-7 6-8 0,0 3 0 0</inkml:trace>
  <inkml:trace contextRef="#ctx0" brushRef="#br0" timeOffset="-189843.05">17328 13832 56 0,'11'18'28'0,"-14"-18"-37"0,-1 0 50 16,-7 4-41-16,-3-1 1 16,-7-3 0-16,-4 9 0 15,1 10-2-15,-1 6 1 0,0 10 0 16,4-7 0-16,4 9-1 16,6-2 0-16,4-4 0 15,7-3 0-15,7-9 1 16,14-9 1-16,11-13 0 15,3-10 0-15,-3-6 0 63,0-9 1-63,-11-10-5 0,0-2 0 0,0-17-12 31,-7-6 0-31</inkml:trace>
  <inkml:trace contextRef="#ctx0" brushRef="#br0" timeOffset="-189585.51">17371 12684 55 0,'14'50'27'0,"49"85"-28"0,-38-94 42 0,7 21-40 0,0 11 1 16,-4 21 0-16,-3-3 1 16,-8 12-3-16,-10 22 0 15,-10-12 1-15,-15-3 1 16,-14 3-4-16,-7-10 0 16,11-5-6-16,0-11 1 15,3-21-10-15,-6-28 0 16</inkml:trace>
  <inkml:trace contextRef="#ctx0" brushRef="#br0" timeOffset="-189208.81">17875 12740 45 0,'0'22'22'0,"-10"-50"-20"15,6 34 33-15,1 4-34 0,-4 5 1 16,0 7 0 0,-1 7 0-16,-2-4-3 0,-1 0 0 15,4-3 2-15,0-7 0 16,4-2-1-16,3-4 1 15,7-2-1-15,7-4 1 16,7 0 0-16,0 0 0 16,-3 0 0-16,-1-3 0 15,1 10-1-15,-4 5 1 16,-7 14-3-16,-7 5 0 16,-10-3-7 15,-4 1 1-31,-8-10-7 0,-9-19 0 15</inkml:trace>
  <inkml:trace contextRef="#ctx0" brushRef="#br0" timeOffset="-189009.93">17773 12665 65 0,'42'10'32'0,"25"-20"-35"15,-46 7 62-15,22-3-58 16,10-7 1-16,7-9-2 15,10-3 1-15,8-9-6 16,-15 2 1-16,-17 4-8 16,-10 6 1-16,-26 3-9 15,-10 7 1-15</inkml:trace>
  <inkml:trace contextRef="#ctx0" brushRef="#br2" timeOffset="-184523.89">29489 11637 54 0,'7'12'27'0,"7"38"-22"0,-11-34 27 0,-3 9-32 16,0 3 1-16,-7 13-1 15,-3 0 0-15,-8 0-3 16,-7 2 0-16,1-11-12 16,-8-13 1-16</inkml:trace>
  <inkml:trace contextRef="#ctx0" brushRef="#br2" timeOffset="-183430.94">31602 9592 40 0,'-21'9'20'0,"-57"13"-9"0,57-15 21 16,-11 5-29-16,0 7 0 16,1 0 1-16,-5 3 1 15,5 0-7-15,-5-3 1 0,8 2 3 16,7 1 1-16,3 4-2 15,4-1 0-15,4 0-1 16,3-3 1-16,3 0-1 16,-3-7 0-16,7-2-1 15,7-4 1-15,7 1-1 16,7-4 1-16,4 0-1 16,0 0 0-16,-4-6 1 15,-7 4 0-15,-3-4-1 16,-4 0 1-16,-4 3-1 15,-3 0 0-15,-3 0 0 16,-4 0 1-16,-4 0-1 16,-3-3 0-16,0 3 0 15,-4 1 0-15,0-1-1 16,1 6 0-16,6 4-1 0,1 2 1 16,-1 1-2-1,1 0 1-15,2-4-1 0,1 1 1 16,4-1 1-16,-1-2 0 15,4 2 1-15,0-5 1 16,7-1 1-16,11 3 1 16,7 4 2-16,3 6 0 15,4 3 0-15,-4-1 1 16,-7 5-1-16,-7-1 0 16,-14 3-2-16,-10 9 0 15,-19 1-2-15,1-7 0 0,-7-5-4 16,-4-14 1-16,0-12-12 15,0-12 1-15</inkml:trace>
  <inkml:trace contextRef="#ctx0" brushRef="#br2" timeOffset="-182913.25">32195 9573 39 0,'3'19'19'0,"-3"12"-14"0,-3-15 24 0,-8 15-28 16,0 10 0-16,-3 16 0 15,-3-7 0-15,-1 13-3 16,4-1 1-16,0-15-3 15,3-3 1-15,1-9-9 16,3-13 1-16</inkml:trace>
  <inkml:trace contextRef="#ctx0" brushRef="#br2" timeOffset="-182675.98">32099 10000 26 0,'39'12'13'0,"10"23"1"0,-34-23 14 16,-1 4-25-16,3 0 1 15,4-1 1-15,-6-2 0 16,-5 3-8-16,-6-1 1 16,-8 4 4-16,-3 3 0 15,-7 0-3-15,-7-3 1 0,-4-4-5 16,-3-2 0-16,3-4-7 15,4-9 0-15</inkml:trace>
  <inkml:trace contextRef="#ctx0" brushRef="#br2" timeOffset="-182331.98">32279 10194 40 0,'14'25'20'0,"4"-22"-18"16,-7-3 32-16,3 3-31 16,7-6 0-16,0-6 2 15,0 0 0-15,0 2-7 16,-3 1 1-16,-4-3 3 16,-3-4 0-16,-8 0-2 15,-6 1 1-15,-4-1-2 0,-4 1 0 16,-7 6-3-16,1 2 1 15,-4 8-1-15,-1 5 0 16,5 4 0-16,3-7 0 16,7 13 1-16,3 3 1 15,8 0 1-15,6-1 1 16,8-2 0-16,3-6 0 16,4-4-6-16,-1-6 1 15,5-15-6-15,2-7 1 16</inkml:trace>
  <inkml:trace contextRef="#ctx0" brushRef="#br2" timeOffset="-182125.36">32618 9420 23 0,'-4'6'11'0,"-3"31"5"15,4-15 14-15,-1 7-26 16,-6 11 0-16,-1 11 0 15,-3 18 0-15,-4 3-6 16,1 19 0-16,3-7 4 16,3-2 0-16,0-10-6 15,4-12 1-15,4-20-9 16,-1-18 0-16</inkml:trace>
  <inkml:trace contextRef="#ctx0" brushRef="#br2" timeOffset="-181910.45">32339 9937 39 0,'25'38'19'0,"21"-29"-13"0,-32-9 29 16,3 0-33-16,15 0 0 15,3-3 0-15,8 3 1 16,3 0-6-16,-4 3 0 15,-7-6-3-15,-6 3 1 16,-8 3-9-16,-7-12 1 0</inkml:trace>
  <inkml:trace contextRef="#ctx0" brushRef="#br2" timeOffset="-181507.33">32695 10144 38 0,'8'34'19'0,"-5"26"-19"16,-3-51 29-16,4 1-28 16,-1-1 1-16,1-3 0 15,3 1 1-15,0-7-4 16,0-3 1-16,3-1 0 16,1-5 1-16,-4 0-1 15,0-1 0-15,0 1-1 16,-3 6 1-16,-1 6-2 0,1 6 1 15,-4 4 0-15,0 2 1 16,0-2-1-16,3-4 0 16,1 1 0-16,-1-4 1 15,1-6 0-15,3-6 1 16,3 0-1-16,1-4 0 16,3 1 0-16,-3-1 0 15,-4-5-3-15,0-1 0 16,-4 0-8-16,-3 1 0 15,4-10 0-15,-4-1 0 16</inkml:trace>
  <inkml:trace contextRef="#ctx0" brushRef="#br2" timeOffset="-181224.5">33087 10232 52 0,'7'19'26'0,"-3"-16"-34"0,-4-3 58 16,0 0-50-16,0 6 0 15,-4-3-10-15,-3 3 1 16,-7-9-2-16,-7 6 1 16</inkml:trace>
  <inkml:trace contextRef="#ctx0" brushRef="#br2" timeOffset="-180491.79">31122 11295 48 0,'-21'-13'24'0,"-46"13"-23"0,49 0 24 0,-6 0-24 16,-12 6 1-16,8 10-3 15,0 16 1-15,0 2-2 16,3 13 1-16,7 3 0 16,8 4 1-16,3 2-2 15,7 0 1-15,10-15 2 16,15-13 1-16,17-18 1 16,8-16 0-16,-1-10-1 15,-10-15 1-15,-7-10-1 16,-8-6 0-16,-6-3-4 15,-8-1 0-15,-2 7-12 16,-8-6 1 0,-15 0-1 15,-2 3 0-15</inkml:trace>
  <inkml:trace contextRef="#ctx0" brushRef="#br2" timeOffset="-180051.94">31831 11125 38 0,'-3'13'19'0,"-11"18"-20"0,6-18 35 0,-6 6-33 16,-3 12 1-16,-1 10 0 15,0 12 0-15,1 10-2 16,-1-7 0-16,4 4 2 16,3-7 0-16,4-6-1 15,4-6 1-15,3-19 0 16,3-13 0-16,1-9-2 16,-1-3 1-16,-3-16-1 15,-7-3 0-15,-7-9-1 16,-10 3 0-16,-12-4 0 15,-2 1 1 32,-1 3-1-47,-4 3 1 16,1 6 0-16,7 10 1 0,3 5 0 0,7 4 0 16,11 7 1-16,11-1 0 0,13 3 1 0,11-2 1 0,18-4-1 0,14-3 0 15,11 0-2-15,10-6 1 16,3-1-7-16,-10 1 0 15,-14 3-12-15,-14-3 1 16</inkml:trace>
  <inkml:trace contextRef="#ctx0" brushRef="#br2" timeOffset="-179448.64">32703 11285 46 0,'7'0'23'0,"-22"7"-18"0,5-7 33 0,-8 9-37 0,-10 13 0 0,-7 6 0 15,-11 13 1-15,-11 9-3 16,1 0 0-16,10 7-1 16,7 2 1-16,4-8-6 15,7-14 1-15,3-5-9 16,4-20 1-16</inkml:trace>
  <inkml:trace contextRef="#ctx0" brushRef="#br2" timeOffset="-179287.75">32187 11147 35 0,'18'29'17'0,"10"46"-6"0,-10-44 23 0,10 19-31 0,15 16 1 16,9 0-1-16,8 12 0 15,4 1-7-15,-15-7 0 16,-10-3-8-16,-14-9 0 15</inkml:trace>
  <inkml:trace contextRef="#ctx0" brushRef="#br2" timeOffset="-176913.92">18683 14073 57 0,'25'9'28'0,"7"10"-17"0,-18-9 28 16,3 2-36-16,4 10 0 16,1 0-1-16,-5 13 1 0,-6 5-6 15,-15 1 1-15,-10 9-1 16,-7-6 1-16,-4-6-12 15,-6-10 1-15,-8-12-5 16,7-10 0-16</inkml:trace>
  <inkml:trace contextRef="#ctx0" brushRef="#br2" timeOffset="-175997.57">21188 12985 47 0,'46'25'23'0,"-15"-22"-18"0,-23-6 39 0,-5 3-38 16,-3 0 0-16,0 0 2 16,-7 6 0-16,-7 10-11 15,-11 0 1-15,-7 2 6 16,-6 11 1-16,-1 5-4 15,0 1 0-15,0-1-2 16,4-6 1-16,3 1-2 16,4-4 0-16,0 0-2 15,7 0 1-15,10-3-2 16,7-3 1-16,8-1 0 16,3 1 0-16,11-3 1 0,10-3 1 15,0-4 0 1,0-3 1-16,4 0 1 0,-4 1 1 15,-7-4-1-15,-3 0 1 16,-4 0-2-16,-3 0 1 16,-4 0-1-16,-7 1 1 15,-4-1-1-15,-6 0 1 16,-4 3-1-16,-4-3 1 16,-3 7 0-16,-4-1 1 15,0 7-2-15,-3 3 0 16,0-1-1-16,3 1 0 15,4 0-1-15,7 0 1 0,3-4-1 16,4 1 1-16,7-3 1 16,11 2 1 15,7 7 2-15,10 0 0-16,14 3 2 0,4-3 0 0,0 0 2 0,-7-6 0 0,0-7-1 15,-8 4 1-15,-6-7-2 16,-11 0 0-16,-7 7-2 15,-10 9 1-15,-26 16-5 16,-20-4 1-16,-15 7-6 16,-13-4 1-16,-1-2-11 15,11-13 0-15,0-10-1 16,11-5 0-16</inkml:trace>
  <inkml:trace contextRef="#ctx0" brushRef="#br2" timeOffset="-175533.81">22475 13117 47 0,'-3'9'23'0,"21"10"-25"0,-18-10 45 0,0 13-40 15,-4 10 0-15,-3 12 2 16,-4 9 0-16,-3 6-7 16,-7 20 1-16,4 2 2 15,2 4 1-15,5-3-4 16,-1-7 1-16,4-19-6 15,0-15 1-15,4-19-7 0,-1-19 0 16,1-6-3-16,-1-13 1 16</inkml:trace>
  <inkml:trace contextRef="#ctx0" brushRef="#br2" timeOffset="-175289">22419 13669 40 0,'49'18'20'0,"22"-8"-14"0,-53-1 38 0,10 1-40 16,0-4 1-16,0 0 1 16,-7 0 1-16,-3 4-10 15,-11 6 1-15,-10 5 4 16,-8 1 1-16,-10 3-3 16,0 4 0-16,-4-4-3 15,-3 0 1-15,-4-6-1 16,0-4 0-16,8-5-4 15,6-1 1-15,4-3-10 16,10-6 1-16</inkml:trace>
  <inkml:trace contextRef="#ctx0" brushRef="#br2" timeOffset="-174691.9">22733 13872 49 0,'56'0'24'0,"-6"-12"-17"16,-36 15 38-16,-3-3-42 0,3 3 0 15,7-3 0-15,4-6 0 16,3 0-5-16,-4-7 1 16,1-6 2-16,-7 0 1 15,-8 1-3-15,-3 2 1 16,-7 0-2-16,-7 4 1 16,-7 2-3-16,-3 4 1 15,-1 3-3-15,4 3 0 16,0 9 1-16,-4 10 0 15,8 3 1-15,-1-3 0 16,4 3 2-16,3 3 1 16,4 0 3-16,0 0 0 0,14-6 0 15,11-3 1-15,10-7-1 16,4-6 0-16,4-9-2 16,6-4 0-16,7-12-5 15,1-12 1-15,-8-13-5 16,4-16 1-16,4-15-5 15,-4-1 1-15,-4-15 1 16,-10 3 0-16,-11-12 5 16,-7 18 1-16,-7 4 6 15,-7 2 1-15,-7 17 5 16,-3 11 1-16,-8 14 1 16,-3 12 1-16,-4 18-1 15,1 20 0-15,-1 9-2 16,-3 22 0-16,0 15-2 0,-4 17 1 15,0 21-2-15,-3 0 1 16,0 7-2-16,7 2 1 16,3-5-2-16,4-14 1 15,3-11-3-15,4-20 1 16,7-21-4-16,4-20 0 16,3-12-4-16,-3-12 1 15,-8-10-6-15,0-12 1 16,-3-4-4-16,-7-5 1 15</inkml:trace>
  <inkml:trace contextRef="#ctx0" brushRef="#br2" timeOffset="-174522.72">23142 13509 31 0,'-3'-7'15'0,"20"14"-6"0,-10-7 24 0,4 0-27 16,3 0 0-16,7 0 4 16,7 0 1-16,8 0-13 15,3 3 0-15,3-6 7 16,4 6 1-16,3 0-6 15,-7 3 0-15,-3 0-10 16,-7 1 1-16,-4-10-8 16,0-4 0-16</inkml:trace>
  <inkml:trace contextRef="#ctx0" brushRef="#br2" timeOffset="-174180.19">23559 13596 45 0,'-8'76'22'0,"37"27"-18"15,-19-81 36-15,1 6-38 0,-1 1 0 16,1-4 0-16,0-7 1 16,3-5-4-16,0-7 0 15,3-6 2-15,8-6 0 32,3-13-5-32,-3 4 1 15,-4-1-1-15,-3 6 1 16,3 10-1-16,0 7 0 15,0 2 0-15,4 7 1 16,0 3 3-16,-4-1 0 16,7-2 2-16,0-3 0 0,4-7 2 15,-4-3 0-15,1-6 0 16,-8-6 0-16,0-4 0 16,-3-6 0-16,-4-6-4 15,-4-9 1-15,1-4-10 16,-4-9 0-16,-11-10-6 15,-3 1 0 1</inkml:trace>
  <inkml:trace contextRef="#ctx0" brushRef="#br2" timeOffset="-173581.3">26427 13471 48 0,'24'-3'24'0,"-10"0"-22"0,-14 3 40 0,0 0-42 16,-3-3 1-16,-11-1 0 16,-7 4 0-16,-15 4-2 15,-2 5 1-15,-5 4 0 16,-6 12 1-16,-4 12-2 16,3 10 1-16,5 16-2 15,2 12 0-15,15 1-2 16,10-1 1-16,15-3-1 15,13-9 1-15,12-19 0 16,6-16 1-16,14-28 5 16,18-7 0-16,0-21 2 0,0-12 1 15,-7-14 0-15,-11-2 0 16,-10-4-2-16,-11 1 1 16,-7 5-10-16,-10 1 0 15,-4 3-12-15,0 6 0 16</inkml:trace>
  <inkml:trace contextRef="#ctx0" brushRef="#br2" timeOffset="-173056.1">27270 13364 47 0,'7'-6'23'0,"-4"16"-22"16,-6-1 32-16,-4 13-32 15,-7 3 1-15,-11 9-1 16,-7 10 1-16,-3 19-3 15,0 9 0-15,6 13 2 16,5-10 0-16,6-9-1 16,4-16 1-16,7-12 0 15,7-16 0-15,3-7 0 0,4-15 0 16,-3-15 0-16,-4-4 0 16,-7-9-1-16,-11-7 1 15,-6-6-1-15,-12 4 0 16,-6 2 0-16,3 7 0 15,7 3 0-15,4 0 0 16,4 16 0-16,9 5 1 16,8 11 1-16,4 5 1 15,13 1 1-15,19-1 1 32,13-2 0-32,18-7 0 15,18-9-1-15,-8-13 0 0,15-3-6 0,-8-3 1 0,-10 6-12 16,-14-3 1-16,-10-3-8 15,-5 3 1-15</inkml:trace>
  <inkml:trace contextRef="#ctx0" brushRef="#br2" timeOffset="-172676.02">28152 13085 56 0,'3'32'28'0,"1"8"-34"0,-4-24 48 16,-4 12-42-16,-3 1 1 16,-3 11-2-16,-1 7 1 15,4-6-4-15,0-6 1 0,3-4-6 16,1-12 1-16,-1-4-7 15,4-21 0-15</inkml:trace>
  <inkml:trace contextRef="#ctx0" brushRef="#br2" timeOffset="-172319.11">27905 13110 20 0,'0'-12'10'0,"21"24"2"0,-11-5 8 0,5-1-14 16,9 3 0-16,1 1 4 15,7-1 1-15,7-6-13 16,10 0 0-16,4 1 9 16,-4-4 1-16,8-4-3 15,-4-2 0-15,-4 0-3 0,-10 3 0 16,-7-4-1-16,-4 1 0 16,-11 0-2-16,-6 3 1 15,-7-3-1-15,-8 2 0 16,-3-2-1-16,0 6 1 15,-4 6 0-15,-3 4 0 16,-3 5 0-16,6 11 0 16,4 8 1-16,0-3 0 15,3 7 0-15,1 0 0 16,6-4-1-16,8-2 1 16,7-11-4-16,13-2 1 15,1-12-8-15,7-14 0 0,7-15-3 16,-4-6 1-16</inkml:trace>
  <inkml:trace contextRef="#ctx0" brushRef="#br2" timeOffset="-172061.01">29161 12894 48 0,'3'47'24'0,"-24"3"-23"16,3-31 46-16,-13 19-43 15,-8 24 0-15,-18 1 2 16,-24 19 1-16,-11 2-9 16,-3 20 0-16,0 6 5 15,-7 6 1-15,-4-7-2 16,14-8 0-16,7-7-2 47,11-6 0-32,11-16-4-15,10-6 1 0,18-16-7 0,6-13 1 16,15-8-10-16,14-23 1 0</inkml:trace>
  <inkml:trace contextRef="#ctx0" brushRef="#br2" timeOffset="-171817.75">28561 13778 40 0,'3'54'20'0,"-34"5"-18"0,20-40 26 0,-3 6-25 16,-4 3 0-16,1 7 1 15,-1 9 1-15,0-4-7 16,4 1 1-16,4 3 2 16,3-3 0-16,0-10-6 15,3-6 1-15,4-12-9 16,7-22 0-16</inkml:trace>
  <inkml:trace contextRef="#ctx0" brushRef="#br2" timeOffset="-171342.97">28864 13797 56 0,'21'6'28'0,"-10"19"-29"0,-7-21 49 0,-4 5-48 0,-7-3 1 16,-8 7-1-16,-9 6 1 16,-12 6-2-16,-2 3 1 15,-1 0 0-15,4-3 0 16,-1 4-2-16,8-8 1 16,7 1 0-16,7-3 0 15,10-3-1-15,11-4 1 0,11 1 0 16,10-4 1-1,11 4 0-15,0 3 0 16,-4 2 0-16,-7 1 1 0,-7 0-2 31,-3-3 1-15,-18 18 0-16,-14 1 0 0,-7-7-1 0,-7-9 0 0,-1 0 0 16,1-10 1-16,7-9 0 15,3-3 0-15,8-10 1 16,6 1 0-16,11-10 1 15,11-10 0-15,14-2-1 16,10-4 1-16,-3 4-3 16,10-1 1-16,1-2-6 15,-5 2 1-15,1 1-8 16,-10 2 1-16,-5 1-5 16,1 9 1-16</inkml:trace>
  <inkml:trace contextRef="#ctx0" brushRef="#br2" timeOffset="-171074.51">29393 13778 55 0,'11'16'27'0,"-4"-16"-34"0,-7 0 54 16,-3-3-47-16,-4 6 0 16,-11 3 0-16,-10 7 0 15,-4 2-1-15,-3 11 1 0,3 11-1 16,-3 4 0-16,-1 3-1 15,5 12 1-15,6-9-1 16,11-9 1-16,7 0 0 16,14-13 1-16,7-10 0 15,11-11 0-15,10-11 0 16,11-15 1-16,0 0 0 16,-4-9 0-16,-14-10-5 15,-17 0 1-15,-25-12-11 16,-18-10 0-16</inkml:trace>
  <inkml:trace contextRef="#ctx0" brushRef="#br2" timeOffset="-165580.28">12400 14710 26 0,'0'28'13'0,"0"10"-12"15,0-29 13-15,4 0-13 0,-1 7 0 16,1 6 5-16,-4 3 0 16,0 3-5-16,0-3 0 15,0 0 4-15,0 4 0 16,-4-1-1-16,1 3 0 15,3-3-2-15,0 1 1 16,0-7-2-16,0-4 0 16,0 4-1-16,3 3 1 15,1-3 1-15,3 0 0 16,-7-3-1-16,3 0 0 16,1-3 0-16,-1-1 0 15,1-2 0-15,3-1 1 0,4-2-2 16,-1-1 0-16,-3 1 0 15,4-7 1-15,-1 3 0 16,4-3 0-16,4 0-1 16,3 0 1-16,7 1 0 15,1-4 1-15,2 3-1 16,1 0 0-16,7-3 0 16,0 0 0-16,3-3-1 15,0-4 1-15,1 1 0 16,13-3 0-16,4-1 0 15,4 4 0-15,6 0-1 16,8 6 1-16,0 3-1 16,3-3 0-16,10 6 0 15,-6-3 1 1,7 4-1 0,3-4 1-16,-7 0-1 0,15 3 0 0,2-3 0 15,5-3 0-15,-4 0 0 0,-1 0 0 16,15 0 0-1,-7-3 0-15,7 3 0 0,-7 0 0 16,7 0 0-16,7 0 0 16,0 3 0-16,0-6 0 15,0 3 0-15,4 0 0 16,3-6-1-16,0-3 1 16,3-4 0-16,1 0 1 0,6-2-2 15,-6 2 1 1,0-6 0-16,-1 4 0 0,4 2-1 15,0 4 1-15,-14 3-1 16,4-1 0-16,-4 4 1 16,0 0 0-16,-18 0-1 15,-13 0 1-15,-8 3 0 16,-7 0 0-16,-11 0 0 16,-3 3 0-16,-14-6-1 15,-3 3 1-15,-8-7-1 16,-7 7 1-16,-3 0 0 15,-4 0 0-15,-3 0-1 16,-4-6 1-16,-3-3-1 16,-1-1 1-16,-2-8-1 15,-5-4 0-15,-3-10 0 16,-7-5 0-16,-7-14-2 16,-10-14 0-16,-12-8-10 0,-20-21 1 15,-25-15-2-15,0-4 1 16</inkml:trace>
  <inkml:trace contextRef="#ctx0" brushRef="#br1" timeOffset="-155714.78">15180 12289 12 0,'-3'-16'6'0,"3"0"3"16,0 10 7-16,-4 0-14 16,0-3 1-16,-3-4 1 15,-3-3 1-15,-4 1-6 16,-7-4 1-16,-4-3 3 15,-3 0 0-15,-4-3-1 16,-3 6 0-16,-15 3-1 0,-3-3 0 16,4 4-1-16,0 2 0 15,-4-6 0-15,-4-2 0 16,-6-1 0-16,-1 3 1 16,-3 0-2-16,0 0 1 15,-3 10 0-15,6 6 1 16,4 9-1-16,-3 3 1 15,-4 7-1-15,3 3 0 16,-3-4 0-16,-4 1 1 16,4 0-1-16,4 3 0 15,3-1 0-15,0 7 0 16,-4 4 0-16,-3-1 0 0,4 3 0 16,-1 4 1-16,4-1-1 15,1 7 0-15,6-6 0 16,3-1 0-16,11 7 0 15,1 0 0-15,-1 2 0 16,4 5 1-16,-1 5-2 16,-3-6 1-16,-3-3 0 15,3 0 0-15,4-4 0 16,0 1 0-16,7-3 0 16,-1-4 0-16,1-2 0 15,7 2 0-15,0 4 0 16,3-7 1-16,0 1-1 15,8-1 1-15,3 3-1 16,3 1 1-16,4-1-1 16,7 1 1-16,0-4-1 15,4 7 1-15,3 3-1 0,11 2 1 16,7-2-1-16,6-9 1 16,5 5 0-16,-1-5 0 15,7-1 0-15,18-6 1 31,4 0-1-15,10-6 0-16,7-3 0 0,8-10 1 0,16 3-2 0,8-2 0 16,0-4 0-16,-3-3 1 15,3-3-1-15,0-4 1 16,-7-5 0-16,-4-1 1 16,-10 1-1-16,-1-1 1 0,8-9 0 15,-7-3 0-15,0-6-1 16,-4-1 0-16,-14-15-2 15,0-3 1-15,-10 0-1 16,-1-6 0-16,-6-1 0 16,-8-6 0-16,-10-15-1 15,-7-4 1-15,-11-5 0 16,-10-14 0-16,-11 10-5 16,-11-6 0-16,-17-9-6 15,0 15 1-15</inkml:trace>
  <inkml:trace contextRef="#ctx0" brushRef="#br1" timeOffset="-154648.45">20376 14405 22 0,'-17'7'11'0,"10"-7"0"0,7 3 12 16,0 0-18-16,0-3 0 15,3 3 4-15,4 0 0 16,11-3-10-16,14 0 1 16,21 0 7-16,3-3 1 15,25-3-3-15,22 0 1 0,16-7-2 16,5-6 0-16,-4 0-4 15,-4 1 1-15,-10-4-5 16,-21 0 0-16,-15 3-13 16,-24 0 1-16</inkml:trace>
  <inkml:trace contextRef="#ctx0" brushRef="#br1" timeOffset="-153839.59">20673 12229 37 0,'3'3'18'0,"4"-6"-13"0,-7 3 20 15,0 0-24-15,11-3 1 16,7 0 0-16,6 0 1 16,8-3-2-16,3-1 0 15,1 7 2-15,-5-3 0 16,-2 3-1-16,-5 3 1 16,-3 7-2-16,-6-1 1 0,-5 4-2 15,-10 5 0 1,-3 1-1-16,-4 3 0 15,-4 0 0-15,-7-3 1 0,1 3-1 16,-4 3 1-16,-1 0 0 16,1 0 1-16,4-3-1 15,2-3 0-15,5-3-3 16,3-7 1-16,3 4-11 16,4-13 1-16,0 0-2 15,7-4 1-15</inkml:trace>
  <inkml:trace contextRef="#ctx0" brushRef="#br1" timeOffset="-153641.08">20729 12747 34 0,'-3'31'17'0,"3"-15"-20"0,3-13 33 15,-3 0-31-15,0-3 1 16,7-3-6-16,0-3 0 16,-3-4-1-16,-4-6 1 15</inkml:trace>
  <inkml:trace contextRef="#ctx0" brushRef="#br1" timeOffset="-153058.02">21357 12201 39 0,'18'-44'19'0,"-25"-25"-17"16,3 47 33-16,-3 0-33 16,-7-6 0-16,-7-3 0 15,0-1 0-15,-11 13-3 16,-14-6 0-16,-10 13 2 0,-8-1 0 15,-10 16 0-15,0 7 0 16,-7 9-2-16,0 3 1 16,0 9-2-16,7 3 1 15,3 7-1-15,0-3 0 16,4 3-2-16,4 3 1 16,17 6 0-16,4-3 1 15,6 6-3-15,8 7 0 16,14 15-1-16,3 3 1 15,26 1 1-15,16-4 1 16,12-15 4-16,17-17 0 16,14-8 4-16,14-26 0 15,18-21 1-15,17-16 1 0,-6-16-2 16,-4-7 0-16,-15-11-4 16,-13 5 1-16,-18-2-3 15,-21-7 0-15,-21 13-8 16,-22-1 0-16,-17-2-3 15,-14 6 0-15</inkml:trace>
  <inkml:trace contextRef="#ctx0" brushRef="#br1" timeOffset="-152218.8">25989 14735 28 0,'32'9'14'0,"31"1"-10"0,-45-7 21 0,7 0-19 16,14 3 1-16,17 0 2 16,22 1 0-16,20-1-12 15,29 3 0-15,22 4 7 16,6-4 1-16,25 4-4 15,14 2 1-15,-7-5-2 16,10-1 0-16,-6-6 0 16,-4-3 0-16,-11 0-1 15,-7 4 0-15,-17 2-4 16,-35 10 0-16,-19 5-8 16,-24-2 0-1</inkml:trace>
  <inkml:trace contextRef="#ctx0" brushRef="#br1" timeOffset="-147667.87">868 8617 56 0,'0'3'28'0,"-7"-3"-20"0,7 0 29 16,0 0-36-16,-11 3 0 15,1 0 0-15,-1 7 0 0,0-1-2 16,-6 4 1-16,-4 5 0 16,3 7 1-16,4 10-3 15,-4-1 1-15,8 10-1 16,-1 3 0-16,11-3-1 16,0 6 0-16,11-3 0 15,10 1 1-15,-4-11-1 16,5-5 0-16,-1-11-3 15,0-5 1-15,7-6-9 16,-7-20 1-16</inkml:trace>
  <inkml:trace contextRef="#ctx0" brushRef="#br1" timeOffset="-147381.89">1122 8824 40 0,'25'-25'20'0,"13"-4"-12"16,-27 23 29-16,0 0-34 0,-8 6 1 15,4-3 0-15,-7 3 1 16,0 0-7-16,-7 0 1 16,-4 3 4-16,-10 6 1 15,0 1-3-15,-7 9 1 16,-4 2-2-16,-7 1 1 16,11 4-3-16,7 2 0 15,0 0-2-15,3 0 0 16,8-3-3-16,-1 0 1 15,11 0-2-15,0-9 0 16,4-10 0-16,13-6 0 0,1-6 2 16,10-13 0-16,-3-3-4 15,10-3 1-15</inkml:trace>
  <inkml:trace contextRef="#ctx0" brushRef="#br1" timeOffset="-147082.25">1355 8642 47 0,'14'-13'23'0,"-7"20"-25"16,-4-4 46-16,-3 0-45 16,-3 3 1-16,-4 7-1 15,-4 2 1-15,-6 4 0 16,-5 6 0-16,1 3-2 16,0 1 0-16,3-4-1 15,8-3 1-15,-1 0 0 16,4-7 0-16,7 1 1 15,14-3 1-15,0-1 3 0,4-6 0 16,3 4 1-16,0-1 0 16,-3 7 0-16,-7 0 1 15,-1-1-3-15,-13 7 1 16,-11 6-6-16,-1 4 1 16,-13-1-9-16,7-3 1 15,-7-12-6-15,7-7 0 16</inkml:trace>
  <inkml:trace contextRef="#ctx0" brushRef="#br1" timeOffset="-146604.37">1958 8350 54 0,'-4'16'27'0,"-3"12"-33"0,4-18 51 16,-4 5-44-16,-4 4 1 15,-6 3 0-15,-8 12 0 16,-3 4-3-16,-1 6 0 15,1 3 2-15,3 10 0 16,8 2-1-16,-1 1 0 16,15-7-2-16,3-3 1 0,3 0-3 15,15-9 1-15,-1-13-6 16,5-12 0 0,6-13-7-16,-3-9 1 0</inkml:trace>
  <inkml:trace contextRef="#ctx0" brushRef="#br1" timeOffset="-146342.31">2205 8617 48 0,'7'6'24'0,"-25"7"-16"16,8-7 40-16,3 6-46 15,-7 4 0-15,-4 6 0 16,-3 9 1-16,0 1-4 16,-8 2 0-16,8-2 2 0,4-1 0 15,-1-3-3-15,7-6 1 16,1-3-5-16,6 0 0 16,-3-10-11-16,4-12 0 15</inkml:trace>
  <inkml:trace contextRef="#ctx0" brushRef="#br1" timeOffset="-146118.25">1944 8639 24 0,'10'-3'12'0,"1"9"-4"0,-7-3 4 0,3 3-7 16,3 7 1-16,-3 3 3 15,4-1 1-15,-1 7-13 16,1 3 1-16,7 0 7 15,-4 0 0 1,14 0-5 0,0-9 0-16,-3-3-11 15,3-7 1-15,0-9-2 16,-7-13 0-16</inkml:trace>
  <inkml:trace contextRef="#ctx0" brushRef="#br1" timeOffset="-145862.96">2237 8466 37 0,'7'32'18'0,"14"18"-9"0,-14-38 36 16,7 4-40-16,4 3 0 15,-1-3 1-15,4 2 0 16,-6 4-9-16,-1-3 0 16,-11 6 3-16,-3 13 0 15,-32 28-16 1,-6-10 1-16</inkml:trace>
  <inkml:trace contextRef="#ctx0" brushRef="#br1" timeOffset="-144875.15">303 8162 40 0,'-3'-3'20'0,"13"22"-6"16,-10-10 20-16,4 4-32 15,3 9 1-15,-7 6 2 16,0 13 0-16,0 12-6 16,0 13 0-16,0 15 4 15,4 20 0-15,10 12-1 16,0 6 0-16,3 16-2 15,5-4 0-15,-12-12-2 16,1-3 0-16,-4-18-1 16,3-20 0-16,-10-15-5 15,11-16 1 1,-7-16-9-16,10-18 0 16</inkml:trace>
  <inkml:trace contextRef="#ctx0" brushRef="#br1" timeOffset="-144214.71">2512 8043 30 0,'-7'12'15'0,"17"-2"-3"0,-3-4 16 15,-7 0-25-15,11 7 1 0,-4 6 4 16,-3 15 0-16,3 10-10 15,3 16 1-15,-10 15 5 16,11 16 1-16,-8 6-2 16,-3 16 0-16,0 6-4 15,-3-9 1-15,-4-3-3 16,3-10 0-16,-3-19-4 16,4-12 1-16,-4-6-9 15,7-23 0-15</inkml:trace>
  <inkml:trace contextRef="#ctx0" brushRef="#br1" timeOffset="-142923.74">3397 8422 39 0,'4'10'19'0,"3"-7"-8"0,-7-3 28 16,0 0-35-16,-7 3 0 0,3 0 1 15,-6 7 1-15,3-1-8 16,-4 4 0-16,-7 8 5 16,-3 1 0-16,0 4-2 15,-7-5 0-15,7-2-1 16,-8-3 0-16,8 0-1 16,0-4 0-16,3 4 0 15,8-7 1-15,-8-2-1 16,4-1 0-16,7 0-1 15,-3 0 1-15,6 1 0 16,-3-4 0-16,7 0 1 16,0-3 0-16,7 3-1 15,4-6 1-15,-1 0 1 16,22-3 0-16,0-1-1 16,3 1 0-16,7 0 0 15,-3-1 0-15,-11 7-3 0,4 0 0 16,-4 0-5-1,-7 0 1-15,-6 0-9 0,-8 0 1 16</inkml:trace>
  <inkml:trace contextRef="#ctx0" brushRef="#br1" timeOffset="-142666.39">3069 8996 61 0,'0'10'30'0,"43"-14"-36"0,-26 1 56 0,-3-3-50 15,14-3 1-15,1-1-3 16,-1 1 0-16,4 3-4 15,-1-1 1-15,1 7-12 16,-4-9 1-16</inkml:trace>
  <inkml:trace contextRef="#ctx0" brushRef="#br1" timeOffset="-142234.92">3997 8081 46 0,'-7'6'23'0,"3"19"-15"0,8-16 32 0,3 7-36 16,-7 9 0-16,4 10 0 16,-1-4 1-16,1 10-7 15,3 6 0-15,-7 12 4 16,3-2 1-16,4 2-3 15,-3 7 1-15,3 3-1 16,-4-6 0-16,4-4-1 16,-3-5 0-16,3-13-3 15,-7-7 0-15,7-12-13 16,-14-19 1 0</inkml:trace>
  <inkml:trace contextRef="#ctx0" brushRef="#br1" timeOffset="-139350.99">5817 12308 31 0,'4'-4'15'0,"-8"-5"-5"16,4 9 16-16,0 3-21 15,0 7 1-15,0 5 2 16,4 4 0-16,-4 16-10 0,0 9 0 16,0 25 7-16,0 6 1 15,0 9-4-15,-4 29 1 16,4 10-1-16,-7 21 0 16,-3 10 0-16,6-1 0 15,-3 13 1-15,0-12 0 16,4-3-1-16,3-7 1 15,0-22-1-15,0-9 1 16,0-16-4-16,0 0 1 16,0-9-2-16,0-13 0 15,0-6-2-15,0-18 1 0,0-7-4 16,3-16 0-16,4-9-10 16,-7-19 1-16</inkml:trace>
  <inkml:trace contextRef="#ctx0" brushRef="#br1" timeOffset="-138509.53">11095 11909 20 0,'-11'-22'10'0,"4"38"11"16,7-10 0-16,4 13-16 0,-1 0 0 16,1 16 4-16,6 8 1 15,1-2-12-15,3 19 0 16,0 6 8-16,-3 25 0 15,-1 12-3-15,-3 7 0 16,-3 21-3-16,-4 14 1 16,0 12-2-16,-4 2 1 15,-3 14-1-15,4-4 1 16,-4-12-1-16,3 0 1 16,1-7 0-16,3-9 1 0,-4-9 0 15,4-22 0-15,0-3 0 16,0-17 0-16,0-8-2 15,7-7 1-15,-3-12-5 16,-1-13 1-16,1-3-7 16,-1-12 0-16,-3-26-4 15,0-9 0-15</inkml:trace>
  <inkml:trace contextRef="#ctx0" brushRef="#br1" timeOffset="-137789.78">12146 11869 41 0,'7'6'20'0,"4"-3"-15"0,-4 10 36 15,0 12-39-15,0 12 1 16,0 17 1-16,4 18 0 15,-1 19-5-15,1 25 0 16,-1 3 3-16,-3 25 1 16,-3 22-2-16,-4 16 0 15,-4 6-2-15,-3 22 1 16,-3 13 0-16,-4 3 0 16,0-4 0-16,-4-5 1 31,0-13 0-16,4-19 0-15,-7-22-2 0,3-28 1 0,4-16-5 0,4-22 0 16,6-19-12-16,4-27 1 0</inkml:trace>
  <inkml:trace contextRef="#ctx0" brushRef="#br1" timeOffset="-136874.52">18711 11778 46 0,'-3'0'23'0,"-4"9"-19"0,0-3 32 0,-7 7-36 15,-8 18 0-15,-2 13 0 16,-1 25 1-16,0 13-1 16,1 18 0-16,-1 38 0 15,0 3 1-15,1 13-1 16,2 15 1-16,5 16-1 16,-4-6 0-16,3 12 0 15,0 4 1-15,1-10-1 16,3-4 1-16,-4-27-2 15,0-22 1-15,4-22-1 16,0-23 0-16,0-15-3 16,3-15 1-16,-3-13-9 15,4-16 1-15,3-19-3 16,7-12 0-16</inkml:trace>
  <inkml:trace contextRef="#ctx0" brushRef="#br1" timeOffset="-133573.33">11314 16428 46 0,'3'16'23'0,"-3"-1"-12"15,0-11 24-15,0-1-33 16,0-3 0-16,0 3 1 0,0 3 1 16,-3 4-6-16,-8 5 1 15,-7 10 3-15,-6 0 0 16,-8 7-2-16,-3 2 0 16,-1 4 0-16,5-1 0 15,-1-5 0-15,4-4 0 16,-1-6 0-16,8-3 0 15,4-7 0-15,3 1 0 16,6-4 0-16,8-2 1 16,8 2-1-16,9 0 0 15,11-2 0-15,11-1 1 0,4-3-1 16,-5-3 0 0,-2 0-2-16,-5 0 0 0,-6-3-9 15,-7 3 0-15,-4 0-5 16,-7 6 0-16</inkml:trace>
  <inkml:trace contextRef="#ctx0" brushRef="#br1" timeOffset="-133296.75">10788 17275 56 0,'-7'34'28'0,"21"-24"-28"15,-7-7 52-15,4-3-46 16,10 3 0-16,7 0 1 16,7-3 1-16,15-3-11 0,3 0 0 15,0 0 2-15,-1 0 1 16,-6-1-15-16,-7 1 1 15,-21-3-6-15,-8 0 0 16</inkml:trace>
  <inkml:trace contextRef="#ctx0" brushRef="#br1" timeOffset="-132129.83">13162 15995 42 0,'-3'19'21'0,"3"9"-11"16,0-21 30-16,0-1-38 0,3 0 1 16,-3 0 1-16,4 7 0 15,-4 15-6-15,0 10 1 16,-4 6 3-16,1 9 1 15,-1 0-3-15,4 7 0 16,-3 0-2-16,-1-13 1 16,1-7-6-16,3-11 1 15,-4-11-10-15,0-8 0 16</inkml:trace>
  <inkml:trace contextRef="#ctx0" brushRef="#br1" timeOffset="-131751.05">12340 16902 52 0,'7'15'26'0,"29"-12"-21"16,-22-6 41-16,24 3-44 15,15-6 1-15,25-3 2 16,17 2 0-16,4-2-6 16,14-4 0-16,14 1 2 15,-11-1 1-15,-17 7-5 0,-11 3 1 16,-7 3-8-16,-10 3 1 94</inkml:trace>
  <inkml:trace contextRef="#ctx0" brushRef="#br1" timeOffset="-131214.66">12802 17406 44 0,'-31'22'22'0,"-12"13"-14"0,33-29 14 0,-4 4-22 0,-4-4 1 0,0 0 2 0,4 4 1 0,4-1-4 0,3-3 1 0,3-3 2 0,11 4 0 0,7-1 0 0,7 0 0 0,11 4 0 0,3 2 0 0,1 4-1 0,-5 9 0 0,-2 3-1 16,-12-3 1-16,-13 10-2 16,-15 2 0-16,-10 4-2 15,-11 3 0-15,1-10-4 16,-5-8 0-16,-3-5-4 16,4-2 1-16,7-12-7 15,3-17 1-15</inkml:trace>
  <inkml:trace contextRef="#ctx0" brushRef="#br1" timeOffset="-130968.52">12841 17259 47 0,'7'28'23'0,"4"-25"-17"0,-8-3 40 0,4-3-43 0,7-6 1 0,8-4 3 0,6 1 0 16,4-1-9-16,13-6 0 15,1 4 3-15,0-4 0 16,-3 0-7-16,-5 0 0 16,-2-3-13-16,-8 0 1 15</inkml:trace>
  <inkml:trace contextRef="#ctx0" brushRef="#br1" timeOffset="-130683.14">13413 17199 53 0,'3'19'26'0,"-3"0"-27"0,0-9 39 0,-3 5-38 0,-4 13 1 0,0 1 0 0,-1 2 0 0,-2 13-3 0,3 3 0 0,0 3-8 16,3-6 1-16,1-9-6 0,3-7 1 15</inkml:trace>
  <inkml:trace contextRef="#ctx0" brushRef="#br1" timeOffset="-130519.08">13324 17993 55 0,'7'12'27'0,"1"-24"-59"0,-8 12 50 0,0-13-35 16,0-6 1-16</inkml:trace>
  <inkml:trace contextRef="#ctx0" brushRef="#br1" timeOffset="-129533.02">14496 16177 45 0,'0'0'22'0,"-4"-3"-11"15,4 3 23-15,-3 3-32 16,-8 7 0-16,-7 8 0 16,-10 4 0-16,-14 16-3 15,-8 15 0-15,-6 16 2 16,3 13 0-16,-3 6-3 16,-4 18 1-16,3 23-3 15,8 9 0-15,6-3-1 16,12-16 1-16,6-13-1 0,14-21 0 15,11-19-1-15,18-22 0 16,10-22-5-16,4-25 0 16</inkml:trace>
  <inkml:trace contextRef="#ctx0" brushRef="#br1" timeOffset="-129244.68">14700 16365 53 0,'0'44'26'0,"-7"0"-35"0,4-25 49 0,-4 9-40 16,0 7 0-16,0 9-2 15,3 3 1-15,-3 0 0 16,3-3 0-16,1-16-4 16,-1-3 0-16,1-13-6 15,-1-12 1-15,4-12-3 16,-3-10 0-16</inkml:trace>
  <inkml:trace contextRef="#ctx0" brushRef="#br1" timeOffset="-128892.53">14478 16409 27 0,'7'7'13'0,"18"21"-9"0,-15-22 23 16,4 3-23-16,4-2 0 15,0-1 2-15,6-3 1 16,8 0-8-16,11-6 1 16,6-3 6-16,0-4 0 15,1-2-2-15,-4-4 0 16,-4 1-2-16,-3-1 0 15,-11-6-2-15,-7 6 0 16,-3 10-1-16,-4-3 0 0,-4-1-1 16,-3 4 1-16,-7 9-1 15,-7 13 0-15,-3 12 0 16,-1 6 1-16,-3 7-1 16,-4-3 1-16,1-1 0 15,-1 1 1-15,4-3 0 16,0-1 1-16,10-3-2 15,4 1 1-15,15-13-6 16,2-7 1-16,8-12-7 16,0-9 0 15</inkml:trace>
  <inkml:trace contextRef="#ctx0" brushRef="#br1" timeOffset="-128536.52">15706 16312 49 0,'0'31'24'0,"-92"142"-16"0,53-135 42 16,-17 18-47-16,-15 10 1 15,-10 18 0-15,-11 17 1 16,-6 9-7 46,-5 2 1-62,4 1 3 16,15-3 1-16,10-6-3 16,7-4 1 15,3-6-3-31,8-16 1 0,10-12-4 0,11-16 0 0,10-12-6 31,14-10 0-15,22-18-8-16,3-20 0 15</inkml:trace>
  <inkml:trace contextRef="#ctx0" brushRef="#br1" timeOffset="-128347.91">15117 17400 56 0,'-4'25'28'0,"-17"47"-35"16,14-53 48-16,-4 6-41 0,1 10 0 16,-4 6-1-16,-1-7 1 15,5 1-3-15,-1-1 1 16,4-6-7-16,7-12 0 16,7-16-6-16,4-6 1 15</inkml:trace>
  <inkml:trace contextRef="#ctx0" brushRef="#br1" timeOffset="-127911.95">15501 17294 56 0,'28'40'28'0,"-10"-21"-37"0,-18-13 52 0,-4 1-44 15,-10 2 0-15,-3-3-1 16,-8 4 1-16,-7 2 1 15,-10 1 1-15,7 3-4 16,-1-1 1-16,8-2-1 16,3-4 1-16,8 1-2 15,6-1 1-15,11 0 0 16,14 1 0-16,11 2 2 16,7 4 0-16,-1 3 1 15,1 0 1-15,0 6-1 16,-11 3 1-16,-7-3-1 15,-10 3 1-15,-8 4-1 16,-6-1 0-16,-1-3-1 16,-3-6 1-16,-4-6-1 15,4-4 1-15,4-2-1 0,3-4 1 16,3-9 0-16,8-3 0 16,3-7 0-16,3 1 0 15,4-10 1-15,8-7 1 16,-1 1-1-16,3 0 0 15,5-3-7-15,-1-1 0 16,4-5-6-16,-8-1 1 16</inkml:trace>
  <inkml:trace contextRef="#ctx0" brushRef="#br1" timeOffset="-127624.65">15949 17344 46 0,'7'19'23'0,"-7"-4"-30"0,-3-9 41 16,-4 1-35-16,-11-4 1 0,-10 9 0 15,3 7 1-15,-3 6-2 16,3 7 1-16,0 8-2 16,4 4 1-16,4 3-1 15,6-6 0-15,4 0 0 16,7-7 1-16,3-5 1 15,19-14 0-15,9-8 3 16,5-14 0-16,-1-8 0 16,-3-14 1-16,-4-5-5 15,-7-7 1 1,-3-9-12 0,-4-13 1-16</inkml:trace>
  <inkml:trace contextRef="#ctx0" brushRef="#br1" timeOffset="-127323.89">16150 16077 51 0,'21'22'25'0,"1"69"-28"0,-15-66 40 0,3 28-36 15,8 29 0-15,-4 18 0 16,4 13 1-16,-1 25-2 16,-3 12 0-1,-7 4 1-15,-7-7 0 16,0-2-2-16,-10-7 1 16,-11-16-3-16,-11-9 1 15,-3-19-6-15,-1-16 1 0,1-15-8 16,7-25 1-16</inkml:trace>
  <inkml:trace contextRef="#ctx0" brushRef="#br1" timeOffset="-126882.98">16623 16221 47 0,'-4'0'23'0,"-6"16"-29"0,6-10 39 0,-3 7-33 16,-3-4 1-16,-1 7 1 15,0-1 0-15,1 1-2 16,-1 0 0-16,4-1 2 16,4-2 0-16,3-1 0 15,7 1 1-15,7 0-1 16,7-1 1-16,7 1-2 16,0 2 1-16,1-2-1 15,-8-1 0-15,-7 10-3 16,-7 7 1-1,-10-4-5-15,-12 6 1 0,-9 0-8 16,-8-6 0 15,-3-15-2-31,-1-7 1 32</inkml:trace>
  <inkml:trace contextRef="#ctx0" brushRef="#br1" timeOffset="-126676.52">16563 16155 76 0,'35'25'38'0,"18"-6"-54"0,-35-16 84 16,10 0-68-16,4-3 1 15,7-3-2-15,10-3 1 16,4-7-4-16,0-2 1 0,3-1-7 16,-10-3 0-1,-18-3-11-15,-10-9 0 0</inkml:trace>
  <inkml:trace contextRef="#ctx0" brushRef="#br1" timeOffset="-117881.39">17360 17181 33 0,'4'25'16'0,"-1"-25"-7"16,-3 0 16-16,0 0-22 15,4-7 0-15,-1-5 3 16,1-7 1-16,3-3-8 16,7-9 0-16,7-1 5 15,11-2 1-15,3-4-2 16,0 7 0-16,-3 9-2 0,0 6 0 15,-4 1-1 1,0 5 1-16,-6 1-1 0,-5 3 1 16,1 2-2-16,-4 11 0 15,-3 5-1-15,-1 4 0 16,1 9 1-16,-1 13 0 16,4-1 0-16,1 1 0 15,2-4 1-15,4-2 1 16,4-10 0-16,-4-7 1 15,7-11-1-15,4-11 0 16,3-8-1-16,-6-11 0 0,-5-2-7 16,-2-3 0-1,-8 0-8-15,-4-1 1 0</inkml:trace>
  <inkml:trace contextRef="#ctx0" brushRef="#br1" timeOffset="-117430.86">17244 17457 60 0,'0'15'30'0,"35"-21"-36"0,-24 0 55 16,3-1-47 0,3 1 1-16,1-3-1 0,3-4 1 15,4-2-5-15,3-4 1 16,11 0 2-16,-7 0 1 16,-1 3-2-16,-2 4 0 15,-1 3-1-15,-3 9 0 16,-4 6-1-16,-4 6 0 15,1 4-2-15,-4-3 1 16,-3 5-2-16,-4 7 1 16,3 4 0-16,1-1 1 15,0-3 0-15,3-3 1 0,3 0 2 16,4-6 1-16,8-7 1 16,-1-9 1-16,4-3 0 15,-1-13 0-15,1-3-3 16,0-3 1-16,-11-9-16 15,-3-10 1-15</inkml:trace>
  <inkml:trace contextRef="#ctx0" brushRef="#br1" timeOffset="-90338.91">19244 16472 47 0,'28'13'23'0,"-17"12"-10"16,-8-19 23-16,1 3-34 15,-4 7 0-15,0 6 0 16,-4 3 0-16,1 9-3 16,-4 17 1-16,-4 8 1 15,-3 10 1-15,-4 19-2 0,4 9 1 16,0-3-1-16,0-3 0 62,4-9-5-62,-1-10 1 0,7-16-7 47,4-15 0-47,-3-13-5 31,6-18 0-31</inkml:trace>
  <inkml:trace contextRef="#ctx0" brushRef="#br1" timeOffset="-90167.47">19544 17384 64 0,'3'35'32'0,"-10"-16"-45"16,4-10 63-16,-1 4-51 15,4-4 1-15,0 1-7 16,4-7 1-16,-4-3-7 15,3-10 1-15,-3-5-4 16,4-7 0-16</inkml:trace>
  <inkml:trace contextRef="#ctx0" brushRef="#br1" timeOffset="-89537.6">19971 16613 56 0,'0'-12'28'0,"7"-7"-32"0,0 16 56 0,0-7-48 0,7 7 1 0,7 0 1 15,4 3 1-15,0 9-9 16,6-6 0-16,1 7 5 16,0-1 0-16,-4-2-2 15,-7 2 0-15,-7 3-2 16,-14 4 1-16,-7 6-4 15,-10 6 0-15,-1 4-4 16,-3-1 0-16,-4-9-1 16,0 3 1-16,4 0 0 15,4-3 1-15,6-3 2 32,4-3 1-32,7-4 3 0,11-2 1 0,3 2 1 15,10-2 0-15,12 5 2 16,10 1 0-16,-1 9 0 15,-6 3 0-15,-7 4 0 16,-11 5 0-16,-10 1-1 0,-15 3 0 16,-17 2-2-16,-18 1 1 15,-3 0-3-15,-11-6 1 16,-7-10-8-16,-4-9 1 47,1-10-6 0,14-9 0-32</inkml:trace>
  <inkml:trace contextRef="#ctx0" brushRef="#br1" timeOffset="-86206.18">20708 16472 39 0,'-3'6'19'0,"10"-6"-10"0,-7 3 19 0,0-3-24 15,0 4 1-15,-4-1 2 16,1 3 0-16,-1 0-9 15,0 4 0-15,-3 8 6 16,0 4 0-16,-3 7-3 16,-4 5 1-16,0 4-1 15,3 6 0-15,7-7 0 16,4-9 0-16,8 1-2 0,6-7 1 16,7-7-5-16,14-8 1 15,7-4-12-15,1-16 0 16</inkml:trace>
  <inkml:trace contextRef="#ctx0" brushRef="#br1" timeOffset="-86008.99">21008 16350 31 0,'3'-10'15'0,"12"35"-1"0,-15-12 11 16,0 9-22-16,-4 12 0 0,-7 7 3 15,-3 9 1 1,-7 13-9-16,-4-3 1 15,-10 15 4-15,0 3 1 0,0 4-5 16,3-4 1-16,7-9-7 16,8-16 1-16,2-12-8 15,12-16 0-15</inkml:trace>
  <inkml:trace contextRef="#ctx0" brushRef="#br1" timeOffset="-85470.19">21544 16579 43 0,'7'0'21'0,"-3"-25"-22"0,-4 15 36 15,-4-2-32-15,-3-1 0 16,-3-3 1-16,-5 4 1 16,-6 2-6-16,-3 1 0 15,-5 9 3-15,-6 9 1 16,7 10-2-16,0 9 0 16,3 4-2-16,7 2 0 15,4 7-3-15,4 0 0 16,-1 0 0-16,8-13 0 0,10-3 0 15,10-6 1-15,11-4 3 16,1-2 1-16,2-7 2 16,1-6 0-16,3-6 0 15,-6-7 1-15,-5-2-1 16,-6-4 0-16,-4 3-3 16,-3 4 0-16,-8 2 0 15,-3 4 0-15,0 9 0 16,-3 7 0-16,-1 8 0 15,-3 7 1-15,0 1 0 16,-4 8 0-16,-6 13 0 16,-4 16 0-16,-1 9-1 15,-9 0 1-15,3-6-3 16,3-10 1-16,4-9-8 16,3-12 1-16,0-13-7 15,15-19 1-15</inkml:trace>
  <inkml:trace contextRef="#ctx0" brushRef="#br1" timeOffset="-84777.95">22352 16456 46 0,'11'7'23'0,"3"-26"-27"16,-11 12 39-16,1 1-32 0,-4-6 1 15,-7 2 0-15,-4 10 1 16,-10 7-7-16,-14 8 0 16,-11 17 4-16,-7 8 0 15,0 14-4-15,0 8 1 16,4 10-1-16,3 4 1 16,11 12-1-16,6-1 0 15,12-2 0-15,13-16 0 16,11-9 2-16,14-17 0 15,15-14 1-15,10-17 1 16,3-12 1-16,0-6 0 0,-6-19 0 16,-8-6 1-16,-10-7-1 15,-8 3 0-15,-6 4-2 16,-11 3 1-16,-11 9-1 16,-10 6 0-16,-11 13-2 15,-6 7 1-15,-5 8-2 16,-3 4 1-16,4 6-4 15,0 4 0-15,3-1-10 16,0 0 1-16,4-3-2 16,7-9 1-16</inkml:trace>
  <inkml:trace contextRef="#ctx0" brushRef="#br1" timeOffset="-84353.72">23312 16688 54 0,'17'25'27'0,"-20"-3"-31"0,-1-15 56 0,-3 2-51 16,-11 7 1-16,-10 3 0 15,-7-4 0-15,-14 10-3 16,-8 4 0-16,4 8 1 16,7 4 1-16,4-3-4 15,7-1 1-15,3-9-7 16,11-9 1-16,7-12-9 16,0-20 0-16</inkml:trace>
  <inkml:trace contextRef="#ctx0" brushRef="#br1" timeOffset="-84176.58">22871 16522 42 0,'7'6'21'0,"3"51"-14"0,-3-35 30 15,4 15-32-15,3 10 0 16,4 4 1-16,10 11 0 16,0 7-8-16,4 7 0 15,0 5 5-15,-1-9 0 16,1-9-8-16,-4-13 1 15,-7-12-12-15,-13-19 0 16</inkml:trace>
  <inkml:trace contextRef="#ctx0" brushRef="#br1" timeOffset="-83576.42">23982 16284 48 0,'3'-10'24'0,"8"17"-17"0,-11-4 32 16,-4 25-35-1,-3 7 0-15,-7 15 0 16,-3 3 1-16,-12 10-7 16,1 12 0-16,0-3 4 15,0 10 1-15,3-4-4 16,7 0 0-16,4-12-3 16,7-9 1-16,7-16-7 15,11-23 0-15,6-15-7 16,5-12 1-16</inkml:trace>
  <inkml:trace contextRef="#ctx0" brushRef="#br1" timeOffset="-83218.25">24395 16651 39 0,'45'0'19'0,"-13"-16"-9"0,-25 13 29 15,0-7-37-15,0 4 0 16,-3-6 2-16,-4-1 0 15,-7-3-6-15,-7 4 1 16,-11-1 3-16,-14 4 0 16,0 3-1-16,-6 12 0 0,2 7-2 15,-6 15 1-15,3 12-2 16,4 11 0-16,6 8-2 16,12 10 1-16,6 3-2 15,11 4 1-15,14-7 0 16,18-13 0-16,10-18 3 15,21-16 0-15,11-26 4 16,-3-14 1-16,-4-20 2 16,-7-6 1-16,-4-9-1 15,-13-7 1-15,-15-2-4 16,-18-17 1-16,-6-2-17 16,-8-7 1-16,-7 9-5 15,1 10 1-15</inkml:trace>
  <inkml:trace contextRef="#ctx0" brushRef="#br1" timeOffset="-82702.51">24656 16171 58 0,'-4'16'29'0,"8"-16"-36"16,-4 0 55-16,7-4-46 0,7-2 0 15,0-3 0-15,7-1 0 16,11 1-4-16,3 3 0 16,4-1-5-16,-4 4 1 15,-10 3-11-15,-7 3 1 16</inkml:trace>
  <inkml:trace contextRef="#ctx0" brushRef="#br1" timeOffset="-82301.08">25188 15807 56 0,'-17'25'28'0,"6"16"-30"0,8-32 44 15,-1 10-42-15,-3 9 1 16,3 7 0-16,-3 6 0 16,0 6-1-16,4 6 0 15,-1-6 0-15,-3-6 0 16,4 0-5-16,-1-16 0 15,1-13-11-15,3-5 0 16</inkml:trace>
  <inkml:trace contextRef="#ctx0" brushRef="#br1" timeOffset="-82088.03">25442 15776 54 0,'4'19'27'0,"-18"15"-24"16,10-21 41-16,-3 9-43 15,0 15 1-15,-3 7-1 16,-5 16 0-16,1 6-7 16,0-1 0-16,-3-5-10 15,-5-10 1-15</inkml:trace>
  <inkml:trace contextRef="#ctx0" brushRef="#br1" timeOffset="-72571.86">20235 5337 37 0,'25'3'18'0,"-7"-9"-13"0,-11 2 19 0,0 1-23 16,0 3 0-16,-4 0-1 16,4 0 0-16,-7 0-4 15,0 0 0-15,0 3-7 16,-7-3 1-16</inkml:trace>
  <inkml:trace contextRef="#ctx0" brushRef="#br1" timeOffset="-72339.13">20669 5177 24 0,'7'19'12'0,"-3"-38"-6"0,-4 28 12 16,-4 13-18-16,1 0 1 15,-1 6-1-15,1-3 1 16,-1 1-6-16,-3 2 0 16,-3-6-2-16,-8-7 0 15</inkml:trace>
  <inkml:trace contextRef="#ctx0" brushRef="#br1" timeOffset="-71851.25">20119 5889 24 0,'3'-7'12'0,"1"11"-10"16,-4-4 20-16,0 0-20 0,0 0 0 15,0 0 0-15,0 3 0 16,4 3-3-16,-1 3 0 16,-3 7 3-16,7 12 0 15,0 7-1-15,7-20 1 16,7 1 0-16,8 0 1 15,2-1-1-15,8-5 1 16,11-4-1-16,6-6 0 16,8 3-1-16,-12-6 0 15,-6-13-3-15,-3-6 1 0,-5-9-6 16,-9-22 1-16,-12 3-6 16,-10-13 1-16</inkml:trace>
  <inkml:trace contextRef="#ctx0" brushRef="#br1" timeOffset="-71184.94">21213 5387 25 0,'49'-53'12'0,"7"-16"-1"0,-42 56 18 16,1-18-27-16,-5-13 1 16,-10-6 0-16,-14-7 1 15,-7-15-6-15,-4 6 1 16,-17-3 2-16,-18 16 1 15,-14 6-2-15,-21 6 0 16,3 7 0 0,-14 18 0-16,-3 7-1 0,-11 15 0 62,10 22-3-62,5 19 1 16,-40 75-4-16,18 1 0 0,21-1-1 0,18-19 0 15,17 4 0-15,18 0 1 0,15 2 3 0,13 14 0 0,18-17 5 16,17 1 0-16,15 9 3 16,14-6 0-1,21-13 1-15,7-3 0 0,21-16-1 16,14-24 1-16,15-7-1 16,-11-16 0-16,14-28 0 15,3-18 0-15,1-23-1 16,-8-18 1-16,-21-20-1 15,-10-5 1 17,-11-23-2 15,-14-9 1-47,-21-12-3 15,-18-1 0 1,-11-8-7 15,-10 11 1-31,-17-2-6 16,-18-4 1-16</inkml:trace>
  <inkml:trace contextRef="#ctx0" brushRef="#br1" timeOffset="-68127.36">4752 12402 22 0,'21'-3'11'0,"-10"3"-7"0,-11 0 12 0,0 0-14 16,0 0 0-16,0 0 2 16,3-4 0-16,-3 4-5 15,7-3 0-15,0 3 3 16,4 0 1-16,-8 7-2 15,8 2 1-15,0 4-2 16,3 2 0-16,0 4-1 16,3 0 1-16,-6 0-1 15,7-1 1-15,-8-5 0 16,1 0 0-16,-1-4 1 16,1-3 1-16,-4 0 0 15,7-2 0-15,4-4 0 16,-8-7 1-16,8-8-1 0,3-10 1 15,4-10-2-15,10-15 0 16,-7-13-2 0,4-15 0-16,7-13-8 0,10-13 0 15,-13-5-2-15,9-1 0 16</inkml:trace>
  <inkml:trace contextRef="#ctx0" brushRef="#br1" timeOffset="-65906.26">18962 16102 8 0,'3'-9'4'0,"-3"-4"1"0,0 13 5 0,0 3-4 15,0 7 0-15,-3-1 3 16,-1 7 1-16,1 9-13 15,-1 9 1-15,-3 10 7 16,0 16 0-16,-3 15-3 16,-1 10 1-16,-3 15-3 15,-4 25 0-15,-3 17 0 16,0 2 0-16,3 9 0 16,1-2 0-16,2-4 0 15,5-18 0-15,6-13-1 16,1-16 1-16,3-9-2 15,3-9 0-15,1-23-4 16,-4-9 0-16,0-15-3 16,-4-19 1-16</inkml:trace>
  <inkml:trace contextRef="#ctx0" brushRef="#br1" timeOffset="-64629.78">18983 16036 19 0,'11'3'9'0,"10"10"-4"15,-14-13 15-15,0 0-18 16,7-6 0-16,0-4 2 16,7-2 1-16,4-1-6 15,10-3 0-15,4-2 3 0,14-4 0 16,10-4-1-16,8-2 0 16,21 0-1-16,6 0 0 15,19-4 0-15,3-11 0 16,10-1 0-16,11 0 1 15,1 0 0-15,6-3 0 32,127-22 1-32,-25 12 0 15,-17 13 0-15,-3 13 0 16,2 6-1-16,-9 3 0 16,144-6-1-1,-43 9 0-15,-38 3-1 16,-11 4 1-16,-28 6 0 15,0 2 0-15,-11 4-1 16,-14 0 1-16,-10-9 1 16,-4 0 0-16,-17-7-1 15,-8-3 1-15,1-12-1 32,-26-4 1-17,-6-2-1-15,-7 8 1 0,-4-5-2 0,-14-1 1 0,-14-2 0 16,-11 9 0-16,-7-4 0 15,-6 4 0-15,-12 12-1 16,-10 7 1-16,-7 15-1 16,-7 10 1-16,-7 6-2 15,-4 9 1-15,1 13-1 0,-12 3 0 16,-2 13 0 0,-8 6 1-16,0 15 0 0,-3-6 0 15,-4 13 0-15,-7 6 0 16,-4 19 1-16,-3 6 0 15,-7 13 0-15,-7-7 0 16,-4 4-1-16,-6-7 0 16,-1-6 0-16,-3 0 0 15,0-15 1-15,-8-14 0 0,5 1 0 16,2-9 0-16,1-7 1 16,3-3 1-16,1-3 0 15,-1-10 1-15,4-9-2 16,-4-3 1-16,-3-3 0 15,-7-4 0-15,-8-2-1 16,-6-7 0-16,0-6-1 16,-1-9 0-16,-10-7 0 15,4-6 0-15,3-3 0 16,0-4 0-16,-7-5 0 16,-4-1 0-16,-6 1 0 15,-4-1 1-15,-14 1-1 16,10 5 0-16,-14 7 0 15,-10 7 0-15,-11 12 0 16,-3 3 0-16,-4 3 0 16,-7-3 0-16,-7 3 0 0,0 3 0 15,-4-6 0-15,-14 0 0 16,-3 3 0-16,-11-3 0 16,-7-3-1-16,-6 3 1 15,-12-4 0-15,-17 7 0 16,-4-6 0-16,-10 3 0 15,-4 0-2-15,-14 3 1 16,-7-3-4-16,74-6 1 16,-112 12-3-16,-1 3 0 15,-7 10-3-15,-17-3 0 16</inkml:trace>
  <inkml:trace contextRef="#ctx0" brushRef="#br1" timeOffset="194302.41">18591 15817 24 0,'4'28'12'0,"14"-3"-6"0,-15-22 12 0,1 0-17 15,-1 0 1-15,4 0-2 16,-3 1 1-16,-1-1-2 15,4 3 1-15,0 0 0 16,4-3 1-16,0 4-1 16,-1-4 0-16,1 0 2 15,-1 3 0-15,-3-6 0 16,4-3 0-16,0-3 0 16,-4-10 1-16,3-6-1 15,1-6 0-15,3-10-1 16,3-12 1-16,5 3-1 15,-1 0 0-15,4 0 0 0,-1 3 0 16,-3 3-1-16,1 7 1 16,-1 6-1-16,-7 6 1 15,0 3-1-15,-3 6 0 16,-4 1-1-16,-4 2 1 16,-3 10-1-16,0 4 1 15,0 11-2-15,0 10 1 16,-3 7 0-16,3 12 1 0,3 3-1 15,1 6 1 1,-1 0 0-16,4 1 0 0,-3-4 0 16,-1 0 1-16,1-9-1 15,-1-10 1-15,1-6-1 16,-1-6 0-16,-3-3 0 16,-3-13 0-16,-4-10 0 15,-4-5 0-15,-3-4 0 16,-4-3 0-16,-3-3 0 15,-10-3 0-15,-1 3 0 16,-3 0 0-16,3 4 0 16,-7-4 0-16,-3 6 0 15,-1 3 0-15,4 4 0 16,4 6 0-16,3 3 0 16,4 3 0-16,4 3 0 15,-1 4 0-15,4 5 1 16,7-2 0-16,3 3-1 15,7-7 1-15,4 0 0 0,8-2 0 16,6-10 0-16,7-4 0 16,18-8-1-16,6-4 0 15,15-6-1-15,11-7 0 16,-4-2-1-16,0 3 1 16,7 2-1-16,-3 7 1 15,-11 0-1-15,-11 7 1 16,-10-1 1-16,-7 4 0 15,-11 2-1-15,-11 4 1 16,-17 3 1-16,-17 6 0 0,-12 6 1 16,-17 13 0-16,-21 10 0 15,-10 2 1-15,-15 7-1 16,7 6 1-16,-3 6-3 16,0 13 1-16,3-3-6 15,0-1 1-15,11 1-9 16,7-3 1 15</inkml:trace>
  <inkml:trace contextRef="#ctx0" brushRef="#br1" timeOffset="-190108.98">15812 7281 31 0,'24'-31'15'0,"-20"-7"-10"0,-8 22 16 16,1-9-19-16,-4-9 1 16,-11-7 0-16,4-16 0 15,-11 4-5-15,-10-6 1 0,-14-1 2 16,-11 10 0-16,-11 9-1 15,-7 7 0-15,-3 2-1 16,-7 10 1-16,-11 13 0 16,-3-1 1-16,0 14-1 15,10 11 0-15,7 13 0 16,1 7 0-16,6 9 0 16,11 12 1-16,14 7-1 15,14 3 1-15,15 12-1 16,16 4 0-16,12 9 0 15,10-3 0-15,14 6-1 16,4-7 1-16,14-2-1 16,14-3 1-16,10-13 0 15,8-4 1-15,0-8-1 16,-4-16 0-16,7-10 0 16,4-22 1-16,3-5 0 15,0-11 1-15,-3-15-1 0,-4-12 0 16,-18-10 0-16,-3-9 0 15,-3-13 0-15,-11-6 0 16,-8 0-1-16,-13-10 0 16,-14 4-1-16,-15-7 1 15,-6 3-5-15,-19-2 0 16,-24-1-7-16,-21 10 1 16</inkml:trace>
  <inkml:trace contextRef="#ctx0" brushRef="#br0" timeOffset="-55501.91">7740 12505 28 0,'18'10'14'0,"-1"-4"-5"0,-10-9 14 0,0 3-21 15,4-7 1-15,-8-5 0 16,1-1 1-16,0-5-6 15,-4 2 1-15,-4-6 3 16,0 0 0-16,1 0-2 16,3-3 1-16,-7 0-2 15,3-3 1-15,4 3 0 16,0 6 1-16,4 3-1 16,3-6 0-16,-4-9 0 15,5 3 0-15,2-4 0 16,1 4 1-16,-1 0-1 15,1 6 0-15,-1 3 0 16,-3 6 0-16,1 4 0 16,-1 6 0-16,0 6-1 0,-4 6 1 15,1 7-1-15,6 9 1 16,-6-3-1-16,3 9 1 16,3 17-1-16,1 2 1 15,7 9 0-15,-8 4 1 16,4-3 0-16,0-1 0 15,8-2 0-15,-8-10 1 16,7-7 0-16,-3-8 0 16,-1-10 0-16,-13-13 0 15,3-6-1-15,-11-9 1 0,-3-10-2 16,-10-3 0-16,-8-2-1 16,-10-5 1-16,-8 4-1 15,-6 1 0-15,-18 5 0 16,3-3 1-16,4 7 0 15,11 2 0-15,0 4 0 16,3 3 1-16,10 0 0 16,12-1 1-16,10 1-1 15,0 0 1-15,10 0-1 16,15-3 1-16,13-4-2 16,19 4 1-16,10-10-1 15,14-6 0-15,3-6-1 16,-6 0 1-16,-1 0-1 15,-3 0 0-15,-11 9 0 16,-3 3 0-16,-10-3 1 16,-8 13 0-16,-7-10-1 15,-7 7 0-15,-10 12 0 0,-11 13 0 16,-15 9 0-16,-2 6 0 16,-22 16 0-16,-14 10 0 15,-7 8 0-15,-11 4 1 16,4-9 0-16,11 0 0 15,10 5-2-15,10-5 1 16,8 9-4-16,10-6 0 16,8-10-6-16,6-15 1 15,1-16-2-15,10-19 0 16</inkml:trace>
  <inkml:trace contextRef="#ctx0" brushRef="#br0" timeOffset="-55037.56">8001 12471 31 0,'39'-16'15'0,"53"-31"-11"15,-68 28 30-15,8-9-28 16,-7-10 0-16,3 10 3 16,-3-6 0-16,-4-10-11 15,-7-6 0-15,-7-7 8 16,-7 4 0-16,-11 9-3 15,-17 3 1-15,-18 3-2 16,-7 10 0-16,-24 16-1 16,-15 2 1-16,-21 23-2 15,14 18 0-15,-10 16-1 16,10 0 0-16,4 19-1 16,21 6 0-16,14 22-1 0,21 10 1 15,21-7-1-15,26 16 0 16,9-10 1-16,15-5 0 15,3-14 1-15,29-15 1 16,6-15 1-16,8-23 0 16,17-25 1-16,11-18 0 15,7-29 1-15,3-9 0 16,-13-32 0-16,-8-15 0 16,-21-19-2-16,-18 3 1 0,-31-3-1 15,-14-9 0-15,-26 9-4 16,-23 6 1-16,-29 16-10 15,-18 3 1-15,-42 9-6 16,0 16 0-16</inkml:trace>
  <inkml:trace contextRef="#ctx0" brushRef="#br2" timeOffset="73838.28">8174 6256 45 0,'18'18'22'0,"-1"23"-12"0,-10-25 22 16,4 9-30-16,-1 0 1 15,4 3 1-15,1 0 0 16,2 4-6-16,-3 2 1 0,4-9 3 16,0-9 0-16,-1 3-1 15,1-7 0-15,-8-2 1 16,5-7 1-16,2 3 1 16,-6-18 0-16,3-32 0 15,11-25 1-15,-1-10-1 16,12-40 0-16,17-25-7 15,21-10 0-15,10-21-16 16,1 9 0-16</inkml:trace>
  <inkml:trace contextRef="#ctx0" brushRef="#br2" timeOffset="75323.25">22250 6083 19 0,'-7'-31'9'0,"14"-35"-1"0,0 50 9 16,3 0-11-16,1 1 1 16,0 5 6-16,-4 1 1 15,0 3-17-15,0 9 0 16,0 28 10-16,-4 19 1 15,-3 35-4-15,-3 37 0 16,-1 23-2-16,1 30 0 16,6 29 0-16,1 19 1 15,3 6 0-15,0 0 0 0,0-7 0 16,-4-15 0-16,4-22-1 16,4-9 0-16,3-16-3 15,4-32 1-15,3-24-6 16,7-26 1-16,7-31-12 15,11-44 0-15</inkml:trace>
  <inkml:trace contextRef="#ctx0" brushRef="#br2" timeOffset="76073.43">22881 6384 56 0,'7'-19'28'0,"4"-25"-32"0,3 32 43 16,7 2-39-16,14 1 0 15,1 0 0-15,13-1 1 16,18 1-1-16,4-7 1 15,27 4 0-15,29-4 1 16,18-6-1-16,35-6 1 16,21 9 0-16,32-6 0 15,7-10-1-15,28-5 0 16,7 2-1-16,14-9 0 0,1-10 0 16,13 7 0-16,-3 13 0 15,0-7 0-15,28 0-1 16,-11-3 1-16,-3 0-1 15,-24 12 0-15,-8-12 1 16,-39 0 0-16,-10 0-1 16,-25 3 1-16,-24 0-1 15,-29 10 0-15,-35 9 0 16,-18 15 0-16,-21 17-2 16,-21 8 1-16,-14 20-1 15,-18 2 1-15,-10 4-1 16,-4 13 1-16,-10 5 1 15,-15 13 0 1,0 123 0 0,11 5 0-16,4 14-1 15,10 21 1-15,-3 6-1 16,10 16 1-16,3-9-1 16,-2 3 0-16,-8-13 1 0,-14-6 0 15,-11 0 1-15,-6-15 0 16,-33-10 2-16,-35-16 0 15,-20-25 1-15,-33-18 1 16,-42-29-1-16,-32-19 1 16,-24-34-1-16,-71-32 0 15,-35-27-2-15,-57-32 1 16,-59-22-2-16,-71-26 0 16,-46-8-2-16,-8-13 1 15,-41-7-4-15,-29-5 1 0,-27-1-5 16,-1-6 1-16,-43-25-7 15,8 13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Approximation: sin(x) \</a:t>
            </a:r>
            <a:r>
              <a:rPr lang="en-US" err="1">
                <a:cs typeface="Calibri"/>
              </a:rPr>
              <a:t>approx</a:t>
            </a:r>
            <a:r>
              <a:rPr lang="en-US">
                <a:cs typeface="Calibri"/>
              </a:rPr>
              <a:t> x+x^3/6, then sin(1 deg) \</a:t>
            </a:r>
            <a:r>
              <a:rPr lang="en-US" err="1">
                <a:cs typeface="Calibri"/>
              </a:rPr>
              <a:t>approx</a:t>
            </a:r>
            <a:r>
              <a:rPr lang="en-US">
                <a:cs typeface="Calibri"/>
              </a:rPr>
              <a:t> ...</a:t>
            </a:r>
            <a:endParaRPr lang="en-US" err="1">
              <a:cs typeface="Calibri"/>
            </a:endParaRPr>
          </a:p>
          <a:p>
            <a:r>
              <a:rPr lang="en-US">
                <a:cs typeface="Calibri"/>
              </a:rPr>
              <a:t>Numerical method: f(x) \</a:t>
            </a:r>
            <a:r>
              <a:rPr lang="en-US" err="1">
                <a:cs typeface="Calibri"/>
              </a:rPr>
              <a:t>approx</a:t>
            </a:r>
            <a:r>
              <a:rPr lang="en-US">
                <a:cs typeface="Calibri"/>
              </a:rPr>
              <a:t> f(a) + f'(a)(x-a) gives f'(a) \</a:t>
            </a:r>
            <a:r>
              <a:rPr lang="en-US" err="1">
                <a:cs typeface="Calibri"/>
              </a:rPr>
              <a:t>approx</a:t>
            </a:r>
            <a:r>
              <a:rPr lang="en-US">
                <a:cs typeface="Calibri"/>
              </a:rPr>
              <a:t> …</a:t>
            </a:r>
          </a:p>
          <a:p>
            <a:r>
              <a:rPr lang="en-US">
                <a:cs typeface="Calibri"/>
              </a:rPr>
              <a:t>Theory: General approach for any function so long as the series converges. Polynomials are best representation for computers.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Key question: How accurate are these approximations?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7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</a:t>
            </a:r>
            <a:r>
              <a:rPr lang="en-US" err="1">
                <a:cs typeface="Calibri"/>
              </a:rPr>
              <a:t>P_n</a:t>
            </a:r>
            <a:r>
              <a:rPr lang="en-US">
                <a:cs typeface="Calibri"/>
              </a:rPr>
              <a:t>(x) + E_{n+1} for </a:t>
            </a:r>
            <a:r>
              <a:rPr lang="en-US" err="1">
                <a:cs typeface="Calibri"/>
              </a:rPr>
              <a:t>P_n</a:t>
            </a:r>
            <a:r>
              <a:rPr lang="en-US">
                <a:cs typeface="Calibri"/>
              </a:rPr>
              <a:t> the degree n Taylor polynomial and error term E_{n+1} such that</a:t>
            </a:r>
          </a:p>
          <a:p>
            <a:r>
              <a:rPr lang="en-US">
                <a:cs typeface="Calibri"/>
              </a:rPr>
              <a:t>E_{n+1} = f^{n+1}(\xi)/(n+1)! (x-a)^{n+1}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Special case: n=0 and the MVT, draw picture from calculus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2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accurate is sin(x) \</a:t>
            </a:r>
            <a:r>
              <a:rPr lang="en-US" err="1">
                <a:cs typeface="Calibri"/>
              </a:rPr>
              <a:t>approx</a:t>
            </a:r>
            <a:r>
              <a:rPr lang="en-US">
                <a:cs typeface="Calibri"/>
              </a:rPr>
              <a:t> x-x^3/3! for x=1?</a:t>
            </a:r>
          </a:p>
          <a:p>
            <a:r>
              <a:rPr lang="en-US">
                <a:cs typeface="Calibri"/>
              </a:rPr>
              <a:t>Use Taylor's theorem with n=4 since 4th term is zero. </a:t>
            </a:r>
          </a:p>
          <a:p>
            <a:r>
              <a:rPr lang="en-US">
                <a:cs typeface="Calibri"/>
              </a:rPr>
              <a:t>Check in Desmos.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AST reminder and the remainder theorem. </a:t>
            </a:r>
          </a:p>
          <a:p>
            <a:r>
              <a:rPr lang="en-US">
                <a:cs typeface="Calibri"/>
              </a:rPr>
              <a:t>Sum_{n=1}^\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(-1)^{n-1} </a:t>
            </a:r>
            <a:r>
              <a:rPr lang="en-US" err="1">
                <a:cs typeface="Calibri"/>
              </a:rPr>
              <a:t>a_n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a_n</a:t>
            </a:r>
            <a:r>
              <a:rPr lang="en-US">
                <a:cs typeface="Calibri"/>
              </a:rPr>
              <a:t> &gt; 0.</a:t>
            </a:r>
          </a:p>
          <a:p>
            <a:r>
              <a:rPr lang="en-US">
                <a:cs typeface="Calibri"/>
              </a:rPr>
              <a:t>Then |S-</a:t>
            </a:r>
            <a:r>
              <a:rPr lang="en-US" err="1">
                <a:cs typeface="Calibri"/>
              </a:rPr>
              <a:t>S_n</a:t>
            </a:r>
            <a:r>
              <a:rPr lang="en-US">
                <a:cs typeface="Calibri"/>
              </a:rPr>
              <a:t>| \</a:t>
            </a:r>
            <a:r>
              <a:rPr lang="en-US" err="1">
                <a:cs typeface="Calibri"/>
              </a:rPr>
              <a:t>leq</a:t>
            </a:r>
            <a:r>
              <a:rPr lang="en-US">
                <a:cs typeface="Calibri"/>
              </a:rPr>
              <a:t> a_{n+1}.</a:t>
            </a:r>
          </a:p>
          <a:p>
            <a:r>
              <a:rPr lang="en-US">
                <a:cs typeface="Calibri"/>
              </a:rPr>
              <a:t>Proof by parallel parking.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0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accurate is sin(x) \</a:t>
            </a:r>
            <a:r>
              <a:rPr lang="en-US" err="1"/>
              <a:t>approx</a:t>
            </a:r>
            <a:r>
              <a:rPr lang="en-US"/>
              <a:t> x-x^3/3! for x=1? Use 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Recommend 3blue1brown Taylor series 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Math Preliminaries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Taylor's Theorem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DC6CB1-024F-4D40-82FE-FF30EE692F95}"/>
                  </a:ext>
                </a:extLst>
              </p14:cNvPr>
              <p14:cNvContentPartPr/>
              <p14:nvPr/>
            </p14:nvContentPartPr>
            <p14:xfrm>
              <a:off x="4836240" y="3771360"/>
              <a:ext cx="5824440" cy="135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DC6CB1-024F-4D40-82FE-FF30EE692F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6880" y="3762000"/>
                <a:ext cx="5843160" cy="13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F56A80-875B-48FA-BAB1-E1440FA52310}"/>
                  </a:ext>
                </a:extLst>
              </p14:cNvPr>
              <p14:cNvContentPartPr/>
              <p14:nvPr/>
            </p14:nvContentPartPr>
            <p14:xfrm>
              <a:off x="4112280" y="3632760"/>
              <a:ext cx="4415040" cy="832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F56A80-875B-48FA-BAB1-E1440FA523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02920" y="3623400"/>
                <a:ext cx="443376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3A91D0-18D1-468A-B49E-36BDA9E07714}"/>
                  </a:ext>
                </a:extLst>
              </p14:cNvPr>
              <p14:cNvContentPartPr/>
              <p14:nvPr/>
            </p14:nvContentPartPr>
            <p14:xfrm>
              <a:off x="642600" y="1377000"/>
              <a:ext cx="698760" cy="469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3A91D0-18D1-468A-B49E-36BDA9E077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1367640"/>
                <a:ext cx="717480" cy="47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CEC1-A1F9-4996-88A7-B558ABFC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Taylor series formula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0BA6-8D45-4E80-B668-378BB42E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60D4E0-098F-4DB2-BB4F-9A48B90AD937}"/>
                  </a:ext>
                </a:extLst>
              </p14:cNvPr>
              <p14:cNvContentPartPr/>
              <p14:nvPr/>
            </p14:nvContentPartPr>
            <p14:xfrm>
              <a:off x="803880" y="1590480"/>
              <a:ext cx="7836120" cy="499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60D4E0-098F-4DB2-BB4F-9A48B90AD9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520" y="1581120"/>
                <a:ext cx="7854840" cy="50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155105-AC0A-4CA4-9216-07112B8806BB}"/>
                  </a:ext>
                </a:extLst>
              </p14:cNvPr>
              <p14:cNvContentPartPr/>
              <p14:nvPr/>
            </p14:nvContentPartPr>
            <p14:xfrm>
              <a:off x="0" y="767520"/>
              <a:ext cx="12191040" cy="5870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155105-AC0A-4CA4-9216-07112B8806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360" y="758160"/>
                <a:ext cx="12209760" cy="58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8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562F-2E18-4B58-82B6-010709E6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Taylor series?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6F77-D3C2-4E12-B8BB-3A0A9C55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E1B5A0-0A97-442F-A760-559754D979BA}"/>
                  </a:ext>
                </a:extLst>
              </p14:cNvPr>
              <p14:cNvContentPartPr/>
              <p14:nvPr/>
            </p14:nvContentPartPr>
            <p14:xfrm>
              <a:off x="165240" y="182880"/>
              <a:ext cx="11835360" cy="633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E1B5A0-0A97-442F-A760-559754D979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80" y="173520"/>
                <a:ext cx="11854080" cy="63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96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6DAA-FCEF-43DB-87E3-132AECF2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Taylor's Theorem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36EC-4D6C-4C8B-8430-201BF3CE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FE76A4-34DB-40A0-AFFB-08E8A28D3C71}"/>
                  </a:ext>
                </a:extLst>
              </p14:cNvPr>
              <p14:cNvContentPartPr/>
              <p14:nvPr/>
            </p14:nvContentPartPr>
            <p14:xfrm>
              <a:off x="369720" y="382680"/>
              <a:ext cx="11821320" cy="614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FE76A4-34DB-40A0-AFFB-08E8A28D3C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360" y="373320"/>
                <a:ext cx="11840040" cy="61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729D6E-E48B-4C39-9C8E-155ED69C3149}"/>
                  </a:ext>
                </a:extLst>
              </p14:cNvPr>
              <p14:cNvContentPartPr/>
              <p14:nvPr/>
            </p14:nvContentPartPr>
            <p14:xfrm>
              <a:off x="1621800" y="1950480"/>
              <a:ext cx="8299800" cy="4692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729D6E-E48B-4C39-9C8E-155ED69C31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2440" y="1941120"/>
                <a:ext cx="8318520" cy="47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538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97FD-3CE1-4301-98EA-B3801EA5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D76C-A372-4515-81B9-DC9810B2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B67764-2F35-42C4-8352-EE32367C01A5}"/>
                  </a:ext>
                </a:extLst>
              </p14:cNvPr>
              <p14:cNvContentPartPr/>
              <p14:nvPr/>
            </p14:nvContentPartPr>
            <p14:xfrm>
              <a:off x="980280" y="253800"/>
              <a:ext cx="11116800" cy="627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B67764-2F35-42C4-8352-EE32367C0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0920" y="244440"/>
                <a:ext cx="11135520" cy="62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42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B970-76AA-4281-AEB8-F2902DB6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CCE0-80C5-4F1D-B173-A4C890AE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FAB910-2F57-4F22-B03C-271286FFCA24}"/>
                  </a:ext>
                </a:extLst>
              </p14:cNvPr>
              <p14:cNvContentPartPr/>
              <p14:nvPr/>
            </p14:nvContentPartPr>
            <p14:xfrm>
              <a:off x="108000" y="1037160"/>
              <a:ext cx="11807640" cy="547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FAB910-2F57-4F22-B03C-271286FFCA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40" y="1027800"/>
                <a:ext cx="11826360" cy="54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2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8A44-58F0-46F9-A16B-434C83F1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AST: An alternate approach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1DD4-F026-4506-B8C0-9AE7A366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542F34-1CB7-4BC8-9566-262401806E25}"/>
                  </a:ext>
                </a:extLst>
              </p14:cNvPr>
              <p14:cNvContentPartPr/>
              <p14:nvPr/>
            </p14:nvContentPartPr>
            <p14:xfrm>
              <a:off x="0" y="131760"/>
              <a:ext cx="11347920" cy="596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542F34-1CB7-4BC8-9566-262401806E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22400"/>
                <a:ext cx="11366640" cy="59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270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96F4-4169-4788-90FC-25DE3E48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C6F2-57B3-4EC7-8173-FE001B01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5CBCE1-D059-4AC2-87E2-D21B452887B5}"/>
                  </a:ext>
                </a:extLst>
              </p14:cNvPr>
              <p14:cNvContentPartPr/>
              <p14:nvPr/>
            </p14:nvContentPartPr>
            <p14:xfrm>
              <a:off x="1395720" y="1665000"/>
              <a:ext cx="2554200" cy="85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5CBCE1-D059-4AC2-87E2-D21B452887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360" y="1655640"/>
                <a:ext cx="2572920" cy="87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514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1.2: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Theorem proofs: None</a:t>
            </a:r>
          </a:p>
          <a:p>
            <a:r>
              <a:rPr lang="en-US">
                <a:cs typeface="Calibri"/>
              </a:rPr>
              <a:t>Text examples 1, 3, 5, 6, 7, 8, 10.</a:t>
            </a:r>
          </a:p>
          <a:p>
            <a:pPr lvl="1"/>
            <a:r>
              <a:rPr lang="en-US">
                <a:cs typeface="Calibri"/>
              </a:rPr>
              <a:t>Write down a problem. 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Text exercises 1, 2, 6, 8, 35.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indent="-514350"/>
            <a:r>
              <a:rPr lang="en-US">
                <a:ea typeface="+mn-lt"/>
                <a:cs typeface="+mn-lt"/>
              </a:rPr>
              <a:t>Text </a:t>
            </a:r>
            <a:r>
              <a:rPr lang="en-US">
                <a:cs typeface="Calibri" panose="020F0502020204030204"/>
              </a:rPr>
              <a:t>computer exercises 1, 7, 16, 17, 24.</a:t>
            </a:r>
          </a:p>
          <a:p>
            <a:pPr lvl="1"/>
            <a:r>
              <a:rPr lang="en-US">
                <a:ea typeface="+mn-lt"/>
                <a:cs typeface="+mn-lt"/>
              </a:rPr>
              <a:t>Record screenshots of your script and corresponding outputs.</a:t>
            </a:r>
          </a:p>
          <a:p>
            <a:pPr lvl="1"/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652B6B-8CAE-432B-AA0A-5CC50419C97C}"/>
                  </a:ext>
                </a:extLst>
              </p14:cNvPr>
              <p14:cNvContentPartPr/>
              <p14:nvPr/>
            </p14:nvContentPartPr>
            <p14:xfrm>
              <a:off x="3098880" y="1693080"/>
              <a:ext cx="4252320" cy="371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652B6B-8CAE-432B-AA0A-5CC50419C9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9520" y="1683720"/>
                <a:ext cx="4271040" cy="37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1.2 Math Preliminaries</vt:lpstr>
      <vt:lpstr>Recall: Taylor series formula</vt:lpstr>
      <vt:lpstr>Why Taylor series?</vt:lpstr>
      <vt:lpstr>Taylor's Theorem</vt:lpstr>
      <vt:lpstr>PowerPoint Presentation</vt:lpstr>
      <vt:lpstr>Example: Try on own</vt:lpstr>
      <vt:lpstr>AST: An alternate approach</vt:lpstr>
      <vt:lpstr>Example: Try on own</vt:lpstr>
      <vt:lpstr>Section 1.2: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2021-02-08T15:36:50Z</dcterms:modified>
</cp:coreProperties>
</file>