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5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9F498-8721-A2AF-B7B0-8AC6183BAB75}" v="189" dt="2021-02-12T02:25:54.766"/>
    <p1510:client id="{4D51F97C-DBF5-4241-A7C0-CFD2464A23F3}" v="1" dt="2021-02-12T15:48:08.685"/>
    <p1510:client id="{6DB05EB5-0D70-81E8-8A1A-C64050B498C8}" v="33" dt="2021-02-11T17:20:27.331"/>
    <p1510:client id="{D8C0CD5F-3BB4-2E89-CA9C-93C3D38DC750}" v="38" dt="2021-02-12T02:31:4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6DB05EB5-0D70-81E8-8A1A-C64050B498C8}"/>
    <pc:docChg chg="addSld delSld modSld">
      <pc:chgData name="Chad Vidden" userId="S::cvidden@uwlax.edu::fa919fd6-03f8-48d0-9b95-10ac8c9672df" providerId="AD" clId="Web-{6DB05EB5-0D70-81E8-8A1A-C64050B498C8}" dt="2021-02-11T17:20:27.331" v="22"/>
      <pc:docMkLst>
        <pc:docMk/>
      </pc:docMkLst>
      <pc:sldChg chg="delSp modSp modNotes">
        <pc:chgData name="Chad Vidden" userId="S::cvidden@uwlax.edu::fa919fd6-03f8-48d0-9b95-10ac8c9672df" providerId="AD" clId="Web-{6DB05EB5-0D70-81E8-8A1A-C64050B498C8}" dt="2021-02-11T17:20:20.675" v="20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DB05EB5-0D70-81E8-8A1A-C64050B498C8}" dt="2021-02-11T17:20:04.034" v="12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6DB05EB5-0D70-81E8-8A1A-C64050B498C8}" dt="2021-02-11T17:19:45.784" v="0"/>
          <ac:inkMkLst>
            <pc:docMk/>
            <pc:sldMk cId="3637318454" sldId="257"/>
            <ac:inkMk id="5" creationId="{7A4967D2-2727-410E-B6D6-49E92E250F42}"/>
          </ac:inkMkLst>
        </pc:inkChg>
      </pc:sldChg>
      <pc:sldChg chg="delSp modNotes">
        <pc:chgData name="Chad Vidden" userId="S::cvidden@uwlax.edu::fa919fd6-03f8-48d0-9b95-10ac8c9672df" providerId="AD" clId="Web-{6DB05EB5-0D70-81E8-8A1A-C64050B498C8}" dt="2021-02-11T17:20:24.503" v="2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6DB05EB5-0D70-81E8-8A1A-C64050B498C8}" dt="2021-02-11T17:20:08.940" v="13"/>
          <ac:inkMkLst>
            <pc:docMk/>
            <pc:sldMk cId="541778303" sldId="263"/>
            <ac:inkMk id="4" creationId="{D2AF0E34-B68F-4D08-8F12-1BE45A24C66C}"/>
          </ac:inkMkLst>
        </pc:inkChg>
      </pc:sldChg>
      <pc:sldChg chg="del">
        <pc:chgData name="Chad Vidden" userId="S::cvidden@uwlax.edu::fa919fd6-03f8-48d0-9b95-10ac8c9672df" providerId="AD" clId="Web-{6DB05EB5-0D70-81E8-8A1A-C64050B498C8}" dt="2021-02-11T17:20:13.659" v="18"/>
        <pc:sldMkLst>
          <pc:docMk/>
          <pc:sldMk cId="331336953" sldId="264"/>
        </pc:sldMkLst>
      </pc:sldChg>
      <pc:sldChg chg="new">
        <pc:chgData name="Chad Vidden" userId="S::cvidden@uwlax.edu::fa919fd6-03f8-48d0-9b95-10ac8c9672df" providerId="AD" clId="Web-{6DB05EB5-0D70-81E8-8A1A-C64050B498C8}" dt="2021-02-11T17:20:27.331" v="22"/>
        <pc:sldMkLst>
          <pc:docMk/>
          <pc:sldMk cId="1273553660" sldId="264"/>
        </pc:sldMkLst>
      </pc:sldChg>
      <pc:sldChg chg="del">
        <pc:chgData name="Chad Vidden" userId="S::cvidden@uwlax.edu::fa919fd6-03f8-48d0-9b95-10ac8c9672df" providerId="AD" clId="Web-{6DB05EB5-0D70-81E8-8A1A-C64050B498C8}" dt="2021-02-11T17:20:13.690" v="19"/>
        <pc:sldMkLst>
          <pc:docMk/>
          <pc:sldMk cId="2489558153" sldId="265"/>
        </pc:sldMkLst>
      </pc:sldChg>
      <pc:sldChg chg="del">
        <pc:chgData name="Chad Vidden" userId="S::cvidden@uwlax.edu::fa919fd6-03f8-48d0-9b95-10ac8c9672df" providerId="AD" clId="Web-{6DB05EB5-0D70-81E8-8A1A-C64050B498C8}" dt="2021-02-11T17:20:13.644" v="17"/>
        <pc:sldMkLst>
          <pc:docMk/>
          <pc:sldMk cId="4236114166" sldId="266"/>
        </pc:sldMkLst>
      </pc:sldChg>
      <pc:sldChg chg="del">
        <pc:chgData name="Chad Vidden" userId="S::cvidden@uwlax.edu::fa919fd6-03f8-48d0-9b95-10ac8c9672df" providerId="AD" clId="Web-{6DB05EB5-0D70-81E8-8A1A-C64050B498C8}" dt="2021-02-11T17:20:13.612" v="16"/>
        <pc:sldMkLst>
          <pc:docMk/>
          <pc:sldMk cId="2555668106" sldId="267"/>
        </pc:sldMkLst>
      </pc:sldChg>
      <pc:sldChg chg="del">
        <pc:chgData name="Chad Vidden" userId="S::cvidden@uwlax.edu::fa919fd6-03f8-48d0-9b95-10ac8c9672df" providerId="AD" clId="Web-{6DB05EB5-0D70-81E8-8A1A-C64050B498C8}" dt="2021-02-11T17:20:13.597" v="15"/>
        <pc:sldMkLst>
          <pc:docMk/>
          <pc:sldMk cId="738043006" sldId="268"/>
        </pc:sldMkLst>
      </pc:sldChg>
      <pc:sldChg chg="del">
        <pc:chgData name="Chad Vidden" userId="S::cvidden@uwlax.edu::fa919fd6-03f8-48d0-9b95-10ac8c9672df" providerId="AD" clId="Web-{6DB05EB5-0D70-81E8-8A1A-C64050B498C8}" dt="2021-02-11T17:20:13.565" v="14"/>
        <pc:sldMkLst>
          <pc:docMk/>
          <pc:sldMk cId="4235707927" sldId="269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" userId="fa919fd6-03f8-48d0-9b95-10ac8c9672df" providerId="ADAL" clId="{4D51F97C-DBF5-4241-A7C0-CFD2464A23F3}"/>
    <pc:docChg chg="modSld">
      <pc:chgData name="Chad" userId="fa919fd6-03f8-48d0-9b95-10ac8c9672df" providerId="ADAL" clId="{4D51F97C-DBF5-4241-A7C0-CFD2464A23F3}" dt="2021-02-12T15:48:08.677" v="0"/>
      <pc:docMkLst>
        <pc:docMk/>
      </pc:docMkLst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3637318454" sldId="257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3637318454" sldId="257"/>
            <ac:inkMk id="5" creationId="{1062A34B-98B2-4531-A3CA-5F7F282DF9A5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541778303" sldId="263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541778303" sldId="263"/>
            <ac:inkMk id="4" creationId="{75C9EBF1-B033-455B-A489-E2BD1B4EAA82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1273553660" sldId="264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1273553660" sldId="264"/>
            <ac:inkMk id="4" creationId="{6A7F0B22-DBA9-4573-BCBF-0EC1FC065791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4112352182" sldId="265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4112352182" sldId="265"/>
            <ac:inkMk id="4" creationId="{C2AC8999-8C76-4771-BD97-3FD490A2B72B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4138061562" sldId="266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4138061562" sldId="266"/>
            <ac:inkMk id="4" creationId="{3F939A75-88E0-4ACB-B37E-069A7B604F2B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3087183788" sldId="267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3087183788" sldId="267"/>
            <ac:inkMk id="4" creationId="{7DB2C2FD-1D43-4524-B98D-09B261D92F99}"/>
          </ac:inkMkLst>
        </pc:inkChg>
      </pc:sldChg>
      <pc:sldChg chg="addSp">
        <pc:chgData name="Chad" userId="fa919fd6-03f8-48d0-9b95-10ac8c9672df" providerId="ADAL" clId="{4D51F97C-DBF5-4241-A7C0-CFD2464A23F3}" dt="2021-02-12T15:48:08.677" v="0"/>
        <pc:sldMkLst>
          <pc:docMk/>
          <pc:sldMk cId="4205641189" sldId="268"/>
        </pc:sldMkLst>
        <pc:inkChg chg="add">
          <ac:chgData name="Chad" userId="fa919fd6-03f8-48d0-9b95-10ac8c9672df" providerId="ADAL" clId="{4D51F97C-DBF5-4241-A7C0-CFD2464A23F3}" dt="2021-02-12T15:48:08.677" v="0"/>
          <ac:inkMkLst>
            <pc:docMk/>
            <pc:sldMk cId="4205641189" sldId="268"/>
            <ac:inkMk id="4" creationId="{488FF880-4D3C-4743-8810-8EEDF0DA6FD6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359F498-8721-A2AF-B7B0-8AC6183BAB75}"/>
    <pc:docChg chg="addSld modSld">
      <pc:chgData name="Chad Vidden" userId="S::cvidden@uwlax.edu::fa919fd6-03f8-48d0-9b95-10ac8c9672df" providerId="AD" clId="Web-{3359F498-8721-A2AF-B7B0-8AC6183BAB75}" dt="2021-02-12T02:25:53.422" v="566"/>
      <pc:docMkLst>
        <pc:docMk/>
      </pc:docMkLst>
      <pc:sldChg chg="modSp modNotes">
        <pc:chgData name="Chad Vidden" userId="S::cvidden@uwlax.edu::fa919fd6-03f8-48d0-9b95-10ac8c9672df" providerId="AD" clId="Web-{3359F498-8721-A2AF-B7B0-8AC6183BAB75}" dt="2021-02-12T02:22:02.845" v="459"/>
        <pc:sldMkLst>
          <pc:docMk/>
          <pc:sldMk cId="1273553660" sldId="264"/>
        </pc:sldMkLst>
        <pc:spChg chg="mod">
          <ac:chgData name="Chad Vidden" userId="S::cvidden@uwlax.edu::fa919fd6-03f8-48d0-9b95-10ac8c9672df" providerId="AD" clId="Web-{3359F498-8721-A2AF-B7B0-8AC6183BAB75}" dt="2021-02-12T02:00:39.159" v="13" actId="20577"/>
          <ac:spMkLst>
            <pc:docMk/>
            <pc:sldMk cId="1273553660" sldId="264"/>
            <ac:spMk id="2" creationId="{E3E784A9-591F-44F0-B641-F8D63B791148}"/>
          </ac:spMkLst>
        </pc:spChg>
      </pc:sldChg>
      <pc:sldChg chg="modSp new modNotes">
        <pc:chgData name="Chad Vidden" userId="S::cvidden@uwlax.edu::fa919fd6-03f8-48d0-9b95-10ac8c9672df" providerId="AD" clId="Web-{3359F498-8721-A2AF-B7B0-8AC6183BAB75}" dt="2021-02-12T02:04:07.690" v="78"/>
        <pc:sldMkLst>
          <pc:docMk/>
          <pc:sldMk cId="4112352182" sldId="265"/>
        </pc:sldMkLst>
        <pc:spChg chg="mod">
          <ac:chgData name="Chad Vidden" userId="S::cvidden@uwlax.edu::fa919fd6-03f8-48d0-9b95-10ac8c9672df" providerId="AD" clId="Web-{3359F498-8721-A2AF-B7B0-8AC6183BAB75}" dt="2021-02-12T02:00:58.659" v="22" actId="20577"/>
          <ac:spMkLst>
            <pc:docMk/>
            <pc:sldMk cId="4112352182" sldId="265"/>
            <ac:spMk id="2" creationId="{108C50B6-817B-4968-BF0C-B5A258156BB6}"/>
          </ac:spMkLst>
        </pc:spChg>
      </pc:sldChg>
      <pc:sldChg chg="modSp new modNotes">
        <pc:chgData name="Chad Vidden" userId="S::cvidden@uwlax.edu::fa919fd6-03f8-48d0-9b95-10ac8c9672df" providerId="AD" clId="Web-{3359F498-8721-A2AF-B7B0-8AC6183BAB75}" dt="2021-02-12T02:12:16.314" v="286"/>
        <pc:sldMkLst>
          <pc:docMk/>
          <pc:sldMk cId="4138061562" sldId="266"/>
        </pc:sldMkLst>
        <pc:spChg chg="mod">
          <ac:chgData name="Chad Vidden" userId="S::cvidden@uwlax.edu::fa919fd6-03f8-48d0-9b95-10ac8c9672df" providerId="AD" clId="Web-{3359F498-8721-A2AF-B7B0-8AC6183BAB75}" dt="2021-02-12T02:10:56.346" v="242" actId="20577"/>
          <ac:spMkLst>
            <pc:docMk/>
            <pc:sldMk cId="4138061562" sldId="266"/>
            <ac:spMk id="2" creationId="{C0DE485A-8785-41DD-847C-D2587AEF9C20}"/>
          </ac:spMkLst>
        </pc:spChg>
      </pc:sldChg>
      <pc:sldChg chg="modSp new modNotes">
        <pc:chgData name="Chad Vidden" userId="S::cvidden@uwlax.edu::fa919fd6-03f8-48d0-9b95-10ac8c9672df" providerId="AD" clId="Web-{3359F498-8721-A2AF-B7B0-8AC6183BAB75}" dt="2021-02-12T02:16:19.329" v="368" actId="20577"/>
        <pc:sldMkLst>
          <pc:docMk/>
          <pc:sldMk cId="3087183788" sldId="267"/>
        </pc:sldMkLst>
        <pc:spChg chg="mod">
          <ac:chgData name="Chad Vidden" userId="S::cvidden@uwlax.edu::fa919fd6-03f8-48d0-9b95-10ac8c9672df" providerId="AD" clId="Web-{3359F498-8721-A2AF-B7B0-8AC6183BAB75}" dt="2021-02-12T02:16:19.329" v="368" actId="20577"/>
          <ac:spMkLst>
            <pc:docMk/>
            <pc:sldMk cId="3087183788" sldId="267"/>
            <ac:spMk id="2" creationId="{B6CDD547-040E-41D8-80C2-C0E9794C29ED}"/>
          </ac:spMkLst>
        </pc:spChg>
      </pc:sldChg>
      <pc:sldChg chg="modSp new modNotes">
        <pc:chgData name="Chad Vidden" userId="S::cvidden@uwlax.edu::fa919fd6-03f8-48d0-9b95-10ac8c9672df" providerId="AD" clId="Web-{3359F498-8721-A2AF-B7B0-8AC6183BAB75}" dt="2021-02-12T02:25:53.422" v="566"/>
        <pc:sldMkLst>
          <pc:docMk/>
          <pc:sldMk cId="4205641189" sldId="268"/>
        </pc:sldMkLst>
        <pc:spChg chg="mod">
          <ac:chgData name="Chad Vidden" userId="S::cvidden@uwlax.edu::fa919fd6-03f8-48d0-9b95-10ac8c9672df" providerId="AD" clId="Web-{3359F498-8721-A2AF-B7B0-8AC6183BAB75}" dt="2021-02-12T02:20:23.438" v="384" actId="20577"/>
          <ac:spMkLst>
            <pc:docMk/>
            <pc:sldMk cId="4205641189" sldId="268"/>
            <ac:spMk id="2" creationId="{6FC2C576-8B2E-41D1-9D9B-AAC921E83118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908D55D6-3B32-A05A-768E-CEBE5BC742A4}"/>
    <pc:docChg chg="addSld delSld modSld sldOrd">
      <pc:chgData name="Chad Vidden" userId="S::cvidden@uwlax.edu::fa919fd6-03f8-48d0-9b95-10ac8c9672df" providerId="AD" clId="Web-{908D55D6-3B32-A05A-768E-CEBE5BC742A4}" dt="2021-02-03T02:24:27.659" v="580"/>
      <pc:docMkLst>
        <pc:docMk/>
      </pc:docMkLst>
      <pc:sldChg chg="modSp">
        <pc:chgData name="Chad Vidden" userId="S::cvidden@uwlax.edu::fa919fd6-03f8-48d0-9b95-10ac8c9672df" providerId="AD" clId="Web-{908D55D6-3B32-A05A-768E-CEBE5BC742A4}" dt="2021-02-03T02:12:58.495" v="1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08D55D6-3B32-A05A-768E-CEBE5BC742A4}" dt="2021-02-03T02:09:45.117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08D55D6-3B32-A05A-768E-CEBE5BC742A4}" dt="2021-02-03T02:12:58.495" v="1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7:38.592" v="274"/>
        <pc:sldMkLst>
          <pc:docMk/>
          <pc:sldMk cId="331336953" sldId="264"/>
        </pc:sldMkLst>
        <pc:spChg chg="mod">
          <ac:chgData name="Chad Vidden" userId="S::cvidden@uwlax.edu::fa919fd6-03f8-48d0-9b95-10ac8c9672df" providerId="AD" clId="Web-{908D55D6-3B32-A05A-768E-CEBE5BC742A4}" dt="2021-02-03T02:13:45.745" v="49" actId="20577"/>
          <ac:spMkLst>
            <pc:docMk/>
            <pc:sldMk cId="331336953" sldId="264"/>
            <ac:spMk id="2" creationId="{60561D0B-C530-4CD6-8D8E-D13E8A69EB9F}"/>
          </ac:spMkLst>
        </pc:spChg>
      </pc:sldChg>
      <pc:sldChg chg="modSp new ord modNotes">
        <pc:chgData name="Chad Vidden" userId="S::cvidden@uwlax.edu::fa919fd6-03f8-48d0-9b95-10ac8c9672df" providerId="AD" clId="Web-{908D55D6-3B32-A05A-768E-CEBE5BC742A4}" dt="2021-02-03T02:14:21.527" v="89"/>
        <pc:sldMkLst>
          <pc:docMk/>
          <pc:sldMk cId="2489558153" sldId="265"/>
        </pc:sldMkLst>
        <pc:spChg chg="mod">
          <ac:chgData name="Chad Vidden" userId="S::cvidden@uwlax.edu::fa919fd6-03f8-48d0-9b95-10ac8c9672df" providerId="AD" clId="Web-{908D55D6-3B32-A05A-768E-CEBE5BC742A4}" dt="2021-02-03T02:14:12.793" v="71" actId="20577"/>
          <ac:spMkLst>
            <pc:docMk/>
            <pc:sldMk cId="2489558153" sldId="265"/>
            <ac:spMk id="2" creationId="{D97C11E1-EE2F-4B2B-B606-DE7565F4AA72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9:52.484" v="462"/>
        <pc:sldMkLst>
          <pc:docMk/>
          <pc:sldMk cId="4236114166" sldId="266"/>
        </pc:sldMkLst>
        <pc:spChg chg="mod">
          <ac:chgData name="Chad Vidden" userId="S::cvidden@uwlax.edu::fa919fd6-03f8-48d0-9b95-10ac8c9672df" providerId="AD" clId="Web-{908D55D6-3B32-A05A-768E-CEBE5BC742A4}" dt="2021-02-03T02:18:29.577" v="317" actId="20577"/>
          <ac:spMkLst>
            <pc:docMk/>
            <pc:sldMk cId="4236114166" sldId="266"/>
            <ac:spMk id="2" creationId="{D1C700E6-D0D7-4559-9449-C559BBF97830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9:08.062" v="386"/>
        <pc:sldMkLst>
          <pc:docMk/>
          <pc:sldMk cId="2555668106" sldId="267"/>
        </pc:sldMkLst>
        <pc:spChg chg="mod">
          <ac:chgData name="Chad Vidden" userId="S::cvidden@uwlax.edu::fa919fd6-03f8-48d0-9b95-10ac8c9672df" providerId="AD" clId="Web-{908D55D6-3B32-A05A-768E-CEBE5BC742A4}" dt="2021-02-03T02:18:25.920" v="316" actId="20577"/>
          <ac:spMkLst>
            <pc:docMk/>
            <pc:sldMk cId="2555668106" sldId="267"/>
            <ac:spMk id="2" creationId="{97E808D3-95A1-48CD-8A83-322962799F00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21:22.266" v="544"/>
        <pc:sldMkLst>
          <pc:docMk/>
          <pc:sldMk cId="738043006" sldId="268"/>
        </pc:sldMkLst>
        <pc:spChg chg="mod">
          <ac:chgData name="Chad Vidden" userId="S::cvidden@uwlax.edu::fa919fd6-03f8-48d0-9b95-10ac8c9672df" providerId="AD" clId="Web-{908D55D6-3B32-A05A-768E-CEBE5BC742A4}" dt="2021-02-03T02:19:12.249" v="394" actId="20577"/>
          <ac:spMkLst>
            <pc:docMk/>
            <pc:sldMk cId="738043006" sldId="268"/>
            <ac:spMk id="2" creationId="{95090036-2434-408F-A077-2AA16C6ECFC2}"/>
          </ac:spMkLst>
        </pc:spChg>
      </pc:sldChg>
      <pc:sldChg chg="del">
        <pc:chgData name="Chad Vidden" userId="S::cvidden@uwlax.edu::fa919fd6-03f8-48d0-9b95-10ac8c9672df" providerId="AD" clId="Web-{908D55D6-3B32-A05A-768E-CEBE5BC742A4}" dt="2021-02-03T02:13:04.385" v="12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1"/>
        <pc:sldMkLst>
          <pc:docMk/>
          <pc:sldMk cId="527020038" sldId="269"/>
        </pc:sldMkLst>
      </pc:sldChg>
      <pc:sldChg chg="modSp new modNotes">
        <pc:chgData name="Chad Vidden" userId="S::cvidden@uwlax.edu::fa919fd6-03f8-48d0-9b95-10ac8c9672df" providerId="AD" clId="Web-{908D55D6-3B32-A05A-768E-CEBE5BC742A4}" dt="2021-02-03T02:24:27.659" v="580"/>
        <pc:sldMkLst>
          <pc:docMk/>
          <pc:sldMk cId="4235707927" sldId="269"/>
        </pc:sldMkLst>
        <pc:spChg chg="mod">
          <ac:chgData name="Chad Vidden" userId="S::cvidden@uwlax.edu::fa919fd6-03f8-48d0-9b95-10ac8c9672df" providerId="AD" clId="Web-{908D55D6-3B32-A05A-768E-CEBE5BC742A4}" dt="2021-02-03T02:21:35.016" v="551" actId="20577"/>
          <ac:spMkLst>
            <pc:docMk/>
            <pc:sldMk cId="4235707927" sldId="269"/>
            <ac:spMk id="2" creationId="{89885B36-321B-4808-BC60-AB6AAEEF9162}"/>
          </ac:spMkLst>
        </pc:spChg>
      </pc:sldChg>
      <pc:sldChg chg="del">
        <pc:chgData name="Chad Vidden" userId="S::cvidden@uwlax.edu::fa919fd6-03f8-48d0-9b95-10ac8c9672df" providerId="AD" clId="Web-{908D55D6-3B32-A05A-768E-CEBE5BC742A4}" dt="2021-02-03T02:13:04.385" v="17"/>
        <pc:sldMkLst>
          <pc:docMk/>
          <pc:sldMk cId="2628878555" sldId="270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6"/>
        <pc:sldMkLst>
          <pc:docMk/>
          <pc:sldMk cId="2286147315" sldId="271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5"/>
        <pc:sldMkLst>
          <pc:docMk/>
          <pc:sldMk cId="4272805525" sldId="272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4"/>
        <pc:sldMkLst>
          <pc:docMk/>
          <pc:sldMk cId="3029926146" sldId="273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3"/>
        <pc:sldMkLst>
          <pc:docMk/>
          <pc:sldMk cId="1596020509" sldId="274"/>
        </pc:sldMkLst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fa919fd6-03f8-48d0-9b95-10ac8c9672df" providerId="ADAL" clId="{EAE49986-4AB2-4DE2-8DEB-E2AC8EA38ABD}"/>
    <pc:docChg chg="modSld">
      <pc:chgData name="Chad Vidden" userId="fa919fd6-03f8-48d0-9b95-10ac8c9672df" providerId="ADAL" clId="{EAE49986-4AB2-4DE2-8DEB-E2AC8EA38ABD}" dt="2021-02-03T16:09:11.448" v="0"/>
      <pc:docMkLst>
        <pc:docMk/>
      </pc:docMkLst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3637318454" sldId="257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3637318454" sldId="257"/>
            <ac:inkMk id="5" creationId="{7A4967D2-2727-410E-B6D6-49E92E250F42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541778303" sldId="263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541778303" sldId="263"/>
            <ac:inkMk id="4" creationId="{D2AF0E34-B68F-4D08-8F12-1BE45A24C66C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331336953" sldId="264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331336953" sldId="264"/>
            <ac:inkMk id="4" creationId="{988435CA-C203-43FF-B1A0-75E51EF11D57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2489558153" sldId="265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2489558153" sldId="265"/>
            <ac:inkMk id="4" creationId="{71AFB026-C155-4AEF-83DC-87CBE05CE2B4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4236114166" sldId="266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4236114166" sldId="266"/>
            <ac:inkMk id="4" creationId="{FB69DB7B-C0DA-46E8-BD8F-CCF85A97F1B4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2555668106" sldId="267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2555668106" sldId="267"/>
            <ac:inkMk id="4" creationId="{96F312F6-A46D-4F00-9127-B654C5E43373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738043006" sldId="268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738043006" sldId="268"/>
            <ac:inkMk id="4" creationId="{098F64A9-016D-4F7A-8646-CB50348840E3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4235707927" sldId="269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4235707927" sldId="269"/>
            <ac:inkMk id="4" creationId="{5825D3D3-F1F5-4691-843A-64929C82A818}"/>
          </ac:inkMkLst>
        </pc:ink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S::cvidden@uwlax.edu::fa919fd6-03f8-48d0-9b95-10ac8c9672df" providerId="AD" clId="Web-{D8C0CD5F-3BB4-2E89-CA9C-93C3D38DC750}"/>
    <pc:docChg chg="modSld">
      <pc:chgData name="Chad Vidden" userId="S::cvidden@uwlax.edu::fa919fd6-03f8-48d0-9b95-10ac8c9672df" providerId="AD" clId="Web-{D8C0CD5F-3BB4-2E89-CA9C-93C3D38DC750}" dt="2021-02-12T02:31:40.247" v="16" actId="20577"/>
      <pc:docMkLst>
        <pc:docMk/>
      </pc:docMkLst>
      <pc:sldChg chg="modSp">
        <pc:chgData name="Chad Vidden" userId="S::cvidden@uwlax.edu::fa919fd6-03f8-48d0-9b95-10ac8c9672df" providerId="AD" clId="Web-{D8C0CD5F-3BB4-2E89-CA9C-93C3D38DC750}" dt="2021-02-12T02:31:40.247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8C0CD5F-3BB4-2E89-CA9C-93C3D38DC750}" dt="2021-02-12T02:31:40.247" v="16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07:4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18591 7444 27 0,'-10'-13'13'0,"13"10"-4"0,-3 6 13 0,0-3-21 16,7 4 1-16,4-1 0 15,7 9 0-15,3-2-3 16,7 2 0-16,7 1 2 15,8-1 0 1,41-2 0 0,4-7 0-16,8-9 0 15,6-10 1-15,0-6 0 16,4 0 0-16,11-3 0 16,6 0 1-16,8-3-1 15,-4 3 1-15,10 6-2 16,1 3 1-16,-4 3-2 15,-18 1 1-15,-3 3-2 16,-7-1 1-16,-11 4-1 16,-7 0 0-16,-6 2 0 15,-15 4 0-15,-7 4-1 0,-15-1 1 16,-6 3-6-16,-11 0 1 16,-10 1-6-16,-18-4 1 15</inkml:trace>
  <inkml:trace contextRef="#ctx0" brushRef="#br0" timeOffset="2085.03">4674 8407 29 0,'29'31'14'0,"-15"-6"-4"31,-7-19 15-31,0-6-22 0,3 4 0 0,4-4 1 16,4-4 0-16,3-8-6 15,0-4 1-15,4-9 3 16,0-3 0-16,3-13-1 16,0-12 0-1,-7-32-1 1,-3 7 0-16,-4 9-1 16,-3 3 1-16,-4 19-1 15,3 6 0-15,-10 13 0 16,4 6 0-16,-1 6 0 0,5 10 1 15,-1 12-1-15,0 16 1 16,3 10 0-16,1 15 0 16,3 9-1-16,11 16 1 31,6 32 0-31,1-10 1 16,-7-10-1-16,-1-15 1 15,-2-12-1-15,2-10 1 16,-2-10-1-16,-5-11 1 0,4-4-1 15,-7-10 0-15,-3 1 0 16,-11-13 0-16,0-10-1 16,-11 4 1-16,-3 0-1 15,-10-4 1-15,-12 7-1 16,-20 3 1-16,-8 3-1 16,-10 4 1-16,0 2-1 15,14 7 1-15,-10-4-1 16,10 7 0-16,3-3 0 15,8-1 0-15,7-2 0 16,13 3 1-16,-2-7 0 16,13-3 0-16,0 0 1 15,8 1 0-15,6-7-2 16,4 0 1-16,11-7-1 16,3-2 1-16,14-7-1 15,0-6 0-15,11-9-1 0,21-3 1 16,0-17 0-16,14-8 1 15,11-4-1-15,-15 0 1 16,-10 1 0-16,-10 2 0 16,-1 13 0-16,-10 6 0 15,-7 7 0-15,-11 9 1 16,-3 6-1-16,-8 10 1 16,-10 9 0-16,-10 18 0 15,-29 23 0-15,-21 12 0 16,-18 13 0-16,-7 25 0 15,-3 13 0-15,-7 9 1 0,10 3-2 16,1 0 0-16,13-3-4 16,11-10 1-16,7-12-8 15,4-13 1-15</inkml:trace>
  <inkml:trace contextRef="#ctx0" brushRef="#br0" timeOffset="6409">27432 3991 36 0,'14'10'18'0,"-14"6"-12"16,0-13 19-16,0 3-26 15,-10 0 0-15,-5 13 0 16,-6 9 1-16,0 7 1 16,-4 9 0-16,-6 15-1 15,-5 1 1-15,-6 9 0 16,-4 3 0-16,0 3-1 16,4 0 0-16,3-2-2 15,7-8 0-15,8-8-3 16,6-10 0-16,0-13-6 15,11-12 1-15</inkml:trace>
  <inkml:trace contextRef="#ctx0" brushRef="#br0" timeOffset="6681.15">27739 4042 17 0,'25'-16'8'0,"-15"7"10"0,-10 9 6 16,0 0-21-16,0 0 0 16,-3 0 1-16,-4 3 0 15,-7 12-6-15,-1-2 1 16,-20 28 3-16,-4 12 0 16,-3 10-2-16,-4 12 0 0,-3 13-1 15,-1 9 1-15,8-3-2 16,7 0 1-16,7-22-3 15,3-12 0-15,4-16-6 16,7-16 0-16</inkml:trace>
  <inkml:trace contextRef="#ctx0" brushRef="#br0" timeOffset="6890.34">27097 4616 36 0,'7'18'18'0,"18"-8"-15"15,-11-4 31-15,7-6-32 16,7 0 0-16,-3 9-1 16,10-9 1-16,4 10-8 0,0-7 1 15,-4 6-7-15,-7-2 1 16</inkml:trace>
  <inkml:trace contextRef="#ctx0" brushRef="#br0" timeOffset="7266.32">27771 4851 39 0,'14'22'19'0,"-7"-32"-16"15,-7 10 29-15,0-3-32 16,-4 0 1-16,-6 0-1 16,-8 0 0-16,-10-4 0 15,0 1 0-15,-4 6-1 16,0 0 1-16,-3 10-2 15,3 5 1-15,4 7-2 16,7 6 1-16,3 4-1 16,15 2 0-16,3-6 0 15,10-2 0-15,15-8 1 16,7-8 1-16,-1-10 0 16,1-13 0-16,-4 4-4 0,-3-1 0 15,-4 1-4 1,-10-10 1-16</inkml:trace>
  <inkml:trace contextRef="#ctx0" brushRef="#br0" timeOffset="7851.29">28007 5083 41 0,'-3'22'20'0,"-8"12"-22"15,7-31 39-15,-3 4-37 16,0 2 1-16,4 4 0 16,-1 2 0-16,1-5-2 15,3 2 1-15,7-6 1 16,3-6 0-16,1-9-2 16,3-4 1-16,0 7-2 15,0-3 1-15,0-1-4 0,0 7 1 16,-3 3-2-16,0 0 0 15,-1 13 0-15,-3 2 0 16,4 4 1-16,-1 10 0 16,1-8 3-16,3 5 0 15,0-1 2-15,4-3 1 16,3 0 0-16,4-4 0 16,-1-2 2-16,-2-7 0 15,-5-5-1-15,1-4 1 16,-4-4 0-16,0-5 0 15,-3-7-1-15,-1-2 1 16,1-8-2-16,-4-2 1 0,4-6-2 16,-4 6 0-16,0-7-10 15,-4 1 1-15,-3-4-1 16,-10 7 0-16</inkml:trace>
  <inkml:trace contextRef="#ctx0" brushRef="#br0" timeOffset="8870.71">30265 4923 38 0,'7'9'19'0,"-4"4"-23"0,-3-4 40 0,-3-6-36 16,-4 10 0-16,-4 12 1 15,-6 6 0-15,-8 13-2 16,-3 3 1-16,-1 13 1 16,8-4 0-16,4 13 0 15,3-12 1-15,3-7 0 16,4-6 0-16,0-7 0 15,3-8 0-15,1-11 0 16,-1-8 0-16,1-7-2 16,-1-6 0-16,1 3-1 15,-8-10 0-15,1-2-1 16,-5-4 1-16,-2 4-2 16,-8-1 1-16,-3 10 0 15,3 3 1-15,0 9 0 16,1 1 0-16,3 9 1 15,3 6 0-15,7 6 0 16,8-6 1-16,6 7-1 16,8 5 0-16,10-2 0 0,4-4 1 15,3 0-2-15,0-9 0 16,8-6-7-16,-1 0 1 16,7-10-5-16,0-3 1 15</inkml:trace>
  <inkml:trace contextRef="#ctx0" brushRef="#br0" timeOffset="9140.68">30353 5776 23 0,'25'-25'11'0,"-11"15"-5"0,-7 4 13 0,0 3-14 16,0 0 0-1,0-4 1-15,-7 1 0 0,-3 0-8 16,-8 0 0-16,-3 6 5 16,-7-7 1-16,-4 7-3 15,0 7 1-15,1-4-1 16,-5 9 0-16,1 7-1 15,3 3 1-15,8 6-1 16,-1-3 1-16,15 0-2 16,10-9 1-16,7-3 0 15,7-7 0-15,4-12-1 16,6-10 1-16,1-9-2 16,0 3 0-16,0-3-6 15,-1 0 1-15,-2-10-4 16,-12 7 0-16</inkml:trace>
  <inkml:trace contextRef="#ctx0" brushRef="#br0" timeOffset="9472.49">30551 5754 39 0,'7'25'19'0,"10"3"-16"0,-10-28 35 15,0 3-37-15,4-6 1 16,7 0-1-16,3-3 1 0,3-7-3 16,1-6 0-16,0 7 1 15,-4-4 1-15,-7-6-2 16,-3 0 1-16,-8 0-2 16,-10 0 1-16,-3 4-1 15,-8 5 0-15,-3 13 0 16,3 9 1-16,1 13 0 15,-1 3 0-15,4 10 1 16,3-1 0-16,4 1 0 16,4-1 0-16,3 1-5 15,10-7 1-15,11-3-8 16,11-12 1-16</inkml:trace>
  <inkml:trace contextRef="#ctx0" brushRef="#br0" timeOffset="9771.84">31203 5685 27 0,'14'-13'13'0,"-21"7"-6"0,7 6 17 15,-7 0-24-15,-3 3 1 16,3 3-1-16,-4 4 1 16,-3-7-1-16,0 3 0 15,0 7 0-15,0-4 1 16,-1 4-1-16,5-4 0 15,3 7 2-15,7 3 0 16,3 3 0-16,8-4 1 16,-1 7 1-16,5-6 1 15,2 6-1-15,1-6 1 0,-8 0-2 16,-2 6 0-16,-12 3-2 16,-3-3 0-16,-14-6-5 15,-18-3 0-15,-14-4-10 16,-7-5 0-16</inkml:trace>
  <inkml:trace contextRef="#ctx0" brushRef="#br0" timeOffset="10478.74">26892 5735 30 0,'7'6'15'0,"14"-18"-5"16,-21 12 15-16,4-3-22 0,-4 3 1 16,0-7 3-16,0 7 0 15,-7-3-9-15,-7 0 1 16,-7 0 5-16,-4 3 0 16,0 0-2-16,-6 0 1 15,-5 6-3-15,-6 4 0 16,-4 5-1-16,4 4 0 15,-1 6 0-15,8 3 0 16,7 7-1-16,7 3 0 16,10 9-1-16,15-13 0 15,13-3-3-15,12-6 1 16,6-3-8-16,4-6 0 0</inkml:trace>
  <inkml:trace contextRef="#ctx0" brushRef="#br0" timeOffset="10748.59">27065 6045 41 0,'4'-3'20'0,"-11"13"-21"16,3-7 34-16,-7-6-33 16,-6-4 0-16,-4-2 0 15,-4 0 1-15,-10-1-2 16,3 4 1-16,0 0 0 15,4 9 1-15,3 3-1 16,8 10 0-16,3-4-1 16,6 7 0-16,12 0-1 0,10 3 1 15,11 0-1 1,3-6 0-16,4-7-3 0,3-3 1 16,0-6-7-16,1-6 0 15</inkml:trace>
  <inkml:trace contextRef="#ctx0" brushRef="#br0" timeOffset="11289.03">27150 6152 34 0,'7'31'17'0,"3"-9"-15"0,-3-19 27 0,1-3-29 16,2-6 0-16,1-3-1 15,3-4 1-15,-4-2-1 16,1-1 0-16,0 7 0 16,-4-1 0-16,0 4 0 15,-4 0 0-15,-3 6 0 16,4 6 0-16,-1 0 0 16,-3 4 1-16,0 2-1 15,0 4 1-15,0-1 0 16,4-2 0-16,-4-1 0 15,3 1 1-15,1-4 0 16,-1-2 0-16,1-1 0 16,-4-3 0-16,0-3-1 0,3-3 0 15,4-3-1 1,1-1 1-16,-1-2 0 0,3 0 0 16,1-1 0-16,-1 1 1 15,4 3 0-15,1-1 0 16,-1 1 0-16,3 0 0 15,1 3 0-15,-4 3 0 16,0 3 0-16,0 0 0 16,-3 6 0-16,-1 4 0 15,1 2 0-15,-4-2 0 16,0-4-1-16,0 4 1 16,0 0-1-16,0-4 0 0,4-3 0 15,-1-3 0-15,5-3-4 16,2 0 0-16,1 3-7 15,3-12 0-15</inkml:trace>
  <inkml:trace contextRef="#ctx0" brushRef="#br0" timeOffset="11665.34">27714 6415 39 0,'-17'88'19'0,"-12"35"-11"16,22-98 31 0,-3 3-41-1,3-12 0-15,7-13 0 16,3-16 0-16,4-6 3 0,4-9 0 16,3-13-4-16,0-6 1 15,4-15-1-15,-1 8 1 16,1-5-2-16,0 2 1 15,-1 10-1-15,-3 6 1 16,4 10 1-16,7 12 0 16,3 10 2-16,-3 15 1 15,-1 13 0-15,-6-3 1 16,-11 12 0-16,-14 13 0 0,-11-1-1 16,1 1 0-1,-8-6-3-15,-3-7 0 0,-4-6-8 16,4-3 1-16,10-13-1 15,4-6 0-15</inkml:trace>
  <inkml:trace contextRef="#ctx0" brushRef="#br0" timeOffset="11950.19">28219 6321 28 0,'-11'35'14'0,"-7"-19"-10"16,11-7 27-16,-3 4-28 15,-1-1 0-15,1 4 1 0,-1 6 1 16,4 0-5 0,0 3 0-16,7 0 4 0,4-6 1 15,6 3-2-15,8-16 0 16,6-6-2-16,5-10 0 15,-1-8-4-15,4-11 1 16,-4-2-8-16,4-16 1 16,6-6-4-16,5-7 0 15</inkml:trace>
  <inkml:trace contextRef="#ctx0" brushRef="#br0" timeOffset="12147.07">28727 5650 37 0,'-7'19'18'0,"-15"19"-14"0,15-13 30 16,-3 9-34-16,-4 13 1 0,0 13 3 16,-4 21 0-16,-7 4-4 15,1 6 1-15,-1-3 1 16,0-7 1-16,4-15-4 16,3-16 1-16,4-18-7 15,0-20 0-15,7-12-7 16,0-18 0-16</inkml:trace>
  <inkml:trace contextRef="#ctx0" brushRef="#br0" timeOffset="12342.49">28395 6234 29 0,'0'37'14'0,"4"-18"-1"0,-1-16 17 15,4 0-28-15,4 4 1 16,3-4 2-16,14-3 0 15,0-3-7-15,8-4 1 16,13-2 0-16,7 9 1 16,1-3-6-16,-4 0 0 15,-7-1-7-15,-11-5 0 16</inkml:trace>
  <inkml:trace contextRef="#ctx0" brushRef="#br0" timeOffset="13016.74">28804 6660 27 0,'0'0'13'15,"7"13"1"-15,-3-10 18 0,3 0-27 16,4 0 0-16,-1 0 1 16,4-3 1-16,4 0-9 15,0-3 0-15,-4-3 5 16,0 3 1-16,0-1-4 16,-4-5 1-16,1-7-2 15,0-2 0-15,-11-1-1 16,-4 0 1-16,4 3-2 15,-7 4 1-15,0 5-1 16,-4 17 1-16,1 6 0 16,-1 2 0-16,1 11 0 15,-1 8 0-15,4-2 1 16,3-4 0-16,4 7-1 16,4-1 1-16,3-2-9 15,4-7 1-15,-4-12-2 0,10-4 0 16</inkml:trace>
  <inkml:trace contextRef="#ctx0" brushRef="#br0" timeOffset="13271.12">29164 6833 35 0,'0'9'17'0,"7"-15"-16"0,-7 6 32 0,7-7-31 15,0-2 0-15,4-7 3 16,3 1 0-16,4-4-5 16,3 3 1-16,11 0 3 15,6 1 0-15,1 2-1 16,11 4 1-16,13 3-4 16,-6 2 1-16,-5 1-6 15,-6 0 0-15,-3 3-10 16,-5-3 1-16</inkml:trace>
  <inkml:trace contextRef="#ctx0" brushRef="#br0" timeOffset="13736.51">30826 7033 45 0,'0'-3'22'0,"-46"19"-20"0,32-13 32 0,-11 3-35 16,-3-3 0-16,3 0 0 16,0 1 0-16,1-4 0 15,-1 3 0-15,7 6-1 16,4-3 1-16,4 1-1 16,6 2 0-16,8 0 1 15,3 4 0-15,0 6 2 16,10-3 0-16,5-1 0 15,2 1 0-15,-2-4 1 16,-8 4 0-16,-7 3-2 16,-14 0 1-16,-7 3-2 15,-1 0 1-15,-2-4-4 16,-4-5 1-16,-1-4-9 16,5-9 0-16</inkml:trace>
  <inkml:trace contextRef="#ctx0" brushRef="#br0" timeOffset="14006.34">31161 6522 43 0,'7'35'21'0,"-11"30"-21"0,4-49 34 15,-3 12-33-15,-4 10 0 0,-7 22 0 16,-4 12 1-16,-3 12-3 16,0 7 0-16,0-9 1 15,3-13 0-15,4-16-4 16,3-15 0-16,4-10-8 16,-3-16 0-16,-1-21-1 15,-3-7 1-15</inkml:trace>
  <inkml:trace contextRef="#ctx0" brushRef="#br0" timeOffset="14189.25">30776 7033 31 0,'22'25'15'0,"23"0"-9"16,-23-12 30-16,13 3-33 16,11-1 0-16,0-2 1 15,3 6 0-15,4-13-6 16,-4 3 1-16,-3 1 1 15,-7-1 1-15,0 1-7 0,-8-1 1 16,-2 0-8-16,-8-9 0 16</inkml:trace>
  <inkml:trace contextRef="#ctx0" brushRef="#br0" timeOffset="14487.6">31464 7224 34 0,'-3'10'17'0,"-15"12"-17"0,11-16 25 0,-4 0-25 16,-3 1 1-16,0 2-1 15,-3 0 1-15,-1 4-1 16,-3 3 0-16,0-4 0 16,-1 1 1-16,5 2-2 15,3 1 1-15,7 3-1 16,7 0 1-16,7-7-2 15,10 4 1-15,5-10 0 16,-1-9 0-16,3-6 1 16,5-4 0-16,-1 4-3 15,0-4 1-15,-3-6-7 16,-1-9 1 0</inkml:trace>
  <inkml:trace contextRef="#ctx0" brushRef="#br0" timeOffset="14727.98">31542 7400 34 0,'3'10'17'0,"8"-29"-15"0,-4 16 28 16,0-4-28-16,4-2 1 15,-1-1 3-15,4-2 0 16,0 3-6-16,4-4 0 15,-4 0 4-15,11 4 1 16,10-4-2-16,4 1 1 0,0 3-4 16,-4-1 1-16,-7 4-6 15,-7 3 0-15,-6 3-10 16,-8 0 1-16</inkml:trace>
  <inkml:trace contextRef="#ctx0" brushRef="#br0" timeOffset="15146.33">31866 7526 41 0,'22'31'20'0,"6"-25"-7"0,-18-6 27 16,1 0-39 0,7-3 1-16,10 0 0 0,0-7 1 15,4 1-5-15,0-7 1 16,-4 1 2-16,-4-7 0 16,-2 3-2-16,-8 3 0 15,-11-6 0-15,-10 4 0 16,-10 2 0-16,-8 6 1 15,-7 10-1-15,-3 4 0 16,7 18 0-16,-4 12 1 16,7 4 0-16,11 6 1 15,7 6-1-15,11-10 1 0,10 1 0 16,17-3 0-16,12-7-1 16,3-3 1-16,-8-12-6 15,-9-6 1-15,-8-7-11 16,-11-10 1-16</inkml:trace>
  <inkml:trace contextRef="#ctx0" brushRef="#br0" timeOffset="16662.82">26194 6864 34 0,'-4'28'17'0,"8"13"-6"16,-4-32 18-16,-4 4-26 15,1 6 1-15,-1 3 1 16,1 6 1-16,-1 0-8 15,1-3 1-15,-1 0 4 16,1-6 1-16,3-6-3 16,3-7 1-16,1-12-2 15,3-4 1-15,-4-2-1 0,4-7 0 16,4-6 0-16,3 0 0 16,0-7-1-16,4 4 0 15,-1-3-1-15,1 6 1 16,0 3 0-16,-4 6 0 15,0 0 0-15,0 4 0 16,-3 5 0-16,-1 7 1 16,1 7 0-16,-4 2 1 15,0 7-1-15,-4 3 1 16,1 3-1-16,-4 3 0 0,0 0 0 16,0 3 1-16,0 0-1 15,-4 0 0-15,1-2-4 16,3-1 1-16,0-7-11 15,3 1 0-15</inkml:trace>
  <inkml:trace contextRef="#ctx0" brushRef="#br0" timeOffset="16936.88">26518 7152 31 0,'0'29'15'0,"7"-11"-6"16,-3-14 16-16,-4-4-23 15,7 0 0-15,0 3 0 0,4 3 0 16,3 3-4-16,0 1 1 16,3-1 1-16,1-3 1 15,0-2-2-15,-1-8 0 16,-3-2 0-16,1-6 0 15,-5-10 0-15,4 0 0 16,-7-6-10-16,4-4 1 16</inkml:trace>
  <inkml:trace contextRef="#ctx0" brushRef="#br0" timeOffset="17476.3">26825 7334 34 0,'4'7'17'0,"20"-20"-19"0,-16 7 24 0,2-4-23 16,1 1 1-16,-1-1 0 15,1 4 1-15,-4 0-1 16,0 3 0-16,0 3 0 15,0 0 1-15,4 3-1 16,-4 0 1-16,7 0-1 16,-4 0 0-16,1 0 0 15,0 4 1-15,-1-1-1 16,1 0 0-16,-1 4 0 0,-3-1 0 16,0 1 0-16,0-1 0 15,-3 0-1-15,3-6 1 16,-3 1-1-16,3 2 1 15,3-3-1-15,1-3 0 16,3-3 0-16,0 0 1 16,4 0 0-16,-1-4 0 15,1 1 0-15,0 0 1 16,-1 0 0-16,-3-1 0 16,0 1 0-16,1 3 0 0,-5 3 0 15,-3 3 1-15,0 3 0 16,0 4 0-16,0-1 0 15,-3 7 0-15,-1 3 0 16,-3 3 1-16,4 3-3 16,-4 0 1-16,3-7-5 15,1-5 1-15,3-4-8 16,11-15 0-16</inkml:trace>
  <inkml:trace contextRef="#ctx0" brushRef="#br0" timeOffset="17714.5">27771 6914 36 0,'-4'44'18'0,"-6"3"-12"16,6-28 26-16,-3 9-29 0,-7 7 0 15,-7 15 1-15,-8 6 1 16,1 10-7-16,0 0 0 15,3 0 4-15,4-10 0 16,4-9-6-16,6-15 1 16,7-11-6-16,8-14 0 15,3-14-5-15,0-5 1 16</inkml:trace>
  <inkml:trace contextRef="#ctx0" brushRef="#br0" timeOffset="17942.41">27661 7278 21 0,'32'15'10'0,"14"17"6"16,-32-23 12-16,4-2-24 15,-4 5 1-15,0 7 2 16,-4 0 1-16,-6-4-12 16,-4 7 1-16,-4 3 5 15,-10-6 1-15,-3 0-4 16,-4-3 1-16,-1-1-6 15,1-2 1-15,4-4-6 16,2 1 0-16,8-10-1 16,4-3 1-16</inkml:trace>
  <inkml:trace contextRef="#ctx0" brushRef="#br0" timeOffset="18255.46">27817 7532 39 0,'21'34'19'0,"42"7"-20"0,-42-28 40 16,8 2-36-16,2-2 0 16,-2-7 0-16,-1-3 0 15,-4-9-5-15,-2-7 1 16,-5-2 2-16,-3-4 1 16,-10-3-2-16,-8-3 0 15,-3 0-1-15,-3 3 1 16,-1 9-2-16,-6 7 1 0,-5 9 0 15,-2 10 1-15,3 2 0 16,3 10 0-16,7 7 0 16,4 9 0-16,11-7-1 15,6 1 0-15,4-4-3 16,4-3 0-16,7-9-8 16,7-10 1-16,10-15-2 15,0-6 1-15</inkml:trace>
  <inkml:trace contextRef="#ctx0" brushRef="#br0" timeOffset="18540.99">28533 7551 16 0,'70'-35'8'0,"-6"7"-1"16,-54 22 10-16,1-1-11 15,-4 7 0-15,-11 3 0 16,-6 4 0-16,-8 2-9 16,-10 4 0-16,-4-4 5 0,-3 1 1 15,0 5-3-15,6-5 0 16,5-1 0-16,10 4 1 15,0-4 2-15,10 7 0 16,18 2 2-16,7 4 0 16,8 4 1-16,2 5 0 15,5 3 0-15,-5 7 1 16,-6-3-4-16,-11-10 1 16,-14 0-3-16,-10 4 1 15,-15-1-3-15,-10-9 1 0,-4-10-7 16,3-12 1-16,1-9-10 15,-7-13 1-15</inkml:trace>
  <inkml:trace contextRef="#ctx0" brushRef="#br0" timeOffset="19816.25">29136 7444 39 0,'-4'16'19'0,"22"-19"-12"0,-7-1 25 16,6 1-29-16,11-3 0 15,11-3 0-15,11 2 1 16,3 4-5-16,14 3 0 15,3 3 4-15,-10 4 0 0,-10 8-1 16,-12-2 0-16,-9 2 0 16,-15 4 0-16,-21 3-1 15,-11 3 0-15,-7 7 0 16,1-1 0-16,-5 0-2 16,-2-2 0-16,-1-1 1 15,0 0 0-15,-3 3-1 16,3 1 0-16,0 2-4 15,4-5 1-15,0-1-9 16,7 0 1-16,3-6-4 16,11-3 1-16</inkml:trace>
  <inkml:trace contextRef="#ctx0" brushRef="#br0" timeOffset="19999.14">29171 8360 48 0,'-14'44'24'0,"14"-16"-20"0,0-25 46 15,0 0-50-15,0 3 1 16,0-3-8-16,0 4 0 16,7-10-6-16,4-1 1 15</inkml:trace>
  <inkml:trace contextRef="#ctx0" brushRef="#br0" timeOffset="34108.78">7112 2217 41 0,'11'15'20'0,"-1"-12"-13"15,-10-3 20-15,0 0-28 16,0 0 1-16,-10 4-1 16,-1-1 1-16,-10 3 0 15,-7 3 0-15,-1 10-1 16,-2 0 1-16,-5 6-1 16,-9 6 0-16,-5 13 0 15,11 0 0-15,1 10-1 16,2-1 1-16,12-3 0 15,2 6 0-15,8 7 0 16,7-19 1-16,7 3-1 16,7-6 1-16,11-10-1 0,10-9 0 15,4-12-5-15,0-7 1 16,6-3-5-16,8-10 0 16</inkml:trace>
  <inkml:trace contextRef="#ctx0" brushRef="#br0" timeOffset="34392.97">7204 2743 35 0,'0'7'17'0,"3"-26"-18"0,-3 9 30 16,0 14-30-16,0 2 1 16,-3-6-1-16,-4-6 1 0,-7 6 0 15,-4-4 1-15,-3 8-1 16,0 2 0-16,-1 3 0 15,1 1 0-15,4 9-1 16,-1 6 1-16,4-3-1 16,7 0 1-16,0-1-2 15,14-2 1-15,0-3-1 16,14-7 0-16,4-2-1 16,-1-7 1-16,1-10-3 15,3-9 1-15,1-3-4 16,-1 4 0-16</inkml:trace>
  <inkml:trace contextRef="#ctx0" brushRef="#br0" timeOffset="34967.28">7387 2712 42 0,'28'38'21'0,"-6"-54"-26"0,-15 22 41 15,0-3-36-15,3 4 0 16,-10 2 0-16,11-9 0 16,-11 3-1-16,0-3 1 15,0 0 0-15,7-3 0 16,0-6 0-16,0 2 0 16,0 14 0-16,4-14 0 0,-8 4 0 15,4 3 0-15,0-6-1 16,-3 6 1-16,-1 0-1 15,4 0 0-15,0 6 0 16,4-6 1-16,0-9-1 16,-1 3 0-16,1 6 0 15,-1 0 1-15,1-4 0 16,7 8 0-16,-8 2-1 16,4-6 1-16,0 0-2 15,1 0 1-15,-1 0-1 16,0 0 1-16,0 0 0 15,0 0 0-15,-3 0 0 16,-4 3 1-16,0-6 0 16,0-7 0-16,3 1 0 15,-3-3 0-15,4-1-1 16,-4-6 1-16,4 3 0 16,-1 10 1-16,1 3-1 0,-1 3 1 15,1 3 0-15,3 3 0 16,0 10 0-16,-3 6 1 15,10-16-1-15,-14-6 0 16,4 7-1-16,-1 2 1 16,1 4-5-16,3 2 1 15,-4 4-8-15,1-6 1 16</inkml:trace>
  <inkml:trace contextRef="#ctx0" brushRef="#br0" timeOffset="35385.11">8149 2941 36 0,'11'60'18'0,"-15"2"-16"16,4-46 28-16,0-3-30 15,4 12 1-15,-4-7-1 16,0-2 1-16,-4-3-2 15,4-7 1-15,0-12 0 16,-3-7 0-16,-1-15-1 16,1-7 1-16,3-2-2 15,-7-7 1-15,7-9-1 16,0 2 0-16,3 14 0 16,1 9 0-16,6-7 0 0,1 4 1 15,3 9 1-15,7 3 1 16,0 9 1-16,4 10 1 15,-4 0 0-15,0-9 0 16,-3 9-1-16,-4 9 1 16,-3 1-3-16,-11 2 1 15,-7 7-2-15,-4 3 1 16,-3-3-1-16,-7 0 0 16,0-3-5-16,-1-7 1 15,5-9-6-15,-4 0 0 0</inkml:trace>
  <inkml:trace contextRef="#ctx0" brushRef="#br0" timeOffset="35686.11">8541 2740 37 0,'10'32'18'0,"-6"-64"-16"15,-4 32 31-15,0 0-32 16,-4 3 0-16,1 13 0 16,-1-3 1-16,1 9-3 15,3 3 1-15,0 3 2 16,3-9 0-16,1-10-1 16,3 1 1-16,0-1 0 15,0-3 0-15,4-15-1 0,3-1 0 16,3-5-2-16,-3-13 0 15,-3 2-3-15,0 11 0 16,-8-7-10-16,1-13 1 16</inkml:trace>
  <inkml:trace contextRef="#ctx0" brushRef="#br0" timeOffset="36274.03">8950 2047 38 0,'0'10'19'0,"7"21"-13"0,-3-22 27 0,-1 10-33 16,-3-12 0-16,0 11 0 15,-3 20 0-15,-1 6-1 16,1 22 0-16,3 6-1 16,3 13 0-16,1-23-4 15,-4-15 1-15,0-6-7 16,0-13 1-16</inkml:trace>
  <inkml:trace contextRef="#ctx0" brushRef="#br0" timeOffset="36483.91">8735 2605 28 0,'24'13'14'0,"1"-7"-3"15,-14-6 19-15,3-6-27 0,4 3 1 16,6-7 2 0,8-5 0-16,10-1-9 0,-10 4 0 15,3 2-3-15,-6-2 1 16,2-1-7-16,-2 4 1 16</inkml:trace>
  <inkml:trace contextRef="#ctx0" brushRef="#br0" timeOffset="36991.9">9208 2740 44 0,'7'-6'22'0,"14"12"-25"0,-11-12 38 16,8 6-33-16,3-3 0 15,0 3-1-15,0 0 1 16,-3-10-4-16,0-8 0 16,-4 2 1-16,-4-12 1 15,-6 6-2-15,-4 0 1 16,-4 3-1-16,-3 3 1 16,0 7-1-16,-10 0 1 15,6 2 0-15,-7 14 0 16,8 2 0-16,-1 7 1 15,4 12 0-15,7-9 0 0,7-4 0 16,4 14 1 0,-1-4-1-16,5 3 1 0,2-9-1 15,4 0 0-15,1-4-4 16,6-12 0-16,0-3-7 16,-3-12 0-16</inkml:trace>
  <inkml:trace contextRef="#ctx0" brushRef="#br0" timeOffset="37292.87">9673 2819 28 0,'-3'6'14'0,"6"-34"-8"16,-3 15 17-16,4-2-22 15,-1 8 1-15,-3-5 3 0,0-4 1 16,0 3-5-16,0-5 0 16,7 2 6-16,7-3 0 15,11 0-1-15,10-3 1 16,4 0-3-16,4-3 1 16,-5 7-4-16,5-8 0 15,-5 8-6-15,-2 2 0 16,-8 7-10-16,-7 5 1 15,-10 4-2-15,-4 10 1 16</inkml:trace>
  <inkml:trace contextRef="#ctx0" brushRef="#br0" timeOffset="37862.54">11723 2634 49 0,'3'34'24'0,"-3"7"-27"16,0-38 49-16,4 6-46 16,-1 1 0-16,4 2-8 15,1-5 1-15,-1-4-4 16,3-3 1-16,-6-13-4 16,-4-6 0-16</inkml:trace>
  <inkml:trace contextRef="#ctx0" brushRef="#br0" timeOffset="38026.44">11621 2377 14 0,'3'-4'7'0,"11"23"8"0,-10-25 7 16,3 6-19-16,0-3 0 16,3 3 0-16,1 0 0 15,7 0-9-15,3 0 0 16,3-10-1-16,-6-2 0 15</inkml:trace>
  <inkml:trace contextRef="#ctx0" brushRef="#br0" timeOffset="38342.25">12358 2383 47 0,'0'12'23'15,"-25"20"-24"-15,15-23 45 0,-5 10-44 16,-6-7 1-16,-3 10 0 16,-1-9 0-16,0 3-3 15,0-7 0-15,1 0-1 16,6 1 1-16,11-1-1 16,7 7 1-16,7-7 1 15,11 4 1-15,6-1 1 16,12 1 1-16,3 3 1 15,-4-7 1-15,-7 4-2 0,-7 12 1 16,-3-16-4-16,-8 10 1 16,-13 6-7-16,-18 3 1 15,-11-3-9-15,-3-9 1 16</inkml:trace>
  <inkml:trace contextRef="#ctx0" brushRef="#br0" timeOffset="38883.56">14189 2678 39 0,'-18'-10'19'0,"-21"4"-14"16,29 0 28-16,-1-1-31 16,-7 4 0-16,-6 3 1 15,-4 3 0-15,-1 4-4 16,1 5 1-16,3 10 1 15,4-12 1-15,7 2-3 16,0 7 1-16,11-7-3 16,10 4 1-16,7-10-1 15,3-2 0-15,4-8-1 0,1-2 0 16,-1 6 0-16,-4 0 0 16,-2-6-1-16,-5-4 1 15,4 7 0-15,-3-6 0 16,-1 9 2-16,1 0 0 15,0 0 3-15,-1 0 0 16,-3 9 2-16,0-9 0 16,4 3 0-16,-4 4 0 0,4 5-2 15,-4 4 1-15,3 0-2 16,1 2 0-16,3-11-6 16,0-1 0-16,4-9-4 15,3-7 1-15</inkml:trace>
  <inkml:trace contextRef="#ctx0" brushRef="#br0" timeOffset="39393.78">14436 2750 55 0,'-4'3'27'0,"4"-6"-35"0,0 3 56 16,0 0-48-16,0 9 1 16,0-6-1-16,0 0 1 15,0 1-2-15,4-1 0 16,-4-3 1-16,3-10 0 0,1 7-2 16,-1-6 1-16,1-10 0 15,3-3 1-15,-4 0-1 16,4 3 0-16,0 0 0 15,1 7 1-15,2 2 0 16,1 10 0-16,3 7 0 16,3 2 0-16,1 16-1 15,0-6 1-15,3 9-1 16,4 7 0-16,3 2-2 16,7-8 0-16,0 2-4 15,-3-12 1-15,0-4-8 16,0-11 1-16</inkml:trace>
  <inkml:trace contextRef="#ctx0" brushRef="#br0" timeOffset="39993.21">16711 2740 36 0,'-28'-15'18'0,"-7"-4"-4"16,28 13 25-16,-4 2-36 15,-3-5 1-15,-4 0 0 16,-6-7 0-16,-5 13-6 16,1 3 1-16,3 0 3 15,4 9 1-15,4 4-2 16,2 2 0-16,5 1-1 15,-1 6 0-15,8 3-1 16,10 3 1-16,3-3-1 16,5 1 0-16,2-8 0 15,4-8 0-15,4-4 0 0,0-9 0 16,-1-7 0-16,-2-2 1 16,-1-7-1-16,0 3 1 15,-3-2-1-15,-1-1 1 16,-3 13 0-16,0 2 0 15,-3 1 0-15,0 6 0 16,-1 10 0-16,-3 3 0 16,0 2 0-16,0-5 1 15,4 0-4-15,3-1 0 16,0 4-6-16,-3-10 1 0,6-3-7 16,5-6 1-16</inkml:trace>
  <inkml:trace contextRef="#ctx0" brushRef="#br0" timeOffset="40398.53">16990 3104 42 0,'-7'56'21'0,"14"42"-15"15,-4-79 35-15,-3-4-40 16,4-2 0-16,-4-7-1 16,0-6 1-16,0-6-2 15,0-19 1-15,-4-7 0 0,4-12 1 16,0-6-2-16,0 3 1 16,0-9-2-16,0-4 1 15,0 1-1-15,4 18 0 16,3 0 0-16,3 7 0 15,5 12 1-15,6 3 0 16,3 13 1-16,5-4 0 16,-5 13 1-16,-2 4 0 15,-8 8-1-15,-7 7 1 16,-7 10-2-16,-11-14 1 16,-7 7-4-16,-3 4 1 0,-3-11-9 15,-1-8 1-15,4-7-2 16,7-9 1-16</inkml:trace>
  <inkml:trace contextRef="#ctx0" brushRef="#br0" timeOffset="40819.97">17399 3170 43 0,'0'66'21'0,"-7"-7"-20"0,7-56 42 16,0-3-44-16,0 7 1 15,0-14-2-15,0-14 0 16,0-20 1-16,0 0 0 15,0-19-2-15,0 4 1 16,0-16-2-16,0 12 1 16,0 1 1-16,0-1 0 15,7 7 1-15,11 9 1 16,10 9 1-16,7 7 0 0,-3 9 1 16,0 16 0-16,-4 16 0 15,-7-4 0-15,-7 19-2 16,-10 7 1-16,-8 3-2 15,-10-4 1-15,-7 1-2 16,-4-14 0-16,0 1-10 16,4-12 0-16</inkml:trace>
  <inkml:trace contextRef="#ctx0" brushRef="#br0" timeOffset="41390.65">17928 2787 35 0,'0'19'17'15,"0"6"-6"-15,7-18 23 0,-3 2-31 16,-4 0 1-16,0 1 0 16,0-1 0-16,3-3-5 15,-3 1 0-15,0-7 4 16,4-7 0-16,-1-2-2 15,-3 3 0-15,0-19 0 16,0-4 0-16,0 14-1 16,0-10 0-16,7 3 0 15,0-7 0-15,4 11-1 16,3 2 1-16,7 10-3 16,8 6 0-16,-1 9-4 15,0 1 1-15,0-1-9 16,0-3 0-16</inkml:trace>
  <inkml:trace contextRef="#ctx0" brushRef="#br0" timeOffset="41751.06">18514 2841 33 0,'3'15'16'0,"-6"-15"-10"0,-1-6 22 0,1 3-27 15,-1-6 1-15,-6 2-1 16,-4 1 1-16,-4 0-3 16,-7 6 1-16,-3 9 1 15,3 10 0-15,4 0-2 16,3 6 0-16,4 3 0 15,7 0 1-15,7 7-1 16,7-13 0-16,7-7 1 16,8-8 0-16,2-14 2 15,-3-8 0-15,-3 2 0 16,0-3 0-16,-4-5-3 16,0-5 0-16,-3-2-10 0,-4-6 0 15</inkml:trace>
  <inkml:trace contextRef="#ctx0" brushRef="#br0" timeOffset="42262.5">19061 2618 45 0,'-4'6'22'0,"-10"29"-19"0,14-26 34 16,-7 10-37-16,-7-10 0 15,-7 16 0-15,-8 13 0 16,1 6-1-16,0 0 0 16,7 9-4-16,3-12 1 15,8-7-9-15,-1-15 0 16</inkml:trace>
  <inkml:trace contextRef="#ctx0" brushRef="#br0" timeOffset="42444.46">18736 2571 37 0,'25'66'18'0,"42"37"-5"15,-43-78 25-15,8 13-37 16,0 6 0-16,3 3 0 15,1 0 0-15,2 3-6 16,-2-6 1-16,-8-6-9 16,-7-13 0-16</inkml:trace>
  <inkml:trace contextRef="#ctx0" brushRef="#br0" timeOffset="43960.66">19329 2765 24 0,'3'19'12'0,"1"0"-3"15,-4-10 12-15,-4-2-19 16,1 12 1-16,-1-7 1 15,-3 4 0-15,0 9-6 16,0 6 1-16,0-6-2 16,0 0 1-16,3-22-8 15,4-15 1-15</inkml:trace>
  <inkml:trace contextRef="#ctx0" brushRef="#br0" timeOffset="44152.07">19177 2527 43 0,'-4'16'21'0,"8"-7"-16"16,-4-9 38-16,7 3-43 0,4 4 1 16,6 2-7-16,1-6 1 15,3 3-4-15,4 4 1 16,-1-4-6-16,1 3 0 15</inkml:trace>
  <inkml:trace contextRef="#ctx0" brushRef="#br0" timeOffset="44662.98">19533 2928 37 0,'4'0'18'0,"3"7"-19"0,-4-7 33 0,1-7-32 16,3-11 0-16,-3-1-1 15,-1 0 0-15,1 3 1 16,3-2 0-16,-4 5-1 16,1 4 1-16,-1 5 0 15,-3 4 0-15,4 0 0 16,-1 4 0-16,1 2 0 15,-1 0 0-15,4-3 0 16,0 4 0-16,1-7 0 0,-1 3 0 16,0 3 0-16,0-3 0 15,0 3 0-15,0 4 0 16,0-4 0-16,0-3 0 16,0-3-1-16,0-3 1 15,4-3-1-15,-1-4 0 16,1-5 0-16,-1-1 1 15,1 3-1-15,3-5 0 16,-3-1 0-16,-1 6 1 16,4 4 0-16,-3-1 1 15,3 7-1-15,0 3 1 0,-3 10-1 16,-1-1 1-16,1 10-1 16,-1 6 0-16,1-6-2 15,0 0 1-15,3-1-8 16,0-5 1-16,7 0-2 15,-3-7 0-15</inkml:trace>
  <inkml:trace contextRef="#ctx0" brushRef="#br0" timeOffset="45233.21">20253 2859 31 0,'18'7'15'0,"-8"-17"-10"16,-3 10 28-16,0-6-33 15,0 3 1-15,-3-3-1 16,-1 3 1-16,-3-7-2 0,-3 7 0 16,-1 3 0-1,-3 3 0-15,0 7-3 0,0-1 1 16,0 0-1 0,0 4 1-16,0-4-2 0,4 4 0 15,3-4 0-15,3 1 0 16,4-1 1-16,0 4 1 15,0-4 0-15,0 7 1 16,4 2 0-16,-4 1 1 16,0 3 0-16,4-3 1 15,-1 0 1-15,1 0 0 0,3-4 1 16,3-11 1-16,5-4 2 16,6-4 0-16,11-18 0 15,-1-6 1-15,1 0-1 16,-7-16 0-16,0-9-2 15,0-4 1-15,-1-15-2 16,-3-16 0-16,-6-28-1 16,-12 13 1-16,-6-19-1 15,-8-1 1-15,-3-2-1 16,0 12 1-16,-3 31-1 16,-5 20 0-16,1 8 0 15,0 17 1 1,-7 90-2-1,3 22 1-15,8 4 0 16,6 27 0-16,4 26-1 16,7-13 1-16,0 4-3 15,0-17 0-15,-3-24-4 0,0-20 1 16,-1-18-8-16,-3-25 1 16</inkml:trace>
  <inkml:trace contextRef="#ctx0" brushRef="#br0" timeOffset="45458.93">20380 2587 23 0,'14'18'11'0,"18"11"7"0,-15-29 12 0,5 0-29 16,6 0 1-16,4-10 0 15,3 4 0-15,4 3-5 16,0-3 0-16,3 6-4 16,4 6 1-16,-7-6-5 15,-4 3 0-15</inkml:trace>
  <inkml:trace contextRef="#ctx0" brushRef="#br0" timeOffset="45608.84">20881 2759 25 0,'-4'10'12'0,"8"52"2"16,-1-43 19-16,1-3-33 16,0-7 1-16,-1 1-3 15,4-1 1-15,0-9-6 16,0-13 0-16,0-9-3 0,4 1 0 16</inkml:trace>
  <inkml:trace contextRef="#ctx0" brushRef="#br0" timeOffset="45775.7">20860 2546 27 0,'28'6'13'0,"14"29"-13"0,-24-29 20 0,0 6-21 16,6-2 1-1,5 9-5-15,2-4 1 0,1 14-1 16,0-20 0-16</inkml:trace>
  <inkml:trace contextRef="#ctx0" brushRef="#br0" timeOffset="46030.71">21371 2740 20 0,'7'10'10'0,"0"-7"-8"16,-7-3 14-16,-3 6-17 15,3-6 1-15,-7 6 0 16,-7 4 0-16,-4 2 0 15,0 4 1-15,1 0 0 16,3 3 0-16,0-1 0 16,-1 7 0-16,5 7-1 15,3-7 1-15,0 0-1 0,7-6 0 16,0-16 0-16,7-3 0 16,7-3 0-16,0-16 0 15,4 3-2-15,3-3 1 16,0-9-6-16,0 0 1 15</inkml:trace>
  <inkml:trace contextRef="#ctx0" brushRef="#br0" timeOffset="46734.99">21629 2721 31 0,'10'29'15'0,"1"-36"-7"0,-7 17 27 16,3 6-33-16,-4 2 0 16,1 7 0-16,-1 1 0 15,1-8-3-15,-4-2 0 0,0-7 1 16,0 4 1-16,0-7-1 15,0-6 0-15,0-9-1 16,0-7 1-16,3-9-2 16,1-6 1-16,-1 15 0 15,1-12 1-15,-1 3-1 16,4-4 0-16,4 4 1 16,3 7 0-16,0-1 0 15,0 12 1-15,7 11 0 16,8 8 0-16,9 1 0 15,1 2 0-15,-3 20-1 16,2 3 0-16,-2 5-1 16,-5 11 1-16,-2 8-2 15,-5-2 0-15,-3-4-9 16,-3-12 1-16,-7-22-1 16,-1-15 0-16</inkml:trace>
  <inkml:trace contextRef="#ctx0" brushRef="#br0" timeOffset="48209.14">22578 3088 46 0,'-4'-9'23'0,"-3"12"-7"15,7-6 24-15,0 3-38 16,0 0 0-16,0 0 0 15,0 0 0-15,4 0-15 16,6 0 0-16,8-6-3 16,3-1 1-16</inkml:trace>
  <inkml:trace contextRef="#ctx0" brushRef="#br0" timeOffset="48822.14">25040 1251 36 0,'4'15'18'0,"-1"4"-17"0,-3-6 25 16,-3 12-26-16,-4 9 0 15,0 1 0-15,3 9 0 16,4-7-5-16,4 7 1 0,3 0-6 16,-7-6 0-16</inkml:trace>
  <inkml:trace contextRef="#ctx0" brushRef="#br0" timeOffset="49168.55">25576 1436 29 0,'-17'12'14'0,"-33"48"-9"16,33-41 21-16,-8-10-25 0,-14 7 0 16,0 12-1-16,-10 19 1 15,0 3-1-15,3 22 0 16,0 4 0-16,7 8 1 16,0-21-1-16,4 0 1 15,3-1-2-15,4-8 1 16,3-10-8-16,8-7 1 15,3-12-3-15,3-15 1 16</inkml:trace>
  <inkml:trace contextRef="#ctx0" brushRef="#br0" timeOffset="49722.06">25121 2170 26 0,'14'28'13'0,"22"-44"-7"16,-22 13 21-16,7-3-26 0,4 3 1 15,6-7 1-15,5 4 0 16,-1-4-4-16,-3 7 1 16,-4-3 2-16,-3 12 0 15,-4-6-1-15,-4 13 0 16,-6-7-2-16,-7-6 1 16,-8 0-1-16,1 0 1 15,-12 0-1-15,5 0 0 16,-4 3 0-16,3 4 0 15,1 2 1-15,-1-3 0 16,4 4 0-16,3-1 0 16,1 0-1-16,3-5 1 15,3 2 0-15,4-3 0 0,4 3 0 16,3 4 1-16,7-1 0 16,11 7 0-16,-4-7 0 15,0 10 1-15,-3-10-1 16,-4 7 1-16,-3-6-2 15,-4-1 1-15,-7 0-2 16,-7-6 1-16,-10 10-2 16,-12 6 1-16,-13-10-3 15,-7 1 1-15,-11-1-8 16,-4-6 1-16</inkml:trace>
  <inkml:trace contextRef="#ctx0" brushRef="#br0" timeOffset="50503.31">26074 1740 16 0,'88'-72'8'0,"-32"3"4"16,-38 41 3-16,3-16-11 15,-3-16 1-15,-8 13 3 16,-10-12 1-16,-14 2-11 16,-3-6 1-16,-19 19 5 15,-24-9 1-15,-28-3-2 16,-7-4 0-16,-21 4-3 15,-15 6 1-15,-10 21-1 16,3 10 1-16,1 19 0 16,-1 19 0-16,4 10-1 15,18-1 1-15,10 22-1 0,7 3 0 16,7 29-2-16,11 34 0 16,14 0-1-16,11 16 1 15,17-7-1-15,11 4 1 16,10-17 0-16,11 4 1 15,14-9 0-15,14 0 0 16,18-4 0-16,7 4 1 16,25-4 0-16,13-6 0 15,15-15-1-15,0-26 1 16,21-2-1-16,14-13 1 0,3-23-1 16,-10-5 0-16,-7-1-1 15,-3-15 1-15,-11-19 0 16,-8-12 0-16,-9-26 0 15,-12-34 1-15,-10-9-1 16,-17-16 1-16,-12-29-1 16,-9 4 1-16,-12 15 0 15,-17 4 0-15,-10-13-1 16,-15 22 1-16,-14 6-3 16,-10 0 1-16,-15 35-6 15,-3 9 1-15</inkml:trace>
  <inkml:trace contextRef="#ctx0" brushRef="#br0" timeOffset="53490.16">16397 3355 17 0,'7'3'8'0,"0"6"5"15,0-9 8-15,-3 0-18 16,10 0 1-16,0 0 1 16,0 7 0-16,7-7-7 15,11 0 0-15,10 0 4 16,11 0 1-16,4 0-3 16,10 9 1-16,7 1-1 15,11 5 1-15,13 4 0 0,-6-10 0 16,10 13 1-16,11 0 1 15,14 7-1-15,4-4 1 16,13-3 0-16,12 3 1 16,-1-6-1-16,11 6 0 15,10-10 0-15,-3 7 0 16,3 3-1-16,8 4 1 16,-8-1-1-16,-3 3 0 15,7-12-2-15,-4-13 1 16,-3 4-1-16,7-10 1 0,-4-7-1 15,-6-2 0-15,3-7 0 16,-4 1 1-16,-17 2-2 16,-11 4 0-16,-4-7-3 15,-13 7 1-15,-11-1-6 16,-11 4 1-16,-14 3-7 16,-14-10 0-16</inkml:trace>
  <inkml:trace contextRef="#ctx0" brushRef="#br0" timeOffset="57175.87">8216 3901 24 0,'11'9'12'0,"-11"-9"-8"16,0 0 13-16,3-6-18 15,-3 3 1-15,0-7 0 16,-3 10 0-16,-4-6 0 16,-4 6 0-16,1 0-1 15,-1 0 1-15,4 0-1 16,-4 0 1-16,4 0-2 16,0 0 1-16,4 6-1 15,-4-6 0-15,3 3-1 16,1 4 1-16,3-4 0 15,3 3 0-15,4 3 1 16,0 4 0-16,4-4 3 16,10 4 0-16,-10-4 2 15,3-9 0-15,-4 0 1 0,1 0 1 16,-4-9-2-16,0 3 1 16,-7-1-3-16,0 1 1 15,0 0-2-15,-11 6 0 16,4 0-8-16,0 0 1 15,-3 0-4-15,3 0 1 16</inkml:trace>
  <inkml:trace contextRef="#ctx0" brushRef="#br0" timeOffset="57635.42">8700 3640 23 0,'-11'41'11'0,"-7"3"-7"16,15-25 17-16,-4 6-20 15,-4 0 0-15,-3 0 0 0,0 13 1 16,3 6-1 0,1-13 0-16,-1 10 2 0,8-7 0 15,-8-6 0-15,4 1 1 16,3-4 0-16,4-6 0 15,0-4 0-15,4-5 0 16,3-1 0-16,7-6 0 16,4-3-1-16,3-3 1 15,11-3-4-15,3 3 1 16,-3-7-6-16,7 10 1 16,-1-6-9-16,-6 12 1 15,3-6-3-15,-6-6 1 16</inkml:trace>
  <inkml:trace contextRef="#ctx0" brushRef="#br0" timeOffset="57860.9">9112 4133 38 0,'-3'31'19'0,"-4"-6"-18"15,3-19 38-15,1-3-37 16,-4 4 1-16,3-1 0 16,-3 0 0-16,3 1-6 15,4-1 0-15,0-3-8 16,8-9 0-16,-5-7-3 0,-3-3 1 16</inkml:trace>
  <inkml:trace contextRef="#ctx0" brushRef="#br0" timeOffset="58008.8">8999 3926 11 0,'14'18'5'0,"18"1"-3"0,-21-16 1 15,3 4-8-15,-3-14 0 0</inkml:trace>
  <inkml:trace contextRef="#ctx0" brushRef="#br0" timeOffset="58551.6">9250 4164 31 0,'-7'16'15'0,"17"-20"-22"15,-13 4 31-15,3 0-25 16,0-6 1-16,3-9-2 16,1 2 1-16,3-6 1 15,-4 7 0-15,-3-1 0 16,8 10 0-16,-1 0-1 16,0 3 1-16,0 6 0 15,0 4 1-15,-4 5-1 0,4-5 0 16,-3-1 1-16,-1-3 0 15,1-3 0-15,3 1 1 16,-3-1-1-16,3 3 0 16,0-3 0-16,0 3 1 15,0 1-2-15,3-1 1 16,-6 3-2-16,-1-9 1 16,1 0 0-16,3 0 0 15,-4 0 0-15,5-6 0 16,2 3 1-16,1-7 0 0,-1 4 1 15,1 0 0-15,-1 0 1 16,1 6 0-16,0 6 0 16,-1 0 0-16,1 4 0 15,-1 5 1-15,1-5-1 16,0-1 0-16,-4 4-1 16,3-4 1-16,-3 4-2 15,4-4 1-15,-4 0-3 16,3-2 1-16,-2-4-7 15,2 0 1-15,1-9-7 16,-4-7 0-16</inkml:trace>
  <inkml:trace contextRef="#ctx0" brushRef="#br0" timeOffset="58762.12">9765 4186 47 0,'3'47'23'0,"-10"-16"-23"0,7-24 38 15,0 11-38-15,0-5 1 16,-3 6-3-16,3-10 0 16,0-6-5-16,0-3 0 15,0-9-7-15,0-10 1 0</inkml:trace>
  <inkml:trace contextRef="#ctx0" brushRef="#br0" timeOffset="59136.07">9638 3966 24 0,'7'-3'12'0,"11"-3"-5"0,-18 3 12 0,7-7-20 16,3-2 1-16,8-4-4 15,3 10 1-15,7-22 0 16,0-7 0-16,4-2-2 16,-4-10 1-16,1-4 0 15,-5 7 0-15,1 1 4 16,-7-4 0-16,-1 6 4 16,-3 13 0-16,1-1 1 15,-1 17 1-15,0 12-1 0,-4 6 1 16,-6 10-3-16,-4 15 1 15,0 16-1-15,0 13 0 16,0-4-2-16,3 16 1 16,1 4-1-16,-1 5 0 31,5-3-4-31,-1-27 1 16,-4-14-6-16,-3-21 0 15,-3-13-2-15,-8-12 0 16</inkml:trace>
  <inkml:trace contextRef="#ctx0" brushRef="#br0" timeOffset="59825.16">9800 4039 22 0,'11'15'11'0,"28"10"-11"16,-25-15 19-16,3 2-18 15,8-2 0-15,14 2 0 16,0-9 0-16,6 4-2 15,-2-4 1-15,-1 3 1 16,4-6 1-16,-7 0-1 16,-4-6 1-16,-7 6 0 15,-3 0 0-15,-7 6 0 16,-4-12 0-16,-4 3 0 16,-3-4 0-16,-3 4-1 15,-8-6 1-15,1-1-2 16,-4 10 1-16,0-3-1 15,0 6 1-15,0 1-1 0,0 5 0 16,0-3 0-16,-1 4 0 16,5-1-1-16,3-9 0 15,0 6-1-15,7-3 0 16,0-6-1-16,0 6 0 16,4 1-1-16,-1 5 1 15,1 0 0-15,-1 4 0 16,1-1 1-16,0 4 0 15,3-3 1-15,0 2 0 0,0-5 1 16,7-1 0-16,-3-3 1 16,3-2 0-16,7-1 0 15,4-3 0-15,3-7 0 16,0-2 1-16,1-13-1 16,-8-3 0-16,-3-10-3 15,-1-8 1-15,-2-11-1 16,-5 7 0-16,-3-19 1 15,-7-6 0-15,0-12 0 16,-3 21 0-16,-4-12 1 16,0 3 1-16,-4 6 1 15,1 15 0-15,-4 14 2 16,0 18 0-16,-4 19 0 16,4 9 1-16,0 20-1 15,4 18 0-15,3 19-1 0,7 3 1 16,0 15-3-16,0-5 0 15,0 5-2-15,-4-12 1 16,1-12-5-16,-1-16 0 16,-3-19-5-16,0-16 0 15</inkml:trace>
  <inkml:trace contextRef="#ctx0" brushRef="#br0" timeOffset="60024.07">10527 3901 36 0,'18'18'18'0,"10"-8"-13"0,-18-10 29 0,8 0-35 16,7 0 1-16,3 0 0 16,0 0 0-16,11 0-4 15,7 0 0-15,3 3-7 16,-3-3 0-16</inkml:trace>
  <inkml:trace contextRef="#ctx0" brushRef="#br0" timeOffset="60215.96">11091 4167 33 0,'7'38'16'0,"0"-13"-15"0,-3-22 23 16,0 0-27-16,-1 0 0 16,1-9-9-16,3-10 1 15,-4-6 9-15,4-9 0 16</inkml:trace>
  <inkml:trace contextRef="#ctx0" brushRef="#br0" timeOffset="60396.86">11091 3913 21 0,'4'9'10'0,"14"4"-6"0,-11-10 14 15,0 0-15-15,3 4 1 0,4-1 0 16,0 3 0-16,4-6-7 16,0 4 0-16,3-7-1 15,0 3 0-15,-3 0-4 16,-4-3 0-16</inkml:trace>
  <inkml:trace contextRef="#ctx0" brushRef="#br0" timeOffset="60669.18">11448 3982 20 0,'14'-9'10'0,"-11"2"-2"16,-3 7 15-16,0 0-22 15,0 0 1-15,0 0-2 16,-7 0 1-16,0 7-2 15,-7-7 1-15,0 6 1 0,-4 3 1 16,4 1-2-16,0 9 0 16,4 3-1-16,-1 9 0 15,4-6-1-15,7 3 0 16,3-6-1-16,8-9 1 16,0-1 1-16,3-12 0 15,3-6 1-15,4-10 0 16,-3 1-3-16,-4-4 0 15,-3 3-4-15,-4-3 1 16</inkml:trace>
  <inkml:trace contextRef="#ctx0" brushRef="#br0" timeOffset="61388.95">11797 3941 34 0,'-4'7'17'0,"8"8"-17"0,-4-5 32 0,0-4-30 15,0 6 0-15,0 4 0 16,0-3 1-16,0-1-4 16,0-2 0-16,0-1 1 15,0-9 1-15,0 0-2 16,0 0 0-16,3-9-2 16,4-7 0-16,1-12-1 15,-1 3 0-15,0 0 0 16,0 6 1-16,0 0 0 15,0 0 1-15,0 3 2 0,0 7 0 16,0 9 1-16,4-9 0 16,6 9-1-16,4 12 1 15,1 4 0-15,-1 9 0 16,0-3-1-16,4 0 0 16,-4-3-4-16,0-4 0 15,0-2-5-15,4-7 1 16</inkml:trace>
  <inkml:trace contextRef="#ctx0" brushRef="#br0" timeOffset="61704.38">12361 3810 33 0,'7'37'16'0,"0"-37"-16"15,-7 0 28-15,-3 3-29 16,-4 4 1-16,-4 5-1 15,-3-2 1-15,0 2-3 16,0-2 1-16,-4 2-2 16,4-3 1-16,0 1 0 15,7-4 0-15,0 4 3 16,7-1 0-16,7 0 3 16,7 4 1-16,4-1 1 15,-1-2 0-15,1-1-1 16,0-2 0-16,-4-4-3 15,-7 3 1-15,-7 0-3 16,-7 13 1-16,-14 3-4 16,-8 6 0-16,-6 4-7 15,-7-17 1-15</inkml:trace>
  <inkml:trace contextRef="#ctx0" brushRef="#br0" timeOffset="63505.37">12658 3333 30 0,'0'3'15'0,"3"-6"-11"0,1 0 21 16,3-7-25-16,0 1 1 15,3 0 0-15,8-1 0 16,3 13-1-16,7-3 0 16,8-3 1-16,-1-3 1 15,-3 0 0-15,-4 3 0 16,4-7-1-16,-8 4 1 16,-2 6-1-16,-8 0 0 0,0 16-2 15,-7-23 1-15,-4 14-1 16,-3-1 1-16,-3 9-1 15,3 11 1-15,-4 5-1 16,1 0 1-16,-1 10 0 16,1 6 0-16,-4 0 0 15,3 0 0-15,1-6-2 16,-1-3 1-16,-3-7-5 16,0-6 0-16,0-6-5 15,0-10 1-15</inkml:trace>
  <inkml:trace contextRef="#ctx0" brushRef="#br0" timeOffset="63808.2">12912 4070 54 0,'-11'19'27'0,"11"-4"-30"0,0-15 54 0,0 0-50 15,4 4 0-15,3-4-2 16,3 3 0-16,-3 0-10 15,4 0 1-15,-11 3-6 16,-7-6 1-16</inkml:trace>
  <inkml:trace contextRef="#ctx0" brushRef="#br0" timeOffset="83503.73">8551 4669 16 0,'4'9'8'0,"-1"-9"-1"15,1-3 8-15,-4 3-14 16,3 0 1-16,8-6-1 15,3 6 1-15,0 0-3 0,7-6 0 16,4 12 2-16,3-6 0 16,1-6-1-16,-1 2 1 15,4 4 1-15,-1 0 0 16,8-6 1-16,0 3 0 16,10-3 0-16,-10-4 0 15,3 1 0-15,8 3 0 16,10 3-2-16,0-4 0 15,10 4-1-15,8 3 0 16,-4 0 0-16,11 0 1 16,-1-6 0-16,8 3 1 15,10-13 0-15,4 0 0 0,0 4 0 16,3-7 1-16,8 3-1 16,6 1 0-16,-3 5 0 15,7 1 0-15,-3 6-2 16,10-7 1-16,-4 7-1 15,1-3 0-15,-1-4 0 16,8 7 0-16,-11 0-1 16,0-3 0-16,-4 3 0 15,-3 3 1-15,-7 0-3 16,-14 3 0-16,-21 3-6 16,-15 4 0-16,-3-4-3 15,-18-3 1-15</inkml:trace>
  <inkml:trace contextRef="#ctx0" brushRef="#br0" timeOffset="90617.93">15819 2587 13 0,'-7'6'6'0,"10"25"4"16,-3-31 6-16,0 0-15 15,0 3 1-15,0-3 0 16,0 0 1-16,7-3-4 16,0-6 1-16,0-10 2 15,4-6 0-15,3-6-1 16,4-7 0-16,-1-9-1 15,-3-6 0-15,4-7 0 16,-7 4 0-16,-1 5 0 0,1 11 0 16,-1-1 0-16,1 6 0 15,-4 7-1-15,0 6 1 16,0 10-1-16,-3 9 0 16,-1 6-2-16,-3 9 1 15,4 20-1-15,-1-10 1 16,1 9 0-16,3 10 0 15,0-4 1-15,0 10 0 16,0 4 1-16,3 5 1 16,5-6 0-16,-1-12 1 15,0-1-1-15,0 4 1 16,0-19-1-16,-3 3 1 0,-4-6-1 16,0-10 0-16,-4-2 0 15,-3-4 0-15,0-6-1 16,-3-4 1-16,-4 4-1 15,-7-6 1-15,-4-1-1 16,-3-2 0-16,-4 3 0 16,-3-1 0-16,-7 7 0 15,-4-6 0-15,-7 9 0 16,7 0 0-16,4 0-1 16,0 9 1-16,-1-6-1 15,4 3 0-15,8-6 0 16,3 0 0-16,7 0 0 15,6 4 0-15,5-8 1 16,10-2 0-16,4-3 0 16,6-1 1-16,8-5 0 15,14-4 0-15,14-3 0 0,10-10 0 16,11 11-1-16,0-14 1 16,-7-3-1-1,0-2 0-15,-7 18 0 0,-7-13 0 16,-14 4-1-16,-7 3 1 15,-11 6-1-15,-14 15 1 16,-11 14-1-16,-13 2 1 16,-8 10-2-16,-17 15 1 15,-15 4-1-15,-3 9 1 16,-10 6-3-16,-4 7 1 16,10 3-3-16,1-16 0 0</inkml:trace>
  <inkml:trace contextRef="#ctx0" brushRef="#br0" timeOffset="91295.87">16281 2355 20 0,'28'-13'10'0,"42"-43"-4"0,-45 37 19 16,3-6-22-16,-3-10 0 15,0-2 0-15,-8-4 0 16,-2 0-4-16,-12-3 0 16,-6 3 4-16,-15 4 0 0,-10 9-2 15,-8-1 1-15,-9 7-1 16,-19 10 1-16,-14 12-3 15,-13 9 1-15,-5 10-4 16,1 16 0-16,-4-1-1 16,8 19 0-16,6-6-2 15,7 16 1-15,4-3 0 16,11 12 1-16,10 9 3 16,21 10 1-16,11-12 0 15,21-1 0-15,14-6 3 16,21-15 0-16,29-10 0 15,3-13 1-15,18-9 1 16,6-6 0-16,12-19 1 16,-1-12 1-16,-17-23-1 15,3-9 0-15,-7-19-1 0,-3-6 0 16,-11-12-3-16,-15 2 1 16,-20 4-2-16,-21-6 0 15,-25 9-1-15,-11 12 0 16,-14 10-3-16,-14 9 0 15,-10-3-6-15,-4 10 0 16</inkml:trace>
  <inkml:trace contextRef="#ctx0" brushRef="#br0" timeOffset="102569.43">9162 12345 29 0,'-7'16'14'0,"7"-16"-13"0,-4 0 15 0,1 0-18 16,-1 0 1-16,4-3-5 15,-7 3 0-15,3-3 3 16,1 3 0-16,-4 0-4 16,0 0 0-16</inkml:trace>
  <inkml:trace contextRef="#ctx0" brushRef="#br0" timeOffset="103079.1">9056 12364 29 0,'-4'0'14'0,"8"0"-13"15,-4 0 31-15,7-3-31 16,3 3 0-16,1-3 0 15,3 0 1-15,11 0-3 16,10-1 0-16,11 1 1 16,0 3 1-16,10 0-1 15,11 0 0-15,0-3 0 16,7 3 1-16,8 0 0 0,2 6 1 16,11 1-1-16,4-1 0 15,7 0 0-15,7 4 1 16,10-4-1-16,4-3 0 15,4 3 0-15,3-3 1 16,11 4-1-16,-8-4 1 16,18 0-1-16,1-3 1 15,2 3-1-15,5 7 1 16,3-1-2-16,6 0 1 16,-2 4 0-16,-1-4 0 0,4 4 0 15,-7-4 0-15,0-2 0 16,-1-1 0-16,-9-3 0 15,-1-3 0-15,0 0-1 16,0 0 1-16,-17 3-1 16,-15-3 0-16,1 9 0 15,-8-2 1-15,-10 2-1 16,-11 1 0-16,-10 2 0 16,-11 1 0-16,-14-1 0 15,-7 1 0-15,-11-1-1 16,-6-2 1-16,-8 2-1 15,-7-6 1-15,-3 1-3 16,-4-1 1-16,-4-6-3 16,-10 0 0-16,0 0-9 15,0-13 0-15</inkml:trace>
  <inkml:trace contextRef="#ctx0" brushRef="#br0" timeOffset="104193.5">17268 12392 30 0,'11'3'15'0,"-11"13"-9"0,0-16 17 0,0 0-21 16,-3 3 0-16,-5 7 0 15,-6 8 1-15,-7 8-4 16,-7 5 0-16,-4 10-1 15,-3-1 1-15,3-2-7 16,4-7 0-16,3-5-3 16,15-8 1-16</inkml:trace>
  <inkml:trace contextRef="#ctx0" brushRef="#br0" timeOffset="104418.93">17805 12270 33 0,'17'19'16'0,"-13"28"-19"0,-8-35 32 16,-3 1-30-16,-7 9 1 16,-3 6 0-16,-1 0 0 15,0 4-2-15,8-4 1 16,3 0-6-16,7-3 0 15,7-3-2-15,10-12 0 0</inkml:trace>
  <inkml:trace contextRef="#ctx0" brushRef="#br0" timeOffset="104658.67">18567 12455 34 0,'-11'22'17'0,"-14"25"-23"16,22-41 33-16,-1 4-27 16,1 5 0-16,-1-2-5 15,1 3 1-15,3-4-2 16,3 1 0-16,11-13-3 0,4-7 1 15</inkml:trace>
  <inkml:trace contextRef="#ctx0" brushRef="#br0" timeOffset="104854.68">19099 12402 25 0,'11'9'12'0,"0"29"-15"0,-11-32 24 0,0 0-23 16,3 7 1-16,1-4-11 15,-1-2 0-15,4-7 12 16,4-7 0-16</inkml:trace>
  <inkml:trace contextRef="#ctx0" brushRef="#br0" timeOffset="105077.55">19854 12355 37 0,'11'34'18'0,"-4"-24"-27"0,-3-7 39 15,-4 6-33-15,0 1 1 16,0-1-10-16,0-3 0 16,3-3 10-16,4-9 0 15</inkml:trace>
  <inkml:trace contextRef="#ctx0" brushRef="#br0" timeOffset="105318.92">20518 12389 30 0,'7'28'15'0,"0"29"-12"15,-7-48 26-15,0 4-29 16,0 2 0-16,0-2-1 15,0 0 1-15,3-4-3 16,1-3 0-16,3-6-7 16,3-9 1-16</inkml:trace>
  <inkml:trace contextRef="#ctx0" brushRef="#br0" timeOffset="105529.8">21153 12405 22 0,'10'12'11'0,"-10"39"-10"0,-3-42 13 16,-1 7-15-16,1 2 1 16,-1-2 0-16,-3-3 0 15,3-4-3-15,4-3 0 16,0-6-3-16,11-9 1 0</inkml:trace>
  <inkml:trace contextRef="#ctx0" brushRef="#br0" timeOffset="105770.24">21812 12248 13 0,'25'28'6'0,"-7"22"4"16,-15-43 8-16,-3 12-12 16,-3 9 0-16,-1 3 2 15,1 0 1-15,-1-2-12 16,0-4 0-16,1-6 6 16,3-7 1-16,7-6-10 15,4-9 0-15,6-6-4 0,11-19 1 16</inkml:trace>
  <inkml:trace contextRef="#ctx0" brushRef="#br0" timeOffset="105961.69">22447 12427 30 0,'4'22'15'0,"3"0"-17"0,-4-19 25 16,1 0-25-16,3-3 1 16,0-3-5-16,4-3 0 0,3-7 1 15,3 0 1-15</inkml:trace>
  <inkml:trace contextRef="#ctx0" brushRef="#br0" timeOffset="106160.74">23022 12345 13 0,'29'35'6'0,"-1"-7"1"0,-21-31 4 0,0 0-12 16,3 3 0-16,1 0 0 15,3 0 1-15,0 0-3 16,0 0 1-16,0 0-3 15,1 0 1-15</inkml:trace>
  <inkml:trace contextRef="#ctx0" brushRef="#br0" timeOffset="106323.21">23435 12308 9 0,'7'15'4'0,"-7"20"3"0,11-29 6 16,-8 7-15-16,-3 5 1 15,0 8 0-15,0-1 0 16,4 0 0-16,-1-6 0 16,1-4-3-16,3-2 1 15</inkml:trace>
  <inkml:trace contextRef="#ctx0" brushRef="#br0" timeOffset="106758.68">23943 12411 28 0,'11'25'14'0,"-8"16"-13"16,1-32 29-16,-1 4-30 16,1 3 1-16,-1-4 0 15,1 1 0-15,-1-1-2 16,1 1 1-16,-1-7 0 15,-3 0 1-15,0 1-2 16,0-1 1-16,0-6-1 16,0-6 0-16,4-4-1 0,3 1 0 15,4-4-2-15,3 1 0 16,7-7-1-16,7-3 0 16,4 3-1-16,0 0 0 15,3 7 1-15,7-1 1 16,4 4 1-16,-4 3 1 15,-3 2 2-15,-4-2 0 16,-6 6 3-16,-5 10 0 16,1 5 1-16,-7 7 1 15,-4 3 1-15,0 3 0 0,-4-2-1 16,1-1 0-16,-4-7-4 16,0 1 0-16,4-16-9 15,-4-3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09:34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2932 4490 27 0,'7'16'13'0,"3"6"-6"0,-6-16 14 0,3-3-21 16,-7 3 0-16,3 4 0 16,4-4 0-16,-7 3 0 15,4-5 0-15,3-1 0 16,-7 3 0-16,0 3 1 15,4 1 0-15,3-4 0 16,-7 0 0-16,0-2 1 16,0-11 0-16,0 7 0 15,7-12 1-15,3-10 1 16,1-10 0-16,-1-8-1 16,12-14 1-16,16-5-3 15,15-10 1-15,14-3-7 16,4-4 1-16,-4 4-9 15,-18 6 0-15</inkml:trace>
  <inkml:trace contextRef="#ctx0" brushRef="#br0" timeOffset="869.39">3337 7704 34 0,'43'-69'17'0,"-22"0"-12"0,-14 44 24 15,-7-6-26-15,-7-1 0 16,-7-2 2-16,-11-7 0 16,-17 7-6-16,-8 6 0 15,-20 9 4-15,-18 9 0 16,-11 10-2-16,-4 13 0 16,5 9-3-16,-1 15 1 15,-3 10-2-15,17 26 0 16,14 5-1-16,18 10 0 0,15 18 0 15,16 4 1-15,15-10 2 16,25-5 0-16,10-17 1 16,4-18 0-16,32-20 1 15,31-24 0-15,18-19 2 16,3-22 1-16,22-22 0 16,3-16 1-16,-18-19-1 15,-28-12 0-15,-24 0-1 16,-11 0 1-16,-21 3-3 15,-29 16 1-15,-27 6-2 16,-22 6 0-16,-25 10-1 16,-3 12 1-16,-7 16-5 15,0 13 1-15,0 12-6 16,7 6 0-16,4 6-3 16,13-2 1-16,11-1 0 0,11-2 0 15,18-7 1-15,10-4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09:44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3161 4728 30 0,'-11'47'15'0,"11"35"-10"0,0-54 15 15,4 10-20-15,3 9 0 16,3 0 0-16,8 0 1 0,3-3 0 16,0-7 0-16,8-5 2 15,-1-13 0-15,4-16 1 16,10-13 1-16,7-24 0 16,-3-16 0-16,-10-22-1 15,-8-4 0-15,0-5-2 16,-10 2 1-16,-8-2-3 15,1 15 0 1,-11-16-14 0,0 32 1-16</inkml:trace>
  <inkml:trace contextRef="#ctx0" brushRef="#br0" timeOffset="408.31">3729 5051 42 0,'-4'63'21'0,"-20"-25"-17"0,20-32 26 16,-3 7-31-16,4-7 1 16,3 6 2-16,-8-12 0 15,8 0-2-15,8-12 1 16,2-4 1-16,4 0 0 15,4-2 0-15,10-4 0 0,-7 0-2 16,-3 0 1-16,-4 3-2 16,4 10 1-16,-1-7-2 15,-6 6 1-15,-1 1-2 16,1 3 1-16,0 0-1 16,-4 6 1-16,3 0 0 15,-6 0 1-15,3 6 1 16,3 3 0-16,-6 7 0 15,3 0 0-15,0 2 1 16,4 7 0-16,-1-9-2 16,1-3 0-16,-1 6-4 15,1-7 1-15,7-3-8 16,3-2 1-16</inkml:trace>
  <inkml:trace contextRef="#ctx0" brushRef="#br0" timeOffset="1218.75">4494 4437 38 0,'11'0'19'0,"-11"34"-18"0,-7-15 30 0,3 0-31 15,-3 6 1-15,4 6-1 16,-8 10 1-16,4 6-1 16,4 13 0-16,-4-7 0 15,7-3 1-15,0-3-1 16,7-6 1-16,-7-7 1 16,10-5 0-16,-10-10-2 15,4-7 1-15,-8-3-1 16,-3-5 1-16,-3-8-2 15,-1-2 1-15,-7 0-2 16,-3 3 1-16,-7 3-2 0,3 0 1 16,8 0 0-1,-5 0 1-15,1 9-1 0,4 7 1 16,6 6 0-16,1 3 1 16,2 3 0-16,8 4 1 15,8-1-1-15,6 0 1 16,10-3 0-16,1-9 0 15,10 0 1-15,15-6 1 16,-1-7 0-16,4-6 0 16,-4-10-2-16,-10-8 1 0,-11-1-1 15,4 0 0 1,-4 0-2-16,-6-12 1 0,-1 3-2 16,-14-4 1-16,3 7 0 15,-10 0 0-15,0 9 0 16,0 4 0-16,-7 12 0 15,0 0 0-15,4 9 1 16,-8 7 0-16,1 12 0 16,2-12 0-16,5 6 1 15,3 3 0-15,3 3-1 16,5 0 1-16,2-6 0 16,1-3 0-16,6-3-2 15,5-4 1-15,-1-5-7 16,7-4 1-16,0-10-6 15,4-8 0-15</inkml:trace>
  <inkml:trace contextRef="#ctx0" brushRef="#br0" timeOffset="1473.92">5002 5161 29 0,'0'-6'14'0,"0"6"-9"0,0-6 19 15,0-4-24-15,0-2 1 16,0-1 1-16,0 1 1 16,4-1-2-16,3 4 0 15,0-1 4-15,7 1 0 16,4-4 0-16,10 4 0 0,4-4-1 16,-4 4 0-16,4-1-5 15,-4-2 1-15,-3 9-13 16,10 3 1-16,-7-3-2 15,14-4 0-15</inkml:trace>
  <inkml:trace contextRef="#ctx0" brushRef="#br0" timeOffset="1788.87">5757 4970 35 0,'11'19'17'0,"-11"-1"-14"16,-7-8 31-16,3-4-34 15,-10 7 0-15,0-1 0 16,-14 10 1-16,7-9-1 16,-11 2 0-16,4-2-2 15,7-7 1-15,-8 4 0 0,19-1 1 16,-1-3-1-16,4 4 0 16,14-1 0-16,4 7 1 15,6-7 1-15,8-3 0 16,0 1 0-16,0-1 0 15,-4-3 0-15,-7 0 0 16,-7 10-1-16,-11 3 1 16,-6-4-2-16,-11 13 0 15,-4-6-6-15,0 0 1 0,-7-10-6 16,8 1 1 0</inkml:trace>
  <inkml:trace contextRef="#ctx0" brushRef="#br0" timeOffset="2312.57">6177 4267 39 0,'18'10'19'0,"3"9"-16"0,-21-4 34 0,0 7-36 16,0-9 1-16,0 15 1 15,-11 10 0-15,4 12-4 16,0 13 0-16,4 21 2 16,3 7 1-16,3 10-2 15,4-1 0-15,0-9-3 16,4-13 1-16,-8-24-6 16,5-14 1-16,2-18-7 15,-6-22 1-15</inkml:trace>
  <inkml:trace contextRef="#ctx0" brushRef="#br0" timeOffset="2495.09">5973 5070 41 0,'7'19'20'0,"35"-6"-15"0,-28-13 34 15,7 0-37-15,18-4 0 16,7 1-1-16,3 3 0 15,4 3-6-15,4 4 0 16,-1 2-8-16,1 1 0 16</inkml:trace>
  <inkml:trace contextRef="#ctx0" brushRef="#br0" timeOffset="2824.67">6668 5196 41 0,'7'12'20'0,"-7"7"-20"0,0-13 28 0,-7 4-28 16,3-4 0-16,-3 3 0 16,0-2 0-16,0-1 0 15,-4 0 0-15,4 4-1 16,0-4 0-16,4 3-2 16,-4-9 1-16,7 3-1 15,7 1 0-15,-4-4-1 16,8 0 1-16,-1 3 0 15,1-6 0-15,3 3 2 16,-3 0 0-16,-1 0 0 16,4 0 1-16,0 3 0 15,0 0 0-15,4 0 1 0,-7 0 0 32,6 3-6-17,5-3 0-15,-5-9-2 0,-3-3 0 16</inkml:trace>
  <inkml:trace contextRef="#ctx0" brushRef="#br0" timeOffset="3124.64">6943 5283 31 0,'3'26'15'0,"22"-14"-13"0,-18-9 27 0,0 0-30 15,0 0 1-15,4-3-1 16,-1-3 1-16,1-3 0 15,-8-6 0-15,4-1-2 16,4-6 0-16,0-3 0 16,-1 7 0-16,-3-4 2 15,4 3 0-15,3 7 1 16,0-1 1-16,7 4 1 16,-7 12 1-16,11-3-1 15,-4 7 0-15,0 5-2 16,0 4 1-16,1-3-2 15,2 0 1-15,-2-4-5 16,-1-2 0-16,7-4-7 16,-10-19 1-16</inkml:trace>
  <inkml:trace contextRef="#ctx0" brushRef="#br0" timeOffset="3558.47">7913 4521 42 0,'25'57'21'0,"-11"-4"-24"0,-7-34 35 16,-7 12-32-16,10 13 0 15,-3 16 3-15,4-23 0 0,-1 4-3 16,-2-3 0-16,-1-13 1 15,0-6 1-15,-4-7 0 16,4-2 1-16,-7-7-3 16,0-3 1-16,0 0-1 15,0 0 1-15,-10 0-1 16,-15-3 1-16,0 3-2 16,-10 0 1-16,-4 0-1 15,4 12 1-15,3 16 0 16,7 4 1-16,1 9-1 15,10-4 1-15,7 4 0 16,3-7 1-16,8-2-1 16,6-7 0-16,11-3-1 15,8-16 1-15,6-6-3 16,0-6 0-16,0-7-6 16,-6-5 0-16,2-4-7 15,-2-7 1-15</inkml:trace>
  <inkml:trace contextRef="#ctx0" brushRef="#br0" timeOffset="4085.7">10072 4233 40 0,'-4'44'20'0,"11"47"-16"16,-7-76 32-16,0 20-34 16,-3 3 0-16,-4 21 1 15,-4 4 1-15,4 9-5 16,4 3 0-16,-1-15 2 16,4-16 1-16,0-7-1 15,4-2 0-15,3-16-2 16,3-7 1-16,4 1-1 15,4-13 1-15,0-7-1 0,3-2 0 16,-4-3 0-16,-2-1 0 16,-1 10 1-16,3 3 0 15,-3 3 0-15,4 13 0 16,0-7-1-16,-1 7 0 16,8 6-3-16,0 0 1 15,3-4-10-15,-3-2 1 16,3-10-2-16,7-6 1 15</inkml:trace>
  <inkml:trace contextRef="#ctx0" brushRef="#br0" timeOffset="4341.08">10682 4979 24 0,'7'13'12'16,"0"-19"-1"-16,-3-4 19 0,-1 1-27 16,1 2 1-16,-1 1 0 15,-3-3 0-15,-7-1-6 16,-3 7 0-16,-8 6 4 15,-3 7 1-15,-4-1-2 16,1 7 0-16,-1 9 0 16,4 9 0-16,3-2-1 15,4-10 1-15,7 6-1 16,3-9 0-16,11-10-1 16,11-6 1-16,7-3-2 15,6-9 0-15,1-10-5 16,-4-3 0-16,-3 0-5 15,-11-3 0-15</inkml:trace>
  <inkml:trace contextRef="#ctx0" brushRef="#br0" timeOffset="4686.79">10816 5045 46 0,'21'38'23'0,"8"-7"-25"0,-22-21 43 0,3-7-41 16,4 0 0-16,4-3 0 15,-4-3 0-15,0 0-1 16,-3-7 0-16,-1 4-1 16,1 0 1-16,0 6-1 15,-1 3 0-15,1 3 0 16,3 7 1-16,0-7 0 16,4-3 0-16,-1 0 1 15,4 3 0-15,8-6 0 16,-1 3 1-16,0 1-1 15,0-4 0-15,-3 0 1 16,-4-4 0-16,-3-2 0 16,-4-3 1-16,-4-4-1 15,1-6 0-15,0-3 0 16,-4 7 0-16,0-10-7 16,-7-4 1-16,0-5-8 15,-4-7 0-15</inkml:trace>
  <inkml:trace contextRef="#ctx0" brushRef="#br0" timeOffset="5255.68">13229 4998 44 0,'-3'-3'22'16,"-4"-6"-14"-16,3 9 36 0,1 0-43 16,-5-4 1-16,-9 4 0 15,-4-3 0-15,0 3-3 16,-1 3 1-16,-2 7 1 16,6 5 1-16,0 7-2 15,4 10 0-15,7-13-1 16,0-1 1-16,7-2-2 15,0-3 1-15,7-4-1 16,4-6 1-16,3 0 0 0,7-9 1 16,0-3-2-16,0-7 0 15,1 0 0-15,-5-3 1 16,1 4 0-16,-1-1 0 16,1 7 0-16,-4 6 0 15,4 6 1-15,0 9 0 16,3 13 1-16,3-3 0 15,1 7-1-15,0-1 1 16,-1-3-5-16,8-6 0 0,-7-7-10 16,3-12 0-16</inkml:trace>
  <inkml:trace contextRef="#ctx0" brushRef="#br0" timeOffset="5737.96">15311 4948 40 0,'-7'-22'20'0,"-1"9"-12"0,8 13 28 15,-3-6-34-15,-4 0 0 16,0 0 1-16,-7-4 0 15,0 4-4-15,-1 6 0 16,-2 0 3-16,-1 12 1 16,-3 7-2-16,0 6 1 0,0 10-1 15,3 2 0-15,7 7 0 16,4 7 1-16,7-4-2 16,11-7 1-16,3-8-2 15,11-10 1-15,7-10-5 16,3-9 0-16,7-9-6 15,-3-3 1-15,3-7-6 16,-3-3 0-16</inkml:trace>
  <inkml:trace contextRef="#ctx0" brushRef="#br0" timeOffset="5992.46">15723 5083 33 0,'7'-3'16'0,"-7"-7"1"16,4 4 25-16,-8 3-42 0,-6-13 1 16,-11 7-1-16,-8-4 1 15,-2 7-1-15,-1 0 0 16,0 12 1-16,4 6 0 16,3 10-1-16,4 3 1 15,7-6-2-15,7 3 1 16,7-3-3-16,10-3 0 15,12-4-4-15,9-12 0 16,1-3-7-16,0-6 0 16</inkml:trace>
  <inkml:trace contextRef="#ctx0" brushRef="#br0" timeOffset="6501.98">15819 5089 39 0,'3'35'19'0,"11"-17"-20"16,-10-15 30-16,-1-3-30 15,-3 0 0-15,7-9-1 16,0-3 1-16,0-10 1 16,4 3 1-16,0-3-2 15,-1 3 1-15,-3 3 0 16,4 7 1-16,3 9-1 15,-3 0 1-15,-1 9-1 16,1 7 0-16,-1 6-1 16,1-3 1-16,-1-4-1 0,1-2 1 15,0 0-2-15,-1-7 1 16,1-3 0-16,-1-6 0 16,-3-3 0-16,4-4 0 15,-4 1-1-15,0-4 1 16,0-3 0-16,0 1 1 15,0-4-1-15,0 3 1 16,4 1 0-16,-4 5 1 16,4 4 0-16,-1 3 1 0,1 0 0 15,3 0 0-15,0-4 0 16,0 7 1-16,0 7 0 16,0 5 0-16,0 7 0 15,0-7 1-15,-6 4-3 16,-1 0 1-16,7-7-2 15,0-3 0-15,3-2-5 16,1-4 0-16,0-10-8 16,3-12 0-16</inkml:trace>
  <inkml:trace contextRef="#ctx0" brushRef="#br0" timeOffset="6876.9">16496 5139 47 0,'3'82'23'0,"-10"31"-23"0,7-79 40 15,0 4-40-15,0-10 0 16,-3-3 0-16,-1-9 0 16,-3-19-1-16,0-13 1 15,0-15-1-15,0-16 1 16,0-7-1-16,0-9 0 15,0 7-1-15,0-13 1 16,0-3 0-16,17 3 0 16,8 9 0-16,3 4 1 15,4 15 0-15,3 10 1 16,4 18 0-16,-4 13 1 0,-7 10-1 16,-3 15 0-16,-11 3-1 15,-11-3 0-15,-6 3-2 16,-4-3 0-16,-7-3-3 15,-1-3 1-15,1-6-7 16,4-7 1-16,2-6-3 16,8 0 1-16</inkml:trace>
  <inkml:trace contextRef="#ctx0" brushRef="#br0" timeOffset="7296.37">16930 4669 41 0,'7'25'20'0,"0"6"-16"0,-4-21 39 0,1 2-41 16,0 7 1-16,-1 3-1 15,4 6 1-15,0 7-5 16,0-7 1-16,7 10 2 15,0-1 1-15,4-2-3 16,0-4 1-16,3-12-1 16,4-10 1-16,3-15-2 15,4-3 0-15,-1-23-4 16,-2-12 0-16,2-12-9 16,-6-7 1-16</inkml:trace>
  <inkml:trace contextRef="#ctx0" brushRef="#br0" timeOffset="7536.76">17378 3954 41 0,'3'56'20'0,"-6"29"-19"0,3-57 29 15,0 22-31-15,0 4 1 16,0 21-1-16,-4 10 1 15,1 9 0-15,3-13 1 16,0-2-2-16,0-23 1 16,0-15-4-16,0-13 0 15,0-15-7-15,0-7 0 16,-4-16 0-16,-3-12 0 0</inkml:trace>
  <inkml:trace contextRef="#ctx0" brushRef="#br0" timeOffset="7689.68">17201 4572 37 0,'8'18'18'0,"16"-8"-18"0,-13-10 38 15,6 0-38-15,5 0 1 0,-1 6-1 16,7-6 1-16,11 10-6 16,10-4 1-16,1 0-8 15,-8-3 1-15</inkml:trace>
  <inkml:trace contextRef="#ctx0" brushRef="#br0" timeOffset="7973.61">17632 4760 39 0,'17'15'19'0,"15"-15"-16"15,-18 0 29-15,4-6-32 0,0-10 1 16,-1-2-1-16,-3-4 0 15,-3-3-1-15,-4 6 1 16,-7 0 0-16,-7 0 0 16,-7 7-1-16,-4 5 1 15,1 4 0-15,-1 10 0 16,0 14 0-16,8 11 0 0,-1 2 0 16,4 13 1-16,7 4-1 15,7-14 0-15,7-2-4 16,7-4 0-16,8-9-8 15,2-13 1-15</inkml:trace>
  <inkml:trace contextRef="#ctx0" brushRef="#br0" timeOffset="8229.04">17935 4895 41 0,'0'34'20'0,"0"-31"-19"16,4-12 33-16,-4-7-32 16,0-9 0-16,0 0 2 15,3-3 0-15,4-10-5 0,4 0 1 16,7 7 3 0,10 3 0-16,7 6-1 0,4 0 0 15,7 3-3-15,3 0 1 16,-3 4-10-16,-4-1 1 15,-6-6-6-15,-12 6 1 16</inkml:trace>
  <inkml:trace contextRef="#ctx0" brushRef="#br0" timeOffset="8723.86">20108 4525 44 0,'0'0'22'0,"-21"9"-21"15,11-6 36-15,-12 13-37 16,-9-4 0-16,-8 10 0 16,-3 3 1-16,-8 7-3 15,8-1 0-15,10 0 0 0,7 1 0 16,11 5 0-16,14-8 1 15,7-1 0-15,11 3 0 16,7-9 2-16,10 0 0 16,7-6 0-16,8-4 1 15,-12-2-1-15,-9-1 0 16,-8 4-1-16,-11 12 0 0,-17 6-1 16,-10-6 0-1,-15 3-2-15,-3-12 1 16,-4 0-6-16,7-10 1 0,11 4-5 15,10-20 0-15</inkml:trace>
  <inkml:trace contextRef="#ctx0" brushRef="#br0" timeOffset="8964.04">20634 3973 37 0,'11'-10'18'0,"-11"20"-12"16,0-1 31-16,-7 7-36 16,-8 18 1-1,-20 57 0 1,0 19 0-16,3 9-5 0,4 19 0 16,7-22 0-16,7-16 0 15,3-9-7-15,4-25 0 16,0-25-3-16,7-22 0 15</inkml:trace>
  <inkml:trace contextRef="#ctx0" brushRef="#br0" timeOffset="9146.49">20115 4775 41 0,'15'26'20'0,"41"-26"-18"0,-31 0 39 0,17 0-40 15,14 0 0-15,11-4-1 16,4-2 0-16,-11 3-4 16,-7 3 1-16,-4 3-10 15,-6-3 1-15</inkml:trace>
  <inkml:trace contextRef="#ctx0" brushRef="#br0" timeOffset="9489.66">20934 4945 42 0,'7'3'21'0,"-7"-6"-23"0,-7 3 30 16,0-7-28-16,-4 7 0 15,-6 7 0-15,-1-4 0 16,-3-3-1-16,0 6 1 16,-1 7-1-16,8-1 1 15,4 4-1-15,6 0 0 16,8-4 0-16,6-2 1 16,11-4-1-16,4-6 1 0,3-6-1 15,1-4 1-15,-5-6 0 16,5 10 1-16,-12-6-6 15,-3-1 1-15,0-15-6 16,-7 0 0-16</inkml:trace>
  <inkml:trace contextRef="#ctx0" brushRef="#br0" timeOffset="9957.83">21177 5114 34 0,'-7'22'17'0,"11"-22"-9"0,-4 0 27 15,3-9-32-15,4-7 0 0,0-6 1 16,4-3 0-16,0-3-6 16,3-1 1-16,3 1 3 15,8 3 1-15,0-3-3 16,6 9 1-16,1 3-3 16,0 16 0-16,-4 4-9 15,7 8 0-15,-10-2-3 16,0-1 1-16</inkml:trace>
  <inkml:trace contextRef="#ctx0" brushRef="#br0" timeOffset="10284.89">21565 5149 34 0,'7'9'17'0,"7"-3"-11"0,-6-3 29 16,6-3-32-16,7 0 0 15,4-3 1-15,3 3 0 16,0-9-6-16,-7-4 0 16,-7-2 2-16,0-4 1 15,-3 0-2-15,-4 0 0 16,0-6-1-16,-3 6 1 16,-8 10 0-16,1-1 1 15,-8 4-1-15,0 16 1 16,1 5 0-16,-1 10 0 15,1 4 0-15,3 8 1 0,3 7-1 16,4-3 0-16,4 0-1 16,6-10 1-16,1-3-3 15,-1-9 0-15,11-3-9 16,4-13 0-16</inkml:trace>
  <inkml:trace contextRef="#ctx0" brushRef="#br0" timeOffset="10569.38">22239 4863 24 0,'0'10'12'0,"-14"40"-5"15,7-38 10-15,-4-2-17 16,-6-1 0-16,-4 1 0 16,-4 2 0-16,-3 1 0 15,3 5 1-15,7-5 2 16,4 3 0-16,4-1 1 0,3 7 1 15,10-3 1-15,15-6 1 16,10 9-1-16,7-4 0 16,4 4-3-16,-7-3 1 15,-4 0-2-15,-7-3 0 16,-10 6-4-16,-11-4 0 16,-11 1-10-16,-14-3 0 15,-6-3-2-15,6-1 0 16</inkml:trace>
  <inkml:trace contextRef="#ctx0" brushRef="#br0" timeOffset="11110.9">23484 5152 39 0,'-10'9'19'0,"-4"26"-16"0,17-26 35 16,1 4-35-16,3-4 0 16,0 4 1-16,7-4 0 15,4-3-6-15,3-9 0 16,7 0 3-16,0-13 1 15,4 1-2-15,0-1 0 0,0-6-1 16,-4-3 0-16,-4-3 0 16,-2 3 0-16,-5 6 1 15,-3 6 0-15,0 4-1 16,-3 12 1-16,3 9 0 16,-3 7 1-16,-1-3-1 15,1 3 0-15,-1 3-3 16,1 6 1-16,-4 0-5 15,0 4 0-15,0-14-7 16,-3 4 1-16</inkml:trace>
  <inkml:trace contextRef="#ctx0" brushRef="#br0" timeOffset="11366.39">24042 5070 25 0,'10'16'12'0,"5"22"1"16,-12-32 14-16,1 9-27 0,-1 4 0 16,-3 6 0-16,4-3 0 15,-4 0 0-15,3-3 0 16,4 0 0-16,4 3 0 16,3-13 0-16,7 1 0 15,0-4 0-15,0-9 1 16,1-10-1-16,-1-12 0 15,0 0-4-15,0-3 1 16,0-4-7-16,-3-2 1 0</inkml:trace>
  <inkml:trace contextRef="#ctx0" brushRef="#br0" timeOffset="11908.18">24493 5189 37 0,'14'51'18'0,"-6"-20"-13"16,-5-25 31-16,1 0-36 16,-1-2 1-16,1 2 0 15,-4-6 0-15,3-13-2 16,1-2 0-16,-1-1 1 16,1 7 0-16,-1-7-1 15,4 3 1-15,0 1-1 16,-3 2 0-16,7 1 0 15,-1 6 0-15,-3-7-1 0,4 7 0 16,-1 10-2-16,1 8 1 16,-4 1-1-16,0 0 0 15,0-1 0-15,0-5 0 16,4-1 1-16,-1-3 1 16,1-3 1-16,3-3 1 15,-3-6 0-15,-1 0 0 16,1 6-1-16,-1-9 1 15,1-7-1-15,-4 0 1 16,4 4-1-16,-1-7 1 16,1-3-1-16,-1 3 1 15,1 0 1-15,-1 7 1 0,1 9 1 16,3 9 0-16,0 10 0 16,0-7 1-16,-3 13 0 15,3 3 1-15,-3 3-2 16,-1-3 1-16,4-3-2 15,4 6 1-15,0-6-5 16,-4-3 1-16,3 0-10 16,-3-3 1-16,-3-16-2 15,7-10 1-15</inkml:trace>
  <inkml:trace contextRef="#ctx0" brushRef="#br0" timeOffset="12148.15">25072 4267 44 0,'3'35'22'0,"8"28"-24"0,-7-45 45 16,-1 26-44-16,1 19 0 15,3 19 0-15,0 9 1 16,0 15-1-16,-7-15 1 15,0-6-3-15,-4-19 1 16,1-7-5-16,3-24 0 16,-4-16-6-16,4-13 1 0,0-6 0 15,0-13 0-15</inkml:trace>
  <inkml:trace contextRef="#ctx0" brushRef="#br0" timeOffset="12358.99">25068 4844 23 0,'15'7'11'0,"-5"8"-4"0,1-8 21 0,3 2-25 16,3 4 0-16,8 2 3 15,3-8 0-15,-3 2-8 16,-4 10 1-16,-7 3 3 16,-7 6 1-16,-7 3-2 15,-7 4 0-15,-10-4-2 16,-1 1 0-16,-3-1-4 15,3-9 1-15,4 0-7 16,4-10 0-16</inkml:trace>
  <inkml:trace contextRef="#ctx0" brushRef="#br0" timeOffset="12671.42">25340 5155 42 0,'18'9'21'0,"10"4"-21"0,-18-13 36 16,5 0-35-16,2-6 0 15,4-4 1-15,4-6 0 16,-4-2-3-16,-3-7 0 0,-4-1 1 16,-7 1 0-16,-7 3-1 15,-7 4 0-15,0 5 0 16,-4 7 0-16,-3 6 0 15,0 6 0-15,0 7 0 16,7 5 1-16,3 14-1 16,4-17 1-16,8 11-2 15,2-1 0-15,4 0-5 16,4 0 1-16,-1-6-6 16,1-10 1-16</inkml:trace>
  <inkml:trace contextRef="#ctx0" brushRef="#br0" timeOffset="12943.05">25770 5208 34 0,'11'13'17'0,"-11"-54"-18"0,0 32 27 15,4-13-26-15,-4-3 1 16,0-10-1-16,-4 16 0 15,4-12 0-15,0 9 0 16,-4-9 1-16,8 5 1 16,3 4-1-16,7 4 1 0,4 2-1 15,3 3 1-15,7 7-5 16,4 6 0-16,7 6-6 16,10 4 1-1,-3-10-3-15,-7 12 0 0</inkml:trace>
  <inkml:trace contextRef="#ctx0" brushRef="#br0" timeOffset="13197.96">26289 4964 19 0,'-21'22'9'15,"-21"-32"-7"-15,34 10 15 0,-2-3-17 16,-8 0 0-16,-6 3 0 16,-1 0 0-16,0 0 1 15,8-6 0-15,2 2 1 16,8 8 1-16,7-1 1 15,7 6 0-15,8 4 1 16,6 5 0-16,0 1 0 0,7 6 1 16,0 0-2-1,-3 1 0-15,-7 2-2 16,-11 6 1-16,-11 7-3 0,-6-3 0 16,-5-7-11-16,-13-12 0 15,-11-10-2-15,1-6 1 16</inkml:trace>
  <inkml:trace contextRef="#ctx0" brushRef="#br0" timeOffset="15138.25">26437 5337 55 0,'4'12'27'0,"3"23"-35"0,-4-35 57 16,4 0-49-16,0 0 0 15,0 0-1-15,1 3 0 16,2-3-10-16,1-6 1 16,-1-4-5-16,8 4 0 15</inkml:trace>
  <inkml:trace contextRef="#ctx0" brushRef="#br0" timeOffset="16139.62">28162 4026 42 0,'7'-9'21'0,"0"9"-14"0,-7 3 21 0,-7 3-26 16,-7 0 0-16,-10 22 1 15,-12 10 1-15,-10 0-5 16,1 24 0-16,-8 4 3 16,-7 13 0-16,0 21-1 15,3 25 1-15,8 10-2 16,14 10 1-16,13 2 0 15,15-9 0-15,14-22-1 16,15-25 0-16,9-25-8 16,5-26 1-16,6-14-8 15,-3-23 1-15</inkml:trace>
  <inkml:trace contextRef="#ctx0" brushRef="#br0" timeOffset="16636.98">28293 4427 45 0,'-4'19'22'0,"-13"78"-18"15,10-75 35-15,-8 19-39 16,1 12 1-16,0 16 2 16,0-3 1-16,-4-3-4 15,4 0 0-15,4-13 2 16,3-3 0-16,3-3 0 16,8-13 0-16,3 1-2 15,7-11 1-15,7-5-1 16,4 0 1-16,3-7-2 15,0 4 1-15,-3-4-4 0,0 1 1 16,-4-7-6-16,0 3 0 16,0-3-7-16,0-9 0 15</inkml:trace>
  <inkml:trace contextRef="#ctx0" brushRef="#br0" timeOffset="16863.47">28589 5098 43 0,'-3'38'21'0,"3"-25"-14"0,0-7 34 0,0 3-39 16,-4 7 1-16,-3 0 0 16,0-1 0-16,-4 1-4 15,4 0 0-15,4-4 0 16,3-6 0-16,0-6-13 15,10-9 1-15,1-13-3 16,7 0 1-16</inkml:trace>
  <inkml:trace contextRef="#ctx0" brushRef="#br0" timeOffset="17041.56">28512 4788 42 0,'17'19'21'0,"4"15"-25"0,-10-27 38 16,3 5-35-16,0 1 0 16,4 5-2-16,-1-2 0 15,5 0-2-15,-1-4 0 16,3 7-7-16,-2-9 1 16</inkml:trace>
  <inkml:trace contextRef="#ctx0" brushRef="#br0" timeOffset="17581.34">28833 5161 28 0,'10'6'14'0,"4"-15"-7"0,-7 9 20 16,0 0-26-16,0 0 0 0,0-3 1 16,1 3 0-16,-1 0-3 15,0 0 1-15,-4 0 2 16,4 0 0-16,0-3 0 15,-3 0 1-15,3-1-1 16,-4 1 1-16,1 0 0 16,-4 3 0-16,0 0-1 15,3 0 1-15,-3 0-2 16,4 0 1-16,-4 0-2 16,0 0 1-16,0 0-1 15,0 0 1-15,0 0-1 16,0 3 0-16,3 0 0 15,-3-3 0-15,11 0 0 16,-7 4 0-16,3-4 0 16,0 0 0-16,3 3 0 0,1-3 0 15,-1-3 0-15,5-4 0 16,-1 1-1-16,0-3 1 16,0-1-1-16,0 1 1 15,-3 3 0-15,-1-1 0 16,-3 4 0-16,0 0 0 15,0 3 0-15,0 3 0 16,0 3 0-16,1 4 1 16,-1 6-1-16,0-13 0 0,0 9 0 15,0 1 0-15,-4 6 0 16,4-1 1-16,0-2-3 16,0 0 1-16,0-7-7 15,4 1 0-15,7-17-6 16,-4-8 1-16</inkml:trace>
  <inkml:trace contextRef="#ctx0" brushRef="#br0" timeOffset="17791.22">29425 5048 37 0,'4'50'18'0,"-8"-6"-15"15,4-41 27-15,-3 1-29 16,-4 24 3-16,3-13-2 16,1 1-4-16,3-3 1 15,0-7-8-15,3-12 0 16,1-10-3-16,-4-3 1 16</inkml:trace>
  <inkml:trace contextRef="#ctx0" brushRef="#br0" timeOffset="18151.5">29439 4383 31 0,'18'-25'15'0,"7"-22"-20"0,-15 38 25 0,8-10-24 15,10 0 1-15,0-3-6 16,4 4 1-16,-4 2 9 15,-3 3 1-15,-4 4-5 16,-3 9 1-16,-4 9 1 16,-4 1 0-16,-2 12 4 15,-5 12 0 1,-6 41 1 0,-5 16 1-16,-2 10-1 15,3-1 0-15,0-6 0 16,0-6 0-16,3-19-2 15,1-13 1-15,-1-15-5 16,8-10 1-16,-1-12-3 16,-3-9 1-16,0-10-4 0,0-7 1 15,-7-2-2 1,-7 6 0-16</inkml:trace>
  <inkml:trace contextRef="#ctx0" brushRef="#br0" timeOffset="18827.78">29496 5017 17 0,'-4'19'8'0,"22"6"-6"0,-8-25 13 16,5 3-12-16,6 3 1 15,7-6 2-15,4 0 1 0,7 0-8 16,6 0 0-16,5-6 4 16,-1 3 1-16,-3 3-2 15,-7-13 0-15,-11 7-2 16,-3-3 1-16,-4-1 0 15,-3-2 0-15,-8 2-1 16,-3 1 1-16,-7 9-1 16,0 0 1-16,-7 6 0 15,-3 7 0-15,-5 2-2 16,5 1 0-16,-1 3-1 16,1-4 0-16,3-2-2 15,3-4 1-15,4 1-1 16,4-4 0-16,-1 4 1 15,4-10 0-15,0 3 1 16,0 0 1-16,0 0 0 16,0 3 1-16,4-3-3 15,-7 0 1-15,-1 7-1 0,1-1 0 16,3 4 2-16,0-4 0 16,0 1 1-16,3-1 1 15,1-6 3-15,7-9 0 16,6 3 1-16,8-7 1 15,0 7-3-15,0-12 1 16,-1-7-3-16,1-13 0 16,0 1-1-16,0-20 1 15,-4-5-3-15,3-13 1 16,-2-4 0-16,-8-11 0 0,-7 14 3 16,-10-2 0-16,-8 3 0 15,-3 0 0-15,-7 9 1 16,-4 10 0-16,1 15-1 15,-1 19 1-15,4 16-2 16,3 13 1-16,1 21-1 16,3 4 0-16,3 18-1 15,1 19 1-15,3 6-1 16,3 20 0-16,1-7-1 16,-1 6 0-16,-3-13-4 15,0-11 1-15,0-17-6 16,-3-12 0-16</inkml:trace>
  <inkml:trace contextRef="#ctx0" brushRef="#br0" timeOffset="19038.2">30127 4920 27 0,'18'47'13'0,"21"-41"-1"0,-29-6 18 16,4 3-30-16,8-3 0 16,6 0 0-16,7 0 0 15,4-3-6-15,3 0 1 0,-3 6-5 16,-11 0 0-16</inkml:trace>
  <inkml:trace contextRef="#ctx0" brushRef="#br0" timeOffset="19223.09">30561 5139 27 0,'-3'47'13'0,"-4"7"-14"16,7-48 18-16,-4 6-20 16,1-5 1-16,-1 2-6 15,4-6 0-15,0-3 6 16,4-6 1-16,3-13-6 15,0-3 0-15</inkml:trace>
  <inkml:trace contextRef="#ctx0" brushRef="#br0" timeOffset="19384.07">30572 4885 18 0,'14'22'9'0,"0"-9"-12"0,-11-10 19 16,1 0-16-16,3 3 1 15,4-3-1-15,-1 7 0 16,4-7-2-16,4 3 0 16,3-3-3-16,0-3 1 15</inkml:trace>
  <inkml:trace contextRef="#ctx0" brushRef="#br0" timeOffset="19550.49">30872 4929 21 0,'3'3'10'0,"1"-3"-9"0,-4 0 18 0,0 0-19 16,-7 6 0 0,0 4 0-16,-4-4 0 0,-3-3-1 15,0 10 1-15,0 6-4 16,-4 9 0-16,0-3-2 16,4 9 0-16</inkml:trace>
  <inkml:trace contextRef="#ctx0" brushRef="#br0" timeOffset="19627.43">30780 5186 12 0,'35'-37'6'0,"-10"15"-6"16,-18 3 7-16,0-9-13 16,0-4 0-16</inkml:trace>
  <inkml:trace contextRef="#ctx0" brushRef="#br0" timeOffset="20507.64">31161 4986 30 0,'0'6'15'0,"3"9"-6"15,-3-5 15-15,0-1-23 16,-3 7 0-16,3 3 0 16,0 0 1-16,0-4-3 15,0 1 1-15,0-3 1 16,0-4 0-16,0 3-1 15,3-5 0-15,1-7-1 16,3 0 1-16,0-10-1 16,0-5 1-16,4-7-1 15,-1 0 1-15,4 0-1 16,4-6 1-16,0 2 0 16,-1 11 0-16,1-1 0 15,0 13 1-15,-4 6-1 16,0-3 1-16,0 10-1 0,0 5 0 15,0 7-2 1,0 6 1-16,0-3-7 0,4 1 1 16,7-4-4-16,-1-7 1 15</inkml:trace>
  <inkml:trace contextRef="#ctx0" brushRef="#br0" timeOffset="20838.16">31814 4819 37 0,'7'-3'18'0,"0"16"-20"0,-11-4 35 0,-3 1-33 15,-4 5 1-15,-6 4-1 16,3 3 1-16,0-6-2 16,-1-1 1-16,1 4 0 15,0 0 1-15,0 0-1 16,4 0 0-16,-1-4 0 15,7-2 0-15,4-4 1 16,8 4 0-16,-1-4 1 16,7-3 0-16,14 1 0 15,4-1 1-15,-1-3-2 16,-2 3 1-16,-8 1-2 16,-7 2 1-16,-7 1-3 15,-11 5 1-15,-6 4-5 0,-15 0 0 16,-3 3-7-16,3-10 1 15</inkml:trace>
  <inkml:trace contextRef="#ctx0" brushRef="#br0" timeOffset="21243.62">31990 3678 20 0,'0'53'10'0,"25"38"7"15,-15-75 6-15,11 15-18 16,8 16 0-16,2 28 4 16,8 16 0-16,7 13-11 15,-7 12 0-15,-11 12 6 16,-17 14 1-16,-15 8-3 0,-17 4 0 15,-18-4-6-15,-17-15 0 16,-8-25-10-16,-10-25 1 16</inkml:trace>
  <inkml:trace contextRef="#ctx0" brushRef="#br0" timeOffset="30131.41">8869 3521 16 0,'21'10'8'0,"14"-29"-3"0,-28 16 9 0,11-4-13 16,7 7 1-16,-8 0 0 15,8 0 0-15,0-3-3 16,3 3 0-16,4 0 2 15,3-6 0-15,4 6 0 16,0-3 0-16,3 3 0 16,0 0 1-16,4 0 0 15,3 0 0-15,4 0 0 16,-3 0 1-16,-4-7-2 16,0 4 1-16,3 3-2 15,4 0 1-15,0 0-1 16,0 0 1-16,3 0-1 15,8-6 0-15,-4 3 0 16,-4-3 1-16,0-1-1 0,4 1 1 16,7 3 0-16,-3 3 1 15,3 0-1-15,7 0 0 16,0 0 0-16,-10 0 0 16,6 3-1-16,4 0 0 15,0 0 0-15,0 4 0 16,8-1 0-16,-5-3 1 15,-10-3-1-15,7 0 1 16,0 0 0-16,0 0 0 16,-3-3 0-16,10-3 1 15,-3-1-2-15,-1-2 1 16,-10 0-1-16,0-1 1 16,11 7-1-16,-4-6 1 0,0 5-1 15,0 1 0-15,0 0 0 16,-7 0 0-16,4 0 0 15,0 0 0-15,-1 0 0 16,4 0 0-16,0 3 0 16,0-7 0-16,0 4 0 15,-10 3 0-15,3 0 0 16,7-6 0-16,0 6 0 16,0 0 1-16,4 0-1 15,3 0 1-15,-10 0-1 16,-1 6 0-16,1-3 0 15,6 7 1-15,-3-1-1 16,4 4 0-16,0 5 0 16,-1-8 1-16,-10-4 1 15,7-3 0-15,4 4 0 0,-1-1 0 16,5 6 0-16,6-12 0 16,-7 10 0-16,0-1 1 15,0 1-2-15,-7-1 1 16,-3 4-1-16,-4-7 0 15,-4 0-2-15,-3-3 1 16,-7 3-6-16,-7-2 0 16,-14-8-8-16,-14-2 0 15</inkml:trace>
  <inkml:trace contextRef="#ctx0" brushRef="#br0" timeOffset="31032.78">8484 2257 17 0,'0'4'8'0,"0"2"4"0,4-3 0 16,-1 6-10-16,-3 7 1 15,4 0 2-15,-4-7 0 16,-4 13-6-16,1 13 1 0,-4 5 3 16,3 14 1-16,4 5-2 15,-7 16 0-15,7 10-1 16,-3 9 0-16,6 3-1 15,4 7 1-15,-7-1-1 16,0-15 0-16,0-13-1 16,-7-15 0-16,4-16-6 15,3-16 1-15,0-15-4 16,0-23 1-16</inkml:trace>
  <inkml:trace contextRef="#ctx0" brushRef="#br0" timeOffset="32280.46">8541 2097 13 0,'7'0'6'0,"3"-6"1"0,-10 6 5 16,7-3-11-16,4 3 1 15,3 0 1-15,4 0 0 16,-1-6-4-16,5 12 0 16,2-6 2-16,5 0 1 15,2-6-1-15,5 3 1 16,2-7 0-16,5 4 0 16,3 0 0-16,6-4 0 0,-2 7 1 15,6-6 0 1,11 9-1-16,0 0 1 0,11 3-2 15,3 3 1-15,0-6-1 16,7 0 0-16,8-6 0 16,6 3 0-16,-3-7 0 15,7 4 0-15,-1 3 0 16,8-3 1-16,7 3-1 16,-3 3 0-16,10-4 0 15,3 8 1-15,4-4-2 16,0 0 1-16,11 0-1 15,0 0 1-15,6-4-1 16,5 1 1-16,2-6 0 16,8-1 0-16,3 1 0 15,1-7 0-15,10-2 0 16,-7 8 0-16,-4 1 0 16,7-10 0-16,-10 9-1 15,7-2 0-15,0-1 0 16,0-2 0-16,-15 5 0 0,1 1 0 15,7 0-1-15,-21-1 1 16,-1-6 0-16,-6 7 0 16,-11-4 1-16,-7 7 0 15,-14-3-1-15,-15 9 1 16,-3-6-1-16,-6 6 0 16,-12 6 0-16,-10-6 0 15,-7 3-1-15,-11 3 0 16,-3 10 0-16,-11-13 1 15,-6 13-2-15,-12 12 1 0,-10-3-1 16,-10 9 1-16,-8 4-1 16,-3-3 1-16,3 2 0 15,4 7 1-15,3 0 0 16,1 3 0-16,6 13 0 16,4 6 1-16,4 6-1 15,6 15 0-15,1-5 0 16,3 6 1-16,-7-10-1 15,-3-3 0-15,-8-6-1 16,-6-3 1-16,-8-6-3 16,-7-4 0-16,1-6-6 15,-1-6 1-15,-7-22-3 16,0 0 0-16</inkml:trace>
  <inkml:trace contextRef="#ctx0" brushRef="#br0" timeOffset="33454.11">10474 1160 34 0,'7'34'17'0,"4"17"-14"16,-8-45 17-16,1 13-20 15,-1 15 1-15,-3 4-1 16,0 12 1-16,0 3-2 16,0 1 0-16,0-14-3 15,0-5 0-15,4-16-5 16,-1-13 0-16</inkml:trace>
  <inkml:trace contextRef="#ctx0" brushRef="#br0" timeOffset="33765.11">10400 1044 26 0,'28'34'13'0,"0"-37"-10"0,-17 3 19 0,3 3-20 16,7 0 1-16,4 7 3 16,7 6 1-16,6-4-7 15,1 10 1-15,11 0 5 16,6 6 0-16,1 4-2 16,-12 2 1-16,-6-3-3 15,-14 4 1-15,-7-1-4 16,-18 10 1-16,-18 10-3 15,-10-7 1-15,-1 3-4 16,-6 0 1-16,-11-6-7 16,0-10 0-16,4-15-1 15,10-3 0-15</inkml:trace>
  <inkml:trace contextRef="#ctx0" brushRef="#br0" timeOffset="34246.56">10971 1636 39 0,'0'-3'19'0,"18"16"-20"0,-14-16 39 0,6 3-38 15,1 0 0-15,3 0 0 16,7-10 1-16,-3 1-1 16,3-10 0-16,-4 3-1 15,1-2 1-15,-7-7 0 16,-4 6 0-16,-4 0-2 15,-3 3 1-15,-3 7-2 16,-4-10 1-16,-4 13-1 16,1 6 0-16,-5 6 0 15,5 13 0-15,-1 6 1 16,4-3 1-16,0 0 1 16,7 6 0-1,14 16 1 1,4-6 0-16,0-4 0 15,3-12 0-15,3 0-3 0,1-13 0 16,0-5-7 0,-4-14 0-16</inkml:trace>
  <inkml:trace contextRef="#ctx0" brushRef="#br0" timeOffset="34636.33">11342 1655 37 0,'14'0'18'0,"4"0"-16"0,-8-3 29 0,4-6-30 16,7-7 0-16,-3-3 1 15,0 0 0-15,-4-6-3 16,3 3 0-16,-6 7 1 15,0-4 1-15,-4-6-1 16,-7 6 0-16,-4 0-1 16,1 10 0-16,-8-1 0 15,-3 7 0-15,0 10 0 16,0 8 0-16,-4 4 0 16,4 9 0-16,0 7 1 15,7-10 0-15,3 6 0 16,4 4 0-16,7-1 0 0,7 1 1 15,4-7-1-15,3-12 0 16,4 2-5-16,3-14 1 16,4-8-7-16,7-14 1 15</inkml:trace>
  <inkml:trace contextRef="#ctx0" brushRef="#br0" timeOffset="34982.68">11772 1715 18 0,'4'53'9'0,"3"-18"3"0,-7-35 7 0,0 0-17 16,3-10 1-16,-3-12-1 15,0 0 1-15,0 4-4 16,-3-14 0-16,-1 1 2 15,-3-13 1-15,0 0-2 16,4 0 1-16,-1 7-1 16,4-7 1-16,7 12 1 15,4-5 0-15,6 18 0 16,1 13 0-16,0 2 1 16,3 14 0-16,-4 5-1 15,1-5 0-15,-7 9-2 16,-4 0 0-16,-11 15-4 15,1 1 0-15,-8-7-8 16,-3-3 1-16</inkml:trace>
  <inkml:trace contextRef="#ctx0" brushRef="#br0" timeOffset="35821.94">12351 1643 19 0,'113'-10'9'0,"0"-34"1"15,-82 16 6-15,8 3-15 16,3-19 0-16,-3-3 4 0,-7 3 0 16,-7-6-5-16,-8 13 1 15,-13-11 3-15,-15-5 0 16,-13-6 0-16,-26 2 0 16,-17 4-2-16,-25 3 1 15,-24 3-3-15,-15 3 1 16,-10-3-1-16,-10 12 1 15,-12 7-1-15,-2 6 1 16,-5 9-1-16,-6-2 0 16,7 2 0-16,-4 13 1 15,-4 13-1-15,22 12 0 16,7 13-1-16,7 5 1 0,21 17-1 16,14-4 1-16,11 4 0 15,14-10 0-15,17 3-1 16,8 7 1-16,24-13-1 15,14 3 1-15,18 13-3 16,21 0 1-16,29-1-2 16,27 11 0-16,19 5 0 15,24 3 0-15,21-2 2 16,32-13 1-16,21-4 3 16,10-11 0-16,22-14 2 15,-4-21 0-15,15-16 2 16,-8-22 0-16,7-22-3 15,-10-16 1-15,-35 4-3 16,-29-19 1-16,-32 3-3 16,-24 0 1-16,-25-7-3 15,-35 7 1-15,-25 3 0 0,-24 3 0 16,-32 13-2-16,-39 0 0 16,-32 9-1-16,-25 6 0 15,-31 4-6-15,-18 2 1 16</inkml:trace>
  <inkml:trace contextRef="#ctx0" brushRef="#br0" timeOffset="41994.43">13808 1028 19 0,'0'10'9'0,"0"-4"8"0,0-6 10 15,0 0-24-15,0 0 0 16,0 0 3-16,0 3 0 16,0-3-7-16,0 0 1 15,0 0 3-15,0 0 0 16,0 0-2-16,7 0 0 15,0 0-7-15,0-3 0 16,0-7-7-16,4 1 1 16</inkml:trace>
  <inkml:trace contextRef="#ctx0" brushRef="#br0" timeOffset="42308.78">14224 740 48 0,'0'-10'24'0,"11"13"-33"0,-4-6 44 15,-4 3-36 1,1 10 0-16,-4-1-10 0,0-6 1 16,0-3 3-16,-4 6 1 15</inkml:trace>
  <inkml:trace contextRef="#ctx0" brushRef="#br0" timeOffset="43104.34">13850 1395 39 0,'0'16'19'0,"4"-4"-20"0,-4-12 31 16,3-3-30-16,4-3 0 15,0 3 0-15,0-7 1 0,0 1-1 16,4-7 1-16,3-3-1 16,4 1 1-16,-1-1 0 15,1 3 0-15,0 7-1 16,-1-7 0-16,1 7-2 16,-4-1 0-16,-3 7 0 15,-1-3 0-15,-3-4-1 16,0 4 1-16,4 3 0 15,-4-3 0-15,3 6-1 16,5 6 1-16,-1-3-1 16,3 13 1-16,1 9 0 15,7 3 0-15,-1 7 1 16,5-7 1-16,-5-3 2 0,-3-6 1 16,1-19 0-1,2-7 0-15,5-11-1 0,-1-11 1 16,4 11-6-16,-1-14 1 15,-6 1-8-15,-7-4 1 16</inkml:trace>
  <inkml:trace contextRef="#ctx0" brushRef="#br0" timeOffset="43959.34">14686 1063 20 0,'39'-38'10'0,"-14"32"0"0,-18-10 10 16,0-3-16-16,0-9 1 15,-7-19 1-15,0-3 1 16,-7-3-9-16,-4-4 0 16,-6 4 6-16,-5 12 1 0,1 3-4 15,-11 1 1-15,-6 2-1 16,-12 7 0-16,-3 12-1 15,-10 13 0-15,-8 6 0 16,8-3 1-16,6 7-1 16,-3 11 0-16,-3 1-1 15,-1 9 1-15,1 7-1 16,3-16 0-16,-4 15-2 16,4 4 1-16,8 6-2 15,-1 6 1-15,10 6-1 16,4-12 1-16,4 3 0 15,3 7 1-15,8 5 0 16,10 4 1-16,7 15 2 16,7 13 0-16,21-9 1 15,18 6 0-15,6-7 0 16,12-12 0-16,6-6 1 16,8-7 0-16,-1-12 0 15,22-9 1-15,-4-16-1 0,8-16 1 16,-5-6-1-16,-6-16 1 15,-7-16-3-15,-11 7 1 16,-4-35-2-16,1-15 1 16,-8-19-1-16,-10-13 0 15,-7 16-1-15,-15 0 0 16,-6-13 0-16,-11 19 0 16,-14 7-2-16,-11-1 1 15,-6 23-10-15,-1 5 1 16,-7 20-1-16,-6 21 0 15</inkml:trace>
  <inkml:trace contextRef="#ctx0" brushRef="#br0" timeOffset="46317.57">14231 856 11 0,'0'0'5'0,"4"-16"5"0,-4 16 6 16,3-9-14-16,-3 9 0 16,0 0 1-16,0-10 1 15,0 10-5-15,-3-6 0 16,-1 3 2-16,1 12 1 15,-1-9-2-15,-3 0 1 16,0 3-1-16,0 4 0 16,0-4-1-16,0 6 1 0,3 4 0 15,-3-10 0-15,4 12-1 16,3 4 1-16,0-3 0 16,7 3 0-16,0-7 0 15,0 7 1-15,3-6-1 16,1-4 1-16,3 1 0 15,0-10 0-15,0-10 0 16,0 1 1-16,-3-1 0 16,0-5 0-16,-4-4 0 15,0 0 0-15,0-6-1 16,-7-3 1-16,0 3-1 16,-4 0 0-16,-3 6-1 15,0 3 1-15,-7 7-2 16,0 5 1-16,-4-2-1 15,4 6 1-15,0 6-1 16,0 4 0-16,3-7-1 16,1 3 1-16,3-3-1 0,3 10 0 15,4 0 0-15,0 2 1 16,4-5-1-16,3 2 1 16,0 1 1-16,3-1 0 15,8-6 0-15,-4 4 1 16,4-10 1-16,-4 0 0 15,0-6 0-15,-3 2 0 16,-1-5-1-16,-3 0 1 16,0-4-1-16,-7 4 1 0,0-4-2 15,0 4 0-15,-3-1 0 16,-1 1 0-16,-3 3-3 16,0 6 0-16,-3 0-6 15,-1 0 1-15</inkml:trace>
  <inkml:trace contextRef="#ctx0" brushRef="#br0" timeOffset="47413.05">13868 1009 21 0,'3'0'10'0,"-3"-25"3"15,0 22 10-15,0-6-21 16,0-1 0-16,-3 4 1 16,-1 0 0-16,-3 3-4 15,0-4 0-15,-4 7 2 0,1 7 1 16,-1-4-1-16,-3 6 0 16,4 4-2-16,-1-1 1 15,0 4-3-15,4-7 1 16,0 1-2-16,0 5 1 15,7-15-2-15,0 10 1 16,7-1 0-16,0 1 1 16,8 5 2-16,2 4 0 15,4-9 3-15,0-1 0 0,1-6 2 16,-1-6 0-16,-4-6 0 16,-2-1 1-16,-1 1-1 15,-7 2 0-15,-4-2-2 16,-3-7 0-16,-3-2-1 15,-4-1 0-15,-7 3-2 16,-1 4 1-16,1 2-2 16,0 1 1-16,0 9-1 15,-4 0 0-15,4 3-1 16,0 6 0-16,-3 1-1 16,3-4 1-16,-1 6 0 15,8 4 0-15,4-6 1 16,-1-4 1-16,1-3 0 15,3 6 1-15,3 1 0 16,1-1 0-16,3 4 0 0,0-10 1 16,4 3 0-16,-1-6 1 15,4-9 1-15,4-1 1 16,-4 13 0-16,0-12 0 16,-3 0-1-16,-1-7 0 15,-3 3-1-15,0 4 1 16,-7-7-3-16,0 7 0 15,-3 0-1-15,-4 2 1 16,0 7-2-16,-4 7 1 16,1-4-4-16,-1 12 1 15,0 1-5-15,1-7 0 16,3 1-1-16,0-7 0 0</inkml:trace>
  <inkml:trace contextRef="#ctx0" brushRef="#br0" timeOffset="55837.28">3298 9131 38 0,'4'9'19'0,"7"32"-16"0,-4-38 20 15,-7 16-23-15,3 16 0 16,4 2 0-16,0 10 1 16,4 10-2-16,-8 15 1 15,8 9 0-15,7 7 1 32,10 22-6-32,-14-25 1 15,4-29-5-15,-1-31 0 16,-6-25-1-16,-8-22 0 15</inkml:trace>
  <inkml:trace contextRef="#ctx0" brushRef="#br0" timeOffset="56181.67">3101 9050 24 0,'11'6'12'0,"17"-34"-10"15,-18 21 22-15,8 4-21 16,-4 3 1-16,7 3 3 16,4 0 0-16,-4 4-8 15,0-1 0-15,7 7 6 16,11-1 1-16,4 4-2 16,6-1 1-16,0 7 0 0,11-3 0 15,0 3 0-15,0 0 0 16,-10 3 0-16,-1 7 0 15,0 2-2-15,-10-3 0 16,-14 13-3-16,-7 10 1 16,-11 15-4-16,-14 12 1 15,-11 4-4-15,-17-4 1 16,-4-5-7-16,0-4 0 16,0-13-5-16,-3-9 1 15</inkml:trace>
  <inkml:trace contextRef="#ctx0" brushRef="#br0" timeOffset="56618.32">4209 9840 48 0,'7'34'24'0,"-7"4"-30"0,0-29 43 16,0 4-37-16,3-10 0 15,-3 6-6-15,0-9 0 16,7 7 2-16,-7-4 1 15,0-16-8-15,0-9 0 0,0-3-2 16,-10-6 1-16</inkml:trace>
  <inkml:trace contextRef="#ctx0" brushRef="#br0" timeOffset="56992.61">4149 9551 11 0,'10'0'5'0,"1"7"3"15,-4-7 6-15,3 3-11 16,8 0 0-16,-4-3 5 15,14 0 0-15,8 0-9 16,6 0 1-16,0-3 6 16,15 0 0-16,-8-4-1 15,4 1 1-15,-14 3-2 16,0 0 1-16,-11 3-3 16,-7 0 1-16,-10 0-2 15,-1 3 1-15,1 6-2 16,-4 4 0-16,-14-1-3 15,-4-2 1-15,1 5-1 0,-11 4 1 16,-4 3-1-16,11-3 0 16,-4-3 1-16,8-1 0 15,6 1 2-15,8 0 0 16,6-1 1-16,8-2 0 16,3 3 1-16,-3-4 1 15,3-2-1-15,0-1 1 16,-3 0-2-16,3 4 1 15,-14 6-5-15,-7 6 0 16,-4-6-9-16,1 3 1 16</inkml:trace>
  <inkml:trace contextRef="#ctx0" brushRef="#br0" timeOffset="57712.12">5006 9780 46 0,'11'6'23'0,"-4"4"-21"15,-7-10 37-15,0 0-39 16,0 0 1-16,0 0-1 16,-4 0 1-16,1 0-2 15,-5 0 1-15,1 3-1 16,0 6 1-16,-3 1-3 15,-1 9 0-15,1-4-2 0,-1 4 1 16,0 0-1-16,11 0 1 16,-7-4 0-16,14-5 0 15,-7-7 2-15,11-3 0 16,-7-9 1-16,10-1 1 16,-4 1-1-16,4-1 1 15,4 1-1-15,0 3 0 16,3-1 0-16,-4 7 0 15,5 0 0-15,-1 7 0 16,-4-1 0-16,5 3 1 16,-1 4-1-16,-7-1 1 15,0 1-1-15,0-7 1 0,4-12-1 16,-11 6 0-16,3 0 0 16,1 0 1-16,0 0-2 15,6 0 1-15,4 6 0 16,-7-6 0-16,8-15 1 15,6-11 0-15,7-14 0 16,-3-14 1-16,0-15 0 16,-1-3 1-16,-2-9-1 15,-1-23 0-15,-18-2-1 16,-3-14 0-16,-14 8 1 16,-10 2 0-16,-8 0 1 15,-3 22 1-15,-11 13-1 16,7 12 1-16,-7 16 0 15,18 13 1-15,0 28-3 0,3 24 1 16,1 33-4-16,13 14 1 16,-6 36 0-16,20 30 0 15,11-8 1-15,1 5 0 16,6 13 1-16,4-9 0 16,-4-22-1-16,-7-32 1 15,0-21-5-15,-3-7 0 16,-4-25-7-16,-3-22 0 15</inkml:trace>
  <inkml:trace contextRef="#ctx0" brushRef="#br0" timeOffset="57921.78">5260 9435 39 0,'0'10'19'0,"11"-10"-12"0,-11 0 35 0,10-3-39 16,8-1 1-16,24-5 0 16,22 6 1-16,13-3-7 15,1-10 0-15,-4-3-3 16,0 7 0-16,-3 2-10 16,-22 13 0-16</inkml:trace>
  <inkml:trace contextRef="#ctx0" brushRef="#br0" timeOffset="58763.01">5274 9579 47 0,'-3'4'23'0,"3"2"-20"0,0-3 35 15,3 0-39-15,-3 3 1 0,0-2-1 16,-3 5 0-16,3 4-1 15,-8-1 1-15,5 4-2 16,3-1 0-16,-7 4 0 16,3 0 0-16,4-3 1 15,0-1 0-15,0 1 1 16,4 0 1-16,3-1 2 16,4-2 1-16,6 0 0 15,4 5 1-15,0-5-1 16,-6-1 1-16,-5-2-1 15,4 6 0-15,-14 2-3 16,0-11 0-16,0 2-6 16,-7 0 1-16,-3 1-10 15,-1-1 1-15</inkml:trace>
  <inkml:trace contextRef="#ctx0" brushRef="#br0" timeOffset="59422.27">5711 9793 46 0,'11'12'23'0,"24"-15"-19"0,-24 3 37 15,0 3-40-15,-1-6 0 16,1-6 0-16,6-7 0 16,-6-6-2-16,-1-6 0 15,1 0 0-15,-11-1 1 16,0 1-1-16,-11 6 0 0,11 3-1 16,-10 7 1-16,-1 12-2 15,1 6 1-15,-1 10 0 16,4 12 0-16,-3 7 0 15,10 2 1-15,3 4 0 16,4 3 1-16,4-7 0 16,6-15 1-16,8-3-2 15,3-6 1-15,8-4-9 16,-5 7 0-16,1-13-3 16,0-6 0-16</inkml:trace>
  <inkml:trace contextRef="#ctx0" brushRef="#br0" timeOffset="59722.25">6209 9790 40 0,'0'31'20'0,"0"-15"-21"0,0-16 35 16,0 0-35-16,0-4 0 15,-4-5 0-15,1 0 0 16,-1-10 1-16,-3-3 1 15,4-6-2-15,-1-1 1 16,1 8 1-16,3-1 0 16,7 0 1-16,3 3 1 15,8 0-1-15,7-3 1 16,3 3 0-16,0 0 0 0,11 1-2 16,-4-1 0-1,8 6-3-15,-1 4 0 0,-14 9-5 16,4 6 1-16,-11 7-8 15,0-1 0-15</inkml:trace>
  <inkml:trace contextRef="#ctx0" brushRef="#br0" timeOffset="60114.86">6752 9721 50 0,'32'-13'25'0,"-11"-15"-25"16,-14 22 45-16,-7 6-45 16,0 0 1-16,0 0-1 0,-3 0 0 15,-4 3-1-15,0 6 1 16,-11 1 0-16,0 2 0 15,4 1-1-15,-7 2 0 16,3 1-1-16,4-4 1 16,7 4 0-16,0 3 1 15,14 0 0-15,4 12 1 16,10-6 0-16,7-18 1 16,-7-1-1-16,0 3 1 0,-3 1-2 15,-11 5 0-15,-14 10-2 16,-14 7 0-16,-18-1-10 15,-3-9 1-15,-11-13-5 16,7-9 1-16</inkml:trace>
  <inkml:trace contextRef="#ctx0" brushRef="#br0" timeOffset="60596.63">8520 9975 3 0,'-18'3'1'0,"-14"-66"6"0,22 44-13 0,-4-6 6 16,-1-3 1-16,1-3 3 15,-3 5 1-15,6 1-3 16,4 0 1-16,3 6 3 16,4 1 1-16,8-1-2 15,-1 6 1-15,7 1-7 16,-4-4 1-16,1 0-6 15,3 1 1-15</inkml:trace>
  <inkml:trace contextRef="#ctx0" brushRef="#br0" timeOffset="61103.77">8777 9812 57 0,'7'62'28'0,"14"4"-41"0,-21-63 63 0,11 4-50 16,-8 2 0-16,5 0-1 15,-1-2 0-15,0-4 1 16,-7-3 0-16,3-7-1 16,-3 11 0-16,0-20-2 15,0-6 1-15,0-6-1 16,-3-10 1-16,-1-3-1 16,4-6 0-16,4 7 0 15,3-1 1-15,10 3 1 16,-3 10 1-16,8 9 0 15,2 10 1-15,1 9 0 16,0 3 0-16,-1 6 0 16,-2 10 1-16,-5 12-1 15,1 4 1-15,-1 6 0 16,-2-7 1-16,6 4-1 16,0 3 1-16,4-4-1 0,-1-2 0 15,5-7-1-15,-1-12 0 16,0-10-6-16,-3-12 0 15,-1 9-10-15,-10-22 0 16</inkml:trace>
  <inkml:trace contextRef="#ctx0" brushRef="#br0" timeOffset="62935.78">10915 9423 39 0,'18'3'19'0,"-1"6"-12"0,-13-6 19 0,-4 1-22 16,3-1 0-16,-3 0 0 15,-3 0 1-15,-8 0-7 16,-10 3 1-16,-11 4 3 16,8-1 1-16,-12 7-3 15,-6 6 1-15,-4 3-1 16,0 3 0-16,0 13-1 15,8 6 1-15,6 6-1 16,7 7 1-16,11 9-2 16,10-3 0-16,15-10 0 15,10-9 0-15,15-12-1 16,-1-13 0-16,7-13-4 16,11-9 1-16,3-6-6 15,-3-10 1-15</inkml:trace>
  <inkml:trace contextRef="#ctx0" brushRef="#br0" timeOffset="63161.9">11201 9815 42 0,'10'-10'21'0,"-10"-5"-15"0,0 8 36 16,0 1-41-16,-3 0 0 16,-4-1 0-16,-7-2 0 15,-4 6-2-15,-7-3 1 16,1 3 1-16,-1 6 0 15,-3 6-2-15,-1 7 0 16,8 6-2-16,4 9 0 0,6 4-2 16,8-13 1-16,6-4-5 15,1-5 1-15,17-4-6 16,10-2 1-16</inkml:trace>
  <inkml:trace contextRef="#ctx0" brushRef="#br0" timeOffset="63641.18">11328 9717 47 0,'0'44'23'16,"14"-6"-22"-16,-11-35 43 0,1-3-43 15,-4 0 1-15,3-3-1 16,4 0 0-16,1-3-2 15,2-1 1-15,-3-2 0 16,0 3 0-16,0-1-1 0,0 1 0 16,-3 0 0-16,6 0 0 15,-3 2 0-15,1 4 0 16,-1 0 0-16,0 0 1 16,0 0 0-16,3-3 0 15,15 0 0 1,-7 0-1-16,-4 0 1 15,0 0 0-15,3-4 1 16,1 1-2-16,-4 0 0 16,4-3 0-16,0 2 0 0,-1 1 0 15,1-3 0-15,-1-4 0 16,1 4 0-16,0 5 1 16,-1-2 0-16,1 6 1 15,0 3 0-15,-1 7-1 16,1 2 1-16,-4 4 0 15,0 0 0-15,-3-4-2 16,-1 1 1-16,1-4-5 16,3 1 1-16,4-7-10 15,-1-10 1-15</inkml:trace>
  <inkml:trace contextRef="#ctx0" brushRef="#br0" timeOffset="64018.68">12107 9975 48 0,'22'78'24'0,"-12"54"-21"0,-6-101 39 15,-1 4-42-15,1 2 1 16,-4-9-2-16,0-9 1 16,0-6 0-16,0-13 0 15,-4-13-1-15,1-9 1 16,-4-6-2-16,0-13 0 15,-4-12 0-15,-7 9 0 16,-3-25-1-16,0 3 0 16,3-6 0-16,8 0 1 15,6 12 0-15,11 10 1 16,11 9 2-16,3 13 0 0,7 13 0 16,1 5 0-16,-1 16-1 15,-4 13 1-15,-6 6-1 16,-7 7 0-16,-4 2-2 15,-7 4 0-15,-4-4 0 16,-3-15 0-16,-3 0-3 16,-1-3 0-16,0-4-7 15,4-2 0-15</inkml:trace>
  <inkml:trace contextRef="#ctx0" brushRef="#br0" timeOffset="64318.95">12548 9658 30 0,'29'16'15'0,"-29"-10"-9"0,0 0 21 16,-4 4-26-16,-3 2 1 15,0 7-1-15,-4 0 1 16,1 3-3-16,-4 6 1 15,7 6 2-15,0-15 0 16,3 3-1-16,4-3 0 16,7 0 0-16,4-7 0 15,6-2-1-15,4-7 1 0,4 6-2 16,7-9 0-16,7-15-4 16,-1-7 1-1,1-13-8-15,7-21 1 0</inkml:trace>
  <inkml:trace contextRef="#ctx0" brushRef="#br0" timeOffset="64541.82">12845 8573 34 0,'-29'-60'17'0,"5"63"-6"16,17 7 25-16,0 21-33 15,0 23 0-15,0 2 0 16,-1 29 0-16,1 21-6 15,4 10 0-15,3 16 3 16,3 15 0-16,8 1-2 16,3-23 1-16,4-12-2 15,-4-25 0-15,0-19-5 0,-3-22 1 16,-4-28-6-16,-4-13 1 16</inkml:trace>
  <inkml:trace contextRef="#ctx0" brushRef="#br0" timeOffset="64768.58">12626 9620 33 0,'7'16'16'0,"18"18"-10"0,-15-24 25 0,8 2-29 16,7 1 0-16,6 6 0 15,12 0 1-15,-1 2-5 16,11 1 1-16,7 4 0 15,-4-1 0-15,-6-10-5 16,-8-8 1-16,-7-7-6 16,-3-7 0-16,-7-2-1 15,-8-4 1-15</inkml:trace>
  <inkml:trace contextRef="#ctx0" brushRef="#br0" timeOffset="65007.31">13215 9733 13 0,'-14'-3'6'16,"-11"6"3"-16,18 0 9 0,4 4-16 15,-4 2 1-15,3 7 2 16,1-1 1-16,-1 1-6 16,1 3 0-16,-5 9 6 15,5-6 0-15,-1-6-1 0,1 2 1 16,-1 4-1-16,4 0 1 16,4 3-2-16,3 1 0 15,0-1-1-15,4 0 0 16,-1-3-2-16,1-4 1 15,3-5-3-15,0-4 1 16,4-9-5-16,3-6 1 16,0-10-10-16,4-9 0 15</inkml:trace>
  <inkml:trace contextRef="#ctx0" brushRef="#br0" timeOffset="65278.73">13455 9965 47 0,'3'3'23'0,"-6"-12"-23"0,3 3 35 0,0 12-35 16,-4-15 0-16,-3-7 0 16,0-3 1-16,0-6 0 15,0 0 0-15,0 3 2 16,14-3 0-16,4 6 0 15,6-6 1-15,5 3-1 16,16-6 1-16,15 3-4 16,4 3 0-16,3 0-12 15,-4 3 0-15,-6 0-5 16,-8 0 1-16</inkml:trace>
  <inkml:trace contextRef="#ctx0" brushRef="#br0" timeOffset="65864.64">15561 9558 44 0,'4'-4'22'0,"-11"-2"-20"16,3 3 38-16,-7 0-39 15,-6 0 1-15,-4 0-1 16,-4 3 1-16,-3 3-3 16,-4 6 1-16,0 7 1 15,4 3 0-15,0 9-1 0,3 3 0 16,7 4-1-16,4 2 1 16,7 4-1-16,7-10 0 15,7-9-2-15,11-6 1 16,0-10-1-16,6-12 0 15,-3 0-1-15,1-7 0 16,-5 1 0-16,1-7 0 16,0 0 1-16,-4-6 0 15,0 6 1-15,0-3 1 16,0 7 1-16,0 5 0 16,0 10 1-16,0 10 0 15,0 5 0-15,1 7 1 16,2 6-2-16,4 4 0 0,0 2-4 15,1 1 1-15,-1-7-7 16,-4-15 0-16</inkml:trace>
  <inkml:trace contextRef="#ctx0" brushRef="#br0" timeOffset="66152.45">15833 9758 49 0,'-4'-9'24'0,"1"-10"-25"0,3 13 45 16,0-10-42 0,3 0 0-16,4-2 3 0,4 5 0 15,6 0-5-15,5 1 0 16,9-1 4-16,19 4 0 15,6 0-3-15,1-1 1 16,-12 1-6-16,-2 2 0 16,-4-2-10-16,-8-3 1 15,-2-10-5-15,-5-4 0 16</inkml:trace>
  <inkml:trace contextRef="#ctx0" brushRef="#br0" timeOffset="68827.13">16771 9592 42 0,'4'16'21'0,"10"9"-26"0,-11-16 35 15,1 10-31-15,-4 0 1 16,0 0-1-16,0-4 0 16,-4-2 0-16,1-1 0 15,-1-2-10-15,1-7 0 16</inkml:trace>
  <inkml:trace contextRef="#ctx0" brushRef="#br0" timeOffset="69055.42">16725 9282 28 0,'4'9'14'0,"3"-12"-5"16,-7 3 16-16,7-6-25 16,3-7 0-16,1-3-6 15,3-12 1-15,4-6 1 16,3-4 0-16,11-9-6 16,-1-6 1-16</inkml:trace>
  <inkml:trace contextRef="#ctx0" brushRef="#br0" timeOffset="69272.53">17300 8391 19 0,'7'25'9'0,"-3"50"-3"0,-4-43 15 16,-4 18-18-16,-3 3 0 15,-7 26 0-15,-4 8 1 16,-3 20-6-16,0 12 1 15,4 16 2-15,2 3 1 16,8 3-3-16,11-12 0 0,3-16-2 16,0-19 0-1,0-22-6-15,0-38 1 16</inkml:trace>
  <inkml:trace contextRef="#ctx0" brushRef="#br0" timeOffset="69738.63">16813 9394 39 0,'7'-3'19'0,"15"-28"-21"16,-8 18 36-16,10-9-34 16,15-3 0-16,14-12 1 15,7-13 1-15,11 3-3 16,-4-7 1-16,0 4 0 15,0 3 1-15,-7 6-1 16,-11 10 1-16,-3 9-1 0,-11 13 1 16,-7 18-1-16,-3 19 1 15,-7 10-1-15,-8 15 1 16,-3 7-2-16,-7 12 1 16,-3-16-1-16,-4 1 0 15,0-13 0-15,0-10 1 16,3-9 0-16,4-12 0 15,0-10 1-15,0-3 1 16,7 3-1-16,0-3 1 16,4-3-1-16,0 6 1 15,-1 0-1-15,1-9 1 16,3 6-3-16,0 6 1 0,0 10-1 16,0 9 0-16,0 6-1 15,0-6 0-15,-3 13-1 16,0-10 0-16,-1-3-4 15,1-6 0-15,3-9-5 16,0-14 0-16</inkml:trace>
  <inkml:trace contextRef="#ctx0" brushRef="#br0" timeOffset="70577.75">17914 9507 41 0,'7'76'20'0,"-3"-20"-17"16,-4-43 36-16,0-1-38 16,0 1 0-16,0-7-1 15,0 0 1-15,0-6-3 0,3-12 1 16,4-4 0-16,-3 0 0 16,-4-2-2-16,0-1 1 15,0 0-1-15,3 6 1 16,1 4 0-16,3 6 1 15,0 6-1-15,0 3 1 16,4 4 0-16,-1-1 0 16,1-6 0-16,-1 0 0 15,1 0 0-15,-1-3 1 0,1 0-1 16,0 0 0-16,-4 0 0 16,-4 0 0-16,4-3 0 15,0 0 1-15,0-3-1 16,-3-4 1-16,-1 1-1 15,5 0 0-15,2-1-1 16,1 1 1-16,-1-1-1 16,1-2 1-16,3 6 0 15,-3-1 0-15,17 4 0 16,-14 6 0 0,-4 0 1-16,1 4 0 15,0 8 0-15,-1-2 0 16,1 3 0-16,-1-4 0 15,1-2 0-15,0 2 0 16,-4-2 0-16,0-1 0 16,0 0 1-16,0 4 0 15,3 3 0-15,1 2 1 0,0 1 0 16,3 3 0-16,0 3 0 16,7-3-1-16,4-3 0 15,10-6-1-15,7-4 1 16,11-6-1-16,4-9 0 15,6-10 0-15,1-9 0 16,-1-6-1-16,-14-10 1 16,-6-12-1-16,-8-10 1 15,-7-19-1-15,-7-15 0 16,-6-16 1-16,-12-3 0 16,-10-6 0-16,-4-3 1 0,-10-1 0 15,-10 13 1-15,-1 25 0 16,-3 23 1-16,3 14-1 15,0 17 1-15,0 12 0 16,1 38 0-16,-1 28-2 16,4 40 1-16,17 13-1 15,7 29 0-15,15 21-2 16,7 10 1-16,3-13-3 16,0-15 0-16,-3-26-5 15,-4-21 0-15,-4-32-4 16,1-28 0-16</inkml:trace>
  <inkml:trace contextRef="#ctx0" brushRef="#br0" timeOffset="70775.56">18493 9442 36 0,'0'18'18'0,"53"-15"-19"0,-32-3 32 15,10 0-32-15,12-3 0 16,13 3-3-16,8 0 1 16,-4 3-1-16,-4 1 1 15,4-1-8-15,-10 0 1 16</inkml:trace>
  <inkml:trace contextRef="#ctx0" brushRef="#br0" timeOffset="70938.64">19202 9404 44 0,'3'16'22'0,"-6"43"-23"0,3-37 42 0,0 0-40 16,0 16 0-16,0 6-1 15,0-4 1-15,0 1-4 16,0-13 0-16,0-6-8 16,-4-9 1-16,1-16-4 15,-1-16 0-15</inkml:trace>
  <inkml:trace contextRef="#ctx0" brushRef="#br0" timeOffset="71328.03">19149 9385 1 0,'39'35'0'0,"21"-51"8"0,-43 22-13 15,11 4 11 1,8 2 1-16,6 1 1 0,0-7 0 15,1-3-9-15,-4-6 1 16,-1-6 6-16,1-1 1 16,-7 1-3-16,-7-4 0 15,-8 19 1-15,-3-2 0 16,-7-4-3-16,-7 0 0 16,-3-4 0-16,-8 1 1 0,-3-6-1 15,-3 6 0-15,-5 6-2 16,-2 6 0-16,-1 10 0 15,4 12 1-15,3 1-1 16,4 12 1-16,11 9 1 16,6 0 1-16,11 7 1 15,4-4 1-15,3-12-1 16,11-3 0-16,10-19-1 16,4-13 1-16,7-9-6 15,-4-6 1-15,-10-3-12 16,-18-10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13:04.9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5:13:21.09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2872 4133 29 0,'0'0'14'0,"0"-16"-1"0,0 7 14 0,0-1-24 15,-7 1 1-15,7-1 4 16,-4 10 0-16,4 10-9 16,-7-1 1-16,3 10 6 15,4 9 0 1,0 76-2 0,0-7 0-16,4-3-4 15,-4-9 1-15,0-13-2 16,7-10 0-16,-7-21-1 15,0-13 1-15,4-12-1 16,3-7 1-16,3-9 0 16,1-9 0-16,6-7-2 15,-2 4 0-15,2 2 0 0,1 1 1 16,-8 6-1-16,1 6 0 16,0 0 0-16,-1 10 0 15,1-4 1-15,6 7 0 16,1 6 0-16,-4 3 0 15,7-3 1-15,4 9 0 16,7-6 1-16,-4 3 1 16,-3-15 0-16,-1 3 1 15,1-16 1-15,3-7 1 0,-7-11 0 16,1-14 1-16,2-15-1 16,-3-9 0-16,-6-16-1 15,9 0 1-15,-13-1-5 16,3-2 0-16,4 6-8 15,-1 10 0-15,4 8-6 16,-10 14 0-16</inkml:trace>
  <inkml:trace contextRef="#ctx0" brushRef="#br0" timeOffset="435.38">3718 4684 55 0,'21'19'27'0,"-10"-34"-32"0,-11 15 50 16,0-7-45-16,0-5 1 16,-3-4-1-16,-5 7 1 15,5 2-2-15,-4-2 1 16,-4 6 0-16,4 6 0 15,-3 3-1-15,-1 4 1 16,8 5-1-16,-8-5 1 16,4 5-1-16,7-2 0 15,7 3 0-15,-4-4 1 16,8 1-1-16,7-1 0 16,-1 1 0-16,5-1 1 0,-1-8-1 15,-4 2 1-15,-6-6-1 16,3 0 1-16,4 0 0 15,-11 3 0-15,3 0 0 16,1 0 0-16,-1 4-4 16,1-4 1-16,0 0-3 15,6-6 0-15,-6 0-8 16,-1-4 0-16,1-2 0 16,-4-13 1-16</inkml:trace>
  <inkml:trace contextRef="#ctx0" brushRef="#br0" timeOffset="747.92">4004 4769 56 0,'4'19'28'0,"13"0"-39"16,-17-19 62-16,4-3-52 0,3 0 1 16,3-4-1-16,-10 1 1 15,11-7-2-15,0-2 1 16,-1-4-2-16,1 0 0 15,-1 10-1-15,4-16 1 16,-3 6-1-16,0 9 0 16,-1-5 2-16,4 2 1 15,0 10 0-15,8 3 1 16,-8 9 0-16,3 7 1 0,1 3-1 16,-7 0 0-1,10 3-1-15,-11 0 0 0,8 3-1 16,3 0 0-16,-7-3-5 15,4-7 1-15,-1-5-6 16,-2-4 1-16</inkml:trace>
  <inkml:trace contextRef="#ctx0" brushRef="#br0" timeOffset="1005.27">4554 3894 46 0,'0'7'23'0,"0"46"-24"15,0-31 42-15,0 9-41 16,-7 7 0-16,7 18-3 0,7 10 0 16,-3 16 2-16,3 2 0 15,0 4-3-15,4-10 1 16,-11-21-3-16,3-16 0 15,4-19-2-15,-7-16 1 16,-7-12-4-16,-7-4 0 16</inkml:trace>
  <inkml:trace contextRef="#ctx0" brushRef="#br0" timeOffset="1170.74">4195 4418 50 0,'-8'19'25'0,"47"-4"-25"0,-21-15 52 15,7-6-50-15,13-3 0 0,19 2 1 16,13-5 0-16,1-13-6 16,7-3 1-16,3-1-5 15,-4 14 0-15,-6-1-10 16,-8 13 0-16</inkml:trace>
  <inkml:trace contextRef="#ctx0" brushRef="#br0" timeOffset="1770.57">6777 4481 59 0,'-4'12'29'0,"-13"1"-29"0,13-10 49 0,-3 0-49 16,-3 3 1-16,-8 1-1 15,-3 2 0-15,3 0-1 16,4 1 1-16,-7 2-2 16,3 10 0-16,8 3 0 15,-1 7 1-15,0-4-1 16,15-3 1-16,3 0 0 15,-3-12 0-15,13-4 1 16,-3-6 1-16,11-3-1 16,-4-6 1-16,0-3-2 15,0-1 1-15,-3 1-2 16,-7-1 0-16,-1 4 0 16,1 0 0-16,-1 9 0 15,1 6 1-15,0 1 0 16,-1-1 0-16,4 7 2 0,-3-4 0 15,3 7-4-15,4-3 0 16,13-10-9-16,5-3 1 16,-5-3-4-16,19-6 1 15</inkml:trace>
  <inkml:trace contextRef="#ctx0" brushRef="#br0" timeOffset="2191.41">8431 4471 44 0,'7'13'22'0,"-38"12"-22"16,13-16 41-16,-3 1-41 15,-4 5 0-15,-10-5-1 16,-7-4 1-16,3 0 0 16,0 4 0-16,7-1 0 15,8 4 0-15,9-4 1 16,12 10 0-16,6-7 0 16,19 10 1-16,2-9-1 15,12-4 1-15,6 1 0 0,0-1 0 16,-3 4-1-16,-4-1 1 15,-17 4-1-15,-4 9 0 16,-14 3-2-16,-11 0 0 16,-10 1-3-16,0-7 0 15,-7-4-3-15,3-5 1 16,8-4-4-16,2-2 1 16,5-1-6-16,3-9 1 15</inkml:trace>
  <inkml:trace contextRef="#ctx0" brushRef="#br0" timeOffset="2474.67">8788 3998 23 0,'39'-66'11'0,"-11"9"4"16,-18 48 14-16,-3 0-26 16,0-1 0-16,0 4 4 15,-3 12 0-15,-8 7-9 16,-6 21 1-16,-1 13 5 15,-17 19 0-15,7 22-2 16,-7 6 0-16,3 3-2 16,4 0 1-16,3 1-2 15,4-23 0-15,7-15-2 16,4-13 0-16,-1-16-2 16,4-12 0-16,0-16-6 0,0-6 0 15,-11-19-1-15,-3 0 0 16</inkml:trace>
  <inkml:trace contextRef="#ctx0" brushRef="#br0" timeOffset="2646.33">8530 4490 41 0,'7'9'20'0,"11"20"-17"0,-11-23 40 16,11 3-40-16,3-5 0 16,7 2 1-16,7 0 1 15,1-3-7-15,2-3 1 16,5-6 1-16,-1-3 1 0,0-4-7 15,4 0 1-15,-11 1-9 16,-3-1 0-16,-11 7-2 16,-7-3 1-16</inkml:trace>
  <inkml:trace contextRef="#ctx0" brushRef="#br0" timeOffset="3392.32">9317 4785 55 0,'7'12'27'0,"-4"1"-34"16,-3-13 58-16,0 0-51 16,-7 3 0-16,0 3 0 15,-10-3 1-15,3 7-1 16,-1 2 0-16,1 4 0 16,0-3 0-16,4 5-1 15,-4-2 1-15,7 0-1 16,3-7 0-16,-3-6-1 0,7-6 1 15,7-6 0-15,-3-10 0 16,6 6 0-16,1 4 1 16,3 0 0-16,0 6 0 15,0 9 0-15,4 9 1 16,-4-2-1-16,0-4 1 16,-4 7-1-16,1 0 1 15,0-1-2-15,-1-2 1 16,4-4-3-16,-7-2 0 0,4-7-4 15,0-7 0-15,3 4-6 16,-4-3 1-16,-3-10-3 16,-3-6 1-16</inkml:trace>
  <inkml:trace contextRef="#ctx0" brushRef="#br0" timeOffset="3707.74">9525 4945 31 0,'7'41'15'0,"7"-57"-9"0,-14 16 28 0,7-3-32 16,-3 3 0-16,-1 0 0 16,4-3 1-16,0-4-4 15,0 7 1-15,1-3 1 16,-1-3 0-16,-4-4-1 16,1-5 1-16,-1-1-1 15,4 0 0-15,0 1-1 0,0 2 1 16,0 4 0-16,0 3 1 15,4 6-2-15,3 3 1 16,0 6 0-16,4 4 0 16,0 5 0-16,-1 1 1 15,4-12-3-15,0 2 1 16,1-3-4-16,2-3 0 16,-2 7-6-16,-1-1 1 15,0-9-2-15,0-19 0 16</inkml:trace>
  <inkml:trace contextRef="#ctx0" brushRef="#br0" timeOffset="4143.67">10319 4324 37 0,'28'50'18'0,"-10"-12"-18"16,-11-23 37-16,-4 7-36 15,4 10 0-15,-3 12 3 16,3 6 0-16,0 3-4 16,0 0 1-16,4-6 2 15,-4 0 0-15,0-15-1 16,-4-7 1-16,-3-3-2 16,-3-6 1-16,-1-13-2 15,-3-3 1-15,-7-7-1 16,0-2 1-16,-4-4-1 0,-10 7 0 15,3-3-1 1,1-1 1-16,-1 10 0 0,0 10 0 16,1-1 0-16,2 4 0 15,1 9 0-15,4-4 0 16,6-2 1-16,4 6 0 16,3 3 0-16,11 3 0 15,4-3-1-15,3-3 1 16,0-6-2-16,7 0 1 15,4-7-5-15,3-9 0 16,4-6-7-16,0-7 1 16,0-2-4-16,-1 5 0 0</inkml:trace>
  <inkml:trace contextRef="#ctx0" brushRef="#br0" timeOffset="4501.8">10587 4860 24 0,'14'-9'12'0,"11"-4"-1"0,-18 13 16 0,3 0-25 16,1 3 1-16,-1 0 1 15,-2 4 1-15,-1 2-7 16,-7-3 1-16,-4 1 4 16,-3 2 0-16,-4 0-2 15,-3 4 1-15,0 0-2 16,0-10 1-16,4 3 0 16,-1 3 0-16,4 4-1 15,3-4 1-15,1 1-1 16,6-7 1-16,4-3-1 15,0-3 0-15,1-4-1 0,-1 7 1 16,0 4 0-16,0-1 0 16,0-3 0-16,0 0 1 15,0 0-1-15,0-7 0 16,0 7 0-16,4 4 1 16,-1 2-1-16,1 6 1 15,3 4-1-15,0 3 1 16,0-7-3-16,-3 1 1 15,3-7-4-15,0-3 0 16,0-6-8-16,-3-6 1 16</inkml:trace>
  <inkml:trace contextRef="#ctx0" brushRef="#br0" timeOffset="4789.35">10971 4976 31 0,'15'19'15'0,"-5"-28"-12"0,-6 5 19 0,-4-5-20 15,0-10 1-15,0-3 3 16,-4-3 1-16,1 0-7 16,3 0 1-16,0 6 5 15,7 0 1-15,0 7-2 16,7 6 1-16,3 2-2 15,12 4 1-15,2 4-3 16,8 5 0-16,0-9-5 16,-7 3 1-16,3-3-7 15,-3-3 0-15,-11-3-8 0,0-10 1 16</inkml:trace>
  <inkml:trace contextRef="#ctx0" brushRef="#br0" timeOffset="5358.84">11875 3982 40 0,'-4'13'20'0,"8"18"-13"15,-1-25 30-15,1 13-34 16,3 19 0-16,0-1 1 15,0 26 1-15,7-16-7 16,0 10 1-16,0 5 3 0,-3-12 0 16,-4 10-2-16,0-10 1 15,-4-12-2-15,-3-13 0 16,-3-6 0 0,-1-10 1-16,-3-9-1 0,-7 0 1 15,0-6 0-15,-7 3 0 16,-4-10 0-16,-7 1 0 15,-3 2-1-15,-4 7 1 16,4 9 0-16,3 1 0 16,8 18 0-16,2-13 1 15,12 32 0-15,10 0 0 0,10 3 1 16,8 6 0-16,7-12 0 16,10-19 0-16,0-12-1 15,8-17 1-15,-1-8-5 16,0-4 0-16,-3-16-14 15,-14-6 1-15</inkml:trace>
  <inkml:trace contextRef="#ctx0" brushRef="#br0" timeOffset="5959.68">13550 4418 47 0,'-17'0'23'0,"13"56"-9"0,4-37 29 0,0 0-39 15,0 6 1-15,4 6 0 16,6 7 1-16,4 0-8 15,7-4 0-15,8 4 5 16,2-4 0-16,1-5-3 16,0-7 1-16,-4-4-2 15,-3-5 1-15,-4-4-2 16,-3-6 0-16,-4-3 0 16,-7-6 0-16,0-3-1 15,0-4 1-15,3 4-1 16,1-1 0-16,3 1 1 15,4 6 1-15,-1 3 0 16,8 3 0-16,-4 0 0 16,0 0 1-16,1-3 1 0,-5-3 0 15,1-3 0 1,0-4 0-16,-1-12-2 0,-3 10 0 16,4-7-6-16,-4 3 0 15,0 7-9-15,-3-4 0 16</inkml:trace>
  <inkml:trace contextRef="#ctx0" brushRef="#br0" timeOffset="6365.92">14538 4663 40 0,'11'6'20'0,"-1"-6"-14"16,-10 0 27-16,0-10-31 15,-7 1 0-15,-7 9 0 16,-4 0 1-16,-3 0-4 16,0 3 0-16,0 13 1 15,3-4 1-15,-3 7-3 16,7 3 1-16,0-6-2 16,7-1 0-16,3 7-1 15,4-18 0-15,4 2 0 16,3-16 0-16,3 4 1 15,5-10 1-15,2 4 1 16,-3-1 0-16,4 1 1 16,0-1 1-16,-4 4 0 15,0-1 0-15,0 14 1 16,0 2 1-16,-3 3-2 0,-1 4 1 16,1 3 0-16,3 2 0 15,-4 1-2-15,5-3 0 16,2 0-5-16,4 2 0 15,-3 1-7-15,7-13 1 16</inkml:trace>
  <inkml:trace contextRef="#ctx0" brushRef="#br0" timeOffset="6576.85">15109 4578 34 0,'4'19'17'0,"-25"53"-12"0,10-53 26 0,-6 9-29 16,-8 16 1-16,-7-3 2 15,0 12 0-15,1 10-6 16,-1 6 0-16,7 6 0 16,11-12 0-16,0-20-11 15,3-14 0-15</inkml:trace>
  <inkml:trace contextRef="#ctx0" brushRef="#br0" timeOffset="6742.92">14704 4628 41 0,'-4'-38'20'0,"22"48"-8"0,-8-1 28 16,5 16-39 0,9 10 1-16,5 12-1 0,-1 12 1 15,3-24-4-15,-2-1 0 16,-5-5-5-16,1-11 0 15,-14-2-8-15,-1-19 0 16</inkml:trace>
  <inkml:trace contextRef="#ctx0" brushRef="#br0" timeOffset="7114.92">16538 3678 48 0,'-14'31'24'0,"-21"54"-26"15,28-69 40-15,-7 24-38 16,0 20 1-16,-8 25-1 0,5 15 0 16,3 13-2-16,3 0 1 15,8-22-4-15,-1-10 1 16,4-21-7-16,0-23 1 15,-7-21-4-15,-7-16 1 16</inkml:trace>
  <inkml:trace contextRef="#ctx0" brushRef="#br0" timeOffset="7475.71">16175 4499 39 0,'53'48'19'0,"10"-14"-17"0,-34-28 37 0,13 7-37 16,7-4 1-16,8 4-1 16,-4-7 1-16,-4-3-5 15,-7-3 1-15,-6-6 2 16,-8 0 0-16,-7-7-1 16,-7-12 0-16,-7 3 0 15,-7 0 1-15,-7 3-1 16,-3 4 1-1,-8 5-1-15,0 7 1 0,1 12-4 16,-5 13 0-16,5 10-3 16,6 5 0-16,4 10-2 15,11-3 1-15,6 0 1 16,8-3 0-16,3-22 5 16,4-13 0-16,-1-9 2 15,1-10 1-15,-4-2-7 0,-3-17 0 16,-7 1-3-16,-8-3 1 15</inkml:trace>
  <inkml:trace contextRef="#ctx0" brushRef="#br0" timeOffset="8481.95">19018 4863 43 0,'7'50'21'0,"-3"-9"-23"0,-1-38 43 16,-3-6-39-16,0-13 1 0,4-9 1 15,-4-6 1-15,3-13-7 16,-3-6 1-16,0 0 3 16,0 3 0-16,4-3-1 15,-1 6 0-15,5 3-1 16,2 10 1-16,1 2-1 16,3 14 0-16,3 2-3 15,8 7 0-15,0-7-7 16,0 10 1-16,-8 9-7 15,4 7 1-15</inkml:trace>
  <inkml:trace contextRef="#ctx0" brushRef="#br0" timeOffset="8826.94">19318 4681 41 0,'11'60'20'0,"17"-57"-11"0,-17-3 34 16,6-6-41-16,-3 3 0 16,11-10 0-16,0-3 0 15,-4-6-3-15,-4 7 0 16,-6-4 1-16,-4 0 1 16,-7 0-1-16,-7-3 0 15,-7 7-1-15,-4 8 0 16,-3 11 0-16,-7 2 0 0,3 13 0 15,8 6 1-15,-1 6 0 16,7 10 0-16,8 3 1 16,10 3 0-16,11-3-1 15,6-16 1-15,8-6 0 16,7 0 0-16,-11-3-6 16,0-16 0-16,0-9-10 15,-6-7 0-15</inkml:trace>
  <inkml:trace contextRef="#ctx0" brushRef="#br0" timeOffset="9322.89">19826 5218 56 0,'-3'40'28'0,"13"-18"-28"0,-3-19 45 0,0-6-46 16,4-9 1-16,3-13 0 15,0 0 0-15,-3-16 0 16,-1 0 0-16,1-15-1 16,-1-13 0-16,12 3-3 15,-5 0 1-15,4 6-1 16,1 16 1-16,-1 4 0 15,0 11 0-15,-3 11 1 16,-1 11 1-16,-6 14 2 16,-4 18 0-16,-7 3 0 15,-4 10 0-15,-6 5-2 16,-4-11 0-16,-1-1-4 16,1-3 0-16,4-6-9 15,-4-3 1 1</inkml:trace>
  <inkml:trace contextRef="#ctx0" brushRef="#br0" timeOffset="9878.5">20302 4973 36 0,'14'34'18'0,"-10"-8"-11"0,-4-23 25 0,0-3-28 16,0-7 0 0,-4-2 0-16,4-4 0 0,0-8-6 15,0-8 0-15,4-2 4 16,0 0 1-16,3-1-3 16,0 7 1-16,3 3-1 15,1 3 1-15,3 7-1 16,0 2 1-16,0 1-2 15,4 3 1-15,3 6-5 16,-3 6 0-16,-1 3-4 16,1 1 1-16,0 6-4 15,-4-4 1-15,0 4 3 16,0-1 1-16,3-2 6 16,1 3 1-16,0-4 6 15,-1 7 0-15,-2-13 5 16,2 1 0-16,4-7-1 0,8-7 1 15,-8-2-4 1,0-1 0-16,0-8-3 16,-7 2 1-16,-7-3-3 0,-3 3 0 15,-11 4-3-15,0-1 1 16,-4 7-1-16,-7 6 0 16,4 10-1-16,4 5 0 15,-1 10-1-15,4 4 0 16,0 5-3-16,7 0 0 15,0 1-3-15,7-10 1 16,7-3-6-16,11-9 0 16</inkml:trace>
  <inkml:trace contextRef="#ctx0" brushRef="#br0" timeOffset="10778.85">21244 4722 30 0,'-7'-22'15'16,"11"13"-8"-16,-8 12 23 0,-3 3-30 15,-3 7 0-15,-8-4 0 16,-3 7 0-16,-4 6-1 16,-7-7 0-16,1 1-1 15,2 0 0-15,5-4 0 16,6 7 1-16,7-6 0 16,8 2 0-16,10 4 2 15,7 3 0-15,11-9 1 16,3-4 0-16,-3 7 0 15,-1-7 1-15,-2 4-2 16,-5 2 1-16,-6 1-2 0,-4 3 1 16,-4 3-1-16,-6 3 0 15,-4-6-2-15,0-7 1 16,-4 4-1-16,4-3 1 16,0-4-1-16,7 0 1 15,4-2 0-15,6-7 0 16,4 0 2-16,7-4 1 15,4-5 0-15,14-10 0 16,0-6 0-16,0-6 0 16,-4 6-1-16,-3-4 1 0,-8 1-2 15,1-3 0-15,-11 3-1 16,0 3 1-16,-7 6-1 16,0 3 1-16,-7 7 0 15,0 12 0-15,0 6-2 16,-3 4 1-16,-1 6-2 15,4-4 1-15,0-5-1 16,4-1 1-16,-1 0-1 16,8 1 1-16,-1-1 1 15,5-2 0-15,-1-1 0 16,3 0 1-16,1 0-1 16,0 1 0-16,-1-1-1 15,-3 6 0-15,4-2 0 16,0-4 0-16,-4 0 0 15,3 1 1-15,-3-4 1 16,4 0 0-16,-4-3 2 0,0-3 1 16,4 3 1-16,3-3 0 15,4 0 0-15,3-1 0 16,0-2-1-16,1-6 1 16,-1 2-2-16,7-12 0 15,-3-9 0-15,-4-10 0 16,0-12-1-16,0-4 0 15,-3-18 0-15,-7 12 1 16,-8-24-1-16,-3-1 0 16,-7-6 0-16,-3-7 1 15,-8 1-1-15,-3 15 0 0,-3 10-1 16,-1 12 1-16,0 19 0 16,1 32 0-16,-1 12-2 15,-3 25 0-15,-4 41 0 16,4 22 0-16,3 18 0 15,1 20 0-15,10 2-2 16,3-5 1-16,1-14-2 16,3-15 1-16,-4-18-9 15,-3-17 0-15</inkml:trace>
  <inkml:trace contextRef="#ctx0" brushRef="#br0" timeOffset="10961.42">21629 4775 44 0,'28'32'22'0,"43"5"-20"0,-54-30 37 15,11-7-37-15,22 0 0 16,10-13-1-16,14 4 0 16,-4-7-6-16,-3 4 0 15,-14-1-9-15,-10 10 1 16</inkml:trace>
  <inkml:trace contextRef="#ctx0" brushRef="#br0" timeOffset="11544.81">23753 4998 43 0,'7'-25'21'0,"-7"12"-19"15,-4 7 30-15,1-13-31 16,-5 1 1-16,-6 2 0 16,0-6 1-16,-3 6-4 0,-8 1 0 15,-3 5 2 1,-1 10 1-16,1 0-1 0,4 16 0 16,-1 9-1-16,7-3 1 15,4 0-3-15,4 9 0 16,10-9-1-16,7 0 0 15,3-3-1-15,8-3 1 16,3-7-1-16,0-6 0 16,0-6 3-16,0-3 0 15,1-4 0-15,-5 1 1 16,1-1 0-16,0-2 0 0,-4 6 0 16,-4 6 1-1,1 0-1-15,-1-3 0 0,-3 6 0 16,1 9 1-16,-1 4-1 15,-4 6 1-15,4 3-1 16,0-6 0-16,0-7-1 16,0 1 1-16,4-4-5 15,-4-2 1-15,4-1-7 16,-4-3 1-16</inkml:trace>
  <inkml:trace contextRef="#ctx0" brushRef="#br0" timeOffset="11859.55">23943 5048 29 0,'25'32'14'0,"-15"-23"-17"0,-6-6 20 16,-1-3-18-16,-3 0 1 16,0 0 0-16,4-9 0 15,-4-1 0-15,0-2 0 16,0-4 0-16,3 0 0 15,1 7 0-15,-1 6 0 16,5-7 1-16,2 1 1 16,4 3-1-16,0 3 1 15,4 3 0-15,3 6 1 16,-3 10-1-16,-1 9 1 0,-2 0-2 16,-1-3 1-16,0 3-2 15,0 0 1-15,0 0-4 16,4-6 1-16,-1-16-8 15,1 3 1-15</inkml:trace>
  <inkml:trace contextRef="#ctx0" brushRef="#br0" timeOffset="12070">24634 4895 31 0,'4'40'15'0,"-22"-2"-12"16,11-25 22-16,-7 18-23 0,-3 0 0 16,-8 26 2-1,-7 15 1-15,0 6-6 0,1 10 0 16,-5-6 2-16,8-13 1 16,3-22-12-16,4-7 0 15</inkml:trace>
  <inkml:trace contextRef="#ctx0" brushRef="#br0" timeOffset="12242.07">24218 4976 37 0,'11'10'18'0,"13"21"-14"0,-9-9 24 16,2 12-28-16,4 7 1 0,1 3-2 15,-1-6 1-15,-4-7-4 16,1 0 0-16,-7-6-7 15,-8-6 1-15</inkml:trace>
  <inkml:trace contextRef="#ctx0" brushRef="#br0" timeOffset="12804.59">25675 5124 46 0,'11'34'23'0,"6"-6"-22"0,-13-28 40 0,10 3-40 16,0-6 0-16,0-6 0 16,4 9 0-16,0-16-2 15,-4-3 1-15,3 1 0 16,1-11 1-16,0 7-2 16,3-3 1-16,0 13 0 15,0-1 0-15,0 7-1 16,0-4 0-16,-6 4 1 15,-1 16 0-15,0 5-1 16,0 10 1-16,-4 0 0 16,1 7 0-16,0 2-2 15,-1 1 0-15,1-7-4 16,-1 7 1-16,1-14-9 16,0-2 1-16</inkml:trace>
  <inkml:trace contextRef="#ctx0" brushRef="#br0" timeOffset="13046.95">26261 5017 38 0,'10'0'19'0,"12"9"-18"0,-15-2 28 16,-4 2-29-16,1 10 0 16,-1-4 1-16,1 4 0 15,-4 3-1-15,0 3 0 0,0 0 0 16,7-6 1-16,0-6-1 15,3-1 1-15,5-12-1 16,-1 0 1-16,3-9-2 16,1-4 0-16,0 1-6 15,3-7 0-15,0 0-5 16,-3-6 1-16</inkml:trace>
  <inkml:trace contextRef="#ctx0" brushRef="#br0" timeOffset="13540.45">26702 5149 38 0,'14'28'19'0,"-7"3"-21"16,-4-25 33-16,1-2-32 16,0-11 1-16,-1 1-1 15,1-7 1-15,-4 7-1 0,3-3 1 16,1-10-1-16,3 3 1 15,0 1-1-15,7-1 1 16,-4 7-1-16,5-1 1 16,-5 4-1-16,4 6 0 15,0 6 0-15,0 7 0 16,1-4 0-16,-1 1 0 16,0-1 0-16,-4 0 1 15,1 4 0-15,0-4 0 0,-1 4 0 16,1-10 0-16,3 3-1 15,-4-6 1-15,1-9 0 16,0 9 0-16,-1-13-1 16,1 1 1-16,-1-4-1 15,1-3 1-15,-1 4 1 16,1-1 0-16,0 6 0 16,3 7 1-16,0 6 0 15,-4 7 1-15,1 6-1 16,3 6 1-16,0-4-2 15,0 11 1-15,0-1-2 16,1 0 1-16,-1 0-4 16,0-6 0-16,0-6-8 15,-3-13 1-15,-4 3-2 16,-4-12 1-16</inkml:trace>
  <inkml:trace contextRef="#ctx0" brushRef="#br0" timeOffset="13781.44">27351 4358 45 0,'14'29'22'0,"-7"46"-29"0,-3-47 47 0,-4 3-41 16,-4 26 1-16,1 24-3 15,-1-2 1-15,0 15 0 16,1-3 1-16,-4-7-6 16,0-18 1-16,-4-15-6 15,1-17 0-15</inkml:trace>
  <inkml:trace contextRef="#ctx0" brushRef="#br0" timeOffset="13992.13">27372 4929 30 0,'35'41'15'0,"25"-22"-9"15,-46-7 22-15,4 7-26 16,0 3 1-16,-4 6 0 16,-4-12 0-16,-3 3-5 0,-7 9 1 15,-7 0 2-15,-10 7 0 16,-4-4-5-16,-1-9 1 15,1-10-8-15,-7-5 0 16</inkml:trace>
  <inkml:trace contextRef="#ctx0" brushRef="#br0" timeOffset="14321.33">27704 5214 44 0,'14'29'22'0,"0"-23"-26"0,-4-12 36 0,5-7-32 15,-1 4 1-15,0-7-1 16,0-3 0-16,4-12-1 16,-1 3 1-16,-6-1 0 15,-1 1 0-15,-3 3-1 16,-7 6 1-16,-3 4-1 15,-1 5 1-15,1 10-2 16,-1 10 1-16,1 8 0 16,-1 14 1-16,4-4-1 15,0 10 0-15,0 6 1 16,7-4 0-16,4-5-4 16,3-4 1-16,4-6-8 15,-4-15 1-15</inkml:trace>
  <inkml:trace contextRef="#ctx0" brushRef="#br0" timeOffset="14592.15">28109 5230 40 0,'0'-19'20'0,"-3"-21"-25"0,3 27 32 15,0-9-27-15,0-3 1 0,0 0 2 16,3 0 1-16,1 0-4 16,6 6 1-16,8 3 2 15,3 10 0-15,4 0-1 16,7-4 1-16,-1-2-4 16,-2-7 1-16,-5 6-10 15,-2 1 1-15,-12 2-4 16,-10 4 0-16</inkml:trace>
  <inkml:trace contextRef="#ctx0" brushRef="#br0" timeOffset="15328.04">28847 5149 61 0,'17'15'30'0,"-10"-2"-43"16,0-13 62-16,0 9-54 16,1-9 0-16,-8 6-27 15,-11 4 1-15</inkml:trace>
  <inkml:trace contextRef="#ctx1" brushRef="#br0">18404 1919 0,'0'0'15,"0"0"1</inkml:trace>
  <inkml:trace contextRef="#ctx0" brushRef="#br0" timeOffset="19772.87">25037 5293 35 0,'0'0'17'0,"10"0"-6"0,-3-16 17 16,0-6-26-16,0-6 0 15,0-13 1-15,8-9 0 16,-1-16-8-16,0-12 0 16,3-4-7-16,-2 1 1 15</inkml:trace>
  <inkml:trace contextRef="#ctx0" brushRef="#br0" timeOffset="20162.89">24973 3998 25 0,'0'28'12'0,"-3"28"-10"0,-1-30 10 15,1 8-13-15,-4 13 1 16,-4 0 0-16,4 6 0 16,0 4 0-16,3-10 0 15,1-10-7-15,6-11 1 16</inkml:trace>
  <inkml:trace contextRef="#ctx0" brushRef="#br0" timeOffset="20431.99">24980 4293 23 0,'7'-7'11'0,"11"17"-5"0,-11-4 16 0,0-6-18 15,4 0 0-15,-1 0 2 16,1 0 1-16,-1 3-8 15,-3 3 0-15,4-3 5 16,-4 4 0-16,0 2-2 16,-3 4 0-16,-4 2-2 15,-4-5 0-15,-6-1-4 16,-8 1 1-16,-3-4-9 16,0 0 1-16</inkml:trace>
  <inkml:trace contextRef="#ctx0" brushRef="#br0" timeOffset="20673.55">25234 4387 35 0,'0'25'17'0,"-3"-32"-14"0,6 7 24 0,-3 4-29 16,0 5 1-16,7-6-12 15,-7 3 1-15,0-6 9 16,0 0 0-16</inkml:trace>
  <inkml:trace contextRef="#ctx0" brushRef="#br0" timeOffset="20839.41">25181 4205 22 0,'7'19'11'0,"32"-13"-8"16,-32-6 14-16,7 3-18 15,0 0 1-15,4 0-13 16,0 0 0-16</inkml:trace>
  <inkml:trace contextRef="#ctx0" brushRef="#br0" timeOffset="21018.25">25372 4418 21 0,'3'19'10'0,"1"-10"-10"0,-4-9 13 16,0 0-12-16,3-3 0 15,1-3-5-15,3 6 0 16,-4-10 0-16,5-5 1 0,-1-10-3 16,0 3 1-16</inkml:trace>
  <inkml:trace contextRef="#ctx0" brushRef="#br0" timeOffset="21137.58">25460 4224 18 0,'7'3'9'0,"11"31"-12"0,-11-24 20 0,0-1-17 16,0 7 0-16,3 2 0 15,1 1 1-15,0 0-4 16,-1-6 0-16,1-4-2 16,-1 4 0-16</inkml:trace>
  <inkml:trace contextRef="#ctx0" brushRef="#br0" timeOffset="21512.25">25749 4405 27 0,'11'22'13'0,"-1"-37"-9"0,-6 12 26 15,-1-4-30-15,-3 7 0 16,0-6 0-16,-3 3 1 16,-4 0-2-16,0 0 1 15,-4 3 0-15,1 6 0 16,-1 3 0-16,1-6 1 15,2 4-1-15,1-7 0 0,4 0-1 16,-1 0 0-16,4 6-1 16,7-6 1-16,-7 0-2 15,4 0 1-15,3 0-1 16,0 0 1-16,4 0 1 16,-1-6 0-16,4 12 0 15,-3-3 1-15,-1 13 0 16,1-7 0-16,0 7 0 15,-1-4 0-15,-3-2-1 16,0-1 1-16,4 1-7 16,0-4 0-16</inkml:trace>
  <inkml:trace contextRef="#ctx0" brushRef="#br0" timeOffset="21783.42">25947 4427 23 0,'3'3'11'0,"4"-6"-7"0,-7 3 15 16,0 0-17-16,0 0 1 16,0-6 2-16,0 3 1 15,0-10-6-15,4 4 0 16,3 0 5-16,4 2 0 15,3 1-2-15,3 0 1 16,4 3-2-16,4-10 0 16,0 4-6-16,-4-1 1 0,0 1-9 15,-3-4 0-15</inkml:trace>
  <inkml:trace contextRef="#ctx0" brushRef="#br0" timeOffset="22042.78">26564 4082 19 0,'4'7'9'0,"-8"-4"2"16,1 3 4-16,-4 7-12 16,-8 2 1-16,-6 4 3 15,-7 9 0-15,-14 7-8 16,-4 15 0-16,4-12 5 15,6 12 0-15,5 6-1 16,6 13 0-16,4-6-4 0,7-7 0 16,3-15-9-16,4-13 0 15,3-24-1-15,1-17 1 16</inkml:trace>
  <inkml:trace contextRef="#ctx0" brushRef="#br0" timeOffset="22190.73">26155 4249 12 0,'-7'-35'6'0,"10"7"10"0,1 28 5 16,3 9-16-16,0 10 0 16,0 6 2-16,7 16 0 0,0-10-10 15,0-6 0-15,4 4-3 16,-4-11 0-16,-7-2-3 16,0-3 0-16</inkml:trace>
  <inkml:trace contextRef="#ctx0" brushRef="#br0" timeOffset="23208.84">26755 4057 29 0,'24'-22'14'0,"33"4"-11"0,-43 8 25 0,-3-6-26 15,-1 1 1-15,-6 2 1 16,-4-6 0-16,-4 1-5 16,-6 5 0-16,-12 4 3 15,-2-4 1-15,-12 1-3 16,-17 2 1-16,-14-2-1 16,-21-7 1-16,4 6-1 15,-15 1 0-15,-7-4 0 16,0-3 0-16,-3 7 0 15,10-4 0-15,-7 0 0 16,0 4 0-16,0 6 0 16,1 2 1-16,6-2-1 15,18 6 0-15,0 0 0 0,3 3 0 16,0-3-1-16,8 0 0 16,3 3 0-16,-4 1 1 15,11 5-1-15,4 7 0 16,3 2-1-16,14 8 1 15,4-11-1-15,7 4 0 16,3 9 0-16,7 0 0 16,1 1-1-16,3 2 0 15,-1-3-1-15,1-9 1 16,4 6 1-16,-1 0 0 0,4 7 0 16,4-4 1-16,-1 3 2 15,8 1 0-15,3 8 2 16,0 1 0-16,10 0 0 15,12-4 0-15,6 1 0 16,11-3 1-16,10-4-1 16,18 0 0-16,-3 1-1 15,17-10 0-15,11 0-1 16,3-4 1-16,4-8-1 16,-11-1 0-16,4 7-1 15,3-4 1-15,-3 4-1 16,3-10 0-16,-3 1 0 15,-7-4 0-15,10-9 0 16,-7 2 1-16,4-2-1 16,0-16 1-16,-14-6-2 15,-11 0 1-15,-18-10-1 0,-14-15 1 16,-10-1-1-16,-7-2 0 16,-11-7-2-16,-14 4 0 15,-14-4-9-15,-18 0 1 16</inkml:trace>
  <inkml:trace contextRef="#ctx0" brushRef="#br0" timeOffset="23888.46">25234 4822 38 0,'4'16'19'0,"10"9"-13"16,-7-12 27-16,-4 6-30 15,4 3 0-15,1 15 0 16,-1 4 1-16,7 12-6 15,3 10 1-15,1-7-3 16,7-9 1-16,3-6-10 16,0-13 0-16</inkml:trace>
  <inkml:trace contextRef="#ctx0" brushRef="#br0" timeOffset="28781.32">3323 6146 30 0,'0'19'15'0,"0"-16"-6"15,0-3 16-15,0 0-23 16,-3 3 0-16,-4 0 0 16,-8 0 0-1,-41 13-4 1,3-4 0-16,-7 4 0 15,11-7 1-15,-1 4-3 16,1-4 1-16,7 7-1 16,6-10 0-16,5 7-1 15,9-1 1-15,5 1-1 16,6 0 1-16,4 8 1 16,4-5 1-16,3 6 0 15,3 3 0-15,4 3 2 0,-7 10 1 16,7 3 1-16,-7 9 1 15,-7 0-1-15,7 0 0 16,-7 7 0 0,4-1 1-16,3-2-1 0,-11 5 1 15,4-6 0-15,3 4 0 16,-3-7 1-16,4-3 0 16,3-6 0-16,0 0 0 15,0-10-1-15,3-3 0 0,8-3 0 16,7-6 0-16,10-6-1 15,4-10 1-15,10-6-1 16,-7-7 0-16,8-9-4 16,-5 1 1-16,5 2-11 15,3-3 0-15</inkml:trace>
  <inkml:trace contextRef="#ctx0" brushRef="#br0" timeOffset="29019.85">2702 6927 45 0,'-10'34'22'0,"10"-28"-15"15,10-3 32-15,1-3-39 0,-1 4 1 16,19-8-1-16,-1-2 0 15,14-3-3-15,8-1 1 16,3-12-6-16,-4 1 1 16,-3 2-7-16,-4-3 0 15</inkml:trace>
  <inkml:trace contextRef="#ctx0" brushRef="#br0" timeOffset="29292.84">3679 6773 43 0,'-10'19'21'0,"6"6"-21"15,-3-16 35-15,-3 13-34 16,-11 3 1-16,-8 7 0 15,-13 8 0-15,3 7-3 16,0-6 0-16,8 3-1 16,2 0 1-16,12 0-9 15,3-13 1-15,7-18-4 16,7-13 0-16</inkml:trace>
  <inkml:trace contextRef="#ctx0" brushRef="#br0" timeOffset="29486.72">3270 6804 30 0,'28'19'15'0,"11"12"-9"0,-28-18 23 15,10 6-27-15,-3 9 0 16,13 3 0-16,-2 16 0 16,6 29-3-1,0-14 0-15,4-8-2 16,-14-17 1-16,3-18-9 15,-10-19 1-15</inkml:trace>
  <inkml:trace contextRef="#ctx0" brushRef="#br0" timeOffset="29802.18">2512 7557 43 0,'3'22'21'0,"64"-13"-16"15,-28-6 36-15,11-3-38 0,31 0 0 16,7-3 1-16,21-9 0 15,11-1-6-15,0-6 1 16,-11-3 1-16,-20 4 1 16,2-1-6-16,-20 0 1 15,-4 6-12-15,-7-5 1 16,-11-1-1-16,-3-3 1 16</inkml:trace>
  <inkml:trace contextRef="#ctx0" brushRef="#br0" timeOffset="30130.38">3969 6096 56 0,'7'12'28'0,"-4"32"-38"0,-3-25 59 16,-3 18-49-16,-8 20 1 16,-6 12 1-16,6 28 0 15,0 22-3-15,11 7 1 16,11 5-1-16,7 1 0 15,3-10-5-15,0-12 1 32</inkml:trace>
  <inkml:trace contextRef="#ctx0" brushRef="#br0" timeOffset="33448.37">3380 3552 19 0,'42'-9'9'0,"43"-22"-4"0,-64 28 9 15,7-4-15-15,4 4 1 16,10 3-1-16,7 0 1 0,1 3 0 16,6-3 0-16,4 0-1 15,4 7 1-15,-4-7-1 16,7 3 1 0,-4 6 1-16,8-6 0 0,3 7 1 15,-4-1 0-15,5 0 1 16,-1-5 0-16,-4 2 0 15,4 3 0-15,0-6 0 16,0 1 0-16,8-4-2 16,6 0 1-16,-7-4-2 15,4 4 1-15,10-3-1 16,4 0 0-16,6 3 0 16,-2 0 0-16,3 0 0 15,6 0 0-15,5 3 0 16,6 0 1-16,-3 4 0 15,4-1 1-15,6 3-1 16,8-9 1-16,-4 4-1 0,4 5 1 16,6 0-1-16,1 1 0 15,3 2-1-15,0-2 1 16,11 2-2-16,-4-2 1 16,0 5-1-16,15-5 0 15,-12-4 0-15,8 3 1 16,7 1-1-16,-14-1 0 15,7-6 2-15,-1 7 0 16,1-4 1-16,-7-3 1 16,0-3-1-16,3 0 0 0,-10-6 0 15,6 0 1-15,8-4-2 16,-3 4 0-16,-5-3-2 16,5-1 1-16,-5 1 0 15,-6-1 0-15,7 4-1 16,-8-7 1-16,5 7 0 15,-12-3 1-15,8-4 0 16,-4 1 0-16,4-1 0 16,-7-6 1-16,-1 4-1 15,4-10 1-15,-3 6-1 16,-4 3 0-16,-3 7-1 16,10-1 0-16,-14 1 0 15,0-1 1-15,0 7-1 16,7-3 1-16,-3 3-1 15,-11 0 0-15,3 3 0 16,4 0 0-16,0 0 0 16,-7 0 0-16,0 3 0 0,0 6 0 15,4-9 0-15,-11 3 0 32,60 4 1-32,-18-7 1 15,-21 9-1-15,-10-9 0 16,3 3 0-16,-7 4 0 15,-4-7 0-15,-6 0 1 16,-5 3-2-16,-2-3 0 16,-4 6 0-16,0 0 0 0,-4-3 0 15,-7 1 1-15,-7-4-1 16,4 0 1-16,-4-4-1 16,-3 4 1-16,3-3-1 15,-7 0 0-15,-7 0 0 16,-14 0 0-16,-3 0 0 15,-1 0 0-15,-3-4-1 16,0 4 1-16,-4 3-1 16,-10-6 1-16,-4 12-1 15,-3-6 0-15,-7 0-2 16,-4 0 1-16,-3-6-4 16,-4 3 0-16,-4-4-9 15,-3-5 1-15</inkml:trace>
  <inkml:trace contextRef="#ctx0" brushRef="#br0" timeOffset="36495.89">5433 6992 34 0,'-14'16'17'0,"24"-6"-6"15,-10-7 18-15,4 3-25 16,3 0 0-16,3-3 2 0,1 4 0 16,0-1-7-16,6-3 0 15,-3-3 5-15,11 0 1 16,7 0-3-16,7-3 1 31,10 3-2-31,-17 3 1 16,-4 0-3-16,-7 7 0 15,-7 8-2-15,-7 7 1 16,-10-9-2-16,-4-6 0 16,-4 5-2-16,1 1 0 15,-1 3 2-15,0 0 0 0,4-1 1 16,4 1 0-16,3 0 2 15,3 0 1-15,8 0 2 16,7-4 0-16,-4-2 2 16,3 3 0-16,1-1 0 15,-7 1 0-15,-1 3 0 16,-3 0 0-16,0 2-2 16,-7 5 1-16,-3-1-3 15,-15 6 0-15,-14 7-3 16,-10-4 0-16,-7 7-8 15,3-13 1-15,3-6-5 16,1 0 1-16</inkml:trace>
  <inkml:trace contextRef="#ctx0" brushRef="#br0" timeOffset="36783.25">6050 7018 48 0,'0'6'24'0,"0"19"-26"0,0-9 45 15,0 12-43-15,0-6 0 0,-3 19 0 16,3 9 1-16,-7 3-2 15,0 7 1-15,3-4-3 16,4-3 1-16,0-6-8 16,0-12 0-16,7-16-4 15,4-16 0-15</inkml:trace>
  <inkml:trace contextRef="#ctx0" brushRef="#br0" timeOffset="37067.03">6385 6999 39 0,'-7'37'19'0,"-3"1"-23"0,10-25 33 15,-4 2-29-15,-3-5 0 16,0 5 0-16,3 10 0 15,-6 4 0-15,10 2 1 16,0 0-1-16,0-2 1 16,10-8-1-16,-6 1 1 15,7-6-1-15,3-6 0 16,17-4-4-16,-2-9 0 16,6-10-7-16,0-15 1 15</inkml:trace>
  <inkml:trace contextRef="#ctx0" brushRef="#br0" timeOffset="37278.07">6646 6980 36 0,'-3'66'18'0,"-8"18"-7"0,8-74 28 0,-1 15-36 15,-3 9 1-15,-3 7 0 16,-5 19 1-16,-2 2-7 15,6-14 0-15,1 33 2 16,-1-6 0-16,8-6-11 16,-1-9 1-16,8-13-5 15,-1-19 1-15</inkml:trace>
  <inkml:trace contextRef="#ctx0" brushRef="#br0" timeOffset="37458.3">6907 7742 34 0,'0'9'17'0,"4"20"-31"0,-4-26 26 15,0 0-24-15,-4-6 1 16</inkml:trace>
  <inkml:trace contextRef="#ctx0" brushRef="#br0" timeOffset="38284.64">7514 7030 42 0,'-3'25'21'0,"3"16"-23"0,0-25 41 16,3 2-38-16,-3 14 0 15,0 9-2-15,-3 12 1 16,3 13-2-16,-7 6 0 0,7 0-6 16,0-9 0-16,7-16-5 15,-4-22 1-15</inkml:trace>
  <inkml:trace contextRef="#ctx0" brushRef="#br0" timeOffset="38613.49">7987 7099 49 0,'10'35'24'0,"-6"8"-28"16,-4-43 45-16,-4 7-41 15,-3 2 0-15,0 4-1 0,-3 2 0 16,-1 1-1-1,1 0 1-15,3-1-2 0,0 1 0 16,-1 0 0-16,8-1 0 16,4-2 3-16,7 0 0 15,3 8 2-15,0 5 0 16,0-1 1-16,4 0 0 16,-4 3-1-16,-4-3 1 15,-6 0-7-15,-8 0 1 16,-3-6-9-16,-7-6 1 15,-7-10-3-15,-4-10 1 16</inkml:trace>
  <inkml:trace contextRef="#ctx0" brushRef="#br0" timeOffset="38824.04">7980 7130 52 0,'39'32'26'0,"52"-13"-37"0,-59-26 54 0,14-5-45 15,14-10 0-15,7 0-6 16,-7 0 1-16,3-3 1 16,-10 0 0-16,-7 3-8 15,4-6 1-15</inkml:trace>
  <inkml:trace contextRef="#ctx0" brushRef="#br0" timeOffset="39227.6">8805 6851 48 0,'11'16'24'0,"-11"3"-27"0,0-13 48 16,-11 7-45-16,-3 2 0 15,-10 4 0-15,-5 0 0 16,5 3 0-16,-5 3 0 15,8 6 0-15,4 1 0 16,-5-13 0-16,8-1 0 16,4 1-1-16,3 3 1 15,3-9-1-15,4-7 0 0,4-3-1 16,6 0 1-16,4-3-1 16,4-6 1-16,-4-7 0 15,4 1 1-15,-1 2 0 16,1 1 0-16,0 3 0 15,-1 3 0-15,1 3 0 16,-11 12 0-16,4 1 0 16,-4-1 0-16,-7 7 0 15,0 6 0-15,-7 10 0 16,-4-1 0-16,4 13 0 16,-11 3 0-16,4 1-2 15,0-1 1-15,7-19-11 16,0-9 0-16,7-13-1 15,0-9 0-15</inkml:trace>
  <inkml:trace contextRef="#ctx0" brushRef="#br0" timeOffset="39634.54">9063 6999 46 0,'18'9'23'0,"6"-21"-22"0,-17 12 45 15,11-4-45-15,10 1 0 0,7 3 0 16,4 0 1-16,0 3-3 16,-4 1 0-16,-6 2 1 15,-5-3 0-15,-6 3-2 16,-8 10 1-16,-10 3-2 15,-7 9 0-15,-7-3 0 16,-10-6 0-16,-5 3 0 16,1 9 0-16,0 1 1 15,3 2 0-15,11 1 3 16,4 8 1-16,6 4 1 16,8-6 1-16,10 0 0 15,10-13 1-15,8-6-1 16,7-9 1-16,7-7-4 15,7-6 0-15,-11 3-10 16,-7 0 1-16,-14 0-8 0,-10 4 1 16</inkml:trace>
  <inkml:trace contextRef="#ctx0" brushRef="#br0" timeOffset="43340.99">10439 7127 22 0,'0'10'11'0,"0"9"3"0,3-10 11 0,1 0-22 16,-1-2 1-16,1-1 2 16,3-3 0-16,3-3-6 15,5 3 1-15,6 0 4 16,10-6 0-16,12 0-2 16,-1-6 1-16,18-1-6 15,4 7 0-15,-4 3-12 16,3-6 0-16</inkml:trace>
  <inkml:trace contextRef="#ctx0" brushRef="#br0" timeOffset="43572.18">10365 7541 59 0,'0'6'29'0,"31"-2"-29"0,-13-11 49 16,10 1-47-16,22 0 0 15,13-4-3-15,11 7 0 16,11 0-7-16,0 6 0 16,-1-6-9-16,-6 0 0 15</inkml:trace>
  <inkml:trace contextRef="#ctx0" brushRef="#br0" timeOffset="44663.99">12446 6996 39 0,'7'-7'19'0,"-10"7"-12"0,-1-6 19 0,0 0-26 15,-3-4 1-15,-10 1-1 16,-15 0 0-16,-7-1 0 16,-3 4 0-16,-4 6 0 15,-10 6 0-15,-1 4-1 16,4 8 0-16,11 7-2 15,3 19 0-15,4 3-4 16,7 19 1-16,3 3-1 16,4 6 0-16,14 4 1 15,7-4 1-15,14-12 5 16,25-10 1-16,6-12 4 16,15-22 0-16,7-19 3 15,0-16 0-15,-3-9 0 16,-1-16 0-16,-3-3-4 15,-7-15 1-15,-14 2-3 16,-11-9 1-16,-13 1-4 0,-12 2 1 16,-6-3-10-16,-15 6 0 15,-7 10-4-15,-10 6 1 16</inkml:trace>
  <inkml:trace contextRef="#ctx0" brushRef="#br0" timeOffset="45520.9">12852 7682 44 0,'-4'25'22'0,"8"-21"-5"0,-4-11 22 16,0 7-36-16,0 0 1 15,0 0 2-15,0 0 0 16,3 3-12-16,1 4 0 16,-1-4-10-16,-3-3 1 0</inkml:trace>
  <inkml:trace contextRef="#ctx0" brushRef="#br0" timeOffset="46721.23">13197 6933 53 0,'0'9'26'0,"18"4"-20"0,-7-13 27 0,3 0-32 15,7 0 0-15,14-3 1 16,11-4 0-16,3 1-3 16,8 0 1-16,-4 6 1 15,-7 0 0-15,-11 6-1 16,-7 4 0-16,-14 2-1 15,-7 7 1-15,-10 0-2 16,-8 9 1-16,-6-9-2 16,6 6 0-16,-3-3 0 15,3 0 0-15,1-7-1 16,-1 1 1-16,4-6 0 0,4-4 1 16,3 0 1-16,0 3 0 15,10 4 2-15,8 3 1 16,10 2 0-16,7 1 1 15,4 0-1-15,3-3 1 16,1-7-1-16,-4 1 1 16,-8-1-2-16,-10 4 0 15,-6 2-1-15,-15 10 0 16,-11 13 0-16,-7-4 0 16,-13 10-1-16,-5-3 0 15,-6 0-2-15,3 3 0 0,-3-10-11 16,-4-5 0-16</inkml:trace>
  <inkml:trace contextRef="#ctx0" brushRef="#br0" timeOffset="49948.05">14284 7011 30 0,'14'-6'15'15,"-10"-7"2"-15,-4 10 15 0,0-3-28 16,0 0 0-16,0 6 1 15,-4 0 1-15,-3 3-8 16,4 6 0-16,-1 10 5 16,-3 12 1-16,0 7-3 15,0 12 0-15,-7 13-1 16,3 9 0-16,1 3-5 16,2-2 1-16,5-8-11 15,-1-18 0-15</inkml:trace>
  <inkml:trace contextRef="#ctx0" brushRef="#br0" timeOffset="50279.67">14524 6923 42 0,'10'32'21'0,"-6"-7"-17"0,-4-16 28 0,0 7-30 16,-4 0 0-16,1 9-1 15,-1 6 1-15,-3-3-3 16,4 4 1-16,3 5 1 16,0-5 0-16,7-4-1 15,3-3 1-15,5-3-4 16,2-6 1-16,-3-7-3 15,4-12 1-15,3-7-5 16,0-5 1-16,4-1-5 16,0-12 0-16,-1-16 2 15,1-9 0-15</inkml:trace>
  <inkml:trace contextRef="#ctx0" brushRef="#br0" timeOffset="50442.87">14778 6861 40 0,'-14'34'20'0,"-4"35"-25"16,15-50 44-16,-4 12-36 16,-4 4 0-16,0 15 1 0,-3 13 1 15,0 6-7-15,4 9 0 16,3 4 1-16,3-4 0 16,-3-18-12-16,3-13 0 15</inkml:trace>
  <inkml:trace contextRef="#ctx0" brushRef="#br0" timeOffset="50700.98">15134 6961 48 0,'-7'63'24'0,"0"31"-30"0,7-72 37 0,-3 25-32 15,-5 3 0-15,-2 13-2 16,3 3 0-16,3 3-1 16,1 0 0-16,3-16-8 15,0-19 0-15</inkml:trace>
  <inkml:trace contextRef="#ctx0" brushRef="#br0" timeOffset="51044.45">15558 7058 44 0,'14'32'22'0,"-14"5"-28"0,-4-27 38 16,-3 9-33-16,0-16 1 16,-7 6-1-16,0 0 1 15,0 4-2-15,3-4 1 0,0 4-1 16,1-4 1-16,3 1 0 16,7-1 1-16,7 1 1 15,7 5 0-15,7 1 3 16,7 6 0-16,1-3-1 15,-1 3 1-15,-7 9-2 16,-7 0 1-16,-10 7-5 16,-11 0 1-16,-11 2-7 15,-10-2 0-15,-4-13-6 16,-7-19 1-16</inkml:trace>
  <inkml:trace contextRef="#ctx0" brushRef="#br0" timeOffset="51267.5">15395 6949 45 0,'36'47'22'0,"31"-10"-21"0,-43-27 40 15,12-4-41-15,2-3 1 16,12-3-2-16,13-6 1 15,8-7-3-15,3 1 0 16,0-4-7-16,-14 0 0 16,-7-6-4-16,-18 7 1 15</inkml:trace>
  <inkml:trace contextRef="#ctx0" brushRef="#br0" timeOffset="51703.56">16312 6952 47 0,'22'12'23'0,"-15"1"-24"16,-7-13 44-16,3 3-44 16,-6 0 0-16,-4 0 0 15,-4 0 1-15,-3 4 0 16,-7-1 1-16,-4 10-2 15,-3 2 1-15,0 4 0 16,-1 7 1-16,5-14-1 16,3 1 1-16,3 0 0 0,7-1 0 15,8-2-1-15,10-7 0 16,10-3 0-16,8 3 0 16,3 1 0-16,-3-4 0 15,-7-6-1-15,-4-4 0 16,0-2 1-16,0 0 0 15,-3 2-1-15,-1 4 1 16,1 3-1-16,-1 7 0 16,-3 2 0-16,-7 16 1 15,-3 13 0-15,-1 15 0 16,-3 10-1-16,4 6 1 16,-4-4-5-16,3-5 1 0,1-13-9 15,-4-19 0-15</inkml:trace>
  <inkml:trace contextRef="#ctx0" brushRef="#br0" timeOffset="52201.3">17593 7033 48 0,'0'19'24'0,"-11"6"-23"0,4-12 39 0,-7 5-40 16,-10-2 1-16,-5 6-1 15,5 0 1-15,-1 6-2 16,0 7 0-16,1-4-5 16,6-3 1-16,4 4-9 15,0-13 0-15</inkml:trace>
  <inkml:trace contextRef="#ctx0" brushRef="#br0" timeOffset="52382.32">17357 6961 48 0,'14'53'24'0,"10"63"-25"0,-9-84 38 16,9 15-39-16,5 6 1 15,2 10-9-15,1-7 1 16,0-15 1-16,0-10 0 16</inkml:trace>
  <inkml:trace contextRef="#ctx0" brushRef="#br0" timeOffset="52919.53">18387 6829 37 0,'-4'0'18'0,"1"7"-10"0,3-1 25 15,0 16-29-15,-4 3 1 0,-3 9 0 16,-3 13 0-16,-1 1-8 15,0 17 1-15,-3 17 4 16,4-1 0-16,3 1-6 16,7-7 0-16,0 0-8 15,7-18 0-15,3-23-2 16,4-15 0-16</inkml:trace>
  <inkml:trace contextRef="#ctx0" brushRef="#br0" timeOffset="53282">18937 7068 44 0,'28'6'22'0,"-6"-22"-21"0,-15 10 43 16,0-3-44-16,-4 2 1 15,-6-2-2-15,-8-4 1 16,-7 10 0-16,-10 0 0 15,-11 6-1-15,4 10 1 16,-4 12-2-16,0 3 0 16,4 10 0-16,3 15 0 15,8 0-2-15,10 7 1 16,10 6-2-16,15-7 1 16,13-5 1-16,15-14 0 15,11-14 3-15,3-20 0 16,6-16 3-16,5-21 1 0,-11-10 2 15,-11-18 0-15,-14 18-1 16,-17-12 1-16,-11-1-5 16,-14-2 0-16,-4-4-15 15,-10 7 1-15</inkml:trace>
  <inkml:trace contextRef="#ctx0" brushRef="#br0" timeOffset="57123.52">19368 6039 38 0,'0'-3'19'0,"7"47"-9"15,0-53 20-15,-4 5-27 16,4 4 1-16,4 4 0 16,-1 2 0-16,4 0-6 15,4 0 0-15,0 1 4 16,-1-1 0-16,1 6-2 16,0-5 1-16,-1 2-1 15,-3 4 0-15,-3-1 0 16,0 4 0-16,-4 0-1 15,-4-1 0-15,-3-2-2 16,-3 2 0-16,-1-11-1 0,-3 2 1 16,0-3-1-1,0 0 1-15,0 3 0 0,0 1 1 16,0-7 1-16,0 3 1 16,0 3 0-16,0-3 1 15,-4 3-1-15,0 1 0 16,1-1 0-16,3-6 0 15,0 3 0-15,0-3 0 16,3 3 0-16,4 0 1 16,11 4 0-16,3 5 1 15,4 7 0-15,3 3 1 16,0 3 0-16,0-3 1 0,0 0-2 16,-7 0 0-16,-7-3-1 15,-7 6 1-15,-7 3-4 16,-17-6 0-16,-19 3-7 15,-13-3 1-15,-15-6-6 16,8-7 1-16</inkml:trace>
  <inkml:trace contextRef="#ctx0" brushRef="#br0" timeOffset="58340.83">22363 6710 41 0,'7'13'20'0,"0"-1"-7"0,-11-5 20 16,-3-1-32-16,4 3 1 0,-8 1 0 15,-10-1 0-15,-14 10-3 16,-8 12 0-16,-6 10 2 15,-4 3 0-15,-7 22-1 16,-4 6 1-16,8 25-1 16,0 16 1-16,10 19 0 15,3 12 1-15,12 10-1 16,13-4 0-16,14-28-1 16,8-9 0-16,3-25-8 15,14-19 1-15,14-22-9 16,8-16 1-16</inkml:trace>
  <inkml:trace contextRef="#ctx0" brushRef="#br0" timeOffset="59031.74">22885 7384 44 0,'-7'7'22'0,"-18"18"-24"15,11-13 34-15,-7 10-32 16,-8-3 0-16,-2 0 0 0,-1 0 0 16,0 0 0-16,4 2 0 15,3 1 0-15,4 0 1 16,3-3-1-16,8 0 1 15,3-3 0-15,7-1 1 16,10-2-1-16,8 3 1 16,10-1 0-16,4-2 0 15,3-7 0-15,-3 3 0 16,-4 4-1-16,-7-4 0 16,-3 4-1-16,-7 6 1 15,-11 6-1-15,-7 3 0 0,-11-6-1 16,-7 3 0-1,-3 0-2-15,0-3 1 0,0 0-3 16,3-6 1-16,7-4-8 16,4-2 0-16,7-7-2 15,14 0 1-15</inkml:trace>
  <inkml:trace contextRef="#ctx0" brushRef="#br0" timeOffset="59348.33">23237 7645 39 0,'-3'15'19'0,"-18"-5"-24"0,14-7 37 16,-7 3-32-16,-4 4 1 15,-3-1 0-15,-4 0 0 16,-3 1-1-16,-4 5 1 16,4 11 1-16,3-1 0 15,8 6-1-15,6-3 1 16,7 7 0-16,12-1 0 16,9-2-2-16,4-4 0 15,4-6-5-15,0-3 0 16,3-7-8-16,0-9 0 15</inkml:trace>
  <inkml:trace contextRef="#ctx0" brushRef="#br0" timeOffset="59572.92">23435 7864 55 0,'0'32'27'0,"-3"-4"-34"15,3-28 49-15,0 9-44 16,0-3 0-16,0 4-12 16,0-7 1-16,0-9 6 0,-4-4 0 15</inkml:trace>
  <inkml:trace contextRef="#ctx0" brushRef="#br0" timeOffset="59706.7">23301 7513 38 0,'-4'13'19'0,"19"5"-16"0,-8-15 27 16,7 7-35-16,3 2 0 15,5 1-17-15,-1-7 0 0</inkml:trace>
  <inkml:trace contextRef="#ctx0" brushRef="#br0" timeOffset="60291.81">24779 7783 39 0,'-10'28'19'0,"10"28"-14"0,3-40 28 16,1-3-30-16,-1-4 0 15,4 0 0-15,0 4 0 16,0-1-4-16,4-8 0 0,3-4 3 16,0-4 0-16,4-2-2 15,-1-9 1-15,1-14-1 16,0 1 0-16,-1-6-1 16,-3-4 1-16,8-3-1 15,-8 7 0-15,0 5 0 16,0 14 1-16,0 9-2 15,0 12 1-15,0 9 0 16,0 1 1-16,-3 9-1 16,-4 10 1-16,4-1-3 15,-1-6 0-15,4 4-10 16,0-4 1-16</inkml:trace>
  <inkml:trace contextRef="#ctx0" brushRef="#br0" timeOffset="60607.49">25506 7842 36 0,'10'13'18'0,"-10"-13"-13"0,0 0 23 15,-3-3-28-15,-8 3 1 16,-3 0-1-16,-7 0 0 15,-7 3 0-15,0 0 0 16,3 3 0-16,4 4 0 0,-4 2 0 16,4 1 1-1,0-1-1-15,7 4 0 0,3 3-1 16,7-4 1-16,4 1-1 16,8-7 1-16,6-5-2 15,7-8 0-15,4-5-4 16,3 0 0-16,-4 2-5 15,-2-2 1-15</inkml:trace>
  <inkml:trace contextRef="#ctx0" brushRef="#br0" timeOffset="60893.15">25629 6992 41 0,'7'32'20'0,"0"52"-18"0,-3-74 38 16,-1 18-39-16,-3 16 1 16,-3 12-1-16,-4 20 1 15,0 21-3-15,3 3 0 16,1-6 0-16,-1-6 1 15,1-9-4-15,-1-20 1 16,1-12-10-16,-1-19 1 16,1-21-1-16,-8-7 0 0</inkml:trace>
  <inkml:trace contextRef="#ctx0" brushRef="#br0" timeOffset="61538.84">25499 7827 27 0,'49'34'13'0,"18"-9"-6"16,-49-22 23-16,21 4-29 15,-1-1 0-15,5 0 0 16,-1-3 0-16,0-3-2 16,-3 0 0-16,-3-3 1 15,-8 0 1-15,-4-6 0 16,-6-4 1-16,-7-3-1 15,-8-2 1-15,-6-1 0 16,-1 6 0-16,-3 4 0 0,-3 6 0 16,-1 6-2-16,-3 6 1 15,7 4-2-15,0 2 0 16,3 1-2-16,4-3 1 16,4-1-2-16,3 1 0 15,3-4 0-15,4 1 0 16,1-7 1-16,-1 0 0 15,0 6 1-15,-4 1 0 16,4-4 2-16,1 0 0 0,-1 0-1 16,0-2 1-16,3-4 0 15,5-4 0-15,-5-2-1 16,4 0 1-16,8-7 0 16,6-9 0-16,4-9 0 15,0 0 1-15,3-16 0 16,0-10 0-16,1-18-1 15,-1 0 0-15,-10-13 0 16,-8 16 1-16,-10-16-1 16,-7 3 0-16,-3 4 0 15,-4 2 0-15,-4 20 1 16,-3 9 0-16,-3 15 1 16,-4 10 1-16,-4 28 0 15,0 16 1-15,-6 25-1 16,3 3 1-16,-1 22-1 15,-2 22 1-15,6 3-2 16,4 6 0-16,7-15-2 0,0-13 1 16,0-9-6-16,0-13 1 15,0-9-9-15,0-13 1 16</inkml:trace>
  <inkml:trace contextRef="#ctx0" brushRef="#br0" timeOffset="61838.28">26194 7588 23 0,'17'28'11'0,"29"-12"-4"0,-28-19 9 0,10 3-16 16,7-3 0-16,4 3-2 15,4 3 1-15,6 0 0 16,-7 3 0-16,-3-2-1 15,-4 2 1-15,-3 6 0 16,-7 1 0-16,-4-1 0 16,-3 4 1-16,-8-6 0 15,1-4 0-15,-4 3 0 16,-4-3 1-16,-3 16-1 16,0-3 0-16,0 0-1 15,0 0 0-15,0-7-5 16,0-5 0-16</inkml:trace>
  <inkml:trace contextRef="#ctx0" brushRef="#br0" timeOffset="62378.74">26741 7732 29 0,'0'4'14'0,"42"24"-9"0,-28-25 25 15,4 0-29-15,6-3 0 16,5-3 2-16,9-3 1 16,1-1-5-16,0 1 1 15,-11 6 1-15,-3 0 1 0,-4 3-2 16,-3-3 1-16,-8-3-2 16,1-3 1-16,-4 0-1 15,-4 2 1-15,1 8-1 16,-4 5 0-16,0-9 0 15,4 3 1-15,-1 7-1 16,1 2 1-16,3 1-1 16,0-1 1-16,0 1 0 15,3-4 0-15,1-6-1 16,3 0 1-16,4-6-1 16,-1-3 0-16,1-3-1 15,0-1 1-15,-4 1 0 16,3-1 0-16,4 1 0 15,4 0 1-15,3 5 0 16,1 8 1-16,-1-8 0 0,0 8 1 16,4-4-1-16,0 0 1 15,-1-7-1-15,5 7 1 16,6 7-1-16,-3 2 0 16,0 4 0-16,-8-1 0 15,-2-3-2-15,-1-5 1 16,0-4-3-16,7-7 1 15,1-2-7-15,-1-4 0 16,0-2-2-16,4-17 0 16</inkml:trace>
  <inkml:trace contextRef="#ctx0" brushRef="#br0" timeOffset="62649.44">28134 6064 26 0,'7'-19'13'0,"11"104"-9"16,-8-57 23-16,8 26-23 16,3 18 0-16,11-6 2 15,3 15 0-15,-7 19-8 16,8 32 0-16,10-3 5 15,-1 24 1-15,-2 20-3 16,-15 2 0-16,-17-8-2 16,-22-11 0-16,-10-21-11 0,-18-22 1 15</inkml:trace>
  <inkml:trace contextRef="#ctx0" brushRef="#br1" timeOffset="67001.75">11652 6682 23 0,'0'9'11'0,"4"-2"-1"0,-4-4 12 16,0 0-18-16,0 6 0 16,0 7 4-16,-4 3 0 15,-3 12-9-15,0 19 1 16,-3 23 5-16,-5 8 1 16,1 13-2-16,-3 16 0 15,3 0-3-15,3 3 0 16,4 3-4-16,0-22 1 15,3-13-5-15,1-15 0 16,3-25-7-16,7-22 0 0</inkml:trace>
  <inkml:trace contextRef="#ctx0" brushRef="#br1" timeOffset="67632.48">11571 6663 25 0,'-3'6'12'0,"-1"1"-2"16,4-7 12-16,0 0-19 15,7 0 0-15,4 0 1 16,6 0 0-16,12 0-4 15,9 3 0-15,8 0 4 0,4 0 1 16,17-3-2-16,14-3 1 16,18-6-1-16,-4 2 0 15,7-5-2-15,4-7 0 16,0 0-1-16,-14 0 1 16,-11 4-1-16,-7 5 0 15,-11 7 0-15,-10 0 0 16,-11 9-1-16,-6 7 1 15,-12 2-2-15,-6-5 0 16,-7 6-1-16,-11 12 1 16,-7 9-2-16,-7 4 1 0,-8 16-1 15,1 12 1-15,0 3 1 16,3 12 0-16,4 1 1 16,4 3 0-16,-4-13 1 15,-1-9 0-15,-2-6 0 16,-4-4 1-16,-8-6-2 15,-2-3 1-15,-5-3-1 16,1-6 1-16,3-7-1 16,4-3 1-16,-4-3-1 15,4-6 1-15,-4-3 0 16,-6-7 0-16,-1-2 0 16,0-4 0-16,-3 0 0 15,-4-3 0-15,-11 0-1 16,-6 3 1-16,3-3 0 15,-7-3 0-15,-11-7-9 0,4-12 1 16,-3-3-1 0,13 7 0-16</inkml:trace>
  <inkml:trace contextRef="#ctx0" brushRef="#br1" timeOffset="69706.53">2321 1972 23 0,'0'3'11'0,"11"13"1"16,-11-16 11-16,0 9-21 15,0 1 0-15,0 5 2 0,0 7 0 16,0 13-5-16,0-1 1 15,0 13 2-15,-7 13 1 16,3 15-2-16,-10 32 1 16,4 6-2-16,-5 6 1 15,-2 6-1-15,6 4 1 16,1-4-1-16,-1-24 0 16,1-4-3-16,2-16 1 15,8-12-9-15,0-15 0 16</inkml:trace>
  <inkml:trace contextRef="#ctx0" brushRef="#br1" timeOffset="71762.55">2293 1709 18 0,'-7'12'9'0,"18"-15"0"0,-11 3 2 16,10-3-11-16,8 3 1 0,10 0 0 15,0 0 0-15,4 0-1 16,-4 3 1-16,8 3 0 16,13 4 1-16,11 5 0 15,14-5 1-15,0-1-1 16,4-3 1-16,13 4-1 16,5-7 1-16,6 3 0 15,7-3 1-15,-6 4-1 16,13-7 1-16,-7 0-1 15,11 3 0-15,0 3-1 16,7-6 1-16,4 3-2 16,10 4 1-16,-4-4-2 15,12 6 1-15,-5-3-1 16,12 1 1-16,-5-4-1 16,8 3 1-16,7-6-1 15,-4 0 0-15,7-6 0 16,4-4 0-16,0 7 1 0,7 0 0 15,3 3-1-15,1-3 0 16,-1-3 0-16,15 6 1 16,-8-3-1-16,8 3 1 15,-11-7-2-15,14 4 1 16,4-6 0-16,-8-10 1 16,8 3-1-16,10 7 0 15,-7-7 0-15,7 13 1 16,1-6-1-16,2 9 0 0,15 0 0 15,-7 0 0-15,10 0 0 16,-10 0 1-16,3 0-1 16,-10 0 0-16,3 0 0 15,11 0 0-15,-14 0 0 16,14 0 0-16,-11 0 0 16,7 3 0-16,4 3-1 15,-11 3 1-15,4-5 0 16,-11 2 0-16,4 3-1 15,7-6 1-15,-8 10 0 16,1-4 0-16,-4-9 0 16,-3 3 0-16,10 7 0 15,-17 6 1-15,0-7-1 16,3 7 1-16,-14 2-1 16,3-5 1-16,-6-1-1 15,-18-2 0-15,10-10 0 16,1 0 0-16,-19-10-1 15,8-2 1-15,-3-1 0 0,-8 4 0 16,-7-7 0-16,-7 7 0 16,0-10 0-16,-3 3 0 15,-25-6 0-15,-4 7 0 16,-10-4 0-16,-7-3 1 16,-4 3-1-16,-10 7 0 15,-8 2 0-15,-9 10 0 16,-9 0 0-16,-13 10 1 15,0 8-1-15,-7-2 0 0,-4 6-1 16,-6 9 1-16,-8 10-1 16,-7 0 0-16,-7 12-1 15,0 10 0-15,-7-7-1 16,0 17 1-16,3 5 0 16,-3-9 1-16,7 3-1 15,4 10 1-15,3-10 1 16,4-3 0-16,3 3 0 15,4 0 0-15,-1-9 0 16,1-1 0-16,0 1 0 16,-1 0 1-16,1 3-1 15,-4-10 0-15,-3-3 0 16,-4-6 0-16,-3-3 0 16,-4-6 0-16,0 6-1 15,-7-6 1-15,-4-4-1 0,-3-9 1 16,-3 0 0-16,-8-3 0 15,0 0-1-15,-6 0 1 16,-8-6 0-16,-7-7 1 16,0-9-1-16,-7 3 0 15,-10-3 0-15,-8 0 1 16,-10-3-1-16,-10 3 1 16,3-6-1-16,-8 3 1 15,-9-7-1-15,-8-5 0 16,-14-1 0-16,10 3 1 15,-13-2-2-15,-8 2 1 0,-10 1 0 16,7 2 1-16,-14 7-1 16,-11 3 0-16,15 0 0 15,-11 0 0-15,-8 3 0 16,4 4 0-16,-6-4 0 16,-12 0 0-16,4 0-1 15,-3 3 1-15,-14-3 0 16,6 7 0-16,-10-1 0 15,-14-3 0-15,10 4 0 16,-10-4 1-16,0-3-1 16,-11 0 0-16,-10-6 0 15,10 0 0-15,-10-3 0 16,3-4 0 0,-172 20 0-1,45-1 0-15,46 10 0 16,11 6 0-16,27 0 0 15,-2 3 0-15,17 1 0 0,7-4 0 16,0-6 0-16,4 3 1 16,-4-1-1-16,7 1 0 15,3 0 1-15,1 7 0 16,7-4 0-16,-11-6 0 16,3-1 0-16,1-2 0 15,10-7 0-15,-7-9 0 16,11-12-1-16,-14-4 1 15,3-9-1-15,-3 0 0 0,-1-3 0 16,8-10 1-16,-14-6-1 16,13 10 0-16,-17-16 0 15,7 3 0-15,1 3 0 16,-1 0 0-16,0-3-1 16,7-3 1-16,4 6 0 15,6 0 0-15,-6 6-1 16,21 4 1-16,0-4-2 15,-4 0 1-15,32 4-7 16,-7 6 1-16,25-7-6 16,7 7 0-16</inkml:trace>
  <inkml:trace contextRef="#ctx0" brushRef="#br1" timeOffset="75201.1">2614 8636 34 0,'7'0'17'0,"14"12"-4"0,-10-12 17 15,-1 6-26-15,8 4 1 0,-7 6 1 16,6 2 1-16,-6 11-9 15,0 5 1-15,-1 7 5 16,1 9 1-16,-1 6-3 16,1 17 0-16,-4-1-2 15,3 12 1-15,1 1-3 16,-7-3 0-16,3-17-5 16,-7-14 1-16,0-11-10 15,3-11 1-15</inkml:trace>
  <inkml:trace contextRef="#ctx0" brushRef="#br1" timeOffset="75604.17">3002 9413 41 0,'11'41'20'0,"-1"3"-18"16,-10-38 28-16,0 4-30 0,0-1 1 16,-3 4-1-16,3-4 1 15,-7-3-2-15,3 1 1 16,4-7-1-16,0-4 1 16,0-5-1-16,0-10 0 15,0-3 0-15,0-6 0 0,0-3 0 16,0-1 1-16,4 1 0 15,3 3 0-15,3 6 0 16,1 3 0-16,-4 3 0 16,-3 4 1-16,6 5-1 15,1 4 0-15,-1 3 0 16,8 7 1-16,-7 5-1 16,6 10 0-16,4 6 0 15,-3 1 1-15,3 2-4 16,7 0 0-16,-6-3-9 15,-1-6 1-15</inkml:trace>
  <inkml:trace contextRef="#ctx0" brushRef="#br1" timeOffset="76551.3">5024 9504 43 0,'-11'16'21'0,"-21"-13"-13"0,25-6 34 0,-7 0-40 15,-4-4 1 1,-3 1-1-16,-14 3 1 0,3 3-4 16,11 6 0-16,-7 4 2 15,7 9 0-15,3-4-2 16,4 7 0-16,3 6-1 15,4 1 0-15,4-1-2 16,3-3 1-16,0-6-1 16,10-10 1-16,12-6 0 15,2-9 0-15,15-10 1 16,0-2 1-16,10 2 1 16,-6-3 1-16,-5 0 0 15,-2 4 0-15,-15 5-2 0,0 4 0 16,-3 3-4-16,-8 6 0 15,-6 3-3-15,3 0 0 16,-7 10 1-16,-7 6 0 16,3 3 5-16,4 7 1 15,0 2 4-15,4 4 1 16,3 6 2-16,3-13 1 16,-6 0-1-16,-1 1 1 15,-3-1-4-15,-3 0 0 16,-8-6-2-16,-3-6 1 0,-7-6-1 15,-7-7 0-15,0-6 0 16,-1-9 0-16,5-1 0 16,-5-5 0-16,8 11-1 15,11-5 1-15,-1-10 0 16,11-3 0-16,14 0 0 16,7-3 0-16,8-3 0 15,13-7 1-15,7-8-1 16,1 5 1-16,-4 0-1 15,-4 1 0-15,0-1-1 16,4 0 1-16,-7 4-2 16,-11 3 1-16,-7 2-1 15,0 4 0-15,-17 6-1 16,-4 4 1-16,-4 5-1 16,-3 4 0-16,4 6-1 15,-8 10 1-15,4 5 0 0,4 7 0 16,-1 3 1-16,8 3 0 15,6 4 1-15,1-4 0 16,-1 0-1-16,5-6 1 16,2 0-2-16,1-9 0 15,-1-7-5-15,5-9 0 16,-8-10-5-16,3 1 0 16</inkml:trace>
  <inkml:trace contextRef="#ctx0" brushRef="#br1" timeOffset="77678.27">5669 9532 44 0,'11'19'22'0,"6"16"-26"16,-6-26 41-16,-8-6-37 15,5 7 0-15,2-1-1 16,-6 4 1-16,3-10-1 16,0 3 0-16,-4-9-1 15,4 0 0-15,-3-3-1 16,3 2 1-16,4-2 0 15,-8-3 0-15,4-4 0 16,0 4 1-16,0-1 1 16,0 1 0-16,4 3 0 15,6 6 1-15,-6 3-1 16,3 6 0-16,0 1 0 16,0 2 1-16,4 1-1 15,0-1 0-15,-4-2-1 0,3 2 1 16,-2 1 0-16,2-4 0 15,1 1 0-15,-1-1 1 16,-2 0 0-16,2-2 1 16,1-1-1-16,3-3 0 15,0 0 0-15,7-6 1 16,4 0-2-16,-4-3 1 16,4-4-1-16,-4-2 0 15,-6-1-1-15,-5-6 1 0,4-3-1 16,-10 0 1-1,3 0-1-15,0 1 0 0,-3 5-3 16,-1 0 1-16,1 10-3 16,-1 3 1-16,-6 6-1 15,3 9 1-15,-3 4 0 16,10-3 1-16,-4 12 5 16,1-6 0-16,-1 3 2 15,8-4 0-15,3-2-1 16,-3 0 1-16,3-16-1 15,0 6 0-15,-3-3-3 16,3-3 0-16,-10-6-2 16,3-4 1-16,0 4-1 15,-4-3 1-15,1-1-1 16,0 4 0-16,-1 0 1 16,1 3 0-16,3-4 2 15,0 7 0-15,7-3 1 16,-7 3 1-16,4-3-1 15,0 0 0-15,-1 6 0 0,4 3 1 16,-7 4-2-16,4 5 1 16,0-2 1-16,3 3 0 15,-3-4 1-15,3-2 0 16,0 2-1-16,0-6 1 16,-3 1 0-16,3-7 0 15,-7 0-1-15,4-3 1 16,-1-4-2-16,-3 1 1 15,4 3-1-15,0 3 1 16,-1 0-1-16,-3 3 1 0,4-3-1 16,-7-3 1-16,-1 0-2 15,1 0 0-15,-4-4-2 16,3-2 0-16,1 0-2 16,-8-4 0-16,5 4 0 15,-8-10 0-15,3-9 1 16,1-13 0-16,-4 3 1 15,3-9 1-15,1-12 1 16,3-23 0-16,-4-3 0 16,-3-6 0-16,-7-9 0 15,-7-10 0 1,-39-43 1 0,7 40 0-16,11 19 0 15,0 31 1-15,10 13-3 16,14 40 1-16,8 39-5 0,10 49 1 15,11 22-2-15,-1 41 1 16,8 1 3-16,3 5 0 16,-10-6 2-16,7-12 1 15,-1-16 0-15,8-10 1 16,3-18-5-16,-7-23 0 16</inkml:trace>
  <inkml:trace contextRef="#ctx0" brushRef="#br1" timeOffset="81490.08">8795 9633 39 0,'-7'19'19'15,"17"12"-12"-15,-3-25 20 0,-7-3-27 16,0-3 1-16,4-9 0 16,-4-7 1-16,0-12-1 15,0-19 0-15,-4-6 1 16,-3-10 1-16,-3-3-1 15,-1-9 0-15,-3 6-1 16,0-3 1-16,0 6-2 16,3 0 1-16,4 3-1 15,4 7 0-15,6 3 0 16,8 12 0-16,6 3 0 16,5 13 1-16,6 6-1 0,4 4 1 15,6 5-2-15,-9 10 1 16,6 3-5-16,-7 10 1 15,-7 3-10-15,-7 2 0 16</inkml:trace>
  <inkml:trace contextRef="#ctx0" brushRef="#br1" timeOffset="81956.33">8647 9272 52 0,'3'28'26'0,"4"1"-27"0,-3-26 43 0,6 6-42 16,4 1 0-16,4-4 0 15,7-3 1-15,6 0-2 16,15-3 1-16,4 3-3 16,-1-3 1-16,1 0-5 15,-8 7 1-15,-3-4-3 16,-4 0 0-16,-3 0-1 15,-4-3 1-15,0 0 3 16,-3-3 1-16,-4 0 6 16,-3 3 0-16,-4-3 4 15,-4 3 0-15,-3-4 2 16,-3 4 0-16,-4 0-1 16,-7 4 1-16,-4-1-4 15,-6 3 1-15,-1 0-2 0,4 4 0 16,-4-4-2-16,4 3 1 15,0 7-2-15,0 3 0 16,3 3-1-16,4 3 1 16,4-6-2-16,6-1 1 15,1-11-1-15,6-4 1 16,8-6-1-16,7 0 0 16,-1-7-7-16,5 4 0 0,-1-10-1 15,4 4 1-15</inkml:trace>
  <inkml:trace contextRef="#ctx0" brushRef="#br1" timeOffset="82196.66">9476 9442 21 0,'0'6'10'0,"7"-9"-7"15,-7 3 16-15,0-7-17 16,0 7 0-16,0 0 7 15,0 0 1-15,3-3-7 16,8-3 0-16,6 3 8 16,12 0 1-16,-1-10-1 15,14 1 0-15,8-7-5 16,3 3 1-16,3-3-10 16,-3 4 0-16,-4 5-15 15,-3-5 0-15</inkml:trace>
  <inkml:trace contextRef="#ctx0" brushRef="#br1" timeOffset="83052.45">11779 8786 41 0,'4'41'20'0,"-8"15"-10"16,4-37 22-16,0 16-30 16,0-4 0-16,0 13 0 0,0 3 1 15,4 6-5 1,-1 7 1-16,4-4 3 0,0 7 0 15,-3-10-1-15,-1-6 0 16,1-12 0-16,-4-10 0 16,-4-13 0-16,-6-12 0 15,-4-9-1-15,-11 3 0 16,-3-7-2-16,-4 1 1 16,0-4-1-16,1 3 1 15,-1 4-2-15,-3 6 0 16,6 6 0-16,1 6 0 0,7-2 0 15,3 2 0-15,8 7 0 16,3 6 0-16,7 3 0 16,7 3 1-16,10 3 1 15,5 1 1-15,6-1 1 16,7-6 1-16,11-3 0 16,3-3 1-16,1-10 0 15,6-5 1-15,1-11-1 16,3-2 0-16,0-1-1 15,-8-5 0-15,-6-10-1 16,-3-7 1-16,-8-2-1 16,-7 6 0-16,-7-1-1 15,-3 4 0-15,-11 3 0 16,-3 7 1-16,-8 2-2 16,-3 10 1-16,-4 6-2 15,-3 3 0-15,-7-2 0 16,-4 2 1-16,1 6-1 15,3 7 0-15,-1 3 1 0,12 6 1 16,3 4 0-16,10 2 0 16,8 1 0-16,10 2 0 15,7-8-3-15,8-11 0 16,2-8-10-16,5-13 0 16</inkml:trace>
  <inkml:trace contextRef="#ctx0" brushRef="#br1" timeOffset="83307.7">12580 9426 29 0,'7'6'14'0,"7"0"-5"0,-14-6 16 0,0 0-24 16,0-9 1-16,-3 6 0 16,-8 3 1-16,-3 3-3 15,-7 6 0-15,0 7 3 16,0 6 0-16,-1 6 0 15,5 0 0-15,3 1 0 16,3 2 1-16,0 0-1 16,8-2 0-16,6-4-1 15,8-6 0-15,3-7-6 16,7-3 0-16,8-5-11 16,2-20 1-16</inkml:trace>
  <inkml:trace contextRef="#ctx0" brushRef="#br1" timeOffset="83504.52">12749 9601 44 0,'-3'16'22'0,"-8"0"-23"0,8-13 32 16,-1 0-32-16,4 0 0 0,-3 0-6 15,-1-3 0-15,4-6-1 16,0-3 0-16</inkml:trace>
  <inkml:trace contextRef="#ctx0" brushRef="#br1" timeOffset="83668.39">12608 9373 3 0,'53'25'1'0,"-7"-41"6"16,-28 10-16-16</inkml:trace>
  <inkml:trace contextRef="#ctx0" brushRef="#br1" timeOffset="84178.4">12975 9473 35 0,'-3'41'17'0,"6"18"-19"0,1-49 35 16,-1 2-33-16,1 4 1 16,-1-4-2-16,1 1 1 15,-1-7-1-15,1-3 1 16,-1-9-1-16,1 0 0 15,-1-7-1-15,5-6 1 0,-1 1-1 16,0-1 0-16,0 0 1 16,-4 0 0-16,4 10 0 15,0-1 1-15,0 7 0 16,4 6 0-16,0 4 0 16,3-1 1-16,0 6-1 15,0-2 0-15,-4-4 0 16,1-3 0-16,0 0 0 15,-1-3 1-15,1 0-1 16,-4-3 1-16,0 0-1 16,0 3 1-16,0 0-1 15,0 0 0-15,0-3-1 16,-3 0 1-16,3-3 0 16,0-7 0-16,0 4 0 15,0-4 0-15,3 4 1 16,1-1 0-16,0 4 0 15,3 3 0-15,3 6 0 16,1 6 0-16,0 4-1 0,-1 3 1 16,1 2-3-16,0-2 1 15,3-6-4-15,-4-7 0 16,1-10-5-16,-4-2 0 16</inkml:trace>
  <inkml:trace contextRef="#ctx0" brushRef="#br1" timeOffset="84762.64">13656 9429 21 0,'18'-6'10'0,"20"3"-4"0,-27 3 13 16,0-4-15-16,-1 1 1 0,-3 3 1 15,0 0 0 1,0 3-8-16,-3 4 0 0,-4 2 5 16,-4 1 0-16,1 2-3 15,-1 1 1-15,-3-4-2 16,0 0 1-16,0 1-2 15,0-4 1-15,4 0-2 16,-1-3 0-16,4 1-1 16,4-1 0-16,3 3 0 15,0 7 1-15,0-1 0 16,0-2 1-16,0 2 1 16,3 7 0-16,1 0 1 15,0-4 0-15,-1 1 3 16,4-3 0-16,0-4 1 15,11-3 1-15,7-6-1 16,7-6 1-16,-8-3-1 0,5-1 0 16,3-5-2-16,3-7 0 15,4-10-2-15,-7-5 1 16,-4-7-2-16,-3-10 1 16,-4-8 0-16,-4-7 0 15,-6-13 0-15,-7-3 0 16,-4 13 1-16,-7-3 0 15,-7 3 0-15,-4 19 0 16,-3 12 0-16,0 13 1 16,-4 15-1-16,4 23 0 0,4 2 0 15,-1 16 0 1,4 13-1-16,0 16 1 0,3 8-1 16,4 4 1-16,4 13-1 15,3-16 0-15,3 6 1 16,5 0 0-16,2-12-1 15,1-4 0-15,0-9-6 16,-4-6 1-16,0-19-7 16,0-16 0-16</inkml:trace>
  <inkml:trace contextRef="#ctx0" brushRef="#br1" timeOffset="85276.07">14633 9078 45 0,'-7'15'22'0,"11"-11"-19"16,-4-4 37-16,0 0-39 15,0 3 1-15,0-3-1 16,0 3 1-16,0 0-7 16,0 0 1-16,3 3-10 0,1-2 1 15</inkml:trace>
  <inkml:trace contextRef="#ctx0" brushRef="#br1" timeOffset="85457.45">14612 9448 44 0,'7'28'22'0,"4"-6"-26"0,-11-16 31 0,7 0-40 16,-4-2 0-16,1-11-9 15,3 4 0-15</inkml:trace>
  <inkml:trace contextRef="#ctx0" brushRef="#br1" timeOffset="86176.39">16605 8886 39 0,'-3'7'19'0,"-4"8"-15"0,3-8 33 16,-6 12-34-16,-5 2 0 15,-6-2 1 1,-7 13 0-16,-7 12-6 0,-8 6 1 15,5 0 3-15,6 9 1 16,0 1-2-16,4-4 0 16,3 1-3-16,1-7 0 15,6-12-10-15,4-7 1 0,3-18-4 16,4-13 1-16</inkml:trace>
  <inkml:trace contextRef="#ctx0" brushRef="#br1" timeOffset="86417.28">16136 8981 44 0,'21'50'22'0,"29"38"-23"15,-36-54 41-15,10 19-38 16,19 7 0-16,6 3 0 16,8-1 1-16,6-11-7 15,-3-4 1-15,-11-4-10 0,-3-17 0 16</inkml:trace>
  <inkml:trace contextRef="#ctx0" brushRef="#br1" timeOffset="87587.48">17194 9050 25 0,'-10'12'12'0,"10"-21"2"15,0 9 12 1,0 0-24-16,7 0 1 0,0 0 2 16,4 0 0-16,3-3-5 15,3-4 0-15,8 1 4 16,3 0 0-16,15-4-1 16,13 1 0-16,4 3-7 0,-7-1 1 15,-4 7-10-15,-13 0 0 16</inkml:trace>
  <inkml:trace contextRef="#ctx0" brushRef="#br1" timeOffset="87781.03">17085 9426 64 0,'11'12'32'0,"49"-18"-35"0,-29 3 58 0,12 3-55 16,20-3 0-16,15 3-9 16,10 3 1-16,-3 3-6 15,-8-6 0-15</inkml:trace>
  <inkml:trace contextRef="#ctx0" brushRef="#br1" timeOffset="89432.12">18673 9219 36 0,'0'-3'18'0,"10"-19"-12"0,-10 9 19 15,4 1-24-15,-4-4 0 16,0-3 2-16,-4 4 0 16,-3-1-3-16,0 0 1 15,-11 0 2-15,-3 4 0 16,-7 3-1-16,7 2 1 16,-4 4-2-16,-3 3 1 15,-7 0-2-15,-4 0 1 16,-4 6-1-16,1 7 0 15,3 9-1-15,4 3 1 16,0 6-3-16,7 7 1 0,3 15 0 16,11 10 0-16,7 6 0 15,7-3 0-15,10 0 0 16,11 0 1-16,11-16 1 16,11-6 0-16,-1-13 0 15,7-9 1-15,11-10 2 16,-3-15 0-16,-4-12 1 15,-8-7 0-15,-6-16 0 16,-7-6 1-16,-11-6-2 16,-7-10 1-16,-3 1-8 15,-8-4 1-15,-6 4-12 16,-1 5 0-16,-3 7-1 16,0 13 1-16</inkml:trace>
  <inkml:trace contextRef="#ctx0" brushRef="#br1" timeOffset="89732.06">18941 9598 47 0,'-4'22'23'0,"11"-19"-25"16,-7-3 46-16,4 7-45 15,-1-1 1-15,1 0-9 16,-1 0 1-16,-3-2-2 15,-3-8 1-15</inkml:trace>
  <inkml:trace contextRef="#ctx0" brushRef="#br1" timeOffset="90738.63">19798 8996 39 0,'-4'-3'19'0,"4"-3"-14"0,0 6 26 15,0 0-28-15,0 3 0 0,0 6 1 16,0 4 1-16,-3 9-7 16,-1 12 1-16,1 4 4 15,-4 9 0-15,3 6-2 16,4 4 1-16,0 2-1 15,4 1 0-15,-4-13-1 16,3-6 1-16,1-10-1 16,-1-9 0-16,1-3 0 15,-1-10 1-15,-3-9-2 16,0-9 1-16,-3-7-1 16,-8 0 1-16,-6 1-1 15,-5-1 0-15,-6 7-3 16,4-1 1-16,-1 4-1 15,0 0 1-15,0 3-1 0,1 6 1 16,3 9 0 0,-1 7 0-16,5 3 2 0,6 0 1 15,8 6 0-15,6 0 1 16,8 1 0-16,3-1 0 16,11-3 0-16,3 0 0 15,4-3-1-15,3-3 0 16,-3-3-4-16,-4-4 0 15,0-6-8-15,0-9 1 16</inkml:trace>
  <inkml:trace contextRef="#ctx0" brushRef="#br1" timeOffset="91012.07">20137 9686 46 0,'7'19'23'0,"-11"22"-19"15,4-29 40-15,0 7-43 16,0 16 0-16,0 2-1 15,4-2 1-15,-4 5-8 16,7-2 1-16,3-16-9 16,4-6 1-16</inkml:trace>
  <inkml:trace contextRef="#ctx0" brushRef="#br1" timeOffset="91833.3">21061 8893 30 0,'7'9'15'0,"-14"48"-4"0,7-42 15 15,-4 1-25-15,-3 9 0 16,0 10 0-16,0-1 1 16,-3 7-2-16,3 6 1 0,-1 6 2 15,5-3 1-15,-1-9-1 16,4-3 0-16,0-10 1 15,4-6 0-15,-1-6-2 16,1-7 0-16,-4-3-1 16,0-6 0-16,-7-3-2 15,-4 0 1-15,-3 0-1 16,-7-7 1-16,-14 1-1 16,0 0 1-16,-1-1-1 15,4 4 1-15,4 6-1 16,0 6 1-16,3 0 0 15,4 10 0-15,4 9 0 16,2 10 0-16,8 2 0 16,4 4 1-16,6 0-1 15,8-3 1-15,10-4-1 16,7-9 1-16,11-6-1 0,3-3 0 16,1-7-8-16,3-9 1 15,7-9-7-15,-15-10 0 16</inkml:trace>
  <inkml:trace contextRef="#ctx0" brushRef="#br1" timeOffset="92299.08">21237 9611 47 0,'0'3'23'16,"4"0"-22"-16,3-6 39 0,0 6-39 16,0-3 0-16,4 6 2 15,-1-6 0-15,4 4-3 16,4-4 0-16,3 6 2 15,-3-6 1-15,-4 0-1 16,0 3 0-16,-4 3-2 16,-6 4 0-16,-8 2-1 0,-3 7 1 15,-3 0-1-15,-8 0 1 16,1-4-1-16,-1 7 0 16,4 0 1-16,0 3 1 15,3 7-1-15,4-1 1 16,0-6 0-16,7-3 1 15,0-3 0-15,11-3 0 16,6-7-1-16,8-6 1 16,0 0-3-16,-1-3 1 15,5 0-10-15,-5 3 1 16,1-12-8-16,0 0 0 16</inkml:trace>
  <inkml:trace contextRef="#ctx0" brushRef="#br1" timeOffset="93111.37">22430 8861 34 0,'3'7'17'0,"1"2"-8"16,-4-6 20-16,0 10-26 16,-4 6 1-16,1 9 0 15,-4 0 0-15,0 13-6 16,-1 0 1-16,5 6 4 15,-1 0 0-15,4 6-1 16,4 0 0-16,-1-9 1 16,1-3 0-16,0-10-2 15,-4-6 1-15,0-6-2 16,-4-9 1-16,0-7-1 0,-6-3 0 16,-1-7-1-16,-3 1 0 15,-7-6 0-15,-7-1 1 16,-7 1 0-16,-1 2 0 15,-3 1-1-15,4 6 1 16,0 3 0-16,7 9 0 31,3 19 0-31,7 0 1 16,15 4-1-16,10-1 1 16,10-3 0-16,12 4 0 15,6-17-2-15,4 1 0 16,-4-7-8-16,0 1 0 0,4-7-6 15,-4-3 0-15</inkml:trace>
  <inkml:trace contextRef="#ctx0" brushRef="#br1" timeOffset="93576.26">22595 9476 45 0,'0'19'22'0,"18"-10"-17"16,-11-9 36-16,7 3-39 16,4 0 0-16,3 1 0 0,7-1 1 15,0 0-4-15,1 0 0 16,-5-3 2-16,-6 3 1 15,-4 3-2-15,-7 1 0 16,-7 2-1-16,-10 4 1 16,-8-4-2-16,-3 0 1 15,-4-2-3-15,0-1 1 16,1-3 0-16,6 0 0 16,0 0 1-16,8 4 1 15,6-1 0-15,8 3 0 16,10 1 2-16,7 9 1 15,4-1-1-15,0 1 1 0,-1 0-1 16,-3-3 0-16,-3 3-1 16,-7-4 1-16,-8 4-1 15,-6 3 0-15,-11 3 0 16,-11 10 0-16,-10-7-3 16,-1-6 0-16,1-7-11 15,3-8 1-15</inkml:trace>
  <inkml:trace contextRef="#ctx0" brushRef="#br1" timeOffset="94283.51">23488 9630 49 0,'-18'22'24'0,"15"-26"-19"0,3 4 36 16,0 4-39-16,0-4 1 15,3 0-1-15,4 0 1 0,4 0-5 16,0 0 0-16,6 3-3 16,4 0 0-16,4-3-11 15,3-3 0-15</inkml:trace>
  <inkml:trace contextRef="#ctx0" brushRef="#br1" timeOffset="94509.43">23978 9702 55 0,'4'25'27'0,"3"-3"-28"0,-4-19 44 15,-3 3-44 1,4 4 1-16,3-7-5 0,4 0 0 15,-1-3-3-15,4 0 0 16,7-10-7-16,11-2 0 16</inkml:trace>
  <inkml:trace contextRef="#ctx0" brushRef="#br1" timeOffset="94718.5">24419 9764 44 0,'7'26'22'0,"0"-23"-26"0,-7-3 37 0,4 0-34 16,-4 0 0-16,7-3-3 16,4-1 0-16,-4 4 1 15,0 0 0-15,0 0-9 16,3-6 1-16</inkml:trace>
  <inkml:trace contextRef="#ctx0" brushRef="#br1" timeOffset="94961.37">24772 9840 23 0,'11'41'11'0,"3"6"-5"0,-11-38 12 16,1 0-13-16,-1-5 1 16,1-1 5-16,-1 3 1 15,1 0-14-15,-1-3 0 16,5 0 8-16,-1 1 0 16,0-11-9-16,3 1 1 15,-3-10-11-15,0 4 0 16</inkml:trace>
  <inkml:trace contextRef="#ctx0" brushRef="#br1" timeOffset="95184.42">25153 9978 52 0,'11'3'26'0,"3"6"-27"0,-11-6 44 0,4 1-43 16,4-1 0-16,0 0-4 15,-1 0 0-15,-3 0-7 16,-7 0 1-16,-7-6-5 16,0-6 0-16</inkml:trace>
  <inkml:trace contextRef="#ctx0" brushRef="#br1" timeOffset="95933.81">26744 9037 44 0,'-3'22'22'0,"-4"-13"-19"0,3-2 40 0,-3 5-41 15,-7 10 0-15,-7 0 1 16,-15 9 0-16,-6 7-4 15,-7 15 0-15,-11-2 2 16,-4 11 1-16,11-2-2 16,7 6 0-16,4-7-4 15,7-12 1-15,7-9-7 16,10-10 0-16,11-25-6 16,0-15 1-16</inkml:trace>
  <inkml:trace contextRef="#ctx0" brushRef="#br1" timeOffset="96174.67">26275 9050 52 0,'21'78'26'0,"7"7"-30"0,-14-51 48 15,4 4-44-15,7 15 1 16,6 7-1-16,8 12 0 16,7 3-3-16,-4-3 0 0,-3-6-11 15,-3-16 1 1,-19-12-2-16,-6-13 0 0</inkml:trace>
  <inkml:trace contextRef="#ctx0" brushRef="#br1" timeOffset="96669.8">27513 8661 44 0,'-3'34'22'0,"-4"38"-21"0,7-50 43 0,-4 10-44 16,1 15 1-16,-5 9 0 15,-2 19 0-15,-1 16-1 16,-3 10 0-16,7-1 0 16,0 0 1-16,0-12-5 15,3-19 1-15,4-16-11 16,8-21 0-16</inkml:trace>
  <inkml:trace contextRef="#ctx0" brushRef="#br1" timeOffset="97059.57">28085 8999 48 0,'3'-9'24'0,"-13"-26"-21"0,6 26 35 16,-3 3-38-16,-7 0 1 15,-11 9-1-15,-10 3 0 16,7 10 0-16,-8 2 0 16,1 14 0-16,-4 9 1 15,4 9-1-15,0 16 0 0,10 3-2 16,7 9 1-16,11-3-2 16,7-3 0-1,11-6-2-15,7-6 1 0,6-19-1 16,15-20 1-16,11-21 2 15,2-9 1-15,5-19 3 16,-8-13 1-16,-10-9 1 16,-11-7 0-16,-7-2 0 15,-6-10 1-15,-15 9-8 16,-7-2 1-16,-8-1-12 16,-6 16 1-16</inkml:trace>
  <inkml:trace contextRef="#ctx0" brushRef="#br1" timeOffset="101188.46">28402 8447 37 0,'-3'7'18'0,"6"-4"-5"16,-3 0 18-16,0 0-27 16,4 3 0-16,-4 1 0 15,0-1 1-15,0 6-7 16,0 4 1-16,0 6 4 16,0 0 0-16,0 3-2 15,0 0 0-15,-4-3-1 16,1 0 1-16,3-9-2 15,0-4 1-15,0-6-1 16,0-3 0-16,3-9-1 0,4-13 1 16,0-13-1-16,4 4 0 15,3-7 0-15,0 1 0 16,7 2 0-16,0 1 1 16,1 6 0-16,-5 6 1 15,4 9 0-15,1 7 0 16,-1 6 0-16,0 9 0 15,-3 4 0-15,-1 9 0 16,-3-3 0-16,-3 2 0 16,-1 14 0-16,-3 3 0 0,1-1 0 15,-1-2 0-15,0-7-7 16,0 0 1-16,-4-15-7 16,8-10 0-16</inkml:trace>
  <inkml:trace contextRef="#ctx0" brushRef="#br2" timeOffset="107373.32">19427 9924 10 0,'-3'19'5'0,"6"3"4"16,-3-22 6-16,0 6-13 16,0 4 0-16,0 2 2 15,0 1 1-15,0 3-7 16,0 2 1-16,0 1 3 16,0 0 1-16,0 0-2 15,0 6 0-15,0 6-1 0,4-6 0 16,-4 1 0-1,7-8 1-15,-7-2-1 0,4-3 0 16,-4-4 0-16,3-3 1 16,4-3-1-16,0-3 1 15,4 3 0-15,-1-3 1 16,5 0-1-16,-1 0 1 16,3 0 0-16,-3 0 0 15,4 0 0-15,3-3 0 16,4 3-1-16,10 3 0 15,0 1 0-15,4-1 0 16,4 0 0-16,2 3 0 16,5 0 0-16,6-2 0 15,1-4-1-15,-4 6 1 0,10 0 0 16,8 4 0-16,3-4 0 16,7 0 0-16,4 0 0 15,3-3 0-15,11 1 0 16,3-1 0-16,4-3-1 15,0 3 1-15,13-3-1 16,5 6 1-16,6 4-1 16,-6-4 0-16,10 0 0 15,0 7 0-15,7-10 0 16,-10 0 0-16,10-3 0 16,-4 3 0-16,8-6 0 15,-11 0 0-15,11 3 0 16,6 6 0-16,1 0 0 15,0 4 0-15,-4 9-1 16,7-7 1-16,-10-6 0 0,-1 1 0 16,-2-4 0-16,9 0 0 15,-17-6-1-15,7 3 1 16,1 6 0-16,6 0 1 16,-18 1-1-16,8 8 0 15,-1-5-1-15,5 5 1 16,-15 4 0-16,-18 0 0 15,0 0 0-15,-6 0 0 16,-12-4 0-16,-6 1 0 16,-11 0 0-16,-7-4 0 15,-7 1 0-15,-11-4 0 0,-10-3-1 16,-7-2 1-16,-11-8-1 16,-7-8 1-16,-7-7-1 15,-3-6 1-15,-8-16-1 16,-3-9 0-16,0-6-3 15,-3-17 0-15,-5 1-6 16,1 6 0-16</inkml:trace>
  <inkml:trace contextRef="#ctx1" brushRef="#br2" timeOffset="91745.1">14880 9031 0</inkml:trace>
  <inkml:trace contextRef="#ctx0" brushRef="#br2" timeOffset="108843.39">20055 10925 23 0,'4'0'11'0,"-1"0"6"0,-3 0 11 0,0 0-25 16,0 3 1-16,4 3 0 15,-4 13 0-15,0 6-6 16,0-3 1-16,-4 9 3 16,-3 10 1-16,0 3-2 15,-3 3 1-15,3 6 0 16,0 4 0-16,3-4-1 15,1-9 1-15,-1-13 0 16,1-6 0-16,-1-9-1 16,1-10 1-16,-5-6-2 0,-2-9 1 15,-4-4-2-15,-7 1 1 16,-8-1-1-16,5 4 1 16,-5 0-2-16,-2 2 1 15,-1 4-1-15,-3 6 0 16,-1 7-1-16,8 5 1 15,3 4-1-15,4 3 1 16,7 3 0-16,4 10 1 16,3-1 0-16,7-2 1 15,10-1 0-15,11 3 0 16,8-8 0-16,2-5 1 0,5-5-2 16,2-6 1-16,1-7-9 15,0-6 0-15,-4-7-2 16,1 1 0-16</inkml:trace>
  <inkml:trace contextRef="#ctx0" brushRef="#br2" timeOffset="109144.9">20186 11561 43 0,'-4'25'21'0,"8"26"-27"0,-4-45 41 15,0 6-35-15,0 7 1 16,3 3-1-16,-3 0 1 15,4-3-3-15,0 0 1 16,6-7-4-16,1-5 0 16,3-11-7-16,0-14 1 15</inkml:trace>
  <inkml:trace contextRef="#ctx0" brushRef="#br2" timeOffset="109313.51">20271 11191 43 0,'10'22'21'0,"15"-6"-24"0,-18-13 37 0,0 0-38 16,0 0 0 0</inkml:trace>
  <inkml:trace contextRef="#ctx0" brushRef="#br2" timeOffset="113949.55">20884 11169 34 0,'4'10'17'0,"-4"-13"-13"0,0 3 17 15,-4 0-19-15,1 0 1 16,-4 6 0-16,-7 3 1 16,-4 4-6-16,-3 3 1 0,-4 2 3 15,4 4 0-15,0 0-2 16,0 0 0-16,-4 0-1 16,7-6 0-16,1-4 0 15,3 1 1-15,3-1-1 16,8 1 0-16,6 0 1 15,8 5 1-15,3 4-1 16,10 0 1-16,1 3-1 16,0-3 0-16,-4 0-1 15,-7 0 1-15,-14-3-3 16,-14 6 0-16,-4 3-6 16,-6-3 0-16,-8-9-2 15,-3-7 1-15</inkml:trace>
  <inkml:trace contextRef="#ctx0" brushRef="#br2" timeOffset="114206.53">20620 10922 37 0,'-4'15'18'0,"1"17"-20"0,3-17 37 0,-4 7-34 16,-3 3 0 0,-3 4-1-16,-4 2 1 0,-1-3-13 15,1-9 1-15</inkml:trace>
  <inkml:trace contextRef="#ctx0" brushRef="#br2" timeOffset="114759.84">22027 11489 45 0,'-3'28'22'0,"-1"7"-23"0,4-26 34 0,0 4-32 16,-3 3 1-16,-1-4-3 15,4 4 1-15,0-7-7 16,0-3 0-16,0-2-5 16,4-17 0-16</inkml:trace>
  <inkml:trace contextRef="#ctx0" brushRef="#br2" timeOffset="114927.63">21897 11132 26 0,'7'3'13'0,"18"19"-6"0,-15-16 14 16,4 3-21-16,-7 4 0 15,4 0-8-15,3-1 0 16,4-2 3-16,3-4 1 16</inkml:trace>
  <inkml:trace contextRef="#ctx0" brushRef="#br2" timeOffset="115269.51">22225 11464 25 0,'7'19'12'0,"-3"-7"-13"16,-4-12 19-16,0 0-20 15,0 0 1-15,0 0-1 16,3-6 1-16,1-3 1 15,-1-7 1-15,1 0-4 16,-1-2 1-16,1-1 0 16,3-3 1-16,3 3-1 15,1 3 1-15,0 1 0 16,-1 2 0-16,-3 1 3 0,4 2 1 16,3 7 1-16,0 6 1 15,4 13 1-15,-4 0 0 16,0 2 0-16,4 7 0 15,-1 1-3-15,4 11 0 16,0 7-3-16,1-13 0 16,-1-6-10-16,4-3 0 15</inkml:trace>
  <inkml:trace contextRef="#ctx0" brushRef="#br2" timeOffset="116305.55">23862 10708 47 0,'14'22'23'0,"-10"-12"-19"0,-4-13 40 16,-8 6-43-16,-6 6 0 15,-10 10 0-15,-8 3 1 0,0 0-3 16,-7 0 0-16,1 3 2 16,-1-3 0-16,3-6-2 15,5 2 1-15,3-2-1 16,6 3 0-16,1-7-1 16,7-5 0-16,3 2-1 15,4 4 1-15,7-1-1 16,7-2 1-16,8 2-1 15,6 1 1-15,3-1 0 16,-2-6 1-16,-5 4-1 16,1 2 1-16,-4 1 0 15,-7 3 0-15,-3-1 0 16,-1 1 0-16,-6-3 1 16,-1-1 0-16,-3-3-1 15,-4 1 1-15,4-4-1 0,-3 0 1 16,3 1 0-16,0-1 0 15,0-3 0-15,0 3 0 16,0 1 0-16,-1-1 1 16,1 0-1-16,4 0 0 15,-1 1 0-15,4-1 1 16,0 0-1-16,0 1 0 16,0-4 0-16,7 0 1 15,0 0-1-15,1 0 1 0,-1 6-1 16,0 4 0-16,-4 0 0 15,1 9 0-15,-4-1-1 16,0 5 1-16,-4-4 0 16,1-1 0-16,-4 5-1 15,-4 5 1-15,-3 0 0 16,-4-3 0-16,4 1-1 16,0 2 1-16,3 4 0 15,1-1 1-15,-1 1-1 16,4-10 1-16,4 0-1 15,3 3 1-15,-4-3-1 16,8-3 1-16,6-6-2 16,4-4 1-16,8-2-6 15,-1-4 0-15,10-16-6 16,1 1 0 0</inkml:trace>
  <inkml:trace contextRef="#ctx0" brushRef="#br2" timeOffset="116667.19">24052 11288 55 0,'-10'0'27'0,"20"-6"-37"0,-13 6 53 0,-4-3-43 15,0 0 0-15,-7 0 0 16,-4 3 0-16,-3 6 0 16,-7 10 0-16,-4 15-1 15,0 7 1-15,4 6-1 16,3 3 0-16,4 0-2 16,7-3 1-16,7-7-1 15,7-12 1-15,10-9 1 16,8-13 1-16,10-6 1 15,4-10 0-15,-7-2 1 16,3-4 1-16,4 0-4 16,-11 0 1-16,-3 7-7 15,-4-1 0-15,0 1-7 16,-4-4 0-16</inkml:trace>
  <inkml:trace contextRef="#ctx0" brushRef="#br2" timeOffset="116864.45">24151 11715 57 0,'18'53'28'0,"-8"4"-35"0,-10-51 53 16,-3 7-47-16,-1 8 1 15,-3-2-2-15,0-3 1 16,0 3-4-16,0-7 0 0,0-2-10 15,4-17 0-15</inkml:trace>
  <inkml:trace contextRef="#ctx0" brushRef="#br2" timeOffset="117149.29">24546 11188 45 0,'4'10'22'0,"-8"21"-22"16,4-22 31-16,4 4-28 15,-4 12 0-15,-4 0-1 0,1 6 1 16,-1 4-5-16,1-1 0 15,-1 4 0-15,1-3 1 16,3-7-11-16,0 0 1 16,3-9-2-16,-3-7 0 15</inkml:trace>
  <inkml:trace contextRef="#ctx0" brushRef="#br2" timeOffset="117360.13">24740 11624 34 0,'4'38'17'0,"3"21"-10"0,-7-40 30 0,0 0-33 16,0 0 0-16,0 9 0 16,-4 3 0-16,-3 1-7 15,-3-1 1-15,-4-3-1 16,3-6 1-16,-3-9-12 15,3-10 0-15</inkml:trace>
  <inkml:trace contextRef="#ctx0" brushRef="#br2" timeOffset="117986.81">25181 11078 55 0,'29'25'27'0,"34"-18"-32"16,-45-4 46-16,3 3-42 16,4 0 1-16,-4 1-1 15,-4 2 0-15,-3 4 0 16,-3 2 1-16,-11 4-2 0,-7 0 1 15,-7 3 0-15,-7 6 0 16,-4 3 0-16,-7 4 0 16,0-1 0-16,4 1 1 15,7-4 0-15,3 4 1 16,8-1-1-16,6-2 1 16,8-7 0-16,6-10 0 15,8 1 0-15,3 0 0 16,7-7-4-16,4-3 1 15,4 4-12-15,2-10 0 16</inkml:trace>
  <inkml:trace contextRef="#ctx0" brushRef="#br2" timeOffset="118244.9">25679 11677 49 0,'0'35'24'0,"-21"21"-17"16,21-43 35-16,-4 6-40 16,-3 9 0-16,-4 3 0 15,1 4 0-15,-4 5-4 16,0-5 0-16,-1-4-3 15,5-2 1-15,-1-14-13 0,4-9 1 16</inkml:trace>
  <inkml:trace contextRef="#ctx0" brushRef="#br2" timeOffset="118501.08">26035 11715 59 0,'4'34'29'0,"-8"-5"-33"0,4-23 48 0,0 0-45 15,0 0 1-15,4 1-3 16,-1-4 0-16,4 0-1 15,4-6 0-15,3-3-12 16,0-10 1-16</inkml:trace>
  <inkml:trace contextRef="#ctx0" brushRef="#br2" timeOffset="118709.33">26328 11687 46 0,'10'31'23'0,"8"-3"-26"0,-14-21 33 15,-1-1-31-15,4 0 1 16,-3 0-4-16,-1-2 1 16,1-1-1-16,-1-3 0 15,4-3-8-15,0-7 1 16</inkml:trace>
  <inkml:trace contextRef="#ctx0" brushRef="#br2" timeOffset="118918.72">26543 11696 36 0,'18'25'18'0,"-1"3"-17"15,-10-21 30-15,0-1-30 16,0 0 0-16,1 4 1 15,-5-1 1-15,4 0-4 16,0 1 0-16,-3-1 2 16,3-2 0-16,0-4-5 15,0 0 1-15,0-6-9 16,0-10 1-16</inkml:trace>
  <inkml:trace contextRef="#ctx0" brushRef="#br2" timeOffset="119160.59">26942 11787 49 0,'3'66'24'0,"-10"-13"-29"0,0-31 42 15,-4 3-39-15,1 7 1 16,-8-1-2-16,4 0 0 16,-3-9-1-16,2 0 1 15,1-12-10-15,0-17 0 0</inkml:trace>
  <inkml:trace contextRef="#ctx0" brushRef="#br2" timeOffset="119684.02">27658 11191 43 0,'7'-6'21'0,"-18"-19"-23"0,8 19 36 16,-4-1-34-16,-4 4 0 15,-7 6 0-15,-6 7 0 16,-4 5 1-16,-4 4 0 16,0 0 0-16,0 3 1 15,1 6-1-15,6 4 0 16,7 2 0-16,1-9 1 15,6-3-2-15,4-3 0 16,7-6-1-16,7-7 0 16,7-3 0-16,7-6 0 15,7-3-1-15,4-7 0 0,-7 0-1 16,0-5 1-16,-4 5 1 16,-4-3 0-16,-2 4 0 15,-1-1 0-15,-4 10 0 16,-3 3 1-16,-7 16 0 15,0 12 0-15,-3 7-1 16,-4 8 1-16,0-2 0 16,-4 9 0-16,0 4 0 15,4-1 0-15,0-9-6 16,0-10 1-16,4-15-6 16,6-12 1-16</inkml:trace>
  <inkml:trace contextRef="#ctx0" brushRef="#br2" timeOffset="120539.99">27824 10777 39 0,'7'10'19'0,"0"2"-21"15,0-12 32-15,3 7-30 16,4-1 0-16,8 0 1 16,6 4 1-16,4-1-2 15,10-3 1-15,0 0 0 16,4-2 0-16,-4-4 0 16,-6 0 0-16,-8 0-1 15,-7 0 0-15,-7 3-1 16,-7 0 0-16,-10 3 0 15,-8 0 0-15,-6 4 0 16,-1-1 0-16,-3 1 0 16,0 2 0-16,-4 1 1 15,0 2 0-15,4 4-1 16,3 0 0-16,4 3-1 16,7 0 0-16,4 0-1 0,-1 3 0 15,4 3-1-15,4 0 1 16,3 1 0-16,0-1 0 15,0-9 3-15,0-4 0 16,0-2 2-16,0-4 0 16,-3 1 0-16,-1-4 0 15,-3-3-1-15,0 0 1 16,-3 0-2-16,-1 1 1 16,0-4-2-16,1 3 1 0,-4 0 0 15,0 0 1 1,0-3-1-16,0 0 1 0,-4 6-1 15,1 4 0-15,3 5 0 16,-1 4 1-16,1-3-1 16,4-1 1-16,-1 4-1 15,4 0 0-15,0 3 0 16,7 6 1-16,4 1-1 16,0 5 0-16,3-9 2 15,3 3 0-15,4 4 0 16,4 2 1-16,-4-2-1 15,-3-4 0-15,-11 0 0 16,-10-3 0-16,-12 6-2 16,-16 7 0-16,-19 6-4 15,-10 0 1-15,-24 0-9 0,-15-7 1 16</inkml:trace>
  <inkml:trace contextRef="#ctx0" brushRef="#br2" timeOffset="122259">28614 12029 36 0,'7'15'18'0,"0"20"-8"0,-7-23 19 16,3 13-26-16,-3-3 0 15,-3 10 0-15,-1 12 0 16,-3-4-6-16,-10-11 0 0,-4-1-3 15,-4-6 1-15,0-10-8 16,8-15 0-16</inkml:trace>
  <inkml:trace contextRef="#ctx0" brushRef="#br2" timeOffset="123001.13">29968 10991 36 0,'8'31'18'0,"-5"-6"-19"15,1-16 28-15,-4 1-27 16,0 12 1-16,0 12 0 15,-4 1 0-15,1 18-1 16,-1 0 0-16,0 10 1 16,-3-6 1-16,4-10-1 15,-4-7 1-15,0-5-1 16,-4-10 0-16,1-9-1 16,-4-7 0-16,-1-9 0 15,-2-3 0-15,-4-7 0 0,-4 1 0 16,0-3-1-16,-10 2 1 15,-4 1-1 1,0 6 1-16,1 6-1 16,6 9 1-16,7 7 0 0,7 6 0 15,4-3 0-15,4 3 0 16,-1 7 1-16,8-1 0 16,6 0 0-16,15-2 0 15,10-8 0-15,4-2 0 16,3-3-1-16,4 0 1 15,0-7-5-15,-1-9 0 0,1-6-8 16,0-16 0-16</inkml:trace>
  <inkml:trace contextRef="#ctx0" brushRef="#br2" timeOffset="123302.31">30155 11765 49 0,'-10'50'24'0,"-4"7"-28"0,10-42 41 16,1 14-38-16,-1-4 1 16,4 6-4-16,0 7 0 15,0-4-5-15,0-2 1 16,0-17-5-16,4-12 0 16</inkml:trace>
  <inkml:trace contextRef="#ctx0" brushRef="#br2" timeOffset="123767.98">30575 11307 45 0,'0'13'22'0,"11"-13"-24"0,-4 0 42 15,0 0-38-15,7 0 1 16,7 3-1-16,11 0 1 15,14 0-5-15,3 4 1 16,1-4-2-16,-8 3 0 0,-10 3-12 16,-8-2 1-16</inkml:trace>
  <inkml:trace contextRef="#ctx0" brushRef="#br2" timeOffset="123963.03">30455 11618 48 0,'7'28'24'0,"29"-15"-22"15,-22-17 36-15,7 1-38 16,4 0 1-16,13 0-3 16,5 3 1-16,-1 3-7 15,-3 0 1-15,0-3-7 16,-8 0 1-16</inkml:trace>
  <inkml:trace contextRef="#ctx0" brushRef="#br2" timeOffset="124248.24">30794 11082 48 0,'0'25'24'0,"-4"0"-23"0,4-13 42 0,-7 13-43 16,-3 4 1-16,-8 11-1 16,-3 10 0-16,0 23 0 15,0-8 0-15,3 8-3 16,0 2 1-16,1-9-6 15,-1-7 1-15,0-12-8 16,1-15 1-16</inkml:trace>
  <inkml:trace contextRef="#ctx0" brushRef="#br2" timeOffset="125721.45">31746 11113 27 0,'25'-13'13'0,"-28"20"-19"0,3-7 14 0,-7 3-18 16,-4 0 0-16</inkml:trace>
  <inkml:trace contextRef="#ctx0" brushRef="#br2" timeOffset="126423.56">31838 11185 34 0,'43'6'17'0,"-12"-18"-14"15,-20 5 34-15,-1-2-34 16,1-3 1-16,-4-4-1 16,-7 10 1-16,-7-4-6 15,-14 1 0-15,-18 2 4 16,0 1 0-16,-14 6-2 15,-10 13 0-15,-11 9-1 16,-4 12 0-16,-3 4-2 16,3 18 0-16,18 13-1 15,18 13 1-15,7 12 0 0,14 6 0 16,17 1 0 0,22-11 1-16,14-11 2 0,17-10 1 15,18-28 0-15,3-29 0 16,19-18 1-16,6-25 1 15,0-20 0-15,-14-8 1 16,-17-16-1-16,-22-10 1 16,-14-6-2-16,-21 3 1 15,-21-3-9-15,-21 7 1 16,-11-7-9-16,7 25 1 16</inkml:trace>
  <inkml:trace contextRef="#ctx0" brushRef="#br2" timeOffset="132115.41">29023 8291 20 0,'11'-3'10'0,"3"3"-5"0,-14-7 10 15,0 1-15-15,0 0 0 16,-7-1 0-16,-7 1 1 15,-1 3-1-15,1 6 0 16,-3-6 0-16,-12-3 0 16,1-1 0-16,-3 1 1 15,-5-3-1-15,-3-1 1 16,-3 4 0-16,0 6 0 0,-8 3-1 16,1 7 1-16,0-1-1 15,10 4 1-15,4-1-1 16,6 1 0-16,-2-4 0 15,6 4 1-15,4 2-1 16,0 10 0-16,-1 7 0 16,1-4 1-16,4 3-1 15,2 1 0-15,5 2 0 16,3 1 1-16,7-7-1 16,10 3 0-16,4-2 0 15,4 2 0-15,7-6 1 16,7 0 1-16,6-3-1 15,5-3 1-15,-4 0-1 16,6-7 1-16,1-2-1 16,4-4 1-16,-1-3-2 15,-3-9 0-15,-4-7 0 0,1-9 0 16,-5-6 0-16,1 0 0 16,-4-4-1-16,1-2 0 15,-15 3 0-15,-7-4 0 16,-10-6-3-16,-8-3 0 15,-3-15-5-15,-4-1 1 16</inkml:trace>
  <inkml:trace contextRef="#ctx0" brushRef="#br2" timeOffset="132744.71">29319 6651 35 0,'11'15'17'0,"0"-40"-17"16,-8 28 31-16,-6 7-31 15,-8 12 0-15,-10 12 0 16,-7 4 0-16,-8 18 0 16,-10 26 0-16,-3 9 0 15,3 12 0-15,0 10-3 16,4 0 0-16,7-9-2 15,-1-17 1-15,8-18-6 16,11-19 0-16</inkml:trace>
  <inkml:trace contextRef="#ctx0" brushRef="#br2" timeOffset="133179.57">28794 7328 26 0,'3'56'13'0,"-6"-24"-10"0,-1-20 19 15,-3 4-21-15,-3 0 0 16,-1-1-1-16,-3 4 1 16,0 3-2-16,0 0 1 15,-4 3 0-15,0 7 1 0,1 2-1 16,3-6 0-16,3-3 0 15,4-3 0-15,7-3 0 16,11-6 1-16,10-4 0 16,7-6 0-16,11-3 0 15,3 3 1-15,-3 0-1 16,3-3 1-16,1 0-1 16,-1-3 1-16,0-3 0 15,-6-7 0-15,-5 1-1 16,-6-4 1-16,-4 4-1 15,-3-1 1-15,-11 1-2 16,-11-1 1-16,-10 4-2 16,-11-4 0-16,-3-6 0 15,-3-9 1-15,-8-3-3 16,-14-4 1-16,-7 1-9 16,-4-1 0-16</inkml:trace>
  <inkml:trace contextRef="#ctx0" brushRef="#br2" timeOffset="133946.64">29252 5522 38 0,'0'6'19'0,"-3"25"-17"16,-1-21 28-16,-3 9-30 16,-3 6 0-16,-4 0 0 15,-1 12 0-15,-2 4-2 16,-1 0 1-16,1-3-5 16,2-13 0-16,8-13-5 15,4-18 0-15</inkml:trace>
  <inkml:trace contextRef="#ctx0" brushRef="#br2" timeOffset="134144.21">29104 5227 35 0,'18'25'17'0,"-1"-19"-18"0,-9-6 29 0,2-3-29 15,1 0 0-15,3 3-13 16,7-3 0-16,7-6 12 16,-3 2 0-16</inkml:trace>
  <inkml:trace contextRef="#ctx0" brushRef="#br2" timeOffset="134531.23">29323 5707 21 0,'-7'15'10'0,"7"-2"-5"16,0-13 14-16,7-6-19 15,3-1 1-15,5 4-2 16,2-9 1-16,1-4-1 15,0 0 1-15,-1-2-1 0,1-4 1 16,-4 6-1-16,4 3 0 16,-8 4 1-16,-3 0 1 15,-3 2 0-15,-1 4 0 16,1 0 0-16,-4 3 0 16,7 3 2-16,-4 7 0 15,4-1-1-15,-3 10 0 16,-1 0 0-16,-3 3 0 15,0 3-1-15,0 6 1 16,0-3-4-16,0-3 1 0,4-6-8 16,3-9 0-16,4-17 0 15,3-8 1-15</inkml:trace>
  <inkml:trace contextRef="#ctx0" brushRef="#br2" timeOffset="134787.57">29778 5208 8 0,'35'-97'4'0,"1"-19"2"0,-29 88 3 0,3-7-6 16,-3 4 0-16,0-4 7 16,0 7 0-16,0 6-10 15,-3 10 1-15,-4 9 6 16,-4 12 1-16,-6 25-2 16,-8 7 0-16,-3 12-3 15,-4 35 0-15,-3 25-3 16,3-6 1-16,1-4-1 15,3 1 1-15,3-13-1 16,4-22 0-16,7-13-1 16,3-21 0-16,8-20-7 0,-4-15 0 15,3-12-3-15,4-10 0 16</inkml:trace>
  <inkml:trace contextRef="#ctx0" brushRef="#br2" timeOffset="134981.79">29506 5421 52 0,'0'10'26'0,"32"-1"-36"16,-18-9 53-16,11 0-44 15,10 6 0-15,8 1-11 16,2 5 0-16,1 1 4 15,0-7 1-15</inkml:trace>
  <inkml:trace contextRef="#ctx0" brushRef="#br2" timeOffset="135297.29">29841 5588 30 0,'25'25'15'0,"18"-10"-5"0,-29-18 17 16,7-3-26 0,3-3 0-16,-6-1 0 0,3-2 1 15,0 2-3-15,-3 4 0 16,0-3 1-16,-8-7 1 16,-3 3-2-16,-7-2 1 15,-3 2-1-15,-4 4 1 16,3 2-1-16,-3 7 1 15,-3 10 0-15,-1-4 1 16,0 10-1-16,1 3 0 16,3 3 0-16,3 6 0 0,4-6-3 15,7 0 0 1,0 6-8-16,4-6 1 0</inkml:trace>
  <inkml:trace contextRef="#ctx0" brushRef="#br2" timeOffset="135959.57">30282 5679 26 0,'18'-13'13'0,"7"-3"-8"16,-15 16 15-16,1-9-18 15,0 3 1-15,3-4 0 16,-4-2 0-16,4-1-5 16,-3 1 1-16,-4-1 3 15,-3 4 0-15,-4 2-2 16,-4 1 0-16,-3 3 0 15,-4-3 0-15,1 3 0 16,-1 3 0-16,-3 3 0 16,3 6 0-16,1 4 0 0,-1 2 1 15,4 4-1-15,4 6 0 16,-1 0 0-16,4 4 0 16,0 11 0-16,4 1 0 15,-1 0-1-15,4 3 1 16,0 6 0-16,0-9 0 15,-3 3 0-15,-4-4 1 16,-7 1-2-16,-4-3 1 16,-3-4-1-16,-7-6 1 0,-4-9-1 15,-6-6 1-15,-1-10-1 16,4-6 1-16,-1-7 0 16,5-2 0-16,-1-4 0 15,7 4 0-15,4 2 0 16,7 1 1-16,4-1-1 15,3 4 1-15,14 0 0 16,10 0 0-16,12-4 1 16,10-5 0-16,3-11 0 15,0 1 0-15,1-3-1 16,-4-6 1-16,-4-7-1 16,-7 0 0-16,-3 7-2 15,-7-1 1-15,-11 4 0 16,-4 3 0-16,-6 2-1 15,-4 8 1-15,-4 5-1 16,-3 7 1-16,-3 9-1 16,-1 3 1-16,4 4-1 15,0-1 0-15,0 10-1 0,3 3 1 16,4 0-3-16,0 3 0 16,4-3-5-16,3 6 1 15,4-6-2-15,-1-3 0 16</inkml:trace>
  <inkml:trace contextRef="#ctx0" brushRef="#br2" timeOffset="136197.04">30632 5973 27 0,'-4'-31'13'0,"-10"-22"-12"16,14 37 26-16,0-3-24 15,0 3 1-15,0-2 1 16,4-4 1-16,3 3-6 16,3 6 0-16,11 1 5 15,11 2 1-15,7 4-3 16,10 0 1-16,18 0-6 16,0-4 1-16,-14-2-12 15,-10-4 0-15</inkml:trace>
  <inkml:trace contextRef="#ctx0" brushRef="#br1" timeOffset="141515.44">29214 9263 31 0,'-8'9'15'0,"8"-3"-5"0,4-2 16 0,0-1-24 16,-1 0 1-16,4 0 0 16,4 3 1-16,3 1-5 15,3-4 0 1,8-3 3-16,7-3 0 0,3-4-3 15,4-2 1-15,3-4-5 16,8 1 1-16,-4 2-8 16,-4 1 1-16</inkml:trace>
  <inkml:trace contextRef="#ctx0" brushRef="#br1" timeOffset="141712.19">29157 9664 47 0,'4'6'23'0,"17"-9"-20"0,-4 3 39 16,15-9-41-16,14-1 0 16,0 4-2-16,7-3 0 15,7 3-13-15,3-4 0 16</inkml:trace>
  <inkml:trace contextRef="#ctx0" brushRef="#br1" timeOffset="144699.14">17773 9219 19 0,'0'0'9'0,"3"-10"-1"15,-3 10 10-15,0 0-16 16,4 0 0-16,3 0 2 15,0-3 0-15,4 3-5 16,-1-3 1-16,4 3 2 16,4 6 0-16,0-2-1 15,-1-1 1-15,12 3-2 16,6-3 0-16,-7-3-2 16,-3 0 1-16,-8-3-8 0,-3-3 0 15</inkml:trace>
  <inkml:trace contextRef="#ctx0" brushRef="#br1" timeOffset="145419.12">17935 9053 14 0,'-10'0'7'0,"10"0"7"0,0 0 2 0,0 0-12 16,0 0 0-16,0 0 1 15,0 0 1-15,0 3-8 16,0 3 0-16,0 3 4 15,0 4 1-15,0 6-3 16,-4 3 0-16,1 3-2 16,-1-3 0-16,1-3-1 15,-5-4 0-15,1 1-6 16,0-3 0-16</inkml:trace>
  <inkml:trace contextRef="#ctx0" brushRef="#br1" timeOffset="145956.26">17815 9479 19 0,'-3'0'9'0,"-1"3"-3"16,1-3 10-16,3 0-14 15,-4 3 0-15,1 1 3 16,-1-1 0-16,4 0-5 0,0 0 1 15,0 0 4-15,0-3 1 16,7 0-1 0,0 0 0-16,4-3-1 0,6 0 1 15,1 0-2-15,0-4 0 16,3 1-2-16,4 3 1 16,3 0-5-16,-3 3 1 15,-8 0-11-15,-3 0 0 16</inkml:trace>
  <inkml:trace contextRef="#ctx0" brushRef="#br1" timeOffset="151020.34">30254 9153 37 0,'11'-3'18'0,"21"3"-15"0,-15 0 18 15,4 3-21-15,11-3 0 16,7 9 0-16,0-2 1 15,0-1-3-15,-4 0 1 0,-3-3-8 16,-1-3 0-16,-6-6-1 16,-4-3 0-16</inkml:trace>
  <inkml:trace contextRef="#ctx0" brushRef="#br1" timeOffset="151258.38">30480 9062 30 0,'-4'19'15'0,"-3"56"-17"16,7-59 29-16,0 9-29 15,0 6 0-15,4 7-9 0,-4-7 0 16,3 1 9-16,-3-4 0 16</inkml:trace>
  <inkml:trace contextRef="#ctx0" brushRef="#br1" timeOffset="151557.29">30148 9771 53 0,'11'6'26'16,"35"-9"-31"-16,-29 0 55 0,12 0-49 16,13-4 0-16,14 7-1 15,1-6 0-15,6 6-4 16,-6 3 0-16,-8 0-11 16,1-6 0-16</inkml:trace>
  <inkml:trace contextRef="#ctx0" brushRef="#br1" timeOffset="152758.54">31129 9542 32 0,'0'31'16'0,"0"1"-11"0,0-29 16 0,0 0-21 16,0 0 1-16,0 0 1 15,0-3 1-15,0 0-2 16,0-6 0-16,0-13 2 16,0-9 1-16,-3 0-1 15,-1-16 1-15,1-3-2 16,3-4 1-16,0 1-2 16,7 6 0-16,0 4 0 15,7 2 0-15,10 13-1 16,12 0 1-16,3 12-3 15,3 4 1-15,-3 6-6 16,-4 6 1-16,-3 0-8 16,-8 3 1-16</inkml:trace>
  <inkml:trace contextRef="#ctx0" brushRef="#br1" timeOffset="153194.59">32015 9278 42 0,'-43'60'21'0,"-13"-4"-28"16,38-49 36-16,-7 12-29 16,-6 12 0-16,6 0 0 0,0 13 1 15,1 3-2-15,2-3 1 16,1-6-4-16,7-13 1 16,0-6-8-16,4-10 1 15</inkml:trace>
  <inkml:trace contextRef="#ctx0" brushRef="#br1" timeOffset="153857.31">31697 9260 26 0,'0'9'13'0,"0"13"-6"0,4-16 15 0,-1 4-20 15,8 2 1-15,3 7 0 16,3-6 0-16,8 5-4 16,3 14 1-16,4 5 2 15,-4-2 1-15,1-1-4 16,-5 1 0-16,-3-7-9 15,-3-6 1-15</inkml:trace>
  <inkml:trace contextRef="#ctx0" brushRef="#br1" timeOffset="154378.97">32385 8748 41 0,'14'35'20'0,"-7"28"-23"0,-3-54 32 16,-4 16-30-16,0 10 1 16,-7 24-1-16,-4 10 1 15,0 16 0-15,1 9 0 16,3 3-2-16,0-6 0 15,0-9-6-15,3-13 0 16,8-19-3-16,-1-19 1 16</inkml:trace>
  <inkml:trace contextRef="#ctx0" brushRef="#br1" timeOffset="154798.94">32889 9125 48 0,'11'0'24'0,"-11"-25"-34"16,0 18 48-16,-7-2-39 15,0 3 1-15,-4-1 0 16,1 4 0-16,-1 0 0 15,-3 3 0-15,-4 13 0 16,-6 12 1-16,-1 6-1 16,0 10 1-16,4 9-1 15,7 0 0-15,4 13-1 0,6-3 0 16,11 5-2-16,4-2 1 16,6-10-2-16,1-15 0 15,7-13 1-15,10-9 0 16,4-16 3-16,-1-6 0 15,1-16 3-15,0-16 0 16,-4-3 1-16,-10-15 1 16,-11-7-1-16,-7-12 1 15,-7 6-8-15,-7-6 1 16,-7 2-12-16,-11 11 1 16</inkml:trace>
  <inkml:trace contextRef="#ctx0" brushRef="#br1" timeOffset="155324.34">33143 8416 34 0,'-14'66'17'0,"11"-16"-15"0,3-31 21 15,0 3-21-15,3-3 0 16,1 0 1-16,-1-4 1 16,4-2-5-16,1-7 1 15,2-9 2-15,4-10 1 16,4-5-2-16,0-4 1 16,-1-4-1-16,4-5 0 0,-3-3-2 15,-4-4 1-15,0 4 0 16,0 2 0-1,-3 7-1-15,-4 3 1 0,0 3 0 16,0 10 1-16,0 9-1 16,4 6 1-16,-4 13-1 15,0 9 0-15,-4 4 0 16,-3 15 0-16,0 6-4 16,-3 0 0-16,-1-9-8 15,-13-6 0-15</inkml:trace>
  <inkml:trace contextRef="#ctx0" brushRef="#br2" timeOffset="164665.1">31552 8868 13 0,'11'3'6'0,"-4"6"-3"0,-7-9 7 15,0-6-10-15,-7 9 1 16,-4-6 0-16,-10 0 1 16,-7-7-2-16,-14 7 0 15,-4 3 1-15,-11 3 1 16,12 10-1-16,-5 9 0 15,4 9-1-15,0 4 1 16,1 5-1-16,-1 8 0 0,3 2-1 16,5 3 1-1,-1-3-1-15,7 0 1 16,7 1-1-16,1 2 1 16,10-3 0-16,3 0 0 0,7 7 0 15,8 5 0-15,7-5 1 16,6 2 0-1,36 7 3 1,-4-16 0-16,4-9 0 16,7-9 1-16,0-14 0 15,0-11 0-15,0-17-1 16,-3-15 0-16,-1-9-3 16,1-17 0-16,-8 4-1 15,-7-3 1-15,-10-6-2 16,-7-1 1-16,-8-12-1 15,-10 0 1-15,-7-12 0 16,-10 6 0-16,-11-13-1 16,-15 3 1-16,-13 0-4 0,-14 13 1 15,-1 3-6 1,-3 16 0-16</inkml:trace>
  <inkml:trace contextRef="#ctx0" brushRef="#br2" timeOffset="166538.68">20736 8473 16 0,'4'6'8'0,"-4"6"-6"0,3-12 9 16,1 7-10-16,-4 2 0 15,3 4 1-15,1-1 0 0,-4 1-2 16,0-4 1-16,0 0 2 16,0-2 1-16,3-1 0 15,-3-3 0-15,0 0 0 16,-3-3 1-16,3-6-2 15,0-3 1-15,0-4-1 16,0 1 1-16,0-10-2 16,3-4 1-16,5-5-1 15,-1 0 0-15,0-1-1 16,3 10 0-16,1 1-1 16,6-8 1-16,5 7-1 15,-1 4 1-15,3 2-1 16,1 10 1-16,0 2-1 15,7 11 0-15,-8-1-1 16,-3-6 1-16,-3 3-3 16,-4 0 1-16,0 0-3 0,-3 1 0 15,-4-1-7 1,-7-3 1-16</inkml:trace>
  <inkml:trace contextRef="#ctx0" brushRef="#br2" timeOffset="167096.22">21375 8322 25 0,'25'-34'12'0,"-15"12"-6"16,-10 6 15-16,-3-6-19 15,-4-3 0-15,-11-10 3 16,-3-5 0-16,-8 2-6 16,-16 7 0-16,-19-1 3 15,-13 7 1-15,-8 3-1 16,7 10 0-16,-6 5-2 16,-1 11 0-16,-3 14-2 0,7 11 1 15,6 14-1-15,12 14 0 16,14 9-1-16,10 9 1 15,18 19 0-15,17-9 1 16,11 3 1-16,18-13 0 16,21-12 2-16,3-16 0 15,18-19 1-15,18-19 0 16,10-18 0-16,4-16 0 16,-4-13-1-16,-14-3 0 15,-14 1-4-15,-14-1 0 16,-18-3-10-16,-20 6 1 0</inkml:trace>
  <inkml:trace contextRef="#ctx0" brushRef="#br2" timeOffset="168640.76">31581 6952 10 0,'31'-10'5'0,"-2"7"6"0,-22 0 5 16,0 3-14-16,0 3 0 16,0 0 2-16,0 0 0 15,-4 1-4-15,-3 5 0 16,0 10 3-16,-3 15 1 16,-8 13-2-16,-6 22 0 15,-15 19-1-15,-3 12 1 16,-8 10-3-16,5 12 1 15,-1-12-2-15,3-9 1 16,8-23-6-16,7-15 1 16,7-16-2-16,3-19 0 0</inkml:trace>
  <inkml:trace contextRef="#ctx0" brushRef="#br2" timeOffset="169077.87">31186 7786 17 0,'-4'15'8'0,"-3"29"-1"16,7-31 12-16,0 3-18 15,-4 6 1-15,1 9 1 16,-1 3 0-16,1 7-4 15,-1 0 0-15,-3-7 2 16,0 1 1-16,0-10-2 0,0 0 0 16,0-9 0-16,4-4 0 15,3-2 1-15,7-7 0 16,0-13 0-16,7-2 1 16,18-1 0-16,10-2 0 15,4 2 0-15,0 4 1 16,-4-1-2-16,-3 4 1 15,-8 0-1-15,-2 0 0 0,-5-1-1 16,-10 4 1-16,-10-3-1 16,-11 6 1-16,-11 0-1 15,-6-6 1-15,-8-1-1 16,-7-8 1-16,0-1-2 16,0-6 1-16,8 6-11 15,-5-3 1-15</inkml:trace>
  <inkml:trace contextRef="#ctx0" brushRef="#br2" timeOffset="170129.86">31704 5697 19 0,'-3'16'9'0,"3"53"4"0,0-53 3 16,-4 6-16-16,1 6 1 16,-1-3 2-16,1-3 0 15,-1-3-2-15,0-7 0 16,1 1 2-16,3-7 1 15,0-6-1-15,3-3 1 16,5-6-2-16,-5 2 1 16,4 1-2-16,0-7 0 0,4 1-1 15,-1-1 0-15,4 1 0 16,1-1 0-16,-5 1-1 16,1-1 0-16,-4 1 0 15,0 12 1-15,-4 0-1 16,1 0 1-16,-4 9-1 15,0 4 1-15,3 5 0 16,-3-5 0-16,4 3 0 16,-1 2 0-16,-3-8-1 15,0-7 1-15,4 0 0 16,-4-6 0-16,4-6-1 16,-1 2 1-16,4-5 0 15,0 2 0-15,0 1 0 16,4-4 1-16,3 4-1 15,0-4 0-15,-3 1 0 16,3-1 1-16,0 7-1 0,0-3 0 16,0 2 0-16,0 1 0 15,4 3 0-15,-4 3 1 16,-4 6-1-16,-2 7 0 16,-1 6 0-16,-4-4 1 15,1 10-1-15,-1 4 0 16,-3 2-2-16,0 3 1 15,0-2-6-15,0-10 1 16,4-3-5-16,3-16 0 16</inkml:trace>
  <inkml:trace contextRef="#ctx0" brushRef="#br2" timeOffset="170592.21">32307 5898 20 0,'22'-9'10'0,"-19"9"-2"16,-3 0 12-16,0-3-20 16,-3-1 1-16,-8 4 1 15,-7 0 1-15,-3 0-3 16,-7 4 0-16,-4-1 1 16,0 3 1-16,1 6-1 15,2 1 1-15,1 3-2 16,4 6 0-16,6-10 1 15,4 4 0-15,3 0-1 16,11-4 0-16,7-3 0 16,4-9 0-16,7 4 0 15,-1-11 0-15,1 4-1 0,-1-6 1 16,1 6-1-16,-4 0 1 16,0-1-1-16,-3 4 1 15,-1-9 0-15,-2 6 0 16,-1 6 0-16,0-3 1 15,-4 9-1-15,1-2 1 16,-1 5-1-16,1 4 1 16,-4-7-1-16,0 4 1 15,0 3-1-15,3-1 1 0,-3 1-1 16,0-4 0 0,0-2 0-16,0-4 0 0,0 0-4 15,0-2 0-15,0-4-5 16,0-7 0-16</inkml:trace>
  <inkml:trace contextRef="#ctx0" brushRef="#br2" timeOffset="171238.49">32346 6052 22 0,'7'44'11'0,"-17"-32"-3"15,13-6 13-15,-3-2-20 16,0-1 0-16,0 0-1 16,0 0 1-16,0-3-1 15,0 0 0-15,0-6 0 0,0 6 1 16,7-7-2-16,4-5 1 16,-1-4 0-16,5-3 0 15,-1-3-2-15,0 7 1 16,0-1 0-16,0 4 0 15,-3 8 0-15,-1-2 1 16,4 6-1-16,-7 13 0 16,0 5 0-16,-3-8 1 15,-1-1-1-15,1 4 0 16,-1-1 0-16,-3-2 0 0,4-1 0 16,-4 1 1-16,4-1-1 15,-1 0 1-15,1 1 0 16,3-1 1-16,3-2-1 15,4-4 1-15,4-3 0 16,3-7 0-16,0-5 1 16,4 2 0-16,0-21 0 15,-1-7 1-15,1-5-1 16,-4-20 1-16,0 0 0 16,-3-6 0-16,-4-3 0 15,0-6 0-15,-3-1-1 16,-4-5 1-16,-4 8-2 15,-3 14 1-15,0 8-2 16,-3 10 0-16,-1 26 0 16,1 2 1-16,-4 32 0 15,-4 9 0-15,-3 28-1 16,0 22 1-16,3 13-1 0,-3 19 0 31,4 34-3-31,3-32 0 16,0-27-7-16,0-26 1 15,3-27-2-15,1-11 0 16</inkml:trace>
  <inkml:trace contextRef="#ctx0" brushRef="#br2" timeOffset="171467.15">32547 5904 40 0,'25'13'20'0,"17"-10"-26"0,-28-6 40 0,4 0-34 15,3 0 0-15,-3 6 0 16,3 0 0-16,-3 0-1 16,-4 10 0-16,0-4-5 15,0 7 0-15,-7-7-5 16,0-6 0-16</inkml:trace>
  <inkml:trace contextRef="#ctx0" brushRef="#br2" timeOffset="171614.42">32801 6089 24 0,'0'16'12'0,"0"31"-8"0,0-34 15 15,4-1-20-15,-4 1 1 16,0-4-2-1,0-3 0-15,0-3-4 0,0-9 0 16</inkml:trace>
  <inkml:trace contextRef="#ctx0" brushRef="#br2" timeOffset="172035.29">32798 5867 12 0,'0'28'6'0,"28"-6"2"16,-21-19 1-16,4 0-9 16,3 3 0-16,0-6-1 15,3 4 1-15,8 2-1 16,0-6 0-16,-4-3 0 16,4 0 1-16,-8-1 1 15,1 1 1-15,-4-3 1 16,-3 3 0-16,-4 0 1 15,-7 3 1-15,0 0-2 16,-4 3 1-16,-3 3-2 16,0 4 0-16,-7 2-2 15,0 7 1-15,-4 3-1 16,-3-3 0-16,7-1 0 0,3-5 0 16,1-4-1-16,3 1 1 15,3-1 0-15,4 1 0 16,0-1 0-16,0 0 0 15,4 1 0-15,-1-4 0 16,1 0-1-16,-4 4 1 16,-7-1-4-16,0 4 1 15,0-1-4-15,0-2 0 16</inkml:trace>
  <inkml:trace contextRef="#ctx0" brushRef="#br2" timeOffset="172395.19">33196 5989 17 0,'7'16'8'0,"-17"-7"-2"16,3-6 9-16,-7 7-15 15,-4-4 1-15,-7 3-1 16,1-2 1-16,-1-1-2 16,0 0 1-16,4 0 1 15,3 4 0-15,4-1-1 16,7 1 1-16,4-1 0 16,3 4 0-16,7-1 1 15,3 4 0-15,1-4 0 0,0 4 0 16,-1-3-1-16,-3 2 0 15,-7 1-1-15,-3-4 0 16,-4-5-1-16,-7 8 0 16,-4-2-7-16,0-4 0 15</inkml:trace>
  <inkml:trace contextRef="#ctx0" brushRef="#br2" timeOffset="172845.95">33359 6183 29 0,'0'0'14'15,"0"-3"-10"-15,0 0 23 0,-7 3-27 16,-7 0 0-16,-8 3 0 15,-2 4 1-15,-5 5-1 16,1 4 0-16,4-1 0 16,-1-8 1-16,7 8-1 15,4-2 1-15,3-4-2 16,8 1 0-16,10-7-2 16,4-3 1-16,10-3 0 15,3 3 0-15,5-7-1 0,-5-2 1 16,-2-3 0-16,-5-7 1 15,-6 3 0-15,-1 0 0 16,1 1 0-16,0 2 0 16,-4 10 1-16,0 6 0 15,0 13 2-15,0 3 1 16,0 21 0-16,-4 7 1 16,4 10-1-16,0 2 1 15,0-2-4-15,-3-10 0 0,0-3-9 16,-12-16 0-1</inkml:trace>
  <inkml:trace contextRef="#ctx0" brushRef="#br2" timeOffset="176088.72">20214 12759 23 0,'-7'-3'11'0,"7"3"-3"0,0 3 11 16,0-3-17-16,0 0 1 15,0 6 2-15,7 10 1 16,0 9-7-16,-3 10 1 16,-1-10 4-16,1 6 0 15,-1 4-1-15,-3-10 0 0,0-6-2 16,-3-7 1-16,-1-9-2 16,1-9 1-16,3-10-1 15,-4-6 0-15,4-9 0 16,-3 0 0-16,3-10 0 15,0-6 1-15,3 0-1 16,4 0 0-16,7 0 0 16,4 6 1-16,3 6 0 15,7 7 0-15,8 9 0 16,6 13 0-16,4 12-1 16,0 4 1-16,-11 5-4 15,-3 1 0-15,-8 3-10 16,-16-3 1-16</inkml:trace>
  <inkml:trace contextRef="#ctx0" brushRef="#br2" timeOffset="176899.52">21375 12552 45 0,'10'-3'22'0,"-3"0"-17"0,-7 3 35 15,0 3-39-15,-7 0 0 0,-3 3-1 16,-8 4 1-16,-3-1-2 16,0 4 1-16,-4 3 0 15,0 5 0-15,-3 8-1 16,-4-1 1-16,4 13 0 16,0 9 0-16,7 3 0 15,10 0 1-15,11-2 0 16,7-7 0-16,11-13-1 15,7-9 1-15,3-3-4 16,7-4 0-16,0-5-6 16,1-7 0-16,-1-9-6 0,-3-13 1 15</inkml:trace>
  <inkml:trace contextRef="#ctx0" brushRef="#br2" timeOffset="177124.37">20920 12929 53 0,'-14'31'26'0,"28"-19"-28"0,-7-12 49 16,14 0-46-16,7 0 1 0,11-3-1 15,10 0 1-15,1-6-6 16,3-1 1-16,-4 1-10 15,0-4 0-15,-17 1-3 16,-4 2 0-16</inkml:trace>
  <inkml:trace contextRef="#ctx0" brushRef="#br2" timeOffset="178025.56">22641 12217 38 0,'-7'0'19'0,"-10"3"-15"0,10 0 31 15,-4 3-31-15,-3 1 1 16,-7-1 0-16,-4 0 1 15,-7-3-9-15,0 3 1 16,8 1 5-16,-4-1 1 16,3 3-4-16,-3 4 1 15,3 3-2-15,0-1 1 16,4 1-2-16,3 0 0 16,1-7-2-16,3 0 1 0,7 4-2 15,0 3 0-15,3 6 0 16,4 0 0-16,4 6 1 15,-4 3 1-15,0 7 1 16,0 9 0-16,0 0 2 16,-4 9 0-16,-3-2 0 15,-4 5 0-15,-3 4 0 16,0-3 1-16,4-7 1 16,3-6 0-16,3-3 2 15,4-3 0-15,7-16 0 16,7-7 0-16,7-5 0 15,8-7 1-15,-5-3-5 16,5 4 0-16,2-4-11 16,1-3 1-16,-7-6-4 15,-1-1 0-15</inkml:trace>
  <inkml:trace contextRef="#ctx0" brushRef="#br2" timeOffset="178416.03">22747 12417 28 0,'-7'0'14'0,"4"-15"-7"16,3 15 21-1,-4 22-24 1,0-4 0-16,1 11 0 15,-1 2 0-15,1 4-7 16,-1-4 1-16,4 3 0 16,0 1 0-16,0-7-10 15,7-6 1-15,0-13 0 16,4-9 0-16</inkml:trace>
  <inkml:trace contextRef="#ctx0" brushRef="#br2" timeOffset="178688.21">23054 12518 43 0,'-3'9'21'0,"-12"22"-27"0,8-21 46 15,-10 6-39-15,-4 6 1 16,-1 9 0-16,-6-6 1 0,-7 6-4 15,-7 10 1-15,-1 9 1 16,1-3 0-16,7 3-2 16,3-6 0-16,7-6-4 15,4-7 0-15,7-9-7 16,7-9 0-16,7-10-1 16,0-3 0-16</inkml:trace>
  <inkml:trace contextRef="#ctx0" brushRef="#br2" timeOffset="179030.53">22881 12869 42 0,'0'6'21'0,"4"10"-28"0,-4-7 43 15,0 4-36-15,-4 3 1 16,1 9-1-16,-4 9 1 0,0 1-2 15,3-1 1-15,0 1 0 16,1-1 1-16,3-9-4 16,0-6 0-16,3-3-9 15,5-13 1-15</inkml:trace>
  <inkml:trace contextRef="#ctx0" brushRef="#br2" timeOffset="179362.1">23146 12972 41 0,'14'13'20'0,"-14"3"-19"16,0-16 30-16,0 0-32 16,-4 3 1-16,-3-3 0 0,0 6 1 15,-3 0-1 1,-4 7 0-16,-8 6 0 0,5-1 0 15,3 8-1-15,0 2 0 16,6 0-1-16,5 0 0 16,3-3 0-1,7-3 1-15,4-9 0 0,6-7 1 16,4-9 1-16,4-13 1 16,0-6-1-16,-4 4 1 15,-3-11-1-15,-1 1 0 16,-6-3-7-16,-8-1 1 0,-3 10-7 15,-3 0 1-15</inkml:trace>
  <inkml:trace contextRef="#ctx0" brushRef="#br2" timeOffset="179616.61">23463 13157 54 0,'7'19'27'0,"7"25"-35"16,-14-34 51-16,0 8-44 15,-7 1 1-15,0 9-1 0,-7 10 0 16,-18 0-3-16,1-1 1 15,-5-2-11-15,1-13 0 16</inkml:trace>
  <inkml:trace contextRef="#ctx0" brushRef="#br2" timeOffset="180428.55">24116 12543 42 0,'-14'19'21'0,"3"6"-15"15,11-16 28-15,0 4-31 16,0 9 0-16,0 6 2 0,0 0 1 15,-3 10-8-15,-1 12 1 16,-3 6 4-16,4 1 0 16,-1 2-4-16,4 4 1 15,0-10-8-15,0-12 0 16,7-19-8-16,0-13 0 16</inkml:trace>
  <inkml:trace contextRef="#ctx0" brushRef="#br2" timeOffset="180982.25">24391 12320 34 0,'4'10'17'0,"-1"-10"-10"0,-3 0 22 16,7 0-29-16,4 3 1 15,-1 9 0-15,4-2 1 16,4 12-2-16,0 12 1 15,-1 13 2-15,12 16 1 16,6-4 0-16,4 10 1 0,-4 4-2 16,-7-8 1-16,-3 1-1 15,-11-6 0-15,-10-1-3 16,-8 1 0-16,-10-4-1 16,-11-5 0-16,4-11-2 15,0-11 0-15,0-4-10 16,3-10 1-16,-3 1-3 15,3-3 0-15</inkml:trace>
  <inkml:trace contextRef="#ctx0" brushRef="#br2" timeOffset="187722.11">15646 8880 40 0,'0'19'20'0,"3"-16"-15"16,1-9 20-16,-1-4-24 16,4 1 0-16,-3-13 0 15,3-9 1-15,0-4-3 16,4-12 1-16,-1-6 1 16,-3-7 0-16,4 1-1 15,-1-1 1-15,1 19-1 16,-4 1 0-16,0 2 0 15,-3 0 0-15,-1 7-1 16,1 9 1-16,-1 10-1 0,-3 15 1 16,0-3-2-16,0 12 0 15,0 13 0-15,7 13 0 16,4 12 1-16,-1 3 1 16,5 1 0-16,6 2 1 15,3 4 1-15,-2-13 0 16,-1-6 0-16,-4-13 0 15,1-6-2-15,-7-7 1 16,-1-2-1-16,-6-7 0 16,-4 7-1-16,-14-10 0 0,-11-6 0 15,-3-4 0-15,-4-2 0 16,0-3 1-16,-3 2-1 16,-7 1 1-16,-1-1 0 15,1-2 0-15,0-4-1 16,3 4 1-16,0 2 0 15,0-2 0-15,7 2 0 16,11 4 0-16,4 0-1 16,6 6 1-16,11 0-1 15,7 3 1-15,4 0-1 16,6-6 0-16,15-3 0 16,7-4 0-16,7-12 0 15,10-12 0-15,15 2 1 16,3-2 0-16,3-4 0 15,-3 4 0-15,-10 2 1 16,-15 4 0-16,-10 6 0 16,-7 6 0-16,-14 7 0 0,-18 9 0 15,-11 9 0-15,-21 17 0 16,-14 5-1-16,-17 16 0 16,-1 3-2-16,1 25 1 15,-1 1-3-15,1-1 1 16,3-6-8-16,7-6 0 15</inkml:trace>
  <inkml:trace contextRef="#ctx0" brushRef="#br1" timeOffset="196941.61">2452 13283 46 0,'10'28'23'0,"1"7"-21"0,-7-20 23 16,3 10-25-1,-7 4 0-15,0 8 0 0,0 7 0 16,0 9 0-16,0 4 0 16,7 2 0-16,-4 7 0 15,4-6-3-15,-3-7 0 16,3-9-7-16,-7-16 0 16,0-21-2-16,0-14 1 15</inkml:trace>
  <inkml:trace contextRef="#ctx0" brushRef="#br1" timeOffset="197422.53">2307 13085 27 0,'14'10'13'0,"11"34"-3"15,-18-38 22-15,4-3-29 16,-4 0 1-16,3 0 2 15,1-6 1-15,10 0-8 16,0 0 0-16,-3-3 6 16,14-1 0-16,6 1-1 15,15 3 0-15,4-3-2 16,-8 3 0-16,1 3-1 16,-19 3 0-16,-3-3-2 15,-13 6 0-15,-8 10-1 16,-18 9 1-16,-10 3-4 15,-7 3 1-15,-11 4-2 0,0 2 1 16,7 1 0-16,4 0 0 16,7-10 1-16,10 0 1 15,1-3 2-15,10 0 0 16,10-6 2-16,1-3 1 16,10-1 0-16,7 1 0 15,4 0 0-15,-4-1 1 16,1-2 0-16,-15 6 1 15,-4 3-2-15,-10 9 1 0,-14 19-2 16,-14 1 1-16,-11 5-4 16,7-3 0-16,1-3-6 15,2-12 1-15,-13-3-7 16,3-7 1-16</inkml:trace>
  <inkml:trace contextRef="#ctx0" brushRef="#br1" timeOffset="197695.44">2882 13659 50 0,'0'41'25'0,"7"25"-33"16,-7-51 47-16,4 4-39 0,3 6 0 16,-7 0-1-16,3 1 1 15,4-8-4-15,-3-8 1 16,3-13-9-16,-7-10 0 16,0-15-1-16,-7-13 0 15</inkml:trace>
  <inkml:trace contextRef="#ctx0" brushRef="#br1" timeOffset="197844.79">2745 13377 34 0,'24'31'17'0,"8"-2"-20"0,-18-23 33 0,4 0-32 16,3 3 1-16,4-2-17 15,-4-1 0-15,0-9 18 16,-3-3 0-16</inkml:trace>
  <inkml:trace contextRef="#ctx0" brushRef="#br1" timeOffset="198158.59">3020 13725 35 0,'14'97'17'0,"0"-56"-25"16,-14-35 34-16,4 1-30 15,3-4 1-15,-7 0-1 16,0-9 0-16,0-7 5 0,0-9 0 16,-7-6-4-1,7-4 0-15,0 1 1 0,7 3 1 16,-7-7 1-16,0 7 0 16,10 3 0-16,-6 6 1 15,13 7 0-15,-6 2 1 16,7 13 1-16,3 4 1 15,0 2-2-15,7 7 0 16,0 6 0-16,-6 6 0 16,-1 10-5-16,-4-4 1 0,4-6-7 15,-6-3 1-15</inkml:trace>
  <inkml:trace contextRef="#ctx0" brushRef="#br1" timeOffset="198579.9">3538 13669 29 0,'11'12'14'0,"0"7"-7"16,-4-13 22-16,-7-3-29 16,0-3 1-16,-7 0-1 15,3 0 1-15,-3 0-1 16,-4 0 0-16,1 3 0 15,-1 7 1-15,1-1-1 16,-1 4 0-16,4 6 0 16,0-4 1-16,3 7-1 0,4-3 0 15,0 0 0-15,0-3 1 16,0-4-1-16,11-2 0 16,-7-1 0-16,3-6 0 15,0-3 0-15,3-3 1 16,-6 0-1-16,3 3 0 15,3-3 0-15,-6 3 0 16,3 0 0-16,0 0 0 16,4 0 0-16,-1 3 0 15,1 3 0-15,-1 3 1 16,-10-2-1-16,4 2 0 0,3-3-2 16,0 1 1-16,-7-4-10 15,4-9 1-15</inkml:trace>
  <inkml:trace contextRef="#ctx0" brushRef="#br1" timeOffset="198877.92">3785 13876 24 0,'0'12'12'0,"-7"-21"-1"16,7 2 10-16,-10-8-19 16,3-7 1-16,3-6 1 0,-6-4 0 15,2 4-5 1,5 3 0-16,3-3 4 0,3 9 1 16,15 6-2-16,3 4 1 15,7 3-2-15,-3-1 1 16,3 1-2-16,1-3 1 15,2-1-4-15,-6 4 0 16,0-7-9-16,3-2 0 16</inkml:trace>
  <inkml:trace contextRef="#ctx0" brushRef="#br1" timeOffset="199134.61">4424 13493 19 0,'10'22'9'0,"-17"-19"4"15,7-3 4-15,-3 3-11 16,-8 10 0-16,-17 12 3 16,0 12 0-16,0 14-12 15,-4 14 1-15,4 14 7 16,3 2 0-16,-3 7-6 15,7 9 1-15,3-12-6 16,7-13 0-16,-6-15-6 16,6-20 0-16</inkml:trace>
  <inkml:trace contextRef="#ctx0" brushRef="#br1" timeOffset="199331.91">4046 13731 45 0,'39'57'22'0,"11"-1"-28"0,-47-37 41 0,8 6-36 15,-1 3 1-15,1 1-5 16,-8-4 1-16,-3-7-5 16,0 1 1-16,-7-12-4 15,-3-14 0-15</inkml:trace>
  <inkml:trace contextRef="#ctx0" brushRef="#br1" timeOffset="199735.31">2441 14424 44 0,'14'10'22'0,"-7"-10"-22"0,4 0 44 15,-7 0-42-15,10-7 1 16,7 1 1-16,18 0 0 16,24-7-5-16,32-5 0 15,11-4 3-15,39-4 0 0,3-2-1 16,32-6 0-16,14 6-3 16,-11 2 1-16,-3 1-4 15,-17 10 1-15,-22 8-6 16,-25 7 1-16,-17-3-7 15,-25 3 1-15</inkml:trace>
  <inkml:trace contextRef="#ctx0" brushRef="#br1" timeOffset="207197.15">4992 15525 20 0,'14'-16'10'0,"-7"16"5"16,-7 0 10-16,0 0-19 16,0 0 0-16,0-6 5 15,0 9 1-15,-4 0-15 16,-3 0 1-16,-10 13 9 15,-8 15 0-15,-10 7-4 16,3-7 0-16,-10 29-3 16,-4 3 0-16,4 6-2 15,-4-10 0-15,7 1-2 16,4-7 0-16,6-9-6 16,8-9 0-16,11-13-4 15,-1-13 0-15</inkml:trace>
  <inkml:trace contextRef="#ctx0" brushRef="#br1" timeOffset="207466.37">4494 15365 41 0,'-10'0'20'0,"10"13"-20"0,3-7 35 0,8 6-32 16,7 17 0-16,13 5 1 15,8 26 1-15,7 9-7 16,3 9 1-16,15 16 3 16,3-6 0-16,-7-3-5 15,3-7 1-15,-6-15-12 16,-15-10 0-16</inkml:trace>
  <inkml:trace contextRef="#ctx0" brushRef="#br1" timeOffset="209783.27">5592 13226 39 0,'-22'10'19'0,"-6"27"-10"0,25-27 23 0,-11-10-30 16,-1 9 0-16,-13 10 0 16,3 9 0-16,-3 7-3 15,0 9 1-15,-4 3 1 16,8 9 0-16,2 4-2 15,1-1 0-15,4-8-2 16,3-4 0-16,-4-13-4 16,4-9 1-16,7-9-7 15,-4-13 0-15</inkml:trace>
  <inkml:trace contextRef="#ctx0" brushRef="#br1" timeOffset="210019.64">5193 13258 37 0,'7'3'18'0,"7"22"-13"0,-7-19 28 16,4 1-30-16,-4 2 1 16,14 10 1-16,0 12 0 15,18 7-6-15,0 18 0 16,14 7 4-16,0 3 0 15,-1 0-3-15,-6-19 0 16,-7-7-7-16,-7-14 1 16,-7-5-9-16,-15-14 0 0</inkml:trace>
  <inkml:trace contextRef="#ctx0" brushRef="#br1" timeOffset="210831.77">5937 13349 38 0,'-7'3'19'0,"35"-9"-21"0,-13 2 28 16,2 1-26-16,1 0 0 0,7-3 0 15,10 0 0-15,4-1 0 16,-1 1 0-16,5 0-4 16,-4 9 1-16,-11 0-7 15,-4-9 0-15</inkml:trace>
  <inkml:trace contextRef="#ctx0" brushRef="#br1" timeOffset="211053.3">5898 13549 47 0,'-21'44'23'0,"35"-28"-22"15,-3-13 43-15,0 3-42 16,6-2 1-16,15-1-1 0,7-6 1 16,7-1-6-1,3-5 1-15,-3 6-7 0,0-7 1 16,-18-2-8-16,-3 6 1 16</inkml:trace>
  <inkml:trace contextRef="#ctx0" brushRef="#br1" timeOffset="212106.47">6795 13082 36 0,'3'35'18'0,"1"-4"-7"0,-4-22 18 0,3 4-26 16,-3 12 1-16,0 0 0 15,0 0 1-15,-3 13-7 16,-1 9 1-16,1 3 3 16,-8 13 0-16,4 6-3 15,3 9 1-15,-3-9-5 16,4-3 0-16,-1-13-9 15,1-12 0-15</inkml:trace>
  <inkml:trace contextRef="#ctx0" brushRef="#br1" timeOffset="212603.11">7112 13035 42 0,'11'6'21'0,"-1"10"-20"16,-10-10 32-16,0 7-32 16,0 3 1-16,0 6-2 15,0 6 1-15,0 0-1 16,0 10 1-16,-7 12 0 0,4 3 1 16,-4 13-4-16,3 6 1 15,-3 0-8-15,7-6 1 16,0-10-5-16,0-18 0 15</inkml:trace>
  <inkml:trace contextRef="#ctx0" brushRef="#br1" timeOffset="213036.66">7740 13226 42 0,'14'-9'21'0,"-17"3"-24"0,3-4 38 0,0 4-35 16,-8 0 1-16,-6-4-1 15,-3 4 1-15,-4 0-1 16,-15 6 0-16,1 6 0 15,3 7 1-15,4 5-2 16,0-5 1-16,0 9-4 16,-1 12 1-16,8 13-4 15,7-3 1-15,7 16-2 16,7-7 0-16,7-3 1 16,4-9 1-16,3-9 5 15,10-17 1-15,8-12 6 0,4-15 0 16,-5-10 2-16,-6-6 1 15,3-16-2-15,-14-6 1 16,4 3-5-16,0-10 1 16,-11-2-11-16,0-1 1 15,0 4-7-15,0 5 0 16</inkml:trace>
  <inkml:trace contextRef="#ctx0" brushRef="#br1" timeOffset="213306.72">8001 12976 43 0,'0'25'21'0,"-4"59"-26"15,4-59 38-15,4 16-33 16,0-13 0-16,-1 13 0 16,1 12 0-16,3-2-1 15,-7 5 0-15,0 1-4 16,0-4 1-16,0-12-8 16,-7-13 1-16</inkml:trace>
  <inkml:trace contextRef="#ctx0" brushRef="#br1" timeOffset="213549.47">8442 13681 44 0,'0'6'22'0,"4"-6"-30"0,-4 0 39 0,0 4-35 15,0-4 1-15,0 0-19 16,-4 0 0-16</inkml:trace>
  <inkml:trace contextRef="#ctx0" brushRef="#br1" timeOffset="214087.22">8834 12885 49 0,'7'37'24'0,"-7"10"-26"16,0-25 41-16,0 10-39 16,-4 15 1-16,1 3-1 15,3 13 1-15,0 6-3 16,0 3 1-16,0-3-3 16,3-13 1-16,1-9-10 15,3-9 0-15,0-23-1 16,7-11 1-16</inkml:trace>
  <inkml:trace contextRef="#ctx0" brushRef="#br1" timeOffset="214311.34">9095 12872 54 0,'0'38'27'0,"3"-10"-35"0,-3-9 56 0,-3 12-48 16,3 10 0-16,0 15-1 16,0 1 0-16,0 12-2 15,3-7 1-15,-3 11-4 16,0 5 0-16,-3-15-9 16,3-10 0-16</inkml:trace>
  <inkml:trace contextRef="#ctx0" brushRef="#br1" timeOffset="-214178.05">9666 13048 41 0,'0'-3'20'0,"4"-4"-12"0,-4 1 31 0,0 6-36 15,0-6 0-15,0-4 0 16,0-2 1-16,-4 2-6 15,4 4 1-15,-10 3 2 16,-5 3 1-16,-2 6-3 16,-4 1 0-16,-4 2-1 15,0 0 1-15,-3 10-3 16,3 3 0-16,1 6-1 16,2 13 0-16,5-3-2 15,6 9 1-15,11 9-2 16,7-3 1-16,7-5 2 15,8-5 1-15,6-14 4 16,4-14 0-16,-1-8 4 16,1-17 0-16,0-12 2 0,-4-12 0 15,-3 9-1-15,-8-7 0 16,-6-2-5-16,-11-4 1 16,-7 1-13-16,-7-1 1 15</inkml:trace>
  <inkml:trace contextRef="#ctx0" brushRef="#br1" timeOffset="-213411.3">10354 12969 48 0,'4'3'24'0,"-15"-28"-24"0,7 16 39 0,-6 0-39 16,-8-1 0-16,1 4 0 15,-12 6 0-15,-6 6 0 16,-7 0 0-16,-8 7-3 16,5 12 1-16,2 6-3 15,4 10 1-15,8 12-3 16,9-2 1-16,12 2-2 15,10 7 1-15,10-7 1 16,12-12 1-16,13-7 2 16,4-12 1-16,-4-13 5 0,0-12 1 15,-3-12 1-15,-7-7 1 16,-4 9 0-16,-7-12 1 16,-3-9-4-16,-1-7 1 15,-3 0-15-15,0-9 1 16</inkml:trace>
  <inkml:trace contextRef="#ctx0" brushRef="#br1" timeOffset="-213156.6">10626 12856 54 0,'10'47'27'0,"-10"0"-33"16,0-21 46-16,0 11-40 15,4 20 0-15,3-1 0 16,0 19 0-16,-4 4-2 16,-3 5 1-16,-3-5-6 15,-4-10 0-15,0-25-7 16,-4-19 0-16</inkml:trace>
  <inkml:trace contextRef="#ctx0" brushRef="#br1" timeOffset="-209102.25">5609 15569 39 0,'-10'-3'19'0,"10"-7"-6"0,0 10 20 16,0 0-29-16,0-3 0 16,10 0 2-16,4 0 0 15,11 0-9-15,7 3 1 16,7 0 4-16,-1 0 1 15,12 3-7-15,3-3 0 0,-4 0-8 16,-10 0 1-16,-7 0-5 16,-4 0 1-16</inkml:trace>
  <inkml:trace contextRef="#ctx0" brushRef="#br1" timeOffset="-208891.44">5634 15832 52 0,'0'38'26'0,"25"-16"-35"15,-15-16 50-15,1 0-38 16,6 1 0-16,5-1 0 16,2-3 1-16,12-6-6 15,2 0 1-15,-2-7-1 16,9-2 1-16,-6-1-14 0,-3-9 0 15</inkml:trace>
  <inkml:trace contextRef="#ctx0" brushRef="#br1" timeOffset="-207736.82">6802 15575 49 0,'-7'13'24'0,"7"-13"-19"16,0 0 33-16,3 0-37 15,4 0 0-15,4 0 1 16,6-3 0-16,4-1-3 16,-6 1 0-16,13 3 2 15,4 0 0-15,3 0-2 16,4 0 0-16,-8 0-4 15,-2 0 1-15,-5-3-7 16,1-6 1-16,0 2-5 0,-4-8 0 16</inkml:trace>
  <inkml:trace contextRef="#ctx0" brushRef="#br1" timeOffset="-207497.17">7045 15274 46 0,'-7'16'23'0,"-18"21"-24"0,18-27 43 0,4 9-41 16,3 6 0-16,-7 3-1 15,3 10 0-15,4 15-2 16,0 0 0-16,0 7-5 15,0-4 1-15,0-6-8 16,-3-9 0-16</inkml:trace>
  <inkml:trace contextRef="#ctx0" brushRef="#br1" timeOffset="-207181.89">6615 16108 63 0,'3'-3'31'0,"43"3"-35"0,-25-3 60 16,18-3-55-16,3 3 0 16,18-7-1-16,7 1 1 15,4 2-6-15,-11 1 0 16,-11 0-13-16,1-3 1 16,-22 2-2-16,4-2 1 0</inkml:trace>
  <inkml:trace contextRef="#ctx0" brushRef="#br1" timeOffset="-206325.43">8308 15443 54 0,'-11'-22'27'0,"-6"-3"-35"0,13 19 54 15,-3-3-46 1,-7 2 0-16,-11-2 0 0,-3 0 1 16,-7 2-1-16,0 7 0 15,-8 7-1-15,-3 5 1 16,-3 13-3-16,0 3 1 15,-1 4-4-15,8 15 1 16,7 9-4-16,10 7 1 16,7 9 0-16,11 7 0 15,11-7 3-15,13-10 1 16,12-8 4-16,13-17 1 16,7-12 3-16,11-9 1 15,-7-16 2-15,4-12 1 0,-15-10-2 16,0-10 0-16,-6-5-2 15,-12-1 0-15,-6-6-2 16,-8-6 0-16,-6-3-5 16,-4 9 1-16,0 6-6 15,-4 13 1-15,1 3-7 16,-8 6 1-16</inkml:trace>
  <inkml:trace contextRef="#ctx0" brushRef="#br1" timeOffset="-205994.03">8509 15917 54 0,'-4'31'27'0,"15"-12"-31"0,-7-13 50 15,-4 1-45-15,7-1 1 0,-7 6-2 16,0-2 1-16,0-1-7 15,0 1 1-15,0-13-10 16,-7-7 0-16</inkml:trace>
  <inkml:trace contextRef="#ctx0" brushRef="#br1" timeOffset="-202123.52">9081 15284 37 0,'0'12'18'0,"0"-21"-7"0,0 9 18 16,0-3-25-16,-4 3 0 15,4 3 2-15,-4-3 0 16,1 6-7-16,-1 6 0 15,1 7 5-15,-1 9 1 16,1 7-3-16,-1 3 1 16,-3 12-2-16,4 9 1 0,-4 10-2 15,0 3 0-15,3 1 0 16,-3-1 0-16,0-16-1 16,0-12 1-16,3-6-1 15,-3-7 1-15,4-6-2 16,-1-6 1-16,4-3-5 15,0-7 1-15,0-3-11 16,0-6 0-16</inkml:trace>
  <inkml:trace contextRef="#ctx0" brushRef="#br1" timeOffset="-197529.89">23262 11756 28 0,'4'22'14'0,"-4"12"-7"0,0-24 15 16,0-4-22-16,-4 3 0 0,1 10 0 15,-4 0 1-15,0 6-1 16,-1 6 0-16,1-2 0 16,0-1 0-16,0-3 0 15,0-6 0-15,4-4 0 16,-1-2 1-16,1-4 0 16,3-2 0-16,0-4 0 15,3 0 1-15,4 0-1 16,4-3 1-16,-1 0-1 15,5 3 0-15,2 0-1 16,4-3 1-16,1 0-1 16,2 0 1-16,-3 0-1 15,8-3 1-15,2 0 0 16,1 6 0-16,7-3 1 16,-4 0 1-16,0 3-1 15,4 0 1-15,4 1 0 16,-1-4 0-16,0 0-1 0,4-4 1 15,-4 1-3-15,-3-3 1 16,7-3-1-16,4-4 0 16,2 4 0-16,5-4 0 15,-1-3 0-15,4 1 0 16,4 2 0-16,-1 4 0 16,-6-1 0-16,3 1 1 15,3 3-1-15,4-1 0 16,0 1-1-16,7 0 1 15,4 0 0-15,-4 2 0 16,-3 1-1-16,6 3 1 0,1 3 0 16,-1 1 0-16,5-1-1 15,-1 3 1-15,-7-3 0 16,0 0 0-16,7 4 0 16,-3 2 0-16,3 0 0 15,0 1 0-15,0 2 0 16,-3 1 0-16,3-1 0 15,0 1 0-15,0 6 0 16,4 0 0-16,-1-4 0 16,1 1 0-16,-7-4-1 15,3 4 1-15,0-3 0 16,4-4 0-16,3 4 0 16,0-4 0-16,0 0-1 15,-10 4 1-15,6 6 0 16,-2-3 0-16,2-4 0 15,1-3 0-15,3-2 0 0,-14-7 1 16,-3 0-1-16,3-3 0 16,-7 3 0-16,-4-4 1 15,1 4-1-15,-1 4 1 16,-6-1-1-16,-4 0 0 16,-4 0 0-16,-7 0 0 15,-6 0-1-15,-4-3 1 16,-4 0 0-16,-4 0 0 15,-6 0-1-15,-4-3 1 16,-3 0-1-16,-1 0 1 16,-3 0-2-16,0 0 1 0,-7 3 0 15,0-7 0-15,0-2-1 16,-3 3 1-16,-4-7 0 16,0-9 0-16,0-3-1 15,-4-9 0-15,1-10-10 16,-5-10 1-16</inkml:trace>
  <inkml:trace contextRef="#ctx0" brushRef="#br1" timeOffset="-194422.9">9631 15149 34 0,'0'3'17'0,"3"-3"-8"0,-3 0 17 15,0 0-25-15,4 3 1 0,-4 0 0 16,0 3 1-16,0 10-4 15,-4 9 1-15,1 10 1 16,-1 9 1-16,-3 9-2 16,0 10 1-16,-3 12-2 15,-1-6 0-15,-3 3-2 16,3-9 0-16,4-7-5 16,0-9 1-16,4-6-5 15,3-16 1-15</inkml:trace>
  <inkml:trace contextRef="#ctx0" brushRef="#br1" timeOffset="-194045.68">9560 15701 17 0,'4'-7'8'0,"13"-2"-4"0,-9 6 7 16,-1 0-10-16,3-1 0 16,1 1 4-16,3-3 1 15,-4 0-5-15,5 0 0 16,2-1 4-16,8 4 1 16,7 0 0-16,3 6 0 0,-3 3-1 15,-1 7 1 1,1 3-2-16,-4-4 1 0,-3-2-2 15,-14 8 1-15,-8 7-2 16,-10 1 1-16,-18 2-3 16,-6-6 1-16,-8 3-2 15,4-3 0-15,-4-3-3 16,4-1 1-16,3-5-5 16,7-1 1-16,11-2-7 15,3-4 1-15</inkml:trace>
  <inkml:trace contextRef="#ctx0" brushRef="#br1" timeOffset="-193775.66">10072 15983 47 0,'-7'44'23'0,"0"-4"-27"0,7-30 42 16,-4 9-39-16,1-1 1 16,-1 1-4-16,1 0 1 15,-4-6-7-15,7-7 1 0,0-6-4 16,3-6 1-16</inkml:trace>
  <inkml:trace contextRef="#ctx0" brushRef="#br1" timeOffset="-193280.12">10633 15067 39 0,'-7'25'19'0,"0"-9"-17"0,7-13 36 15,0 3-35-15,0 7 0 0,0-1 2 16,-4 4 0-16,1 12-6 16,-1 13 0-16,1 12 3 15,3 7 1-15,0 18-3 16,0-2 0-16,0-4-4 16,0-6 0-16,0-10-5 15,0-15 0-15,0-7-6 16,3-18 1-16</inkml:trace>
  <inkml:trace contextRef="#ctx0" brushRef="#br1" timeOffset="-192979.57">10605 15578 20 0,'17'7'10'0,"4"-14"-3"0,-10 4 8 15,3 0-13-15,4 3 0 16,-1 3 3-16,1 3 1 16,3 4-6-16,4 2 1 15,3 1 4-15,-3 3 0 16,-8-4-1-16,-3 4 0 16,-6-1-1-16,-8 4 0 15,-8 6-3-15,-6 4 1 16,-3-4-1-16,-4 3 1 0,-4-9-2 15,-3-7 0-15,3 1-5 16,4-4 0-16,3 1-6 16,4-7 1-16</inkml:trace>
  <inkml:trace contextRef="#ctx0" brushRef="#br1" timeOffset="-192544.82">10982 15845 31 0,'-14'9'15'0,"17"-6"-2"16,-3-3 23-16,0 3-33 0,0 1 1 15,4-1 1-15,3 0 1 16,0 3-7-16,4-3 0 16,3 4 5-16,3-4 0 15,1 3-2-15,0 0 0 16,-4-3-1-16,0 4 0 16,-4-4-2-16,-2 6 1 15,-8 4-1-15,-8-4 0 16,-2 4 0-16,-4 6 0 0,0-1 0 15,0 1 0 1,3-3 1-16,0 0 1 0,4-1-1 16,4 1 1-16,-1 3 0 15,8-10 0-15,6-3-1 16,12-3 0-16,6-6-3 16,7 0 0-16,0 0-13 15,-3-13 1-15</inkml:trace>
  <inkml:trace contextRef="#ctx0" brushRef="#br1" timeOffset="-191943.89">11822 14957 40 0,'-7'4'20'0,"10"11"-16"16,-3-15 24-16,0 3-25 16,0 7 0-16,0 5 1 15,0 11 1-15,-3 8-6 16,-5 0 0-16,-2 14 4 0,-1 14 1 15,4 10-3-15,-3 0 1 16,3 1-2-16,-4-4 1 16,4-16-6-16,0-12 1 15,3-10-6-15,1-12 0 16,6-13-5-16,-3-12 1 16</inkml:trace>
  <inkml:trace contextRef="#ctx0" brushRef="#br1" timeOffset="-191598.55">11719 15393 22 0,'11'13'11'0,"7"2"-6"15,-11-18 14-15,3 3-16 16,4-3 0-16,0 0 2 15,4 0 0-15,0 3-5 16,6 3 0-16,8 3 6 16,10 4 1-16,-3-1-2 15,-3 1 1-15,-8-1-2 16,-4 4 1-16,-6-1-3 16,-7 4 1-16,-8 3-3 15,-10 3 0-15,-7 3-1 16,-7 3 1-16,-11 0-1 15,4-3 1-15,-4-3-3 16,0-6 0-16,-3-1-4 0,7-2 1 16,3 0-7-16,11-10 0 15</inkml:trace>
  <inkml:trace contextRef="#ctx0" brushRef="#br1" timeOffset="-191043.4">12178 15713 41 0,'0'6'20'16,"3"-6"-15"-16,1 0 32 0,3 4-34 15,0-4 1-15,4 3 1 16,3-3 0-16,3 3-7 16,5 0 1-16,-1 0 4 15,0 0 1-15,-3 0-3 16,-4-3 1-16,-4 0-3 15,-6 7 1-15,-11 2-1 16,-7 0 0-16,-8 4-3 0,-2 6 0 16,-1-4-2-16,0 1 1 15,4-3 0-15,4 5 1 16,2-5 0-16,8 0 1 16,4-1 2-16,10 1 0 15,3-4 2-15,8 4 1 16,3-1 1-16,0 1 1 15,4-1-1-15,-4 1 0 16,0-1 0-16,-3 1 1 16,-7 3-2-16,-11-1 1 0,-11 7-3 15,-10 10 0-15,-11-4-3 16,-3 0 1-16,0-6-11 16,-1-10 0-16,5-8-1 15,6-8 0-15</inkml:trace>
  <inkml:trace contextRef="#ctx0" brushRef="#br1" timeOffset="-189661.86">13176 15770 53 0,'0'28'26'0,"-7"-28"-34"16,7 3 53-16,0 0-44 0,0 3 0 15,4-3-1 1,-1 4 1-16,1-4-5 0,-1 0 1 16,4 0-6-16,0 3 1 15,8-18-7-15,2 6 0 16</inkml:trace>
  <inkml:trace contextRef="#ctx0" brushRef="#br1" timeOffset="-189437.12">13614 15751 47 0,'10'12'23'0,"8"17"-32"0,-11-26 41 0,-3 0-34 16,3 0 0-16,0-3-6 15,0 0 1-15,0-3 2 16,3-10 1-16,4 4-8 16,1-7 1-16</inkml:trace>
  <inkml:trace contextRef="#ctx0" brushRef="#br1" timeOffset="-189177.62">14009 15751 45 0,'3'-3'22'0,"4"12"-30"0,-7-9 45 16,0 0-37-16,4 0 0 15,-4 0 0-15,0 0 0 16,3 0-1-16,1-3 1 16,-4 3-1-16,0 0 1 31,7 6-7-31,4-6 0 16,-4 3-5-16,0-6 1 0</inkml:trace>
  <inkml:trace contextRef="#ctx0" brushRef="#br1" timeOffset="-188972.48">14305 15785 45 0,'7'32'22'0,"0"-10"-28"16,-3-19 40-16,-1 3-34 15,-3-3 1-15,0 0 2 16,4 0 0-16,-4 0-7 16,0 1 1-16,0-1-9 15,-4 0 1-15</inkml:trace>
  <inkml:trace contextRef="#ctx0" brushRef="#br1" timeOffset="-188221.02">15607 14998 41 0,'10'-3'20'0,"-6"-3"-10"0,-4 6 27 0,0 0-33 16,0 0 0-16,0 6 1 15,-7 7 0-15,-7 9-7 16,-7 9 0-16,-8 3 4 16,-2 4 1-16,-12 9-3 15,1 3 1-15,0-6-2 16,3 9 1-16,4-9-4 15,6-6 1-15,8-7-3 16,7-9 0-16,4-6-9 16,2-13 1-16,12-12-1 15,0-4 0-15</inkml:trace>
  <inkml:trace contextRef="#ctx0" brushRef="#br1" timeOffset="-187992.86">15208 15039 47 0,'0'22'23'0,"11"0"-27"0,-4-13 48 16,3 10-43-16,5 9 1 15,9 13 0-15,12 9 1 0,-1 10-5 16,7-7 1-16,1 0-2 15,-5-2 0-15,-2-1-12 16,-12-13 1-16</inkml:trace>
  <inkml:trace contextRef="#ctx0" brushRef="#br1" timeOffset="-186673.8">16281 14638 31 0,'0'6'15'0,"-4"-12"-7"0,4 6 13 0,0 0-20 16,0 0 1-16,0 0 1 15,0 0 1-15,0 0-4 16,0 0 1-16,0 0 3 15,0 0 0-15,0 0 0 16,0 0 0-16,11-7 0 16,3 4 0-16,7 3-2 15,14 3 0-15,4-3-1 16,11 0 1-16,2 3-1 16,-2 10 0-16,-4 3-2 15,-4-1 1-15,-10 1-1 16,-8 6 1-16,-9 6-1 0,-15 7 0 15,-11 2-1-15,-17 10 0 16,-11 13 0-16,-14-1 1 16,-3-8-1-16,3-1 1 15,-4-3 0-15,8-10 0 16,3 1 0-16,7-10 0 16,7-3 1-16,4-3 0 15,7-3 0-15,3-6 1 16,8-7-2-16,3 0 1 15,7-6 0-15,7-9 0 0,3-4-1 16,5 1 1-16,2-4-1 16,1 0 0-16,-1 7 1 15,5 3 0-15,-1 3 0 16,0 6 0-16,7 3 0 16,0 7 1-16,4 2 1 15,3 4 1-15,-3 6 0 16,3 6 1-16,4 4-1 15,4-4 1-15,-1-2-1 16,-3 2 0-16,-4 0-2 16,-3-9 1-16,-1-3-2 15,1-6 1-15,-4-4-2 16,-3-6 0-16,-4 0-4 16,-10 0 0-16,-11-3-11 15,-11 4 0-15</inkml:trace>
  <inkml:trace contextRef="#ctx0" brushRef="#br1" timeOffset="-184706.72">17201 14186 34 0,'-7'19'17'0,"0"-10"-4"16,7-6 17-16,0 0-24 15,-3 1 0-15,-1 5 3 16,1 4 0-16,3 9-12 16,-4 6 1-16,4 0 7 15,0 3 0-15,0 4-3 16,4-4 0-16,-4-3-2 15,0-3 0-15,0-6-1 16,0-6 0-16,-4-7 0 0,4-6 0 16,0-12-1-16,0-4 1 15,0 0-1-15,4-12 1 16,3-7-1-16,0-2 1 16,3 2-1-16,1-5 0 15,0 11 1-15,-1 7 0 16,1 7 0-16,-1 5 0 15,1 7 0-15,-4 3 0 16,0 3 0-16,0 4 1 16,-3-1-1-16,-1 3 0 15,1 1 1-15,3 2 0 16,0 1 0-16,0 6 0 0,0 6 0 16,0-7 0-16,0-2 0 15,0 0 1-15,0-7-2 16,4-6 1-16,-4-9-1 15,0-6 1-15,3-7-1 16,1 0 1-16,3-3 0 16,7-12 0-16,-3 5 0 15,0 1 0-15,-4 6 0 16,0 0 0-16,-4 10 1 16,-3 8 0-16,0 8-1 15,1 8 1-15,-5 7-1 16,4 3 1-16,0 6-1 15,0 10 1-15,0-7-1 16,0 4 0-16,0 2-2 16,-3 1 0-16,-1 0-5 15,1-7 0-15,-4-12-7 0,7-10 1 16</inkml:trace>
  <inkml:trace contextRef="#ctx0" brushRef="#br0" timeOffset="-178175.64">6650 16710 37 0,'-4'3'18'0,"8"4"-10"15,-1-1 19-15,-3 3-24 16,0 7 1-16,0 6 3 15,0-3 0-15,-3 9-9 16,-1 13 0-16,1 12 5 16,-1 0 1-16,4 7-5 15,0 0 0-15,0-4-4 16,0-9 0-16,0-12-4 0,0-7 1 16,0-19-7-16,4-15 1 15</inkml:trace>
  <inkml:trace contextRef="#ctx0" brushRef="#br0" timeOffset="-177891.44">6668 16958 23 0,'17'22'11'0,"8"19"-8"0,-18-32 13 0,3 4-13 15,8-1 1-15,-7 4 3 16,6-4 1-16,5 4-9 15,6-6 0-15,3 2 6 16,-6 1 1-16,7 2-2 16,0-2 0-16,-11-10-2 15,-4 3 0-15,-6 4-1 16,-11 2 0-16,-11 4-1 16,1 6 0-16,-8 0-3 15,-6 3 1-15,-12 0-6 16,5-6 1-16,2-4-5 15,1-2 0-15</inkml:trace>
  <inkml:trace contextRef="#ctx0" brushRef="#br0" timeOffset="-177589.25">7243 17406 43 0,'-8'13'21'0,"-2"43"-24"0,10-40 39 0,0 6-36 16,0 0 0-16,0 0 0 15,7 3 1-15,-7-6-1 16,11-3 0-16,-8-4-4 16,8-12 0-16,3-12-8 15,0-17 0-15</inkml:trace>
  <inkml:trace contextRef="#ctx0" brushRef="#br0" timeOffset="-177426.99">7235 16955 38 0,'8'31'19'0,"6"1"-15"15,-7-20 27-15,0 7-31 16,3 0 1-16,1 3-3 0,0-3 1 16,-4-7-10-16,0-12 0 15</inkml:trace>
  <inkml:trace contextRef="#ctx0" brushRef="#br0" timeOffset="-176463.88">8121 16729 37 0,'0'-6'18'0,"7"3"-9"0,-7 3 23 15,0 0-29-15,-7 3 0 16,0 3 0-16,-11 4 1 16,4 5-6-16,-7 4 0 15,-7 0 4-15,-4-3 0 16,0 5-4-16,-7 8 0 16,4 2-3-16,3 0 1 0,4 10-1 15,7 12 0 1,10-2 0-16,8 5 0 15,10-3 2-15,4-6 1 0,6-6 1 16,8-6 0-16,-4-10-1 16,7-3 1-1</inkml:trace>
  <inkml:trace contextRef="#ctx0" brushRef="#br0" timeOffset="-176225.2">7691 17071 53 0,'3'12'26'0,"4"7"-26"0,0-16 41 15,7 1-39-15,15-1 0 16,2 0 0-16,15 0 1 15,-4-6-6-15,8-3 1 16,-11-4-6-16,-1 4 0 16,-6-7-8-16,-14 4 1 15</inkml:trace>
  <inkml:trace contextRef="#ctx0" brushRef="#br0" timeOffset="-175203.35">9066 16450 48 0,'-7'13'24'0,"-14"-7"-26"0,18-3 38 16,-15 3-36-16,-3 4 0 0,0 2 0 15,-15 4 0-15,8 3 0 16,-7 0 0-16,3-1-1 16,4-2 0-16,-4 0 0 15,7-4 0-15,4 1-1 16,4-1 0-16,3 1-1 16,3-1 1-16,4 1 0 15,7 3 0-15,7-4 0 16,7 4 0-16,4-4 1 15,3 1 1-15,0-4 1 16,0 1 0-16,-3-1 0 16,-4 1 1-16,-3-1-1 15,-8 0 1-15,-3 4-2 16,-7-1 1-16,-4-5-1 16,-3-1 0-16,-3-3-1 15,-1 3 1-15,4 1 0 16,-7 2 0-16,7-3 0 0,-4 4 0 15,4-1 0-15,0 1 0 16,3 2 0-16,1-2 0 16,3-1 0-16,-4-3 0 15,11 0 0-15,0 1 1 16,4-4-1-16,3 0 1 16,3 3 0-16,8-3 0 15,3 4-1-15,-3 5 0 16,-1-2 0-16,1-1 1 15,-4 4-1-15,-3 2 0 16,-4 4-1-16,0 3 1 0,-4 0 0 16,1 0 0-16,-4 0 0 15,-4 3 0 1,-3 3 0-16,-3 0 0 0,-8 4 0 16,0 2 0-16,-3-9 0 15,0 7 0-15,-4-1 1 16,4 4 0-16,7-4 1 15,0-3 1-15,14-3-1 16,3-6 0-16,12-6 0 16,13-4 0-16,7-3-4 15,0-6 0-15,-3 0-12 16,3-19 0-16</inkml:trace>
  <inkml:trace contextRef="#ctx0" brushRef="#br0" timeOffset="-174497.63">9578 16833 54 0,'3'-4'27'0,"5"-5"-29"0,-8 3 44 15,-4 0-42 1,-3-4 1-16,-7 4-1 0,-7 0 0 16,-15 6 0-16,5 6 0 15,-8 3-1-15,-7 4 1 16,7 6-5-16,0 9 1 15,8 6-5-15,2 10 1 16,8 10-6-16,7-1 1 0,4-6 0 16,10-10 1-16,7-11 8 15,10-11 0-15,8-8 9 16,3-14 0-16,7-18 5 16,1-6 1-16,-1-7 0 15,0-9 1-15,-10 13-7 16,-4-4 1-16,-10 4-11 15,-4 2 1-15,-7 7-9 16,-4 3 0-16</inkml:trace>
  <inkml:trace contextRef="#ctx0" brushRef="#br0" timeOffset="-174242.19">9768 17036 48 0,'7'44'24'0,"-7"13"-26"0,4-45 42 16,-4 7-40-16,0 6 1 15,-4 7-1-15,1 2 0 16,-4 1-2-16,-4-7 0 15,1 0-6-15,-1-6 1 16,4-10-7-16,0-12 0 16</inkml:trace>
  <inkml:trace contextRef="#ctx0" brushRef="#br0" timeOffset="-173941.78">10195 16798 42 0,'0'47'21'0,"-10"-16"-21"16,6-18 35-16,1 9-34 15,-1 6 0-15,1 10 1 0,-1 12 1 16,1-6-4-16,3 3 0 16,0-3 0-16,0-7 1 15,0-8-8-15,3-10 1 16,4-13-6-16,-3-12 0 16</inkml:trace>
  <inkml:trace contextRef="#ctx0" brushRef="#br0" timeOffset="-173026.88">10319 16347 30 0,'-4'6'15'0,"1"-6"-4"16,3 6 22-16,3 0-28 15,1 4 0-15,3 2 2 16,3 4 1-16,1 0-10 15,7-1 1-15,3 1 7 16,0 0 0-16,11-4-2 0,-1-2 0 16,8-7-1-1,0 0 0-15,3-3-1 0,-3 0 0 16,-7 3-2-16,-7 0 1 16,-4 0-1-16,-7-3 0 15,0 0-2-15,-3 3 0 16,-8 1-1-16,-3 2 1 15,-3 10-2-15,-4 6 0 16,-8-10-1-16,-6 4 0 16,-7 6-2-16,-4 3 0 15,1 3-2-15,2 10 0 16,5-4-3-16,2-6 1 0,8-3 1 16,4 4 0-1,3-1 3 1,3-6 0-16,4 3 7 15,4-6 0-15,3 0 4 16,0-1 1-16,0-2 1 16,3-3 1-16,1-4-1 15,0 4 0-15,3-7-3 16,0-3 0-16,0 3-1 16,0-3 1-16,-3 0-2 15,-4 1 1-15,-4-1 0 16,-6 0 0-16,-8 6-1 15,-3-2 1-15,-4 5-1 16,1-2 0-16,-1-1-1 0,0 3 0 16,4 1-2-16,0 0 0 15,4 2 1-15,3 1 0 16,3-4-1-16,4-2 1 16,0 2 1-16,4 7 0 15,3 3 3-15,3 3 0 16,1 0 1-16,3 4 1 15,4-4 0-15,3-3 0 16,3 0 0-16,1-4 0 16,-4 4-2-16,0 0 0 15,-6 0-2-15,-8 0 1 16,-11 3-2-16,-14 7 1 0,-10 2-4 16,-11 10 1-16,-17-10-12 15,-11-12 1-15,-14-6-2 16,10-16 0-16</inkml:trace>
  <inkml:trace contextRef="#ctx0" brushRef="#br0" timeOffset="-170144.88">7641 15215 14 0,'0'3'7'0,"4"-10"5"0,-4 7 8 0,0 0-18 15,0 4 0-15,0-4 1 16,0 3 1-16,3-3-5 16,1-7 1-16,3 4 2 15,-4 0 0-15,4-13 0 16,4 1 0-16,-7-7-2 15,3-3 1-15,-7-4 0 16,3 4 0-16,1 3-1 16,-1-3 1-16,1-3-1 15,-1 3 0-15,1 3 0 16,-1 3 1-16,1 4-1 16,-1 5 0-16,1-5 0 15,-4 5 0-15,3 1 0 0,1-4 0 16,3 4-1-16,4 2 1 15,-1 1 0-15,4 3 1 16,11 0-1-16,-7 3 0 16,6-3 1-16,4 0 0 15,1 0-1-15,2-4 1 16,1-2 0-16,7 3 1 16,0-1-1-16,3-5 1 15,4 2-1-15,3 1 1 16,8 0 0-16,6-1 0 0,-3 4-1 15,0 0 0-15,11-1 0 16,3 4 1-16,4 0 0 16,6 0 0-16,1-3-1 15,3-1 1-15,7 1-1 16,8-6 1-16,-1 2-1 16,4 4 0-16,7 3-1 15,0 3 0-15,10 3 0 16,-3 0 0-16,-4 0 0 15,11-3 1-15,-3 3-1 16,6-6 1-16,-6 3-1 16,6-9 1-16,-3-1-1 15,7 4 0-15,-3 3 0 16,-1 0 1-16,-3 0-1 16,8 0 0-16,-1-1 0 0,-7 4 1 15,3-3-1 1,1-3 0-16,3-3 0 0,-7-4 1 15,0-3-1-15,0 1 1 16,7-1 0-16,-18 0 0 16,8 4 0-16,-1 2 0 15,11 4-1-15,-7 0 0 16,-10 0 0-16,-1-4 0 16,-3 1 0-16,-4-1 1 15,1 1 0-15,-19 3 0 16,5-1 0-16,6 1 0 15,-10 0 0-15,-1 0 1 0,1-7-2 16,-7 4 1 0,17-4-1-1,-10 1 1-15,-15-1-1 16,-13-3 0-16,-11 7-1 16,-7 3 1-16,-8 2 0 15,-2 4 0-15,-5 0-1 16,-2 10 1-16,-8 2 0 15,0 1 0-15,-7 0-1 16,0 5 1-16,-3 7-1 16,-1 4 1-16,-3 5-1 15,1-6 0-15,-1 13 1 16,-4 9 0-16,4 0-1 16,0 7 1-16,-3-1-1 15,-1-12 0-15,1-9-7 16,-4-7 0-16,0-28-7 0,-4-9 0 15</inkml:trace>
  <inkml:trace contextRef="#ctx0" brushRef="#br0" timeOffset="-168207.72">9663 14261 47 0,'3'25'23'0,"1"32"-20"16,-1-42 23-16,-3 1-25 15,0-3 1-15,0-4 0 0,0 0 0 16,0-2-3-16,0-4 0 16,0 0 1-16,0 0 1 15,4-9-1-15,-4-7 0 16,7-5-1-16,3-1 0 16,8-3-1-16,-7 0 0 15,6-3 0-15,1 6 0 16,3-3 0-16,0 0 0 15,0 0 1-15,-3 3 0 16,-4 7 1-16,-3 5 1 16,-1 7-1-16,-3 7 0 0,0 5 0 15,0 1 0-15,-3-1-1 16,-1 4 0-16,1-3-1 16,-4-4 1-16,0 4 0 15,0-7 0-15,7-3 0 16,-3 0 0-16,-4-3 1 15,7-3 1-15,0-6-1 16,0-1 1-16,0-2-1 16,3-4 1-16,1 0 0 15,0-3 0-15,3 1-1 16,-7 2 0-16,7 6 0 16,0 7 1-16,0 3-1 15,-3 10 1-15,-1 2-1 16,1 4 1-16,3 0-1 15,-3 2 1-15,-1 4-1 16,1-3 0-16,-1-3-2 16,1 0 1-16,-1-4-8 0,5 1 1 15,-1-16-3-15,0 3 0 16</inkml:trace>
  <inkml:trace contextRef="#ctx0" brushRef="#br0" timeOffset="-167803.78">10446 14173 39 0,'0'16'19'0,"-18"-6"-25"0,11-7 35 0,0 3-29 16,-7 0 0-16,0 0 0 16,3 1 0-16,-3 2 0 15,0 4 0-15,3 2 0 16,1 1 1-16,-1 0-1 15,4 6 0-15,4-10 0 16,3-6 0-16,3 4 0 16,4-4 0-16,-3-3-1 15,6-3 1-15,1 0-1 16,-4-3 1-16,0 0-1 16,0-3 0-16,0 3 0 15,0-1 0-15,-7 4 1 16,7-3 0-16,0 0 0 15,4 6 0-15,3 4 1 16,-3-1 0-16,-4 6 0 16,-4-2 0-16,4 2-1 0,-3 1 1 15,-1 3-2-15,1-1 1 16,-1-2-4-16,-3-1 0 16,4-2-6-16,3-10 0 15</inkml:trace>
  <inkml:trace contextRef="#ctx0" brushRef="#br0" timeOffset="-167156.98">10640 14409 36 0,'0'37'18'0,"3"-56"-17"0,-3 19 30 0,0 0-31 15,0 0 1-15,0 0 0 16,0-6 0-16,4 6-2 16,-4 0 1-16,7-9 0 15,-4-4 0-15,1-2 0 16,3-1 0-16,0 3-1 16,0 1 1-16,0-1-1 15,4 1 0-15,-1 2-2 16,1 4 0-16,0 0 0 15,-1 6 1-15,1 6-1 16,-1 3 1-16,-3-2 1 0,0 5 0 16,0-2 1-16,0 5 0 15,1 1 0-15,-1-3 0 16,0-1 0-16,0-6 1 16,7 1 0-16,0-4 0 15,0-3 1-15,7 3 0 16,4-9 0-16,7-7 0 15,-1-9 0-15,1-6 1 16,3-10-1-16,1-12 1 16,-5 6-2-16,-2-15 1 15,-5-1-1-15,-6-9 0 16,-7-6-1-16,-4-4 1 0,-4 1-1 16,-6 15 1-1,-15-6 1 1,-3 29 0-16,0 21-1 15,0 12 1-15,3 23-1 16,0 25 1-16,4 18-3 16,4 23 1-16,2 9-2 15,5 3 0-15,-1 6-1 16,4-24 1-16,0-23-3 16,4-9 1-16,3-10-7 15,0-12 1-15,-3-19-2 16,-1-6 1-16</inkml:trace>
  <inkml:trace contextRef="#ctx0" brushRef="#br0" timeOffset="-166944.35">10887 14142 37 0,'7'-3'18'0,"25"6"-22"0,-18-3 36 16,0-6-29-16,3 6 0 15,5 3 2-15,6 3 1 16,4 0-9-16,3 4 1 16,0-1 3-16,-3-6 0 15,0 1-8-15,-4-8 1 0,-3-2-7 16,-8-10 1-16</inkml:trace>
  <inkml:trace contextRef="#ctx0" brushRef="#br0" timeOffset="-166796.62">11328 14308 40 0,'0'47'20'0,"0"10"-21"16,0-54 33-16,0 3-32 15,3 0 0-15,-3 1-3 16,0-4 0-16,0-3-1 16,0-6 0-16,0-4-7 15,0-12 0-15</inkml:trace>
  <inkml:trace contextRef="#ctx0" brushRef="#br0" timeOffset="-166420.48">11321 14089 9 0,'0'-16'4'0,"0"32"4"0,3-10-4 0,1 0-2 0,3 7 0 16,0-1 0-16,3-2 1 16,5-1-3-16,-1-3 0 15,0-2 4-15,10-1 1 16,1-3 0-16,-4-3 1 15,0-1 0-15,1 1 1 16,2 0-1-16,-3-3 0 16,-3 6-2-16,-4 0 0 15,-3 0-3-15,-4 0 1 16,-7 9-2-16,-4 4 0 16,-3 3-1-16,-7 2 0 0,-3 1-3 15,-5 3 0-15,1 3-1 16,0 0 0-16,3-3 0 15,4 0 0-15,7-3 1 16,7-10 1-16,0 1 4 16,11-1 0-16,3 1 1 15,0-4 1-15,0 0-1 16,-7 0 1-16,4-2-3 16,-8 2 1-16,1 0-10 15,-4-3 1-15</inkml:trace>
  <inkml:trace contextRef="#ctx0" brushRef="#br0" timeOffset="-166030.3">11889 14073 35 0,'0'3'17'0,"3"0"-16"0,-6 0 28 16,-1 4-28-16,1-1 0 15,-4 3 0-15,-4 4 1 16,-3 0-3-16,-4 2 1 16,1-2 1-16,-1 2 0 0,4 4-1 15,3-3 1 1,1-4-1-16,3 1 0 0,3 3 0 15,4 3 0-15,7-1 0 16,4 4 0-16,3-3 0 16,0 0 1-16,0 0-1 15,-3-13 1-15,-4 0-1 16,0 1 0-16,-7 2-2 16,0-3 1-16,-7 4-6 15,0-1 1-15,0-3-5 16,-8-3 0-16</inkml:trace>
  <inkml:trace contextRef="#ctx0" brushRef="#br0" timeOffset="-165566.16">12121 14336 38 0,'8'10'19'0,"2"-10"-22"0,-10 3 32 16,4 0-29-16,-4 3 0 16,-4 4-1-16,1 2 1 15,-8-8 0-15,0 2 0 16,-6 3-1-16,3 4 1 16,0-1 0-16,3 1 0 15,-3-1 0-15,7-2 0 0,0-1-1 16,3-3 1-16,4-2 0 15,4-1 0-15,6-6-1 16,4-4 1-16,1-2 0 16,-1-4 0-16,0 7-1 15,-4 3 1-15,1-6 0 16,3-4 0-16,-3-3 0 16,3 7 0-16,-4 0 0 15,1 5 0-15,3 1 0 16,0 10 1-16,-3-1-1 15,3 0 1-15,3-3-1 16,1 7 1-16,0 5-1 16,3 4 1-16,0 0-1 15,0-3 0-15,0-7-5 16,1-3 1-16,-5-12-6 16,4 0 0-16</inkml:trace>
  <inkml:trace contextRef="#ctx0" brushRef="#br0" timeOffset="-163343.18">17925 13894 41 0,'-4'-12'20'0,"22"-20"-22"0,-18 23 35 16,-4 0-33-16,-10-1 1 16,-7 7 0-16,-18 6 1 15,-10-3-3-15,-11 3 1 16,-11 0 0-16,1 4 1 16,-8 2-1-16,-10 1 0 15,0 8-2-15,3 11 0 16,4 5-1-16,10 10 1 15,15 12-1-15,10 10 1 16,11 13-2-16,14 9 1 16,10-4 0-16,15-5 1 0,17-4 1 15,10-12 0-15,19-4 1 16,13-15 0-16,8-13 2 16,17-12 1-16,11-16 1 15,14-15 1-15,-14-7-1 16,-18-16 1-16,-7-15-2 15,-14-9 1-15,-14-10-3 16,-15-10 1-16,-17 7-3 16,-10-3 0-16,-18 3-12 15,-18 6 0-15</inkml:trace>
  <inkml:trace contextRef="#ctx0" brushRef="#br0" timeOffset="-161798.45">16662 12972 34 0,'0'16'17'0,"-11"-10"-6"0,11-2 20 0,-3 5-27 16,-1 0 0-16,-3 4 1 16,0 3 1-16,0-1-8 15,3 1 0-15,1 3 5 16,-1 0 0-16,1-4-2 15,-1 4 0-15,1 0-2 16,-1 0 1-16,1 3-1 16,-4 0 0-16,3-7-2 15,-3 1 1-15,4 0-3 16,-1-1 0-16,0-2-5 16,1-4 0-16,-1-9-4 15,4-9 1-15</inkml:trace>
  <inkml:trace contextRef="#ctx0" brushRef="#br0" timeOffset="-161585.21">16510 12762 45 0,'14'10'22'0,"4"-4"-23"0,-11-6 43 16,0 3-41-16,3-3 1 15,1 3-1-15,0-3 0 16,-1 0-2-16,1 0 1 16,3 0-6-16,-4 0 1 15,5-3-9-15,-5 0 0 16</inkml:trace>
  <inkml:trace contextRef="#ctx0" brushRef="#br0" timeOffset="-161167.95">16828 13176 43 0,'0'44'21'0,"0"-16"-23"16,0-24 31-16,0-1-29 15,0 0 0-15,0-6 0 16,0 3 0-16,0-10 0 15,0-2 0-15,0-1-1 16,0-6 1-16,3 4-1 16,-3-1 0-16,4 3-1 0,6-2 1 15,1 5 0-15,-1-2 0 16,8-4 0-16,3 10 0 16,-3 3 1-16,10 3 0 15,-7 3 0-15,-3 3 0 16,-1 4 0-16,-2-1 1 15,-5 7-1-15,1-1 1 16,-4 1 0-16,-4 12 0 16,-3-6-1-16,0-3 1 15,0-3-1-15,0-7 0 32,4-3-11-32,-1-3 0 0,8-12 0 15,0-13 1-15</inkml:trace>
  <inkml:trace contextRef="#ctx0" brushRef="#br0" timeOffset="-160896.68">17191 12439 36 0,'0'-22'18'0,"0"10"-18"15,0 12 34-15,0 0-33 16,0 0 1-16,3 19 0 15,-3 12 1-15,0 16-5 16,0 6 1-16,-3 13 2 16,-1 6 0-16,1 10-1 15,3 3 0-15,0-10-1 16,3-6 0-16,1-10 0 0,-1-12 0 16,1-22-3-16,-1-9 0 15,-3-6-6-15,-3-14 0 16,-1-8-1-16,-3-13 0 15</inkml:trace>
  <inkml:trace contextRef="#ctx0" brushRef="#br0" timeOffset="-160729.74">17000 12960 35 0,'7'12'17'0,"8"-15"-19"0,-8 3 34 15,3 0-31-15,1 3 0 0,3 4 0 16,7-1 0-16,4 0-2 15,3 4 1-15,0-1-1 16,4-6 0-16,0-3-10 16,-1 0 1-16</inkml:trace>
  <inkml:trace contextRef="#ctx0" brushRef="#br0" timeOffset="-160431.87">17325 13076 38 0,'3'34'19'0,"5"-24"-15"16,-1-4 28-16,0-6-30 16,0 3 1-16,3-3 0 0,4-3 1 15,8-3-6-15,-1 0 1 16,0-10 1-16,-3 3 1 16,-8 1-2-16,1-7 0 15,-4 3-1-15,-7 1 1 16,-4 5-1-16,-3 7 0 15,-3 3-1-15,-1 9 0 16,4 7-1-16,0 3 0 16,-4 0 0-16,1 3 1 15,3 3-2-15,3-3 1 16,1 3-4-16,3-6 1 16,7-7-1-16,0-6 1 15</inkml:trace>
  <inkml:trace contextRef="#ctx0" brushRef="#br0" timeOffset="-159770.62">17681 13126 37 0,'57'-22'18'15,"13"-16"-22"-15,-52 29 37 0,0-3-33 16,-1-4 1-16,-3 0-1 16,-3 4 1-16,-4 2-1 15,-4 1 0-15,-6 3 0 16,-8-1 0-16,-6 4 0 15,-8 9 0-15,-7-6-2 16,0 7 0-16,1-1-4 16,-5 10 0-16,8 2 0 15,4 1 0-15,9-3 0 0,8 3 1 16,7 6 2-16,7 6 0 16,8-6 5-16,6 7 0 15,3-4 2-15,1-9 0 16,-7 0 0-16,-4 2 1 15,-7 1-1-15,-4 3 0 16,-6-3-2-16,-8 0 1 16,-6 3-2-16,-4 1 1 15,-4-4-2-15,0-7 1 16,0-2-1-16,1-4 0 16,3-3-1-16,3-2 1 15,7-8 0-15,8 1 1 16,10-3-1-16,3-3 1 0,12-4 0 15,9-6 0-15,12-9 1 16,3 6 0-16,-1-9-1 16,-6-4 0-16,0-6 0 15,-4 1 0-15,-3-1-1 16,0 0 1-16,-11 4-1 16,-3-1 0-16,-8 16 0 15,-3 3 0-15,-3 3-1 16,-4 4 1-16,-7-1-2 15,0 10 1-15,0 6-1 16,0 4 0-16,0-1 0 16,-1 3 1-16,5 1-1 15,3 2 1-15,0 1 0 16,3 2 1-16,5 4-1 16,-1-6 1-16,0 6-2 15,3-1 1-15,1-2-3 0,3 0 0 16,0-7-5-16,7 1 0 15</inkml:trace>
  <inkml:trace contextRef="#ctx0" brushRef="#br0" timeOffset="-159515.43">18253 13179 11 0,'-7'10'5'0,"-11"18"-2"0,15-28 1 0,-8 0-1 16,0-6 1-16,-3-4 3 15,-3-5 1-15,-5-7-7 16,5-3 0-16,3 3 7 16,7-13 1-16,3 7-1 15,11 6 1-15,4-3-2 16,10 0 1-16,11 0-4 16,14-3 0-16,6-1-2 15,-6 4 0-15,0 3-9 16,-4 0 1-16,-6 10-8 15,-15-13 1-15</inkml:trace>
  <inkml:trace contextRef="#ctx0" brushRef="#br1" timeOffset="-152292.66">18464 15447 35 0,'4'-7'17'0,"3"1"-6"0,0 3 18 15,-3-3-25-15,10 2 0 0,7-2 2 16,11 6 1-16,3 6-9 16,7 1 0-16,11-1 5 15,0 0 0-15,0-9-2 16,-4-6 0-16,-6-7-7 16,-5-3 1-16,-2 7-10 15,-19-10 1-15</inkml:trace>
  <inkml:trace contextRef="#ctx0" brushRef="#br1" timeOffset="-152082.52">18546 15635 54 0,'10'40'27'0,"54"-8"-31"0,-47-26 44 15,11 0-40-15,15-2 1 16,6-1-2-16,1-3 1 16,-8-3-5-16,-3-1 0 15,-8-8-10-15,-6-1 1 16</inkml:trace>
  <inkml:trace contextRef="#ctx0" brushRef="#br1" timeOffset="-151632.95">20179 15324 58 0,'-4'19'29'0,"33"3"-32"0,-19-16 49 16,11 4-45-16,8-1 1 16,9 4-1-16,15-4 1 15,11-6-4-15,-4-6 1 16,-14-3-4-16,-4-7 0 15,-7-2-12-15,-7-14 0 16</inkml:trace>
  <inkml:trace contextRef="#ctx0" brushRef="#br1" timeOffset="-151421.08">20496 15142 46 0,'-10'57'23'0,"-11"-10"-24"16,17-22 30-16,-3 13-30 15,-4 12 1-15,-3 3-4 16,4 7 1-16,-1 2-2 16,1-18 0-16,3-6-7 15,7-19 0-15</inkml:trace>
  <inkml:trace contextRef="#ctx0" brushRef="#br1" timeOffset="-151122.28">19932 15983 65 0,'21'9'32'0,"60"-15"-45"0,-60-3 67 0,25-4-54 15,21 0 0-15,25 1-8 16,3-1 1-16,-3 7-7 15,-11-3 1-15</inkml:trace>
  <inkml:trace contextRef="#ctx0" brushRef="#br1" timeOffset="-147834.81">21784 15559 31 0,'4'13'15'0,"3"-7"-3"15,-7-6 15-15,0 0-25 16,0 0 1-16,0 0 0 0,0 0 1 16,-4-9-5-16,-3 3 0 15,-7-1 3-15,-11 1 0 16,-3 0-1-16,-4 3 0 15,-3 0-1-15,0-1 0 16,3 4-1-16,0 0 0 16,4 4-2-16,7-1 1 15,0 6-4-15,3 4 0 16,7 2-2-16,4 10 0 16,0 4 0-16,7-7 1 15,11 6 1-15,-1-3 1 16,5-3 3-16,2-7 1 0,1 1 3 15,3-6 0-15,4-4 1 16,3-6 0-16,4-3-1 16,-1-7 1-16,-2 7-1 15,-1-3 0-15,-7-7-1 16,-3-2 1-16,-1-1-2 16,-3 0 1-16,1 4 1 15,-5 2 0 1,-3 23-1-1,-7 3 1-15,-3 12-1 16,-4 3 0-16,-7 10 0 16,-8 9 1-16,-6 3-1 15,-4 10 0-15,-3 9-1 16,3 3 0-16,4-2 1 16,0-1 1-16,3 3 0 15,4-9 1-15,7-16-1 0,7-6 1 16,3-6 1-16,8-7 0 15,6-3-2-15,15-6 1 16,7-6-3-16,3-7 1 16,-3-6-7-16,-4-3 0 15,-7-19-7-15,4 4 0 16</inkml:trace>
  <inkml:trace contextRef="#ctx0" brushRef="#br1" timeOffset="-145430">23043 15563 46 0,'4'0'23'0,"0"-4"-17"0,-4 4 23 16,-4 4-29-16,-7 2 0 15,-10 6 0-15,0 10 0 16,-4 7-1-16,-10-4 1 16,-4 6-1-16,-3 7 0 0,0 6-2 15,3 3 1-15,4-7-4 16,3-2 1-16,7-10-8 16,11-15 1-16</inkml:trace>
  <inkml:trace contextRef="#ctx0" brushRef="#br1" timeOffset="-145221.72">22617 15481 39 0,'14'78'19'0,"25"42"-19"16,-25-95 31-16,3 12-30 15,11 7 1-15,8 6-1 0,-1 1 0 16,11-4-5-16,0-16 1 16,-4-6-8-16,-3-9 0 15</inkml:trace>
  <inkml:trace contextRef="#ctx1" brushRef="#br1" timeOffset="-160490.37">19114 11988 0</inkml:trace>
  <inkml:trace contextRef="#ctx0" brushRef="#br1" timeOffset="-143753.36">23968 15196 16 0,'-4'15'8'0,"1"-24"4"16,3 9 8-16,0 0-15 15,0-3 0-15,-4 3 4 16,4 0 1-16,0 0-11 16,0 0 1-16,7 0 7 15,4-3 1-15,-1-4-3 0,12 7 1 16,13 0-3-16,7 0 1 16,11 7-3-16,4-1 0 15,-5 7-1-15,-6 5 1 16,-14 4-2-16,-11 3 0 15,-14 16-1-15,-21 6 1 16,-14 16-3-16,-18 9 1 16,-10 0-3-16,3 0 1 15,-4-3-1-15,1-6 0 16,6-3 1-16,1-10 0 0,7-6 2 16,10-13 1-16,7-3 1 15,8-12 1-15,6-7 0 16,8-6 1-16,3-3-1 15,7-6 1-15,3-3 0 16,1 2 0 0,3 1 0-16,0 0 0 15,4 6 1-15,3-3 0 0,-4 9 0 16,8 7 1-16,3 5 0 16,11 1 1-16,0 9-1 15,-4 10 1-15,0 0-1 16,4-4 0-16,-3 1-3 15,-1-4 0-15,0-3-13 16,0-18 0-16</inkml:trace>
  <inkml:trace contextRef="#ctx0" brushRef="#br1" timeOffset="-140523.98">24797 14612 35 0,'0'7'17'0,"3"-4"-6"15,-3 0 18-15,0 0-28 0,0 0 1 16,0-3 1-16,0 3 1 16,0 10-5-16,0-1 1 15,0 7 2-15,0 3 1 16,0 0-2-16,0 0 1 16,-3 0-2-16,3-6 1 15,0-4-3-15,0-2 1 16,0-10-1-16,0-7 1 15,3-8-1-15,4-4 1 0,0-3 0 16,8 0 1-16,-1 6 0 16,3-2 1-16,1-1 0 15,0 3 0-15,-1 4 0 16,1 5 0-16,-4 4-1 16,0 3 0-16,-3 3-1 15,-1-3 0-15,-3 0-1 16,0 3 1-16,0 7 0 15,0-4 0-15,-3 7 0 16,-1-4 0-16,1 4 1 16,0-4 0-16,-4 0 0 15,3-2 0-15,1-4 0 16,-4-3 0-16,7 0 0 16,0-10 0-16,0 1 0 15,3 0 0-15,-3-1 0 16,4 1 0-16,3-4 1 15,4 1 0-15,3-1-1 0,-3 1 1 16,3 2 0-16,-4-2 0 16,1 2 0-16,0 4 1 15,-4 3-2-15,-4 6 0 16,1 6 1-16,-1 7 0 16,-2 12-3-16,-5 13 0 15,-3 6-9-15,0 6 1 16,-7-15-3-16,0-7 1 15</inkml:trace>
  <inkml:trace contextRef="#ctx1" brushRef="#br1" timeOffset="-152565.59">20623 12521 0,'0'0'16,"-3"12"0</inkml:trace>
  <inkml:trace contextRef="#ctx0" brushRef="#br1" timeOffset="-136079.97">25217 16171 53 0,'49'34'26'0,"0"29"-21"0,-35-57 26 0,-3 10-31 15,-4 6 1-15,-3 6-1 16,-11 4 1-16,-15 5-2 16,-20 10 0-16,3 0-4 15,-3-6 0-15,3-13-10 16,-3-12 1-16</inkml:trace>
  <inkml:trace contextRef="#ctx0" brushRef="#br1" timeOffset="-135253.45">27961 15550 41 0,'11'6'20'0,"13"-15"-12"16,-24 9 27-16,0 0-32 0,0 0 1 15,-7 3 0-15,-10 0 1 16,-8 0-7-16,4 0 0 16,-4 1 4-16,-3-1 0 15,0 3-2-15,-4 3 1 16,-3 10-2-16,-1 6 1 16,5-3-1-16,2 6 1 15,8 7-2-15,4-1 0 16,10-5-1-16,3-4 0 15,15-10 1-15,3-2 0 0,10-7 1 16,5-9 0-16,-1-3 1 16,-3-7 0-16,-4-2 0 15,0-1 1-15,0 0-1 16,-3 1 1-16,-4 2-1 16,0 4 0-16,0 2 0 15,-7 7 1-15,-3 7-1 16,-8 8 0-16,-3 10 0 15,-3 13 1-15,-5 9-2 16,-2 3 1-16,-8 13 0 16,-7 6 1-16,1-3-1 15,2-3 0-15,5-1 2 16,6-8 0-16,7-7 1 16,8-7 0-16,10-5 0 15,14-10 0-15,7-9-1 16,4-4 1-16,7-12-9 15,3 0 0-15,8-16-10 0,-1 7 0 16</inkml:trace>
  <inkml:trace contextRef="#ctx0" brushRef="#br1" timeOffset="-134473.45">28935 15252 33 0,'0'-3'16'0,"0"6"-2"15,0-3 16-15,0 3-26 16,-4 0 1-16,-3 1 0 15,-3 2 1-15,-8 6-8 16,-7 1 0-16,-3 6 5 16,-7 3 0-16,0 6-2 15,-4 6 0-15,3 1-1 16,1 6 1-16,3 9-1 16,4-3 0-16,7 0 0 15,10 0 0-15,11 0-1 16,8-6 1-16,6-10-3 15,10-3 1-15,1-6-3 16,3-9 0-16,-3-4-7 0,-4-9 1 16,0-9-3-16,-7-7 0 15</inkml:trace>
  <inkml:trace contextRef="#ctx0" brushRef="#br1" timeOffset="-134216.78">28374 15550 60 0,'3'16'30'0,"8"-10"-41"0,0-6 62 0,17 3-49 16,11 3 0-16,3 1 0 15,11 2 0-15,7 0-6 16,-4 1 1-16,-6 2-12 16,-8-8 0-16,-21-1-2 15,-7-3 0-15</inkml:trace>
  <inkml:trace contextRef="#ctx0" brushRef="#br1" timeOffset="-131802.55">30120 14616 27 0,'32'-4'13'0,"-7"-2"3"0,-18 6 14 15,0 0-26-15,-7 0 1 16,0 0 1-16,-4 0 0 15,1-3-8-15,-11 3 0 16,-8 0 5-16,-2 3 0 16,-8 3-3-16,-14 4 1 15,-7-7-1-15,-7 6 1 16,4 7-2-16,-1 3 0 0,1 0 0 16,3 0 0-1,11-1 0-15,6 1 1 0,12-3-2 16,2 6 1-16,5-3 0 15,6 6 0 1,4 6-1-16,4 0 0 0,3 13 0 16,-4 10 1-16,-3-1 0 15,0 13 1-15,0 12-1 16,0 7 1-16,-4-1 0 16,-3 1 0-16,0-10 0 15,0-2 0-15,0-11 2 16,7-2 0-16,3-7 1 15,8-6 1-15,3-6 1 16,7-7 0-16,-3-2 0 16,17-7 0-16,7-6-3 15,4-4 1-15,3-5-4 16,1-7 1-16,-5-3-14 0,-2-6 1 16,-5-10-4-16,-2-6 1 15</inkml:trace>
  <inkml:trace contextRef="#ctx0" brushRef="#br1" timeOffset="-131440.68">30134 14757 44 0,'-7'6'22'0,"7"16"-27"16,0-13 39-16,4 7-34 15,-8 12 0-15,4 0 0 16,0 10 1-16,4 3-1 16,-1 0 0-16,1-4 0 15,-1-2 0-15,4-7-5 16,8-6 1-16,-5-6-8 16,4-7 0-16</inkml:trace>
  <inkml:trace contextRef="#ctx0" brushRef="#br1" timeOffset="-131165.92">30512 14951 28 0,'3'38'14'0,"-10"-35"-12"0,4 6 17 0,-8 10-16 15,-3 9 1-15,-11 4 1 16,-6 2 1-16,-5 7-8 15,1 9 1-15,-4 3 4 16,0 7 0-16,4-7-2 16,0 1 1-16,7-7-3 15,10-3 1-15,0-10-7 16,8-9 1-16,6-9-5 16,8-10 1-16</inkml:trace>
  <inkml:trace contextRef="#ctx0" brushRef="#br1" timeOffset="-130773.45">30314 15453 30 0,'7'31'15'0,"4"-12"-10"0,-8-16 24 0,1 0-26 15,3-3 0-15,0 0 4 0,4 0 1 16,3 0-8-16,0-3 0 15,3 0 5-15,8 3 1 16,3 0-2-16,4 3 1 16,-7 0-3-16,-4-3 1 15,-3 7-3-15,-8-4 0 16,1 0-1-16,-8 0 1 16,-6 6-1-16,-4 4 0 15,-7 6-1-15,-8 3 1 16,-2 3 0-16,-1 0 0 15,-3 0 0-15,10-9 1 0,1-1 0 16,2-2 1-16,8 6 0 16,7-7 0-1,7 4-1-15,8 0 1 0,2-7-1 16,11 7 1-16,-3-10-2 16,-4-3 0-16,0 3-8 15,1-9 0-15,-1-6-6 16,0 3 0 15</inkml:trace>
  <inkml:trace contextRef="#ctx0" brushRef="#br1" timeOffset="-128587.59">8781 15167 21 0,'0'-6'10'0,"10"9"-8"0,-6-3 10 0,-1 3-12 0,4 1 0 16,-7-1 2-16,4 0 0 15,-4 3 0-15,0-3 1 16,0 10 1-16,-4 3 1 16,4 12 0-16,-7 6 0 15,4 10-2-15,3 9 1 16,0 16-3-16,-4 4 0 15,1 11-3-15,-1 4 1 16,1 0-2-16,-1-7 1 16,1-12-4-16,-4-9 0 0,-1-10-4 15,5-9 0-15</inkml:trace>
  <inkml:trace contextRef="#ctx0" brushRef="#br1" timeOffset="-127777.02">8816 15215 9 0,'0'18'4'0,"3"-24"0"0,-3 0 0 15,0 6 2-15,0 0 0 16,4-6 4-16,0-1 0 16,3 1-12-16,3 3 0 0,4 0 8 15,7 3 1-15,11-7-2 16,-11 7 0-16,22-9-2 16,-12-4 1-16,15-2-1 15,4-4 0-15,3-3-1 16,-4 3 1-16,-10 0-2 15,0 4 1-15,-4 5-2 16,-7 7 1-16,0 6-2 16,-10 10 0-16,-4 6-1 15,0 3 1-15,-10 3-2 16,-4 6 1-16,-7 7-2 16,-4 2 0-16,0 1 0 15,1 6 0-15,3-6 1 16,3 0 1-16,-6 3 0 15,6 6 1-15,1 0 0 16,3-6 1-16,0 6 0 0,3 0 1 16,1-3-1-16,-1 7 0 15,4-4 0-15,-3 3 1 16,3-12-1-16,0 3 0 16,-4-3 1-16,-3-1 0 15,0 1 0-15,-3-6 1 16,-4-4 0-16,0-6 0 15,-4-3 0-15,-6-6 0 16,-5-1 0-16,-6 1 0 16,-7 6-1-16,0 3 0 15,-11 0 0-15,-11 0 0 16,-3 0-1-16,0-6 1 0,-3 0-2 16,3-3 1-16,11-4-4 15,3-2 1-15,7-4-7 16,7-6 0-16</inkml:trace>
  <inkml:trace contextRef="#ctx0" brushRef="#br1" timeOffset="-126513.85">30780 15603 37 0,'10'47'18'0,"12"13"-16"0,-15-54 18 0,0 10-20 15,0 9 1-15,-4 0 1 16,-3 6 0-16,-7 1-2 16,-3 5 0-16,-8 4 1 15,-7-3 0-15,-3-7-4 16,0-3 0-16,7-6-8 15,0-12 1-15</inkml:trace>
  <inkml:trace contextRef="#ctx0" brushRef="#br1" timeOffset="-126126.18">31500 14866 27 0,'-4'-18'13'0,"-3"8"-8"0,7 10 17 0,-4 3-16 16,-3 4 1-16,4 5 3 16,-8 10 1-16,4 3-14 15,0 13 1-15,-3 12 7 16,3 19 1-16,-1 19-3 16,1 15 0-16,0 4-4 15,4-19 0-15,-1-7-6 16,8-24 0-16,3-23-7 15,7-15 0-15</inkml:trace>
  <inkml:trace contextRef="#ctx0" brushRef="#br1" timeOffset="-125494.18">31662 14286 29 0,'0'0'14'0,"7"3"-5"0,-4 4 16 16,4 8-23-1,1 10 0-15,-1-6 5 0,0 10 1 16,10 18-8-16,8 9 1 15,14 16 5-15,3 25 0 16,11-3-2-16,3 7 1 16,-3 15-4-16,-7 6 1 15,-10-3-2-15,-15 0 0 16,-14-12-1-16,-14 0 1 16,-14-7-1-16,-11-6 1 15,0-12-1-15,-7-20 0 0,-3-12-2 16,3-9 0-16,7-6-5 15,4-4 1-15,7-9-8 16,10-9 1-16</inkml:trace>
  <inkml:trace contextRef="#ctx0" brushRef="#br1" timeOffset="-119700.68">5002 6469 21 0,'7'12'10'0,"8"4"-3"0,-8-10 10 15,3 10-16-15,-6 9 1 16,3 10 0-16,-4 8 0 16,-3 11-3-16,-3 18 1 15,-8 16 1-15,1 18 0 0,-12 13-1 16,-2 13 0-1,-4 6-1-15,3 3 1 0,4-6-2 16,-8-13 1 0,19-12 0-16,-1-22 0 0,11-13-2 15,0-15 0-15,0-23-5 16,0-18 1-16</inkml:trace>
  <inkml:trace contextRef="#ctx0" brushRef="#br1" timeOffset="-118558.03">5052 6616 11 0,'28'13'5'0,"18"-42"2"0,-28 20 2 0,10 3-9 16,-11 0 1-16,19-4 1 15,13 7 0-15,11 3-3 16,14 3 1-16,7 0 1 16,0-3 1-16,18 0-2 15,3 0 1-15,15-6-1 16,3 0 0-16,7-13 0 15,7 3 0-15,11 7 0 16,-4-1 0-16,10 1 0 16,5 3 1-16,-1-1 0 15,11-2 1-15,-8-4 0 16,5-2 0-16,-8-4 0 16,7-12 0-16,7 2 0 15,-13-5 0-15,6-1-1 16,7-2 0-16,-24-1-1 0,3 7 1 15,7 6-1-15,-10 6 1 16,-7 0-1-16,-19 3 0 16,1-6 0-16,-10-3 0 15,-15-3 1-15,-10 6 0 16,-8 3 0-16,-13 4 0 16,-4-1 0-16,-14 3 0 15,-11 4 0-15,-7 12 0 16,-7 10-1-16,-7 6 0 0,-7 3-1 15,-10 9 0-15,-15 16 0 16,-13 6 0-16,-15 19 0 16,-7 19 0-16,-7 7-1 15,3 2 1-15,1 13 0 16,7 0 0-16,6 0 0 16,8 15 0-16,3-6 0 15,11 1 1-15,7 5 0 16,3-12 0-16,8-9 0 15,-1-16 0-15,1-7 0 16,-1-5 0-16,1-10 0 16,-11-6 1-16,3-4-1 15,-7 1 0-15,1-4 0 16,-12-12 1-16,-9-3-1 16,-5-7 0-16,-13-2 0 15,6-7 1-15,-13-6-1 16,-18-7 0-16,-21 1 0 0,-4-10 0 15,-28-3 0-15,-7 0 0 16,-8-3-1-16,-16-7 1 31,-8 7 0-31,7-3 1 0,-14-10-1 0,4-9 0 16,6-6 1-16,-10-4 1 16,4-2 1-16,3-1 0 15,0-3 0-15,7 4 0 16,-3 2 0-16,21 7 0 15,10 3-1-15,11 3 0 0,14 6-2 16,8 4 1 0,13 5-2-16,14 1 1 15,8 0-9 1,17-4 1-16,7-8-2 16,21-14 0-16</inkml:trace>
  <inkml:trace contextRef="#ctx0" brushRef="#br1" timeOffset="-117056.88">10657 6199 23 0,'7'3'11'0,"32"-6"-7"16,-28-3 12-16,3-7-15 0,4-6 1 16,10 1 2-16,11-17 0 15,17-9-5-15,22-9 1 16,6-10 2-16,19 7 1 16,24 12-2-16,14 6 1 15,10 10-2-15,12 12 1 16,3 7-1-16,3 12 0 15,-3 6-1-15,3 13 1 16,-7 7-2-16,-3-11 1 16,-11 4-2-16,-3 4 0 15,-22 5-1-15,-3 6 0 0,-3-2-3 16,-8 15 0-16,-17 3-1 16,-18 7 1-16</inkml:trace>
  <inkml:trace contextRef="#ctx0" brushRef="#br1" timeOffset="-116321.15">13109 6359 27 0,'7'-13'13'0,"29"17"-16"0,-26-1 27 0,8 3-22 15,-1 13 0-15,8 9 1 16,0 16 1-16,3-3-6 16,0 9 1-16,0 9 3 15,1-11 0-15,-5 2-2 16,-2-6 1-16,-1-13-1 16,-7-9 1-16,0-6-1 15,4-13 1-15,-4-10 0 16,3-15 0-16,8-3 0 15,7-19 0-15,17-12-1 16,4-7 1-16,7-12 0 16,4 12 0-16,-4 4-1 15,-8-1 0-15,-2 10 0 0,-11 0 1 16,-4 9-1-16,-3 13 0 16,-8 12-1-16,-2 4 1 15,-8-1-1-15,-11 7 1 16,-10-10-1-16,-11 13 0 15,-17 16 0-15,-25 12 1 16,-28 6-1-16,0 13 1 16,-18 12 0-16,-3-2 0 15,-8-1-7-15,1-9 1 0,10-19-4 16,11-13 1 0</inkml:trace>
  <inkml:trace contextRef="#ctx0" brushRef="#br1" timeOffset="-114355.91">4872 8240 27 0,'0'16'13'0,"0"-28"-8"16,0 12 13-16,0 3-19 0,-11 9 1 15,-6 1-1-15,-5 6 1 16,1 9 0-16,-7 10 0 15,-11 5 0-15,-10 17 0 16,-11 9-1-16,-11 13 1 16,-17 15 0-16,0 3 0 15,3 0 1-15,1 4 0 16,10-7 0-16,3 7 1 16,-3 5 0-16,14 4 0 15,7 16 0-15,7-7 1 0,11 4-1 16,7-1 1-16,7-9-1 15,10 0 0-15,0-6 0 16,4-10 1-16,7 4-2 16,7-10 1-16,15 0-2 15,9 3 0 1,8-16-1 0,10 1 1-16,15-10-1 0,-4-9 0 0,14-7 0 15,7-12 0-15,7-6 0 16,8-13 0-16,2-9-1 15,8-7 1-15,7-6-1 16,14-9 1-16,-7-7-2 16,18-2 0-16,3 2 0 15,0 4 1-15,-4 2 0 16,1 7 0-16,-7 4 0 16,3-4 1-16,-14 0 1 15,3-4 0-15,-3 1-1 16,0-6 1-16,3 3-1 0,-17-1 1 15,4 4-1-15,-1 6 0 16,0 10 0-16,1 6 1 16,-12 3 0-16,-16 9 0 31,-1 35 1-31,-25 3 1 16,-21 0-1-16,-17 12 0 0,-21 7-1 15,-22 3 1-15,-10-3-1 16,-11 3 0-16,0-10-3 15,4-15 0-15,6-9-4 16,8-7 1-16,7-13-1 16,7-5 0-16</inkml:trace>
  <inkml:trace contextRef="#ctx0" brushRef="#br1" timeOffset="-113724.52">6826 12198 17 0,'0'22'8'0,"7"-6"-1"0,-7-7 15 16,4 7-21-16,3 6 1 0,-7 3-1 15,3 6 1-15,4 7-3 16,-7-1 1-16,0 4 0 16,4 3 1-16,0 3-1 15,-1 0 0-15,-3 0 0 16,0-3 0-16,0-6-1 16,0-10 1-16,0-6 0 15,0-10 0-15,0-9 0 16,7-9 0-16,4-10 1 15,-1-5 1-15,11-11 0 16,8 1 1-16,13-7-1 16,7 1 0-16,1-1-1 15,3 3 1-15,3 1-2 16,-14 9 1-16,4 0-1 16,-14 3 0-16,-4 3 0 15,-14 3 0-15,-7 7 0 16,-17 9 0-16,-18 6 0 15,-22 4 1-15,-17 8-1 0,0-5 1 16,-10-4-1-16,-12-9 0 16,-6-6-10-16,0-16 1 15</inkml:trace>
  <inkml:trace contextRef="#ctx0" brushRef="#br1" timeOffset="-97480.68">3101 15331 22 0,'0'12'11'0,"-7"-6"-2"16,7-6 12-16,0 0-17 15,7-3 1-15,0 3 0 16,-7-3 1-16,11-3-8 15,-1-4 1-15,1-5 5 16,3-7 0-16,3 0-2 16,5-3 0-16,2-10 0 15,-2-9 0-15,-1 7-1 16,0-7 0-16,-4-6-1 16,5-1 1-16,-12 11-1 15,-3 2 0-15,4 4-1 0,-8 8 1 16,4 11-1-1,-3 5 0-15,-4 10-1 0,7 13 1 16,-7 18-1-16,4 10 0 16,3 12 0-16,0-2 1 15,3 8 0-15,-6-2 0 16,6 2 1-16,1 1 0 16,7-7 0-16,-8-3 1 15,8-9-1-15,-8-7 0 0,5-5 0 16,-1-10 0-16,-11-7 0 15,-3 1 1-15,-3-13-1 16,-8-16 0-16,-3-3-1 16,-7-9 1-16,0 0 0 15,-11-1 0-15,-7-2-1 16,0 0 1-16,-14 6 0 16,15 3 0-16,-12 9 0 15,4 4 0-15,4 6 0 16,0 3 1-16,3 3-1 15,4 0 0-15,10 0 1 16,4 0 0-16,7 3 0 16,10 1 0-16,-3-1-1 15,14-3 1-15,11-6-1 16,3-3 1-16,0-4-1 16,18 1 0-16,3-1 0 15,15 1 0-15,3 0-1 16,0-7 0-16,3-3 1 0,-3 0 0 15,-4 1-1-15,-13-1 1 32,-11 3 0-17,-4 3 0-15,-7 1 1 0,-3 3 0 0,-8 2-1 0,-10 10 1 16,-14 10-1-16,-25 9 0 16,-10 6 0-16,-11 10 1 0,-11 9-2 15,11 12 1-15,0 4-2 16,4 3 1-16,7 0-2 15,6-7 0-15,4-15-5 16,8-9 1-16,2-7-4 16,1-22 0-16</inkml:trace>
  <inkml:trace contextRef="#ctx0" brushRef="#br1" timeOffset="-96940.2">3577 15233 22 0,'43'3'11'0,"27"-31"-5"0,-49 22 15 16,7-10-18-1,1-3 1-15,-1-6 2 0,-7-6 1 16,7 0-8-16,-7-7 1 15,-6 0 7-15,-1-2 0 16,-11-1-2-16,-13-6 1 16,-12 6-2-16,12 10 0 15,-40-7-1-15,-9 4 0 16,-19 2-2-16,-3 10 1 16,-11 10-1-16,4 12 0 15,-7 19-3-15,3 15 1 0,4 16-2 16,7 10 0-16,3 18-1 15,4 1 1-15,7 8-1 16,17 7 0-16,12-3 2 16,13 0 0-16,14 0 0 15,11 3 1-15,11-6 0 16,21-6 0-16,6-10 0 16,22-16 0-16,11-24 0 15,17-20 0-15,22-24 0 16,2-20 1-16,15-27-1 15,4-7 1-15,-22-13-1 16,-17 1 1-16,-25-3 0 16,-18 8 0-16,-34-5 0 15,-19 3 1-15,-35-7-5 16,-10 1 0-16,-22-17-7 16,-20-2 1-16</inkml:trace>
  <inkml:trace contextRef="#ctx0" brushRef="#br2" timeOffset="-88231.81">5958 17767 41 0,'0'13'20'0,"-10"-4"-13"0,10-6 20 0,-7 3-26 16,3 4 0-16,-6-1 1 15,-8 1 0-15,-3 2-3 16,0 1 1-16,-8 2 1 15,-6 7 0-15,-7-3-2 16,0 6 1-16,3 10-2 16,7 2 1-16,4 10 0 15,7 10 0-15,10-7 0 32,0 3 0-32,11-9 1 0,11-6 0 0,10-10 0 15,11-12 0-15,7-10-1 16,0-12 1-16,10-4-1 15,-7-8 0-15,8-8-1 0,-1 1 0 16,-10-3 0 0,-7 0 0-16,-4 6 0 0,-11-3 0 15,5 9 0-15,-12 1 1 16,1 2 2-16,-1 0 0 16,1 7 2-16,0 0 0 15,-4 3 1-15,3 0 1 16,-10 3-1-16,0 0 0 15,-7 3-1-15,4 0 1 16,-15 3-3-16,0 0 1 16,-6 4-2-16,-5 6 0 15,8 2-1-15,0 11 0 0,3 5-2 16,8-6 0-16,-1 4-2 16,1-1 0-16,10-3 0 15,10-6 1-15,1-6 0 16,10-10 1-16,0-6 2 15,0-9 0-15,1 2 0 16,-5-5 0-16,1-10-8 16,-8-6 0-16</inkml:trace>
  <inkml:trace contextRef="#ctx0" brushRef="#br2" timeOffset="-85711.47">6410 18099 34 0,'0'13'17'0,"0"3"-10"0,0-16 18 15,7 3-24-15,0 6 1 16,4-3 1-16,-11 4 0 16,3 2-3-16,4 7 1 15,4-6 2-15,-8 2 0 16,4 1-2-16,-3-6 1 15,-4-4-2-15,0 3 1 16,0-2-3-16,0-4 1 16,0-10-1-16,3-5 1 15,1-7-1-15,3-6 1 16,4 0 0-16,-1-3 1 16,4 12-1-16,0-3 0 15,8 10 1-15,-12-1 0 16,4 7 0-16,0 6 0 0,1 0-1 15,-5 4 1-15,-3 2 0 16,0 1 0-16,0-1 0 16,-3 0 0-16,-1 1-1 15,1-7 1-15,-1 3-1 16,1-3 1-16,3 0-1 16,-7 1 1-16,4-4-1 15,3-4 1-15,3-2-1 16,-6 0 0-16,3 0 0 15,0-1 1-15,0-2 0 16,7 0 0-16,-3-1 0 16,-1 7 0-16,-3-3 0 15,4-1 1-15,3 7-1 16,4 0 0-16,-8 0 0 0,4 0 1 16,0 4 0-16,0-1 1 15,-3 0-1 1,0 3 0-16,-4 4 0 0,0-1 1 15,3 3-1-15,-6 7 0 16,6 6-3-16,-3-3 1 16,4 0-9-16,0-3 0 15,-1-16-2-15,1-9 1 16</inkml:trace>
  <inkml:trace contextRef="#ctx0" brushRef="#br2" timeOffset="-84404.24">7394 17987 33 0,'0'0'16'0,"-3"-4"-9"0,3 4 25 15,0 4-31-15,0 5 1 16,0 7 1-16,0 6 0 0,0 3-5 16,0 9 1-16,0 13 2 15,-7 3 1-15,0 7-2 16,-4 2 0-16,0-5-2 16,-3-1 1-16,4-12-4 15,-1-4 0-15,1-18-7 16,3-12 0-16</inkml:trace>
  <inkml:trace contextRef="#ctx0" brushRef="#br2" timeOffset="-84090.59">7281 17943 24 0,'0'-16'12'0,"4"10"-7"0,3 3 13 15,-4-1-15 1,5 1 0-16,2 0 2 0,4 0 0 15,4 0-7-15,-1 0 1 16,1 0 4-16,7 3 1 16,-4 3-1-16,4 3 0 15,3 3 0-15,4 4 1 16,-11-4-1-16,0 1 0 16,-3-4-1-16,-8 0 1 15,-6 1-2-15,-8 2 0 16,-6 7-2-16,-12 6 1 15,5 3-3-15,-4-3 1 16,-1 0-2-16,5-4 0 0,-4-2-7 16,0 0 0-16,10-4-2 15,4-12 1-15</inkml:trace>
  <inkml:trace contextRef="#ctx0" brushRef="#br2" timeOffset="-83789.99">7793 17999 27 0,'10'10'13'0,"-2"18"-8"16,-8-25 23-16,0 6-25 16,-4 1 0-16,0 5 1 15,1 1 1-15,-8 3-6 16,-3 3 0-16,4 3 4 15,-1 6 0-15,8-12-2 0,-5 3 0 16,5-3 0-16,3 0 0 16,3-4-2-16,5-5 1 15,2-7-1-15,4 0 1 16,4-9-1-16,3-10 0 16,0-9-1-16,4-13 0 15,-7-9-10-15,3 7 1 16</inkml:trace>
  <inkml:trace contextRef="#ctx0" brushRef="#br2" timeOffset="-83518.96">8089 17504 40 0,'7'37'20'0,"-7"13"-19"15,0-34 30-15,0 19-30 16,-3-13 0-16,-1 12 0 16,-6 16 1-16,10 4-3 15,-11 11 1-15,4 8 1 16,0-4 0-16,3-10-2 16,-3-9 1-16,4-15-3 15,-1-7 0-15,1-19-6 16,3-12 0-16,0-16-4 15,-4-9 1-15</inkml:trace>
  <inkml:trace contextRef="#ctx0" brushRef="#br2" timeOffset="-83333.59">7885 17955 37 0,'0'22'18'0,"10"-16"-18"0,4-9 33 16,-3 3-32-16,-1 0 1 15,8 0-1-15,3 0 0 0,0 0-4 16,18 0 1-16,-7-3-7 16,3 0 0-16,-3-6-2 15,-7-4 0-15</inkml:trace>
  <inkml:trace contextRef="#ctx0" brushRef="#br2" timeOffset="-83008.78">8177 18015 41 0,'22'22'20'0,"20"9"-25"15,-32-28 39-15,8 0-34 16,3-6 1-16,0-3-1 16,1 0 0-16,-5-10-1 15,-6 3 1-15,-4 1 0 16,-7 6 0-16,0-1-1 15,-11 1 1-15,-3 6-2 16,0-3 0-16,0 6-1 0,7 3 1 16,-4 10 0-16,-3 3 0 15,4 3 1-15,6 3 0 16,4 3 1-16,0 0 1 16,0 7 0-16,7-7 1 15,4-12-2-15,-1-1 1 47,4-2-5-47,1 0 1 0,2-7-7 0,-3-22 0 16</inkml:trace>
  <inkml:trace contextRef="#ctx0" brushRef="#br2" timeOffset="-82739.8">8548 18096 38 0,'0'19'19'0,"0"-19"-25"0,0-6 33 0,0 6-25 0,0-10 0 0,0-2 1 15,0-4 0-15,0 1-4 16,3-4 1-16,-3 6 2 16,4 7 0-16,-1 0-1 15,1-1 1-15,-1 1-1 16,5 0 0-16,6 0-4 0,-4-4 1 15,8-2-6 1,7-4 1-16,6-6-5 0,1-6 0 16</inkml:trace>
  <inkml:trace contextRef="#ctx0" brushRef="#br2" timeOffset="-82437.56">9035 17892 43 0,'7'16'21'0,"0"-6"-27"0,-7-7 40 16,0 3-34-16,-4 3 0 16,-3 4 0-16,-7-1 0 0,-4-2-1 15,1 2 1-15,3 4-1 16,-7 3 0-16,6-3 0 16,1-4 0-16,4 4 0 15,-1-4 1-15,8 1 0 16,3 3 1-16,3-4 0 15,8 1 1-15,-1-1 0 16,1 1 1-16,-1-1-2 16,-2 1 0-16,-5-4-1 15,-10 1 0 1,-7 2-5-16,-4-6 0 0,-14-2-8 16,-3-11 1-16</inkml:trace>
  <inkml:trace contextRef="#ctx0" brushRef="#br2" timeOffset="-81762.27">11088 17993 46 0,'-7'25'23'0,"-14"22"-22"15,17-34 40-15,-3 2-39 16,0-2 1-16,-18 6-1 15,-3-1 0-15,-4 1-3 16,1 9 0-16,-5-6 2 16,12 0 0-16,2-9-1 0,5-1 1 15,-1 1-1-15,4-1 0 16,3-2-1-16,8-1 0 16,3-2-1-16,7-4 1 15,7-3-1-15,7-3 1 16,7-7-1-16,4 1 1 15,0-10 1 1,-4 6 0-16,-3 1 0 0,-4 2 0 16,-3 1 0-16,-4 3 0 15,0 9-1-15,0 3 1 16,-3 10 0-16,-1-7 0 0,1 4-1 16,-1 2 0-1,1 1-1 1,0 0 1-1,-1-4-6-15,4-2 1 0,4-7-7 0,-4-6 0 0</inkml:trace>
  <inkml:trace contextRef="#ctx0" brushRef="#br2" timeOffset="-81402.8">11328 18319 37 0,'3'9'18'0,"-3"-12"-18"0,0 0 28 15,-3-6-27-15,-1-1 1 16,1-2 1-16,3-4 1 16,-4-3-4-16,1 0 0 15,-1-3 4-15,4 1 0 16,0-8-1-16,4 4 1 15,-1-3-1-15,1 3 1 16,-1 3-1-16,4 3 0 16,7 3-1-16,4 7 1 15,7 0-2-15,10 2 0 16,-3 1 0 0,-4 0 0-16,0 3-5 0,-7 3 0 15,-3-7-12-15,-4 7 1 0,-7-9-1 16,0-4 0-16</inkml:trace>
  <inkml:trace contextRef="#ctx0" brushRef="#br2" timeOffset="-80876.21">11631 18275 55 0,'11'35'27'0,"27"-29"-35"0,-23-6 55 16,6-3-46-16,3 0 1 0,1-7 0 16,0-2 0-16,-8-4-4 15,-2-3 1-15,-5 0 1 16,-3 7 0-16,-7-7-2 15,-7 0 1-15,-3 0-3 16,-8 7 0-16,-3 5 0 16,0 7 0-16,-1 4 0 15,5 8 1-15,-1 13 1 16,8 0 0-16,6 0 2 16,8 4 0-16,6 5 0 15,11 4 1-15,8-4-1 16,-1-9 1-16,4-6-5 15,-1-9 0 1,8-14-8-16,3-14 0 16</inkml:trace>
  <inkml:trace contextRef="#ctx0" brushRef="#br2" timeOffset="-80389.33">13194 18460 55 0,'-4'-3'27'0,"1"-66"-33"0,3 38 48 0,3-16-42 16,1-19 0-16,-1-13 1 15,1-12 1-15,7 0-3 16,-1 4 1-16,4-4 0 16,4 6 1-1,7 19 0-15,3 10 1 0,4 9-1 16,3 15 1-16,-3 14-1 16,-1 11 0-16,-13 14-5 0,-4 14 0 31,-25 33-12-31,-6 8 0 15</inkml:trace>
  <inkml:trace contextRef="#ctx0" brushRef="#br2" timeOffset="-80156.44">13003 18203 57 0,'11'25'28'0,"14"-19"-30"0,-11-6 43 0,7 7-40 15,11-1 0-15,10-3-1 16,4 3 1-16,3-3-5 16,1 7 1-16,-4-7-7 15,-8-3 0-15,-6-13-6 16,0 1 1-16</inkml:trace>
  <inkml:trace contextRef="#ctx0" brushRef="#br2" timeOffset="-79974.55">13621 18259 39 0,'0'51'19'0,"-4"-42"-16"0,1-3 31 0,-1 4-29 0,1 2 0 16,-4 1 1-16,0-1 1 15,-1 1-10-15,5-4 1 16,-4 1 3-16,3-4 1 15,4-6-13-15,0-10 0 16,0-5-4-16,4-7 0 16</inkml:trace>
  <inkml:trace contextRef="#ctx0" brushRef="#br2" timeOffset="-79822.64">13526 17965 28 0,'3'25'14'0,"8"-22"-15"0,-4 3 18 0,0 4-18 16,0-4 0-16,3 3-9 15,4 1 0-15,4-1 8 16,-4-9 1-16</inkml:trace>
  <inkml:trace contextRef="#ctx0" brushRef="#br2" timeOffset="-79465.33">13741 18244 40 0,'0'47'20'0,"7"-25"-25"16,-7-16 42-16,3 3-36 15,1 4 1-15,-1-1 2 16,1 1 0-16,-1-4-6 0,1-2 0 16,3-4 2-16,0-9 0 15,4-4-2-15,-1-2 0 16,1-1-2-16,-1-6 0 15,1-3 1-15,0 0 0 16,3 7 1-16,0-4 0 16,0 9 1-16,0 1 1 15,7 12 1 1,-3 3 0-16,-4 7 0 0,0 0 0 16,-3-1 0-16,-1 4 0 15,-3 3-1-15,0 3 1 0,0-4-1 16,-3 1 1-16,-1-3-1 15,1-7 0-15,-1-3-2 16,1-2 0-16,0-8-6 16,3-5 1-16,0-10-4 15,-4 4 1 1</inkml:trace>
  <inkml:trace contextRef="#ctx0" brushRef="#br2" timeOffset="-79202.48">14199 18178 37 0,'7'37'18'0,"0"-5"-24"16,-7-23 35-16,-3 4-27 16,-1-1 1-16,4 4 2 15,-3 6 1-15,-1 0-8 0,1 0 1 16,-1-3 3-16,8-4 1 15,-4-2-4-15,3-4 0 16,1-9-5-16,-1-6 0 16,1-7-6-16,-1-5 1 15,4-14-1-15,-7-8 0 16</inkml:trace>
  <inkml:trace contextRef="#ctx0" brushRef="#br2" timeOffset="-78895.63">14210 17751 36 0,'-4'-53'18'0,"22"-22"-21"0,-7 50 38 0,3-13-34 16,3 7 1 0,5-4 0-16,-1 4 0 0,3 3-3 15,1 6 1-15,-4 6 1 16,4 7 1-16,3 9-1 16,-7 6 0-16,-3 0-1 15,-4 16 1-15,-3 9-1 16,-8 10 0-16,1 6-1 15,-8 7 1-15,1 11 1 16,-4 1 0-16,-4 16 0 16,0 9 0-16,4 0 0 15,4-16 0-15,-1-6 0 16,1-9 1-16,3-17-3 16,0-11 0-16,3-13-3 31,4-10 1-31,-3-6-5 0,-1 3 1 0,-3-9-6 0,-7-12 0 15</inkml:trace>
  <inkml:trace contextRef="#ctx0" brushRef="#br2" timeOffset="-78702.89">14305 18084 26 0,'0'12'13'0,"11"-18"-10"0,-11 6 17 16,7 3-16-16,0 0 0 15,3 4 2-15,5-1 1 16,2-3-9-16,8 3 1 0,7 1 4 15,3-1 0-15,-3-3-5 16,-4 0 0-16,0 0-9 16,-3-3 1-16,-8-6-1 15,1-3 0-15</inkml:trace>
  <inkml:trace contextRef="#ctx0" brushRef="#br2" timeOffset="-78399.86">14626 18190 42 0,'4'35'21'0,"17"12"-23"0,-11-38 45 0,5-6-42 16,6 4 1-16,10-4 0 15,5-3 0-15,-1-6-3 16,0-10 0-16,-6-3 1 16,-5-6 0-16,-6 0-1 15,-8-6 1-15,-10 2-1 16,-7 1 0-16,-3 3-1 15,-8 6 1-15,-7 10 0 0,1 12 0 16,-1 10 0-16,7 5 0 16,4 17 1-16,11-1 1 31,10 10 0-31,7-3 1 16,0-7-1-16,7-5 1 15,4-7-1 1,7-13 0-16,3-6-6 0,0-9 0 0,-7-3-9 0,-13-7 1 15</inkml:trace>
  <inkml:trace contextRef="#ctx0" brushRef="#br2" timeOffset="-76568.33">16207 18084 44 0,'0'19'22'0,"0"-16"-12"0,0 3 23 16,0 7-32-16,0 5 0 15,0 4 1-15,0 7 0 16,-4-4-3-16,4-7 1 16,0-2 1-16,0-3 1 15,0-4-2-15,4-6 1 16,-1-9-1-16,4-7 1 15,0-5-2-15,0-4 1 16,0 0-1-16,0-3 0 16,0 9-2-16,1 0 1 0,-1 4-1 15,-4 2 1 1,4 10-1-16,-3 3 1 0,-1 1 0 16,1-1 0-16,3 0 1 15,-4 3 1-15,4 0 0 16,-3 1 0-16,3-1 0 15,-7 3 0 1,7-2 0-16,0-1 0 0,4-3-1 16,-1-3 1-16,1-3-1 15,-1-7 1-15,1 1-1 16,3 0 1-16,-3-1-1 16,3 1 1-1,0 3 0-15,4-1 0 0,-4 1 0 16,3 0 1-16,-3 6-1 15,1 0 1-15,-1 9-1 16,0 4 1-16,-4 9-1 0,1 9 1 16,-4-3-3-1,0-6 1-15,0 0-6 0,0-3 0 16,0-13-5-16,4-6 1 16</inkml:trace>
  <inkml:trace contextRef="#ctx0" brushRef="#br2" timeOffset="-76134.01">17018 18084 48 0,'25'19'24'0,"-22"-19"-23"0,-3 0 44 0,0 0-45 0,0 0 1 0,0 0-1 0,0 0 0 0,-10-4 0 15,-4 4 0-15,-8 4 0 16,-2 5 0-16,3 0 0 16,-1 4 0-16,-2 3 0 15,6 2 0-15,4 8-1 16,3-5 1-16,4-5-2 16,4 3 1-16,-1-6-1 15,4-1 1-15,4-6-1 16,3-3 1-16,3-6 0 15,1 0 0-15,0-3-1 16,-1 3 0 0,1-3-2-16,3-4 1 0,-4 1 0 15,-3-1 0-15,4 4 0 0,0 6 0 16,-1 3 2-16,4 7 1 16,-3 2 2-16,-1 1 0 15,1-1-1-15,0 1 1 31,-1 2-3-31,4 1 0 0,0-3-10 0,4-7 0 16</inkml:trace>
  <inkml:trace contextRef="#ctx0" brushRef="#br2" timeOffset="-75847.49">17385 18049 38 0,'7'7'19'0,"0"8"-18"0,-7-15 27 0,0 7-29 16,-4-1 1-16,1 0 0 16,-1 3 0-16,-6 7 0 15,-4 0 1-15,-4 6-1 16,-3 6 0-16,0 3 0 16,0-6 0-16,3 4 1 15,7 5 0-15,4 1-1 16,7-4 0-16,7-6 0 15,7-9 0-15,8-10-3 16,-1-12 1-16,7-10-4 16,4-6 1-16,7-15-6 15,10-14 0-15</inkml:trace>
  <inkml:trace contextRef="#ctx0" brushRef="#br2" timeOffset="-75457.86">17780 17510 21 0,'18'-82'10'0,"-8"48"-2"0,-10 24 12 15,4 4-13-15,-4 6 0 16,-4 10 5-16,1 2 1 16,-4 23-17-16,0 15 1 15,-4 13 9-15,-3 24 1 16,-4 7-5-16,1 4 1 0,-1 8-2 16,0-21 0-16,4-10-1 15,0-12 0 1,7-13 0-16,0-15 0 0,3-10-1 15,1-10 1-15,6-8-1 16,1-4 1-16,3-10-2 16,0-5 1-16,0-4-1 15,4-3 0-15,-1 1 1 32,4 2 0-32,1 3 0 0,2 4 1 15,1 9 1-15,-1 3 0 0,1 7 0 16,0 8 1-16,-1 4-1 15,1-6 1-15,0 3-2 16,-1 3 0 0,-3-3-2-16,-3-4 1 0,0-5-11 15,-1-7 1-15,1-6-2 16,-4-10 0-16</inkml:trace>
  <inkml:trace contextRef="#ctx0" brushRef="#br2" timeOffset="-75014.52">18172 18281 49 0,'-11'44'24'0,"4"-22"-32"16,7-12 48-16,0 2-40 15,0 7 0-15,0 0-1 16,0 3 0-16,0-3-2 0,0-4 1 16,0-2-10-1,0-13 0-15,11-22-1 0,3-3 0 16</inkml:trace>
  <inkml:trace contextRef="#ctx0" brushRef="#br2" timeOffset="-74837.59">18161 17792 33 0,'7'28'16'0,"11"10"-18"0,-11-32 29 0,0 4-28 16,3 2 1-16,1-6-5 15,3 1 0-15,4-4-2 16,3-6 1-16</inkml:trace>
  <inkml:trace contextRef="#ctx0" brushRef="#br2" timeOffset="-74526.73">18426 18215 35 0,'14'63'17'0,"-14"-19"-18"16,3-34 28-16,-3 2-27 15,0 1 0-15,0-4-1 16,0-3 1-16,0-6 0 0,4-9 0 16,-1-1 0-16,4-8 1 15,0-11-1-15,-3-5 1 16,3-1 0-16,-3 1 0 15,6-1 0-15,4 1 0 16,0 6 0-16,4 9 1 16,0 10-1-16,3 2 1 15,-4 14-1-15,1 5 0 32,0 10 0-32,-4 9 0 0,0 7-1 0,-4-10 0 15,1 0-4-15,0 1 1 0,-4-4-9 16,3-10 1-1</inkml:trace>
  <inkml:trace contextRef="#ctx0" brushRef="#br2" timeOffset="-73982.38">18807 18209 57 0,'3'25'28'0,"18"-6"-34"0,-10-13 52 0,7-2-45 0,6-1 0 15,4-3 0-15,4-7 1 16,0-2-3-16,0-7 0 16,-1-3 1-16,-2-2 1 15,-8-11-2-15,-4 1 0 0,-6-4 0 16,-11 10 0-16,-7 3 0 15,-4 3 0-15,1 7-1 16,-4 3 0-16,-7 9 0 16,-4 15 0-16,4 10 0 15,0 7 1-15,6 18-1 16,8 0 1-16,4 10 1 16,10 2 0-16,3-15 1 15,5 0 0-15,-1-12-2 16,10-10 1-16,15-6-5 31,0-7 1-15,3-9-10-1,-3-9 1-15,-4-16-1 0,-3 3 1 0</inkml:trace>
  <inkml:trace contextRef="#ctx0" brushRef="#br2" timeOffset="-73286.18">19586 18322 75 0,'0'3'37'0,"4"0"-58"0,-4-3 83 0,0 0-63 16,0 0 1-16,0 4-21 16,3 5 1-16,-10 3 11 15,-7 1 1-15</inkml:trace>
  <inkml:trace contextRef="#ctx0" brushRef="#br2" timeOffset="-72529.92">19622 17720 53 0,'-8'6'26'0,"-9"16"-25"0,10-12 26 15,-7 5-27 1,-8 7 0-16,-6 3-1 0,-3 4 1 16,-5 2 0-16,-3-9 0 15,11-3-2-15,4 3 0 16,6 0 0-16,4 0 1 0,7-4 0 15,10 1 0-15,8-3 1 16,14 0 1-16,6-1 1 16,8-2 1-16,-7-1 0 15,-7 4 1-15,-4-3-2 16,-7 8 1-16,-7 11-2 16,-21-4 1-16,-18 3-3 31,-17 4 0-31,-11-7-14 15,-7-12 0-15</inkml:trace>
  <inkml:trace contextRef="#ctx0" brushRef="#br2" timeOffset="-68881.94">7609 16114 21 0,'-3'7'10'0,"-4"-4"5"0,3-3 10 0,1 3-21 15,-1 3 0-15,1 1 1 16,-1 5 0-16,4 1-7 15,0 2 0-15,0 4 5 16,0 0 0-16,0-3-2 16,0 2 0-16,0-2 0 15,-7 3 0-15,4 3-2 16,3 0 1-16,-7 0 0 16,3 0 0-16,1 0-1 15,-1-7 1-15,0 1 0 16,4-3 0-16,4-1 0 15,0 4 0-15,-4-4 0 16,3 1 0-16,8-1 0 16,-11 1 0-16,10-7 0 15,-6 4 0-15,6 2 0 16,-3-2 0-16,4-4-1 0,7 0 1 16,-8 0 0-16,4-2 1 15,0 2-1-15,1-3 0 16,-1 0 0-16,3 0 1 15,1 0 0-15,3 1 1 16,-3-8 0-16,3 1 0 16,0 0 0-16,0-3 0 15,4 0-1-15,0-4 1 16,3 4-1-16,-3 0 1 0,-4 3-2 16,7 3 1-16,4 0 0 15,-4 0 0-15,4-4 0 16,-1 1 0-16,1-3-1 15,0 3 1-15,3 0 0 16,4-4 0-16,-7 7-1 16,7 0 1-16,-1 0-1 15,5 7 1-15,-5-4-1 16,1 0 0-16,-7 0 0 16,3 0 0-16,1-6 0 15,2 3 0-15,1-3-1 16,0 0 1-16,0-3 0 15,0-1 0-15,3 4 0 16,-3 0 0-16,3 0 0 16,4 0 0-16,-4 0 0 15,-10-1 0-15,10 1 0 16,4-3 0-16,0 0 0 0,7 3 0 16,-7-4 0-16,3 1 0 15,4 0 0-15,7 0 0 16,-7-1 0-16,-4 1 0 15,4-3 0-15,7 2 0 16,4 4 0-16,-4 0 0 16,0 3 0-16,0-3 0 15,7-3 0-15,-4-4 0 16,-6 4 0-16,-1-3 0 16,4-4 0-16,0-3 0 15,0 4 0-15,-14 2 1 0,21 4-1 16,4 0 0-16,-8 0 0 15,-10-1 0-15,3 1 0 16,8 3 0-16,-4-3 0 16,0-1 0-16,0 1-1 15,7 0 1-15,0 0 0 16,-4 2 1-16,-6 4-1 16,-1 0 1-16,4 4-1 15,4-1 0-15,-4 0 0 16,7 0 1-16,0-3-1 15,0 0 0-15,-4 0-1 16,-3 0 1-16,4 0 0 16,3 3 0-16,-4 0 0 15,8-3 0-15,-1 3 0 16,4 1 1-16,-7-1-1 16,1 0 0-16,-1-3 0 0,3 0 0 15,1 0 0-15,-1 0 1 16,4 3-1-16,4-3 0 15,-11 3 1-15,0-3 0 32,4 3 0-32,6 0 0 15,-3-3-1-15,0 0 1 0,4 3-1 0,0-6 0 16,-11 3 0-16,7-3 0 0,3 0 0 16,-3 0 0-1,4 3 0-15,3-3 0 0,-7 6 0 16,-7 0 0-16,7-3 0 15,4 0 1-15,-4 0-1 16,0 0 0-16,4-3 0 16,-1 3 1-16,-10 0-1 15,7 0 1-15,0-3 0 16,-3 3 0-16,3 0 0 16,0 0 0-1,0 0-1-15,0 0 1 0,-7 0-1 16,0 0 0-16,-3 0 1 15,3 0 0-15,-4 0 0 16,-3 0 0-16,-3 0-1 16,-4 0 1-16,3 0 0 15,-10-3 0-15,-4 0-1 16,-3-1 0-16,-7 4 0 0,-7-3 0 16,-4 3-1-16,-4 0 1 15,-6 0-3-15,0 0 0 16,-8 0-8-16,-3 0 1 15,-10-6-8-15,-5 3 0 16</inkml:trace>
  <inkml:trace contextRef="#ctx0" brushRef="#br2" timeOffset="-65632.46">20772 501 23 0,'10'-3'11'0,"11"3"5"0,-14 0 12 15,-7 0-26-15,4 0 1 0,-1 3 1 16,1 7 0-16,-1 15-6 16,-3 9 1-16,-3 4 1 15,3 6 1-15,0 9-7 16,3 4 1-16,1-7-7 15,3-6 1-15</inkml:trace>
  <inkml:trace contextRef="#ctx0" brushRef="#br2" timeOffset="-65338.63">21160 689 37 0,'0'63'18'0,"-36"34"-15"0,29-62 30 16,-7 9-34-16,-11-7 1 15,-6 23 0-15,-8 3 0 16,-7 12 0-16,-3 3 0 15,6-5-2-15,8-1 1 16,3-19-4-16,8 0 1 16,2-9-5-16,5-9 0 15,3-13-2-15,3-13 0 0</inkml:trace>
  <inkml:trace contextRef="#ctx0" brushRef="#br2" timeOffset="-64869.25">21036 1160 31 0,'18'9'15'0,"17"1"-10"16,-21-7 30-16,4 3-34 15,7 3 1-15,-4 1 0 16,0-1 1-16,4-2-4 0,-4 2 1 16,-4-6 1-16,-3 3 0 15,-10 4-1-15,-8 5 1 16,1-2-2-16,-8 6 0 16,-3 3 0-16,-7-3 1 15,0 3-1-15,-4 3 1 16,1 0-1-16,2-6 0 15,5-4 0-15,3 4 1 16,7 0-1-16,7-10 1 16,7 7 0-16,10-4 0 15,4 4 1-15,4 9 0 16,0-22-1-16,-4 7 1 0,0-1-1 16,-3 1 1-16,-8 2-1 15,-6 1 0-15,-4 2-1 16,-11 4 1-16,-10-3-3 15,-11-13 1-15,-10-6-10 16,-4-3 1-16</inkml:trace>
  <inkml:trace contextRef="#ctx0" brushRef="#br2" timeOffset="-64405.09">21601 991 40 0,'3'0'20'0,"25"28"-15"0,-17-22 30 0,3 3-31 16,0-5 0-16,7 11 2 16,4-5 0-16,-4-10-8 15,11 0 0-15,10-16 4 16,4 3 1-16,-7-2-6 16,-4 5 0-16,-3 1-6 15,-14 9 1-15,-8 0-8 16,-10 0 1-16</inkml:trace>
  <inkml:trace contextRef="#ctx0" brushRef="#br2" timeOffset="-64206.04">21668 1276 53 0,'7'19'26'0,"24"9"-32"0,-16-22 47 16,2 4-44-16,4-10 0 15,8-10-12-15,6 1 0 16,4-7 10-16,-1 0 0 16</inkml:trace>
  <inkml:trace contextRef="#ctx0" brushRef="#br2" timeOffset="-63730.88">22715 903 30 0,'-7'0'15'0,"-3"-7"-1"16,10 7 18-16,-7 0-31 0,-4 0 1 15,-3 0-1-15,-4 0 1 16,-10 7-3-16,-4-1 1 15,1 3 1-15,-1 20 0 16,7-4-2-16,0 22 0 16,8-3-2-16,6 18 1 15,4 10-5-15,18 1 1 16,3-11-1-16,7-8 1 16,4-17 2-16,10-15 1 15,7-22 4-15,8-9 0 0,-4-16 4 16,-4-10 0-16,-10 1 0 15,-4-4 0-15,-7-6-6 16,-7 7 0-16,-3 2-10 16,-11 10 1-16</inkml:trace>
  <inkml:trace contextRef="#ctx0" brushRef="#br2" timeOffset="-63490.92">23121 1373 52 0,'-7'22'26'0,"3"-13"-33"0,4-2 48 15,0-7-49-15,0 0 0 16,4-10-20-16,3-9 1 16</inkml:trace>
  <inkml:trace contextRef="#ctx0" brushRef="#br2" timeOffset="-62784.3">23449 762 57 0,'4'15'28'0,"27"-5"-30"0,-20-4 48 0,7 3-45 0,10-9 0 0,11 10-1 0,3-7 1 16,7 3-2-16,-3 4 1 31,-7 2 0-31,-11 10 0 16,-10-3-2-16,-11 0 1 0,-7 6-1 15,-11-6 1-15,-3 6-2 16,-3-3 0-16,-1-13-1 16,0 0 1-16,1 7-2 15,3 0 1-15,3-4 0 16,4 4 0-16,3-7 2 16,1 7 0-16,6-6 2 15,8 2 0 16,10 4 1-31,7-1 0 16,11-2 1-16,-3 6 1 0,-5-4-1 0,-3 1 1 0,-10-6-1 16,-7-1 1-16,-11 16-2 15,-14 6 0-15,-11 4-1 16,-7 3 0-16,-3-4-3 16,0-3 0-16,3 1-5 31,0-4 1-31,11-6-7 0,7-13 1 15</inkml:trace>
  <inkml:trace contextRef="#ctx0" brushRef="#br2" timeOffset="-61719.75">24126 912 43 0,'0'-9'21'0,"11"9"-17"0,-4 0 37 15,0-7-40-15,4 7 1 16,3-3 0-16,4 3 1 16,6 3-4-16,8 4 0 15,3-7 2-15,-3 6 1 16,0-6-2-16,-8 3 1 16,-6 3-2-16,-7 4 1 15,-11 2-2-15,-7 4 1 16,-8 9-1-16,-2-6 1 15,-8-10-3-15,0 1 0 0,8-4 1 16,-1 3 0-16,4 4 0 16,7 3 0-16,7-4 1 15,11 4 0-15,6 0 1 16,8 2 1-16,3 1 0 16,4-3 1-16,0 3 0 15,-4-7 0-15,-3 1-1 16,-11 6 0-1,-7-10 0-15,-14 10 0 16,-11 6-1-16,-14 3 1 0,-3 0-4 16,0-3 0-16,-4 0-7 15,7-6 0-15</inkml:trace>
  <inkml:trace contextRef="#ctx0" brushRef="#br2" timeOffset="-61290.98">24761 1502 44 0,'11'25'22'0,"0"3"-19"0,-8-22 38 0,4-6-41 16,0 0 0-16,0 3-1 15,0 4 1-15,4-7-3 16,0 0 0-16,-1 0-8 15,1 0 0-15,3-16-3 16,0 3 1-16</inkml:trace>
  <inkml:trace contextRef="#ctx0" brushRef="#br2" timeOffset="-61099.56">25266 1492 29 0,'3'16'14'0,"26"-7"-15"0,-22-9 22 0,0 0-23 0,-4 0 1 0,4 0-7 0,0 3 1 15,1-3 4-15,2 0 0 16</inkml:trace>
  <inkml:trace contextRef="#ctx0" brushRef="#br2" timeOffset="-60923.66">25679 1602 28 0,'17'22'14'0,"-3"-22"-20"16,-6 0 25-16,-1 3-19 15,0 3 1-15,-7-6-3 16,3 0 1-16,-3 0-6 16,4-6 1-16,-1-6-1 15,1-4 1-15</inkml:trace>
  <inkml:trace contextRef="#ctx0" brushRef="#br2" timeOffset="-60705.09">25975 1539 7 0,'28'32'3'0,"-3"2"9"0,-18-31 3 16,0 4-13-16,4-14 0 15,-1 1 1 1,1-3 0-16,-4-1-4 0,3 1 0 0,1 6 0 16,0-7 0-1,-4 4-5-15,0-3 0 0</inkml:trace>
  <inkml:trace contextRef="#ctx0" brushRef="#br2" timeOffset="-60489.59">26405 1605 12 0,'22'28'6'0,"-8"-18"2"16,-7-10 7-16,3-7-14 15,1-2 1-15,0-3 0 16,3-1 1-16,-4 0-6 0,4 7 0 15,0-3-2-15,-3-4 0 16</inkml:trace>
  <inkml:trace contextRef="#ctx0" brushRef="#br2" timeOffset="-60323.69">26726 1561 19 0,'11'22'9'0,"-4"-12"-3"0,-7-10 13 0,0 0-25 15,0 0 1-15,-3-10-8 16,-12-2 0 0</inkml:trace>
  <inkml:trace contextRef="#ctx0" brushRef="#br2" timeOffset="-52877.02">13264 18636 18 0,'0'6'9'0,"8"-3"-3"0,-5-3 10 0,1 0-15 15,-1 3 0-15,4 0 0 16,0-3 0-16,0 0-1 16,4 0 0-16,-1 0 2 15,1 0 0-15,3 0 1 16,0 0 0-16,4-3 1 16,0 0 0-16,-1 0-1 15,8 0 1-15,-8-3-2 16,5 2 0-16,2 1-1 15,1-3 1-15,3 0-2 16,8-1 0-16,-1 1-1 16,0-6 1-16,4 2 0 15,3 1 0-15,1-1 0 0,2 7 0 16,1-3 0-16,0 3 1 16,-7-3-1-16,0 6 1 15,3-4-1-15,4 8 1 16,3-1-1-16,1-6 1 15,-1 3-1-15,4 0 0 16,3 0 0-16,-3 0 0 16,0-4 0-16,-3 4 0 15,3-3 0-15,3 3 1 16,-3 0-1-16,0 0 1 16,3 0-1-16,1 0 1 0,3 0-1 15,0 0 1-15,-7 0-1 16,0 0 1-16,3-3-1 15,4 6 0-15,-4-3 0 16,4 0 1-16,0 0-1 16,4 0 0-16,3 0 0 15,-11 7 0-15,1-1 0 16,3 3 0-16,0 1 0 16,0-4 0-16,0 0 0 15,3 1 0-15,8 2 0 16,-8-6 0-16,-6 0 1 15,3 0 0-15,0 0-1 16,7 1 1-16,0-1-1 16,0 0 1-1,7 0-1 1,-7 3 1-16,-4 1-1 0,4 2 1 0,7 0-1 16,1 1 0-16,-1-1 0 0,7-3 1 15,0 1-1 1,-7-7 1-16,4 0-1 0,3 0 0 15,-4 3 0-15,8-3 1 16,-4 0-1-16,0 3 1 31,-7-3-1-15,4 3 0-16,3 0 0 16,4 0 0-16,-4-3 0 0,4 4 0 0,-4-1-1 0,-4-6 0 0,1-1 1 15,7 4 1 1,3 0-1-16,0-3 0 0,-3-3 0 15,-8 0 0-15,1 3 1 16,-1 3 0 0,5 3-1 15,-8 0 1-15,3 3-1-1,1 4 1-15,-4 2-1 16,-7-6 0-1,4 7 0-15,-4-4 0 0,0-6 0 0,-7 1 1 0,-4-1-1 0,-7-3 0 0,-6 3-3 0,-11 0 1 0,-11 3-11 16,-11-3 0-16</inkml:trace>
  <inkml:trace contextRef="#ctx0" brushRef="#br2" timeOffset="-51840.48">20835 17181 46 0,'0'12'23'0,"4"-9"-21"0,-4-3 24 15,0-6-26-15,0 3 0 16,-4 3 2-16,-10 3 0 16,-11 10-2-16,-3 15 1 15,-18 9 0-15,-10 20 1 16,-8 9-1-16,1 15 0 16,-1 23-1-16,1 9 1 15,10-4-1-15,10 11 1 16,12-20 0-16,10-12 0 0,14-7-1 15,17-12 0 1,8-12-3-16,3-10 1 0,7-13-12 16,7-9 0-16,-3-12 0 15,-4-7 0 1</inkml:trace>
  <inkml:trace contextRef="#ctx0" brushRef="#br2" timeOffset="-51000.8">20733 18253 46 0,'-4'16'23'0,"11"-22"-34"0,-7-1 48 15,0-8-34-15,0-7 0 16,4-16 1-16,-4-9 1 0,3-13-7 15,-3-5 1-15,4-20 3 16,-1 0 1-16,8-3-2 16,3 10 0-16,4 0 0 15,3-1 0 1,0 13-1-16,0 16 1 0,7 9 0 16,1 7 0-16,2 12-1 15,-2 9 0-15,-5 17-4 16,-6 11 0-16,-7 10-8 15,-11 4 0 1,-7 8-3-16,-4 1 0 0</inkml:trace>
  <inkml:trace contextRef="#ctx0" brushRef="#br2" timeOffset="-50778.92">20669 17902 39 0,'-7'25'19'0,"11"-12"-16"0,-1-10 35 15,1 0-34-15,3 0 1 16,-4 0 0-16,8 0 1 16,7 0-9-16,10 0 1 15,0 1 3-15,0-1 1 16,0 0-9-16,1-3 1 16,-1-3-9-16,0-13 0 15</inkml:trace>
  <inkml:trace contextRef="#ctx0" brushRef="#br2" timeOffset="-50589.03">21153 17965 43 0,'-4'22'21'0,"-7"0"-22"15,8-16 32-15,-4 6-31 16,0 1 1-16,0-1-2 15,0-5 1-15,3-4-5 16,4-3 1-16,4-6-8 16,-1-13 1-16</inkml:trace>
  <inkml:trace contextRef="#ctx0" brushRef="#br2" timeOffset="-50428.13">21043 17657 43 0,'4'29'21'0,"10"-11"-25"0,-11-8 35 0,4-1-31 0,4-3 0 15,0 1-3-15,3-1 1 16,3 3-7-16,5-2 1 16,-8-1-4-16,7 3 1 15</inkml:trace>
  <inkml:trace contextRef="#ctx0" brushRef="#br2" timeOffset="-50052.53">21262 17958 38 0,'0'32'19'0,"0"8"-24"0,0-33 37 0,0 2-32 16,0-3 0-16,0 1-1 15,0-4 0 1,0-3 1-16,7-6 0 0,-3-7-1 15,-1-3 0-15,1 7 0 16,-1-4 0-16,4 1 1 16,0-4 0-16,-3 4 0 15,3 2 0-15,3 4 0 16,4 3 1-16,1 3 0 16,-1 3 0-16,0 3 0 15,0-3 1 1,-3 7-1-16,-1-1 1 15,-3 7-1-15,0 3 0 0,0 3-1 0,-3 3 1 16,-1-3-1-16,-3 0 0 16,-3-10-1-16,6 1 1 15,4-4-1 1,-3-6 0-16,3 0-4 0,0-6 0 16,0-6-6-16,4-4 0 15</inkml:trace>
  <inkml:trace contextRef="#ctx0" brushRef="#br2" timeOffset="-49784.33">21703 17996 52 0,'-7'19'26'0,"-11"9"-32"0,15-19 50 0,-4 4-44 16,0 3 1-16,0-1-1 15,-1 1 1-15,5-3-3 16,-1-1 1-16,4-6-8 16,4-12 1-16,3-6-7 15,0-17 1-15</inkml:trace>
  <inkml:trace contextRef="#ctx0" brushRef="#br2" timeOffset="-49425.29">21636 17494 30 0,'0'-34'15'0,"10"9"-4"0,-2 22 18 16,-1 3-27-16,3-4 1 16,4 1 0-16,0 0 1 15,4-3-6-15,0-4 0 16,3 1 2-16,4-4 0 15,-1 1-2-15,4-4 1 0,-3 1-2 16,-7-1 1-16,-4 3-1 16,0 4 1-16,-7 0-1 15,-7 9 0-15,0 3 0 16,-3 6 1-16,-1 10 0 16,-3 3 0-16,0 12 1 15,0 13 1-15,0 13 2 16,0 6 0-16,0 12 1 15,-4-3 1 1,0-6 0-16,4-3 0 16,0-3-1-16,4-13 0 0,-1-12-2 15,1-13 0-15,6-9-2 16,-3-16 0-16,0-10-5 16,0-2 0-16,-3-4-6 15,-4-6 1-15</inkml:trace>
  <inkml:trace contextRef="#ctx0" brushRef="#br2" timeOffset="-49241.88">21699 17729 35 0,'7'16'17'0,"15"0"-17"0,-15-13 28 16,3 6-29-16,1 4 1 15,-4 3-1-15,3 2 0 16,8 4 0-16,7 0 1 15,-1 0-4-15,5-6 0 0,-5-7-6 16,-2-6 1-16</inkml:trace>
  <inkml:trace contextRef="#ctx0" brushRef="#br2" timeOffset="-48959.04">22024 17842 33 0,'3'-12'16'15,"15"2"-9"-15,-7 10 26 0,6 4-29 0,4 2 1 0,8 3 1 16,2 1 1-16,1-1-9 15,0-3 1-15,-4-3 4 16,-7-3 0-16,-3-6-2 16,-4 0 0-16,-3-4-2 15,-4 1 1-15,0 0-1 16,-7-1 0-16,-4 4 0 16,-6 3 1-16,-8 6-1 15,-7 13 1-15,-3 9-1 16,0 3 1-1,3 0-1-15,4 7 1 0,7-1-1 0,3-6 1 16,11-6-2-16,11-3 0 16,7-9-6-16,10-10 1 15,4-13-7-15,-4-3 1 16</inkml:trace>
  <inkml:trace contextRef="#ctx0" brushRef="#br2" timeOffset="-48343.14">23248 17275 45 0,'-25'53'22'0,"-6"16"-20"0,20-44 39 0,-3 19-40 0,0 19 1 16,0 9 0-16,-4 9 0 16,0-5-3-16,8-1 0 15,3-12 2-15,0-16 0 16,3-10-2-16,8-15 1 16,-1-12-2-16,-3-10 1 15,4-7-2-15,-4-5 0 16,0-7 0-16,-4-9 0 15,1-4 0-15,3 1 0 16,0 3 0-16,3 3 0 16,1 9 0-16,3 4 1 0,3 5 0 15,8 7 1 1,3 10 0 0,4 2 1-16,3 4 2 0,0 3 0 0,1 3 0 15,-5 0 1 1,-6-7-1-16,-7-2 0 0,-11 6-2 15,-11 9 1-15,-10 0-3 16,-7-3 1 0,-1-3-5-16,-2-6 0 0,9-7-6 15,5-9 1-15</inkml:trace>
  <inkml:trace contextRef="#ctx0" brushRef="#br2" timeOffset="-48117.27">23491 17817 34 0,'-10'47'17'0,"-11"22"-15"0,21-62 26 16,-4 8-25-16,-3 4 0 15,-7 3 0-15,3 0 1 16,4 0-6-16,0-3 0 15,4-7-1-15,3-5 1 16,3-14-10-16,4-8 1 16</inkml:trace>
  <inkml:trace contextRef="#ctx0" brushRef="#br2" timeOffset="-47362.82">23449 17494 20 0,'14'-47'10'16,"7"19"0"-16,-10 19 7 0,3-4-12 15,7-3 0-15,0-6 1 16,4-3 0-16,3 0-9 16,8 6 1-16,6-3 5 15,7 7 0-15,-3-1-2 16,-3 4 0-16,-8-1-1 16,-7 0 0-16,-7 7 0 15,0 6 1-15,-6 3-2 16,-1 7 1-16,-11 9 0 15,-3 12 0-15,-7 10 0 16,-11 9 0-16,1 9 0 16,-4 17 0-16,-4 2 0 15,4 10 1-15,3-16-1 16,4-16 1-16,3-8-1 16,4-8 0-16,7-8-1 0,4-17 0 15,-1-2 0-15,1-10 0 16,-4-12 0-16,0-7 0 15,-7-6 0-15,-4-6 0 16,-6 6 0-16,-1 0 1 16,-3-6 0-16,3 6 0 15,4 3 0-15,4 6 0 16,-1-2 1-16,4 8 0 0,7 1-1 16,7 9 1-16,7 0 0 15,11 7 1-15,7-1 0 16,10-3 1 15,0 4 0-31,8-7 1 0,6 0-1 0,4 0 0 0,-11 0 0 16,-3-3 0-16,-7 4-1 15,-7-4 0-15,-7 0-2 16,-8 0 0-16,-6-4-1 16,-11 4 1-16,-4 0-1 15,-3 4 0-15,-10-1-1 16,-12 3 0-16,-6 3 0 15,10 1 0-15,1 2 0 16,2 4 1-16,1 3 0 16,7 3 0-16,4 0 1 0,3 0 0 15,7-7 1-15,0-2 0 16,7 3-1-16,7 2 1 16,3-2 0-16,1 0 1 15,-4-4-2-15,-3 4 1 16,-11 0-2-16,-7-1 0 15,-11 1-4-15,0-3 1 16,-3-4-9-16,0-9 0 31</inkml:trace>
  <inkml:trace contextRef="#ctx0" brushRef="#br2" timeOffset="-47023">24507 16917 28 0,'-3'3'14'0,"-1"44"-1"16,8-28 16-16,3 16-24 16,0 9 0-16,4 12 2 15,-4 10 0-15,7 19-9 16,7 21 0-16,4-2 7 0,-11 12 0 16,-14-7-4-1,-7 8 1-15,-11-1-4 0,-14-4 0 16,-21-8-13-16,-7-23 1 15</inkml:trace>
  <inkml:trace contextRef="#ctx0" brushRef="#br2" timeOffset="-44422.82">22147 15465 8 0,'15'-18'4'0,"2"-14"0"0,-10 20 5 15,-3-1-5-15,-1 4 0 16,1-1 2-16,-1-2 1 0,-3-1-9 15,0 1 1-15,-3-4 6 16,-4-6 1-16,0 0-3 16,-4 3 1-16,-3 0-1 15,-7-6 0-15,-4-3 0 16,0 3 0-16,-13 0-1 16,-12 3 0-16,8 3 0 15,-7 0 0 1,-4 7-1-16,-7 2 1 0,-7 10-1 15,-4 10 0-15,-7 6-1 16,4 9 0-16,-3 0 0 16,3 12 0-16,3 10-1 15,4 10 1-15,7 6-1 16,4 6 1-16,3 3-1 16,7-3 0-16,4-7 0 15,-1-5 1-15,15-1-1 16,3-2 1-16,11 2-1 0,4-3 0 15,6-3 1-15,11-2 0 16,4 2-1-16,-1 0 1 16,8 0 0-16,3-12 0 15,7-4 0-15,11-6 1 16,3-6-1-16,1-6 0 16,-1 0 0-16,0-7 1 15,1 1-1-15,6-4 0 16,1 0 0-16,-5-3 0 0,-2-3 0 15,-1-3 0 1,7 6 0-16,-3-9 0 0,0-3 0 16,0-10 0-16,-4-3 0 15,-3-6 1-15,0-1-1 16,-4-5 1-16,1-10 0 16,-1-6 0-16,0 3-1 15,-3-10 0-15,-4 4-1 16,0-7 1-16,-7-5 0 15,-3 11 0-15,-7-15 0 16,-4 3 0-16,-14 4 0 16,-7-4 0-16,-11 12 0 15,-7 4 0-15,4 13-1 16,7 5 0-16,0 4-3 16,-1 0 1-16,1 0-7 15,4-4 1-15</inkml:trace>
  <inkml:trace contextRef="#ctx0" brushRef="#br2" timeOffset="-43132.42">25541 14340 14 0,'0'0'7'0,"-21"-4"2"0,10 1 1 16,-6-3-8-1,-4-3 0-15,-8-1 1 16,1-9 1-16,-7 4-5 0,-4-4 1 16,0 0 3-16,-3 3 1 15,7 4-1-15,-4 3 0 16,-4 2-1-16,-2 4 0 16,-5 3 0-16,1 3 1 15,-4 7-2-15,0-1 0 16,4 7-1-16,-1 6 1 15,1 6-1-15,10 6 0 16,4 7 0-16,3 9 0 16,0 1-3-16,1 14 1 0,9 7-1 15,8 13 1-15,7-10 0 16,7 1 0-16,4-4 0 16,3-9 0-16,7-10 2 15,11-3 1-15,3-6 1 16,4-3 1-16,-1-7-1 15,1-2 1-15,3-11 0 16,4-5 0-16,3-6 0 16,4-7 0-16,4-10-2 15,10-8 0-15,10 2 0 16,4-9 1-16,4-12 0 16,0-4 0-16,-8 4 0 15,-10-10 1-15,-7-3-1 16,-14-3 1-16,-7-4-1 15,-4-9 0-15,-11 7-1 16,-6-4 1-16,-11-2-2 0,-7 8 0 16,-7-5-1-16,-7 6 1 15,-4 6 0 1,4 6 0-16,0 6 0 0,-1 7 0 16,5 3-1-16,3 9 1 15,0-3-3-15,3 7 0 16,0-1-4-16,1 1 0 15,-1-1-6-15,4-6 0 16</inkml:trace>
  <inkml:trace contextRef="#ctx0" brushRef="#br2" timeOffset="-41901.46">20743 15073 17 0,'7'-9'8'0,"15"-7"0"0,-15 7 9 0,3 0-14 0,-3-1 0 16,0-12 3 0,-10 6 0-16,-8 4-8 15,-6-1 1-15,-5 4 4 16,-6 3 0-16,-7-1-2 15,-11 1 1-15,-7-3-2 16,-3 2 0-16,-4 4 0 16,-11-3 1-16,11 12-1 15,0 10 1-15,-3 0-1 16,-4 6 0-16,3 6 0 47,1 10 0-47,3-1-2 0,0 10 1 0,7 10-2 15,7 8 0-15,7 8-1 0,7 8 0 0,8 1 0 16,10 5 0-16,7-8 1 16,10-4 1-16,11-6 1 15,4 0 0-15,-1-12 2 0,5-4 1 16,6-3-1 0,4-3 1-16,6 0 0 15,5-9 0-15,6-7 1 0,-3-9 0 16,14-6 0-16,7-7 0 15,11-12 0-15,-18 0 0 16,28-22 1-16,-14-19 0 16,0-19-1-16,-7-9 0 15,-7-3-1-15,-11-16 0 16,-10-10-1 0,-11 1 1-16,-10 3-2 0,-7 3 1 0,-8 3-12 15,-6 6 1 1,-8 4-2-16,0 15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19:54.08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5:20:43.776"/>
    </inkml:context>
  </inkml:definitions>
  <inkml:trace contextRef="#ctx0" brushRef="#br0">3859 4430 37 0,'-3'-9'18'0,"13"15"-7"16,-10-6 18-16,11 0-25 15,7 0 0-15,6 0 2 16,12 0 0-16,6 0-8 16,7 0 1-16,-6 0 4 15,3 0 1-15,-4 0-3 16,-3 3 1-16,-8 4-2 15,-13-4 1-15,0 6-2 0,-8 4 0 16,-6-1-2-16,-8 4 1 16,-3 3-2-16,-3-3 1 15,-1 2-1-15,-10-2 1 16,10 9 0-16,-6-3 1 16,6-3 0-16,4-3 1 15,4-4 0 1,3 4 1-16,10-7 1 0,1 1 0 15,6 2 0-15,15 4 1 16,7 0 0-16,0-1 1 16,7 7 0-16,-1-6 0 0,-6 0 0 15,-14 2 1-15,-7 14-2 16,-11-4 0 0,-18 10-2-16,-14 9 0 0,-17-4-4 15,-25 1 0-15,3 3-11 16,-3-18 0-16</inkml:trace>
  <inkml:trace contextRef="#ctx0" brushRef="#br0" timeOffset="480.37">4812 4368 50 0,'3'22'25'0,"22"6"-23"0,-14-19 37 0,-1 7-38 16,-10 22 0-16,0 6 0 16,0 12 1-16,-7 13-3 15,-3 3 0-15,3 10-1 16,-4-10 1-16,7-16-5 16,-6-9 0-16,10-9-9 15,-7-19 0-15</inkml:trace>
  <inkml:trace contextRef="#ctx0" brushRef="#br0" timeOffset="804.22">5151 4220 52 0,'10'22'26'0,"-6"-3"-29"0,-4-13 43 16,0 7-40-16,0 9 1 15,-4 0-1-15,-3-3 0 16,4 12-1-16,-8 0 1 0,4 4 0 16,3 6 0-16,8-10-1 15,3-6 1-15,4 0 0 16,10-9 1-16,-4-4-1 15,5-12 0-15,-1 0-4 16,10-12 0-16,1-10-11 31,7-6 1-31</inkml:trace>
  <inkml:trace contextRef="#ctx0" brushRef="#br0" timeOffset="992.91">5479 4079 38 0,'0'0'19'0,"0"57"-15"0,0-38 23 0,-7 12-23 0,-4 13 0 0,0 3 2 16,-10 16 0-16,0 6-8 15,-7 12 0-15,7 4 5 0,3 9 1 16,7-19-3 0,1 0 0-16,-1-15-7 0,11-13 1 15,11-13-10 1,-1-15 1-16</inkml:trace>
  <inkml:trace contextRef="#ctx0" brushRef="#br0" timeOffset="1196.3">5719 4926 58 0,'10'66'29'0,"1"-47"-32"0,-8-10 50 16,1 4-48-16,-1-4 1 0,4 0-10 16,-7 1 1-16,0-10-3 15,0-19 1-15</inkml:trace>
  <inkml:trace contextRef="#ctx0" brushRef="#br0" timeOffset="3982.56">6505 4311 44 0,'21'0'22'0,"-10"-15"-12"0,-11 15 27 0,0 0-35 15,4 6 1-15,-4 3 0 16,-4 13 0-16,0 10-5 16,-6 12 0-16,-4 9 1 15,0 13 0-15,3 12-5 16,0-6 0-16,8-3-7 16,-1-12 0-16,4-29-2 15,11-16 0-15</inkml:trace>
  <inkml:trace contextRef="#ctx0" brushRef="#br0" timeOffset="4295.07">6886 4336 47 0,'25'47'23'0,"-22"-9"-25"0,5-29 46 16,-8 7-44-16,0 6 0 15,-4 0-1-15,-3-6 0 16,0 6-2-16,-4-7 1 0,4-5-1 16,4 2 0-16,3 4 3 15,10 3 0-15,4 0 2 16,4-1 1-16,10 4 2 16,0-3 1-16,4 0-1 15,-4 0 0-15,-6-3-3 16,-12 5 0-16,-17 11-6 15,-10-1 0-15,-8 1-10 16,-7-4 1-16,-7-13-4 16,0-15 1-16</inkml:trace>
  <inkml:trace contextRef="#ctx0" brushRef="#br0" timeOffset="4535.75">6883 4383 63 0,'28'35'31'0,"4"-35"-33"0,-22 0 63 16,18-16-61-16,15-6 1 16,20-12 0-16,22-1 0 15,-4-15-4-15,-3 0 0 16,-4 12-3-16,-18 10 1 15,-6 6-9-15,-26 7 0 16,-13 2-5-16,-4 7 0 0</inkml:trace>
  <inkml:trace contextRef="#ctx0" brushRef="#br0" timeOffset="5076.59">7821 4396 54 0,'11'-6'27'0,"-1"-19"-30"0,-3 18 49 0,-7 1-45 16,0-3 0-16,-10-1 0 0,-4 1 1 16,-4-1-3-16,-7 1 0 15,-6 9 1-15,-8 6 1 16,7 13-2-16,-7 0 0 16,11 6-1-16,3 0 1 15,8 6 0-15,-1 4 0 16,11-7 0-16,3-3 1 15,11 0 1-15,15-15 0 16,-1-1-1-16,11-3 1 16,-1-6-1-16,5-6 1 0,-1-3-2 15,-7-7 1-15,-3 4-1 16,-4-1 1-16,-10 4-1 16,-1 2 0-16,-3 14 0 15,0 8 1-15,-7 4-1 16,-3 12 1-16,-8 17 0 15,-3 5 0-15,-4 16-1 16,1-6 0-16,3-4-2 16,-1-6 0-16,5-9-7 15,-1-12 0-15,8-20-5 16,6-6 1-16</inkml:trace>
  <inkml:trace contextRef="#ctx0" brushRef="#br0" timeOffset="5555.26">8068 4377 43 0,'0'32'21'0,"11"-23"-14"0,-11-9 37 16,10 0-40-16,-3 0 1 15,7 0 3-15,15-6 1 0,-5-4-11 16,15 1 1-16,10-1 5 16,1 14 1-16,-4-4-3 15,-4 6 1-15,-7-6-4 16,-10 6 0-16,-7 7-2 15,-25 12 0-15,-7 3-2 16,-15 0 1-16,-10 0-1 16,1 13 1-16,-5 3 1 15,5 3 0-15,6 6 3 16,11 10 1-16,7-16 2 16,10 0 1-16,4-6 1 15,11-7 1-15,3-2-1 16,14-13 1-16,18-13-3 15,7-6 1-15,0 0-4 16,-8 0 0-16,-6-9-7 0,-11 5 0 16,-6 1-13-16,-22 0 0 15</inkml:trace>
  <inkml:trace contextRef="#ctx0" brushRef="#br0" timeOffset="7679.04">9437 4521 43 0,'3'0'21'0,"43"-18"-9"0,-28 8 21 16,10 1-32-16,7-1 1 16,15 1 0-16,10-4 0 0,-4 7-6 15,4 0 1-15,-7 3-5 16,-11-7 1-16,1 10-7 15,-19 10 0-15</inkml:trace>
  <inkml:trace contextRef="#ctx0" brushRef="#br0" timeOffset="7848.31">9465 4844 58 0,'-11'41'29'0,"29"-13"-31"0,-7-21 54 0,6-4-49 16,12 0 1-16,2-6 0 16,19-7 0-16,13-2-9 15,1-7 1-15,3 3-5 0,-7 4 1 16,-7-4-11 0,-15 10 1-16</inkml:trace>
  <inkml:trace contextRef="#ctx0" brushRef="#br0" timeOffset="10255.5">10827 4289 25 0,'-11'0'12'0,"8"-9"0"0,3 3 12 16,0 6-19-16,0 0 0 15,0 0 5-15,3-3 0 16,4 3-11-16,0 0 0 0,7 0 8 15,4-4 1 1,7 1-3-16,10 0 1 0,4 0-3 16,7-3 1-16,3 3-3 15,4-7 1-15,-7 4-1 16,-11 6 0-16,-7 0-1 16,-3 6 0-16,-7 4-1 15,-11 2 0-15,-11 7 0 16,-6 3 0-16,-12 0-3 15,1 0 1-15,-3-3 0 16,2-1 0-16,1 1 1 16,7-3 0-16,4 3 0 15,3 0 1-15,3 6 1 16,8 0 0-16,-1-6 1 16,8-1 0-16,3 1-1 15,0 3 1-15,7 3-1 16,4-3 1-16,3 0 0 15,0 0 1-15,7-6 0 0,4 6 1 16,7-10 1-16,-4 7 0 16,-6 0 0-16,-12 3 0 15,-6 0-2-15,-14 15 1 16,-22 4-2-16,-10 12 0 16,-18-5-5-16,-14 2 1 15,-4 0-6-15,8-6 0 16,3-10-10-16,7-9 1 15</inkml:trace>
  <inkml:trace contextRef="#ctx0" brushRef="#br0" timeOffset="10946.73">12256 4490 45 0,'-11'6'22'0,"-10"23"-18"16,14-20 31-16,-4 10-35 15,-7-13 0-15,-3 16 0 0,-7 3 0 16,-4 3-2-16,4 7 1 16,3-7-3-16,4 3 1 15,4 4-10-15,10-13 0 16</inkml:trace>
  <inkml:trace contextRef="#ctx0" brushRef="#br0" timeOffset="11156.71">11966 4481 38 0,'25'28'19'0,"21"22"-12"0,-29-37 26 0,5 12-29 16,2 3 1-16,5 16 0 15,-1 0 1-15,0-4-9 16,-7 8 0-16,0-11-3 15,-7-9 1-15,1-21-9 16,-5-7 0-16</inkml:trace>
  <inkml:trace contextRef="#ctx0" brushRef="#br0" timeOffset="11591.51">12919 4214 41 0,'0'6'20'0,"-7"1"-11"0,7-7 31 0,0 6-39 15,0 10 0-15,0-1 1 16,-4 23 1-16,-3 0-4 15,-7 15 1-15,-4 25 1 16,4-21 1-16,-7 56-1 16,0 9 0-16,3-19-2 15,4-15 1-15,4-16-5 16,3-12 0-16,10-22-10 16,15-20 0-16</inkml:trace>
  <inkml:trace contextRef="#ctx0" brushRef="#br0" timeOffset="11934.83">13353 4606 47 0,'38'13'23'0,"-16"-26"-20"0,-19 7 35 15,-3-4-37-15,-7-2 0 16,-7-4 0-16,-7 1 0 15,-7 2-2-15,-8 4 1 16,-2 12 0-16,-1 12 0 16,0 10-3-16,4 16 1 15,6 19-2-15,8-1 1 0,11 10-2 16,10-3 0 0,14-6 1-16,7-13 1 0,11-16 5 15,14-15 0-15,3-22 2 16,0-4 1-16,-6-18 1 15,-8-7 0-15,-10 1-2 16,-1-7 1-16,-13-3-12 16,-8 0 0-16,-10-15-8 15,0 12 0-15</inkml:trace>
  <inkml:trace contextRef="#ctx0" brushRef="#br0" timeOffset="13107.32">13610 4020 53 0,'-3'6'26'0,"13"-12"-15"0,-6 3 26 15,3 3-36-15,10-7 1 16,5 4 2-16,6 3 0 16,4-6-5-16,3 6 1 15,0 6 2-15,-7-3 0 16,-6 7-2-16,-8-4 1 0,-11 0-3 16,-6 4 1-16,-8 5-2 15,-3 7 1-15,0-6 0 16,-4 0 0-16,1 6 1 15,2-7 1-15,1 7 0 16,4 3 1-16,6-6 1 16,8 3 0-16,3 0 0 15,7-9 0-15,7-7-1 16,11-6 0-16,10-3-6 16,4-7 1-16,3-2-14 15,-6-1 1-15</inkml:trace>
  <inkml:trace contextRef="#ctx0" brushRef="#br0" timeOffset="13514.87">14700 4590 43 0,'-3'7'21'0,"13"-7"-8"0,-6 3 25 0,6 3-35 15,8-6 0-15,7 6 2 16,7 1 0-16,10 2-7 16,14 0 1-16,8 4 0 15,-11 0 1 1,3-7-16-1,-10-6 1-15</inkml:trace>
  <inkml:trace contextRef="#ctx0" brushRef="#br0" timeOffset="13693.51">15050 4490 56 0,'-15'66'28'0,"-13"12"-29"0,21-43 40 16,0 9-39-16,0 12 0 16,0-3-7-16,3-5 1 15,4-8-6-15,7-21 0 16</inkml:trace>
  <inkml:trace contextRef="#ctx0" brushRef="#br0" timeOffset="14809.65">17265 4465 44 0,'-28'34'22'0,"-39"20"-22"16,49-42 37-16,-3 1-37 15,-7 6 0-15,-4 9-1 0,4-3 0 16,7 0-1-16,3-3 0 15,4-3-7-15,3-7 1 16,8-8-5-16,-1-14 0 16</inkml:trace>
  <inkml:trace contextRef="#ctx0" brushRef="#br0" timeOffset="14956.08">16944 4405 36 0,'14'38'18'0,"28"31"-14"0,-31-53 31 0,7 9-35 0,-1 9 1 0,4 4-1 16,1 6 1-16,2-7-5 15,1 7 1-15,-4 0-9 16,0-16 1-16</inkml:trace>
  <inkml:trace contextRef="#ctx0" brushRef="#br0" timeOffset="15238.27">17678 4164 54 0,'10'47'27'0,"-10"22"-32"0,-3-38 48 16,-4 7-44-16,-4 12 1 16,-3 22-1-16,-4 10 1 15,-3 15 0-15,0 0 0 16,3-6-2-16,4-16 1 16,4-6-6-16,-1-22 0 15,11-6-8-15,7-25 1 16</inkml:trace>
  <inkml:trace contextRef="#ctx0" brushRef="#br0" timeOffset="15585.57">18235 4437 47 0,'35'3'23'16,"-10"-13"-20"-16,-21 7 38 0,-4-6-41 15,-7-7 0-15,-11 7 0 16,-10-4 1-16,-15 7-1 16,-3 6 0-16,1 13 0 15,9 21 0-15,1 13-1 16,3 19 0-16,11 6-2 16,7 3 1-16,7-3-2 15,3-6 1-15,12-12-1 16,13-20 1-16,17-15 3 0,15-10 1 15,11-18 1-15,-4-16 0 16,-7-3 1-16,-7-13 1 16,-11-12-2-16,-10-1 1 15,-11-2-8-15,-11-4 1 16,-10-6-10-16,-7-9 1 16</inkml:trace>
  <inkml:trace contextRef="#ctx0" brushRef="#br0" timeOffset="16053.25">18704 3678 64 0,'14'9'32'0,"-10"63"-40"0,-4-46 58 16,0-1-50-16,-4 22 0 15,1 6-3-15,-1 10 0 0,-3-7-7 16,4-3 1-16,-4-2-8 16,14-14 0-16</inkml:trace>
  <inkml:trace contextRef="#ctx0" brushRef="#br0" timeOffset="18648.29">16369 4079 49 0,'-21'10'24'0,"17"27"-13"0,1-21 24 16,-4 6-33-1,0 9 0-15,0 23 1 0,3 8 0 16,0 10-3-16,1 19 1 16,-4 10 3-16,3-1 0 15,1 0-2 1,-1-15 1-16,1-22-8 0,3-7 1 15,-4-15-14-15,-6-19 1 16</inkml:trace>
  <inkml:trace contextRef="#ctx0" brushRef="#br1" timeOffset="23424.69">3926 5396 25 0,'-10'7'12'0,"3"-11"1"0,7 4 13 16,0 0-22-16,0 4 1 15,0-4 4-15,7-4 1 0,3 4-11 16,5 0 0-16,9-3 7 16,8-3 1-16,7 6-2 15,10-3 0-15,11-3-4 16,-7 6 1-16,-4-3-4 15,-3-1 0-15,-14-2-6 32,-4 3 1-32,-7-3-10 0,-10 3 1 15</inkml:trace>
  <inkml:trace contextRef="#ctx0" brushRef="#br1" timeOffset="24358.01">4717 5343 34 0,'0'6'17'0,"-4"1"-9"0,4-7 22 0,0 0-26 16,0 0 1-16,0 0 1 16,0 0 0-16,11 0-8 15,-1-7 1-15,8 1 5 16,-4 0 0-16,7-1-3 15,4 1 0-15,3-3-5 16,-3 9 0-16,-4-3-9 16,4 3 0-16,-15-10-2 15,-10 1 0-15</inkml:trace>
  <inkml:trace contextRef="#ctx0" brushRef="#br1" timeOffset="24546.72">4667 5559 45 0,'-3'13'22'0,"6"3"-20"0,-3-16 45 16,7 0-46-16,4 0 1 16,-4-10 0-16,7 4 1 0,11 0-5 15,7-4 0-15,-4 1-6 16,3 3 0 15,-6-1-7-31,-7 7 0 16</inkml:trace>
  <inkml:trace contextRef="#ctx0" brushRef="#br1" timeOffset="25306.1">5221 5261 35 0,'0'4'17'0,"18"5"-12"0,-8-15 23 16,-6-1-26-16,3-2 1 15,4 0 1-15,3-4 1 0,3 1-7 16,1 2 1-16,3 7 0 15,-3-3 0-15,3 6-11 16,-11-3 1-16</inkml:trace>
  <inkml:trace contextRef="#ctx0" brushRef="#br1" timeOffset="25493.01">5175 5456 46 0,'11'9'23'16,"14"-2"-24"-16,-15-14 36 0,1 4-35 0,-1-6 0 0,1-1-1 0,-1 4 0 0,1-3-3 15,3-1 0-15,-3-2-9 0,-1-1 0 16</inkml:trace>
  <inkml:trace contextRef="#ctx0" brushRef="#br1" timeOffset="25891.87">5041 5679 54 0,'0'15'27'0,"11"-5"-28"16,-1-7 47-16,8 0-45 16,7-3 0-16,14-3-1 15,-4 0 1-15,7-10-8 0,8 1 1 16,-12-4-10-1,-6-3 1-15</inkml:trace>
  <inkml:trace contextRef="#ctx0" brushRef="#br0" timeOffset="30597.45">19103 4606 30 0,'-7'6'15'0,"3"1"2"0,4-7 15 15,0 3-26-15,0 3 0 16,0 3 2-16,4 4 1 15,3-4-11-15,4-5 0 16,3 5 7-16,14-3 1 16,7-3-5-16,15-3 1 15,13 0-4-15,-3-3 1 16,-11 3-9-16,4-6 1 16,-7-7-8-16,-11 4 1 0</inkml:trace>
  <inkml:trace contextRef="#ctx0" brushRef="#br0" timeOffset="30792.55">19350 4446 52 0,'-7'53'26'0,"7"35"-26"16,3-59 44-16,1 14-45 15,-1 11 1-15,1 8-4 16,-4-8 1-16,-4-10-10 16,-3-16 0-16</inkml:trace>
  <inkml:trace contextRef="#ctx0" brushRef="#br0" timeOffset="32250.48">20080 4155 34 0,'4'9'17'0,"3"13"-5"0,-7-22 17 15,0 3-26-15,0 3 0 16,0 4 1-16,-4-4 1 15,1 3-7-15,-4 1 0 0,-4 2 4 16,-3 7 0-16,3 3-2 16,1 6 1-16,-1 1-1 15,4 11 0-15,7 7 0 16,4-6 0-16,6 0 0 16,4-7 0-16,4-12-4 15,0-6 1-15,3-10-11 16,7-12 1-16</inkml:trace>
  <inkml:trace contextRef="#ctx0" brushRef="#br0" timeOffset="32444.37">20267 3995 33 0,'-3'12'16'0,"-8"54"-5"15,4-38 19-15,-4 13-26 16,-3 22 0-16,-3 12 2 0,2 19 0 15,-2 22-8-15,-1 13 0 16,1 2 5-16,-5 1 0 16,8-22-5-16,4-16 1 15,6-31-14-15,4-26 1 16</inkml:trace>
  <inkml:trace contextRef="#ctx0" brushRef="#br0" timeOffset="32927.61">21022 4446 54 0,'0'6'27'0,"-14"26"-27"0,10-23 42 16,-6 7-43-16,-8 9 1 15,-10-6-1-15,-11 6 1 16,-3 13-1-16,7-1 1 15,3 7-5-15,4-9 1 16,6-1-9-16,5-15 0 0,6-19-2 16,1-16 1-16</inkml:trace>
  <inkml:trace contextRef="#ctx0" brushRef="#br0" timeOffset="33106.78">20708 4390 25 0,'7'-32'12'0,"11"29"-2"0,-11 3 18 0,3 10-24 15,1-1 1-15,0 13 3 16,-1 9 1-16,1 7-10 16,-1 9 0-16,1 13 6 15,3 18 0-15,4-6-3 16,-1 3 0-16,1-9-10 16,3-16 0-16,0-25-7 15,4-9 1-15</inkml:trace>
  <inkml:trace contextRef="#ctx0" brushRef="#br0" timeOffset="33390.71">21551 4126 52 0,'7'54'26'0,"-14"18"-27"0,4-47 47 0,-4 9-45 16,-7 20 0-16,-1 8 0 15,-2 23 0-15,3 12-2 16,0 7 0-16,-8 12 0 16,1-7 1-16,11-11-5 15,3-10 1-15,3-26-8 16,4-18 0-16,18-28-4 15,10-16 0-15</inkml:trace>
  <inkml:trace contextRef="#ctx0" brushRef="#br0" timeOffset="33750.93">22027 4499 45 0,'29'-6'22'0,"2"-22"-17"0,-20 15 41 0,-4 7-46 16,0 3 1-16,-7-3-1 0,-3-1 1 15,-12 7-2-15,-6-3 1 16,-10 3 0-16,-5 0 0 16,-6 10-1-16,7 18 1 15,3 0-1-15,0 22 0 16,7 13-2-16,8 12 1 15,10 10-3-15,7 0 1 16,3-16 0-16,11-10 0 16,18-12-1-16,7-12 1 0,17-23 4 15,1-15 0-15,-4-19 3 16,-7-19 1-16,-11-12 0 16,-7-22 1-16,-10 6-4 15,-11-16 1-15,-11-3-14 16,-10 4 1-16</inkml:trace>
  <inkml:trace contextRef="#ctx0" brushRef="#br0" timeOffset="34155.71">22648 3995 48 0,'0'0'24'0,"-17"0"-29"0,6 0 34 15,-3 3-29-15,-7 6 0 16,-4-6 0-16,-3 16 1 16,3 9-1-16,1 4 1 0,6 2 0 15,11 10 1-15,7-3 0 16,10-7 0-16,8-15 1 16,-4-3 0-16,21-16-1 15,4-10 1-15,-3-8-3 16,-5-11 1-16,-6 4-11 15,-11-6 1-15,-17 0-6 16,-1-7 1-16</inkml:trace>
  <inkml:trace contextRef="#ctx0" brushRef="#br0" timeOffset="35689.17">23153 4791 38 0,'-7'-12'19'0,"7"8"-6"0,3-5 20 16,4 6-29-16,0 3 0 0,8 0 2 15,6 3 1-15,10 0-8 16,12 3 0-16,3-6 4 15,10 0 1-15,4-9-6 16,0 6 1-16,-11-7-13 16,-6 4 1-16,-12-6-4 15,-2 2 1-15</inkml:trace>
  <inkml:trace contextRef="#ctx0" brushRef="#br0" timeOffset="35884.75">23417 4355 55 0,'-3'32'27'0,"-11"33"-28"0,10-27 53 16,-3 0-51-16,0 15 0 16,4 7-1-16,3 12 1 15,0 0-7-15,0-3 1 16,0-16-12-16,-7-25 1 15</inkml:trace>
  <inkml:trace contextRef="#ctx0" brushRef="#br0" timeOffset="38613.92">24599 4035 46 0,'0'35'23'0,"-3"43"-11"0,3-53 24 16,-4 16-36-16,1 6 0 16,-4 19 0-16,0 19 1 15,-1 15-2-15,5 13 1 16,-1 3-3-16,1-3 1 16,3-19-6-16,0-16 1 15,7-21-8-15,7-32 1 16</inkml:trace>
  <inkml:trace contextRef="#ctx0" brushRef="#br0" timeOffset="38887.64">25273 4484 41 0,'14'15'20'0,"-10"7"-14"0,-4-15 32 0,-7 8-37 16,-11-5 1-16,-10 9-1 15,-4 15 1-15,-3 4-3 16,-1 12 1-16,1 6 0 16,3-5 1-16,4-14-4 15,7-5 0-15,7-7-5 16,7-10 1-16,3-8-7 15,4-33 0-15</inkml:trace>
  <inkml:trace contextRef="#ctx0" brushRef="#br0" timeOffset="39060.33">24994 4515 25 0,'7'-25'12'0,"18"28"2"0,-18 7 13 16,4 8-23-16,3 14 0 15,-7 5 3-15,7 23 1 16,7 6-11-16,4-3 1 15,0-4 0-15,3-18 0 16,0-16-10-16,4-16 1 0</inkml:trace>
  <inkml:trace contextRef="#ctx0" brushRef="#br0" timeOffset="40687.53">25873 3935 34 0,'3'6'17'0,"8"7"-7"0,-8-13 17 0,1 9-25 16,-4 7 0-16,0 3 2 16,-4 15 0-16,-3 13-5 15,-3 22 0-15,3 10 3 16,-7 15 0-16,-1 12-2 15,5 23 1-15,3-16-3 16,7-7 1-16,-7-30-5 16,7-14 1-16,3-15-8 15,4-12 0-15</inkml:trace>
  <inkml:trace contextRef="#ctx0" brushRef="#br0" timeOffset="41059.94">26441 4314 40 0,'17'-21'20'0,"-10"-8"-14"0,-7 23 32 15,-3-3-37-15,-8-7 1 16,1 7-1-16,-15 5 1 15,-10 4-3-15,-4 7 1 16,4 8 1-16,-4 17 0 16,0 5-1-16,-3 17 1 15,3 8-1-15,7 20 1 0,11 9-2 16,10-7 0 0,11-2 0-16,15-10 0 0,6-25-2 15,3-15 1-15,19-20 1 16,6-21 0-16,4-20 1 15,-4-21 1 1,-13-50-3 0,-15 22 1-16,-11 2-11 15,-6 1 1-15</inkml:trace>
  <inkml:trace contextRef="#ctx0" brushRef="#br0" timeOffset="41365.28">26529 3869 54 0,'-7'32'27'0,"0"-23"-31"0,7-9 43 16,0 0-39-16,7-6 1 15,7 3-2-15,4-7 1 16,10 1-5-16,4-1 1 0,-4-2-10 16,0 9 1-16,0-4-2 15,-3-5 1-15</inkml:trace>
  <inkml:trace contextRef="#ctx0" brushRef="#br0" timeOffset="41559.25">26949 3480 58 0,'10'29'29'0,"-3"77"-44"15,-3-78 61-15,-1 16-47 16,1-9 0-16,-1 18-20 16,5 0 0-16,-1 1 17 15,3-4 1-15</inkml:trace>
  <inkml:trace contextRef="#ctx0" brushRef="#br0" timeOffset="42824.15">27393 4722 49 0,'-10'19'24'0,"13"-32"-13"0,-3 13 25 15,7-3-35-15,7 0 1 16,4-6 0-16,3 2 0 15,11 4-3-15,3-3 0 16,11-3 0-16,-4-4 0 16,1 1-8-16,-8-1 1 15,-7 0-8-15,-14 1 0 16</inkml:trace>
  <inkml:trace contextRef="#ctx0" brushRef="#br0" timeOffset="43028.82">27531 4374 48 0,'-11'3'24'0,"1"50"-22"15,10-31 40-15,0 10-41 16,0 9 1-16,0 12 0 16,0 6 1-16,3 17-4 15,1-14 0-15,3 1-1 16,0-6 0-16,0-14-12 15,0-17 0-15,0-20-2 16,0-9 1-16</inkml:trace>
  <inkml:trace contextRef="#ctx0" brushRef="#br0" timeOffset="43720.36">28388 4274 44 0,'0'6'22'0,"4"28"-19"16,-4-24 41-16,0-1-43 15,-4 10 1-15,-3-6-1 0,-4-10 1 16,-6 9-3-16,-8 7 0 16,-7 12 1-16,1 7 1 15,-1-13-2-15,4 3 0 16,3 4 0-16,7-10 1 16,4 0 0-16,7-3 1 15,11-4-1-15,10 4 0 16,14-10 0-16,11 4 1 15,-4-4-1-15,4 4 1 16,3 6-1-16,-3-4 0 0,-14 10 0 16,-18 19 0-16,-11 0-4 15,-17 16 1-15,-21-7-9 16,-11-12 0-16,-4-10-3 16,-3-9 1-16</inkml:trace>
  <inkml:trace contextRef="#ctx0" brushRef="#br0" timeOffset="43991.03">28310 4409 64 0,'7'-22'32'0,"11"25"-44"0,-11-6 67 15,4 6-53-15,-1 0 1 16,12-9 0-16,13-7 1 16,21-12-8-16,11-3 1 15,18-7 1-15,-7-2 0 16,-1-1-6-16,-10 13 0 16,-14 3-11-16,-14 9 0 15,-14 17 2-15,-18 11 0 16</inkml:trace>
  <inkml:trace contextRef="#ctx0" brushRef="#br0" timeOffset="44245.02">29058 4556 52 0,'0'28'26'0,"-28"7"-35"16,14-20 54-16,3 10-45 15,-6 4 0-15,-4 8 0 16,-8 13 0-16,5-9-4 16,-1-16 1-16,4 4-9 15,7-8 1-15,3-11-3 16,4-10 0-16</inkml:trace>
  <inkml:trace contextRef="#ctx0" brushRef="#br0" timeOffset="44394.89">28811 4619 44 0,'32'56'22'0,"10"54"-22"0,-27-82 41 15,-5 3-44-15,4-2 1 16,7 5-11-16,8 4 0 15,-1-13 7-15,-7-6 1 0</inkml:trace>
  <inkml:trace contextRef="#ctx0" brushRef="#br0" timeOffset="44813.82">29542 4064 39 0,'-22'25'19'0,"8"3"-10"0,18-19 30 16,-4 10-37-16,0 16 0 15,0 18 0-15,0 3 0 16,0 20-3-16,-4 21 1 15,4 13 1-15,0-10 0 0,0-3-2 16,0-15 0 0,0-16-8-16,0-16 1 0,7-25-7 15,8-10 1-15</inkml:trace>
  <inkml:trace contextRef="#ctx0" brushRef="#br0" timeOffset="45190.75">30053 4387 49 0,'7'3'24'0,"4"-6"-25"16,-11-1 42-16,0 4-42 15,-7 0 0-15,-7 0 0 16,-11 0 1-16,-7 4 0 15,-7 5 1-15,1 13-1 16,-1 6 0-16,7 16 0 0,4 3 0 16,7 16 0-16,10 15 0 15,11-15 0-15,14 3 0 16,11-13-1-16,7-12 1 16,6-16-1-16,8-13 1 15,11 4-1-15,-11-25 1 16,-4-13-1-16,-7-6 0 15,-10-10 0-15,-4-12 1 16,-10-4 0-16,-11-5 0 16,-11-7-5-16,-3 10 1 0,0-10-9 15,0-3 0-15</inkml:trace>
  <inkml:trace contextRef="#ctx0" brushRef="#br0" timeOffset="45476.65">30212 3828 46 0,'-4'10'23'0,"8"-10"-14"0,-4 0 35 16,3-6-43-16,4 6 1 16,8-4-1-1,6 4 1-15,11-3-5 0,6 3 0 16,5 0-7-16,-1 3 0 16,-7-6-6-16,-10 10 0 15</inkml:trace>
  <inkml:trace contextRef="#ctx0" brushRef="#br0" timeOffset="45866.92">30596 3393 54 0,'4'21'27'0,"38"1"-33"0,-28-18 50 0,4-4-44 15,7 6 1-15,3-6 1 16,4 3 1-16,3 0-4 16,0 3 1-16,-3 1 1 15,-7 2 0-15,-11-9-1 16,-11 16 0-16,-13 3-1 16,-8 9 0-16,-14 6-1 15,-6 1 1-15,-1-10 0 16,3 22 1-16,12-16 0 15,3-6 0-15,10 7 1 16,11 2 0-16,11-2 1 16,10-4 1-16,7-3-2 15,11-9 1-15,14-13-1 16,10-3 1-16,1 0-5 16,3-3 0-16,-11 3-10 0,-13 3 0 15,-22 3-4-15,-4 6 1 16</inkml:trace>
  <inkml:trace contextRef="#ctx0" brushRef="#br0" timeOffset="48720.94">14542 6704 38 0,'0'6'19'0,"7"10"-11"0,0-13 20 0,0 0-23 15,3 0 1-15,4-3 0 16,8-6 1-16,16-3-10 16,12-4 0-16,10 4 2 15,3-4 1-15,-3 4-14 16,4-4 0-16,-22 1 0 16,-14-1 0-16</inkml:trace>
  <inkml:trace contextRef="#ctx0" brushRef="#br0" timeOffset="48916.31">14753 6372 44 0,'-25'37'22'0,"-3"7"-19"15,21-19 43-15,0 10-46 16,0 9 0-16,0 9-1 0,7 0 0 15,0 7-4-15,7-7 0 16,4-9-9-16,3-25 0 16</inkml:trace>
  <inkml:trace contextRef="#ctx1" brushRef="#br0">10633 4020 0,'0'0'15,"0"0"1,0 0-1,10 12 1,11 4 0,15 9-1,10 10 1,-1-1 0</inkml:trace>
  <inkml:trace contextRef="#ctx0" brushRef="#br0" timeOffset="50098.91">16076 6372 45 0,'7'-10'22'0,"-14"-15"-10"0,4 16 22 0,-8 6-33 15,-10-7 0-15,-11 4 0 16,-7 3 1-16,-10 6-3 16,7 6 1-16,-1 10 0 15,1 3 1-15,3 3-1 16,4 10 0-16,7 8 0 15,3-5 0-15,7 0 0 16,8 3 0-16,6-7 0 16,11-3 0-16,7-9-1 15,4-9 1-15,3-7-1 16,14-9 1-16,4-3-1 16,0-1 1-16,0-8-1 15,-7-10 1-15,-4 0-1 16,-4 3 1-16,-6 6-1 0,-7 7 1 15,-8 18 0 1,-3 7 0-16,-3 21 0 0,-11 10 0 16,-4 22 0-16,-10 13 0 15,7 15-3-15,-1 3 0 16,1 4-4-16,7-7 0 16,7-19-7-16,4-27 1 15</inkml:trace>
  <inkml:trace contextRef="#ctx0" brushRef="#br0" timeOffset="50493.37">17036 6663 36 0,'-22'0'18'0,"-20"35"-12"0,28-26 28 15,-4 7-30-15,-6 6 1 16,3-3 0-16,-4 6 0 31,-21 25-7-31,7 3 0 16,7-6 2-16,8 3 0 16,3-9-10-16,6-10 1 15,8-24-5-15,0-17 0 16</inkml:trace>
  <inkml:trace contextRef="#ctx0" brushRef="#br0" timeOffset="50688.35">16644 6566 44 0,'18'41'22'0,"10"3"-25"0,-21-26 39 0,4 11-34 16,3 2 0-16,0 10 0 15,3 3 0-15,1 6-3 16,3-3 0-16,4-3-2 16,0 0 1-16,-1-10-11 15,-3-12 0-15</inkml:trace>
  <inkml:trace contextRef="#ctx0" brushRef="#br0" timeOffset="50986.99">17441 6299 49 0,'7'41'24'0,"-14"44"-20"0,7-54 38 16,-7 10-42-16,-7 22 1 0,11 9 0 16,-8 19 0-1,4 9-2-15,0 13 0 0,0-13 0 16,0-2 0-16,3-20-7 16,4-25 1-16,0-21-8 15,11-29 0-15</inkml:trace>
  <inkml:trace contextRef="#ctx0" brushRef="#br0" timeOffset="51361.99">17992 6472 46 0,'17'0'23'0,"-3"-16"-19"15,-10 7 37-15,-1-1-39 16,-3 7 1-16,-3-6 0 16,-8 9 1-16,-6 6-6 15,-8 7 1-15,-3 12 3 0,-7 9 0 16,-1 7-2-16,1 25 0 16,3 3-2-16,8 12 1 15,9 17-2-15,12-20 1 16,6-6-1-16,15-15 0 15,7-20-1-15,3-21 1 16,11-10 2-16,17-22 0 16,-3-12 1-16,-3-16 1 0,-8 0-1 15,-10-9 1-15,-11-6 0 16,-11 8 1-16,-6-8-7 16,-8-1 1-16,-10 1-10 15,0-7 0-15</inkml:trace>
  <inkml:trace contextRef="#ctx0" brushRef="#br0" timeOffset="51649.33">18228 6086 57 0,'4'19'28'0,"13"-3"-33"0,-6-16 49 16,6 0-45-16,8-3 1 15,7-1-3-15,0-5 0 16,-8 3-1-16,1-1 0 15,0 1-12-15,-8 6 1 16</inkml:trace>
  <inkml:trace contextRef="#ctx0" brushRef="#br0" timeOffset="52174.59">18609 5773 52 0,'14'34'26'0,"11"-3"-24"16,-15-24 42-16,1 2-43 15,0 1 1-15,3-1 0 16,0 0 1-16,3 1-4 16,-2-4 0-16,-1 0 2 0,-4-3 1 15,-3 4-3-15,-7 2 1 16,-3 1-1-16,-8-4 0 16,-3 9-1-16,0-2 0 15,-4 3-1-15,1 3 1 16,3-1 0-16,3-5 0 15,7-7 0-15,1 0 1 16,3-2 0-16,7 2 1 16,0-12 1-16,4 2 0 15,3 4-1-15,3 4 1 0,1 5-1 16,0 4 1-16,-1 5-1 16,-3 7 1-16,-7-3-2 15,-7 3 0-15,-7 1 0 16,-7-11 0-16,-7 4-5 15,-11 3 1-15,-3 0-9 16,-7-19 0-16</inkml:trace>
  <inkml:trace contextRef="#ctx0" brushRef="#br0" timeOffset="52578">19512 6582 51 0,'14'18'25'0,"25"23"-22"0,-25-47 41 0,14 6-44 15,15 3 1-15,13 0-1 16,11-3 0-16,4 0-2 16,-8-3 0-16,-10-3-7 15,-14 9 1-15,-7-12-8 16,-18-13 1-16</inkml:trace>
  <inkml:trace contextRef="#ctx0" brushRef="#br0" timeOffset="52742.43">19734 6180 45 0,'-3'50'22'0,"-1"57"-17"0,11-69 35 15,0 21-40-15,1 1 1 16,-5 12-1-16,-3 16 0 16,-3-4-4-16,-1-11 0 15,-3-14-10 1,0-27 1-16</inkml:trace>
  <inkml:trace contextRef="#ctx0" brushRef="#br0" timeOffset="53989.89">20334 6149 45 0,'-7'28'22'0,"7"10"-10"16,4-29 23-1,-1-3-33-15,4 1 1 0,7-1 0 16,7-3 1-16,11 3-5 15,18-2 0-15,-1-1 3 16,0 0 1-16,4-3-2 16,-3 0 0-16,-8 6 0 15,-10 0 0-15,-11 7-2 16,-14 6 1-16,-14 6-1 0,-4 0 1 16,-10 9-1-1,-7 10 0-15,-7 3-2 0,-11 0 1 16,0 10 0-16,4-7 1 15,3 10-1-15,11 5 1 16,-1 4 1-16,12 10 0 16,3-10 0-16,7 0 0 15,7-7-2-15,10-8 0 16,8-13-4-16,14-13 1 16,6-13-7-16,5-11 0 15,-1-14-2-15,7-12 0 0</inkml:trace>
  <inkml:trace contextRef="#ctx0" brushRef="#br0" timeOffset="54215.47">21407 6406 45 0,'10'44'22'0,"-20"3"-21"0,3-25 44 0,-11 3-44 15,-10-3 1-15,3 6-1 16,-7 10 1-16,-10 6-3 16,-4-4 1-16,0 14-1 15,7-1 1-15,8 0-6 16,6-15 1-16,4-13-10 0,10-19 1 16</inkml:trace>
  <inkml:trace contextRef="#ctx0" brushRef="#br0" timeOffset="54397.09">20899 6453 29 0,'31'19'14'0,"29"78"3"0,-39-75 14 16,11 22-27-16,3 0 1 16,-3 15 1-16,-4 1 0 15,-3 15-10-15,0-3 1 16,3-15-7-16,4-13 1 0,-4-16-5 15,-3-19 1-15</inkml:trace>
  <inkml:trace contextRef="#ctx0" brushRef="#br0" timeOffset="54798.6">21791 6102 33 0,'0'-6'16'0,"7"78"-8"0,-7-50 26 16,-3 9-31-16,-1 16 1 16,1 16 1-16,-1 12 0 15,-3 22-7-15,0 26 0 16,0 5 4-16,3 10 0 15,1-25-3-15,-1-16 0 0,1-18-6 16,3-23 1-16,7-21-8 16,3-17 1-16</inkml:trace>
  <inkml:trace contextRef="#ctx0" brushRef="#br0" timeOffset="55145.71">22207 6531 37 0,'36'-18'18'0,"-12"-20"-12"16,-17 29 28-16,-3-1-32 15,-1-5 0-15,-6-1 0 16,-11 3 1-16,-11 10-4 16,-10 6 0-16,-4 10 2 15,0 12 0-15,-3 16-2 0,3 9 0 16,4 13-1-16,0 12 0 15,13 6 0-15,8 1 0 16,21-4 0-16,7-15 1 16,11-16 0-16,14-16 1 15,10-27 2-15,8-20 0 16,-4-15 1-16,3-10 0 16,-6-16 0-16,-8 1 0 15,-17-13-1-15,-18-3 1 16,-11-3-10-16,-3-1 1 0,-14 4-8 15,-7 9 0-15</inkml:trace>
  <inkml:trace contextRef="#ctx0" brushRef="#br0" timeOffset="56666.83">22557 6014 37 0,'-7'6'18'0,"0"7"-1"0,7-10 18 16,0 3-32-16,3 1 1 15,4-1-1-15,4 0 0 16,6 0-7-16,8-6 1 15,3 0-4-15,4-3 1 16,0-3-9-16,-11-7 0 16</inkml:trace>
  <inkml:trace contextRef="#ctx0" brushRef="#br0" timeOffset="57081.53">22888 5791 47 0,'-7'47'23'0,"14"-9"-22"16,-7-32 39-16,0 7-40 15,0-1 0-15,0 4-1 16,-3 3 1-16,-1 0-1 15,1-4 1-15,-1-2-1 16,1 0 0-16,3-7 0 0,0 0 1 16,0-6 0-16,3 6 0 15,4 1 0-15,-3 2 1 16,3 0-1-16,0-2 1 16,3-1-1-16,5-6 1 15,2 0-1-15,4 0 0 16,-3 3 0-16,-4 0 0 15,-3 0-1-15,-1 1 1 16,-6 2-2-16,-4 0 1 16,-7 3-1-16,-4 1 0 0,-7 2-3 15,1-8 0-15,3-1-8 16,-4-10 0 0</inkml:trace>
  <inkml:trace contextRef="#ctx0" brushRef="#br0" timeOffset="58165.75">23093 5832 27 0,'-4'-3'13'0,"4"9"3"16,0-6 13-16,0 0-25 0,-3-3 1 15,-1 3 3 1,-3 0 0-16,-3 10-10 0,-8 5 1 16,-3 14 6-16,-4 11 1 15,4 7-3-15,7 13 0 16,0 3-2-16,0 9 0 15,3-10-6-15,4-8 1 16,0-20-12 0,-7-24 0-16</inkml:trace>
  <inkml:trace contextRef="#ctx0" brushRef="#br0" timeOffset="61122.09">1009 4449 22 0,'0'-3'11'0,"-11"0"4"15,11 3 12-15,4 6-23 16,3 10 1-16,-7 3 4 16,0 6 0-16,0 13-11 15,0 5 0-15,7 8 7 16,-3 21 0-16,6 0-5 16,8 3 0-16,-8-3-7 15,8 3 1-15,-7-12-8 0,-1-28 0 16</inkml:trace>
  <inkml:trace contextRef="#ctx0" brushRef="#br0" timeOffset="61509.59">967 4314 31 0,'-7'0'15'0,"14"19"-6"0,-7-19 19 0,3 3-27 16,8-3 1-16,6 4 1 16,-6-1 1-16,10 0-3 15,-3 0 0-15,3 0 3 16,7 0 1-16,4 0-1 15,17 4 1-15,1 2-2 16,10 0 0-16,-11 17-2 16,11 11 0-16,-11 13-1 15,-17 7 0-15,-14 12-1 16,-8 15 1-16,-17 4-1 16,-7-9 0-16,-3 2-4 15,-5-18 1-15,-6-4-4 16,0-18 1-16,3-9-7 0,8-17 0 15</inkml:trace>
  <inkml:trace contextRef="#ctx0" brushRef="#br0" timeOffset="61883.63">1637 4885 52 0,'18'19'26'0,"6"-10"-33"0,-6-12 47 0,0-6-41 15,-4-1 1-15,3-8-1 16,-6 2 1-16,-4 3-1 16,-7 1 1-16,0-1-1 15,-7 4 1 1,-4 9-3-1,-6 6 0-15,3 7-1 16,-4 6 1-16,-3 3 0 16,10 9 0-16,1-3 0 15,10 3 1-15,-8 1 2 16,8-4 0-16,8-3 0 16,-5 0 1-16,15-12-1 15,3-4 1-15,0-6-4 16,7-3 0-16,4-6-8 15,3-10 1-15</inkml:trace>
  <inkml:trace contextRef="#ctx0" brushRef="#br0" timeOffset="62170.78">2085 4663 34 0,'-7'9'17'0,"14"3"-9"0,-7-18 24 16,0 6-29-16,-7 3 1 0,3 4 1 16,-6-1 0-16,-1 6-6 15,-6 4 0-15,6 3 4 16,0 9 1 0,4 22-2-1,4-3 0-15,3-6-1 16,0-3 1-16,10-10-5 15,1-9 1-15,7-4-8 16,-8-15 0-16,4-6-5 16,4-9 0-16</inkml:trace>
  <inkml:trace contextRef="#ctx0" brushRef="#br0" timeOffset="62367.71">2233 4804 45 0,'0'15'22'0,"-10"20"-21"15,10-26 39-15,-8 7-41 0,5 0 1 16,3 2-2-16,0-5 0 16,0-7-2-16,-7 0 1 15,7-6-11-15,0-12 1 16</inkml:trace>
  <inkml:trace contextRef="#ctx0" brushRef="#br0" timeOffset="62516.78">2124 4644 28 0,'21'19'14'0,"-3"-7"-16"0,-8-15 15 0,1 0-26 15,-1-16 0-15</inkml:trace>
  <inkml:trace contextRef="#ctx0" brushRef="#br0" timeOffset="62713.04">2272 4747 35 0,'10'47'17'0,"12"7"-19"16,-12-51 35-16,-3 9-31 15,-3 4 0-15,3 0-1 16,3-7 1-16,-6 0-4 16,3-2 1-16,-7-7 0 0,0-3 1 15,4-10-7-15,3 0 0 16,-7-12-4-16,7 3 0 16</inkml:trace>
  <inkml:trace contextRef="#ctx0" brushRef="#br0" timeOffset="62907.41">2413 4741 24 0,'21'-6'12'0,"7"15"-13"0,-17-6 16 0,0 0-15 0,-4-3 0 16,3 3 0-16,-6 7 1 0,3-7-1 15,-7 6 0-15,0 1 0 16,3 2 1 0,4 1-1-16,-7 6 1 0,4-10-1 15,3 4 0-15,0-4 0 16,-3 1 0-16,3-4-5 15,3-6 1-15,1-3-3 16,-1-10 0-16</inkml:trace>
  <inkml:trace contextRef="#ctx0" brushRef="#br0" timeOffset="63461.3">2773 4760 36 0,'7'-16'18'0,"3"19"-25"16,-10-3 38-16,0 0-32 15,0 0 1 1,-7 3-2-16,4 0 0 16,-8 7 2-16,4 2 0 15,0-2-2-15,4 2 0 16,3 4 0-16,0 9 1 15,3-6 0-15,4 3 0 16,0 0 0-16,-3-10 1 16,3 4 0-16,3-7 1 15,1 7-1-15,0-16 1 0,-1 6 0 16,1-9 0-16,6-9 1 16,5-4 1-16,-1-9 0 15,7-6 0 16,-7-13-1-31,7-6 1 0,-6-7-1 16,-5-2 0-16,-3-17-2 0,-3 1 0 0,-4-10-1 16,-7 1 1-16,-18 2 0 15,-6 1 0-15,-5 12 0 16,-9 12 1-16,9 20 0 16,5 2 1-16,-1 26-1 15,11 18 1-15,-4 19-1 16,11 19 1-16,7 19-1 15,14 19 0-15,0 9-2 16,15 6 0 0,20 41-4-1,-17-43 0-15,-4-23-5 0,0-22 1 16,-7-31-3-16,-3-6 0 16</inkml:trace>
  <inkml:trace contextRef="#ctx0" brushRef="#br0" timeOffset="63807.82">1097 5798 58 0,'-10'3'29'0,"140"-6"-26"0,-81-16 62 0,33 0-64 16,27-12 1-16,18-19 0 15,25-16 0-15,28-3-4 16,0-16 1-16,10 0-3 15,1-9 1-15,-26 10-6 16,-13 12 0-16,-25 9-11 16,-28 19 1-16,-39 9-1 0,-21 26 1 15</inkml:trace>
  <inkml:trace contextRef="#ctx0" brushRef="#br0" timeOffset="64986.21">1129 10523 54 0,'-11'44'27'0,"1"22"-18"0,10-47 28 0,0 6-35 15,0 6 1-15,0 13-1 16,0 6 0-16,0 13-4 16,0 6 0-16,0 3-1 15,0-3 1-15,0-15-8 16,0-20 1-16,0-15-8 16,3-25 1-16</inkml:trace>
  <inkml:trace contextRef="#ctx0" brushRef="#br0" timeOffset="65489.71">1080 10410 39 0,'-4'41'19'0,"-14"6"1"0,18-40 28 16,0-1-45-16,0-3 0 0,0-3 3 15,4-3 0-15,10-3-7 16,0-1 0-16,14-2 5 16,15-1 1-16,6-8-2 15,0-1 0-15,8-3-2 16,-15 3 0-16,1 0-1 16,-8 7 1-16,-14 5-3 15,0 4 1-15,-14 10-3 16,-14 8 0 15,-3 7-2-31,-1 10 0 0,0 2-4 0,-10 4 1 0,-3-1 1 16,-1-2 1-16,7-4 2 15,8-3 1-15,3 4 2 16,7-4 1-16,7 3 2 16,0-2 1-16,-4-1 1 0,8-3 0 15,-1 0 0-15,8 0 1 16,3-6 0-16,-3 0 1 15,3-7 0-15,-3 4 0 16,-8 3-1-16,1 0 1 16,-1 6-2-16,-10 9 0 15,-10 1-3-15,-1 2 0 16,-6 4-3-16,-5-3 1 16,-6-1-6-16,-11-2 1 15,8-4-11-15,-1-12 1 0</inkml:trace>
  <inkml:trace contextRef="#ctx0" brushRef="#br0" timeOffset="65760.7">1785 10994 47 0,'-11'47'23'0,"-6"0"-19"16,17-41 33-16,-4 3-38 16,-3 1 1-16,7-4-5 0,-7 0 1 15,4-6-2-15,3-9 1 16,-7-10-9-16,3-6 1 15</inkml:trace>
  <inkml:trace contextRef="#ctx0" brushRef="#br0" timeOffset="65964.11">1665 10793 44 0,'0'22'22'0,"4"6"-19"0,3-25 38 0,-7 4-41 16,10-1 1-16,1 3-2 15,-1-2 1-15,1-1-3 16,7 0 1-16,-1 0-3 16,-3-2 1-16,4-1-7 15,3 0 1-15,-3-3-4 16,-8 0 1-16</inkml:trace>
  <inkml:trace contextRef="#ctx0" brushRef="#br0" timeOffset="66261">1905 11085 42 0,'-7'37'21'0,"14"-18"-25"0,-7-16 40 15,11-3-39 1,-4-6 0-16,3-7-4 16,1-9 1-16,-8-6 5 0,4-3 1 15,-3 0-5 1,3 5 1-16,4 5 2 0,-1 2 0 15,-3 3 3-15,7 7 1 16,4 5 1-16,3 8 1 16,7 5 0-16,-6 10 0 15,6 6-1-15,-7 6 0 16,-3 7-2-16,3 0 0 16,-4-1-4-16,5-5 0 15,-1-1-7-15,-4-9 1 16,4-10-2-16,1-8 0 15</inkml:trace>
  <inkml:trace contextRef="#ctx0" brushRef="#br0" timeOffset="66674.28">2491 11072 39 0,'14'-28'19'0,"-4"18"-24"0,-10 10 39 0,0-6-33 16,0 0 1-16,0 6-1 15,0 0 1-15,0 0-3 16,0 0 1-16,-3 3 0 15,-8 3 1-15,1 4-1 16,-8 2 0 0,7 10-2-1,1-3 0-15,-1 0 0 16,11-7 0-16,0 1-1 16,0-7 1-16,11 1 0 0,-1-7 1 15,1 0 0 1,0-4 1-16,-4 1-1 0,3-3 1 15,-6 0-1-15,3-1 1 16,-4 1-3 0,4 3 1-16,-3 0-1 0,3 0 1 15,4 3 0-15,-4 0 0 16,3-3 1-16,-6 6 0 16,3-3 2-16,3 3 1 15,-6 3 0-15,3 0 1 16,0 4-1-16,4-1 0 15,-1 1-2-15,4-1 0 16,4-3-4-16,0-3 0 0,3-6-5 16,0-6 0-16</inkml:trace>
  <inkml:trace contextRef="#ctx0" brushRef="#br0" timeOffset="66989.88">2801 11103 62 0,'-11'26'31'0,"11"-8"-46"16,0-18 65-16,0 0-51 0,0 0 0 15,11-9 0-15,-7-4 0 16,6-5 1-16,8-7 1 16,-1-1-1-16,12 1 0 15,2-6 0-15,1 3 0 16,11 0-4-16,2-1 0 16,8 4-11-16,-3-3 0 15,-1-6-1-15,0-1 1 16</inkml:trace>
  <inkml:trace contextRef="#ctx0" brushRef="#br0" timeOffset="67247.5">3609 10583 42 0,'0'34'21'0,"7"4"-19"0,-14-25 40 0,-4 12-40 16,-10 15 1-16,-18 11 0 15,-3 14 0-15,-7 14-4 16,-11 9 0-16,3 9 3 16,4 6 0-16,15 4-3 15,2-13 1-15,12-16-4 16,6-21 0-16,7-23-4 16,1-24 1-16,10-29-5 15,0-19 0-15,-7-15-2 16,3-19 0-1</inkml:trace>
  <inkml:trace contextRef="#ctx0" brushRef="#br0" timeOffset="67401.22">3009 10840 28 0,'-10'-34'14'0,"10"30"-2"0,10 11 24 0,-6 5-33 0,6 7 1 0,1 9 0 0,7 7 0 16,-1 9-8-16,4 3 1 15,-10 0-4-15,0-6 1 16,-4-16-7-16,-14-10 0 15</inkml:trace>
  <inkml:trace contextRef="#ctx0" brushRef="#br0" timeOffset="67739.14">938 11793 67 0,'11'19'33'0,"77"-6"-39"0,-45-16 67 0,34-10-59 0,36-12 0 16,53-13 0-16,-46 10 0 16,120-38-4-16,17-6 1 15,-3 6-2-15,4 4 1 16,-11-1-7 0,-50 6 1-1,-24 7-11-15,-18 3 0 0,-42 13-1 0,-14 5 0 16</inkml:trace>
  <inkml:trace contextRef="#ctx0" brushRef="#br0" timeOffset="75953.62">4981 10235 53 0,'4'22'26'0,"3"6"-17"0,-7-19 27 0,0 4-34 15,0 9 0-15,0 12 1 16,0 1 0-16,-7 25-5 15,3 12 1-15,4 9 2 16,-7 20 0-16,4-14-3 16,3-5 0-16,0-10-7 15,0-12 1-15,3-10-9 16,8-28 1-16</inkml:trace>
  <inkml:trace contextRef="#ctx0" brushRef="#br0" timeOffset="76360.48">5500 10520 56 0,'32'-12'28'0,"-15"37"-33"0,-17-25 47 16,0-7-43-16,0 1 1 15,-7 0-1-15,-10-3 0 16,-8-1 1-16,-10 4 1 16,-1 6-3-16,1 3 0 15,3 6-1-15,0 1 0 16,-3 21-2-16,11 10 0 16,2 12-1-16,8 10 0 15,14 9 0-15,7-3 0 0,0-12 3 16,15-23 0-16,2-9 5 15,22-19 0-15,-4-21 3 16,15-23 1-16,-15-3 1 16,-3-12 1-16,-11-3-3 15,-7 5 1-15,-14 4-3 16,-7-3 0-16,-3 3-7 16,-1 6 0-16,-6 4-11 15,3 2 1-15</inkml:trace>
  <inkml:trace contextRef="#ctx0" brushRef="#br0" timeOffset="76628.28">5828 10034 55 0,'3'19'27'0,"15"41"-30"0,-18-38 44 16,4 15-40-16,-8 23 0 15,4-4 0-15,0 13 0 16,0 13-2-16,0 5 0 16,0-2-1-16,0-3 1 15,0-10-11-15,4-16 1 16,-1-18-4-16,4-22 0 0</inkml:trace>
  <inkml:trace contextRef="#ctx0" brushRef="#br0" timeOffset="77093.67">6368 10643 59 0,'-4'12'29'0,"8"16"-34"0,-4-21 56 0,0-1-51 16,0 0 1-16,0 0-5 15,0-2 1-15,-4-4-8 16,1 0 1-16,-8-10-7 16,0 1 1-16</inkml:trace>
  <inkml:trace contextRef="#ctx0" brushRef="#br0" timeOffset="77596.85">6854 9950 56 0,'0'0'28'0,"4"9"-33"16,0-9 50-16,-1 16-46 0,1 18 1 0,-1 16-1 0,-3 22 0 0,4 16-1 16,-1 3 0-16,1-3-3 15,-4 9 0-15,0-12-3 16,-4-16 0 0,4-13-7-16,0-18 1 0</inkml:trace>
  <inkml:trace contextRef="#ctx0" brushRef="#br0" timeOffset="79165.64">7264 9971 45 0,'0'0'22'0,"10"-6"-22"16,-3-3 39-16,-7 3-38 16,11 2 0-16,-11 4 0 15,11 4 1-15,-11 5-3 16,3 7 0-16,-3 12 2 16,0 9 0-16,-3 10-1 15,3 16 1-15,-8 12-1 16,5-6 1-16,-4 10-2 0,3-4 1 15,-6-15-6-15,3-13 1 16,0-10-10-16,3-8 1 16</inkml:trace>
  <inkml:trace contextRef="#ctx0" brushRef="#br0" timeOffset="81613.34">7807 10194 43 0,'0'0'21'0,"0"-16"-10"15,0 16 21-15,0 0-31 16,-4-3 1-16,1 3 0 16,-15-3 0-16,1 0-3 0,-8 3 0 15,-3-3 1-15,-4 12 1 16,0 16-4-16,4 7 0 16,0 15-1-16,7 6 1 15,3 4-1-15,7 5 1 16,1-8-1-16,10-11 1 15,3-11 5-15,8-13 0 16,7-13 2-16,6-16 0 16,8-5 0-16,-11 2 1 15,11-18 0-15,0-4 0 16,-4 4-5-16,-10 3 0 16,-4-4-11-16,-7 11 1 15,-4 2-5-15,1-3 0 0</inkml:trace>
  <inkml:trace contextRef="#ctx0" brushRef="#br0" timeOffset="82364.25">8174 9887 60 0,'7'22'30'0,"4"9"-40"0,-4-15 58 15,-7 21-48-15,-7 14 1 16,3 18-1-16,-3 25 0 16,7-16 0-16,-4 7 0 15,4-1 0-15,4-18 0 16,3-3-3-16,-7-10 1 16,11-12-5-16,-8-16 0 15,8-15-9-15,-11-10 0 16</inkml:trace>
  <inkml:trace contextRef="#ctx0" brushRef="#br0" timeOffset="84903.82">9257 10131 36 0,'-14'10'18'0,"10"-1"0"16,4-6 18-16,4 0-31 15,-4-3 0-15,3 4 1 16,4-1 1-16,4-3-10 16,7 0 1-16,3 0 5 15,11 6 1-15,13-6-5 16,12 3 0-16,-8-6-5 15,8 3 1-15,-4 0-12 16,3-6 1-16</inkml:trace>
  <inkml:trace contextRef="#ctx0" brushRef="#br0" timeOffset="85128.1">9246 10536 59 0,'11'19'29'0,"7"-19"-28"0,-4-3 47 15,10-1-45-15,8-2 1 0,21 3-1 16,11-3 0-16,-12-4-8 16,1-2 1-16,-10 2-11 15,-8-2 0-15,-10-1-4 16,-11 13 1-16</inkml:trace>
  <inkml:trace contextRef="#ctx0" brushRef="#br1" timeOffset="90609.65">4787 11326 26 0,'4'-12'13'0,"17"5"0"0,-18 10 13 0,4 1-22 16,4 2 0-16,3-3 1 15,4-6 1-15,-1-7-8 16,12 4 1-16,2 0 4 16,8-4 1-16,-3 1-3 15,2 0 0-15,-2-1-2 16,-5 1 0 0,-13 9-12-1,-4-6 0-15</inkml:trace>
  <inkml:trace contextRef="#ctx0" brushRef="#br1" timeOffset="90848.85">4833 11502 23 0,'0'19'11'0,"11"-10"0"0,-11-9 5 15,3-6-14-15,1-1 0 16,6 1 0-16,-10 0 0 0,4 3-3 16,-4 3 1-16,7-7 1 15,-4 4 0-15,-3 3-6 16,7-3 1-16,4-6-5 16,0-4 1-16</inkml:trace>
  <inkml:trace contextRef="#ctx0" brushRef="#br1" timeOffset="92632.99">4815 11514 29 0,'0'3'14'0,"11"10"-9"16,-11-10 15-16,7 0-19 0,-3 3 0 16,-1-2 0-1,1-1 1-15,3 0-3 0,-7-3 1 16,10 3 2-16,-10-3 0 16,11 0 0-16,-1-3 0 15,1 3 0-15,7 3 1 16,-8 0-1-16,1 0 0 15,-1 4-1-15,1 8 1 16,0-2-2-16,-4-13 1 16,3 0-2-16,-10 6 1 15,4 0-1-15,-4 10 1 16,-4 3-1-16,4 6 1 16,-10 6-1-16,-15 1 1 0,0 5-1 15,-14 1 0-15,4-4-1 16,10-2 1-16,-6-4-2 15,3-3 0-15,6-6 0 16,-2-3 0-16,10-1 0 16,-4-5 0-16,7-4 0 15,4-3 1-15,4 0 0 16,3-6 1-16,0-3 1 16,10-4 0-1,-3-2 1 1,4-1 1-16,0-2 0 0,-1-1 1 0,8 0 0 15,3 7 0-15,-7 6 0 16,4 0 0-16,10 3-1 16,-7 9 1-16,0 0-1 15,0 10 0-15,4 0-1 16,-4 0 0-16,-7 3 0 0,4-3 0 16,0-1-1-16,-4-5 1 15,3-1-4-15,-2-5 1 16,2-4-10-16,-6-9 1 15</inkml:trace>
  <inkml:trace contextRef="#ctx0" brushRef="#br1" timeOffset="93594.03">5140 11455 22 0,'0'0'11'0,"0"0"0"15,0 0 8-15,4 3-15 16,3-3 1-16,-7 3 2 0,10-3 0 16,-6 0-9-16,3 0 0 15,3 0 6-15,8 0 1 16,-7-3-2-16,3 0 0 15,0 0-1-15,0 3 0 16,-4 0 0-16,1-4 0 16,-4 4-1-16,-3 7 0 15,-1-1-1-15,-3 3 0 16,-3 1-1-16,3 2 1 16,-4 1-1-16,-3 3 0 15,4 2 1-15,-8-5 0 0,4-1 0 16,3 4 0-1,4-3 0-15,-7-4 0 0,7 0 1 16,7 1 0-16,-7-10-1 16,4 6 1-16,3 0 0 15,7-6 0-15,4 4-2 16,-1-8 0-16,-3-2-13 16,4-10 1-16</inkml:trace>
  <inkml:trace contextRef="#ctx0" brushRef="#br1" timeOffset="94736.49">5454 9736 24 0,'7'0'12'0,"-11"10"1"0,4-10 5 0,0 6-15 16,8 0 0-16,-5 7 2 15,1 2 0-15,-8 7-7 16,4 19 0-16,0-16 4 16,-3 10 1-16,3 6-3 15,-4 2 0-15,0-5-5 16,1-3 1-16,-1-4-5 16,-3 0 0-16,4-12-2 15,-8-13 0-15</inkml:trace>
  <inkml:trace contextRef="#ctx0" brushRef="#br1" timeOffset="95200.74">5309 10087 20 0,'11'22'10'0,"-1"7"-7"0,-6-26 18 16,3 0-20-16,-3 3 0 15,3 0 3-15,-4 1 0 16,4 5-4-16,0-5 1 16,-7 2 2-16,11 0 0 15,-11 1-1-15,0-4 0 16,3 0-1-16,4-3 1 16,-7 4-2-16,0-4 1 15,0-3-1-15,4 3 1 16,3 0 0-16,-7-3 0 15,7 3-1-15,4-9 1 0,-8 0 1 16,15-4 0-16,-4 1 1 16,4 0 0-16,-1-7 1 15,4-6 0 1,8-6-1-16,-8-4 1 0,0 4-1 16,-3 3 1-16,-4 6-3 15,-4 3 1-15,-3 4-2 16,-3 6 1-16,-11 3-1 15,-7 6 1-15,0 6-2 16,-15 4 0-16,1-1-3 16,0 4 1-16,3-4-7 15,-7-2 1-15,15-7-6 16,-4-3 0-16</inkml:trace>
  <inkml:trace contextRef="#ctx0" brushRef="#br1" timeOffset="95906.9">5091 8946 30 0,'0'9'15'0,"0"-9"-7"0,0 0 21 15,0 4-24-15,10-1 0 16,1 3 3-16,-1-6 0 16,1 0-10-16,7-3 0 15,-4 0 7-15,3-7 0 16,1 1-3-16,-4 0 1 16,4-1-2-16,-11 4 1 15,3 6-1-15,1 0 0 16,-8 9-1-16,-3 10 0 15,0 3-1-15,-3-3 1 16,-4 6-1-16,-4 3 1 16,1-3-1-16,-8 0 1 0,7 0 0 15,8 0 0-15,-4-3 0 16,7-3 1-16,7 0-1 16,-4-3 1-16,8-4-1 15,7-2 0-15,-1-1-1 16,-3-6 1-16,8-6-5 15,2-6 1-15,8-7-12 16,-4-12 1-16</inkml:trace>
  <inkml:trace contextRef="#ctx0" brushRef="#br1" timeOffset="96148.02">5521 8535 53 0,'4'22'26'0,"3"28"-28"0,0-34 41 16,-7 12-39-16,0 4 1 15,3 8-4-15,4-18 0 16,-7 3-5-16,0 4 0 15,0-4-7-15,11 0 1 16</inkml:trace>
  <inkml:trace contextRef="#ctx0" brushRef="#br1" timeOffset="97309.13">5973 11555 36 0,'0'3'18'0,"0"-19"-19"0,0 10 28 15,0-6-26-15,-4-4 0 16,0-9 0-16,4-13 0 16,-3-2-2-16,-1-8 1 15,-6-5-2-15,-1 9 1 16,1-6-9-16,-1 3 0 15</inkml:trace>
  <inkml:trace contextRef="#ctx0" brushRef="#br1" timeOffset="97805.31">5733 11270 39 0,'3'12'19'0,"4"-9"-19"0,-3-6 29 0,6 0-28 0,-6 0 0 0,3-3 1 16,4-4 1-16,-1-2-3 15,-3-7 1-15,0-3 1 16,-3 0 1-16,-1-6-1 15,4 0 0-15,-7-4-1 0,4 4 1 16,-4 6-2 0,0-3 1-16,0 3-2 0,0 6 1 15,0 1-3-15,0 5 1 16,7 4-3-16,-7 6 1 16,0 3-3-16,10 10 1 15,1 2 0-15,-4 1 0 16,4 6 2-16,3-6 0 15,3-4 2-15,1-2 1 16,3-4 2-16,-7 0 1 31,8 0 0-31,2-2 1 0,-3 2 1 16,8-3 0 0,-1 0-1-16,4 0 1 0,-11-3-2 0,-4 3 1 0,-2 0-2 15,-8 4 0-15,-18 2-1 16,-10 7 1-16,-14 3-2 15,-15 6 1-15,-3-3-6 16,-7 6 0-16,-10-6-5 16,10 0 1-16</inkml:trace>
  <inkml:trace contextRef="#ctx0" brushRef="#br1" timeOffset="98441.13">5958 12148 30 0,'4'9'15'0,"7"-9"-6"0,-4 3 22 0,0-3-28 0,7 0 0 0,0-3 3 0,0-3 0 0,7-4-7 16,7 1 1-16,1 0 4 15,-1-1 1-15,-7 4-2 16,0 6 1-16,-10 0-3 16,-4 9 1-16,-7 1-2 15,-4 5 0-15,-3-2-1 0,0 6 1 16,-10 6-1-16,-1 6 0 16,4 1 1-1,-4-4 0-15,8 0 0 0,6 0 0 16,-3 4 0-16,7-4 1 15,7-6-2-15,4-10 1 16,10-2-2-16,-4-10 1 16,15 0-6-1,-7-13 0-15,3 1-8 16,0-10 0-16</inkml:trace>
  <inkml:trace contextRef="#ctx0" brushRef="#br1" timeOffset="98743.29">6565 12016 40 0,'-7'0'20'0,"-14"-3"-21"0,14-3 30 0,-7 2-29 16,-7 1 1-16,-4 0 0 15,4 3 0-15,0 3-2 16,-1 4 1-16,1 8 0 15,7 1 1-15,4 6-1 16,3 3 1-16,3-3-1 16,4-3 1-16,4-4 1 15,-1-11 1-15,11-8 0 16,0-5 0-16,7-7-1 0,1 1 1 16,-5-1-6-16,1 0 1 15,-8 1-12-15,-2-4 1 16</inkml:trace>
  <inkml:trace contextRef="#ctx0" brushRef="#br0" timeOffset="107328.31">10626 9978 45 0,'7'-3'22'0,"-4"-1"-7"0,-3 4 22 16,4 10-35-16,-4 12 1 16,-4 12 2-16,-3 7 0 15,0 19-5-15,-3 18 0 16,-1 7 3-16,0 9 1 15,4 19-2-15,0-7 0 16,0-2-3 0,4-20 1-16,-1-21-6 15,4-16 1-15,0-12-9 0,7-16 0 16,0-23-4-16,4-2 0 0</inkml:trace>
  <inkml:trace contextRef="#ctx0" brushRef="#br0" timeOffset="107577.24">10901 10536 67 0,'-7'19'33'0,"3"3"-42"0,8-19 66 0,-1 3-58 15,1 0 0-15,3-3-14 16,7 1 1-16,0-11 3 0,4 4 1 16</inkml:trace>
  <inkml:trace contextRef="#ctx0" brushRef="#br0" timeOffset="108144.38">11434 10150 49 0,'-11'0'24'0,"11"-6"-12"0,0 0 33 0,7-1-41 16,7-2 0-16,7 3 1 15,8 3 1-15,13 3-8 16,7 9 1-16,-3 4 4 15,-4-4 1-15,-6 16-4 0,-12 10 1 16,-13 5-3-16,-11 14 1 16,-14-11-4-16,-18 5 1 15,0 8-4 1,-13-3 1-16,-5-6 0 0,1-6 0 16,10-10 1-16,4-2 1 15,3-1 1-15,4-9 1 16,7-4 3 15,6-8 0-31,8-4 1 16,4 3 1-1,-1-6 0-15,15-9 1 0,10 2 0 0,7 1 1 0,8 3 0 0,-1 6 0 0,7 0 0 16,4 16 0-16,3 9 0 16,-3 10 0-16,0 12-3 15,-7 7 1-15,-7-14-6 16,-8-8 1-1,-6-10-14 1,-4-19 0-16</inkml:trace>
  <inkml:trace contextRef="#ctx0" brushRef="#br0" timeOffset="109164.93">12735 10454 56 0,'11'29'28'0,"28"-7"-35"0,-25-22 54 16,7 3-48-16,7-3 1 15,0-3-1-15,8-4 0 16,6-2-2-16,4-7 0 15,-7 4-9-15,-4-4 0 16,-7-9-4-16,-10 0 1 16</inkml:trace>
  <inkml:trace contextRef="#ctx0" brushRef="#br0" timeOffset="109328.55">12989 10160 41 0,'-7'18'20'0,"4"92"-22"0,3-82 37 0,3 16-35 16,-3 6 0-16,-3 19-2 16,-1-3 1-16,-3 3-4 15,0-6 0-15,0-7-7 16,-4-15 1-16</inkml:trace>
  <inkml:trace contextRef="#ctx0" brushRef="#br0" timeOffset="109881.56">14115 10028 45 0,'-14'16'22'0,"-1"-7"-17"0,15-9 40 0,4 3-43 0,-4 0 1 0,-4 0 1 16,-3 4 0-16,-3-1-6 16,-8 3 1-16,-3 4 3 15,-11 3 0-15,-3-1-2 16,-4 4 0-16,-3 9-2 16,3 13 0-16,0 9-4 15,0 10 1-15,8 3-3 16,2 9 0-16,12 3 0 31,10-3 1-15,10-9 2-16,15-16 0 15,10-13 5-15,11-21 1 16,14-23 5-16,3-12 0 16,-3-18 3-16,-7-4 0 0,-7-13-1 0,-4-5 0 0,-7-7-3 0,-10 3 0 15,-7 6-10 1,-4 7 0-16,-4 3-12 0,-10 15 1 15</inkml:trace>
  <inkml:trace contextRef="#ctx0" brushRef="#br0" timeOffset="110178.46">14563 10489 73 0,'-7'6'36'0,"7"16"-43"0,0-19 64 0,0 0-57 16,0-3 1-16,0 0-7 15,7 3 0-15,-4 1-2 16,1 2 1-16,-8-6-13 16,-3 3 1-16</inkml:trace>
  <inkml:trace contextRef="#ctx0" brushRef="#br0" timeOffset="110782.59">14937 10040 64 0,'14'32'32'0,"14"-7"-28"15,-14-22 53-15,7 3-54 16,11-3 0-16,0-3 2 16,7 0 0-16,6-3-7 0,5 0 1 15,-8 0 3-15,-7 3 1 16,-6 6-3-16,-12 10 1 15,-6 6-2-15,-18 6 0 16,-11 7-3-16,-10 9 1 16,3 9-1-1,-3 0 0-15,-4 10 1 16,4 9 0-16,0-3 1 0,7-3 1 16,7 0 1-16,10-7 1 15,11-12 0-15,7-9 1 16,4-13-3-16,17-16 1 31,11-9-7-15,7-12 1-16,7-16-14 0,0-7 1 0</inkml:trace>
  <inkml:trace contextRef="#ctx1" brushRef="#br0" timeOffset="62332.11">11652 8134 0,'0'0'16,"4"9"-1,-1 4 1,4 3-1,-3-7 1,-1-3 0</inkml:trace>
  <inkml:trace contextRef="#ctx0" brushRef="#br0" timeOffset="112282.69">16263 10483 61 0,'4'9'30'0,"3"13"-23"0,0-22 30 15,10 0-36 1,15 0 0-16,14 3-1 0,21 0 1 16,0-3-4-16,-3 3 1 15,-8 0-6-15,-14-3 0 0,-6 4-9 16,-19-8 0-1</inkml:trace>
  <inkml:trace contextRef="#ctx0" brushRef="#br0" timeOffset="112470.85">16503 10144 51 0,'3'44'25'0,"1"22"-22"15,0-41 39 1,-4 16-41-16,0 6 1 0,3 25-1 16,-3-6 0-16,4 9-3 15,-1-3 0-15,1-6-4 16,-1-7 1 0</inkml:trace>
  <inkml:trace contextRef="#ctx0" brushRef="#br0" timeOffset="112990.84">17501 9959 49 0,'4'-16'24'0,"3"38"-10"16,-4-28 21-16,4 12-32 0,-3 13 1 15,-8 15 1-15,-3 4 1 16,0 22-8-16,0 15 1 16,4 10 4-16,-1 15 1 15,-3 10-3-15,4-10 0 16,3-6-3 15,0-6 1-31,0-16-6 0,3-19 1 16,8-12-12-16,3-25 0 0</inkml:trace>
  <inkml:trace contextRef="#ctx0" brushRef="#br0" timeOffset="113323.51">17921 10483 65 0,'0'3'32'0,"4"6"-39"16,-1-3 53-16,4 4-47 15,-7-10 1-15,4 3-5 0,-1 6 1 16,-3 4-5-16,0-1 1 16,-7-2-9-16,11-4 0 15</inkml:trace>
  <inkml:trace contextRef="#ctx0" brushRef="#br0" timeOffset="113964.73">18493 10006 46 0,'0'16'23'0,"-4"-13"-16"0,4-3 38 15,4 0-41-15,3 0 0 16,7 0 3-16,3 0 0 16,8 0-8-16,3-3 1 15,4-1 5-15,7 4 0 16,3 0-2-16,-3 0 1 15,-4 4-3-15,-6-1 0 16,-12 3-2-16,-10 7 1 0,-14 12-2 16,-10-3 1-16,-8 15-2 15,-10 1 1 32,-4 3-1-47,-4-4 0 0,5 1 1 31,2 6 0-15,5-3 1 0,2 6 0-16,8 12 2 0,7-2 0 15,7-10 1-15,7 0 1 0,4-3-1 0,13-7 1 0,11-5-1 0,15-17 0 0,6-12-1 0,8-9 0 0,-1 3-6 16,-3-6 1-16,-4-13-16 16,-10-7 1-16</inkml:trace>
  <inkml:trace contextRef="#ctx0" brushRef="#br0" timeOffset="120150.43">11875 9670 37 0,'-4'22'18'0,"4"-37"-9"0,4 15 19 15,-4 0-23-15,0 0 0 16,0 0 2-16,0 0 0 16,7 0-8-16,3 3 0 15,1 0 6-15,6-6 0 0,5 0-3 16,-1 0 1-16,0-7-2 16,-3 4 1-16,-8 6-3 15,-3 0 1-15,-7 9-1 16,-7 4 0-16,-3 6-1 15,-5 3 1-15,-2 3-1 16,-1 0 1-16,4 0-1 16,7 3 1-16,-4 7 0 15,8-13 1-15,-8-10 1 16,8 1 0-16,10-1 1 16,7-2 0-16,4-4-1 15,10-3 1-15,4-3-1 16,-1-3 1-16,1 9-7 15,-4-9 1-15,-3 9-13 16,-7 1 1-16</inkml:trace>
  <inkml:trace contextRef="#ctx0" brushRef="#br0" timeOffset="120814.98">15614 9401 36 0,'-7'-19'18'0,"-4"35"-7"0,11-10 18 16,-3 13-27-16,-1 12 1 0,4 7 1 15,4 18 0-15,3 4-7 16,0 2 0-16,3-5-7 16,1-7 0-16,-7-15-3 15,-4-10 1-15</inkml:trace>
  <inkml:trace contextRef="#ctx0" brushRef="#br0" timeOffset="121548.77">19135 9166 28 0,'14'-13'14'0,"-4"19"-5"16,-3-6 21-16,-3 0-27 16,-4 0 0-16,0 0 1 0,-4 0 0 15,-3 0-6-15,-7 0 1 16,-7-3 3-16,3 3 1 15,-6 6-3-15,-4 4 1 16,-4 9-1-16,0 6 0 16,4 15-2-16,3-8 1 15,4 5-2-15,10 7 1 16,8-3-2-16,10-6 0 16,11-10 0-16,6-13 1 15,1-15 2-15,3-13 1 16,7 4 2-16,1-19 1 0,-8-1 2 15,-7 1 0-15,-7-1-2 16,-10-2 1-16,-8-1-15 16,-13-12 1-16</inkml:trace>
  <inkml:trace contextRef="#ctx0" brushRef="#br0" timeOffset="123083.57">19540 10392 42 0,'0'34'21'0,"18"-12"-8"0,-14-16 22 16,3 4-32-16,0-4 1 0,-4 0 0 15,8-3 1-15,10-6-7 16,11 0 0-16,6-3 2 16,8 3 0-16,4 3-13 15,-1 3 1-15,-10-12-4 16,-7 2 0-16</inkml:trace>
  <inkml:trace contextRef="#ctx0" brushRef="#br0" timeOffset="123278.02">19685 10225 49 0,'0'85'24'0,"-4"34"-29"0,1-87 45 15,-4 12-41 1,0-1 1-16,-4 11-13 0,1-4 0 15,-1-19 6-15,-3-9 1 16</inkml:trace>
  <inkml:trace contextRef="#ctx0" brushRef="#br0" timeOffset="124415.32">20588 9934 37 0,'-7'6'18'0,"4"22"-1"15,3-28 19-15,0 13-31 16,0 18 0-16,0 7 1 16,-4 21 1-16,4 20-10 15,4 9 1-15,-1 15 4 16,-3 4 0-16,4-13-4 15,-4-16 0-15,3-12-6 0,1-25 0 16,3-16-9-16,3-28 1 16</inkml:trace>
  <inkml:trace contextRef="#ctx0" brushRef="#br0" timeOffset="124629.07">20913 10414 60 0,'-4'47'30'0,"-3"-7"-37"0,7-33 53 0,0 2-47 16,0-3 0-16,0-3-11 15,0-3 0-15,7-3 2 16,4-9 1-16</inkml:trace>
  <inkml:trace contextRef="#ctx0" brushRef="#br0" timeOffset="125060.15">21417 10075 56 0,'-3'31'28'0,"10"-15"-28"0,-4-10 44 16,4 1-41-16,7-1 0 16,4 0 1-16,3 0 1 15,7-3-6-15,8 1 1 16,-1-1 4-16,0-3 0 15,-7 6-3-15,-6 3 1 16,-12 13-2-16,-10 7 0 0,-14 8-3 16,-11 13 1-16,-10-6-2 15,0 6 1 1,-11 7-1-16,0-1 1 0,0-5 1 16,7 2 0-16,11-3 1 15,7 3 1-15,10-6 1 16,11-3 0-16,11-6 0 15,10-7 1-15,7-12-2 16,11-10 0-16,11-12-6 16,-1-9 0-16,4-20-12 15,-18-5 1-15</inkml:trace>
  <inkml:trace contextRef="#ctx0" brushRef="#br0" timeOffset="125318.56">21675 9692 63 0,'-4'19'31'0,"15"3"-35"0,-4-16 53 16,3 4-48-16,4-4 0 15,4 0-1-15,3 1 0 16,11-11-3-16,10 4 1 16,1-3-5-16,3-3 1 0,-1-3-12 15,-2-13 0-15</inkml:trace>
  <inkml:trace contextRef="#ctx0" brushRef="#br0" timeOffset="125499.32">22218 9457 56 0,'-7'75'28'0,"0"45"-34"16,7-89 44-16,3 19-44 15,1-6 0-15,3 3-23 16,0-6 1-16</inkml:trace>
  <inkml:trace contextRef="#ctx0" brushRef="#br0" timeOffset="125979.46">22758 10508 45 0,'0'12'22'16,"3"-9"-16"-16,-3-3 31 0,7-3-34 15,4 6 1-15,3 4 1 16,7-4 1 0,32-10-7-16,7 4 0 15,14 0 2-15,0 0 0 16,-7 6-8-16,-7-3 1 16,-10-15-10-16,-22-1 0 15</inkml:trace>
  <inkml:trace contextRef="#ctx0" brushRef="#br0" timeOffset="126187.78">23058 10138 62 0,'-22'40'31'0,"-13"54"-37"0,28-53 53 0,4 13-48 16,3 27 1-16,3 1-10 16,8-1 1-16,3-6-3 15,3-15 1-15</inkml:trace>
  <inkml:trace contextRef="#ctx0" brushRef="#br0" timeOffset="126685.82">23908 9752 38 0,'-7'16'19'0,"0"24"-8"0,7-24 19 0,0 22-26 16,0-13 1-16,0 19 0 16,-4 3 0-16,1 25-8 15,-1 16 1-15,1 3 4 16,3 15 1-16,0 4-3 15,0-7 1-15,7-5-5 16,0-4 1-16,0-19-9 16,0-25 1-16,0-31-4 15,-4-25 1-15</inkml:trace>
  <inkml:trace contextRef="#ctx0" brushRef="#br0" timeOffset="126900.3">24186 10517 64 0,'-7'19'32'0,"7"-41"-40"0,0 22 65 0,0 0-56 15,0 0 0-15,7 3-9 16,1 3 1-16,6 4-8 15,0-4 1-15</inkml:trace>
  <inkml:trace contextRef="#ctx0" brushRef="#br0" timeOffset="127462.32">24719 9959 29 0,'-21'-19'14'0,"14"22"7"0,7 0 4 16,0-3-18-16,3 4 0 0,5-1 5 15,2-3 0 1,8 3-14-16,6 3 1 0,12 3 9 15,10 4 1-15,3 3-5 16,0 2 1-16,-10 4-3 16,-7 0 0-16,-7 0-2 15,-11-6 0-15,-4 15-2 16,-10 7 1-16,-14 3 0 16,-14 15 0-16,-11 1-1 15,-10-4 0-15,6 10 1 16,5-4 1-16,2-9 0 15,5 1 0 1,9-1 0 31,8-3 1-47,14-3-1 0,11-10 1 0,14-9-3 0,13-6 0 0,12-13-6 0,-1-12 0 0,4-10-11 0,0-9 1 16</inkml:trace>
  <inkml:trace contextRef="#ctx0" brushRef="#br0" timeOffset="127735.19">25224 9526 55 0,'-14'38'27'0,"28"-10"-24"0,-11-25 42 0,4 0-45 16,4 0 0-16,-1-3-1 15,8 0 1-15,7-3-3 16,6-3 1-16,5-3-7 16,-1-1 1-16,0-2-8 15,-6-4 0-15</inkml:trace>
  <inkml:trace contextRef="#ctx0" brushRef="#br0" timeOffset="128077.58">25598 9260 57 0,'10'22'28'0,"8"0"-31"0,-11-19 50 16,7 3-47-16,7 0 1 16,7-3 0-16,1 7 0 15,-1-1-2-15,-7 7 1 16,-3-16 0-16,-8 9 0 16,-3 7-1-16,-14 6 1 15,-10 6-1-15,-8 3 0 0,4 1 0 16,3-7 1-16,0 0 0 15,4 3 1-15,4 0 0 16,3-2 0-16,14-1 0 16,10-10 1-1,15-5-4-15,7-7 1 0,3-6-16 16,1-13 1-16</inkml:trace>
  <inkml:trace contextRef="#ctx0" brushRef="#br0" timeOffset="129418.71">26113 10367 48 0,'-7'12'24'0,"17"-2"-15"16,-3-7 24-16,0 0-32 15,4 0 1-15,-1-6 1 0,5-3 1 16,6-4-5-16,14 4 1 15,11 0-2-15,3-1 0 16,4 1-13-16,-3 0 0 16</inkml:trace>
  <inkml:trace contextRef="#ctx0" brushRef="#br0" timeOffset="129625.7">26381 10103 51 0,'-4'75'25'0,"-20"10"-26"0,20-57 35 0,0 19-35 16,-3 10 1-16,-7 15-4 16,0-9 1-1,4 2-2-15,-1-8 0 0,4-16-9 16,3-19 1-16</inkml:trace>
  <inkml:trace contextRef="#ctx0" brushRef="#br0" timeOffset="130045.83">27506 10003 57 0,'14'6'28'0,"-21"-15"-36"0,4 2 52 16,-11-2-43-16,-15-4 0 16,-6 4-1-16,0 9 1 15,-15-6-2-15,-6 12 1 16,-11 19 0-16,3 13 1 15,-3 21-3-15,7 26 1 16,7 6-2-16,8 12 1 0,16 17 0 16,15-11 1-16,11-11-1 15,13-11 0-15,8-27 2 16,14-26 0-16,17-27 1 16,15-20 1-16,3-18 0 15,14-23 1-15,-7-14-1 16,-11 5 1-16,-17-6-2 15,-11-6 0 1,-13 6-12-16,-8-10 0 0,-14 7-5 16,-4 16 1-16</inkml:trace>
  <inkml:trace contextRef="#ctx0" brushRef="#br0" timeOffset="130510.82">28021 10454 62 0,'-3'0'31'0,"6"13"-43"15,4-10 58-15,0-3-52 16,0 3 1-16,4 0-26 15,3-6 0-15</inkml:trace>
  <inkml:trace contextRef="#ctx0" brushRef="#br0" timeOffset="130945.18">28399 9940 65 0,'-7'31'32'0,"17"-21"-31"0,-3-20 53 0,11 14-54 15,7-8 1-15,10 8 0 16,4-1 0-16,10-6-2 15,4-4 1-15,-4 7 0 16,-6 7 1-16,-12 11-2 16,-20 17 1-16,-15 3-1 15,-17 12 0-15,-10 9-2 16,-12 4 1-16,-6 3-2 16,6-10 1-16,5 4 1 15,6 6 0-15,4-16 0 16,3 3 1-16,11 1 1 15,7-7 0-15,14-4 0 16,21-11 0-16,11-10-4 16,14-13 1-16,10-9-8 0,4-12 0 15,-10-17-6-15,-1-11 0 16</inkml:trace>
  <inkml:trace contextRef="#ctx0" brushRef="#br0" timeOffset="131189.1">28864 9545 65 0,'11'19'32'0,"10"-7"-45"0,-10-12 63 0,-1 0-54 16,8 3 0-16,14 4-11 16,-1-1 0-16,1 0 7 15,0-12 1-15</inkml:trace>
  <inkml:trace contextRef="#ctx0" brushRef="#br0" timeOffset="131605.59">29132 8949 59 0,'7'32'29'0,"29"15"-32"0,-22-41 49 16,7 6-45-16,7 7 0 16,4 6-1-16,3 4 1 15,1 2-2-15,-5 3 1 16,-2 7 0-16,-8 3 1 15,-4-19-2-15,-6 3 1 16,-11 7-1-16,-7 6 0 16,-11-4 0-16,-3-2 0 15,0-7-1-15,0-6 1 16,3 0 0-16,4-6 0 0,3-4 1 16,4-3 0-16,4-2 0 15,10-4 0-15,7 0 1 16,7 0 0-16,4 3 0 15,3 1 0-15,-7-4-1 16,-3 6 0-16,-4 4-1 16,-3 12 1-16,-8 3-2 15,-6 7 1-15,-19 8-3 16,-13-2 1-16,-14-6-5 16,-4-4 0-16,-7-3-8 15,10-3 1-15</inkml:trace>
  <inkml:trace contextRef="#ctx0" brushRef="#br0" timeOffset="132043.34">29718 10398 54 0,'-4'6'27'0,"15"-6"-27"16,-4 3 47-16,7 0-45 15,11 4 0-15,14 2 0 16,10-6 0-16,4 7-6 15,18-7 1-15,-4 3-6 16,0-6 1-16,-11-9-9 16,-7-10 1-16</inkml:trace>
  <inkml:trace contextRef="#ctx0" brushRef="#br0" timeOffset="132224.34">30028 10040 56 0,'-10'66'28'0,"-18"66"-35"0,24-82 48 15,4 13-45-15,0 25 1 16,0-7-22-16,4 1 1 16</inkml:trace>
  <inkml:trace contextRef="#ctx0" brushRef="#br0" timeOffset="132717.56">30847 9445 46 0,'0'12'23'0,"0"29"-9"0,0-22 27 15,0 9-39-15,3 16 1 0,-3 9 0 16,0 16 0-16,-3 32-3 15,-4 18 0-15,-4 16 2 16,1 12 1-16,3-9-3 16,3-10 1-16,4-18-4 15,0-19 0-15,7-22-9 16,4-25 1-16,6-28-7 16,8-23 0-16</inkml:trace>
  <inkml:trace contextRef="#ctx0" brushRef="#br0" timeOffset="133393.46">31327 10254 67 0,'-21'22'33'0,"3"9"-39"0,18-28 62 16,0 3-56-16,0-2 1 15,0 2-5-15,3-3 1 0,8 3-3 16,3-3 1-16,0-6-14 15,4-6 1-15</inkml:trace>
  <inkml:trace contextRef="#ctx0" brushRef="#br0" timeOffset="133842.76">31616 9786 48 0,'11'29'24'0,"-4"-1"-19"16,-4-28 32-16,1 3-34 0,3 3 0 16,0 1 3-1,3-1 0-15,1-6-6 16,7 3 0-16,6-3 5 0,8 0 0 15,3 0-2-15,1 3 0 16,-1 0-2-16,-7 0 1 16,-7 4-3-16,-7 11 1 15,-10-8-2-15,-11 12 1 16,-14 12-1-16,-11 10 0 16,0-6-1-16,-3 9 1 15,0 3 0-15,-1 0 1 16,8 7 1-16,7-1 0 0,10-15 1 15,11 0 1-15,7-1-1 16,0-5 1-16,18-4-1 16,14-6 1-16,7-6-5 15,7-9 1-15,10-10-7 16,-3-13 0-16,-3-6-10 16,-22-6 1-16</inkml:trace>
  <inkml:trace contextRef="#ctx0" brushRef="#br0" timeOffset="134129.26">32106 9382 47 0,'7'41'23'0,"4"-70"-17"0,-8 26 34 16,5 3-39-16,-5 0 1 15,4 0 0-15,0 0 0 16,4-3-3-16,-1 0 0 16,4 0 0-16,4 0 1 15,0 9-8-15,3 3 1 16,7-12-9-16,0-6 1 0</inkml:trace>
  <inkml:trace contextRef="#ctx0" brushRef="#br0" timeOffset="134459.7">32583 9040 38 0,'10'10'19'0,"4"-20"-14"16,-7 7 26-16,0 3-27 15,0 3 0-15,0 3 1 16,4-2 1-16,-4 14-8 16,0 4 0-16,-3 3 5 15,-4 0 1-15,-4 4-3 0,-3-4 0 16,0 3 0-16,0 6 0 15,0-2-1-15,3-1 0 16,1-21 0-16,3-1 0 16,7 0-3-16,0-2 1 15,4-4-6-15,3 6 0 16,0-9-7-16,0-15 0 16</inkml:trace>
  <inkml:trace contextRef="#ctx0" brushRef="#br0" timeOffset="134639.04">32830 8996 38 0,'10'25'19'0,"-6"10"-14"15,-4-20 30-15,-4 17-31 16,-3 12 0-16,0 12 0 16,0-9 0-16,-7 19-7 15,-4 9 1-15,-3 23-5 16,0 11 1-16,3-30-8 15,1-7 0-15</inkml:trace>
  <inkml:trace contextRef="#ctx0" brushRef="#br0" timeOffset="137072.69">8865 12392 44 0,'0'10'22'0,"0"-13"-17"16,7 3 22-16,7 0-27 15,11 0 0-15,7-7 2 16,10-2 0-16,8-1-2 0,13 1 0 16,8 0-3-16,10-4 0 15,7-6-9-15,-14 4 0 16</inkml:trace>
  <inkml:trace contextRef="#ctx0" brushRef="#br0" timeOffset="137295.6">8992 12775 62 0,'14'6'31'0,"18"-6"-37"0,-14-3 55 0,7-3-47 16,13 3 1-16,15-7-5 15,11 4 0-15,3 0-11 16,3-7 1-16,-20 4-5 16,-11-1 0-16</inkml:trace>
  <inkml:trace contextRef="#ctx0" brushRef="#br0" timeOffset="138361.97">10837 12264 46 0,'14'3'23'0,"8"3"-21"16,-12-6 37-16,-3 0-38 15,4 0 0-15,-4 0 0 16,3 0 0-16,-10 0-2 0,-3 6 1 16,-11 7 0-16,0 6 1 15,-7 0-1-15,3 9 0 16,-3 6 0-16,3 7 0 15,0 6 0-15,4 10 0 16,0-7 0 0,7 0 0-16,4-3 0 0,6-3 1 15,4-7-1-15,7-5 1 16,11-7-2-16,17-16 1 16,1-9-6-16,10-12 0 15,-4-4-9-15,-3-15 1 16</inkml:trace>
  <inkml:trace contextRef="#ctx0" brushRef="#br0" timeOffset="138572.54">11303 12188 52 0,'4'32'26'0,"-4"-38"-28"0,-4 21 44 0,-3 17-40 0,-11 2 1 0,-6 23 1 16,-8 8 1-16,-3 8-6 15,-4 24 0-15,4 6 3 16,-1 13 1-16,8 0-4 16,10-19 1-16,4-18-8 15,11-20 0-15,10-27-10 16,7-26 1-16</inkml:trace>
  <inkml:trace contextRef="#ctx0" brushRef="#br0" timeOffset="138980.5">12047 12596 67 0,'11'16'33'0,"24"-26"-37"16,-24 10 60-16,10 0-55 15,14-3 0-15,11 6-1 16,7 1 1-16,3-1-9 0,4 3 1 16,4-3-12-16,-11-3 1 15</inkml:trace>
  <inkml:trace contextRef="#ctx0" brushRef="#br0" timeOffset="139207.54">12390 12304 44 0,'0'60'22'0,"-4"-10"-12"0,1-31 23 0,-5 12-32 0,1 10 0 0,-3 12 0 0,-4 13 0 0,-4 10-3 0,0-1 0 0,1 0-5 0,3-12 1 0,7-16-8 0,3-13 0 0</inkml:trace>
  <inkml:trace contextRef="#ctx0" brushRef="#br0" timeOffset="139593.15">13533 12486 58 0,'3'7'29'0,"-3"-17"-39"0,0 10 53 0,-7-3-43 0,-11 0 0 0,-52 16 0 0,-11 12 1 16,10 6-2-16,8 16 0 15,10 6-1-15,7 16 1 16,7 7-1-16,7 8 0 16,15 10 0-16,10-12 1 46,3-7 0-46,15-18 0 16,20-20 2-16,12-18 0 0,10-22 2 16,7-29 0-16,0-21 0 0,-4-10 0 0,-14-9-1 0,-10 10 1 0,-4-11-3 15,-6-5 0 1,-12 0-14-16,-3 6 0 0,-17 6-2 16,-5 9 0-16</inkml:trace>
  <inkml:trace contextRef="#ctx0" brushRef="#br0" timeOffset="140048.81">14143 12709 60 0,'10'19'30'0,"26"-13"-42"0,-15-6 60 0,7-3-48 16,18 3 0-16,14-6-3 15,3-1 1-15,8 1-3 16,-4 3 1-16,-3-6-12 16,-12-13 1-16</inkml:trace>
  <inkml:trace contextRef="#ctx0" brushRef="#br0" timeOffset="140255.79">14566 12336 60 0,'-7'66'30'0,"-7"37"-35"0,14-62 52 16,0 9-48-16,-3 22 1 16,-1-3-6-16,0 6 1 15,4-6-6-15,4-12 1 16,-4-26-7-16,0-15 1 15</inkml:trace>
  <inkml:trace contextRef="#ctx0" brushRef="#br0" timeOffset="140794.88">15759 12204 60 0,'-4'10'30'0,"-10"-23"-35"0,14 26 58 16,-4 9-50-16,1 12 1 0,-4 19 2 16,0 16 0-16,0 13-8 15,0 21 0-15,0 4 5 16,0 3 0-16,7 3-4 15,3-19 0-15,1-13-6 16,3-9 1-16,0-18-14 16,0-26 0-16</inkml:trace>
  <inkml:trace contextRef="#ctx0" brushRef="#br0" timeOffset="141484.31">16789 12781 51 0,'-11'16'25'0,"1"-1"-19"0,10-11 33 0,-4-1-36 0,0 0 1 15,1 0 4-15,3 0 0 16,0 0-9-16,3 0 0 0,5 1 6 16,6-4 1-16,7 0-2 15,21 0 0-15,15-4-7 16,13-2 1-16,-6-3-9 16,-1-7 1 15,-10 7-11-31,-18-4 1 0</inkml:trace>
  <inkml:trace contextRef="#ctx0" brushRef="#br0" timeOffset="141818.84">17025 12521 60 0,'-14'56'30'0,"-4"38"-36"0,18-69 50 15,-3 16-44-15,-1 9 0 16,1 4-2-16,3-7 0 0,-4-6-4 16,4-13 0-16,11-19-10 15,3-12 0-15</inkml:trace>
  <inkml:trace contextRef="#ctx0" brushRef="#br0" timeOffset="142261.79">18157 12173 53 0,'-7'50'26'0,"0"-19"-30"0,4-12 42 0,-1 6-39 0,1 7 1 0,-4 11-1 0,3 5 1 0,4 8-4 15,0 0 0-15,4-12-10 16,3-6 0-16</inkml:trace>
  <inkml:trace contextRef="#ctx0" brushRef="#br0" timeOffset="142460.25">18553 12311 55 0,'-18'62'27'0,"-17"14"-32"15,28-51 46-15,-11 22-41 16,-14 9 0-16,-14 20 0 15,-3-1 0-15,-4 16 0 0,0-3 0 16,0-4-1 0,7-12 1-16,8-6-4 0,6-12 0 31,32-23-11-31,10-15 1 16</inkml:trace>
  <inkml:trace contextRef="#ctx0" brushRef="#br0" timeOffset="142827.13">18461 13045 47 0,'14'15'23'0,"0"-24"-17"0,-7 3 33 0,11 2-37 15,3-5 1-15,7 3 1 16,0-1 1-16,1 4-6 15,-1 3 1-15,-7 3 2 16,0 4 1-16,-3-1-2 16,-8 3 0-16,-3 7-1 15,-7 0 0-15,-7-1-1 16,-7 1 0-16,-7 6 0 16,3 3 0-16,1 3 1 15,-1 4 0-15,8 2 0 16,6 4 1-16,1 3 0 15,13-4 0-15,4-2-1 16,11-7 0-16,10-9-2 0,11-13 0 16,3-9-9-16,1-16 1 15,-11-15-7-15,3 2 1 32</inkml:trace>
  <inkml:trace contextRef="#ctx0" brushRef="#br0" timeOffset="143192.65">19526 12609 63 0,'-7'18'31'0,"18"-11"-39"0,-4-4 58 0,3 3-48 15,5 0 1-15,6 4-1 16,14-1 1-16,4 4-7 15,0-4 0-15,-1-3-3 16,-2-6 0-16,-5-9-11 16,-6-10 0-16</inkml:trace>
  <inkml:trace contextRef="#ctx0" brushRef="#br0" timeOffset="143349.76">19685 12436 45 0,'-4'44'22'0,"-3"38"-18"0,7-57 31 16,0 9-35-16,4 1 1 15,-4 2 0-15,0 4 0 0,0 3-4 16,0-3 1-16,0-13-11 16,7-9 0-16</inkml:trace>
  <inkml:trace contextRef="#ctx0" brushRef="#br0" timeOffset="143713.87">20828 11765 44 0,'-28'53'22'0,"-7"10"-18"15,24-38 30-15,0 16-32 0,4 6 0 16,0 0 1-16,0 6 0 15,0 7-4-15,4-7 0 16,-1 4 0-16,1-13 0 16,6-7-8-16,8-5 0 15,6-20-5-15,8-12 0 16</inkml:trace>
  <inkml:trace contextRef="#ctx0" brushRef="#br0" timeOffset="143962.97">21241 12107 55 0,'-4'72'27'0,"-24"-22"-31"0,14-25 52 0,-14 7-48 15,-18 18 1-15,-14 19-1 16,-4 6 1-16,-6 16-1 15,10-3 0-15,-4 3 0 16,4 0 1-16,7-13-2 16,11-12 0-16,7-10-3 15,10-9 0 1,15-15-5 0,13-17 1-16,11-11-8 0,7-20 0 0</inkml:trace>
  <inkml:trace contextRef="#ctx0" brushRef="#br0" timeOffset="144262.54">21093 12737 42 0,'3'28'21'0,"-13"-6"-21"0,6-9 34 0,-7 12-32 15,-3 0 1-15,-3-3 1 16,-4 0 0-16,3 9-4 15,0 4 0-15,4-4 3 16,4 1 1-16,-1-1-2 16,4-3 1-16,0 0 0 15,7-6 0-15,10 0-2 16,5-6 1-16,6-3-2 16,3-7 1-16,8-6-5 15,0-10 1-15,3-2-14 16,0-13 1-16,1-16-1 15,-1 0 1-15</inkml:trace>
  <inkml:trace contextRef="#ctx0" brushRef="#br0" timeOffset="144443.37">21294 12812 54 0,'-14'48'27'0,"-18"21"-33"0,25-44 56 0,-7 19-48 0,0 15 0 15,-8 7 0-15,1 9 1 16,0-9-5-16,3 0 1 16,4-3-3-16,7-13 0 15,7-22-13-15,4-19 1 16</inkml:trace>
  <inkml:trace contextRef="#ctx0" brushRef="#br0" timeOffset="144914.87">22253 12537 53 0,'-21'18'26'0,"25"-5"-18"0,-1-10 39 16,4 3-42-16,7 1 0 15,4-1 2-15,7 3 0 16,17-2-10-16,14 2 0 16,18 0 2-16,-3-2 1 15,-7-7-9-15,-8 3 0 0,-14-10-11 16,-17-11 0-16</inkml:trace>
  <inkml:trace contextRef="#ctx0" brushRef="#br0" timeOffset="145058.79">22528 12239 45 0,'-10'40'22'0,"-11"36"-11"0,14-61 29 0,-4 14-39 16,4 24 0-16,3 19-1 15,1 0 1-15,6 7-4 16,4-7 0-16,4 0-11 16,7-28 0-16,3-16-1 15,4-22 0-15</inkml:trace>
  <inkml:trace contextRef="#ctx1" brushRef="#br0" timeOffset="96335.37">18888 10040 0</inkml:trace>
  <inkml:trace contextRef="#ctx0" brushRef="#br0" timeOffset="146424.31">23880 12552 42 0,'28'-9'21'0,"-18"-4"-15"15,-6 7 22-15,-4-3-25 16,-11-10 1-16,-6 0 0 16,-15 3 1-16,-10 1-7 15,-1 2 0-15,-13 7 5 16,-1 3 0-16,4 21-2 0,-3 11 0 15,0 27-1-15,-1 10 1 16,11 12-1-16,7 26 0 16,15 21 0-16,13 4 0 15,15-10 0-15,10-22 0 16,10-18-1-16,12-39 1 16,24-15 0-16,14-37 1 15,14-32 0-15,-7-25 1 31,-14-9 0-31,-14-20 0 0,-14 4 0 0,-11-3 0 0,-7 0-8 16,-10 15 0-16,-11 1-10 16,-11 15 0-16</inkml:trace>
  <inkml:trace contextRef="#ctx0" brushRef="#br0" timeOffset="146728.62">24388 12737 47 0,'0'13'23'0,"7"-1"-13"16,-7-12 34-16,7-9-38 0,0 0 0 15,3-1 2-15,4 1 0 16,8-7-11-16,-1 7 0 16,10-1 6-16,12 4 0 15,3 0-7-15,-8 3 0 16,-6-4-11-16,-7-2 0 16,-7-10-5-16,-4-6 1 15</inkml:trace>
  <inkml:trace contextRef="#ctx0" brushRef="#br0" timeOffset="146890.97">24490 12464 55 0,'-7'69'27'16,"14"29"-36"-16,-4-73 50 0,1 6-42 16,-1 10 1-16,1 6-7 15,-1-10 1-15,1 1-4 16,3-10 0-16,-10-12-4 15,3-10 0-15</inkml:trace>
  <inkml:trace contextRef="#ctx0" brushRef="#br0" timeOffset="147295.34">25619 11938 36 0,'-11'18'18'0,"4"51"-15"0,7-40 34 0,0 8-33 15,0 23 0-15,-3 6 0 16,-1 6 0-16,4 6-7 15,4 1 1-15,3-14-2 16,0-8 0-16,0-13-10 31,3-13 1-31</inkml:trace>
  <inkml:trace contextRef="#ctx0" brushRef="#br0" timeOffset="147595.51">26190 12029 58 0,'-3'40'29'0,"-11"45"-36"0,3-66 52 15,-14 22-45-15,-10 2 1 16,-11 26-1-16,-10 13 1 15,-4 12-1-15,-7 13 0 16,10 2 0 0,4-2 1-16,8-7-3 0,6-15 1 0,7-10-6 15,4-9 1-15,10-16-9 16,8-12 0-16,10-16-1 16,0-10 1-16</inkml:trace>
  <inkml:trace contextRef="#ctx0" brushRef="#br0" timeOffset="148060.6">26282 12938 54 0,'7'3'27'0,"7"-9"-36"0,-14 6 58 16,0-3-48-16,-7 0 0 16,-7 3 1-16,-4 6 1 15,-6 0-4-15,-15 10 1 16,-11 15 1-16,1 13 1 16,-4 16-1-16,7 2 0 15,7 4-1-15,8-3 0 16,10-7 0-16,6-2 0 15,15-10-1 1,15-13 1-16,16-19-1 16,19 1 1-16,-4-13 0 15,-8-9 0-15,-2-7 0 0,-5-3 1 16,-2-3-1-16,-12 3 0 0,-6 0 0 16,-11 7 1-16,0 9-1 15,-11 9 1-15,-13 13-1 16,-12 9 0-16,-6-6 0 15,-4 3 1-15,4 0-1 16,6-3 0 0,-2-6-4-16,13 0 1 0,11-4-14 15,7-18 0-15</inkml:trace>
  <inkml:trace contextRef="#ctx0" brushRef="#br0" timeOffset="148526.31">25834 13007 45 0,'0'19'22'0,"-7"-4"-14"0,3-11 26 0,1 5-33 0,-8 3 1 0,1 7 2 15,-4 16 0-15,-1 6-5 16,5-1 0-16,-1 11 2 16,-3 2 1-16,7-6-12 15,4-3 1-15,-4-10-6 16,3-12 0-16</inkml:trace>
  <inkml:trace contextRef="#ctx0" brushRef="#br0" timeOffset="150207.84">8805 14986 60 0,'0'3'30'0,"11"3"-24"0,-8-6 30 15,12 0-35-15,9-3 1 16,12 0 0-16,13-4 1 16,4-2-5-16,7 3 0 15,3 0-5-15,-6 2 1 16,-4-8-11-16,-11 12 0 16</inkml:trace>
  <inkml:trace contextRef="#ctx0" brushRef="#br0" timeOffset="150405.73">8865 15362 72 0,'7'16'36'0,"36"-4"-45"16,-22-12 64-16,18-3-55 15,-1-3 0-15,26-1-7 16,7-8 1-16,-1-1-4 15,-3 0 1-15,-10-9-10 16,-12 3 0-16</inkml:trace>
  <inkml:trace contextRef="#ctx0" brushRef="#br0" timeOffset="152444.12">10580 15017 55 0,'-25'16'27'0,"-3"-1"-23"0,24-12 28 0,-3 7-30 15,-3 6 0-15,3 5 0 16,-4 1 0-16,1 4-3 15,2 5 0-15,-2 3 2 16,3-9 0-16,0 1-2 16,3-8 1-16,4 1-1 15,4 0 1-15,3-10-1 16,10 1 0-16,12-1 0 16,17 1 1-16,3-1-1 15,7 0 1-15,4 1 0 16,-7 2 0-16,-7 4 0 15,-11 9 0-15,-20 3-1 0,-23 19 1 16,-9 4-4-16,-22-11 1 16,-14-5-9-16,-7-10 0 31,0-13-3-31,4-15 0 0</inkml:trace>
  <inkml:trace contextRef="#ctx0" brushRef="#br0" timeOffset="152699.24">10513 14807 74 0,'28'31'37'0,"53"-28"-52"16,-49-9 78-16,17-13-63 15,25-6 0-15,32-9-2 16,7-7 1-16,11-3-5 16,-12 0 1-16,-6 3-15 15,-7 10 1-15</inkml:trace>
  <inkml:trace contextRef="#ctx0" brushRef="#br0" timeOffset="153603.88">11536 15437 64 0,'-14'13'32'0,"14"-13"-26"15,0 0 48-15,7 3-52 16,0 3 1-16,10 0-1 16,19 1 1-16,13 5-5 0,4-2 0 15,11-7-1-15,6-6 1 16,-3-13-8-16,-7-3 0 16,-14 0-10-16,-11-3 0 15</inkml:trace>
  <inkml:trace contextRef="#ctx0" brushRef="#br0" timeOffset="153811.31">11875 15105 55 0,'-4'37'27'15,"4"23"-23"-15,0-41 41 0,0 12-45 16,0 16 1-16,0 10-1 15,0 15 1-15,0 0-4 16,-4 0 1-16,1-6-9 16,-4-16 1-16,-4-19-6 15,1-18 0-15</inkml:trace>
  <inkml:trace contextRef="#ctx0" brushRef="#br0" timeOffset="154546.75">13148 14584 65 0,'-7'3'32'0,"7"-6"-33"16,7 3 61-16,4 0-58 15,3 0 0-15,7 0 0 16,7 0 1-16,4 0-4 0,0 0 0 16,-4 0 2-16,-7 3 0 15,-7 4-2-15,-10 8 1 16,-11-5-1-16,-4 5 0 16,-3 1-3-16,-4 0 1 15,4-1-1-15,0 1 0 16,3-6 1-16,4-1 0 15,4-3-1-15,3 4 1 16,0-1 2-16,7 0 0 16,7 1 1-16,7 2 1 0,0 1 1 15,4-4 0 17,0 4 0-32,-4-4 0 0,-3 1 1 0,3 2 0 0,-11 1-2 15,-3 6 1-15,-14-1-3 16,-14 17 1-16,-11 3-5 15,-3 2 1-15,-4-5-10 16,1-7 0-16,-5-9-5 16,11-7 1-16</inkml:trace>
  <inkml:trace contextRef="#ctx0" brushRef="#br0" timeOffset="154861.53">14034 14691 57 0,'0'19'28'0,"-8"12"-31"0,5-18 53 15,-11 5-47-15,-11 14 0 16,-17 5 1-16,-15 23 0 15,-10 6-6-15,0 12 1 16,0 16 3-16,-7 7 1 16,0 2-3-16,4-12 1 15,10-13-3-15,14-12 0 16,7-9-5-16,7-17 0 16,11-11-11-16,14-20 0 15,14-9-1-15,11-9 1 0</inkml:trace>
  <inkml:trace contextRef="#ctx0" brushRef="#br0" timeOffset="155164.53">13780 15415 53 0,'3'28'26'0,"1"-9"-34"16,-4-9 55-16,-4-7-47 15,-3 9 0-15,0-2 0 16,-4-4 1-16,-6 7 0 16,-4 5 1-16,-1 7 1 0,1 7 1 15,0 2 0-15,3-2 0 16,8 2-1-16,3-2 1 16,3 2-2-1,11 1 0-15,11-10-3 0,10-3 0 16,4-7-4-16,7-15 0 15,7-9-5-15,-1-13 1 16,1 0-10-16,0-25 1 16</inkml:trace>
  <inkml:trace contextRef="#ctx0" brushRef="#br0" timeOffset="155357.62">14157 15309 54 0,'-18'43'27'0,"1"42"-26"0,10-63 46 0,0 19-45 16,-8 12 0-16,-9 10 1 16,-4 6 1-16,-1 12-5 15,-2-2 0-15,2-1 1 16,5-6 1-16,-1-15-10 16,11-13 0-16,7-29-9 15,10-8 0-15</inkml:trace>
  <inkml:trace contextRef="#ctx0" brushRef="#br0" timeOffset="156051.2">15057 15092 55 0,'-18'19'27'0,"7"-3"-20"0,11-13 28 16,0 0-33-16,4 3 1 16,3 1 4-16,4-1 0 0,6-3-8 15,8 3 0-15,3-3 4 16,14 0 1-16,11-3-6 15,0 0 0-15,4-9-15 16,-1-13 1-16,-10-6-3 16,-11-3 0-16</inkml:trace>
  <inkml:trace contextRef="#ctx0" brushRef="#br0" timeOffset="156244.31">15173 14948 63 0,'-4'66'31'0,"-3"37"-44"0,7-81 62 16,-3 19-50-16,-1 9 1 16,4 7-11-16,0-4 1 15,4-9-1-15,-11-13 1 16</inkml:trace>
  <inkml:trace contextRef="#ctx0" brushRef="#br0" timeOffset="156804.29">16260 14286 60 0,'-4'25'30'0,"4"22"-35"0,0-34 48 16,-4 0-43-16,1 12 0 15,-1 15 0-15,-3 7 1 0,0 13-2 16,4 3 0-16,3-1-3 15,3-2 0-15,4-13-10 16,0-16 1-16,0-18-3 16,8-19 0-16</inkml:trace>
  <inkml:trace contextRef="#ctx0" brushRef="#br0" timeOffset="157054">16669 14412 58 0,'0'41'29'0,"-32"65"-39"15,18-84 59-15,-7 22-47 16,-11 12 0-16,-7 13 0 16,-10 19 0-16,-1 9-3 0,-10 4 1 15,4-1 1 1,-4-6 1-16,4-9-3 0,3-10 0 15,7-6-4-15,3-6 0 16,5-13-7-16,6-12 0 16,0-7-5-16,4-9 1 15</inkml:trace>
  <inkml:trace contextRef="#ctx0" brushRef="#br0" timeOffset="157415.24">16337 15305 43 0,'-28'22'21'0,"14"16"-16"15,14-22 37-15,-4 15-41 16,1 0 1-16,-4 13 0 16,0 13 0-16,0-1-3 15,-4 7 0-15,4 6 2 0,0 6 0 16,3-15-4-16,4-10 0 15,4-9-10-15,3-13 1 16,4-25-3-16,3-12 1 16</inkml:trace>
  <inkml:trace contextRef="#ctx0" brushRef="#br0" timeOffset="157790.75">16849 15374 54 0,'17'4'27'0,"-6"-8"-33"0,-11 4 55 0,0 4-49 16,-7 2 1-16,0 3-1 15,-7 10 1-15,-11 3-2 16,-10 0 1-16,-8 9 1 16,-2 16 0-16,-1-3-1 15,-4 13 1-15,4 5-1 16,11 4 1-16,7 3-1 15,14-12 1-15,10-10-1 16,11-6 1-16,7-13-2 16,15-13 1-1,9-8 0-15,5-17 1 0,-1-9-1 16,-7-2 1-16,-6 2 0 16,-12 0 0-16,-6 0 1 15,-11 3 0-15,-14 10-1 16,-11 12 1-16,-7 7-4 0,-3 3 1 15,-4 2-6-15,-3-2 1 16,3-10-12 15,4 1 0-31</inkml:trace>
  <inkml:trace contextRef="#ctx0" brushRef="#br0" timeOffset="160041.87">10089 14362 43 0,'-3'9'21'0,"3"19"-10"0,0-25 22 0,-4 7-32 16,-3 15 1-16,-3 16 1 16,-4 9 1-16,-4 12-5 15,-7 29 0-15,1 4 2 16,-8 5 1-16,0 16-2 16,-7 6 1-16,11 4-2 15,0-1 0-15,-4 4-1 16,7-4 0-16,1-15-3 15,3-7 1-15,-1-18-3 16,8-22 0-16,4-19-7 16,10-29 1-16</inkml:trace>
  <inkml:trace contextRef="#ctx0" brushRef="#br0" timeOffset="160942.81">9832 14089 36 0,'-4'19'18'0,"50"-13"-17"0,-32 0 27 0,18-3-28 15,10 0 0-15,15 4 0 16,10-4 1-16,21 6-1 16,25-3 1-16,21 1 0 15,25-4 0-15,17-3 0 16,36-3 1-16,17-7-1 16,32-5 1-16,18-1-2 15,31 3 1-15,-3-2 0 16,14-1 0-1,261-15 0 1,-88 3 0-16,-60-4 1 16,-25 4 0-16,-42 6 0 0,-17-9 1 15,-26-10-2 1,-13 3 1-16,-36 1-2 0,-7 5 1 16,-32 4-1-16,-6 3 0 15,-15 9 0-15,-28 13 1 31,-7 3-1-31,-18 3 0 0,-17 7 0 16,-15 5 1-16,-21 7-1 0,-20 10 0 16,-19 2-1-16,-17 10 1 15,-14 6-1-15,-14 10 0 16,-15 12-1-16,-10 13 0 16,-14 2 0-16,-7 11 0 0,-11 5 0 15,-7 4 1-15,-3 6-1 16,-7 3 1-16,-1 0-1 15,4 6 0-15,0 3-3 16,1 7 0-16,-5-7-2 16,-3 10 0-16,7 6-2 15,1 1 1-15,6-14 0 16,0-9 0-16,0-9 5 16,0-13 1-16,-10-3 4 15,3-12 1-15,-10-10 4 16,-22-6 0-16,-10-10 2 15,-18-9 0-15,-24-9-2 16,-29-10 0-16,-7-15-2 16,-32-13 1-16,-20-16-2 15,-36-6 1-15,-29-6-2 16,-20-7 0-16,-39-5-1 0,-14 5 1 16,-11 4-2-16,-28 3 1 15,-4 12 0-15,-10 0 0 16,-8 7 0-16,-9 9 0 15,-26 3 1-15,-3 3 0 16,0 7-2-16,-4 9 1 16,1 9-8-16,3 7 0 15,-15-23-11-15,79-2 1 16</inkml:trace>
  <inkml:trace contextRef="#ctx0" brushRef="#br0" timeOffset="167771.57">1337 14609 35 0,'4'-28'17'0,"3"-3"-5"0,-7 21 18 0,7 4-25 16,-7 6 1-16,3-3 1 15,-3 3 1-15,0 0-11 16,0 6 1-16,-10 10 5 15,-8 3 1-15,-3 12-5 16,-11 4 1-16,4-1-4 16,-4 1 0-16,4 2 0 15,0 1 1-15,6-4-1 16,12 1 1-16,-1-7 1 16,4 0 0-16,14-6 4 15,4-3 0-15,10 0 1 16,7-7 0-16,11-2 0 15,0-7 1-15,-7 0 0 16,-4 0 0-16,-7 3-1 16,0 7 0-16,-10 6-2 15,-4 9 0-15,-7-3-1 16,-7 6 1-16,-4 1-3 16,-6-4 1-16,2 0-3 0,-6-6 0 15,4-3-3-15,-1-3 0 16,7-4-6-16,11-2 0 15,0-10-2-15,7-10 1 16</inkml:trace>
  <inkml:trace contextRef="#ctx0" brushRef="#br0" timeOffset="168047.05">1545 15014 42 0,'11'44'21'0,"-11"3"-23"0,3-38 40 0,-3 7-36 15,-3-4 0-15,3 7-1 16,0-3 0-16,0 3-5 16,3-4 0-16,-3-2-5 15,0-7 0-15,7-15-5 16,-7-10 1-16</inkml:trace>
  <inkml:trace contextRef="#ctx0" brushRef="#br0" timeOffset="168170.1">1390 14766 45 0,'11'19'22'0,"13"0"-32"16,-13-13 44-16,-1 0-35 15,12 4 0-15,-5-1-10 0,15 0 0 16,-11-2 6-16,7-14 0 16</inkml:trace>
  <inkml:trace contextRef="#ctx0" brushRef="#br0" timeOffset="168703.68">1715 14970 35 0,'10'34'17'0,"22"4"-20"0,-25-25 27 0,3 2-25 0,1 1 1 0,-7-4-5 15,3-5 1-15,-7-4 3 16,0-6 1-16,-7-10-3 16,3-6 0-16,-3 1 0 15,3-4 1-15,-3-3 1 16,4 3 1-16,3 0 1 15,3 6 1-15,4 3 1 16,4 7 1-16,0 6-1 16,6 3 1-16,-3 4-1 15,4 2 1-15,0 0-3 16,-8-2 1-16,11-1-2 16,-10 0 1-16,-7 0-2 15,3-2 1 1,0-1-1-16,-4 0 1 0,-3 0 0 0,7 0 0 15,-7-6 0-15,11 0 0 32,-8 3-1-32,4-10 1 15,-3-2 0-15,-4-4 0 16,7-3-1-16,-7 4 1 0,0 2 0 0,4-2 0 16,10 5 0-16,-11 7 1 15,4 6 0-15,4 7 0 16,-1 5-1-16,1 1 1 15,0-4-1 1,-4 1 1-16,3 3 0 0,-6-7 0 16,3 0 0-16,-4-2 0 0,4-1-3 15,4-3 1-15,-4 0-9 16,4-9 0-16</inkml:trace>
  <inkml:trace contextRef="#ctx0" brushRef="#br0" timeOffset="168968.31">2293 14892 41 0,'4'28'20'0,"-4"13"-25"0,0-35 32 0,0 3-27 0,0 7 0 16,0 3 0-16,0 0 1 0,0-4-3 0,-4-5 1 16,4-10-4-16,-7-10 0 15,3-2-6-15,4-13 1 16</inkml:trace>
  <inkml:trace contextRef="#ctx0" brushRef="#br0" timeOffset="169136.01">2166 14569 27 0,'-32'-29'13'0,"25"11"-7"0,7 18 20 0,7-4-24 16,-3 1 1-16,10 0 0 15,-3 3 0-15,-1-3-5 16,1 0 0-16,-8-3 3 16,4-7 0-16,-7 0-4 15,7-15 1-15,-3-9-8 16,3-7 0-16</inkml:trace>
  <inkml:trace contextRef="#ctx0" brushRef="#br0" timeOffset="169784.72">2515 14064 52 0,'-3'6'26'0,"3"-3"-32"15,0 3 47-15,3 10-41 0,4 9 1 16,-7 10-1-16,0 18 0 16,0 10 0-16,0 15 0 15,0 10 0-15,0 3 0 16,4 3-2-16,-4-9 0 15,7-7-5 1,0-12 0-16,4-10-8 0,-1-21 1 16</inkml:trace>
  <inkml:trace contextRef="#ctx0" brushRef="#br0" timeOffset="170174.36">2942 14707 50 0,'7'0'25'0,"-3"9"-26"0,-4-9 44 0,0 0-43 16,0 6 0-16,-4 0-1 15,-6 4 1-15,-8 2 0 16,-3 4 0-16,0 3-1 16,-4 6 1-16,0 0-1 15,1 3 1-15,-1-3-1 16,7 0 0-16,1-9-1 15,3-3 1-15,3-4 0 16,11-3 0-16,0-6 0 16,11-3 0-16,-1-6 0 0,1-1 1 15,6-2 0-15,4-1 1 32,4 7-3-32,0 6 0 15,0 0-1-15,-1 6 1 16,-3 1-2-16,1 2 1 15,-12 4-4-15,8-4 1 32,-8-6-5-32,5-3 1 0,-1-9 0 0,-4-4 0 15</inkml:trace>
  <inkml:trace contextRef="#ctx0" brushRef="#br0" timeOffset="170429.83">3059 14857 35 0,'0'6'17'0,"0"-31"-22"16,0 16 36-16,-7-4-31 16,3-2 1-16,4-1 0 15,0-3 0-15,0 0-2 16,0 0 1-16,0 7 2 16,0-1 1-16,0 4 1 15,11 0 1-15,-11-1-1 16,10-2 1-16,11-1-1 15,1-3 0-15,6-2-3 16,3-8 1-16,-2 5-11 16,-1-1 1-16,-7 0-7 15,7 6 1 1</inkml:trace>
  <inkml:trace contextRef="#ctx0" brushRef="#br0" timeOffset="170970.7">4643 14866 47 0,'3'35'23'0,"-3"-38"-25"15,7-10 39-15,-7-6-35 0,0-12 0 16,0-13 0-16,0-15 1 16,0-7-5-16,0-16 1 15,0-2 2-15,0-7 1 16,11-7-2-16,-8-2 1 15,8 15-1 1,-4 7 1-16,0 6 0 16,4 28 1-16,3 9-2 0,3 26 1 15,4 9-6-15,-3 16 1 16,-4 12-10-16,-7 10 1 0,-7 6-3 16,-10-1 1-16</inkml:trace>
  <inkml:trace contextRef="#ctx0" brushRef="#br0" timeOffset="171406.11">4463 14609 29 0,'-11'13'14'0,"22"-13"-7"0,-11 0 25 0,10 0-29 16,11 0 1-16,8-3 3 15,6 0 0-15,0-4-9 16,8 1 0-16,-1-3 5 15,4 2 1-15,-4-2-3 16,-3 0 1-16,-4-4-3 16,-3 0 1-16,-4 1-1 0,-3-4 1 15,-4 4 0-15,-3 2 0 16,-1 4-2-16,-13 6 1 16,3 6 0-1,-7 7 0-15,-7 3 0 0,3 2 0 16,-3 1 0-16,4-3 1 15,-11-1 0-15,3 4 0 32,0 0 0-17,8 0 1-15,-8 3-2 16,11-3 1-16,-7 0-2 0,14-7 1 0,-3 1-1 0,6-7 1 16,8-6-2-16,-7-6 1 15,6-4 0-15,4-5 1 0,1-1-1 16,-1 0 1-16,-4-6-9 15,1 0 1 1,3-6-1-16,-10 0 0 0</inkml:trace>
  <inkml:trace contextRef="#ctx0" brushRef="#br0" timeOffset="171692.05">5274 14647 35 0,'0'0'17'0,"7"-3"-26"0,-7 0 34 16,0 3-25-1,0-7 0-15,0 1 2 0,0-6 0 16,-7-1 0-16,4-6 0 16,3 4 3-16,0-1 0 15,0-3 1-15,3 0 0 16,11 0-1-16,18-3 1 15,7 13-3-15,14-7 1 16,3-2-4-16,1-8 1 16,-5 5-7-16,-6-5 1 15,-10 1-10 17,-8-6 1-32</inkml:trace>
  <inkml:trace contextRef="#ctx0" brushRef="#br0" timeOffset="172219.54">6809 14355 24 0,'3'13'12'0,"1"-23"-7"0,-4 10 8 16,0 0-8-16,0 4 1 15,-4-1 4-15,-6 6 1 16,-8-3-13-16,-10-6 0 16,-1 7 8-16,-2 5 1 0,-1 7-3 15,0 3 0-15,4 6-5 16,3 4 0-16,4-7-2 15,4 3 1-15,2-9-1 16,5-4 0-16,10 1-1 16,0-10 1-16,10-6 1 15,8-6 1-15,7-13-4 16,10-3 1-16,-3-6-6 16,7 3 0-16</inkml:trace>
  <inkml:trace contextRef="#ctx0" brushRef="#br0" timeOffset="172527.6">6914 14481 39 0,'-7'37'19'0,"22"-18"-21"0,-12-16 34 0,-3-3-33 0,0 3 1 16,0-3-1-16,0 0 1 16,-3 4 1-16,3-4 0 15,0 0-1-15,0 0 0 16,3-7 0-16,-3-2 1 0,4-7-1 16,3-3 1-16,3-3-6 15,8 4 1-15,-11-11-7 16,3-11 0-16</inkml:trace>
  <inkml:trace contextRef="#ctx0" brushRef="#br0" timeOffset="172938">7193 13305 39 0,'18'37'19'0,"-15"45"-18"0,-3-66 31 0,-3 24-32 0,-1 14 1 0,-3 21-1 0,0-6 1 0,-3 19-1 15,-12 15 0-15,5 23 0 16,10-17 0-16,3 4-1 15,4-15 0-15,0-8-2 16,0-14 1-16,7-17-5 31,4-21 0-15,-1-13-4-16,1-19 0 0</inkml:trace>
  <inkml:trace contextRef="#ctx0" brushRef="#br0" timeOffset="173687.43">6904 14233 25 0,'-11'19'12'0,"11"12"0"0,0-25 17 0,4-2-26 0,6 5 0 16,-6-3 2-16,-1-6 0 15,12 0-6-15,-1-3 0 16,7-13 5-16,0 1 0 31,35-73-1-31,1 6 0 16,-1-12-1-16,1-15 1 15,-8 18-1-15,-3 6 0 16,-11 3-2-16,-6 20 1 16,-5 18-2-16,-3 19 1 15,-6 19-3-15,-5 12 0 0,1 22-1 16,-11 19 0-16,3 3-1 15,-3 10 1-15,-3 18 0 16,-4-3 0-16,-4 4 3 31,0-1 0-31,1-15 2 0,3-7 1 0,3-12 0 16,4-6 0-16,0-10 0 16,4-9 0-16,3-6-2 15,3-7 1-15,1 0-2 16,-4-3 1-16,4-6-1 15,-1 3 1-15,1 0 0 16,-1-3 0-16,5 3 0 16,-1 0 0-1,0 0 0-15,0-3 1 0,0 3-1 16,4 3 0-16,-1-6 0 0,8 0 1 16,3-4-2-16,-7 1 1 15,1-10 0-15,-1-2 1 16,0-7-1-16,4-1 1 15,-8 4-1-15,-3 1 1 32,4 2-1-32,-11 3 1 15,0 3-2-15,-7 4 1 0,-7 9-1 0,0 0 0 47,-4 6-1-47,1 13 0 16,-1 6 0-16,1 3 1 15,3 4 0-15,-11 2 0 0,7-2 1 0,8 2 0 0,3-2 1 16,7-11 0-16,7-5-1 0,4-3 0 0,-1-10-9 16,8-9 1-16,-11-16-3 15,4-3 0 1</inkml:trace>
  <inkml:trace contextRef="#ctx0" brushRef="#br0" timeOffset="173960.12">7959 14362 41 0,'0'15'20'0,"-7"-15"-26"16,3-9 39-16,1-7-33 16,-1-3 1-16,1-3 1 0,3-6 1 15,0 0-2-15,3 0 1 16,4 0 3-16,4 2 0 15,3-2 0-15,10-3 1 16,12-7-2-16,13-6 1 16,8 0-2-16,-4 7 0 15,3 15-6 1,-14 6 0-16,-6 4-14 0,-15 2 1 16</inkml:trace>
  <inkml:trace contextRef="#ctx0" brushRef="#br0" timeOffset="175670.41">2671 15547 44 0,'-11'12'22'0,"11"-2"-18"0,-7-4 22 16,0 4-26-16,-7 5 0 16,3 7 0-16,-10 0 0 15,3 3 0-15,-3 3 0 16,4 1-1-16,-5-4 0 15,12-3 0-15,-1 0 0 16,1-7 0-16,10-2 0 16,0-1 0-16,10 1 1 0,1-1 2 15,3 1 1-15,11 0 0 16,-1-4 1-16,1 4-1 16,-4-1 1 15,0-3-2-31,-10 4 1 0,-4 6-3 0,-14 9 1 0,-11 3-5 15,-3 1 0-15,7 5-6 16,-11-5 1-16,4-4-6 16,7-6 1-16</inkml:trace>
  <inkml:trace contextRef="#ctx0" brushRef="#br0" timeOffset="175957.24">3059 15738 34 0,'0'13'17'0,"-18"-4"-11"0,11-9 28 15,-4 6-31-15,-3 10 0 16,-14 6 1-16,0 6 1 15,-4 7-6-15,-7 15 0 16,7 3 3-16,4 4 1 0,-4-1-5 16,11-3 1-1,-3-12-5-15,10-13 0 0,6-9-8 16,8-16 0-16</inkml:trace>
  <inkml:trace contextRef="#ctx0" brushRef="#br0" timeOffset="176139.55">2745 15682 38 0,'7'9'19'0,"10"26"-15"15,-13-23 29-15,3 10-33 16,3 3 1-16,-10 7-1 16,0-1 1-16,0 3-3 15,0 1 1-15,-7-7-5 16,4-6 0-16,3-16-6 15,0-15 0-15</inkml:trace>
  <inkml:trace contextRef="#ctx0" brushRef="#br0" timeOffset="176494.57">3320 15497 45 0,'17'47'22'0,"-6"-22"-20"0,-8-19 40 16,-3 4-40-16,-3-1 0 16,-4 3 0-16,3 4 0 0,-13 0-3 15,-1 0 0-15,4-1 2 16,-4-2 1-16,1 6-2 16,3-4 0-16,3 1 0 15,4 0 0-15,3-7-1 16,4 0 1-16,4 1-1 15,6-4 0-15,8 7-1 16,-4-10 1-16,11 0 0 16,-4 3 1-16,-7-3-1 15,4 4 1-15,-1-1 0 16,-13 3 0-16,-4 4-2 16,-4 6 0-16,-6 6-6 15,-18 3 1-15,-4 0-7 16,-17-6 0-16</inkml:trace>
  <inkml:trace contextRef="#ctx0" brushRef="#br0" timeOffset="176795.22">3567 15205 39 0,'21'6'19'0,"0"16"-17"0,-14-15 31 16,-7 5-30-16,0 10 0 0,0 3 4 15,0 10 0-15,0 15-8 16,-7 9 1-16,-4 10 4 16,-6 7 0-16,6 5-2 15,8 7 1-15,-4 0-3 16,3-13 0-16,4-15-6 15,0-16 1-15,0-16-6 16,-7-16 1-16,7-9-6 16,0-12 1-16</inkml:trace>
  <inkml:trace contextRef="#ctx0" brushRef="#br0" timeOffset="177201.33">3482 15792 40 0,'7'15'20'0,"-3"20"-24"0,-1-26 35 16,1 4-30-16,3 2 1 16,-7 1 2-16,0-3 1 15,3-1-6-15,4 1 1 16,-3-4 3-16,3-3 1 16,3-3-1-16,8-3 1 15,-4 0-2-15,7-9 0 16,8 0-1-16,-8-1 1 15,14 1-2-15,-3-4 1 16,-4-2-1-16,-7-7 0 16,0 0-1-16,-3 0 1 15,-4 3-1-15,-3 0 1 16,-4 3-3-16,0 7 0 0,-7 3-1 16,-4 3 0-16,1 3 0 15,-8 6 0-15,4 3 0 16,3 4 0-16,-3 3 3 15,4 2 0-15,-4 1 1 16,7 6 0-16,7 0 0 16,3 0 1-16,5-3-3 15,-1-3 1-15,7-9-10 16,0-10 1-16</inkml:trace>
  <inkml:trace contextRef="#ctx0" brushRef="#br0" timeOffset="177667.7">4089 15867 49 0,'7'31'24'0,"3"-18"-23"0,-10-13 41 16,0-3-43-16,7-7 1 16,4-2-1-16,-7-4 1 15,3-3-1-15,3-3 0 16,-6 3-2-16,3-6 0 15,3 3-1-15,-3 0 0 16,7 4 1-16,4 2 0 16,-4 3 1-16,4 7 0 15,0 3 2-15,3 3 0 0,-4 3 0 16,-3 0 1 0,4 0-1-16,-4 4 0 15,0-4-2-15,0-3 0 16,4 0-2-16,0-7 0 15,-8-2-1-15,4 0 1 16,-3-4 1-16,0-3 0 0,3 4 4 16,-4-1 0-1,1 4 3-15,-1-1 0 0,1 4 0 16,0 0 1-16,6 6-2 16,-3 3 1-16,4 3-3 15,0 1 0 1,-4 2-1-1,3 0 1 1,1 1-2-16,3-4 0 0,-10-3-5 0,3-6 1 0,0-6-6 0,7-13 0 16</inkml:trace>
  <inkml:trace contextRef="#ctx0" brushRef="#br0" timeOffset="177990.68">5154 15133 43 0,'7'3'21'0,"4"3"-24"0,-11-2 37 16,-7 2-34-16,-4 3 0 16,-3 4 0-16,-11-1 1 15,1 7-1-15,-1 0 0 16,0 0 0-16,-3-4 0 0,10 1 0 16,4 0 1-16,4-1 0 15,10 1 0-15,10 0 1 16,1 6 1-16,6 3 1 15,8 0 0-15,7 0 0 16,3-3 1-16,-14-3-1 16,8 3 0-16,-15-7-2 15,0 1 0-15,-11 0-3 16,-10-1 0-16,-14 4-6 16,-11 3 0-16,-21-3-10 15,-14 9 1 1</inkml:trace>
  <inkml:trace contextRef="#ctx0" brushRef="#br0" timeOffset="179226.81">1873 16880 48 0,'11'18'24'0,"3"36"-25"0,-7-35 35 16,-3 12-34-16,-4 10 0 16,-4 9 0-16,-7 6 0 0,-10 1 0 15,-7-1 1 1,0 1 0-16,7-10 0 15,-1-10-1 1,5-12 0-16,6-9 0 16,11-10 1-16,7-9-2 15,4-6 1-15,10-7-1 16,11-6 0-16,-4-3 0 16,0-3 1-16,-3 0 0 15,0 6 0-15,-4 3 0 16,-7 13 1-16,4 9-1 15,-1 12 1-15,-6 4-1 16,-1 3 0-16,1 6-2 16,0 1 1-16,-11 2-2 15,7-3 0-15,-7-3-2 16,3-6 0 0,4-6-8-16,-7-1 1 0,4-9 0 15,6-9 1-15</inkml:trace>
  <inkml:trace contextRef="#ctx0" brushRef="#br0" timeOffset="179542.86">2155 17444 45 0,'32'19'22'0,"-14"-3"-22"0,-11-13 47 16,4-3-45-16,10 3 0 16,0 0 0-16,7-6 1 0,0-7-5 15,-3-2 1 1,3-1 2-16,-7-5 0 0,-3-4-2 15,-14 0 1-15,-4 0-1 16,-4 0 0-16,-14 6-1 16,-3 4 1-16,0 5-3 15,0 7 1-15,-7 10 0 16,10 2 0 0,4 4 0-16,3 3 1 0,-3 3 0 15,11 6 1-15,6 0 1 16,11 0 0-16,0 1-1 15,15-8 0-15,-1-5-7 16,4-6 1-16,-1-17-5 16,8-15 0-16</inkml:trace>
  <inkml:trace contextRef="#ctx0" brushRef="#br0" timeOffset="179789.76">2903 17109 38 0,'7'31'19'0,"-28"3"-20"0,14-21 33 0,-14 6-28 0,0 6 0 16,-7 6 2-16,-15 7 0 16,5-1-8-16,-1 4 0 15,7 0 3-15,4-7 0 16,7-2-7-16,3-13 1 15,7-7-7-15,4-12 1 0,4-9-3 16,3-13 0-16</inkml:trace>
  <inkml:trace contextRef="#ctx0" brushRef="#br0" timeOffset="180010.4">2533 17199 22 0,'0'-40'11'0,"11"21"5"0,-4 22 18 0,3 3-28 0,1 13 0 0,3 6 3 0,4 10 0 0,-1 2-12 15,4 7 0-15,0 3 7 16,8 0 0-16,-8-3-4 16,7-3 0-16,0 0-6 15,4-4 1-15,-4-5-9 16,4-10 1-16,-11-16-2 16,7-15 1-16</inkml:trace>
  <inkml:trace contextRef="#ctx0" brushRef="#br0" timeOffset="180162.31">3101 17228 39 0,'-7'28'19'0,"14"16"-22"0,-7-28 37 0,-7 2-32 0,3 4 0 15,4 6 0-15,-10 4 0 16,3-1-3-16,3-3 0 0,-6-6-3 15,10-6 1-15,-7-10-9 16,7-12 0-16</inkml:trace>
  <inkml:trace contextRef="#ctx0" brushRef="#br0" timeOffset="180387.4">3034 16855 35 0,'-4'6'17'0,"15"22"-16"16,-4-22 23-16,-7 4-24 16,4-4 0-16,3 0-2 15,-4-3 1-15,8-3-2 16,-1-3 0-16,8-9-4 16,3-4 0-16,7-6-3 15,1-9 1-15</inkml:trace>
  <inkml:trace contextRef="#ctx0" brushRef="#br0" timeOffset="180970.01">3478 16550 25 0,'22'4'12'0,"6"27"-13"0,-18-22 23 15,-6 7-18-15,3 6 1 16,0 9 1-16,-7 13 1 16,0-3-9-16,0 6 1 15,0 6 5-15,11 7 1 16,-8 6-2-16,4 0 1 0,4-7-1 15,-8-6 1-15,4-9-2 16,4-6 1-16,-11-10-1 16,7-3 0-1,-7-12-1-15,0-4 0 0,0-6-1 16,-7-3 0-16,-4-3 0 16,1-3 0-16,-11 0 0 15,3 3 0-15,-3-1 0 16,0 8 0-16,3 5 0 15,-3 7 0 1,3 15-1 0,8-3 1-1,3 0 0-15,7 1 0 0,7-4 0 16,3 0 1-16,8-3-1 16,3-3 1-16,0-7-1 15,7-2 1-15,1-4-1 16,6-3 0-1,11-3 0 1,-4-6 0-16,4-4 0 0,-11-5 0 16,0-7 1-16,-3 0 0 0,-4 0-1 0,-6-3 1 15,-1 0-1-15,-4-1 1 16,-13 5-1-16,-4-1 0 16,-4 6-2-1,-3 7 1-15,-3 2-1 0,-4 7 0 16,-4 7-1-16,0 2 0 15,4 3 0-15,-3 7 1 16,-1 6 0-16,4 0 0 0,7 4 1 16,3-1 1-16,15 3-1 31,-1 4 0-31,12-4-5 16,-5 0 1-16,8-15-7 15,3-16 1-15</inkml:trace>
  <inkml:trace contextRef="#ctx0" brushRef="#br0" timeOffset="181554.81">4364 17221 30 0,'14'19'15'0,"-7"-9"-4"0,-7-7 22 0,0 0-28 16,0 0 0-16,0 3 3 15,-7 4 0-15,3 2-10 16,-6 1 0-16,-8 3 7 16,1 2 0-16,2 7-3 15,-6 4 1-15,4 5-2 16,-4 1 0-16,3-1-1 15,7 4 1-15,11-7-3 16,0 7 0-16,7-10-5 0,4-9 1 16,10-13-10-16,11-15 0 15</inkml:trace>
  <inkml:trace contextRef="#ctx0" brushRef="#br0" timeOffset="181758.56">4643 17450 45 0,'0'38'22'0,"-11"9"-23"0,4-34 33 0,3 2-33 16,1 7 1-16,-1-3-1 16,4-3 0-16,-7-4-3 15,4-2 0-15,3-14-8 16,0-8 0-16</inkml:trace>
  <inkml:trace contextRef="#ctx0" brushRef="#br0" timeOffset="182485.84">4509 17247 33 0,'14'15'16'0,"10"17"-18"16,-17-23 22-16,4 4-21 15,7 2 1-15,-4 1-1 0,7-4 1 16,4 1 0 0,-11-4 0-16,3 4-1 15,4-4 1-15,-3 4 0 0,0-1 1 16,-4 1 0-16,4-4 0 16,-8 4 0-16,4-4 1 15,0 1-1-15,-3-4 1 16,-1 0-1-1,1 1 1-15,0-1-2 0,6-3 1 16,-6-3-1-16,-1-3 0 16,8 3-1-16,-4-3 1 15,4 0 0-15,-8 3 0 16,1 0-1-16,-4 0 1 0,4 3-1 16,-1 0 0-16,1 3-1 31,-1 0 1-31,-3 4-1 0,1-4 0 15,-1 3-1-15,0-5 1 0,3-1-1 16,-6 0 0 0,3 0-1-16,3 3 1 0,-6 1 0 15,3-1 0-15,0 3 1 16,4-3 0-16,-1 1 2 31,1-1 0-31,-1 3 2 16,1-5 1-16,7 2-1 0,3-6 1 0,-7-6 0 15,3-7 0-15,1-3-1 16,-4-12 1-16,11-3-2 16,-4-7 1-16,7-9-1 0,-7-9 1 15,-6-13-2-15,-1-13 1 16,-4-3-2-16,-17-5 0 31,-25-42 2-15,-3 25 0-1,0 23 0 1,-4 15 0-16,0 28 1 0,11 25 0 0,3 22 1 0,8 16 0 16,6 25-2-16,1 13 1 15,10 15-1-15,10 13 1 0,1 12-2 16,-1-6 0-16,-3 0-3 16,8-6 0-16,2-16-8 31,-3-12 1-31</inkml:trace>
  <inkml:trace contextRef="#ctx0" brushRef="#br0" timeOffset="182716.11">5549 17585 49 0,'21'69'24'0,"8"0"-24"0,-19-56 43 0,1 12-42 16,-8 6 0-16,1 4-1 0,-11-4 0 15,-4 7-5-15,1-4 0 16,-19-6-10-16,8-18 1 16</inkml:trace>
  <inkml:trace contextRef="#ctx0" brushRef="#br0" timeOffset="183342.92">6689 17372 41 0,'14'9'20'0,"-11"-12"-16"0,-3 3 27 16,-3 0-27-16,-8 0 1 15,-3 0 0-15,-11 3 1 0,-3 0-9 16,-14 4 1-16,0-1 5 16,6 7 0-16,1 9-4 15,3 9 1-15,4 3-4 16,3 4 1-16,4 0-2 15,11-1 1-15,6-12-1 16,8-9 1-16,3-7 2 31,17-15 1-31,8-10 2 0,7-5 1 0,-7-8-3 16,3-8 1-16,-3 2-10 16,-4-6 0-1</inkml:trace>
  <inkml:trace contextRef="#ctx0" brushRef="#br0" timeOffset="183705.34">7013 17316 59 0,'11'9'29'0,"-4"-6"-35"0,-4-3 52 0,-3 0-46 0,0 0 0 15,-3 0 0-15,-4 3 0 16,-4 3 0-16,-10 7 0 0,3 3 0 16,-3 2 1-16,0 14-1 15,-4 2 1-15,-3 4-1 16,11 6 1-16,2 6-2 15,12-12 1-15,3-4-2 16,10-2 1 0,1-11-4-16,10-11 0 0,15-10-5 15,9-16 1-15,5-15-7 16,6-22 1-16</inkml:trace>
  <inkml:trace contextRef="#ctx0" brushRef="#br0" timeOffset="184453.81">7387 16566 29 0,'-10'-22'14'0,"-5"53"1"0,8-24 17 15,-3 15-27-15,-4 22 0 16,-4 12 0 0,-3 10 1-16,0 19-8 0,0 2 0 15,3 20 4-15,4 3 1 16,0 9-6-1,3-9 1-15,4-23-1 0,4-18 1 16,-8-15-3-16,4-20 1 16,-4-18-1-16,-3-19 1 15,-3-13-1-15,-1-12 0 16,-3-10-2 0,0 4 1-16,-1 6 1 0,5 2 0 15,6 8 4 1,4 5 0-16,14 7 4 0,4 6 0 15,3 3 3-15,11 0 1 0,3 3 1 16,4-3 1-16,6 4-2 16,8-7 0-16,4-3-1 15,-1-7 0-15,-10 4-2 16,0 0 0-16,-4-1-2 16,-3-2 0-16,-11 0-2 31,-7 2 0-31,-3 1-1 15,3 0 1-15,-14-1-1 0,0 7 1 0,0 0-1 16,-7 4 0-16,3-1-1 16,1 0 0-16,-1 6-2 15,0 4 1-15,4 3-1 16,0-1 0-16,4 4 0 16,0-6 1-16,3 2 1 0,-7-2 1 15,7-4 0-15,-7-3 1 16,10-2-1-1,-6-8 1 1,3 1 0-16,0 0 0 16,0 3-1-16,-4 0 0 0,5 3-2 0,6 4 1 15,-11-1-1-15,4 3 1 16,4 1-1-16,-4-1 0 16,0 1 1-16,7 2 1 0,-3-3 1 15,3 4 1 1,0 0 0-1,7-4 0-15,-7-3 0 0,4 0 1 0,3-6-2 16,0-6 1 0,7-6-1-16,4-10 0 0,7-13-3 15,-4 4 1 1,0-10-8 0,-6-9 1-16</inkml:trace>
  <inkml:trace contextRef="#ctx0" brushRef="#br0" timeOffset="184799.23">8100 16497 47 0,'14'22'23'0,"14"28"-23"0,-21-47 42 16,4 10-41-16,-1 21 1 15,-3 20 0-15,-10 18 0 16,-1 19-3-16,1 9 0 0,-4 19 1 15,-4 13 0 17,1 0-4-32,3-32 1 0,-4-22-12 15,-7-21 0-15</inkml:trace>
  <inkml:trace contextRef="#ctx0" brushRef="#br0" timeOffset="186401.92">2653 17946 26 0,'7'6'13'0,"-14"-3"2"0,7-3 13 0,0 0-24 16,-7 0 0-16,3 3 4 15,-3 0 0-15,4 7-11 16,-8 2 1-16,4 10 6 16,-3 3 0-16,-1 4-5 15,0 5 1-15,1 4-6 16,-1 3 0-16,4-4-8 15,4-12 0-15</inkml:trace>
  <inkml:trace contextRef="#ctx0" brushRef="#br0" timeOffset="186871.54">2600 18081 29 0,'0'-3'14'0,"0"-1"-8"0,4 1 16 0,6-3-21 15,-3 0 1-15,4-4 3 16,10 4 0-16,-3 3-4 15,3 3 1-15,0 6 3 16,-3 0 1-16,3 4-1 16,-11-4 0-16,1 7-2 15,-4-4 0-15,-7 4-3 16,0-1 1-16,-18 1-4 16,-3 2 1-16,-18 4-3 15,0 9 0-15,8-6-9 16,-8-6 0-16</inkml:trace>
  <inkml:trace contextRef="#ctx0" brushRef="#br0" timeOffset="187326.28">2999 18046 41 0,'0'10'20'0,"-14"-14"-18"0,14 4 29 0,-4 0-29 16,4 0 1-16,-11 7 0 15,1-1 0-15,-1 0-4 16,-6 4 0-16,-1-4 2 15,4 0 1-15,-4 4-2 16,8-1 0-16,-1 0-1 16,0-2 0-16,1-1-1 15,3 0 0-15,3-3 0 16,4 4 0-16,0-1 0 16,11-3 0-16,-1 0 1 15,1-3 0-15,0 0 1 16,-1 0 0-16,1 3 1 15,-1-3 1-15,1 3 0 16,0 10 0-16,3-4-3 0,-4 1 1 16,1 2-9-16,-1-2 1 15,1-10-4-15,0-10 0 16</inkml:trace>
  <inkml:trace contextRef="#ctx0" brushRef="#br0" timeOffset="187928.43">3288 17996 35 0,'3'3'17'0,"4"3"-16"0,-7-9 29 0,-7 6-30 15,-3-3 0-15,-1 10 0 16,-10-1 0-16,0-3-1 16,-4 1 1-16,1 2-1 15,6-3 1-15,-3 4-2 16,3-1 0-16,8 1 0 15,-1-1 1-15,4 0 0 16,3-2 0-16,15-4 1 16,-4 3 1-16,4 0 1 15,-1-2 1-15,1 2-2 16,-1 0 1-16,-6-3 0 16,3 3 0-16,0 1-1 15,-7 2 0-15,0-3-1 16,0 7 0-16,0-10 0 15,0 7 0-15,0-4 0 0,0 0 0 32,0 3 0-32,0 1 0 0,0-4 0 0,11 0 1 15,-8 1 1-15,8-1 1 16,6-6 0-16,1-3 1 16,-4 0 0-16,7 0 0 15,4-7-1 1,-11 1 0-1,4-4-1-15,-1-6 0 0,4 7-2 0,-10-7 1 16,7-3-2-16,-8 3 0 16,1 4-2-16,-1-4 0 0,-10 6-2 15,0 7 0-15,0 3 0 16,-10 6 0-16,3 3 0 16,-7 7 0-16,7-1 2 15,0 7 1-15,3 0 2 16,4 3 0-16,0 6 0 15,0-6 0-15,11-3-2 16,10-10 1 0,7-9-9 15,-10-12 1-31</inkml:trace>
  <inkml:trace contextRef="#ctx0" brushRef="#br0" timeOffset="188517.54">4156 17855 37 0,'0'6'18'0,"3"7"-19"16,-3-7 30-16,0 0-27 16,0 4 1-16,-3 2 0 0,3 1 1 15,-11-1-5-15,1 7 0 16,-1 9 2-16,-3 10 1 16,3 3-5-16,8 9 1 15,-8-9-5-15,11-4 0 16,0-12-5-16,0-9 0 15</inkml:trace>
  <inkml:trace contextRef="#ctx0" brushRef="#br0" timeOffset="188880.89">4484 17858 47 0,'10'13'23'0,"1"-10"-24"0,-11-3 45 0,0 0-44 16,0 6 0-16,-7-3 0 16,3 3 1-16,-13 1-1 15,3 2 0-15,-4 4 0 16,-3 2 0-16,-7 1-1 16,-4 6 1-16,11 3-3 15,3 3 0-15,0 4-1 16,4 2 0-16,14-6 0 15,-7 4 0-15,14-10 1 16,-3 3 1-16,13-13 3 0,-6-9 0 16,7-3 2-1,-4 0 0-15,-4 0 1 0,1-3 0 16,-4 0-1-16,4 0 0 16,-11 3-3-16,-11 0 0 15,0 0-7-15,-10 3 1 16,-7 3-8-16,0-6 0 15</inkml:trace>
  <inkml:trace contextRef="#ctx0" brushRef="#br0" timeOffset="189845.39">6805 17861 39 0,'4'6'19'0,"3"-2"-15"0,-4-4 29 15,1 3-30-15,-1 3 0 0,4 3 0 16,-7 4 1-16,-7-1-6 15,0 14 1-15,-3 5 3 16,-4 10 0-16,3 6-3 16,0 3 0-16,-3 3-3 15,4-3 0-15,6-9-5 16,-6-10 0-16,10-15-5 16,0-13 1-16</inkml:trace>
  <inkml:trace contextRef="#ctx0" brushRef="#br0" timeOffset="190115.23">6773 18106 27 0,'11'28'13'0,"0"-28"-8"0,-4-3 19 16,0 3-23-16,0-3 0 15,3-4 2-15,1-2 0 16,6 3-3-16,-6 3 1 15,3 3 4-15,4 0 1 16,3 3-1-16,-3 3 0 16,-8 3-2-16,-3 1 1 15,-7 2-2-15,-7 7 1 16,4 3-5-16,-15-6 0 16,-3 3-4-16,-4-4 1 0,8-5-9 15,-1-13 0-15</inkml:trace>
  <inkml:trace contextRef="#ctx0" brushRef="#br0" timeOffset="190593.11">7345 18181 37 0,'-4'-3'18'0,"-13"-13"-18"0,10 19 26 0,-4 0-26 0,-3 1 1 15,3 5 0-15,-6-6 0 16,3 3-2-16,-1 4 1 15,5-1 1-15,-1 1 0 16,1-1-2-16,-1 0 1 16,4-2-1-16,4-1 0 15,3 3-1-15,0-5 1 16,3-4-1-16,4 0 0 16,4 0 1-16,-1-4 0 15,-3 1 1-15,4-3 0 16,0 3 0-16,-8-3 1 0,8 9 0 15,-4 3 0-15,0 0 0 16,-4 7 0-16,4-4-1 16,-7-3 1-16,11 1-4 15,-8-4 1-15,12-6-6 16,2-7 0-16,1-5-2 16,3-10 1-16</inkml:trace>
  <inkml:trace contextRef="#ctx0" brushRef="#br0" timeOffset="191133.8">7592 17996 42 0,'21'6'21'0,"-14"-18"-21"0,-7 12 44 0,0 0-44 15,-7 3 1-15,0 6-1 16,0 4 1-16,-7-1-2 0,0 1 1 16,-8-1-2-16,8 1 1 15,0 0-2 1,4-1 1-16,-8-3-1 0,7-2 0 15,1-1-1-15,10-3 1 16,0 3 1-16,0 1 1 16,0-1 1-16,10 3 1 15,1 1 1-15,0-1 0 16,-4 1 1-16,3 5 0 16,-3 1-1-16,-7-4 0 15,0 4-2-15,-3-3 0 0,-1-1 0 16,4 1 0-1,-7-4-1-15,4 1 0 16,3-4 1-16,0-3 0 0,3 0 1 16,4 3 1-16,0-6 0 15,7-6 0-15,4-3 1 16,3-4 0-16,7-6-1 16,-3 1 1-16,0-1-2 15,-4-3 0-15,0 0-1 16,-7 0 1-16,0 3-2 15,-3 3 1-15,-8 1-2 16,5 2 1 15,-8 7-2 1,0 3 0-32,-8 9-1 0,5 0 1 15,3 4-1-15,-7-1 0 0,0 7 1 0,3 6 1 0,4 3 0 0,0 0 0 0,4-3 0 0,3-6 0 16,11-4-8-16,-1-12 0 15</inkml:trace>
  <inkml:trace contextRef="#ctx0" brushRef="#br0" timeOffset="191643.76">8664 17745 26 0,'0'16'13'0,"-17"-32"-14"16,10 19 13-16,-4-6-11 15,0 3 0-15,-3 3 1 16,-3-9 1-16,-5 6-4 16,-2 6 1-16,-1 7 2 15,0 6 1-15,1-1-2 16,-1 4 0-16,4-3-1 15,7 0 1-15,-4-3-1 16,11-1 0-16,7-2 0 16,7 3 0-16,11-1 1 15,3-5 0-15,4-1 0 16,-1 0 1-16,-6 7-1 16,0 0 1-16,-4 6-1 15,-11 0 1-15,-6 3-2 0,-8 0 1 16,-10 0-2-16,-7-6 0 15,-1-4-3 1,1-8 1-16,-4-4 0 0,11 0 1 16,7-9 0-16,4-7 1 15,6-9 3-15,11-6 1 16,14-6 2-16,11-13 1 16,10-10 1-16,-6 10 0 15,2-19-6-15,-6 7 0 16,0-7-12-16,-14 0 1 15</inkml:trace>
  <inkml:trace contextRef="#ctx0" brushRef="#br0" timeOffset="204406.34">7377 8836 25 0,'10'7'12'0,"15"15"-7"0,-15-22 13 16,1 3-16-16,7-3 1 15,3 0 1-15,7 3 1 16,14-9-6-16,4 2 1 16,14-5 4-16,11 0 0 15,10-4-2-15,14 0 1 16,18-5-1-16,11-4 1 15,10 3-1-15,24-3 1 16,8 0-1-16,14 0 1 16,18 0-1-16,3 3 1 0,17-3-2 15,5 4 1-15,6 2-1 16,7 0 0-16,1 4-1 16,6-4 0-16,-21 0-1 15,-3 4 1-15,-14-7-2 16,-25 0 1-16,-8 3-5 15,-30 7 1-15,-26 9-9 16,-21 3 1-16</inkml:trace>
  <inkml:trace contextRef="#ctx0" brushRef="#br0" timeOffset="204902.02">11910 7930 25 0,'-4'9'12'0,"-3"-9"-7"0,4 0 10 0,-1 4-15 15,4 2 1-15,-3 3 0 16,-1 4 0-16,4 2-1 16,0 7 0-16,7-3 1 15,0 6 1-15,4-3 1 16,6-3 0-16,12 3 1 15,9 3 0-15,12 10 0 16,10-13 0-16,0 6-2 16,-4 9 1-16,-13 4-2 15,-12 3 0-15,-13 9-2 16,-18 7 1-16,-18 6-1 16,-13 12 0-16,-12-9 0 15,-10-3 0-15,-3 0-2 16,6-10 1-16,1 1-5 15,3-7 1-15,7-3-5 16,-3-16 1-16</inkml:trace>
  <inkml:trace contextRef="#ctx0" brushRef="#br0" timeOffset="205126.57">11846 8005 36 0,'7'22'18'0,"0"28"-16"0,-7-34 32 15,4 12-32-15,-1 4 0 0,-3 18 1 16,0 13 1-16,-3 21-6 16,-1 1 0-16,1 12-4 15,-1-15 0-15,-6-7-6 16,-8-16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23:23.9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5:23:51.96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3122 4521 37 0,'0'4'18'0,"7"-1"-10"0,-7 3 18 0,0-6-25 16,-7 9 1-16,4-5 2 16,-4 8 1-16,3 7-6 15,-3 9 1-15,-4 16 2 16,11 19 1-16,-10 9-5 16,10 13 1-16,-11 5-7 15,11-5 1-15,-10-6-7 16,3-17 1-16</inkml:trace>
  <inkml:trace contextRef="#ctx0" brushRef="#br0" timeOffset="496.48">2840 4399 43 0,'10'19'21'0,"12"-10"-17"0,-12-9 37 0,11 0-39 15,8-9 0-15,-1 0 2 16,11-1 0-16,21-2-5 16,0 5 1-16,10 1 3 15,-10 9 0-15,-7 0-1 16,-7 4 0-16,-14-4-2 15,-11 6 1-15,-11 1-3 16,-3-1 1-16,-17 3-1 16,-1 1 0-16,-6 0-2 15,6 2 1-15,-7 4-1 16,8-3 1-16,6 12 0 16,-3-6 1-16,14 12 1 15,4 4 1-15,10 3 1 16,7 3 0-16,4-13 1 15,0 4 0-15,-4-10-1 0,0 0 1 16,-7-13-1-16,-3 7 0 16,-7 3-1-16,-11 6 0 15,-18 7-1-15,-3 6 0 16,-18 2-2-16,0 4 0 16,-3 1-4-16,-8-17 0 15,12 0-7-15,6-12 1 16</inkml:trace>
  <inkml:trace contextRef="#ctx0" brushRef="#br0" timeOffset="737.45">3849 4945 44 0,'10'53'22'0,"-10"-6"-19"0,0-31 36 0,-3 6-38 16,3 0 0-16,-11 3 0 15,4-3 0-15,4-3-5 16,-1-4 1 0,1-34-11-1,-8-18 1-15</inkml:trace>
  <inkml:trace contextRef="#ctx0" brushRef="#br0" timeOffset="903.78">3718 4747 29 0,'29'19'14'0,"13"3"0"0,-25-16 11 16,5 1-24-16,-5-1 1 15,-3 3-3-15,4-3 1 16,10 1-6-16,-7-14 0 15,8 1-4-15,-8-13 0 16</inkml:trace>
  <inkml:trace contextRef="#ctx0" brushRef="#br0" timeOffset="1216.45">4149 4970 23 0,'7'47'11'0,"-4"-13"-10"0,4-24 14 0,-7-1-16 15,0-9 0-15,0 3-1 16,-7-3 0-16,4-3 2 16,3-16 0-16,-7 7-2 15,7-10 1-15,0-6 0 16,7 6 1-16,-7 0 0 16,10 0 1-16,8 6 0 15,-7 0 0-15,10 4 1 16,0 6 1-16,7 6 1 15,0 6 0-15,-3 6-1 16,3 4 1-16,0 0-1 16,4 6 0-16,-4 6-1 0,1 6 0 15,-8-8-6-15,4 2 1 16,-1-6-6-16,-10-7 0 16</inkml:trace>
  <inkml:trace contextRef="#ctx0" brushRef="#br0" timeOffset="1650.55">4942 4948 39 0,'15'6'19'0,"-15"10"-20"0,0-13 34 0,-11-3-33 15,-3 3 1-15,-7-3-1 16,-8 3 0-16,8 0 0 16,-7 4 1-16,7 2-1 15,3 4 1-15,8 2-1 16,-8 1 1-16,15 3-1 16,-8-7 0-16,11-2-3 15,11-1 1-15,-1-3-1 16,8-2 1-16,3-4-1 15,0 0 0-15,0-4 0 16,0 1 1-16,-3 0 1 16,3 0 0-16,-3 0 1 0,-8 3 1 15,5 3-1-15,2 0 0 16,1 7 0-16,-1 2 1 16,5-2-1-16,-12 8 0 15,4 1-2-15,0-3 0 16,1-1-7-16,2-2 1 15,-6-13-1-15,-1-3 0 16</inkml:trace>
  <inkml:trace contextRef="#ctx0" brushRef="#br0" timeOffset="1936.01">5260 5186 24 0,'0'10'12'0,"0"-35"-5"0,0 18 22 31,0-5-26-31,-7-7 1 0,3 0 5 0,4 3 0 0,0 4-9 16,0 2 0-16,0 4 6 16,4 6 1-16,3 0-2 15,7 0 0-15,4-6-3 16,13 3 0-16,5-13-3 15,-1 4 0-15,4-1-4 16,-4 0 1-16,-3 1-9 16,-4 6 1-16,-7-10-4 15,0-9 1-15</inkml:trace>
  <inkml:trace contextRef="#ctx0" brushRef="#br0" timeOffset="2430.69">6544 4650 44 0,'4'13'22'0,"-11"-26"-19"0,7 22 41 0,-11 4-42 0,-3 15 0 0,-7 16 0 0,-8 6 0 15,-2 10-3-15,-15 6 0 16,-4 21 0-16,8 11 0 15,-4-4-5-15,11 0 1 16,3-6-8-16,15-23 1 16,-8-24-3-16,14-25 0 15</inkml:trace>
  <inkml:trace contextRef="#ctx0" brushRef="#br0" timeOffset="2599.98">6011 4829 38 0,'22'0'19'0,"16"34"-17"0,-27-12 35 0,3 0-34 16,7 16 1-16,-3 3-1 15,3-4 1-15,-7 10-10 16,0-19 0-16,0-2-6 16,-3-23 0-16</inkml:trace>
  <inkml:trace contextRef="#ctx0" brushRef="#br0" timeOffset="3387.66">8707 4070 46 0,'-18'25'23'0,"-7"28"-19"0,18-31 34 0,0 3-38 16,-7 29 1-16,0-1 0 15,3 13 0-15,-3 34-2 16,11 13 0-16,-1-10-1 16,1-2 0-16,3-29-3 15,0-19 0-15,-7-18-4 16,3-26 0-16,-3-3-3 15,-4-12 0-15,-3-16 1 16,0 3 1-16,-3-3 4 16,-1-6 0-16,0 6 5 15,8 10 1-15,-1-4 5 16,8 10 0-16,3 6 2 16,7 3 0-16,10 6 0 0,1 10 0 15,7-9-1-15,10 5 1 16,14 1-2-16,8-4 1 15,10-2-1-15,3-10 0 16,-3-6-1-16,-7 2 0 16,-7-5-1-16,-10 0 1 15,-5-4-3-15,-9 1 0 16,-12-4-1-16,-10 0 0 16,-7-3-1-16,-10 7 1 15,-11 2 0-15,-8 4 0 0,-6 12 0 16,3 4 1-16,-3 15-3 15,10 6 0-15,-3 13-3 16,14 9 0-16,7-9-1 16,7-6 1-16,7-10 0 15,11-3 1 17,13-22 2-32,5-15 1 0,-5-7 1 0,-6-6 1 0,-4-9-5 15,-3-4 0-15,-8-6-5 16,-10-3 0-16</inkml:trace>
  <inkml:trace contextRef="#ctx0" brushRef="#br0" timeOffset="4159.78">11250 3901 39 0,'-3'15'19'0,"-29"42"-18"0,21-45 35 0,-6 13-33 16,-1 16 0-16,-3 6 2 15,0 22 1-15,3 0-6 16,7 16 0-16,4-10 4 16,7 0 0-16,4-3-1 15,3-18 0-15,0-14-2 16,0-5 0-16,0-13-1 15,0-10 0-15,-7-5-1 16,-3-7 1-16,-8 0-1 16,-3-10 0-16,-7-2 0 15,-7-1 0-15,-8 4 0 16,-3 9 1-16,4 3-1 16,-4 6 0-16,8 4 0 15,6 6 0-15,4 6 0 0,10 12 1 16,4-8-1-16,14 8 0 15,7-2 1-15,15-1 0 16,6 1 0-16,14-10 0 16,11-3 0-16,4-7 0 15,-4-15 0-15,7 0 1 16,0-9-1-16,-4-7 0 16,-10-9-1-16,-4-6 1 15,-10 0-1-15,-10-4 0 0,-12 4 0 16,-6-1 0-1,-1 10 0-15,-6-6 1 0,-8 9 0 16,-3 7 0-16,-7 9 0 16,0 6 0-16,-4 6 0 15,1 4 1-15,3 9-1 16,0-3 1-16,3 9 0 16,4 3 0-16,0-3-1 15,17 1 1-15,5-1-2 16,9-3 0-16,1-3-4 15,3-10 1-15,4-5-11 16,0-14 1-16</inkml:trace>
  <inkml:trace contextRef="#ctx0" brushRef="#br0" timeOffset="4414.05">12037 4669 42 0,'17'28'21'0,"-20"-3"-20"0,-1-15 30 16,-6-1-31-16,-8 3 0 16,-7 14 1-16,1-4 0 15,3 6-2-15,-4 3 1 16,-3-6 1-16,7 3 1 16,3 4 0-16,4 2 0 15,7-2-1-15,7-4 1 16,7-3-1-16,3-9 0 15,12-4-5-15,2-9 1 0,11-9-11 16,-3-7 1 0</inkml:trace>
  <inkml:trace contextRef="#ctx0" brushRef="#br0" timeOffset="4611.57">12273 4948 44 0,'11'16'22'0,"-4"37"-24"0,-7-41 32 0,0-2-32 15,0-4 0-15,0-3-8 16,-4-9 0-16,1-10 5 16,-1 7 0-16,1-22-7 15,-4-7 1-15</inkml:trace>
  <inkml:trace contextRef="#ctx0" brushRef="#br0" timeOffset="4768.18">12192 4597 27 0,'0'-7'13'0,"21"14"-9"0,-10-7 26 15,-1 0-29-15,4 0 0 16,1 0 0-16,2 0 1 16,4 0-3-16,1 0 0 15,-1 3-2-15,0 3 0 16,-3-3-7-16,-1 7 0 0</inkml:trace>
  <inkml:trace contextRef="#ctx0" brushRef="#br0" timeOffset="5178.85">12464 4882 25 0,'-4'63'12'0,"8"-38"-7"0,-4-25 15 0,7 3-18 16,0-3 0-16,0 0 0 15,0-3 0-15,3 3-4 16,1-6 1-16,0-4 1 15,3-6 0-15,-4 1-1 16,1-1 1-16,-4 0-1 16,0 7 1-16,0 3-1 15,0 0 1-15,0 9 0 16,4 0 0-16,-1 6 0 16,1 1 1-16,-4 8-1 15,0-2 0-15,0-7 0 16,0-9 1-16,0 7-2 0,-3 2 1 15,-1-6-1-15,4 0 0 16,0-6 0-16,0 0 1 16,0-3-1-16,1 3 1 15,-1 3 0-15,3 0 0 16,1 3 0-16,-1 3 0 16,4-6 1-16,1 6 1 15,-1-12-1-15,3 6 1 16,1 0-1-16,0 6 1 15,3 7-1-15,0 3 1 16,-3 2-4-16,3-8 1 0,-7-4-8 16,-4-3 0-16</inkml:trace>
  <inkml:trace contextRef="#ctx0" brushRef="#br0" timeOffset="5779.42">13247 4797 27 0,'21'19'13'0,"0"3"-5"0,-17-19 18 15,-4 7-27 1,-7-1 1-16,-4 1 0 16,0-1 0-16,1 3 0 15,-4-2 1-15,3 2-1 16,1 4 0-16,3-13 1 0,-1 0 0 15,5 0-2-15,3 4 1 16,3-7-2-16,5 3 0 16,2 3-1-16,1-6 1 15,3 3-1-15,-4 0 1 16,1 4 0-16,0 2 0 16,-1 7 2-16,1 3 0 15,-1 3-1-15,1 6 1 16,-1-9 0-16,5-1 0 15,2-8 0-15,4-1 0 16,1-2 0-16,6-14 1 16,-7-2 1-16,4-7 0 0,10-6 0 15,4-15 1-15,7-10-1 16,-4-16 0-16,0-12 0 16,-3-13 1-16,-11-3-2 15,-7-6 1-15,-10-26-1 16,-7 14 0-16,-8 8 1 15,-3 10 0-15,-7 22-1 16,-4 19 1-16,-3 16-1 16,-4 21 1-16,1 26 1 15,-1 31 0-15,4 25-1 16,3 9 1-16,4 10-1 16,0 25 0-16,7 12-3 15,7-25 1-15,3-9-3 16,8-9 1-16,3-16-4 15,7-13 0-15,0-9-7 16,1-16 0-16</inkml:trace>
  <inkml:trace contextRef="#ctx0" brushRef="#br0" timeOffset="8153.9">14337 5133 52 0,'18'31'26'0,"-15"-3"-21"0,-3-9 27 15,-7 10-33-15,-7 8 1 16,-7 1-7-16,-7 3 0 15,3-7-4-15,4-18 1 16</inkml:trace>
  <inkml:trace contextRef="#ctx0" brushRef="#br0" timeOffset="9128.36">15843 4819 52 0,'0'25'26'0,"21"-6"-24"0,-10-19 40 15,7 3-40-15,6-9 1 0,15 0 1 16,0-7 0-16,0 1-6 15,-4-7 1-15,-3 0 2 16,-8-3 1-16,-6 0-3 16,-11 3 1-16,-7 4-1 15,-7 5 1-15,-11 7-1 16,-3 9 0-16,-3 10-2 16,-8 3 1-16,-3 9 0 15,3 10 1-15,4 3-1 16,6-4 0-16,5 1 0 15,13-1 1-15,15-2 0 16,14-1 0-16,10-2-1 16,14-17 0-16,8-5-1 15,-1-10 0-15,11-10 0 16,-3-5 0-16,-4-7 1 16,0 0 1-16,-7-3 2 0,-11-7 1 15,-7 1 1-15,-7 3 0 16,-6 3 0-16,-8 6 0 15,-7 6 0-15,-7 13 0 16,-7 0-2-16,-7 10 1 16,-8 6-1-16,-6 5 0 15,0-2-1-15,0 0 1 16,3 6-1-16,-3 0 1 16,7-3-1-16,6-3 1 15,8-3-1-15,0-4 1 16,7 4-1-16,7-4 1 0,8-2-1 15,-1-1 0-15,3-2 0 16,4-1 1-16,1 0-1 16,-5 4 0-16,1-7-1 15,-4 3 1-15,-3 0 0 16,-1 7 0-16,1-1-3 16,3 1 0-16,4-10-5 15,6-3 0-15,8-3-8 16,3-16 1-16</inkml:trace>
  <inkml:trace contextRef="#ctx0" brushRef="#br0" timeOffset="9412.75">17078 4797 29 0,'7'-22'14'0,"0"7"0"16,-7 5 16-16,0 10-28 16,-3 3 0-16,-4 7 0 15,-8-4 1-15,-2 10-5 16,-8-7 1-16,-3 7 2 0,-4 3 0 15,4-10-1-15,0 4 0 16,6 6 0-16,5 2 1 16,3-8-1-16,7 3 0 15,3-4 1-15,11 1 1 16,11-1-1-16,14-2 1 16,6-1-1-16,-6-3 0 15,-4 1-1 16,-3-1 1-31,-7 6-4 0,-11 7 1 0,-7 3-7 0,-11 0 1 0,-10-3-5 16,-4-6 0 0</inkml:trace>
  <inkml:trace contextRef="#ctx0" brushRef="#br0" timeOffset="9653.31">17508 4753 42 0,'22'0'21'0,"-22"26"-23"16,-4-17 38-16,-3 13-36 15,-7 6 0-15,-11 4 0 16,4 5 0-16,-18 16 0 16,-10 13 1-16,-4 13-1 15,-4 21 1-15,5-3-2 0,9-9 1 16,8-22-5-1,10-13 0-15,18-21-7 0,7-26 0 16</inkml:trace>
  <inkml:trace contextRef="#ctx0" brushRef="#br0" timeOffset="9804.6">17194 4801 31 0,'-10'-32'15'0,"10"51"-7"0,3 3 19 16,4 9-26-16,4 23 1 0,0-1 1 15,-1 6 0-15,1-5-5 16,-4-10 1-16,3-22-9 16,-6-10 0-16</inkml:trace>
  <inkml:trace contextRef="#ctx0" brushRef="#br0" timeOffset="10245.27">17925 4960 70 0,'-4'22'35'0,"-3"13"-44"0,7-29 65 0,0 0-57 16,0 4 0-16,4-4-16 16,3-3 0-16,-4-9 7 15,18 3 0-15</inkml:trace>
  <inkml:trace contextRef="#ctx0" brushRef="#br0" timeOffset="10901.66">19960 4195 63 0,'4'10'31'0,"-1"2"-35"0,-3-12 49 16,0 0-46-16,4 0 1 16,-4 0-1-16,0 0 0 15,3-3-1-15,1-3 0 16,3-4-8-16,3-2 1 15,1 2-8-15,-4-11 1 16</inkml:trace>
  <inkml:trace contextRef="#ctx0" brushRef="#br0" timeOffset="11109.59">20338 4073 60 0,'3'22'30'0,"-3"-22"-38"16,0 0 55-16,4 3-47 15,-4-3 0-15,0 0-4 16,0 3 0-16,0 4-3 16,0-1 0-16,-7-3-9 15,-11-12 0-15</inkml:trace>
  <inkml:trace contextRef="#ctx0" brushRef="#br0" timeOffset="11514.99">19816 4528 43 0,'14'25'21'0,"0"-16"-16"0,-7-9 33 0,0 0-39 16,0 0 0-16,0 0 2 15,0 3 0-15,-3 7-1 16,-1-4 1-16,1 10-1 15,-1 9 1-15,4 6 0 16,4 7 0-16,3 3 0 16,14 2 0-16,0-17 1 15,4-14 0-15,7-15 0 16,10-13 1 0,61-53-2-1,-19 7 0-15,-20 8-10 16,-15 13 0-16,-24-2-7 15,-18 2 1-15</inkml:trace>
  <inkml:trace contextRef="#ctx0" brushRef="#br0" timeOffset="12008.75">20860 4189 42 0,'39'-56'21'0,"-25"-38"-14"0,-11 62 33 0,-3-2-37 16,-7-26 0-16,-7 4 0 15,-14-16 1-15,-7 9-6 16,-8 9 1-16,-20 17 3 16,-15 6 0-16,-14 15-2 15,-3 16 1-15,-18 22-2 16,-3 15 1-16,-8 10-3 16,8 19 0-16,3 16-3 15,14 24 1-15,15 14-1 16,17 21 0-16,21 22-1 15,28 12 1-15,18-12 3 0,21-9 1 16,29-19 3-16,24-25 0 16,21-38 2-16,25-31 1 15,25-38 2-15,3-32 1 16,21-36-1-16,0-36 0 16,-31-15-3-16,-32-3 1 15,-39-3-8-15,-35-4 0 16,-39 1-11-16,-22 12 0 15</inkml:trace>
  <inkml:trace contextRef="#ctx0" brushRef="#br0" timeOffset="15298.69">3708 6669 46 0,'42'-3'23'0,"-35"-22"-13"0,-7 16 23 16,-7-1-30-16,4-2 0 15,-8 6 1-15,0-1 0 16,-13 10-6-16,2 10 1 0,-9 6 3 15,-19 12 1-15,1 7-2 16,-4 9 0-16,-3 9-1 16,-4 13 1-16,10 13 0 15,8 15 0-15,3 16-1 16,18-10 1-16,14-2-1 16,17-4 1-16,19-19-1 15,9-15 0-15,22-19-2 16,0-19 1-16,11-16-5 15,-4-9 0-15,4-12-8 16,-11-4 0-16,0-6-3 16,-11-3 1-16</inkml:trace>
  <inkml:trace contextRef="#ctx0" brushRef="#br0" timeOffset="15748.69">4078 7397 44 0,'18'19'22'0,"-8"-4"-23"0,-6-15 41 0,-1 4-40 0,1-1 1 0,-4 3-2 0,0-6 1 15,0 3 0-15,0 0 0 16,0 0 1-16,0-3 0 16,0 4 0-16,0-4 1 15,0 3 0-15,0-3 1 16,0 3-1-16,0-3 1 15,0 3-2-15,0-3 1 0,0 0-2 16,0 0 1-16,0 0-1 16,0 0 1-16,0 0-1 15,0 0 0-15,-7 0 0 16,-4-3 0-16,-3 6 0 16,-14-3 0-16,-4 9-1 15,-3 4 1-15,0 6-1 16,-4 9 1-16,0 10 0 15,7 5 0-15,8 8-1 16,9 2 0-16,15 0 0 16,11-15 1-16,7-13-1 15,13-12 1-15,19-17 0 16,-8-11 0-16,1-17 0 16,-8-2 1-16,-3-7-4 15,-4 3 1-15,-11 1-13 0,-2-10 0 16</inkml:trace>
  <inkml:trace contextRef="#ctx0" brushRef="#br0" timeOffset="16573.52">4434 7435 51 0,'0'43'25'0,"4"8"-22"0,-4-39 36 0,0 7-39 16,0 6 1-16,-4 0-1 15,4 0 1-15,-7-6-2 16,7-3 1-16,0-7-1 15,0-6 1-15,7-9-1 16,-3-10 1-16,7-2-1 16,3-4 1-16,-4-3-1 15,4-4 1-15,4 4 0 16,0 0 0-16,3 0-1 16,-4 3 1-16,5 6-1 15,-8 7 0-15,3 3 0 16,1 12 1-16,-7 3-1 0,-1 7 1 15,1 3-1-15,-1 6 0 16,1 0-2-16,-1 6 1 16,-2 4-5-1,-5-1 1-15,4-5-7 0,4-7 0 16</inkml:trace>
  <inkml:trace contextRef="#ctx0" brushRef="#br0" timeOffset="16843.3">4914 7466 46 0,'18'9'23'0,"3"4"-24"0,-17-7 40 0,3 4-38 16,0 2 1-16,-4 10 1 16,4 3 0-16,-7 3-4 15,4 1 1-15,3-4 3 16,-7-3 0-16,3-10-1 15,4-2 1-15,4-10-1 16,7-10 1-16,-4-9-1 16,7 1 0-16,4-4-3 15,6-3 1-15,1-4-8 16,-4-2 1-16,4 0-10 16,3-1 0-16</inkml:trace>
  <inkml:trace contextRef="#ctx0" brushRef="#br0" timeOffset="17159.2">5419 7482 60 0,'35'37'30'0,"28"-27"-34"0,-48-13 50 16,2-4-46-16,4-5 0 15,1-1-1-15,-5-6 0 16,-3 1 0-16,-7-1 1 15,-10 3-2-15,-4 4 1 16,-11 5 0-16,4 1 0 16,-11 9 0-16,1 7 0 0,-1 8 0 15,4 11 1-15,7-4 0 16,14 6 0-16,0 0 0 16,10 13 1-16,4-9-1 15,8-7 0-15,6-3-3 16,7-9 1-16,-3-7-10 15,7-12 0-15,-15-16-4 16,12-6 1-16</inkml:trace>
  <inkml:trace contextRef="#ctx0" brushRef="#br0" timeOffset="17434.49">5913 7588 53 0,'14'13'26'0,"-11"-29"-33"0,4 7 50 16,4-7-44-16,-1-3 1 16,-3-3 0-16,4-3 0 15,0 0 0-15,3 6 1 16,3 0-1-16,5 10 1 16,6 0 0-16,0 2 0 15,7-2-1-15,11 0 1 16,-7-1-4-16,-4 1 0 15,4-1-2-15,-4 1 0 16,1 0-8-16,9-1 0 31,-13-6-2-15,7 7 1-16</inkml:trace>
  <inkml:trace contextRef="#ctx0" brushRef="#br0" timeOffset="17788.66">7154 6372 48 0,'0'3'24'0,"0"16"-29"0,-3-7 48 15,-1 10-43-15,-3 25 0 16,-7 0 0-16,0 19 1 16,-4 22-1-16,1 25 0 31,3 75-2-31,3-35 0 15,4-30-6 1,3-35 1-16,1-32-7 0,-4-37 1 16</inkml:trace>
  <inkml:trace contextRef="#ctx0" brushRef="#br0" timeOffset="17954.32">6558 7083 55 0,'18'35'27'0,"56"3"-28"0,-39-35 51 0,7-6-50 0,15-7 0 0,21-12-1 0,17-6 1 0,0 0-5 15,-3-1 0-15,-15 4-11 16,-13 0 0-16</inkml:trace>
  <inkml:trace contextRef="#ctx0" brushRef="#br0" timeOffset="18960.12">9966 6660 55 0,'0'6'27'0,"7"-18"-26"0,4 12 41 0,6 0-40 16,11-3 0-16,11 3 3 15,4 3 1-15,13 3-6 16,4 13 0-16,-7 12 3 16,-11 19 1-16,-10 10-2 15,-11 15 0-15,-14-6-3 16,-14 0 0-16,-14-6-3 15,-7-3 0-15,0-13 0 16,-4-10 0-16,0-9 0 16,-3-6 1-16,3-9 1 15,4-10 0 1,3-3 1 0,4-6 1-16,3-1-1 0,8 1 1 15,3 3-1-15,7 0 0 0,7 0 0 0,7 0 1 16,11-4-1-16,3 1 1 15,18-3 1-15,14-1 0 16,7 7 0-16,3 3 0 16,4 6-2-1,-7 7 1-15,-14 3-13 16,0-1 1-16,-11-5-3 0,1-7 0 16</inkml:trace>
  <inkml:trace contextRef="#ctx0" brushRef="#br0" timeOffset="19488.06">11275 6626 54 0,'-4'-4'27'0,"-17"-8"-33"16,14 9 52-16,-7-7-46 16,-7 7 1-16,-11-3 0 15,-3 6 1-15,-11 0-3 16,0 9 1-16,0 4 1 0,0 3 1 16,11 6-2-1,3 3 1-15,8 3 0 0,2-3 0 16,8 3 0-16,4 0 0 15,10 1-1-15,14-1 0 16,7 0 0-16,11-9 0 16,3-3 0-1,-3-7 0-15,0-3-1 0,-1-9 1 16,-3-9-1-16,-3-4 1 16,0 0-1 15,-4-12 1-31,0 0-1 15,-3-4 1-15,-1 4 0 0,-6 6 0 0,0 6 0 16,-4 13 1-16,0 16 0 0,-7 9 0 0,-4 19 0 16,1 12 0-16,-1 19 0 15,1 3 0-15,3 7-1 16,0-4 0-16,0-9-4 16,3-15 1-16,4-14-14 15,0-21 0-15</inkml:trace>
  <inkml:trace contextRef="#ctx0" brushRef="#br0" timeOffset="20009.18">11924 6738 48 0,'7'26'24'0,"0"-14"-15"0,4-12 31 0,3 0-38 16,7 0 1-16,4 0 0 16,3 0 1-16,11 0-6 15,6-3 1-15,8-6 1 16,-3-1 1-16,-8-2-8 16,-3-1 1-16,-7 4-11 0,-11-1 1 15</inkml:trace>
  <inkml:trace contextRef="#ctx0" brushRef="#br0" timeOffset="20162.86">11927 7005 47 0,'-17'41'23'0,"45"-10"-17"0,-14-28 34 15,14 0-39-15,15-3 0 0,13-6-2 16,8-3 1-16,-4-7-8 15,0 3 1-15,0-12-8 16,-8 7 1-16</inkml:trace>
  <inkml:trace contextRef="#ctx0" brushRef="#br0" timeOffset="20855.93">13250 6441 46 0,'0'3'23'0,"7"3"-16"0,-7-6 37 0,4-3-39 16,3 3 1-16,4 0 4 15,10 0 0-15,10-3-12 16,8 0 0-16,7-1 8 15,18 1 1-15,3 0-3 16,-7 0 0-16,-7 3-3 16,-11 3 0-16,-10 7-1 15,-11 5 0-15,-14 4-2 16,-11 16 1-16,-17-1-2 16,-11 10 1-16,-3 3-2 15,-4 0 1-15,-3 6 0 31,-4 4 1-31,4 5 0 16,7 7 1-16,6-9 1 16,8 3 1-16,46 9 0 0,3-16 1 15,14-15-4-15,11-13 1 16,0-12-7-16,4-10 0 16,3-12-11-16,-14-7 1 15</inkml:trace>
  <inkml:trace contextRef="#ctx0" brushRef="#br0" timeOffset="21557.87">14407 6409 44 0,'-3'6'22'0,"3"-2"-12"0,0-4 28 16,0 0-36-16,0 0 1 16,-4-4 0-16,-6 4 1 15,-8-3-5-15,-7 3 0 16,-6 0 3-16,-5 3 1 15,1 10-2-15,3 6 0 0,8 9 0 16,3 10 0-16,3-7-1 16,7 7 0-16,1-7-1 15,3-3 1-15,10-3-1 16,8-6 0-16,10-3 0 16,7-10 0-16,4-3 1 46,0-9 0-46,3-3-1 16,0 2 1 0,-3-8 0-16,-4-7 0 0,-3-3-1 15,-4-4 1-15,-7 7 0 0,-3 0 0 0,-1 4 0 0,-3 5 0 0,-3 13 0 16,-1 6 1-16,-3 16 0 16,0 0 0-16,-7 16-1 15,-3 6 1-15,-4 15-1 0,0 13 1 16,-8 23-1-16,1-1 0 15,0-3 0 1,-4-4 0-16,-3-15-6 31,4-15 0-31,6-26-10 16,4-18 0-16</inkml:trace>
  <inkml:trace contextRef="#ctx0" brushRef="#br0" timeOffset="22142.28">13466 5980 47 0,'3'-4'23'0,"-3"8"-20"0,0-1 32 15,-7 3-35-15,-11 10 0 16,-13 2 1-16,-8 8 0 15,-4 11-1-15,-6 1 0 16,-7 15 0-16,3 7 1 0,3 18-1 16,1 7 1-16,0 9 0 15,3 19 0 1,10 3-1-16,5 12 1 0,17-5-1 16,14-4 1-16,14-16-2 15,10-18 0-15,12-22-7 16,17-19 1-16,7-29-8 15,0-15 1-15</inkml:trace>
  <inkml:trace contextRef="#ctx0" brushRef="#br0" timeOffset="22789.7">14443 6005 53 0,'-7'18'26'0,"28"8"-30"15,-11-17 45-15,12 4-40 16,9 12 1-16,5 12 1 16,13 7 1-16,7 13-3 0,4 8 0 15,0 11 2-15,-7 5 1 16,-10 1-2-16,-19 21 0 16,-13 4-2-16,-18 6 1 15,-11 3-4-15,-17 0 0 16,-7-6-2-16,3-13 1 15,0-9-6-15,4-10 1 16,3-15-8-16,4-19 1 0</inkml:trace>
  <inkml:trace contextRef="#ctx0" brushRef="#br0" timeOffset="23486.6">14965 7381 38 0,'-4'0'19'0,"4"41"-13"15,0-32 27-15,0 13-31 16,-3 3 0-16,-1 4 1 0,-3 8 1 16,0 10-5-16,0-3 0 15,-7 3 2-15,3 0 0 16,4-3-5-16,4-12 1 16,-1-10-11-16,8-13 1 15</inkml:trace>
  <inkml:trace contextRef="#ctx0" brushRef="#br0" timeOffset="23868.48">15293 7582 48 0,'7'3'24'0,"4"-9"-22"0,-4 3 38 0,-4-4-40 16,-3 1 1-16,0-3-1 15,-7-1 0-15,-7 4 0 16,-4-3 0-16,-3 2 0 16,0 7 1-16,-4 7-1 15,1 5 0-15,2 16-1 16,5 7 0-16,3-1-1 15,7 7 0-15,7 3-1 16,7 0 0-16,3-10 0 16,1-8 1-16,10-8 1 0,7-11 0 31,8-10 2-31,-5-10 0 16,1-31-3-16,-14-3 0 15,-8-9-10-15,-10 2 1 16</inkml:trace>
  <inkml:trace contextRef="#ctx1" brushRef="#br1">9430 3123 0,'0'0'0,"0"0"16</inkml:trace>
  <inkml:trace contextRef="#ctx0" brushRef="#br1" timeOffset="28582.39">15565 7513 14 0,'49'-6'7'0,"0"-29"9"0,-38 23 8 0,0-1-20 16,-1-3 1-16,-3 1 1 15,4-1 0-15,-8 0-8 16,-6 1 0-16,-15 2 5 16,-17 1 1-16,-15-1-3 15,-20 1 1-15,-8-1-2 16,-10 7 1-16,-11 3-1 15,-3 9 1-15,-4 6-2 16,11 14 1-16,7 21-2 0,14 18 1 16,7 14-1-16,10 15 0 15,15 0-1-15,14 6 1 32,17-9 0-17,18-6 1 1,14-13 3-16,25-19 0 0,28-21 0 0,21-26 1 0,22-19 0 0,17-15 1 15,7-9-2-15,-21-14 0 16,-11-2-2-16,-28 3 0 16,-24-10-2-16,-29-6 1 15,-14-9-4 1,-28 3 1-16,-25-16-8 0,-28-6 1 16</inkml:trace>
  <inkml:trace contextRef="#ctx0" brushRef="#br1" timeOffset="29811.99">13748 9373 45 0,'0'9'22'0,"7"-12"-14"0,3-10 22 0,8-9-29 15,14-12 0-15,10-20 0 16,8-5 1-16,-5-10-3 15,1 0 0-15,4-6-6 16,-5-4 1-16,1 10-8 16,0 7 1-16</inkml:trace>
  <inkml:trace contextRef="#ctx0" brushRef="#br1" timeOffset="30324.82">13945 8664 34 0,'-7'22'17'0,"14"12"-6"0,-3-27 24 0,-1-1-32 0,4 0 1 15,4-3 2-15,3-3 1 31,25-9-8-31,10-7 1 16,4-6 5-16,0-6 0 16,0-10-3-16,-4 10 1 15,-6 0-2-15,-8 6 1 16,-7 3-3-16,-7 7 1 16,1 5-2-16,-12 10 0 15,-6 1-1 16,-8 8 0-31,-3 10-1 0,0 13 1 0,-7 5-1 16,3 11 1-16,4-8 1 0,4 4 0 0,6 7 2 16,1-7 0 15,-1-13 1-15,1 4 0-1,-4-16 1-15,-11-6 0 0,-6-7-1 0,-15-12 0 0,-14-7 0 16,0-5 0-16,-7-4-1 0,-7-3 1 0,-7-9-8 15,4-1 0-15,3-5-8 32,3 5 1 15</inkml:trace>
  <inkml:trace contextRef="#ctx0" brushRef="#br1" timeOffset="31634.32">12520 9473 43 0,'-7'47'21'0,"-25"22"-22"16,25-53 31-16,-3 9-31 16,3 6 1-16,0 10 0 15,-1 0 0-15,1 2-1 16,0-8 1-16,0-7-3 16,4-9 0-16,-4-16-4 15,7-6 0-15,-4-10-3 16,1-2 1-16,-1-7 1 15,1 0 0-15,-1 0 2 16,4-3 0-16,0 3 4 16,0 3 1-16,0 7 3 15,0 2 1-15,4 4 1 16,-1 0 1-16,4-1 1 0,7 4 1 16,0 6 1 15,4 0 0-31,7 4 0 0,7 5 0 0,6 4 0 0,1 3 0 15,-7-4-1-15,-4 1 0 16,-10 0-2-16,-11 6 0 63,-11 6-3-32,-13 6 0-16,-12-8-4-15,-9-1 0 0,-1-7-4 16,0-2 0-16,4-3-9 0,6-4 1 0,12-3-1 0,3-3 1 0</inkml:trace>
  <inkml:trace contextRef="#ctx0" brushRef="#br1" timeOffset="32011.81">12993 9815 46 0,'3'9'23'0,"1"-12"-29"0,-4 3 47 0,-4-3-41 0,-3 0 0 0,-7 3 0 0,-3 0 1 0,-8 3-1 16,-7 3 0-16,4 10 0 15,0-1 0-15,-1 4 0 16,8-3 1-16,4 0 0 16,6-4 0-16,8 1-1 15,10-4 1-15,7 1 0 0,3-4 0 16,4 0 0-16,1-3 0 15,-5 0-1-15,1 4 1 16,-4 2-1 15,0 0 0-31,0 1 0 0,-3-4 0 0,-4 0 0 16,3 1 0 0,1-1-5 15,-4 3 1-16,-3-2-10-15,6-7 0 16</inkml:trace>
  <inkml:trace contextRef="#ctx0" brushRef="#br1" timeOffset="32637.62">13286 9799 33 0,'10'0'16'0,"-3"6"-8"16,-7-6 18-16,-3 3-27 0,-4 1 1 0,0-4-1 15,-4 3 1-15,0 0 0 16,-3 0 1-16,4 9-1 15,-4-2 0-15,3 2 1 16,-3 1 1-16,3 0-1 16,4-7 1-16,4 0 0 15,-1 0 0-15,4-3 0 16,4 4 1-16,3-1-1 16,0-3 1-16,0 3-1 15,0 1 1-15,0-1-1 0,0 3 1 16,0-5-2-16,-3 2 0 15,-4 3-1-15,0 4 0 16,-4-1 0-16,1 4 0 16,-1 0-1-16,-3-1 1 15,0 1-1-15,0 0 1 16,-4-1-1-16,1-2 1 16,3-1 0-16,0-2 0 15,0-1 0-15,3-2 1 16,4-1-1-16,7 0 1 0,0-3 1 15,0 3 1-15,7-2 0 16,8-1 0-16,6-6 0 31,7-4 0 1,4-5-1-1,3-10 1-16,-3 0-3 1,-7-3 1-16,-8 6-2 0,-2-6 1 0,-5-6-1 0,-6 9 0 0,-4 0-1 16,-4 0 0-16,1 3-1 0,-4 6 1 0,-4 10-1 0,-3 9 1 0,-7 13 0 0,0-3 0 0,0 9 1 15,0 10 1-15,7 2 0 16,7-9 0-16,7 1 1 16,7-7 0-16,7-4-2 15,11-8 1-15,7-7-7 0,3-3 0 16,0-16-8-1,1-6 1-15</inkml:trace>
  <inkml:trace contextRef="#ctx0" brushRef="#br1" timeOffset="33081.94">14640 9567 51 0,'4'50'25'0,"-11"7"-26"16,7-35 43-16,0 12-41 0,-4 19 0 15,1 10-1-15,-4 6 0 16,0 0-3-16,0-6 1 31,10-13-12-31,11-19 0 16</inkml:trace>
  <inkml:trace contextRef="#ctx0" brushRef="#br1" timeOffset="33413.53">14965 9959 29 0,'46'-28'14'0,"3"-16"1"0,-35 28 9 16,0 0-22-16,0-2 1 16,1-1 0 15,-5 3 0-31,-3 4-4 0,-7 2 0 0,-10 7 2 0,-8 3 1 0,-10 6-1 16,-4 7 0-16,-3 9 0 15,3 12 0-15,0-5 0 16,-3 8 0-16,10 7 0 15,8 0 1-15,10-3-1 16,10-10 1-16,11-6 0 16,18-9 0-1,14 0 0-15,-4-16 1 0,-3-16-2 16,-7-6 1 31,-8-3-6-47,-10-10 0 47,-14-12-11-32,-10 3 0-15</inkml:trace>
  <inkml:trace contextRef="#ctx0" brushRef="#br0" timeOffset="38386.78">18602 6099 37 0,'4'56'18'0,"-15"23"-11"16,4-48 19-16,-4 10-25 16,1 12 0-16,-4 10 0 15,3 18 0-15,-7 13-2 16,1 7 1-16,-1 8 0 16,-3-11 0-16,0-14-4 0,-7-18 1 15,6-22-6-15,1-22 1 16,7-13-4-16,0-24 1 15</inkml:trace>
  <inkml:trace contextRef="#ctx0" brushRef="#br0" timeOffset="38792.15">18129 6798 26 0,'4'19'13'0,"17"-10"-2"0,-10-6 22 0,6 4-27 0,8-4 0 0,10 6 3 16,11-3 0-16,3-2-13 16,11-1 1-16,14 0 7 15,1 0 1-15,-1 0-4 16,0 0 1-16,-11-6-3 16,-10-3 1-1,-11 0-1-15,-6-13 0 0,-12-3 0 16,-9-6 0-16,-12 6 0 15,-10 3 0-15,-7 9 0 16,-11 7 1-16,-3 13-1 16,-4 9 1-1,0 2-3-15,4 14 0 0,4 12-2 16,6 0 1-16,7 0-1 16,8 0 0-16,6-12 0 15,11-13 1-15,11-19 4 0,7-13 1 16,3-12 0-1,-3-12 1-15,-7-1-2 0,-11-2 1 16,-7-10-10-16,-11 0 0 16</inkml:trace>
  <inkml:trace contextRef="#ctx0" brushRef="#br0" timeOffset="39230.51">20888 5838 43 0,'-25'35'21'0,"-3"68"-18"0,21-74 34 0,-4 21-36 16,-3 13 1-16,0 9-1 0,0 15 1 31,4 33-5-31,2-26 0 16,5-22-4-16,-1-28 1 16,4-22-8-16,-3-16 1 15</inkml:trace>
  <inkml:trace contextRef="#ctx0" brushRef="#br0" timeOffset="39483.36">20602 6462 17 0,'11'7'8'0,"24"21"4"0,-24-19 4 0,6 4-9 16,4 3 0-16,15 6 7 16,10-4 0-16,7-5-16 15,3-4 0-15,0 4 12 16,-13-1 0-16,-8 7-4 15,-17 6 0-15,-15 7-4 16,-13-4 0-16,-12 3-3 16,-13 4 1-16,-11-7-3 15,4 0 0 1,3-12-2-16,7-4 0 0,8 1-6 16,6-4 0-16,11-5-4 15,14-14 0-15</inkml:trace>
  <inkml:trace contextRef="#ctx0" brushRef="#br0" timeOffset="39681.57">21280 6701 34 0,'-4'41'17'0,"-24"15"-12"0,28-53 27 16,-4 7-31-16,-3 5 0 15,0 1-1-15,0 0 1 16,0-7-4-16,4-9 1 16,3-6-9-16,0-7 1 0</inkml:trace>
  <inkml:trace contextRef="#ctx0" brushRef="#br0" timeOffset="39835.3">21107 6481 21 0,'-4'-6'10'0,"8"12"2"0,-4-6 5 0,7 3-14 0,3 1 1 0,4 5 1 0,4 4 0 0,3-1-8 15,-3 4 0 1,7 3-4 0,3-7 0-1</inkml:trace>
  <inkml:trace contextRef="#ctx0" brushRef="#br0" timeOffset="40399.68">21435 6729 28 0,'-4'35'14'0,"4"-7"-4"0,0-25 17 0,4 0-26 15,-4 0 0-15,0-3 1 0,3-3 0 0,8-6-3 0,-1-4 0 0,1 1 2 0,0-4 0 16,-1 3-1-16,4 1 0 15,0 2 0-15,1 7 0 16,-1 6 0-16,0 7 1 16,0 2-2-16,0 4 1 0,4 3-1 15,-1-7 1-15,1 1-1 16,0-4 1 0,-1-2-2-16,1 5 0 0,-4-2-2 15,0-1 1-15,0 3-3 16,0-5 0-16,-3-7-1 47,-1 0 0-47,5-7 2 15,-1 1 0-15,7-3 6 0,4 9 1 0,-4-3 4 0,0 0 1 16,0-4 2-16,-3 1 0 0,-1 0-2 16,-3-1 1-16,-3 1-5 15,-4 0 1-15,-3 3-3 16,-4 3 1-1,0 3-2-15,-4 3 0 0,1 0-1 16,-1-6 0-16,0 10-1 0,1-4 1 16,3 4-1-1,7-4 1-15,0 3-1 0,4-6 0 32,-1 0 1-32,4-3 0 15,0-3-1 1,1-6 1-16,-1 3-3 0,0 3 1 0,-4 3-6 0,1 3 1 15,0-3-2-15,-1 3 1 16</inkml:trace>
  <inkml:trace contextRef="#ctx0" brushRef="#br0" timeOffset="40609.05">22193 6902 17 0,'21'3'8'0,"8"3"-2"0,-22-6 13 0,0 3-18 0,0 3 1 15,0 4-1-15,3-1 1 0,-2 1-3 16,2-4 1-16,1-3 3 15,-4-3 0-15,3-6 1 16,8-1 0-16,7-5 0 16,6-1 0-16,8 1 0 15,11-4 0-15,-1 4-3 32,11-1 1-32,-4 0-7 0,-3-5 0 0,-3 2-6 15,3-3 0-15</inkml:trace>
  <inkml:trace contextRef="#ctx0" brushRef="#br0" timeOffset="40890.68">23432 6575 31 0,'-4'47'15'0,"-14"-21"-8"0,4-1 22 15,-18 6-27-15,-13 29 0 16,-12 27 0-16,-10 7 1 16,0 13-4-16,11 6 0 15,3-6 0 1,10-17 1-16,1-21-10 0,10-22 0 31,8-31-1 0,10-28 0 1</inkml:trace>
  <inkml:trace contextRef="#ctx0" brushRef="#br0" timeOffset="41041.71">22804 6632 27 0,'-7'-32'13'0,"24"51"-2"0,-6-16 22 0,3 19-33 16,0 16 1-16,-3 0-1 16,3 2 1-16,3 4-2 15,1 3 0-15,0-3-1 16,6-6 1-16,-6-7-9 15,0-3 1-15,-1-18-2 16,15-10 1-16</inkml:trace>
  <inkml:trace contextRef="#ctx0" brushRef="#br0" timeOffset="41289.9">23745 7021 48 0,'22'44'24'0,"-12"-41"-38"0,-10-3 50 0,-3 0-44 31,-11 0 0-31,-15-7-15 0,1-2 0 0</inkml:trace>
  <inkml:trace contextRef="#ctx1" brushRef="#br0" timeOffset="16727.84">23361 1414 0,'0'0'16</inkml:trace>
  <inkml:trace contextRef="#ctx0" brushRef="#br0" timeOffset="87914.42">3348 11147 25 0,'10'-18'12'0,"1"-20"3"0,-11 25 13 0,0-2-24 16,0-1 1-16,0 0 3 16,0 1 0-16,0 2-9 15,-11-3 0-15,1 4 6 16,-15 3 1-16,-7-1-3 16,-10 7 1-16,3 6-3 15,-21 10 0-15,-7 2-3 16,-3 17 0-1,6 8-3-15,-13 7 0 16,17 13-2-16,10 0 0 16,19 5-2-16,13 17 1 0,18 3 1 15,7-7 0-15,14-15 3 16,18-16 0-16,3-22 5 16,15-22 0-16,3-22 6 15,0-12 0-15,-7-10 0 31,3-3 0-15,-3-6-3 0,-4 0 1-16,-10 0-15 0,0-4 0 0</inkml:trace>
  <inkml:trace contextRef="#ctx0" brushRef="#br0" timeOffset="88487.43">3387 11511 47 0,'-7'63'23'0,"-15"9"-23"0,15-59 35 0,4-1-35 16,3 1 1-16,-7-4 0 15,7-3 1-15,0-6-3 16,7-6 1-16,-4-10 1 16,15-2 0-16,-7-8-1 15,10-5 1-15,-4 3-1 16,5 3 0-16,-5 3 0 15,-3 3 1-15,4 3-1 16,0 4 1-16,-8 6-1 16,4 2 1-16,4 4-1 15,-7 4 0 1,6 2 0 0,-6 6 0-16,-8 4 0 15,8 3 0 1,3 3 0-1,-3 3 0-15,3-3 0 16,3-7 0-16,-6 1 0 16,7-6 1-16,-4-7-1 0,10-3 0 0,-2-7 0 0,9-5 1 0,-3-10 0 0,1 0 1 15,2-3-1-15,-9 3 0 16,6-3 0-16,-7 6 0 16,-10-3-1-16,-1 3 1 15,-10 7-3-15,-3-1 1 0,-4 10-1 47,-4 6 0-47,0 3 0 0,1 10 0 16,-1 12 0-16,1 4 1 0,3 2 1 0,7 7 1 0,17 3 1 15,-3-6 0-15,15-10-1 16,9-13 0-16,1-8-6 16,-7-14 0-16,-4-5-10 15,0-13 1 16</inkml:trace>
  <inkml:trace contextRef="#ctx0" brushRef="#br0" timeOffset="89102.72">5648 11307 54 0,'-7'0'27'0,"-14"-3"-29"0,14 3 44 0,-7-3-41 16,-4 0 0-16,-3 9 1 16,-11 4 0-16,4 8-3 15,0 1 1-15,-1 9 0 16,8 4 1-16,4 2-2 16,2 7 0-16,8-10-1 15,7-9 1-15,7-3-1 16,8-6 0-16,9-4 1 15,-10 7 0-15,8-10 1 16,2-3 0-16,1-3 0 31,-7 0 1-31,10-9 0 0,0-7 0 16,-7-6-1-16,4 3 1 0,0-3-1 16,-4 7 0-1,0-4 0-15,-3 10 0 0,-1 5 0 0,-3 4 1 16,-3 4-1-16,7 5 1 15,-15 0-1-15,4 7 1 16,0 6-1-16,0 3 0 16,0-12-1-1,0 2 1 1,4 1-4-16,-1 3 1 16,1-4-7-16,0-5 1 15,6-7-6-15,-6 0 0 0</inkml:trace>
  <inkml:trace contextRef="#ctx0" brushRef="#br0" timeOffset="89477.48">6047 11724 36 0,'3'54'18'0,"-3"-10"-14"0,0-32 27 0,0 4-29 0,0 3 1 0,0-1 0 15,-3-5 1-15,-4-7-5 16,-4-9 1-16,4-13 3 15,-4-2 0-15,-3-17-1 16,4-9 1-16,-8 7-1 16,7-17 0-16,1-5-1 15,10-7 1-15,3 3-1 16,15 7 0-16,3 2-1 0,11 7 0 16,7 7 1-1,7 14 0 1,-8 11 0-16,1 15 0 15,-7 3 0 1,-7 9 0-16,-11 20-1 0,-14 2 0 0,-7 4-2 0,-11 0 1 16,-3-4-4-16,-4-3 0 15,1-5-3 1,2-8 0-16,1-8-7 0,11-7 0 16,-1-9 1-16,11-7 0 15</inkml:trace>
  <inkml:trace contextRef="#ctx0" brushRef="#br0" timeOffset="89897.87">6406 11815 49 0,'-21'91'24'0,"7"-12"-31"0,14-70 53 0,-3 0-45 16,6-2 1-16,-6-4 0 15,3-9 0-15,0-13-3 16,0-9 1-16,3-4 1 16,-3-18 0-16,0-6-1 15,0 9 1-15,4-16-2 16,-1-6 1-16,8-6-1 0,6 15 1 15,5 10 0-15,6 9 1 16,4 10-1-16,-4 9 0 16,0 12 1-16,-7 17 0 15,-3 11-1-15,-8 11 0 16,-6 11-2-16,-11-11 0 31,-7 2-3-15,-4-3 1-16,-3 0-4 15,0-2 1-15,3-5-6 0,1-2 1 0,2-9-1 0,8-7 0 0</inkml:trace>
  <inkml:trace contextRef="#ctx0" brushRef="#br0" timeOffset="90212.99">6837 11568 33 0,'10'72'16'0,"-3"-88"-12"0,-7 16 31 15,-7 3-33 1,4-9 1-16,-4-13 2 16,3-3 1-16,-3-3-7 15,4 0 0-15,3-3 4 16,3 3 1-16,4 0-1 0,4 3 0 15,3 0-2-15,0 9 1 16,7 1-2-16,0 2 0 16,8 4-4-16,-1 6 0 15,4-3-11-15,3-4 0 16,0-2 0-16,-3 0 1 16</inkml:trace>
  <inkml:trace contextRef="#ctx0" brushRef="#br0" timeOffset="90498.66">7437 11295 49 0,'3'6'24'0,"-6"13"-32"0,-1-13 50 0,-3 4-42 0,-7 2 0 0,-7 4 0 0,0 3 1 0,-4 3-2 15,0 3 1-15,0 0 0 16,1 6 1-16,3 4-4 15,3-17 1-15,4 4-2 16,3 3 1-16,4 7-1 16,7-7 0-16,11-6 2 15,10-10 0-15,-3-9 4 16,3-12 0-16,0 12 1 16,0-16 0-16,-7-9-1 15,0-7 0-15,-3-2-13 16,-11-7 1-16</inkml:trace>
  <inkml:trace contextRef="#ctx0" brushRef="#br0" timeOffset="91036.79">7980 11292 55 0,'0'6'27'16,"0"0"-32"-16,0-3 43 0,0 4-38 15,-7 5 0-15,3 1 0 16,-6 5 0-16,-8 1-1 0,0 3 1 15,-6 6 0-15,6 4 1 16,-3 2-1-16,10-2 0 16,-3-7 0-16,7 0 1 15,7 0-1-15,7 3 1 16,7-9-1-16,0-6 0 16,8-7 0-16,13-6 0 15,-14-6-1-15,7 2 0 16,8-11-4-16,-1-4 1 15,-3-6-10-15,3 0 0 32</inkml:trace>
  <inkml:trace contextRef="#ctx0" brushRef="#br0" timeOffset="91368.02">8424 11357 39 0,'29'0'19'0,"-1"-12"-11"15,-21 12 24-15,-4 3-29 16,4 0 0-16,-7-3 1 16,0 3 0-16,-3 4-6 15,-4-1 1-15,-4 0 3 16,-10 0 0-16,0 4-1 16,3-1 0-16,-6 1-1 15,6 2 1-15,0 1-1 16,1 2 1-16,3-2 0 15,-1 3 0-15,5-1-2 0,-1 4 1 16,1 3-1-16,3 0 0 31,0-3-1-31,3-13 1 16,1 4-1 0,-1-1 1-16,4 0-1 0,0 4 0 0,4-4-4 15,-1 1 0-15,4-4-8 0,4 0 1 16</inkml:trace>
  <inkml:trace contextRef="#ctx0" brushRef="#br0" timeOffset="92454.61">8029 11241 40 0,'-10'-12'20'0,"10"3"-12"15,0 9 20-15,-7 6-25 16,7 6 1-16,0 7 1 15,7 16 0-15,-7 18-7 16,17 7 1-16,8-4 2 16,3 13 1-16,-7 0-6 0,-3-13 0 15,-4-15-11-15,-10-6 1 16</inkml:trace>
  <inkml:trace contextRef="#ctx0" brushRef="#br0" timeOffset="93172.4">8558 11220 30 0,'4'-4'15'0,"-1"1"1"0,-3 3 14 15,0-3-26-15,0 0 0 0,-3 3 2 16,-1 0 1-16,1 6-9 15,-4 4 0-15,-4 2 4 16,-10-2 1-16,0 8-2 16,-7 11 1-16,-4 5-2 15,-3 7 1-15,3 12-2 16,7-6 1-16,8 7 0 16,-1 5 1-1,36 1-2 1,13-23 1-16,12-21-1 15,6-22 0 1,4-4-8-16,3-15 0 16,1-16-5-1,-4 1 0-15</inkml:trace>
  <inkml:trace contextRef="#ctx0" brushRef="#br0" timeOffset="93695.53">8745 10517 38 0,'-14'25'19'16,"11"66"-17"-16,3-63 29 0,-4 19-31 16,1 19 1-16,3 3-1 15,0 19 1-15,0 6-2 16,0-3 0-16,0-13 1 15,3-5 0-15,-3-11-1 16,7-18 1-16,-3-12-1 16,-1-7 1-16,4-13-1 15,7-6 1-15,-3-9-1 16,3-12 1-16,0-4 0 0,4-6 0 31,3 3 0-31,0 3 0 16,4 6 0-16,7 4 1 0,-1 18 0 0,-2 10 1 15,-1 13-1-15,-3 8 0 16,-4 4 0-16,0-9 0 16,4-1-8-16,-1-9 1 15,1-9-6-15,3-13 0 32</inkml:trace>
  <inkml:trace contextRef="#ctx0" brushRef="#br0" timeOffset="93990.51">9589 10897 46 0,'3'34'23'0,"1"10"-25"15,-1-35 41-15,-3 4-38 16,0 6 0-16,0-1 0 15,0-8 0-15,0-4-3 16,0-6 0-16,0 0-1 16,0 3 1-16,0 4-9 15,0-1 1-15,0-6-4 16,0 0 1-16</inkml:trace>
  <inkml:trace contextRef="#ctx0" brushRef="#br0" timeOffset="94114.36">9627 11285 58 0,'11'25'29'0,"3"-28"-44"0,-14 6 59 16,4-3-59-16,-4 0 1 15,-4-9-15-15,-14 0 1 16</inkml:trace>
  <inkml:trace contextRef="#ctx0" brushRef="#br0" timeOffset="95212.06">2843 12214 29 0,'46'12'14'0,"50"-6"-5"0,-72-2 15 0,19-1-20 16,13 3 0-16,4-3 4 15,21 0 0-15,0 0-9 16,18 0 0-16,10 1 6 16,11-4 1-16,11-4-3 15,17-2 1-15,21 0-3 16,1 0 1-16,6 3-2 15,15-7 1-15,-1 1 0 16,18-10 0 0,0 0 0-16,11 0 0 0,3-3 0 15,15 0 0-15,3 0 0 16,7 7 0-16,3 2-1 16,0 1 1-16,8 2-1 0,0 4 1 15,3 0-1 1,-14-1 1 15,3 4-1-31,-10-6 1 16,-7 3-1-16,-4-4 1 0,-17 1 0 0,-18-1 0 0,-18 4-1 0,-17 0 0 15,-25-4-5-15,-21-5 1 16,-11-1-13-16,-24-9 0 16</inkml:trace>
  <inkml:trace contextRef="#ctx0" brushRef="#br0" timeOffset="113109.77">11709 11182 6 0,'35'-13'3'0,"-7"-2"0"16,-21 8 3-16,4 1-5 15,-1 0 1-15,1 3-1 16,0 0 1-16,-4-4-4 16,0 4 1-16,-4 0-1 15,-3-3 0-15</inkml:trace>
  <inkml:trace contextRef="#ctx0" brushRef="#br0" timeOffset="113933.24">11628 11069 31 0,'10'-3'15'0,"22"25"-18"0,-22-22 34 16,8 0-29-16,7 0 1 15,3 0 1-15,0-3 1 0,-7-4-6 16,1 7 1-16,2 7 4 16,-3 5 0-16,-6 10-2 15,-8 6 1-15,-7 1-2 16,-4 5 0-16,-6 1-2 16,-12-1 1-16,-6 1-2 15,-4-4 1-15,-3-9-1 16,3-3 1-16,4-10 0 15,3-3 1-15,4-2-1 16,4-4 1-16,3 0-1 16,3-10 1-16,4-2 0 15,3 5 0-15,4 7-1 16,7 0 1-16,4 10-1 16,3 5 1-16,4 4 0 15,3 9 0-15,4 4 0 16,3 2 1-16,-3-15-1 15,3 0 1-15,-7-3-2 16,0-4 1-16,4-2-7 0,-1-1 1 16,-2-15-6-16,-1-4 1 15</inkml:trace>
  <inkml:trace contextRef="#ctx0" brushRef="#br0" timeOffset="114414.93">12291 10959 54 0,'14'16'27'0,"-11"-13"-35"0,-3-3 52 0,-3 3-44 15,-8 0 1-15,-3 4-1 16,-7-1 1-16,-4 3-1 15,-3 7 0-15,-4-7 1 16,4 7 0-16,-4 9-1 16,8 6 1-16,3 1-1 15,3-4 0-15,7-3-1 16,4 3 0-16,11-9-1 16,6-6 0-16,8-7 0 15,7-3 1-15,3-9-1 16,7-10 1-16,0-6 0 15,-3 0 1-15,-4 0 0 16,-3 4 0-16,-7 5-1 16,-4 0 1-16,-4 7 0 0,1 6 0 15,-4 6 0-15,-3 13 0 16,-4 6 0-16,-7 4 0 16,0 8 0-16,-8 10 0 15,1 10 0-15,4-1 0 16,-1-6-1-16,1-9 1 15,-1-6-5-15,0-7 0 16,4-3-9-16,0-13 1 16</inkml:trace>
  <inkml:trace contextRef="#ctx0" brushRef="#br0" timeOffset="114819.56">11345 12007 56 0,'7'3'28'0,"29"0"-26"0,-15-3 50 16,18 0-48-16,10 0 1 15,18 0 0-15,11-6 1 16,28-4-9-16,13-9 1 15,12-3 4-15,-11 0 0 16,-7 7-7-16,-18-1 0 16,-21 16-11-16,-10 3 1 15,-33 7-5-15,-13-7 1 16</inkml:trace>
  <inkml:trace contextRef="#ctx0" brushRef="#br0" timeOffset="115464.63">11719 12399 46 0,'-10'6'23'0,"13"-6"-19"0,1 3 39 0,3 3-41 16,3 1 1-16,5 2 1 15,6-3 1-15,0 4-6 16,7-1 1-16,14-3 4 15,1-3 0-15,6 4-2 16,-10-7 0-16,-7 3-1 16,-8 0 0-16,-6 3-2 15,-11 4 0-15,-18 8-1 16,-10-2 0-16,-3 6 0 16,-5 6 1-16,5 4-1 15,3-1 1-15,-1 0 1 16,1 4 0-16,11-1 2 15,3 4 0-15,7-4 1 16,3-5 0-16,15-7 0 16,21-7 0-16,3-5-3 15,7-7 0-15,1-3-12 0,-1-6 1 16,-14-4-9-16,-6 4 1 16</inkml:trace>
  <inkml:trace contextRef="#ctx0" brushRef="#br0" timeOffset="116027.76">12972 11941 48 0,'-7'41'24'0,"14"-48"-20"0,-7 7 37 15,3-6-38-15,-3 0 0 16,7-4 1-16,7 4 0 16,15 0-5-16,9-1 0 0,1 4 1 15,4 3 1-15,-1-3-8 16,-7 0 0-16,-3-3-10 15,-14-7 1-15</inkml:trace>
  <inkml:trace contextRef="#ctx0" brushRef="#br0" timeOffset="116186.76">12943 12242 61 0,'4'34'30'0,"14"-12"-34"15,-15-19 52-15,15-3-49 16,14 0 1-16,6-3-7 16,1 0 1-16,0 0-7 15,-11-3 0-15</inkml:trace>
  <inkml:trace contextRef="#ctx0" brushRef="#br0" timeOffset="118574.06">13716 11649 36 0,'4'0'18'0,"-4"6"-9"15,0-2 19-15,3 2-25 16,-3 6 1-16,0 10 2 16,-3 7 0-16,-5 18-8 15,1 9 1-15,-3 22 4 0,-1 1 0 16,-3 5-5-16,0-5 1 15,3-4-7-15,1-18 0 16,3-14-7-16,3-27 1 16</inkml:trace>
  <inkml:trace contextRef="#ctx0" brushRef="#br0" timeOffset="118827.06">13977 11646 41 0,'11'6'20'0,"3"4"-19"0,-11-7 34 0,-3 9-33 15,0 7 0-15,-7 6 0 16,0 3 1-16,0-2-4 16,-3 5 0-16,-1 10 2 15,0-4 1-15,1 4-2 16,6-3 1-16,4-1-1 15,7-2 1-15,4-4-1 16,7-6 0-16,3-9-2 16,-4-13 1-16,8-9-5 15,0-7 0-15,-1-9-8 32,1-15 1-32</inkml:trace>
  <inkml:trace contextRef="#ctx0" brushRef="#br0" timeOffset="119008.4">14220 11633 40 0,'0'19'20'0,"15"-25"-10"0,-8 19 30 16,-7 15-37-16,-4 13 0 15,-3 18 1-15,0 13 0 32,-7 79-7-32,0-23 1 15,3-15-1-15,4-22 0 16,4-22-12-16,-1-25 0 15</inkml:trace>
  <inkml:trace contextRef="#ctx0" brushRef="#br0" timeOffset="119511.6">14778 12057 42 0,'0'25'21'0,"3"-9"-10"0,4-16 27 16,4-4-35-16,3 4 0 0,4-3 1 16,3 0 0-16,11-3-6 15,10 0 1-15,-3-1 0 16,-4 1 0-16,-3 0-10 16,-4-4 0-16,-14-8-5 15,-3-4 1-15</inkml:trace>
  <inkml:trace contextRef="#ctx0" brushRef="#br0" timeOffset="119701.24">14919 11778 45 0,'-4'47'22'0,"4"22"-20"0,0-41 39 0,0 13-41 0,4 6 0 0,3 9-1 0,-3 4 0 15,-1-4-6-15,1-6 1 16,-4-21-8-16,3-20 1 16</inkml:trace>
  <inkml:trace contextRef="#ctx0" brushRef="#br0" timeOffset="120206.78">16182 11069 57 0,'3'13'28'0,"5"-32"-33"0,-5 25 51 16,1-3-45-16,3 10 1 16,-4 12-1-16,1 12 0 15,-4 4-2-15,0 3 0 16,-4 3-2-16,1 0 1 15,-1-3-7-15,1-3 0 16,-1-7-7-16,-7-9 0 16</inkml:trace>
  <inkml:trace contextRef="#ctx0" brushRef="#br0" timeOffset="120452.6">15882 11743 48 0,'-3'19'24'0,"10"-6"-18"16,0-10 40-16,3 0-44 15,4 0 1-15,11-3 2 16,10-6 1-16,15-4-7 15,6 1 0-15,1-4 4 16,3 1 0-16,0-1-6 0,-8 1 1 16,-6 2-9-16,-10 4 0 15,-12 0-7-15,-10 9 0 16</inkml:trace>
  <inkml:trace contextRef="#ctx0" brushRef="#br0" timeOffset="120941.61">15931 12176 53 0,'11'12'26'0,"0"-5"-26"0,-4-10 44 0,7-7-42 0,7 7 1 0,11-3 1 16,7 0 1-16,-1-4-6 15,1 1 0-15,-7 2 4 16,-7 7 0-16,-8 0-2 16,1 4 0-16,-8 2-2 15,-3 3 1-15,-3-2-2 16,-8-4 1-16,-6 6-1 15,-4 4 0-15,-7 2 0 16,-8 10 0-16,-2 0 1 16,-1 7 1-16,4-4 0 0,3 3 1 15,4 7 0-15,3 0 0 16,8 2 1 0,6-2 0-16,4 3 1 0,14-7 0 15,11-2 0-15,14-10 1 16,3-10-1-16,4-12 0 15,0-6-5-15,0-4 1 16,-4-2-11-16,-7-1 0 16,-17-9-8 15,-1 0 0-15</inkml:trace>
  <inkml:trace contextRef="#ctx0" brushRef="#br1" timeOffset="126306.29">14534 11602 21 0,'36'0'10'0,"-15"-25"-3"15,-18 16 10-15,1-1-14 0,-1-2 1 16,-3-1 2-16,0 1 0 16,-7-4-8-16,-7 3 1 15,-3 1 4-15,-12-1 1 16,-6 7-2-16,-4 0 0 16,-17 3-1-16,-1-4 0 15,1 4-1-15,0-3 1 16,-1 3 0-16,1 0 0 15,3-1 0-15,0 4 0 16,7 0-1-16,0 7 1 0,-3 5-1 16,3 1 1-16,4 3-1 15,-1 5 0-15,1 5 0 16,10 2 1-16,0 9-1 16,1 10 0-16,-1-3 0 15,0-6 0-15,0 6-1 16,4 0 1-16,3 0 0 15,4 0 0-15,0 9 0 16,11 0 1-16,-1-6-1 16,4 0 0-16,7 0 0 15,3-3 0-15,5 0 1 16,6-6 0-16,7-10-1 16,3-3 0-16,1 6 0 15,7-6 1-15,3 4-1 16,11-7 1-16,0 0 0 15,0-4 0-15,3-2 0 16,8-10 1-16,3-2-1 16,-4-8 1-16,4-5-1 15,0-7 1-15,-4 4-1 16,-3-4 1-16,0-9-1 0,-7-6 0 16,-4-7-1-16,1 0 1 15,-4-9-1-15,-8-6 0 16,-6 0-1-16,0-7 1 15,-11 7-1-15,-7-7 1 16,-11-6-4-16,1 16 1 16,-22-25-11-16,-10-7 0 15</inkml:trace>
  <inkml:trace contextRef="#ctx0" brushRef="#br1" timeOffset="128603.11">11497 13277 21 0,'-7'22'10'0,"14"-16"-1"0,-7-3 10 15,0 6-13-15,0 7 0 16,-3 3 2-16,-1 6 1 15,0 0-12-15,1 3 1 32,-8 32 5-32,1-1 1 15,3 1-6-15,3-4 0 16,1-12-9-16,3-9 0 16,3-23-1-16,11-8 1 15</inkml:trace>
  <inkml:trace contextRef="#ctx0" brushRef="#br1" timeOffset="128875.11">11793 13305 38 0,'7'-3'19'0,"-7"18"-24"0,0-12 38 0,-3 4-33 0,-4 5 0 0,-4 4 1 15,1 6 0-15,-1 3-2 16,-3 0 1-16,3-6 0 16,4 6 1-16,4 0-1 15,-1-3 1-15,8 0-1 16,6-3 0-16,8-7 0 16,3-2 1-16,0-7-6 0,1-9 1 15,2-10-7-15,1 0 1 31</inkml:trace>
  <inkml:trace contextRef="#ctx0" brushRef="#br1" timeOffset="129072.77">11987 13295 27 0,'4'-22'13'0,"-1"19"-2"0,1 16 17 0,-4-10-27 0,0 10 1 16,-4 8 1-16,-3 11 1 15,0-1-6-15,-7 16 1 16,0 0 2-16,0 0 1 0,3 7-3 15,1-1 1-15,-1-3-7 16,8-6 0-16,-4-13-4 16,-4-2 0-16</inkml:trace>
  <inkml:trace contextRef="#ctx0" brushRef="#br1" timeOffset="129352.68">11229 14167 60 0,'3'28'30'0,"40"-34"-38"0,-26 3 61 15,15-3-49-15,18-4 0 16,20-5 0-16,15-4 0 16,-4 0-7-16,7 0 1 15,-3 0 1-15,-11 4 1 16,-11-1-8 0,-13 3 1-16,-11 4-12 0,-15-3 1 15</inkml:trace>
  <inkml:trace contextRef="#ctx0" brushRef="#br1" timeOffset="129810.34">11539 14402 56 0,'7'19'28'16,"8"-9"-29"-16,-8-14 42 0,3 1-40 16,8 3 1-16,3 0 1 15,7 0 1-15,4 0-4 16,0 0 0-16,-4 0 2 16,-3 0 1-16,-8 3-2 15,-3 1 0-15,-3 2-2 0,-8 3 1 16,-6 4-2-16,-8 6 0 15,-6 3 0-15,-8 3 1 16,-3-7 0-16,0 4 0 16,3 7 1-1,4 5 0-15,3 1 0 0,4 2 1 16,3 1-1-16,4 3 1 16,7-1 0-16,11-5 0 15,10-10 0-15,11 0 0 16,7-12-1-16,-1-10 0 0,1-13-6 15,0-2 0 1,-4-13-11 15,1-7 0-31</inkml:trace>
  <inkml:trace contextRef="#ctx0" brushRef="#br1" timeOffset="130415.66">12622 14004 41 0,'-10'10'20'0,"10"-7"-8"0,0-3 23 0,0 0-32 16,0 0 1-16,7 0 1 15,0 0 1-15,7 0-7 16,7 3 0-16,11 0 4 16,3 0 1-16,1 0-4 15,-5 0 1-15,-6 4-6 16,-7 2 0-16,-8-6-11 15,-10 3 0-15,-7 1-1 0,-11-1 0 16</inkml:trace>
  <inkml:trace contextRef="#ctx0" brushRef="#br1" timeOffset="130541.14">12626 14224 35 0,'-25'34'17'0,"11"-3"-7"0,14-18 32 16,4-4-38-16,-1 1 1 15,4-4 1-15,4 0 1 16,6-3-9-16,15 4 0 15,14-7 2-15,7 3 1 0,-7-3-17 16,0-3 1-16</inkml:trace>
  <inkml:trace contextRef="#ctx0" brushRef="#br1" timeOffset="131197.22">13614 13716 47 0,'-11'22'23'0,"15"-13"-14"0,-4-9 30 0,3 6-37 0,1-6 1 0,6 3 1 15,4 1 1-15,11-1-6 16,7 0 1-16,14 0 3 15,7-6 1-15,3 0-2 16,-7 3 1-16,-6 0-2 16,-11 0 1-16,-8 3-2 15,-3 3 0-15,-6 3-2 16,-5 10 1-16,-10 0-1 16,-3 6 0-16,-8 13 0 15,-7 6 0-15,-6 0 0 16,-5 15 1-16,-2 7 0 15,-5 0 0-15,8 6-1 16,3 3 0-16,1-9-4 0,3-13 0 31,3-12-7-31,4-6 0 16,10-16-3-16,8-16 1 0</inkml:trace>
  <inkml:trace contextRef="#ctx0" brushRef="#br1" timeOffset="131429.41">13610 14264 57 0,'7'32'28'0,"21"-20"-32"0,-10-12 57 0,7 0-52 15,10 0 0 1,14-6 0-16,8-3 1 0,-4-1-4 15,0 1 1-15,0-1-5 16,-4 1 0-16,-3 0-12 16,-4-7 1-16</inkml:trace>
  <inkml:trace contextRef="#ctx0" brushRef="#br1" timeOffset="131697.81">14429 14117 61 0,'24'31'30'0,"19"-37"-36"0,-26 9 49 15,8-9-44-15,3 3 1 16,7 0-2-16,1-4 0 16,-4 4-5-16,-1 0 0 0,-3-3-9 15,-10-7 0-15</inkml:trace>
  <inkml:trace contextRef="#ctx0" brushRef="#br1" timeOffset="131894.73">14626 13785 43 0,'7'18'21'0,"-7"17"-11"16,0-23 32-16,0 17-40 15,0 11 0-15,-7 11 0 16,-3 11 1-16,-1 10-5 16,0-3 1-16,1 0 1 15,-1-6 1-15,4-16-9 16,4-12 0-16,6-26-8 15,-3-9 1-15</inkml:trace>
  <inkml:trace contextRef="#ctx0" brushRef="#br1" timeOffset="132699.31">16013 13527 48 0,'10'-9'24'0,"-3"15"-21"0,-7-6 39 0,0 0-41 0,-3 0 0 0,-8-3 1 15,-3 3 0-15,-11 0-3 16,-3-3 0-16,-7 9 2 16,-4 7 0-16,7 9-1 15,1 9 0-15,2 7-1 16,8-1 0-16,7 7-2 16,7-9 1-16,7-1-2 15,3-5 1-15,12-11 0 16,16-8 1-16,8-4 1 31,3-15 1-31,4-10 1 16,-3-6 1-16,-8-3 0 0,-3-4 0 0,-8-2-3 0,-9 5 0 15,-8 7-13-15,-7-3 1 16</inkml:trace>
  <inkml:trace contextRef="#ctx0" brushRef="#br1" timeOffset="132955.34">15536 14045 62 0,'18'25'31'0,"14"-16"-28"0,-15-9 53 16,12 0-54-16,2-6 0 0,22-3 0 15,11-7 1-15,10-6-5 16,7-6 1-16,-10 6-1 16,-11 0 0-16,-15 6-8 15,-6 4 1-15,-11-1-11 16,-13 1 1 0</inkml:trace>
  <inkml:trace contextRef="#ctx0" brushRef="#br1" timeOffset="133405.41">15723 14305 52 0,'-3'28'26'0,"10"-28"-20"0,0 3 37 0,0-3-41 0,7 4 1 15,7-4 1-15,7 0 1 16,8 0-6-16,3 0 0 16,-1-4 4-16,-2 1 0 15,-8 0-2-15,-3 3 1 16,-4 0-2-16,-7 3 1 16,-4 0-3-16,-6 10 1 0,-8 3-1 15,-6-4 0-15,-4-2-1 16,-4 2 1-16,-14 4 0 15,1 3 0-15,-8 3 1 16,3 3 1 0,8 6 0-16,7-6 0 0,0 7 0 31,7 2 1-31,0-6 1 0,7 4 0 0,7-7 0 16,14-3 0-16,18-4 0 15,13 1 1-15,12-12-1 16,6-7 1-16,-6-7-6 15,-4-8 0-15,-11-1-16 16,-17-12 0 0</inkml:trace>
  <inkml:trace contextRef="#ctx0" brushRef="#br0" timeOffset="139785.34">14072 13725 34 0,'7'-19'17'0,"4"-22"-12"0,-8 29 17 0,1-10-22 15,-4-3 1-15,-4 0 0 16,4-7 0-16,-7 1-1 16,-7-3 1-16,-10 2 0 15,-8 7 1-15,-10 0 0 16,-1 6 0-16,-10 4 0 16,-3 5 1-16,-1 7-1 15,8 9 0-15,-4 10-2 16,-3 6 1-16,-8 6-5 15,-3 7 1-15,-3 9-2 16,6 9 0-16,8 13 1 16,6 0 0-16,11 12 0 15,11 0 1-15,11 10 3 16,17 6 1-16,14-6 1 0,14 3 1 16,18-3-1-16,14-13 1 15,0-15 0-15,10-13 0 16,8-10 0-16,-1-15 1 15,5 0 0-15,-5-12 0 16,-6-10-1-16,-11-10 1 16,7-9-2-16,-4-9 0 15,1 0-2-15,-4-13 1 16,-7-12-1-16,-7-16 0 16,-4 3-1-16,-7-9 0 15,-10 9 0-15,-11-6 1 16,-11-4-2-16,-6 4 0 0,-22 6-12 15,-6 1 1-15,-12-1 0 16,-10 6 0-16</inkml:trace>
  <inkml:trace contextRef="#ctx0" brushRef="#br0" timeOffset="140776.13">11328 15371 35 0,'7'3'17'0,"17"4"-14"0,-13-10 18 0,7-1-18 16,3 1 1-16,14-3 3 16,0 0 0-16,4-1-9 15,0 1 1-15,-4 0 5 16,-6-3 1-16,-5 2-3 15,-3 7 1-15,-3 0-3 16,-7 7 0-16,-4 2 0 16,-7 3 0-16,-4 7-1 15,-3 10 0-15,-4-4 0 16,-6 6 0-16,-4 13 0 16,3 0 1-16,0 0-2 0,1-10 0 15,3 1-5 1,3-4 1-16,4-6-7 0,0-9 1 31</inkml:trace>
  <inkml:trace contextRef="#ctx0" brushRef="#br0" timeOffset="140992.1">11395 15538 41 0,'10'9'20'0,"11"-9"-21"0,-10-3 34 0,3 0-33 16,7 3 1-16,8 0 0 15,6-3 0-15,11 3-2 16,-4 0 1-16,-3 3-4 16,-4-3 0-16,-7 0-8 15,-14-3 1-15</inkml:trace>
  <inkml:trace contextRef="#ctx0" brushRef="#br0" timeOffset="141288.01">11243 16033 48 0,'4'3'24'0,"17"-6"-25"0,-11-3 40 16,1-4-38-16,3 1 0 16,11-1 1-16,14 1 0 15,10-3-3-15,0 2 1 16,4 1 0-16,0-1 1 15,-3 4-5-15,-8-3 0 0,-10 2-11 16,-4-2 1-16</inkml:trace>
  <inkml:trace contextRef="#ctx0" brushRef="#br0" timeOffset="141722.84">11342 16246 45 0,'7'16'22'0,"3"-13"-17"16,-6-3 32-16,7 0-35 15,6 0 1-15,8 0 1 16,3-3 1-16,4 0-6 15,0 0 0-15,-1-1 3 0,-2 1 0 16,-5 3-1-16,-6 0 0 16,-7 3-2-16,-8 4 0 15,-6 2-1-15,-8-3 1 16,0 1-2-16,-10 2 1 16,-4 4 0-16,1 5 0 15,-4 1 1-15,3 3 0 16,7 6 1-16,4 1 0 15,7-4 1-15,4 3 0 16,10 3 0-16,10-2 1 0,4-4-1 16,11-13 0-16,14-9-2 15,7-12 0-15,-4-7-12 16,-3-12 1-16,0-10-3 16,3 1 0-16</inkml:trace>
  <inkml:trace contextRef="#ctx0" brushRef="#br0" timeOffset="142038.66">12330 15798 55 0,'-7'15'27'0,"14"14"-31"0,-4-23 54 16,4 0-49-16,4 0 0 16,-1 1 0-16,4-1 0 15,8 0-2-15,6-3 0 16,-3-3 0-16,3 0 0 15,-4-3-10-15,-2 0 0 16,-12-6-5-16,-6 2 0 0</inkml:trace>
  <inkml:trace contextRef="#ctx0" brushRef="#br0" timeOffset="142187.28">12308 16108 56 0,'29'13'28'0,"20"-7"-35"16,-35-9 50-16,11 3-46 16,-4-3 1-16,0 3-28 15,-3 0 1-15</inkml:trace>
  <inkml:trace contextRef="#ctx0" brushRef="#br0" timeOffset="145852.13">13328 15519 31 0,'-7'6'15'0,"7"-9"-4"0,3 6 16 0,-3 0-24 16,7-3 0-16,-3 3 3 15,3 4 0-15,4-1-7 16,3 0 1-16,7 3 4 16,0-2 1-16,7 2-2 15,-7-3 0-15,8-2-2 16,-1-1 1-16,-7 0-2 16,0 3 1-16,-7 3-3 15,-10 7 1-15,-8 3-2 16,-3 6 0-16,-3-9-2 15,-8 3 1-15,-3 3-2 16,-4-1 0-16,4 1 1 16,3 4 0-16,4-5 2 15,7-2 0-15,4 0 3 16,10 0 0-16,3 3 3 16,8-6 0-16,-4 2-1 15,7-2 1-15,4-3-1 0,3 2 1 16,0-2-1-16,-6 2 0 15,-5 4-2-15,-10 0 1 16,-10 9-1-16,-15 13 0 16,4 3-1-16,-7-6 0 15,-7-1-2-15,-1-2 1 16,1-7-9-16,0-6 0 16,7-13-1-16,3-6 1 0</inkml:trace>
  <inkml:trace contextRef="#ctx0" brushRef="#br0" timeOffset="146108.37">14023 15839 47 0,'14'34'23'0,"4"-15"-29"16,-11-19 49-16,0 0-44 16,3 0 1-16,8 3-1 15,0-3 1-15,3 0-1 16,4-3 0-16,-4 3-5 16,-4-3 1-16,-3-4-8 0,-3-11 0 15</inkml:trace>
  <inkml:trace contextRef="#ctx0" brushRef="#br0" timeOffset="146287.99">14108 15606 40 0,'0'48'20'0,"0"11"-19"0,-4-37 30 15,1 9-30-15,-1 10 0 16,0 12 0-16,4-2 1 0,-3-4-4 15,-1-7 0-15,1-5-10 16,3-19 1-16</inkml:trace>
  <inkml:trace contextRef="#ctx0" brushRef="#br0" timeOffset="146966.19">15635 15189 39 0,'0'0'19'0,"4"16"-11"16,-1-13 25-16,1 7-30 15,-4 2 0-15,3 4 0 0,-3 6 1 16,0 3-6-16,0 9 1 16,0 10 2-16,0-6 0 15,0 3-7-15,0 3 1 16,0-7-9-16,-3-12 0 16</inkml:trace>
  <inkml:trace contextRef="#ctx0" brushRef="#br0" timeOffset="147220.81">15282 15713 60 0,'14'16'30'0,"43"3"-37"0,-36-19 53 0,18 0-46 16,14 0 1-16,3-4-1 16,4-2 0-16,4 0-1 15,-4-3 0-15,-7-1-4 16,-11 4 0-16,-7 3-11 16,-7-7 0-16</inkml:trace>
  <inkml:trace contextRef="#ctx0" brushRef="#br0" timeOffset="147636.09">15445 15917 41 0,'0'25'20'0,"14"-6"-10"0,-7-13 24 15,3 0-31-15,4 1 1 16,8 2 2-16,6-3 0 0,7-3-8 16,0 4 1-1,-6-1 4-15,-5-3 1 0,-2 0-3 16,-5 4 0-16,-3-1-2 16,-10 3 0-16,-1 1-1 15,-6-4 1-15,-4 3-1 16,-7 4 1-16,-4 3 0 15,-3-4 0-15,0 1 1 16,3 2 0-16,4 4 0 16,3 3 1-1,8 0 0-15,6-3 0 0,11 0 0 16,8-4 0-16,-1-5 0 16,11-4 0-16,10-3-4 15,-3-3 1-15,-1-6-14 16,-9-10 0-16</inkml:trace>
  <inkml:trace contextRef="#ctx1" brushRef="#br0" timeOffset="120501.43">8188 12753 0,'0'0'15,"0"0"-15,0 0 16,0 0 0,0 0-16,0 0 15,0 0-15,0 0 16,0 0 31</inkml:trace>
  <inkml:trace contextRef="#ctx0" brushRef="#br0" timeOffset="149110.64">13914 15284 28 0,'28'-4'14'0,"-18"-2"-8"0,-10 0 14 0,0-4-18 0,-3 1 1 0,-4-4 1 16,-11 4 1-16,-14 0-7 15,-6 2 1-15,-15 1 3 16,-4 0 0-16,1 3-1 15,-8-4 0-15,-10 17-1 16,0-1 0-16,-14 7 0 0,7 3 1 16,7 3-2-16,3 3 1 47,1 9-1-47,3 10 0 15,3 3-1-15,4 13 0 0,11 9-1 0,13 6 0 0,8 7 1 0,11 9 1 16,13-10-1-16,18 4 1 15,14-10 1-15,8 0 1 16,2-9 1-16,8-3 0 16,0-10 0-16,0 0 1 15,-4-9 0-15,1-6 1 16,-1-10 0-16,0-12 1 16,4-10-1-16,0-6 0 0,3-12-2 15,-6-10 1-15,10-7-2 16,3 4 1-16,4-12-2 15,0-4 0-15,0-3-1 16,-11 3 1-16,-6-9-2 16,-11-6 0-1,-8-10 1 1,-10 3 0 0,-10-12-2-16,-8-7 0 0,-10-6-7 0,-17 4 1 15,-8-4-3-15,-7 0 0 0</inkml:trace>
  <inkml:trace contextRef="#ctx0" brushRef="#br0" timeOffset="149994.81">11328 16795 44 0,'-4'-16'22'0,"50"-9"-24"0,-28 19 42 16,10 0-39-16,0-1 0 16,0 4 0-16,-3 3 1 0,-4 3-3 15,0 4 1-15,-7 2 0 16,-3 0 1-16,-7 4-2 15,-8 0 1-15,-3 2-2 16,-11 1 1-16,1-4-2 16,-4-2 0-16,-1 2 0 15,5 1 0-15,3-4 1 16,0 1 0-16,6 2 1 16,5-2 0-16,6-1 1 15,5 1 1-15,2 2 0 16,4 1 0-16,4-1 0 15,0 1 0-15,-1 2 0 16,1-2 0 0,-1-1-1-16,1-2 1 0,-7-1-1 15,-4 1 1-15,-7-4-2 16,-4 7 1-16,-3-4-1 0,-7 3 1 16,-4-2-6-16,-3-4 0 15,0-3-6-15,-4 0 0 31</inkml:trace>
  <inkml:trace contextRef="#ctx0" brushRef="#br0" timeOffset="150342.94">11268 17303 40 0,'-11'6'20'0,"11"-6"-15"0,0 0 34 0,0 0-36 15,11-3 1-15,-1 0 1 16,4 0 1-16,8 0-8 15,13 0 1-15,7-4 4 16,15-5 0-16,3-1-5 16,-4 1 1-16,-7 2-5 15,-6 4 0-15,-11 0-10 16,-11 3 1-16,-7-1-1 16,-14 4 1-16</inkml:trace>
  <inkml:trace contextRef="#ctx0" brushRef="#br0" timeOffset="150759.78">11257 17551 42 0,'-3'0'21'0,"20"-7"-22"0,-10 7 42 0,4-3-38 0,-1 3 0 0,12-3 1 16,6 3 0-16,7 0-6 16,7 3 0-16,-3 0 4 15,-3 1 0-15,-5-1-2 16,-6 0 0-16,-4-3-1 16,-7 3 1-16,-7 3-1 15,-7 4 0-15,-7 2 0 16,0 1 0-16,-7-1 0 15,-4 1 0-15,1 2 0 16,-4 4 1-16,0 3 0 16,3-3 0-16,7 3 0 15,4 0 1-15,7 0 0 16,4-3 0-16,10-4 0 0,4-2 0 16,10-4-2-1,11-5 1-15,3-8-11 0,-3-5 1 16,-8-7-4-16,-6-6 0 15</inkml:trace>
  <inkml:trace contextRef="#ctx0" brushRef="#br0" timeOffset="151197.53">12238 17115 57 0,'28'22'28'0,"32"-10"-37"0,-42-12 53 0,6-6-44 0,12 6 0 0,6-3 0 0,-3 6 0 16,-4-3-3-16,-7 3 0 16,-7-3-9-16,-6 3 0 15,-8-3-3-15,-7 0 1 16</inkml:trace>
  <inkml:trace contextRef="#ctx0" brushRef="#br0" timeOffset="151347.96">12160 17369 50 0,'-7'25'25'16,"28"-13"-26"-16,-7-8 47 0,11-4-46 15,14 3 0-15,7-3-5 16,7-3 0-16,3 3-8 16,1-7 1-16</inkml:trace>
  <inkml:trace contextRef="#ctx0" brushRef="#br0" timeOffset="152024.51">13501 16905 45 0,'-4'22'22'0,"-3"18"-18"0,7-27 30 15,0 12-34-15,0 13 0 16,0 6 0-16,-3 9 0 16,-4 6-1-16,-4 1 0 15,0 3-2-15,4-7 1 16,0-9-8-16,4-9 1 0,6-19-4 15,1-10 0-15</inkml:trace>
  <inkml:trace contextRef="#ctx0" brushRef="#br0" timeOffset="152255.41">13765 17206 45 0,'11'15'22'0,"14"4"-24"16,-15-16 43-16,4 1-40 15,8-1 1-15,9 0 0 16,8-3 1-16,0 0-7 16,-4 0 1-16,0-3-7 0,-3-4 0 15,-4-8-4-15,-6-7 1 16</inkml:trace>
  <inkml:trace contextRef="#ctx0" brushRef="#br0" timeOffset="152433.57">13970 16936 44 0,'-7'38'22'0,"-7"37"-23"0,10-47 41 16,1 7-41-16,-4 12 1 15,3 6-2-15,1-6 0 0,3 3-3 16,3-9 0-16,11-19-8 16,-3-13 0-16</inkml:trace>
  <inkml:trace contextRef="#ctx0" brushRef="#br0" timeOffset="152926.54">15459 16666 43 0,'3'29'21'0,"4"24"-22"0,-3-37 34 0,-4 2-34 16,0-2 1-16,0 6 0 15,0 6 0-15,3 4-1 16,-3-1 1-16,4 3-5 15,-1-2 0-15,4-4-7 16,4-15 1-16</inkml:trace>
  <inkml:trace contextRef="#ctx0" brushRef="#br0" timeOffset="153181.56">15900 16820 45 0,'3'19'22'0,"-17"-3"-21"0,7-16 38 15,-4 3-38-15,-13 9 1 16,-1 4 1-16,-7 9 1 16,-6 6-5-16,-12 20 1 15,-3-1 2-15,-3 16 0 16,-4 3-3-16,0-7 0 15,3 1-7-15,8-16 1 16,10-6-8-16,7-16 0 0</inkml:trace>
  <inkml:trace contextRef="#ctx0" brushRef="#br0" timeOffset="153718.26">15547 17384 51 0,'11'10'25'0,"6"-10"-23"0,-6 0 43 15,-1 0-42-15,8 3 1 16,3 0 0-16,0 0 0 15,4 0-6-15,3 1 0 16,-3-4 4-16,-4 3 0 0,-3-3-3 16,-4 0 1-16,-11 3-1 15,-3 0 0-15,-10 3-1 16,3 1 1-16,-7 2-1 16,-1 3 0-16,-2 4 0 15,-1 3 1-15,1 0 0 16,2 3 1-16,8 0 0 15,4 3 1-15,3 3 0 16,7-9 1-16,4-7-2 16,6-2 1-1,11-1-1-15,8-6 0 16,2-3-9-16,-2-6 0 0,-8-7-8 16,4-8 1-16</inkml:trace>
  <inkml:trace contextRef="#ctx0" brushRef="#br0" timeOffset="156585.57">16902 17406 34 0,'35'26'17'0,"32"-5"-12"0,-46-17 17 16,14-1-22-16,15-3 1 16,10-3 0-16,7-7 1 0,14 1-2 15,11-10 0-15,10-16 0 16,-7-5 1-16,-7-26-1 15,1-3 1-15,-5-10 0 16,1-8 0-16,-4-14 0 16,-7-18 1-16,0-9 0 15,-10-17 1-15,-15-8-1 16,-7-4 1-16,-10-9-1 16,-11-4 0-16,-3-2-1 15,-7-4 0-15,-15-12-1 16,-10 3 0-16,-11 3 0 15,-7-12 0-15,1 12-2 16,-1 0 1-16,7 3-1 16,8 26 0-16,3 15 0 15,6 6 1-15,8 10 0 0,11-4 1 16,7 4 2-16,17 0 1 16,7-10-1-16,1 3 1 15,13 4-1-15,18 0 1 16,0 5-2-16,11 8 1 15,0 21-2-15,-8 0 0 16,8 6-1-16,14 7 0 16,-4 2-3-16,0 7 1 15,-10 10-7-15,-18 9 1 16,-7 3-5-16,-11 9 0 16</inkml:trace>
  <inkml:trace contextRef="#ctx0" brushRef="#br0" timeOffset="156961.07">19382 11652 36 0,'3'-3'18'0,"11"31"-17"15,-7-21 31-15,4 5-30 16,3 4 1-16,7 3 3 16,0-1 1-16,4 1-8 0,0-3 0 15,6 0 5-15,12-10 0 16,3 0-2-16,-4 4 1 15,-3 8-3-15,-7 7 0 16,-11 13-1-16,-14 19 0 16,-18 2-1-16,-17 13 1 15,-4-6-5-15,-7 6 1 16,-10-12-9-16,0-16 0 16</inkml:trace>
  <inkml:trace contextRef="#ctx0" brushRef="#br0" timeOffset="157144.1">19311 11831 42 0,'7'34'21'0,"18"89"-23"0,-11-89 31 0,7 10-31 15,4 13 1-15,3 2-17 16,0-9 1-16,-14-18 15 15,-3-10 1-15</inkml:trace>
  <inkml:trace contextRef="#ctx0" brushRef="#br0" timeOffset="157625.44">21198 10558 33 0,'7'28'16'0,"4"16"-9"0,-7-35 29 0,-4 7-33 16,0 0 1-16,0 6 0 15,0 3 1-15,-4 16-7 16,4 2 0-16,0 17 1 16,0-7 1-16,0-2-8 15,4-8 1-15,-4-11-7 0,-7-13 1 16</inkml:trace>
  <inkml:trace contextRef="#ctx0" brushRef="#br0" timeOffset="157937.04">20863 11339 54 0,'4'15'27'0,"10"-12"-29"0,-7-6 51 0,7 0-47 16,14-3 1-16,18 0 1 15,7-1 0-15,4-2-5 16,20 0 0-16,1 2 1 15,-1 4 1-15,-10 0-5 16,-7 0 0-16,-17 0-12 16,-15 3 0-1,-14-3-2-15,-3-4 1 0</inkml:trace>
  <inkml:trace contextRef="#ctx0" brushRef="#br0" timeOffset="158327.12">21078 11586 49 0,'0'19'24'0,"15"9"-24"0,-8-24 46 15,7-4-45-15,3 0 1 16,5 3 1-16,-1 0 1 0,3 0-5 15,5 0 0-15,2 0 3 16,-2 0 0-16,-5 1-2 16,-3 2 1-16,-10 3-2 15,-11 7 1-15,-11 6-1 16,-3 3 0-16,-7-3 0 16,-7-3 0-16,-4 6 0 15,0 3 1 1,1 3 0-16,6 1 0 0,7 5 1 31,11-2 0-31,11-4 1 0,10-3 1 16,7-6-2-16,7-6 1 15,15-13-7-15,6-6 0 0,4-13-12 16,-4-9 1-16</inkml:trace>
  <inkml:trace contextRef="#ctx0" brushRef="#br0" timeOffset="160248.68">13596 16811 23 0,'14'-10'11'0,"0"-12"-4"16,-14 16 12-16,0-3-16 15,0-4 1-15,-3 1 2 16,-4-1 1-16,-4 0-8 0,-3 1 1 16,0 2 4-16,-7 1 1 15,-11 3-2-15,-10 0 0 16,-8 6-1-16,1 12 0 16,-4 10-1-16,-3 3 0 15,-4 3-1-15,10 4 1 16,-3 12-2-16,4 6 0 15,3 19-3-15,4 6 1 16,6 3-1-16,5-2 0 16,9-4 0-16,12 3 1 15,13-9 1-15,12 0 1 0,2-7 1 16,15-5 0-16,10-4 1 16,4-13 0-16,3-5-1 15,11-10 1-15,4-10 0 16,-1-5 1-16,-6-7 0 15,-4-16 0-15,7-9 1 16,-7-7 1-16,0-5 0 16,-8-10 1-16,-2-7-3 15,-11-5 1-15,-8-7-2 16,-10-6 1-16,-14-10-3 16,-7 1 0-16,-10 6-7 15,-12-1 0 1,-2-2-6-16,-8 12 1 0</inkml:trace>
  <inkml:trace contextRef="#ctx0" brushRef="#br0" timeOffset="162111.53">22070 11144 34 0,'-7'7'17'0,"10"-7"-7"0,4 0 17 0,4 0-25 15,3 3 1-15,7 3 3 16,7 0 0-16,8 0-7 16,-1 1 0-16,-3-4 3 15,3-3 1-15,4-3-4 16,-4-4 0-16,-7 1-9 16,-14 3 1-16,-7 3-5 15,-14 6 0-15</inkml:trace>
  <inkml:trace contextRef="#ctx0" brushRef="#br0" timeOffset="162278.76">22137 11521 44 0,'0'15'22'0,"25"-15"-21"0,-15-3 40 16,4 0-41-16,4 0 1 15,3 0-1-15,4 0 0 16,-1-4-9-16,5-2 1 15,2-1-5-15,5-2 0 16</inkml:trace>
  <inkml:trace contextRef="#ctx0" brushRef="#br0" timeOffset="162740.67">23216 11125 39 0,'11'-9'19'0,"-11"0"-18"16,-4 5 30-16,-3-5-30 15,-7-3 0-15,-7-1 0 16,-7 4 0-16,-11 2-2 16,-3 7 1-16,6 10 1 15,1 9 0-15,-4 15-1 16,-7 7 0-16,4 15-1 0,3 10 0 16,11 12 0-16,10-9 0 15,11 0-1-15,14-6 0 16,11-10 1-16,3-9 0 15,22-15 1-15,10-17 1 16,6-15 1-16,1-13 0 16,-3-18 1-16,-8-10 0 15,-6 0-1-15,-5-12 1 16,-9 5-2-16,-12-5 0 16,-10-4-13-16,-7 1 1 15,-7-1-2-15,0 4 0 0</inkml:trace>
  <inkml:trace contextRef="#ctx0" brushRef="#br0" timeOffset="163247.25">23798 11445 43 0,'4'13'21'0,"7"-23"-18"0,-4 7 40 0,7 3-40 15,3-6 0 1,4 3 0-16,4 0 0 0,3 0-5 16,15 3 1-16,-4 0 1 15,3 3 0-15,-3-6-8 16,-8-4 1-16,-6-5-8 16,-4-7 0-16</inkml:trace>
  <inkml:trace contextRef="#ctx0" brushRef="#br0" timeOffset="163418.01">24052 11235 31 0,'-3'41'15'0,"-11"-7"-2"16,10-12 18-16,-3 3-30 0,4 4 1 15,-1 5 0-15,1 13 0 16,3-6-4-16,-4-3 1 15,1-4-5-15,3-9 0 16,10-9-6-16,8-13 0 16</inkml:trace>
  <inkml:trace contextRef="#ctx0" brushRef="#br0" timeOffset="163704.07">24941 10505 36 0,'11'9'18'0,"-25"44"-14"0,10-34 28 0,1 6-30 15,-4-3 0-15,0 6-1 16,0 1 1-16,0 8-4 16,0-5 1-16,-1 2 0 15,5 1 0-15,-1-1-11 16,4-3 0-16</inkml:trace>
  <inkml:trace contextRef="#ctx0" brushRef="#br0" timeOffset="163975.53">24546 11119 44 0,'0'19'22'0,"-3"-3"-15"0,10-13 34 16,7 3-39-16,11 0 1 15,6 1 0-15,5-1 0 0,10 0-5 16,6-3 1-16,8-3 2 16,0-3 1-16,-7-3-6 15,-3 0 0-15,-12 2-9 16,-6 1 0-16,-11-3-3 16,-3 0 1-16</inkml:trace>
  <inkml:trace contextRef="#ctx0" brushRef="#br0" timeOffset="164363.79">24638 11392 42 0,'11'47'21'0,"3"-22"-18"0,-4-19 38 16,4 1-38-16,4 2 0 15,3 0 2-15,4 1 0 16,7-1-7-16,3 1 1 16,0-7 3-16,0 3 1 15,-6-3-2-15,-8 3 0 16,0 1-2-16,-14-4 0 16,-7 6 0-16,-10 4 0 15,-8 3-1-15,-3-7 1 16,-4 0 0-16,0 4 0 15,1 3 1-15,2 2 0 16,5 7 0-16,3 7 1 0,7-7 0 16,3-6 0-16,8 6 0 15,6-3 0-15,8-3-1 16,10-4 0-16,7-5-6 16,-3-7 0-16,-4-6-10 15,-10-4 1-15</inkml:trace>
  <inkml:trace contextRef="#ctx0" brushRef="#br0" timeOffset="167050.4">23587 10853 30 0,'10'12'15'0,"-6"-15"-9"15,-1-3 15-15,-3-7-20 16,0-2 1-16,-7-4-1 15,-7 0 1-15,-14-3-3 16,0 3 1-16,-18 7 1 16,-18 5 0-16,-10 7-1 0,-10 7 1 15,3 5-1-15,-4 10 1 16,-3 6-2-16,-4 4 1 16,11 8-3-16,3 7 1 15,11 7-2-15,4 12 0 16,13 3-1-16,11 12 0 15,18 16 1-15,14 4 1 16,18-4 1-16,10-12 0 16,14-7 2-16,22-15 1 15,6-10 2-15,18-9 1 16,18-16 0-16,10-18 1 0,-6-14 0 16,-11-14 0-16,-1-17-1 15,-6-9 0-15,-11-19-2 16,-7-12 0-16,-18-3-2 15,-13-7 1-15,-19 4-5 16,-20-10 0-16,-22 6-7 16,-14-3 0-16</inkml:trace>
  <inkml:trace contextRef="#ctx0" brushRef="#br0" timeOffset="167890.5">21251 12584 19 0,'7'15'9'0,"-10"-24"-9"0,3 9 9 0,3-6-10 0,-3 6 1 15,0-10 3-15,0 4 1 16,-3 0-2-16,-1-1 1 16,1 1 1-16,-4 3 1 15,-4 0 0-15,-6 0 1 16,-1 3-3-16,-3-3 0 16,-4 3-3-16,-3 3 1 15,0 6 0-15,-1 7 0 0,5 9-1 16,-1 12 0-16,7 4 0 15,8 9 0-15,6 4 0 16,11-7 1-16,14-3-1 16,11-10 0-16,7-9 2 15,3-15 0-15,8-7 0 32,-4-9 1-17,-4-10-1-15,-7-9 0 16,-7-3-1-16,-10 6 1 0,-11-10-12 0,-7 7 1 0,-7-3-3 15,-4 9 1-15</inkml:trace>
  <inkml:trace contextRef="#ctx0" brushRef="#br0" timeOffset="171119.55">22419 12555 47 0,'-3'10'23'0,"-8"21"-17"16,7-25 23-16,-6 4-29 15,-1 2 1-15,-6 4 0 16,-5-3 0-16,-2 2-2 16,-4 4 1-16,-1-6 0 15,5-1 1-15,6-2-1 16,4-1 1-16,7 0-1 15,10 1 0-15,11-1 1 0,8-3 0 16,2 4-1-16,5-1 1 16,2 1-1-16,-3-1 1 15,-3 7-2-15,-11 6 1 16,-14 0-3-16,-10 6 0 16,-1 3-7-16,-7-3 1 15,-6-6-5-15,-1-9 0 16</inkml:trace>
  <inkml:trace contextRef="#ctx0" brushRef="#br0" timeOffset="171374.3">22800 12226 51 0,'7'0'25'0,"-7"22"-30"0,-3-6 47 0,-4 9-42 16,-4 0 0-16,-7 16 0 16,1 15 1-16,-5 16-3 15,1 13 1-15,0 3-2 16,4-16 1-16,-1-6-4 16,7-13 0-16,4-19-6 15,4-15 1-15,-1-9-2 16,1-4 0-16</inkml:trace>
  <inkml:trace contextRef="#ctx0" brushRef="#br0" timeOffset="171720.97">22543 12797 30 0,'7'9'15'0,"21"13"-9"0,-14-16 27 15,7 1-30-15,4-1 0 16,7 3 2-16,6 1 1 15,1-4-8-15,-7-3 1 16,-4 0 4-16,0-3 1 16,-3-3-3-16,-4-3 1 0,-3-3-2 15,-4-4 1-15,-7 4-1 16,-7-1 0-16,-4 1-1 16,1-4 1-16,-8 10 0 15,-3 6 0-15,-3 7 0 16,-8 2 0-16,0 4-1 15,1 3 0-15,2 3-1 16,8-7 0-16,4 7-2 16,6-3 0-16,11 3-2 15,7-6 1-15,7-7-3 16,1-6 1-16,-1-9-5 16,3 0 1-16</inkml:trace>
  <inkml:trace contextRef="#ctx0" brushRef="#br0" timeOffset="172171.22">23110 13132 45 0,'-7'82'22'0,"-3"-7"-28"0,10-62 43 15,0 2-38-15,0-5 1 16,0-4-1-16,0-9 0 0,0-7 2 16,0-11 1-16,0-14-2 15,3-6 0-15,-3-6 0 16,0 0 0-16,0-6-1 15,0 0 1-15,4-1-2 16,-1 14 0-16,8 2 1 16,3 7 0-16,7-4 0 15,8 7 1-15,9 3 1 16,5 6 0-16,-5 6 1 16,-6 10 0-16,0 3 0 15,-7 3 0-15,-11 7 0 16,-4 5 0-16,-6 11-2 15,-11 5 1-15,-14-6-7 16,-11-6 0-16,-7-10-8 16,4-9 1-16</inkml:trace>
  <inkml:trace contextRef="#ctx0" brushRef="#br1" timeOffset="183369.56">10086 7714 10 0,'-14'6'5'0,"0"-15"7"16,10 2 5-16,1 4-13 15,-8 0 0-15,0 3 4 16,1 3 0-16,-1 0-9 16,1 7 0-16,3-4 7 15,-4 0 1-15,8 4-1 16,3-1 0-16,7-9 0 15,10 6 0-15,15-3-1 16,10 1 1-16,25-1 0 16,25-3 1-16,21 0-2 0,10 0 0 15,8 0-2 1,10-3 0-16,-7-4-4 0,-14 4 1 16,-21-3-7-16,-22-4 1 15,-20-5-13-15,-22-7 1 16</inkml:trace>
  <inkml:trace contextRef="#ctx0" brushRef="#br1" timeOffset="184360.26">5733 981 34 0,'3'-19'17'0,"29"19"-5"0,-21 0 18 16,-1-3-24-16,-3 3 0 15,7-3 3-15,7-3 1 16,1 3-13-16,13-7 1 15,4-5 7-15,-4 2 1 16,0-3-4-16,-3-3 1 16,0 4-2-16,-4 5 0 15,-7 10-2-15,-3 10 1 16,-15 9-1-16,-3 21 0 0,-10-18-1 16,-4 10 0-16,-11-1-2 15,-10 10 1-15,-1 3-2 16,1-7 1-16,7 7 1 15,0 0 0-15,6-6 1 16,1-4 0-16,11 1 2 16,10-4 1-16,10-9 0 15,11-3 1-15,18-16-2 16,0-3 1-16,10-9-5 16,4-1 0-16,0 1-10 15,-3-19 1-15</inkml:trace>
  <inkml:trace contextRef="#ctx0" brushRef="#br1" timeOffset="184796.21">6643 777 48 0,'3'0'24'0,"-3"10"-24"0,0-4 37 15,-7-6-36-15,-3 3 0 16,-11 7 1-16,-8 5 0 16,5 4-3-16,-8 6 1 15,4 3 1-15,3 7 0 16,11-7 0-16,-4-12 0 16,4 3-1-16,4-1 0 0,2-2-1 15,-2 3 1-15,10-10-1 16,0 1 1-16,14-10-1 15,0-10 1-15,7 13-1 16,-7-12 1-16,4-4 0 16,0-2 0-16,-4 5 0 15,0-8 0-15,-4 2 0 16,1 6 0-16,0 10 0 16,-1 7 0-16,-6 12 0 15,3-10 0-15,-7 25 0 16,0 13 1-16,-7 16-2 15,3 16 0-15,-3-14-4 16,4 8 0-16,6-14-10 16,-3-24 1-16</inkml:trace>
  <inkml:trace contextRef="#ctx0" brushRef="#br1" timeOffset="185249.5">7116 975 48 0,'17'19'24'0,"26"6"-21"16,-26-19 38-16,4 3-40 15,15-9 0-15,6 10 0 16,-3-1 0-16,3-9-2 0,0 0 0 16,-6 0-4-16,-8 0 1 15,-7 3-11-15,-7-3 1 16</inkml:trace>
  <inkml:trace contextRef="#ctx0" brushRef="#br1" timeOffset="185430.11">7165 1207 46 0,'7'38'23'0,"25"-26"-13"0,-18-12 33 0,14 0-42 16,11 0 1-16,0 0-3 15,3 0 0-15,7-6-9 16,1 0 1-16,-4-7-6 16,0 4 0-16</inkml:trace>
  <inkml:trace contextRef="#ctx0" brushRef="#br1" timeOffset="185982.77">8311 671 52 0,'-10'34'26'0,"-11"19"-31"15,17-31 44-15,-3 13-39 16,0 18 0-16,-4 7-2 16,-3 12 0-16,-3 9 0 15,6 10 1-15,4 3-4 16,4-21 1-16,-4-11-7 16,14-24 1-16,0-22-3 15,14-26 0-15</inkml:trace>
  <inkml:trace contextRef="#ctx0" brushRef="#br1" timeOffset="186417.24">8671 824 45 0,'32'-3'22'0,"7"16"-16"0,-25-7 44 15,-11 0-49-15,1 4 1 16,-8-7-1-16,1 3 1 0,-11-3-3 15,-4 3 0-15,-6 7 2 16,-1 3 0-16,0 9-1 16,0 3 0-16,-3-12 0 15,0 6 0 1,-11 37-1 0,11-5 1-16,10-1-2 15,11 0 1-15,7-15-1 16,4-1 0-16,10-5 0 15,4-10 0-15,6-7 0 16,1-5 1-16,3-10 1 16,-3 0 0-16,-4-10 0 15,-3-8 0-15,-8 8 0 16,-6-9 0-16,-4 7 0 16,-7-1 0-16,-4-6-1 15,-3 10 0-15,-4 3-1 0,-6 12 0 16,-8-6-3-16,-3 3 1 15,-4 13-8-15,7-7 0 16,4-6-2 0,10 4 1-16</inkml:trace>
  <inkml:trace contextRef="#ctx0" brushRef="#br1" timeOffset="186855.3">9151 1110 37 0,'7'15'18'0,"-10"1"-9"15,10-16 34-15,0 0-41 0,3-6 0 16,8 6 2-16,10-10 0 16,4 1-5-16,7 0 0 15,3-7-1-15,0 16 1 16,4-3-13-16,-10-13 1 16,-15-3-2-16,-4-6 0 15</inkml:trace>
  <inkml:trace contextRef="#ctx0" brushRef="#br1" timeOffset="187036.44">9271 787 40 0,'-7'56'20'0,"0"19"-12"0,7-53 37 0,7-3-43 15,-7 13 0-15,7 11-1 16,4 11 1-16,-1-7-8 15,1 0 1-15,-1-6-9 16,1-23 1-16</inkml:trace>
  <inkml:trace contextRef="#ctx0" brushRef="#br1" timeOffset="189946.1">9786 918 48 0,'-7'29'24'0,"0"49"-17"0,7-75 24 15,-4 22-32-15,1 19 1 16,3 0-5-16,0 12 1 16,0-2-1-16,3-7 1 15,1-6-10-15,3-23 1 16</inkml:trace>
  <inkml:trace contextRef="#ctx0" brushRef="#br1" timeOffset="190382.95">10047 928 58 0,'32'12'29'0,"3"-12"-35"15,-21-3 55-15,4-6-49 16,0-1 1-16,-4 1 1 15,3-4 0-15,1 10-3 16,-4 3 1-16,0 3 0 16,-7 10 0-16,-3 6-1 15,-8 3 1-15,1 0-2 16,-1 0 0-16,-3-4-2 16,-3-5 0-16,-1-13-1 0,0 0 0 15,4 0 0-15,4 0 1 16,3 0 1-16,7 3 0 15,0 3 4-15,3 4 0 16,8 2 1-16,3 4 0 16,0 0 0-16,-3 3 0 15,0-1-1-15,-8 11 1 16,-10 5-3-16,-7-6 1 16,-10 13-3-16,-5-10 1 0,-6-5-10 15,-7-8 1-15,-4-11-3 16,11-7 1-16</inkml:trace>
  <inkml:trace contextRef="#ctx0" brushRef="#br1" timeOffset="190834.59">11024 1003 54 0,'-3'41'27'0,"13"-22"-31"0,-3-19 54 16,8 3-50-16,2-3 1 0,11-3 0 15,11-7 1-15,0-5-3 16,0 2 0-16,3 7-2 16,-7-4 1-16,-3 1-7 15,-11 9 1-15,-10 3-8 16,-8 6 0-16</inkml:trace>
  <inkml:trace contextRef="#ctx0" brushRef="#br1" timeOffset="190999.43">11035 1169 35 0,'-25'38'17'0,"18"-10"-1"16,7-22 22-16,4-2-34 15,6 2 1-15,8-6 0 0,14 0 1 16,10 0-9 0,7 6 0-16,-3-6-2 0,0 0 1 15,7-6-11-15,-7-4 0 16</inkml:trace>
  <inkml:trace contextRef="#ctx0" brushRef="#br1" timeOffset="191465.45">12150 715 41 0,'-7'18'20'0,"14"42"-13"0,-4-41 28 16,1 9-34-16,-1 6 1 15,-3 10-1-15,0 0 0 16,-3 19-2-16,-4 9 0 16,3 0-1-16,-3 10 1 15,4-13-5-15,-1-13 0 16,4-2-7-16,4-29 0 16</inkml:trace>
  <inkml:trace contextRef="#ctx0" brushRef="#br1" timeOffset="191883.27">12629 856 48 0,'32'-16'24'0,"-14"10"-17"16,-11 6 41-16,0 0-46 16,-4 0 0-16,-3 6 0 15,-3-3 0-15,-11 10-4 16,-7 5 1-16,-11 1 2 15,-7 10 0-15,4 8-1 16,0-12 0-16,-1 16 0 16,1 6 0-16,0-3-1 15,7 9 0-15,6 1-1 16,12-1 1-16,6-6-1 16,15-3 0-16,3-7-1 0,4-11 1 15,13-11 0-15,5-5 1 16,2-10 0-16,-6-7 1 15,-4-2 0-15,-10 0 0 16,-4-1 0-16,-10 1 1 16,-11-1-1-16,-11 1 0 15,-3 3 0-15,-4 2 1 16,0 4-2-16,1 0 0 16,-1 10-3-16,0-1 0 15,4 1-5-15,7-7 1 16,7 3-7-16,0-3 1 15</inkml:trace>
  <inkml:trace contextRef="#ctx0" brushRef="#br1" timeOffset="192126.05">12979 1207 42 0,'-4'16'21'0,"22"-13"-17"15,-11-3 36-15,7-3-39 16,7-4 0-16,7 4 0 16,1-6 1-16,-1-4-7 0,0 1 1 15,-3-4-10 1,-8-3 1-16</inkml:trace>
  <inkml:trace contextRef="#ctx0" brushRef="#br1" timeOffset="192305.59">13042 1000 40 0,'0'72'20'0,"-10"-47"-8"0,6-3 26 16,4 9-37-16,-3 7 0 15,-1 6-1-15,4-10 0 16,0-2-11-16,4-16 1 0,-4-16-4 16,7-10 1-16</inkml:trace>
  <inkml:trace contextRef="#ctx0" brushRef="#br1" timeOffset="193487.95">13861 831 48 0,'7'0'24'0,"0"0"-10"0,-7 0 24 0,0 0-37 16,-4 0 0-16,-6 3 0 16,-8 3 1-16,-14-3-3 15,-10 13 0-15,-4-7 1 16,4 7 1-16,-1 3-3 16,1 0 1-16,3 6-2 15,4 3 1-15,3-3-3 16,8-16 1-16,9 7-1 0,12 6 0 15,13 3 2-15,8 3 0 16,10 0 1-16,15 4 0 16,3-4 2-16,-4-12 0 15,-7 3 0-15,-10 9 0 16,-8 6-1-16,-6 1 1 16,-18-4-1-16,-18 10 0 15,-3-3-3-15,0-4 0 16,0-12 0-16,-4-9 0 15,4-13 2-15,7-10 0 16,10-6 4-16,11-18 0 0,7-4 5 16,11-15 0-16,17-16 2 15,14 6 0-15,15-12-4 16,10-10 1-16,-4 10-11 16,-13 12 1-16,-11-6-11 15,-11 22 0-15</inkml:trace>
  <inkml:trace contextRef="#ctx0" brushRef="#br1" timeOffset="194030.59">14376 1266 29 0,'-4'0'14'0,"1"-6"-1"0,3 12 14 0,0-6-22 15,0 0 0-15,7-6 4 16,3 3 0-16,11 3-12 16,15 0 1-16,3-6 6 15,-1 6 1-15,5-6-7 16,-1 2 0-16,-7-5-12 15,1-10 1-15,-19 0-2 16,-3-3 0-16</inkml:trace>
  <inkml:trace contextRef="#ctx0" brushRef="#br1" timeOffset="194196.34">14513 1053 48 0,'-10'0'24'0,"-8"82"-25"0,15-57 49 16,3 19-48-16,0-3 1 16,3 9-6-16,4 3 0 15,7-15-8-15,0-20 1 0</inkml:trace>
  <inkml:trace contextRef="#ctx0" brushRef="#br1" timeOffset="194945.98">15328 962 56 0,'-7'29'28'0,"0"5"-22"16,0-25 29-16,-4 1-36 15,-3-10 1-15,-3 9-1 16,3 1 1-16,-1-1-1 16,1 7 1-16,0 3-2 15,4-7 0-15,3 4-1 0,3-1 1 16,4 4 0-16,11-6 0 16,6-1 1-16,12 7 0 15,6-9 2-15,4 2 0 16,-4 4 0-16,-7 3 0 15,-14 9-1-15,-10 3 1 16,-18 7-4-16,-11 15 1 16,-10-15-8-16,3 6 0 15,-3-19-4-15,-1-10 0 16</inkml:trace>
  <inkml:trace contextRef="#ctx0" brushRef="#br1" timeOffset="195197">15272 940 35 0,'21'10'17'16,"18"31"-2"-16,-25-32 28 0,3 0-39 16,5 7 1-16,6-7 2 15,11-9 0-15,7-9-10 16,6-7 1-16,19-12 4 15,10-6 0-15,4-10-7 16,-4 6 1-16,-7 4-10 16,-14 5 0-16,-14 4-4 15,-11-3 1-15</inkml:trace>
  <inkml:trace contextRef="#ctx0" brushRef="#br1" timeOffset="195608.3">16260 1116 45 0,'-4'12'22'0,"11"1"-17"16,-3-10 41-16,-1 3-44 16,1-6 0-16,6 4 0 15,11-4 1-15,11-4-5 0,10 4 0 16,8-9-4-16,-1-4 1 16,-3 4-11-16,-14-3 1 15</inkml:trace>
  <inkml:trace contextRef="#ctx0" brushRef="#br1" timeOffset="195789.18">16171 1423 60 0,'18'32'30'0,"35"-23"-38"0,-39-15 51 0,18 3-44 16,14-7 0-16,7-5-12 15,-1 5 1-15,-2-9 3 16,-11 4 0-16</inkml:trace>
  <inkml:trace contextRef="#ctx0" brushRef="#br1" timeOffset="196265.24">17388 928 59 0,'7'28'29'0,"-14"54"-34"0,7-73 49 0,0 19-44 16,-3 13 0-16,-4 12-1 16,-4 29 1-16,4-1-2 15,0 1 0-15,4 3-7 16,-1-13 0-16,4-19-7 15,0-9 1-15</inkml:trace>
  <inkml:trace contextRef="#ctx0" brushRef="#br1" timeOffset="196852.57">17903 928 45 0,'8'19'22'0,"2"6"-16"15,-6-25 36-15,-1 9-42 16,-3 1 0-16,-7 2 0 15,-7-6 0-15,-7 10 0 16,-7 12 0-16,-4 16 0 16,0 9 0-16,4 20 0 15,7-1 0-15,7 0 0 16,10-9 1-16,11-1-1 16,11-12 1-16,6-12-1 15,8-16 0-15,-4-9 1 0,4-13 0 16,3 0-1-16,1-13 0 15,-12-6 0-15,-9-3 1 16,-12 3-1-16,-10 4 1 16,-11 5-1-16,-13 10 1 15,-8 3-2-15,-7 7 0 16,0 2-5-16,4 7 0 16,10 0-9-16,4 0 0 15</inkml:trace>
  <inkml:trace contextRef="#ctx0" brushRef="#br1" timeOffset="197494.87">18489 1298 48 0,'-7'0'24'0,"18"-3"-14"16,-4 3 25-16,10 0-33 16,8-7 0-16,10 4 1 15,8 3 0-15,-1-9-7 16,0 3 1-16,-3-4-4 16,-11 1 0-16,-3-16-9 15,-11 3 1-15</inkml:trace>
  <inkml:trace contextRef="#ctx0" brushRef="#br1" timeOffset="197658.48">18637 1053 44 0,'0'10'22'0,"-7"90"-24"0,4-75 34 0,-1 19-33 0,1 0 0 0,-1 9-5 0,4 0 0 0,4 1-3 15,3-17 1-15</inkml:trace>
  <inkml:trace contextRef="#ctx0" brushRef="#br1" timeOffset="198112.65">19477 956 53 0,'14'38'26'0,"-3"-13"-29"0,-11-16 46 0,-11 7-43 16,-10-22 1-16,-18 6-1 16,0 6 0-16,-3 13-1 15,-8-4 1-15,5 14-1 16,2-1 0-16,8-3 0 0,10 3 0 15,4 0-1-15,7 7 1 16,7-1 0-16,14 1 0 16,14-7 0-16,11-3 1 15,0 6-1-15,-1 1 1 16,-2-1-1-16,-8 10 0 16,-11-22 0-16,-10 15 0 15,-7-2-1-15,-7-1 1 16,-10-3 0-1,-8-18 0-15,4-4 2 0,-1-19 0 0,8 10 2 16,14-6 1 0,14-16 0 15,11-4 1-31,10-5-1 16,14-4 1-16,15-15-3 0,6 9 0 0,-6-9-7 0,-1 6 1 0,-6 3-13 15,-12-6 1-15</inkml:trace>
  <inkml:trace contextRef="#ctx0" brushRef="#br1" timeOffset="198359.6">19706 1295 55 0,'-3'34'27'0,"41"-15"-25"0,-23-19 42 0,2 3-44 0,11-3 1 16,11 0-2-16,7-3 1 15,0 3-4-15,0-9 0 16,-14-10-9-16,-8 3 1 16,-10 0-4-16,-10-2 0 15</inkml:trace>
  <inkml:trace contextRef="#ctx0" brushRef="#br1" timeOffset="198526.04">19840 1116 48 0,'11'47'24'0,"-1"94"-29"0,-6-113 46 0,-1 22-43 15,1-9 0-15,-4 3-13 16,-4-3 0-16,1-13 10 15,3-9 0-15</inkml:trace>
  <inkml:trace contextRef="#ctx0" brushRef="#br1" timeOffset="199223.36">20440 843 46 0,'3'31'23'0,"-6"13"-19"0,3-34 39 0,-7 9-44 0,3-1 1 0,-3-2 0 16,-3 3 1-16,3 6-1 16,0 13 0-16,0 6 1 15,7-10 0-15,7 16 0 16,10 0 0-16,11-6 0 15,4-9 0 1,18-26-5-16,-5-15 0 16,-6-13-5-1,-3-15 0-15,-8-10-4 0,-7 6 1 16,-3-9-1 0,-4-3 0-16,-4 6 7 0,1 0 0 15,-1 13 8-15,-6 6 1 16,0 18 5 15,-8 17 1-31,0 21 1 16,-6-12 1-16,-1 15-2 0,1 13 0 0,-8 26-4 0,0 14 0 0,4-5-3 15,0 6 1-15,4-7-6 16,-1-12 0-16,4-15-11 16,7-17 1-16</inkml:trace>
  <inkml:trace contextRef="#ctx0" brushRef="#br1" timeOffset="199506.37">20980 1376 41 0,'0'19'20'0,"17"-19"-7"0,-6 6 28 0,3-6-39 0,11 0 1 15,6-6-1-15,5 3 1 16,10-7-6-16,3-5 1 16,-3-4-4-16,-7 0 1 15,-8 4-11-15,-2-4 1 16</inkml:trace>
  <inkml:trace contextRef="#ctx0" brushRef="#br1" timeOffset="199712.33">21237 1141 55 0,'-7'47'27'0,"-3"16"-30"15,6-38 45-15,1 6-43 16,-1 13 1-16,4 9-3 16,4-2 1-16,-1-7-4 15,1-13 0-15,-1 0-9 16,-3-12 0-16</inkml:trace>
  <inkml:trace contextRef="#ctx0" brushRef="#br1" timeOffset="199948.02">21784 793 55 0,'4'47'27'0,"-8"69"-25"0,4-100 47 15,0 21-49-15,-3 26 1 16,-8 25-3-16,0 28 0 16,1-25-7-16,-1 0 0 0,-3-13-8 15,3-34 1 17</inkml:trace>
  <inkml:trace contextRef="#ctx0" brushRef="#br1" timeOffset="201808.96">22289 1251 26 0,'-4'0'13'0,"4"-6"1"0,0 6 14 16,7-4-25-1,0 4 0-15,4-6 1 0,-1 3 1 16,8 3-6-16,10-6 0 15,7 6 3-15,4 0 0 16,4-3-11-16,-8 3 1 16,-7-10-5-16,-7 1 1 15</inkml:trace>
  <inkml:trace contextRef="#ctx0" brushRef="#br1" timeOffset="201973.72">22281 1536 62 0,'8'35'31'0,"20"-7"-42"16,-21-22 63-16,10-6-52 15,12-6 0-15,9-4-10 16,8-8 1-16,-7 8-3 16,-7 1 0-16</inkml:trace>
  <inkml:trace contextRef="#ctx0" brushRef="#br1" timeOffset="203187.77">22991 1188 41 0,'3'6'20'0,"8"-3"-7"0,-4-3 21 16,7 0-32-16,3-3 1 16,8 0 1-16,7 0 1 15,10 3-6-15,4 0 1 16,-4 0 3-16,-3 0 0 15,-7 6-2-15,-11 7 1 0,-7-4-2 16,-10 7 0-16,-11 12-1 16,-11 7 0-16,-3-7-1 15,-4 6 1-15,-3-5 0 16,0 8 0-16,3 7 0 16,4-9 0-16,3-1 1 15,8 4 0-15,3-4 0 16,7 1 1-16,7-10-1 15,7-6 1-15,7-7-2 16,11-6 0-16,3-6-6 16,4-9 0-16,-4 0-9 15,0-20 1-15</inkml:trace>
  <inkml:trace contextRef="#ctx0" brushRef="#br1" timeOffset="203624.63">23636 1019 43 0,'4'6'21'0,"-1"13"-17"0,-3-10 32 16,0-9-38-16,0-6 1 0,-3 12-1 15,-1-3 0-15,1 7 3 16,-1 2 0-16,1 1-2 16,3 3 0-16,0-7 0 15,3-6 1-15,4 3-2 16,4-12 0-16,3-3-1 16,0-1 1-16,0-2-1 15,0 15 1-15,-3-6 0 16,-1-13 0-16,-3-3 1 15,0 4 1-15,0 2 0 16,1 0 1-16,-5 20-1 16,1 8 1-16,-4-15 0 15,0 10 1-15,-4 18-1 16,-3 7 1-16,-4-1-2 16,1 16 1-16,3 0-4 15,0-6 1-15,0 0-9 16,3-16 0-16</inkml:trace>
  <inkml:trace contextRef="#ctx0" brushRef="#br1" timeOffset="203911.37">23880 1599 55 0,'3'16'27'0,"22"-32"-32"0,-15 6 51 0,4 1-46 15,4 0 0-15,10-1-1 16,8-5 1-16,2 5-7 15,1 1 1-15,-7-7-9 16,-7-6 0-16</inkml:trace>
  <inkml:trace contextRef="#ctx0" brushRef="#br1" timeOffset="204092.27">24007 1386 36 0,'0'100'18'0,"-8"7"-12"0,8-101 21 16,0 3-28-16,0 7 0 15,4-7-12-15,0 4 1 16,-1-7 8-16,-3-3 0 16</inkml:trace>
  <inkml:trace contextRef="#ctx0" brushRef="#br1" timeOffset="204644.41">24451 1075 40 0,'14'-3'20'0,"21"-16"-14"0,-24 19 35 16,7 10-38-16,-4-7 1 16,25 9 0-16,-8 1 1 15,1 3-7-15,-11-7 0 16,-3 10 3-16,-8 0 1 15,-10 6-2-15,-7 0 0 16,-10 3-1-16,-8 0 0 0,0 7 0 16,-3-1 0-16,3 7 0 15,4 9 0 17,4-12 0-32,3 12 1 0,6 3-1 0,8 1 0 0,8-14-1 15,-1-8 1-15,3-10-4 16,15-7 0-16,7-8-9 15,3-20 0-15</inkml:trace>
  <inkml:trace contextRef="#ctx0" brushRef="#br1" timeOffset="205079.7">24970 868 53 0,'24'16'26'0,"15"9"-27"0,-28-22 45 16,-1 3-43-16,4-6 0 15,1 0 0-15,-1-9 0 16,0 3-2-16,-4 6 0 15,-3 0 1-15,-7 6 1 16,-7 3-2-16,4 1 0 0,-4 9-1 16,0 6 1-16,-4-6-3 15,1 2 0-15,-1-8 0 16,4-4 1-16,0 1 0 16,3-10 0-16,8-6 1 15,3 2 0-15,0 8 4 16,4 5 0-16,3 7 0 15,0-4 0-15,-4 10-1 16,-3 0 1-16,-7 3-2 16,-7 3 1-16,4-9-6 15,-4 3 1-15,0-3-10 16,-7-10 1-16</inkml:trace>
  <inkml:trace contextRef="#ctx0" brushRef="#br1" timeOffset="205397.52">25157 1618 53 0,'24'-13'26'0,"15"32"-28"0,-21-28 44 0,10 9-42 16,11 9 0-16,7-9-2 15,-4 0 0-15,-3-6-6 16,-4-7 0-16,-7-9-7 15,-14 0 1-15</inkml:trace>
  <inkml:trace contextRef="#ctx0" brushRef="#br1" timeOffset="205579.96">25358 1339 37 0,'0'81'18'0,"-4"-2"-13"15,4-51 26-15,-3-9-31 16,-1 15 0-16,1 10-1 16,-1-6 0-16,1 5-5 0,-1-8 0 15,0-26-5-15,12 1 0 16</inkml:trace>
  <inkml:trace contextRef="#ctx0" brushRef="#br1" timeOffset="206161.11">25908 1044 43 0,'25'9'21'0,"24"10"-13"0,-31-19 38 16,6 3-44 0,5 0 1-16,-5 0 0 0,-2 4 1 15,-5-4-6-15,-3 13 1 16,-7 2 2-16,-7 7 1 15,-7 4-2-15,-10 5 0 16,-8 10-1-16,-3 3 0 16,-4-3 0-16,0 9 0 15,4-6 0-15,3-12 1 0,11-1 0 16,7 1 0-16,7-4 0 16,14 4 0-16,11-7-1 15,7-3 0-15,3 0-4 16,-3-12 0-16,-4-1-9 15,-7-2 0-15,0-20-2 16,-3 4 1-16</inkml:trace>
  <inkml:trace contextRef="#ctx0" brushRef="#br1" timeOffset="206941.84">26289 831 34 0,'-7'0'17'0,"25"9"-12"0,-11-9 30 16,3 3-31-16,4-6 0 15,0 3 3-15,1 0 0 16,2 0-9-16,8 0 1 15,0-9 5-15,-1 9 0 16,1 0-3-16,-7 0 1 16,-4 9-2-16,-7 0 1 15,-7 10-2-15,-4 6 0 0,-6 0 0 16,-1 13 0-16,-3-19 0 16,0-13 0-16,0 4 1 15,7-1 0-15,0 3 0 16,7 1 1-16,7-4 0 15,10-5 0-15,5 2-1 16,9-6 1-16,5 0-6 16,-1 3 0-16,-7-6-10 15,-17-13 1-15</inkml:trace>
  <inkml:trace contextRef="#ctx0" brushRef="#br1" timeOffset="209032.74">26832 1436 41 0,'36'3'20'0,"45"16"-14"16,-53-13 21-16,0-3-27 0,4 3 0 15,-4 4-2-15,0-10 0 16,-6-10-5-16,-5 4 0 15,-3-6-5-15,-7-4 1 16</inkml:trace>
  <inkml:trace contextRef="#ctx0" brushRef="#br1" timeOffset="209223.17">27009 1339 34 0,'0'43'17'0,"-7"14"-15"0,3-38 29 0,-3 12-31 16,0-3 1-16,0 7-2 15,0 2 1-15,0-2-5 16,-4-7 0-16,8-3-5 16,3-15 0-16</inkml:trace>
  <inkml:trace contextRef="#ctx0" brushRef="#br1" timeOffset="209659.19">27407 1223 53 0,'11'9'26'0,"3"-6"-32"0,-3-6 51 15,-1 3-44-15,8-9 1 16,7 2 0-16,6 4 1 16,5-3-4-16,-1 6 0 15,-3 0 2-15,-8 6 0 16,-6 4-1-16,-8-7 1 15,-13 12-2-15,-11 14 0 16,-7 5 0-16,-4-6 0 0,-10 1-2 16,-1 5 1-16,1 7 0 15,3-4 1-15,4-2-1 16,11 3 1-16,6 5 0 31,11 1 1-31,11-9-1 0,6-4 1 0,18-6-5 16,8-9 1-16,10-16-7 15,-4-9 1-15,-3-13-4 16,-14 0 0-16</inkml:trace>
  <inkml:trace contextRef="#ctx0" brushRef="#br1" timeOffset="209972.47">27989 1056 43 0,'4'32'21'0,"-18"-67"-29"0,10 38 41 16,-3-6-33-16,-7-3 1 16,-4 12-1-16,1 4 1 15,3 2-2-15,3 10 1 16,4 6 0-16,0-3 0 15,0 4-1-15,3-14 1 16,12 4-1-16,6-9 1 0,10-10 0 16,1-10 1-16,0-9 0 15,-4-6 1-15,-3 0-2 16,-4 6 1-16,-4 10-12 16,-6-10 1-16</inkml:trace>
  <inkml:trace contextRef="#ctx0" brushRef="#br1" timeOffset="210415.96">28635 1285 38 0,'25'13'19'0,"31"-32"-20"0,-35 16 24 0,11-3-25 16,0 6 1-16,0-4-13 15,-4-2 0-15,-11-3 12 16,-10 3 0-16</inkml:trace>
  <inkml:trace contextRef="#ctx0" brushRef="#br1" timeOffset="210574.3">28557 1571 58 0,'11'34'29'0,"14"-21"-37"16,-11-13 62-16,10-3-54 0,15-13 1 16,11 0-6-16,-1-3 1 15,-3 7-11-15,-4-13 1 16</inkml:trace>
  <inkml:trace contextRef="#ctx0" brushRef="#br1" timeOffset="212389.66">29602 1078 43 0,'3'10'21'0,"15"12"-14"0,-11-16 22 0,0 6-28 16,-4 10 1-16,1-3 1 16,-8 9 0-16,-3 7-4 15,-3 12 0-15,-1 16 3 16,-3 6 0-16,0 9-2 16,-4 4 0-16,4-1-2 15,4-9 0-15,3-9-10 16,0-13 1-16,7-22-3 15,10-9 0-15</inkml:trace>
  <inkml:trace contextRef="#ctx0" brushRef="#br1" timeOffset="212676.87">29880 1172 37 0,'0'32'18'0,"0"9"-19"0,0-29 32 16,-3 16-31-16,-4 7 0 0,0 12 1 15,-4 9 0-15,0-6-1 16,1 13 0-16,-1-6-2 15,4 2 1-15,4-2-8 16,3-4 0-16,0-12-2 16,3-13 0-16</inkml:trace>
  <inkml:trace contextRef="#ctx0" brushRef="#br1" timeOffset="212960.31">30148 1063 34 0,'4'34'17'0,"7"-43"-15"0,-11 9 33 15,3 0-34-15,1-16 1 16,-4 16-1-16,0 16 1 15,-4 12-3-15,-3 10 0 16,-4 31 2-16,1 22 0 16,3-4-3-16,0 29 1 15,3 10-6-15,1-7 0 16,-4-12-5-16,3-20 1 16</inkml:trace>
  <inkml:trace contextRef="#ctx0" brushRef="#br1" timeOffset="214284.34">22807 2170 41 0,'-18'-7'20'0,"8"29"-5"0,13-12 21 0,8-7-32 16,3 3 0-16,7-3 1 15,7-6 0-15,18-6-7 16,18 9 0-16,13-16 1 15,8 0 0-15,-7 4-15 16,-8 2 1-16</inkml:trace>
  <inkml:trace contextRef="#ctx0" brushRef="#br1" timeOffset="214720.12">24028 2195 38 0,'21'-10'19'0,"32"38"-1"16,-36-28 19-16,12 10-35 16,17-10 0-16,13 0 0 15,5-6 0-15,10-7-6 16,4 4 0-16,-11 2-10 16,-7 14 1-16</inkml:trace>
  <inkml:trace contextRef="#ctx0" brushRef="#br1" timeOffset="-214264.22">25650 2286 58 0,'8'25'29'0,"20"-6"-26"0,-11-19 45 16,12 0-46-16,13-10 0 15,18-9-3-15,18-3 1 16,10 4-9-16,3 2 0 16,-2 6-8-16,-19 7 0 15</inkml:trace>
  <inkml:trace contextRef="#ctx0" brushRef="#br1" timeOffset="-213126.54">30709 1135 49 0,'4'0'24'0,"-1"-7"-22"15,-3 7 35-15,0-3-38 16,-3-6 1-16,-8 0-1 16,-6-1 0-16,3 10 1 15,-4 0 0-15,-7 13-1 16,-3 12 0-16,-4 3-1 16,-3 16 1-16,3 9-1 15,4 16 1-15,7-3-1 16,14 22 1-16,14-16-2 15,10 6 1-15,5-6 0 0,2-18 0 16,12-20 2-16,9-15 0 16,5-19 2-16,-1-19 0 15,-6-25 2-15,-8 4 0 16,-10-17 0-16,-15-15 0 16,-10 0-8-16,-7 0 1 15,-14-7-11-15,0 26 1 16</inkml:trace>
  <inkml:trace contextRef="#ctx1" brushRef="#br1" timeOffset="189182.51">26222 9 0,'0'0'16,"0"0"-16,0 0 15,0 0 1</inkml:trace>
  <inkml:trace contextRef="#ctx0" brushRef="#br1" timeOffset="-211927.4">31140 1066 41 0,'3'22'20'0,"8"-47"-13"0,-11 43 20 16,0 26-28-16,-7 19 1 15,0 25 0-15,0-13 1 16,-4 22-2-16,-3 7 1 16,3-13-7-16,1-3 0 15,-1-13-5-15,4-22 1 16</inkml:trace>
  <inkml:trace contextRef="#ctx0" brushRef="#br2" timeOffset="-204494.36">29224 846 28 0,'7'19'14'0,"7"3"-1"0,-10-16 15 0,-1 4-26 15,4-1 1-15,-3 10 0 16,-1 6 1-16,-6-9-6 15,-1 15 1-15,-6 29 2 16,-1 18 1-16,1 32-2 16,-1 6 0-16,0 25 0 15,4-6 0-15,0-10-1 16,0-15 0-16,0-7-2 16,4-21 0-16,-1-13-7 15,1-22 0-15,3-28-2 16,7-13 1-16</inkml:trace>
  <inkml:trace contextRef="#ctx0" brushRef="#br2" timeOffset="-203834.9">29309 962 13 0,'17'0'6'0,"15"-3"2"0,-18 0 6 16,4-3-12-16,3 3 0 15,4-7 6-15,17 4 1 0,11-3-10 16,14-4 1-16,18-12 5 15,3-16 0-15,21 10-2 16,22-4 1-16,6-2-4 16,8-4 1-16,7 3-1 15,10 1 0-15,-14 2 0 16,4 16 0-16,7-3 0 16,-18 10 0-16,-21-7 0 15,-7-6 0-15,-1 6 0 16,-23 0 1-16,-19 4-1 15,-10 5 1-15,-10 10-1 16,-12 10 0-16,-9 5-1 16,-15-15 1-16,-7 19-1 15,-11 9 1-15,-6 16-1 16,-12 19 1-16,-6 9-1 16,0 16 1-16,3-7 0 15,4 17 1-15,0 18-1 0,7 9 0 16,3-3 0-16,1 7 0 15,3 21 0-15,7-8 0 16,0 11 0-16,0-12 1 16,3-6-1-16,1-28 0 15,-4-23 0-15,-4-5 1 16,-6-20 0-16,-19-12 1 16,-20-9 0-16,-29-13 0 15,-17-9 1-15,-28-16 0 0,-29-10-1 16,-14-11 1-16,-28-17-4 15,-10 0 0-15,-33-12-11 16,-6-3 0-16</inkml:trace>
  <inkml:trace contextRef="#ctx0" brushRef="#br2" timeOffset="-201688.22">16591 10849 26 0,'21'-15'13'0,"-7"2"-8"0,-10 7 14 16,-4 6-17-16,0-9 1 16,-7-1 1-16,-7-2 1 15,-7 2-6-15,-15-2 0 16,-17-4 4-16,1 0 0 15,-19 1-2-15,-7 8 1 16,-3 7-1-16,-3 4 1 16,2 14-2-16,8 7 1 31,-17 48-2-31,13 5 0 16,14 7-1-16,15 12 0 0,14-6-2 15,14 3 1-15,14-6-1 31,14-7 1-31,14-9 1 16,7-6 0-16,21-9 2 0,18-17 0 0,22-15 3 16,2-18 0-16,8-14 0 15,0-5 0-15,-4-16 1 16,-3-16 0-16,-4-10-3 16,-14-8 1-16,-14 5-2 15,-10-9 1 1,-15 7-1 15,-14-10 0-15,-17 0-1-1,-12 3 1-15,-16 6-1 0,-12 4 0 0,-13 12-4 0,-14 16 1 0,6 6-7 0,-13 9 1 0</inkml:trace>
  <inkml:trace contextRef="#ctx0" brushRef="#br2" timeOffset="-200951.48">16284 13114 31 0,'7'-10'15'15,"0"-31"-10"-15,-3 26 22 0,3-1-25 0,0-3 1 0,-7 4 1 0,-4-4 0 0,1 3-6 0,-4 0 1 16,-11 4 3-16,-14 2 1 15,-10 4-2-15,-11 3 0 16,-7 3-1-16,-7 6 1 16,4 1-1-16,-4 11 1 15,0 11-2 1,0 8 1-16,3 10-3 16,4 13 0-1,11 9-2-15,3 6 1 16,11 10-1-16,10 9 0 0,11 3 1 0,14-3 0 0,21-6 2 15,14-13 1 1,11-18 2-16,18-10 1 0,17-13 1 16,21-12 1-16,7-13 1 15,-3-15 0-15,0-13-1 16,-11-6 1-16,-10-12-2 16,-14-10 1-1,-11-4-3-15,-18-5 0 0,-17 0-1 16,-18-4 0-16,-14-3-3 15,-18 7 0-15,-14-4-9 16,-7 1 1-16,-10 2-1 16,-1 10 0-16</inkml:trace>
  <inkml:trace contextRef="#ctx0" brushRef="#br2" timeOffset="-200165.36">15819 15199 25 0,'42'3'12'0,"14"-3"-11"0,-42 0 22 0,-3-3-19 0,0-7 0 15,-1-2 3-15,-6-7 0 16,-4-6-8-16,-11-3 0 16,-14 3 6-16,-13-4 0 15,-1 1-2-15,-11 0 1 16,-6 3-2-16,-7 3 0 15,-5 6 0 1,-2 7 0-16,3 12-2 0,0 6 0 16,14 7-1-16,4 12 0 15,3 13-3-15,0 3 0 0,7 16-3 16,7 15 1-16,15 3-1 16,13 7 0 15,11-4 1-31,11-8 0 0,17-11 3 0,18-12 1 0,21-9 5 15,14-16 1-15,15-15 2 16,2-7 1 0,5-19 0-16,-8-15 0 0,-14-7-1 15,-10-15 1-15,-22-4-5 16,-13-12 1 62,-15 13-5-47,-21 0 1-15,-18-1-12 0,-13 4 0-1</inkml:trace>
  <inkml:trace contextRef="#ctx0" brushRef="#br2" timeOffset="-199584.26">15998 16500 36 0,'-3'-6'18'0,"-8"-10"-8"0,8 7 22 0,-4-4-28 0,-7-9 0 0,-4-3 0 16,-7 3 1-16,-3-3-7 16,-4 6 0-16,-3 7 5 15,-7 2 0-15,-8 7-2 0,-6 3 0 16,-4-3-1-16,-7 9 0 16,-4 7-2-16,1 6 0 93,3 3-2-93,0 12 0 0,0 7-2 0,7 9 1 0,3 19-1 0,15 0 0 0,14 16 2 0,17 0 0 0,22-1 2 0,13-12 0 0,12-9 4 0,24-19 1 16,17-16 2-16,19-18 0 16,2-20 1-16,15-15 0 0,-10-6-1 15,-12-7 0-15,-13-6-3 16,-18-3 0-16,-14-6-4 47,-15 0 0-47,-16-10-12 0,-12-12 0 0</inkml:trace>
  <inkml:trace contextRef="#ctx1" brushRef="#br2" timeOffset="202377.47">19939 7090 0</inkml:trace>
  <inkml:trace contextRef="#ctx0" brushRef="#br2" timeOffset="-198744.07">25298 10028 33 0,'17'-13'16'0,"12"-2"-7"0,-22 5 16 0,0 4-24 0,0-3 1 15,-7-4 0-15,-4 1 1 16,-6 2-4-16,-19 1 1 16,-13 6 1-16,-4 3 1 15,-21 12-1-15,-14-6 0 16,-7 13-1-16,-14 13 1 16,17 8-3-16,0 23 1 15,8 25-3-15,10 18 0 16,21 89-1-1,28-41 0-15,25-29 1 16,21-34 1-16,32-35 3 16,36-27 1-1,13-39 3-15,18-21 0 0,7-13 3 16,-14-19 0-16,-21 0-3 16,-29-18 1-16,-27 3-5 15,-29-10 1-15,-28 0-13 16,-29-6 0-16</inkml:trace>
  <inkml:trace contextRef="#ctx0" brushRef="#br2" timeOffset="-194346.04">25199 9479 27 0,'-4'16'13'0,"8"-7"-9"16,-4-9 13-16,0 3-17 16,0 0 0-16,0 4 1 15,-4-1 1-15,4 7-1 16,-3-4 1-16,3 0 1 15,0 4 1-15,0-4 0 16,0 7 0-16,3 0-1 16,1 3 0-16,-1-4 0 0,1-2 1 15,3-4 0-15,0-6 0 16,7-9-1-16,0-3 1 16,7-16 0-16,11-16 0 15,14-6-4-15,11-19 1 16,10-6-13-16,7-7 0 15,3 1-3-15,-3 9 0 16</inkml:trace>
  <inkml:trace contextRef="#ctx0" brushRef="#br2" timeOffset="-191653.42">21781 14804 38 0,'-4'6'19'0,"4"-12"-10"0,0 6 20 0,0 0-25 16,4-7 1-16,-1 1 2 15,1 0 1-15,6 0-9 16,8 3 0-16,10 3 7 16,11 3 0-16,10 0-2 15,15 3 1-15,-4 3-3 16,-7-2 1-16,-11 2-2 15,-7 1 0-15,-14 5-3 16,-10 10 1-16,-18-3-2 16,-18 10 1-16,-10 2-2 15,-4 1 0-15,-10-1-1 16,-1 1 1-16,4-10 1 16,8 3 0-16,6 6 1 15,4-2 1 1,7 2 1-16,6 1 1 0,8-1 1 0,11-2 0 15,14-1 0-15,10-6 1 16,11-3-1-16,17-6 0 16,8-7-3-16,-1-3 0 31,-10-3-11-15,3-9 0-1,-3-6-4-15,-3-4 0 16</inkml:trace>
  <inkml:trace contextRef="#ctx0" brushRef="#br2" timeOffset="-191224.1">22878 14794 52 0,'3'13'26'0,"-6"-16"-33"0,-1 3 49 0,-3 0-42 0,-7 0 1 0,-7 0-1 16,-7 9 1-16,-8 4-1 16,1 12 0-16,3 0 1 15,4 9 0-15,0-2-1 16,7 2 1-16,3-2 0 16,4-7 0-16,10-3-1 15,1-4 0-15,17-8 0 16,7-13 1-16,7-4-2 0,4-5 1 15,-4-4 0-15,-3 1 0 16,-4 2 0-16,-3 4 0 16,-1 2 0-1,1 7 0 1,-7 10 0-16,-1 15 0 0,-6 6 0 0,-1 7 0 16,-6 15-1-16,-1 16 1 15,1 0-2-15,-1 0 1 16,-3-6-7-16,4-13 1 15,-1-16-8-15,4-15 0 16</inkml:trace>
  <inkml:trace contextRef="#ctx0" brushRef="#br2" timeOffset="-190801.19">23421 15017 55 0,'0'13'27'0,"14"-4"-29"0,-14-9 49 16,18 0-45-16,6 0 0 15,8 0-1-15,7 0 1 0,3-3-5 16,1 3 1-16,-5 0-3 16,-9 0 0-16,-12 6-12 15,-10-3 0-15</inkml:trace>
  <inkml:trace contextRef="#ctx0" brushRef="#br2" timeOffset="-190621.83">23308 15258 37 0,'-28'51'18'0,"31"-17"-4"0,4-28 21 0,4 1-32 15,7-4 0-15,6 0 0 16,8-3 0-16,17 0-5 16,15-6 0-16,3-1-3 15,0-5 0-15,4-7-10 16,-19 0 1-16</inkml:trace>
  <inkml:trace contextRef="#ctx0" brushRef="#br2" timeOffset="-190308.01">24550 14550 61 0,'0'44'30'0,"-7"34"-33"0,7-50 54 0,0 19-48 15,0 7 0-15,-4 11 1 16,-3 14 0-16,-7 9-5 15,3 15 0-15,1 1 3 16,-1-7 0-16,-3-9-7 16,0-13 1-16,-4-22-15 15,1-25 0-15</inkml:trace>
  <inkml:trace contextRef="#ctx0" brushRef="#br2" timeOffset="-189032.8">16027 16093 36 0,'-11'6'18'0,"4"19"-12"15,7-16 18-15,0 10-22 16,0 6 0-16,-3 0 0 16,3 0 1-16,0 10-4 15,0-4 0-15,0-3 4 16,0-2 1-16,0-8 0 15,7-5 0-15,3-13 1 16,8-16 0-16,17-15 0 16,11-19 0-16,3-32-4 15,29-21 1-15,17-20-13 0,4-2 1 16,-25-16-7-16,-10 6 1 16</inkml:trace>
  <inkml:trace contextRef="#ctx0" brushRef="#br2" timeOffset="-188282.14">25086 14540 33 0,'7'-22'16'0,"0"4"-3"16,-7 18 16-16,0 0-24 15,4 3 0-15,-1 9 1 16,-3 13 0-16,0 16-9 16,-3 25 1-16,-1 6 5 0,-6 28 1 15,-8 20-7-15,-7 18 0 16,-3 0-12 0,-7-16 1-16</inkml:trace>
  <inkml:trace contextRef="#ctx0" brushRef="#br2" timeOffset="-187459.98">16118 14716 44 0,'7'28'22'0,"1"-6"-17"0,-5-16 23 0,1 4-25 15,-1-1 0-15,1-3 2 16,-1 4 0-16,1-10-7 0,3-10 1 16,7-8 4-16,11-11 0 15,3-21-5-15,18-16 1 16,14-9-14-16,21-25 1 15</inkml:trace>
  <inkml:trace contextRef="#ctx1" brushRef="#br2" timeOffset="214391.37">20546 11539 0,'0'0'16</inkml:trace>
  <inkml:trace contextRef="#ctx0" brushRef="#br2" timeOffset="-186766.22">25650 14415 45 0,'-3'28'22'0,"-1"-25"-17"16,1 7 22-16,-4 12-25 16,-4 6 0-16,-6 25 1 15,-1 29 0-15,-3 15-5 16,0 13 1-16,-1 15-3 16,1 4 1-1,0-23-10-15,0-24 0 0</inkml:trace>
  <inkml:trace contextRef="#ctx0" brushRef="#br2" timeOffset="-185985.5">16838 12825 44 0,'0'72'22'0,"18"-28"-17"0,-15-38 22 0,1 7-25 16,-1-1 0-16,4-2 3 15,0-1 0-15,4-9-5 16,3-6 0-16,14-13 4 16,4-25 0-16,10-22-1 0,15-37 1 15,13-13-9-15,-3-16 1 16,15-25-12-1,16 10 1-15</inkml:trace>
  <inkml:trace contextRef="#ctx0" brushRef="#br2" timeOffset="-185263.94">26539 14537 46 0,'46'-22'23'0,"-32"-22"-14"0,-14 29 23 0,-7 2-31 0,-3-6 0 0,-8-6 0 0,-7 0 1 16,1 3-3-16,-11 10 1 0,-8 2 1 16,-3 16 0-16,4 10-1 15,-4 6 1-15,-7 19-2 16,0 6 1 0,-3 16-5-16,10 21 1 15,11 1-1-15,17 6 1 0,15 0-1 16,17-19 1-16,14-12 2 15,4-17 0-15,21-14 5 16,17-14 1-16,11-24 1 16,0-19 0-16,-7-13 0 15,-17-12 0-15,-15-10-2 16,-10 3 1-16,-18-5-8 16,-21-8 0-1,-21-11-11 1,-18-10 0-16</inkml:trace>
  <inkml:trace contextRef="#ctx0" brushRef="#br2" timeOffset="-184511.36">16902 10746 29 0,'-4'16'14'0,"4"6"-3"0,0-13 11 0,4 7-18 15,3-1 0-15,-4 7 5 16,-3-3 0-16,4 0-9 15,-1-6 0-15,1-4 7 16,3-3 1-16,3-9-2 16,12-9 1-16,6-20-3 15,14-9 1-15,15-24-3 16,6-8 0-16,8-11-5 16,17-20 1-1,4-9-16 1,-4 26 0-16</inkml:trace>
  <inkml:trace contextRef="#ctx0" brushRef="#br2" timeOffset="-183748.61">27531 14167 26 0,'3'-9'13'0,"-10"-16"0"0,4 25 14 0,-1 3-20 15,-6 3 0-15,-1 7 3 16,0 5 0-16,1 17-12 16,6 9 0-16,1 28 8 15,-1 13 1-15,4 24-4 16,0 20 0-16,-7 3-3 16,-3-1 1-16,-4-15-13 15,-4-25 0-15,-3-28-5 16,10-19 1-16</inkml:trace>
  <inkml:trace contextRef="#ctx0" brushRef="#br2" timeOffset="-182135.34">21858 14252 40 0,'11'0'20'0,"-4"0"-15"15,-7 0 21-15,0 0-25 16,-4 3 1-16,-6 6 2 16,-1 4 0-16,-7 15-5 15,-6 0 0-15,-12 13 3 16,-6 12 0-16,-7 4-2 15,-1 15 1-15,1 10-1 16,0 12 1-16,3 6-1 16,3 19 1-16,12 7-1 15,17 5 0-15,14-8-2 16,14-7 1-16,17-16-5 16,12-15 1-16,13-20-9 0,1-24 1 15</inkml:trace>
  <inkml:trace contextRef="#ctx0" brushRef="#br2" timeOffset="-181660.52">22899 14261 30 0,'-11'28'15'0,"11"38"-10"0,0-56 19 0,0 9-23 0,4 12 0 16,-1 10 2-16,-3 3 0 15,4 9-4-15,6 22 1 16,8 4 2-16,10 18 1 15,-7 16-1-15,1 3 0 16,-5 0-2-16,-13 9 1 16,-18-12-1-16,-8 3 0 15,-2-6-4-15,-8-4 1 16,-3-12-9 0,-4-15 1-16</inkml:trace>
  <inkml:trace contextRef="#ctx0" brushRef="#br2" timeOffset="-180469.3">22888 16042 28 0,'4'7'14'0,"-1"5"-5"0,1-9 17 16,-4 0-23-16,0 7 1 15,0 6 1-15,0 2 0 16,0 11-7-16,0 5 1 16,-4 7 3-16,1 9 1 15,-1-3-3-15,1 0 0 16,-1-6-5-16,1-13 0 16,3-9-8-16,3-13 1 15</inkml:trace>
  <inkml:trace contextRef="#ctx0" brushRef="#br2" timeOffset="-180188.98">23220 16171 35 0,'7'6'17'16,"21"0"-14"-16,-24-6 26 0,3 0-27 15,-4 0 0-15,-3 4-1 16,-3-4 1-16,-8 3-4 15,-3 3 1-15,-4 0 1 16,-3 7 1-16,0 3-3 16,0-1 0-16,-4 10-3 15,0 7 1-15,4 2-1 16,7 1 0-16,11 2 1 16,6-9 0-1,4-2 4-15,7-14 0 16,8-9 4-16,2-6 0 15,1-9 1-15,0-4 0 0,-4-9-1 0,-7 0 1 16,-7 0-13-16,-7-7 0 16,-11-5-3-16,4-1 1 15</inkml:trace>
  <inkml:trace contextRef="#ctx0" brushRef="#br2" timeOffset="-179603.31">24737 13891 53 0,'3'16'26'0,"-10"3"-33"0,4-16 54 0,-11 6-47 0,-11 4 0 15,-3 12 1-15,-8 13 0 0,-9 9-3 16,-8 12 1-16,-4 10-3 16,-6 25 1-16,-1 16-3 15,4 25 1-15,7 18-1 16,15 10 0-16,16 16 1 16,19-6 0-16,13-20 1 15,15-24 0-15,17-16-2 16,11-32 0-16,0-24-3 15,4-16 0-15</inkml:trace>
  <inkml:trace contextRef="#ctx0" brushRef="#br2" timeOffset="-178987.68">27802 13794 39 0,'4'19'19'0,"10"9"-20"16,-7-28 38-16,0 6-33 0,7 10 0 15,7 18 4-15,4 14 0 16,7 24-10-16,3 15 1 16,-3 8 5-16,-7 11 0 15,-8 13-2-15,-10 7 0 16,-7 18-3 0,-17-6 0-16,-12-3-4 0,-2-19 0 15,2-16-5-15,1-21 1 16,0-20-7-16,3-15 1 15</inkml:trace>
  <inkml:trace contextRef="#ctx0" brushRef="#br2" timeOffset="-178521.73">28272 15224 42 0,'3'9'21'0,"4"26"-22"16,0-26 36-16,0 1-31 15,4-4 0-15,3 0 1 16,0 0 1-16,0-2-8 15,0-1 1-15,4 3 4 16,-4-6 0-16,-3 3-3 0,-4 0 1 16,-7-3-2-16,-4 3 1 15,1 1-1-15,-4-1 0 16,-4 3 0-16,-3 3 0 16,-4 4 0-16,1 6 1 15,-1 6 0-15,4 0 1 16,3-3 0-16,8 3 0 15,3 3 1 1,3-3 0-16,8 0 1 0,3-3 1 16,0-6-2-16,0-7 1 15,0 1-2-15,0-4 1 0,-3 0-11 16,-4 4 1-16,-14-7-10 16,-7-3 0-16</inkml:trace>
  <inkml:trace contextRef="#ctx0" brushRef="#br2" timeOffset="-167892">1326 12656 27 0,'15'-10'13'0,"9"23"4"16,-20-10 14-16,-4-3-26 15,7 6 1-15,-7 4 0 16,0 5 1-16,-7 1-10 15,3 9 0-15,-3 16 6 16,-14 12 1-16,0 13-4 0,-4 19 1 16,0 12-2-16,-3 3 1 15,7 4-4-15,-7-10 1 16,0-13-8-16,14-12 1 16,-4-25-4-16,11-22 0 15</inkml:trace>
  <inkml:trace contextRef="#ctx0" brushRef="#br2" timeOffset="-167592.87">1658 12468 38 0,'28'9'19'0,"-10"7"-20"0,-18-16 33 0,0 9-32 16,0 7 1-16,-7 3 0 16,-4 12 0-16,1 7-2 15,-8 2 0-15,-3 17-1 16,-7 5 0-16,3 20-2 16,-3 12 0-16,7 10-1 15,3-1 1-15,0-9-1 16,8-12 1-16,-1-17-4 15,8-14 1-15,-11-23 0 16,10-19 1-16</inkml:trace>
  <inkml:trace contextRef="#ctx0" brushRef="#br2" timeOffset="-167349.72">1196 13176 48 0,'0'3'24'0,"14"-12"-31"0,-3 12 53 0,13 0-47 15,1 4 1-15,14 2 0 16,7-3 0-16,7 7-1 16,7-1 1-16,-11-2-5 15,0-4 0-15,-6-9-4 16,3-3 0-16,-8-7-5 15,-6 0 0-15</inkml:trace>
  <inkml:trace contextRef="#ctx0" brushRef="#br2" timeOffset="-167111.71">1884 13126 35 0,'0'0'17'0,"0"6"-16"0,0-3 30 0,-7 4-30 15,3-1 0-15,-3 13 0 16,-10 0 0-16,2 6-2 15,-6 3 1-15,-3 3 0 16,2 7 1-16,8 0-3 16,-3-4 0-16,-1-6-1 0,7-6 0 15,8-3 0-15,-4-10 1 16,7-9 1-16,18-9 1 16,-4-7 1-16,10-6 1 15,-3 0-2-15,1-3 1 16,-1-6-9-16,-11 6 0 15</inkml:trace>
  <inkml:trace contextRef="#ctx0" brushRef="#br2" timeOffset="-166854.52">1965 13368 25 0,'-7'0'12'0,"7"-35"-6"0,0 26 13 0,-4-7-16 16,4-3 0-16,-7 0 5 15,7 1 0-15,0 5-9 16,7 4 0-16,-7-4 6 16,11 0 0-16,10 1-3 15,7-1 1-15,4 1-8 16,7-1 1-16,-11 1-8 15,-3-4 0-15</inkml:trace>
  <inkml:trace contextRef="#ctx0" brushRef="#br2" timeOffset="-166090.89">2364 13273 44 0,'0'22'22'0,"0"7"-24"0,0-23 36 15,0 6-34-15,-7 7 1 16,3-3 0-16,-7 0 0 16,4-1-2-16,4-5 1 15,3-1 0-15,-7-6 0 16,7-3-1-16,7-6 1 0,-4-3-1 16,15-10 1-16,0 0 0 15,-4-6 0-15,7 0 0 16,4-7 0-16,-11 4-1 15,3 3 1-15,-6 3 1 16,7 3 0-16,-8 4 0 16,4 5 1-1,4 17-1 1,-7 8 1-16,6 4 0 16,-6-3 0-16,-8 3-2 15,4-4 1-15,4-2-4 16,-4-4 0-16,-3 1-5 15,3-10 0-15,3 0-6 16,1-13 1-16</inkml:trace>
  <inkml:trace contextRef="#ctx0" brushRef="#br2" timeOffset="-165760.25">2741 13311 59 0,'14'28'29'0,"4"-18"-37"0,-8-7 56 15,8-3-48-15,3-3 1 16,7-4 0-16,1-2 0 16,-5-7-2-16,-2-2 1 15,-8-4 0-15,-4 0 0 16,1 0-1-16,-11 3 0 0,-11 0-1 16,1 3 1-16,-4 7-1 15,-1 3 0-15,-6 6-1 16,4 9 0-16,-1 4 1 15,4 9 0-15,-4 0 0 16,8 6 1-16,3 3 1 16,3 4 0-16,8-1-1 15,6-6 0-15,4 1-3 16,7-14 0-16,11-8-4 16,7-11 0-16,-7-8-6 15,7-23 1-15</inkml:trace>
  <inkml:trace contextRef="#ctx0" brushRef="#br2" timeOffset="-165430.04">3496 13004 34 0,'14'-13'17'0,"-7"13"-15"16,-7 3 28-16,-7 1-29 0,-3 2 0 16,-8 3 0-16,-3 1 1 15,0 2-3-15,-8 1 1 16,5-1 1-16,-5 7 0 15,1-3-1-15,7 3 1 16,10-7-1-16,1 1 1 16,10-1-1-16,3 1 1 15,8-1 1-15,7 4 0 16,-1-4 0-16,15-2 0 16,-4-1 0-16,-3 4 0 15,0-1-1-15,-11-2 0 0,-4 2-1 16,-3 4 1-16,-14 3-5 15,-3 6 1-15,-4 0-9 16,-4 0 0-16,-3-6-2 16,-7-7 1-16</inkml:trace>
  <inkml:trace contextRef="#ctx0" brushRef="#br2" timeOffset="-164827.28">3041 13277 42 0,'-7'25'21'0,"3"22"-25"15,4-38 41-15,0 1-35 16,0-1 1-16,0-3-1 16,0-3 1-16,-7-6-4 15,7-6 1-15,0-10 2 0,7-9 0 16,4-4-2-16,-4-2 1 16,-3-1 0-16,6 4 0 15,1-3-1-15,6 8 0 16,-6 8-3-16,0 2 0 15,-1 10-4-15,1-1 1 16,-1 4-8-16,-3-3 0 16</inkml:trace>
  <inkml:trace contextRef="#ctx0" brushRef="#br2" timeOffset="-164498.48">3253 12740 53 0,'7'44'26'0,"21"22"-35"16,-25-50 47-16,4 6-41 16,4 6 0-16,-7-3-16 0,3-6 1 15,-7-19 15-15,-7-10 1 16</inkml:trace>
  <inkml:trace contextRef="#ctx0" brushRef="#br2" timeOffset="-163507.89">4424 13126 44 0,'-11'25'22'0,"11"7"-23"0,-7-23 39 0,4 13-36 16,-4-6 1-16,-4 2 0 16,4 1 1-16,3-3-6 15,-3-4 1-15,4-2 2 16,3-7 1-16,0-3-2 15,0-13 0-15,3-5-1 16,8-11 1-16,7 1-2 16,-1-3 1-16,4 3 0 15,-6 2 0-15,2 5 0 16,1-1 0-16,-4 9 0 16,0 7 1-16,0 9 0 15,-3 3 0-15,-4 4 0 0,-4-1 0 16,4 7-1-16,-7-7 0 15,4 7-1-15,-1-4 1 16,1-2-1-16,3-4 0 16,-3-6 0-16,3 0 1 15,3-6 0-15,1-7 1 16,-1-3 0-16,1 1 0 16,7-4 0-16,-8 3 1 15,4 1-1-15,-3-4 1 16,3 9 0-16,-3 4 1 15,-1 6-1-15,1 6 0 0,-4 7 0 16,3 6 0-16,-10 3-1 16,0 3 0-16,4 3-1 15,3-3 0-15,-7 0-3 16,11-9 0-16,-8-4-5 16,8 1 1-16,-1-10-5 15,4-9 1-15</inkml:trace>
  <inkml:trace contextRef="#ctx0" brushRef="#br2" timeOffset="-163164.28">4953 13220 49 0,'11'32'24'0,"17"-42"-28"0,-14 13 48 15,4-6-44-15,3 0 1 16,0 0-1-16,4-3 0 15,-11-4 0-15,3-9 0 16,-13 4 0-16,-1-1 0 16,-6 0-1-16,-1 4 1 15,-6 5-1-15,-8 1 1 16,4 9-3-16,0 4 0 16,0 2 0-16,3 4 0 15,1 5-1-15,-4 7 1 16,6-3 0-16,1-3 1 0,7 3 1 15,7 3 1-15,4 0-1 16,10-3 0-16,0-6-2 16,18-10 1-16,-7-9-7 15,17-9 1-15,4-20-3 16,11-18 0-16</inkml:trace>
  <inkml:trace contextRef="#ctx0" brushRef="#br2" timeOffset="-162938.39">5733 12345 29 0,'-11'-6'14'0,"-10"40"-9"15,14-27 26-15,-7 18-30 16,-7 16 1-16,-1 28 0 16,-2-4 0-16,-1 23-4 15,-10 16 0-15,7 21 1 16,6-6 0-16,1-9-2 15,4-25 1-15,2-16-3 16,-2-22 0-16,3-22 0 0,0-22 0 16,-8-12-4-16,1-17 1 15</inkml:trace>
  <inkml:trace contextRef="#ctx0" brushRef="#br2" timeOffset="-162383.99">5200 13007 29 0,'0'6'14'0,"11"22"-10"0,-1-21 25 15,1-1-26-15,-4 0 0 0,7-6 1 16,7-3 1-16,14-6-6 16,-3-1 0-16,0 1 4 15,3-7 0-15,-3 4-2 16,0-1 1-16,-1-6-2 16,5-3 0-16,-12-3-1 15,1-3 0-15,-4-3-1 16,-3 2 1-16,-4 14-1 15,4-10 1-15,-8 15 0 16,1-2 0-16,-8-1 1 16,8 7 0-16,3 3 0 15,-11 3 1-15,5 6-1 16,2 7 0-16,-10 5 0 16,0 11 1-16,0 2 0 15,0-6 0-15,0 3 0 16,0 7 0-16,0-7-1 0,0-6 1 15,4-6-1-15,3-7 0 16,3-3-1-16,1-9 1 16,-1-3-1-16,8-3 1 15,-11-4-1-15,4-3 1 16,-1 1 0-16,1 2 1 16,3 4-1-16,0 2 1 15,0 7 0-15,-3 4 0 16,-1 5-1-16,5 16 1 15,-5 0-1-15,1 6 0 16,-1 4 0-16,4-7 0 0,0 4 0 16,8-11 0-16,-8-8-1 15,7-4 1-15,4-5-4 16,6-4 1-16,8-4-9 16,-11-5 0-16</inkml:trace>
  <inkml:trace contextRef="#ctx0" brushRef="#br2" timeOffset="-162114.52">6406 12982 37 0,'0'-3'18'0,"0"40"-15"16,4-37 25-16,-4 0-28 16,-4 3 1-16,4 4-1 15,-10-1 0-15,-1 0-1 16,1 7 1-16,-4-1 0 0,-1 4 0 15,5 9-1-15,-1-3 0 16,-3 0-1-16,4 0 0 16,6-6 0-16,-3-1 1 15,7-2-1-15,7 3 1 16,-3-10 0-16,6-6 1 16,4-6-1-16,0-4 1 15,4-6-5-15,0-5 1 16,3 2-5-16,4-13 1 15</inkml:trace>
  <inkml:trace contextRef="#ctx0" brushRef="#br2" timeOffset="-161677.48">7091 12424 47 0,'-4'40'23'0,"1"73"-28"0,3-84 45 0,-4-8-40 15,1 11 0-15,-1 5 1 16,4 4 0-16,-7 0-1 16,7-3 0-16,7-1 1 15,-7-5 1-15,0-1-1 16,7-6 1-16,0-6-2 15,-3-7 1-15,-4-5-1 0,-7-7 0 16,-4-3-1-16,-6 3 1 16,-12 0-1-16,5 0 1 15,-8 0 0-15,-3 6 1 16,-4 10-1-16,7-1 0 16,4 4 1-16,7 0 0 31,7 0 0-31,10-1 0 31,8 4 0-15,10 0 0-16,3 0-1 0,8-6 1 0,10-3-4 0,-3-7 1 0,-4-9-8 0,-10-4 0 15,-15-8-5-15,-3-4 0 16</inkml:trace>
  <inkml:trace contextRef="#ctx0" brushRef="#br2" timeOffset="-161175.25">7624 12675 42 0,'7'6'21'0,"14"47"-21"0,-14-56 35 0,0 6-33 0,0 3 0 0,0 4 1 0,4-4 1 0,-11 0-6 15,3-3 0-15,-3-3 3 16,0 0 0-16,7-3-6 16,-3 3 1-16,-1 0-10 15,-3 0 1-15</inkml:trace>
  <inkml:trace contextRef="#ctx0" brushRef="#br2" timeOffset="-160986.52">7634 12925 43 0,'0'38'21'0,"7"-41"-13"0,-7 6 32 16,0-3-38-16,0 0 0 16,0 0 0-16,4-3 0 15,6 3-11-15,-3 3 0 16,-10-3-5-16,-4 3 1 15</inkml:trace>
  <inkml:trace contextRef="#ctx0" brushRef="#br2" timeOffset="-160158.36">970 13581 27 0,'46'12'13'0,"35"1"-1"0,-60-13 11 0,8 6-20 16,13 0 0-16,7 1 0 15,11-4 1-15,11 6-4 16,6 1 1-16,15-1 4 15,0 0 0-15,14-2-1 16,14-1 0 0,17 3 0-16,4-2 1 15,18-4-2-15,21-3 0 0,7-6 1 0,18-10 0 16,20 0 0-16,15-3 0 47,28-9-1-47,11 3 1 0,10 6-2 0,8 0 1 15,13 10-2-15,8 0 1 0,-1 5-2 0,-17 4 0 16,-11 7-1-16,-28 5 1 16,-10 1-5-16,-25 2 0 15,-39 11-14 1,-36-8 1-16,-27 14-1 16,-29-1 1-1</inkml:trace>
  <inkml:trace contextRef="#ctx0" brushRef="#br2" timeOffset="-158120.28">10185 11665 39 0,'0'0'19'0,"17"0"-9"0,-10-3 20 16,11 3-25-16,10 0 0 16,11 3 2-16,7 3 0 15,10 0-10-15,11 4 1 16,-7-4 6-16,-10 0 0 16,-11 1-4-16,-8-1 1 15,-6 0-2-15,-7 4 0 0,-11 5-1 16,-11 4 0-16,-10 0-2 15,-11 12 1-15,-3 4 0 16,0-1 1 0,0 7 1-16,3 0 0 0,4 3 1 15,7-7 1-15,7-2 1 16,14-10 0-16,10-6-2 16,15-1 0-16,7-5-8 15,0-10 1-15,-11-6-7 16,0-6 0-16</inkml:trace>
  <inkml:trace contextRef="#ctx0" brushRef="#br2" timeOffset="-157668.39">11377 11094 37 0,'0'-9'18'0,"4"12"-28"0,-4-3 27 0,0 3-18 16,0 3 0-16,0 0 6 16,0 4 0-16,0 2-3 15,-4 1 0-15,-3 0 3 16,0 2 1-16,0 4 0 16,-4 3 1-16,-10 6-4 15,-4 13 1-15,-3 12-2 16,0 16 0-16,0 16-2 15,3 18 0-15,7 26 0 16,11 9 0-16,7-6-1 16,11-10 0-16,7-15-3 15,3-20 0-15,4-15-9 16,-8-15 0-16</inkml:trace>
  <inkml:trace contextRef="#ctx0" brushRef="#br2" timeOffset="-157083.06">12622 10868 34 0,'0'41'17'0,"7"19"-13"0,-3-35 20 15,0-3-21-15,-1 18 0 16,-3 7 2-16,-3 22 0 16,-8 22-6-16,-3 22 0 15,-4 16 3-15,1 15 1 16,-5 10-6-16,1-4 1 15,-3-5-9-15,-5-7 1 16,-6-16-3-16,0-22 1 0</inkml:trace>
  <inkml:trace contextRef="#ctx0" brushRef="#br2" timeOffset="-156572.37">13508 11063 40 0,'-11'12'20'0,"-6"45"-24"0,10-38 40 0,-4 6-35 16,-7 9 1-16,-3 16 1 16,-7 26 0-16,0 11-4 15,0 23 0-15,6 25 1 16,5 15 0-16,10 7-3 15,7-13 1-15,7-6-4 16,10-22 0-16,8-31-7 16,7-19 1-16</inkml:trace>
  <inkml:trace contextRef="#ctx0" brushRef="#br2" timeOffset="-155943.89">16792 10254 36 0,'4'59'18'0,"6"35"-16"0,-3-69 28 16,4 19-28-16,14 22 0 16,3 28 0-16,11 22 1 15,3 22-4-15,-10 22 0 16,-8 6 2-16,-13 13 1 15,-18 9-4-15,-14-3 0 16,-11-19-5-16,-3-18 1 16,-11-16-6-16,4-29 0 15</inkml:trace>
  <inkml:trace contextRef="#ctx0" brushRef="#br2" timeOffset="-155430.89">17568 11288 45 0,'7'7'22'0,"8"8"-22"0,-12-5 42 16,4-1-41-16,0-2 1 15,4 2-1-15,3 0 1 16,3-2-2-16,8-4 0 15,3-3 2-15,-3 3 0 16,-7 3-1-16,-8 4 1 16,-10 5-1-16,-10 4 0 15,-8 9-1-15,-7 4 0 0,-3 2-1 16,-4-9 1-16,1 0-1 16,2 0 1-16,8-3 1 15,7 3 0-15,7-3 0 16,14-3 1-16,7-3-1 15,11-4 0-15,10-5-2 16,8-7 1-16,-5-3-12 16,-9-4 1-16,-19 1-5 15,-6 3 0-15</inkml:trace>
  <inkml:trace contextRef="#ctx0" brushRef="#br2" timeOffset="-151827.39">1118 14205 45 0,'0'3'22'0,"11"-3"-13"0,-1-3 23 15,-2-3-30-15,2-1 0 16,4 1 2-16,14 0 0 16,1-1-5-16,9 1 0 15,1 3 3-15,4 3 1 16,6 3-2-16,-10 7 0 15,-7 2-1-15,-11 7 1 0,-4 9-4 16,-24 13 1-16,-7 18-2 16,-14 1 0-16,-11 0-3 15,-10-1 1-15,-4-5-1 16,7-7 0-16,4-10 2 16,3-9 1-16,0-9 0 15,18-9 0-15,0-4 2 16,10-3 0-16,4-3 2 15,7-6 0-15,7-4 1 16,7 4 1-16,4-3 2 16,10-1 0-1,4 4 1-15,7-3 1 0,-1 2-1 16,-6 1 0-16,11 6-1 16,2 3 1-16,-2 3-2 15,3 4 1-15,-11 6-2 16,0 2 0-1,-3 4-3-15,-4 0 1 0,-3 0-9 16,0-3 1-16,-11-6-7 0,3-4 1 16</inkml:trace>
  <inkml:trace contextRef="#ctx0" brushRef="#br2" timeOffset="-151136.83">2145 14180 55 0,'0'-7'27'0,"-11"1"-30"15,11 3 50-15,-7 3-46 0,4-6 1 16,-15 6 0-16,4-3 0 16,-4 3-3-16,-3 0 0 15,4 0 2-15,-5 6 0 16,-6 0-1-16,7 7 0 16,0 6-1-16,3 2 1 15,8-2-1-15,-1 3 0 16,0-3-1-16,11 3 0 15,0-6 0-15,11-4 0 16,7-9 0-16,-8-6 0 16,11-6 1-16,8-4 1 15,6-12-1 1,-7 6 1 0,0 7-1-16,-10 2 1 0,-7 7-1 15,-1 6 1-15,1 13 0 16,-11 6 0-16,-11 19 0 15,4 3 1-15,-3 6-1 16,-1 3 1-16,0 4-2 31,4-4 1 1,4 0-5-17,-4-9 0-15,3-12-10 16,4-14 1-16</inkml:trace>
  <inkml:trace contextRef="#ctx0" brushRef="#br2" timeOffset="-150877.59">2501 14261 56 0,'4'3'28'0,"13"-9"-28"0,-6 3 47 0,7 3-46 0,3-3 0 0,7-3 0 0,4 2 1 0,-1-2-4 16,-2 0 1-16,-1 0-6 16,-7-1 1-16,-7 1-11 15,-7 0 0-15</inkml:trace>
  <inkml:trace contextRef="#ctx0" brushRef="#br2" timeOffset="-150709.6">2554 14509 53 0,'0'16'26'0,"28"-10"-25"16,-17-9 41-16,7-3-41 15,6-1 0-15,1-2-1 16,7-1 0-16,-4-2-10 0,-7 2 0 15,0-5-5-15,-3-1 0 16</inkml:trace>
  <inkml:trace contextRef="#ctx0" brushRef="#br2" timeOffset="-150072.89">3270 14089 56 0,'28'6'28'0,"4"0"-32"0,-14-9 50 15,3 0-44-15,18-3 1 16,-7 3 0-16,-4-1 1 16,0 1-6-16,-7 3 1 15,0 0 3-15,-10 3 0 16,-11 13-3-16,-7 3 1 15,-7 3-2-15,-14 3 0 16,-4 3 0-16,4 4 0 0,-4-1 0 16,-7 7 1-1,7 5 1-15,4-2 1 0,10 0 2 16,15 0 0 0,3-7 0-1,3-9 1 1,15 0-2-1,3-6 1-15,18-6-4 16,10-4 1-16,-10-6-7 0,0-9 1 0,3-6-12 16,-10-7 0-16,7-6 0 0,0-4 0 0</inkml:trace>
  <inkml:trace contextRef="#ctx0" brushRef="#br2" timeOffset="-149835.24">3895 14318 66 0,'-18'22'33'0,"18"-13"-48"0,0-6 70 15,0-3-56-15,0 0 0 16,11 0-15-16,-4-6 0 15,-4-4 7-15,4 1 1 16</inkml:trace>
  <inkml:trace contextRef="#ctx0" brushRef="#br2" timeOffset="-149246.22">4484 13938 57 0,'-11'16'28'0,"15"3"-28"0,-4-13 45 0,0 7-43 16,0 5 0-16,-4-2 1 16,4 6 1-16,-10 12-6 15,3 7 0-15,0 13 2 16,-4-1 0-16,-3 0-7 16,3 7 1-16,1-10-9 15,3-6 0-15,-4-13-2 16,4-15 0-16</inkml:trace>
  <inkml:trace contextRef="#ctx0" brushRef="#br2" timeOffset="-148932.09">4763 13904 49 0,'0'12'24'0,"-11"10"-28"0,4-12 47 0,3 2-43 0,4 4 1 16,-7 3 0-16,4-4 1 0,-4-2-3 16,0 3 1-16,3 2 1 15,-3-2 0-15,4 6-1 16,6-6 1-16,4 3-1 15,7-4 1-15,4-2-5 16,10-7 1-16,0-3-8 16,4-12 1-16,-4-10-5 31,-3-3 0-31</inkml:trace>
  <inkml:trace contextRef="#ctx0" brushRef="#br2" timeOffset="-148733.45">5002 13850 42 0,'0'16'21'0,"0"44"-16"16,-7-41 37-16,4 6-40 0,-8 9 0 15,1 13 0-15,-15 6 0 16,4 20-3-16,0 2 0 16,-1 3-1-16,1-12 0 15,7-6-6-15,4-7 1 16,6-12-8-16,-3-13 1 15</inkml:trace>
  <inkml:trace contextRef="#ctx0" brushRef="#br2" timeOffset="-148292.1">5500 14202 40 0,'21'15'20'0,"-3"1"-12"0,-18-16 31 0,3 6-35 0,4-3 0 15,-3 1 1-15,3-1 1 16,7 0-8-16,11-3 1 15,-4-3 4-15,7-4 0 16,4 1-5-16,-4 3 0 16,-7 0-10-16,-3 0 0 15,-8-4-5-15,1-5 1 16</inkml:trace>
  <inkml:trace contextRef="#ctx0" brushRef="#br2" timeOffset="-148072.9">5729 14145 54 0,'-7'38'27'0,"-4"-7"-34"0,8-25 50 0,3 10-42 15,-7 0 0-15,3 9 0 16,1 9 0-16,-1-12-3 15,1 3 0-15,3-3-5 16,0-3 0-16,3-6-8 16,1-7 0-16</inkml:trace>
  <inkml:trace contextRef="#ctx0" brushRef="#br2" timeOffset="-147837.02">6318 13738 66 0,'-3'59'33'0,"-15"4"-40"0,18-38 61 0,-10 16-54 15,2 18 1 1,5 20-3-16,6-1 0 0,5 10-3 15,2 3 0-15,-6-22-13 16,-15-13 0 0</inkml:trace>
  <inkml:trace contextRef="#ctx0" brushRef="#br2" timeOffset="-144517.15">2491 15547 47 0,'3'16'23'0,"4"-16"-14"16,-3 0 24-16,-4 0-31 16,7-10 0-16,3 7 0 15,12-6 1-15,-1-4-4 0,14 1 0 16,-3-1-2-16,-4-9 0 16,4 6-12-16,-11-2 1 15</inkml:trace>
  <inkml:trace contextRef="#ctx0" brushRef="#br2" timeOffset="-144322.15">2484 15773 48 0,'-7'22'24'0,"14"-13"-24"0,0-12 34 0,-4 0-35 16,4-10 1-16,14 7-1 15,1-7 1-15,6 1-4 16,11-1 0-16,-4 1-9 16,0-7 0-16</inkml:trace>
  <inkml:trace contextRef="#ctx0" brushRef="#br2" timeOffset="-143871.09">3221 15299 56 0,'10'10'28'0,"36"-17"-30"0,-35 4 49 16,10 0-46-16,0-3 0 16,11-4 1-16,7 1 0 15,-7 3-3-15,-4-1 0 16,-7 4 2-16,-7 6 0 0,-10 7-2 16,-11 2 0-16,-8 10-2 15,-6 7 1-15,-3 5-1 16,-1 7 0-16,-3 3 1 15,-4 6 0-15,4 0 1 16,6-3 0-16,5 0 1 16,13-6 1-16,4-3 0 15,11-7 0-15,3-6-1 16,7 0 1-16,14-12-1 16,4-7 0-16,-3-6-4 15,2-3 0-15,-2-4-11 16,-12-2 0-16</inkml:trace>
  <inkml:trace contextRef="#ctx0" brushRef="#br2" timeOffset="-142971.3">4258 14967 47 0,'28'22'23'0,"-21"-19"-13"15,-7-9 32-15,0 6-39 16,0 0 0-16,0 3 2 15,-14 6 1-15,-7 10-8 16,-4 6 1-16,-3 6 4 16,-11 4 0-16,-10 12-1 15,7 16 0-15,-4 6-2 0,7 9 1 16,14 7-2-16,1 12 1 16,9 0-1-16,5-3 0 15,10-9-2-15,3-16 1 16,15-16-5-16,10-15 1 15,-3-13-12-15,0-16 1 16</inkml:trace>
  <inkml:trace contextRef="#ctx0" brushRef="#br2" timeOffset="-140072.31">13219 13060 25 0,'0'32'12'15,"-4"52"-2"-15,4-56 13 0,0 23-22 16,0 5 0-16,0 16 1 16,-3 22 1-16,-1 10-4 15,-3 2 1-15,-7 20 0 16,-4 9 1-16,-3-1-4 15,0-11 0-15,-4-1-2 16,8-22 1-16,-5-15-6 16,12-28 0-16</inkml:trace>
  <inkml:trace contextRef="#ctx0" brushRef="#br2" timeOffset="-139383.84">13360 13092 29 0,'46'18'14'0,"24"4"-14"0,-45-15 25 0,14 2-24 16,17 4 1-16,22 5 1 15,10 1 0-15,25-3-4 16,14-7 1-16,10-6 3 16,12 1 0-16,20-11-1 15,4-8 0-15,17 2-1 16,8-6 1-16,-8-3-1 15,1 0 1-15,-1 0-1 16,-27-6 0-16,-8 3 0 16,-4-6 0-16,-13-7-1 15,-11-6 0-15,-11 7 0 16,-20-1 0-16,-12 7-1 16,-10 12 1-16,-7 3 0 15,-7 13 0-15,-14 15 0 16,-14 14 0-16,-11 11 0 15,-10 17 0-15,-11 5 0 0,-11 19 0 16,1 17 0-16,-8-1 0 16,4 12 0-16,3 17 0 15,1 5 0-15,3 7 0 16,10 0 0-16,1 6 0 16,-1-6 0-16,1-7 0 15,-8-2 0-15,-3-4 0 16,0-6-1-16,-10-12 1 15,-12-7-1-15,-17-16 1 16,-10-9 0-16,-18-9 1 0,-11-10 0 16,-21-12 1-16,-35-13 0 15,-25-9 0-15,-45-12-1 16,-29-14 1-16,-32-5-6 16,-31-17 1-16,-29 1-10 15,11 6 0-15</inkml:trace>
  <inkml:trace contextRef="#ctx0" brushRef="#br2" timeOffset="-138121.15">4276 15243 39 0,'0'12'19'0,"0"-5"-10"0,0-7 19 15,3 0-25-15,4 0 1 16,0-4 2-16,4 1 0 15,3 0-7-15,4 3 0 16,10-6 5-16,4 0 1 0,6 2-2 16,-6 1 0-16,0 0-2 15,-4 3 1-15,0 3-3 16,-10 7 1-16,-7-1-3 16,-11 4 1-16,0 2-1 15,-11 4 0-15,-7 6-1 16,-3 7 1-16,-7 2 1 15,7-3 1-15,0 7 1 16,3 6 0-16,-3 0 0 16,10-3 1-16,1-10 0 15,10-6 0-15,3-3-1 16,8-6 0-16,6-4-2 16,12 1 0-16,-5-7-6 15,12-6 0-15,-5-9-6 16,-9-4 0-16</inkml:trace>
  <inkml:trace contextRef="#ctx0" brushRef="#br2" timeOffset="-137908.25">4741 15566 56 0,'-7'12'28'0,"7"-5"-38"0,0-7 52 16,7 0-43-16,4-4 0 15,-8 1-10-15,5 0 1 16,2-3 1-16,-10-4 1 0</inkml:trace>
  <inkml:trace contextRef="#ctx0" brushRef="#br2" timeOffset="-137432.02">5073 15155 48 0,'11'9'24'0,"20"-12"-25"0,-20 0 38 16,7-3-36-16,3-4 0 15,0-2 0-15,-4 2 1 16,1 1-3-16,0 3 1 16,-4 3 1-16,-4 6 0 15,-2 6-2-15,-8 7 1 16,-8 0-1-16,5 5 0 0,-8 14-2 16,-6-1 1-16,6 10 0 15,-7 7 1 1,1-1 0-16,3 6 0 0,3 7 0 15,1-10 0 1,-1-12-9 0,11-10 1-16,0-12-3 15,-7-9 0-15</inkml:trace>
  <inkml:trace contextRef="#ctx0" brushRef="#br2" timeOffset="-137171.75">5031 15478 48 0,'3'9'24'0,"15"1"-22"0,-8-10 45 15,8 0-45-15,7 3 1 16,10-3-1-16,-10-3 1 15,10-10-5-15,-3 4 1 16,-1-1-1-16,-9 1 1 16,-5 6-11-16,1-3 1 15,-18-1-5-15,-7 4 0 16</inkml:trace>
  <inkml:trace contextRef="#ctx0" brushRef="#br2" timeOffset="-136797.53">5669 15374 48 0,'-7'10'24'0,"14"24"-22"0,-3-31 41 15,3 4-41-15,-4-1 0 16,4-3 1-16,11-3 0 15,-7 0-4-15,10-3 0 16,7-6 2-16,0-1 0 16,4-2-6-16,-4-1 0 15,4 1-11-15,-11-4 0 16</inkml:trace>
  <inkml:trace contextRef="#ctx0" brushRef="#br2" timeOffset="-136045.1">5867 15133 41 0,'-4'16'20'0,"8"6"-11"16,-4-19 25-16,0 9-32 0,-4 10 0 15,1 0 0-15,-4 6 0 16,3 4-4-16,-7 2 1 15,1 4 0-15,3-4 1 16,3 1-5-16,-6-4 0 16,6-6-6-16,4-3 0 15,-3-9-3-15,-1-7 1 16</inkml:trace>
  <inkml:trace contextRef="#ctx0" brushRef="#br2" timeOffset="-135660.91">6357 15199 42 0,'4'0'21'0,"-1"-10"-23"16,-3 10 40-16,0 0-36 15,0 0 1-15,0 0 0 16,-3 0 0-16,-8 0-4 16,-3 0 0-16,-4 13 3 15,-3 3 0-15,0 2-3 16,-4 8 1-16,4 2-3 16,7 3 1-16,0 4-1 0,7 2 1 15,7-9-1-15,7 1 1 16,7-7 1-16,0-7 0 15,11-2 1-15,-1-7 0 16,5-9 0-16,-1-13 1 16,0-2-1-16,-3-8 1 15,0-8-5-15,-4-7 0 16,-7 4-8-16,-7-10 1 16</inkml:trace>
  <inkml:trace contextRef="#ctx0" brushRef="#br2" timeOffset="-135374.39">6537 14932 48 0,'7'57'24'0,"25"-29"-29"16,-22-6 41-16,8 9-35 16,7 7 1-16,10 12 1 15,-3 10 1-15,-1 2-5 16,-9-5 0-16,-12 6 2 16,-17 9 0-16,-10 3-7 0,-19 0 1 15,-13-9-9-15,-8-6 0 16</inkml:trace>
  <inkml:trace contextRef="#ctx0" brushRef="#br2" timeOffset="-134771.65">7232 15406 51 0,'-14'6'25'0,"10"7"-27"0,4-13 42 16,4 0-39-16,3 3 1 0,11-3 0 16,3-3 0-16,10-4-3 15,8-5 0-15,7-1-4 16,4 1 1-16,-8-1-11 16,-10-6 0-16</inkml:trace>
  <inkml:trace contextRef="#ctx0" brushRef="#br2" timeOffset="-134546.52">7366 15230 47 0,'-7'32'23'0,"7"21"-22"15,3-41 33-15,1 10-33 0,0 7 0 16,-1-1-1-16,1 0 1 16,-1 0-5-16,4 4 0 15,-3-7-9-15,-8-3 0 16</inkml:trace>
  <inkml:trace contextRef="#ctx0" brushRef="#br2" timeOffset="-134217.52">8442 14728 44 0,'7'29'22'0,"-21"30"-17"15,10-34 33-15,-3 4-37 16,0 21 1-16,0 6 0 16,4 16 1-16,6 22-5 15,4 10 1-15,4 6-1 0,-1-10 1 16,1-9-7-1,-4-19 0-15,-10-16-7 0,-4-21 1 16</inkml:trace>
  <inkml:trace contextRef="#ctx0" brushRef="#br2" timeOffset="-131637.68">2413 16560 26 0,'0'9'13'0,"-7"7"0"0,7-16 13 0,0 3-22 15,0-3 0-15,0 0 4 16,7 3 0-16,-3-3-10 15,3 3 0-15,3-3 6 16,1 3 1-16,-1-3-3 16,1 0 0-16,-4 0-5 15,4 0 1-15,-4-3-6 16,-4 3 1-16,4-3-7 16,-7 3 0-16</inkml:trace>
  <inkml:trace contextRef="#ctx0" brushRef="#br2" timeOffset="-131320.72">2353 16867 30 0,'4'6'15'0,"3"4"-13"0,-7-10 21 16,0 0-21-16,0 0 0 15,0 0 2-15,0 3 0 16,7 0-5-16,-7-3 0 16,0 0 3-16,0 0 1 15,0 0-2-15,0 3 0 16,3 0-1-16,-3-3 1 0,0 3-1 16,7 4 1-1,-3-4 0-15,6 0 0 0,1-3 0 16,7 0 1-1,-1-3-6 1,4 0 1-16,-10 3-8 47,0-3 0-47</inkml:trace>
  <inkml:trace contextRef="#ctx0" brushRef="#br2" timeOffset="-130743.48">2780 17247 38 0,'0'6'19'0,"10"-3"-16"0,-10-3 27 0,0 0-25 15,0 0 0-15,0 3 0 16,0-3 0-16,0 0-8 16,0 0 0-16,11 0 1 15,0-3 1-15,-1-3-13 16,1-7 1-16</inkml:trace>
  <inkml:trace contextRef="#ctx0" brushRef="#br2" timeOffset="-130526.59">3062 17221 46 0,'0'35'23'0,"0"-19"-27"0,0-16 35 0,0 3-31 16,0 0 0-16,7 3-3 15,-7-6 1 1,4 0-3-16,3 0 1 0,3-9-8 16,-6 2 1-16</inkml:trace>
  <inkml:trace contextRef="#ctx0" brushRef="#br2" timeOffset="-130290.21">3309 17181 40 0,'0'31'20'0,"0"-6"-22"0,0-22 33 16,0 0-32-16,0 1 1 15,0-4-2-15,0 0 1 16,4-7-5-16,3-2 1 16,-4-4-6-16,11-9 0 15</inkml:trace>
  <inkml:trace contextRef="#ctx0" brushRef="#br2" timeOffset="-130011.39">3588 16717 47 0,'0'15'23'0,"10"-8"-27"16,-10-7 43-16,11 0-40 16,-11 0 1-16,11-4-2 15,6-2 0-15,-3-3 0 16,4-1 0-16,0 1-10 16,-4 3 0-16,-7-10-1 15,-4 3 1-15</inkml:trace>
  <inkml:trace contextRef="#ctx0" brushRef="#br2" timeOffset="-129845.2">3528 16911 46 0,'0'28'23'0,"14"-12"-28"0,-7-13 47 0,4-3-42 0,6-3 1 0,4-3-5 16,1-1 0-16,9-2-8 15,-6-4 1 1</inkml:trace>
  <inkml:trace contextRef="#ctx0" brushRef="#br2" timeOffset="-129190.4">4205 16829 34 0,'11'22'17'0,"-8"-15"-5"0,-3-7 19 0,7 0-25 0,0 0 1 0,-3 0 2 16,14 0 1-16,3 0-13 16,7 0 1-16,4-3 8 15,-1-1 1-15,15-2-4 16,-14 0 0-16,0 0-3 15,-4 2 1-15,-17 4-2 16,-4 4 0-16,-14 2-2 16,3-3 1-16,-14 10-2 15,-3 5 0-15,-7 7 0 16,-4 4 1-16,-3-4 1 16,10 9 0-16,8 1 1 15,-1-4 1-15,7 4 1 16,8-4 0-16,13-6 0 15,1-6 1-15,7-7-1 0,13-5 0 32,8-10-9-17,4-10 1-15,-12-6-9 0,-2-3 1 16</inkml:trace>
  <inkml:trace contextRef="#ctx0" brushRef="#br2" timeOffset="-128453.14">5211 16312 41 0,'10'9'20'0,"-10"1"-10"0,0-7 29 0,0 3-35 15,-10 4 0-15,-8 5 2 16,0 7 0-16,-6 3-8 16,-1 13 1-16,0 6 4 15,-7 0 1-15,8 12-3 16,-1 1 1-16,-3 15-1 16,7 3 0-16,3 13-1 15,7 3 0-15,4-3-1 16,7-19 1-16,7-13-4 0,8-15 1 15,9-16-8-15,4-13 0 16,4-12-6-16,-11-9 0 16</inkml:trace>
  <inkml:trace contextRef="#ctx0" brushRef="#br2" timeOffset="-127973.95">5253 16757 43 0,'10'16'21'0,"-2"-3"-14"16,-5-10 33-16,4-3-36 16,7 0 0-16,4 0 2 15,10-3 0-15,0-4-8 16,-3 1 1-16,3 0 4 16,-7 3 1-16,-3 3-3 15,-7 6 0-15,-1 3-1 16,-10 4 0-16,-3-1-2 15,-11 1 1-15,-1-1 0 0,-2 1 0 16,3 6 0-16,-15 3 0 16,12 3 0-1,-1 0 1-15,4 0 0 0,3 6 1 16,4-6-1-16,7 1 0 16,7-4 0-1,4-7 1 1,3-5-2-16,14-7 0 0,8-10-7 15,-5-5 1-15,1-4-9 0,3-9 0 0</inkml:trace>
  <inkml:trace contextRef="#ctx0" brushRef="#br2" timeOffset="-127290.53">6096 16209 44 0,'4'22'22'0,"-8"9"-13"0,-3-25 31 0,3 0-37 16,-3 4 1-16,-3 9 0 15,-1 3 0-15,-13 6-6 16,-1 9 1-16,-7 7 4 16,4 0 0-16,-4 16-2 15,4 9 0-15,-4 12-1 16,14 10 1-16,1 16-2 15,13 9 1-15,-3-16-2 16,7-9 1-16,7-9-1 16,7-13 0-16,8-19-3 0,13-12 1 15,-3-17-12-15,-4-11 0 32</inkml:trace>
  <inkml:trace contextRef="#ctx0" brushRef="#br2" timeOffset="-122912.79">6188 16651 27 0,'-7'6'13'0,"3"-19"-1"16,4 13 14-16,0 0-22 16,0 0 0-16,0 0 5 15,4 0 1-15,-1 0-11 16,4 0 0-16,7 0 6 16,8 4 1-16,-1-11-2 15,7 4 0-15,-3-3-3 16,10 6 1-16,-10-6-2 0,-1-1 1 15,-3 1-1-15,-3 6 0 16,-7 3-2-16,-1 0 1 16,-10 4-1-16,-7-4 0 15,-7 3-1-15,4 3 1 16,-8 7-1-16,-7 6 0 16,0 6 1-16,4 1 1 15,-7-4 0-15,7-3 0 16,3 0 2-16,4 3 0 15,7-3 1-15,7-4 0 0,4-8 0 16,10-4 1-16,7 0-2 16,0-6 1-16,7-9-7 15,4 3 1-15,-4 2-11 16,-7-5 0-16</inkml:trace>
  <inkml:trace contextRef="#ctx0" brushRef="#br2" timeOffset="-122296.68">7094 16149 42 0,'-10'3'21'0,"6"7"-14"0,1-10 30 0,-1 3-33 16,-6 3 0-16,-8 6 2 16,0 1 1-16,-3 6-9 15,4 0 1-15,-5 6 5 16,1 3 0-16,-3 10-1 16,-5 9 0-16,1 15-2 15,7 7 1-15,-7 10-1 16,10 2 0-16,4 4 0 15,7-4 0-15,7-5-2 16,10-14 0-16,8-8-4 0,10-20 1 16,-3-9-14-16,0-18 1 15,6-11-1-15,-2-5 0 16</inkml:trace>
  <inkml:trace contextRef="#ctx0" brushRef="#br2" timeOffset="-119746.33">7101 16554 43 0,'11'12'21'0,"10"7"-8"0,-17-19 21 15,-1-3-30-15,4 3 0 16,4-3 2-16,3-1 1 15,7 1-8-15,-3-3 0 16,3 3 5-16,-7 3 1 16,4 0-3-16,-1 3 0 15,-6 3-3-15,-8 4 1 16,-3-1-4-16,-3 1 1 0,-8-1-2 16,-3 0 1-16,-3 4-1 15,-1 3 1-15,0 6 1 16,4 6 1-16,-3 0 1 15,-1 0 0-15,7-3 2 16,1-3 0-16,6-3 0 16,1 0 1-16,3-3 0 15,7-4 0-15,3-3-1 16,8-2 0-16,-4-4-3 16,7-3 0-16,4 0-9 15,-4-3 0-15,-7-4-4 16,4-2 0-16</inkml:trace>
  <inkml:trace contextRef="#ctx0" brushRef="#br2" timeOffset="-119487.2">7489 16739 45 0,'8'3'22'0,"16"-6"-20"0,-17-1 39 15,7 1-39-15,8 0 0 16,6-3 1-16,0 0 0 16,4-1-5-16,7-2 1 0,-8-1-5 15,1-2 1-15,-4 6-10 16,-7-7 1-16</inkml:trace>
  <inkml:trace contextRef="#ctx0" brushRef="#br2" timeOffset="-119249.58">7751 16601 47 0,'-11'21'23'0,"-3"-2"-23"16,14-16 36-16,-4 7-36 15,4 2 1-15,-3 4-1 0,-1 6 0 16,1 0-3-16,3 0 1 16,0 0-9-16,0-6 1 15,-4-10-3-15,11-6 0 16</inkml:trace>
  <inkml:trace contextRef="#ctx0" brushRef="#br2" timeOffset="-118991.75">8167 16466 43 0,'-7'25'21'0,"-21"28"-24"0,24-34 41 0,-7 0-36 15,1 6 0-15,-1 9 0 16,-3 7 0-16,4-3-4 16,6 6 1-16,1-7-2 15,3-5 0-15,7-10-11 16,0-19 1-16</inkml:trace>
  <inkml:trace contextRef="#ctx0" brushRef="#br2" timeOffset="-118679.13">8202 16171 47 0,'0'34'23'0,"28"10"-29"0,-21-31 36 16,4-4-27-16,-4 10 0 15,7 9 4-15,4 7 1 0,3 15-9 16,-3-3 0-16,-1 9 5 15,-10 17 0-15,-7-1-4 16,-10 12 1-16,-8 1-11 16,-3-13 1-16,-14-15-7 15,-1-17 0-15</inkml:trace>
  <inkml:trace contextRef="#ctx0" brushRef="#br2" timeOffset="-118002.6">8957 16713 47 0,'-3'16'23'0,"-1"-13"-16"0,4-3 24 16,0 0-29-16,0 0 1 16,7-3 1-16,4 0 0 15,6-3-5-15,4-1 0 16,8 1 2-16,-15 3 1 16,18-6-8-16,-1-7 0 15,-6 7-10-15,-7-13 1 16</inkml:trace>
  <inkml:trace contextRef="#ctx0" brushRef="#br2" timeOffset="-117777.58">9035 16547 48 0,'0'44'24'0,"0"0"-24"0,0-38 37 0,0 7-37 16,-7 3 0-16,3 5 0 16,1 5 0-16,3-1-3 15,0 0 0-15,0-6-10 16,0-7 1-16,0-12-2 16,0-9 1-16</inkml:trace>
  <inkml:trace contextRef="#ctx0" brushRef="#br2" timeOffset="-117505.22">9469 16412 50 0,'-15'47'25'0,"-9"22"-36"0,17-43 52 0,0-5-41 16,-7 11 0-16,6 9-3 15,1 9 0-15,0-9-1 16,4-4 1-16,3-5-10 16,0-17 0-16</inkml:trace>
  <inkml:trace contextRef="#ctx0" brushRef="#br2" timeOffset="-117237.68">9560 16027 55 0,'14'72'27'0,"25"-38"-37"0,-25-5 50 16,4 11-39-16,10 20 0 15,11 18 2-15,0 1 0 16,-4 5-4-16,-10-2 1 16,-11 3 0-16,-14 5 0 15,-11-2-13-15,-20-6 0 16,-19-4-3-16,-3-15 1 15</inkml:trace>
  <inkml:trace contextRef="#ctx0" brushRef="#br2" timeOffset="-111845.68">10061 16604 29 0,'4'18'14'0,"13"-5"-3"0,-10-10 15 16,4-3-24-16,0 0 1 16,3 0 0-16,3-3 1 15,1 3-3-15,-4 3 0 16,7-12 3-16,8-1 0 16,-1 1-2-16,0-4 0 15,4-5-5-15,-1 2 1 16,-6 0-12-16,-4 1 1 15</inkml:trace>
  <inkml:trace contextRef="#ctx0" brushRef="#br2" timeOffset="-111603.66">10276 16522 45 0,'7'25'22'0,"-3"3"-17"15,-4-18 33-15,0-1-38 16,0 1 1-16,0-1-1 16,-4 7 1-16,1 3-4 15,-4-1 1-15,3 7-5 0,1-3 0 16,3-3-7-16,0-6 1 15</inkml:trace>
  <inkml:trace contextRef="#ctx0" brushRef="#br2" timeOffset="-110812.08">10619 16212 25 0,'3'40'12'0,"1"-5"-1"15,-4-29 12-15,0 10-21 16,-4 3 1-16,1 12 0 16,-1 13 0-16,4 6-5 15,0-6 0-15,0 3 0 16,0 3 0-16,-3-3-8 0,3-9 1 15</inkml:trace>
  <inkml:trace contextRef="#ctx0" brushRef="#br2" timeOffset="-110499.02">10626 15585 39 0,'17'56'19'0,"15"29"-25"0,-21-57 33 0,-1 22-26 16,8 10 0-16,3 5 2 16,7 17 1-16,4 18-4 15,3 7 0-15,1-10 2 16,-5 4 0-16,-10-11-1 16,-13-11 0-16,-16-7-6 15,-9-3 0-15,-11-9-7 16,-15-13 0-16</inkml:trace>
  <inkml:trace contextRef="#ctx0" brushRef="#br2" timeOffset="-98692.38">7969 17855 39 0,'-7'16'19'0,"14"-13"-12"0,-3-3 19 0,3-3-24 16,3-1 0-16,1 1 2 15,7-6 0-15,3-1-5 16,11 1 0-16,3 0 2 15,-3-1 0-15,-1-2-7 16,1 2 0-16,0 4-7 16,-7-7 0-16</inkml:trace>
  <inkml:trace contextRef="#ctx0" brushRef="#br2" timeOffset="-98454.78">8156 17686 42 0,'4'15'21'0,"-8"1"-26"0,8-13 35 16,-1 3-30-16,1 1 0 16,-4-1 0-16,0 6 0 15,0 7 0-15,0 6 0 16,-4 7-2-16,-3-1 1 15,0 0-7-15,0-12 0 16,4-3-3-16,3-4 1 16</inkml:trace>
  <inkml:trace contextRef="#ctx0" brushRef="#br2" timeOffset="-98067.23">8671 17767 47 0,'4'3'23'0,"-1"-18"-33"16,-3 11 46-16,-3-2-35 15,-4 3 1-15,-4 3 0 16,-6 3 0-16,2-3-3 15,1 0 0-15,-3 6 2 16,-4 4 1-16,-1 2-2 0,1 4 0 16,4 6-2-16,2 3 0 15,5 3-1-15,3-6 0 16,7-3-1-16,7 0 0 16,7-7 0-16,0-2 0 15,7-4 1-15,4 0 1 16,3-6 1-16,0-9 1 15,1-7 1-15,-1-9 0 16,-7-9-1-16,-3 5 1 16,-1-5-10-16,1-16 1 15</inkml:trace>
  <inkml:trace contextRef="#ctx0" brushRef="#br2" timeOffset="-97766.72">8816 17322 44 0,'14'28'22'0,"11"10"-25"15,-15-32 37-15,1 3-34 16,3 10 1-16,7 12 1 15,-3 10 1-15,3 16-2 16,-3-1 0-16,-1 10 2 16,-13-3 0-16,-1-1-1 0,-3-2 0 15,-3 3-4-15,-1-10 1 16,-6-6-8-16,-4-6 1 16,7-16-7-16,-1-16 1 15</inkml:trace>
  <inkml:trace contextRef="#ctx0" brushRef="#br2" timeOffset="-97420">9416 17729 55 0,'3'16'27'0,"15"-6"-34"16,-8-7 51-16,8-6-44 15,3-1 1-15,7-5 0 16,4 0 0-16,-4-1-3 16,1-6 0-16,2 4-7 15,-6-7 1-15,0-6-7 16,-4 0 0-16</inkml:trace>
  <inkml:trace contextRef="#ctx0" brushRef="#br2" timeOffset="-97192.05">9652 17466 36 0,'-7'16'18'0,"7"6"-15"0,0-16 26 16,-4 6-27-16,1 7 0 0,-1 6 1 15,4 13 0-15,0-13-5 16,0 10 1-16,0 5 0 15,4 4 1-15,-1 0-7 16,1-3 1-16,3-13-6 16,-3-6 0-16</inkml:trace>
  <inkml:trace contextRef="#ctx0" brushRef="#br2" timeOffset="-96922.83">10358 17303 53 0,'0'25'26'0,"3"16"-34"0,-3-32 52 16,0 10-44-16,0 16 1 15,0 5 0-15,7 17 0 16,0-4-2-16,4 7 1 16,3 5-4-16,4-11 1 15,-4-7-12-15,3-13 1 16</inkml:trace>
  <inkml:trace contextRef="#ctx0" brushRef="#br2" timeOffset="-94028.73">4089 16437 10 0,'-4'7'5'0,"8"18"2"0,-4-19 5 0,0 4-11 15,0 5 0-15,0 7 0 16,0 6 1-16,0 1-3 15,-4 8 0-15,4 10 2 16,-7 3 0-16,4 10-1 16,-4 6 0-16,3 9 0 15,-3 10 0-15,7-4-2 16,-11-12 1-16,4-6-4 16,4-10 1-16</inkml:trace>
  <inkml:trace contextRef="#ctx0" brushRef="#br2" timeOffset="-92646.99">4173 16365 9 0,'43'7'4'0,"34"-11"2"16,-45-2 3-16,0 3-7 15,17-6 1-15,8-1 1 16,-4-2 0-16,7-4-5 15,10-6 0-15,8 0 4 16,-1 0 1-16,4 3-2 16,8 1 1-16,-8 2-1 15,-4 0 0-15,15 1-1 0,-4 2 0 16,15 4 0-16,-15-4 0 16,0-3 0-16,-3 1 1 15,3-4-1-15,0 0 0 16,0-3 0-16,-10 0 1 15,3 3-1-15,-7 1 1 16,7 5-2-16,14 4 0 16,-3 2 0-16,3 1 1 0,-10 0-1 15,3-1 0-15,4 1 0 16,3 0 0-16,-3 3 0 16,-4 0 0-16,-10-4 0 15,-8 4 0-15,1 0 0 16,3 0 0-16,11 0 0 15,-15 3 0-15,-6 0 0 16,-4 0 1-16,-7 3-1 16,-8 3 0-16,-6 1-1 15,-7-1 1-15,-7 3-1 16,-4 4 1-16,-14 2-2 16,-4 7 1-16,-10 3 0 15,-3-9 0-15,-4 3 0 16,-4 3 0-16,-3 3 0 15,-4 6 0-15,1-2 0 16,2 2 1-16,5-6-1 16,-4 3 1-16,3 7-1 15,4-1 1-15,0 1 0 16,0 2 0-16,3 10 0 0,-7 4 0 16,8-4 0-16,-1 0 0 15,-6 3 0-15,6 0 0 16,0-3 0-16,1-6 0 15,-1 0 0-15,1-4 0 16,3-2 0-16,0 5 0 0,-1-2 0 16,1 6 0-1,0 0 0-15,4-3 0 0,-8-10 0 16,1-3 0-16,-1-3-1 16,-3-3 1-16,0-6 0 15,-7-4 0-15,3-2-1 16,0-1 1-16,4-2 0 15,-7-1 0-15,4-3 0 16,-5 0 0-16,-2 0 0 16,2-3 0-16,-6 0 0 15,4 0 1-15,-15 0 0 16,0 0 1-16,0 0-2 16,0 3 1-16,-10 1 0 15,-15 2 1-15,-13 0-1 16,-8 0 1-16,-3 1-2 15,-11-1 1-15,-10 6 0 16,-18-5 0-16,3 5-1 16,-6 4 1-16,-8-4-1 0,-20 1 0 15,16 3 0-15,-6-4 0 16,-7-2 0-16,14-1 0 16,-7-3 0-16,-4 4 0 15,-10-4 0-15,14 0 0 16,-11 1 0-16,4-1 0 15,14-3 0-15,17-6 1 16,8-3-1-16,6 2 0 16,8-2-1-16,7 0 1 31,10 3-1-31,11 0 0 0,3 3-3 0,18 0 0 0,4 0-5 16,17-10 0-16</inkml:trace>
  <inkml:trace contextRef="#ctx0" brushRef="#br2" timeOffset="-82573.27">2491 10106 27 0,'3'32'13'0,"-6"40"-5"0,-4-41 13 0,7 19-20 16,-7 22 0-16,-4 23 0 15,0 14 0-15,-3 20-2 16,-3 24 1-16,-1 11 0 16,-7 14 1-16,8 4-2 15,-5-3 1-15,5-3-1 16,-1-20 1-16,4-15 0 15,3-31 0-15,4-19-4 16,4-34 1-16,-4-26-6 16,7-28 0-16</inkml:trace>
  <inkml:trace contextRef="#ctx0" brushRef="#br2" timeOffset="-81658.36">2265 10464 23 0,'17'28'11'0,"22"16"-1"0,-28-41 14 15,10-3-23-15,0 3 0 16,11 0 0-16,3 0 1 0,8-3-2 16,17 0 0-16,7-3 2 15,17-3 0-15,11-3-1 16,25-10 1-16,18 0 0 16,14 0 0-16,17 0-1 15,22 1 1-15,20-8-1 16,15 5 0-16,3-8 0 15,18-11 0-15,-7 2 0 16,18-9 1-16,3-6-1 16,10-1 0-16,-6-5-1 15,14 2 0-15,-11 1 0 16,21 6 0-16,-14 3-2 16,0-7 1-16,-14 7 0 15,-7 6 0-15,-14-2 0 16,-10-1 0-16,-12 0 1 15,-27 6 0-15,-18 4-1 16,-11 15 1-16,-7 9-1 16,-21 14 1-16,-21 11-1 0,-18 7 0 15,-10 10-1-15,-14 2 1 16,-15 7-1-16,-10 12 0 16,-11 7 0-16,-7 6 1 15,-3 12-1-15,-4 10 1 16,0 9 0-16,4 10 0 15,3 12 2-15,-10 0 0 16,7 3 1-16,-4 4 0 16,-4-1 0-16,5-12 0 0,-8 9-1 15,0-3 1-15,0-9-1 16,0 6 0-16,-3-9-2 16,-4-7 1-16,-4-6-1 15,-3-19 1 1,-10-9-1-16,-11-9 1 15,-18-13-1-15,-18-7 1 0,-3-12 0 16,-24-9 1-16,-29-7 0 16,-14-2 0-16,-28-4 0 15,-22-3 0-15,-6 0-1 32,-25 6 1-17,-8 4-1-15,-27 5 0 0,-8 10 0 0,-27 10 1 0,-12-4-1 16,-6 7 0-16,-35 9 0 15,2 0 1-15,-13-10-1 16,-28 4 1-16,-1-6-1 16,-24-10 0-1,-7-6 0-15,-32-4 1 0,-7-8-2 0,4 8 0 16,-4-2-10-16,-7-10 0 16</inkml:trace>
  <inkml:trace contextRef="#ctx0" brushRef="#br2" timeOffset="-80546.59">4741 9316 46 0,'11'-3'23'0,"24"-19"-13"0,-21 16 24 0,-10-4-31 15,3 7 1-15,-7-3 1 16,3 6 0-16,-6 3-7 16,-8 3 0-16,-3 7 4 0,0 6 0 15,-14 3-3-15,-4-4 0 16,-7 14-3-16,-3 9 1 16,7 2-1-16,3 11 1 15,11 8 0-15,10 1 0 16,1 0 1-16,13-4 0 15,15-21-1 1,10-3 1 0,4-4-3-1,7-9 1-15,-1-16-3 16,12-6 1-16,3-9-1 0,-4-10 0 0,0-3 2 0,4-6 1 16,-7-7 3-16,-3-2 1 0,-5 5 3 15,-9-2 0-15,-5-1 3 16,1 1 0-16,-11 2 1 31,4 4 0-31,-11 3-1 16,0 6 0-16,-11 7-1 0,-6 2 0 0,-11 7-2 15,-15 10 0-15,5 5-2 16,-8 7 1-16,3 3-3 16,-2 6 0-16,9 10-3 15,1 2 0-15,7-5-1 16,0 3 0-16,10-10 0 15,11-6 0-15,4-10 1 47,17-12 1-47,14-9 2 16,1-13 1-16,9-6-2 0,-6 0 1 0,0-4-9 0,-7-9 0 0</inkml:trace>
  <inkml:trace contextRef="#ctx0" brushRef="#br2" timeOffset="-79840.53">5500 8924 43 0,'14'69'21'0,"0"41"-28"0,-3-73 35 0,-8 11-29 16,4-8 1-16,4 7 0 16,-1 0 0-16,-3 0 0 15,4-9 1-15,-7-7 0 16,3-6 0 0,-18-9-1-1,-3-3 1-15,0-4 0 16,-14-3 0-16,-4 1-1 15,0-4 1-15,-3 3-2 47,3 7 1-47,4-1 0 0,3 1 1 16,7 2-2 0,-3 4 1-16,7 9-1 0,4 1 1 0,6 2 0 0,-3-6 0 0,4 0 0 0,13 0 0 15,1-6 1-15,17-3 0 16,7-7 1-16,15-6 0 31,2-3 0 0,8-6 0-31,-3-10-1 16,-4-9 1 0,-11-3 0-16,-3 3 0 15,-14-6-1-15,-1-4 0 0,1-3 0 0,-7-2 0 0,-1-4 0 0,-6 25 0 0,-8-3-1 0,-3 3 0 0,0 0 0 16,-3 7 0-1,3 6-1-15,-7-4 0 0,3 10 0 16,-6 6 0-16,-1 10 0 16,4 9 1-16,0 3-1 15,4 1 1 32,3 5 0-47,3 1 0 0,4-1 0 0,4-12 0 0,6-3 0 0,4-10 0 0,4-6-4 16,3-9 1-16,1-6-10 15,-1-4 0-15,-18-6 0 16,-6 0 0-16</inkml:trace>
  <inkml:trace contextRef="#ctx0" brushRef="#br2" timeOffset="-79163.22">6445 9470 46 0,'110'-50'23'0,"10"-88"-26"0,-99 97 47 0,7-9-41 0,-7-13 0 0,-17-9 0 16,-18-7 1-16,-15-5-6 15,-24-4 0-15,-17 13 3 16,-32 3 1-1,-33 9-4-15,-9 19 1 0,-11 19-1 16,-36 15 0 0,-112 70 0-1,24 18 0 1,36 7 0-16,27 6 1 0,22 3 2 0,22 6 0 16,20-5 1-16,21 2 0 15,22-3 0-15,21 0 1 16,28 0-2-16,21 9 1 15,35 1-3-15,33-1 1 16,31 1-3 0,42-10 1-1,28-13-2 1,26-5 1-16,45-20 0 0,7-18 0 16,32-13 2-16,3-22 1 0,22-19 1 0,-15-15 1 15,8-22 1-15,-85 15 0 0,31-50 0 16,-20-12 1-1,-40 3-2-15,-31-10 0 0,-28-6-3 16,-39-9 1-16,-36 0-4 16,-24 6 0-1,-53-10-4 17,-32 10 0-32,-24 3-8 0,-36 10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5:29:36.9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5:30:59.688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8946 3690 21 0,'-3'7'10'0,"6"-7"-4"0,1 3 10 15,3-3-13-15,4 3 1 16,6 0 4-16,-3 3 0 16,8-6-10-16,6 4 1 15,11-4 5-15,17 6 1 16,11-3-2-16,21 3 1 16,11-3-2-16,21-3 0 0,14 7 0 15,4-1 1-15,20 13-1 16,8-10 0-16,3-6 0 15,11-6 1-15,7-13-2 16,-10-2 0-16,17-11-1 16,-4-2 1-16,-20 3-1 15,-1 3 1-15,-14 6-2 16,-14 6 0-16,-10 13-2 16,-25 0 0-16,-11 0-1 15,-14 4 0-15,-17 2-6 16,-12-3 1-16,-16-6-4 15,-8 3 0-15</inkml:trace>
  <inkml:trace contextRef="#ctx0" brushRef="#br0" timeOffset="2538.77">17036 3788 35 0,'84'-13'17'15,"64"-6"-11"-15,-109 13 17 0,25 0-23 16,20 3 1-16,19-13 0 15,6 7 0-15,22-7-1 16,20 0 1-16,5 0 1 16,20-5 1-16,14-1 0 15,19-7 0-15,13-5 0 16,21 15 0-16,11-15-1 16,25-1 0-16,0-3 0 15,13-2 1-15,5 8-2 16,6-2 1-16,-3-1-1 15,7 1 0-15,0 9 0 0,-4 3 0 16,8 3-1-16,-4 3 1 16,10 1-1-16,-21 2 0 15,11 4 0-15,-21-1 0 16,3 13 0-16,-17 4 0 16,0 11 0-16,-18 8 1 15,-11 2-1-15,-3 6 0 16,-28 4 1-16,-11 6 0 15,-7-10-1-15,-32-12 0 0,-14-3-1 16,-10-6 1-16,-18-4-4 16,-21-6 0-16,-29-3-12 15,-24-9 1-15</inkml:trace>
  <inkml:trace contextRef="#ctx0" brushRef="#br0" timeOffset="3291.23">16870 2213 21 0,'-14'0'10'0,"14"-9"-2"16,0 9 11-16,0 0-15 15,0 0 0-15,3 3 5 16,1 3 0-16,3-6-10 16,-4 0 1-16,8 0 7 0,-4-6 0 15,7-6-2-15,14-10 1 16,1-10-3-16,2-12 0 16,5-15-2-16,2 6 1 15,1-4-2-15,-4-6 1 16,-3 10-2-16,-4 9 0 15,-6 19-3-15,-8-3 1 16,-4 9-4-16,-6 10 1 16,-4 18-5-16,-4 13 1 15,1 9-4-15,3 13 1 0</inkml:trace>
  <inkml:trace contextRef="#ctx0" brushRef="#br0" timeOffset="3461.98">17353 2179 30 0,'25'0'15'0,"45"-9"-5"0,-48-10 25 0,6-16-30 15,0-15 0-15,0-6 1 16,-3-1 1-16,-7-9-10 16,-4 16 1-16,-7-16 5 15,-7 4 0-15,-7 5-6 16,-4 4 1-16,-3 9-7 16,0 9 1-16,0 14-7 15,0 5 1-15</inkml:trace>
  <inkml:trace contextRef="#ctx0" brushRef="#br0" timeOffset="3787.31">17928 1972 47 0,'0'-6'23'0,"0"12"-30"0,7-15 42 16,-14-7-36-16,4-3 1 16,-8 0 0-16,-3 0 0 15,-4 4-1-15,-3 5 1 0,0 10-2 16,0 10 0-16,0 5 0 16,3 7 1-16,7 4-1 15,4 2 1-15,11 6-1 16,6-9 1-16,8 4 0 15,3-1 0-15,0-13-1 16,1-5 0-16,-5-10-4 16,1 0 1-16,3-16-5 15,0-6 0-15</inkml:trace>
  <inkml:trace contextRef="#ctx0" brushRef="#br0" timeOffset="4043.12">18016 2035 34 0,'4'3'17'0,"3"-16"-12"0,-4 4 30 16,5 0-32-16,-1-4 0 16,3 4 4-16,4-1 1 15,7-2-9-15,4 2 0 16,3 4 6-16,4 0 0 15,0 3-3-15,0-7 0 16,-1 4-7-16,-2 3 0 16,-5-7-11-16,-6 1 0 15</inkml:trace>
  <inkml:trace contextRef="#ctx0" brushRef="#br0" timeOffset="4806.18">18355 2141 35 0,'4'57'17'0,"-4"-51"-5"0,0-3 18 0,0-3-30 16,0 0 1 0,3-3 0-16,1-6 1 0,-1-7-3 15,1-12 1-15,3 3 1 16,0 6 0-16,3-6 0 15,1 6 1-15,0 0-1 16,-1 10 0-16,4-1-1 16,-3 10 1-16,-4 3-2 15,0 13 0-15,-4-3-1 16,1 12 1-16,0 0-1 16,-1-16 1-16,1 4-1 15,-1-1 1-15,-3-2-1 16,0-1 1-16,0 1-1 15,4-10 0-15,-4 0 0 16,0 9 1-16,3-15-1 16,4-7 1-16,0-3 0 31,0-2 1-31,0 2 0 0,0 3 0 0,4 4 0 0,0 9 1 16,-4 0-1-16,3 3 0 15,1 7 0 1,-4 5 1-1,0-5-1-15,4 5 1 32,-4-5-1-17,0-10 1-15,3 3-1 0,-3 3 1 0,4-6-1 0,-1 3 0 0,1 4-2 0,0-7 1 16,3 9-10-16,3-15 0 16</inkml:trace>
  <inkml:trace contextRef="#ctx0" brushRef="#br0" timeOffset="5394.46">18962 1981 31 0,'14'26'15'0,"0"2"-5"0,-10-25 20 0,-4-3-30 16,3 6 1-16,-3-3 0 16,-3 4 0-16,-8 2-2 15,0-6 1-15,-3 13 0 16,-3-1 0-16,-5-5 0 15,5-1 1-15,3 1-2 16,3-1 1-16,4-3-4 16,0-3 1-16,7 4-4 15,0-7 1-15,7 0-3 0,0-7 1 32,7 14-1-32,-3-4 1 15,3 3 2-15,-3 4 0 16,3-7 3-16,-4 3 1 15,1-12 1-15,3 3 1 16,-3 3 0-16,-1 0 1 16,1 0 2-16,6 9 0 15,1-9 1-15,3-9 1 16,4-10 1 15,3-6 1-15,7-4 0-16,-3-14 0 0,0-11-2 0,-4-8 1 0,0-7-2 0,-7-16 0 0,-6-28-1 15,-12-6 0-15,-3 15-1 16,-3-5 1-16,-5 5-2 16,-2 10 1-16,-1 25 0 15,1 22 1-15,-4 25-1 32,0 31 1-32,-1 7-1 0,5 31 0 0,-4 47-1 15,10 16 0-15,4 37-1 16,7 16 0-16,0-31-4 15,0-13 1-15,0-21-8 16,-3-29 1-16,3-13-3 16,4-22 0-1</inkml:trace>
  <inkml:trace contextRef="#ctx0" brushRef="#br0" timeOffset="5655.8">19509 1975 44 0,'-4'35'22'0,"1"-1"-27"0,3-24 42 16,0-1-37-16,0 7 0 15,-4 2-1-15,4 1 1 16,0 0-3-16,0-10 0 0,0-9-9 15,4-12 1-15</inkml:trace>
  <inkml:trace contextRef="#ctx0" brushRef="#br0" timeOffset="5792.1">19382 1636 29 0,'0'7'14'0,"24"21"-6"0,-17-19 15 0,7 1-24 15,4 5 1-15,0-5-1 16,-1-4 0-16,1 4-7 16,3-20 0-16</inkml:trace>
  <inkml:trace contextRef="#ctx0" brushRef="#br0" timeOffset="6292.33">19886 1687 39 0,'0'12'19'0,"7"-6"-11"0,-3-6 30 0,3 0-36 16,0 0 0-16,3 0 1 15,8 0 1-15,0-9-5 16,3 3 1-16,7 3 3 16,0 3 0-16,-7-7-2 15,1 4 1-15,-8 6-2 16,-4 4 1-16,1 2-2 15,-8 10 1-15,-10-3-2 16,-7 12 1-16,-10 6-3 16,-8 4 1-16,0 0 0 15,0 2 0 1,4 7 1-16,0 0 0 0,10-12 1 16,4 6 1-16,7-1 1 0,4 1 1 15,6-6-1-15,11-7 1 16,7-3-1-16,11-6 0 15,-4-16-2-15,1-3 0 16,-8-9-5 15,-4-4 0-31,-3-3-8 16,-10-3 1-16</inkml:trace>
  <inkml:trace contextRef="#ctx0" brushRef="#br0" timeOffset="6493.71">19823 2025 41 0,'17'38'20'0,"4"6"-14"0,-10-35 31 0,3-6-35 15,4-3 0-15,6-3 2 16,8-6 0-16,0-1-6 16,0-8 1-16,-4 2 2 15,-3 7 1-15,-1-1-7 16,-6 1 1-16,0-1-11 15,-8-2 0-15</inkml:trace>
  <inkml:trace contextRef="#ctx0" brushRef="#br0" timeOffset="6827.75">20274 2028 46 0,'39'16'23'0,"28"-13"-21"0,-46-6 35 15,7-6-37-15,4-1 0 16,-4-8 1-16,-3 2 0 16,-4-9-2-16,-7-3 1 15,-3-1 0-15,-11 7 1 16,-4 0-1-16,-6-6 0 16,-11 6-1-16,-1 10 1 15,-2 2 0-15,-1 13 1 0,0 16-1 16,1 13 0-1,6 8-1-15,7 14 1 16,8-4-2-16,3-3 1 0,7 6-2 16,7-9 1-16,11-9-2 15,10-10 0 1,0-22-2 15,4-6 1-31,-7 3-7 0,-4-25 0 0</inkml:trace>
  <inkml:trace contextRef="#ctx0" brushRef="#br0" timeOffset="7464.44">21534 1088 40 0,'0'3'20'0,"0"3"-20"0,0-6 32 0,-4 10-31 16,-3 2 1-16,0 10-1 16,-4 6 1-16,1 7-2 15,-8 12 0-15,4 16 1 16,0 5 1-16,0 23-1 15,7 0 1-15,0-3 0 16,7-9 0-16,0-14-1 16,0-14 0-16,-4-14 0 31,-3-21 0-31,-7-7-1 0,-11-24 1 16,-3-4-1-16,0 9 0 0,-11-15 0 15,-14 0 0-15,-10 3-3 0,-1-3 1 16,-3 16-2-16,4 18 1 15,3 7 0-15,14 12 0 16,10 7 2 0,12 5 0-1,13 4 4 1,22 0 0-16,21-9 1 0,24-10 0 0,22-6-1 0,3-16 0 16,10-3-10-16,-6-3 0 15,-7-7-8-15,-4 4 1 16</inkml:trace>
  <inkml:trace contextRef="#ctx0" brushRef="#br0" timeOffset="8172.18">23121 2101 48 0,'0'40'24'0,"4"-21"-21"0,-4-19 40 0,3-6-43 16,1-13 1-16,-4-9 0 15,-4-22 0-15,1-4-2 16,-4-8 1-16,-8-1 0 15,-2-12 1-15,-1-4-1 16,-7 7 0-16,8 3-1 16,-4 3 0-16,3 4 0 15,7 21 0-15,4 3 0 16,7 13 1-16,7 3 0 16,15 13 0-1,9-4 2-15,15 10 1 47,14-3-2-47,7 3 1 0,43-7-3 16,-15 1 1-16,-11 3-10 15,-20 2 0 1,-18 4-6-16,-11 4 0 0</inkml:trace>
  <inkml:trace contextRef="#ctx0" brushRef="#br0" timeOffset="8359.94">23012 1793 54 0,'3'13'27'0,"57"-7"-30"0,-35-15 49 0,14-1-46 16,10-9 0-16,4 4-2 16,-7 5 0-16,0 1-8 15,0 3 0-15,-8-4-5 16,1 4 0-16</inkml:trace>
  <inkml:trace contextRef="#ctx0" brushRef="#br0" timeOffset="8856.62">23608 2289 58 0,'7'15'29'0,"4"-8"-32"0,-11-7 54 0,3-10-52 16,1 4 0-16,3-3-1 16,0-1 1-16,0-9-9 15,3 4 1-15,1 5-8 16,7 1 1-16</inkml:trace>
  <inkml:trace contextRef="#ctx0" brushRef="#br0" timeOffset="9431.82">24042 1411 40 0,'10'9'20'0,"-17"16"-18"0,7-15 28 0,-3 8-30 0,-4 26 0 0,0-9 0 16,3 12 1-16,1 6-1 15,-1 13 0-15,1 9 0 16,3 7 1-16,0-19-1 15,0-7 1-15,0-12-2 16,0-16 0-16,-4 3-2 16,4-31 0-16,0-15-3 15,0-13 0-15,0-19-3 16,0-7 1-16,0-12 0 16,-3-6 1-16,-5-9 2 15,1 2 1-15,0 4 5 16,0 6 0-16,0 6 5 15,4 16 0-15,3 13 2 16,7 9 1-16,-4 6-1 0,8 6 0 16,3 13-1-1,7-3 1 1,11 3-1-16,3 0 0 0,8 3-2 0,6 1 0 16,4 2-1-16,0 3 0 15,-7 4-2-15,-11 2 0 16,-10 10-2-16,-11 7 1 15,-14 18-2-15,-14-6 1 32,-15 0-1-32,-6 3 0 15,-7-13-2-15,-4 1 1 0,4-13-3 16,6-3 0-16,8-4-11 0,14-8 0 0</inkml:trace>
  <inkml:trace contextRef="#ctx0" brushRef="#br0" timeOffset="9685.44">24515 2151 47 0,'3'28'23'0,"-3"6"-18"0,4-24 34 0,-4-7-40 0,3 3 0 0,-3-6-9 16,4-9 0-16,3 3 1 15,-7-4 1-15</inkml:trace>
  <inkml:trace contextRef="#ctx0" brushRef="#br0" timeOffset="10122.26">24899 1401 35 0,'7'38'17'0,"-3"22"-11"0,-1-32 21 0,-3-9-28 15,0 18 1-15,0 13 0 0,-3 13 0 16,3 9 0-16,0 7 1 16,0 2-1-16,0-37 0 15,0 3-3-15,0-12 1 16,3-7-8-1,4-13 1-15,0-24-2 0,-3-10 1 16</inkml:trace>
  <inkml:trace contextRef="#ctx0" brushRef="#br0" timeOffset="10572.82">24698 1348 23 0,'-4'-6'11'0,"29"12"2"0,-14-6 19 0,3 3-28 16,3 3 0-16,5-6 4 16,6 0 1-16,4-6-10 15,10 3 1-15,4-3 6 16,3 3 0-16,8-7-2 16,-1 10 1-16,-7 10-4 15,-6-1 1-15,-11 10-2 16,-15 6 0-16,-17 6-1 15,-14 10 0-15,-7-3 0 16,0-10 0-16,-11 3-2 16,-7 1 0-16,-3-1 0 15,3-9 0-15,4 0-1 16,3-3 1-16,4-7-1 16,10-2 1-1,8-4 1-15,13 3 1 0,11 7 0 16,11-3 1-16,7 2 1 0,-8 10 0 15,5 4-1 1,-5 5 1 0,1 0 0-16,0 14 1 31,3-5-1-31,-3 1 0 16,-4-12-2-16,0-1 1 0,0-9-10 15,-3-13 0-15,-4-12-3 0,11-6 0 0</inkml:trace>
  <inkml:trace contextRef="#ctx0" brushRef="#br0" timeOffset="10827.77">25492 2110 57 0,'7'41'28'0,"3"-7"-34"0,-6-31 57 0,3-3-52 0,-4 0 1 0,5-3-11 0,-8 3 1 16,3-15-1-16,-10-4 0 15</inkml:trace>
  <inkml:trace contextRef="#ctx0" brushRef="#br0" timeOffset="11383.26">27097 758 48 0,'7'-6'24'0,"-7"3"-20"0,0 3 34 0,-4 3-38 0,-6 13 0 16,-11 3 0-16,-8 6 0 15,-9 19 0-15,-12 9 0 16,8 19 0-16,-4 19 1 16,4 25-1-16,6 3 1 15,8 10-1 1,7-1 1-16,14-12 0 31,11-12 0-31,10-23-4 0,17-37 1 0,15-15-13 0,4-36 1 0</inkml:trace>
  <inkml:trace contextRef="#ctx0" brushRef="#br0" timeOffset="11714.18">27298 962 43 0,'-4'32'21'0,"11"27"-9"0,-7-49 26 16,-3 8-38-16,-4 20 1 16,-4 15-1-16,-3 16 1 15,4 13-2-15,-1 6 0 16,0 0-2-16,4-16 0 16,0-19-5-1,4-6 0-15,6-13-6 0,4-21 0 16</inkml:trace>
  <inkml:trace contextRef="#ctx0" brushRef="#br0" timeOffset="11958.19">27252 1430 27 0,'18'25'13'0,"3"9"3"0,-14-24 16 0,7-1-28 16,7 3 0-16,4 4 2 0,3 3 1 0,-7 6-9 16,-7-16 0-16,-14 10 5 15,-10 9 0-15,-11 7-3 16,3-1 1-16,-7-5-5 16,1-1 1-16,-1-3-11 15,7-9 0-15</inkml:trace>
  <inkml:trace contextRef="#ctx0" brushRef="#br0" timeOffset="12207.34">27697 1602 41 0,'-7'22'20'0,"-15"16"-17"0,19-32 27 0,-1 3-32 16,1 1 1-16,-1-7-16 15,1-6 0-15,-1-7 14 16,8-9 1-16</inkml:trace>
  <inkml:trace contextRef="#ctx0" brushRef="#br0" timeOffset="12358.13">27601 1382 39 0,'25'44'19'0,"3"-25"-24"0,-17-16 35 0,6 4-32 0,5-4 0 16,-1 3-14-16,0-6 1 0,-3 0 13 0,-8 0 1 15</inkml:trace>
  <inkml:trace contextRef="#ctx0" brushRef="#br0" timeOffset="13039.56">27802 1677 19 0,'4'28'9'0,"10"-18"1"0,-10-10 12 0,3 0-22 16,-4-10 0-1,1 1 0-15,3 0 1 0,3-7-1 16,1 13 0-16,0-3 0 16,-1-4 0-16,1 1 2 15,3 9 0-15,0-10 0 16,0 10 0-16,7 0 0 16,-3-6 1-16,-1 6-1 15,1 6 0-15,0 7-2 16,-4 3 0-16,3-1-1 31,1 4 0-31,0-10-4 0,-1 4 1 16,1 0-6-16,3-13 1 0,0 0-1 15,1 0 1-15,-1-10 5 32,56-75 4-32,-123 154 3 15,75-87 1-15,-8 2 6 16,0 3 1-1,-3 7-1-15,-4-3 1 0,-4 2-7 0,-3 4 0 16,0 3-3-16,-3 10 1 16,0-1-2-16,-4 1 0 15,0 5 0-15,3-2 0 32,1 2 0-32,-1-2 1 15,-3 0-2-15,0-4 1 0,7 0 0 0,0-9 1 16,0 4-1-16,0-4 0 15,0 6-1-15,0-6 1 0,0 3-1 32,1 3 1-1,2-6-1-31,-3-6 0 16,0 6-1-16,0-3 1 0,0 3 0 0,4-6 0 0,0 2 1 0,3 4 0 0,0 0 0 15,0 0 1-15,0 0-1 16,4 10 1-16,-1-7-1 15,8 3 0-15,3-3-3 16,0 0 1-16,8-3-4 16,2-6 0-16,-2-13-4 15,-8 4 0 1</inkml:trace>
  <inkml:trace contextRef="#ctx0" brushRef="#br0" timeOffset="13254.81">29199 1445 30 0,'-31'54'15'0,"-43"27"-12"0,52-62 26 0,-2 25-29 0,-1 18 1 16,0 7-1-16,1 4 0 15,-5-8-10-15,8-14 1 16</inkml:trace>
  <inkml:trace contextRef="#ctx0" brushRef="#br0" timeOffset="13424.79">28706 1517 39 0,'31'44'19'0,"29"10"-22"0,-42-42 30 0,0 13-27 16,-1 3 0-16,1 1-7 15,-4-7 1-15,0-10-1 16,-7-6 0-16</inkml:trace>
  <inkml:trace contextRef="#ctx0" brushRef="#br0" timeOffset="13799.59">29182 395 30 0,'14'59'15'0,"39"23"-5"0,-28-38 20 0,6 28-29 15,12 25 1-15,-8-12 3 16,11 12 0-16,3 19-6 15,1 25 0 1,-12-22 3-16,-17 10 1 16,-21-1-2-16,-14-5 0 15,-3-17-8-15,-11-15 0 0,-18-22-6 16,-4-6 0-16</inkml:trace>
  <inkml:trace contextRef="#ctx0" brushRef="#br0" timeOffset="19146.23">6886 5544 46 0,'-3'-3'23'0,"-15"50"-17"0,11-32 24 0,-7 10-30 16,-18 19 0-16,-3 10 0 16,-7 15 1-16,-8 3-1 15,-3 15 0-15,4-5 0 16,3 3 0-16,14-10-2 15,0-9 0-15,15-13-6 16,-4-18 0-16,7-17-6 16,7-21 1-16</inkml:trace>
  <inkml:trace contextRef="#ctx0" brushRef="#br0" timeOffset="19400.57">6308 5638 40 0,'3'19'20'0,"11"9"-16"0,-10-25 35 15,3 6-35-15,3 10 0 16,-2 9 1-16,6 13 1 16,7 6-7-16,18 10 0 15,-1 15 5-15,12 0 0 16,3 9-3-16,10-2 1 15,-3-7-4-15,-7-12 1 16,-11-17-7-16,-6-5 0 0,-12-16-9 16,-13-6 1-16</inkml:trace>
  <inkml:trace contextRef="#ctx0" brushRef="#br0" timeOffset="20300.95">5648 3991 23 0,'0'-3'11'0,"0"-19"-4"0,0 19 5 16,0-6-10-16,-7-7 1 15,3 4 5-15,1 2 1 16,-1 4-8-16,1 6 1 0,-1 0 6 16,1 3 0-16,3 3-1 15,-7 7 1-15,3 3-4 16,-6 2 1-16,-8 4-4 16,0 7 1-16,-3 11-2 15,-4 7 0 1,1 16 0-16,3 0 0 0,3 9 0 15,4 0 0-15,7 3 0 16,14-6 1 15,3-15-3-31,8-7 0 16,14-16-7-16,7-12 0 0,-1-10-6 0,5-12 0 0</inkml:trace>
  <inkml:trace contextRef="#ctx0" brushRef="#br0" timeOffset="20722.62">5973 4230 39 0,'-4'6'19'0,"-3"-9"-13"0,7 3 29 0,0 0-33 16,-4 0 1-16,4 3 0 15,-10 3 0-15,-1 4-4 16,1 5 0-16,-1 1 2 15,1 3 1-15,-5 0-2 16,12 0 1-16,-4 6-1 16,3 0 0-16,4 6-1 15,4 0 1-15,6-2-1 16,8-4 0-16,0-10-2 16,13-2 1-16,-9-13-3 15,-1-9 1-15,0 2-10 16,4-5 1-16</inkml:trace>
  <inkml:trace contextRef="#ctx0" brushRef="#br0" timeOffset="21022.31">6297 4358 49 0,'4'-3'24'0,"-1"3"-24"0,-3 0 41 16,-3-3-40-16,-1-6 0 16,-6 6 0-16,-1-1 0 15,0 4-2-15,-6 7 1 16,6-1 0-16,-7 10 1 0,4-7-1 16,4-3 0-16,3 4-1 15,3 2 0-15,4-2-3 16,7-1 1-16,4-3-3 15,3-6 0-15,7 0-6 16,-7-9 1-16,4 9-3 16,0-13 1-16</inkml:trace>
  <inkml:trace contextRef="#ctx0" brushRef="#br0" timeOffset="21413.59">6385 4418 41 0,'4'19'20'0,"3"-29"-24"16,3 10 40-16,-6 0-35 16,3 0 0-16,0 0 0 15,4 0 0-15,-8 0-2 16,4-6 1-16,4 6 0 0,-1 0 1 16,1 0-1-16,0 0 0 15,-4 6 0-15,3-6 0 16,1 0 0-16,-1-6 0 15,-3 3-1-15,4 3 1 16,0 0 0 0,-1 0 0-16,1 0 0 15,-1 0 0-15,1 0 0 0,0-6 0 16,6 12 0-16,-10-15 1 16,7 9-1-16,-3 0 0 0,0 9 0 15,-1-6 0-15,1 3 0 16,-1-3 0-16,1 4 0 15,3-7 0-15,-3 3-1 16,3-3 1-16,0 0-5 16,0 0 1-16,4-3-8 15,-11 3 0-15</inkml:trace>
  <inkml:trace contextRef="#ctx0" brushRef="#br0" timeOffset="21772.96">6883 4374 39 0,'10'47'19'0,"4"6"-16"16,-10-34 30-16,-1 3-32 15,-3-3 0-15,0-6-1 0,-3-4 1 16,-4 3-2-16,-4-2 1 16,4-7 0-16,-3-12 1 15,3-7-2-15,-4-6 1 16,7-6-2-16,-6 6 1 15,10-10-2-15,-7 7 0 16,3-9-1-16,4 6 1 16,4 6 0-16,6 0 1 15,1 6 2-15,0 7 1 16,-1 9 1-16,4 0 1 16,4 6-1-16,-7 6 1 0,-4 1-2 15,-4 3 1-15,-3-1-2 16,0 1 0-16,-3-13-4 15,-1 3 1-15,-3 1-7 16,0-1 0-16,3-3-1 16,-6-3 0-16</inkml:trace>
  <inkml:trace contextRef="#ctx0" brushRef="#br0" timeOffset="22042.59">7063 4239 29 0,'0'22'14'0,"-11"13"-14"16,11-26 27-16,0 7-27 0,4-4 1 16,3 1-1-16,-4 6 1 15,4-10-1-15,4 4 0 16,-1-7 1-16,8-6 1 15,-4-10-2-15,7-5 1 16,4-7-1-16,-4-3 1 16,-3-13-4-16,3-6 1 15,-3 0-8-15,-1-15 0 16</inkml:trace>
  <inkml:trace contextRef="#ctx0" brushRef="#br0" timeOffset="22251.65">7271 3668 36 0,'-4'41'18'0,"1"44"-19"0,6-63 29 0,-3 28-28 15,0 13 0-15,4 15-1 16,-1 4 1-16,4-7-1 16,-7-19 0-16,0-15-5 15,0-19 0-15,-7-16-4 16,4-12 0-16</inkml:trace>
  <inkml:trace contextRef="#ctx0" brushRef="#br0" timeOffset="22422.62">7200 4142 23 0,'14'31'11'0,"7"-9"-1"0,-13-22 16 16,2 0-26-16,4-6 1 15,4 3 0-15,3-7 0 16,0 1-2-16,4-3 1 16,-11 5-4-16,4 1 1 15,-1 0-6-15,-3 3 0 16</inkml:trace>
  <inkml:trace contextRef="#ctx0" brushRef="#br0" timeOffset="22690.01">7472 4070 28 0,'-7'-22'14'0,"14"38"-6"0,-7-16 21 0,7 6-26 15,0-6 1-15,7 3 1 16,-3-3 0-16,3 0-7 16,0-9 0-16,0 5 4 15,-3-2 1-15,-4-3-3 16,3-1 0-16,-10 1-1 16,-7 0 1-16,4 2-1 15,-4 7 1-15,-4 7-1 16,0-7 1-16,4 12-1 15,0 10 1-15,4 6 0 16,3-3 0-16,3 4-1 16,1-4 1-16,6 3-3 15,5-6 0-15,-1-3-7 16,0-13 0-16,7-6-2 16,4-13 1-16</inkml:trace>
  <inkml:trace contextRef="#ctx0" brushRef="#br0" timeOffset="22947.41">7758 4180 23 0,'-7'-13'11'0,"7"-12"-8"0,0 9 18 0,0 4-16 15,0-1 0-15,3 1 4 16,4 2 0-16,4 1-9 15,6 3 0-15,-3-4 7 16,11 1 1-16,7-4-3 16,0-2 0-16,-1-1-3 15,-2 0 0-15,-1-3-10 16,-3 7 1-16,-1-7-8 16,-13 0 1-16</inkml:trace>
  <inkml:trace contextRef="#ctx0" brushRef="#br0" timeOffset="23474.1">8544 3948 43 0,'0'34'21'0,"4"4"-16"16,-4-29 33-16,0 10-38 16,0 3 1-16,-4 0 0 15,4 3 0-15,0-6-2 16,0-4 1-16,4 4-4 16,-1-9 1-16,1-4-10 0,3-19 1 15,4-9-2-15,3-6 1 16</inkml:trace>
  <inkml:trace contextRef="#ctx0" brushRef="#br0" timeOffset="23651.76">8675 3841 38 0,'10'16'19'0,"1"2"-19"0,-7-11 37 16,-4 5-34-16,0 7 0 15,-4 6 1-15,-3-6 0 16,0 9-6-16,3 4 1 0,1 2 2 15,-1-3 0-15,1-5-7 16,3-1 1-16,0-10-9 16,3-12 1-16</inkml:trace>
  <inkml:trace contextRef="#ctx0" brushRef="#br0" timeOffset="23908.18">8361 4186 49 0,'-11'12'24'0,"11"-5"-17"16,0-7 40-16,11 0-46 15,6 0 1-15,15 0-1 0,0-10 1 16,10-9-3-1,11-6 0-15,0 7-1 0,-7-4 0 16,-4 6-9-16,-10 10 1 16,-7-13-6-16,-4 3 0 15</inkml:trace>
  <inkml:trace contextRef="#ctx0" brushRef="#br0" timeOffset="24117.08">8435 4236 45 0,'-7'35'22'0,"21"-20"-15"0,-7-12 37 0,4 1-41 15,6-4 0-15,1-4-1 16,7-2 1-16,6-3-5 16,15-4 0-16,4 1-1 15,-1-7 0-15,-10 0-13 16,0-3 1-16,-8 3-1 15,1-3 1-15</inkml:trace>
  <inkml:trace contextRef="#ctx0" brushRef="#br0" timeOffset="24488.1">8999 3847 44 0,'-3'19'22'0,"10"25"-21"0,0-32 44 0,4 10-42 15,6-3 1-15,1 16 2 16,7 2 1-16,6 10-9 16,1 13 1-16,-4-4 3 15,-10 13 1-15,-15 4-8 16,-13 5 0-16,-8-6-12 15,-14-19 0-15</inkml:trace>
  <inkml:trace contextRef="#ctx0" brushRef="#br0" timeOffset="25364.95">7624 5980 31 0,'-4'18'15'0,"4"-11"6"0,0-4 15 0,0 0-31 16,4-3 0-16,3-3 3 15,14 0 0-15,18-4-11 16,10-5 0-16,18-4 6 16,14 4 1-16,11-4-7 15,-11 7 1-15,-14-1-10 16,-18 10 0-16,-20 0-5 15,-12 6 1-15</inkml:trace>
  <inkml:trace contextRef="#ctx0" brushRef="#br0" timeOffset="25550.88">7574 6321 68 0,'-3'13'34'0,"38"3"-41"0,-10-16 67 15,13 0-60-15,26-4 1 16,6-5-3-16,8 3 0 0,3 0-5 16,-10 2 1-1,-4 1-14-15,-4-6 1 0</inkml:trace>
  <inkml:trace contextRef="#ctx0" brushRef="#br0" timeOffset="25963.83">9116 5907 57 0,'-4'19'28'0,"25"9"-25"0,-10-24 41 16,10-1-43-16,18 0 0 0,7-6 0 15,17-4 0-15,-3-5-4 16,7-1 0-16,-14-5-8 16,0-1 0-16,-10-13-6 15,-5 7 1-15</inkml:trace>
  <inkml:trace contextRef="#ctx0" brushRef="#br0" timeOffset="26190.83">9476 5691 53 0,'-11'31'26'0,"-3"-2"-28"15,14-14 47-15,-4 10-45 16,1 4 1-16,-4 11 0 16,3 11 0-16,1-8-2 0,-1 1 0 15,1-12-5-15,3-4 1 16,7-12-10-16,3-10 0 16</inkml:trace>
  <inkml:trace contextRef="#ctx0" brushRef="#br0" timeOffset="26500.88">9028 6478 65 0,'10'10'32'0,"25"-14"-31"0,-24-2 56 0,14 0-56 16,28-4 0-16,14-2 0 15,24-7 1-15,12-3-3 16,6-6 0-16,-3 9-4 15,-11-3 1-15,-14 10-16 16,-21-1 1-16</inkml:trace>
  <inkml:trace contextRef="#ctx0" brushRef="#br0" timeOffset="28739.6">11127 5970 44 0,'-4'22'22'0,"4"-56"-9"0,0 21 22 0,-3 1-33 16,-1-1 1-16,-3 7 1 15,-4-1 0-15,-3 1-5 16,-14 3 0-16,-7 6 3 15,-4-3 1-15,-3 6-2 16,3 1 0-16,0 2-1 16,0 4 1-16,4-4-3 15,0 7 1-15,3-4-2 16,7 1 1-16,8 3-2 31,6-4 1-31,7 4-1 0,12 3 0 0,6-1 1 16,7-2 1-16,4 0 0 15,3-7 1-15,7-3 2 16,7 1 0-16,-3-4-1 16,-7 0 1-16,3 0-1 15,-10-3 1-15,-4 0-1 16,0-3 0-16,-3 0-1 0,-1 3 1 16,-2 0 0-16,-1 3 0 15,-4 0 0 1,-3 7 0-16,-7 2 0 0,-3 4 0 15,-4 3 0-15,-4-7 0 16,1 13 0-16,-5 3 0 16,-6 4 0-16,-3 2 1 15,2 7-1-15,-6 15 1 16,0 4-1-16,-4 9 1 16,8 3-1-16,-1 3 1 15,4 1-1-15,0-4 0 0,-1 6 1 16,5-15 0-1,3-10 0-15,0-6 0 0,3-3 2 16,7 0 0 0,4-9 1-16,7-7 1 0,4-9 0 15,0-7 0-15,13-6 0 16,12-6 0-16,6 0-1 16,7-3 0-16,8-3-3 15,-1 3 1-15,1 0-7 16,-8 3 1-16,-7-3-16 15,-10-7 0-15</inkml:trace>
  <inkml:trace contextRef="#ctx0" brushRef="#br0" timeOffset="30306.75">12481 5795 37 0,'-3'-13'18'0,"10"13"-8"0,-7 0 19 0,0 3-25 16,0 0 0-16,-4 4 1 15,-6 8 1-15,-4 4-8 16,-8 12 0-16,-9 13 5 15,-8 6 1-15,-3 13-4 16,-4-3 0-16,3 9-1 16,1-13 0-16,0-6-6 15,10-15 0-15,7-10-8 16,11-22 1-16</inkml:trace>
  <inkml:trace contextRef="#ctx0" brushRef="#br0" timeOffset="30497.88">12153 5810 48 0,'28'57'24'0,"25"40"-22"0,-31-69 40 16,2 3-42-16,4 20 1 15,1 5-1-15,6 7 1 16,4 6-5-16,7-6 0 0,-4-4-10 15,-3-18 0-15</inkml:trace>
  <inkml:trace contextRef="#ctx0" brushRef="#br0" timeOffset="31186.14">13162 5387 46 0,'0'19'23'0,"7"-7"-12"0,0-9 33 0,0 4-41 16,7-4 1-16,8 3 2 15,9 0 1-15,12-6-9 16,6 3 1-16,8 1 5 15,2 2 0-15,-2 0-2 16,-8 7 0-16,-10-1-3 16,-11 4 1-16,-17 9-2 15,-18 10 1-15,-14 2-2 16,-8 13 0-16,-9 13-2 16,-12 6 1-16,-3 6 1 15,0 13 0-15,11 0 1 16,7-7 0-16,7-12 3 15,10-6 0-15,14-10 2 0,15-6 1 16,21-18-1-16,17-7 0 16,11-10-3-16,21-6 1 15,0-6-9-15,4-6 1 16,-7-9-11-16,-18 8 0 16</inkml:trace>
  <inkml:trace contextRef="#ctx0" brushRef="#br0" timeOffset="35913.97">14093 4891 24 0,'-3'22'12'0,"14"-15"-2"0,-11-7 13 0,0 0-20 16,3 3 0-16,-3 6 2 16,4 4 0-16,-4-4-7 15,-4-9 1-15,4 3 4 16,-3 0 0-16,3-3-1 16,0 7 0-16,0-7-1 15,0-7 1-15,7 1 0 16,0-10 0-16,0 4-1 15,3 3 0-15,1 2-1 16,3-2 1-16,0-1-2 16,0 4 1-16,0 3-1 15,-3 0 1-15,-1 6-1 16,1 6 1-16,0 1-1 16,-4 2 1-16,0-2-1 15,0 2 1-15,3 1-2 16,-3-7 1-16,4-6-1 0,-4 0 0 15,4 6 0-15,-1-2 0 16,1-14 0-16,-1-6 1 31,1-2 0-31,0-1 1 16,3-9-1 0,0 6 1-16,0 3-1 0,0 3 1 15,4 4 0-15,-4 5 0 16,-4 7 0-16,1 4 0 15,0 8 0-15,-1 13 1 16,1 7-1-16,-1-7 1 0,4 6-4 31,1 0 0-15,-1-2-7-16,-7-8 0 0</inkml:trace>
  <inkml:trace contextRef="#ctx0" brushRef="#br0" timeOffset="36632.75">14654 6619 65 0,'25'47'32'0,"14"47"-46"0,-36-65 63 15,1 11-56-15,-8 11 0 16,-3 2-25-16,-7-3 0 16</inkml:trace>
  <inkml:trace contextRef="#ctx0" brushRef="#br0" timeOffset="41078.44">17268 5926 38 0,'18'-9'19'0,"-11"15"-10"16,-7-6 20-16,0 3-26 15,0-3 0-15,-3-6 2 16,-4 0 1-16,-8-1-8 16,-9-2 1-16,-4 0 4 0,-11 2 0 15,0 7-1-15,-3 7 0 16,-1 5-2-16,8 10 0 15,3 9-2-15,4-2 1 16,7 2-3-16,0 4 1 16,10-1-2-16,8 1 1 15,3-4 0-15,14-6 1 16,10-6 1-16,5 0 1 16,2-10 1-16,1-6 1 15,0-9 1-15,-4-4 1 0,-3-2-1 16,-4-1 0-16,-3 4-1 15,-4 0 0-15,-4 2 0 16,1 1 0-16,-4 3-1 16,0 9 0-16,-3 7 0 15,-1 6 0-15,-3-4 1 16,-3 13 1-16,-1 4-1 16,-3 9 1-16,0 2-1 15,3 8 1-15,-3 5 0 16,4 4 0-16,-1-1 0 15,1-5 0-15,3-11-1 16,3-11 1-16,8-7-1 16,3-3 0-16,11-3-1 15,3-7 1-15,0-6-2 16,-3-6 1-16,-1-3-6 16,5-6 1-16,2-4-11 15,1-5 1-15</inkml:trace>
  <inkml:trace contextRef="#ctx0" brushRef="#br0" timeOffset="41384.75">17762 6494 47 0,'29'28'23'0,"2"16"-15"0,-24-25 33 0,0-4-39 16,-7 14 0-16,-7 8-1 15,-7-2 0-15,-7 6-3 16,-4 2 0-16,1-2-4 15,-1-3 1-15,4-13-11 16,10-12 1-16</inkml:trace>
  <inkml:trace contextRef="#ctx0" brushRef="#br0" timeOffset="42056.56">18292 5848 47 0,'3'56'23'0,"1"20"-19"0,-4-54 36 16,0-10-40-16,0 4 1 15,-4-1-1-15,1-2 1 0,-1-4-1 16,4 1 0-16,0-7 0 16,0-3 0-16,4 0 0 15,3-9 0-15,0-7 0 16,3-3 0-16,-3-3-1 16,4 6 1-16,-4 4-1 15,0 2 1-15,0 7-2 16,0 3 1-16,0 7-1 15,0 2 1-15,0 4-1 16,0-4 0-16,0 0 1 16,0 1 1-16,0-4-1 15,1 0 1-15,-1 1-1 16,3 5 1-16,-3-2-1 16,-3-7 0-16,-1 3-1 15,1-3 1-15,-1-3-1 16,4-6 1-16,-3-7 0 15,3 1 1-15,-3-7-1 0,-1-3 0 16,4 0 0-16,4 0 1 16,3-3-1-16,0 3 1 15,0 6 0 1,0 4 0-16,0 2 0 0,0 4 1 16,0 6 0-16,1 6 0 15,-1 7 1-15,0 6 0 16,-4 6 0-16,1 0 1 15,0 0-1-15,-1-6 1 16,1 0-1-16,-1 3 0 16,4 0-3-16,-3-7 0 0,0-2-11 15,-1-10 0-15,1-6-2 16,-1-7 1-16</inkml:trace>
  <inkml:trace contextRef="#ctx0" brushRef="#br0" timeOffset="42565.67">20581 6441 36 0,'-14'43'18'0,"3"-36"-14"0,11-7 32 16,-3-10-31-16,-4-12 0 0,0-18 2 15,3-20 1-15,-3-18-10 16,0-16 0-16,7-13 7 16,4-9 0-16,3-3-3 15,3-4 1-15,8 1-2 16,7 16 1-16,3 2-1 15,-7 10 1 17,11 25-1-32,-4 19 1 0,4 9-1 0,3 10 1 0,-3 24-5 15,-4 20 1-15,-3 9-7 16,-8 9 1-16,-13 7-10 16,-11 0 0-16</inkml:trace>
  <inkml:trace contextRef="#ctx0" brushRef="#br0" timeOffset="42765.28">20242 5873 53 0,'-14'22'26'0,"46"0"-19"0,-14-16 42 16,6 4-46-16,8 5 0 15,10 1 0-15,11-4 1 16,4 4-7-16,-11 0 1 15,3-4-2-15,0-5 1 16,1-11-16-16,-1-8 1 0</inkml:trace>
  <inkml:trace contextRef="#ctx0" brushRef="#br0" timeOffset="42973.64">20951 6052 58 0,'0'50'29'15,"-3"9"-32"-15,3-46 42 0,0 0-40 16,0-4 0-16,0-3-5 16,0-6 0-16,0-9-4 15,0-7 1-15,3-6-6 16,5-6 0-16</inkml:trace>
  <inkml:trace contextRef="#ctx0" brushRef="#br0" timeOffset="43154.47">20789 5732 30 0,'21'19'15'0,"22"15"-18"0,-33-34 24 15,4 3-22-15,4 0 0 16,0 1-7-16,3-1 0 16,4-3 5-16,-4-3 0 15</inkml:trace>
  <inkml:trace contextRef="#ctx0" brushRef="#br0" timeOffset="43479.57">21117 5889 25 0,'4'28'12'0,"6"22"-4"0,-3-37 21 0,1-4-26 15,-1 4 0-15,0-1 1 16,0 1 0-16,0-4-6 16,0 0 1-16,0-2 3 15,-4-7 0-15,1-3-3 16,-1-7 1-16,-3-6-1 16,4-2 0-16,-4 2-1 15,3-3 1-15,1 3 0 16,0 1 0-16,-1 9 1 15,4 2 0-15,-3 4 0 16,-1 7 1-16,4 2 0 16,0 10 1-16,0 0 0 15,0 6 1-15,0-6-1 0,1-1 0 16,-1 1-1-16,0-3 0 16,0-4-3-16,3-5 1 15,1-7-8-15,3 0 1 16,4-13-5-16,-4-9 1 15</inkml:trace>
  <inkml:trace contextRef="#ctx0" brushRef="#br0" timeOffset="43724.48">21537 5948 43 0,'-18'82'21'0,"18"-57"-17"0,0-19 41 0,0 0-44 16,-3 4 1-16,3 2-1 15,-4 4 1-15,4 0-3 16,-3-1 0-16,-1-2-3 16,1-7 0-16,-1-6-11 15,1-9 1-15,3-4-1 16,3-12 1-16</inkml:trace>
  <inkml:trace contextRef="#ctx0" brushRef="#br0" timeOffset="44247.32">21456 5588 27 0,'11'-25'13'0,"17"9"-9"0,-18 10 23 15,4-10-27-15,8-6 1 16,2-6-2-16,5-13 1 15,2-12-4-15,5-4 1 16,-5-2-1-16,-2-4 1 16,-1 6 0-16,-7 1 1 15,0 9 2-15,-7 6 1 16,-3 13 3-16,-1 22 0 0,-3 6 0 16,-3 15 1-16,-4 20-2 15,-4 12 0-15,-3 16-2 16,0 24 0-16,4 11 1 15,-1 8 0-15,4-2 0 16,4 2 1-16,6-5-1 16,4-26 0-16,1-12-1 15,-5-16 0-15,-3-19-3 16,-3-12 1-16,-8-7-2 16,-10-12 0-16,0-3-3 15,-7-10 1-15,-4 0-1 16,-7-3 0-16,1-2 1 15,-1-1 1-15,4 0 1 16,3 3 0-16,7 9 6 16,8 1 0-16,6 3 3 15,4-1 1-15,11 1 1 16,10-3 0-16,11-1 0 0,-1-2 1 16,15-1-4-16,7-2 0 15,-3-1-3-15,-4 3 1 16,-8 4-7-16,-9 6 1 15,-12 3-11-15,-10 0 0 16</inkml:trace>
  <inkml:trace contextRef="#ctx0" brushRef="#br0" timeOffset="44787.24">22140 5845 53 0,'25'3'26'0,"35"-6"-28"0,-42 0 43 16,-1-13-42-16,1-3 1 15,-4-3-2-15,0 3 1 16,-7-3 1-16,-7-3 0 16,-3 3-1-16,-11 4 1 15,-4 8-1-15,-10 10 1 16,-4 10-1-16,0 2 1 16,0 10 0-16,8 13 0 0,3 5 0 15,10 10 1 1,11 4 0-16,14-10 0 0,14 0-1 15,11-13 0-15,0-12-2 16,7-7 1-16,7-5-7 16,-4-14 0-1,-3-15-7 1,3 0 1-16</inkml:trace>
  <inkml:trace contextRef="#ctx0" brushRef="#br0" timeOffset="45416.56">23682 5064 41 0,'-11'60'20'0,"1"8"-17"0,6-39 32 0,1 15-34 0,-1 18 1 0,1 23 0 15,3-3 1-15,0-4-4 16,0-12 0-16,0-13 0 16,3-22 1-1,1-12-3-15,-1-16 0 0,-3-3-4 16,-3-6 1-16,-1-10-2 16,-6-2 1-1,-4-11 1 1,-1-2 0-16,-2 3 2 15,3 0 0-15,7-4 3 16,3 10 1-16,8 10 1 16,6 12 0-16,4 3 1 0,4 6 1 0,10 10 2 15,7 6 1-15,8 3 1 16,3-9 0-16,-4-3 1 0,-3 3 0 16,-11-7-3-16,-7-2 1 15,-7 2-4 1,-10 7 1-1,-11 6-3 1,-14 3 1-16,-11-3-2 0,-3 4 1 0,-1-11-2 0,5 4 1 16,2-6-4-16,8 3 1 15,7-10-10-15,11-6 0 16</inkml:trace>
  <inkml:trace contextRef="#ctx0" brushRef="#br0" timeOffset="45674.42">24112 5625 43 0,'-3'44'21'0,"-15"-19"-17"0,15-22 32 0,-4 10-36 16,0-1 0-16,-4 4 0 15,4-3 0-15,0-4-4 16,3-12 1-16,1-10-8 16,3 1 1-16,-4-7-3 15,1-3 1-15</inkml:trace>
  <inkml:trace contextRef="#ctx0" brushRef="#br0" timeOffset="45792.64">23957 5490 35 0,'7'19'17'0,"7"-3"-20"0,-7-13 31 16,-3 3-29-16,3-12 1 16,7 6-6-16,7 6 0 15,4-15 0 1,-4-1 0-16</inkml:trace>
  <inkml:trace contextRef="#ctx0" brushRef="#br0" timeOffset="46123.63">24218 5669 37 0,'0'44'18'0,"11"-13"-16"0,-8-24 30 0,1-4-32 16,-4-3 0-16,3 3 0 16,-3-3 0-16,4-3-1 15,-1-7 1-15,1 1-3 16,-1 3 1-16,1-4-3 15,3 1 1-15,0-7 0 16,4-3 0-16,3 1 0 16,0-4 0-16,4 6 3 15,-1 10 1-15,4 6 2 16,1 9 1-16,-5 10-1 16,1 0 1-16,-4 9-1 15,4-3 0 1,-8 6-3-16,1-9 1 0,-1-9-9 0,-3-4 0 15,4-15 0-15,-4 0 0 16</inkml:trace>
  <inkml:trace contextRef="#ctx0" brushRef="#br0" timeOffset="46543.25">24680 5685 22 0,'22'3'11'0,"2"-9"-1"0,-17 6 21 0,0-3-28 16,-7 3 1-16,0 0 0 15,0 0 1-15,0 0-7 16,-3 0 0-16,-4 3 4 16,-4 0 0-16,1 0-2 15,-1 0 1-15,0-3-1 16,4 3 0-16,0 0-1 16,4 4 1-16,3-7-2 15,0 0 0-15,7 0 0 16,3 0 0-16,1 0-1 15,0 3 0-15,-1-3-1 16,1-3 0-16,-1 3 1 16,1-7 0-16,-4 7-1 15,0 0 1-15,0 7 0 16,0-7 0-16,0 3 0 16,0-3 1-16,4 3 1 15,-1-3 0-15,1 0 0 16,3 0 1-16,0 3 1 0,0-3 0 15,0 0-1 17,4 0 1-32,0 0-1 0,-1 0 1 15,5-6-2-15,-5-4 1 0,4-2-6 0,0-4 1 16</inkml:trace>
  <inkml:trace contextRef="#ctx0" brushRef="#br0" timeOffset="46826.5">25425 5528 37 0,'7'22'18'0,"-14"-35"-17"15,3 17 36-15,-6 5-33 16,-8 10 1-16,-7 9 1 15,-14 7 0-15,-6 21-8 16,2 16 0-16,4 6 5 16,4 10 0-16,0-12-6 15,3-14 0-15,4-12-11 16,10-18 0-16</inkml:trace>
  <inkml:trace contextRef="#ctx0" brushRef="#br0" timeOffset="46949.62">24959 5500 44 0,'28'44'22'0,"11"56"-24"0,-28-75 30 0,-1 3-30 0,1-3 1 16,-4 1-22-16,0-20 1 15</inkml:trace>
  <inkml:trace contextRef="#ctx0" brushRef="#br0" timeOffset="47474.28">26674 4663 54 0,'-8'59'27'0,"8"51"-30"0,4-79 45 16,3 23-42-16,-3-11 0 0,-1 58 0 15,4-1 0-15,0 10-1 16,0-10 1-16,-3-25-5 16,-1-18 1-16,1-16-7 15,3-29 0 16,-7-12-4-31,0-19 1 0</inkml:trace>
  <inkml:trace contextRef="#ctx0" brushRef="#br0" timeOffset="47709">26691 5233 35 0,'28'10'17'0,"4"12"-9"15,-14-19 30-15,10 6-33 16,7 1 1-16,-3 5 0 15,-4 7 1-15,-3 13-11 0,-11 2 1 16,-7-2 5-16,-7 6 1 16,-14-1-5-16,-7-5 1 15,-7-10-5-15,3-9 1 16,7-7-9-16,4-9 1 16,7-6-2-16,7 3 1 15</inkml:trace>
  <inkml:trace contextRef="#ctx0" brushRef="#br0" timeOffset="47957.68">27160 5406 40 0,'-7'37'20'0,"0"23"-28"0,4-48 39 0,3 7-33 16,-4-6 1-16,1-1-15 15,3-5 1-15,3-17 13 16,-3 1 0-16</inkml:trace>
  <inkml:trace contextRef="#ctx0" brushRef="#br0" timeOffset="48095.96">27005 5124 21 0,'-7'-19'10'0,"21"22"2"16,-7 0 14-16,4 0-23 15,3 0 0-15,4-3 0 0,3 0 0 16,3-9-5-16,8-10 0 16,0 0 0-16,-4-18 0 15,4-10-8-15,7-7 0 16</inkml:trace>
  <inkml:trace contextRef="#ctx0" brushRef="#br0" timeOffset="48285.5">27587 4405 26 0,'21'-47'13'0,"-14"10"-6"0,-3 27 17 0,-4 13-22 15,0 19 0-15,-4 7 0 16,-3 11 0-16,-3 20-3 16,-4 18 0-16,-4 16 2 15,0 19 1-15,-3 7-1 16,7 8 0-16,11 1 0 15,-1-23 0 1,4-18-2-16,0-16 1 0,4-28-8 16,-4-16 0-16,-4-12-3 15,-3-13 1 1</inkml:trace>
  <inkml:trace contextRef="#ctx0" brushRef="#br0" timeOffset="48721.96">27270 5315 31 0,'10'9'15'0,"22"13"-10"16,-14-12 27-16,21-7-30 0,10 0 0 15,14 3 0-15,8-6 0 16,-4-3-3-16,14-6 0 16,4-13 2-16,-8 3 1 15,-10 0-2 1,-7 0 1-16,-17 3 0 15,-12 7 0 1,-13 6 0-16,-11 6 1 0,-10 10-1 0,-15-4 0 16,-7 0-1-16,-6 4 1 15,-1 0-1-15,0 2 0 0,7-2-1 16,4 9 1-16,7-13-1 16,4 7 1-16,2-1 0 15,5 4 0-15,6-6 0 16,12 2 1 31,6-2 0-47,3 6 0 0,-2-7-1 31,-1-2 1-31,-7 2-1 0,-4 4 1 16,-13 3-2-16,-8 6 0 0,-6-3 0 0,-12 0 0 0,12-3-3 15,-1-4 1-15,4 1-7 0,4-7 0 0,2-5-2 16,1-8 1-16</inkml:trace>
  <inkml:trace contextRef="#ctx0" brushRef="#br0" timeOffset="49079.16">28247 4346 34 0,'11'0'17'0,"10"19"-10"0,-14-10 30 0,-4 4-36 16,-3 27 0-16,-3 14 1 15,-8 12 0-15,1 15-3 16,-1 13 0-16,-3 13 0 16,0 2 0-16,3 14-3 31,8-26 1-31,-1-9-5 0,1-22 1 47,-1-16-6-47,1-22 1 0</inkml:trace>
  <inkml:trace contextRef="#ctx0" brushRef="#br0" timeOffset="49285.03">28021 5186 31 0,'25'25'15'16,"10"-3"-8"-16,-21-12 24 0,4-4-30 0,3 0 0 15,4 4 0-15,3-4 0 16,4-3-2-16,-1-3 1 15,1-3-4-15,-4-7 1 16,-3-2-8-16,3-4 1 16</inkml:trace>
  <inkml:trace contextRef="#ctx0" brushRef="#br0" timeOffset="49835.05">28483 5315 39 0,'-3'44'19'0,"13"3"-20"0,-6-41 31 0,-1 0-30 16,1-3 0-16,3 1 0 16,4 2 1-16,-1 0-2 15,8-6 1-15,-1-6 0 16,1-4 1-16,0-2-1 16,-1 2 0-16,5 1 0 15,-1 0 0-15,3-1 0 16,1 1 0-16,0-4 0 15,3 1 0-15,4-1 0 16,-1-6 0-16,-2 7 0 16,2-10 0-16,5 3 0 15,-1 7 0-15,0 2 0 16,-3 4 0-16,-4 6-1 16,-3 3 1-16,-7 10-1 0,-4-1 1 31,-7 7-1-31,0 6 0 31,-7 3 0-31,0 22 1 16,0-6-1-16,3 3 1 0,1 7 0 0,-4 2 1 0,-7 4 0 0,0 2 0 15,-7-5 0-15,-4-1 0 16,-7 1-1-16,1-10 1 16,-5-7-1-1,1-14 0-15,-4-14 0 16,8-6 0-1,3-15 0 1,3 0 0-16,4-4 1 0,7 0 0 0,7-5 0 16,10 5 0-16,4 1-1 15,4-1 1-15,10 4-2 16,15-10 0-16,-1-9-8 16,0-1 0-1,4-11-3 1,-3-7 0-16</inkml:trace>
  <inkml:trace contextRef="#ctx0" brushRef="#br0" timeOffset="50191.66">29535 4932 39 0,'0'38'19'0,"-22"-26"-24"0,19-5 36 16,-8 2-31-16,-3 10 0 15,-3-3 0-15,-5 12 1 16,5-9-1-16,3-1 0 16,3-5 1-16,4-7 0 15,3 4 0-15,8-4 1 16,3 0 0-16,7 4 0 0,4 5 0 16,-4 1 0-1,0 3 0-15,0 6 1 0,0-3-2 16,0 3 1-1,0-3-2 1,-3-6 1-16,-4 9-1 0,-7 0 0 16,-3 3-2-16,-1 3 1 0,-3-6-1 15,-4 7 1-15,-3-1-6 16,0-3 1-16,-3-6-7 16,-5-6 1-16</inkml:trace>
  <inkml:trace contextRef="#ctx0" brushRef="#br0" timeOffset="50374.05">29926 5472 42 0,'35'53'21'0,"-3"-44"-23"0,-25-2 34 16,0 2-36-16,-7 4 1 15,-10-4-20-15,-15-3 1 16</inkml:trace>
  <inkml:trace contextRef="#ctx0" brushRef="#br0" timeOffset="52384.45">8453 1806 36 0,'14'9'18'0,"7"23"-14"0,-18-20 18 16,1 19-22-16,3 17 0 15,0 5 0-15,-3 22 1 16,-4 22-2-16,3 19 1 16,1 19-1-16,3 6 1 15,-7 19-3-15,10 3 0 16,-10-6 0-16,4-28 0 0,-1-16-5 15,1-35 0-15,3-34-1 16,-7-29 0-16</inkml:trace>
  <inkml:trace contextRef="#ctx0" brushRef="#br0" timeOffset="53121.47">8467 1941 27 0,'42'15'13'0,"39"1"-9"0,-42-13 24 15,28 3-27-15,18-12 1 16,13 3 1-16,36-3 1 16,18-10-5-1,10-6 0-15,22-6 2 0,-4 6 1 16,10 3-1-16,15 0 0 16,-8 1-1-16,15-1 0 15,-7-10 1-15,-11 8 0 16,-7-1 0-16,-7 0 0 15,-25 9 0-15,-14-3 1 16,-7-6-1-16,-10-3 0 16,17-19-1-1,-32 16 0-15,-17 3 0 16,-11 9 0-16,-14 7-1 16,-4 6 1-16,4-3-1 15,-10 12 1-15,-8 13 0 16,-3-4 0-16,-7 4-1 15,-7 0 1-15,-4 16-1 16,-7 2 1-16,-3 10-1 16,-11 16 1-16,-7 22-1 15,-11 9 1-15,-14 19-1 16,-13 28 1-16,-8 3-2 16,3 6 1-16,8-2 0 15,11 9 0-15,13-10 0 0,11 0 1 16,11-9-1-16,6 0 1 15,11-22 0-15,-6-28 1 16,6-3-1-16,-7-13 1 16,-10-3-1-16,-19-16 1 15,-16 1 0-15,-22-1 1 16,-32 0-1-16,-42-6 0 16,-17-9 0-16,-33-13 1 15,-20-19-2-15,-25-18 1 16,-25-4-6-16,-28-9 0 15,-11-19-6-15,-17 0 0 0</inkml:trace>
  <inkml:trace contextRef="#ctx0" brushRef="#br0" timeOffset="62893.86">6773 8485 44 0,'4'3'22'0,"3"-12"-10"0,-7 9 22 0,0 0-31 16,0 0 1-16,0-6 0 16,0-1 1-16,-7 1-7 15,-4 3 1-15,-6 0 3 16,-8 6 1-16,0 0-3 15,1 0 1-15,-15 7-2 16,7 2 1-16,-3 7-2 16,7 3 0-16,3 6-2 15,4 3 0-15,3 4-2 16,7 9 1-16,8 0 0 16,3-7 0-16,7-5 2 0,7-7 0 15,7-6 3-15,4-10 0 16,3-3 2-16,0-3 1 15,1-15-1-15,-1-10 1 16,4 0-1-16,-15-3 0 16,1 3-1-16,-4 3 1 15,0 7-3-15,-7 5 1 16,0 7-1-16,-3 7 0 31,-4 11-1-31,-4 14 1 0,-3-4-1 0,-3 13 1 16,-8 9-1-16,-3 19 1 0,0 6-1 15,-4 16 1-15,0 6-1 16,-10 7 1-16,10-7-1 16,-7-3 1-16,8-3 0 15,3-9 1-15,6-17 1 16,5-8 1-16,6-7 2 16,4-12 0-16,14-10 1 15,18-9 1-15,4-13 0 16,16-3 0-16,12-15-2 15,-4-4 0-15,0-9-5 16,-4 3 0-16,-3 0-15 16,-7-9 0-16</inkml:trace>
  <inkml:trace contextRef="#ctx0" brushRef="#br0" timeOffset="63410.15">7285 8498 58 0,'0'-4'29'0,"18"14"-28"15,-15-10 43-15,8 0-44 0,3-3 1 16,7 3-1-16,4-3 1 15,-1 3-3-15,-6 0 0 16,3-4-4-16,0 4 0 16,-7-3-11-16,-3-3 1 15</inkml:trace>
  <inkml:trace contextRef="#ctx0" brushRef="#br0" timeOffset="63588.25">7214 8817 57 0,'7'35'28'0,"18"-26"-25"0,-11-12 45 0,7-6-45 15,11 3 0-15,7-4 0 16,0 1 1-16,10 2-10 16,0 1 0-16,-3 9-11 15,-10 0 1-15</inkml:trace>
  <inkml:trace contextRef="#ctx0" brushRef="#br0" timeOffset="64801.84">9126 7911 49 0,'0'13'24'0,"4"-10"-16"0,-4-3 25 16,0 0-32-16,-4 3 0 16,-6-3 1-16,-4 3 0 15,-4 3-3-15,-7 1 0 16,-6 8 2-16,-5 4 0 16,1 6-2-16,-7 4 1 15,-1 8-3-15,8 4 0 16,3 6-1-16,-6 9 0 15,9 10-1-15,8 16 0 16,18-7 0-16,13 10 1 16,15-7 1-16,7-12 1 0,14-16 1 15,10-19 1-15,0-18 3 16,1-19 0 0,-4-13 2-1,0-12 0-15,-7-10 1 0,-4-9 0 16,-10-10-1-16,-15-3 0 0,-10-2-4 31,-7-1 1-31,-10 3-5 16,-4 16 1-16,-4 9-7 0,4 13 0 15,-4 6-7-15,-3 16 1 0</inkml:trace>
  <inkml:trace contextRef="#ctx0" brushRef="#br0" timeOffset="65173.33">9656 8529 56 0,'7'38'28'0,"-4"-26"-33"0,-3-6 52 0,4 1-46 15,-4 2 0-15,0 4-1 16,-4-4 1-16,1 4-7 16,-1-4 0-16,1-9-10 15,-8-9 1-15</inkml:trace>
  <inkml:trace contextRef="#ctx0" brushRef="#br0" timeOffset="65700.38">10224 7764 46 0,'-4'12'23'0,"4"42"-18"15,4-35 32-15,-4 9-34 16,0 16 0-16,0 9 1 16,3 25 1-16,-3 1-7 0,0 2 1 15,0 10 1-15,0 0 1 16,0-12-8 0,0-4 1-16,4-19-11 0,-4-12 1 15</inkml:trace>
  <inkml:trace contextRef="#ctx0" brushRef="#br0" timeOffset="66376.66">11021 7786 35 0,'-11'22'17'0,"4"3"-8"16,4-19 20-16,-1 7-25 15,-6 2 0-15,2-2 2 16,1 9 0-16,-3 9-8 16,3 7 0-16,0 6 5 15,3 18 1-15,1 1-5 16,-1 3 1-16,1-6-4 16,3-10 1-16,0-13-9 15,3-12 0-15,1-18-2 16,-1-14 0-16</inkml:trace>
  <inkml:trace contextRef="#ctx0" brushRef="#br0" timeOffset="66647.69">10844 8319 39 0,'7'0'19'0,"18"3"-18"0,-14-3 36 15,3 0-34-15,11-3 1 16,-1 3 2-16,12-6 0 16,6 9-8-16,7-3 1 15,-6 0 4-15,-5 3 1 16,-9 3-3-16,-8 10 1 0,-11 0-3 16,-10 5 1-16,-10 5-2 15,-8-8 1-15,-7 4-1 16,-6-3 1-16,-5-3-3 15,1-1 0 1,3 4-9-16,11-6 0 0,0-4-1 16,10 1 1-16</inkml:trace>
  <inkml:trace contextRef="#ctx0" brushRef="#br0" timeOffset="66947.17">11352 8542 62 0,'0'37'31'0,"7"29"-43"0,-3-47 66 16,3 12-53-16,0 7 0 15,0-1-2-15,0-2 1 16,-3-7-7-16,-4-3 1 0,0-12-11 16,-4-7 1-1</inkml:trace>
  <inkml:trace contextRef="#ctx0" brushRef="#br0" timeOffset="67576.67">12016 7538 43 0,'-7'22'21'0,"-8"13"-12"15,15-20 27-15,0 17-35 16,4 11 1-16,0 8 0 16,-4 14 0-16,0 4-3 15,7 4 0-15,0 2 0 0,0-6 0 16,0-13-6-16,3-9 0 16,-3-12-8-16,0-16 1 15</inkml:trace>
  <inkml:trace contextRef="#ctx0" brushRef="#br0" timeOffset="67938.17">11977 8096 47 0,'-4'13'23'0,"18"-7"-23"0,-7-6 39 0,4 0-39 16,3 0 1-16,11-3-1 16,0-3 1-16,6-1-1 15,8 1 1-15,0 3 1 16,-4 0 1-16,-3 3-1 16,-4 6 1-16,-7 4-1 15,-7 2 0-15,-7 7-1 16,-10 9 0-16,-4 7-1 15,-7-7 0-15,-7 6-2 32,-4 7 0-17,-3 0 0-15,-4-7 0 16,0-2-1-16,0-7 0 0,4-6-4 0,4-7 0 16,6-6-7-16,7-2 0 0</inkml:trace>
  <inkml:trace contextRef="#ctx0" brushRef="#br0" timeOffset="68404.2">12502 8272 55 0,'4'28'27'0,"14"-22"-29"0,-8-3 47 0,4-6-44 0,4 6 0 0,0-3 1 0,3 4 1 0,0-8-3 15,0 4 0-15,-3 4 2 16,-1-1 0-16,-3-3-1 15,-3-3 0-15,-7 6-2 16,-8 3 1-16,-3 3-1 16,-4 7 0-16,-6 0-1 15,-4 3 0-15,-4-1 1 0,4 1 0 16,3 3 0 0,4 0 1-16,3-3 1 0,11 0 0 15,4 0 0-15,7-1 1 16,10-2-1-16,7-7 0 15,11-2 0-15,3-14 0 16,0 4-5-16,1-3 1 31,-8-6-14-31,-10-1 0 0</inkml:trace>
  <inkml:trace contextRef="#ctx0" brushRef="#br0" timeOffset="72557.55">13455 8473 46 0,'28'25'23'0,"0"22"-11"16,-21-32 24-16,4 10-34 15,-4 10 1-15,-3 12 0 16,-4 6 0-16,-14 10-5 0,-15-7 0 16,-10-2-6-16,-10-4 1 15,10-22-9-15,11-12 1 16</inkml:trace>
  <inkml:trace contextRef="#ctx0" brushRef="#br0" timeOffset="73006.88">15462 7397 40 0,'-7'19'20'0,"0"47"-10"0,7-44 28 16,0 15-36-16,-3 10 0 16,-1 22 0-16,1 6 1 15,-1 13-5-15,1 10 0 16,-1-11-2-16,4-5 1 15,0-19-11-15,4-23 0 16</inkml:trace>
  <inkml:trace contextRef="#ctx0" brushRef="#br0" timeOffset="73257.12">15413 8046 40 0,'21'19'20'0,"11"-7"-10"16,-22-12 26-1,8 0-33-15,10 4 0 0,4 5 1 16,3 4 1-16,-7 2-6 16,-3 10 0-16,-4 4 3 15,-7-4 1-15,-14 3-3 16,-10 3 0-16,-15 1-6 15,-14-4 1-15,1-6-11 16,-5-13 0-16</inkml:trace>
  <inkml:trace contextRef="#ctx0" brushRef="#br0" timeOffset="73538.57">15974 8429 53 0,'-11'40'26'0,"-3"-2"-28"0,11-22 41 0,-1 9-39 15,4 0 1-15,4 0-1 16,-1-3 1-16,4-3-7 16,4-10 0-16,3-15-8 15,0-22 0-15</inkml:trace>
  <inkml:trace contextRef="#ctx0" brushRef="#br0" timeOffset="73689.89">15900 8012 41 0,'10'37'20'0,"26"-9"-19"15,-29-28 28-15,3 4-32 16,1-4 0-16,-1 0-19 0,4-13 0 16</inkml:trace>
  <inkml:trace contextRef="#ctx0" brushRef="#br0" timeOffset="74214.4">16845 7620 47 0,'-7'22'23'0,"-3"18"-20"0,6-24 38 15,-3-3-41-15,-7 5 0 16,-4 11 1-16,-7 5 0 15,-3-6-2-15,0 22 1 16,0 7 1-16,7 12 0 16,7 3-1-16,10-6 1 15,8-7-1-15,-1-15 1 16,22-12-1-16,7-10 0 16,-4-10-6-16,-4-6 1 0,-2-2-10 15,-5-14 1 1</inkml:trace>
  <inkml:trace contextRef="#ctx0" brushRef="#br0" timeOffset="74456">16362 7980 56 0,'-11'25'28'0,"18"13"-20"16,0-29 46-16,0 1-51 16,4-1 0-16,10 7 0 15,14-4 0-15,15-2-6 16,10-7 0-16,0-9-3 16,-4-1 0-16,-6 1-14 0,-8-13 1 15</inkml:trace>
  <inkml:trace contextRef="#ctx0" brushRef="#br0" timeOffset="75489.17">17935 7221 64 0,'0'19'32'0,"7"19"-33"0,-10-29 50 0,-11 10-49 0,-4-3 0 0,-7 12 0 0,-6 3 0 0,-5 4-1 0,1 2 0 16,0-2-1-16,-1-1 1 15,5-2-1-15,2-4 0 0,5-9-1 16,6-7 0-16,8 1 1 16,10-7 0-16,7-3 1 15,3-3 0-15,8-3 1 16,3 0 0-16,-3 0 0 16,-1 6 1-16,-3 0-1 15,-3 3 0-15,-4 1 0 47,-3 5 0-47,-4 1-1 0,-4 2 1 0,1 1-1 0,-8-3 1 16,-3 24 0-1,3-2 0-15,1-4 0 16,-1-6 0-16,4-3 0 16,-4-9 1-16,4 2-1 15,0-8 0-15,0 2 0 0,0-3 1 16,0 1 0 15,0-1 0-31,4 0 0 16,-1 0 0-1,4 7 1-15,0-4 0 0,4 4-2 0,-1-4 1 0,4 1-1 0,-3 2 1 16,3 1-1-16,-4 3 1 16,-3 2 0-16,0 1 1 15,-3 3-1-15,-4 9 0 16,-7 7 0-1,-1 0 1 1,-2 2-1-16,-1 4 0 0,1-3-1 0,-1 6 0 0,4 0 0 16,0 0 1-1,7-3-1-15,0-3 0 0,7-3 0 16,0-4 1-16,0-3-3 16,3-9 1-1,8-9-3 1,3-7 1-16,3-6-7 0,5 0 1 0,2-12-9 15,5-1 0-15</inkml:trace>
  <inkml:trace contextRef="#ctx0" brushRef="#br0" timeOffset="75718.89">18454 7877 20 0,'14'-19'10'0,"-7"-9"-4"0,-3 21 2 16,-4 1-9-16,0-3 1 15,-4 2-11-15,0-8 1 16</inkml:trace>
  <inkml:trace contextRef="#ctx0" brushRef="#br0" timeOffset="76197.7">18436 7626 46 0,'-7'0'23'0,"7"9"-26"0,0-9 47 0,-3 7-42 16,-1-4 1-16,-7 3 1 15,-6 7 0-15,-8 2-6 0,-3 1 1 16,-7 0 3 0,3 2 1-16,0 14-2 0,0 5 1 31,1-2-3-31,6 9 0 16,7 6-1-1,11 3 1-15,7 10-2 0,11-7 1 0,6-9-1 0,12-12 1 16,6-19 2-16,4-16 0 15,-4-16 2-15,-3-9 1 16,0-13 0-16,-4-3 0 0,-7-9 0 31,-3 0 0-31,-1 6-4 0,-10-3 1 0,-7 3-8 16,-7 10 1-16,-10 6-10 16,-5 12 0-1</inkml:trace>
  <inkml:trace contextRef="#ctx0" brushRef="#br0" timeOffset="76561.16">18673 8046 57 0,'14'44'28'0,"-18"9"-33"0,1-31 48 16,-8 10-43-16,-3 5 0 15,-7 1-1-15,0 3 1 16,-1-4-4-16,5-9 0 16,3-9-11-16,7-16 0 15</inkml:trace>
  <inkml:trace contextRef="#ctx0" brushRef="#br0" timeOffset="76814.25">19216 7547 53 0,'-4'44'26'0,"4"47"-24"0,0-75 40 0,-3 12-41 0,-8 16 0 0,1-3-1 0,-1 6 0 16,4 6-2-16,0-6 1 15,3-6-7-15,1-10 0 16,3-12-8-16,3-16 1 16</inkml:trace>
  <inkml:trace contextRef="#ctx0" brushRef="#br0" timeOffset="77786.48">19512 7046 43 0,'11'34'21'0,"6"-24"-10"0,-10-7 32 16,4 3-40-16,0 3 0 16,6-2 2-16,11-4 0 15,11 0-6-15,7-6 0 0,7-3 4 16,0-1 0-16,0 1-2 16,-4 0 0-16,-3-4-1 15,-14 4 0-15,-4 0-1 16,-7 3 0-16,-7 0-1 15,-7 6 1-15,-10 9 0 16,-11 10 0-16,-7-3-1 16,-8 0 0-16,-2 6 0 15,-5 0 0-15,8 0 0 16,7 0 0-16,0 0 0 16,7 0 1-16,3-9 0 15,8-3 1-15,3 2 0 16,3 4 1-16,4 6-1 15,4-3 0-15,3 0 0 16,0 3 0 0,-3-6 0-1,-1-7 0-15,-3-2-1 0,0-4 1 16,0 0-1-16,-7-6 1 0,0 0-1 0,0-6 1 16,0 6-1-16,-3-3 1 15,-1 3 0-15,-3 3 0 16,-3 3-1-16,-4 7 1 15,-4 0-2-15,-3 2 0 16,0 4-1-16,-1 3 1 16,1 0 0-1,4 0 0-15,2 3 1 0,8-3 1 16,7-3 1-16,11 3 1 0,7 6 0 16,10 3 1-1,7 4-1-15,11-7 1 0,0 3-1 16,-7-2 0-16,-15 5-2 15,-13 4 1 1,-18 6-2-16,-21 18 1 0,-29 1-13 16,-13 0 1-16,-22-4-3 15,4-2 0-15</inkml:trace>
  <inkml:trace contextRef="#ctx0" brushRef="#br0" timeOffset="81209.36">6604 10646 38 0,'-7'53'19'0,"-4"-9"-9"0,8-28 20 0,-4 5-25 16,0 8 0-16,3 2 1 16,-6-6 0-16,10 0-9 15,-7-6 1-15,7-10 5 16,0-5 1-16,7-11-3 16,3-8 0-16,1-14-1 15,3 1 1-15,11-6-1 16,-8-4 1-16,8-3-2 15,3 1 1-15,-7 8-1 16,0 10 0-16,1 3-2 16,2 4 0-16,-10 8-1 15,1 7 1-15,-1 10 0 16,-4 2 0-16,1 1 1 16,-4 3 0-16,3-1 2 15,-6 1 0 1,3-7 0-16,0 4 1 0,-3-4-1 0,-1 1 1 15,1-1-1-15,-1-9 0 16,4 3-2-16,-7-9 1 16,4-13 0-16,3-6 0 15,0-6 0-15,-4 6 1 16,5-7 0-16,-1 4 0 16,7 6 0-16,0 10 1 15,0 5 0-15,4 10 0 16,-1 4 0-16,1 5 1 15,-1 10-1-15,5 6 0 0,-8 1 0 16,0-1 0-16,0 3-1 16,4 1 0-16,-8 2 0 15,4-6 0-15,0-3-1 16,1-9 0-16,2-10-4 16,4-9 1-16,8-6-9 15,-12-7 0-15</inkml:trace>
  <inkml:trace contextRef="#ctx0" brushRef="#br0" timeOffset="81528.37">7511 10395 59 0,'0'44'29'0,"3"-19"-32"0,4-22 54 16,0 3-50-16,7-3 1 15,8-3 0-15,6-6 0 16,4-6-4-16,6-7 0 15,5-3-1-15,-5 6 0 16,-2 4-9-16,-12 5 1 0,-6 1-7 16,-14 0 1-16</inkml:trace>
  <inkml:trace contextRef="#ctx0" brushRef="#br0" timeOffset="81693.14">7504 10652 61 0,'7'31'30'0,"28"-6"-35"0,-17-15 56 0,10-4-52 16,11-3 1-16,-4 0-1 15,7 0 0-15,1 1-5 16,-5 2 0-16,-9-3-11 16,-12 0 0-16</inkml:trace>
  <inkml:trace contextRef="#ctx1" brushRef="#br0">4025 7698 0,'0'0'16,"0"0"-16,0 0 15,0 0 1,0 0 0,-17-13-1,17 13 1,0 0 0,0 0-1</inkml:trace>
  <inkml:trace contextRef="#ctx0" brushRef="#br0" timeOffset="83855.73">8975 10520 55 0,'-21'28'27'0,"24"-34"-18"0,1 6 27 16,10 3-34-16,-4-3 0 0,11-3 0 15,8 3 0 1,2 0-3-16,22 0 0 0,7-3 1 16,7 3 1-16,4-6-6 15,-4-7 0-15,-7-2-12 16,-14-14 1-16</inkml:trace>
  <inkml:trace contextRef="#ctx0" brushRef="#br0" timeOffset="84122.12">9687 9912 59 0,'7'44'29'0,"-10"9"-32"16,-1-28 45-16,4 13-42 0,0 12 0 16,-3 16-1-16,3 9 0 15,0 10-3-15,3-1 1 16,4 1-7-16,0-22 0 15,4-4-6-15,-4-15 1 16</inkml:trace>
  <inkml:trace contextRef="#ctx0" brushRef="#br0" timeOffset="84363.04">10178 10636 66 0,'-4'76'33'0,"-17"-4"-48"0,14-50 65 0,-4 9-51 16,-6 10 1-16,-8 6-7 15,0-10 1 1,-3-5-7-16,7-13 1 0,10-7-5 15,8-12 1-15</inkml:trace>
  <inkml:trace contextRef="#ctx0" brushRef="#br0" timeOffset="85728.96">11098 10006 41 0,'25'-9'20'0,"-11"-1"-9"15,-10 7 20-15,-4-3-29 16,-4 9 1-16,-6-13 1 16,-8-2 1-16,-10-7-7 15,-11 0 1-15,-7 4 3 16,-3 2 1-16,-8 13-2 0,4 16 1 16,0 9-4-16,4 19 1 15,3 9-2-15,11 13 1 16,10 12-3-16,15 1 1 15,10-10 0-15,10-10 0 16,11-9 2-16,8-21 0 16,9-14 4-16,15-24 1 15,7-19 2-15,-3-10 0 16,-4-6 0-16,-11 0 1 16,-10-3-2-16,-8-6 0 15,-9 0-8-15,-8 12 0 0,-4 0-12 16,-3 0 0-16</inkml:trace>
  <inkml:trace contextRef="#ctx0" brushRef="#br0" timeOffset="86001.4">11402 10385 68 0,'14'22'34'0,"-25"41"-45"16,8-47 58-16,-8 6-48 16,1 9 1-16,-4 10-2 0,-4-4 1 15,-3 4-2-15,-4-6 0 16,4-1-13-16,3-15 0 15,4-13-1-15,7-9 1 16</inkml:trace>
  <inkml:trace contextRef="#ctx0" brushRef="#br0" timeOffset="86374.82">12241 9401 58 0,'15'37'29'0,"-5"73"-40"16,-13-66 59-16,3 22-49 15,0 15 1-15,0 20-5 16,-4 12 1-16,4 0 0 15,0-7 0-15,0-24-11 0,-3-20 0 16</inkml:trace>
  <inkml:trace contextRef="#ctx0" brushRef="#br0" timeOffset="86661.56">12859 10470 55 0,'14'53'27'0,"-11"-40"-38"16,-3-13 47-16,0 0-53 16,-3 0 0-16,-8-3-9 15,4-4 0-15</inkml:trace>
  <inkml:trace contextRef="#ctx0" brushRef="#br0" timeOffset="90142.48">14425 9598 65 0,'0'16'32'0,"-7"15"-21"0,7-18 32 16,-3 9-44-16,-5 9 1 15,1 22 0-15,-3 13 0 16,-1 6 0-16,4 13 0 15,0 3 0-15,4 0 0 16,-1-19 0-16,4-19 0 16,0-16-1-16,4-18 0 15,-1-16 0-15,8-12 1 16,6-10-3-16,8-7 1 0,7 7-1 16,-4 10 1-16,0-4-1 15,-3 4 0-15,-4 15 0 16,-3 9 0-16,-1 7 1 15,1-3 0-15,7 3 1 16,-4-4 0-16,4-5 0 31,10-10 1-31,0-3 1 0,4-7 1 0,3-2 0 16,-3-10 0-16,0 0 0 16,-4-16 1-16,-10-6 0 15,-8-15 0-15,-9-4-3 16,-8-9 1-16,-4 0-3 15,-3 9 1-15,0 6-9 16,0 7 1-16,3 6-9 16,4 16 1-16</inkml:trace>
  <inkml:trace contextRef="#ctx0" brushRef="#br0" timeOffset="90488.85">15166 10323 53 0,'-7'12'26'0,"10"-18"-29"0,-3 0 44 0,0-7-40 15,4-6 1-15,-1-9 1 16,1 9 0-16,0 0-4 15,-1 1 1-15,8-1 2 16,-1 3 1-16,4 4 0 16,4 2 0-16,3 4-1 15,0 3 0-15,4 0-2 16,-4 0 0-16,-3-1-1 16,-1 1 1-16,1 3-4 15,0 0 1-15,-1-6-7 16,8 3 1-16,0-3-8 15,-4-7 0-15</inkml:trace>
  <inkml:trace contextRef="#ctx0" brushRef="#br0" timeOffset="90700.1">15670 10066 49 0,'-3'65'24'0,"-8"-33"-23"0,8-20 39 16,-4 4-40-16,0 0 0 16,3-4-1-16,1-2 1 15,-1-1-3-15,4-6 1 16,0-3-8-16,4-12 1 16,3-7-5-16,-4-9 0 0</inkml:trace>
  <inkml:trace contextRef="#ctx0" brushRef="#br0" timeOffset="91209.01">15713 9159 35 0,'17'-28'17'0,"33"-16"-15"0,-33 32 27 0,8-7-29 16,3-6 1-16,1 0-1 15,-1-4 1-15,0 11-2 16,-3-1 1-16,-4 6 0 16,0 23 1-16,-3 12 0 15,-4 12 0-15,-7 13 1 16,-4 25 0-16,-3 10 0 0,-3 15 1 16,-4 16-1-16,0 15 0 15,0-5-1-15,0-7 1 16,3-19-1-16,1-19 0 15,-1-21-3-15,0-20 0 16,1-11-2-16,-1-11 1 16,1-12-5-1,-4-9 1-15,-4-10-3 0,-3-6 1 16,-3 0 0-16,-8 1 1 16,4-8 4-16,-1 7 0 15,5 4 5-15,6 2 0 16,4 6 5-16,4 7 1 0,3 3 1 15,3 0 1-15,8 3 0 16,3 1 0-16,4 2-2 16,3 6 1-16,10-2-3 15,1-1 1-15,3-2-3 16,1-1 0-16,-4 3-8 16,-4 1 0-16,-7-4-10 15,-3-6 0-15</inkml:trace>
  <inkml:trace contextRef="#ctx0" brushRef="#br0" timeOffset="91495.62">16196 9915 40 0,'7'13'20'0,"25"18"-10"15,-22-28 27-15,1 3-34 16,7 1 0-16,10-4 0 16,7 0 0-16,-3-3-5 15,0 0 1-15,-1-6 2 0,-9-4 0 16,-8 1-2-16,-7-1 1 15,-11-2-1-15,-10 2 0 16,-4 1 0-16,-6 9 0 16,-1 9 0-16,7 4 0 15,1 9 0-15,3 12 1 16,3 1 0-16,4 3 0 16,4-1 0-16,10 1 1 15,7-13-1-15,10-6 0 0,12-10-5 16,2-6 0-1,-6-9-9-15,0-7 0 0</inkml:trace>
  <inkml:trace contextRef="#ctx0" brushRef="#br0" timeOffset="91959.56">18165 10006 54 0,'-11'3'27'0,"-10"0"-28"0,10-3 45 16,-3 0-44-16,-7 0 1 16,-4 0 0-16,1 0 0 15,2 3-1-15,5 7 0 16,-4 9 0-16,3 6 1 0,0 6-3 15,1 7 1-15,6 2-1 16,4-2 0-16,3-7-1 16,8-2 0-16,3-14 0 15,7-12 0-15,11-9 0 16,7-10 1-16,-1-2-5 16,1 2 1-16,0-9-7 15,0-6 0-15</inkml:trace>
  <inkml:trace contextRef="#ctx0" brushRef="#br0" timeOffset="92198.83">18274 10109 42 0,'0'66'21'0,"14"-28"-20"16,-10-26 34-16,3 7-33 15,3 0 0-15,1 0 0 0,-1 3 0 16,4-3-3-16,1-4 1 15,2-2 1-15,4-7 1 16,-3-6-1-16,3-9 0 16,-3-4-1-16,3-6 1 15,0-6-3-15,0 0 0 16,4-6-8-16,0-7 1 16,-4-6-5-16,0-12 0 15</inkml:trace>
  <inkml:trace contextRef="#ctx0" brushRef="#br0" timeOffset="92454.38">18898 9150 47 0,'-14'53'23'0,"-10"57"-25"15,16-82 42-15,-6 25-40 16,0 13 0-16,0 16 0 16,0 15 1-16,3-3-2 15,4-6 0-15,4-13-2 16,-1-21 1-16,4-20-7 16,0-18 0-16,0-16-5 15,-7-10 1-15</inkml:trace>
  <inkml:trace contextRef="#ctx0" brushRef="#br0" timeOffset="92604.97">18457 9783 53 0,'0'7'26'0,"18"-1"-31"0,-4-12 51 16,21-1-46-16,18-5 1 16,21-4-3-16,11-3 0 15,21-6-9-15,24 3 0 16,-6-3-4-16,3 13 0 15</inkml:trace>
  <inkml:trace contextRef="#ctx0" brushRef="#br0" timeOffset="93641.6">20560 9645 41 0,'-4'10'20'0,"8"-13"-21"15,-4 6 34-15,-4 6-33 16,1-3 1-16,-4 7-1 15,-7 0 0-15,-7 8 0 0,-4 5 0 16,-3 8 0-16,-1 10 1 16,1 0 0-16,0 0 0 15,3 0 0-15,4-7 0 16,3-5-1-16,4-7 0 16,7-10 0-16,11-5 0 15,6-10-2-15,4-13 1 16,11-2 1-16,3-4 0 15,-3-13-1-15,0-2 1 0,-1-1 0 16,-6 7 0 0,0 0-1-16,-4 6 0 0,0 0-1 15,-3 6 1 1,-1 7-1-16,-3 6 1 16,0 12-1-16,-3 7 1 0,-1 15 0 15,-3-2 1-15,0-1-1 16,4 6 1-16,3 7 0 15,0-3 1-15,4 2 0 16,3 4 0-16,3 0 0 16,1-9 0-16,-4-7 1 15,11-12 0-15,6-13 0 16,8-6 1-16,4-10 0 16,2-12 0-16,5-16-1 15,-1-15 1-15,1-13-2 0,-1-22 1 16,-7-10-2-1,-6-15 1-15,-12 0-1 0,-2-9 1 16,-5 9-1-16,-6 6 1 16,-4 16-1-16,-4 19 1 15,-3 18 0-15,-3 23 0 16,-4 15-1-16,-7 25 0 16,-4 23-1-16,-7 21 1 15,1 31-1-15,-5 29 0 16,5 9 0-16,3 16 0 15,6-6 0-15,8-10 1 16,7-22 0-16,7-15 0 0,11-17 0 16,10-14 0-16,8-20-1 15,-1-12 1-15,-3-19-1 16,6-19 1-16,5-16-1 16,-1-21 0-16,0-26 0 15,-3-12 0-15,-4-12 0 16,1-10 0-16,-5-7 0 15,-2 4 1-15,-12 16 0 16,-6 12 0-16,-8 19 1 16,-3 12 0-16,-7 19-1 15,-7 16 1-15,-7 28-1 16,-7 23 1-16,-7 30-1 16,3 32 1-16,0 22-1 15,7 24 0-15,11 29-1 16,11 10 1-16,10-4-3 15,7-25 1-15,14-21-10 16,7-51 0-16,4-34-1 0,4-20 1 16</inkml:trace>
  <inkml:trace contextRef="#ctx0" brushRef="#br0" timeOffset="94092.33">22895 8905 44 0,'0'-3'22'0,"-3"13"-22"15,3-1 43-15,0 16-42 16,-4 0 1-16,-3 19 0 0,0 12 0 16,4 17-3-16,-1 2 1 15,1 13 1-15,3-19 0 16,0 0-3-16,3-13 0 16,4-15-7-16,0-22 1 15,7-13-7-15,4-22 1 16</inkml:trace>
  <inkml:trace contextRef="#ctx0" brushRef="#br0" timeOffset="94301.34">23019 8902 26 0,'3'-34'13'0,"22"37"2"0,-18-3 14 0,0 15-24 16,0 14 0-16,0 8 4 15,-3 10 0-15,-8 10-12 16,4 9 0-16,-3 6 7 15,-1 9 1-15,1-5-4 16,3-7 0-16,0-7-7 16,0-18 1-16,0-19-8 15,-4-12 0-15,1-23-2 16,-8-12 1-16</inkml:trace>
  <inkml:trace contextRef="#ctx0" brushRef="#br0" timeOffset="94526.81">22592 9435 44 0,'-11'13'22'0,"25"-4"-16"0,-3-9 45 16,7 0-48-16,13-3 1 16,15 0 1-16,4-3 1 15,17 3-8-15,10-10 0 16,8-6 2-16,-4 3 1 15,-14-2-7-15,-10 2 1 16,-19 7-12-16,-13-1 1 16,-18 1-2-16,-10 6 0 15</inkml:trace>
  <inkml:trace contextRef="#ctx0" brushRef="#br0" timeOffset="94729.9">22712 9489 38 0,'-25'25'19'0,"36"3"-15"0,-4-22 35 0,7 4-36 16,7 2 0-16,7-6 0 15,1 7 1-15,9-4-6 16,15 1 1-16,7-10 1 16,7 3 1-16,0-9-10 15,-3-7 1-15,-11-9-6 16,-18 3 0-16</inkml:trace>
  <inkml:trace contextRef="#ctx0" brushRef="#br0" timeOffset="95187.09">23707 9708 55 0,'7'-25'27'0,"-14"31"-32"0,3-6 50 0,-10 10-44 0,-11-4 0 0,-10 6 0 16,-4 7 0-16,4 0-2 15,0 6 1-15,-1 7 0 16,1 5 0-16,0-12-1 16,10 0 1-16,8 0 0 15,9 1 0-15,12-1 0 16,10 0 1-16,0-3 0 15,18 0 1-15,10 0-1 16,-6-1 1 0,-5 1-1-16,-9-12 0 0,-5 12-1 15,-17-3 1 1,-17 6-7-16,-12 0 1 0,-10-3-12 0,-13-13 1 16</inkml:trace>
  <inkml:trace contextRef="#ctx0" brushRef="#br0" timeOffset="95567.04">24874 10053 42 0,'-35'16'21'0,"3"9"-16"16,25-19 25-16,0 7-28 16,0 2 0-16,0-2 0 15,4 6 1-15,3 3-10 0,3-4 1 16,4-8-6-16,0-13 0 16</inkml:trace>
  <inkml:trace contextRef="#ctx0" brushRef="#br0" timeOffset="95735.12">24751 9517 29 0,'7'19'14'0,"11"9"-9"0,-8-22 14 0,4 3-21 15,4 1 1-15,7 6-16 16,6-1 1-16</inkml:trace>
  <inkml:trace contextRef="#ctx0" brushRef="#br0" timeOffset="96026.99">25104 10219 37 0,'10'6'18'0,"8"-40"-21"15,-8 28 30-15,1-7-27 16,0-3 0-16,-1-2-1 16,1-4 1-16,3 3-1 15,-3 0 0-15,-1 3 0 0,-3 4 1 16,4 6-1-16,-1 2 0 16,1 11 1-16,-1 5 0 15,1 7 1-15,0 3 1 16,-1-3-1-16,4 9 1 15,0 3-1 1,1 1 0-16,2-1-4 0,1-6 0 16,3-6-7-16,-3-13 0 15</inkml:trace>
  <inkml:trace contextRef="#ctx0" brushRef="#br0" timeOffset="96503.79">27294 9642 43 0,'-3'10'21'15,"-32"-35"-28"-15,21 21 37 0,-15 4-30 0,-10-3 1 0,-3 6-1 0,-4 7 1 0,0 2-1 0,4 7 1 0,3 3 0 0,4 0 1 0,10 0 0 0,8 3 0 16,6 6-1-16,15 1 1 15,10 5-1-15,7-11 1 16,11-5 0-16,14 5 1 47,3-1-2-47,-3 0 1 0,-11 0-1 0,-7 3 1 0,-14 0-1 0,-14 0 0 16,-14 7-1-16,-10 6 0 15,-8-7-4-15,-7 1 1 16,0-7-10-16,4-6 1 0,3-6-2 15,15-4 0 17</inkml:trace>
  <inkml:trace contextRef="#ctx0" brushRef="#br0" timeOffset="96770.16">27563 9975 40 0,'-11'25'20'0,"-28"28"-22"0,18-34 37 0,-18 0-34 0,4 18 1 0,-7 10-1 16,-8 13 0-16,1 6-2 15,3 6 0-15,7-3-3 0,7-16 0 16,11-22-8-16,11-21 0 15</inkml:trace>
  <inkml:trace contextRef="#ctx0" brushRef="#br0" timeOffset="96901.61">27160 9887 30 0,'14'-10'15'0,"22"54"-9"0,-22-34 18 0,0 12-24 16,0 6 1-16,-3 6 0 15,-4 1 0-15,0-1-9 16,0 1 1-16,3-7-2 16,5-12 0-16</inkml:trace>
  <inkml:trace contextRef="#ctx0" brushRef="#br0" timeOffset="97303.39">27965 9830 54 0,'17'10'27'0,"-20"21"-40"0,-4-18 56 0,-11 9-44 16,0-4 1-16,-3-2 0 0,-3 3 0 15,-5 0 0-15,1 0 0 16,0-4-1-16,7 1 1 15,3-4 0-15,8-2 0 16,10-1 0-16,10 1 0 16,8-4 0-16,3 3 0 15,14-2 1-15,8 2 0 16,-5 0-1-16,-6 1 0 16,-4 2-1-16,-10 1 1 15,-14 6-1-15,-15 9 0 16,-10 0-1-16,-7-3 1 31,-1 0-1-31,1 0 0 16,3-3 0-16,4 0 0 15,7 0-2-15,7 0 0 0,7-9-7 16,4-4 0-16,10-15-1 0,14-13 1 0</inkml:trace>
  <inkml:trace contextRef="#ctx0" brushRef="#br0" timeOffset="97543.69">28437 8871 39 0,'-17'-47'19'0,"10"9"-20"0,3 38 38 0,1 16-37 16,-4 9 1-16,-4 22 0 15,-7 19 1-15,-6 25-3 0,-5 18 1 16,-6 26 0-16,3 13 1 15,1-4-1 1,2-3 1-16,8-19-2 31,4-18 1-15,6-20-3-16,4-24 0 0,4-19-9 0,6-25 0 0</inkml:trace>
  <inkml:trace contextRef="#ctx0" brushRef="#br0" timeOffset="97783.63">28028 9808 41 0,'43'35'20'0,"20"-1"-17"0,-42-27 30 0,7-1-32 16,4 0 1-16,0 0-1 15,0 1 1-15,-8-1-4 16,5-3 1-16,-1-3-3 15,0 0 1-15,-7 0-10 16,-3-6 1-16,-8-7-1 16,1-2 1-16</inkml:trace>
  <inkml:trace contextRef="#ctx0" brushRef="#br0" timeOffset="98053.2">28420 9865 31 0,'3'28'15'0,"15"3"-11"0,-7-18 30 0,6-10-32 0,4 3 1 0,4 4 0 0,3-7 1 16,0-6-5-16,1-7 1 16,-1-2 2-16,-3-4 1 15,-4 0-2-15,-7-5 0 16,-4 5 0-16,-6-3 0 16,-8 3-1-16,-6 4 0 15,-1 9 0-15,-3 6 0 16,-3 9 0-16,-1 10 0 15,4 3 0-15,3 10 1 0,1 9-2 16,6 0 0 0,4 0-2-16,7 3 1 15,4-3-6-15,3-10 1 0,7-18-7 16,7-13 1-16</inkml:trace>
  <inkml:trace contextRef="#ctx0" brushRef="#br0" timeOffset="98594.51">28917 10216 35 0,'-3'50'17'0,"6"-37"-13"0,-3-13 27 0,4-7-31 15,-1-5 1-15,1-7 0 0,3 3 0 16,0-5-2-1,-4-1 1-15,-3 0 1 0,4 3 0 16,3 6-1-16,4 1 0 16,-1 9 0-16,1 6 0 15,-1 9-1-15,1-2 1 16,-4-4-1-16,4 0 0 16,-1 0 0-16,1 7 0 15,-1-4-1-15,1 4 0 16,-4 0-1-16,4-4 0 0,-4-6-2 15,3 0 1 17,1-6-2-32,-1-6 1 0,1 2 1 15,0-5 0-15,6-7 2 0,1-6 1 0,6-6 0 16,1 2 1 0,3-2 0-16,1-4 1 0,-1 1 0 15,4 0 1 1,-1-1-1-1,-2 7 1 1,-1 3 0-16,7 6 1 0,-3 13 0 0,0 12 1 0,3 13-1 16,0 6 0-16,-3 9 0 15,0 10 0-15,-1 0-2 16,-2-6 1-16,-5-1-1 16,-3-2 0-1,-3-1-3-15,0-2 1 0,-8-7-9 16,-3-10 0-16</inkml:trace>
  <inkml:trace contextRef="#ctx0" brushRef="#br0" timeOffset="104633.32">31101 8529 44 0,'10'-6'22'0,"-6"-1"-12"0,0 11 23 15,-4-1-32-15,-4 9 0 16,-7 10 0-16,-6 6 1 15,-8 13-3-15,-7 9 1 0,-10 10 0 16,-7 9 1 0,-8 16-2-16,-6 24 1 0,10 14-1 15,-4 21 1 1,1 25-1-16,3 7 0 0,7 9 1 16,14 3 0-16,11-9-1 15,14-35 1-15,14-22-4 16,11-28 0-16,7-28-7 15,10-25 1-15,11-25-4 16,0-19 1-16</inkml:trace>
  <inkml:trace contextRef="#ctx0" brushRef="#br0" timeOffset="105230.22">31429 8755 41 0,'4'12'20'0,"-4"45"-26"0,-4-45 39 0,0 13-33 16,-3 13 0-16,0 3 0 16,-3 12 1-16,-1-3-1 15,1-3 0-15,3-12 0 16,-1-7 0-16,-2-6 0 15,3-13 1-15,3-12-1 16,1-12 1-16,3-7-1 16,0-7 0-16,0-8 0 15,0-7 0-15,3 6-1 16,1-6 1-16,3-3-1 16,0 3 1-16,0 7 0 15,4 2 1 1,3 4-1-16,7 9 1 0,7 6 0 15,4 4 1-15,0 5-1 16,-1 4 1-16,1 6 0 16,-4 7 1-16,-3 2-2 0,-7 10 1 15,-8 7-1 17,-6-7 1-1,-8 6-2-31,-10 6 1 0,-7 1-2 0,-4-4 0 0,-3-3-4 0,0-6 1 0,0-6-9 15,6-10 0-15</inkml:trace>
  <inkml:trace contextRef="#ctx0" brushRef="#br0" timeOffset="105586.01">31768 8328 48 0,'10'25'24'0,"1"26"-24"15,-11-36 39-15,-4 13-39 16,-3 10 0-16,0 3 0 0,0 12 1 16,0 7-2-16,0-4 1 15,0-3-2-15,0-2 0 16,3-7-3-16,4-7 0 16,0-5-9-16,7-7 1 15</inkml:trace>
  <inkml:trace contextRef="#ctx0" brushRef="#br0" timeOffset="105994.43">32015 8868 45 0,'14'6'22'0,"0"0"-20"0,-14-6 35 15,0 0-37-15,-4-3 1 0,-10 0 0 16,-3 0 0-16,-5 3-2 15,-9-3 1-15,6 6 1 16,0 3 0-16,1 7-1 16,-1 2 0-16,4 4 0 15,7 3 1-15,3-6-2 16,4-4 1-16,3-2-1 16,11-4 1-16,4-3-1 15,7-3 1-15,-1 0-1 16,1-3 1-16,0 0 0 15,-1-3 0-15,-3 2-1 16,0 4 1-16,-3 4 0 16,0-1 1-16,-1 6-1 15,1 4 0-15,-4-1 0 0,0 1 0 16,-4 2 0-16,1 1 1 16,-1 0-1-16,1-4 0 15,0 1-4-15,-1-4 1 16,1-2-8-16,3-4 0 15,-4-13-3-15,4-5 1 16</inkml:trace>
  <inkml:trace contextRef="#ctx0" brushRef="#br0" timeOffset="106521.74">32240 8839 43 0,'7'26'21'0,"0"-26"-22"16,-7 3 42-16,0-3-40 16,0 3 0-16,0-3 0 15,-3 0 1-15,-4 3-3 16,-4 3 1-16,-3 7 0 16,0-1 1-16,0 4-1 15,0 6 0-15,0 0 0 16,3-3 1-16,4-4-1 15,7-2 0-15,7 6 0 16,4-4 1-16,3 1-1 16,4 0 0-16,-4-4 0 15,10-5 0-15,8-7 0 0,3-4 0 16,1-2 0-16,-1 0 0 16,-3-7-1-16,-1-9 1 15,-2 0-1-15,-1-9 1 16,-7 6-1-1,-3 0 1 1,-8-6-1-16,-3 5 1 0,-7 5-2 0,-7 5 1 16,-3 10 1-16,-1 6 0 15,-3 3 0-15,0 12 0 0,3 10 0 16,4 10 0 0,0 6 1-1,7-1 1-15,7 4-2 0,4-6 1 0,3-7-1 16,4-6 1-16,6-6-3 15,1-9 0-15,0-4-8 16,-8-6 1-16,-3-6-5 16,-10-4 1-1</inkml:trace>
  <inkml:trace contextRef="#ctx0" brushRef="#br0" timeOffset="106918.7">31905 9457 48 0,'0'-22'24'0,"-7"22"-29"0,4 0 46 15,-8 0-41-15,-7 0 1 16,1 0-1-16,-4 7 1 0,-4 2-1 16,7 10 0-16,4 6 0 15,4 0 1-15,-1 6-1 16,4-3 0-16,0 1-2 15,7-4 1-15,7-6-2 16,7-7 0-16,4-9-6 16,3-9 0-16,0-3-5 15,4-10 1-15</inkml:trace>
  <inkml:trace contextRef="#ctx0" brushRef="#br0" timeOffset="107226.64">31933 9601 45 0,'4'10'22'0,"3"-4"-26"15,-7-6 40-15,0 0-37 0,7-3 1 16,0 3-1-16,0-3 1 16,4-3-1-16,-4-7 1 15,0-3-1-15,0-2 0 16,4-1 0-1,-1 0 0-15,4 6 0 0,4 4 1 16,0 3 0-16,3 3 0 16,0 6 0-16,0 3 1 15,0 3 0-15,-3 7 1 16,-1 3-1-16,-2 0 1 16,-5 3-1 15,-3 3 0-16,-3 0-7-15,-4-10 0 0,-4-5-7 0,-10-7 0 0</inkml:trace>
  <inkml:trace contextRef="#ctx0" brushRef="#br0" timeOffset="107857.48">30988 10288 48 0,'-11'44'24'0,"4"-9"-26"0,7-29 42 0,0-3-40 16,0 3 1-16,0-6 1 16,4-9 0-16,3-7-2 15,4-6 0-15,3-6 2 16,0 0 0-16,3 3-1 16,1 0 1-16,0 0-2 15,-1-1 1-15,-3 1-1 16,-3 3 1-16,3 4-1 15,0 5 0-15,0 4 0 16,0 5 0-16,1 8 0 16,-5 8 0-16,-3 1 0 15,-3 12 0-15,3 9-1 16,-7 1 1 0,0 2 0-16,0 1 0 15,-4-7-2-15,1-2 1 0,3-14-6 0,0-5 1 16,0-7-9-16,3-9 0 15</inkml:trace>
  <inkml:trace contextRef="#ctx0" brushRef="#br0" timeOffset="108184.19">31351 10219 45 0,'-3'32'22'0,"-8"-1"-22"0,8-22 33 0,-4 4-32 16,3-1 0-16,1 4 2 16,3-3 0-16,3-1-3 15,4-6 1-15,4-6 3 16,3-3 1-16,0-6-2 15,4-4 1-15,3-5-2 16,0-8 0-16,0 1-7 16,0 3 1-16,-3 0-13 15,-4-6 1-15</inkml:trace>
  <inkml:trace contextRef="#ctx0" brushRef="#br0" timeOffset="110591.61">31595 10307 33 0,'0'34'16'0,"3"-18"-8"0,-3-16 17 16,4 3-26-16,-4-3 1 15,3-6-1-15,1 0 1 0,-1-4 0 16,4-5 1-16,1-4-1 16,2 0 1-16,1 0 0 15,-1 0 0-15,1 4 0 16,-1 2 0-16,-2 7 0 16,-5-3 0-16,1 5 0 15,3-2 1-15,0 3-2 16,-4 6 1-16,1 3 0 15,-1 4 0-15,-3-1-1 16,0 4 0-16,0-1 0 16,0-2 0-16,0-1-1 15,0-3 0-15,0-6 0 16,0 0 1-16,0-9-1 16,4 0 1-16,-1-1-1 15,4-2 1-15,0-1 0 16,4 1 0-16,3 2 0 0,0 7 1 15,0 6 0-15,0 7 0 16,1 8-1-16,-5 4 0 16,1 0 0-1,-1 3 1-15,-3 7-1 0,0 2 0 16,0 1-2-16,1-7 0 16,-1-3-9-16,0-16 1 15,3-24-1-15,4-14 0 16</inkml:trace>
  <inkml:trace contextRef="#ctx0" brushRef="#br0" timeOffset="110846.54">32096 9852 46 0,'0'54'23'0,"-11"21"-33"0,8-50 48 0,-4 9-38 16,0 17 0-16,-4 8-1 16,4 1 1-16,-4-1-1 15,4-8 0-15,0-17-5 16,4-15 1-16,-1-10-5 16,4-9 1-16,0-6-3 15,0-7 1-15,0-2 0 16,0-1 0-16</inkml:trace>
  <inkml:trace contextRef="#ctx0" brushRef="#br0" timeOffset="111056.77">32092 10182 31 0,'21'-10'15'0,"4"10"-16"0,-14 0 36 16,3 0-32-16,0 3 1 15,0 4 2-15,0 2 1 16,-7 4-9-16,-3 2 0 15,-4 4 5-15,-7 0 0 16,-7 3-2-16,-8 3 0 16,1 0-4-16,-4-3 1 15,1-3-7-15,6 0 0 0,4-13-4 16,7 0 1-16</inkml:trace>
  <inkml:trace contextRef="#ctx0" brushRef="#br0" timeOffset="111475.27">32262 10320 31 0,'-4'21'15'0,"0"-14"-6"0,4-4 24 0,4-3-29 0,3 0 0 16,0 3 2-16,7-3 1 15,4 0-9-15,3-6 0 16,7-4 5-16,-3 1 1 16,-4-7-3-16,-3-3 1 15,-4 4-2-15,-7-1 0 16,-4 0-1-16,-3 4 0 15,-7 2-1-15,-7 7 1 16,-3 10-1-16,-1 5 0 16,-3 7 0-16,3 3 1 15,4 0 0-15,4 6 0 16,6 0 1-16,4 7 0 0,7-1-2 16,7-9 1-16,7-6-6 15,0-6 0-15,1-7-5 16,-1-12 0-16</inkml:trace>
  <inkml:trace contextRef="#ctx0" brushRef="#br0" timeOffset="111747.22">32579 10357 38 0,'4'13'19'0,"-4"-26"-18"15,0 4 31-15,0-1-31 16,3-5 1-16,1-4 3 16,3-3 1-16,0 0-6 15,3 9 1-15,4-5 4 0,4 5 0 16,3 4-1-16,4 2 1 16,0-2-3-16,-8 3 1 15,-3 6-5-15,0-3 1 16,1-1-7-16,-8 1 1 15,0 0-10-15,-7-6 1 16</inkml:trace>
  <inkml:trace contextRef="#ctx0" brushRef="#br0" timeOffset="112828.51">31327 11273 46 0,'-11'15'23'0,"15"-21"-18"0,-4 6 35 0,7-3-37 15,0-6 0-15,7-10 2 16,3-9 1-16,8-7-8 15,3-18 1-15,1-4 4 16,2-5 0-16,-2 2-2 16,-5 1 1-16,-3-7-2 15,-3 6 0-15,-7 1-2 16,-8 5 1-16,-3 7-2 16,-3 16 0-16,-4 12-2 15,-4 13 0-15,0 6-1 16,-3 12 1-16,0 13 0 15,4 4 1-15,-1 8 1 16,0 10 1-16,1 10 2 16,3 5 0-16,3 1 1 15,8 0 1 1,10 3-4-16,-3-13 1 16,3-19-10-16,3-15 0 15</inkml:trace>
  <inkml:trace contextRef="#ctx0" brushRef="#br0" timeOffset="113098.56">31676 11113 53 0,'-4'25'26'0,"1"3"-30"0,3-22 44 0,0 1-41 16,0-1 1-16,0 0-6 15,0-3 1-15,0-6-6 16,3-12 0-16</inkml:trace>
  <inkml:trace contextRef="#ctx0" brushRef="#br0" timeOffset="113292.93">31588 10944 47 0,'3'31'23'0,"8"-3"-19"0,-8-25 33 31,4 0-38-31,0 1 1 0,4-1-7 0,0-3 0 16,-1 6-3-16,4-3 1 15,-3-12-5-15,-4 2 1 16</inkml:trace>
  <inkml:trace contextRef="#ctx0" brushRef="#br0" timeOffset="113638.49">31764 11160 36 0,'21'12'18'0,"-7"-12"-21"0,-7-3 35 0,1 0-32 15,-1-3 0-15,0-3-2 16,3-4 1-16,-3-3-1 16,0 1 0-16,-3-4-1 15,-1 0 1-15,1 0-1 16,-1 3 1-16,4 4 1 15,1 3 0-15,-5 5 3 16,4 11 0-16,0 8 0 16,0-2 1-16,0-1 0 15,0 4 0-15,0 6 0 0,0 3 0 16,1 0 1 0,-1 3 0-16,-4-6-1 0,1-3 1 15,-1 3-2-15,1-3 1 16,-4-3-5-16,3-7 0 15,8-6-9 1,-1-3 0-16,1-9-2 0,3-7 0 16</inkml:trace>
  <inkml:trace contextRef="#ctx0" brushRef="#br0" timeOffset="114164.3">32039 11135 40 0,'11'16'20'0,"7"-4"-20"15,-11-9 38-15,0 0-35 16,7 0 1-16,0-3 1 16,7 0 1-16,0-3-8 0,0-3 0 15,-3-3 4-15,-4-4 1 16,-3-3-3-16,-1-6 1 15,-3-3-2-15,-3 0 0 16,-4 3-3-16,-4 0 1 16,-3 10-2-16,-3 6 1 15,-1 9-1-15,1 6 0 16,-5 13 1-16,5-6 0 16,3 9 2-16,3 6 1 15,4 4 2-15,7-7 0 0,4 0 0 16,3 0 1-1,4-6-1-15,6-6 0 0,5-10-2 16,2 1 0-16,1-11-9 16,-4-8 0-16,-3-10-1 15,3-3 0-15</inkml:trace>
  <inkml:trace contextRef="#ctx0" brushRef="#br0" timeOffset="114795.42">33126 7761 36 0,'-32'-3'18'0,"14"-1"-21"0,18 11 36 0,0 12-32 16,8 15 0-16,-1 7 2 15,7 15 0-15,3 23-4 16,8 5 1-16,3 7 1 16,0 28 1-16,8 23-1 0,-8 5 1 15,7 32-1-15,1 12 0 31,-8 6 0-15,-4 17 0-16,-17 11-1 0,-10 11 1 0,-8-14-2 0,-17 7 1 16,-18-6-4-16,-17-19 1 15,-11-10-10-15,0-25 0 16</inkml:trace>
  <inkml:trace contextRef="#ctx0" brushRef="#br0" timeOffset="135946.13">11663 11342 27 0,'3'22'13'0,"-6"37"-3"0,3-37 13 16,3 22-22-16,1 6 1 0,-4 29 1 15,0 9 0-15,3 12-4 16,-3 35 0-16,0 12 3 16,0 13 0-16,0 22-2 15,0 28 1-15,4 6-1 32,3 7 0-32,7 18 0 0,4 1 0 15,6 12 0-15,1-3 1 0,3 3-1 16,-6 0 0-16,2 0 0 15,-3 3 1 17,-14 285 0-17,-3-128 1 1,-4-84-1-16,4-61 1 0,-4-37 0 16,3-28 0-16,1-38 0 0,-1-21 1 15,4-23-1-15,0-19 0 16,0-21 0-16,4-10 1 15,-1-12-2-15,-3-7 0 16,1-15-1-16,-5-10 1 16,-3-3-4 15,-3-6 1-31,-1-7-3 16,-3-2 1-16,-4-4-7 0,1-9 0 0,3-7-3 0,-7-8 1 15</inkml:trace>
  <inkml:trace contextRef="#ctx0" brushRef="#br0" timeOffset="137842.01">13691 15672 3 0,'-3'0'1'0,"10"3"-2"0,-7-3 1 15,0 0-1-15,0 0 1 16</inkml:trace>
  <inkml:trace contextRef="#ctx0" brushRef="#br0" timeOffset="138875.87">13656 15641 14 0,'4'9'7'0,"-4"-5"-5"0,0-4 15 0,0 0-16 16,0 0 1-16,0 0 0 15,3-4 1-15,-3-2-3 16,0 6 0-16,0 0 3 15,0 0 1-15,0-6-1 16,0 6 1-16,0 0 0 16,0 0 0-16,0 0-1 15,4 0 1-15,-1 3-2 16,4 0 1-16,0 0-1 16,4-3 0-16,-1 3-1 15,1 1 1-15,3-1-1 16,0 0 0-16,4 0 0 0,7-3 0 15,3 0-1-15,7 0 1 16,4 0 0-16,7 0 0 16,-4 0 0-16,7-3 0 15,11 0 1-15,4-4 0 16,10 4 0-16,11 0 1 16,-4 3-1-16,21 0 0 15,4 0-1-15,10 3 1 16,1 0-2-16,17 4 1 15,3-1-1-15,5 3 1 0,2-2-1 16,8 2 1-16,7-6 0 16,-8-3 0-16,15 0 0 15,11-6 1 1,-12-4-1-16,12-5 1 0,6-4 0 16,-14 0 0-16,15 0 0 15,6 1 0-15,-6 2-1 16,6 6 1-16,11 4-1 15,1 0 1-15,2 0-2 16,-3-4 0-16,4-5 0 16,10-7 0-16,-7-10-1 15,7 4 1-15,-3 0 0 16,3-7 0-16,15 4 1 16,-15-4 0-1,11 4 0-15,-1 9 1 0,5 3-1 16,9 1 1-16,-9-1-1 0,17-3 1 15,-11 3-2-15,15-3 1 16,-12 0-1-16,15 0 0 16,-7 3-1-16,11 0 1 15,-8 7 0-15,11-1 0 16,-7 4 0-16,15 3 0 16,-12 6 0-16,11 3 0 15,-3 9 0-15,3 7 0 16,4 3 0-16,-8 3 1 15,8 0-1-15,-11-6 0 16,14 0 0-16,-17 3 0 0,13 6 0 16,-10-6 0-16,7 0 0 15,-14 0 0-15,11 3 0 16,-18 3 0-16,7 4 0 16,-14-7 0-16,10 3 0 15,-3-3 1-15,-10-3 0 16,-8 0 1-16,-14-3-1 15,-7-13 0-15,4 0 0 16,-22 7 1-16,-3 3-1 16,-3-1 1-16,-8 1-2 15,-49-4 0-15,18 1 0 16,-11-7 1 0,21-12-2-1,-31-3 0-15,-29-4-4 16,-18 0 1-16,-17 7-10 15,-17 3 1-15,-22-9-7 16,-14-1 0-16</inkml:trace>
  <inkml:trace contextRef="#ctx0" brushRef="#br0" timeOffset="152146.25">3260 12082 25 0,'0'6'12'0,"0"-6"0"0,0 0 13 16,0 0-24-16,0 6 1 15,3 1 0-15,4 2 1 16,-7-3-3-16,0 7 0 16,0 3 2-16,0-1 1 15,-7 4-2-15,4 0 1 16,-4 6-1-16,3 0 0 15,-6 3-1-15,2-3 1 16,5 0-1-16,3 1 0 16,0-1 0-16,0-7 0 15,0-2 0-15,-7-6 1 16,7-1-1-16,0-6 1 16,0-3-1-16,7-6 1 0,-4-7-1 15,8-2 1-15,0-11-1 16,-1-2 0-16,4 0 0 15,-3 3 0-15,3 3 0 16,4 9 0-16,-8 1-1 16,8-1 1-16,-4 7-2 15,4 6 0-15,-11 3-1 16,7 4 1-16,-7-1-1 16,3 0 0-16,-10 3 1 15,0 1 0-15,0-1 1 16,0 1 1-16,0-4 1 15,0 0 0-15,0-3 0 16,4 0 1-16,3 1-1 16,-3-4 1-16,3 0-1 0,0-4 0 15,3-2-1 1,1 0 0-16,-1-3 0 0,1-4 0 16,-4 0-1-16,4 4 1 15,-1-3 0-15,1-1 0 16,-1-3 0-16,1 7 0 15,0-7 0-15,-1 7 0 16,1-4-1-16,-4 1 1 16,7 5-1-16,0-2 1 15,-3 0-1-15,-1 5 1 0,1 1-1 16,-1 3 1 0,-3 3 0-16,4 4 0 0,-8 8 0 15,5-2 0 1,-8 0 0-16,0 8 1 0,3 8-1 15,4-4 0-15,-7 3-1 16,0-6 0-16,4-3-9 16,3-7 0-16</inkml:trace>
  <inkml:trace contextRef="#ctx0" brushRef="#br0" timeOffset="152897.87">3976 12157 28 0,'-7'3'14'0,"14"-15"-6"0,-4 12 17 0,4-3-22 16,4-4 0-16,0 1 1 15,6 3 1-15,-3 0-7 16,4-4 1-16,0 4 3 15,3-3 1-15,0 3-6 16,-3 3 1-16,3-3-9 16,-11 9 0-16</inkml:trace>
  <inkml:trace contextRef="#ctx0" brushRef="#br0" timeOffset="153093.81">4064 12383 39 0,'0'6'19'15,"21"-15"-20"-15,-10 6 29 0,-1-4-28 16,1-2 1-16,7 0-2 0,3-1 1 16,7 1-9-16,-7 2 1 15,-10-2-3-15,6 3 1 16</inkml:trace>
  <inkml:trace contextRef="#ctx0" brushRef="#br0" timeOffset="153633.26">4865 11963 30 0,'10'-16'15'0,"-10"-22"-12"0,0 29 25 0,0-4-25 16,0 4 0-16,-3 0 2 15,3-1 0-15,-11 1-5 16,1 3 1-16,-4-1 3 16,-8 4 0-16,8 6-2 15,-14 0 0-15,0 10-4 16,-4 6 1-16,-3 6-6 16,3 9 1-16,0 4-2 0,4 6 0 15,3-7-1-15,8-2 1 16,6-1 2-16,1 1 1 15,10-4 3-15,10-2 0 16,4-11 3-16,15-5 1 16,2-13 3-16,15-6 1 31,-4-7 2-31,15 7 0 0,-4-13 0 0,-7-6 0 16,-4 0-2-16,-3 0 0 0,-11 0-3 15,-7 0 0-15,-10-1-2 16,-11-2 0-16,-11 3-5 15,1 3 1-15,-19 0-10 16,-9 7 0-16</inkml:trace>
  <inkml:trace contextRef="#ctx0" brushRef="#br0" timeOffset="155179.65">6583 12261 38 0,'-4'18'19'0,"1"4"-15"0,3-15 25 16,-7 2-28-16,3 4 1 16,4 2 1-16,-7-5 1 15,4 2-5-15,3-6 0 16,-7 4 2-16,3-7 0 15,1 0-1-15,-1-3 0 0,0-6-1 16,4 0 1-16,4-7-1 16,3-3 1-16,4-2 0 15,-1-1 0-15,1 0 0 16,-1 0 0-16,8 0-1 16,-7 4 1-16,3 2-1 15,-4 4 0-15,1-1-1 31,-4 10 1-31,0 0 0 16,-3 7 0-16,3-4 0 0,-7 3 0 16,0 0 0-16,0 1 0 0,0-1 0 15,0-3 1-15,0 0-1 16,0-3 0-16,0 0 0 16,10-3 1-16,-6-3 0 15,3-4 0-15,0 1 0 16,3-4 0-16,1 4 0 0,0-1 1 15,-1 10-1-15,1-6 1 16,-1 0-1-16,-3 0 0 16,4 3 0-16,-8-1 0 15,5 1 0-15,-1 3 0 16,0 0 0 0,0 3 0-16,-4 1 0 0,1 2 1 15,-1 3 0-15,4 4 0 16,-7 6 0-16,4-1 0 15,3 4 0-15,-4 0 0 16,4-3-1-16,-3-3 1 16,0-1-3-16,3-2 1 0,-4-4-5 31,1-2 1-31,3-4-6 0,-7-3 0 0</inkml:trace>
  <inkml:trace contextRef="#ctx0" brushRef="#br0" timeOffset="155587.44">7045 12173 47 0,'4'9'23'0,"-4"-12"-24"0,0 3 42 0,7-3-40 0,3 0 0 16,1 0 0-16,3 6 0 15,0 3-2-15,4-6 1 0,-8 3-3 16,1-3 0-16,-1 0-9 16,-3 0 1-16,-7 0-4 15,-3-6 1-15</inkml:trace>
  <inkml:trace contextRef="#ctx0" brushRef="#br0" timeOffset="155750.13">7027 12320 35 0,'4'22'17'0,"-4"-9"-14"0,0-13 31 0,7 3-32 0,0-3 0 0,11-3 2 16,-4 0 0-16,3-4-5 16,1 1 0-16,3-3 2 15,-7-1 1-15,11 4-8 0,-4 0 0 47,-10-1-7-47,-1 1 0 0</inkml:trace>
  <inkml:trace contextRef="#ctx0" brushRef="#br0" timeOffset="156433.88">7719 11749 46 0,'0'29'23'0,"0"15"-24"0,3-29 40 0,1 20-39 16,-1 2 1-16,-3 17-1 15,0-10 1-15,0 6-2 16,0 3 1-16,0 0-3 16,0-2 1-16,4-11-7 15,3-8 1-15,4-10-6 16,-8-7 1-16</inkml:trace>
  <inkml:trace contextRef="#ctx0" brushRef="#br0" timeOffset="157553.34">9486 12047 40 0,'0'22'20'0,"7"22"-19"0,-3-34 34 15,-4 5-32-15,0 1 1 0,0-13 1 16,0 0 0-16,0 0-7 16,-4 4 0-16,1-1 4 15,-1 0 1-15,1 4-2 16,3-4 0-16,0 0-2 15,0-3 1-15,0-3 0 16,0 0 0-16,0-9 0 16,0 6 0-16,7 0-1 15,0-7 1-15,3-5 0 16,1 2 1-16,0 0-1 16,3 4 1-16,-4 0-1 15,4-1 0-15,-3 7 0 16,0 3 0-16,-1 3 0 31,1 0 0-31,-4 4-2 0,0-1 1 31,-4 0-1-15,1 0 0-16,-4 1 0 0,0-4 1 0,0 3-1 0,0 0 1 0,0-2-1 0,0-1 1 16,0 0 0-16,0-3 0 15,0 0 0-15,3-10 0 16,1 1 0-16,-1 0 1 31,1-1 0-31,3-2 0 16,-3 2 0-1,3 1 0-15,3-4-1 0,1 1 1 0,-1-1 0 0,1 7 1 0,0 6-1 16,-1 3 0-16,-3 3 0 16,0 7 0-1,0 3 0-15,-3 2 0 0,-4-2 0 16,0-7 0-16,0-5 0 15,0 2 1 1,0 3-1-16,3 1 1 16,1 2-1-16,3 1 0 0,0-1-3 15,4 1 0-15,-1-10-9 16,-3-6 0 15</inkml:trace>
  <inkml:trace contextRef="#ctx0" brushRef="#br0" timeOffset="157882.37">10005 11997 53 0,'0'19'26'0,"10"-10"-29"0,-6-5 46 0,3-4-43 0,0 0 1 16,4-4-1-16,-1 1 1 0,4-3-1 16,0 0 0-16,1-1-2 15,-1-2 0-15,-4 3-6 16,1 0 1-16,-8 6-8 15,-6 3 0-15</inkml:trace>
  <inkml:trace contextRef="#ctx0" brushRef="#br0" timeOffset="158062.1">9945 12185 48 0,'3'3'24'0,"22"-9"-25"0,-7 3 40 0,-4-3-38 0,10 0 0 0,1 12-1 0,0 0 1 0,-4-3-5 0,0-3 1 0,-3-3-7 16,-4 3 1-16,-7-3-5 0,-7-3 0 16</inkml:trace>
  <inkml:trace contextRef="#ctx0" brushRef="#br0" timeOffset="158430.87">10329 12119 52 0,'-7'22'26'0,"18"-15"-30"0,-8-4 50 0,8-3-46 15,3-3 1-15,4-4-1 16,-1-2 1-16,8-4-2 16,-4 4 0-16,0-3-3 15,1-1 0-15,-1 0-11 0,-7-9 0 16</inkml:trace>
  <inkml:trace contextRef="#ctx0" brushRef="#br0" timeOffset="158722.12">10837 11577 56 0,'4'34'28'0,"-1"42"-30"0,-3-48 45 0,0 13-43 0,0 15 1 0,4 10 0 15,3-3 0-15,0 6-2 16,4 3 0-16,-4-6-3 16,-4-7 1-16,-3-9-12 15,-3-9 1-15,-8-19-2 16,1-12 0-16</inkml:trace>
  <inkml:trace contextRef="#ctx0" brushRef="#br1" timeOffset="163106.07">5838 11367 27 0,'11'34'13'0,"0"4"3"0,-11-25 13 15,3 2-26-15,-3 17 0 0,0-7-1 16,0 12 1-16,0 13-5 16,0 13 1-16,0 12 2 15,4 20 1-15,6 11-3 16,-10 10 1-16,0 13-1 15,0 21 1-15,0 16-1 16,0 19 1 0,0 145 2-1,4-42 0-15,6-2 0 16,8-29 0-16,0-6 1 16,3-1 0-16,-7-14 0 15,11 5 0-15,-4-12-3 16,4-3 0-16,-1 0 0 15,4-13 0-15,4 3-1 16,-7 1 1-16,0-17 0 16,-4 7 0-16,0 0 0 0,-3-16 0 15,-1 4-1-15,-3-10 1 16,-3-19-1-16,7-6 0 31,-1 19-4-31,-3-38 0 16,4-41-9-16,-8-31 0 15</inkml:trace>
  <inkml:trace contextRef="#ctx0" brushRef="#br1" timeOffset="164128.71">8894 11495 20 0,'0'-3'10'15,"0"32"1"-15,0-26 4 0,0 0-12 16,0 6 0-16,0 7 1 15,-4 3 1-15,4-10-6 16,-4 7 0-16,1 12 4 16,-1 7 0-16,1-1-2 15,-1 13 1-15,1 9-2 16,-1 7 0-16,4 16 0 0,-7-14 0 16,4 14 0-16,-1 9 1 15,4 18 0-15,-3-2 0 16,3 21 0-16,0 13 1 15,0 16-1-15,0 18 1 16,0-2-1-16,3 24 0 16,1 13-1-16,6 13 1 15,-6-10-1-15,3 15 1 16,3 1 0-16,1-6 1 16,7-1 0-16,-4 1 1 0,3-7-1 15,5 6 0-15,-1-12 0 16,3 13 0-16,1-1-1 15,-7-18 0-15,3 6-1 16,4-3 0-16,-1-13-1 16,-2-3 1-16,-1-12-1 15,3-22 1-15,-2-4-1 16,2-3 1-16,1-9-1 16,-7-9 1-16,-1-19-3 15,1 0 1-15,0-10-2 16,-4-6 0-16,-4-3-8 15,4-16 1-15,-7-18-2 16,7-17 1-16</inkml:trace>
  <inkml:trace contextRef="#ctx0" brushRef="#br1" timeOffset="165568.06">2544 12828 23 0,'0'-6'11'0,"7"-19"-10"0,3 22 19 16,1 0-19-16,-1 3 1 16,8 0 3-16,3 3 0 15,4 0-6-15,3 0 1 0,7 0 3 16,1 0 0-16,9-3-1 15,5 0 1-15,10 0-2 16,-7 0 1-16,24 6 0 16,1-2 0-16,7 2 0 15,10 0 0-15,-3-3 0 16,17 4 1 0,60-14 0-1,1-5 0-15,-12-4-1 16,1 4 0-1,-11-1-1-15,8 0 1 16,2 4-2-16,-2 6 1 0,16 3-1 16,5 3 0-16,-15-3 0 15,18 3 1-15,-7-3-1 16,3 0 1 0,8 0-1-16,-4 0 1 0,-1-9 0 0,8 6 0 15,4 3-1-15,-1 3 1 16,8 6-1-16,-4 4 1 15,4-1-1-15,-8 4 1 16,8 3-1 0,-1-10 1-16,-10 1 0 15,14-7 0-15,-21-3 1 0,4-3 0 16,10-4-1-16,-21-5 1 16,3-7-1-16,7 3 0 15,-13 4 0-15,-1-1 0 16,0 13-1-1,-10-9 0-15,-14 3 0 0,-1 6 0 0,-10 0 0 16,-3-10 0 0,-15 13-1-16,-13-6 0 0,-19 6-2 15,-10-6 0 1,-17 3-7-16,-18 0 1 16,-29 6-7-1,-17 4 0-15</inkml:trace>
  <inkml:trace contextRef="#ctx1" brushRef="#br1" timeOffset="88938.87">3785 6870 0</inkml:trace>
  <inkml:trace contextRef="#ctx0" brushRef="#br1" timeOffset="172174.76">8467 7855 25 0,'-11'-6'12'0,"4"2"-2"0,7 4 12 0,-3 0-19 16,3 0 0-16,0 4 2 16,-4 2 0-16,4 6-6 15,0 1 1-15,0 12 4 16,0 19 1-16,-4 9-2 16,4 4 0-16,0 12-1 15,0 15 0-15,0 23-1 16,0 15 1-16,4-15-2 15,-4 3 1-15,0-16-1 16,-4-10 0-16,1-8-3 16,-1-14 1-16,-3-15-5 15,0-18 0-15,7-17-6 16,-10-15 0-16</inkml:trace>
  <inkml:trace contextRef="#ctx0" brushRef="#br1" timeOffset="173074.09">8340 7754 37 0,'31'-9'18'0,"36"0"-22"0,-45-1 29 0,9 4-25 16,15 3 1-16,14-7 2 16,21-2 1-16,11-1-3 15,10 1 0-15,22-7 2 16,10-3 1-16,3-6-1 15,15-10 1-15,0 1-2 16,0 2 1-16,6-3-3 16,5-2 1-16,2 5-1 15,1 1 0-15,4 5 0 16,6 4 0 0,81 3-1-1,-38 0 1-15,-35-3 0 16,-8-3 0-16,-21 3 0 15,-10-6 1-15,-15 2-1 0,-13 8 0 16,-4 5 0-16,-7 6 0 16,-4 7 0-16,-7 6 1 15,-10 4-1-15,-8 8 0 16,-13 4 0-16,-11 0 0 16,-11-13-1-16,-7 4 1 15,-6 9-1-15,-5 2 0 16,-10 11-1-16,-7 5 1 15,1 17-1-15,-12 5 1 16,-3 13-1 0,0-9 1-16,0 9 0 0,0 10 1 0,0 6-1 15,-4 6 1-15,11 15-1 16,11-8 0-16,-4-1 0 16,0 0 0-16,3 7 0 15,1 3 1-15,0-16-1 16,3 0 1-16,0-3 1 15,3-10 0-15,-2-2 0 16,-1-7 1-16,-4-9-1 16,1-13 0-16,-4-9 1 15,-4-13 0-15,-6-3-1 16,-8-9 0-16,-6-4 0 16,-12-2 1-16,-20-7-1 15,-32 0 0-15,-25-3-1 16,-28 0 1-16,-28 0-1 15,-22 0 1-15,-20-6-1 0,-15 6 0 16,-17 0 0-16,-11 6 0 16,-11 3 0-16,4 13 0 15,-7 10-3-15,7 2 0 16,0 10-5-16,-7 9 1 16,-14-3-6-16,-11-3 0 15</inkml:trace>
  <inkml:trace contextRef="#ctx0" brushRef="#br1" timeOffset="174788.97">494 13772 35 0,'18'3'17'0,"-1"-15"-10"15,-6 5 17-15,-11 7-22 16,3 0 1-16,-3 0 3 15,7 0 1-15,-7 0-8 16,0 0 0-16,0 0 5 16,0 4 1-16,-10-4-3 0,-1 6 1 15,-6-3-3-15,-5 6 1 16,1 4-3-16,-14 6 0 16,14 3-2-16,0 3 1 15,-8 3-2-15,8 3 0 16,4 1-2-16,2-7 0 15,5 6 1-15,3 0 0 16,3 4 2-16,4-4 1 16,4-2 1-16,6-4 0 15,8-7 4-15,10-2 0 16,4-6 3-16,7-7 0 0,-7-3 1 16,-4-13 0-16,0-6 0 15,-7 0 1-15,-7-9-3 16,-3-6 1-16,-4-4-3 15,0 1 1-15,-3-11-5 16,-4 8 0-16,7 5-8 31,-4 13 1 1,-3 0-5-32,7 13 0 0</inkml:trace>
  <inkml:trace contextRef="#ctx0" brushRef="#br1" timeOffset="175059.74">751 14023 48 0,'7'16'24'0,"4"-1"-28"0,-11-12 45 15,4 1-41-15,3-4 1 16,-7 6-2-16,3-6 1 16,-3 3-3-16,0 0 0 31,-3-9-11-31,-8-7 1 0</inkml:trace>
  <inkml:trace contextRef="#ctx0" brushRef="#br1" timeOffset="175687.55">1058 13625 44 0,'11'9'22'16,"-11"35"-26"-16,0-35 31 0,0 13-27 15,-7 13 1-15,3 2-1 16,-6 7 1-16,-1 3-2 15,1-6 1-15,3 6-2 16,-4-3 0-16,4-9-7 16,3-10 1-16,4-10-3 15,0-8 0-15</inkml:trace>
  <inkml:trace contextRef="#ctx0" brushRef="#br1" timeOffset="176167.87">1379 13687 38 0,'0'-9'19'0,"0"0"-18"0,7 2 35 0,-7 7-34 16,0-6 1-16,0 3 1 15,0-3 1-15,-7 6-6 16,4-4 0-16,-8 8 4 16,-6 2 0-16,-1 3-2 15,4 7 0-15,-11 3-2 16,4 3 0-16,0 6-2 15,0 3 1 1,3 19-2 0,7-2 1-16,1-11-1 15,10-2 0-15,10-7 1 16,1-9 1-16,10 0 1 0,7-10 1 16,-6-6 2-1,2-9 1 1,-10-7 0-16,4-9 1 0,0-3-1 0,-8-3 1 15,-6-7-2-15,3 4 0 16,-7-7-6-16,-7 4 1 16,7 6-7-16,-4 6 0 15,-6 6-4 17,-8 4 1-32</inkml:trace>
  <inkml:trace contextRef="#ctx0" brushRef="#br1" timeOffset="176599.89">1806 13706 43 0,'11'-6'21'0,"-11"-19"-21"15,0 19 39-15,0-7-38 16,0 0 0-16,-4 4 1 16,-3 0 0-16,-10-1-3 15,2 4 1-15,-6 3 0 16,-7 9 1-16,0 0-4 16,-4 7 1-16,4 3-4 15,-4 6 0-15,15 9-2 0,-5 10 0 16,12-1 0-1,10 1 1-15,0 0 3 16,14-7 0 0,11-2 5-16,-4-13 0 0,18-10 4 0,3-12 1 15,-3-10 0-15,-1-2 1 16,-6-10 0-16,-14 0 0 16,-4-7-6-16,-7 4 1 15,-7 3-14 1,-18-3 1-16</inkml:trace>
  <inkml:trace contextRef="#ctx0" brushRef="#br1" timeOffset="177550.09">413 14967 42 0,'0'6'21'0,"7"-15"-20"0,-7 9 30 16,-7-3-28-16,7 3 0 15,0-7 0-15,0 4 1 16,-4 6-6-16,-6 0 1 16,-8 4 3-16,0 2 0 15,8 4-2-15,-1-1 0 16,-10 4-2-16,3 3 1 0,4 3-3 15,-3 3 0 1,6-3-4-16,0 0 0 0,4 3 0 78,4 3 0-78,3 3 1 0,3-6 0 0,8-3 3 0,0-6 1 0,13-7 5 0,1-9 1 0,3-6 2 0,4-6 1 0,3-1 1 16,-14 0 1-16,1-2-1 15,-1-4 0-15,-4-3-3 16,-6 0 1 0,0-3-6-1,-11 3 1-15,0 3-8 16,0 4 0-16,-18 8-5 0,4 4 0 0</inkml:trace>
  <inkml:trace contextRef="#ctx0" brushRef="#br1" timeOffset="177852.31">741 15174 54 0,'0'22'27'0,"10"-19"-35"0,-10 3 53 0,7-3-45 0,-3 0 1 0,3 1-1 16,-7-1 0-16,0 0-5 16,0 0 1-16,0-3-11 15,-11-9 1-15</inkml:trace>
  <inkml:trace contextRef="#ctx0" brushRef="#br1" timeOffset="178414.94">998 14738 37 0,'11'9'18'0,"0"29"-17"15,-11-32 22-15,0 4-22 16,0 8 0-16,-4 4 1 16,-3 13 0-16,7 12-3 15,-7 3 1-15,7 0-1 16,0 0 1-16,-4-6-4 15,4-6 1-15,0-7-6 16,0-6 0-16,0-12-2 16,0-7 1-16</inkml:trace>
  <inkml:trace contextRef="#ctx0" brushRef="#br1" timeOffset="178756.63">1228 14638 38 0,'3'-4'19'0,"4"20"-25"0,-7-10 39 0,0 4-31 16,0 5 1-16,0 7 2 16,0 3 1-16,0 7-7 15,0 12 0-15,7 3 4 16,-3 9 0-16,3 1-4 16,-4-10 1-16,4-3-5 15,4-7 1-15,-11-2-6 16,11-10 1-16,-8-10-5 15,4-11 1-15</inkml:trace>
  <inkml:trace contextRef="#ctx0" brushRef="#br1" timeOffset="179229.68">1707 14766 40 0,'8'-3'20'0,"-8"0"-20"0,0 3 38 0,0 0-36 16,0 0 1-16,-8-3 0 15,8 0 1-15,-10-4-6 16,-1 4 1-16,-6 6 3 16,3 0 0-16,-4 7-3 15,-3 9 1-15,3-1-3 16,4 8 1-16,-4 5-4 16,1 0 1-16,6 4-3 15,8-4 1 1,-4-3-1-16,14 1 1 0,-4-4 3 15,15-3 1-15,-4-7 5 16,11-5 1 0,-1-10 3-16,12-7 1 15,-5-5 1 1,-2-4 1-16,-8-6-3 0,0 0 0 0,-4-6-3 0,-13 0 0 16,-4-4-4-16,-4-2 0 15,-13 6-8-15,-1 3 1 16,-14 6-6-16,-6 0 1 15</inkml:trace>
  <inkml:trace contextRef="#ctx0" brushRef="#br1" timeOffset="180145.53">370 16202 40 0,'-7'-3'20'0,"14"0"-15"16,-7 3 33-16,-7 0-35 16,7-3 1-16,-10 3 0 15,6 0 1-15,-3 3-7 0,4 3 1 16,-4 1 3-16,-4 5 1 16,-7 1-4-16,4 2 0 15,-3-2-3-15,-5-1 1 16,-13 7-4-16,11 0 1 15,2 6-3-15,5 6 1 32,34 29 1-17,8-13 0-15,3-9 5 0,-7-16 1 16,8-16 3-16,-8-9 0 0,7-13 5 16,-7-6 0-16,0-6 0 15,-3-7 0-15,3 7-3 16,-3-6 0-16,-8-1-4 15,5 1 1-15,-1 6-8 16,-11 2 0 0,-6 11-7-1,-11 2 1-15</inkml:trace>
  <inkml:trace contextRef="#ctx0" brushRef="#br1" timeOffset="180489.71">628 16409 53 0,'0'13'26'0,"3"-10"-30"0,-3-3 48 16,0 3-44-16,0-3 0 0,0 3 0 16,0 0 0-16,0 0-5 15,0 1 1-15,-3-1-11 16,-4-10 1-16</inkml:trace>
  <inkml:trace contextRef="#ctx0" brushRef="#br1" timeOffset="181080.01">917 15961 29 0,'4'12'14'0,"-4"23"0"0,0-26 11 0,0 4-22 0,0 3 1 0,0 5 3 0,-4 8 0 0,-3 5-9 16,7 1 0-16,-3 5 5 16,-4 7 1-16,7 1-5 15,0 2 1-15,0-10-5 16,-7-8 1-16,7-10-9 16,-4-7 0-16,-3-15-1 0,14-6 1 15</inkml:trace>
  <inkml:trace contextRef="#ctx0" brushRef="#br1" timeOffset="181677.13">1358 16049 38 0,'11'12'19'0,"-11"-27"-21"0,0 15 39 0,0 0-34 16,0-4 1-16,0 1 2 0,-11 0 0 16,1 3-8-16,-1 3 0 15,-10 7 5-15,3-1 0 16,-10 7-3-16,7 9 0 15,-7 0-4-15,6 0 0 16,1 3-3-16,11-3 0 16,-8-3-2-16,7 0 0 15,8 0 1-15,-4 3 0 16,14-6 2-16,-4-3 0 16,15-7 5-16,3-6 1 15,8-9 5 1,2-3 0-16,-3-4 3 15,4-6 1-15,-11-3 0 0,-3-6 0 0,0 0-2 16,-8 0 0-16,-6-1-5 16,-4-2 0-16,0 3-10 15,-11 0 0-15,1 9-6 16,-8 0 1-16</inkml:trace>
  <inkml:trace contextRef="#ctx0" brushRef="#br1" timeOffset="181992.54">1665 15741 40 0,'0'7'20'0,"4"-4"-13"0,-4 6 33 16,7 10-38-16,-4 9 1 15,4 7 0-15,-7 18 1 16,7 7-6-16,-3 9 1 0,3 3 2 16,4-3 0-16,-8 3-4 15,8-3 0-15,-4-7-7 16,3-8 0-16,-17-13-5 15,7-19 1 1</inkml:trace>
  <inkml:trace contextRef="#ctx0" brushRef="#br1" timeOffset="182787.44">480 17604 43 0,'0'0'21'0,"-7"9"-17"0,7-12 37 0,-4 0-38 16,-3 3 0-16,-3 0 2 15,3-3 0-15,-8 0-7 16,5 3 1-16,-8 3 3 16,1 3 1-16,2 4-4 15,-2 5 0-15,3 1-4 0,-4 9 0 16,0 3-4-16,-3 4 1 15,0 2-3-15,10 1 0 16,1-1 2-16,3-2 1 16,17-11 3-16,-3-5 1 15,8 0 6-15,2-7 1 16,11-2 3-16,11-7 1 16,-7-7 1-16,0-5 0 15,-4-7 0 1,-7-9 1-16,-10-1-4 15,-1-5 0-15,-3-1-2 0,-7-2 0 0,-7 5-4 16,4 1 0 0,-8 6-5-16,4 6 0 0,-3 7-9 15,-1 5 0-15</inkml:trace>
  <inkml:trace contextRef="#ctx0" brushRef="#br1" timeOffset="183152.78">670 17802 44 0,'0'9'22'0,"0"-6"-20"0,0-3 34 32,0 0-36-32,0 0 1 15,-7 3-9-15,4 0 0 16,3 1-1-16,-11-4 0 0</inkml:trace>
  <inkml:trace contextRef="#ctx0" brushRef="#br1" timeOffset="183704.23">960 17425 43 0,'0'19'21'0,"0"12"-23"16,0-21 32-16,7 2-30 16,-7 10 1-16,3 3 0 15,-3 13 0-15,7 3-3 16,-7 3 1-16,4 0-4 16,3 0 1-16,-7-4-8 15,-7-5 1-15</inkml:trace>
  <inkml:trace contextRef="#ctx0" brushRef="#br1" timeOffset="184065.05">1238 17243 49 0,'0'7'24'0,"0"11"-25"0,0-11 43 0,7 8-42 0,-3 1 0 0,-4 3 0 0,7 0 1 0,-7 9-1 16,0 6 0-16,3 7-1 16,-3 6 1-16,0 0-8 15,0 3 1-15,0-3-8 16,-3-3 1-16</inkml:trace>
  <inkml:trace contextRef="#ctx0" brushRef="#br1" timeOffset="184758.64">1647 17212 38 0,'8'9'19'0,"-16"1"-14"0,8-7 29 0,0 6-29 15,0 7 0-15,-3 3 3 16,-4 9 0-16,-4 0-10 16,4 7 0-16,4 9 6 15,-4 6 0-15,14 9-5 16,-7 4 1-16,3-3-8 15,4-7 1-15,-14-6-9 16,-3-16 0 0</inkml:trace>
  <inkml:trace contextRef="#ctx0" brushRef="#br1" timeOffset="190024.43">12552 7416 14 0,'25'-35'7'0,"-4"-15"2"0,-21 38 7 31,-4-4-15-31,-6-3 1 0,-5 7 1 0,-13-1 0 15,-7 0-4-15,-18 7 1 16,-21 0 1-16,-14 0 1 0,-7 6-1 16,-11 6 0-16,-14 6-1 15,-11 4 1-15,8 9-1 16,-1-6 1-16,-3 9-1 16,0 7 0-16,7 2 1 15,7 10 0-15,8-6-1 16,-1 9 0-16,14 1-2 15,14-1 1-15,8 3-2 16,6 0 0-16,11-3-1 16,15 13 0-16,13 0 1 15,18 12 0-15,18 0 3 16,17 4 0-16,21-7 4 16,15-6 0-16,24 6 1 15,11-9 1-15,13-4 0 0,8-5 0 16,11-4-2-16,14-3 1 15,-1-6-3-15,8-10 1 16,0-6-2-16,-4-3 1 16,-11-10-3-16,-6-5 0 15,-11-10-2-15,0-7 1 16,-11-15-1-16,-10-6 0 16,-11-19 1-16,-10-16 0 15,-11-13 1-15,-14-12 1 16,-11-18 0-16,-24 5 1 15,-18-2 0-15,-29-11 0 16,-31 5-2-16,-31-4 0 0,-22 0-9 16,-42 9 1-16</inkml:trace>
  <inkml:trace contextRef="#ctx0" brushRef="#br2" timeOffset="197548.26">120 14302 22 0,'-39'9'11'0,"32"16"-12"15,7-18 12-15,-3-1-10 16,-4 3 0-16,7-2 2 15,-4-1 0-15,-3-3-4 16,0 0 1-16,3-3 2 16,4 0 1-16,-7 3-2 0,7 1 1 15,0-4 0-15,0 0 1 16,7-4 0-16,4-2 0 16,0 3 0-16,17-3 0 15,3-4-1-15,1 4 1 16,4 0-1-16,-5-1 0 15,12 1-1-15,6 3 0 16,0 3-1-16,8 0 1 16,-4 0 0-16,7-6 0 15,0 3 1-15,0-4 0 16,7 1 0-16,3-3 1 0,1 2 0 16,10 1 0-16,7 0-1 15,0 0 0-15,1 3-1 16,13-4 0-16,4 1-1 15,-4 0 1-15,-3 3-1 16,0-7 0-16,3 1 0 16,7-1 0-16,-3 1 0 15,-4 3 0-15,1 3 0 16,6-4 1-16,7 1-1 16,-3 3 1-16,4 0 0 15,6-4 1-15,4 4 0 16,4 0 1-16,-4 0-1 15,10 0 0-15,-6 0 0 16,10-4 1-16,-14-2-2 16,14-3 1-16,0-1-2 15,7 4 1-15,-10-1-1 16,14 4 1-16,-4 0-2 0,0-4 1 16,-7-2 0-16,7-1 0 15,-7 1 0-15,7-4 0 16,1-3 0-16,-8-3 1 15,7 0-1-15,-7 3 0 16,7-3-1-16,-3-3 1 16,3-6 0-16,-3 0 0 15,3-4 0-15,-4 7 0 32,12 0 0-17,-15-4 0-15,7 4 0 0,0 6 0 0,0 3 0 0,4 1 0 0,-7 2 0 16,10 3 0-16,-14 4 0 15,11-1 1-15,-4 1-1 16,4 3 0-16,-8 0 0 16,8 9 0-16,0 3 0 15,-4 0 0-15,-4-3 0 16,-3 4 0-16,1-4 0 16,-5 0 1-16,-10 3-1 15,7 0 0-15,-7-2 1 16,-3-1 0-16,-8-3 0 15,-3 0 0-15,-11 3-1 16,-3 0 1-16,-14 0-1 16,-11-3 0-16,-7-3-6 15,-11-3 0-15,-17 3-12 0,-25-10 0 16</inkml:trace>
  <inkml:trace contextRef="#ctx0" brushRef="#br2" timeOffset="198824.06">205 15760 25 0,'10'6'12'0,"25"-12"-5"15,-24 3 2-15,3 0-8 16,11-3 0-16,7-1 1 16,6 1 1-16,12 0-3 0,3 0 1 15,3-1 2-15,8 4 0 16,3-3 0-16,3 0 0 15,11-1 0-15,15-5 0 16,-1-4-2-16,11-3 1 16,3-3-1-16,11 7 0 15,18-1 0-15,-15-3 0 16,18 10 0-16,4 6 0 16,3 3 1-16,4 6 1 0,17 3 0 15,0-2 1-15,11-1 0 16,0 0 0-16,0-3 0 15,7 0 0-15,11 0-2 16,-4 1 0-16,3-1-1 16,15 3 1-16,-7-3-1 15,3 0 1-15,-7-3-3 16,10-3 0-16,8 0 1 16,-4-3 0-16,-3-7 0 15,-4 1 0-15,4-7-1 16,3-3 1-16,-3-3 0 15,-1-3 0-15,5-7 0 16,-5 1 0-16,-3 5 0 16,0-2 0-16,1 3 0 15,-1 0 0-15,-4-1 0 16,1 11 0-16,7-8 0 16,-4-2 0-16,-4-6 0 0,1-1 0 15,-4 4-1-15,7 0 1 16,-14 9 0-16,-7 3 0 15,4 3 0-15,-22 0 1 16,0 4-1-16,-10 2 1 16,-14 4-1-16,-11-3 0 15,-21-4-3-15,-22 1 1 16,-13-4-11-16,-25 3 1 16,-25-8-4-16,-17 8 1 0</inkml:trace>
  <inkml:trace contextRef="#ctx0" brushRef="#br2" timeOffset="200025.12">0 16980 92 0,'254'0'0'0,"-208"6"-1"0,7-3 1 16,14 1 0-16,7-1 0 15,11-3 1-15,6-3 0 16,8 3 0-16,3 0 1 16,15-4 0-16,3-8 1 15,3 6 0-15,4-4 0 0,4 4-2 16,-1 6 1-16,8-3-1 15,10 3 1-15,-10 3 0 16,3 0 0-16,10 3 0 16,15-6 0-16,-4-3-1 15,4 0 1-15,14 0-1 16,-10-3 1-16,9-1-1 16,5 4 0-16,10 3-1 15,-4 0 1-15,1 0-1 16,10 3 0-16,4-6 1 15,-1-6 0-15,11-1-1 16,-3-2 1-16,7 2 0 16,7-5 0-16,-8-4 0 15,-2 3 0-15,-1-3 0 16,10 4 0-16,5 2-1 16,-1-2 1-16,-3-1-1 15,-4-3 1-15,0-3-1 0,4-3 0 16,-7-13-1-16,-4-2 1 15,0 2 0-15,-10 0 1 16,-1 4-2-16,-2 3 1 16,-5 5 0-16,1 1 0 15,-18 0 0-15,0 10 0 16,-11-4-1-16,-3 3 0 16,-18 4 1-16,-4 2 0 15,-17 4-1-15,-7-4 1 16,-10 1-1-16,-8 3 1 0,-17 0-3 15,-18 2 1-15,-11-2-6 16,-10 0 1-16,-11 0-10 16,-17-7 0-16</inkml:trace>
  <inkml:trace contextRef="#ctx0" brushRef="#br2" timeOffset="201285.1">2173 12273 27 0,'32'3'13'0,"-11"-3"-5"16,-10 0 14-16,6 3-19 15,1 1 0-15,3 2 3 0,0 6 1 16,0 4-8-16,-3 0 1 15,0 12 4-15,-8 6 1 16,4 4-1-16,-7 6 0 16,4 12-2-16,-11 10 0 15,-7 13-1-15,-4 5 1 16,-3 20-1-16,7 6 0 16,-10 9-1-16,2 25 0 15,5 13-1-15,3 9 0 16,7 13 0-16,7 15 1 15,-4 7-1-15,8 12 1 16,0 148 0 0,3-54 1-16,-4-15-1 15,1-23 1-15,-1-8 0 16,5-4 0-16,-1-19-1 16,-4 10 0-16,1-16-1 15,-1-6 1-15,-6-13-1 16,3-25 1-16,4-16-1 15,-4-9 1-15,3-15-3 16,-6-23 0-16,3-18-6 16,3-22 0-16,-10-26-5 15,0-15 1-15</inkml:trace>
  <inkml:trace contextRef="#ctx0" brushRef="#br2" timeOffset="204316.07">4893 11724 19 0,'39'-3'9'0,"0"-9"-5"15,-25 5 9-15,7 1-12 16,4 0 0-16,-4-4 1 16,0 7 0-16,0-3-3 15,0 0 0-15,-3-4 1 0,0 1 1 16,-8-4-1-16,-6 1 0 16,-4-7 0-16,0 3 0 15,-4-2 0-15,-6-1 1 16,-8 0 0-16,-3-3 0 15,0 0 0-15,-15 0 1 16,-10 3 0-16,-6-3 1 16,6 0-1-16,-14 4 1 15,-4 2-1-15,1 3 0 16,-8 4 0-16,-10 0 1 0,3 5-1 16,1 4 0-16,-4 0-1 15,-11 4 1-15,4 2-1 16,-4 3 0-16,4 4 0 15,0 9 0-15,10 6-1 16,4 6 1-16,0 7-1 16,3 3 1-16,8 6-1 15,-8 7 1-15,11-13-1 16,0 3 0-16,0 0 0 16,11-3 1-16,10 3-1 15,-7 3 0-15,11 0-1 16,7 0 1-16,7 7-1 15,3 2 1-15,7 1-2 16,1-7 1-16,-1-3 1 16,4 0 0-16,7 1 0 15,7-4 1-15,-3 0-1 16,13 6 1-16,-6-3 0 16,7-3 0-16,6 0 0 15,12 0 1-15,6 0 0 0,7-6 1 16,11-13 0-16,7-3 0 15,7 0-1-15,15-6 1 16,9-6-1-16,5-7 0 16,6-6-2-16,11-6 0 15,-4-7-1-15,4-6 1 16,-7-9-1-16,-14-13 1 0,7-9 0 16,-14-3 0-1,-1-10-1-15,-3-3 1 0,-3-9-1 16,-4-10 1-16,-17-2-1 15,-15 5 1-15,-3-3-1 16,-14 7 0-16,-15 0 0 16,-6 2 0-16,-22 1-2 15,-6 6 1-15,-15 13-6 16,-7 6 0-16,-28 9-5 16,4 3 0-16</inkml:trace>
  <inkml:trace contextRef="#ctx1" brushRef="#br2" timeOffset="122629.09">8580 2508 0</inkml:trace>
  <inkml:trace contextRef="#ctx0" brushRef="#br2" timeOffset="206345.44">12901 5133 19 0,'0'0'9'0,"4"-3"-2"0,-4 3 9 0,0 3-14 15,0 0 1-15,0 0 4 16,-4 10 1-16,1 6-9 16,-4 12 1-16,-1 10 4 15,5 18 1-15,-1 4-2 16,-3 12 1-16,0 19-3 15,0 13 1-15,0 12-2 16,0-6 0-16,0-3-2 16,0-4 1-16,0-8-4 15,0-11 1-15,3-15-2 16,1-12 1-16,3-16-4 16,0-22 0-16,0-19 0 15,0-19 0-15</inkml:trace>
  <inkml:trace contextRef="#ctx0" brushRef="#br2" timeOffset="207080.39">12767 4910 22 0,'14'-19'11'0,"14"-12"-13"0,-17 25 21 0,3 0-17 15,4-1 1-15,6-2 3 16,5-4 1-16,16 4-7 15,12-10 0-15,13-3 5 16,19-9 0-16,2-4-1 16,22 1 0-16,7-4-2 15,4-3 1-15,-4 4-2 16,7-1 0-16,0 7 0 16,-4 3 0-16,-6 15-1 15,-15 10 0-15,0-10 0 16,0-12 1-16,-6 3-2 15,-8 0 1-15,-10 0 0 16,-11 7 0-16,-11-1-1 0,-10 13 1 16,-11 3-1-16,-7 9 1 15,-10 10-1-15,-7-6 1 16,-11 12-1-16,-11 12 1 16,-14 1-1-16,-3 28 1 15,-11 3-1-15,-7 22 0 16,1 0-1-16,-1 6 1 15,0 10-2-15,7 18 1 16,7 4-1-16,1-1 0 0,2 10 0 16,8-6 0-16,3-7 1 15,1-6 1-15,-4-9 0 16,0-9 1-16,-4-4 1 16,-3 6 0-16,-1-12 0 15,-2-3 0-15,-1-7-1 16,-3-15 1-16,-4-15 1 15,-7-14 0-15,0-6 0 16,-10-5 0-16,-11-8 0 16,-15-2 1-16,-16-7-1 15,-8 7 0-15,-11-3-2 16,-6-1 1-16,-11 4-5 16,0-7 0-16,-11-2-7 15,8-7 1-15</inkml:trace>
  <inkml:trace contextRef="#ctx0" brushRef="#br2" timeOffset="211328.24">889 13076 23 0,'-7'3'11'0,"-7"0"-3"0,14 0 11 15,0 0-15-15,0-3 0 0,0 7 1 16,0-4 1-16,0 3-8 16,0 4 1-16,0 2 4 15,0-6 0-15,3 1-3 16,4 2 1-16,-7 0-1 16,0 1 0-16,4-1 0 15,7-6 1-15,-4 7-1 16,-7-1 1-16,0-9 1 15,7 3 0-15,-4 0 0 16,-3-3 1-16,11-3 0 16,-4-6 1-16,3-10-1 15,1-6 1-15,10-9-2 16,7-7 1-16,4-13-3 16,18-15 1-16,-1-12-15 15,0-4 0-15</inkml:trace>
  <inkml:trace contextRef="#ctx0" brushRef="#br2" timeOffset="212788.21">3785 13104 21 0,'4'-3'10'0,"6"-3"3"0,-10 6 10 0,7 3-19 15,-7-3 1-15,11 3 3 16,-11 0 0-16,0 7-11 16,4 2 1-16,-4 7 6 15,0 6 1-15,0 6-3 16,0 4 0-16,0-1-3 15,0 1 0-15,0-4-2 16,-4-6 0-16,4-3-5 16,0-6 0-16,0 0-4 15,0-13 0-15</inkml:trace>
  <inkml:trace contextRef="#ctx0" brushRef="#br2" timeOffset="213071.12">4166 13114 33 0,'-10'15'16'0,"3"7"-13"0,3-16 27 15,-3 10-29-15,-7 6 0 16,-11 6 0-16,-6 10 0 15,-8 3-1-15,0-1 1 16,-3 4 1-16,-1 0 0 0,-3-3-1 16,8 0 0-16,2 3-2 15,8 0 1-15,-4-4-6 16,4 1 0-16,7-6-7 16,3-7 1-16</inkml:trace>
  <inkml:trace contextRef="#ctx0" brushRef="#br2" timeOffset="213520.01">3849 13628 37 0,'10'12'18'0,"8"-15"-20"16,-7 0 30-16,6-3-27 16,-3-4 1-16,11 1 2 0,7-4 0 15,-4 4-5-15,4 0 1 16,-11 5 3-16,0 1 0 16,-3 0-1-16,-4 3 0 15,0 3-2-15,-10-3 0 16,-4 7 0-16,-4 2 0 15,-3 0-2-15,-4 4 1 16,1 0-1-16,-11 2 1 31,-4 13 0-31,11-2 1 16,-4 5 0-16,15-6 0 0,3 0 1 16,3-6 1-16,15-3 0 15,3-7 0-15,0-9 0 16,7-3 1-16,4-3-2 15,3-1 0-15,-3-2-10 16,-4 3 0-16,-14-7-5 16,-3 1 1-16</inkml:trace>
  <inkml:trace contextRef="#ctx0" brushRef="#br2" timeOffset="-208454.16">2829 14565 37 0,'0'7'18'0,"-7"-4"-13"0,7 0 19 15,0 3-24-15,-7 0 0 16,7 10 0-16,-3 0 1 15,3 3-2-15,0 6 1 16,0-3-2-16,0 0 1 16,0-4-5-16,0 1 1 15,3-9-6-15,-3-1 1 16</inkml:trace>
  <inkml:trace contextRef="#ctx0" brushRef="#br2" timeOffset="-208184.45">3080 14578 26 0,'-7'38'13'0,"-4"-1"-11"15,11-27 19-15,-3 5-17 16,-15 4 0-16,0 3 0 15,-6 6 1-15,-5 4-7 16,-2 12 0-16,-8-1 4 16,4 11 1-16,-1-1-6 15,8-3 1-15,-4 0-4 0,8-3 1 16,2-9-5-16,8-10 0 16</inkml:trace>
  <inkml:trace contextRef="#ctx0" brushRef="#br2" timeOffset="-207658.51">2889 14954 25 0,'11'0'12'0,"3"10"-9"0,-7-7 19 0,-3 0-20 16,3 0 0-16,-7-3 2 16,0 0 1-16,7 0-7 15,-7 0 1-15,0-3 4 16,10 0 1-16,-6 0-1 15,6 0 0-15,8 3 0 16,-7-4 1-16,6 1-1 16,-6 0 0-16,-1 3-1 15,1-3 0-15,-4 6-2 16,4 3 0-16,-11 4-1 16,-7 2 1-16,3 4-2 0,-10 6 0 15,0 0-1-15,-4 0 0 16,1 0 1-16,2-3 0 15,-2 3 1-15,6-10 0 16,8 1 1-16,-4-4 0 16,7 0 0-16,7 1 1 15,3-4 0-15,1-3 0 16,10 7-2-16,-3-10 1 16,-8-7-7-16,4 1 0 15,-3-6-4-15,3-4 0 0</inkml:trace>
  <inkml:trace contextRef="#ctx0" brushRef="#br2" timeOffset="-207368.25">3239 14863 31 0,'10'3'15'0,"4"-6"-15"16,0 0 25-16,-3-6-25 16,-1 2 1-16,5-2 0 0,2 0 1 15,1-1-3-15,3 4 0 16,-3 0-8-16,-4-1 1 15,-7-2-1-15,3-3 0 16</inkml:trace>
  <inkml:trace contextRef="#ctx0" brushRef="#br2" timeOffset="-207132.02">3380 14744 17 0,'-11'3'8'0,"4"0"-1"0,7-3 12 0,-4 4-15 15,4 2 0-15,-7 0 1 16,4 7 1-16,3 5-8 16,-7 8 1-16,3 2 4 15,-3 3 1-15,7 4-5 16,-7-7 1-16,4-3-9 15,3-3 0-15</inkml:trace>
  <inkml:trace contextRef="#ctx0" brushRef="#br2" timeOffset="-206784.9">3616 14402 34 0,'0'25'17'0,"0"22"-20"0,0-34 25 0,0 6-22 16,0 6 1-16,0 3 0 15,0 7 0-15,0 2-2 16,4 1 0-16,3-4-3 16,-7 1 1-16,3-7-6 15,4-9 1-15</inkml:trace>
  <inkml:trace contextRef="#ctx0" brushRef="#br2" timeOffset="-206484.5">3895 14603 37 0,'-18'50'18'0,"-28"-6"-21"0,36-28 32 15,-12 6-29-15,1 6 1 16,0 6 0-16,-11 10 0 16,15 3-2-16,-4 4 1 15,3-1 0-15,7-3 1 16,1-6-4-16,-1-7 0 15,1-6-5-15,10-9 1 0,-7-10-3 16,7-2 0-16</inkml:trace>
  <inkml:trace contextRef="#ctx0" brushRef="#br2" timeOffset="-206169.77">3821 14892 27 0,'10'18'13'0,"-3"-8"-11"15,-7-7 24-15,-3 3-25 16,-1 4 0-16,1-4 0 16,-4 3 0-16,3 4-2 15,-7-1 1-15,11 4 1 0,-7 0 0 16,4-4-1-16,3 1 1 15,0-1 0-15,0 1 0 16,0-1-1-16,10-2 1 16,-6-4-1-16,7-3 0 15,3-3-2-15,0-6 0 16,3-7-5-16,-6-2 1 16,7-10-4-16,-8-4 1 15</inkml:trace>
  <inkml:trace contextRef="#ctx0" brushRef="#br2" timeOffset="-205976.26">3955 14844 30 0,'-7'29'15'0,"-11"27"-13"0,14-43 27 0,-3 9-27 16,-3 9 0-1,-1 7 1-15,1-4 0 0,-8 13-4 16,7-3 0-16,8 0 0 15,3-13 0-15,-7-6-9 16,3-9 0-16,4-16-1 16,0-6 0-16</inkml:trace>
  <inkml:trace contextRef="#ctx0" brushRef="#br2" timeOffset="-205496.19">4367 14741 35 0,'-3'3'17'0,"3"0"-15"16,10 0 35-16,-6-3-34 16,7-3 0-16,6 3 0 15,1-6 1-15,3-3-7 16,0-4 1-16,7-3 0 15,1 1 0-15,-8 2-11 0,-7 4 1 16</inkml:trace>
  <inkml:trace contextRef="#ctx0" brushRef="#br2" timeOffset="-205316.27">4343 14898 45 0,'0'25'22'0,"10"3"-20"0,-10-25 35 16,11-3-37-16,-1-3 0 16,1-3 0-16,17 0 0 0,-3-4-3 15,3-2 1-15,0-1-11 16,1-3 0-16</inkml:trace>
  <inkml:trace contextRef="#ctx0" brushRef="#br2" timeOffset="-204681.52">4886 14365 54 0,'14'9'27'0,"21"1"-29"0,-28-10 44 15,4 3-41-15,7-6 1 16,3 3 0-16,4 0 1 0,-1-4-4 16,-3 1 0-16,-3-3 2 15,-4 6 0-15,-7 0-1 16,-3 9 0-16,-8 1-2 16,-3-7 1-16,-3 3-3 15,-1 4 0-15,0 2-2 16,1 1 1-16,-1-1-1 15,4 1 1-15,4-4 1 16,-4 1 0-16,3-4 3 16,4 0 0-16,11-3 2 15,-1 0 0-15,1 1 0 16,6-1 1-16,5-3-1 16,-1 3 1-1,0 0-1-15,-3 0 1 0,-4 3-1 16,-4 4 1-16,-10 5-2 15,-3 1 1-15,-8 3-2 16,-6 9 1 0,-5 0-2-1,1 1 0-15,-7-1-4 0,7-3 0 16,0-3-5-16,-4-3 0 0,4-4-1 0,7-5 0 16</inkml:trace>
  <inkml:trace contextRef="#ctx0" brushRef="#br2" timeOffset="-204355.49">5408 14434 40 0,'0'19'20'0,"-18"6"-28"0,11-16 43 0,-7 7-34 0,-3 9 1 0,-5 3 1 15,1 10 0-15,-14 12-3 16,0 3 0-16,-4 4 3 16,0-4 0-16,0 6-1 15,-3 7 0-15,14-9-2 16,-4-1 0-16,4-6-4 15,7-9 0-15,3-10-4 16,0-12 0-16,15-3-6 0,-4-13 1 16</inkml:trace>
  <inkml:trace contextRef="#ctx0" brushRef="#br2" timeOffset="-204036.2">5232 14982 31 0,'0'16'15'0,"0"-35"-8"0,0 19 23 0,0 0-27 16,0-6 1-16,0 3 2 15,-7 6 0-15,3 3-8 16,-3 7 1-16,4 3 4 15,-8 2 1-15,11 1-2 16,-7 3 1-16,3-6-3 16,4-1 1-16,4-2-1 15,6-4 0-15,1-9-3 16,7-6 0-16,-8-6-4 16,11-7 0-16,1-3-7 15,-8 3 0-15</inkml:trace>
  <inkml:trace contextRef="#ctx0" brushRef="#br2" timeOffset="-203800.52">5380 14948 43 0,'-7'19'21'0,"-11"-16"-16"0,15 0 35 16,-8 3-39-16,0 7 0 15,1 9 1-15,-1 12 1 16,-6 1-4 0,-1 12 1-16,4 6 1 0,-4 10 1 15,1-4-4-15,3-2 1 0,-8-4-7 16,5-9 1-16,-4-6-8 16,-4-19 0-1</inkml:trace>
  <inkml:trace contextRef="#ctx0" brushRef="#br2" timeOffset="-203065.03">5659 14437 29 0,'35'-19'14'0,"0"-41"-5"0,-31 45 17 16,3-4-25-16,-4-12 1 16,1 6 0-16,-4-7 1 15,-4 4-4-15,-6-3 1 0,-4-1 2 16,-11 1 0-16,-7-1-1 16,-3 4 0-16,-15 6-1 15,-10 7 1-15,8 2-1 16,-8 4 0-16,-11 12 0 15,-3 9 1-15,-4 4-1 16,-3 3 1-16,4 9 0 16,10 10 1-1,3 2-1-15,11 14 1 0,4 2-2 16,10 19 1-16,0 1-1 16,11 12 0-16,7 12-1 31,10-3 1-16,11 3-1 1,11-12 0-16,-1 6 2 0,8-6 0 0,7-9-1 0,21-4 0 0,-4-16 0 16,14-2 1-16,4-16 0 0,4-10 0 15,-4-6-3-15,-4-3 0 16,-3-16 1-16,4-6 0 16,3-15-1-16,-1-14 0 15,-9-15 0-15,3-3 1 31,-7-15 3-31,-4 2 0 0,-3-12 0 0,-11-6 1 16,-7-7-1-16,-10-3 1 16,-11-6-4-16,-11 9 1 15,-10-9-6-15,-7-6 0 16,-18 0-8-16,4 6 1 0</inkml:trace>
  <inkml:trace contextRef="#ctx0" brushRef="#br2" timeOffset="-201457.13">4487 12950 22 0,'0'-3'11'0,"-3"-6"-5"0,3 3 11 0,-7-7-16 15,3 1 0-15,-6-4 2 16,-4 0 1-16,-8 4-4 16,-2-1 0-16,-15 4 3 15,0 2 0-15,-3 4 0 16,3 3 0-16,0 0-1 15,-10 3 0-15,-1 1-1 16,1-1 0-16,-4 3 0 16,4 3 1-16,-8 4-1 15,-3 6 1-15,18 6-1 16,-7 9 1-16,10 1-1 16,-7-1 1-16,11 7-3 15,-11 6 1-15,7 6-2 0,4-2 1 16,6 8-1-16,8 4 0 15,11 9-1-15,10 13 0 16,10 6 0-16,15 0 0 16,3-4 1-16,0-11 1 15,15-17 1-15,6-18 0 16,11-13 1-16,18-15 0 16,3-20 1-16,18-24 1 15,-1-16-1-15,1-13 1 16,-18-12-1-16,-14-3 0 15,-14-3-1-15,-14-4 1 0,-18 1-1 16,-14-10 0-16,-17 3-8 16,-19 3 1-16,-20-12-6 15,-18 3 1-15</inkml:trace>
  <inkml:trace contextRef="#ctx0" brushRef="#br2" timeOffset="-199970.84">2769 15751 35 0,'4'15'17'0,"-8"29"-12"0,4-34 17 16,-7 5-22-16,-3 4 1 15,-1 3-1-15,1 10 0 16,-1 2-3-16,0 7 0 15,4 3-2-15,7 0 0 16,0-4-4-16,11-8 0 0,-4-10-1 16,-4-16 1-16</inkml:trace>
  <inkml:trace contextRef="#ctx0" brushRef="#br2" timeOffset="-199731.25">3020 15829 27 0,'3'22'13'0,"-6"3"-16"15,3-19 28-15,0 4-22 16,-11 6 0-16,1 9 1 16,-15 6 0-16,0 3-5 15,-14 4 0-15,1 6 3 16,-5 3 0-16,-3 3-2 15,4-3 1-15,10 0-6 16,-6 0 1-16,9-3-6 0,1 3 0 16</inkml:trace>
  <inkml:trace contextRef="#ctx0" brushRef="#br2" timeOffset="-199250.68">2734 16419 38 0,'21'12'19'0,"4"-9"-25"0,-22-6 34 0,8 0-27 15,7-3 1-15,-1 0 2 16,4-1 1-16,1-2-6 16,-5-1 0-16,4-2 4 15,-10 6 1-15,0-1-2 16,-4 7 0-16,-7 3-3 16,0 4 1-16,-7 8-2 15,0-2 1-15,-4 0-2 16,0 2 1-16,1 1-1 15,-4 6 1-15,0-6 1 0,3-1 0 16,0 7 0 0,8-3 1-16,-8-3 0 0,11 2 1 15,0-2-1-15,0-3 1 16,4-4-1-16,6-3 1 16,8-6-1-16,0 0 1 15,3-3-2-15,0-3 0 16,0-7-9-16,0-2 0 15,-3-7-1-15,-14 0 1 16</inkml:trace>
  <inkml:trace contextRef="#ctx0" brushRef="#br2" timeOffset="-198978.49">3069 16296 39 0,'4'7'19'16,"6"-4"-22"-16,1-3 38 0,3 0-34 16,-3 0 1-16,10 0 0 15,0 0 0-15,-3 0-3 16,3 0 0-16,-4-3-2 15,-3 0 1-15,4-7-10 16,-7-2 0-16</inkml:trace>
  <inkml:trace contextRef="#ctx0" brushRef="#br2" timeOffset="-198785.15">3221 16102 26 0,'7'34'13'0,"-18"-2"-10"0,4-23 12 16,0 4-14-16,4 6 0 0,-8 3 0 15,1 6 1-15,-8 3-2 16,7 0 0-16,1 1-3 16,-1-4 1-16,1-3-6 15,-1-15 1-15</inkml:trace>
  <inkml:trace contextRef="#ctx0" brushRef="#br2" timeOffset="-198316.81">3531 15792 27 0,'-3'34'13'15,"-18"13"-14"-15,21-34 20 0,-7 9-20 16,3 6 1-16,1 6-1 16,-1-2 0-16,4-1-2 15,0-6 1-15,0-6-5 16,4-3 0-16</inkml:trace>
  <inkml:trace contextRef="#ctx0" brushRef="#br2" timeOffset="-198029.52">3736 15901 47 0,'-18'28'23'0,"-24"23"-32"0,31-33 48 16,4 11-38-16,-3 2 0 16,-8 13-1-16,4-3 1 15,-11 6-1-15,1 0 0 0,-1 0-3 16,0 0 1-16,1-6-8 16,2 3 1-16,1-13-4 15,4-12 1-15</inkml:trace>
  <inkml:trace contextRef="#ctx0" brushRef="#br2" timeOffset="-197510.52">3806 16278 34 0,'0'3'17'0,"-21"0"-19"15,21-3 30-15,-7 6-28 16,-10 0 0-16,3 4 1 0,3-1 0 16,-7 4-2-16,-3 2 0 15,3-2-1-15,1-1 1 16,3 1-2-16,3 0 0 15,1-7-2-15,3 0 0 16,3 0 1-16,4 1 0 16,11-1 2-16,-1 3 0 15,11-2 2-15,-3-4 0 16,-4 3 2-16,4 3 0 0,-8-2 0 16,-3 2 0-16,-7 4-2 15,0 5 1-15,-7-2-1 16,-3 3 1-16,3-6-1 15,-4-1 0-15,8-3 0 16,-8-2 0-16,0-4 1 16,8-6 1-16,3-4 0 15,0-2 1-15,7-3 0 16,3-1 0-16,8-9-1 16,-4-3 1-16,11-3-1 15,-4-7 0-15,7 4-6 16,-7-7 0-16,-6 4-6 15,-1-1 0-15</inkml:trace>
  <inkml:trace contextRef="#ctx0" brushRef="#br2" timeOffset="-197041.52">4096 16146 37 0,'0'6'18'0,"10"-9"-19"16,-3 0 30-16,4-3-29 16,3-1 1-16,14 1-1 15,1-3 1-15,2-1-2 0,1-2 0 16,-4-1-6-16,-7 4 0 16,-10-4-3-16,-4 4 0 15</inkml:trace>
  <inkml:trace contextRef="#ctx0" brushRef="#br2" timeOffset="-196878.57">4089 16296 38 0,'7'22'19'0,"7"-28"-23"0,0 3 34 0,-3-3-30 15,3-4 0-15,10 1-6 16,8-4 1-16,-4 1-3 15,-14-7 1-15</inkml:trace>
  <inkml:trace contextRef="#ctx0" brushRef="#br2" timeOffset="-196413.52">4921 15766 47 0,'11'16'23'0,"-11"-6"-24"0,0-10 40 16,-11 6-39-16,4 0 0 16,-3 7 0-16,-8-1 0 15,4 1-1-15,-4 2 1 16,1-2-3-16,2-1 1 16,5-2-2-16,-1 6 1 15,4-7-1-15,7 0 1 0,7 1-1 16,-3-1 1-16,13 4 2 15,-2 2 1-15,2-2 1 16,4 3 1-16,-3-7-1 16,-7 7 1-16,-4-1-1 15,-7-8 0-15,0 2-1 16,-7 0 0-16,-4 1-4 16,0-4 0-16,1 4-7 15,-1-7 0-15</inkml:trace>
  <inkml:trace contextRef="#ctx0" brushRef="#br2" timeOffset="-196157.13">4861 15854 40 0,'11'0'20'0,"31"-15"-21"0,-24 2 32 16,-4 0-30-16,14 1 1 16,7-4 0-16,11-3 1 15,0-3-5-15,-7-3 1 16,-7 3 0-16,-1 4 0 16,1 2-6-16,-4 0 0 15,-6 4-5-15,2 2 0 16</inkml:trace>
  <inkml:trace contextRef="#ctx0" brushRef="#br2" timeOffset="-195947.87">5380 15625 25 0,'0'13'12'0,"-11"18"-1"0,4-21 17 0,0 2-25 15,-7 7 0-15,-4 6 2 16,4 6 1-16,-14 13-7 16,-4 6 1-16,-14-2 4 15,-6 8 1-15,-5 10-2 16,-6 0 0-16,3 0-2 15,3-4 1-15,8-2-2 16,10-4 1-16,7-2-4 16,4-11 0-16,7-8-5 31,7-13 0-31,7-6-6 0,0-13 0 0</inkml:trace>
  <inkml:trace contextRef="#ctx0" brushRef="#br2" timeOffset="-195453.08">5235 16227 42 0,'14'25'21'0,"-10"-12"-23"0,-4-10 36 16,-4 0-33-16,4 4 0 15,-10-1 1-15,3 3 0 16,-4-6-3-16,-10 7 1 0,3-1 0 15,-3 4 0-15,0-1-5 16,3 1 0-16,-3-1-1 16,11 1 1-16,-1-1-2 15,0-2 1-15,11-1 1 16,11-2 1-16,3 2 4 16,4-3 0-16,3 4 2 15,-3-4 0-15,3 6 0 16,-11 1 1-16,-3 3-1 15,-7 2 0-15,-3 1-1 16,-4 3 0-16,0-3-1 16,-4-6 0-16,1-1 0 15,-1-2 0-15,-3-4-1 16,3 0 1-16,8-3-1 16,-8 0 1-16,11-9 0 15,0-6 1-15,4-4-1 0,6-3 0 16,1-3 0-16,3 0 1 15,7-3 0-15,-7 0 0 16,4 0-1-16,3-3 1 16,4 3-3-16,-4-1 0 15,0 5-8-15,-10 2 1 16</inkml:trace>
  <inkml:trace contextRef="#ctx0" brushRef="#br2" timeOffset="-194673.41">5719 15826 31 0,'31'-60'15'0,"-2"13"-9"0,-29 29 23 16,3-4-28-16,-3 0 0 15,-3 0 0-15,-5 3 1 16,-6 3-2-16,-7 4 0 16,-7 2 1-16,-11 1 0 15,-3 6-1-15,-11 3 1 16,-7 3 0-16,3 3 0 0,-10 4 0 15,-10 5 0 1,-1 4 0-16,-3 3 1 0,7 0 0 16,-4 6 1-16,11 7-2 15,4-1 1 17,-4 7-1-32,7 3 0 0,0 6 0 0,7-3 0 0,14 3-1 15,0 4 1-15,8 5-1 16,6-9 1-16,11 7-1 15,3-4 1-15,1 3-2 16,3-2 1-16,14 5-2 16,7-8 1-16,14-4-1 15,11-7 0-15,0-5 0 16,10-7 1-16,22-6 0 16,-1-9 0-16,11-7 1 15,11-6 1-15,-14-6-1 0,-1-4 1 16,1-9-1-16,-4-6 0 15,-7-9 1-15,-4-7 0 16,4-3-1 0,-3-3 0-16,-8-9 0 0,-6-10 1 15,-11 6-1-15,-18-12 0 16,-7 0-4-16,-14-10 1 16,-14 7-10-16,-18-6 0 15</inkml:trace>
  <inkml:trace contextRef="#ctx0" brushRef="#br2" timeOffset="-192703.11">2815 17287 26 0,'7'7'13'0,"4"5"0"0,-4-6 14 16,-7 4-24-16,0 2 0 15,-7 1 0-15,3-1 1 16,4 7-6-16,-7 0 1 15,0 6 2-15,4 6 1 16,-4 1-5-16,3 2 1 16,4-2-4-16,0-7 1 15,0-6-7-15,0-10 1 0</inkml:trace>
  <inkml:trace contextRef="#ctx0" brushRef="#br2" timeOffset="-192420.16">3009 17450 39 0,'-10'38'19'0,"-26"0"-20"15,26-26 34-15,-4 7-31 16,-4 9 0-16,-10 7 0 15,-4 2 0-15,11 10-2 16,-7 4 0-16,-4-4 2 0,7 0 0 16,1-4-3-16,6-5 1 15,-3-7-3-15,10-5 0 16,1-8-8-16,2-2 1 16,5-7-3-16,3-9 0 15</inkml:trace>
  <inkml:trace contextRef="#ctx0" brushRef="#br2" timeOffset="-191938.83">2840 17886 39 0,'0'10'19'0,"10"-14"-21"16,1 1 37-16,0 0-34 16,-1 0 1-16,8 0 3 15,3-3 0-15,-3 3-6 16,-4-4 0-16,3 4 3 15,-6 0 1-15,0 0-2 16,-4 3 1-16,-7 3-3 16,0 3 1-16,-7 4-3 15,0 5 1-15,-4-2-1 0,-3-1 0 16,3 1-1-16,-6 0 1 16,6 2 1-16,-7 1 0 15,8 0 1-15,-1-1 1 16,11 1 1-16,-3 0 0 15,3-4 1-15,3 1 0 16,4-4-1-16,4-3 0 16,-1-2 0-16,1-4 0 15,0-7-3-15,6 1 0 16,-6-7-10-16,-1-5 0 16</inkml:trace>
  <inkml:trace contextRef="#ctx0" brushRef="#br2" timeOffset="-191562.7">3154 17701 40 0,'0'19'20'0,"14"-13"-18"0,-11-6 29 16,5-3-31-16,6 0 1 16,3 0 0-16,1 0 0 15,3-7-3-15,-7 1 1 16,4-4-11-16,-1-2 1 0</inkml:trace>
  <inkml:trace contextRef="#ctx0" brushRef="#br2" timeOffset="-191323.11">3288 17610 31 0,'-18'28'15'0,"-10"-2"-5"0,25-20 15 0,-5 3-25 15,5 1 1-15,3 2-1 16,-7 4 1-16,3 3-2 16,4-4 1-16,-7 1-5 15,14 0 0-15,-7-7-5 0,11-12 0 16</inkml:trace>
  <inkml:trace contextRef="#ctx0" brushRef="#br2" timeOffset="-190991.25">3602 17212 34 0,'0'50'17'0,"-4"4"-14"0,4-39 28 0,-10 1-29 16,3 6 0-16,-4 9 0 16,1 7 1-16,6 3-4 15,-3 6 0-15,-4 0 2 16,11 0 0-16,-7-10-6 15,7-8 0-15,7-11-7 16,-7-8 1-16</inkml:trace>
  <inkml:trace contextRef="#ctx0" brushRef="#br2" timeOffset="-190693.41">3778 17529 40 0,'-21'34'20'0,"-11"7"-19"0,25-28 33 16,-10 5-31-16,3 14 0 0,-4 2 1 15,-3 10 0-15,-11 3-6 16,-3 10 1-16,3 5 1 15,-7-2 1-15,7 3-5 16,1-4 1-16,6-9-4 16,4-6 0-16,7-12-4 15,7-14 0-15,7-8-2 16,7-10 1-16</inkml:trace>
  <inkml:trace contextRef="#ctx0" brushRef="#br2" timeOffset="-190154.18">3845 17858 42 0,'0'9'21'0,"-17"4"-26"0,17-10 43 16,-11 3-38-16,-7 4 1 16,4-1 0-16,-3 4 0 15,6-1-2-15,-7 4 1 16,4-4-1-16,0 1 1 16,4 0-3-16,6-10 0 15,-6 3-1-15,10 0 1 16,0 1-1-16,0 2 0 0,10 0 1 15,1 1 1-15,6 2 1 16,-6-2 1-16,10-1 0 16,-10-3 1-16,6 1-1 15,-6-1 0-15,-1 0 0 16,1 4 0-16,-11 2 0 16,0 1 0-16,0-1-1 15,-11 1 0-15,1-1-1 16,-1 4 0-16,-3-7 0 15,11-2 0-15,-8-1 0 16,1-6 1-16,10-6 1 16,-8-1 0-16,5-5 1 15,3-7 1-15,11 0-1 16,-1 0 1 0,18-18-4-1,8-4 0-15,-1 0-5 0,-3-3 0 16</inkml:trace>
  <inkml:trace contextRef="#ctx0" brushRef="#br2" timeOffset="-189866.93">4106 17808 45 0,'11'16'22'0,"10"-16"-31"16,-14-4 42-16,7 1-34 15,4-6 1-15,0-1-3 16,3-2 0-16,-4-7-3 15,-6 0 1-15,0 0-7 16,-8-3 1-16</inkml:trace>
  <inkml:trace contextRef="#ctx0" brushRef="#br2" timeOffset="-189672.11">4226 17657 34 0,'-10'44'17'0,"-1"16"-18"0,11-45 30 16,-7 11-29-16,4 2 1 15,-8-3-2-15,11 3 1 16,-7-9-5-16,3-3 1 16,4-7-6-16,-3-3 1 15</inkml:trace>
  <inkml:trace contextRef="#ctx0" brushRef="#br2" timeOffset="-189350.97">4516 17325 29 0,'-7'38'14'0,"-8"-4"-10"16,15-25 22-16,-7 4-25 16,4 3 0-16,3 2 0 15,0 1 1-15,0 0-3 16,0 0 1-16,0-3-1 0,0-1 1 15,10-5-5-15,-6-7 0 16,7-3-5-16,3-6 0 16</inkml:trace>
  <inkml:trace contextRef="#ctx0" brushRef="#br2" timeOffset="-188906.7">4727 17284 18 0,'-3'6'9'0,"3"-2"-7"0,0-1 10 0,0 0-11 16,0 0 0-16,0 0 1 16,0 0 0-16,0 0-3 15,0 4 0-15,0-4 2 16,0 3 0-16,0 0 0 15,0 1 1-15,0-1 2 16,0 3 1-16,0 1 1 16,0-1 0-16,0 4 1 15,0-1 1-15,0 7-2 16,-7 6 0-16,3 0-3 16,-6 3 0-16,-1 4-1 15,-3-4 0-15,3 3-2 16,-3 1 0-16,4-4 0 0,-1-6 1 15,0 0-1-15,4-3 1 16,0-4-1-16,4 1 0 16,3-3-1-16,-7-4 1 15,7 0-3-15,0-2 1 16,7-1-3-16,-7-3 1 16,0 0-4-16,0 0 0 15,0 0-5-15,0 1 0 16</inkml:trace>
  <inkml:trace contextRef="#ctx0" brushRef="#br2" timeOffset="-188437.6">4784 17723 39 0,'3'16'19'0,"-17"-4"-23"0,14-8 33 15,-7-1-29-15,4 0 1 16,-8 6-1-16,11 4 0 16,-11 2-1-16,4 4 1 15,0 3 0-15,-3 3 1 16,6 0-1-16,-6-9 1 15,10 3-1-15,0-7 1 16,0 1-1-16,3-10 1 0,4 0-2 16,4 0 1-16,-4-9-5 15,7-3 0-15,4-7-6 16,-8-6 0-16</inkml:trace>
  <inkml:trace contextRef="#ctx0" brushRef="#br2" timeOffset="-188213.93">4837 17758 37 0,'-15'31'18'0,"-13"13"-18"15,18-28 31-15,-1 6-31 16,1 6 1-16,-1 0 0 0,0 6 0 15,4 1-4-15,0-1 0 16,4-5-5-16,-4-4 0 16,3-10-3-16,-3-11 0 15</inkml:trace>
  <inkml:trace contextRef="#ctx0" brushRef="#br2" timeOffset="-187600.84">5154 17472 33 0,'0'13'16'0,"11"-10"-16"0,-11-3 30 0,7-3-30 15,7-7 1-15,0-2 0 16,0 2 1-16,4 1-3 15,-11 3 1-15,3 3-3 16,1 3 0-16,-11 3-7 16,0 3 0-16</inkml:trace>
  <inkml:trace contextRef="#ctx0" brushRef="#br2" timeOffset="-187389.6">5105 17638 37 0,'-4'0'18'0,"15"10"-18"0,-8-10 30 15,4-3-29 1,4-4 1-16,7 4 1 0,-4-3 0 16,3 0-4-16,1 0 0 15,3-4-3-15,7 1 1 16,-6-1-8-16,-12-8 0 15</inkml:trace>
  <inkml:trace contextRef="#ctx0" brushRef="#br2" timeOffset="-186969.59">5457 17159 37 0,'32'6'18'0,"-7"-15"-17"16,-14 2 27-1,24-5-23-15,-7 5 0 16,-7 4 0-16,-3 3 0 16,3 3-9-1,-10 7 1-15,-1 2 4 0,-10-2 1 16,-7 6-3-16,4 5 0 16,-8 11 0-16,-7 2 0 15,8-2 0-15,-8-1 1 16,8 7-1-16,-1-4 0 15,4-6-2-15,3-3 0 16,-3-6-5-16,4-6 1 16,3-7-5-16,-11-12 1 0</inkml:trace>
  <inkml:trace contextRef="#ctx0" brushRef="#br2" timeOffset="-186770.12">5503 17369 35 0,'7'15'17'0,"-3"1"-17"16,-1-13 31-16,1-3-30 15,3 3 0-15,4 1 1 16,3-4 0-16,3 0-3 16,5-4 0-16,6-5-5 15,-7-4 1-15,0-2-6 16,-3-1 1-16</inkml:trace>
  <inkml:trace contextRef="#ctx0" brushRef="#br2" timeOffset="-186445.03">5958 17193 43 0,'-17'3'21'0,"-15"35"-26"0,21-29 37 16,-6 7-32-16,3 12 1 0,-4 1 0 16,-3-1 0-16,-7 9-2 15,-4 7 1-15,0 3 1 16,4 3 0-16,-7-2-2 15,3 2 1-15,11-3-3 16,0-7 1-16,-4-2-3 16,11-3 0-16,-7-7-3 15,7-6 0-15,-1-3-3 16,5-7 0-16</inkml:trace>
  <inkml:trace contextRef="#ctx0" brushRef="#br2" timeOffset="-185920.05">5828 17657 34 0,'14'0'17'0,"-3"-6"-14"0,-8 0 31 16,1 3-33-16,-4 3 1 15,3-7-1-15,-6 10 1 16,-1-3-3-16,-3 4 1 16,0 2 1-16,3 6 0 15,-6 1-2-15,-8 0 1 16,4-1-2-16,-3-3 0 0,-1 4-1 16,0 0 1-16,4-1-1 15,4-2 0-15,2-1-1 16,8 0 0-16,8 1 2 15,2-1 0-15,4 1 2 16,4 2 0-16,0-2 1 16,-8 2 0-16,-3 1 1 15,0-1 1-15,-3 7-1 16,-1-3 0-16,-3-1-2 16,-3 1 1-16,-4-7-2 15,-4 1 1-15,-10 2-3 16,0-5 1-16,3-1-1 15,-3-3 1-15,0 0 0 16,14-6 1-16,0 3 0 16,7 0 1-16,10-9 1 15,8-7 0-15,3-6 0 0,0-6 0 16,7-4-3-16,1 1 1 16,-1-7-8-16,-7 1 1 15</inkml:trace>
  <inkml:trace contextRef="#ctx0" brushRef="#br2" timeOffset="-185108">6167 16958 22 0,'0'-25'11'0,"0"-13"-7"0,0 32 13 16,0 0-15-16,-11 3 0 15,0-4 4-15,-3 4 0 16,0 0-7-16,-18 3 1 15,4-3 3-15,-11 3 1 16,8 6-1-16,-8 7 0 16,4-1-2-16,-8 4 0 15,1 3-1-15,3 0 1 16,-7 3 0-16,4 6 0 16,0 0-1-16,3 7 1 15,-7-4-1-15,4 3 1 0,3 1 0 16,0 2 0-16,7 4-1 15,0-6 0-15,4 9 0 16,7-4 0-16,3 4 0 16,4 0 1-16,4 3-2 15,3 10 0-15,7 2-1 16,7-2 0-16,3-1 0 16,11-6 0-16,-3-3 0 15,14-6 1-15,0 0 1 16,-1-3 0-16,5-7 1 15,6-6 1-15,0-3 0 16,4-6 0-16,-3-1 0 16,-5-5 0-16,1-4-1 15,0-9 0-15,-4-3 0 16,0-13 0-16,8 6-2 16,3-12 1-16,-8-13 0 0,5-5 0 15,-4-11-1-15,-11-8 1 16,4-11-1-16,-11 1 0 15,0-12-4-15,-10-1 1 16,-4 7-8-16,-18-4 1 16</inkml:trace>
  <inkml:trace contextRef="#ctx0" brushRef="#br1" timeOffset="-178667.02">6361 11734 36 0,'3'6'18'0,"1"-6"-11"15,-4 0 18-15,0 0-24 16,3 3 1-16,1 3 0 15,-4 10 0-15,0 9-3 16,-4 16 1-16,1 19 1 16,-1 12 0-16,-3 15-1 15,0 11 0-15,3 8-4 16,-3 4 1-16,4-16-4 16,3-12 1-16,0-23-6 15,0-18 1-15</inkml:trace>
  <inkml:trace contextRef="#ctx0" brushRef="#br1" timeOffset="-177931.16">6325 11746 20 0,'0'16'10'0,"0"-10"-2"0,0-6 12 0,0 0-16 15,11 0 0-15,-8 3 3 16,8 1 0-16,7-4-9 16,10 3 1-16,14 0 6 15,4-3 0-15,18-3-1 16,13-10 0-16,4-9-1 15,15-6 0-15,9 0-1 16,1-7 0-16,-3 1-1 16,2-7 1-16,5 3-2 15,-4-2 0-15,-8-1 0 16,-2 3 0-16,-15 7 0 16,-11 6 0-16,-3 3 0 15,-3 6 0-15,-8 0 0 16,-6 7 0-16,-19 3-1 0,1 3 1 15,-7 12-2-15,-4 13 0 16,-10 9-1-16,-4 13 0 16,-4 6 0-16,4-6 0 15,-3 10 0-15,-8 5 1 16,4 7 1-16,0 0 0 16,-3 3 1-16,3 9 0 15,0 1 0-15,0 2 1 16,0-2-1-16,0-7 1 0,0 0 0 15,-4-9 0-15,1-10-1 16,-4-3 0-16,-11-6 0 16,0 0 0-16,-3-10 0 15,-7-5 1-15,-7-4-1 16,-15-7 1-16,-20-5 0 16,-8-4 0-16,-3-5 0 15,-18-1 1-15,-7-6-1 16,-14-4 0-16,0 4-1 15,-3 3 1-15,0-3-1 16,-1 3 1-16,-3 0 0 16,21-3 0-16,7 0-2 15,4 3 1-15,7 3-5 16,7 0 0-16,17 6-8 16,-3-5 0-16</inkml:trace>
  <inkml:trace contextRef="#ctx0" brushRef="#br1" timeOffset="-176746.01">15004 4512 31 0,'7'-22'15'0,"-14"-22"-4"0,0 25 16 32,-50-34-26-32,-13 9 0 15,-4 10 1-15,-11 12 0 16,-3 6-3-16,-4 10 1 15,4 12 1-15,3 13 0 16,11 9 0-16,-4-3 0 16,8 13-1-16,6 12 0 0,11 13-2 15,8 12 1-15,13 19-1 16,18-3 0-16,14 6 0 16,17-6 0-16,12-3 1 15,16-22 1-15,22-13 0 16,22-22 1-16,13-21 0 15,11-20 1-15,7-15 0 16,-11-12 0-16,-10-7 1 16,-18-19 0-16,-10-6-1 15,-8-3 1 17,-21 3-1-32,-10-6 1 0,-18 6-1 0,-14 9 0 0,-14 4-2 15,-11 9 1-15,-13 3-3 16,-12 3 0-16,-3 13-6 15,4 9 1-15,0 3-7 0,-1 10 1 16</inkml:trace>
  <inkml:trace contextRef="#ctx0" brushRef="#br1" timeOffset="-169013.44">758 13722 19 0,'0'6'9'0,"0"16"-2"0,0-16 9 0,0-6-14 16,0 4 0-16,0-4 3 16,0 0 0-16,0-7-5 15,0-5 0-15,4 2 3 16,3-2 1-16,-3-10-2 16,6 6 1-16,4-6-2 15,0 0 1-15,-7-3-1 16,4 0 0-16,7-3 0 15,-4-4 1-15,-4-2 0 16,12-1 0-16,-5 1 0 16,4-1 1-16,8 10-1 15,-8 3 1-15,7 10-2 16,0 9 1-16,4 0-1 0,7 3 0 16,-8 3-2-16,-9 0 1 15,2 0-3-15,-10-3 1 16,4 3-11-16,-7-6 0 15</inkml:trace>
  <inkml:trace contextRef="#ctx0" brushRef="#br1" timeOffset="-168127.75">1087 13437 21 0,'3'18'10'0,"4"7"-2"0,-3-18 3 0,3 2-10 16,-7-3 0-16,3-2 2 15,4 2 0-15,4 0-3 16,-4 0 1-16,-4-3 2 16,5 4 0-16,2-7 0 15,-10 0 0-15,11 0 0 16,-8-7 0-16,4 4-1 16,4 0 0-16,-4-3 0 15,4-3 0-15,-1-4-1 0,4-6 0 16,4-3 2-16,-1 0 0 15,-2 3 0-15,-5 1 0 16,4 2-1-16,-10 3 1 16,3 4-1-16,-4 3 1 15,-3-1-3-15,-3 1 1 16,-4 6-2-16,-11-6 1 16,4 6-1-16,-7-3 1 0,-7 3-1 15,7 0 0 1,-1 0-6-16,5 3 1 0,-4-3-7 15,3 6 0-15</inkml:trace>
  <inkml:trace contextRef="#ctx0" brushRef="#br1" timeOffset="-166883.09">6135 13157 33 0,'0'-3'16'0,"0"16"-10"0,0-10 17 0,3 0-21 16,-3 3 1-16,0 4 1 16,0 12 1-16,0-13-6 15,0 7 0-15,-3 9 3 16,-1 6 1-16,1 7-2 16,3 3 0-16,-7-10-3 15,7-3 0-15,0-6-4 16,0 0 1-16,7-3-8 15,-4-13 1-15</inkml:trace>
  <inkml:trace contextRef="#ctx0" brushRef="#br1" timeOffset="-166610.86">6248 13415 43 0,'3'9'21'0,"1"10"-28"0,-1-16 38 15,4 0-31-15,-7 3 0 16,0-3-3-16,0 1 0 15,0-1-4-15,0-3 1 0,0-10-5 16,-7 1 0-16</inkml:trace>
  <inkml:trace contextRef="#ctx0" brushRef="#br1" timeOffset="-166117.54">6495 13126 28 0,'0'6'14'0,"-7"1"-11"0,7-4 23 16,-4 0-26-16,1-3 1 16,-5 0-1-16,-2 3 1 15,3 6-2-15,-11 1 1 16,4-1 0-16,4 4 1 16,2-4-2-16,-2 10 1 15,-1-3-3-15,4-10 1 16,4 3-4-16,-1 7 1 15,4 6-2-15,0 3 1 0,0 0 0 16,4-3 1-16,6-6 3 16,1-4 1-16,10-5 5 15,7-7 1-15,-7-7 2 16,8-5 0-16,-8-7 1 16,-7-3 0-16,0 9-2 15,-3-5 1-15,-1-7-3 16,-6 0 0-16,-8 3-6 15,4 0 0-15,-10 0-9 16,-1 6 0-16</inkml:trace>
  <inkml:trace contextRef="#ctx0" brushRef="#br1" timeOffset="-165591.06">6735 13142 21 0,'3'0'10'0,"4"-13"2"0,-7 13 6 0,0-6-13 16,0 0 1-16,0-7 1 15,0 13 1-15,0 0-11 16,-7-6 0-16,4 6 7 16,-5 3 0-16,-2 6-3 15,-1-2 0-15,-3 5-1 16,0 4 0-16,4 0-1 15,-5 2 0-15,5 11-1 16,-1-17 1-16,4 4-3 16,7 3 0-16,-7 3-1 15,7 0 0-15,7-1 0 16,-3-2 0-16,10-6 2 16,7-4 0-16,0-6 5 15,7-9 0 1,4-3 2-16,0-7 1 0,-4 16 0 0,-7-13 0 15,-3-2-2-15,-4-7 1 16,-3-6-4-16,-8-1 0 16,-10-2-11-16,-4-10 1 15</inkml:trace>
  <inkml:trace contextRef="#ctx0" brushRef="#br1" timeOffset="-162393.41">7849 13073 35 0,'0'6'17'0,"0"-3"-9"0,4 0 17 16,3 4-23-16,-7 5 1 16,3 4 0-16,-3-1 1 15,0 7-5-15,0 10 0 16,0-10 3-16,0-7 0 16,0 1-4-16,-3 0 1 15,3-1-9-15,0 1 1 0,-7-10-4 16,3-2 1-16</inkml:trace>
  <inkml:trace contextRef="#ctx0" brushRef="#br1" timeOffset="-161717.43">8142 13120 34 0,'35'-22'17'0,"-3"-35"-18"0,-25 39 29 16,4 8-25-16,-4-5 0 16,0-4 1-16,0-6 1 15,-7 0-6-15,0-1 1 16,-7 4 3-16,-4 7 1 16,-6 2-2-16,-8 1 0 0,-10 2-1 15,10 1 0-15,-10-1-1 16,-1 1 1-16,-2 6-1 15,-5 3 0 1,1 6 0-16,-4 10 1 0,7 6-3 16,-7 3 1-16,4 0-2 15,0 0 0-15,3 13-4 16,0 3 1-16,4 2-3 16,10 11 1-16,4-7 0 15,7 0 0-15,10 3 3 16,11 0 0-16,15-6 5 15,2-3 0-15,12-13 3 16,13-3 1-16,11-12 2 16,0-13 1-16,3-10-1 15,8-5 0-15,-8-11-1 16,-6 11 1-16,-8 2-3 0,-3-12 1 16,-7-9-2-16,-4-4 0 15,-7-3-1-15,-6 7 0 16,-8-4-1-16,-4 1 0 15,-10 2-1-15,0 4 0 16,-10-4-5-16,-8 1 0 16,-3-4-6-16,-7 7 0 15</inkml:trace>
  <inkml:trace contextRef="#ctx0" brushRef="#br1" timeOffset="-159445.68">6227 14616 29 0,'-11'15'14'0,"11"7"-5"16,0-9 15-16,-7 2-23 16,3 11 1-16,1 5 0 15,-1 3 1-15,4 4-4 16,0-13 0-16,0 0 2 15,0 3 0-15,0 4-2 16,0-4 1-16,0-3-4 0,0-3 0 16,4-3-6-16,-1-7 1 15,1-5-2-15,3-10 1 16</inkml:trace>
  <inkml:trace contextRef="#ctx0" brushRef="#br1" timeOffset="-159179.99">6336 14973 26 0,'0'-3'13'0,"0"-13"-16"0,0 16 26 0,0 0-21 16,0 0 1-16,0 0-1 16,0 0 1-16,0 0-5 15,0 0 1-15,0 0-5 16,0 0 0-16,0 7-3 16,0-4 1-16</inkml:trace>
  <inkml:trace contextRef="#ctx0" brushRef="#br1" timeOffset="-158756.16">6421 14525 31 0,'-7'18'15'0,"7"1"-14"0,0-12 29 0,0 2-29 16,0 7 1-16,0 2 0 16,-4 8 0-16,4 2-2 15,0 3 0-15,0 4 1 16,0 9 1-16,0-1-2 16,0-14 0-16,0-1-2 15,0 0 0-15,0-6-7 16,4-6 1-16,-1-4-3 15,4-9 0-15</inkml:trace>
  <inkml:trace contextRef="#ctx0" brushRef="#br1" timeOffset="-158279.78">6766 14685 34 0,'11'-32'17'0,"-4"20"-19"0,-7 12 32 0,0-7-28 15,0 1 0-15,0 0 0 16,-11 0 0-16,1 2-3 15,-4 4 0-15,0 4 2 16,-4-1 0-16,0 0-1 16,4 0 0-16,-7 3-2 15,3 7 1-15,1 6-2 16,3 3 0-16,3 3-1 16,4 3 1-16,3 0-1 15,8 7 1-15,3-7 1 16,-3 0 1-16,13 0 2 15,-3-9 0-15,11-3 1 16,-4-10 1-16,7-6 0 16,4-6 1-16,-11-4 0 0,0-12 0 15,-3 4-1-15,0-11 1 16,3-5-2 0,-11-1 0-16,-2 1-4 0,-5-4 0 15,-6-3-10-15,-5-2 1 16</inkml:trace>
  <inkml:trace contextRef="#ctx0" brushRef="#br1" timeOffset="-155637.75">7535 14186 43 0,'7'0'21'0,"-3"-9"-10"0,7 2 22 16,3 4-31-16,7 0 1 16,7 3 0-16,-3-3 0 15,3 0-4-15,4-7 0 16,3 4 3-16,-10 0 0 16,3 0-1-16,-3-1 0 15,-8 1-1-15,1 6 0 0,-8 0 0 16,-6 9 0-16,-8 7-2 15,1 3 1-15,-8 6-3 16,-3 0 0-16,0 0-2 16,0 0 1-1,7-3 0-15,-4 0 1 0,1-6 0 16,6-4 0-16,4 1 3 16,0-7 1-16,7 0 1 15,4 1 1-15,3-1 1 16,4 3 1-16,-1-2-1 15,1-4 1-15,0 0-1 16,-4 3 1-16,3-12-2 16,-13 6 1-16,-4 3-3 15,-4 3 0-15,-13 4-1 16,3 2 1-16,-4 1-3 16,-7 3 1-16,1-1-2 15,2 4 0-15,-9 0-7 0,6-3 0 16,7-7-3-16,-3-3 1 15</inkml:trace>
  <inkml:trace contextRef="#ctx0" brushRef="#br1" timeOffset="-155322.28">8068 14227 37 0,'4'-13'18'0,"-19"38"-17"0,12-22 33 0,-4 10-33 16,3 6 1-16,-6 15 0 16,-4-15 0-16,-4 6-2 15,-7 10 1-15,-3 5 0 16,0 7 1-16,-14-6-2 15,13 6 0-15,-2 3-1 16,6-3 0-16,4 1-4 16,7-8 1-16,-1-5-4 15,5-10 0-15,6-9-4 16,4-13 1-16</inkml:trace>
  <inkml:trace contextRef="#ctx0" brushRef="#br1" timeOffset="-154886.71">7909 14625 28 0,'4'6'14'0,"13"-3"-7"0,-9-3 22 16,-1 0-27-16,7 0 1 16,-4 0 2-16,-3 0 0 15,4 0-5-15,-1 0 1 16,5 0 4-16,-5-3 0 0,1 3-2 15,-1 0 1-15,1 0-2 16,-4 0 1-16,0 3-3 16,-7 4 0-16,0 5-1 15,-3 4 1-15,-5 0-1 16,1 2 0-16,0-5-2 16,0 3 0-16,0 2 0 15,-3-2 1-15,-8 3-2 16,4 3 1-16,0 0 0 15,0 3 0-15,0 3 1 16,3-12 1-16,4-7 0 16,3 4 1-16,4-4 1 15,7 1 0-15,4-4 2 16,7-3 0-16,-8 0 0 16,8 0 0-16,3-3-3 15,0-6 1-15,0-3-12 16,1-13 1-16,-5-7-3 0,-6 7 0 15</inkml:trace>
  <inkml:trace contextRef="#ctx0" brushRef="#br1" timeOffset="-154108.22">8266 14214 25 0,'10'-31'12'0,"11"-32"-6"0,-17 51 19 0,3-7-22 0,4-3 1 0,-4-3 1 16,0 3 1-16,-4-3-7 15,-6 3 0-15,-8-3 6 16,-3 3 0-16,-11 3-2 15,-10 3 0-15,-11 10-1 0,0 0 0 16,-10-7-1-16,-8 7 0 16,-3 3-1-1,7 3 0-15,-10 0 0 0,6 3 0 16,8 0 0-16,6 3 1 16,5 1-1-1,2 5 1-15,-6 7-1 0,3 3 1 16,0 6-1-16,-3 0 1 15,10 16-2-15,0 3 1 16,7 13-2-16,4 3 1 0,7 15-2 16,7 7 1-16,10 6-1 31,8-1 1-31,10 5 0 16,7-14 0-16,18-3 1 0,-4-2 0 0,11-7 1 15,14-19 1-15,0 3-1 16,4-9 0-1,3-6 0 32,3-13 0-47,1-13 0 16,-8-9 1-16,1 1-1 0,3-11 1 0,-7-11-1 0,0-14 1 0,-11 1-1 0,0-13 1 0,1-9-2 16,-4-13 1-16,-4 0-1 15,-7-9 1-15,-10-4-1 16,-11 13 0-16,-10-9 0 15,-8-3 0 1,-10-7-8-16,-11 7 0 16,-10-10-2-16,-7 13 0 0</inkml:trace>
  <inkml:trace contextRef="#ctx0" brushRef="#br1" timeOffset="-152141.34">6265 15936 25 0,'0'0'12'0,"11"3"-1"15,-11-3 13-15,0 0-21 16,3 3 0-16,5 0 2 15,-5 10 0-15,4 2-6 16,-7 10 0-16,4-12 4 16,-1 6 0-16,-3 9-2 15,0 13 1-15,0 3-2 0,0-7 1 16,0 7-2-16,-3 0 0 16,-1-6-2-16,4-1 1 15,0-8-6-15,0-4 0 16,0-13-4-16,0-9 1 15</inkml:trace>
  <inkml:trace contextRef="#ctx0" brushRef="#br1" timeOffset="-150603.74">6473 16309 37 0,'0'3'18'0,"0"6"-10"16,0-9 18-16,0 0-24 0,0 0 0 16,8 0 2-16,-5 4 0 15,1-1-5-15,-4-3 0 16,7 3 1-16,-7 0 1 15,0-3-9-15,0 0 0 16,0-6-5-16,0-7 0 16</inkml:trace>
  <inkml:trace contextRef="#ctx0" brushRef="#br1" timeOffset="-150112.41">6773 15923 34 0,'0'13'17'0,"0"-16"-20"16,0 3 27-16,-7 0-23 15,0 3 0-15,-3 3 0 16,-4 0 0-16,3 4-2 0,-7-1 1 16,1 4 1-16,3 9 0 15,3-10-2-15,-3 7 1 16,7 6-3-16,0 10 0 15,7-1-1-15,0-6 0 16,7 7 0-16,7-10 1 16,4-6 1-16,3-4 1 15,7-5 5-15,-7-7 0 16,7-9 1-16,-6-4 0 16,-8-5 0-16,3-7 1 15,1-4-3-15,-15 5 1 0,4-1-4 16,-7-10 1-16,-7-5-5 15,4 5 0-15,-8 4-7 16,-3 0 0-16</inkml:trace>
  <inkml:trace contextRef="#ctx0" brushRef="#br1" timeOffset="-149750.25">7013 15754 40 0,'-10'12'20'0,"3"26"-20"0,7-22 33 16,-4 6-30-16,1 9 0 16,-1 16 0-16,0-12 1 15,4 8-6-15,-3 5 1 0,-1 5 0 16,1-9 1-16,-1-7-13 15,1-12 0-15</inkml:trace>
  <inkml:trace contextRef="#ctx0" brushRef="#br1" timeOffset="-147920.84">7782 15572 38 0,'0'3'19'0,"-7"10"-13"16,4-7 19-16,-4 6-25 16,-4 4 1-16,-3 3-1 15,-7 3 1-15,0-3-2 16,3-7 1-16,0-2 0 16,4 5 0-16,0-2-1 15,11-7 1-15,3 0 0 16,10 1 0-16,1-1 0 15,10 0 0-15,7 1 1 16,11-1 0-16,-4 0 0 16,1 4 1-16,-8-1-1 0,-4 0 0 15,-6 4-3-15,-11-1 0 16,-10 4-8-16,-12 0 1 16,-2-10-3-16,-4-3 0 15</inkml:trace>
  <inkml:trace contextRef="#ctx0" brushRef="#br1" timeOffset="-147470.15">7715 15581 35 0,'11'16'17'0,"14"-10"-19"0,-18-6 33 0,7-3-29 16,3-3 0-16,8-3 4 16,10-4 0-16,-6 0-7 15,13 4 1-15,-3 0 3 16,10-1 1-16,0-5-2 16,-3-1 1-16,-7 0-3 15,-4 7 1-15,-6-1-1 16,-5 4 0-16,-6 0 0 15,-4 3 0-15,-3 6 0 16,-4 3 0-16,-7 7 0 0,-7-10 0 16,-4 9-1-16,-14 13 1 15,-6 10-1-15,-5 9 1 16,-6 0-1-16,-4 12 1 16,0 4-1-16,0 15 0 15,1-9 0-15,-1 6 0 16,7 0-2-16,4-9 1 15,3-4-4-15,4-8 0 16,3-11-4-16,11-11 1 0,7-11-3 31,7-14 0-31</inkml:trace>
  <inkml:trace contextRef="#ctx0" brushRef="#br1" timeOffset="-146943.43">8008 16030 32 0,'0'12'16'0,"-3"1"-15"16,3-13 30-16,0 3-30 15,-4 3 1-15,0-3 0 16,1-3 0-16,-4 4-3 15,0 2 1-15,0 10 2 16,3-4 0-16,-6 4-1 0,10-1 0 16,0-2 0-1,0 0 1-15,3-4-2 0,8-6 1 16,-1-3-2-16,12-9 1 16,2-4-3-16,4-6 0 15,4 0-4-15,-7-2 0 16,3-8-2-16,-3 4 0 15,-4 0 1-15,-7 3 0 16,-3 3 1-16,-4 1 0 16,0 5 3-16,-7 4 0 15,-4 2 3-15,-3 7 1 16,0 7 2-16,-3 2 1 0,-8 7 4 16,0 12 0-16,1-9 2 15,-1 6 1-15,-7 9-1 16,11 13 1-16,-7-3-5 15,0 10 1-15,3 2-4 16,-6 0 0-16,9-2-8 16,1-4 0-16,7-25-5 15,-3-12 0-15</inkml:trace>
  <inkml:trace contextRef="#ctx0" brushRef="#br1" timeOffset="-146149.31">8417 15500 17 0,'18'-22'8'16,"0"-28"3"-16,-15 37 6 0,1-2-12 16,3-1 1-16,-7 0 3 15,0 0 0-15,0 1-11 16,-11-1 1-16,-7 4 7 16,-10-1 1-16,-11 4-3 15,-6 9 0-15,-8 0-2 16,-4 6 0-16,-3 3-1 15,-7 4 0-15,0 3-1 16,-3-1 0-16,-4 7-1 0,-1 3 0 16,12 7 0-16,3-7 0 31,11 3-1-15,-1 6 1-16,-3 4-2 0,7 6 1 0,4 0 0 0,7 6 0 15,0 3-1-15,17 13 0 16,0-3-2-16,15 3 0 15,13 6 0-15,8-9 1 16,7 9 0-16,21-10 0 16,13-2 3-16,9-10 0 15,16-9 1-15,-6-10 1 16,3-15 0-16,-3-3 0 16,3-7 0-16,-21 0 0 0,0-6 1 15,-11-9 0-15,-3-10 1 16,0-3 1-16,0 0 1 15,-1-9 0-15,1-10 0 16,-7-3 1-16,0 0-3 16,-7-9 1-16,-15-1-2 15,1-8 1-15,-4-1-2 16,-10 0 0-16,-11-6-2 16,-15-6 1-16,-9 12-9 15,-8-6 1-15,-14-6-6 16,-4-3 1-16</inkml:trace>
  <inkml:trace contextRef="#ctx0" brushRef="#br1" timeOffset="-144750.15">6530 17347 34 0,'0'16'17'0,"-4"-1"-8"0,8-12 17 16,-4 4-25-16,0-1 1 15,-4 3 0-15,1 7 0 16,-1 3-3-16,1 9 0 15,3 3 2-15,0 13 0 16,0 3-2-16,0-6 1 16,-7 0-1-16,7-4 0 15,-4-2-4-15,4-7 0 16,0-6-6-16,0-6 0 16</inkml:trace>
  <inkml:trace contextRef="#ctx0" brushRef="#br1" timeOffset="-144547.78">6685 17751 27 0,'-7'13'13'0,"4"-29"-11"0,3 16 17 0,0 0-18 15,0 0 1-15,0 0-1 16,0 0 1-16,0 3-4 16,0-3 1-16,0 0-6 15,0 4 1-15,0-11-2 16,10-5 0-16</inkml:trace>
  <inkml:trace contextRef="#ctx0" brushRef="#br1" timeOffset="-144060.59">6858 17243 38 0,'4'35'19'0,"-4"9"-28"16,0-35 39-16,-4 7-30 0,0 0 0 15,-6 2 0-15,3 7 1 16,-4 7-1-16,1 2 0 16,3 7-1-16,0 3 0 15,7-3-7-15,0-7 1 16,0-6-3-16,3-9 1 16</inkml:trace>
  <inkml:trace contextRef="#ctx0" brushRef="#br1" timeOffset="-143720.71">7056 17065 37 0,'-7'15'18'0,"7"17"-21"16,0-29 34-16,0 6-28 16,0 7 0-16,-4 9 3 15,0 9 1-15,1 10-9 0,-1 10 1 16,1 5 2-16,3 7 0 15,7 3-6-15,0-3 0 16,-3-3-8-16,-4-16 0 16</inkml:trace>
  <inkml:trace contextRef="#ctx0" brushRef="#br1" timeOffset="-134680.68">7758 17090 27 0,'-7'15'13'0,"7"-21"-3"0,0 6 14 15,0 0-21-15,0 0 0 16,0 3 2-16,3 4 0 16,1-1-6-16,3-3 0 15,0 3 4-15,3-6 1 16,8-6-3-16,-4 3 1 15,7-7-2-15,4 1 1 16,-7 0-1-16,3 2 1 16,0 4-3-16,-3 3 1 15,-4 3-1-15,-4 7 1 16,-3 2-1-16,0 4 0 0,-7-4 0 16,0 4 0-16,-3 3 1 15,-1 3 0-15,-6 6 1 16,3 4 0-1,0 5 0-15,-4-12 1 0,0 7-1 16,1 2 1-16,-4 1-1 16,7-1 1-16,0-6-3 15,0-6 0 1,-4-6-5-16,4-7 1 0,0-6-5 16,3-12 0-16</inkml:trace>
  <inkml:trace contextRef="#ctx0" brushRef="#br1" timeOffset="-134445.65">7800 17268 24 0,'-7'16'12'0,"14"3"-5"0,-7-16 17 16,3 3-21-16,-3 1 1 16,4-1 2-16,0 0 1 15,-1-3-8-15,4 0 1 16,4-3 4-16,-1 0 1 15,8-3-2-15,3 0 1 16,7 0-5-16,-7-3 1 16,1 0-10-16,-1-4 1 15,3-6-4-15,-2 1 0 16</inkml:trace>
  <inkml:trace contextRef="#ctx0" brushRef="#br1" timeOffset="-134093.53">8329 17178 42 0,'-10'18'21'0,"-22"17"-24"16,25-16 38-16,-7 6-35 15,-4 6 0-15,-10 0 0 0,0 7 0 16,-1 6 0-16,5 3 0 16,-5 6 0-16,8-6 0 15,-7 7 0-15,3-4 0 16,1-3-2-16,2-3 1 15,5-7-4-15,3-5 0 16,-4-7-3-16,7 0 1 16,8-9-5-16,6-10 1 15</inkml:trace>
  <inkml:trace contextRef="#ctx0" brushRef="#br1" timeOffset="-133760.78">8234 17591 29 0,'3'7'14'0,"-6"-10"-6"0,10 3 25 0,-7 0-31 0,0 0 1 0,-4 3 0 16,-3 3 0-16,-3 7-4 15,-1-1 0-15,1 1 2 16,-1 5 1-16,-7-2-2 16,8-3 1-16,-1 2-2 15,4 1 1-15,4 0-2 0,3-4 1 16,7 1-2-16,3-4 0 16,8-6-1-16,0-3 1 15,6-6-3-15,8 0 0 16,-4-7-4-1,4-9 0-15</inkml:trace>
  <inkml:trace contextRef="#ctx0" brushRef="#br1" timeOffset="-133545.15">8410 17570 43 0,'-24'47'21'0,"-12"22"-20"0,26-57 40 0,-4 7-41 15,-4 12 1-15,0 13 0 16,1 0 0-16,-8 12-2 16,7-2 1-16,-3-7-2 15,4-6 0-15,2-7-6 16,1-12 1-16,4-13-6 16,-1-18 0-16</inkml:trace>
  <inkml:trace contextRef="#ctx0" brushRef="#br1" timeOffset="-132728.71">8386 17043 30 0,'38'-25'15'0,"15"-22"-9"0,-39 31 20 0,4 0-25 0,0 4 0 0,-1-7 2 0,1 0 0 0,-4-3-3 16,0 0 0-16,-3 0 3 16,-4 0 1-16,-7 3-1 15,-4 1 0-15,-3-1-1 16,-3 3 0-16,-22 0-1 16,-10 4 0-16,-4 2-1 15,-11 1 0 1,-10 6 0-16,4 3 0 0,3 3 0 15,3 6 1-15,-3 4 0 16,0 3 0-16,0 6-1 16,4 0 1-16,3 0 0 15,-3 0 0 1,3 3-1-16,3 12 0 0,4 4-1 16,8 3 1-16,-1 12-2 0,7 4 0 15,0 12 0 1,4 0 0-16,3 13-1 0,11-4 0 15,4 1 1-15,10-7 1 32,0 7 0-32,3-10 1 15,15-13 0-15,-1 4 0 0,15-3 0 0,11 2 1 16,2-5-2-16,5-1 0 16,3-6 0-16,3-6 1 15,-3-3-1-15,-7-13 0 16,7-6 1-1,-11-6 0-15,15-13 1 16,-4-6 0-16,7-10 1 0,10-5 0 0,1-7-1 16,-8-13 1-16,8-3-2 15,-1-9 0-15,-10-10 0 16,-3 1 0-16,-4-16 0 16,-4-4 0-16,-17-2-1 31,-4-1 0-16,-7-9-1-15,-10 13 0 16,-15-10-3-16,-10 0 1 0,-11-3-8 0,-10 13 1 0,-7 3-1 16,-8 6 1-16</inkml:trace>
  <inkml:trace contextRef="#ctx0" brushRef="#br0" timeOffset="-126903.64">14968 4659 39 0,'39'-40'19'0,"-14"18"-12"16,-22 9 19-16,-3-9-26 16,-3-6 1-16,-11 3-1 15,-7 0 1-15,-8-13-2 0,-9 1 1 16,-15-4 0-16,0-3 0 15,-7 6 0-15,-11 4 0 16,-3 9 0-16,-3 12 0 16,-5 13 1-16,-2 10 0 15,17 2-1-15,0 13 1 16,3 7-1-16,1-4 0 16,3 3 0-16,3 13 0 15,11 0-3-15,1 22 1 16,16 3 0-16,8 15 0 0,11 1-1 15,6 9 1-15,15 0 1 16,10-6 0-16,7-3 1 16,14-13 1-16,1-9 0 15,17-23 1-15,17-15 0 16,22-9 0-16,7-19 0 16,17-10 0-16,4-21 1 15,4-4 0-15,-15-15-1 16,-3-3 0-16,-18-26-2 15,-6 0 1-15,-22 4-1 16,-22-3 1-16,-23-4-1 16,-26 19 0-16,-14-6 0 15,-20 6 1-15,-26 3-1 16,-24 7 1-16,-7 6-1 16,-11 18 1-16,-7 4-3 15,-7 19 1-15,7 6-1 16,11 9 1-16,7 22 0 0,3-3 0 31,4 19-1-31,10 0 0 0,8 19 0 16,6 9 0-16,15 3-1 0,13 10 1 15,8 3-1-15,14-7 0 16,14 4 1-16,14-1 0 16,25 1 2-16,17-10 1 15,26-6 1-15,16-12 0 0,22-20 1 16,7-30 0-16,14-14-1 15,0-21 1-15,-6-16-1 16,-23-12 1-16,-6-4-1 16,-18-24 1-16,-10-11-1 15,-18-5 0-15,-18-6 0 16,-20 2 1-16,-22 7-2 16,-15 3 1-16,-6 0-2 15,-25 12 1-15,-17 16-1 16,-15 10 1-16,-10 15-1 15,-11 16 0-15,-10 6-1 16,3 22 0-16,-3 19 0 16,10 6 0-16,21 20-1 15,11-1 1-15,7 15-1 16,11-5 0-16,3 9-2 16,11 3 1-16,10-7-5 0,11-5 0 15,11-13-5 1,3-10 0-16</inkml:trace>
  <inkml:trace contextRef="#ctx0" brushRef="#br0" timeOffset="-125084.81">762 13615 7 0,'0'-6'3'0,"11"6"4"0,-11 0 4 16,7 3-9-16,-7-3 1 15,0-3 0-15,3-3 1 16,4-1-5-16,-7 1 1 16,0-3 4-16,0 2 0 15,0-2-1-15,0 0 0 16,0-1 1-16,0 4 0 15,-7 0-1-15,4-1 1 16,-8-2-1-16,0 0 0 16,-6-4 0-16,-1 1 0 15,4-1-2-15,-14 0 1 0,7 1-1 16,-8 3 1-16,-2-1-1 16,3 1 0-16,-1 2-1 15,5-2 1-15,-5 9-1 16,8 0 1-16,-7 6-1 15,7 4 0-15,3 2-2 16,1 4 1-16,2 0-6 16,-2-4 0-16,6 1-5 15,-6-4 1-15</inkml:trace>
  <inkml:trace contextRef="#ctx0" brushRef="#br0" timeOffset="-124410.68">321 13236 44 0,'0'28'22'0,"0"3"-28"0,0-24 42 0,0 5-36 16,-7 7 0-16,3 3 0 15,-3 3 0-15,-3 3-1 16,-1-3 1-16,1-6 0 16,-8-6 0-16,7-1-1 15,-3-2 1-15,-14-4-1 16,7 3 1-16,3 1 0 16,1-4 0-16,6 3 0 15,0-2 1-15,8 2-2 16,-4 1 1-16,0 2-1 15,3 1 0-15,22-4-1 16,-4 0 0-16,-3-2-1 16,6-1 1-16,-6 0 0 15,7-3 0-15,-8 1 1 0,4-4 0 16,4-4 1-16,-8 4 0 16,-3 0 0-16,-3 4 0 15,3-1 0-15,4 0 0 16,-11-3-1-16,0 0 1 15,0 0 1-15,-7-10 0 16,7 4 1-16,-4-3 1 16,4-1 1-16,0-5 1 15,0-1-1 1,-7 10 0 0,7-7-2-16,0-3 1 0,0-2-8 0,-4-7 0 0,4-4-8 15,-7-8 0-15</inkml:trace>
  <inkml:trace contextRef="#ctx0" brushRef="#br0" timeOffset="-121226.14">9186 12988 20 0,'4'-6'10'0,"-4"15"-5"16,0-9 10-16,0 7-12 15,0-1 0-15,-4 3 2 0,1-3 1 16,-4 4-7-16,-4-4 0 15,4 0 4-15,0-2 0 16,0 2-2-16,0 6 1 16,-4-2-2-16,4 5 0 15,-3-2-1-15,3 3 0 16,0-1-1-16,0 7 1 16,0 0-1-16,3 3 0 15,4-6-1-15,0 0 1 16,4-10 0-16,3 1 1 0,0-1 0 15,0-3 0-15,0 1 1 16,0-4 0-16,7 0 0 16,0-3 0-16,4 6 2 15,-1-6 0-15,-3-9 1 16,1-7 0-16,-5-9 1 16,-3-3 0-16,-3 0 0 15,-4-7 0-15,-4-6-1 16,-3 7 0-16,0 3-2 15,0 2 0-15,-7 4-4 16,3 6 0-16,1 10-8 31,3 3 0-31</inkml:trace>
  <inkml:trace contextRef="#ctx0" brushRef="#br0" timeOffset="-118988.74">9345 13302 43 0,'-7'-10'21'0,"-4"17"-10"0,11-7 21 0,0 0-31 15,0 0 0-15,0 0 1 16,0 0 0-16,8-4-12 15,-1 1 0-15,7-3-3 16,3-3 0-16</inkml:trace>
  <inkml:trace contextRef="#ctx0" brushRef="#br0" timeOffset="-117324.52">9620 13051 21 0,'0'-13'10'0,"4"7"-3"0,-4 6 11 16,0 0-18-16,0 0 1 16,0 0 0-16,0 0 0 15,-4-3 0-15,1 0 0 16,-1-4 1-16,-3 1 0 0,-3 0 0 16,-1 0 0-16,-3 3 0 15,0 6 0-15,3 3-3 16,1 6 1-16,-1 4-2 15,4 6 1-15,3 0-2 16,1 9 0-16,3 4 0 16,0-1 0-16,3-9-1 15,4-9 0-15,1 3 1 16,6-3 1-16,-4-1 0 16,8-2 1-16,0-7 2 15,-1-3 0-15,-3-3 3 16,0-3 0-16,-3 3 2 15,-4-9 0-15,-3-10-1 16,-1-6 0-16,-3-3-2 16,-3 3 1-16,-1-7-9 15,-3 4 1-15,0 0-7 16,-4 6 1-16</inkml:trace>
  <inkml:trace contextRef="#ctx0" brushRef="#br0" timeOffset="-117019.45">9775 12863 34 0,'-10'25'17'0,"10"12"-17"0,3-30 29 0,-3 8-27 16,0 4 1-16,4 9 1 15,-1 1 0-15,1 5-5 16,0 10 0-16,-1 6 4 16,4-18 0-16,0 2-4 15,-7 1 1-15,0-1-12 16,-3-9 0-16</inkml:trace>
  <inkml:trace contextRef="#ctx0" brushRef="#br0" timeOffset="-116105.28">10714 12812 38 0,'3'16'19'0,"4"22"-17"0,-3-29 19 0,0 4-22 16,-1-1 1-16,-3 4-1 0,0 3 1 15,0 0 0-15,0 6 0 16,0 0-2-16,0-3 1 15,0-3-6-15,4-4 1 16,3-9-4-16,-7-6 1 16</inkml:trace>
  <inkml:trace contextRef="#ctx0" brushRef="#br0" timeOffset="-115822.46">10933 12856 27 0,'3'32'13'0,"-10"9"-7"0,4-38 21 0,-5 9-25 16,-6 10 1-16,0 10 1 16,-7-1 0-16,0 0-5 15,3 10 0-15,-3 3 3 16,0-13 1-16,0 4-2 15,0 2 0-15,-1 1-2 16,5 3 1-16,3-7-5 16,0-2 1-16,3-4-7 15,7-6 0-15,4-10-1 16,0-9 1-16</inkml:trace>
  <inkml:trace contextRef="#ctx0" brushRef="#br0" timeOffset="-115507.28">10823 13214 31 0,'0'3'15'0,"0"-9"-14"0,0 9 31 15,0 3-31-15,0 4 1 16,-3-1-1-16,-1 7 1 15,1-7-3-15,-4-3 1 0,3 4 1 16,1 2 0-16,3 1-1 16,-4 2 1-16,4-2-1 15,4 0 0-15,-1-4 0 16,8 0 1-16,-1-5-2 16,8-4 1-16,3-7-2 15,7-2 1-15,0-4-5 16,-3 10 0-16,0-6-5 15,0-16 0-15</inkml:trace>
  <inkml:trace contextRef="#ctx0" brushRef="#br0" timeOffset="-115327.11">11024 13154 29 0,'-10'22'14'0,"6"3"-8"15,4-12 23-15,0 6-26 0,-3-10 1 16,-4 4 1-16,0 9 0 15,-8 9-7-15,1 7 0 16,0-4 4-16,-3 16 0 16,2-3-5-16,-2 7 0 15,6-11-9-15,1-5 0 16</inkml:trace>
  <inkml:trace contextRef="#ctx0" brushRef="#br0" timeOffset="-114663.52">11299 12910 39 0,'32'-41'19'0,"-32"-22"-17"15,4 48 29-15,-4-4-28 0,-4 12 1 16,-6-8 1-16,-8-4 1 15,-3-3-7-15,-7 3 0 16,-8 4 4-16,-2 5 0 16,-8 10-2-16,-7 6 1 15,-4 7-3-15,4-7 0 16,0 7 0-16,-3 6 0 16,3 6-2-16,4 9 1 15,-1 7-1-15,8-10 0 16,3 7 0-16,4 3 1 15,7 3-1-15,3-1 0 0,0 4 2 16,8 7 0-16,-1 5 0 16,7 10 0-16,8-3 0 15,6 9 0-15,12 1 0 16,9 2 1-16,12-9-1 16,6-6 1-16,0-13 0 15,4-12 0-15,7-13 1 16,7-13 1-16,3-18 1 15,12-13 0-15,-1-9 1 16,-4-22 0-16,-10-4-1 16,-10-11 0-16,-12 8-2 15,-9-21 1-15,-12-13-4 16,-3 0 0-16,-14-6-7 16,-17-4 1-16,-15 17-5 31,0-1 0-16</inkml:trace>
  <inkml:trace contextRef="#ctx0" brushRef="#br0" timeOffset="-113642.99">9119 14434 26 0,'0'-13'13'0,"0"7"-4"0,0 6 14 0,0 0-22 16,0-10 1-16,0-2 1 15,0-1 1-15,0 4-5 0,0 3 0 16,-3 3 3-16,-4-4 1 16,-4 4-2-16,-3 3 0 15,-4 3-1-15,-3 4 0 16,0 2-2-16,0-3 0 16,3 7-4-16,-3 9 0 15,11 9-3-15,2 7 1 16,8-4-1-16,8 7 0 15,2-3 2-15,4-4 0 16,4-9 7-16,7-6 0 16,-4-6 6-16,-4-4 1 15,-3-9 1-15,1-9 0 0,-1-1 0 16,-7-6 0-16,0-2-4 16,-4-4 1-16,1-7-5 15,-1 1 0 16,-3 6-10-31,0 0 1 16</inkml:trace>
  <inkml:trace contextRef="#ctx0" brushRef="#br0" timeOffset="-113394.9">9278 14650 36 0,'11'6'18'0,"-1"7"-16"0,-6-13 27 15,-1 0-29-15,-3 0 0 16,0 3-1-16,7-6 0 16,-7 3-7-16,4 3 0 15,-1-12-3-15,1-1 1 16</inkml:trace>
  <inkml:trace contextRef="#ctx0" brushRef="#br0" timeOffset="-113015.85">9553 14399 36 0,'-3'0'18'0,"-15"0"-24"16,11 0 34-16,-4 0-28 16,-6 3 1-16,3 4-1 15,-15 2 1-15,12 4-2 16,-4 9 1-16,-1 3-1 15,5 6 1-15,6-6-4 32,4 3 0-1,7 10-4-15,4-7 1-16,6-3 0 0,4-6 1 0,11-6 4 0,0-10 0 0,0-6 4 15,-1-6 1-15,1-10 3 0,-4 4 1 0,-3-7-3 0,-4-6 0 16,-4-6-11-16,1-1 0 15</inkml:trace>
  <inkml:trace contextRef="#ctx0" brushRef="#br0" timeOffset="-112773.86">9698 14230 39 0,'3'31'19'0,"-6"10"-19"16,3-28 34-16,0 8-34 15,-4-8 1-15,4 9 0 16,-3 9 1-16,6 10-3 16,1 0 0-16,-1 0-5 15,-3-1 1-15,-3-5-7 16,-4-13 0-16</inkml:trace>
  <inkml:trace contextRef="#ctx0" brushRef="#br0" timeOffset="-110041.24">9906 14114 24 0,'0'12'12'0,"0"-15"1"16,0 3 13-16,0 3-22 15,0 4 1-15,0 8 3 16,0 4 0-16,0 6-11 16,0 16 1-16,0-6 6 15,7 12 0-15,-3 6-3 16,-4 6 1-16,3-15-6 16,-3 0 1-16,-3-6-10 15,-8-22 0-15</inkml:trace>
  <inkml:trace contextRef="#ctx0" brushRef="#br0" timeOffset="-99322.68">10619 13973 39 0,'-4'25'19'0,"11"-3"-12"15,-3-19 20-15,3-3-26 0,0 0 1 16,3 0 1-16,4 0 1 16,1 0-4-16,-1 0 0 15,-4 0 3-15,1 0 0 16,-4 0-1-16,4 3 0 15,-4 0-1-15,0 0 1 16,-4 0-3-16,1 4 1 16,-4-1-2-16,0 0 1 15,0 1 0-15,0-1 0 16,0-3 0-16,0-3 0 16,0 0 0-16,0 0 1 15,0 3-1-15,0 0 1 0,0 3-2 16,0 1 1-16,0-1-1 15,0 0 1-15,0 1-1 16,0 2 1-16,0 0-1 16,0 1 1-16,3-4 0 15,1-3 1-15,-4 3 0 16,3 1 1-16,-3-1-1 16,0 3 1-16,0 4 0 15,0 0 0-15,-3 5-1 16,-4 1 1-16,0 3-1 15,-7-3 0-15,-8 0 0 16,-2 0 0-16,-1-10-2 16,0 3 1-16,4-2-5 15,3-4 1-15,4 0-7 16,4-6 0-16</inkml:trace>
  <inkml:trace contextRef="#ctx0" brushRef="#br0" timeOffset="-98990.68">11014 13992 43 0,'0'3'21'0,"-11"19"-19"0,11-16 37 0,-7 6-39 16,0 1 1-16,-7 9 0 15,-7 9 0-15,0 7-2 16,-11 3 1 0,-10 28-2-1,3 0 0-15,3-10-4 16,5-9 0-16,2-6-5 15,5-9 0-15,3-10-3 16,6-9 1-16</inkml:trace>
  <inkml:trace contextRef="#ctx0" brushRef="#br0" timeOffset="-98512.03">10933 14421 40 0,'21'-3'20'0,"0"-6"-22"0,-18 5 40 16,-3 4-36-16,0 0 1 15,0 0 0-15,-3 0 0 16,-1 4-5-16,-6-11 1 16,-4 7 0-16,-4 0 1 15,-3 3-3-15,3 4 0 16,4-1-2-16,0 0 1 0,3 1-3 15,4-1 1-15,4 0 1 16,10 0 1-16,7 1 2 16,4-1 0-16,3 3 3 15,4 1 0-15,-4 2 1 16,-4 1 1-16,-3 3-1 16,-3-1 1-16,-4 4-3 15,-7 0 0-15,-7-7-1 16,0-5 1-16,-7 5-2 15,0-9 0-15,0 4 0 16,0-4 1-16,3 0 0 16,0-3 1-16,8-3 0 15,3-4 1-15,7-5 1 16,7-10 0-16,4 0 0 16,-1-3 0-16,4-3-1 15,4 12 0-15,0-6-6 0,0-3 1 16,-8-6-5-16,-3-1 0 15</inkml:trace>
  <inkml:trace contextRef="#ctx0" brushRef="#br0" timeOffset="-97867.8">11201 14239 35 0,'39'-31'17'0,"6"-32"-15"16,-34 51 29-16,-4-7-29 15,0-9 1-15,0-4 2 16,-3 1 0-16,-1-7-6 16,-3 7 1-16,-3 12 3 15,-8-6 1-15,-14-6-2 16,-13 2 1-16,-12 4-2 0,-10 7 1 15,-7 2-2-15,7 10 1 16,-3 2-1 0,-4 8 1-16,3 5-1 0,4 10 0 15,4-7-1-15,3 13 0 16,7 10-2-16,-3 3 0 16,3 12-1-16,3 12 1 15,8 11-1-15,0 2 1 16,17 6 0-1,8 4 1-15,10 3 2 16,14-3 0-16,7-4 0 0,18-15 1 16,14-13 0-16,10-15 0 0,15-19 1 15,10-13 1-15,7-19-1 16,4-18 1-16,-11-7 0 16,-14-12 0-16,-7 0-1 15,-14-6 0-15,-7-13-2 16,-11-4 0-16,-10 1-4 15,-18 0 0-15,-3 3-10 16,-15-6 0-16</inkml:trace>
  <inkml:trace contextRef="#ctx0" brushRef="#br0" timeOffset="-96724.68">9296 15635 27 0,'0'3'13'0,"3"-3"-3"0,-3 0 11 0,0 0-20 0,0 0 0 16,0 0 2-16,0 0 0 16,-3-3-4-16,-1 0 1 15,-6 3 2-15,-5 3 0 16,-2 3-1-16,-4 3 1 16,0 4-2-16,3 3 0 15,4-1-4-15,0 4 1 16,0 3-2-16,3 3 0 15,0 0-1-15,4 10 0 16,7-4-1-16,0 0 0 16,7-2 3-16,11-4 1 15,0-6 4-15,6-7 1 0,5-6 2 16,-1-2 1-16,-4-8 2 16,-2-2 1-16,-5-6 0 15,-3-1 0-15,-3-6-3 16,0-6 1-16,-4 0-4 15,-4-3 1-15,1 6-6 16,-4 0 1-16,0 0-10 16,-4 0 0-16</inkml:trace>
  <inkml:trace contextRef="#ctx0" brushRef="#br0" timeOffset="-96363.61">9557 15904 38 0,'0'13'19'0,"0"-13"-18"0,0 0 27 0,0 0-29 16,0 0 1-16,-4-3-1 15,1 3 1-15,-1 0-1 16,1 3 1-16,-4 0-9 15,0 0 0-15,-1-12-2 16,5-1 1-16</inkml:trace>
  <inkml:trace contextRef="#ctx0" brushRef="#br0" timeOffset="-95914.34">9705 15622 33 0,'0'3'16'0,"-7"-9"-14"0,7 6 29 15,0-6-30-15,-4-1 0 16,1 1 0-16,-1 0 1 16,1 3-3-16,-4 3 1 0,0 6 0 15,-4 3 1 1,4 7-2-16,-7 3 1 0,3 6-3 16,1-6 1-16,3 9-1 15,0 3 0-15,3 1 0 16,8 2 1-1,6-9 0-15,1-3 1 16,21-15 3 0,-4-7 0-16,4-16 0 15,-8-6 1-15,-6 0-1 16,-4-6 1-16,-7 0-9 16,-7-4 1-16,-7-5-5 15,0 2 0-15</inkml:trace>
  <inkml:trace contextRef="#ctx0" brushRef="#br0" timeOffset="-94456.34">10008 15522 30 0,'-7'0'15'0,"0"28"-12"0,4-19 16 0,3 4-19 15,-7 9 0-15,0 3 1 16,0 3 0-16,-1 0-2 15,1 4 1-15,4 2 0 16,-1 1 0-16,1-4-4 16,3-6 1-16,0-6-6 15,0-13 1-15</inkml:trace>
  <inkml:trace contextRef="#ctx0" brushRef="#br0" timeOffset="-94022.64">10167 15610 31 0,'0'3'15'0,"0"-6"-15"0,0 3 25 16,0 0-25-16,0 0 1 16,-3 0-1-16,-1 3 1 15,-7 3-2-15,1 3 1 16,-1 4-1-16,1 3 1 16,-4-1-4-16,-1 1 0 0,5 6-3 15,-1 0 0-15,4 3-1 16,0-3 1-1,4 0 1-15,3-6 1 0,7-7 6 16,3-3 1-16,8-6 4 16,0-3 1-16,-1-3 0 15,4-7 0-15,-3-2-2 16,-4-1 0-16,-3 0-4 16,-1-3 0-16,-3-2-3 15,-3-1 0-15,-1 0-6 16,-3 0 0-16</inkml:trace>
  <inkml:trace contextRef="#ctx0" brushRef="#br0" timeOffset="-93466.68">10361 15525 28 0,'0'-25'14'0,"4"34"-10"16,-4-6 22-16,0 4-25 16,0 2 0-16,0 7 1 0,-4 6 1 15,1 3-4-15,-1 6 1 16,1-3 1-16,-1 7 1 15,4-1-2-15,-4 1 0 16,4-7-7-16,0 0 0 16,-3-12-3-16,-1-13 0 15</inkml:trace>
  <inkml:trace contextRef="#ctx0" brushRef="#br0" timeOffset="-88227.96">10957 15478 19 0,'-14'3'9'0,"21"19"-6"0,-3-19 9 16,-1 0-11-16,1 0 0 0,-1 4 2 15,4-1 1-15,-3-12-3 16,-1 6 0-16,1 6 2 15,3-6 1-15,0-6-1 16,0 6 0-16,4 0 0 16,3 3 0-16,3-6-1 15,5 3 1-15,2 0 0 16,-2 3 0-16,-1 3-1 16,-4 4 0-16,-6-1-2 15,-11 3 1-15,-7 4-2 16,-7 0 0-16,-4-1-2 15,-3-2 1-15,3 0-6 16,-3-4 0-16,3-9-3 16,1-6 1-16</inkml:trace>
  <inkml:trace contextRef="#ctx0" brushRef="#br0" timeOffset="-87940.59">11038 15349 34 0,'4'7'17'0,"10"-23"-18"0,-7 10 32 16,4-4-29-16,3-2 1 0,3-1 1 15,8 1 0-15,3-1-6 16,1-3 1-16,-1 4 3 15,-3 2 0-15,-4 1-2 16,0 0 0-16,-4-1-5 16,1 4 0-16,-4 0-6 15,0 6 1-15,-3-7-2 16,0 7 0-16</inkml:trace>
  <inkml:trace contextRef="#ctx0" brushRef="#br0" timeOffset="-87733.38">11391 15299 35 0,'-10'13'17'0,"-1"-1"-15"16,8-2 35-16,-5 5-34 16,1 7 1-16,-3 7-1 15,-8-8 1-15,-7 11-6 16,-3 12 1-16,-7 6 2 0,0 0 0 16,-1 3-1-16,1 4 0 15,0-1-2-15,0 4 1 16,3-4-2-16,0-12 1 15,7-6-4-15,8-7 1 16,3-9-8-16,7-6 0 16</inkml:trace>
  <inkml:trace contextRef="#ctx0" brushRef="#br0" timeOffset="-87446.98">11208 15741 40 0,'-4'3'20'0,"1"7"-21"0,3-4 32 0,-4 7-31 16,-3 12 1-16,0-3 0 15,-4 6 1-15,1 0-3 16,-1 7 1-16,1-1 0 16,3-6 0-16,0-9-5 15,3 0 0-15,4-3-7 16,4-7 1-16</inkml:trace>
  <inkml:trace contextRef="#ctx0" brushRef="#br0" timeOffset="-87040.5">11377 15792 25 0,'7'9'12'0,"-10"-18"-9"0,3 9 13 15,0-7-13-15,-4 7 1 16,-3 10 1-16,0 2 0 0,-4 1-7 15,1 2 0-15,-4 4 5 16,0 3 0-16,-1 0-3 16,1 3 1-16,4-3-1 15,-1 3 1-15,4-3-1 16,4-6 1-16,3 0-1 16,7-1 1-16,3-2-1 15,1-7 0-15,-1 0 0 16,5-6 1-16,2 7 0 15,1-1 1-15,-8-9 1 16,1-4 0-16,0-2-1 16,-8 0 1-16,1-4-1 15,-8 4 0-15,-6 2-3 16,2-2 0-16,-2 9-6 16,-4 3 1-16,-7 3-6 0,-4 4 0 15</inkml:trace>
  <inkml:trace contextRef="#ctx0" brushRef="#br0" timeOffset="-86322.63">11670 15431 17 0,'18'-57'8'0,"6"-33"4"15,-20 71 4-15,-1-6-12 16,-3-7 0-16,0-2 4 16,-3 2 1-16,-4 1-10 15,-4 0 0-15,-7 2 7 0,-6 4 1 16,-8 16-3-16,-10 0 1 15,-8 2-2-15,4 4 0 16,-10-3-2-16,-11-4 0 16,0 10 0-16,3 7 0 15,1 8 0-15,3 14 0 16,0 2-2-16,4 3 0 16,6 10-2-16,4 13 0 15,11 9-1-15,7 3 0 16,10 15-1-16,8 10 0 15,3 4-1-15,14 5 1 16,14-3 1-16,14-9 0 0,7-9 2 16,15-13 1-16,6-13 2 15,4-15 0-15,-10-13 3 16,3-9 0-16,0-9 1 16,-4-14 0-16,-3-11-1 15,4-4 1-15,-5-16-2 16,1-18 0-16,0-10-1 15,0-6 0-15,-7-12-1 16,-7-4 0-16,-14 13-2 16,-8-9 0-16,-10-10-5 15,-14 3 1-15,-10-6-8 16,-12 9 1-16</inkml:trace>
  <inkml:trace contextRef="#ctx0" brushRef="#br0" timeOffset="-83995.44">9585 17325 16 0,'7'-25'8'0,"4"-10"1"0,-4 26 9 15,-4-4-14-15,1 1 0 16,-1-1 4-16,1 7 0 16,-4-7-10-16,-4-5 1 15,-3-4 5-15,-3 6 0 0,-8 3-2 16,-7 7 1-16,-3 9-3 16,0 7 0-16,0-1-1 15,-1 4 0-15,-2 6-3 16,-5 9 1-16,8 6-3 15,3 4 0-15,11 12-1 16,0-3 0-16,11 3 0 16,13-6 0-1,4-6 4-15,11-10 0 0,7-9 5 16,10-13 1-16,-3-6 1 16,-4-9 1-16,-3-7 1 15,-7-9 0-15,-4 0-3 16,-3-10 1-16,-8-2-6 15,-6-4 0-15,-4 0-6 16,-7 7 0 0</inkml:trace>
  <inkml:trace contextRef="#ctx0" brushRef="#br0" timeOffset="-83289.75">9754 17491 34 0,'14'16'17'0,"-17"-16"-22"0,3 0 30 0,0 0-26 16,0 3 1-16,0 3-1 16,-4 4 1-16,1-1-2 15,-1 0 0-15,1-2-7 16,3-4 0-16</inkml:trace>
  <inkml:trace contextRef="#ctx0" brushRef="#br0" timeOffset="-82862.24">9991 17184 46 0,'0'-3'23'0,"0"-7"-30"0,0 17 43 15,-7-1-36-15,3-6 0 16,-3 3 0-16,0-6 1 16,-4 6-2-16,1 6 1 0,3 7-2 15,-4 6 1-15,1 6-4 16,-1 4 1-16,4-1-2 15,7 3 0-15,3-2-1 16,12-7 1-16,-1-9 2 16,3-7 0-16,5-3 5 15,-1-9 1-15,0 0 2 16,-4-6 0 0,-2-7 1-16,-8-6 0 0,-4-6-1 15,-6-7 1-15,-1 7-10 31,-6-7 1 1,-1-8-6-17,0 8 0-15</inkml:trace>
  <inkml:trace contextRef="#ctx0" brushRef="#br0" timeOffset="-82460.69">10195 17052 27 0,'-3'25'13'0,"6"13"-14"0,-3-26 19 0,-3-2-18 15,-1 9 1-15,1 9-1 16,-1 9 1-16,-3 1-1 15,0 15 0-15,4 1-1 16,-1-1 0-16,4-9-5 16,-7-10 1-16,7-12-2 15,0-15 0-15</inkml:trace>
  <inkml:trace contextRef="#ctx0" brushRef="#br0" timeOffset="-82205.84">10280 17014 31 0,'7'29'15'0,"-11"5"-16"0,4-21 31 16,0 6-29-16,-3-4 1 15,-4 4 0-15,0 9 0 16,0 13-3-16,0 0 0 0,3 9-2 15,1 0 1-15,-1 0-6 16,4-3 0-16,0-6-2 16,4-16 0-16</inkml:trace>
  <inkml:trace contextRef="#ctx0" brushRef="#br0" timeOffset="-81952.98">10460 16958 27 0,'-4'13'13'0,"1"30"-8"0,-1-30 25 16,1 6-28-16,-1 9 1 15,-3-3 0-15,4 10 0 16,3 12-5-16,0 0 1 16,0 15 1-16,3 4 0 15,-3 0-11-15,-3-6 1 16</inkml:trace>
  <inkml:trace contextRef="#ctx0" brushRef="#br0" timeOffset="-69250.01">10947 16723 24 0,'3'0'12'0,"-6"6"-1"0,3-6 12 0,0 3-20 16,-4 0 0-16,-3-3 3 15,0 0 0-15,0 0-6 16,3 0 0-16,1 0 5 16,3 0 1-16,3 4-1 15,1-4 0-15,7 0-2 16,3-7 1-16,7 1-2 16,7-3 1-16,0-1-2 15,4 1 0-15,-4-7-2 16,-7 7 1-16,1-1-3 15,-8 7 1-15,-4 0-2 0,-3 6 0 16,-3 7-1 0,-4 2 0-16,-4 10 0 0,-3 3 0 15,-3 3 0-15,-4 1 1 16,0 2 1-16,-1 3 0 16,5 4 0-16,-1-3 0 15,1-4 0-15,-1-6 0 16,4-3-5-16,0-10 1 15,3-8-2-15,1-11 1 16</inkml:trace>
  <inkml:trace contextRef="#ctx0" brushRef="#br0" timeOffset="-69026.36">10950 16889 27 0,'-14'-6'13'0,"7"12"-7"15,7-6 27-15,0 3-29 16,0-3 0-16,4 3 2 16,3-6 1-16,7 3-9 15,3-6 1-15,8 0 3 16,3 2 1-16,8 4-6 16,-1-6 1-16,0-3-10 15,-3-4 1-15,-7-9-3 16,-8 0 1-16</inkml:trace>
  <inkml:trace contextRef="#ctx0" brushRef="#br0" timeOffset="-68753.36">11384 16670 39 0,'-10'18'19'0,"-19"11"-20"0,26-20 38 0,-4 10-35 16,-7 6 1-16,-11 0 1 15,-7 9 0-15,-7 13-5 16,-3 10 0-16,3 6 2 16,0 3 1-16,1-1-5 15,-1 1 1-15,7-12-6 16,7-4 1-16,8-10-7 15,6-14 1-15</inkml:trace>
  <inkml:trace contextRef="#ctx0" brushRef="#br0" timeOffset="-68468.7">11190 17002 37 0,'-10'9'18'0,"-5"13"-18"0,12-12 29 15,-4 2-29-15,-4 20 0 16,1-7 0-16,-1 9 1 15,-3 7-2-15,3 3 1 16,1-7-4-16,3-5 1 0,0-4-8 16,7-9 1-16</inkml:trace>
  <inkml:trace contextRef="#ctx0" brushRef="#br0" timeOffset="-68035.66">11409 17212 29 0,'-4'3'14'0,"1"-3"-10"16,3 0 20-16,-4 0-23 15,-3 0 0-15,-3 0 0 16,-1 3 1-16,0 4-3 15,-3 2 1-15,-3 4 1 16,-4 5 1-16,-1 7-3 0,1-3 1 16,0 0-3-16,3-3 1 15,4 3-1-15,4-3 0 16,3 3-1-16,3-3 1 16,4 3 2-16,4-10 1 15,6-2 2-15,4-4 1 16,4-3 1-16,0-3 1 15,-4-3-1-15,0-7 0 16,-7 1-2-16,3 0 0 16,-2 2-2-16,-5 1 1 0,-6 0-3 15,-5 0 0-15,-6 2-3 16,-7 8 0-16,-7 2-4 16,-4 0 0-16,0 0-2 15,4-6 1-15</inkml:trace>
  <inkml:trace contextRef="#ctx0" brushRef="#br0" timeOffset="-66218.08">11501 16701 23 0,'7'-25'11'0,"3"9"-5"16,-10 16 12-16,0-6-15 0,0-4 1 15,0-2 1-15,-3-4 0 16,-4-3-6-16,-4 1 0 16,-3-1 4-16,-4-9 1 15,4 2-3-15,-3 1 1 16,-8 0-1-16,11 3 1 15,-4 4-1-15,0 5 0 16,-6 0 0-16,-4 1 0 16,-8 2 0-16,1-2 0 15,0 3 0-15,-4 2 0 16,4 4-1-16,-4 3 1 0,0 6-1 16,-3 7 1-16,6 12-2 15,-2 13 1-15,-1 2-1 16,14-2 0-16,0 12-2 15,1 10 0-15,3-1 0 16,-1 10 0-16,8 4 1 16,7 2 0-16,4-3 1 15,3 6 0-15,3-6 1 16,1-6 0-16,3-6 0 16,3-1 1-16,4-8-1 15,4-1 0-15,3-3 0 16,4-3 0-16,3 0 0 15,4 0 0-15,0-7 0 16,7-6 0-16,-1-5-1 16,8-8 1-16,4-2 1 0,-8-7 0 15,0-9 0-15,8-9 0 16,6-10-1-16,4-6 1 16,-4-6 0-16,-6-16 1 15,-8 9-1-15,-3-12 1 16,-4-10-2-16,-10-12 1 15,-11-9 0-15,-7-10 0 16,-14 3-9-16,-7-9 1 16,-18-13-5-16,-7 0 1 15</inkml:trace>
  <inkml:trace contextRef="#ctx0" brushRef="#br0" timeOffset="-50571.07">21332 14801 28 0,'15'34'14'0,"-12"35"-12"16,1-60 14-16,-1 10-14 15,1 13 0-15,-1 8 0 0,-3 1 0 16,0 9-4-16,0 1 1 16,-3 8-6-16,-1 4 0 15,4-10-1-15,-3-3 0 16</inkml:trace>
  <inkml:trace contextRef="#ctx0" brushRef="#br0" timeOffset="-49900.84">21608 16296 31 0,'24'-9'15'0,"5"-29"-13"0,-22 29 30 15,0 0-30-15,-4-4 1 16,1 0 0-16,-4-2 1 16,-4 2-6-16,-3-2 1 15,-7 2 3-15,-7 4 0 16,-7 2-2-16,-8 4 1 15,-2 6-1-15,-5 4 0 16,1 5 0-16,-4 7 0 16,11 3-1-16,3 0 1 15,4 0-2-15,0 9 1 0,3 7-3 16,7 3 1-16,8-1-1 16,10 1 1-16,3-3 0 15,8-13 0-15,17-3 1 16,7-3 0-16,8-10 3 15,2-6 0-15,8-6 1 16,-7-6 1-16,-3-10-1 16,-5-6 1-16,-2-10 0 15,-5-2 0-15,-6-11-1 16,-4-2 1-16,-10 3-3 16,-8 10 1-16,-10-1-5 15,-14 4 0-15,-11-1-8 16,1 4 1-16</inkml:trace>
  <inkml:trace contextRef="#ctx0" brushRef="#br0" timeOffset="-46163.02">473 10451 22 0,'0'0'11'0,"7"22"3"0,-7-19 12 16,3 0-20-16,-3 1 0 15,7 2 5-15,-7 0 0 16,0 0-13-16,11 4 0 15,0 2 8-15,-1 1 1 0,8 3-3 16,10-1 1 0,25-8-4-1,3-7 1-15,-3-7-5 16,7-8 1-16,-3-11-9 16,-4 1 0-16,-11-3-6 15,-3-3 1-15</inkml:trace>
  <inkml:trace contextRef="#ctx0" brushRef="#br0" timeOffset="-45846.62">850 10213 40 0,'0'16'20'0,"7"-7"-20"0,-7 0 32 16,-7 1-29-16,7 5 0 16,-10 4 0-16,3 6 1 15,3 10-6-15,4 6 1 16,-7 6 1-16,7 6 1 15,0 0-5-15,-4 7 0 16,4-7-6-16,-7-6 0 16,-7-3-4-16,-3-22 1 0</inkml:trace>
  <inkml:trace contextRef="#ctx0" brushRef="#br0" timeOffset="-45489.42">459 11031 46 0,'0'10'23'0,"14"15"-27"0,-4-22 46 15,8-3-41-15,3 3 1 16,11-6 1-16,14 0 0 16,14-10-4-16,3-2 0 15,25-7 0-15,-6 3 0 16,2 0-7-16,-13 3 1 15,-11 4-8-15,-21-4 1 16</inkml:trace>
  <inkml:trace contextRef="#ctx0" brushRef="#br0" timeOffset="-45056.46">1461 10216 30 0,'-4'-69'15'0,"-24"-28"-7"0,24 69 18 15,-3-4-24-15,-14-5 1 16,-7 2 3-16,-4 1 1 15,-7 2-7-15,-10 1 0 16,-1 9 5-16,8 3 1 0,-25 3-2 16,4 7 0-16,-15 9-2 15,-10 9 1-15,-11 7-3 16,7 12 1 0,4 13-2-16,7 3 1 0,-18 9-1 15,-303 173 2-15</inkml:trace>
  <inkml:trace contextRef="#ctx0" brushRef="#br0" timeOffset="-44688.79">868 9733 1 0,'0'0'-1'0</inkml:trace>
  <inkml:trace contextRef="#ctx0" brushRef="#br0" timeOffset="-43293.82">9338 6447 24 0,'35'-22'12'0,"29"-53"-12"16,-39 53 13-16,10-10-14 16,4-5 0-16,6-1-3 15,12 0 0-15,-1-2 5 16,-3-1 0-16,-7 3-2 15,-7-6 1-15,-7-6 1 16,-4-6 1-16,-3 6 4 0,-11-1 0 16,-4 4 0-1,-3-6 1-15,-7 19-1 0,-3-10 0 16,-11-3-2-16,-15 0 1 16,-6 0-2-16,-7 9 1 15,-8 3-2-15,-13 17 1 16,-8 11-2-16,-13 10 1 15,-8 19-1-15,4 0 0 16,-4 16-2-16,0 9 1 16,4 3-1-1,0 10 1-15,10 6-2 16,4 6 0-16,7 3 0 0,25 7 0 16,-4 8 0-16,11 1 1 0,10 3-2 15,11 1 1 1,14-14 0-1,11-3 1-15,13-12-1 0,19-6 0 16,20-19 1-16,15-19 1 0,28-19 0 16,10-13 0-16,15-15 0 15,-1-12 1-15,4-10 0 16,-14-10 0 0,-11 7-1-16,-10-10 0 0,-11-5-1 15,-10-1 0-15,-18-3-1 16,-14-3 0-16,-7-1 0 15,-15 4 1 1,-6-3 0-16,-11-3 0 16,-18 9 1-16,-24-3 0 0,-21-3 1 15,-22 9 0-15,-10 1-1 16,-14 5 1-16,-15 1-8 0,-6 18 1 16,3 7-4-16,3 9 1 15</inkml:trace>
  <inkml:trace contextRef="#ctx0" brushRef="#br2" timeOffset="-32273.03">4068 10580 26 0,'-4'3'13'0,"15"19"-3"0,-11-16 14 0,3 7-21 15,4 6 0-15,4-4 2 16,-8 1 0-16,4 6-6 16,-7 6 0-16,4-3 3 15,-1 3 1-15,1 1-2 16,3-1 1-16,4 0-1 15,-8-3 0-15,4-3 1 16,-3-3 0 0,3-16 1-1,-7-9 0-15,10-10 1 16,-3-15 0-16,15-13-2 16,2-19 1-16,12-25-5 15,13-18 0-15,0-4-13 16,1-3 0-16</inkml:trace>
  <inkml:trace contextRef="#ctx0" brushRef="#br2" timeOffset="-23745.69">8022 14039 14 0,'0'3'7'0,"7"0"1"0,-7-3 7 0,0 0-14 16,0 3 0-16,0 0 1 16,4 0 1-16,3 0-4 15,-4 1 0-15,1 5 2 16,3 0 0-16,-7 4-1 16,3-4 0-16,1 1 0 15,0-7 0-15,-1 3 0 16,-3 0 0-16,4-2 1 15,-4-1 0-15,7-3 1 16,-7 0 0-16,0 0 1 16,0-10 0-16,3 4 0 15,4-3 0-15,-3-4 0 16,6-3 1-16,1-6-2 16,3-9 1-16,0-7-1 15,7 1 1-15,4 9-1 16,0-13 0-16,3 0-7 15,-3-9 1-15,-1-3-7 16,-6 2 0-16</inkml:trace>
  <inkml:trace contextRef="#ctx0" brushRef="#br2" timeOffset="-14979.13">4170 10564 16 0,'-4'10'8'0,"8"2"-3"0,-4-9 8 16,0 0-14-16,0 0 1 16,0 1-1-16,0-1 1 15,0 0 1-15,0 0 0 0,0 0 0 16,0 3 1-16,0 1 1 16,3 2 1-16,-3 1 1 15,4 2 0-15,3 1 0 16,-4 2 0-16,5-2 1 15,2-1 0-15,-6 7-1 16,3-3 0-16,3 3-1 16,-3-1 1-16,-3 4-2 15,3-3 1-15,-7-6-2 16,11-1 1-16,-11-2 0 16,10-10 0-16,-6-13 0 15,3-12 0-15,3-19 0 16,8-12 0-16,3-23-1 15,18-21 1-15,14-19-6 16,14 3 0-16,-14 0-14 16,3-6 0-16</inkml:trace>
  <inkml:trace contextRef="#ctx0" brushRef="#br2" timeOffset="-13816.92">23474 14688 40 0,'0'0'20'0,"3"25"-13"0,1-22 20 0,-1 6-24 16,1 7 0-16,-1 15 2 15,1 13 0-15,-4 3-7 16,0 16 0-16,0-3 3 16,0-7 1-16,-4-3-9 15,1-9 1-15,-1-13-8 16,4-15 0-16</inkml:trace>
  <inkml:trace contextRef="#ctx0" brushRef="#br2" timeOffset="-13355.3">23382 13364 37 0,'4'-15'18'0,"3"15"-16"15,-4 3 27-15,1 3-27 16,-1 10 1-16,-3 6 1 16,0 6 1-16,0 6-7 0,-3 7 1 15,-1-3 2-15,1-4 1 16,3 1-5-16,0-4 0 15,0 1-9-15,3-7 1 16,-3-7-2-16,0-14 0 16</inkml:trace>
  <inkml:trace contextRef="#ctx0" brushRef="#br2" timeOffset="-13111.44">23604 13565 33 0,'-7'31'16'0,"-21"23"-19"0,21-42 31 0,-7 10-27 15,-4 6 1-15,1 4 1 16,-1-7 0-16,-7 6-4 16,-6 7 0-16,2 0 2 15,1 5 1-15,0-5-3 16,3 0 1-16,4 2-8 15,3-8 1-15,4-10-4 16,0-16 1-16</inkml:trace>
  <inkml:trace contextRef="#ctx0" brushRef="#br2" timeOffset="-12727.42">23463 13882 42 0,'7'15'21'0,"0"-5"-19"0,-3-7 40 15,-1 0-41-15,4 0 0 16,4 0 1-16,0 4 1 16,3-4-4-16,0 3 1 15,-4 0 1-15,1 1 1 16,-7 2-2-16,-4 0 0 15,-4 1-1-15,-3 2 1 0,-4 4-1 16,-3-3 0-16,0-1 0 16,0-2 1-16,3 2 0 15,1-2 0-15,-1 5 0 16,4 1 0-16,0 0 1 16,7-1 0-1,0 1-1-15,7-7 1 0,7 7 0 16,11-10 0-16,7-3 0 15,7-3 0-15,-4 4-6 16,-3 2 1-16,-4-6-11 16,-10 3 1-16</inkml:trace>
  <inkml:trace contextRef="#ctx0" brushRef="#br2" timeOffset="-9484.18">24529 14866 19 0,'0'4'9'0,"7"-4"-2"16,-4-7 9-16,-3 1-11 16,0 6 0-16,0 0 4 0,0 0 1 15,0 0-12-15,4 3 1 16,-4 10 8-16,3 6 1 16,-3 2-4-16,0 5 1 15,0 11-3-15,0 4 1 16,0-3-4-16,0 2 0 15,0-5-10-15,0-4 0 16,-7-21-2-16,0-1 0 16</inkml:trace>
  <inkml:trace contextRef="#ctx0" brushRef="#br2" timeOffset="-8808.13">24546 13415 49 0,'4'-4'24'0,"10"-11"-29"0,-3 15 48 16,-1 0-42-16,8 3 0 15,-1 6 1-15,5 1 0 16,-1 2-3-16,-7 1 1 0,0-1 1 16,-7 1 0-16,0-4-1 15,-7-2 0-15,-3-1-1 16,-8-3 1-16,-3 6-1 15,0 1 0-15,0-1 0 16,3 1 1-16,0 2 0 16,4-6 0-16,0 1 0 15,4-4 0-15,-1-3 0 16,4 0 0-16,0 0 0 16,7 3 1-16,7 0-1 15,1 3 0-15,2 1 0 16,1 2 1-16,-8 4-1 15,-3 5 0-15,-7-2-1 16,0 3 1-16,-7 3-2 16,-10 9 1-16,-4-6-3 15,-1 4 1-15,5-8-4 16,-1-5 1-16,1 0-8 16,2-7 0-16</inkml:trace>
  <inkml:trace contextRef="#ctx0" brushRef="#br2" timeOffset="-8491.16">24818 13684 28 0,'3'7'14'0,"-3"2"-4"0,0 3 16 0,0-2-24 16,-3 2 0-16,-4 10 0 15,-4-3 1-15,-6 6-4 16,-12 7 0-16,-2 5 2 16,-5 4 1-16,8-3-2 15,0 6 1-15,0 3-3 16,0-7 1-16,6-5-4 15,1-10 0-15,7 0-7 16,3-6 1-16</inkml:trace>
  <inkml:trace contextRef="#ctx0" brushRef="#br2" timeOffset="-8192.09">24779 13938 36 0,'7'10'18'0,"0"-4"-18"0,-7-3 31 15,0 3-31-15,-3 7 0 16,-1 3 1-16,-3 2 0 16,0-5-1-16,-4 3 0 15,-3 2 1-15,0-2 0 0,4 6 0 16,-1 0 0-16,4-6-1 15,4-1 1-15,3 1-1 16,10-3 0-16,4-4-3 16,7-6 0-16,1-6-7 15,6-6 1-15,0-7-3 16,-3-6 1-16</inkml:trace>
  <inkml:trace contextRef="#ctx0" brushRef="#br2" timeOffset="-8027.64">25040 13888 35 0,'0'9'17'0,"-3"39"-19"16,3-30 34-16,-7 4-32 15,-4 10 1-15,-7 8 0 16,-6 4 1-16,-1 10-3 16,-3-4 1-16,0 6-5 0,-1 7 1 15,1-13-7-15,0-6 1 16</inkml:trace>
  <inkml:trace contextRef="#ctx0" brushRef="#br2" timeOffset="-4899.09">23978 14785 31 0,'0'-3'15'0,"4"9"-7"0,-4-3 15 15,0 3-21-15,3 4 0 16,-3 9 2 0,0 6 1-16,0 0-5 0,0 6 0 15,0 7 3-15,0 9 0 16,0-3-2-16,-3 3 0 16,-1 0-6-16,1-3 1 15,-1-10-9-15,-6-15 1 16</inkml:trace>
  <inkml:trace contextRef="#ctx0" brushRef="#br2" timeOffset="-913.24">23858 15575 34 0,'-7'16'17'0,"-21"15"-14"0,18-21 17 16,-8 5-20-16,-3 4 1 15,-4-3 0-15,4-4 1 16,0 1-3-16,-4-1 1 16,4 7 0-16,7-3 1 15,3 0-1-15,4-1 1 16,11 4-1-16,6-3 0 15,8 3 1-15,7-4 1 0,6 1 0 16,1 0 0-16,0-4 0 16,-4 1 0-16,-3 2-1 15,-8 1 1-15,-6 3-3 16,-11 6 1-16,-7-9-4 16,-7-1 0-16,-7-2-8 15,-1-1 1-15</inkml:trace>
  <inkml:trace contextRef="#ctx0" brushRef="#br2" timeOffset="-477.32">23724 15679 41 0,'25'-4'20'0,"31"-14"-24"0,-38 11 33 16,7 1-28-16,7 0 0 15,-4-4-1-15,7 4 1 16,7 0-2-16,-3 0 1 16,-4-1-1-16,-6-2 1 15,-5 3-2-15,-2-1 0 16,-5 1 0-16,-3 0 1 15,0 3-1-15,-3 3 0 0,0 3 1 16,-4 6 0-16,-4 4 1 16,-3 2 0-16,-3 4 0 15,-8 6 0-15,-10 0 1 16,-11 4 0-16,0 8 0 16,-6 4 0-16,-8 9 0 15,-11 4 0-15,-10 5 0 16,7 7 0-16,0-3-2 15,4-7 0-15,6 1-3 16,5-7 1-16,9-6-7 16,8-7 1-16</inkml:trace>
  <inkml:trace contextRef="#ctx0" brushRef="#br2" timeOffset="95.36">24063 16196 45 0,'0'3'22'0,"-7"0"-24"0,3-3 40 16,-3 3-37-16,-3 4 1 15,3-1 0-15,0 3 1 0,-4 4-4 16,-3-1 0 0,-4 1 2-16,-3 0 1 0,-7-1-2 15,3 1 0-15,1 2-3 16,6-2 1-16,0-1-2 16,4-2 1-16,7-1-2 15,7-3 0-15,11 4 1 16,3 2 0-16,7-2 2 15,0 2 1-15,0-2 0 16,-3 2 1-16,-4 1 0 16,0 3 1-16,-7 2-1 15,-7 11 1-15,-3-4-2 16,-8-3 1-16,-7-4-1 16,1-2 0-16,-1-6 0 15,-3-4 0-15,3 0 0 16,1-3 1-16,3-3 0 15,0-3 0-15,3-3 1 0,4-7 1 16,3-2 1-16,8-7 1 16,6-7 0-16,12-5 1 15,6-4 0-15,4 4 0 16,-1-1-2-16,15-2 0 16,-3 5-12-16,-8 1 0 15,-14 6-5-15,-7 6 0 16</inkml:trace>
  <inkml:trace contextRef="#ctx0" brushRef="#br2" timeOffset="11686.62">25192 14917 25 0,'7'-25'12'0,"0"9"2"0,-11 16 7 16,4 3-17-16,0 3 1 15,0 10 1-15,-3 3 1 16,-1-10-10-16,1 4 1 15,-4 2 5-15,3 4 1 16,1 3-3-16,-4 3 0 0,0 3-1 16,0-2 0-16,0-1-4 15,3 0 0-15,0 0-8 16,1-10 0-16</inkml:trace>
  <inkml:trace contextRef="#ctx0" brushRef="#br2" timeOffset="12250.83">24956 15538 28 0,'-4'-4'14'0,"-3"14"-3"0,7-7 14 15,0-3-21-15,0 0 0 16,0 0 4-16,0 0 1 16,11 3-10-16,-4-3 0 0,3 0 7 15,4 3 0 1,11 0-2 0,-4 4 0-16,4-4-3 15,-4 0 1-15,-3 0-2 16,-8 3 0-16,-3 1-1 15,-7 2 0-15,0 3 0 16,-3 4 0-16,3 3-1 16,-4 3 0-16,1-3 0 15,-4 3 1-15,0 6-1 16,0-3 1-16,-1 10-1 16,1-7 0-16,4-6-3 15,-1-4 1-15,1-2-10 16,-1-13 1-16</inkml:trace>
  <inkml:trace contextRef="#ctx0" brushRef="#br2" timeOffset="12451.84">25019 15723 31 0,'4'9'15'0,"6"-6"-3"0,-10-3 17 15,4 0-24-15,3 0 0 16,0 0 1-16,3 0 0 16,-3 0-9-16,4 3 1 0,7 0 3 15,-1-3 0 1,4 3-9-16,1-3 1 0,-5 0-7 16,1-6 1-16</inkml:trace>
  <inkml:trace contextRef="#ctx0" brushRef="#br2" timeOffset="12734.53">25382 15741 38 0,'-10'13'19'0,"-11"12"-20"0,14-12 29 0,-8 5-27 0,-6 4 0 16,-3 3 2-1,-8 7 1-15,0 12-4 0,7-4 1 16,-3 7 2-16,-4 7 0 16,1-1-3-16,-5 0 0 15,1-2-6-15,7-4 0 16,3-13-7-16,8-9 0 31</inkml:trace>
  <inkml:trace contextRef="#ctx0" brushRef="#br2" timeOffset="13260.48">25358 16231 39 0,'-7'6'19'0,"-4"0"-20"16,8-6 32-16,-5 3-30 16,-2 0 1-16,-4 0 0 15,-11 4 0-15,0-1-3 16,-6 0 0-16,6 1 1 15,4-1 1-15,3-3-3 16,0 0 1-16,4 0-2 0,4 0 1 16,3 4-1-16,3 2 0 15,11 7 1-15,7 3 1 16,11 6 1-16,3 0 0 16,1-3 1-16,-5 0 0 15,-3 0 0-15,-7-4 0 16,-6 4-1-16,-8 0 0 15,-15 3 0-15,-6-3 0 16,-7-6-1-16,7-3 1 16,0-4-1-16,3-12 1 15,4-3 2-15,3-4 1 16,4-6 1-16,7-5 0 16,11-1 0-16,17-7 1 0,7-2-1 15,11-4 1-15,4 4-5 16,-4-7 0-16,-8 1-13 15,-9-4 0-15,-12 7-2 16,-10-4 1-16</inkml:trace>
  <inkml:trace contextRef="#ctx0" brushRef="#br1" timeOffset="18726.04">8516 12806 34 0,'-3'6'17'0,"6"-2"-11"0,-3-1 18 0,4 3-23 16,3 3 1-16,-7 7 1 15,3 0 0-15,4 3-4 16,-3-7 1-16,-1 7 3 15,1-3 1-15,-1-1-1 16,1-5 1-16,-4-4 0 16,0-6 1-16,3-6-1 15,1-16 1-15,3-16-2 16,11 7 0-16,3-29-2 16,25-18 1-16,14-10-14 15,10-12 1-15,-13 12-6 16,-4 13 1-16</inkml:trace>
  <inkml:trace contextRef="#ctx0" brushRef="#br1" timeOffset="20722.57">26003 14920 23 0,'0'31'11'0,"-3"-12"-2"16,3-13 12-16,0 10-16 16,0 6 0-16,0 6 4 15,0 0 0-15,0-6-12 16,0 3 1-16,0 4 6 16,0-4 1-16,0 0-8 15,3-10 0-15,4-8-10 0,-3-7 1 16</inkml:trace>
  <inkml:trace contextRef="#ctx0" brushRef="#br1" timeOffset="21172.41">25993 13678 31 0,'3'-19'15'0,"1"16"-1"15,-4 3 20-15,7 3-30 16,0 0 0-16,0 10 1 0,0 6 1 15,0 15-9-15,0-2 1 16,-3 11 4-16,-4 14 1 16,0-1-8-16,0 1 1 15,-4-7-11-15,-7-22 1 16</inkml:trace>
  <inkml:trace contextRef="#ctx0" brushRef="#br1" timeOffset="28783.62">27813 14982 25 0,'0'-9'12'0,"4"3"-5"0,-4 6 13 0,0-6-15 15,0 6 0-15,3 3 2 16,-3 3 1-16,0 6-10 16,0 10 0-16,0 10 7 15,0-4 1-15,0 16-3 16,-3 0 0-16,3 6-1 15,0 0 0-15,0 3-2 0,0-2 0 16,3-11-6 0,1-8 0-16,-1-13-8 15,-6-10 1-15</inkml:trace>
  <inkml:trace contextRef="#ctx0" brushRef="#br1" timeOffset="29519.34">27802 13320 33 0,'4'0'16'0,"3"16"-5"0,-3-13 21 15,3 0-26-15,0 1 0 16,-4-1 3-16,4-3 1 15,7 0-13-15,8 3 1 16,-1 0 7-16,3 0 1 16,-2 7-4-16,-1 2 1 15,-7 1-2-15,-4 5 0 0,-6-2-2 16,-8 0 1-16,-3-4-1 16,-7 4 0-16,-7-7-1 15,3-2 0-15,1 2 0 16,6-3 0-16,1-2 0 15,-1 2 1-15,4 0 0 16,3 3 1-16,-3 4 0 31,4-4 0-31,6 4 0 0,8-4 1 0,3 1-1 16,4 2 1-16,-1 1-1 16,1-7 0-16,-4 4 0 15,0-4 0-15,-10 9-1 16,-8 7 1-16,-10 4-3 15,-7 5 1-15,3-3-4 16,1-6 0-16,-1-3-9 0,4-16 0 16</inkml:trace>
  <inkml:trace contextRef="#ctx0" brushRef="#br1" timeOffset="29807.29">28261 13546 41 0,'0'13'20'0,"-14"6"-17"0,7-10 28 0,-7 4-29 15,-7 9 0-15,-11 6 0 16,-3 16 1-16,-8 0-4 15,-6 3 0-15,7 9 2 16,3-6 1-16,0 4-3 16,4-7 1-16,6 0-4 15,5-13 0-15,6-3-10 16,4-12 1-16</inkml:trace>
  <inkml:trace contextRef="#ctx0" brushRef="#br1" timeOffset="30284.66">28046 13932 28 0,'-4'13'14'0,"4"5"-2"0,0-18 15 15,0 3-24-15,0-3 1 0,4 4 3 16,-1-1 1-16,4 0-9 16,4 0 0-16,3 0 6 15,7 0 1-15,4 0-2 16,3 1 1-16,0-1-3 15,-6 6 0-15,-5-3-2 16,-10 4 1-16,-10 2-2 16,-11-5 1-16,-8 8-1 15,-6 1 0-15,-3 3-1 16,-1 3 0-16,0-3 1 16,4-4 0-16,7 4 0 15,7 0 1-15,3 0 0 16,11-4 1-16,11 1 1 15,6-3 0-15,8-1-1 16,10-2 1-16,4-7-5 16,0-3 0-16,-8-7-13 0,-9-2 1 15</inkml:trace>
  <inkml:trace contextRef="#ctx0" brushRef="#br1" timeOffset="32882.15">26920 14982 24 0,'0'4'12'0,"8"-26"-5"0,-8 12 12 0,0-2-18 16,0 5 0-16,-4 1 4 15,4 6 1-15,0 3-5 16,0 7 0-16,-4 9 3 16,1 9 1-16,-4 6-1 15,-4 1 0-15,1 2-3 16,-1 4 1-16,1 0-5 15,3 0 0-15,-1-7-10 16,1-12 1-16</inkml:trace>
  <inkml:trace contextRef="#ctx0" brushRef="#br1" timeOffset="33303.31">26744 15531 38 0,'-3'10'19'0,"10"-7"-22"0,-7 0 28 16,-4 3-25-16,1 4 1 0,-4-1 0 16,3 0 1-16,-3 1-3 15,3-1 1-15,1 1 1 16,-1-1 0-16,1 0-1 16,3 1 1-16,3-1-1 15,4-2 0-15,0 2 0 16,8 0 1-16,2 4-1 15,1-1 1-15,-4-2-1 16,0-4 1-16,-7 10-2 16,-7 3 0-16,-10 3-4 15,-1 0 0-15,-3-4-6 16,-4-5 0-16</inkml:trace>
  <inkml:trace contextRef="#ctx0" brushRef="#br1" timeOffset="33575.39">26723 15481 39 0,'7'16'19'0,"0"-16"-18"0,-7 0 33 15,7-3-31-15,7-4 0 16,7 4 1-16,8 6 0 15,6 4-6-15,7-7 1 16,8 3 3-16,-1 0 0 0,-7 0-4 16,-3 0 1-16,-7 0-3 15,-11 0 0-15,-7-6-5 16,-7 3 0-16,-7 0-4 16,0-9 0-16</inkml:trace>
  <inkml:trace contextRef="#ctx0" brushRef="#br1" timeOffset="33797.3">27055 15657 38 0,'-4'15'19'0,"-3"10"-18"16,3-18 34-16,-3 2-32 16,-7 7 1-16,-7 12 1 15,-11 10 0-15,-6 2-7 16,-1 7 0-16,7-3 4 0,0 3 1 15,-7 4-3-15,-3 2 1 16,-4-3-4-16,0-6 1 16,4-3-5-16,3-7 0 15,4 1-7-15,7-16 1 16</inkml:trace>
  <inkml:trace contextRef="#ctx0" brushRef="#br1" timeOffset="34138">26783 16205 31 0,'-4'7'15'0,"-17"12"-10"0,21-13 19 0,-3 6-23 16,-1 1 1-16,-3-4 0 15,0 4 1-15,0 3-4 16,0-1 1-16,0 1 1 16,3-4 1-16,4 1-2 15,4-1 1-15,3-2-3 16,0-1 0-16,7-9-5 15,7-6 1-15,7 0-5 0,4-7 0 16</inkml:trace>
  <inkml:trace contextRef="#ctx0" brushRef="#br1" timeOffset="34296.26">26984 16155 34 0,'-18'44'17'0,"-28"28"-14"0,29-53 30 15,-11 12-33-15,-1 10 0 16,1 19 0-16,-4-4 0 0,1 7-3 16,-5-3 1-16,1-13-9 15,3-19 1-15</inkml:trace>
  <inkml:trace contextRef="#ctx0" brushRef="#br1" timeOffset="39654.15">27386 15026 16 0,'7'-3'8'0,"-3"-3"1"0,-4 6 9 15,0 0-14-15,0 0 0 16,0 3 1-16,3 7 1 16,-6 5-8-16,-4 10 1 15,0 7 4-15,-4 8 1 16,0 14-3-16,1 5 1 15,-1 1-2-15,4-7 0 0,0-12-3 16,4-13 0-16,-4-6-7 16,3-31 0-16</inkml:trace>
  <inkml:trace contextRef="#ctx0" brushRef="#br1" timeOffset="40375.55">27136 13854 22 0,'-4'12'11'0,"1"-2"-3"15,3-10 13-15,0 0-18 16,0 0 0-16,3-4 2 16,4 4 1-16,4 0-7 15,3-3 1-15,4 3 4 16,3 0 0-16,-4 0-1 15,1-3 0-15,-4 3-2 16,-3 3 1-16,-4-3-2 0,0 3 1 16,0-3-2-16,-4 4 1 15,1 5-1-15,-1 3 1 16,-3 4 0-16,-3 3 0 16,-1 6-1-16,1 0 1 15,-4 3-1-15,0 1 0 16,0-1-4-16,0 0 0 15,3-3-7-15,1-9 1 16</inkml:trace>
  <inkml:trace contextRef="#ctx0" brushRef="#br1" timeOffset="40616.68">27189 13976 28 0,'10'9'14'0,"4"1"-4"16,-7-7 19-16,0 6-28 15,0-2 0-15,1-1 1 16,2-3 0-16,1 0-3 16,-1-3 0-16,1 0 1 15,3-3 1-15,-3 0-4 16,3-3 0-16,0-1-8 15,0-5 0-15</inkml:trace>
  <inkml:trace contextRef="#ctx0" brushRef="#br1" timeOffset="40854.54">27527 13916 25 0,'4'22'12'0,"-8"10"-7"0,4-23 13 16,-3 4-16-16,-8 9 1 16,-3-7 0-16,-7 4 1 15,-11 6-6-15,0 3 1 16,4 4 3-16,0 2 0 0,3 4-1 16,1 3 0-16,-1-4-3 15,0 1 0-15,4-7-7 16,3-6 0-16</inkml:trace>
  <inkml:trace contextRef="#ctx0" brushRef="#br1" timeOffset="41185.69">27369 14233 27 0,'3'9'13'0,"-10"4"-12"0,3-7 18 16,1 4-19-16,-4 5 0 16,0 7 1-16,0 0 0 15,0-6-1-15,0 3 1 16,3-7 0-16,1 1 0 15,-1-4 0-15,4 1 0 16,4-4-1-16,6 0 1 16,4-6-3-16,7 0 1 15,1-3-5-15,2-6 1 0,-3-7-4 16,1-3 1-16</inkml:trace>
  <inkml:trace contextRef="#ctx0" brushRef="#br1" timeOffset="41353.18">27534 14208 25 0,'-10'22'12'0,"-18"28"-7"16,20-34 21-16,-2 12-24 15,-4-6 0-15,-7 9 0 16,3 4 1-16,-3 2-4 16,0 1 0-16,3-3-4 15,4-1 1-15,-4-15-6 16,-3-7 1-16</inkml:trace>
  <inkml:trace contextRef="#ctx0" brushRef="#br0" timeOffset="50163.06">10160 12624 16 0,'0'-12'8'0,"0"-1"-1"0,0 13 9 16,0 0-11-16,0-3 1 15,0 3 2-15,7 3 0 16,0 7-11-16,0 2 1 16,0 10 6-16,0 0 1 15,0-3-3-15,-3 9 0 16,-4 13-2-16,0 3 1 16,-4 15-1-16,-3 7 0 15,4 13 0-15,-1-4 0 0,1 16 0 16,-1-6 0-16,1 9 0 15,-1-19 0-15,8 44 0 16,-1 0 0-16,-3 7 0 16,4 2 1-16,-1 1-1 15,1 2 0-15,-4 4 1 16,3 0 0-16,1 0-1 16,-1 9 0-16,-3-12 0 15,7 12 0-15,-3-9 0 16,-1 9 0-16,-3-12 0 15,0 12 0-15,0-6 0 16,4 3 0-16,-4 0 0 16,4 13 0-16,-1-7 0 15,-3-9 0-15,4-6 0 16,-4-3 0-16,0-10-1 16,0-19 1-16,0-6 0 15,0-15 1-15,0-7-1 0,0-13 1 16,0 1-1-16,0-4 1 15,3-2-1-15,-3-4 0 16,0-6 0-16,4 3 0 16,3-3 0-16,0-4 1 15,0-2-1-15,3-7 1 16,-3-2-1-16,4-1 1 16,0 0-1-16,3 0 1 15,0 1-1-15,0 2 1 16,0-3-1-16,0 7 0 0,0-1 0 15,0 1 1-15,4-4-1 16,-4 0 1-16,0-2 0 16,0-1 1-16,0-3-1 15,1-3 1-15,2-7-1 16,1 1 1-16,-1 0-1 16,1-4 0-16,3-2-1 15,0-7 1-15,1-3-2 16,2-3 1-16,1-10 0 15,3-6 0-15,8-3-1 16,13-6 1-16,11-3 0 16,7 3 0-16,14-4 1 15,-7 1 0-15,18 0-1 16,3 2 1-16,7 1-1 16,1 3 1-16,-12 0-1 15,-13 3 0-15,0 3-1 0,3 4 1 16,-4-7 0-16,-3 3 0 15,-10 3 0-15,-4 0 0 16,-4 1-1-16,-3 5 1 16,-7 7 0-16,-7 3 0 15,-7 0 0-15,-4 0 0 16,-7-3-1-16,-3 3 0 16,-4-3-1-16,-4-6 1 15,-2-4-1-15,-1 0 1 0,-7-9-1 16,0-3 1-1,0-15 0-15,0 2 1 0,0-15-1 16,0-10 1-16,-4-22-1 16,1-12 1-16,3 3 0 15,0-16 1-15,-4-12 0 16,4-10 0-16,0-9 0 16,-4-9 0-16,1-20-1 15,-1-2 0-15,-3-10 0 16,0-3 1-16,0-6-1 15,-7-1 0-15,4 7 0 16,-5 0 0-16,-2-6 0 16,3 6 1-16,-4-3-1 15,-3-3 1-15,0 15-1 16,-4-3 1-16,-3 13 0 16,-4 12 0-16,0 4-1 15,4 18 0-15,-4 10 0 16,1 9 0-16,2 6 0 0,5 1 0 15,2-1 0-15,-2 19 0 16,3 7 0-16,3 9 0 16,0 6 0-16,1 13 1 15,3 9-1-15,-1 6 0 16,1 7 0-16,0 12 0 16,0 3 0-16,0 1 0 15,0-4 0-15,-4-3 0 16,4 3 0-16,0 6 0 15,0 4 0-15,-4 0 0 16,1 5 0-16,-8 8 0 0,-3-1 0 16,-11 6 0-16,-7-6-1 15,-3 7 1-15,-22 5 0 32,-6 4 0-32,-12 9-1 0,-6-3 0 0,7 4 1 15,-7-4 0-15,-11 0-1 16,-7 6 1-16,0 4 0 15,7-1 0-15,-10 1-1 16,3-4 1-16,-7 4-7 16,11-10 0-16,-4-10-6 15,14-8 1-15</inkml:trace>
  <inkml:trace contextRef="#ctx0" brushRef="#br0" timeOffset="51938.67">22380 14819 30 0,'-3'13'15'0,"-4"-7"-8"0,7 0 15 16,-4 1-22-16,1 5 0 15,-1 10 1-15,1 0 0 16,-1 10-2-16,0 11 1 16,-3 1 0-16,0 7 1 0,0-1-4 15,0-3 0-15,4-3-7 16,-1-16 1-16</inkml:trace>
  <inkml:trace contextRef="#ctx0" brushRef="#br0" timeOffset="52430.68">22169 13515 35 0,'0'9'17'0,"7"-12"-14"0,-7 3 28 0,3 3-30 15,-3-3 0-15,4 7 0 16,-4 8 0-16,-4 4-1 15,1 9 0-15,-1 10 0 16,1 12 1-16,-1-12-2 16,-3-1 1-16,0-2-7 15,0-4 1-15,0-9-5 16,3-9 0-16</inkml:trace>
  <inkml:trace contextRef="#ctx0" brushRef="#br0" timeOffset="52746.95">22334 13562 25 0,'-3'25'12'0,"3"-28"-2"0,0 6 15 16,0 0-22-16,-4 7 0 15,-3 2 2-15,-3 4 0 0,-4 6-7 16,-4 9 1-16,-3 7 3 16,-7-4 1-16,-1 10-5 15,1 9 1-15,3-2-5 16,1-1 1-16,3-3-7 15,3 0 1-15</inkml:trace>
  <inkml:trace contextRef="#ctx0" brushRef="#br0" timeOffset="53210.52">22285 13876 34 0,'4'6'17'0,"-1"-3"-19"0,-3-3 29 16,0 3-27-16,0 3 0 16,0 4 0-16,-3-1 0 15,-1 4 0-15,0-1 0 16,-3 1 0-16,4 2 1 15,-1 1-1-15,1 0 0 16,3 3-1-16,0-7 0 16,3 1-3-16,4-4 0 15,4-3-4-15,0-6 1 16,-1-9-1-16,-3-7 0 0,7-9 0 16,0-3 1-16,-3 0 2 15,0 12 1-15,-1-6 5 16,-3 0 1-16,-3 3 3 15,-1 7 0-15,-3 12 2 16,0 0 1-16,-3 3 2 16,-1 10 0-16,-3 12-1 15,0 9 0-15,0-3-3 16,-7 20 0-16,-4-4-6 16,-3 3 1-16,0-9-13 15,0-4 1-15</inkml:trace>
  <inkml:trace contextRef="#ctx0" brushRef="#br0" timeOffset="55266.97">22934 14848 25 0,'-3'6'12'0,"3"-6"-12"16,0 0 13-16,0 0-11 15,-4 3 0-15,1 3 7 16,3 7 0-16,0 3-9 16,-4 5 1-16,0-5 5 15,1 3 1-15,3 6-2 0,0 3 1 16,-4 7-6-16,4-4 1 15,-3-6-9-15,3 0 0 16,-4-9-5-16,4-7 1 16</inkml:trace>
  <inkml:trace contextRef="#ctx0" brushRef="#br0" timeOffset="55926.96">22758 15331 33 0,'0'9'16'0,"3"-15"-9"0,-3 6 26 16,0 0-30-16,0 0 1 15,4 3 3-15,-1 3 1 16,4-3-9-16,0 7 0 16,0-7 6-16,4 3 1 15,0 0-3-15,-1 1 0 16,1-4-2-16,-1 0 0 16,-3 0-2-16,-3 0 1 15,-4 7-1-15,0-1 0 16,-4-3 0-16,-3 7 0 0,-3-1-2 15,-4 1 0-15,0-1-1 16,3-2 1-16,4 2 0 16,0-2 1-16,7-4 0 15,0-3 0-15,7-3 1 16,4 3 1 0,3 4 1-16,0-1 0 0,0-6-1 15,0 0 1 1,-3 3-1-16,-4-3 0 0,-4 3-1 15,1 7 1-15,-8 2-1 16,-3 4 0 0,-7 6-1-16,-7 0 1 15,-4 0-5-15,-3 0 1 0,0-4-7 16,3-5 0-16</inkml:trace>
  <inkml:trace contextRef="#ctx0" brushRef="#br0" timeOffset="56268.67">23051 15534 36 0,'-4'16'18'0,"-14"12"-20"0,8-15 26 0,-11 6-23 16,3 6 0-16,-3 0 0 15,-7 6 1-15,-4 7-3 16,-3-1 1-16,-1 10 0 16,1-6 1-16,0 3-3 15,3-3 0-15,4-7-3 16,3-2 0-16,4-7-5 15,7-9 0-15</inkml:trace>
  <inkml:trace contextRef="#ctx0" brushRef="#br0" timeOffset="56918.3">22973 15854 46 0,'3'16'23'0,"-3"0"-25"0,4-13 44 16,-4 3-41-16,0 3 0 0,-4 1-1 15,1 2 0-15,-4 4-1 16,-4 0 1-16,-3-1-1 15,7 1 1-15,-3 0-2 16,-1-1 0-16,0-2-1 16,1-4 0-16,-1 1-1 15,4-4 0-15,4-3-1 16,3 3 1-16,3 1 0 16,4-1 1-16,0 3 1 15,11-5 1-15,3-1 0 16,7 0 1-16,-7 3 0 0,-3 0 1 15,-7 4-1 1,-4 2 1-16,-11 1-1 0,-3 3 0 16,-3-4-1-16,-8 1 1 15,4-7-1-15,3-3 0 16,-3-3 1-16,7-3 0 16,0-3-1-16,3-4 1 15,1-2 2-15,-1-1 0 16,4-3 1-16,4-6 1 15,7-3 1-15,3-6 0 32,7 3 0-32,7 3 0 0,4-3-4 0,0-1 0 0,-4-2-13 15,-4-4 0-15</inkml:trace>
  <inkml:trace contextRef="#ctx0" brushRef="#br0" timeOffset="61078.61">22588 14964 11 0,'0'6'5'0,"0"-9"-4"0,0 6 6 0,0-3-3 15,0 0 0-15,0 3 3 16,0-3 0-16,0 3-9 16,0-3 1-16,4 3 5 15,-4 0 1-15,0 1-3 16,0-1 0-16,0 0-2 15,0-3 1-15,0 3-1 16,0-3 0-16,0 0 1 16,0 0 0-16,0 0 1 15,0 0 0-15,0 0 0 16,0 0 0-16,0 0 0 16,0 0 0-16,0 0-2 15,0 0 1-15,0 3-1 16,0 0 0-16,0 4 0 0,-4 2 1 15,1 0-1-15,-1 4 0 16,1 6 0-16,-1 3 0 16,1-4 0-16,-1 14 0 15,1 9-1-15,-1 6 1 16,1-3-4-16,-1-7 1 16,-3-9-6-16,0-15 0 15</inkml:trace>
  <inkml:trace contextRef="#ctx0" brushRef="#br0" timeOffset="62417.34">22617 13935 31 0,'0'3'15'0,"7"19"-10"0,-4-16 25 16,-3 7-30-16,0 0 1 15,0 2-1-15,-3 1 0 16,-1-7-1-16,1 1 1 0,-1-4 0 16,1-3 0-16,-1 0-1 15,4 0 1-15,0 4 0 16,4-4 0-16,3 0 0 16,3 0 1-16,1 3-1 15,3 1 1-15,0 2-1 16,-3 0 0-16,-1 4 0 15,-3 0 0-15,-3 2-4 16,-4-2 1-16,-4-1-6 16,-3-2 1-16,0-7-2 15,0-9 0-15</inkml:trace>
  <inkml:trace contextRef="#ctx0" brushRef="#br0" timeOffset="62803.02">22627 13907 23 0,'14'19'11'0,"4"-4"-6"0,-11-15 19 16,0 0-20-16,4-3 1 15,6-3 0-15,1 0 1 16,7-1-9-16,-1 1 1 15,1-3 5-15,-4 2 0 16,-3 1-3-16,-4 3 0 16,-4 0-2-16,1 0 0 0,-4-3-2 15,0 2 0-15,-3 1 0 16,-4 3 0-16,0 0 0 16,0 0 1-16,0 0 2 15,-4 7 0-15,1 5 2 16,-4 7 0-16,-4 9 0 15,-3 0 1-15,-7 7 0 16,-4 6 0-16,-3 2-1 16,-4 8 0-16,-3-1-4 15,3 0 0-15,-3-6-5 16,3 0 0-16</inkml:trace>
  <inkml:trace contextRef="#ctx0" brushRef="#br0" timeOffset="63140.44">22726 14336 23 0,'-4'13'11'0,"-3"18"-5"0,7-21 16 16,-7 2-23-1,0 4 0-15,0 0-3 16,0-1 1-16,0 1 0 15,4 0 1-15,-1-7-6 16,4-6 1-16</inkml:trace>
  <inkml:trace contextRef="#ctx0" brushRef="#br0" timeOffset="63585.77">22842 14355 12 0,'7'7'6'0,"-3"2"6"0,-4-6 6 16,0-3-16-16,0 3 1 16,-4 0 0-16,1 4 1 15,-1-1-5-15,-3 0 0 16,0-3 3-16,0 4 0 15,0 2-2-15,-3 4 0 16,3-1-2-16,-1 4 1 16,1-1-2-16,4-2 1 0,3 6 0 15,3 0 1-15,4-1-1 16,1-2 0-16,2-3 1 16,1-7 1-16,3-3 0 15,-4-3 0-15,1-3 1 16,0-6 0-16,-1-1-1 15,-3 1 1-15,-3-1 0 16,-1 1 0-16,-3 3-1 16,0 3 1-16,-3-1-1 15,-4 4 0-15,-4 4 0 16,-3 2 0-16,-4 3-4 16,-3 1 1-16,0-1-3 15,-4-6 0-15</inkml:trace>
  <inkml:trace contextRef="#ctx0" brushRef="#br0" timeOffset="67400.87">23223 14797 10 0,'0'-3'5'0,"4"6"5"0,-4-3 5 0,0 0-13 15,0 4 1-15,0-4 2 16,0 3 0-16,0 0-7 16,0 3 1-16,-4 0 4 15,1 10 1-15,-1 9-3 16,1 0 1-16,-1 13-2 15,1 6 1-15,-1 0-2 16,1-7 1-16,-1-2-8 16,4-16 0-16</inkml:trace>
  <inkml:trace contextRef="#ctx0" brushRef="#br0" timeOffset="68372.65">23255 15158 24 0,'-3'3'12'0,"3"0"-8"15,0-3 15-15,0 0-17 16,0 0 0-16,0 0 2 16,0 0 1-16,0 0-5 15,0 0 0-15,0 0 4 16,7 0 0-16,0 0-1 16,0 0 0-16,0 0-2 15,3 0 1-15,1-3-2 16,-4 3 0-16,0 0-1 15,0 0 1-15,-7 0-1 16,4 0 1-16,-4 3-1 0,0 4 1 16,-4-1-2-16,1 6 1 15,-1 7 0-15,1-3 0 16,-1 3 0-16,4 0 0 16,-3-4 0-16,-1 1 0 15,0 0-2-15,1-1 1 16,-1-2-5-16,1 2 0 15,-1-2-3-15,1-10 1 0</inkml:trace>
  <inkml:trace contextRef="#ctx0" brushRef="#br0" timeOffset="68646.38">23227 15246 28 0,'3'0'14'0,"1"16"-13"16,-4-16 25-16,3-4-25 16,5 4 0-16,-1 0 0 15,3 0 1-15,4 0-3 16,4 0 1-16,0 0-1 15,-1-3 0-15,1 0-7 16,-1-9 1-16,-2-1-2 0,-8 1 0 16</inkml:trace>
  <inkml:trace contextRef="#ctx0" brushRef="#br0" timeOffset="68930.95">23502 15183 27 0,'-7'3'13'0,"-4"19"-14"0,8-15 25 0,-4 2-22 15,0 3 0-15,-4 4 1 16,-3 3 0-16,0 3-4 15,-4 6 0-15,1 7 2 16,-4-1 1-16,-1-6-3 16,1 4 1-16,4-4-6 15,2 0 0-15,1-9-4 16,4-10 1-16</inkml:trace>
  <inkml:trace contextRef="#ctx0" brushRef="#br0" timeOffset="69226.2">23403 15428 22 0,'4'15'11'0,"-4"14"-13"0,0-17 16 16,-4 1-14-16,1-4 0 0,-1 4-1 15,1 6 1-15,-1 2-3 16,-3 1 1-16,0 0-4 16,0-3 1-16</inkml:trace>
  <inkml:trace contextRef="#ctx0" brushRef="#br0" timeOffset="69665.2">23569 15453 22 0,'4'3'11'0,"-1"3"-10"16,-3-3 19 0,-3 1-20-16,-1 2 0 15,-3 0 0-15,0 7 0 16,-4-4 0-16,-3-3 0 16,0 4 0-16,0 5 1 15,3 4-2-15,1 3 1 16,3 6-2-16,0 1 0 15,0-7 0-15,3-4 0 16,1-2-1-16,3-7 1 16,0 1 1-16,7-4 0 15,3-3 2-15,1-3 0 16,3-3 0-16,4 0 1 0,-4 0 0 16,0 0 0-16,-7 0 0 15,0-1 0-15,-7 4-1 16,-4-3 0-16,-6 3-1 15,-4 0 1-15,0 0-1 16,0 0 0-16,-1 0-5 16,1 0 0-16,0-6-2 15,-10 0 1-15</inkml:trace>
  <inkml:trace contextRef="#ctx0" brushRef="#br3" timeOffset="56045.91">21992 16792 37 0,'4'37'18'0,"3"-11"-13"16,-7-26 19-16,3 9-24 15,-3 7 0-15,0 6 1 16,-7-4 1-16,-3 11-3 16,-4 8 1-16,-8 7 0 15,-6 6 1-15,3 7-1 16,1 2 0 0,-47 61 0-1,-3-17 0-15,-7 0 0 0,-7-2 0 16,3-20 0-16,-17-2 0 15,-4-7 0-15,-14-6 1 16,4-10-1-16,-15 1 0 16,1-10 0-16,-8-7 1 15,11-2-1-15,-11-7 0 16,4-12 1-16,0-9 0 16,7-7 0-16,-7-3 0 15,7-7 1-15,4-11 0 16,6-1 0-16,8-6 0 0,10 3 0 15,4-6 0 1,7 3-1-16,14 6 0 0,10 0-5 16,11-6 0-16,18-3-10 15,17-13 1-15</inkml:trace>
  <inkml:trace contextRef="#ctx0" brushRef="#br3" timeOffset="56692.01">18983 17488 30 0,'4'28'15'0,"-4"16"-8"0,-4-31 15 15,-3 9-21-15,-11 9 1 16,-10-3 1-16,-4 0 0 15,-3-3-4-15,0-3 1 16,-8-3 2-16,1 0 0 0,0-3 0 16,3-7 0-16,7 1-1 15,8-4 1-15,-1-3-1 16,7 0 1-16,4 0-1 16,3 0 1-16,1-3-1 15,3 0 0-15,3 4-1 16,1 2 0-16,3 0-1 15,0 3 1-15,7 7-1 16,3 6 0-16,1-6-1 16,-4 9 1-16,0 6-1 15,0 4 1-15,-3 2 0 16,-4 4 0-16,3-6-1 16,1-1 1-16,-1-6 0 15,-3-6 0-15,4-9 1 16,3-10 0-16,3-9 1 15,5-13 1-15,6-16 1 0,0-2 1 16,7-20 0-16,4-5 1 16,-4-23-1-16,-3-3 0 15,-4 3-11-15,-7-2 1 16,-14-4-8-16,0 9 0 16</inkml:trace>
  <inkml:trace contextRef="#ctx0" brushRef="#br3" timeOffset="57532.59">16552 16986 39 0,'0'32'19'0,"-7"5"-17"0,4-24 28 0,-1-1-28 16,1 4 1-16,-1-3 1 16,1-4 0-16,-1 0-5 15,1 1 1-15,3-7 3 16,0-3 0-16,0-10-1 16,10-5 0-16,4-10-1 15,7-10 0-15,4-2-1 16,3-4 1-16,4 3-1 15,0 1 1-15,-7 2-1 16,-1 7 0-16,-3 9-1 16,-3 3 0-16,-4 7-1 0,-3 6 1 15,-1 6 0-15,-3 6 0 16,0 4-2-16,-3-1 1 16,-4 10 1-16,0 3 0 15,-4 4-1-15,1 5 0 16,-1 1-1-16,1-1 0 15,3-6-2-15,0-2 1 16,0-11-7-16,3 1 1 16,1-10-1-16,-1-12 0 15</inkml:trace>
  <inkml:trace contextRef="#ctx0" brushRef="#br3" timeOffset="58341.82">16870 17033 34 0,'0'-3'17'0,"17"-3"-14"16,-6 3 34-16,7-4-34 15,6 4 0-15,5-3 2 16,-1 0 1-16,4 0-8 16,-4-10 1-16,0 3 3 15,0-2 0-15,-7-1-2 16,-3 3 1-16,-4 1-2 16,-7-1 1-16,-7 1-1 15,-7 2 1-15,-3 4-1 16,-8 6 0-16,4 0 0 15,-4 3 0-15,-3 10 0 0,7 2 0 16,0 4 0-16,7 3 0 16,3 0 0-16,8 10 0 15,3-4 1-15,3 0 0 16,5-3-2-16,9-6 0 16,8-7-2-16,3-8 1 15,4-11-2-15,0-2 1 16,-7-4-1-16,-1-5 0 15,-6-4 4-15,0 3 1 16,-1 0 3-16,1-9 0 16,3 3 2-16,-3 6 1 15,-4 3 0-15,0-3 1 0,1 0-4 16,-8 4 1-16,0 2-2 16,-4 1 0-16,1 2-2 15,-4 4 1-15,-3 0-1 16,-4 6 1-16,3-3-1 15,-3 3 0-15,0 0 0 16,-3 0 1-16,-1 3-2 16,0 3 1-16,1 3-1 15,-4-2 0-15,-4 2-1 16,1 4 1-16,-4 9-3 16,-4-7 1-16,0 4-1 15,-3 3 1-15,4 0-1 16,2 6 0-16,5 4 1 15,-1 2 1-15,4 1 2 16,4 5 1-16,-1 11 3 16,4-1 0-16,7 9 1 0,7-2 1 15,0-4-1-15,1-3 1 16,-1-6-3-16,-4-9 1 16,-6-1-3-16,-11 4 0 15,-7-16-1-15,-1-7 0 16,-6-5 0-16,-10-13 0 15,-5-7-1-15,-6-5 1 16,0-7 0-16,-1-13 0 16,4 4 0-16,8 9 0 15,6 0-1-15,11 6 1 0,10 4-3 16,15-1 0-16,17 4-7 16,7 2 0-16,4-5-5 15,-3-1 1-15</inkml:trace>
  <inkml:trace contextRef="#ctx0" brushRef="#br3" timeOffset="58972.49">18087 16798 53 0,'3'60'26'0,"5"-20"-30"16,-5-27 49-16,-3 3-43 15,0-1 0-15,0 4 0 16,7 0 1-1,-3 6-4 1,3-9 1-16,0-1 1 16,3-11 1-16,1-8-2 0,3-5 1 15,7-7-2-15,7-6 0 16,4-6-3-16,0 9 1 16,0 4-5-16,-4-1 1 15,-7 7-9-15,0-1 0 16</inkml:trace>
  <inkml:trace contextRef="#ctx0" brushRef="#br3" timeOffset="59287.86">18419 16989 48 0,'17'10'24'0,"8"-13"-25"0,-18 0 39 0,0-1-38 16,4-5 1-16,-1 0-2 15,1-4 1-15,-1 0-1 16,-6 1 1-16,-4-1 0 16,-4 1 0-16,1 2-2 15,-1 1 0-15,-3 3 0 16,0 3 0-16,-3 9 0 16,-1 0 0-16,4 7 0 15,0-1 1-15,3 1 0 16,8 2 0-16,-1 1 0 15,4 0 0-15,1 3-2 16,2 3 1-16,4 0-8 16,4 3 0-16,-1-13-1 15,1 4 0-15</inkml:trace>
  <inkml:trace contextRef="#ctx0" brushRef="#br3" timeOffset="59514.25">18690 17062 20 0,'-3'-4'10'0,"10"-21"-10"0,-4 16 15 15,1-4-16-15,-1 1 1 0,1-1 1 16,3 1 0-16,-4-1 0 16,4 4 0-16,4 6 1 15,0-4 0-15,3 7-1 16,7 0 1-16,4 0-7 15,6 3 1-15,1-6-3 16,0-6 0-16</inkml:trace>
  <inkml:trace contextRef="#ctx0" brushRef="#br3" timeOffset="59783.57">19138 16889 12 0,'7'0'6'0,"-17"0"2"15,10-3 7-15,-7 3-14 16,-4 0 0-16,0 0 0 15,1 3 0-15,-4 3-2 16,-4 1 1-16,-3 2 0 16,0-3 1-16,0 7-1 0,3-4 0 15,4 4 0-15,3-1 0 16,4 1 1-16,4-1 0 16,3-2-1-16,7 2 0 15,3 1 0-15,1-1 1 16,0-2-1-16,-1 6 1 15,-3-4-2-15,0 1 1 16,-3 5-4-16,-4 1 0 16,-4 0-2-16,-6-3 1 15</inkml:trace>
  <inkml:trace contextRef="#ctx0" brushRef="#br3" timeOffset="60323.98">19078 17115 26 0,'18'9'13'0,"-4"-6"-16"15,-7-3 25-15,0 0-22 16,4 3 1-16,-1-6 0 16,4 3 0-16,0-3-1 15,1 3 1-15,2-3 1 16,1 3 1-16,0 3-2 15,-1 0 1-15,4-6 0 16,0 3 0-16,-3 0-2 16,0 0 1-16,-4 0-1 15,0 3 1-15,-3-3-1 16,-1 3 0-16,1-3 0 0,-1 4 0 16,-3 2 0-16,0-3 0 15,-3 6-1-15,-4 1 0 16,0-1 0-16,0 1 0 15,0-1 1-15,3-3 0 16,1 1 0-16,3-4 0 16,0 0 0-16,4-3 1 15,3 0-1-15,0 0 1 16,0 3-1-16,0 3 0 16,0 4 0-16,0-1 1 0,-3 1-1 15,0 2 0-15,-1-3 0 16,4 1 1-16,4 6-1 15,3-7 1-15,4-3 0 16,-1 1 0-16,-2-1 0 16,-1-3 0-16,0-3 0 15,-3-3 0-15,-1-3-6 16,1-4 1-16,-1-6-7 16,5 1 1-16</inkml:trace>
  <inkml:trace contextRef="#ctx0" brushRef="#br3" timeOffset="60488.89">20062 17334 47 0,'11'35'23'0,"-4"-23"-38"0,-7-12 43 16,-7-3-49-16,-11-9 1 15</inkml:trace>
  <inkml:trace contextRef="#ctx0" brushRef="#br3" timeOffset="63913.86">14383 11985 48 0,'0'18'24'0,"10"-11"-11"0,-3-7 24 16,0 0-34-16,11-3 0 15,-4-7 1-15,7-5 0 16,1-17-6-16,2 1 1 15,1-16 3-15,0-3 0 16,-4-7-2-16,0-2 1 16,-3-1-1-16,-4 4 0 0,0 8 0 15,-4 8 0-15,-3 8-2 16,1 7 1 0,-5 10-2-16,-3 15 1 0,-3 6-2 15,-1 13 1-15,0 12-1 16,4 4 0-16,0 5 0 15,8 7 1-15,-1 7 1 16,7-7 0-16,7 6 2 16,7-6 1-16,4-12 2 15,3-14 0-15,4-11 1 16,0-16 1-16,3-1 0 16,-7-11 1-16,-3-17-2 15,-4 1 1-15,-7-13-3 16,-6-7 1-16,-8 4-2 15,-4 0 1-15,-3 6-7 16,-3 6 1-16,-4 13-8 0,-4 13 1 16,0 12-8-16,1 9 1 15</inkml:trace>
  <inkml:trace contextRef="#ctx0" brushRef="#br3" timeOffset="64273.43">15325 11840 49 0,'28'4'24'0,"7"-8"-23"0,-31 4 41 0,3-3-41 16,-4-6 0-16,1-4 0 16,-4-2 0-16,-4-4-2 15,-3-3 1-15,-7 3 1 16,-7 3 0-16,-4 4-1 15,-3 6 0-15,3 12-2 16,4 13 1-16,4 3-2 16,-1 0 0-16,4 3-2 15,3 0 1-15,4 0 0 16,4-6 0-16,3-1 1 16,10-8 1-16,8-4 1 15,10-12 0-15,4-7 1 16,0-2 1-16,3-14-2 15,7-11 0-15,4-4-8 16,-4-16 0-16,4-9-2 16,-10-12 0-16</inkml:trace>
  <inkml:trace contextRef="#ctx0" brushRef="#br3" timeOffset="64481.78">15706 10875 26 0,'-7'-13'13'0,"-7"13"-5"0,10 6 22 16,-3 13-26-16,-4 19 0 15,-3 3 4-15,-3 18 1 16,-5 4-10-16,1 12 0 16,0 13 6-16,7 0 1 15,0-4-3-15,7-2 1 0,0-13-3 16,7-10 0 0,0-18-5-16,7-16 0 0,0-15-6 15,-4-10 1-15,-3-10-6 16,-3-2 0-16</inkml:trace>
  <inkml:trace contextRef="#ctx0" brushRef="#br3" timeOffset="64918.5">15409 11618 43 0,'18'31'21'0,"7"-21"-18"16,-15-4 36-16,1 3-37 16,3 4 1-16,7-4 2 0,4-3 1 15,3-2-7-15,7-4 1 16,-3-7 3-16,7 1 1 16,3 0-1-16,1-4 0 15,-5 4-2-15,-6 0 1 16,-4-4-2-16,-3-8 1 15,-4-11-1-15,-3 4 0 16,-4-3-1-16,-14 6 1 16,-7 3-1-16,-4 7 0 15,-6 5 0-15,-1 11 0 16,-3 8 0-16,0 16 1 16,3 1 0-16,4 5 0 0,0 10 0 15,7-3 1-15,-4-7-1 16,8-2 1-16,6-4-2 15,4-9 0-15,7-4-4 16,8-5 0-16,6-7-6 16,3-6 1-16,12-13-7 15,6-18 1-15</inkml:trace>
  <inkml:trace contextRef="#ctx0" brushRef="#br3" timeOffset="65219.68">16267 11464 30 0,'17'-31'15'0,"4"3"-8"16,-17 24 19-16,-4 4-23 15,0 0 0-15,-4 4 1 16,1 5 1-16,-8 3-7 16,1 4 1-16,-4 3 3 15,-8 6 0-15,-2-3-2 0,3 6 1 16,-1-9 0-16,5 0 0 16,3 3 1-16,7 3 0 15,3-3 1-15,8 3 1 16,6 0 0-16,8 0 0 15,3-6-1-15,0-3 0 16,-3-4-1-16,-4-2 0 16,-4-4-2-16,1 0 1 15,-4 0-1-15,-7 4 0 16,-7-1-3-16,-11-3 0 16,-3 7-7-16,-3 0 1 15,-1-4-7-15,4-3 1 0</inkml:trace>
  <inkml:trace contextRef="#ctx0" brushRef="#br3" timeOffset="65474.06">16574 11207 45 0,'-8'22'22'0,"8"16"-18"16,0-35 37-16,0 3-39 16,0 3 0-16,0 1 0 15,0-4 1-15,0 7-4 16,0 2 0-16,0-5 0 0,0-4 0 16,4 0-9-16,-4 0 0 15,0-6-5-15,4-6 0 16</inkml:trace>
  <inkml:trace contextRef="#ctx0" brushRef="#br3" timeOffset="65654.7">16545 11492 53 0,'4'25'26'0,"3"19"-33"0,-4-37 49 0,1-1-44 15,-1 0 1-15,1-3-10 16,3-3 0-16,0-9 3 16,-3-4 0-16</inkml:trace>
  <inkml:trace contextRef="#ctx0" brushRef="#br3" timeOffset="66074.97">14527 12565 56 0,'-10'9'28'0,"17"-12"-26"0,3-3 48 16,12-1-46-16,13-2 1 0,25-7 2 15,39 1 1-15,28-17-10 16,38 14 1-16,19-14 6 15,31-2 1-15,-3-4-4 16,10-3 1-16,-7 10-5 16,-38 3 0-16,-33 0-6 15,-24 6 1-15,-32-4-11 16,-21 8 0-16,-28 5-4 16,-14 10 1-16</inkml:trace>
  <inkml:trace contextRef="#ctx0" brushRef="#br3" timeOffset="67785.8">17470 11332 31 0,'-15'16'15'0,"15"-10"-3"0,0-6 16 15,0 3-23-15,0 4 0 16,0-4 2-16,0 3 1 16,0-3-10-16,4 0 0 15,-4 4 7-15,7-7 1 16,0-7-4-16,7-8 1 15,4-1-1-15,3-9 0 0,0-13-1 16,4-2 0-16,0 5-1 16,-1-3 0-16,1-5 0 15,-7 5 1-15,-4 7-2 16,-4 5 1-16,-3 5-3 16,-3 11 1-16,-4 13-3 15,-4 16 1-15,1 0-1 16,-1 12 0-16,4 7 1 15,4-4 0-15,3 4 1 16,7-3 1-16,7-4 4 16,4-12 0-16,7-7 2 15,-1-12 0-15,-2 0 1 16,-1-12 0-16,-4-10-1 16,-2-6 1-16,-1-4-2 15,-7-12 0-15,-7-3-2 16,-3-3 0-16,-4 3-2 15,-4 3 0-15,0 6-4 0,1 10 0 16,-1 9-8-16,-3 13 1 16,0 6-4-16,-7 3 0 15</inkml:trace>
  <inkml:trace contextRef="#ctx0" brushRef="#br3" timeOffset="68130.61">18260 11182 40 0,'28'22'20'0,"0"-19"-14"15,-24-3 36-15,-1 0-40 16,1-6 1-16,-4-1 0 16,-4-2 0-16,-3-4-5 15,-7 1 1-15,-4-1 2 16,-3 4 1-16,0 3-1 15,0 6 0-15,0 6-1 16,3 7 1-16,-3 2 0 16,7 7 0-16,3-3-2 15,4-3 1-15,4-4-2 16,10 1 1-16,3-7-1 16,4 3 1-16,8-5-1 15,2-4 0-15,-2-7-1 16,-1-2 0-16,0-4-4 15,-4 1 0-15,1-4-7 0,-4-6 0 16</inkml:trace>
  <inkml:trace contextRef="#ctx0" brushRef="#br3" timeOffset="68476.42">18419 11201 48 0,'7'37'24'0,"-7"-8"-27"0,3-26 42 0,-3 0-39 16,0 0 0-16,0-3 0 16,0 0 1-16,7-3-1 15,0-7 0-15,-3-2 0 16,3-1 1-16,0-2-1 16,0-1 0-16,0 0 0 15,0 1 1-15,-3-1-2 16,-1 0 1-16,1 7 0 15,-1-1 1-15,8 7 0 16,-1 0 0-16,1 6-1 16,-1 4 1-16,1 5 0 15,0 7 0-15,-1 3-1 16,-3-3 0-16,0 0-1 16,-3-4 1-16,-1-2-6 15,4-4 1-15,1-3-10 16,6-9 1-16</inkml:trace>
  <inkml:trace contextRef="#ctx0" brushRef="#br3" timeOffset="68703.07">18733 11119 41 0,'3'19'20'0,"1"3"-8"0,-1-19 29 15,1 0-37-15,3 0 1 16,3 0 2-16,4-3 1 0,8 0-10 16,6-6 0-16,4 0 5 15,3-3 0-15,-3-1-8 16,-4 1 1-16,-7-1-14 16,-7-2 0-16</inkml:trace>
  <inkml:trace contextRef="#ctx0" brushRef="#br3" timeOffset="69196.68">19036 11116 48 0,'3'25'24'0,"15"13"-18"15,-11-29 32-15,7 4-38 16,4-1 1-16,3 1 0 15,4 2 1-15,-1-5-2 16,1-4 0-16,0 0 1 16,0-9 0-16,-4-9-1 15,3-10 0-15,-2-6-3 16,-5-1 0-16,1-8-13 16,-1-7 1-16</inkml:trace>
  <inkml:trace contextRef="#ctx0" brushRef="#br3" timeOffset="69571.98">19530 11169 46 0,'3'38'23'0,"1"-13"-19"0,-1-22 32 15,1 0-36-15,-4-3 0 16,0 0 0-16,3-6 1 16,1-6-1-16,-1-4 0 15,1-3 0-15,3 0 1 0,0 4-1 16,0-1 1-16,-3-3-1 16,3 3 1-16,0 1-1 15,0 2 1-15,0 7-1 16,0 9 0-16,0 3 1 15,4-3 0-15,-4 7-1 16,0 2 1-16,0 4-1 16,0 0 0-16,3-1-2 15,1 1 1-15,0-3-8 16,3-4 1-16,3-9-7 16,5-3 1-16</inkml:trace>
  <inkml:trace contextRef="#ctx0" brushRef="#br3" timeOffset="69782.86">19872 11056 48 0,'-4'57'24'0,"1"-35"-26"0,3-10 42 16,0 4-40-16,3 0 0 15,-3-4-3-15,4-2 0 16,0-7-3-16,-4-3 1 16,3-13-9-16,1-6 1 15</inkml:trace>
  <inkml:trace contextRef="#ctx0" brushRef="#br3" timeOffset="69932.78">19727 10796 35 0,'14'13'17'0,"-3"9"-16"16,-4-16 25-16,4 3-26 16,3-2 0-16,3 2-11 15,5-3 1-15,6-3 5 16,0 1 1-16</inkml:trace>
  <inkml:trace contextRef="#ctx0" brushRef="#br3" timeOffset="70232.61">20151 11160 42 0,'10'50'21'0,"-6"-22"-24"0,-4-28 38 16,0 0-33-16,0-12 1 15,-4-13 1-15,4-10 0 16,-7-15-5-16,-3-10 1 15,-4-15 3-15,-1 3 0 16,-2-6-1-16,3 12 1 16,3 0-2-16,4 6 1 15,7 10-1-15,7 13 1 0,7 11-1 16,0 11 0-16,4 18-4 16,0 0 1-16,-1 6-7 15,-3 7 0-15,-3 3-7 16,-8 0 1-16</inkml:trace>
  <inkml:trace contextRef="#ctx0" brushRef="#br3" timeOffset="70682.35">20003 10937 48 0,'7'13'24'0,"10"6"-24"16,-6-16 40-16,6-3-41 15,1 0 1-15,3 0-1 16,11 0 1-16,3 0-2 0,4 3 0 16,-4 0-3-16,-6 0 0 15,-5-3-4-15,-3 0 1 16,-3 0-1-16,0-6 0 16,-4-3 3-16,-4-4 0 15,1-3 6-15,-4 4 0 16,-3 2 6-16,-1 4 1 15,-3 6 2-15,0 0 0 16,-3 6-1-16,-4 1 0 16,-1-1-4-16,-2 6 1 15,-8 1-3-15,4 0 0 16,-4 5-2-16,1 7 0 0,-1-3 0 16,4 0 0-16,0 3-3 15,0 4 1-15,7-1-3 16,3-3 0-16,8-3-1 15,10-3 0-15,0-10-1 16,4-3 1-16,-1-6 2 16,1-9 0-16,0-7-3 15,-1-3 0-15,4 1 0 16,1-7 0-16</inkml:trace>
  <inkml:trace contextRef="#ctx0" brushRef="#br3" timeOffset="70925.2">20482 11103 37 0,'0'4'18'0,"7"-14"-17"0,-3 4 38 16,-1 9-35-16,1-6 1 15,3-6 1-15,0 5 1 16,4-5-9-16,6 3 1 15,1-1 4-15,3-2 1 16,0-4-6-16,-3 1 0 16,-4-7-7-16,0 3 1 15,7-2-8-15,0-11 0 16</inkml:trace>
  <inkml:trace contextRef="#ctx0" brushRef="#br3" timeOffset="71418.92">20786 10991 54 0,'3'37'27'0,"11"-15"-32"15,-7-16 49-15,-7 1-44 16,4-1 0-16,-4-3 0 16,3 0 0-16,-3-3-1 15,7-3 1-15,1-3 0 16,-1 0 0-16,0-1-1 15,0 4 1-15,-4 6-1 16,1 0 1-16,-4 4-1 16,0-1 0-16,3-3-1 15,-3-3 1-15,7 0 0 16,0 0 0-16,0 6 0 0,1-6 0 16,-1-3-1-16,0-6 1 15,3-4 0-15,1 1 1 16,3-7-1-16,-4 0 0 15,1 3 0-15,0-2 0 16,3 2 1-16,0-3 0 16,0 0-1-16,4 1 0 15,-1-4 1-15,-3 3 0 16,4 0 1-16,-4 3 0 16,0 13 0-16,0 3 0 0,0 6 0 15,-3 7 1-15,0 6-1 16,3 6 0-16,0 6-1 15,-4 1 0-15,1-7 0 16,3-3 0-16,4-16-4 16,-1-3 0-16,1-6-9 15,0-10 0-15</inkml:trace>
  <inkml:trace contextRef="#ctx0" brushRef="#br3" timeOffset="71975.14">22881 10251 40 0,'7'-4'20'0,"-10"20"-10"0,-1-13 28 0,-3 7-34 16,-3 2 0-16,-5 1 2 15,-2 2 0-15,-4 1-8 16,-1 3 0-16,1 3 5 16,0 0 1-16,0 0-3 15,0 6 1-15,3-9-2 16,4-7 1-16,3 1-1 16,1-4 1-16,3 1-1 15,10-4 1-15,8 3-1 16,10 1 0-16,7-1 0 15,4 4 1-15,-4-1-1 16,-3 4 0-16,-4 0 0 16,-7 6 0-16,-7 3-1 15,-14-3 1-15,-7 3-2 16,-7 0 1-16,-4 0-4 16,1-3 1-16,2-3-9 0,5-7 1 15,3-9-5-15,10-6 1 16</inkml:trace>
  <inkml:trace contextRef="#ctx0" brushRef="#br3" timeOffset="72484.45">22952 10774 46 0,'-4'41'23'0,"-6"28"-26"16,10-50 41-16,0 15-37 15,-4 1 0-15,4 6 0 16,-3 2 1-16,-1-5-3 16,1-7 0-16,3-9 1 15,0-9 1-15,0-13-1 16,3-13 0-16,1-12-1 0,-4-15 1 16,3-4 0-16,1-16 0 15,-4 4 0 1,3-4 0-16,4 4 0 0,4 2 1 15,3 7-1-15,4 10 1 16,3 8 0-16,0 14 0 16,4 15 0-16,-4 12 0 15,-4 4-1-15,-6 6 1 16,-8 9-1-16,-6 10 0 16,-11-10-3-16,-4-2 1 15,-3-4-7-15,0-3 1 16,7-7-7-16,0-8 1 15</inkml:trace>
  <inkml:trace contextRef="#ctx0" brushRef="#br3" timeOffset="72861.25">23421 10755 49 0,'-4'13'24'0,"-6"3"-30"16,6-16 44-16,-3 3-39 16,-3 0 1-16,-4 0 0 15,-4 3 1-15,0 1-1 16,1-1 0-16,-1 3 0 16,0 1 1-16,4-1-1 15,4-3 1-15,3 1-2 0,3-1 1 16,4-3-1-16,7-3 0 15,4 0-1-15,-1-6 1 16,4-1 0-16,1 1 0 16,-5 3 1-16,1 3 0 15,-1 3 0-15,1 3 1 16,-1 4-1-16,1 2 0 16,0 4-3-16,-1-3 0 15,1-1-10-15,-1 1 1 16,4-13-1-16,4-3 1 0</inkml:trace>
  <inkml:trace contextRef="#ctx0" brushRef="#br3" timeOffset="73133.09">23700 10733 38 0,'10'4'19'0,"1"2"-20"15,-8-12 38-15,-3 6-38 16,0 0 1-16,-3 6-1 15,-4 0 1-15,0 7 0 16,-4-1 1-16,1 7-1 16,-1 0 1-16,0 0 0 15,1-1 0-15,3 1 0 16,3 3 1 0,8 3-2-1,3-3 0-15,0-3-3 16,3-6 1-16,1-4-6 0,3-3 1 15,0-6-6-15,4-12 1 16</inkml:trace>
  <inkml:trace contextRef="#ctx0" brushRef="#br3" timeOffset="73820.32">23940 10868 21 0,'0'35'10'0,"3"-1"-2"0,4-21 12 16,-3 6-18-16,-1 6 1 0,1-3-1 16,-1-4 1-16,-3-5-5 15,0-4 1-15,0-2 1 16,0-7 1-16,0-13-2 16,0-6 0-16,0-6-1 15,0-3 0-15,0 0 0 16,0 0 1-16,4 3 0 15,3 3 1-15,0 3 0 16,0 9 0-16,0 4 2 16,4 3 0-16,6 0 1 15,1 3 0-15,10-3 0 16,4-4 1-16,3 4-1 16,4 0 0-16,7-3 0 15,0-4 0-15,-4 7-2 16,-3 0 0-16,-8 0-1 0,-2-3 1 15,-8-1-1-15,4 7 0 16,-11 0-1-16,-4 7 0 16,-3 2-1-16,0 1 1 15,-3 5 0-15,-1 7 0 16,1-3 0-16,-1-3 1 16,5 18 0-16,-1 1 1 15,0 2-1-15,3 10 1 16,4 0-1-16,-3-6 1 15,-4-9-1-15,0 11 1 0,-7-8-2 16,-3-1 1-16,-5-5-1 16,-2-1 1-16,-8-6-1 15,-3-3 0-15,-4-10 0 16,-3-6 0-16,-7-6 0 16,3-10 1-16,0-2 0 15,4 2 0-15,3 4 1 16,8-4 1-16,6 4 2 15,8 3 0-15,13-4 0 16,8 4 0-16,14 3 0 16,3 0 1-16,0 0-3 15,-3-1 0-15,3-2-7 16,-7 0 1-16,-6-7-10 16,-12 1 0-16</inkml:trace>
  <inkml:trace contextRef="#ctx0" brushRef="#br3" timeOffset="79183.48">25608 10382 44 0,'0'-9'22'0,"4"6"-13"0,-4 3 23 0,0 0-31 15,-4 0 0-15,-3 0 1 16,-3 9 1-16,-5 7-4 16,-2 9 1-16,-8 3 1 15,-7 13 0-15,-3 9 0 16,-4 16 0-16,0 12-1 16,1 16 1-16,2 0-1 15,1-6 0-15,14-13-1 16,7-6 1-16,10-12-5 15,18-7 1-15,4-15-8 16,7-10 1-16,6-13-4 16,1-6 1-16</inkml:trace>
  <inkml:trace contextRef="#ctx0" brushRef="#br3" timeOffset="80622.09">25816 10790 46 0,'18'3'23'0,"-18"-9"-25"16,0 6 45-16,-7 3-43 0,-7 6 0 15,-7-2 0-15,-4 5 1 16,0 1-2-16,1 2 1 16,-1 1-1-16,0 3 1 15,4 3-2-15,0 0 0 16,3 3 0-16,11 0 0 15,4-3 0-15,6 3 1 16,8-9 1-16,-1-4 0 16,11 1 1-16,4 2 1 0,3-2-1 15,-3-1 1-15,-4 1-1 16,-7 0 0-16,-7-1-2 16,-17 1 1-16,-8 2-3 15,1 4 0-15,-5-3-6 16,-2 0 0-16,2-4-4 15,1-6 0-15</inkml:trace>
  <inkml:trace contextRef="#ctx0" brushRef="#br3" timeOffset="81088.14">26014 11085 28 0,'28'-13'14'0,"-14"23"-4"15,-10-7 20-15,-4-3-29 0,0 0 1 16,-4-3 0-16,-3 3 0 16,-7-4-3-16,-4 4 1 15,-6-3 0-15,-1 6 1 16,-3 1-1-16,3-1 0 16,4 0 0-16,3 3 0 15,4 0-2-15,7 1 0 16,0-1 0-16,4 0 0 15,3 0-1-15,3 1 0 16,8-1 0-16,6-3 1 16,4 0 1-16,4-3 0 15,0-3 1-15,0-3 1 0,-4 0 0 16,-4-1 1-16,1 4 0 16,-4 0 0-16,-3 3-1 15,-4 0 1-15,-7 13 0 16,-7 5 0-16,-4 4-1 15,-3 0 1-15,-7 0-1 16,0 6 1-16,-1 4-1 16,-2 2 1-16,6 4-2 15,4-4 1-15,3-2-2 16,8-7 1-16,6-3-7 16,8-10 1-16,3-5-6 15,4-14 1-15</inkml:trace>
  <inkml:trace contextRef="#ctx0" brushRef="#br3" timeOffset="81357.4">26226 11198 41 0,'-4'22'20'0,"-14"-4"-22"0,18-15 35 16,-3 4-30-16,3-1 0 15,0 0 1-15,0 10 0 16,0 3-6-16,0-4 1 16,-4 4 3-16,4-6 1 15,4-4-3-15,6-9 1 16,5-6-1-16,6-7 0 0,0 1-4 16,4-7 0-16,-1-3-9 15,4-3 0-15,4-3-1 16,0-4 1-16</inkml:trace>
  <inkml:trace contextRef="#ctx0" brushRef="#br3" timeOffset="81540">26525 11091 49 0,'-7'38'24'0,"-3"12"-32"16,6-38 51-16,1 4-43 15,-1-3 0-15,1-1-5 16,-1-3 0-16,1-9-1 16,-1-6 1-16,1-6-9 15,3-10 1-15</inkml:trace>
  <inkml:trace contextRef="#ctx0" brushRef="#br3" timeOffset="81957.88">26427 10897 28 0,'3'12'14'0,"15"13"-11"0,-4-19 20 16,0 4-23-16,4 6 0 16,6-1 0-16,5 4 1 15,2-3-1-15,1-1 0 16,0-5-1-16,7-1 1 0,-1 1-2 16,1-4 1-16,-4-3 0 15,-6-6 0-15,-8 3 1 16,-3-6 1-16,-4 2 1 15,0 1 0-15,-11 3 0 16,-3 7 1-16,-3 2-1 16,-4-3 0-16,-4 1-2 15,-3-4 1-15,0 3-2 16,0 0 0-16,0-3-1 16,0 0 1-16,3 4 0 15,4-1 0-15,0 0 2 16,10 1 0-16,1 2 2 15,6 0 0-15,5 1 1 16,2 2 1-16,-3 1-1 16,0-1 1-16,-6 4-3 15,-1-3 1-15,-14-4-2 0,-4 4 0 16,-10 5-4-16,0 1 0 31</inkml:trace>
  <inkml:trace contextRef="#ctx0" brushRef="#br3" timeOffset="82557.93">27051 10608 38 0,'-4'60'19'0,"-27"12"-9"16,24-50 12-16,-4 9-21 16,1 13 0-16,-8 12 0 15,0-2 0-15,4 2-1 16,4 1 0-16,-5-14 2 16,8-5 1-16,4-10-2 15,3-3 1-15,0-9-1 16,7-6 1-16,0-7-2 15,0-3 1-15,0-3-3 16,4-1 0-16,-4 1 0 16,3 3 0-16,-3 0 0 15,0 3 0-15,0 1-1 0,4 2 1 16,-4 0 2-16,4 0 0 16,-1 1 1-16,8-1 0 15,0-3 1-15,3 0 0 16,0-3 0-16,4 0 0 15,-4-6 0-15,0-4 0 16,-3-5-2-16,-1-4 1 16,-3 0-2-16,-3 0 0 15,-1 4 0-15,-2 2 0 16,-5 4 0-16,-3-1 1 16,-3 7 0-16,-1 9 1 0,-3 4-1 15,0 6 0-15,0 2 1 16,3 4 0-16,1 0 0 15,3-9 1-15,3-1-2 16,4 1 0-16,0-1-1 16,4-2 0-16,0-7-6 15,-1-3 1-15,1 0-7 16,6-9 0-16</inkml:trace>
  <inkml:trace contextRef="#ctx0" brushRef="#br3" timeOffset="83100">27764 10621 44 0,'7'0'22'0,"-18"31"-28"0,8-19 37 16,-4 1-31-16,-8 12 1 16,1 10-1-16,-3-1 1 15,-1 7-1-15,0 9 1 0,4-6 0 16,0 3 1-16,4 0 0 15,3 3 0-15,-1-9 0 16,5-3 0-16,3-10-1 16,0-6 0-16,0-7-1 15,3-5 0-15,-3-4-1 16,-3-6 1-16,-4-3-2 16,-4-3 1-16,-3-1 0 15,0 4 0-15,0 6 1 16,0 4 0-16,-4 5 0 15,4 4 0-15,0-4 1 16,3 7 0-16,4 0 0 16,11-3 1-16,6-1-2 15,5 1 1-15,6-10-1 16,7-6 1-16,7-3-3 16,1-6 1-16,-5-1-11 0,-3 4 0 15,-10-10-1-15,-7-2 0 16</inkml:trace>
  <inkml:trace contextRef="#ctx0" brushRef="#br3" timeOffset="83909.65">28586 11169 44 0,'-4'32'22'0,"4"-13"-26"16,0-16 41-16,-3 0-35 15,-5-3 1-15,-2 0-1 16,-8 0 0-16,1 0-3 16,-5 3 0-16,5 0 2 15,-1 0 1-15,1 3-2 0,6 1 1 16,0-1-2-16,1 3-2 15,6-5 1 1,4-4-2-16,11 0 1 16,6 0-1-16,12-4 0 15,-1-2 1-15,-3-3 0 16,-1-1 1-16,-3 1 1 16,-3 0 0-16,-4 2 1 15,-3 4 0-15,-1 3 1 16,1 6-1-16,-4 1 0 0,0 5 0 15,0-2 0-15,-3-1 0 16,3 0 0-16,3 1 0 16,1-4 0-16,7 0 0 15,3-3 0-15,7-3 0 16,4-3 1-16,-1-12 0 16,-2-10 0-16,2-7 0 15,5-5 0-15,-5-17 0 16,1-8 0-16,-4-14-1 15,-3 10 1-15,-7-9-1 16,-11 9 0-16,-7-6-1 16,-11 10 1-16,-3 14 0 15,0 17 1-15,0 15-1 16,-4 13 1-16,1 16 0 16,-12 18 0-16,5 7-1 15,-5 15 1-15,8 16 0 16,4 6 0-16,10 4-1 0,0-7 1 15,7-9-2-15,0-13 0 16,7-16-5-16,-4-9 1 16,1-12-7-16,-8-10 1 15</inkml:trace>
  <inkml:trace contextRef="#ctx0" brushRef="#br3" timeOffset="84091.08">28691 10984 53 0,'32'3'26'0,"35"-15"-30"0,-42 3 48 0,3-7-44 15,-7 3 1-15,29 1-2 16,3-1 0-16,-8 4-5 16,-2-4 0-16,-4 1-9 15,-4-10 1-15</inkml:trace>
  <inkml:trace contextRef="#ctx0" brushRef="#br3" timeOffset="84360.62">29647 10523 40 0,'0'22'20'0,"-17"10"-14"0,13-20 27 16,-3 10-31-16,0 3 0 15,0 0 0-15,0 7 1 16,4 8-4-16,-1-5 0 16,4-4 0-16,7-2 0 15,0-4-9-15,4-7 0 16,-1-11-4-16,19-7 1 15</inkml:trace>
  <inkml:trace contextRef="#ctx0" brushRef="#br3" timeOffset="84588.33">29866 10771 36 0,'-21'31'18'0,"-21"32"-16"16,31-47 31-16,-3 9-31 15,-11 13 1-15,-6-4 2 16,-8 16 1-16,3 7-7 16,5-1 1-16,2 4 3 15,1-10 1-15,4-9-3 16,6-4 0-16,4-12-7 16,3-3 0-16,8-9-9 15,-1-13 1-15</inkml:trace>
  <inkml:trace contextRef="#ctx0" brushRef="#br3" timeOffset="84990.55">29718 11176 45 0,'14'15'22'0,"11"-8"-18"0,-15-7 35 0,1 0-37 15,7 0 0-15,3 0 1 16,0 0 1-16,4 0-5 16,-4 0 0-16,-4 3 2 15,-2-3 1-15,-5 0-2 16,-3 0 1-16,-7 3-1 16,-3 0 0-16,-8 6-1 15,-3 4 1-15,0-1-1 16,-4-2 1-16,1 6 0 15,-1 2 1-15,4 1-1 16,3 6 0-16,4-6 0 16,4 0 1-16,6-3-1 15,8-4 1-15,6-2-1 16,1-4 1-16,7-6-3 16,-1-6 0-16,-2-4-5 15,-1-6 0-15,-7 1-9 16,-4-4 1-16</inkml:trace>
  <inkml:trace contextRef="#ctx0" brushRef="#br3" timeOffset="85425.64">30095 10219 44 0,'11'22'22'0,"7"35"-23"16,-11-42 34-16,10 10-31 15,5 16 0-15,2-6 2 16,8 21 0-16,3 7-5 15,-3 18 1-15,0 29 2 0,-11-3 0 16,-18 2-1 0,-13 11 1-16,-11-1-9 0,-11-16 0 15,-14-6-8-15,7-21 1 16</inkml:trace>
  <inkml:trace contextRef="#ctx0" brushRef="#br3" timeOffset="105243.04">17748 11665 31 0,'0'-3'15'0,"0"0"-5"16,0 3 15-16,0 0-23 0,-3 0 0 15,-8 3 0 1,-6 3 1-16,-5 6-4 0,1 7 1 16,-7 3 1-16,-7 3 1 15,-1 0-2-15,1 7 1 16,3 5-1-16,4 4 0 15,7 6 0-15,3 3 0 16,1-6-1-16,6 3 1 16,4-3-1-16,7-3 1 15,0-7-1-15,7-2 0 16,14-10 1-16,11-10 0 16,3-12 1-16,8-9 1 0,3-4 0 15,-1 4 1-15,1-10-1 16,-10-3 0-16,-8-3-1 15,-11 0 1-15,-3 3-2 16,-10 0 0-16,-8 3-1 16,-10 4 0-16,-7 5 0 15,-3 10 1-15,-8 3-2 16,0 4 1-16,-3 8-1 16,7 4 1-16,3-3-3 15,4 3 0-15,3-4-7 16,4-2 1-16,10-10-1 15,4-6 0-15</inkml:trace>
  <inkml:trace contextRef="#ctx0" brushRef="#br3" timeOffset="105708.74">18038 12007 40 0,'7'12'20'0,"-22"-2"-26"0,15-10 40 16,-3 3-33-16,-8 3 1 0,-3-3-1 16,0 0 1-16,0 3-3 15,-4 4 1-15,1 6 1 16,-8 2 0-16,7 4-1 15,1-6 0-15,3-7-1 16,0 1 1-16,3-4-3 16,4 0 1-16,7 1-1 15,3-4 1-15,8 3-1 16,3-6 0-16,0-3 1 16,-3-10 0-16,-1 1 1 15,1 2 0-15,3 4 0 16,0 3 1-16,-7 3 0 15,0 3 0-15,0 7 0 16,4-1 0-16,-4-9 0 16,0 3 1-16,0 3 0 15,0 1 0-15,0-1-1 16,0 0 0-16,0 0-8 0,0-2 1 16,0-1-2-16,1-10 0 15</inkml:trace>
  <inkml:trace contextRef="#ctx0" brushRef="#br3" timeOffset="106190.17">18214 12154 41 0,'-4'47'20'0,"-3"-41"-27"0,7 7 41 0,0 6-33 16,0-1 0-16,0 1 0 16,0 0 1-16,0-6-3 15,-3-7 1-15,3-6 0 16,-4-6 1-16,1-10-2 15,-1-6 1-15,1 9-2 16,3-18 1-16,0-3-1 16,3-4 0-16,1-6-1 15,3 0 1-15,3 7 1 16,8-1 0-16,3 7 1 16,7 9 0-16,4 6 2 0,-4 10 0 15,-3 6 0-15,-4 9 0 16,-7 7 0-16,-7-1 0 15,-10 4-1-15,-11 6 0 16,-14 0-4-16,-11 0 1 16,-7-9-8-16,-3-6 1 15,-4-14-3-15,10-5 1 32</inkml:trace>
  <inkml:trace contextRef="#ctx0" brushRef="#br3" timeOffset="106759.54">19364 11950 40 0,'-14'25'20'0,"-7"-6"-25"0,17-16 40 16,-3 0-34-16,0 0 0 16,0 1 3-16,0-1 1 15,0 0-6-15,0 0 1 16,0-3 2-16,0-3 1 16,3-3-3-16,1-1 0 15,3 1-2-15,0 6 0 16,7-6 0-16,3 3 0 0,1 0 0 15,-1 3 1-15,5 3 0 16,-1 0 1-16,0 3 0 16,3 0 0-16,1 4 0 15,0-4 0-15,-4 3 0 16,0 4 1-16,4-1-1 16,-4 7 1-16,0 3-1 15,0 0 0-15,0-9-2 16,-3-1 0-16,-1-9-6 15,1-6 1-15,-1-16-5 16,-6-2 1-16</inkml:trace>
  <inkml:trace contextRef="#ctx0" brushRef="#br3" timeOffset="106985.8">19622 11395 39 0,'0'16'19'0,"14"37"-18"0,-14-31 35 16,0 3-34-16,-4 6 1 16,-3 13-3-16,4 16 1 15,-5 3-3-15,1 6 1 16,0-3 1-16,4-7 0 16,-4-9-4-16,0-18 1 15,0-14-4-15,-4-14 0 16,0-11-5-16,-3-15 0 15</inkml:trace>
  <inkml:trace contextRef="#ctx0" brushRef="#br3" timeOffset="107137.55">19300 11793 48 0,'22'19'24'0,"38"-13"-29"15,-36-9 46-15,15-3-41 16,0-7 0-16,14-2-11 15,7-4 1-15,0-6 2 16,0 9 0-16</inkml:trace>
  <inkml:trace contextRef="#ctx0" brushRef="#br3" timeOffset="107795.96">20620 11665 52 0,'0'12'26'0,"0"-2"-27"16,3-10 44-16,1 3-41 16,-1 0 0-16,5 0 2 15,2 3 1-15,4-2-5 16,0-1 0-16,11 0 4 16,14-3 0-16,0 0-2 15,-1-3 1-15,-2 0-2 16,-5-1 0-16,-6 4-3 15,-7 0 1-15,-4 4-2 0,-14 5 0 16,-7 7-1-16,-4 2 0 16,-10 1-1-16,-4-3 1 15,-3 3 0-15,0-4 1 16,3 4 1-16,8 3 1 16,-1 3 1-16,4 0 0 15,3 7 1-15,4-1 1 16,4 4-1-16,6-1 1 15,8-3-1-15,6-5 0 16,8-8-3-16,0-5 0 0,3-7-6 16,-3-6 1-16,-4-9-8 15,-3-7 0-15</inkml:trace>
  <inkml:trace contextRef="#ctx0" brushRef="#br3" timeOffset="108038.73">20659 11878 44 0,'3'9'22'0,"8"-2"-24"16,-4-7 36-16,-4 0-33 15,8 0 1-15,3-3 0 16,11-4 0-16,7 7-3 0,-1-3 0 15,5 0-2-15,2 0 1 16,-2-7-10-16,2 7 0 16,-6-9-1-16,-7-4 0 15</inkml:trace>
  <inkml:trace contextRef="#ctx0" brushRef="#br3" timeOffset="108410.54">21135 11859 40 0,'14'10'20'0,"7"5"-20"15,-10-15 39-15,-1 0-38 16,4-6 1-16,-3 0-1 16,0-4 1-16,3 4-3 15,0-3 0-15,-4-1 1 16,-2 1 0-16,-5-1-1 15,1 1 0-15,-8 0 0 16,1-1 0-16,-5 4-2 16,5 6 1-16,-1 3-1 15,1 6 1-15,-1 1 0 16,1 2 1-16,-1 10-1 16,1 3 1-16,-1 4 1 15,4 2 1-15,0 0-1 16,0 1 1-16,7-4-1 0,4 0 1 15,3-12-2-15,7-7 1 16,0-6-5-16,4-9 0 16,0-3-6-16,-1-16 1 15</inkml:trace>
  <inkml:trace contextRef="#ctx0" brushRef="#br3" timeOffset="108671.4">21541 11853 31 0,'3'6'15'0,"1"-15"-16"0,-4 9 23 0,0 0-22 15,-4-3 1-15,1 0 2 16,-1-1 1-16,1 4-3 16,3-3 1-16,0 3 3 15,7-3 0-15,3 0 0 16,8-3 0-16,7-4-2 15,3-2 1-15,0-4-6 16,0 4 0-16,-7-1-8 16,-3 0 0-16,-7 1-3 15,-11 3 0-15</inkml:trace>
  <inkml:trace contextRef="#ctx0" brushRef="#br3" timeOffset="109087.68">22232 11828 45 0,'11'6'22'0,"-11"-6"-28"0,0 0 42 0,-7 0-37 15,-8 0 1-15,-9 3-1 16,-8-3 1-16,-3 3-1 16,-8 10 0-16,1 15-4 15,3 10 0-15,8 3-1 16,6 6 0-16,4-7-1 15,17-2 0-15,11-4 5 16,11-8 0-16,7-8 6 16,13-14 1-16,12 2 2 15,3-22 1-15,-7-12 0 16,-8-3 0-16,-9-4-6 16,-5-6 1-16,-10 7-15 15,-21-1 1-15</inkml:trace>
  <inkml:trace contextRef="#ctx0" brushRef="#br3" timeOffset="111070.58">20941 16036 28 0,'14'6'14'16,"4"7"-5"-16,-15-10 14 0,1 3-21 15,3 4 0-15,-4 9 0 16,1 2 1-16,-4 8-4 16,0 2 1-16,-4 0 2 15,1 7 0-15,-1 9-1 16,-3 10 0-16,0 8 0 15,0-2 0-15,0 3-1 16,0-6 1-16,3-10-2 16,1-6 0-16,-4-19-4 15,7-13 1-15,7-15-7 16,0-13 0-16,0-15 0 16,4-16 0-16</inkml:trace>
  <inkml:trace contextRef="#ctx0" brushRef="#br3" timeOffset="111624.88">20888 15807 18 0,'4'0'9'0,"17"16"-7"0,-11-10 16 0,1 0-17 16,6 7 0-16,1-1 3 15,3 1 0-15,4-4-4 16,0 1 1-16,3-4 2 16,4-3 1-16,3-6-1 15,11-3 0-15,10 0-1 16,4-4 0-16,4 4-1 16,6-4 1-16,4-2-2 15,-14 3 1-15,-7-1 0 16,-7-6 0-16,-7 7-1 15,-4 0 0-15,-7-4 0 16,-3 7 0-16,-4 6 0 16,-3 3 0-16,-4 10 0 15,0 5 0-15,-3 7-1 16,-1 4 1-16,1 11-1 16,3 1 0-16,-3 6 0 0,-1 3 1 15,1 10-1-15,3-7 1 16,-4 7 0-16,1 3 1 15,0-1-1-15,-4 1 1 16,-4-10-1-16,-3-3 1 16,-7 1-1-16,-11-1 0 15,-10 0 0-15,-3-6 1 16,-1 0-1-16,-11 0 1 16,-9-7-1-16,-12-5 1 0,-14-7-1 15,-10-10 0-15,-7-11-6 16,-21-14 1-16,-11-12-5 15,0-9 0-15</inkml:trace>
  <inkml:trace contextRef="#ctx0" brushRef="#br3" timeOffset="115994.74">20662 12317 31 0,'0'16'15'0,"7"-10"-3"0,-7-6 16 0,0 0-25 16,11-3 1-16,14 0 4 15,13-4 0-15,22 1-8 16,32-3 0-16,28-4 7 16,18 1 0-16,10-4-3 15,21 3 1-15,15 1-3 16,-19-1 0-16,-2-2-3 16,-29 2 0-16,-21 4-5 15,-25 2 1-15,-25 4-7 16,-20 3 0-16,-19-6-5 15,-17 3 0-15</inkml:trace>
  <inkml:trace contextRef="#ctx0" brushRef="#br3" timeOffset="117089.02">23188 11336 37 0,'0'0'18'0,"0"6"-12"0,0-6 18 16,-3 0-24-16,-8 3 1 15,-3 6 0-15,0 1 1 0,-7 5-3 16,-8 1 1-16,1 3 1 15,-4 9 0-15,4 7-1 16,3 5 0-16,4 14 0 16,0 5 0-16,4 7 0 15,6 0 0-15,7-6-1 16,4-4 1-16,7-6-5 16,8-15 1-16,6-10-7 15,-4-13 0-15</inkml:trace>
  <inkml:trace contextRef="#ctx0" brushRef="#br3" timeOffset="117540.45">23132 11985 29 0,'-7'28'14'0,"3"-19"-10"0,4-9 19 16,0 0-22-16,0 0 1 16,0 0 0-16,4-6 1 15,-1-3-4-15,1-1 1 0,3-5 2 16,0-1 0-16,3-6-1 15,1 0 0-15,3 3-1 16,4 0 1-16,3 0-1 16,0 1 0-16,-3 5 0 15,-1 4 1-15,1 6-1 16,-4 6 1-16,0 3-1 16,-7 7 0-16,0 5 0 15,-3 4 1-15,-1 0-1 16,1 3 0-16,-1-3 0 15,1 3 0-15,-1 4-1 16,1-7 0-16,-1-4-6 16,1-2 0-16,3-7-4 15,0-12 0-15</inkml:trace>
  <inkml:trace contextRef="#ctx0" brushRef="#br3" timeOffset="117825.43">23583 11975 29 0,'11'3'14'0,"-1"-3"-12"0,-10-6 22 15,0 3-24-15,-7 0 1 16,-3-3 0-16,-1 2 0 16,-3 1-1-16,0 0 0 15,0 6 1-15,0 4 0 16,0 5-1-16,3 7 0 0,0 3-1 15,4 0 0-15,4 0-2 16,3-7 1-16,7-5 0 16,3-7 0-16,5-3 0 15,-1-6 0-15,0-4-1 16,3-2 1-16,1-7-6 16,0-3 1-16</inkml:trace>
  <inkml:trace contextRef="#ctx0" brushRef="#br3" timeOffset="118157.32">23805 11342 43 0,'0'41'21'0,"-3"15"-28"0,3-40 41 16,0 9-34-16,-4 9 0 15,-3 7 0-15,0 9 1 16,-3 0-1-16,3 1 0 15,3-1-2-15,1-10 0 0,-1-8-7 16,-3-7 1-16,3-13-4 16,-3-15 1-16</inkml:trace>
  <inkml:trace contextRef="#ctx0" brushRef="#br3" timeOffset="118322.22">23569 11684 29 0,'0'22'14'0,"25"-10"-7"16,-15-12 24-16,4 0-30 16,15 0 1-16,10-3-1 15,13-3 1-15,5-1-8 16,-4-2 0-16,7 0-4 16,0 2 0-16</inkml:trace>
  <inkml:trace contextRef="#ctx0" brushRef="#br3" timeOffset="118876.9">24702 12072 37 0,'-4'22'18'0,"4"-9"-18"16,4-7 31-16,-4-6-30 15,0 0 1-15,0-6 2 16,-4-7 0-16,0-2-4 0,1-7 1 15,3-3 3-15,0-4 0 16,3-5-1-16,5 9 0 16,-1-10-1-16,3 4 1 15,1-3-3-15,3 2 1 16,0 4-1-16,0 6 1 16,0 6-1-16,4 7 0 15,-1 6-3-15,1 6 0 16,3 6-4-16,-3 1 0 15,0 2-8-15,3-5 0 16</inkml:trace>
  <inkml:trace contextRef="#ctx0" brushRef="#br3" timeOffset="122315.8">24927 11941 38 0,'7'9'19'0,"11"-9"-11"16,-11-3 20-16,4 0-26 15,3-3 0-15,3-1 2 16,5-2 1-16,-5-4-7 15,4 1 1-15,1-1 3 16,-5 4 1-16,1-1-2 16,-4-2 0-16,0-4-1 15,-7 1 0-15,-3-1-1 0,-8 3 1 16,1 7-1-16,-8 6 0 16,4 6-1-16,0 7 0 15,-4-1 0-15,1 4 1 16,-1 9 0-16,1 0 0 15,2 7 1-15,5-1 1 16,3-3-1-16,3 4 1 16,5-4-3-16,2-6 1 15,8-7-7-15,-1-5 0 16,12-13-5-16,2-4 1 16</inkml:trace>
  <inkml:trace contextRef="#ctx0" brushRef="#br3" timeOffset="122672.87">25259 12138 37 0,'-4'76'18'0,"1"-39"-18"15,6-27 32-15,-3-4-31 16,0-3 0-16,0-3 1 15,4-9 0-15,-1-4-3 16,1-15 1-16,-1-10 1 16,1-3 1-16,3-2-1 15,0-5 0-15,0 5-1 0,0 2 0 16,4 3 0-16,3 1 0 16,4 8 1-16,3 11 1 15,0 8-1-15,0 7 0 16,-3 6-1-16,-8-3 0 15,-6 10-1-15,-8 5 1 16,-3 4-4-16,-3 3 0 16,-4 3-5-16,-1-6 0 15,1 0-4-15,7-7 1 16</inkml:trace>
  <inkml:trace contextRef="#ctx0" brushRef="#br3" timeOffset="123034.08">25612 12029 30 0,'17'72'15'0,"-20"-69"-10"15,3-3 24-15,0 0-28 16,0-6 1-16,-4-4 1 16,1-2 1-16,3-4-3 15,0-3 0-15,0 0 3 16,3-3 0-16,4 4 0 0,0-4 0 16,-3 0-1-16,3 3 0 15,7 0-2-15,0 6 1 16,4 4-2-16,-1 3 1 15,5 3-3-15,-5-4 0 16,1 4-6-16,-4 3 0 16,0 0-6-16,0-3 0 15</inkml:trace>
  <inkml:trace contextRef="#ctx0" brushRef="#br3" timeOffset="123393.57">25869 12013 42 0,'11'19'21'0,"10"-16"-22"16,-14-3 34-16,4-6-33 16,3-4 0-16,3 1-1 15,1-4 1-15,-4 1 0 16,-3-7 0-16,-1-3-1 15,-3 0 0-15,-7 3 0 16,0 7 0-16,-7 2 0 16,0 1 0-16,-3 2 0 15,-1 1 0-15,0 3 0 16,4 6 1-16,-3 10 0 0,6 6 1 16,4 9-1-1,4-6 0-15,6 0 0 0,5 3 1 16,-1-6-3-16,3-1 1 15,4-5-5-15,4-4 0 16,-4-6-5-16,-3-6 1 16</inkml:trace>
  <inkml:trace contextRef="#ctx0" brushRef="#br3" timeOffset="123770.72">26395 11818 41 0,'0'22'20'0,"-14"-15"-27"15,7-7 37-15,-4 3-30 16,-3-3 0-16,-4 6-1 15,-3-3 1-15,0-3-2 16,7 3 1-16,0 0-3 16,0 1 0-16,3-1 0 15,1 0 1-15,2 0 0 16,5 0 0-16,3 0 3 0,11 4 0 16,3 2 2-16,7 0 0 15,-4 4 0-15,-2-1 0 16,-1 1-2-16,-4 3 1 15,-13-1-5-15,-1 4 1 16,-3 0-6-16,-3-3 1 16</inkml:trace>
  <inkml:trace contextRef="#ctx0" brushRef="#br3" timeOffset="124431.83">26437 12107 34 0,'7'16'17'0,"21"-26"-19"15,-17 4 30-15,0-3-28 16,-1-4 0-16,1 0 0 15,-1 1 1-15,-3-1-2 16,0 1 1-16,-3-1 0 16,0 4 1-16,-4 3-3 15,0 6 1-15,0-4-4 16,0 4 1-16,0 0-3 16,0 7 1-16,3-4-1 0,4 3 0 15,0 0 1-15,0 1 0 16,4-1 2-16,-1 6 1 15,5 1 1-15,-1 3 1 16,-4 3 0-16,1-7 0 16,-1 1 0-16,1-1 1 15,0-6 1-15,-1 1 0 16,1-4 2-16,-1-6 0 16,1-7 1-16,-1-5 1 15,5-4-1-15,2-3 1 16,4-3-2-16,4-10 0 15,3-2-2-15,-3-1 1 16,-4-12-2-16,0-3 0 0,-3 2 1 16,-4 1 0-16,-3-3 0 15,-4 6 0-15,-4 3 0 16,-3 9 1-16,-7 10-1 16,0 10 0-16,-7 12 0 15,0 15 0-15,-4 7-1 16,-3 9 0-16,3 16 0 15,1 3 1-15,3 13-1 16,3-4 1-16,4-6-2 16,0-6 1-16,0 0-6 15,3-16 1-15,1-6-3 16,-1-9 1-16</inkml:trace>
  <inkml:trace contextRef="#ctx0" brushRef="#br3" timeOffset="124613.98">26758 11991 28 0,'25'9'14'0,"42"-2"-19"0,-46-7 26 16,7 0-27-16,4 3 1 15,0-3-9-15,-4 3 0 16,0-3 16-16,-3-3 1 0</inkml:trace>
  <inkml:trace contextRef="#ctx0" brushRef="#br3" timeOffset="124764.06">27150 12025 20 0,'-4'7'10'0,"8"11"-8"16,-4-14 20-16,0 2-22 15,0 0 1-15,0 4-1 16,0-4 0-16,0-3-3 15,0 0 0-15,0-3-4 16,0-6 1-16</inkml:trace>
  <inkml:trace contextRef="#ctx0" brushRef="#br3" timeOffset="125347.06">27167 11674 6 0,'18'-19'3'0,"10"7"0"0,-17 6-3 15,3-7-1-15,0-9 0 16,-3-6-1-16,3-10 0 16,3-6 3-16,1 0 0 15,-4 4 2-15,0 2 0 16,-3 4 2-16,-1 5 1 15,1 14 1-15,-4 8 0 16,0 7-1-16,-7 16 0 0,0 15-3 16,-3 10 0-16,-1 12-2 15,1 4 0-15,-1 9-1 16,1-4 0-16,-1 14 0 16,0-10 1-16,1-10-1 15,3-9 0-15,0-9-2 16,0-7 0-16,0-12-2 15,0-10 1-15,0-9-2 16,0-9 1-16,0-7 0 16,-4-3 1-16,1 1-1 15,-4-1 0-15,3 0 0 16,-3 3 1-16,7 4 0 16,0 2 0-16,0 10 7 31,71 22-4-31,-117-37 6 15,74 24 0-15,-3 4 2 16,-4 5 1-16,-3 4 0 0,-1 3 0 16,-10 7-6-16,-7-1 1 15,-7 4-4-15,-7-4 1 16,0-6-4-16,0-9 0 16,0-7-6-16,3-9 0 15,4-9 0-15,4-10 1 16</inkml:trace>
  <inkml:trace contextRef="#ctx0" brushRef="#br3" timeOffset="125558.26">27612 11426 29 0,'14'35'14'15,"0"28"-13"-15,-10-38 30 0,-8 0-32 16,-3 19 1-16,-3 9-1 15,-1 0 1-15,0 10 0 16,4 0 0-16,0-4-1 16,0-2 0-16,4-16-3 15,-1-7 0-15,4-12-5 16,4-13 1-16</inkml:trace>
  <inkml:trace contextRef="#ctx0" brushRef="#br3" timeOffset="125873.57">27608 12010 25 0,'11'9'12'0,"10"4"-2"0,-10-7 17 16,3-3-25-16,7 0 1 15,0 0 0-15,0 0 0 16,1-3-5-16,-5 0 1 16,-3-3 2-16,0 0 0 15,-3 0-2-15,-8-3 1 16,-3-4-1-16,-3 4 1 15,-4 0-1-15,0 0 1 16,0 6-1-16,0 3 1 16,0 3 0-16,0 7 0 0,3 5 0 15,4 7 1-15,4 4-1 16,3-4 1-16,3 3-2 16,4-3 1-16,-3-3-3 15,7-6 0-15,10-10-7 16,11-9 0-16</inkml:trace>
  <inkml:trace contextRef="#ctx0" brushRef="#br3" timeOffset="126141.23">28042 11301 38 0,'4'22'19'0,"17"16"-19"0,-7-23 32 16,4 10-28-16,10 13 0 16,7 0 0-16,4 9 1 15,-4 12-7-15,-6 1 0 16,-12 6 4-16,-6 3 1 15,-15 9-6-15,-10 0 0 16,-18 1-10-16,-3-7 0 0</inkml:trace>
  <inkml:trace contextRef="#ctx0" brushRef="#br3" timeOffset="129491.71">17297 13192 43 0,'-4'9'21'0,"1"-2"-14"0,3-4 21 16,0 0-26-16,0-3 0 15,7 0 0-15,0-10 1 16,3-5-3-16,4-7 0 16,1-13 2-16,6-5 0 15,3 2-1-15,8-6 0 16,3-3-1-16,-3 6 0 16,0-3-1-16,-7 7 0 15,-1-1-1-15,-6 10 0 16,0 6-2-16,-8 9 0 0,-3 4 0 15,0 9 0-15,-3 6 0 16,-1 1 1-16,1 2 1 16,-1 0 0-16,1 1 2 15,-1-4 1-15,5-6 0 16,2-3 1-16,4 0 0 16,7-10 1-1,18-12 0 1,-7 3 0-16,-4 3-1 15,-3 4 1-15,-4 2-2 16,-3 1 1-16,-4-1-3 16,-4 4 1-16,-3 2 0 15,0 1 1-15,-3 6-1 16,0 9 0-16,-4 10 0 16,0 0 1-16,-4 9 0 15,-3 7 1-15,0 6-2 0,0-4 1 16,0 1-1-16,0-7 0 15,0 1-3-15,3-4 1 16,4-3-3-16,4-3 1 16,6-6-5-16,1-4 1 15,-1 1-1-15,5-7 0 16,2-3 3-16,11-6 1 16,-3-3 5-16,3-4 0 15,1 4 4-15,-5-3 1 16,-3-4 2-16,-3 4 0 15,-4 2-1-15,0 4 0 0,-3 0-2 16,-4 3 1-16,0 0-2 16,-4 3 1-16,-3-3-2 15,0 0 0-15,-3 3-1 16,-1-3 1-16,-6 0-3 16,-1 3 0-16,-3 4-1 15,0-1 0-15,0 7 0 16,3-7 0-16,1 6-1 15,3 1 1-15,0-1 1 16,3-2 1-16,4 2 0 16,-3-5 0-16,3 2 0 15,3-6 1-15,1 3-1 16,3 1 1-16,0-4-1 16,0 3 1-16,3 4-2 0,1-7 1 15,3-3-5-15,0 3 0 16,0-3-7-16,4-16 1 15</inkml:trace>
  <inkml:trace contextRef="#ctx0" brushRef="#br3" timeOffset="129745.57">18560 12740 44 0,'14'29'22'0,"-11"-26"-21"0,-3 3 37 0,-7 3-37 16,-7 10 1-16,0 6-1 15,-4-3 0-15,-10 6-2 16,-4 7 1-16,-6 3 0 16,2 2 0-16,5-5-4 15,6-7 1-15,7-6-8 16,8-13 1-16,6-15-3 15,8-22 0-15</inkml:trace>
  <inkml:trace contextRef="#ctx0" brushRef="#br3" timeOffset="129926.45">18316 12728 23 0,'14'-35'11'0,"18"54"3"16,-21-9 15-16,3 2-25 15,0 13 0-15,0 10 3 0,0 2 1 16,0 7-11-16,-3 3 1 15,-1-3 5-15,1-3 0 16,3-13-6-16,0-3 0 16,4-9-10-16,3-10 1 15,7-9-1-15,0-3 1 16</inkml:trace>
  <inkml:trace contextRef="#ctx0" brushRef="#br3" timeOffset="130271.28">19516 12963 42 0,'-7'-3'21'0,"-7"6"-29"16,6-6 44-16,-6 3-36 15,-3 0 0-15,-12-3 1 16,5 3 1-16,-1 3-2 16,4 3 0-16,0 10 2 15,3 0 0-15,0-1-1 16,4 7 1-16,0 0-2 16,7 0 0-16,7-6-1 15,4 6 0-15,6-13-1 16,8-3 1-16,0-6-1 0,3-6 0 15,0-6-1-15,0-7 0 16,0-3-9-16,4-3 1 16</inkml:trace>
  <inkml:trace contextRef="#ctx0" brushRef="#br3" timeOffset="130586.78">19583 12994 30 0,'0'41'15'0,"3"-16"-10"15,-3-25 17-15,0-6-20 16,0-16 0-16,4 3 2 16,-4-12 0-16,-4-10-5 15,1-3 1-15,-4-12 3 16,-4-10 1-16,4 3-1 15,7-3 0-15,0 16-1 16,7 0 1-16,-3 3-1 16,3 12 0-16,3 10 0 15,8 10 0-15,0 5-2 16,-1 7 0-16,-3 13-4 16,-3 2 0-16,-4 7-10 15,-11 3 0-15</inkml:trace>
  <inkml:trace contextRef="#ctx0" brushRef="#br3" timeOffset="130751.68">19399 12740 44 0,'-10'16'22'0,"17"-7"-12"0,3-9 34 16,4-3-43-16,11 3 1 16,3 0 0-16,-3 0 0 15,7 3-3-15,0 1 0 16,-4-1-3-16,-7 0 0 15,-3 0-12-15,-11 0 1 0</inkml:trace>
  <inkml:trace contextRef="#ctx0" brushRef="#br3" timeOffset="131923.66">21100 12543 46 0,'3'-3'23'0,"15"0"-20"0,-11-1 32 0,3 4-34 16,1-3 0-16,0 3 2 16,-4 0 1-16,0 3-5 15,0-3 1-15,-4 7 2 16,1-1 0-16,-1 0-1 15,-3-3 0-15,0 0-2 16,0-3 1-16,0 4-1 16,0-4 0-16,0 0 0 15,0 3 0-15,-3 0 0 16,-1 3 1-16,1 0-1 16,-1 1 0-16,1-1 0 15,3 0 0-15,-4 1 0 16,4-1 0-16,0-3-1 15,4 0 1-15,-1 0 1 0,4 0 0 16,4 0 0 0,-1 4 1-16,1 2 0 0,3 4 1 15,4-1-1-15,-1 4 0 16,-2 0-1-16,-1-4 1 16,-4-2-1-16,-3-4 0 15,-7 3-1-15,-7 4 1 16,-3 2-1-16,-4 4 1 15,-8 3-1-15,-6 3 1 16,-4-6-2-16,-3 0 0 16,0-3-6-16,7-4 1 0,6-2-7 15,8-4 1-15</inkml:trace>
  <inkml:trace contextRef="#ctx0" brushRef="#br3" timeOffset="132254.62">21639 12558 37 0,'4'10'18'0,"-1"-4"-13"15,-3-6 29-15,0 6-31 16,-3 7 1-16,-8 3 0 0,-6 9 0 16,-12 3-7-16,-2 6 1 15,-12 7 4-15,-6 6 0 16,-4 3-3-16,11-3 1 16,3 1-2-16,4-8 1 15,6-2-4-15,8-10 1 16,4-6-9-16,6-9 1 15,11-10-1-15,0-3 0 16</inkml:trace>
  <inkml:trace contextRef="#ctx0" brushRef="#br3" timeOffset="132762.31">21467 12856 30 0,'0'13'15'0,"0"-1"-8"16,3-8 29-16,1-1-31 15,3 0 0-15,0 3 2 0,3 0 0 16,8 1-9-16,3-1 0 16,4 0 5-16,-1 1 1 15,-2-1-3-15,-5 0 1 16,-6 0-3-16,-4 1 1 15,-7-7-1-15,-7 6 0 16,-7 3-1-16,-4 4 1 16,0-1-1-16,4 1 0 15,0 3 1-15,4-1 1 16,3 1 0-16,3-4 0 0,4-2 0 16,7-1 1-1,7 1 0-15,7-4 0 0,8 3-1 16,-1-5 0-16,0-4-5 15,-7 0 1-15,-3 0-10 16,-8-13 1-16</inkml:trace>
  <inkml:trace contextRef="#ctx0" brushRef="#br3" timeOffset="141563.21">28127 14688 11 0,'-4'3'5'0,"1"9"4"0,3-12 5 15,0 4-11-15,-4-4 1 16,4 0 1-16,-3 3 1 16,3 3-7-16,0-3 1 15,0 3 4-15,0 1 1 16,0-1-2-16,3-3 1 16,4 0-2-16,4-3 1 15,3 0-2-15,7 0 0 0,0 0 0 16,4 0 1-16,3 0 0 15,1-3 0 1,-1 0-1 0,4-7 1-1,3 4-1 17,11-3 0-32,3-1 0 15,1-2 0-15,6-4-1 0,4 10 0 0,3-4 0 0,-6-2 0 0,3-1 0 0,7 4 1 0,0-4-1 16,7 4 1-16,4-7 1 15,3 4 0-15,-11-4-1 16,11 4 0-16,4-1-1 16,10 1 0-16,4-1 1 15,-4 0 0-15,-3 4-2 16,3 3 0-16,-3-1 1 16,0 4 0-16,3 3 1 15,0 0 0-15,-7 0-1 16,8 0 0-16,3 0 0 0,3-3 1 15,4 0-1-15,-11 0 0 16,11 0 0-16,3 0 0 16,4 3 0-16,0 0 0 15,-18 0-1-15,11 0 0 16,-11 0 0 0,0 0 1-16,1 0 0 0,-5 0 0 15,-9 0-1-15,-8 3 1 16,-4 0 0-16,-6 0 1 0,-4 3-1 31,-11 4 0-31,-3 2-1 0,-7 1 0 0,-8-1 0 16,-2-2 1-16,-8-1-5 15,-7 1 1-15,-7-4-8 16,-7-3 0-16</inkml:trace>
  <inkml:trace contextRef="#ctx0" brushRef="#br3" timeOffset="142967.03">30113 13888 25 0,'4'6'12'0,"10"4"-10"16,-11-4 19-16,-3 7-19 15,0 2 0-15,-3 4 0 16,-1 3 1 0,-3 6-5-1,0-9 1-15,-3-3 1 16,2-4 1-16,1-5-1 15,4-1 0-15,-1-6 1 16,4 3 0-16,0 0 0 16,0 0 1-16,0-3 0 0,-3 0 1 15,3 3-2-15,0-3 0 16,-4 3-3-16,4-6 0 16,-3 0-8-16,3 3 0 15</inkml:trace>
  <inkml:trace contextRef="#ctx0" brushRef="#br3" timeOffset="143558.69">30554 13179 1 0,'-10'-9'0'0</inkml:trace>
  <inkml:trace contextRef="#ctx0" brushRef="#br3" timeOffset="143886.61">30307 13311 31 0,'4'-3'15'0,"-1"15"-7"0,-3-8 16 15,0 2-23-15,-3 3 1 16,-1 7 2-16,-3 6 0 0,0 9-5 16,-4-2 1-1,-3 11 2-15,-3 7 0 0,-1 7-1 32,-3 11 1-32,0 1-2 0,-4 0 0 15,0-6-1-15,8-7 1 0,-1-6-3 16,4-12 1-16,0-10-9 15,3-6 0-15,4-10-1 16,0-9 0-16</inkml:trace>
  <inkml:trace contextRef="#ctx0" brushRef="#br3" timeOffset="144383.31">29979 13750 23 0,'-3'41'11'0,"6"3"-13"0,-3-38 18 16,0 3-14-16,0 7 0 15,0 3 1-15,0 3 1 16,0 3-3-16,0 0 0 15,-3 0 4-15,-1-3 0 16,0-6-2-16,-3-1 1 16,4 1-1-16,-1 0 0 15,1 3-2-15,-1-4 0 16,4 1-1-16,0-7 0 0,4-2 0 16,6-4 1-16,8-6 0 15,0-4 1-15,6-5 0 16,15 2 1-16,4-2 0 15,9-1 0-15,8-2 0 16,-7-1 0-16,-7 3-1 16,-11 4 0-16,-6 0-1 15,-15 2 0-15,-18 4-1 16,-17 6 1-16,-11 1-2 16,-21-1 1-1,4 0-1-15,-7 0 1 0,-1-3-1 16,1-6 1-16,3-4-5 15,3-5 0-15,19-7-9 16,10 3 1-16</inkml:trace>
  <inkml:trace contextRef="#ctx0" brushRef="#br3" timeOffset="145013.47">30505 12772 34 0,'14'3'17'0,"-7"-9"-9"0,-7 6 20 0,0 0-26 0,0 0 0 15,-4-7 1-15,-6 7 0 16,-8 0-4-16,-7-3 0 15,-10 3 2-15,0 3 1 16,0-3-2-16,3 7 1 16,-3 8-2-16,3 4 0 15,0 6-1-15,7-9 0 16,4 6-2-16,7-3 1 0,11-7-2 31,10 1 0-31,10-7 1 0,8 0 0 16,7-6 1-16,7-9 0 0,-1-4 1 15,1-6 0-15,-4-2-6 16,1-5 1-16</inkml:trace>
  <inkml:trace contextRef="#ctx0" brushRef="#br3" timeOffset="145585.22">30568 12662 39 0,'0'53'19'0,"-3"-6"-22"0,3-31 35 0,0 9-30 16,0 6 0-16,-4-5 2 16,1-8 1-16,-1 1-5 15,1-3 0-15,-1 0 4 16,4-4 0-16,0-6 0 15,4-3 0-15,3 1-1 16,3-11 1-16,-3-8-1 16,4-7 0-16,6-3-2 15,8 0 1-15,3-1-6 16,1 4 0-16,-5 1-8 31,-3 8 0-31,1 4-5 0,-1-1 1 0</inkml:trace>
  <inkml:trace contextRef="#ctx0" brushRef="#br3" timeOffset="145944.01">30769 12881 43 0,'7'29'21'0,"4"-14"-23"0,-4-11 37 0,4-4-35 16,3-4 1-16,3-2-1 15,1-3 0-15,0-4-1 16,-4-3 1-16,-4 1-1 16,-3-1 1-16,-3 0-1 15,-8 4 0-15,-3 2-1 16,-3 1 1-16,-4 9-1 16,-4 3 0-16,4 10 0 15,3-1 1-15,1 4 0 16,-1 0 0-1,8 12 1 1,3 0 1-16,7-3 0 16,0 0 0-16,3-6 0 15,4-6 0-15,4-4-5 16,0-3 1-16,-1-3-8 0,4-12 1 16</inkml:trace>
  <inkml:trace contextRef="#ctx0" brushRef="#br3" timeOffset="146246.32">31055 12966 34 0,'-3'3'17'0,"3"-6"-12"0,3-3 25 0,1-4-29 16,-1-2 0-16,4-4 2 15,0 1 0-15,0-1-2 16,0 3 1-16,0 4 2 16,4 3 1-16,0 6-2 15,-4 3 1-15,7 0-2 16,3 0 0-16,5-3-5 16,-5 0 1-16,1-3-4 15,-4 0 1-15,-7-3-8 16,-7-1 1-16,-7 1-3 15,0 3 1-15</inkml:trace>
  <inkml:trace contextRef="#ctx0" brushRef="#br3" timeOffset="146995.62">31436 13104 38 0,'-14'38'19'0,"14"-32"-19"0,0-6 36 16,0 0-33-16,3-13 0 15,5-8 1-15,6-14 1 16,0-12-7-16,7-13 1 0,-3-5 3 15,-1-11 1-15,4-2-2 16,4 0 0-16,0 15 0 16,-1 3 0-16,-2 1 0 15,-8 15 0 1,0 9 0-16,-4 7 0 0,5 12-1 16,-5 10 0-16,1 9-3 15,-8 3 0-15,-3 16-8 16,-3 7 0-1,-1 2-4-15,-10 7 0 0</inkml:trace>
  <inkml:trace contextRef="#ctx0" brushRef="#br3" timeOffset="147190.51">31394 12935 39 0,'0'22'19'0,"21"-13"-21"0,-11-12 34 15,8 3-31-15,3 3 1 16,7-3-1-16,1 0 0 16,-1-3-4-16,-3-3 1 15,-1-7-9-15,-3-2 1 16,-6-11-2-16,2-2 1 16</inkml:trace>
  <inkml:trace contextRef="#ctx0" brushRef="#br3" timeOffset="147422.37">31937 12342 30 0,'14'22'15'0,"-7"13"-11"16,-7-23 28-16,-3 13-29 16,-4 10 1-16,-8 15 1 15,-2 9 1-15,-11 14-8 16,-1 2 1-16,-2 3 3 15,6 1 1-15,7-7-4 16,4-16 0-16,0-6-7 16,3-9 1-16,4-13-6 15,4-12 0 17</inkml:trace>
  <inkml:trace contextRef="#ctx0" brushRef="#br3" timeOffset="147820.72">32082 13001 29 0,'3'15'14'0,"-6"-24"-17"0,3 6 20 15,-4 0-18-15,1-4 1 16,-4 1 0-16,-1 0 0 15,-2 3 1-15,-1-4 1 16,1 7 1-16,-4-3 0 0,-1 0 1 16,1 0 1-16,0 3-1 15,-3 3 1-15,6 3-2 16,0 7 1-16,-3 3-3 16,0 2 1-16,-3 8-2 15,2 5 1-15,5 3-2 16,3 1 0-16,0-10-1 15,7 0 1-15,7-9-1 16,3-4 1-16,5-9 0 16,-1-6 0-1,0-12 1-15,0-1 1 0,0-3-5 16,-3-6 1-16,-4-3-7 16,0-10 0-16</inkml:trace>
  <inkml:trace contextRef="#ctx0" brushRef="#br3" timeOffset="148346.11">32212 13073 45 0,'-10'22'22'0,"3"9"-25"0,7-22 38 0,0 4-33 15,0 3 0-15,3-1 1 16,1 1 0-16,-1 0-4 16,1-10 0-16,-1-3 3 15,4-9 0-15,-3 0-2 16,3-4 1-16,-4 1-1 15,1-1 0-15,-1 1-1 16,4 9 0-16,4 0 0 16,0 9 0-16,3 7-1 15,0 6 1-15,3-3 0 16,1 0 1-16,-4-7-1 16,4-2 1-16,-4-4-1 15,0 3 1-15,0-6-1 16,-3 1 1-16,-1 2-1 15,1 0 0-15,-4-6 0 16,0 0 0-16,0-3 0 0,0 0 1 16,4-7-1-16,-4-2 1 15,0-7-1-15,3 0 1 16,1-3-1-16,-4-3 1 16,0 0-5-16,-3-6 1 15,-1-10-8-15,1 3 0 16</inkml:trace>
  <inkml:trace contextRef="#ctx0" brushRef="#br3" timeOffset="154041.07">30342 15077 31 0,'-3'37'15'0,"-11"16"-7"15,10-43 15-15,-3 21-22 16,-3 7 0-16,-4 15 0 0,-1 7 0 15,-2 6-2 1,3-7 1-16,0-9-4 0,6-12 1 16,5-16-7-16,10-19 1 15</inkml:trace>
  <inkml:trace contextRef="#ctx0" brushRef="#br3" timeOffset="155177.51">29732 15911 31 0,'-3'15'15'0,"10"-2"-7"0,-7-13 22 0,3 3-26 15,4-3 1 1,0 3 1-16,4-3 1 0,3 0-9 16,7 3 1-16,7 0 5 15,4 4 1-15,3 2-4 16,-3 1 1-16,0 2-1 15,-4 1 0-15,-7-4-2 16,-7-3 1-16,-7 1-1 16,-3 5 0-16,-11 1 0 15,-7-1 0-15,-14 4-1 16,-8 6 1-16,1 0 0 16,0 3 1-16,3 0 0 15,4 0 0-15,7-3 0 16,3-3 0-16,7 3 1 15,8 0 0-15,3 3 0 16,10-6 0-16,8 3-2 16,7-4 1-16,3-5-4 0,7 3 1 31,-3-10-11-31,3-12 0 0</inkml:trace>
  <inkml:trace contextRef="#ctx0" brushRef="#br3" timeOffset="155508.65">30536 16180 36 0,'25'25'18'0,"-11"-18"-14"0,-14-7 22 0,0 0-27 15,-3-7 0-15,-8-5 0 16,-10-1 1-16,-7 1 0 15,-11-1 0-15,-7 7 0 16,4 6 0-16,-4 9 0 16,4 7 1-16,3 6-1 15,7 3 0-15,14-6 0 16,11 0 1-16,14 0-1 16,11-1 1-16,17-2-1 15,15-7 0-15,3-2 0 16,-4-10 1-16,-10-1-3 15,-4-5 1-15,-17-3-10 16,-22-7 0-16</inkml:trace>
  <inkml:trace contextRef="#ctx0" brushRef="#br3" timeOffset="161423.71">27573 12988 27 0,'-14'22'13'0,"0"13"-4"16,14-23 13-16,-4 7-20 0,1 6 1 16,-1 9 2-16,1 4 0 15,-1 12-6-15,-3 16 0 16,0 3 3-16,4 19 1 15,-1 9-2-15,-3 16 0 16,0-3-2-16,0-7 0 16,7-12-4-16,0-6 1 15,0-16-8-15,3-16 1 16</inkml:trace>
  <inkml:trace contextRef="#ctx0" brushRef="#br3" timeOffset="162173">27598 13110 28 0,'0'13'14'0,"7"-10"-8"16,-4-6 18-16,4 0-23 0,4 0 1 15,3-4 3-15,4 1 1 16,6 3-6-16,8 0 1 15,7 0 3-15,14 3 0 16,14-7-1-16,11 4 1 16,10-3-2-16,-7-7 0 15,4 1-3-15,-1-4 0 16,-6 1 0-16,-8 2 0 0,-6 4 0 16,-11 2 0-16,-7 7 0 15,-7 7 0-15,-8 8 0 16,-6 4 0-16,-4 3-1 15,-7 9 1-15,-3 13-1 16,-4-3 0-16,-4 9 1 16,-6 10 0-16,-1 3 0 15,-3 12 0-15,4 10 0 16,-1 2 0-16,1 7 0 16,-1-9 1-16,1 3-1 15,-1-7 0-15,1 1 0 16,-4-10 1-16,-4-3 0 15,-3-13 0-15,-4-15-1 16,-6 0 1-16,-15-13-1 16,-4-3 1-16,-10-3 0 15,-17 0 0-15,-11 0 0 16,-4-3 1-16,-7-3-1 0,4-4 0 16,-4-6 0-16,-10 1 1 15,10-4-1-15,-3 0 1 16,7 0-1-16,14 3 0 15,3 1 0-15,1 2 0 16,6-3-2-16,8 1 0 16,3-4-8-16,7-6 1 15,11-7-1-15,17 1 1 16</inkml:trace>
  <inkml:trace contextRef="#ctx0" brushRef="#br3" timeOffset="164635.32">8555 1740 48 0,'-14'56'24'0,"17"-37"-17"0,-3-19 25 16,0 0-31-16,4 7 0 16,-4-7-1-16,0 0 0 15,0 3-1-15,0 3 1 16,0 10-2-16,-4 6 0 15,1 18-1-15,-1 17 1 16,-3 15-1-16,-7 19 1 0,-7 22 0 16,-4 18 0-16,-3 4 2 15,3 6 0-15,-3 16 2 16,7-6 0-16,0-20 0 16,7-11 0-16,7-17-1 15,3-21 1-15,11-23-4 16,7-18 1-16,11-22-8 15,7-22 1-15,10-38-6 16,0-31 1-16</inkml:trace>
  <inkml:trace contextRef="#ctx0" brushRef="#br3" timeOffset="165221.1">8527 1837 36 0,'-11'22'18'0,"15"-22"-15"0,3 6 30 16,-4-2-33-16,4 2 1 15,7 3-2-15,11-9 1 16,14 0-1-16,14 0 1 16,21 0-1-16,18 0 0 15,28 3 0-15,21-3 1 16,28 0 1-16,32 0 0 15,28 0 0-15,32 0 0 16,11-3 0-16,14 3 1 0,3-6 1 16,-3 3 0-16,-4 3-1 15,-14-16 0-15,-24 4 1 16,-19 2 0-16,-17-5-1 16,-28-14 1-16,-17 4-3 15,-33 6 1-15,-20 10-3 16,-22 9 0-16,-25 13-3 15,-20 5 0-15,-19 26-3 16,-17 16 1-16,-17 12-1 16,-11 19 1-16,-4 25 3 15,0 25 1-15,-7 10 4 16,-6 18 1-16,-1 10 3 16,-3-16 0-16,6 6 1 15,1 10 1-15,0-16-3 16,3-13 1-16,-3-9-2 15,-4-9 0-15,-7-28-1 0,-3-17 0 16,-22-14-1-16,-21-20 0 16,-35-25 0-16,-24-22 0 15,-26-18-1-15,-24-23 1 16,-21-18-6-16,-14-10 0 16,-1-37-9-16,-3-7 0 31</inkml:trace>
  <inkml:trace contextRef="#ctx0" brushRef="#br3" timeOffset="166859.87">32805 13904 33 0,'-4'22'16'0,"4"0"-10"0,0-16 16 15,4 3-21-15,-4 4 1 16,0 3 0-16,-4 2 0 0,1-5-3 16,-1 6 1-16,1 3-1 15,-1-4 1-15,1-2-10 16,3-13 0-16</inkml:trace>
  <inkml:trace contextRef="#ctx0" brushRef="#br3" timeOffset="167280.7">32798 13628 36 0,'0'15'18'0,"7"-18"-22"0,0 0 26 0,-4 0-32 0,4 0 0 0,1-6-8 16,-5-1 0-16</inkml:trace>
  <inkml:trace contextRef="#ctx0" brushRef="#br3" timeOffset="167819.61">32921 14051 12 0,'-14'25'6'0,"0"-22"4"0,14-6 2 0,0 3-9 16,0 0 0-16,4-9 1 15,3-7 0-15,3-9-6 16,4-6 1-16,0 2 3 16,1-2 0-16,2-3-1 15,-3 5 0-15,4 1-1 16,-4 3 0-16,0 6 1 16,0 7 0-16,-3 9-1 15,-1 6 0-15,-3 12 1 16,1-2 1-16,-5 9-1 15,-3 9 0-15,0 7 0 16,-3 0 1-16,-1-4 0 16,0 4 0-16,1-4-1 0,3-3 0 15,0-5-4 1,0-4 1-16,0-7-7 0,3-12 1 16</inkml:trace>
  <inkml:trace contextRef="#ctx0" brushRef="#br3" timeOffset="168194.96">33242 14271 35 0,'0'-10'17'0,"7"-43"-14"0,0 25 28 0,0-4-30 16,-3-18 1-16,-4-13 0 15,-4-15 0-15,1 0-3 16,-1-4 0-16,4 13 2 16,4 0 1-16,-1 10-2 15,4 8 1-15,1 8 0 16,2 11 1-16,4 7 0 15,0 13 0-15,-3 8-1 16,7 11 1-16,6 5-1 16,1 7 1-16,-4-6-3 15,-3 5 0-15,-8 7-6 16,-3 1 1-16,-7-5-8 0,-3 1 1 16</inkml:trace>
  <inkml:trace contextRef="#ctx0" brushRef="#br3" timeOffset="168395.84">33214 13894 41 0,'11'3'20'0,"17"4"-14"0,-14-7 32 16,0 0-38-16,0 0 1 0,11 0-3 15,3 0 0-15,0 3-1 16,-3 3 1-16,-7 7-9 15,-11 2 0-15,-11-2-2 16,-6-1 0-16</inkml:trace>
  <inkml:trace contextRef="#ctx0" brushRef="#br3" timeOffset="168703.5">32530 14468 40 0,'3'10'20'0,"40"-26"-17"0,-26 10 39 16,11-1-39-16,11-2 0 15,7 3 2-15,18-1 0 16,17 4-7-16,17 6 1 16,1-3 3-16,4 4 0 15,-19-8-3-15,-10 4 1 16,-14 4-6-16,-14-1 1 16,-18 0-11-16,-10 0 1 0</inkml:trace>
  <inkml:trace contextRef="#ctx0" brushRef="#br3" timeOffset="169169.52">32544 13433 34 0,'-4'29'17'0,"-3"8"-14"0,7-37 20 16,-3 13-22-16,-1 9 0 15,1 12 3-15,-1 16 0 16,1 13-4-16,-5 22 0 0,5 3 2 15,-4 3 0-15,0 9-1 16,0-15 0-16,0-16-11 16,-4-13 0-16,11-18-2 15,14-16 0-15</inkml:trace>
  <inkml:trace contextRef="#ctx0" brushRef="#br3" timeOffset="169482.39">32544 13415 26 0,'7'0'13'0,"18"-7"-3"0,-18 1 20 16,3 3-27-16,8 0 1 16,3 0 3-16,7-4 0 15,4 1-8-15,7-3 0 16,14-4 6-16,7 7 0 16,14-7-2-16,14-9 0 15,-10-6-1-15,3-3 0 0,3 3-2 16,5-4 1-1,-5 1-1-15,-6-7 1 0,285-134-2 16</inkml:trace>
  <inkml:trace contextRef="#ctx0" brushRef="#br3" timeOffset="169768.98">33803 13433 39 0,'-39'66'20'0,"32"-50"1"0,7-16-21 0,-7 28-2 16,-3 16 1-16,-4 19-1 16,-4 18 0-16,7-5 2 15,1 18 1-15,6 3-2 16,4 0 0-16,0-9 1 16,0-7 0-16,-3-5 0 15,-8-14 0-15,-3-11-1 0,-7-11 1 16,-11-2-1-16,-14 0 0 15,-3-4 0-15,-22-9 1 16,-13-12-9-16,-5-13 1 16</inkml:trace>
  <inkml:trace contextRef="#ctx0" brushRef="#br3" timeOffset="174095.93">20955 15817 22 0,'0'6'11'0,"7"16"-5"0,-3-16 12 15,-1 7-15-15,1 5 1 16,-1 8 2-16,1 14 0 15,-1 4-8-15,1 13 0 16,-1 5 5-16,1 10 1 16,-1 10-3-16,4 0 0 15,0 2-1-15,1-5 1 16,-5-10-3-16,-3-7 1 16,0-15-7-16,0-9 1 15,0-10-3-15,0-9 0 0</inkml:trace>
  <inkml:trace contextRef="#ctx0" brushRef="#br3" timeOffset="174726.04">20860 15829 25 0,'7'19'12'0,"14"-22"-6"15,-14 3 20-15,7 0-23 16,4-3 1-16,14 3 3 0,6-3 0 16,8 3-8-16,7 0 1 15,14 0 4-15,4 0 1 16,10 0-2-16,7 0 0 15,0 0-2-15,-3-4 1 16,-4 4-3-16,-7 0 1 16,-7-3 0-16,-10 0 0 15,-12-3-1-15,-6 0 0 16,-7-1-1-16,-11 4 1 16,-7 3 0-16,-7 6 0 15,-3 4-1-15,-8 2 0 0,-10 4 0 16,-3 6 0-16,-1 6 0 15,4-6 0-15,-4 16 0 16,8 6 1-16,6 6 1 16,4 6 0-16,0 7 0 15,7 6 0-15,-3 6 0 16,6 7 1-16,-3-1-1 16,-7 1 0-16,-7-13-1 15,4-3 1-15,-8-7 0 16,-3-8 0-16,0-4 0 15,0-7 0-15,-4-8-1 16,8-4 1-16,-8-3-1 16,-7 0 1-16,-14-9 0 15,-17-7 0-15,-15-9 0 16,-13-12 1-16,-4-13-2 16,-11-7 1-16,-3-2-8 15,-4-10 0-15,0 0-2 0,7 13 0 16</inkml:trace>
  <inkml:trace contextRef="#ctx0" brushRef="#br3" timeOffset="186031.49">20306 15073 12 0,'0'4'6'0,"10"-8"0"16,-10 4 6-16,4-6-10 15,0-3 0-15,-1-4 1 16,1 1 0-16,-1-4-5 15,1-6 1-15,-1-9 3 16,1-1 0-16,-4-2-2 16,0-7 1-16,-4 0-1 15,1 1 1-15,-4 2-1 16,3-3 1-16,1 3 0 0,-1 1 0 16,4-4-1-16,0 10 1 15,0 3-1-15,0 6 1 16,0 3-1-16,0 3 1 15,4 4-1-15,-1 5 1 16,1-2-1-16,3 3 1 16,0-1-1-16,0 1 0 15,3-3 0-15,4-1 1 16,4 4 0-16,3-3 0 16,11 2 1-16,3 1 0 0,4 0-1 15,0-1 0 1,10 4 0-16,11 0 1 0,4 3-2 15,3 0 0-15,3-3 0 16,1 3 0-16,-8-3 0 16,-6 3 1-16,-4 0-1 15,3-3 0-15,4 0 0 16,0-1 1-16,4 1-1 16,-1-3 1-16,8-6-1 15,-11-1 0-15,-7 0 0 16,-4 4 1-16,0 0-1 15,1 2 0-15,-1 4 0 16,1 0 0-16,-5 3 0 16,-2 0 0-16,-1 3-1 15,-7-3 1-15,-3 3 0 16,-4 4 0-16,-3-1 0 16,0-3 0-16,-4 6 0 0,-3 4 0 15,-4 0-1-15,0 2 1 16,0-2 0-16,0 2 0 15,-3-2 0-15,-1 0 0 16,1-4-1-16,-1-3 1 16,1 4 0-16,-1-1 1 15,-2 4-2-15,-1 2 1 16,0 4 0-16,-4 9 0 16,1 1 0-16,-4 5 0 15,-4 13-1-15,4 6 1 16,4 7 0-16,3 6 0 0,0 3-1 15,0 0 1-15,-4-13-3 16,1-12 1-16,-1-9-7 16,-3-20 1-16</inkml:trace>
  <inkml:trace contextRef="#ctx0" brushRef="#br3" timeOffset="186884.84">21209 14130 12 0,'0'9'6'0,"4"-12"6"0,-4 3 2 15,0 0-12-15,0 0 0 16,0 0 2-16,0 0 0 16,0 0-4-16,0 0 1 15,0 0 3-15,3-6 0 16,-3-4-1-16,0 1 1 16,-3-1-2-16,-5 1 1 15,-6-4-1-15,-10-2 0 16,-12-4-1-16,-6-3 0 0,-11-6 0 15,-14 3 0-15,0 6 0 16,-7 3 0-16,-14 0-1 16,-7 1 1-16,-11 2-1 15,7 10 1-15,-10 0-2 16,-4 9 1-16,0 7-1 16,0 9 1-16,11 3-2 15,6 0 0-15,8-3-2 16,7 0 1-16,10-7-6 15,12-5 0-15,9-4-1 16,11-6 0-16</inkml:trace>
  <inkml:trace contextRef="#ctx0" brushRef="#br3" timeOffset="188205.1">17187 14082 31 0,'-7'-3'15'0,"4"10"-17"16,3-4 29-16,0 3-26 15,-4 7 0-15,4 5 0 16,-3 4 1-16,3 3-3 16,0 1 1-16,7 5 1 15,0 0 1-15,3 1-1 16,1-4 1-16,7-6 0 0,-1-13 0 15,1-9 0-15,3-9 0 16,-3-7-1-16,-1-6 0 16,-3-6-1-16,1 3 1 15,-5-7-4-15,1 1 0 16,-1 3-9-16,-3 3 1 16,4-3-1-16,-4-1 1 15</inkml:trace>
  <inkml:trace contextRef="#ctx0" brushRef="#br3" timeOffset="188597.31">17441 14104 29 0,'-14'35'14'0,"14"6"-14"0,0-35 28 0,0 7-26 15,0-4 1-15,0-3 0 16,0 0 0-16,0-2-4 15,0-4 1-15,7-4 2 16,-7 4 0-16,0-9-1 16,4-7 0-16,3 1-1 15,-4-7 0-15,1 3-1 16,-1 0 1-16,5 0-1 16,-1 4 1-16,3-1-1 15,1 3 1-15,-1 7-1 16,1 6 1-16,3 6 0 15,0-6 1-15,-3 10-1 0,-1 5 1 16,1 7 0 0,-1 0 0-16,-2 3-1 0,-1 1 1 15,0-1-1-15,0 0 0 16,0-3-2-16,0-7 0 16,0-5-8-16,3-4 1 15,5-12-2-15,-1-10 0 16</inkml:trace>
  <inkml:trace contextRef="#ctx0" brushRef="#br3" timeOffset="189047.55">17939 13775 39 0,'7'38'19'0,"-11"28"-24"16,4-51 38-16,0 7-33 15,0 7 0-15,0 2 1 16,0-3 0-16,-3 3-1 16,3 1 0-16,0-4 1 15,0-3 1-15,0-6-1 16,0-7 0-16,0-5 0 15,0-4 1-15,-4-6-2 16,-3-7 1-16,0 4-1 0,-3-10 1 16,-5 7-1-16,-2 0 0 15,-4 2 0-15,-1 1 1 16,1 3 0-16,0 6 0 16,0 6-1-16,0 13 1 15,3 3 0-15,8-3 0 16,3 0 0 15,7 0 0 0,7 0 0-31,10-3 0 0,8-3-1 0,7-4 1 0,-4-5-5 16,-3 2 1-16,-4-9-11 0,-4-13 0 0</inkml:trace>
  <inkml:trace contextRef="#ctx0" brushRef="#br3" timeOffset="189992.92">18041 14142 37 0,'11'19'18'0,"20"3"-12"0,-20-22 22 15,3 0-26-15,4 0 0 16,-1-6 3-16,1-4 0 0,0 1-7 16,-1-4 1-16,-3-2 3 15,-3 5 0-15,-4 1-1 16,-3-4 0-16,-4 1-3 15,-7 2 1-15,-4 4 0 16,0 3 0-16,-3 3 0 16,0 0 1-16,-4 0 0 15,-10 25 1 1,21-6 0-16,0 3 0 16,7 6 0-16,7 0-2 15,0 7 1-15,4-1-4 16,3-6 1-16,7 1-10 15,7-17 1-15</inkml:trace>
  <inkml:trace contextRef="#ctx0" brushRef="#br3" timeOffset="190318.74">18383 14195 35 0,'-3'0'17'0,"-1"-25"-14"0,4 16 22 15,0-1-23-15,4 1 1 0,-4 9 4 16,3-6 1-16,1 0-8 16,3-1 0-16,0 4 5 15,7 3 0-15,0-6-1 16,7-4 0-16,0 4-3 15,1 3 1-15,-1 3-4 16,-4 0 1-16,1 6-5 16,-7 4 1-16,-8 2-10 15,-6-2 0-15</inkml:trace>
  <inkml:trace contextRef="#ctx0" brushRef="#br3" timeOffset="190727.86">18785 14418 31 0,'4'19'15'0,"3"-16"-4"0,-7-3 15 16,0 0-25-16,4-6 1 16,-1-13 2-16,-6-9 0 0,-1-10-3 15,-3-15 0-15,0 3 3 31,0-10 0-31,0-6-1 0,3 3 0 0,1-6-1 16,3 7 0-16,3 12-2 16,4 2 1-16,4 11-1 15,3 12 1 1,4 9 0-16,3 10 0 0,4 9-4 16,-4 10 1-16,-4 5-7 15,-6 1 1-15,-4 6-7 16,-7 0 1-1</inkml:trace>
  <inkml:trace contextRef="#ctx0" brushRef="#br3" timeOffset="190918.76">18637 14268 38 0,'-3'6'19'0,"24"-12"-16"0,-11 2 30 16,5 4-32-16,2-3 0 15,4-3 0-15,4 3 1 16,0-3-5-16,-1-1 0 16,1-2-9-16,0-4 1 15</inkml:trace>
  <inkml:trace contextRef="#ctx0" brushRef="#br3" timeOffset="191148.65">19008 13672 46 0,'0'53'23'0,"3"41"-26"16,1-63 35-16,-4 16-32 15,0 4 0-15,0 15 0 16,3-1 0-16,1 4-1 15,-1-9 0-15,1-10-4 16,3-3 0-16,-7-12-7 16,0-13 0-16</inkml:trace>
  <inkml:trace contextRef="#ctx0" brushRef="#br3" timeOffset="191479.5">19251 14296 35 0,'7'44'17'0,"0"-35"-15"0,-7-9 25 15,0 0-26-15,0 0 0 16,0 0-1-16,-3 3 1 16,-1-3-1-16,-6 0 0 0,-5 3 0 15,-2 4 1-15,-4 5-1 16,-1-2 0-16,1 5 0 15,0 1 0-15,7 0 0 16,3-1 0-16,4-5-1 16,7-1 1-16,7-6 0 15,8-3 0-15,2-3-1 16,4-3 1-16,1-4-4 16,-1 7 1-16,0-3-7 15,0-3 0-15,-3-7 0 16,-1-6 0-16</inkml:trace>
  <inkml:trace contextRef="#ctx0" brushRef="#br3" timeOffset="191825.3">19378 14412 36 0,'7'19'18'0,"7"-7"-24"0,-7-6 38 16,0 4-31-16,0-1 0 15,0 4-1-15,-3-1 0 16,3 1-1-16,-3 3 1 15,-4-4 0-15,0-3 1 16,3 1-2-16,-3-4 1 16,7-3 1-16,4-6 0 15,3-3 0-15,4-4 0 16,-1 1 1-16,1 0 0 16,-4 2-1-16,0 1 0 15,0 0 0-15,0 0 0 16,0-1-1-16,-3 1 0 0,0 0-1 15,-4-1 1-15,0 4-1 16,0-3 1-16,0 0-1 16,-4 0 1-1,1-4-1-15,-4-6 1 16,0-6-4-16,-4-3 1 0,-6-6-8 16,-4 0 0-16</inkml:trace>
  <inkml:trace contextRef="#ctx0" brushRef="#br1" timeOffset="204047.46">30180 10871 22 0,'4'-22'11'0,"3"-47"-6"0,-7 54 12 0,0-10-16 0,-4-7 0 15,1 1 4-15,-8 3 0 0,-7-7-5 16,-3 7 0-16,0 0 3 15,-4 3 0-15,-6 6 0 16,-8 6 0-16,-3 1-2 16,-8-1 0-16,1 1 0 15,-11 2 0-15,-4 1-1 16,8 3 1-16,-1 6-1 16,1 3 1-16,0 9-1 15,-1 4 0-15,-3 6-1 16,7 9 0-16,7 10-2 15,0 3 0-15,1 9-1 16,6 10 0-16,4 3 0 16,3 9 0-16,7 4 0 15,4 2 1-15,7 1 1 16,7-1 1-16,14-2 0 16,7 8 0-16,11-15 1 0,10-6 1 15,11-6 0 1,17-10 0-16,1-6 2 0,24-10 1 15,18-8 0-15,7-14 0 16,-11-12-1-16,-3-9 0 16,0-4-1-16,-8-12 1 15,-10-9-3-15,-10-17 1 16,-4-5-1-16,-7-4 1 16,-11-15-1-16,-10-16 0 15,-14-9 0-15,-11-7 1 16,-14 4-1-16,-11 2 1 15,-13 4-1-15,-15 0 1 16,-7 15-2-16,-7 7 0 0,0 12-7 16,-3 13 1-16,-11 6-3 15,10 13 0-15</inkml:trace>
  <inkml:trace contextRef="#ctx0" brushRef="#br1" timeOffset="205937.81">30286 8893 17 0,'18'-50'8'0,"-1"-13"-2"0,-10 50 9 16,0 1-12-16,0 2 1 15,-3 1 3-15,-1 3 0 16,-3 6-9-16,0 9 1 16,-3 13 5-16,-4 0 1 15,-4 16-2-15,-6 12 0 16,-8 16-2-16,-3 15 0 15,-4 16-1-15,-7 10 0 16,7 6-2-16,4-3 1 16,4 9-3-16,-1-22 1 15,4-9-6-15,0-13 1 0,3-6-1 16,0-16 0-16</inkml:trace>
  <inkml:trace contextRef="#ctx0" brushRef="#br1" timeOffset="206402.3">29824 9683 28 0,'14'31'14'0,"0"16"-14"15,-10-31 26-15,-4 12-26 16,-4 13 1-16,1-3 0 0,-1 6 0 16,0 3-1-16,-3-7 0 31,4-5 0-31,-1-7 1 16,4-6-1-16,7-6 1 15,4-4 0-15,3-2 0 16,7-7 0-16,4-9 0 15,3-13 1-15,7-3 0 16,8 0-1-16,-1-6 1 16,0-4 0-16,-3 4 1 0,-7 6-1 15,-4 6 0-15,-7 4 0 16,-6 9 0-16,-5 6 0 16,-10 3 0-16,-3 4-2 15,-15-4 1-15,-7 0-2 16,-3-3 1-16,0-3-2 15,-7 0 1-15,-4-6-6 16,-7-3 0-16,-11-7-5 16,5-3 0-16</inkml:trace>
  <inkml:trace contextRef="#ctx0" brushRef="#br1" timeOffset="208131.87">30007 5804 39 0,'14'-13'19'0,"-3"10"-4"16,-7 10 19-16,-4 5-32 15,0 4 1-15,0 15 0 16,-4 16 1-16,-3 10-6 0,-4 12 1 16,-6 0 2-16,-1 9 0 15,-3 7-4-15,7-7 0 16,3-18-4-16,4-7 1 15,7-15-9-15,0-13 0 16</inkml:trace>
  <inkml:trace contextRef="#ctx0" brushRef="#br1" timeOffset="208489.79">30882 6099 36 0,'11'3'18'0,"-25"31"-17"0,7-18 25 0,-4 6-26 16,-3 12 0-16,-4 14 0 15,-3-1 1-15,-4 9-1 16,4 4 0-16,0-4-1 16,3-6 1-16,1-6-4 15,6-13 0-15,4-12-3 16,4-12 0-16,3-11-3 16,0-14 1-16,0-4 0 15,0-7 0-15,0-2 3 0,0 6 0 16,0 0 3-1,7 6 0-15</inkml:trace>
  <inkml:trace contextRef="#ctx0" brushRef="#br1" timeOffset="208683.67">30801 6422 23 0,'32'9'11'0,"7"-3"-7"0,-18-2 28 16,7 2-29-16,0 9 1 16,0-2 1-16,-13 9 1 0,-8 6-8 15,-11 0 0-15,-10 1 4 16,-14-4 1-16,0 0-4 15,-1-6 0-15,-6-7-3 16,3-6 0-16,4-2-6 16,3-4 1-16,4 0-3 15,4-7 1-15</inkml:trace>
  <inkml:trace contextRef="#ctx0" brushRef="#br1" timeOffset="209029.49">30977 6644 24 0,'15'25'12'0,"-1"-28"-6"15,-14 3 22-15,7 0-24 16,3-3 0-16,1 0 3 16,3 3 1-16,4 0-10 15,-1-3 1-15,-3-6 6 0,0-7 0 16,1-3-2-16,-1-3 0 15,0 0-2-15,0-6 0 16,0 3-3-16,-10 6 1 16,-4 0-2-16,-7 7 1 15,-1 5-2-15,-2 7 1 16,-4 10-1-16,0 12 1 16,-4 6 0-16,0 3 1 15,1 1 1-15,6 2 0 0,4 1 1 16,4-1 0-1,3-6 0-15,7-9 0 0,3 0-4 16,4-6 0-16,0-1-6 16,-3-6 1-16</inkml:trace>
  <inkml:trace contextRef="#ctx0" brushRef="#br1" timeOffset="209329.84">31602 5936 38 0,'10'0'19'0,"-10"25"-19"0,0-16 32 0,-3 19-31 0,-8-9 0 31,-17 47-1-31,-4 9 1 16,1 7-2-16,-1 12 1 16,0-9 0-16,4-4 0 15,3-6-2-15,4-21 0 16,7-14-5-16,7-11 1 16,7-17-5-16,0-12 0 15</inkml:trace>
  <inkml:trace contextRef="#ctx0" brushRef="#br1" timeOffset="209568.96">31687 5929 35 0,'3'-15'17'0,"1"5"-15"16,-4 13 29-16,0 1-30 16,0 11 0-16,-4 4 0 15,1 12 0-15,-8 10-1 16,-3 13 0-16,-7 11 1 15,-1 11 0-15,1 8-1 16,4-8 1-16,-1-4-1 16,4-10 0-16,0-8-3 15,7-20 0-15,3-15-7 16,4-10 1-16,0-18-3 16,-3-13 1-16</inkml:trace>
  <inkml:trace contextRef="#ctx0" brushRef="#br1" timeOffset="209859.79">31263 6400 31 0,'21'19'15'0,"-3"9"-11"0,-7-25 28 0,3 0-31 15,0 0 1-15,0 3 0 16,4 4 1-16,3-1-4 16,7-2 0-16,4-1 2 15,6-3 0-15,1-3-1 16,-3-6 1-16,-8 3-4 16,-4-4 0-16,-2 1-6 15,-8-3 1-15,-4 5-4 16,-10-2 1-16</inkml:trace>
  <inkml:trace contextRef="#ctx0" brushRef="#br1" timeOffset="210231.1">31722 6459 27 0,'17'7'13'0,"8"11"-8"15,-18-11 23-15,4-1-25 0,-1 3 0 16,4 1 1-16,4-1 0 15,0-6-5-15,-1 0 0 16,1-3 3-16,0-3 1 16,-4-3-1-16,0 0 0 15,0 0-1-15,0-4 1 16,-7-2-1-16,0-1 1 16,0 0-1-16,-7 4 0 15,-7 3 0-15,0 0 0 16,-3 6-2-16,-8 9 0 15,-3 3-1-15,0 4 0 0,-1 9 0 16,5 0 0-16,3 10 0 16,0-4 0-16,7 4 0 15,3-4 1 1,4-3-1-16,4-3 1 0,3-3-3 16,3-6 0-16,8-7-6 15,-1-5 1 1,1-8-1-16,0-8 0 0</inkml:trace>
  <inkml:trace contextRef="#ctx0" brushRef="#br1" timeOffset="210501.44">32050 6729 21 0,'0'3'10'0,"-4"-22"-5"15,4 7 18-15,0 2-20 0,0-2 0 16,0-7 3-16,4-3 0 16,3 0-6-16,4-3 0 15,3 6 5-15,3-3 1 16,8 0-2-16,0 0 1 16,6 0-2-16,8 7 1 15,11-1-4-15,-5 4 1 16,-6 2-7-1,-11 4 0-15,-6 3-8 0,-22 6 1 16</inkml:trace>
  <inkml:trace contextRef="#ctx0" brushRef="#br1" timeOffset="214287.05">29528 7312 33 0,'0'-28'16'0,"-8"-44"-11"16,5 44 16-16,3-10-20 16,-4-6 0-16,1 0 0 15,-1-3 1-15,1-3-3 16,-1 12 1-16,4-15 1 16,0 3 1-16,0 6-1 0,4 10 0 15,6 2 0 1,8 13 1-16,7 13-1 0,3 0 0 15,4 9-1-15,-4 6 0 16,0 10-4 0,-7 3 0-16,-7-3-7 0,-10 3 0 15</inkml:trace>
  <inkml:trace contextRef="#ctx0" brushRef="#br1" timeOffset="214740.44">29305 7080 30 0,'25'22'15'0,"31"6"-8"16,-38-18 21-16,3 2-27 16,11-2 0-16,3-1 0 15,4 1 0-15,0-7-2 16,-7 3 0-16,-1-3 0 15,1 0 1-15,-4 0-2 16,1-3 0-16,-5 0 0 16,-3-6 1-16,-3 0 0 15,-4-4 1-15,-3-2 0 16,-8-4 1-16,-3 4 0 16,-3 2 1-16,-8 4-1 15,-3 0 1-15,0 6-1 16,0 6 0-16,0 3-1 0,-4 7 0 15,4-3 1-15,-4 2 0 16,4 7-1-16,4 3 0 16,3 0 1-16,3 1 0 15,11-5-1-15,4-2 0 16,3-6 0-16,3-1 0 16,1-5-1-16,0-1 1 15,-4-9-4-15,0-3 1 16,0-7-8-16,-7-3 1 15</inkml:trace>
  <inkml:trace contextRef="#ctx0" brushRef="#br1" timeOffset="-214521.29">29940 7250 36 0,'7'0'18'0,"0"-10"-15"16,-3 4 28-16,-1 0-29 16,4-1 0-16,-3 4 3 15,3-3 1-15,0 0-7 16,4-4 1-16,3 7 3 16,3-6 0-16,15-1-7 15,-4-2 0-15,1 2-10 16,-12-5 1-16</inkml:trace>
  <inkml:trace contextRef="#ctx0" brushRef="#br1" timeOffset="-213965.58">31087 7312 33 0,'0'25'16'0,"-7"-3"-11"0,7-22 19 15,-4 0-24 1,1-6 0-16,-1-6 1 0,1-7 1 16,-1-3-2-16,1-6 1 15,3-1 0-15,0 4 1 16,0 0 1-16,3 9 0 16,4 4-1-16,4 3 1 15,3 5 0-15,0 8 0 16,4 5-2-16,-1 0 1 0,4-2-4 15,1-1 1-15,-1 0-7 16,-4-3 1-16,-3 4-7 16,-6-1 1-16</inkml:trace>
  <inkml:trace contextRef="#ctx0" brushRef="#br1" timeOffset="-213606.46">31316 7372 38 0,'11'12'19'0,"6"-12"-17"16,-10 0 31-16,4 0-33 16,3-3 1-16,0-3-1 15,4-3 1-15,-4-4-2 16,-3-3 1-16,-8 1 0 15,-3-4 0-15,-7 0-1 0,-4 0 0 16,-3 7 0-16,0-1 1 16,-3 7 0-16,-5 6 0 15,5 6 0-15,-1 10 0 16,8 6 0-16,-1 0 1 16,11 6 0-16,3 0 0 15,12 4-2-15,-1-4 1 16,3-6-3-16,4 0 0 15,1-10-8-15,2-9 1 16,1-15-2-16,0-7 0 0</inkml:trace>
  <inkml:trace contextRef="#ctx0" brushRef="#br1" timeOffset="-213391.92">31729 6970 44 0,'-21'69'22'0,"14"38"-26"16,7-79 46-16,-4 13-41 15,1 6 1-15,-1 6-1 16,1-6 0-16,3-6-3 16,0-6 0-16,0-4-6 15,0-15 0-15,-8-13-6 16,-6-3 1-16</inkml:trace>
  <inkml:trace contextRef="#ctx0" brushRef="#br1" timeOffset="-212734.39">29439 7880 57 0,'50'16'28'0,"-8"-23"-38"0,-28 1 53 16,4 0-44-16,-4-1 0 15,0-2 0-15,0 0 1 16,-7-4 0-16,-3-3 0 15,-4 1-1-15,-7-4 0 16,-4 0 0-16,-3 7 1 0,0 2-1 16,0 13 0-16,0 0 0 15,0 7 0-15,3 9 1 16,0 6 0-16,4 3 0 16,4-3 0-16,3 3 0 15,0 1 1-15,3 2-3 16,8-3 0-16,-1-6-6 15,8-3 1 1,0-3-7 0,-4-7 1-16</inkml:trace>
  <inkml:trace contextRef="#ctx0" brushRef="#br1" timeOffset="-212449.96">29757 8065 44 0,'-4'3'22'0,"4"-25"-26"0,0 10 38 15,0-1-34-15,0-3 1 16,4 4 2-16,-1 2 0 16,4-2-3-16,0-1 0 15,4 1 3-15,3-1 0 16,4 4-1-16,3 3 1 15,4-1-2-15,-1 4 1 16,5 3-3-16,-5 0 0 16,-3 3-5-16,1-3 1 15,-8 0-10-15,-4 3 0 0</inkml:trace>
  <inkml:trace contextRef="#ctx0" brushRef="#br1" timeOffset="-212134.32">30092 8081 40 0,'0'22'20'0,"-4"-16"-19"15,4-6 28-15,0-6-28 16,-3-4 1-16,3 1 2 15,0-7 0-15,3 0-5 16,1-9 1-16,3 6 3 16,0 4 0-16,4-4-2 0,-1 3 1 15,8 4-1-15,0 2 0 16,-1 4-1-16,-3 6 1 16,0 3-3-16,0 0 0 15,1 0-4-15,-5 1 0 16,1-4-8-16,-4 0 0 15</inkml:trace>
  <inkml:trace contextRef="#ctx0" brushRef="#br1" timeOffset="-211819.87">30568 7958 30 0,'14'19'15'0,"-7"-10"-5"15,-7-9 19-15,0 0-28 16,0 0 0-16,0 0 0 16,-3-9 1-16,-8 6-3 15,-3 0 0-15,-7 3 2 16,-4 3 0-16,-3 6-2 16,-4 4 1-16,8 3-2 15,2-4 0-15,5 7-1 16,10 0 1-16,10-4-2 15,8-2 1-15,10-4 1 16,4-5 0-16,3-4 0 16,-3-10 0-16,-4-2-1 0,-4-10 0 15,-2 3-5-15,-12-6 1 16</inkml:trace>
  <inkml:trace contextRef="#ctx0" brushRef="#br1" timeOffset="-210813.69">30819 8300 30 0,'7'25'15'0,"0"-9"-11"0,-7-16 25 16,0 0-29-16,3-10 1 15,1-2 2-15,-1-13 1 16,1 0-4-16,-1-4 0 0,4-2 3 16,1 0 0-16,-1-4 0 15,0 4 0-15,3 3-1 16,4-1 0-16,8 4-1 15,2 7 1-15,11 2-1 16,-3 6 0-16,-4 1-1 16,1 3 1-16,-5 6-5 15,-2 0 0-15,-8 3-10 16,-14 0 1-16</inkml:trace>
  <inkml:trace contextRef="#ctx0" brushRef="#br1" timeOffset="-209055.73">28571 7049 31 0,'22'6'15'0,"-8"-15"-5"15,-14 9 15-15,0 0-23 16,0 0 0-16,0 0 1 0,-7 3 1 16,-7 9-5-16,-11 7 0 15,-7 6 3-15,0 4 0 16,-10 18-1-16,-4 0 0 15,-3 15-1-15,3 1 1 16,0 0-1-16,4-7 0 16,6-6-3-16,8-6 0 15,7-9-8-15,3-13 1 16,1-10-3-16,6-9 1 16</inkml:trace>
  <inkml:trace contextRef="#ctx0" brushRef="#br1" timeOffset="-208621.73">28307 7043 31 0,'10'-7'15'0,"1"1"-12"15,-11 6 29-15,0 0-31 16,0 0 0-16,0-6 0 16,-3-7 0-16,-5 4-2 15,1-4 1-15,-3 1 0 16,-4-1 1-16,0 4-2 16,-4 3 1-16,0 6 0 15,1 3 0-15,-1 6-1 0,0 7 0 16,4 9 0-16,0 6 0 15,4 4-2-15,6-7 1 16,4-6-2-16,7-3 1 16,7 0 0-16,7-10 1 15,4 0 1 1,0-2 1-16,-4-11 2 0,0 1 0 16,-3-6 0-16,-4-10 1 15,-7-3-2-15,-4 0 0 16,-3 3-9-16,-3 4 0 0,-8 5-1 15,-3 7 0-15</inkml:trace>
  <inkml:trace contextRef="#ctx0" brushRef="#br1" timeOffset="-208216.06">28533 7635 27 0,'14'3'13'0,"3"-12"-10"0,-17 9 25 15,0 0-28-15,0-3 0 16,-7-3 1-16,-3-1 1 15,-4 4-2-15,-7 0 1 16,-1 3 0-16,5 6 1 16,-4 1-1-16,6 8 0 15,1 10-3-15,4-3 1 16,3 3-2-16,3-3 0 16,4 0 0-16,7-6 0 15,7-7 3-15,7-5 0 16,8-8 2-16,-5 1 1 15,-2-12 0-15,-1-1 1 16,-7-12-4-16,-4 6 0 0,-10-6-10 16,-14-1 1-16</inkml:trace>
  <inkml:trace contextRef="#ctx0" brushRef="#br1" timeOffset="-207616.26">28822 7585 28 0,'71'-22'14'0,"-15"-69"-5"0,-35 66 18 15,4-19-24-15,-4-3 1 16,-7-12 1-16,-14-10 1 16,-3-3-8-16,-12-4 0 15,-9 1 5-15,-22 0 1 16,-7 12-4-16,-7 3 1 0,-11 13-3 15,-6 13 1-15,-1 18-2 16,-3 7 1-16,-7 15-3 16,3 13 1-16,4 3-1 15,3 19 0-15,4 18 1 16,11 20 0-16,3 8 1 16,3 11 0-16,12 11 1 15,6 4 1-15,14 0 1 16,15-3 0-16,10-16 0 15,14 0 0-15,24-12 1 16,19-17 0-16,24-11 1 16,7-14 0-16,7-18 0 15,8-12 0 1,-4-20 0 0,-1-8 1-16,-6-20 0 0,-14-12 0 0,-15-22-2 15,-10-7 1-15,-11-5-2 16,-10 5 0-16,-11 1-6 15,-7-7 1-15,-17 7-6 16,-8-1 1-16</inkml:trace>
  <inkml:trace contextRef="#ctx0" brushRef="#br1" timeOffset="-206744.04">29697 5541 36 0,'-4'6'18'0,"1"6"-19"16,3-5 33-16,-4 5-31 15,-3 7 0-15,-3 3 0 16,-4 19 1-16,-4 12-2 16,0 25 0-16,1 23 1 0,-5 21 1 15,5 22-2-15,-1 16 1 32,-14 107-3-32,1-41 0 15,-1-32-3-15,4-18 1 16,-1-32-3-16,5-12 1 15,3-26-5-15,-1-21 0 16</inkml:trace>
  <inkml:trace contextRef="#ctx0" brushRef="#br1" timeOffset="-205842.51">29834 5851 29 0,'67'16'14'0,"50"-10"-7"0,-68-9 23 16,22-7-30-16,28-8 1 15,10-14-1-15,18 7 1 16,11-3-2-16,-8-3 1 16,15-1 0-16,10 4 1 15,0 0-1-15,0 3 0 0,4 3 0 16,-4 3 1-16,-17 13-1 16,0-4 0-16,-1-9 0 15,-13 7 0-15,-15-4 0 16,-14 4 0-16,-10 5-1 15,-18 11 1-15,-4-1 0 16,-3 12 0-16,-7 17 0 16,-3 2 0-16,-15 16 0 15,-10 13 0-15,-11 6 0 16,-11 3 0-16,-10 10-1 16,-3 6 1-16,-12 9-1 15,-2 16 1-15,-1 9-1 16,-10 3 1-16,0 16-1 15,-1-3 1-15,1 13 0 16,0-7 0-16,-4-3-1 16,0-3 0-16,4-6 0 15,-4-19 1-15,4 0-1 16,-1 3 0-16,8 3 0 0,4-12 1 16,-5-4 0-16,-6-21 0 15,-11-4 0-15,-7-6 0 16,-14-12 0-16,-10-13 0 15,-8-13 0-15,-10-6 0 16,-15-2 0-16,-20-11 1 16,-11-2 1-16,-7-4 0 15,-18-9 0-15,-4 0 0 0,-6-3 0 16,-7-10 0-16,-11 1 0 16,-1-1 0-16,5 1-1 15,-8 2 0-15,8-2-1 16,14 9 1-16,-4 6-3 15,14-3 1-15,7 6-4 16,11 4 1-16,10 2-8 16,1 1 1-16</inkml:trace>
  <inkml:trace contextRef="#ctx0" brushRef="#br1" timeOffset="-193215.43">28000 6277 22 0,'-7'51'11'0,"0"33"-5"15,7-62 12-15,0 16-18 16,3-7 1-16,-3 4-1 15,0 2 1-15,-3-5-2 16,-1-7 1-16,1-6-1 16,-4-7 1-16,3-6-3 0,1-12 1 15,-1 6-1 1,4-12 0-16,-7-13 0 0,7-4 0 16,0-2 1-16,0-10 0 15,7-3 1 1,0 0 1-16,4 10 0 0,-1 3 1 15,1 5 0-15,3-2 0 16,0 9 0-16,7 7 0 16,1 2 1-16,6 7 0 15,4 6 0-15,3-6 1 16,-3 6 0-16,-8 4 1 16,-6 5-2-16,-8 4 1 15,-10 3-2-15,-7 6 1 16,-7 0-2-16,-3 0 0 0,-8-3-1 15,0-3 0-15,1-7-3 16,2-2 0-16,1-4-4 16,4-3 1-16</inkml:trace>
  <inkml:trace contextRef="#ctx0" brushRef="#br1" timeOffset="-192888.01">28282 6434 31 0,'28'13'15'0,"8"-26"-12"0,-26 13 28 16,4-9-30 0,4-4 1-16,0-5-1 0,3-4 0 15,-7-4-2-15,0 14 0 16,0-1 1-16,-10 1 1 15,-4 2-1-15,-4 4 0 16,-10 0-1-16,3 0 0 16,4 9-1-16,0 3 1 15,0 10 0-15,0 3 0 16,0 2-1-16,7 5 1 16,-3 2 0-16,6-3 1 0,4 0-3 15,7-6 0-15,4-7-6 16,7-2 1-16</inkml:trace>
  <inkml:trace contextRef="#ctx0" brushRef="#br1" timeOffset="-192602.04">28589 6535 30 0,'0'0'15'0,"-10"-25"-18"15,10 12 22-15,-8 0-19 16,1-5 1-16,4-4 2 16,-1-7 0-16,1 1-2 15,3 3 0-15,3 9 2 16,4-2 1-16,4 5 1 0,7 7 0 16,6-4-2-16,5 7 0 15,2 0-1-15,1 0 0 16,0 3-4-16,-7 0 0 15,-4-3-8-15,-4 6 0 16,-3 10-2 0,-10 2 0-16</inkml:trace>
  <inkml:trace contextRef="#ctx0" brushRef="#br1" timeOffset="-192300.32">29005 6296 35 0,'22'22'17'0,"-1"-28"-18"15,-18 6 31-15,-3 0-32 16,-7 0 1-16,-7 0 0 16,0 3 0-16,0 7 1 15,0 2 1-15,-4 4-1 16,-3-1 0-16,7 4 2 15,3 3 0-15,8-3 1 16,3 3 0-16,3-6 0 16,4-4 1-16,0-2-4 15,-3-4 1-15,3-3-11 16,-7-3 1-16,-4-3-4 16,-6 3 0-16</inkml:trace>
  <inkml:trace contextRef="#ctx0" brushRef="#br1" timeOffset="-191715.1">28945 6820 22 0,'92'-28'11'0,"25"-51"-8"16,-89 64 15-16,7-20-17 16,4-9 1-16,-4-9 0 15,-3-13 1-15,-7 0-3 16,-8-3 1-16,-13 10 2 15,-18 5 1-15,-22-2-1 16,-20 9 1-16,-15 3-1 16,-17 10 0-16,-18 8-1 15,-28 17 0-15,11 9-2 16,-22 13 0-16,-7 2-2 16,15 13 0-16,13 16-2 0,8 3 0 15,14 7 0 1,14 15 1-16,20 3 1 0,19 9 1 15,17 4 2-15,22-7 1 16,20-2 1-16,15-10 1 16,35-7 1-16,35-12 0 15,22-22-1-15,34-18 0 16,29-23-1-16,11-16 0 16,3-18-3-16,-28-6 1 15,-36-1-2-15,-38 7 0 0,-25 0-1 16,-28-10 1-16,-29 7-5 15,-31-10 1-15,-35-6-7 16,-22-12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Aim to understand computer number storage / arithmetic</a:t>
            </a:r>
          </a:p>
          <a:p>
            <a:r>
              <a:rPr lang="en-US">
                <a:cs typeface="Calibri"/>
              </a:rPr>
              <a:t>Goal is to identify limitations of this (finite) system</a:t>
            </a:r>
          </a:p>
          <a:p>
            <a:r>
              <a:rPr lang="en-US">
                <a:cs typeface="Calibri"/>
              </a:rPr>
              <a:t>Disasters in computer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Decimal in normalized floating point representation</a:t>
            </a:r>
          </a:p>
          <a:p>
            <a:r>
              <a:rPr lang="en-US">
                <a:cs typeface="Calibri"/>
              </a:rPr>
              <a:t>123.4567 = 0.1234567 x 10^{-3}</a:t>
            </a:r>
          </a:p>
          <a:p>
            <a:r>
              <a:rPr lang="en-US">
                <a:cs typeface="Calibri"/>
              </a:rPr>
              <a:t>In general, +- 0.d_1 d_2 … x 10^n = +- r x 10^n</a:t>
            </a:r>
          </a:p>
          <a:p>
            <a:r>
              <a:rPr lang="en-US">
                <a:cs typeface="Calibri"/>
              </a:rPr>
              <a:t>Digits </a:t>
            </a:r>
            <a:r>
              <a:rPr lang="en-US" err="1">
                <a:cs typeface="Calibri"/>
              </a:rPr>
              <a:t>d_I</a:t>
            </a:r>
            <a:r>
              <a:rPr lang="en-US">
                <a:cs typeface="Calibri"/>
              </a:rPr>
              <a:t> in {0,1,…,9}, n integer, r in [1/10, 1) the mantissa, n the exponent.</a:t>
            </a:r>
          </a:p>
          <a:p>
            <a:r>
              <a:rPr lang="en-US">
                <a:cs typeface="Calibri"/>
              </a:rPr>
              <a:t>Binary version as well. +- 0.1b_1 b_2 … x 2^m = +- q = 2^m (note first nonzero </a:t>
            </a:r>
            <a:r>
              <a:rPr lang="en-US" err="1">
                <a:cs typeface="Calibri"/>
              </a:rPr>
              <a:t>nmber</a:t>
            </a:r>
            <a:r>
              <a:rPr lang="en-US">
                <a:cs typeface="Calibri"/>
              </a:rPr>
              <a:t> has to be a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Decimal: 314.1592 = 3x10^3 + ….</a:t>
            </a:r>
          </a:p>
          <a:p>
            <a:r>
              <a:rPr lang="en-US">
                <a:cs typeface="Calibri"/>
              </a:rPr>
              <a:t>Binary: 110.1011 = ….</a:t>
            </a:r>
          </a:p>
          <a:p>
            <a:r>
              <a:rPr lang="en-US">
                <a:cs typeface="Calibri"/>
              </a:rPr>
              <a:t>Other bases exist (octal, </a:t>
            </a:r>
            <a:r>
              <a:rPr lang="en-US" err="1">
                <a:cs typeface="Calibri"/>
              </a:rPr>
              <a:t>hexidecimal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4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29 to binary, keep dividing by 2. (=11101_2)</a:t>
            </a:r>
          </a:p>
          <a:p>
            <a:r>
              <a:rPr lang="en-US">
                <a:cs typeface="Calibri"/>
              </a:rPr>
              <a:t>Try on own: Convert 797 to base 5. Check result.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does a computer store the number x = +- q \times 2^m, for m and q finite numbers in binary rep?</a:t>
            </a:r>
          </a:p>
          <a:p>
            <a:r>
              <a:rPr lang="en-US">
                <a:cs typeface="Calibri"/>
              </a:rPr>
              <a:t>Let q = 0.1b_1 b_2, n=-1,0,1</a:t>
            </a:r>
          </a:p>
          <a:p>
            <a:r>
              <a:rPr lang="en-US">
                <a:cs typeface="Calibri"/>
              </a:rPr>
              <a:t>Write out all numbers, place on a number line. </a:t>
            </a:r>
          </a:p>
          <a:p>
            <a:r>
              <a:rPr lang="en-US">
                <a:cs typeface="Calibri"/>
              </a:rPr>
              <a:t>Note gaps, nonuniform, gap at zero</a:t>
            </a:r>
          </a:p>
          <a:p>
            <a:r>
              <a:rPr lang="en-US">
                <a:cs typeface="Calibri"/>
              </a:rPr>
              <a:t>Largest number, overflow rounded to inf</a:t>
            </a:r>
          </a:p>
          <a:p>
            <a:r>
              <a:rPr lang="en-US">
                <a:cs typeface="Calibri"/>
              </a:rPr>
              <a:t>Machine epsilon gives upper bound on relative error rounding. Smallest number such that 1+\eps \</a:t>
            </a:r>
            <a:r>
              <a:rPr lang="en-US" err="1">
                <a:cs typeface="Calibri"/>
              </a:rPr>
              <a:t>neq</a:t>
            </a:r>
            <a:r>
              <a:rPr lang="en-US">
                <a:cs typeface="Calibri"/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1.3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Floating Point Representation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Number systems and finite precision machines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62A34B-98B2-4531-A3CA-5F7F282DF9A5}"/>
                  </a:ext>
                </a:extLst>
              </p14:cNvPr>
              <p14:cNvContentPartPr/>
              <p14:nvPr/>
            </p14:nvContentPartPr>
            <p14:xfrm>
              <a:off x="1592640" y="314640"/>
              <a:ext cx="9992520" cy="425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62A34B-98B2-4531-A3CA-5F7F282DF9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3280" y="305280"/>
                <a:ext cx="10011240" cy="42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C9EBF1-B033-455B-A489-E2BD1B4EAA82}"/>
                  </a:ext>
                </a:extLst>
              </p14:cNvPr>
              <p14:cNvContentPartPr/>
              <p14:nvPr/>
            </p14:nvContentPartPr>
            <p14:xfrm>
              <a:off x="840600" y="1452600"/>
              <a:ext cx="411840" cy="152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C9EBF1-B033-455B-A489-E2BD1B4EA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240" y="1443240"/>
                <a:ext cx="430560" cy="15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50B6-817B-4968-BF0C-B5A258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Goal and disclaimer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931-5A4E-403F-A2CB-5843E43A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C8999-8C76-4771-BD97-3FD490A2B72B}"/>
                  </a:ext>
                </a:extLst>
              </p14:cNvPr>
              <p14:cNvContentPartPr/>
              <p14:nvPr/>
            </p14:nvContentPartPr>
            <p14:xfrm>
              <a:off x="1116360" y="179280"/>
              <a:ext cx="10500840" cy="35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C8999-8C76-4771-BD97-3FD490A2B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000" y="169920"/>
                <a:ext cx="10519560" cy="35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35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4A9-591F-44F0-B641-F8D63B79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Normalized floating point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B81C-4B6C-4A4F-956D-766BC71D9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F0B22-DBA9-4573-BCBF-0EC1FC065791}"/>
                  </a:ext>
                </a:extLst>
              </p14:cNvPr>
              <p14:cNvContentPartPr/>
              <p14:nvPr/>
            </p14:nvContentPartPr>
            <p14:xfrm>
              <a:off x="797400" y="179280"/>
              <a:ext cx="11228760" cy="65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F0B22-DBA9-4573-BCBF-0EC1FC065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040" y="169920"/>
                <a:ext cx="11247480" cy="65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55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485A-8785-41DD-847C-D2587AEF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Number systems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3B8A-BAD3-4243-940E-C8F3C4E2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939A75-88E0-4ACB-B37E-069A7B604F2B}"/>
                  </a:ext>
                </a:extLst>
              </p14:cNvPr>
              <p14:cNvContentPartPr/>
              <p14:nvPr/>
            </p14:nvContentPartPr>
            <p14:xfrm>
              <a:off x="337680" y="1221480"/>
              <a:ext cx="11486520" cy="53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939A75-88E0-4ACB-B37E-069A7B604F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20" y="1212120"/>
                <a:ext cx="11505240" cy="53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0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D547-040E-41D8-80C2-C0E9794C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Converting bases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A7F7-EE2A-479E-B19E-0F4BA915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B2C2FD-1D43-4524-B98D-09B261D92F99}"/>
                  </a:ext>
                </a:extLst>
              </p14:cNvPr>
              <p14:cNvContentPartPr/>
              <p14:nvPr/>
            </p14:nvContentPartPr>
            <p14:xfrm>
              <a:off x="349200" y="3240"/>
              <a:ext cx="11138400" cy="651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B2C2FD-1D43-4524-B98D-09B261D92F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0" y="-6120"/>
                <a:ext cx="11157120" cy="65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71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576-8B2E-41D1-9D9B-AAC921E8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Toying with computer numbers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5479-C5D1-4311-8944-A71579F8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8FF880-4D3C-4743-8810-8EEDF0DA6FD6}"/>
                  </a:ext>
                </a:extLst>
              </p14:cNvPr>
              <p14:cNvContentPartPr/>
              <p14:nvPr/>
            </p14:nvContentPartPr>
            <p14:xfrm>
              <a:off x="0" y="142200"/>
              <a:ext cx="12191040" cy="659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8FF880-4D3C-4743-8810-8EEDF0DA6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32840"/>
                <a:ext cx="12209760" cy="66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64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1.3 Floating Point Representation</vt:lpstr>
      <vt:lpstr>Homework Submission to Canvas</vt:lpstr>
      <vt:lpstr>Goal and disclaimer</vt:lpstr>
      <vt:lpstr>Normalized floating point representation</vt:lpstr>
      <vt:lpstr>Number systems review</vt:lpstr>
      <vt:lpstr>Example: Converting bases</vt:lpstr>
      <vt:lpstr>Example: Toying with computer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2021-02-12T15:48:13Z</dcterms:modified>
</cp:coreProperties>
</file>