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6.xml" ContentType="application/vnd.openxmlformats-officedocument.presentationml.notesSlide+xml"/>
  <Override PartName="/ppt/ink/ink8.xml" ContentType="application/inkml+xml"/>
  <Override PartName="/ppt/notesSlides/notesSlide7.xml" ContentType="application/vnd.openxmlformats-officedocument.presentationml.notesSlide+xml"/>
  <Override PartName="/ppt/ink/ink9.xml" ContentType="application/inkml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70" r:id="rId3"/>
    <p:sldId id="271" r:id="rId4"/>
    <p:sldId id="272" r:id="rId5"/>
    <p:sldId id="273" r:id="rId6"/>
    <p:sldId id="275" r:id="rId7"/>
    <p:sldId id="274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135351-0FCC-4D15-BE84-ECEE137EE243}" v="48" dt="2021-02-12T19:03:46.985"/>
    <p1510:client id="{981D92B9-E3C6-C17E-867F-AD2E91B799E3}" v="97" dt="2021-02-12T02:37:02.123"/>
    <p1510:client id="{F33EA18B-58F5-129C-7420-6A2A752897AE}" v="165" dt="2021-02-12T14:59:32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fa919fd6-03f8-48d0-9b95-10ac8c9672df" providerId="ADAL" clId="{9D9A4CD8-5DB8-44AF-884E-8856B872CC3F}"/>
    <pc:docChg chg="modSld">
      <pc:chgData name="Chad Vidden" userId="fa919fd6-03f8-48d0-9b95-10ac8c9672df" providerId="ADAL" clId="{9D9A4CD8-5DB8-44AF-884E-8856B872CC3F}" dt="2020-09-08T18:58:37.816" v="0"/>
      <pc:docMkLst>
        <pc:docMk/>
      </pc:docMkLst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637318454" sldId="25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599349530" sldId="258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599349530" sldId="258"/>
            <ac:inkMk id="3" creationId="{8D491B5F-61B5-49A7-AEF0-5895D3A28D8A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541778303" sldId="263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541778303" sldId="263"/>
            <ac:inkMk id="4" creationId="{1FE8EA9C-64EF-49C4-8FE3-48245B22EA5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08612352" sldId="264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08612352" sldId="264"/>
            <ac:inkMk id="4" creationId="{52C38DB5-BF29-44C0-BC74-5E60CBBCAE1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060976806" sldId="265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060976806" sldId="265"/>
            <ac:inkMk id="4" creationId="{D6DD8ABF-8F0F-4274-B912-BC84BA3CCAE4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56143147" sldId="266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56143147" sldId="266"/>
            <ac:inkMk id="4" creationId="{95B97644-437A-4599-B75C-87F4BCE27AB1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207666020" sldId="26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207666020" sldId="267"/>
            <ac:inkMk id="4" creationId="{FAC1FE87-BEA8-41A1-9BA1-61437714ACAB}"/>
          </ac:inkMkLst>
        </pc:ink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DEBCB731-28F7-2BB6-EE7F-95ACA133AB2E}"/>
    <pc:docChg chg="modSld">
      <pc:chgData name="Chad Vidden" userId="S::cvidden@uwlax.edu::fa919fd6-03f8-48d0-9b95-10ac8c9672df" providerId="AD" clId="Web-{DEBCB731-28F7-2BB6-EE7F-95ACA133AB2E}" dt="2021-02-02T15:49:41.141" v="1"/>
      <pc:docMkLst>
        <pc:docMk/>
      </pc:docMkLst>
      <pc:sldChg chg="delSp">
        <pc:chgData name="Chad Vidden" userId="S::cvidden@uwlax.edu::fa919fd6-03f8-48d0-9b95-10ac8c9672df" providerId="AD" clId="Web-{DEBCB731-28F7-2BB6-EE7F-95ACA133AB2E}" dt="2021-02-02T15:49:30.656" v="0"/>
        <pc:sldMkLst>
          <pc:docMk/>
          <pc:sldMk cId="3637318454" sldId="257"/>
        </pc:sldMkLst>
        <pc:inkChg chg="del">
          <ac:chgData name="Chad Vidden" userId="S::cvidden@uwlax.edu::fa919fd6-03f8-48d0-9b95-10ac8c9672df" providerId="AD" clId="Web-{DEBCB731-28F7-2BB6-EE7F-95ACA133AB2E}" dt="2021-02-02T15:49:30.656" v="0"/>
          <ac:inkMkLst>
            <pc:docMk/>
            <pc:sldMk cId="3637318454" sldId="257"/>
            <ac:inkMk id="5" creationId="{4A3F97C9-A9A7-4B56-8E75-DE3C55655613}"/>
          </ac:inkMkLst>
        </pc:inkChg>
      </pc:sldChg>
      <pc:sldChg chg="delSp">
        <pc:chgData name="Chad Vidden" userId="S::cvidden@uwlax.edu::fa919fd6-03f8-48d0-9b95-10ac8c9672df" providerId="AD" clId="Web-{DEBCB731-28F7-2BB6-EE7F-95ACA133AB2E}" dt="2021-02-02T15:49:41.141" v="1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DEBCB731-28F7-2BB6-EE7F-95ACA133AB2E}" dt="2021-02-02T15:49:41.141" v="1"/>
          <ac:inkMkLst>
            <pc:docMk/>
            <pc:sldMk cId="541778303" sldId="263"/>
            <ac:inkMk id="4" creationId="{418ED824-C61D-4827-A6C1-1E526DCBD49F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" userId="fa919fd6-03f8-48d0-9b95-10ac8c9672df" providerId="ADAL" clId="{1A135351-0FCC-4D15-BE84-ECEE137EE243}"/>
    <pc:docChg chg="custSel addSld modSld">
      <pc:chgData name="Chad" userId="fa919fd6-03f8-48d0-9b95-10ac8c9672df" providerId="ADAL" clId="{1A135351-0FCC-4D15-BE84-ECEE137EE243}" dt="2021-02-12T19:03:46.984" v="48"/>
      <pc:docMkLst>
        <pc:docMk/>
      </pc:docMkLst>
      <pc:sldChg chg="addSp modSp mod">
        <pc:chgData name="Chad" userId="fa919fd6-03f8-48d0-9b95-10ac8c9672df" providerId="ADAL" clId="{1A135351-0FCC-4D15-BE84-ECEE137EE243}" dt="2021-02-12T18:50:40.410" v="46"/>
        <pc:sldMkLst>
          <pc:docMk/>
          <pc:sldMk cId="3637318454" sldId="257"/>
        </pc:sldMkLst>
        <pc:spChg chg="mod">
          <ac:chgData name="Chad" userId="fa919fd6-03f8-48d0-9b95-10ac8c9672df" providerId="ADAL" clId="{1A135351-0FCC-4D15-BE84-ECEE137EE243}" dt="2021-02-12T16:04:28.255" v="45" actId="27636"/>
          <ac:spMkLst>
            <pc:docMk/>
            <pc:sldMk cId="3637318454" sldId="257"/>
            <ac:spMk id="2" creationId="{2E65DF66-721C-49F8-8A3B-ECA7E094359C}"/>
          </ac:spMkLst>
        </pc:spChg>
        <pc:inkChg chg="add">
          <ac:chgData name="Chad" userId="fa919fd6-03f8-48d0-9b95-10ac8c9672df" providerId="ADAL" clId="{1A135351-0FCC-4D15-BE84-ECEE137EE243}" dt="2021-02-12T18:50:40.410" v="46"/>
          <ac:inkMkLst>
            <pc:docMk/>
            <pc:sldMk cId="3637318454" sldId="257"/>
            <ac:inkMk id="5" creationId="{5B946DFB-2815-4E84-B42B-408DD814A7BC}"/>
          </ac:inkMkLst>
        </pc:inkChg>
      </pc:sldChg>
      <pc:sldChg chg="addSp">
        <pc:chgData name="Chad" userId="fa919fd6-03f8-48d0-9b95-10ac8c9672df" providerId="ADAL" clId="{1A135351-0FCC-4D15-BE84-ECEE137EE243}" dt="2021-02-12T19:03:46.984" v="48"/>
        <pc:sldMkLst>
          <pc:docMk/>
          <pc:sldMk cId="765299618" sldId="268"/>
        </pc:sldMkLst>
        <pc:inkChg chg="add">
          <ac:chgData name="Chad" userId="fa919fd6-03f8-48d0-9b95-10ac8c9672df" providerId="ADAL" clId="{1A135351-0FCC-4D15-BE84-ECEE137EE243}" dt="2021-02-12T19:03:46.984" v="48"/>
          <ac:inkMkLst>
            <pc:docMk/>
            <pc:sldMk cId="765299618" sldId="268"/>
            <ac:inkMk id="4" creationId="{B2133A15-930F-4375-931D-6B3B15D78550}"/>
          </ac:inkMkLst>
        </pc:inkChg>
      </pc:sldChg>
      <pc:sldChg chg="addSp">
        <pc:chgData name="Chad" userId="fa919fd6-03f8-48d0-9b95-10ac8c9672df" providerId="ADAL" clId="{1A135351-0FCC-4D15-BE84-ECEE137EE243}" dt="2021-02-12T18:50:40.410" v="46"/>
        <pc:sldMkLst>
          <pc:docMk/>
          <pc:sldMk cId="1957090136" sldId="270"/>
        </pc:sldMkLst>
        <pc:inkChg chg="add">
          <ac:chgData name="Chad" userId="fa919fd6-03f8-48d0-9b95-10ac8c9672df" providerId="ADAL" clId="{1A135351-0FCC-4D15-BE84-ECEE137EE243}" dt="2021-02-12T18:50:40.410" v="46"/>
          <ac:inkMkLst>
            <pc:docMk/>
            <pc:sldMk cId="1957090136" sldId="270"/>
            <ac:inkMk id="4" creationId="{AAEB4191-51C8-4BD2-907E-75080BDF0699}"/>
          </ac:inkMkLst>
        </pc:inkChg>
      </pc:sldChg>
      <pc:sldChg chg="addSp">
        <pc:chgData name="Chad" userId="fa919fd6-03f8-48d0-9b95-10ac8c9672df" providerId="ADAL" clId="{1A135351-0FCC-4D15-BE84-ECEE137EE243}" dt="2021-02-12T18:50:40.410" v="46"/>
        <pc:sldMkLst>
          <pc:docMk/>
          <pc:sldMk cId="2546870958" sldId="271"/>
        </pc:sldMkLst>
        <pc:inkChg chg="add">
          <ac:chgData name="Chad" userId="fa919fd6-03f8-48d0-9b95-10ac8c9672df" providerId="ADAL" clId="{1A135351-0FCC-4D15-BE84-ECEE137EE243}" dt="2021-02-12T18:50:40.410" v="46"/>
          <ac:inkMkLst>
            <pc:docMk/>
            <pc:sldMk cId="2546870958" sldId="271"/>
            <ac:inkMk id="4" creationId="{DE5B60A8-8670-4D58-BDA2-79B5C3EFCDA0}"/>
          </ac:inkMkLst>
        </pc:inkChg>
      </pc:sldChg>
      <pc:sldChg chg="addSp">
        <pc:chgData name="Chad" userId="fa919fd6-03f8-48d0-9b95-10ac8c9672df" providerId="ADAL" clId="{1A135351-0FCC-4D15-BE84-ECEE137EE243}" dt="2021-02-12T19:03:46.984" v="48"/>
        <pc:sldMkLst>
          <pc:docMk/>
          <pc:sldMk cId="3098653930" sldId="272"/>
        </pc:sldMkLst>
        <pc:inkChg chg="add">
          <ac:chgData name="Chad" userId="fa919fd6-03f8-48d0-9b95-10ac8c9672df" providerId="ADAL" clId="{1A135351-0FCC-4D15-BE84-ECEE137EE243}" dt="2021-02-12T18:50:40.410" v="46"/>
          <ac:inkMkLst>
            <pc:docMk/>
            <pc:sldMk cId="3098653930" sldId="272"/>
            <ac:inkMk id="4" creationId="{53963209-5127-4E22-A428-FABE833A0A88}"/>
          </ac:inkMkLst>
        </pc:inkChg>
        <pc:inkChg chg="add">
          <ac:chgData name="Chad" userId="fa919fd6-03f8-48d0-9b95-10ac8c9672df" providerId="ADAL" clId="{1A135351-0FCC-4D15-BE84-ECEE137EE243}" dt="2021-02-12T19:03:46.984" v="48"/>
          <ac:inkMkLst>
            <pc:docMk/>
            <pc:sldMk cId="3098653930" sldId="272"/>
            <ac:inkMk id="5" creationId="{0ACD7D83-C055-420B-B446-06AD5C34576D}"/>
          </ac:inkMkLst>
        </pc:inkChg>
      </pc:sldChg>
      <pc:sldChg chg="addSp">
        <pc:chgData name="Chad" userId="fa919fd6-03f8-48d0-9b95-10ac8c9672df" providerId="ADAL" clId="{1A135351-0FCC-4D15-BE84-ECEE137EE243}" dt="2021-02-12T18:50:40.410" v="46"/>
        <pc:sldMkLst>
          <pc:docMk/>
          <pc:sldMk cId="4062809005" sldId="273"/>
        </pc:sldMkLst>
        <pc:inkChg chg="add">
          <ac:chgData name="Chad" userId="fa919fd6-03f8-48d0-9b95-10ac8c9672df" providerId="ADAL" clId="{1A135351-0FCC-4D15-BE84-ECEE137EE243}" dt="2021-02-12T18:50:40.410" v="46"/>
          <ac:inkMkLst>
            <pc:docMk/>
            <pc:sldMk cId="4062809005" sldId="273"/>
            <ac:inkMk id="4" creationId="{056CE732-44F0-4401-A7AB-A959D5246503}"/>
          </ac:inkMkLst>
        </pc:inkChg>
      </pc:sldChg>
      <pc:sldChg chg="addSp">
        <pc:chgData name="Chad" userId="fa919fd6-03f8-48d0-9b95-10ac8c9672df" providerId="ADAL" clId="{1A135351-0FCC-4D15-BE84-ECEE137EE243}" dt="2021-02-12T19:03:46.984" v="48"/>
        <pc:sldMkLst>
          <pc:docMk/>
          <pc:sldMk cId="195081831" sldId="274"/>
        </pc:sldMkLst>
        <pc:inkChg chg="add">
          <ac:chgData name="Chad" userId="fa919fd6-03f8-48d0-9b95-10ac8c9672df" providerId="ADAL" clId="{1A135351-0FCC-4D15-BE84-ECEE137EE243}" dt="2021-02-12T19:03:46.984" v="48"/>
          <ac:inkMkLst>
            <pc:docMk/>
            <pc:sldMk cId="195081831" sldId="274"/>
            <ac:inkMk id="4" creationId="{83641CE6-99AC-4BAD-9E06-DF7348A83C24}"/>
          </ac:inkMkLst>
        </pc:inkChg>
      </pc:sldChg>
      <pc:sldChg chg="addSp new">
        <pc:chgData name="Chad" userId="fa919fd6-03f8-48d0-9b95-10ac8c9672df" providerId="ADAL" clId="{1A135351-0FCC-4D15-BE84-ECEE137EE243}" dt="2021-02-12T19:03:46.984" v="48"/>
        <pc:sldMkLst>
          <pc:docMk/>
          <pc:sldMk cId="1463454338" sldId="275"/>
        </pc:sldMkLst>
        <pc:inkChg chg="add">
          <ac:chgData name="Chad" userId="fa919fd6-03f8-48d0-9b95-10ac8c9672df" providerId="ADAL" clId="{1A135351-0FCC-4D15-BE84-ECEE137EE243}" dt="2021-02-12T19:03:46.984" v="48"/>
          <ac:inkMkLst>
            <pc:docMk/>
            <pc:sldMk cId="1463454338" sldId="275"/>
            <ac:inkMk id="4" creationId="{7783C6CB-9B3B-486D-A3B3-871B06F648EF}"/>
          </ac:inkMkLst>
        </pc:ink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F33EA18B-58F5-129C-7420-6A2A752897AE}"/>
    <pc:docChg chg="addSld modSld">
      <pc:chgData name="Chad Vidden" userId="S::cvidden@uwlax.edu::fa919fd6-03f8-48d0-9b95-10ac8c9672df" providerId="AD" clId="Web-{F33EA18B-58F5-129C-7420-6A2A752897AE}" dt="2021-02-12T14:59:32.219" v="510" actId="20577"/>
      <pc:docMkLst>
        <pc:docMk/>
      </pc:docMkLst>
      <pc:sldChg chg="modSp">
        <pc:chgData name="Chad Vidden" userId="S::cvidden@uwlax.edu::fa919fd6-03f8-48d0-9b95-10ac8c9672df" providerId="AD" clId="Web-{F33EA18B-58F5-129C-7420-6A2A752897AE}" dt="2021-02-12T14:59:32.219" v="51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F33EA18B-58F5-129C-7420-6A2A752897AE}" dt="2021-02-12T14:59:32.219" v="510" actId="20577"/>
          <ac:spMkLst>
            <pc:docMk/>
            <pc:sldMk cId="765299618" sldId="268"/>
            <ac:spMk id="3" creationId="{9BBBB11B-49A7-4A14-AC67-AC50FA0F861E}"/>
          </ac:spMkLst>
        </pc:spChg>
      </pc:sldChg>
      <pc:sldChg chg="modNotes">
        <pc:chgData name="Chad Vidden" userId="S::cvidden@uwlax.edu::fa919fd6-03f8-48d0-9b95-10ac8c9672df" providerId="AD" clId="Web-{F33EA18B-58F5-129C-7420-6A2A752897AE}" dt="2021-02-12T14:41:37.556" v="37"/>
        <pc:sldMkLst>
          <pc:docMk/>
          <pc:sldMk cId="1957090136" sldId="270"/>
        </pc:sldMkLst>
      </pc:sldChg>
      <pc:sldChg chg="modSp new modNotes">
        <pc:chgData name="Chad Vidden" userId="S::cvidden@uwlax.edu::fa919fd6-03f8-48d0-9b95-10ac8c9672df" providerId="AD" clId="Web-{F33EA18B-58F5-129C-7420-6A2A752897AE}" dt="2021-02-12T14:44:40.961" v="154"/>
        <pc:sldMkLst>
          <pc:docMk/>
          <pc:sldMk cId="2546870958" sldId="271"/>
        </pc:sldMkLst>
        <pc:spChg chg="mod">
          <ac:chgData name="Chad Vidden" userId="S::cvidden@uwlax.edu::fa919fd6-03f8-48d0-9b95-10ac8c9672df" providerId="AD" clId="Web-{F33EA18B-58F5-129C-7420-6A2A752897AE}" dt="2021-02-12T14:42:38.525" v="47" actId="20577"/>
          <ac:spMkLst>
            <pc:docMk/>
            <pc:sldMk cId="2546870958" sldId="271"/>
            <ac:spMk id="2" creationId="{F976CA30-1A21-49B8-B08B-90E28D2E17F2}"/>
          </ac:spMkLst>
        </pc:spChg>
      </pc:sldChg>
      <pc:sldChg chg="modSp new modNotes">
        <pc:chgData name="Chad Vidden" userId="S::cvidden@uwlax.edu::fa919fd6-03f8-48d0-9b95-10ac8c9672df" providerId="AD" clId="Web-{F33EA18B-58F5-129C-7420-6A2A752897AE}" dt="2021-02-12T14:51:12.411" v="389"/>
        <pc:sldMkLst>
          <pc:docMk/>
          <pc:sldMk cId="3098653930" sldId="272"/>
        </pc:sldMkLst>
        <pc:spChg chg="mod">
          <ac:chgData name="Chad Vidden" userId="S::cvidden@uwlax.edu::fa919fd6-03f8-48d0-9b95-10ac8c9672df" providerId="AD" clId="Web-{F33EA18B-58F5-129C-7420-6A2A752897AE}" dt="2021-02-12T14:45:34.726" v="169" actId="20577"/>
          <ac:spMkLst>
            <pc:docMk/>
            <pc:sldMk cId="3098653930" sldId="272"/>
            <ac:spMk id="2" creationId="{A0F913B9-8FC3-4EF5-AE68-8FA87848DCE9}"/>
          </ac:spMkLst>
        </pc:spChg>
      </pc:sldChg>
      <pc:sldChg chg="modSp new modNotes">
        <pc:chgData name="Chad Vidden" userId="S::cvidden@uwlax.edu::fa919fd6-03f8-48d0-9b95-10ac8c9672df" providerId="AD" clId="Web-{F33EA18B-58F5-129C-7420-6A2A752897AE}" dt="2021-02-12T14:52:49.660" v="413"/>
        <pc:sldMkLst>
          <pc:docMk/>
          <pc:sldMk cId="4062809005" sldId="273"/>
        </pc:sldMkLst>
        <pc:spChg chg="mod">
          <ac:chgData name="Chad Vidden" userId="S::cvidden@uwlax.edu::fa919fd6-03f8-48d0-9b95-10ac8c9672df" providerId="AD" clId="Web-{F33EA18B-58F5-129C-7420-6A2A752897AE}" dt="2021-02-12T14:51:25.864" v="396" actId="20577"/>
          <ac:spMkLst>
            <pc:docMk/>
            <pc:sldMk cId="4062809005" sldId="273"/>
            <ac:spMk id="2" creationId="{972DF5D5-FB84-4B6D-B16B-EEF8D73C1FF4}"/>
          </ac:spMkLst>
        </pc:spChg>
      </pc:sldChg>
      <pc:sldChg chg="modSp new modNotes">
        <pc:chgData name="Chad Vidden" userId="S::cvidden@uwlax.edu::fa919fd6-03f8-48d0-9b95-10ac8c9672df" providerId="AD" clId="Web-{F33EA18B-58F5-129C-7420-6A2A752897AE}" dt="2021-02-12T14:54:13.550" v="473"/>
        <pc:sldMkLst>
          <pc:docMk/>
          <pc:sldMk cId="195081831" sldId="274"/>
        </pc:sldMkLst>
        <pc:spChg chg="mod">
          <ac:chgData name="Chad Vidden" userId="S::cvidden@uwlax.edu::fa919fd6-03f8-48d0-9b95-10ac8c9672df" providerId="AD" clId="Web-{F33EA18B-58F5-129C-7420-6A2A752897AE}" dt="2021-02-12T14:53:31.784" v="423" actId="20577"/>
          <ac:spMkLst>
            <pc:docMk/>
            <pc:sldMk cId="195081831" sldId="274"/>
            <ac:spMk id="2" creationId="{7B215833-F7AF-488C-A6F6-AFB89294E970}"/>
          </ac:spMkLst>
        </pc:spChg>
      </pc:sldChg>
    </pc:docChg>
  </pc:docChgLst>
  <pc:docChgLst>
    <pc:chgData name="Chad Vidden" userId="S::cvidden@uwlax.edu::fa919fd6-03f8-48d0-9b95-10ac8c9672df" providerId="AD" clId="Web-{42B0EC01-6734-85F3-5FFD-5F85768AA212}"/>
    <pc:docChg chg="addSld delSld modSld">
      <pc:chgData name="Chad Vidden" userId="S::cvidden@uwlax.edu::fa919fd6-03f8-48d0-9b95-10ac8c9672df" providerId="AD" clId="Web-{42B0EC01-6734-85F3-5FFD-5F85768AA212}" dt="2021-02-03T03:02:18.063" v="607"/>
      <pc:docMkLst>
        <pc:docMk/>
      </pc:docMkLst>
      <pc:sldChg chg="modSp">
        <pc:chgData name="Chad Vidden" userId="S::cvidden@uwlax.edu::fa919fd6-03f8-48d0-9b95-10ac8c9672df" providerId="AD" clId="Web-{42B0EC01-6734-85F3-5FFD-5F85768AA212}" dt="2021-02-03T02:25:20.254" v="17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42B0EC01-6734-85F3-5FFD-5F85768AA212}" dt="2021-02-03T02:25:20.254" v="17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42B0EC01-6734-85F3-5FFD-5F85768AA212}" dt="2021-02-03T02:25:21.754" v="18"/>
        <pc:sldMkLst>
          <pc:docMk/>
          <pc:sldMk cId="541778303" sldId="263"/>
        </pc:sldMkLst>
      </pc:sldChg>
      <pc:sldChg chg="modSp modNotes">
        <pc:chgData name="Chad Vidden" userId="S::cvidden@uwlax.edu::fa919fd6-03f8-48d0-9b95-10ac8c9672df" providerId="AD" clId="Web-{42B0EC01-6734-85F3-5FFD-5F85768AA212}" dt="2021-02-03T03:02:18.063" v="60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42B0EC01-6734-85F3-5FFD-5F85768AA212}" dt="2021-02-03T02:41:36.960" v="158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42B0EC01-6734-85F3-5FFD-5F85768AA212}" dt="2021-02-03T03:01:57.703" v="588" actId="20577"/>
          <ac:spMkLst>
            <pc:docMk/>
            <pc:sldMk cId="765299618" sldId="268"/>
            <ac:spMk id="3" creationId="{9BBBB11B-49A7-4A14-AC67-AC50FA0F861E}"/>
          </ac:spMkLst>
        </pc:spChg>
      </pc:sldChg>
      <pc:sldChg chg="modSp modNotes">
        <pc:chgData name="Chad Vidden" userId="S::cvidden@uwlax.edu::fa919fd6-03f8-48d0-9b95-10ac8c9672df" providerId="AD" clId="Web-{42B0EC01-6734-85F3-5FFD-5F85768AA212}" dt="2021-02-03T02:25:56.098" v="34" actId="20577"/>
        <pc:sldMkLst>
          <pc:docMk/>
          <pc:sldMk cId="2628878555" sldId="270"/>
        </pc:sldMkLst>
        <pc:spChg chg="mod">
          <ac:chgData name="Chad Vidden" userId="S::cvidden@uwlax.edu::fa919fd6-03f8-48d0-9b95-10ac8c9672df" providerId="AD" clId="Web-{42B0EC01-6734-85F3-5FFD-5F85768AA212}" dt="2021-02-03T02:25:56.098" v="34" actId="20577"/>
          <ac:spMkLst>
            <pc:docMk/>
            <pc:sldMk cId="2628878555" sldId="270"/>
            <ac:spMk id="2" creationId="{71DFCEC1-A1F9-4996-88A7-B558ABFC726A}"/>
          </ac:spMkLst>
        </pc:spChg>
      </pc:sldChg>
      <pc:sldChg chg="modSp new modNotes">
        <pc:chgData name="Chad Vidden" userId="S::cvidden@uwlax.edu::fa919fd6-03f8-48d0-9b95-10ac8c9672df" providerId="AD" clId="Web-{42B0EC01-6734-85F3-5FFD-5F85768AA212}" dt="2021-02-03T02:42:30.571" v="212"/>
        <pc:sldMkLst>
          <pc:docMk/>
          <pc:sldMk cId="2105964278" sldId="271"/>
        </pc:sldMkLst>
        <pc:spChg chg="mod">
          <ac:chgData name="Chad Vidden" userId="S::cvidden@uwlax.edu::fa919fd6-03f8-48d0-9b95-10ac8c9672df" providerId="AD" clId="Web-{42B0EC01-6734-85F3-5FFD-5F85768AA212}" dt="2021-02-03T02:36:42.064" v="50" actId="20577"/>
          <ac:spMkLst>
            <pc:docMk/>
            <pc:sldMk cId="2105964278" sldId="271"/>
            <ac:spMk id="2" creationId="{8BB6562F-2E18-4B58-82B6-010709E6B3FF}"/>
          </ac:spMkLst>
        </pc:spChg>
      </pc:sldChg>
      <pc:sldChg chg="del">
        <pc:chgData name="Chad Vidden" userId="S::cvidden@uwlax.edu::fa919fd6-03f8-48d0-9b95-10ac8c9672df" providerId="AD" clId="Web-{42B0EC01-6734-85F3-5FFD-5F85768AA212}" dt="2021-02-03T02:25:33.285" v="20"/>
        <pc:sldMkLst>
          <pc:docMk/>
          <pc:sldMk cId="2286147315" sldId="271"/>
        </pc:sldMkLst>
      </pc:sldChg>
      <pc:sldChg chg="modSp new modNotes">
        <pc:chgData name="Chad Vidden" userId="S::cvidden@uwlax.edu::fa919fd6-03f8-48d0-9b95-10ac8c9672df" providerId="AD" clId="Web-{42B0EC01-6734-85F3-5FFD-5F85768AA212}" dt="2021-02-03T02:50:24.658" v="396"/>
        <pc:sldMkLst>
          <pc:docMk/>
          <pc:sldMk cId="2155389111" sldId="272"/>
        </pc:sldMkLst>
        <pc:spChg chg="mod">
          <ac:chgData name="Chad Vidden" userId="S::cvidden@uwlax.edu::fa919fd6-03f8-48d0-9b95-10ac8c9672df" providerId="AD" clId="Web-{42B0EC01-6734-85F3-5FFD-5F85768AA212}" dt="2021-02-03T02:42:40.008" v="227" actId="20577"/>
          <ac:spMkLst>
            <pc:docMk/>
            <pc:sldMk cId="2155389111" sldId="272"/>
            <ac:spMk id="2" creationId="{F9286DAA-FCEF-43DB-87E3-132AECF29EA8}"/>
          </ac:spMkLst>
        </pc:spChg>
      </pc:sldChg>
      <pc:sldChg chg="del">
        <pc:chgData name="Chad Vidden" userId="S::cvidden@uwlax.edu::fa919fd6-03f8-48d0-9b95-10ac8c9672df" providerId="AD" clId="Web-{42B0EC01-6734-85F3-5FFD-5F85768AA212}" dt="2021-02-03T02:25:38.660" v="23"/>
        <pc:sldMkLst>
          <pc:docMk/>
          <pc:sldMk cId="4272805525" sldId="272"/>
        </pc:sldMkLst>
      </pc:sldChg>
      <pc:sldChg chg="del">
        <pc:chgData name="Chad Vidden" userId="S::cvidden@uwlax.edu::fa919fd6-03f8-48d0-9b95-10ac8c9672df" providerId="AD" clId="Web-{42B0EC01-6734-85F3-5FFD-5F85768AA212}" dt="2021-02-03T02:25:38.660" v="22"/>
        <pc:sldMkLst>
          <pc:docMk/>
          <pc:sldMk cId="3029926146" sldId="273"/>
        </pc:sldMkLst>
      </pc:sldChg>
      <pc:sldChg chg="modSp new modNotes">
        <pc:chgData name="Chad Vidden" userId="S::cvidden@uwlax.edu::fa919fd6-03f8-48d0-9b95-10ac8c9672df" providerId="AD" clId="Web-{42B0EC01-6734-85F3-5FFD-5F85768AA212}" dt="2021-02-03T02:51:13.315" v="445"/>
        <pc:sldMkLst>
          <pc:docMk/>
          <pc:sldMk cId="3413235350" sldId="273"/>
        </pc:sldMkLst>
        <pc:spChg chg="mod">
          <ac:chgData name="Chad Vidden" userId="S::cvidden@uwlax.edu::fa919fd6-03f8-48d0-9b95-10ac8c9672df" providerId="AD" clId="Web-{42B0EC01-6734-85F3-5FFD-5F85768AA212}" dt="2021-02-03T02:49:08.860" v="327" actId="20577"/>
          <ac:spMkLst>
            <pc:docMk/>
            <pc:sldMk cId="3413235350" sldId="273"/>
            <ac:spMk id="2" creationId="{267EB970-76AA-4281-AEB8-F2902DB629E7}"/>
          </ac:spMkLst>
        </pc:spChg>
      </pc:sldChg>
      <pc:sldChg chg="del">
        <pc:chgData name="Chad Vidden" userId="S::cvidden@uwlax.edu::fa919fd6-03f8-48d0-9b95-10ac8c9672df" providerId="AD" clId="Web-{42B0EC01-6734-85F3-5FFD-5F85768AA212}" dt="2021-02-03T02:25:38.660" v="21"/>
        <pc:sldMkLst>
          <pc:docMk/>
          <pc:sldMk cId="1596020509" sldId="274"/>
        </pc:sldMkLst>
      </pc:sldChg>
      <pc:sldChg chg="modSp new modNotes">
        <pc:chgData name="Chad Vidden" userId="S::cvidden@uwlax.edu::fa919fd6-03f8-48d0-9b95-10ac8c9672df" providerId="AD" clId="Web-{42B0EC01-6734-85F3-5FFD-5F85768AA212}" dt="2021-02-03T02:54:17.819" v="547"/>
        <pc:sldMkLst>
          <pc:docMk/>
          <pc:sldMk cId="2542703895" sldId="274"/>
        </pc:sldMkLst>
        <pc:spChg chg="mod">
          <ac:chgData name="Chad Vidden" userId="S::cvidden@uwlax.edu::fa919fd6-03f8-48d0-9b95-10ac8c9672df" providerId="AD" clId="Web-{42B0EC01-6734-85F3-5FFD-5F85768AA212}" dt="2021-02-03T02:51:26.659" v="459" actId="20577"/>
          <ac:spMkLst>
            <pc:docMk/>
            <pc:sldMk cId="2542703895" sldId="274"/>
            <ac:spMk id="2" creationId="{63518A44-58F0-46F9-A16B-434C83F10522}"/>
          </ac:spMkLst>
        </pc:spChg>
      </pc:sldChg>
      <pc:sldChg chg="modSp new modNotes">
        <pc:chgData name="Chad Vidden" userId="S::cvidden@uwlax.edu::fa919fd6-03f8-48d0-9b95-10ac8c9672df" providerId="AD" clId="Web-{42B0EC01-6734-85F3-5FFD-5F85768AA212}" dt="2021-02-03T02:53:11.193" v="483"/>
        <pc:sldMkLst>
          <pc:docMk/>
          <pc:sldMk cId="3875140460" sldId="275"/>
        </pc:sldMkLst>
        <pc:spChg chg="mod">
          <ac:chgData name="Chad Vidden" userId="S::cvidden@uwlax.edu::fa919fd6-03f8-48d0-9b95-10ac8c9672df" providerId="AD" clId="Web-{42B0EC01-6734-85F3-5FFD-5F85768AA212}" dt="2021-02-03T02:53:00.442" v="480" actId="20577"/>
          <ac:spMkLst>
            <pc:docMk/>
            <pc:sldMk cId="3875140460" sldId="275"/>
            <ac:spMk id="2" creationId="{D04196F4-4169-4788-90FC-25DE3E48B62F}"/>
          </ac:spMkLst>
        </pc:spChg>
      </pc:sldChg>
    </pc:docChg>
  </pc:docChgLst>
  <pc:docChgLst>
    <pc:chgData name="Chad Vidden" userId="S::cvidden@uwlax.edu::fa919fd6-03f8-48d0-9b95-10ac8c9672df" providerId="AD" clId="Web-{CB2E69AA-5C65-9B7A-8DE7-D4F67BD7DE75}"/>
    <pc:docChg chg="modSld">
      <pc:chgData name="Chad Vidden" userId="S::cvidden@uwlax.edu::fa919fd6-03f8-48d0-9b95-10ac8c9672df" providerId="AD" clId="Web-{CB2E69AA-5C65-9B7A-8DE7-D4F67BD7DE75}" dt="2021-01-26T16:31:04.620" v="17" actId="20577"/>
      <pc:docMkLst>
        <pc:docMk/>
      </pc:docMkLst>
      <pc:sldChg chg="modSp">
        <pc:chgData name="Chad Vidden" userId="S::cvidden@uwlax.edu::fa919fd6-03f8-48d0-9b95-10ac8c9672df" providerId="AD" clId="Web-{CB2E69AA-5C65-9B7A-8DE7-D4F67BD7DE75}" dt="2021-01-26T16:31:04.620" v="17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B2E69AA-5C65-9B7A-8DE7-D4F67BD7DE75}" dt="2021-01-26T16:31:04.620" v="17" actId="20577"/>
          <ac:spMkLst>
            <pc:docMk/>
            <pc:sldMk cId="765299618" sldId="268"/>
            <ac:spMk id="3" creationId="{9BBBB11B-49A7-4A14-AC67-AC50FA0F861E}"/>
          </ac:spMkLst>
        </pc:spChg>
      </pc:sldChg>
    </pc:docChg>
  </pc:docChgLst>
  <pc:docChgLst>
    <pc:chgData name="Chad Vidden" userId="S::cvidden@uwlax.edu::fa919fd6-03f8-48d0-9b95-10ac8c9672df" providerId="AD" clId="Web-{9699E50F-101A-4444-1A89-89E4C7AFB3CE}"/>
    <pc:docChg chg="addSld modSld">
      <pc:chgData name="Chad Vidden" userId="S::cvidden@uwlax.edu::fa919fd6-03f8-48d0-9b95-10ac8c9672df" providerId="AD" clId="Web-{9699E50F-101A-4444-1A89-89E4C7AFB3CE}" dt="2021-02-02T20:53:52.249" v="940" actId="20577"/>
      <pc:docMkLst>
        <pc:docMk/>
      </pc:docMkLst>
      <pc:sldChg chg="modSp">
        <pc:chgData name="Chad Vidden" userId="S::cvidden@uwlax.edu::fa919fd6-03f8-48d0-9b95-10ac8c9672df" providerId="AD" clId="Web-{9699E50F-101A-4444-1A89-89E4C7AFB3CE}" dt="2021-02-02T20:13:51.724" v="1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9699E50F-101A-4444-1A89-89E4C7AFB3CE}" dt="2021-02-02T20:13:51.724" v="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9699E50F-101A-4444-1A89-89E4C7AFB3CE}" dt="2021-02-02T20:53:52.249" v="94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9699E50F-101A-4444-1A89-89E4C7AFB3CE}" dt="2021-02-02T20:53:52.249" v="940" actId="20577"/>
          <ac:spMkLst>
            <pc:docMk/>
            <pc:sldMk cId="765299618" sldId="268"/>
            <ac:spMk id="3" creationId="{9BBBB11B-49A7-4A14-AC67-AC50FA0F861E}"/>
          </ac:spMkLst>
        </pc:spChg>
      </pc:sldChg>
      <pc:sldChg chg="modSp modNotes">
        <pc:chgData name="Chad Vidden" userId="S::cvidden@uwlax.edu::fa919fd6-03f8-48d0-9b95-10ac8c9672df" providerId="AD" clId="Web-{9699E50F-101A-4444-1A89-89E4C7AFB3CE}" dt="2021-02-02T20:39:31.924" v="310"/>
        <pc:sldMkLst>
          <pc:docMk/>
          <pc:sldMk cId="2628878555" sldId="270"/>
        </pc:sldMkLst>
        <pc:spChg chg="mod">
          <ac:chgData name="Chad Vidden" userId="S::cvidden@uwlax.edu::fa919fd6-03f8-48d0-9b95-10ac8c9672df" providerId="AD" clId="Web-{9699E50F-101A-4444-1A89-89E4C7AFB3CE}" dt="2021-02-02T20:14:40.740" v="29" actId="20577"/>
          <ac:spMkLst>
            <pc:docMk/>
            <pc:sldMk cId="2628878555" sldId="270"/>
            <ac:spMk id="2" creationId="{71DFCEC1-A1F9-4996-88A7-B558ABFC726A}"/>
          </ac:spMkLst>
        </pc:spChg>
      </pc:sldChg>
      <pc:sldChg chg="modSp new modNotes">
        <pc:chgData name="Chad Vidden" userId="S::cvidden@uwlax.edu::fa919fd6-03f8-48d0-9b95-10ac8c9672df" providerId="AD" clId="Web-{9699E50F-101A-4444-1A89-89E4C7AFB3CE}" dt="2021-02-02T20:18:22.162" v="271"/>
        <pc:sldMkLst>
          <pc:docMk/>
          <pc:sldMk cId="2286147315" sldId="271"/>
        </pc:sldMkLst>
        <pc:spChg chg="mod">
          <ac:chgData name="Chad Vidden" userId="S::cvidden@uwlax.edu::fa919fd6-03f8-48d0-9b95-10ac8c9672df" providerId="AD" clId="Web-{9699E50F-101A-4444-1A89-89E4C7AFB3CE}" dt="2021-02-02T20:18:02.709" v="246" actId="20577"/>
          <ac:spMkLst>
            <pc:docMk/>
            <pc:sldMk cId="2286147315" sldId="271"/>
            <ac:spMk id="2" creationId="{F2E69290-061E-43B3-AD8B-5160DD5AAE2D}"/>
          </ac:spMkLst>
        </pc:spChg>
      </pc:sldChg>
      <pc:sldChg chg="modSp new modNotes">
        <pc:chgData name="Chad Vidden" userId="S::cvidden@uwlax.edu::fa919fd6-03f8-48d0-9b95-10ac8c9672df" providerId="AD" clId="Web-{9699E50F-101A-4444-1A89-89E4C7AFB3CE}" dt="2021-02-02T20:43:19.709" v="598"/>
        <pc:sldMkLst>
          <pc:docMk/>
          <pc:sldMk cId="4272805525" sldId="272"/>
        </pc:sldMkLst>
        <pc:spChg chg="mod">
          <ac:chgData name="Chad Vidden" userId="S::cvidden@uwlax.edu::fa919fd6-03f8-48d0-9b95-10ac8c9672df" providerId="AD" clId="Web-{9699E50F-101A-4444-1A89-89E4C7AFB3CE}" dt="2021-02-02T20:40:23.985" v="360" actId="20577"/>
          <ac:spMkLst>
            <pc:docMk/>
            <pc:sldMk cId="4272805525" sldId="272"/>
            <ac:spMk id="2" creationId="{6AB129D6-F052-4C04-8064-E59A8D572EA5}"/>
          </ac:spMkLst>
        </pc:spChg>
      </pc:sldChg>
      <pc:sldChg chg="modSp new modNotes">
        <pc:chgData name="Chad Vidden" userId="S::cvidden@uwlax.edu::fa919fd6-03f8-48d0-9b95-10ac8c9672df" providerId="AD" clId="Web-{9699E50F-101A-4444-1A89-89E4C7AFB3CE}" dt="2021-02-02T20:44:09.021" v="615"/>
        <pc:sldMkLst>
          <pc:docMk/>
          <pc:sldMk cId="3029926146" sldId="273"/>
        </pc:sldMkLst>
        <pc:spChg chg="mod">
          <ac:chgData name="Chad Vidden" userId="S::cvidden@uwlax.edu::fa919fd6-03f8-48d0-9b95-10ac8c9672df" providerId="AD" clId="Web-{9699E50F-101A-4444-1A89-89E4C7AFB3CE}" dt="2021-02-02T20:43:39.662" v="608" actId="20577"/>
          <ac:spMkLst>
            <pc:docMk/>
            <pc:sldMk cId="3029926146" sldId="273"/>
            <ac:spMk id="2" creationId="{968496E0-90B3-44B7-BFAC-B938826C6A4B}"/>
          </ac:spMkLst>
        </pc:spChg>
      </pc:sldChg>
      <pc:sldChg chg="modSp new modNotes">
        <pc:chgData name="Chad Vidden" userId="S::cvidden@uwlax.edu::fa919fd6-03f8-48d0-9b95-10ac8c9672df" providerId="AD" clId="Web-{9699E50F-101A-4444-1A89-89E4C7AFB3CE}" dt="2021-02-02T20:46:22.910" v="801"/>
        <pc:sldMkLst>
          <pc:docMk/>
          <pc:sldMk cId="1596020509" sldId="274"/>
        </pc:sldMkLst>
        <pc:spChg chg="mod">
          <ac:chgData name="Chad Vidden" userId="S::cvidden@uwlax.edu::fa919fd6-03f8-48d0-9b95-10ac8c9672df" providerId="AD" clId="Web-{9699E50F-101A-4444-1A89-89E4C7AFB3CE}" dt="2021-02-02T20:44:29.927" v="640" actId="20577"/>
          <ac:spMkLst>
            <pc:docMk/>
            <pc:sldMk cId="1596020509" sldId="274"/>
            <ac:spMk id="2" creationId="{97B98C68-83C6-4198-ACC6-589CCE26CF81}"/>
          </ac:spMkLst>
        </pc:spChg>
      </pc:sldChg>
    </pc:docChg>
  </pc:docChgLst>
  <pc:docChgLst>
    <pc:chgData name="Chad Vidden" userId="S::cvidden@uwlax.edu::fa919fd6-03f8-48d0-9b95-10ac8c9672df" providerId="AD" clId="Web-{908D55D6-3B32-A05A-768E-CEBE5BC742A4}"/>
    <pc:docChg chg="modSld">
      <pc:chgData name="Chad Vidden" userId="S::cvidden@uwlax.edu::fa919fd6-03f8-48d0-9b95-10ac8c9672df" providerId="AD" clId="Web-{908D55D6-3B32-A05A-768E-CEBE5BC742A4}" dt="2021-02-03T02:09:52.945" v="9" actId="20577"/>
      <pc:docMkLst>
        <pc:docMk/>
      </pc:docMkLst>
      <pc:sldChg chg="modSp">
        <pc:chgData name="Chad Vidden" userId="S::cvidden@uwlax.edu::fa919fd6-03f8-48d0-9b95-10ac8c9672df" providerId="AD" clId="Web-{908D55D6-3B32-A05A-768E-CEBE5BC742A4}" dt="2021-02-03T02:09:52.945" v="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908D55D6-3B32-A05A-768E-CEBE5BC742A4}" dt="2021-02-03T02:09:45.117" v="7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908D55D6-3B32-A05A-768E-CEBE5BC742A4}" dt="2021-02-03T02:09:52.945" v="9" actId="20577"/>
          <ac:spMkLst>
            <pc:docMk/>
            <pc:sldMk cId="3637318454" sldId="257"/>
            <ac:spMk id="3" creationId="{E1A1EB2E-E81E-49DE-9DE5-B6326661C598}"/>
          </ac:spMkLst>
        </pc:spChg>
      </pc:sldChg>
    </pc:docChg>
  </pc:docChgLst>
  <pc:docChgLst>
    <pc:chgData name="Chad Vidden" userId="fa919fd6-03f8-48d0-9b95-10ac8c9672df" providerId="ADAL" clId="{BD759543-FA58-4534-88D8-1CF25ED65D36}"/>
    <pc:docChg chg="addSld modSld sldOrd">
      <pc:chgData name="Chad Vidden" userId="fa919fd6-03f8-48d0-9b95-10ac8c9672df" providerId="ADAL" clId="{BD759543-FA58-4534-88D8-1CF25ED65D36}" dt="2021-02-08T15:36:20.033" v="5"/>
      <pc:docMkLst>
        <pc:docMk/>
      </pc:docMkLst>
      <pc:sldChg chg="addSp">
        <pc:chgData name="Chad Vidden" userId="fa919fd6-03f8-48d0-9b95-10ac8c9672df" providerId="ADAL" clId="{BD759543-FA58-4534-88D8-1CF25ED65D36}" dt="2021-02-08T15:15:01.668" v="1"/>
        <pc:sldMkLst>
          <pc:docMk/>
          <pc:sldMk cId="3637318454" sldId="257"/>
        </pc:sldMkLst>
        <pc:inkChg chg="add">
          <ac:chgData name="Chad Vidden" userId="fa919fd6-03f8-48d0-9b95-10ac8c9672df" providerId="ADAL" clId="{BD759543-FA58-4534-88D8-1CF25ED65D36}" dt="2021-02-08T14:58:29.681" v="0"/>
          <ac:inkMkLst>
            <pc:docMk/>
            <pc:sldMk cId="3637318454" sldId="257"/>
            <ac:inkMk id="5" creationId="{FADC6CB1-024F-4D40-82FE-FF30EE692F95}"/>
          </ac:inkMkLst>
        </pc:inkChg>
        <pc:inkChg chg="add">
          <ac:chgData name="Chad Vidden" userId="fa919fd6-03f8-48d0-9b95-10ac8c9672df" providerId="ADAL" clId="{BD759543-FA58-4534-88D8-1CF25ED65D36}" dt="2021-02-08T15:15:01.668" v="1"/>
          <ac:inkMkLst>
            <pc:docMk/>
            <pc:sldMk cId="3637318454" sldId="257"/>
            <ac:inkMk id="6" creationId="{0BF56A80-875B-48FA-BAB1-E1440FA52310}"/>
          </ac:inkMkLst>
        </pc:inkChg>
      </pc:sldChg>
      <pc:sldChg chg="addSp">
        <pc:chgData name="Chad Vidden" userId="fa919fd6-03f8-48d0-9b95-10ac8c9672df" providerId="ADAL" clId="{BD759543-FA58-4534-88D8-1CF25ED65D36}" dt="2021-02-08T15:36:20.033" v="5"/>
        <pc:sldMkLst>
          <pc:docMk/>
          <pc:sldMk cId="765299618" sldId="268"/>
        </pc:sldMkLst>
        <pc:inkChg chg="add">
          <ac:chgData name="Chad Vidden" userId="fa919fd6-03f8-48d0-9b95-10ac8c9672df" providerId="ADAL" clId="{BD759543-FA58-4534-88D8-1CF25ED65D36}" dt="2021-02-08T15:36:20.033" v="5"/>
          <ac:inkMkLst>
            <pc:docMk/>
            <pc:sldMk cId="765299618" sldId="268"/>
            <ac:inkMk id="4" creationId="{65652B6B-8CAE-432B-AA0A-5CC50419C97C}"/>
          </ac:inkMkLst>
        </pc:inkChg>
      </pc:sldChg>
      <pc:sldChg chg="addSp">
        <pc:chgData name="Chad Vidden" userId="fa919fd6-03f8-48d0-9b95-10ac8c9672df" providerId="ADAL" clId="{BD759543-FA58-4534-88D8-1CF25ED65D36}" dt="2021-02-08T15:36:20.033" v="5"/>
        <pc:sldMkLst>
          <pc:docMk/>
          <pc:sldMk cId="527020038" sldId="269"/>
        </pc:sldMkLst>
        <pc:inkChg chg="add">
          <ac:chgData name="Chad Vidden" userId="fa919fd6-03f8-48d0-9b95-10ac8c9672df" providerId="ADAL" clId="{BD759543-FA58-4534-88D8-1CF25ED65D36}" dt="2021-02-08T15:36:20.033" v="5"/>
          <ac:inkMkLst>
            <pc:docMk/>
            <pc:sldMk cId="527020038" sldId="269"/>
            <ac:inkMk id="4" creationId="{BD3A91D0-18D1-468A-B49E-36BDA9E07714}"/>
          </ac:inkMkLst>
        </pc:inkChg>
      </pc:sldChg>
      <pc:sldChg chg="addSp">
        <pc:chgData name="Chad Vidden" userId="fa919fd6-03f8-48d0-9b95-10ac8c9672df" providerId="ADAL" clId="{BD759543-FA58-4534-88D8-1CF25ED65D36}" dt="2021-02-08T15:15:01.668" v="1"/>
        <pc:sldMkLst>
          <pc:docMk/>
          <pc:sldMk cId="2628878555" sldId="270"/>
        </pc:sldMkLst>
        <pc:inkChg chg="add">
          <ac:chgData name="Chad Vidden" userId="fa919fd6-03f8-48d0-9b95-10ac8c9672df" providerId="ADAL" clId="{BD759543-FA58-4534-88D8-1CF25ED65D36}" dt="2021-02-08T14:58:29.681" v="0"/>
          <ac:inkMkLst>
            <pc:docMk/>
            <pc:sldMk cId="2628878555" sldId="270"/>
            <ac:inkMk id="4" creationId="{0D60D4E0-098F-4DB2-BB4F-9A48B90AD937}"/>
          </ac:inkMkLst>
        </pc:inkChg>
        <pc:inkChg chg="add">
          <ac:chgData name="Chad Vidden" userId="fa919fd6-03f8-48d0-9b95-10ac8c9672df" providerId="ADAL" clId="{BD759543-FA58-4534-88D8-1CF25ED65D36}" dt="2021-02-08T15:15:01.668" v="1"/>
          <ac:inkMkLst>
            <pc:docMk/>
            <pc:sldMk cId="2628878555" sldId="270"/>
            <ac:inkMk id="5" creationId="{61155105-AC0A-4CA4-9216-07112B8806BB}"/>
          </ac:inkMkLst>
        </pc:inkChg>
      </pc:sldChg>
      <pc:sldChg chg="addSp">
        <pc:chgData name="Chad Vidden" userId="fa919fd6-03f8-48d0-9b95-10ac8c9672df" providerId="ADAL" clId="{BD759543-FA58-4534-88D8-1CF25ED65D36}" dt="2021-02-08T15:15:01.668" v="1"/>
        <pc:sldMkLst>
          <pc:docMk/>
          <pc:sldMk cId="2105964278" sldId="271"/>
        </pc:sldMkLst>
        <pc:inkChg chg="add">
          <ac:chgData name="Chad Vidden" userId="fa919fd6-03f8-48d0-9b95-10ac8c9672df" providerId="ADAL" clId="{BD759543-FA58-4534-88D8-1CF25ED65D36}" dt="2021-02-08T15:15:01.668" v="1"/>
          <ac:inkMkLst>
            <pc:docMk/>
            <pc:sldMk cId="2105964278" sldId="271"/>
            <ac:inkMk id="4" creationId="{59E1B5A0-0A97-442F-A760-559754D979BA}"/>
          </ac:inkMkLst>
        </pc:inkChg>
      </pc:sldChg>
      <pc:sldChg chg="addSp">
        <pc:chgData name="Chad Vidden" userId="fa919fd6-03f8-48d0-9b95-10ac8c9672df" providerId="ADAL" clId="{BD759543-FA58-4534-88D8-1CF25ED65D36}" dt="2021-02-08T15:36:20.033" v="5"/>
        <pc:sldMkLst>
          <pc:docMk/>
          <pc:sldMk cId="2155389111" sldId="272"/>
        </pc:sldMkLst>
        <pc:inkChg chg="add">
          <ac:chgData name="Chad Vidden" userId="fa919fd6-03f8-48d0-9b95-10ac8c9672df" providerId="ADAL" clId="{BD759543-FA58-4534-88D8-1CF25ED65D36}" dt="2021-02-08T15:15:01.668" v="1"/>
          <ac:inkMkLst>
            <pc:docMk/>
            <pc:sldMk cId="2155389111" sldId="272"/>
            <ac:inkMk id="4" creationId="{A4FE76A4-34DB-40A0-AFFB-08E8A28D3C71}"/>
          </ac:inkMkLst>
        </pc:inkChg>
        <pc:inkChg chg="add">
          <ac:chgData name="Chad Vidden" userId="fa919fd6-03f8-48d0-9b95-10ac8c9672df" providerId="ADAL" clId="{BD759543-FA58-4534-88D8-1CF25ED65D36}" dt="2021-02-08T15:36:20.033" v="5"/>
          <ac:inkMkLst>
            <pc:docMk/>
            <pc:sldMk cId="2155389111" sldId="272"/>
            <ac:inkMk id="5" creationId="{AE729D6E-E48B-4C39-9C8E-155ED69C3149}"/>
          </ac:inkMkLst>
        </pc:inkChg>
      </pc:sldChg>
      <pc:sldChg chg="addSp">
        <pc:chgData name="Chad Vidden" userId="fa919fd6-03f8-48d0-9b95-10ac8c9672df" providerId="ADAL" clId="{BD759543-FA58-4534-88D8-1CF25ED65D36}" dt="2021-02-08T15:36:20.033" v="5"/>
        <pc:sldMkLst>
          <pc:docMk/>
          <pc:sldMk cId="3413235350" sldId="273"/>
        </pc:sldMkLst>
        <pc:inkChg chg="add">
          <ac:chgData name="Chad Vidden" userId="fa919fd6-03f8-48d0-9b95-10ac8c9672df" providerId="ADAL" clId="{BD759543-FA58-4534-88D8-1CF25ED65D36}" dt="2021-02-08T15:36:20.033" v="5"/>
          <ac:inkMkLst>
            <pc:docMk/>
            <pc:sldMk cId="3413235350" sldId="273"/>
            <ac:inkMk id="4" creationId="{66FAB910-2F57-4F22-B03C-271286FFCA24}"/>
          </ac:inkMkLst>
        </pc:inkChg>
      </pc:sldChg>
      <pc:sldChg chg="addSp">
        <pc:chgData name="Chad Vidden" userId="fa919fd6-03f8-48d0-9b95-10ac8c9672df" providerId="ADAL" clId="{BD759543-FA58-4534-88D8-1CF25ED65D36}" dt="2021-02-08T15:36:20.033" v="5"/>
        <pc:sldMkLst>
          <pc:docMk/>
          <pc:sldMk cId="2542703895" sldId="274"/>
        </pc:sldMkLst>
        <pc:inkChg chg="add">
          <ac:chgData name="Chad Vidden" userId="fa919fd6-03f8-48d0-9b95-10ac8c9672df" providerId="ADAL" clId="{BD759543-FA58-4534-88D8-1CF25ED65D36}" dt="2021-02-08T15:36:20.033" v="5"/>
          <ac:inkMkLst>
            <pc:docMk/>
            <pc:sldMk cId="2542703895" sldId="274"/>
            <ac:inkMk id="4" creationId="{00542F34-1CB7-4BC8-9566-262401806E25}"/>
          </ac:inkMkLst>
        </pc:inkChg>
      </pc:sldChg>
      <pc:sldChg chg="addSp">
        <pc:chgData name="Chad Vidden" userId="fa919fd6-03f8-48d0-9b95-10ac8c9672df" providerId="ADAL" clId="{BD759543-FA58-4534-88D8-1CF25ED65D36}" dt="2021-02-08T15:36:20.033" v="5"/>
        <pc:sldMkLst>
          <pc:docMk/>
          <pc:sldMk cId="3875140460" sldId="275"/>
        </pc:sldMkLst>
        <pc:inkChg chg="add">
          <ac:chgData name="Chad Vidden" userId="fa919fd6-03f8-48d0-9b95-10ac8c9672df" providerId="ADAL" clId="{BD759543-FA58-4534-88D8-1CF25ED65D36}" dt="2021-02-08T15:36:20.033" v="5"/>
          <ac:inkMkLst>
            <pc:docMk/>
            <pc:sldMk cId="3875140460" sldId="275"/>
            <ac:inkMk id="4" creationId="{165CBCE1-D059-4AC2-87E2-D21B452887B5}"/>
          </ac:inkMkLst>
        </pc:inkChg>
      </pc:sldChg>
      <pc:sldChg chg="addSp new ord">
        <pc:chgData name="Chad Vidden" userId="fa919fd6-03f8-48d0-9b95-10ac8c9672df" providerId="ADAL" clId="{BD759543-FA58-4534-88D8-1CF25ED65D36}" dt="2021-02-08T15:36:20.033" v="5"/>
        <pc:sldMkLst>
          <pc:docMk/>
          <pc:sldMk cId="1683420252" sldId="276"/>
        </pc:sldMkLst>
        <pc:inkChg chg="add">
          <ac:chgData name="Chad Vidden" userId="fa919fd6-03f8-48d0-9b95-10ac8c9672df" providerId="ADAL" clId="{BD759543-FA58-4534-88D8-1CF25ED65D36}" dt="2021-02-08T15:36:20.033" v="5"/>
          <ac:inkMkLst>
            <pc:docMk/>
            <pc:sldMk cId="1683420252" sldId="276"/>
            <ac:inkMk id="4" creationId="{87B67764-2F35-42C4-8352-EE32367C01A5}"/>
          </ac:inkMkLst>
        </pc:ink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" userId="fa919fd6-03f8-48d0-9b95-10ac8c9672df" providerId="ADAL" clId="{A64C737D-57DD-4043-AD41-35B86DC07ED2}"/>
    <pc:docChg chg="modSld">
      <pc:chgData name="Chad" userId="fa919fd6-03f8-48d0-9b95-10ac8c9672df" providerId="ADAL" clId="{A64C737D-57DD-4043-AD41-35B86DC07ED2}" dt="2021-01-29T15:39:34.877" v="23"/>
      <pc:docMkLst>
        <pc:docMk/>
      </pc:docMkLst>
      <pc:sldChg chg="addSp">
        <pc:chgData name="Chad" userId="fa919fd6-03f8-48d0-9b95-10ac8c9672df" providerId="ADAL" clId="{A64C737D-57DD-4043-AD41-35B86DC07ED2}" dt="2021-01-29T15:38:10.759" v="0"/>
        <pc:sldMkLst>
          <pc:docMk/>
          <pc:sldMk cId="3637318454" sldId="257"/>
        </pc:sldMkLst>
        <pc:inkChg chg="add">
          <ac:chgData name="Chad" userId="fa919fd6-03f8-48d0-9b95-10ac8c9672df" providerId="ADAL" clId="{A64C737D-57DD-4043-AD41-35B86DC07ED2}" dt="2021-01-29T15:38:10.759" v="0"/>
          <ac:inkMkLst>
            <pc:docMk/>
            <pc:sldMk cId="3637318454" sldId="257"/>
            <ac:inkMk id="5" creationId="{4A3F97C9-A9A7-4B56-8E75-DE3C55655613}"/>
          </ac:inkMkLst>
        </pc:inkChg>
      </pc:sldChg>
      <pc:sldChg chg="addSp">
        <pc:chgData name="Chad" userId="fa919fd6-03f8-48d0-9b95-10ac8c9672df" providerId="ADAL" clId="{A64C737D-57DD-4043-AD41-35B86DC07ED2}" dt="2021-01-29T15:38:10.759" v="0"/>
        <pc:sldMkLst>
          <pc:docMk/>
          <pc:sldMk cId="2599349530" sldId="258"/>
        </pc:sldMkLst>
        <pc:inkChg chg="add">
          <ac:chgData name="Chad" userId="fa919fd6-03f8-48d0-9b95-10ac8c9672df" providerId="ADAL" clId="{A64C737D-57DD-4043-AD41-35B86DC07ED2}" dt="2021-01-29T15:38:10.759" v="0"/>
          <ac:inkMkLst>
            <pc:docMk/>
            <pc:sldMk cId="2599349530" sldId="258"/>
            <ac:inkMk id="3" creationId="{BDFD51CA-E444-4241-93E7-6505CA55F321}"/>
          </ac:inkMkLst>
        </pc:inkChg>
      </pc:sldChg>
      <pc:sldChg chg="addSp">
        <pc:chgData name="Chad" userId="fa919fd6-03f8-48d0-9b95-10ac8c9672df" providerId="ADAL" clId="{A64C737D-57DD-4043-AD41-35B86DC07ED2}" dt="2021-01-29T15:38:10.759" v="0"/>
        <pc:sldMkLst>
          <pc:docMk/>
          <pc:sldMk cId="541778303" sldId="263"/>
        </pc:sldMkLst>
        <pc:inkChg chg="add">
          <ac:chgData name="Chad" userId="fa919fd6-03f8-48d0-9b95-10ac8c9672df" providerId="ADAL" clId="{A64C737D-57DD-4043-AD41-35B86DC07ED2}" dt="2021-01-29T15:38:10.759" v="0"/>
          <ac:inkMkLst>
            <pc:docMk/>
            <pc:sldMk cId="541778303" sldId="263"/>
            <ac:inkMk id="4" creationId="{418ED824-C61D-4827-A6C1-1E526DCBD49F}"/>
          </ac:inkMkLst>
        </pc:inkChg>
      </pc:sldChg>
      <pc:sldChg chg="addSp">
        <pc:chgData name="Chad" userId="fa919fd6-03f8-48d0-9b95-10ac8c9672df" providerId="ADAL" clId="{A64C737D-57DD-4043-AD41-35B86DC07ED2}" dt="2021-01-29T15:38:10.759" v="0"/>
        <pc:sldMkLst>
          <pc:docMk/>
          <pc:sldMk cId="2574443264" sldId="264"/>
        </pc:sldMkLst>
        <pc:inkChg chg="add">
          <ac:chgData name="Chad" userId="fa919fd6-03f8-48d0-9b95-10ac8c9672df" providerId="ADAL" clId="{A64C737D-57DD-4043-AD41-35B86DC07ED2}" dt="2021-01-29T15:38:10.759" v="0"/>
          <ac:inkMkLst>
            <pc:docMk/>
            <pc:sldMk cId="2574443264" sldId="264"/>
            <ac:inkMk id="3" creationId="{4EF33A6F-3EF1-4A21-B20F-F80770ECAC5A}"/>
          </ac:inkMkLst>
        </pc:inkChg>
      </pc:sldChg>
      <pc:sldChg chg="addSp">
        <pc:chgData name="Chad" userId="fa919fd6-03f8-48d0-9b95-10ac8c9672df" providerId="ADAL" clId="{A64C737D-57DD-4043-AD41-35B86DC07ED2}" dt="2021-01-29T15:38:10.759" v="0"/>
        <pc:sldMkLst>
          <pc:docMk/>
          <pc:sldMk cId="4060116866" sldId="265"/>
        </pc:sldMkLst>
        <pc:inkChg chg="add">
          <ac:chgData name="Chad" userId="fa919fd6-03f8-48d0-9b95-10ac8c9672df" providerId="ADAL" clId="{A64C737D-57DD-4043-AD41-35B86DC07ED2}" dt="2021-01-29T15:38:10.759" v="0"/>
          <ac:inkMkLst>
            <pc:docMk/>
            <pc:sldMk cId="4060116866" sldId="265"/>
            <ac:inkMk id="3" creationId="{02A93FE9-7568-4717-9294-0A6AC0A1A77D}"/>
          </ac:inkMkLst>
        </pc:inkChg>
      </pc:sldChg>
      <pc:sldChg chg="addSp">
        <pc:chgData name="Chad" userId="fa919fd6-03f8-48d0-9b95-10ac8c9672df" providerId="ADAL" clId="{A64C737D-57DD-4043-AD41-35B86DC07ED2}" dt="2021-01-29T15:38:10.759" v="0"/>
        <pc:sldMkLst>
          <pc:docMk/>
          <pc:sldMk cId="2539726724" sldId="266"/>
        </pc:sldMkLst>
        <pc:inkChg chg="add">
          <ac:chgData name="Chad" userId="fa919fd6-03f8-48d0-9b95-10ac8c9672df" providerId="ADAL" clId="{A64C737D-57DD-4043-AD41-35B86DC07ED2}" dt="2021-01-29T15:38:10.759" v="0"/>
          <ac:inkMkLst>
            <pc:docMk/>
            <pc:sldMk cId="2539726724" sldId="266"/>
            <ac:inkMk id="3" creationId="{3B920A6E-6073-4DDD-9EA6-C17D1E65C01B}"/>
          </ac:inkMkLst>
        </pc:inkChg>
      </pc:sldChg>
      <pc:sldChg chg="addSp">
        <pc:chgData name="Chad" userId="fa919fd6-03f8-48d0-9b95-10ac8c9672df" providerId="ADAL" clId="{A64C737D-57DD-4043-AD41-35B86DC07ED2}" dt="2021-01-29T15:38:10.759" v="0"/>
        <pc:sldMkLst>
          <pc:docMk/>
          <pc:sldMk cId="765299618" sldId="268"/>
        </pc:sldMkLst>
        <pc:inkChg chg="add">
          <ac:chgData name="Chad" userId="fa919fd6-03f8-48d0-9b95-10ac8c9672df" providerId="ADAL" clId="{A64C737D-57DD-4043-AD41-35B86DC07ED2}" dt="2021-01-29T15:38:10.759" v="0"/>
          <ac:inkMkLst>
            <pc:docMk/>
            <pc:sldMk cId="765299618" sldId="268"/>
            <ac:inkMk id="4" creationId="{24660734-B93C-4173-B23A-BB23379E4344}"/>
          </ac:inkMkLst>
        </pc:inkChg>
      </pc:sldChg>
      <pc:sldChg chg="addSp modSp">
        <pc:chgData name="Chad" userId="fa919fd6-03f8-48d0-9b95-10ac8c9672df" providerId="ADAL" clId="{A64C737D-57DD-4043-AD41-35B86DC07ED2}" dt="2021-01-29T15:39:34.877" v="23"/>
        <pc:sldMkLst>
          <pc:docMk/>
          <pc:sldMk cId="527020038" sldId="269"/>
        </pc:sldMkLst>
        <pc:grpChg chg="mod">
          <ac:chgData name="Chad" userId="fa919fd6-03f8-48d0-9b95-10ac8c9672df" providerId="ADAL" clId="{A64C737D-57DD-4043-AD41-35B86DC07ED2}" dt="2021-01-29T15:39:20.172" v="10"/>
          <ac:grpSpMkLst>
            <pc:docMk/>
            <pc:sldMk cId="527020038" sldId="269"/>
            <ac:grpSpMk id="13" creationId="{F8260D69-0F04-4F62-8928-1C91FA807CE4}"/>
          </ac:grpSpMkLst>
        </pc:grpChg>
        <pc:grpChg chg="mod">
          <ac:chgData name="Chad" userId="fa919fd6-03f8-48d0-9b95-10ac8c9672df" providerId="ADAL" clId="{A64C737D-57DD-4043-AD41-35B86DC07ED2}" dt="2021-01-29T15:39:34.877" v="23"/>
          <ac:grpSpMkLst>
            <pc:docMk/>
            <pc:sldMk cId="527020038" sldId="269"/>
            <ac:grpSpMk id="26" creationId="{8ADA7068-44A5-40DD-975B-1DA48C7CC62D}"/>
          </ac:grpSpMkLst>
        </pc:grp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4" creationId="{4C3CA8CA-3778-4E7E-A81C-449430FAEC63}"/>
          </ac:inkMkLst>
        </pc:ink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5" creationId="{139DB0FE-36EF-40FC-BD1F-AAC202B19EFA}"/>
          </ac:inkMkLst>
        </pc:ink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6" creationId="{5DA1ED01-893A-421B-967A-B55646BD22C5}"/>
          </ac:inkMkLst>
        </pc:ink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7" creationId="{2A516D13-B4A4-4CD3-ADB7-8F08690B7ED9}"/>
          </ac:inkMkLst>
        </pc:ink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8" creationId="{06757222-2BB9-45E2-8F13-8FF8B37C0CDD}"/>
          </ac:inkMkLst>
        </pc:inkChg>
        <pc:inkChg chg="add">
          <ac:chgData name="Chad" userId="fa919fd6-03f8-48d0-9b95-10ac8c9672df" providerId="ADAL" clId="{A64C737D-57DD-4043-AD41-35B86DC07ED2}" dt="2021-01-29T15:39:14.765" v="6" actId="9405"/>
          <ac:inkMkLst>
            <pc:docMk/>
            <pc:sldMk cId="527020038" sldId="269"/>
            <ac:inkMk id="9" creationId="{8F15F449-169E-4484-808F-284F0B412164}"/>
          </ac:inkMkLst>
        </pc:ink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10" creationId="{604D21C4-5A8A-4E59-9D80-71D5E7544981}"/>
          </ac:inkMkLst>
        </pc:ink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11" creationId="{48F6B75C-4357-42A5-A41D-B6014F3BD37C}"/>
          </ac:inkMkLst>
        </pc:ink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12" creationId="{FDB6B63B-5FA8-4618-9513-3B2FD6B8FA02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14" creationId="{18454EF2-D5E8-4511-B458-199CEC8EB850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15" creationId="{BB22C91F-18BB-4499-B26F-1053D5D85673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16" creationId="{8A2A5E69-5B9F-43BB-825D-7D4F8BAE5E7B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17" creationId="{177EA16F-6BD4-47AA-97FD-36281B0CACF2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18" creationId="{118F4E9E-9BAA-4FC9-82E2-9971D7337985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19" creationId="{4F3234BE-0D2C-443B-AAF5-B41BAA576804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20" creationId="{8750896A-B0C5-4944-9F69-FA899EA21009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21" creationId="{55CA4E06-9D9A-471F-BB7F-2643A7DD6FFF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22" creationId="{E268A725-2477-4A7D-B6A0-149A3B529229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23" creationId="{811FC88F-03CF-406D-8C3E-3D14CDE93E34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24" creationId="{87EEE499-8A44-4BA0-BE3B-E5E6D2243254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25" creationId="{A24EC903-C5A6-4F89-8B2A-752A3E94FD40}"/>
          </ac:inkMkLst>
        </pc:inkChg>
      </pc:sldChg>
    </pc:docChg>
  </pc:docChgLst>
  <pc:docChgLst>
    <pc:chgData name="Chad Vidden" userId="S::cvidden@uwlax.edu::fa919fd6-03f8-48d0-9b95-10ac8c9672df" providerId="AD" clId="Web-{4D01DFFA-3621-1822-7069-296023992ACA}"/>
    <pc:docChg chg="addSld delSld modSld">
      <pc:chgData name="Chad Vidden" userId="S::cvidden@uwlax.edu::fa919fd6-03f8-48d0-9b95-10ac8c9672df" providerId="AD" clId="Web-{4D01DFFA-3621-1822-7069-296023992ACA}" dt="2021-02-02T15:56:09.499" v="20"/>
      <pc:docMkLst>
        <pc:docMk/>
      </pc:docMkLst>
      <pc:sldChg chg="modSp">
        <pc:chgData name="Chad Vidden" userId="S::cvidden@uwlax.edu::fa919fd6-03f8-48d0-9b95-10ac8c9672df" providerId="AD" clId="Web-{4D01DFFA-3621-1822-7069-296023992ACA}" dt="2021-02-02T15:55:13.373" v="2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4D01DFFA-3621-1822-7069-296023992ACA}" dt="2021-02-02T15:55:13.373" v="2" actId="20577"/>
          <ac:spMkLst>
            <pc:docMk/>
            <pc:sldMk cId="3637318454" sldId="257"/>
            <ac:spMk id="2" creationId="{2E65DF66-721C-49F8-8A3B-ECA7E094359C}"/>
          </ac:spMkLst>
        </pc:spChg>
      </pc:sldChg>
      <pc:sldChg chg="del">
        <pc:chgData name="Chad Vidden" userId="S::cvidden@uwlax.edu::fa919fd6-03f8-48d0-9b95-10ac8c9672df" providerId="AD" clId="Web-{4D01DFFA-3621-1822-7069-296023992ACA}" dt="2021-02-02T15:55:28.201" v="8"/>
        <pc:sldMkLst>
          <pc:docMk/>
          <pc:sldMk cId="2599349530" sldId="258"/>
        </pc:sldMkLst>
      </pc:sldChg>
      <pc:sldChg chg="modSp">
        <pc:chgData name="Chad Vidden" userId="S::cvidden@uwlax.edu::fa919fd6-03f8-48d0-9b95-10ac8c9672df" providerId="AD" clId="Web-{4D01DFFA-3621-1822-7069-296023992ACA}" dt="2021-02-02T15:55:22.685" v="7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4D01DFFA-3621-1822-7069-296023992ACA}" dt="2021-02-02T15:55:22.685" v="7" actId="20577"/>
          <ac:spMkLst>
            <pc:docMk/>
            <pc:sldMk cId="541778303" sldId="263"/>
            <ac:spMk id="3" creationId="{0B1F44C5-F812-43C9-91CB-EF4235E70E3F}"/>
          </ac:spMkLst>
        </pc:spChg>
      </pc:sldChg>
      <pc:sldChg chg="del">
        <pc:chgData name="Chad Vidden" userId="S::cvidden@uwlax.edu::fa919fd6-03f8-48d0-9b95-10ac8c9672df" providerId="AD" clId="Web-{4D01DFFA-3621-1822-7069-296023992ACA}" dt="2021-02-02T15:55:28.248" v="11"/>
        <pc:sldMkLst>
          <pc:docMk/>
          <pc:sldMk cId="2574443264" sldId="264"/>
        </pc:sldMkLst>
      </pc:sldChg>
      <pc:sldChg chg="del">
        <pc:chgData name="Chad Vidden" userId="S::cvidden@uwlax.edu::fa919fd6-03f8-48d0-9b95-10ac8c9672df" providerId="AD" clId="Web-{4D01DFFA-3621-1822-7069-296023992ACA}" dt="2021-02-02T15:55:28.232" v="10"/>
        <pc:sldMkLst>
          <pc:docMk/>
          <pc:sldMk cId="4060116866" sldId="265"/>
        </pc:sldMkLst>
      </pc:sldChg>
      <pc:sldChg chg="del">
        <pc:chgData name="Chad Vidden" userId="S::cvidden@uwlax.edu::fa919fd6-03f8-48d0-9b95-10ac8c9672df" providerId="AD" clId="Web-{4D01DFFA-3621-1822-7069-296023992ACA}" dt="2021-02-02T15:55:28.217" v="9"/>
        <pc:sldMkLst>
          <pc:docMk/>
          <pc:sldMk cId="2539726724" sldId="266"/>
        </pc:sldMkLst>
      </pc:sldChg>
      <pc:sldChg chg="delSp modSp">
        <pc:chgData name="Chad Vidden" userId="S::cvidden@uwlax.edu::fa919fd6-03f8-48d0-9b95-10ac8c9672df" providerId="AD" clId="Web-{4D01DFFA-3621-1822-7069-296023992ACA}" dt="2021-02-02T15:55:38.639" v="13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4D01DFFA-3621-1822-7069-296023992ACA}" dt="2021-02-02T15:55:38.639" v="13" actId="20577"/>
          <ac:spMkLst>
            <pc:docMk/>
            <pc:sldMk cId="765299618" sldId="268"/>
            <ac:spMk id="2" creationId="{48B2C0D7-B8F7-4D2E-8918-DF67C9DF9340}"/>
          </ac:spMkLst>
        </pc:spChg>
        <pc:inkChg chg="del">
          <ac:chgData name="Chad Vidden" userId="S::cvidden@uwlax.edu::fa919fd6-03f8-48d0-9b95-10ac8c9672df" providerId="AD" clId="Web-{4D01DFFA-3621-1822-7069-296023992ACA}" dt="2021-02-02T15:55:35.623" v="12"/>
          <ac:inkMkLst>
            <pc:docMk/>
            <pc:sldMk cId="765299618" sldId="268"/>
            <ac:inkMk id="4" creationId="{24660734-B93C-4173-B23A-BB23379E4344}"/>
          </ac:inkMkLst>
        </pc:inkChg>
      </pc:sldChg>
      <pc:sldChg chg="delSp modSp">
        <pc:chgData name="Chad Vidden" userId="S::cvidden@uwlax.edu::fa919fd6-03f8-48d0-9b95-10ac8c9672df" providerId="AD" clId="Web-{4D01DFFA-3621-1822-7069-296023992ACA}" dt="2021-02-02T15:56:06.374" v="19" actId="20577"/>
        <pc:sldMkLst>
          <pc:docMk/>
          <pc:sldMk cId="527020038" sldId="269"/>
        </pc:sldMkLst>
        <pc:spChg chg="mod">
          <ac:chgData name="Chad Vidden" userId="S::cvidden@uwlax.edu::fa919fd6-03f8-48d0-9b95-10ac8c9672df" providerId="AD" clId="Web-{4D01DFFA-3621-1822-7069-296023992ACA}" dt="2021-02-02T15:56:06.374" v="19" actId="20577"/>
          <ac:spMkLst>
            <pc:docMk/>
            <pc:sldMk cId="527020038" sldId="269"/>
            <ac:spMk id="3" creationId="{0B1F44C5-F812-43C9-91CB-EF4235E70E3F}"/>
          </ac:spMkLst>
        </pc:spChg>
        <pc:grpChg chg="del">
          <ac:chgData name="Chad Vidden" userId="S::cvidden@uwlax.edu::fa919fd6-03f8-48d0-9b95-10ac8c9672df" providerId="AD" clId="Web-{4D01DFFA-3621-1822-7069-296023992ACA}" dt="2021-02-02T15:55:45.389" v="14"/>
          <ac:grpSpMkLst>
            <pc:docMk/>
            <pc:sldMk cId="527020038" sldId="269"/>
            <ac:grpSpMk id="13" creationId="{F8260D69-0F04-4F62-8928-1C91FA807CE4}"/>
          </ac:grpSpMkLst>
        </pc:grpChg>
        <pc:grpChg chg="del">
          <ac:chgData name="Chad Vidden" userId="S::cvidden@uwlax.edu::fa919fd6-03f8-48d0-9b95-10ac8c9672df" providerId="AD" clId="Web-{4D01DFFA-3621-1822-7069-296023992ACA}" dt="2021-02-02T15:55:58.515" v="16"/>
          <ac:grpSpMkLst>
            <pc:docMk/>
            <pc:sldMk cId="527020038" sldId="269"/>
            <ac:grpSpMk id="26" creationId="{8ADA7068-44A5-40DD-975B-1DA48C7CC62D}"/>
          </ac:grpSpMkLst>
        </pc:grpChg>
        <pc:inkChg chg="del">
          <ac:chgData name="Chad Vidden" userId="S::cvidden@uwlax.edu::fa919fd6-03f8-48d0-9b95-10ac8c9672df" providerId="AD" clId="Web-{4D01DFFA-3621-1822-7069-296023992ACA}" dt="2021-02-02T15:55:48.842" v="15"/>
          <ac:inkMkLst>
            <pc:docMk/>
            <pc:sldMk cId="527020038" sldId="269"/>
            <ac:inkMk id="9" creationId="{8F15F449-169E-4484-808F-284F0B412164}"/>
          </ac:inkMkLst>
        </pc:inkChg>
      </pc:sldChg>
      <pc:sldChg chg="new">
        <pc:chgData name="Chad Vidden" userId="S::cvidden@uwlax.edu::fa919fd6-03f8-48d0-9b95-10ac8c9672df" providerId="AD" clId="Web-{4D01DFFA-3621-1822-7069-296023992ACA}" dt="2021-02-02T15:56:09.499" v="20"/>
        <pc:sldMkLst>
          <pc:docMk/>
          <pc:sldMk cId="2628878555" sldId="270"/>
        </pc:sldMkLst>
      </pc:sldChg>
    </pc:docChg>
  </pc:docChgLst>
  <pc:docChgLst>
    <pc:chgData name="Chad Vidden" userId="S::cvidden@uwlax.edu::fa919fd6-03f8-48d0-9b95-10ac8c9672df" providerId="AD" clId="Web-{C9AD5F17-74E9-B799-D764-A2424A28371C}"/>
    <pc:docChg chg="addSld delSld modSld sldOrd">
      <pc:chgData name="Chad Vidden" userId="S::cvidden@uwlax.edu::fa919fd6-03f8-48d0-9b95-10ac8c9672df" providerId="AD" clId="Web-{C9AD5F17-74E9-B799-D764-A2424A28371C}" dt="2021-01-26T16:26:48.392" v="611" actId="20577"/>
      <pc:docMkLst>
        <pc:docMk/>
      </pc:docMkLst>
      <pc:sldChg chg="delSp modSp modNotes">
        <pc:chgData name="Chad Vidden" userId="S::cvidden@uwlax.edu::fa919fd6-03f8-48d0-9b95-10ac8c9672df" providerId="AD" clId="Web-{C9AD5F17-74E9-B799-D764-A2424A28371C}" dt="2021-01-26T16:26:48.392" v="61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9AD5F17-74E9-B799-D764-A2424A28371C}" dt="2021-01-26T15:46:49.074" v="2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9AD5F17-74E9-B799-D764-A2424A28371C}" dt="2021-01-26T16:26:48.392" v="61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C9AD5F17-74E9-B799-D764-A2424A28371C}" dt="2021-01-26T15:46:34.511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6:21:06.130" v="562" actId="2057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C9AD5F17-74E9-B799-D764-A2424A28371C}" dt="2021-01-26T16:21:06.130" v="562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C9AD5F17-74E9-B799-D764-A2424A28371C}" dt="2021-01-26T16:10:59.809" v="166"/>
          <ac:inkMkLst>
            <pc:docMk/>
            <pc:sldMk cId="2599349530" sldId="258"/>
            <ac:inkMk id="3" creationId="{8D491B5F-61B5-49A7-AEF0-5895D3A28D8A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5:59:51.300" v="165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9AD5F17-74E9-B799-D764-A2424A28371C}" dt="2021-01-26T15:47:29.339" v="38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C9AD5F17-74E9-B799-D764-A2424A28371C}" dt="2021-01-26T15:58:58.503" v="124" actId="14100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C9AD5F17-74E9-B799-D764-A2424A28371C}" dt="2021-01-26T15:47:36.401" v="39"/>
          <ac:inkMkLst>
            <pc:docMk/>
            <pc:sldMk cId="541778303" sldId="263"/>
            <ac:inkMk id="4" creationId="{1FE8EA9C-64EF-49C4-8FE3-48245B22EA53}"/>
          </ac:inkMkLst>
        </pc:inkChg>
      </pc:sldChg>
      <pc:sldChg chg="del">
        <pc:chgData name="Chad Vidden" userId="S::cvidden@uwlax.edu::fa919fd6-03f8-48d0-9b95-10ac8c9672df" providerId="AD" clId="Web-{C9AD5F17-74E9-B799-D764-A2424A28371C}" dt="2021-01-26T16:11:11.215" v="170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C9AD5F17-74E9-B799-D764-A2424A28371C}" dt="2021-01-26T16:13:15.792" v="229" actId="20577"/>
        <pc:sldMkLst>
          <pc:docMk/>
          <pc:sldMk cId="2574443264" sldId="264"/>
        </pc:sldMkLst>
        <pc:spChg chg="mod">
          <ac:chgData name="Chad Vidden" userId="S::cvidden@uwlax.edu::fa919fd6-03f8-48d0-9b95-10ac8c9672df" providerId="AD" clId="Web-{C9AD5F17-74E9-B799-D764-A2424A28371C}" dt="2021-01-26T16:13:15.792" v="229" actId="20577"/>
          <ac:spMkLst>
            <pc:docMk/>
            <pc:sldMk cId="2574443264" sldId="264"/>
            <ac:spMk id="2" creationId="{704C1912-7E56-4E0C-8016-4D12ADE16648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449" v="169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21:43.021" v="569" actId="20577"/>
        <pc:sldMkLst>
          <pc:docMk/>
          <pc:sldMk cId="4060116866" sldId="265"/>
        </pc:sldMkLst>
        <pc:spChg chg="mod">
          <ac:chgData name="Chad Vidden" userId="S::cvidden@uwlax.edu::fa919fd6-03f8-48d0-9b95-10ac8c9672df" providerId="AD" clId="Web-{C9AD5F17-74E9-B799-D764-A2424A28371C}" dt="2021-01-26T16:21:43.021" v="569" actId="20577"/>
          <ac:spMkLst>
            <pc:docMk/>
            <pc:sldMk cId="4060116866" sldId="265"/>
            <ac:spMk id="2" creationId="{F414444D-77FE-4EFC-A233-541029361C5F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387" v="167"/>
        <pc:sldMkLst>
          <pc:docMk/>
          <pc:sldMk cId="2256143147" sldId="266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19:26.085" v="471"/>
        <pc:sldMkLst>
          <pc:docMk/>
          <pc:sldMk cId="2539726724" sldId="266"/>
        </pc:sldMkLst>
        <pc:spChg chg="mod">
          <ac:chgData name="Chad Vidden" userId="S::cvidden@uwlax.edu::fa919fd6-03f8-48d0-9b95-10ac8c9672df" providerId="AD" clId="Web-{C9AD5F17-74E9-B799-D764-A2424A28371C}" dt="2021-01-26T16:18:40.288" v="414" actId="20577"/>
          <ac:spMkLst>
            <pc:docMk/>
            <pc:sldMk cId="2539726724" sldId="266"/>
            <ac:spMk id="2" creationId="{9CD4FF63-93E0-48ED-A7CC-4445D6D17E9F}"/>
          </ac:spMkLst>
        </pc:spChg>
      </pc:sldChg>
      <pc:sldChg chg="new del">
        <pc:chgData name="Chad Vidden" userId="S::cvidden@uwlax.edu::fa919fd6-03f8-48d0-9b95-10ac8c9672df" providerId="AD" clId="Web-{C9AD5F17-74E9-B799-D764-A2424A28371C}" dt="2021-01-26T16:22:20.989" v="572"/>
        <pc:sldMkLst>
          <pc:docMk/>
          <pc:sldMk cId="1487193254" sldId="267"/>
        </pc:sldMkLst>
      </pc:sldChg>
      <pc:sldChg chg="del">
        <pc:chgData name="Chad Vidden" userId="S::cvidden@uwlax.edu::fa919fd6-03f8-48d0-9b95-10ac8c9672df" providerId="AD" clId="Web-{C9AD5F17-74E9-B799-D764-A2424A28371C}" dt="2021-01-26T16:11:06.418" v="168"/>
        <pc:sldMkLst>
          <pc:docMk/>
          <pc:sldMk cId="3207666020" sldId="267"/>
        </pc:sldMkLst>
      </pc:sldChg>
      <pc:sldChg chg="delSp modSp add">
        <pc:chgData name="Chad Vidden" userId="S::cvidden@uwlax.edu::fa919fd6-03f8-48d0-9b95-10ac8c9672df" providerId="AD" clId="Web-{C9AD5F17-74E9-B799-D764-A2424A28371C}" dt="2021-01-26T16:24:23.566" v="61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9AD5F17-74E9-B799-D764-A2424A28371C}" dt="2021-01-26T16:22:33.942" v="574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C9AD5F17-74E9-B799-D764-A2424A28371C}" dt="2021-01-26T16:24:23.566" v="610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C9AD5F17-74E9-B799-D764-A2424A28371C}" dt="2021-01-26T16:22:27.676" v="573"/>
          <ac:inkMkLst>
            <pc:docMk/>
            <pc:sldMk cId="765299618" sldId="268"/>
            <ac:inkMk id="4" creationId="{34B3628E-7072-4027-A25B-71AC734AA2F1}"/>
          </ac:inkMkLst>
        </pc:inkChg>
      </pc:sldChg>
      <pc:sldChg chg="add replId">
        <pc:chgData name="Chad Vidden" userId="S::cvidden@uwlax.edu::fa919fd6-03f8-48d0-9b95-10ac8c9672df" providerId="AD" clId="Web-{C9AD5F17-74E9-B799-D764-A2424A28371C}" dt="2021-01-26T16:22:43.207" v="575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981D92B9-E3C6-C17E-867F-AD2E91B799E3}"/>
    <pc:docChg chg="addSld delSld modSld">
      <pc:chgData name="Chad Vidden" userId="S::cvidden@uwlax.edu::fa919fd6-03f8-48d0-9b95-10ac8c9672df" providerId="AD" clId="Web-{981D92B9-E3C6-C17E-867F-AD2E91B799E3}" dt="2021-02-12T02:36:59.654" v="46" actId="20577"/>
      <pc:docMkLst>
        <pc:docMk/>
      </pc:docMkLst>
      <pc:sldChg chg="delSp modSp">
        <pc:chgData name="Chad Vidden" userId="S::cvidden@uwlax.edu::fa919fd6-03f8-48d0-9b95-10ac8c9672df" providerId="AD" clId="Web-{981D92B9-E3C6-C17E-867F-AD2E91B799E3}" dt="2021-02-12T02:36:59.654" v="4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981D92B9-E3C6-C17E-867F-AD2E91B799E3}" dt="2021-02-12T02:33:38.419" v="16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981D92B9-E3C6-C17E-867F-AD2E91B799E3}" dt="2021-02-12T02:36:59.654" v="46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981D92B9-E3C6-C17E-867F-AD2E91B799E3}" dt="2021-02-12T02:31:00.200" v="1"/>
          <ac:inkMkLst>
            <pc:docMk/>
            <pc:sldMk cId="3637318454" sldId="257"/>
            <ac:inkMk id="5" creationId="{FADC6CB1-024F-4D40-82FE-FF30EE692F95}"/>
          </ac:inkMkLst>
        </pc:inkChg>
        <pc:inkChg chg="del">
          <ac:chgData name="Chad Vidden" userId="S::cvidden@uwlax.edu::fa919fd6-03f8-48d0-9b95-10ac8c9672df" providerId="AD" clId="Web-{981D92B9-E3C6-C17E-867F-AD2E91B799E3}" dt="2021-02-12T02:30:45.950" v="0"/>
          <ac:inkMkLst>
            <pc:docMk/>
            <pc:sldMk cId="3637318454" sldId="257"/>
            <ac:inkMk id="6" creationId="{0BF56A80-875B-48FA-BAB1-E1440FA52310}"/>
          </ac:inkMkLst>
        </pc:inkChg>
      </pc:sldChg>
      <pc:sldChg chg="delSp modSp">
        <pc:chgData name="Chad Vidden" userId="S::cvidden@uwlax.edu::fa919fd6-03f8-48d0-9b95-10ac8c9672df" providerId="AD" clId="Web-{981D92B9-E3C6-C17E-867F-AD2E91B799E3}" dt="2021-02-12T02:32:40.669" v="15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981D92B9-E3C6-C17E-867F-AD2E91B799E3}" dt="2021-02-12T02:32:40.669" v="15" actId="20577"/>
          <ac:spMkLst>
            <pc:docMk/>
            <pc:sldMk cId="765299618" sldId="268"/>
            <ac:spMk id="2" creationId="{48B2C0D7-B8F7-4D2E-8918-DF67C9DF9340}"/>
          </ac:spMkLst>
        </pc:spChg>
        <pc:inkChg chg="del">
          <ac:chgData name="Chad Vidden" userId="S::cvidden@uwlax.edu::fa919fd6-03f8-48d0-9b95-10ac8c9672df" providerId="AD" clId="Web-{981D92B9-E3C6-C17E-867F-AD2E91B799E3}" dt="2021-02-12T02:32:08.997" v="12"/>
          <ac:inkMkLst>
            <pc:docMk/>
            <pc:sldMk cId="765299618" sldId="268"/>
            <ac:inkMk id="4" creationId="{65652B6B-8CAE-432B-AA0A-5CC50419C97C}"/>
          </ac:inkMkLst>
        </pc:inkChg>
      </pc:sldChg>
      <pc:sldChg chg="delSp modNotes">
        <pc:chgData name="Chad Vidden" userId="S::cvidden@uwlax.edu::fa919fd6-03f8-48d0-9b95-10ac8c9672df" providerId="AD" clId="Web-{981D92B9-E3C6-C17E-867F-AD2E91B799E3}" dt="2021-02-12T02:32:36.559" v="14"/>
        <pc:sldMkLst>
          <pc:docMk/>
          <pc:sldMk cId="527020038" sldId="269"/>
        </pc:sldMkLst>
        <pc:inkChg chg="del">
          <ac:chgData name="Chad Vidden" userId="S::cvidden@uwlax.edu::fa919fd6-03f8-48d0-9b95-10ac8c9672df" providerId="AD" clId="Web-{981D92B9-E3C6-C17E-867F-AD2E91B799E3}" dt="2021-02-12T02:32:32.325" v="13"/>
          <ac:inkMkLst>
            <pc:docMk/>
            <pc:sldMk cId="527020038" sldId="269"/>
            <ac:inkMk id="4" creationId="{BD3A91D0-18D1-468A-B49E-36BDA9E07714}"/>
          </ac:inkMkLst>
        </pc:inkChg>
      </pc:sldChg>
      <pc:sldChg chg="modSp new">
        <pc:chgData name="Chad Vidden" userId="S::cvidden@uwlax.edu::fa919fd6-03f8-48d0-9b95-10ac8c9672df" providerId="AD" clId="Web-{981D92B9-E3C6-C17E-867F-AD2E91B799E3}" dt="2021-02-12T02:36:50.451" v="39" actId="20577"/>
        <pc:sldMkLst>
          <pc:docMk/>
          <pc:sldMk cId="1957090136" sldId="270"/>
        </pc:sldMkLst>
        <pc:spChg chg="mod">
          <ac:chgData name="Chad Vidden" userId="S::cvidden@uwlax.edu::fa919fd6-03f8-48d0-9b95-10ac8c9672df" providerId="AD" clId="Web-{981D92B9-E3C6-C17E-867F-AD2E91B799E3}" dt="2021-02-12T02:36:50.451" v="39" actId="20577"/>
          <ac:spMkLst>
            <pc:docMk/>
            <pc:sldMk cId="1957090136" sldId="270"/>
            <ac:spMk id="2" creationId="{64A1DB82-7222-40F1-AA4C-98D3DF124B28}"/>
          </ac:spMkLst>
        </pc:spChg>
      </pc:sldChg>
      <pc:sldChg chg="del">
        <pc:chgData name="Chad Vidden" userId="S::cvidden@uwlax.edu::fa919fd6-03f8-48d0-9b95-10ac8c9672df" providerId="AD" clId="Web-{981D92B9-E3C6-C17E-867F-AD2E91B799E3}" dt="2021-02-12T02:32:00.372" v="11"/>
        <pc:sldMkLst>
          <pc:docMk/>
          <pc:sldMk cId="2628878555" sldId="270"/>
        </pc:sldMkLst>
      </pc:sldChg>
      <pc:sldChg chg="del">
        <pc:chgData name="Chad Vidden" userId="S::cvidden@uwlax.edu::fa919fd6-03f8-48d0-9b95-10ac8c9672df" providerId="AD" clId="Web-{981D92B9-E3C6-C17E-867F-AD2E91B799E3}" dt="2021-02-12T02:32:00.356" v="10"/>
        <pc:sldMkLst>
          <pc:docMk/>
          <pc:sldMk cId="2105964278" sldId="271"/>
        </pc:sldMkLst>
      </pc:sldChg>
      <pc:sldChg chg="del">
        <pc:chgData name="Chad Vidden" userId="S::cvidden@uwlax.edu::fa919fd6-03f8-48d0-9b95-10ac8c9672df" providerId="AD" clId="Web-{981D92B9-E3C6-C17E-867F-AD2E91B799E3}" dt="2021-02-12T02:32:00.325" v="9"/>
        <pc:sldMkLst>
          <pc:docMk/>
          <pc:sldMk cId="2155389111" sldId="272"/>
        </pc:sldMkLst>
      </pc:sldChg>
      <pc:sldChg chg="del">
        <pc:chgData name="Chad Vidden" userId="S::cvidden@uwlax.edu::fa919fd6-03f8-48d0-9b95-10ac8c9672df" providerId="AD" clId="Web-{981D92B9-E3C6-C17E-867F-AD2E91B799E3}" dt="2021-02-12T02:32:00.294" v="7"/>
        <pc:sldMkLst>
          <pc:docMk/>
          <pc:sldMk cId="3413235350" sldId="273"/>
        </pc:sldMkLst>
      </pc:sldChg>
      <pc:sldChg chg="del">
        <pc:chgData name="Chad Vidden" userId="S::cvidden@uwlax.edu::fa919fd6-03f8-48d0-9b95-10ac8c9672df" providerId="AD" clId="Web-{981D92B9-E3C6-C17E-867F-AD2E91B799E3}" dt="2021-02-12T02:32:00.278" v="6"/>
        <pc:sldMkLst>
          <pc:docMk/>
          <pc:sldMk cId="2542703895" sldId="274"/>
        </pc:sldMkLst>
      </pc:sldChg>
      <pc:sldChg chg="del">
        <pc:chgData name="Chad Vidden" userId="S::cvidden@uwlax.edu::fa919fd6-03f8-48d0-9b95-10ac8c9672df" providerId="AD" clId="Web-{981D92B9-E3C6-C17E-867F-AD2E91B799E3}" dt="2021-02-12T02:32:00.263" v="5"/>
        <pc:sldMkLst>
          <pc:docMk/>
          <pc:sldMk cId="3875140460" sldId="275"/>
        </pc:sldMkLst>
      </pc:sldChg>
      <pc:sldChg chg="del">
        <pc:chgData name="Chad Vidden" userId="S::cvidden@uwlax.edu::fa919fd6-03f8-48d0-9b95-10ac8c9672df" providerId="AD" clId="Web-{981D92B9-E3C6-C17E-867F-AD2E91B799E3}" dt="2021-02-12T02:32:00.310" v="8"/>
        <pc:sldMkLst>
          <pc:docMk/>
          <pc:sldMk cId="1683420252" sldId="276"/>
        </pc:sldMkLst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2T16:05:05.3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11606 11464 12 0,'-3'-6'6'15,"6"-13"1"-15,-3 19 9 0,0 0-14 16,0 0 1-16,0 0 1 16,0 0 0-16,4 6-5 15,-4 7 0-15,0 9 5 16,0 12 1-16,0-6-2 15,-4 20 0-15,4 17-1 16,-3 20 1-16,-1 12-1 16,1-6 1-16,-1 13-3 15,-3-1 0-15,4 1 0 16,-1-10 0-16,1-6-4 16,-1-19 1-16,-3-19-6 0,4-13 0 15,-8-2-1-15,0-23 1 16</inkml:trace>
  <inkml:trace contextRef="#ctx0" brushRef="#br0" timeOffset="1844.09">11702 11310 22 0,'3'19'11'0,"-3"-16"-12"0,0-3 20 15,0 0-19-15,7-3 1 16,0 0 0-16,0 3 0 16,4 3-1-16,3-3 0 15,0 3 1-15,0-6 1 16,4-3 0-16,0-3 0 16,-1 2 0-16,4 1 0 15,8 0-1-15,9-4 1 0,5-2-1 16,-1-1 0-16,4 1-1 15,3-4 1-15,4 4-1 16,4-4 0-16,-1 6 0 16,4 1 1-16,7-4-1 15,0 4 0-15,4 3 0 16,6 0 0-16,1-1 0 16,-4 4 1-16,7 0-1 15,4 0 0-15,3 0 0 16,7 0 0-16,-3 3 0 15,-4 0 1-15,7-4-2 16,4 1 1-16,0 0 0 16,3 3 1-16,-6 0-1 15,2 0 0-15,8 0-1 16,0 0 1-16,0 0 0 16,-7 3 0-16,3-3 0 0,7 0 1 15,-3-3-1-15,3 0 0 16,-6 0 0-16,3-3 0 15,-1-1 0-15,1-2 1 16,0 3-1-16,0-1 0 16,0 7-1-16,-4 4 1 15,4-4 0-15,0-7 0 16,0 4 0-16,-11 3 1 16,11 3-1-16,-4 0 0 15,0 4 0-15,4 2 1 16,-7 4-1-16,-7-1 1 0,6 1-1 15,1 2 1 1,0 1 0-16,3 3 1 0,-10 0-1 16,3-4 1-16,4 1-1 15,3-3 1-15,11-4-1 16,-11 4 0-16,8-1 0 16,6-6 0-16,18-6 0 15,-7-3 0-15,11-6 0 16,7-4 1-16,10-2-1 15,-4-4 0-15,8 0-1 16,11 3 1-16,-12 7-1 16,5 3 0-1,87 15-1 1,-31 0 0-16,-18 1 1 16,-32-7 0-16,-3-3 0 15,-7 0 0-15,-8-3 0 16,-9 0 0-16,-8 0 0 0,0 3 0 15,-4 0-1-15,1 0 1 16,-18 0 0-16,-4 0 0 16,-3 0 0-16,-7 0 0 15,-1 0 0-15,-2-4 0 16,-8-2-1-16,-14 0 1 16,-11 0 0-16,-6-1 0 15,-4 1 0-15,-7 0 0 0,-4 3 0 16,-7 3 0-1,-7 6 0-15,-3 6 0 0,-11 10-1 16,-3 13 1-16,-15 9-1 16,-10 15 1-16,0 7-1 15,0 10 0-15,-7 5 1 16,-7 16 0-16,-4-3-1 16,0 10 1-16,-3-4 0 15,-1-3 0-15,1 1 0 16,3 8 0-16,1 1 0 15,2-10 1-15,5 3-1 16,-1-12 0-16,-3 3 0 16,3-9 0-16,-3-7-1 15,-4-9 1-15,4-10 0 16,3-12 0-16,-3 0-1 16,-4-16 1-16,-6-6-1 15,-8-12 1-15,-7-10 0 0,-7-7 0 16,-11-2-1-16,1-10 1 15,-8-3 0-15,-7 0 0 16,-6 0 0-16,-19-3 0 16,4 6 0-16,-13 4 0 15,-5 2 0-15,-14 4 0 16,4 2 0-16,-21 4 0 16,-11 3 0-16,1 0 0 15,-15 3 0-15,-7 1 0 16,-11-1-1-16,-21-3 1 15,11 0 0-15,-21 0 0 0,3 6 0 16,-17 7 0-16,-1 2 0 16,-13 10 0-16,-1 0 0 15,-10 7 0-15,4 8 0 16,-22 1 0-16,7-13 0 16,-21 4 0-1,-211 9 0 1,73-4 0-16,43-2 0 15,35-4 0-15,4-3-1 16,21-9 1-16,0-9 0 16,7-4 0-16,3-6 0 15,4-3 0-15,4-4-2 16,-8 1 0-16,8-3-8 16,-22-1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2T16:05:53.1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12T16:05:56.853"/>
    </inkml:context>
  </inkml:definitions>
  <inkml:trace contextRef="#ctx0" brushRef="#br0">5211 3913 48 0,'0'-3'24'0,"3"3"-13"0,-3 0 24 15,0 0-34-15,0 0 1 16,-3 0-1-16,-5 6 1 16,-9 7-3-16,-8 6 0 15,-3-1 2-15,-4 4 1 16,0 16-3-16,4-4 1 16,-11 10-2-16,8 0 1 15,6 6 0-15,11-15 0 16,7 3-1-16,7 2 1 0,7 7 1 15,14 0 1 1,0-9 0-16,11 0 1 0,7-13-1 16,0 3 0-16,-1-19 0 15,-9 1 0-15,-15 9-1 16,-4 6 0-16,-13 3-1 16,-15 10 1-16,-3-1-2 15,-7 4 1-15,3 3-4 16,-10-16 1-16,7 0-6 15,6-3 1-15,8 0-6 16,7-9 0-16</inkml:trace>
  <inkml:trace contextRef="#ctx0" brushRef="#br0" timeOffset="225.09">5341 4600 43 0,'4'28'21'0,"-4"28"-14"0,3-43 37 15,-3 3-43-15,0-1 0 16,0 4-1-16,0-3 1 16,0-4-3-16,4-2 1 15,-4-4-8-15,3-6 1 16,1-12-7-16,-1-7 1 0</inkml:trace>
  <inkml:trace contextRef="#ctx0" brushRef="#br0" timeOffset="375.01">5271 4437 41 0,'0'15'20'0,"0"23"-22"0,10-35 31 0,-3 3-30 16,7 1 0-16,4-1-7 15,7-3 1-15,3 0 0 16,4 0 1-16</inkml:trace>
  <inkml:trace contextRef="#ctx0" brushRef="#br0" timeOffset="675.36">5549 4650 23 0,'-7'34'11'0,"4"23"2"15,3-48 11-15,0 4-20 16,3-7 0-16,-3 4 4 15,7-4 1-15,-7-3-11 0,4-6 1 16,3-7 5-16,-4-5 1 16,4-4-3-16,0 0 1 15,4-9-5-15,-7 12 1 16,6-3-1-16,1 1 1 16,-1 2-1-16,1 7 1 15,3 5-1-15,-3 8 1 16,3-4 1-16,0 6 0 15,-4 13 0-15,1 9 0 16,0-6 0-16,-1 3 0 16,1-3-2-16,-1 6 0 0,1-9-8 15,-1-3 0-15,-2-10-2 16,-8-3 1-16</inkml:trace>
  <inkml:trace contextRef="#ctx0" brushRef="#br0" timeOffset="1201.18">6057 4672 34 0,'11'25'17'0,"-8"-9"-12"16,-3-16 31-16,0 0-35 15,0 0 0-15,4 0 3 16,-4-10 1-16,0 1-6 15,0-1 0-15,-4 4 3 16,1 6 1-16,-8 3-2 16,-6 4 1-16,2 5-2 0,1 4 1 15,0 9-2-15,7 3 1 16,4-3-2-16,6 3 1 16,4 7-2-16,7-22 1 15,0-1-1-15,8-3 1 16,2 1 0-16,12 2 0 15,-1-2 1-15,7 2 1 16,1-2 0-16,-15-10 0 16,4-10 0-16,-4-2 1 0,3-4-2 15,-13 0 1-15,3-9-1 16,-10 7 1-16,3-1-1 16,-7-6 0-16,-7 6 0 15,-7 0 1-15,3 3 0 16,-6 16 0-16,3 10 0 15,3 5 1-15,-6 7 0 16,6 10 0-16,4-4 1 16,0 6 1-16,7 4-1 15,11-3 0-15,3-7-2 16,7-3 1-16,8-16-7 16,2-9 1-16,1-9-8 15,-4-1 1-15</inkml:trace>
  <inkml:trace contextRef="#ctx0" brushRef="#br0" timeOffset="1695.34">8153 3995 60 0,'-4'25'30'0,"-3"3"-38"16,7-22 56-16,0 10-49 15,-3 6 1-15,3 9 0 16,0-3 1-16,3 16-1 0,8-3 0 16,6-3-1-1,5-10 1-15,2-3-3 0,8-6 0 16,3-10-5-16,1 10 1 16,2-28-9-16,-13-7 0 15</inkml:trace>
  <inkml:trace contextRef="#ctx0" brushRef="#br0" timeOffset="1891.28">8481 4079 21 0,'3'-25'10'0,"4"-19"11"0,-3 35 5 16,-4 3-17-16,0 9 1 15,0 9 3-15,-4 4 1 0,-3 18-19 16,0 10 1-16,-10 16 11 16,-1-7 1-16,-7 19-6 15,-6 7 1-15,2 9-4 16,5 9 1-16,2-9-4 15,8-16 1-15,-3-10-7 16,10-8 1-16,7-26-8 16,10-3 1-16</inkml:trace>
  <inkml:trace contextRef="#ctx0" brushRef="#br0" timeOffset="2237.67">8798 4380 42 0,'25'-6'21'0,"-7"-3"-13"16,-15 2 32-16,1-2-38 15,-4 0 0-15,-4-7 1 16,-10 3 1-16,-11-2-5 0,-6 12 0 16,-5-1 3-16,1 11 0 15,0 11-2-15,3 1 0 16,-7 22-3-16,7 3 1 15,8 19-4-15,10 3 0 16,7 3-4-16,14-1 1 16,3-8 0-16,4-13 0 15,15-31 6-15,13-16 1 16,11-19 6-16,0-22 0 0,-4 7 4 16,-7-20 1-16,-6 1-1 15,-12 9 1-15,-6-3-6 16,-11 3 0-16,-7 3-17 15,-7 1 1-15</inkml:trace>
  <inkml:trace contextRef="#ctx0" brushRef="#br0" timeOffset="2627.45">9398 4446 47 0,'7'6'23'0,"-10"7"-20"0,-1-7 31 16,-3 4-35-16,0 2 1 15,-4 4 0-15,-6 0 0 16,3 2-2-16,-4-5 0 15,7-4-1-15,-6 4 0 16,6-4 0-16,8 1 1 16,3 2 0-16,7 4 1 15,7 3 1-15,0 6 1 16,4-3 1-16,-4 0 1 16,0-3-1-16,-4-4 1 15,-3 1-3-15,0 0 1 0,-7-1-3 16,-3-2 1-16,-4-1-9 15,-7-2 0-15,-7-10-3 16,-4 0 0-16</inkml:trace>
  <inkml:trace contextRef="#ctx0" brushRef="#br0" timeOffset="2839.52">9186 4277 63 0,'0'25'31'0,"-3"38"-35"15,3-54 66-15,-4 7-62 16,-3 15 1-16,0 4-6 16,0-1 0-16,-7-3-11 0,-11 1 1 15,-10 2-4-15,0 4 1 16</inkml:trace>
  <inkml:trace contextRef="#ctx1" brushRef="#br0">6745 1909 0</inkml:trace>
  <inkml:trace contextRef="#ctx0" brushRef="#br0" timeOffset="4323.35">10114 5026 49 0,'4'35'24'0,"-8"15"-17"16,1-37 24-16,-8-7-32 15,-3 13 1-15,-11 9-5 16,1-6 1-16,-5 0-2 16,5-3 0-16,2-13-8 15,8-9 1-15</inkml:trace>
  <inkml:trace contextRef="#ctx0" brushRef="#br0" timeOffset="4728.71">11924 4735 28 0,'10'3'14'0,"-17"-19"-5"0,7 7 18 0,0-1-24 16,-3 4 0-16,-1 3 5 15,-6-3 1-15,3 2-9 16,3 1 0-16,-6 6 6 15,-4 7 0-15,-4-1-1 16,-7 10 0-16,-3-3-3 16,-4 15 0-16,0 4-3 15,1-1 1-15,2 10-2 16,8 6 1-16,7-6-2 16,11 3 1-16,13 3-4 15,11-15 0-15,15-7-4 16,3-9 0-16,6-13-5 0,8-6 1 15</inkml:trace>
  <inkml:trace contextRef="#ctx0" brushRef="#br0" timeOffset="4953.12">12252 5051 31 0,'32'-22'15'0,"7"-6"-7"0,-29 19 24 16,1 6-30-16,-4 3 1 15,0-3 2-15,-7 3 0 16,-4-7-6-16,-6 4 1 0,-8 0 3 15,-3 3 1-15,-7-3-2 16,-4 6 0-16,0-6-2 16,-3 6 1-16,0 6-3 15,3 7 0-15,7 3-4 16,11 3 0-16,14 3-8 16,11-6 1-16,10-7-1 15,14-9 1-15</inkml:trace>
  <inkml:trace contextRef="#ctx0" brushRef="#br0" timeOffset="5447.95">12506 4970 51 0,'11'6'25'0,"13"16"-26"16,-20-19 54-16,3 3-53 0,0-6 1 15,-7 0-1-15,7 0 0 16,0 0-1-16,0-6 1 16,0 6-1-16,4 0 1 15,-1 0-2-15,1 0 1 16,-1 6-1-16,1-6 0 16,0 10 0-16,-1-7 0 15,1 3-1-15,-1-3 1 16,-3 1-1-16,0-1 1 15,1-3-1-15,-1-3 1 16,0-4 0-16,3 1 1 0,4 3 0 16,0-7 0-16,4 4 1 15,-4 0 1-15,4 0-1 16,-1 6 0-16,-2 0 0 16,-1-3 0-16,-4-4 1 15,1 1 0 1,3 0 0-1,0 3 0-15,4 6 0 16,-4 0 1-16,0 0-1 16,-3 3 1-16,-4 1-2 15,0-1 1-15,0 0-1 16,3 3 0-16,1-9-4 16,3 0 0-16,4-6-9 15,-1 0 0-15</inkml:trace>
  <inkml:trace contextRef="#ctx0" brushRef="#br0" timeOffset="5869.94">13286 5102 46 0,'-7'50'23'0,"-4"16"-18"0,7-51 34 0,1 10-38 16,-1 4 0-16,1-7 0 15,-4 3 0-15,0-13-2 16,0 1 0-16,-4-16 1 16,1-16 0-16,-1-6-2 15,7-4 1-15,1-8-3 16,3-10 1-16,3 0-1 15,1-7 0-15,7 1 1 16,6 9 0-16,4 0 1 16,11 7 1-16,3 8 1 15,1 11 1-15,-1 8 0 16,0 10 1-16,-14 7-1 16,1 14 1-16,-8-8-2 15,-14 6 1-15,-11 3-2 16,-10 3 1-16,-11 0-6 0,0-3 1 15,1-3-7 1,2-7 0-16</inkml:trace>
  <inkml:trace contextRef="#ctx0" brushRef="#br0" timeOffset="6470.45">13670 4907 48 0,'4'31'24'0,"6"7"-24"0,-6-41 42 15,-1 9-42-15,4 4 1 16,0 8-2-16,4 1 1 0,-4 6-1 16,4-3 0-16,3 0 0 15,3-9 0-15,5 3-2 16,2-13 1-16,4 0-1 16,1-9 1-16,-1-20-2 15,4 1 1-15,-8-12-10 16,-2-13 0-16</inkml:trace>
  <inkml:trace contextRef="#ctx0" brushRef="#br0" timeOffset="6711.2">14086 4017 49 0,'4'40'24'0,"-11"76"-19"15,7-84 41-15,0 15-45 16,-4 3 1-16,-3 13-1 16,0 12 1-16,0 19-3 0,4 3 0 15,-1-6 1-15,4-3 0 16,0-16-5-16,0-19 0 16,4-18-8-16,-1-23 0 15,1-18-3-15,-8-3 0 16</inkml:trace>
  <inkml:trace contextRef="#ctx0" brushRef="#br0" timeOffset="6877.62">13815 4797 37 0,'14'35'18'0,"25"-1"-14"15,-25-27 32-15,11 2-37 16,6 4 1-16,1-4-9 15,-4 4 0-15,0-4 2 16,1-6 0-16</inkml:trace>
  <inkml:trace contextRef="#ctx0" brushRef="#br0" timeOffset="7176.09">14238 4964 47 0,'39'-4'23'0,"10"17"-22"16,-31-16 40-16,3 3-42 16,0 0 1-16,0-10 0 0,1-5 0 15,-8-1-1-15,-4 4 1 16,-6-1 0-16,-4 4 0 16,-7 5-1-16,0 4 1 15,-4 0-2-15,-3 13 0 16,3 3 0-16,1-7 0 15,3 7 0-15,7-4 0 16,3 7-1-16,8 3 1 16,10 0-2-16,0-6 1 0,4-4-8 15,3 1 0-15,-7-13-1 16,-3-10 1-16</inkml:trace>
  <inkml:trace contextRef="#ctx0" brushRef="#br0" timeOffset="7431.45">14633 5061 42 0,'0'12'21'0,"4"-21"-21"15,-4-4 44 1,0 1-44-16,3-1 1 0,-3-2 0 16,0-4 1-16,0-6-3 15,0 3 1-15,0-6 2 16,0 2 0-16,4 5-1 15,3 2 1-15,3 6 0 16,5-6 0-16,6 7-1 0,3 2 0 16,8 1-5-1,-4 0 0-15,-3 5-9 0,0-2 1 16,-4-10-4-16,0 1 1 16</inkml:trace>
  <inkml:trace contextRef="#ctx0" brushRef="#br0" timeOffset="7730.91">15152 4597 54 0,'17'0'27'0,"-6"40"-32"0,-11-24 53 16,0 0-48-16,0-1 0 0,0 1-1 16,-3 6 0-16,-5-9 1 15,-2 2 0-15,-4 10-1 16,-4-6 0-16,4-3 0 15,0 3 0-15,3-7 1 16,8 7 1-16,3 0 0 16,10-3 0-16,4-10 0 15,4 3 1-15,-4 4-1 16,0 2 1-16,0 4-3 16,-10 6 1-16,-4 4-3 15,0 2 1-15,-14-3-10 16,-11-12 0-16,-7-4-4 15,4-8 1-15</inkml:trace>
  <inkml:trace contextRef="#ctx0" brushRef="#br0" timeOffset="8332.37">16651 4669 49 0,'-14'66'24'0,"14"21"-21"15,4-61 44-15,3-1-46 16,3 3 1-16,4 3 0 15,0-6 0-15,1-3-3 16,2-12 1-16,1-10 1 16,-1-3 1-16,1-7-2 15,-4-12 1-15,0-12-1 16,-3 5 0-16,-4-5-1 0,0 6 1 16,0 9-2-16,0 6 1 15,0 7-2-15,4 6 0 16,-1 13-2-16,8 2 0 15,0 4 0-15,3 0 1 16,7 3 0-16,-7 0 1 16,-3-13 2-16,-1 1 0 15,5-1 1-15,-1-3 0 16,0 4-2-16,0-1 1 0,0-15-6 16,-3-4 0-16,0-8-6 15,-4-7 1-15</inkml:trace>
  <inkml:trace contextRef="#ctx0" brushRef="#br0" timeOffset="8662.82">17258 4935 54 0,'25'25'27'0,"10"-31"-38"15,-25-3 53-15,5-7-43 16,-5-3 1-16,1 0-1 16,-4-9 1-16,0 3 0 15,-4-6 0-15,-3-7-1 16,4 1 1-16,-4 8-2 0,-4 4 0 16,-3 6 0-16,-3 10 1 15,-4-4-1-15,0 17 1 16,-1 14-1-16,5 4 1 15,6 10 0-15,8 2 1 16,3 13-3-16,3-9 1 16,1-10-5-16,3 3 1 15,7-12-6-15,4-3 1 16</inkml:trace>
  <inkml:trace contextRef="#ctx0" brushRef="#br0" timeOffset="8932.2">17664 4866 45 0,'-7'-22'22'0,"-1"-12"-27"16,5 18 41-16,-1-9-32 15,1-9 0-15,-1 5 1 16,1 7 1-16,6 1-7 15,8-1 1-15,7-3 4 16,13-1 0-16,8 1-2 16,3-3 0-16,8 0-6 15,-1 3 1-15,-3 15-9 16,0-8 0-16,-14-8-5 0,-8 14 1 16</inkml:trace>
  <inkml:trace contextRef="#ctx0" brushRef="#br0" timeOffset="9816.31">18175 4873 47 0,'7'28'23'0,"21"-28"-22"16,-17-6 42-16,3-4-43 16,4-2 1-16,-1-7-1 15,1-6 0-15,-4-3-1 16,-7 2 1-16,-7-8 0 16,-7 6 0-16,-7 9-1 0,-4 3 0 15,-6 10 1-15,-5 12 0 16,-2 10 0-16,2 6 0 15,1 9 0-15,11 16 0 16,6-3 1 0,8-6 0-16,13 3 0 0,11-4 0 15,18-15 0-15,18-9 0 16,-1-16-6-16,0-1 1 16,8-24-11-16,-4-6 1 15</inkml:trace>
  <inkml:trace contextRef="#ctx0" brushRef="#br0" timeOffset="10315.02">20412 4606 59 0,'7'0'29'0,"-4"3"-34"0,-3-3 50 16,-3 3-46-16,-8-6 0 16,-3 3 0-16,-4 7 1 15,-10 8 0-15,0 7 1 16,-4 6-1-16,4 13 1 0,3 12 0 15,8 1 0 1,6 2 0-16,11 4 0 0,11-16-1 16,13-7 1-16,15-12-5 15,7 4 1-15,7-20-11 16,-4-15 0-16,-3-7-3 16,-14-12 1-16</inkml:trace>
  <inkml:trace contextRef="#ctx0" brushRef="#br0" timeOffset="10583.49">20722 4681 43 0,'4'19'21'0,"-4"13"-19"16,-4-23 38-16,1 0-38 16,-1 10 0-16,1 0 1 15,-1 9 0-15,1 4-4 16,-1-7 0-16,4 3 3 0,0 3 0 15,0 1-1-15,4-7 1 16,6-3-2-16,11-7 1 16,11-12-1-16,-4-12 0 15,0 0-1-15,-3-13 1 16,-4-7-2-16,-3-2 0 16,0 3-8-16,-4-3 1 15,0-10-6-15,7 0 1 16</inkml:trace>
  <inkml:trace contextRef="#ctx0" brushRef="#br0" timeOffset="11003.25">21269 4678 57 0,'0'35'28'0,"-21"-1"-32"15,17-28 51-15,-6 4-48 16,-4-7 1-16,-4 0 0 16,0 3 0-16,1-6-1 15,3 0 1-15,3 0-1 0,4 0 0 16,7 4 0-16,7 2 1 15,7-6 0-15,4 3 0 16,-1 6 0-16,8 4 1 16,3 6-1-16,-3 6 1 15,-7 0-2-15,-8-3 1 16,-6-3-2-16,-11 6 0 16,-4 3-3-16,1-3 1 15,-1-3-2-15,-3-6 1 16,0-7-3-16,3-6 1 15,4-3-5-15,7-9 0 16,7-4 0-16,4-6 1 0</inkml:trace>
  <inkml:trace contextRef="#ctx0" brushRef="#br0" timeOffset="11245.11">21816 4167 41 0,'42'-141'20'0,"8"31"-25"0,-47 79 43 0,1-7-35 15,-4-3 1-15,-4 4 2 16,-3 9 0-16,-7 9-7 16,-4 6 0-16,4 26 5 15,-4 12 1-15,-6 3-3 16,-11 25 0-16,-11 29-3 16,0 15 0-16,3 19-1 15,8 0 1-15,7 0-2 16,3-9 0-16,8-16-3 15,-1-16 0-15,4-19-8 16,3-24 0-16</inkml:trace>
  <inkml:trace contextRef="#ctx0" brushRef="#br0" timeOffset="11588.63">21368 4691 40 0,'49'44'20'0,"46"-13"-12"0,-63-28 27 16,14 3-34-16,3-12 1 16,8 0-1-16,-4-4 1 0,0 4-3 15,-11 0 1-15,-3-3 1 16,-7-1 1 0,-1-18 0-1,-13 3 0-15,-7-7 0 16,-8 7 0-16,-10 10 0 15,-7 2 0-15,-11 13-1 16,1 0 0-16,2 13-1 16,5 12 0-16,3 6-1 15,-1 4 0-15,8-1-3 16,4-6 0-16,10 1-1 16,7-11 0-16,7-8-4 15,4-7 1-15,0-9-6 16,3-7 0-16</inkml:trace>
  <inkml:trace contextRef="#ctx0" brushRef="#br0" timeOffset="12130.92">22123 4841 42 0,'3'41'21'0,"4"-16"-22"0,-7-25 35 15,4 3-34-15,-1-9 0 16,1-7 3-16,3 1 0 0,0-1-3 16,0-2 0-16,0 2 2 15,0 4 0-15,4-7 0 16,-1 4 0-16,1 2-1 16,-1 4 0-16,1 6-1 15,0 0 1-15,-1 3-1 16,1 3 0-16,-1 1-1 15,-3 2 1-15,1-3-1 16,-1 7 0-16,-4-10 0 16,1 3 0-16,-1-6 0 15,1 0 0-15,-4 0 0 16,7-6 1-16,-4 3-1 16,8-10 0-16,-1 1 0 15,5-1 0-15,2 1 0 16,1-4 0-16,-1 0-1 15,5 1 1-15,2-1 1 16,-3 0 0-16,1 0-1 16,-1 1 0-16,0-1 0 0,4 7 1 15,-1 2 1-15,-2 7 0 16,-1 13 1-16,-4 6 1 16,5 12 0-16,-1 4 1 15,3 9-2-15,5 6 1 16,-5-25-2-16,1-3 1 15,-4 3-6-15,-3-9 1 16,-4-4-12-16,4-15 1 16</inkml:trace>
  <inkml:trace contextRef="#ctx0" brushRef="#br0" timeOffset="12850.28">24116 4622 39 0,'-4'12'19'0,"-13"29"-7"0,10-25 24 16,3 6-34-16,-3 3 0 15,4 3 3-15,3 0 0 16,0-6-5-16,0 0 0 16,3-12 3-16,4-7 1 0,4-6-1 15,3-7 0-15,0-9-2 16,0-3 0-16,0 0-1 16,0-18 0-16,0 8-1 15,1 13 0-15,-1 4-1 16,-4-4 1-16,1 6-1 15,-1 4 0-15,1 12-1 16,0 10 0-16,-1 2 1 16,1 1 1-16,-1 3 0 15,1-7 1-15,-1 4 0 16,1-10 0-16,3 1 0 16,0-4 1-16,4 0-1 15,-4-3 0-15,0-3-1 16,4-7 1-16,-4 4-1 15,7-13 1-15,-7 4-1 16,0 2 1-16,0 1-1 0,0-1 1 16,-6 4 0-1,-1 2 1-15,0 14-1 0,0 2 1 16,0 10-2-16,3-7 1 16,4 10-4-16,1 3 0 15,-1-3-10-15,3-3 0 16,4-3-1-16,8-16 1 15</inkml:trace>
  <inkml:trace contextRef="#ctx0" brushRef="#br0" timeOffset="13195.84">25019 4653 40 0,'11'0'20'0,"-4"-3"-21"0,-7 3 40 0,0 0-38 16,-4 0 1-16,-3 0 0 15,-4 3 1-15,-3-3-4 16,-3 10 0-16,-4 2 2 16,-1 4 1-16,5-1-1 15,3 1 0-15,0-6-1 16,3 5 1-16,4-2-1 16,3-7 0-16,8 3-1 15,6-9 1-15,5 0-1 16,-1-6 0-16,3 3 0 15,5 0 1-15,-5-7-1 16,-3 10 1-16,0 0 0 16,0 7 1-16,1-1-3 15,-5 3 1-15,1 4-4 0,-1 0 1 16,-3-1-9-16,0-3 1 16,1-2-1-16,6-14 0 15</inkml:trace>
  <inkml:trace contextRef="#ctx0" brushRef="#br0" timeOffset="13467.57">25386 4625 39 0,'14'-9'19'0,"-3"-1"-24"0,-11 10 39 0,3-6-34 16,-6 12 1-16,-4-6 0 15,-4 0 1-15,-3-6-2 16,-4 12 1-16,1 0 1 15,-8 7 0-15,7 12 0 16,-3 0 0-16,3 13-1 16,15-1 1-16,10 14-1 15,4-14 0-15,3-12-4 16,7-3 1-16,7-3-5 16,4-19 0-16,0-13-5 15,-1-21 0-15,12-19-1 16,-12-16 1-16</inkml:trace>
  <inkml:trace contextRef="#ctx0" brushRef="#br0" timeOffset="13812.07">25703 3838 21 0,'7'-41'10'0,"-7"-9"-4"0,8 44 19 16,-1 6-21-16,0 22 1 16,0 0 1-16,-7 15 1 15,-7 23-9-15,-7 24 0 16,3 14 6-16,0-4 1 15,1 6-3-15,3-31 1 16,0-3-2-16,3-16 0 16,1-3 1-16,-1-16 0 15,1-9-1-15,3-12 0 16,0-4 0-16,0-3 1 16,3-9-1-16,4-7 1 0,4-2-2 15,3 2 1-15,7 4-1 16,-3 6 1-16,3 9-1 15,-4 10 0-15,1 2 0 16,-4 1 0-16,0 16 0 16,0-7 0-16,1 0-1 15,-5-3 1-15,1-6-5 16,-1-3 1-16,1-7-10 16,-1-9 1-16</inkml:trace>
  <inkml:trace contextRef="#ctx0" brushRef="#br0" timeOffset="14006.96">26088 4506 39 0,'7'50'19'0,"-3"-19"-17"0,-4-28 27 15,0 13-30-15,0-10 1 16,-4 1-5-16,4-7 1 15,0-3-2-15,-4-7 0 16,4-12-5-16,-3-9 0 16</inkml:trace>
  <inkml:trace contextRef="#ctx0" brushRef="#br0" timeOffset="14156.87">26060 4186 28 0,'17'12'14'0,"8"17"-18"0,-18-23 25 0,4 3-24 16,-1 7 1-16,4-10-9 16,-3 4 0-16,0-4 10 15,-1 0 1-15</inkml:trace>
  <inkml:trace contextRef="#ctx0" brushRef="#br0" timeOffset="14579.15">26194 4525 24 0,'0'43'12'0,"3"-14"-14"16,1-29 22-16,3 0-17 16,3 0 0-16,5-7 1 15,-1-2 0-15,3-4-6 0,4-2 1 16,1-4 1-16,-1 0 1 16,-4 3-2-16,-2 1 1 15,-1 2-1 1,0-2 0-16,0 5 0 0,0 4 0 15,0 3 1-15,4 3 0 16,3 0 1-16,0 6 0 16,0 0 0-16,4 1 1 15,3 2 0-15,0-6 0 16,1 0-1-16,-1-6 1 16,-7-9-2-16,-3 2 1 15,-4-6-1-15,0 13 1 0,0-6-1 16,-3 0 0-1,-8 2 0 1,-3 7 1-16,4-6-1 16,-4 12 1-16,0 10-1 15,0 9 1-15,0 6-2 16,0-2 1-16,0-11-4 16,0-2 0-16,3 3-6 15,4-3 1-15</inkml:trace>
  <inkml:trace contextRef="#ctx0" brushRef="#br0" timeOffset="14892.11">27231 4383 20 0,'42'-34'10'0,"-28"28"-2"16,-14 6 11-16,0 0-18 0,0 0 0 16,-3-7 2-16,-11-2 1 15,-11 3-5-15,-10-10 1 16,-8 7 2-16,1-1 0 15,-4 1-1-15,4 6 1 16,7 6-1-16,6 3 0 16,5 13-1-16,13-10 1 15,4 7 0-15,14 0 0 16,7-7 0-16,14 7 1 16,4 9 0-16,3 9 0 15,-3 1 0-15,-7-7 0 0,-7 3-1 16,-11 4 1-16,-14 6-1 15,-8-7 0-15,-9-6-4 16,-12-9 1-16,-6-6-10 16,0-13 1-16</inkml:trace>
  <inkml:trace contextRef="#ctx0" brushRef="#br0" timeOffset="15420.94">27718 4728 62 0,'3'22'31'0,"1"-19"-43"16,-4-9 57-16,0 6-59 15,-4-12 1-15,-6-7-18 16,3-3 0-16</inkml:trace>
  <inkml:trace contextRef="#ctx0" brushRef="#br0" timeOffset="25087.15">6773 6748 34 0,'11'3'17'0,"0"-22"-9"0,-11 13 17 0,0 0-24 16,0-1 1-16,-11 1 0 16,0 6 1-16,-10 0-4 15,4 0 1-15,-12 3 1 16,8 0 1-16,-11 0-1 16,4 4 0-16,0-1-1 15,0 3 1-15,0 4-2 16,3 0 1-16,4 2-2 15,7 7 1-15,3 3 0 16,4 3 0-16,7-9-2 16,3 0 1-16,8-3 0 15,7-7 1-15,3-3 0 0,4-6 1 16,-1-9 1 0,1-10 0-16,0 7 0 0,-4-1 1 15,-4-3 0-15,-2-5 0 16,-5 2-1-16,-3 0 0 15,0 0-1-15,-3 0 1 16,-1 0-1-16,-3 4 0 16,-3-1 0-16,-1 0 0 15,-3 1-1-15,-3 2 1 16,-1 1 0-16,0 2 0 0,-3 4 0 16,4 6 0-16,-4 6-1 15,3 4 0-15,-3 2 0 16,3 4 0-16,1 0-1 15,6 2 0-15,4 1 0 16,0 0 1-16,11-6 0 16,-4-1 0-16,3-3 2 15,5 1 0-15,2-4 1 16,1 0 0-16,-4-6 1 16,4 0 1-16,-4-3-1 15,-4-6 1-15,-3-4-1 16,-3 1 0-16,-8-1-2 15,1 4 1-15,-8-1-2 16,4 4 1-16,-10 3-1 16,6 3 0-16,-3 6-1 15,-4 4 1-15,1 2-2 0,-1 1 0 16,-3 6-2 0,7 9 1-16,-8-3-6 0,8 0 1 15,11-12-5 1,-4-10 0-16</inkml:trace>
  <inkml:trace contextRef="#ctx0" brushRef="#br0" timeOffset="25580.91">7341 6256 39 0,'0'12'19'0,"0"38"-13"0,0-34 34 15,0 12-38-15,0 7 0 16,-7 15 1-16,4-6 0 16,-4 18-5-16,-4 4 1 15,1 19 2-15,-1 6 0 16,0 0-4-16,1-19 0 16,3-12-8-16,7-13 0 0,3-25-3 15,11-4 0-15</inkml:trace>
  <inkml:trace contextRef="#ctx0" brushRef="#br0" timeOffset="25897.07">7652 6801 52 0,'-11'22'26'16,"1"-9"-35"-16,-1-1 51 0,0-2-43 15,-3-1 1-15,0 4-1 16,-7-1 1-16,3-2 0 16,4-1 1-16,7 0-1 15,-3-2 0-15,-1-4 1 16,8 6 0-16,6 1 1 16,8-1 1-16,-1 0-1 0,11 7 1 15,8-3 0-15,-5-1 0 16,1 7-2-16,-4 0 0 15,-14 6-2-15,-3-6 1 16,-11 3-5-16,-7 0 0 16,-4 3-12-16,0-16 1 15</inkml:trace>
  <inkml:trace contextRef="#ctx0" brushRef="#br0" timeOffset="26258.08">8072 6707 64 0,'-7'25'32'0,"3"16"-39"16,-3-32 54-16,0-2-48 15,0-1 1-15,-4 3-1 16,1 4 0-16,-8-1 0 15,0 10 0-15,4-6-2 16,-3 3 1-16,3-3 0 16,6-1 0-16,5 1 1 15,3 0 0-15,11-1 2 16,3 4 0-16,3 0 1 0,4 3 0 16,1-3-1-16,-5 12 0 15,-6-6-1-15,-4-6 0 16,0-10-4-16,-11 1 1 15,-3 2-6-15,4-2 0 16,-1-4-7-16,-3-3 1 16</inkml:trace>
  <inkml:trace contextRef="#ctx0" brushRef="#br0" timeOffset="26558.05">8301 6930 44 0,'10'31'22'0,"1"-3"-24"15,-11-18 35-15,0 2-33 16,0 7 0-16,-3 3 0 16,3 6 1-16,0-12-1 15,3 0 1-15,1-1 1 16,3-2 1-16,7-1 0 15,7-8 0-15,-3 2 0 16,6-9 1-16,-3-7-2 16,-3-12 1-16,0 0-3 15,-8-6 0-15,-3-3-14 16,0-13 0-16,-7 3-2 16,-3 0 1-16</inkml:trace>
  <inkml:trace contextRef="#ctx0" brushRef="#br0" timeOffset="27128.01">8664 7049 46 0,'4'25'23'0,"17"-9"-20"16,-14-16 43-16,11-3-43 15,6-4 1-15,5 1 1 16,-1-3 0-16,4-4-7 16,-4-6 0-16,-7-3 4 0,-3-3 0 15,-8 0-2-15,-3-3 1 16,-17 6-3-16,-1 6 1 15,-7 1-2-15,-3 2 1 16,-3 13-1-16,-5 9 1 16,5 13-1-16,-1 7 0 15,7 8 1-15,11 7 1 16,7-6 1-16,11-1 0 16,10 4 1-16,11-6 1 31,45-26-3-31,-10-6 1 0,-7-9-10 15,-7-10 0-15,-10-18-5 16,-5 6 1-16</inkml:trace>
  <inkml:trace contextRef="#ctx0" brushRef="#br0" timeOffset="27833.67">9507 6751 57 0,'-3'16'28'0,"6"-4"-35"0,1-9 53 15,-1 0-47-15,4 1 1 16,1-4-3-16,-1 0 1 16,0-4-3-16,3 1 1 15,4-6-11-15,-7 0 0 16</inkml:trace>
  <inkml:trace contextRef="#ctx0" brushRef="#br0" timeOffset="28013.08">9472 7005 62 0,'-10'22'31'0,"6"0"-38"0,4-19 55 0,0 3-50 15,4-3 0-15,-4 1-14 16,0-4 0-16,0-10 8 16,7-2 1-16</inkml:trace>
  <inkml:trace contextRef="#ctx0" brushRef="#br0" timeOffset="30911.74">10689 6478 36 0,'0'6'18'0,"-3"16"-5"0,3-15 18 16,0 8-27-16,0 14 1 15,0-4 0-15,-4 12 1 16,1 7-8-16,3 13 0 15,0 8 4-15,3 11 0 16,4-7-5-16,0-7 0 16,0-8-7-16,0-17 0 15,4-15-5-15,-4-15 0 16</inkml:trace>
  <inkml:trace contextRef="#ctx0" brushRef="#br0" timeOffset="31242.26">10587 6510 27 0,'10'18'13'0,"19"-2"-3"16,-19-7 17-16,4-5-24 15,0 2 1-15,4 0 4 16,3 0 1-16,11 1-9 15,7 2 0-15,10-3 6 16,1 1 1-16,6-7-1 16,-3 6 0-16,-4 6-4 15,-10 14 1-15,-7 11-2 16,-14 4 0-16,-15 12-2 0,-10 4 0 16,-7 2-3-16,-7-2 0 15,-7-7-3-15,-8-6 1 16,-3-10-5-16,1-6 1 15,2-2-5-15,12-8 0 16</inkml:trace>
  <inkml:trace contextRef="#ctx0" brushRef="#br0" timeOffset="31482.42">11317 7046 38 0,'0'28'19'0,"-7"6"-25"16,7-27 32-16,0-7-32 15,-3 0 1-15,-1-7-14 16,0-8 1-16,1-10 20 15,-4-7 1-15</inkml:trace>
  <inkml:trace contextRef="#ctx0" brushRef="#br0" timeOffset="31677.58">11268 6811 2 0,'3'-10'1'0,"4"-18"1"0,-3 19-5 16</inkml:trace>
  <inkml:trace contextRef="#ctx0" brushRef="#br0" timeOffset="32233.56">11561 7218 43 0,'-8'6'21'0,"8"-12"-19"0,0 0 43 0,-3-10-43 15,-1-9 0-15,-3-16 1 16,0-6 0-16,4-9-5 15,-1-7 1-15,1-9 2 16,6 3 1-16,8 0-2 16,3-3 1-16,4 9-1 15,6-3 1-15,8 10-1 16,0 15 1-16,0 13-3 16,-1 15 0-16,-2 13-4 15,-5 10 1-15,-3 12-10 16,-7 9 0-16,-10 7-1 15,-4-10 1-15</inkml:trace>
  <inkml:trace contextRef="#ctx0" brushRef="#br0" timeOffset="32428.3">11444 7039 57 0,'-14'26'28'0,"35"-14"-36"0,-10-12 61 15,6-3-53-15,8 3 1 16,7 0-4-16,10 3 0 16,4-3-2-16,0 0 1 15,-7-3-11-15,-4 0 1 16,-3-10-3-16,-4 1 1 16</inkml:trace>
  <inkml:trace contextRef="#ctx0" brushRef="#br0" timeOffset="32728.37">12104 7312 48 0,'0'-12'24'0,"-7"-51"-29"15,0 38 48-15,-4-10-43 16,-3-18 0-16,-4-13 1 15,1-3 0-15,3-6-1 16,-4 15 0-16,4-12 0 16,7 6 1-16,7 10 0 15,7 3 1-15,7 9-2 16,4 3 1-16,6 25-2 16,1 10 1-16,0 6-3 15,-1 19 0-15,-2 6-5 0,-5-6 0 16,-3 6-7-16,-3 0 0 15</inkml:trace>
  <inkml:trace contextRef="#ctx0" brushRef="#br0" timeOffset="32923.97">11945 7061 53 0,'0'13'26'0,"4"15"-26"0,-1-25 49 15,4-3-49-15,4 7 0 0,6-1-1 16,5-3 0-16,2 0-2 16,4 0 1-16,4-3-5 15,4-3 0-15,-1 0-9 16,-3-10 1-16</inkml:trace>
  <inkml:trace contextRef="#ctx0" brushRef="#br0" timeOffset="33283.9">12333 7193 42 0,'28'-6'21'0,"8"18"-16"16,-26-18 30-16,11 6-34 0,-3-3 0 15,-4-3 0-15,4-7 0 16,-11-6-2-16,0-3 1 15,-4 4 1-15,1 2 0 16,-4 0-1-16,0 4 0 16,-4 2 0-16,1 4 0 15,-4 6 0-15,0 6 0 32,-4 26 0-32,4-14 0 15,4 1 0-15,6 10 1 16,4-1 0-16,4 0 0 15,3 0-1-15,4-3 0 16,3-3-2-16,0-6 0 0,0-7-6 16,0-6 0-16,0-3-6 15,-3-12 1-15</inkml:trace>
  <inkml:trace contextRef="#ctx0" brushRef="#br0" timeOffset="33538.83">12686 7218 31 0,'-7'-3'15'16,"-4"-28"-9"-16,11 31 20 0,0-3-24 15,-3-7 0-15,3 1 2 16,0-1 1-16,0-5-4 16,0 5 1-16,3 7 4 15,4 3 0-15,7-3 0 16,4 0 0-16,10 0-2 0,4-7 1 15,0-2-5-15,-4-4 1 16,-3 4-6-16,-4 5 0 16,-3-5-11-16,-4-1 0 15,-11 1 0-15,-6-1 0 16</inkml:trace>
  <inkml:trace contextRef="#ctx0" brushRef="#br0" timeOffset="33929.76">12961 7212 46 0,'18'22'23'0,"-15"-10"-25"0,1-8 47 0,3-4-43 15,3-4 0-15,8-2 0 16,0-3 0-16,-1-4-4 15,1 1 1-15,-4-1 1 16,-3 16 1-16,-11-3-2 16,-4 3 0-16,-3-9 0 15,-4 0 1-15,-3 0-1 16,0 2 0-16,4 8 0 16,-1-11 0-16,4 7 0 0,0 10 1 15,0 5-1 1,3 7 1-16,1 7 0 0,3-4 1 15,7 3-1-15,7-6 1 16,4-3-1-16,3-4 1 16,4-8-4-16,-1-4 1 15,-3 0-7-15,1-3 0 16,-5-19-5-16,1-3 0 16</inkml:trace>
  <inkml:trace contextRef="#ctx0" brushRef="#br0" timeOffset="34425.86">13363 7315 46 0,'-17'4'23'0,"13"-17"-21"0,8 4 41 16,3-7-42-16,0-3 0 16,7 3 0-16,0-6 1 15,7-3-2-15,7-3 0 16,-7-3 2-16,11 6 0 15,0 3-1-15,3 12 1 16,1 1-2-16,-1 6 0 16,-3 9-5-16,-4 4 1 0,-4 2-8 15,-2 4 1-15,-8-7-5 16,0-3 0 0</inkml:trace>
  <inkml:trace contextRef="#ctx0" brushRef="#br0" timeOffset="34968.58">13787 7127 52 0,'10'54'26'0,"1"-26"-33"0,-8-9 50 0,-3 9-44 15,0 0 1-15,-3 7-2 16,-1-1 1-16,1-3-2 16,-1-5 0-16,4-8-11 15,4-15 0-15,3-12 0 16,3-10 1-16</inkml:trace>
  <inkml:trace contextRef="#ctx0" brushRef="#br0" timeOffset="35234.76">14055 6362 48 0,'-4'50'24'0,"1"22"-30"0,6-46 50 16,-3-8-44-16,4 17 0 0,-4 12-1 16,0 6 1-16,-4 19-1 15,4 7 1-15,4 5-4 16,-1-15 0-16,1-6-10 15,3-16 1-15</inkml:trace>
  <inkml:trace contextRef="#ctx0" brushRef="#br0" timeOffset="35448.83">13723 6955 72 0,'7'25'36'0,"35"-22"-46"16,-20-9 68-16,16-1-59 0,15-5 1 15,14-1-10-15,7 1 1 16,1 6 1-16,-8-4 0 16,-15-5-11-16,-2 8 0 15</inkml:trace>
  <inkml:trace contextRef="#ctx0" brushRef="#br0" timeOffset="37441.72">16499 6497 28 0,'43'3'14'15,"-15"-9"-1"-15,-21 6 15 0,0 3-22 16,0 0 1-16,-3 0 3 16,-4 4 1-16,0 2-14 15,-4 0 1-15,-3 7 8 16,-3 6 1-16,-8-9-5 15,-10 5 1-15,-11 7-2 16,-3 4 1-16,3 2-2 16,3-3 0-16,-2 0 0 15,-1 4 0-15,7-4-1 16,7-3 1-16,4 0-2 16,7-9 0-16,11-4 0 15,13 1 0-15,4-7-1 0,4 1 1 16,7-1 0-16,10 0 1 15,0 7 0-15,4-1 1 16,-7 1 0-16,-11 5 0 16,-14 8-2-16,-11 8 1 15,-17 4-4-15,-3-7 1 16,2-3-9-16,1-3 0 16,-7-6-1-16,3-3 1 15</inkml:trace>
  <inkml:trace contextRef="#ctx0" brushRef="#br0" timeOffset="40128.76">16817 6387 23 0,'-4'-28'11'0,"8"3"7"0,-4 16 11 16,0 9-22-16,0 0 0 16,3 0 2-16,1 9 1 15,0 7-14-15,-4 6 1 16,0 3 8-16,3 15 1 16,-3 4-5-16,0 19 1 15,0 9-2-15,-3 13 0 16,-1 3-2-16,4 3 1 15,-4-26-5-15,1-11 1 16,-1-10-10-16,1-22 0 0</inkml:trace>
  <inkml:trace contextRef="#ctx0" brushRef="#br0" timeOffset="40924.66">16602 6851 28 0,'3'22'14'0,"29"0"1"16,-18-15 11-16,4 2-24 15,6 0 0-15,5 1 4 16,2 2 0-16,12 1-7 16,-1-7 1-16,7 0 3 15,4-6 1-15,-7 0-2 16,0-9 1-16,-4-7-2 15,-10-6 0-15,-4 4-1 0,-6 5 0 16,-8 0 0-16,-4 1 0 16,-6 2 0-16,-4 4 1 15,-7-3-1-15,-4 6 1 16,1 0-3-16,-1-1 1 16,0 11-2-16,1 5 1 15,3 4-1-15,0-7 0 16,3 7 0-16,4-3 0 15,4-4 1-15,3-3 0 16,3 0 2-16,4-2 0 0,4-4 0 16,0-7 0-16,-1 1 0 15,1-3 1-15,-4 2-1 16,0-2 1-16,0 3-1 16,0 6 1-16,-3 3-1 15,0 6 1-15,-4 7-1 16,0 6 0-16,0-3-1 15,3-4 0-15,-3-2-5 16,4-4 1-16,-4-2-3 16,0-4 1-16,0-6-2 15,4-4 1-15,3 7 2 16,0-3 1-16,0-3 5 16,7 0 1-16,0-4 4 15,8 1 1-15,-1-4 1 16,4-2 1-16,6-4-2 15,8 0 0-15,0 0-3 16,-3-3 1-16,-5-3-2 0,-6 3 0 16,-4 3-1-16,-3 4 0 15,-7 5 0-15,-1 1 0 16,-3 6-1-16,0 3 1 16,-6 3-1-16,-1 6 1 15,0 4-1-15,3-4 1 16,1 10-1-16,-1 3 0 15,5 9 0-15,-1-6 0 16,7 4 0-16,0-4 0 16,4-6-1-16,-4-1 1 15,0-5-6-15,-3-7 0 0,-4-9-6 16,0-6 1-16</inkml:trace>
  <inkml:trace contextRef="#ctx0" brushRef="#br0" timeOffset="41406.57">18475 6346 49 0,'7'73'24'0,"-3"27"-27"16,-1-78 43-16,-3 0-41 15,4 3 1-15,-1 9-1 0,1 4 1 16,3-3 0-16,-4-10 0 16,4 6 0-16,-3-9 1 15,-4-10-1-15,0-2 0 16,0-4 0-16,-4-3 1 15,1 4-1-15,-4-7 0 16,-4 0-1-16,-6-4 1 16,-12 1-2-16,-6 3 1 0,0 7 0 15,-1-4 0 1,5 9-1-16,2 10 1 0,5-3 0 16,6 3 1-16,4 3 1 15,7-3 1-15,3 0-1 16,12 3 0-16,6-3 0 15,10-3 1-15,5-7-2 16,2 1 0-16,1-7-6 16,-4-6 1-16,4-6-9 15,0-10 1-15</inkml:trace>
  <inkml:trace contextRef="#ctx0" brushRef="#br0" timeOffset="41706.37">18750 7011 31 0,'14'47'15'0,"-7"-12"-8"0,-7-32 18 16,0-3-25-16,0-9 1 16,0-4-1-16,-3-6 1 15,-1-3-1-15,1-3 1 16,-1 0 0-16,4-3 1 15,0 0 2-15,4 6 0 16,3 6 0-16,3 3 0 16,8 7-1-16,3-3 0 15,7-1-1-15,1-5 0 16,2 5-4-16,1 4 0 0,-4 3-8 16,1 3 1-16,-1 3-5 15,-4-3 1-15</inkml:trace>
  <inkml:trace contextRef="#ctx0" brushRef="#br0" timeOffset="43132.14">19089 6817 41 0,'-4'3'20'0,"1"10"-22"0,-1-13 36 0,-3 3-34 15,0 3 1-15,0 6 0 16,-7-5 0-16,-4-1-1 15,-3 0 0-15,-4-3 1 16,1 7 0-16,-4-1 0 16,3 1 0-16,4 2-1 15,3 4 1-15,4 3-2 16,7 3 0 0,10 6 0-1,8-6 0-15,3-7 0 16,4-5 0-16,-1-7 2 15,1-3 0-15,3-3 1 16,-3-3 0-16,-8-1 0 16,1 1 0-16,-4 0-1 15,0 0 0-15,0-1-1 16,-3 4 0-16,-4 3 0 0,7 3 1 16,0 0-1-16,0 7 1 15,0-1-1-15,-4 7 0 16,4 3 0-16,4 0 0 15,0-1-8-15,3-2 0 16,0-10-6-16,0-12 1 16</inkml:trace>
  <inkml:trace contextRef="#ctx0" brushRef="#br0" timeOffset="43418.82">19279 7018 37 0,'4'31'18'0,"-8"-28"-12"0,4-3 27 0,-3-3-30 15,-1-7 1-15,1-2 1 16,-4-4 1-16,3-3-8 16,-3-3 1-16,4 1 5 15,-1 2 0-15,4 6-1 16,0-2 0-16,0 5-1 15,7 4 1-15,4 6-2 16,6 0 0-16,4-3-3 16,8 0 0-16,6-1-6 15,4-5 0-15,3 0-9 16,-10-13 1-16</inkml:trace>
  <inkml:trace contextRef="#ctx0" brushRef="#br0" timeOffset="43792.68">19939 6237 46 0,'14'47'23'0,"-14"69"-21"0,0-88 35 16,0 16-37-16,0 0 0 15,-3 19 0-15,3-4 1 0,-4 10-1 16,4-6 1-16,4-10 0 15,-1-6 1-15,1-12-1 16,-1-10 1-16,1-6-1 16,-4-7 0-16,-4-6-1 15,-3-6 1-15,-3-3-2 16,-12-6 1-16,1-4-1 16,0-2 1-16,-4-1-1 15,-3 7 1-15,-4 12-1 16,1 3 0-16,2 6 0 15,5 10 1-15,3-3-1 16,6 6 1-16,8 0-4 16,7 7 0-16,11 2-6 15,14-12 0-15,6 0-4 16,8 0 1-16</inkml:trace>
  <inkml:trace contextRef="#ctx0" brushRef="#br0" timeOffset="44077.01">20387 6729 40 0,'-3'6'20'0,"-1"23"-19"0,4-17 36 15,-4 4-35-15,-3 3 1 16,-10 6-1-16,-4 9 1 16,-8-6-5-16,5 1 1 15,-1-4 2-15,4-3 1 16,3-4-2-16,4 1 0 0,3-3 0 15,11 3 1-15,8 6 0 16,2 3 0-16,8-15 1 16,3 2 0-16,-7 10-1 15,-7 0 1-15,-10 10-4 16,-12-1 0-16,-6-5-10 16,-3-7 1-16,-12-10-4 15,1-9 0-15</inkml:trace>
  <inkml:trace contextRef="#ctx0" brushRef="#br0" timeOffset="44590.88">21078 7102 59 0,'22'19'29'0,"2"37"-36"15,-20-43 58-15,-8 12-52 16,-6 13 1-16,-18 6-6 16,-4 9 0-16,-7-9-7 0,-3-7 1 15,3-5-5-15,14-17 1 16</inkml:trace>
  <inkml:trace contextRef="#ctx0" brushRef="#br0" timeOffset="45278.54">22899 6873 49 0,'-7'44'24'0,"3"-6"-31"0,4-32 48 16,0 0-42-16,-3 1 0 16,-1-1 0-16,1-3 0 15,-1 3 1-15,1-6 0 16,-1-3-1-16,1-3 0 15,-1-4 0-15,4-5 0 16,4-7 0-16,3 0 0 0,0 0 0 16,0-6 0-16,10-4 1 15,5 7 0-15,6 6 1 16,0 10 0-16,0 12 1 16,-3 7 1-16,0 5-1 15,-1 10 0-15,-3 10-1 16,1 3 1-16,-5-1-2 15,1 4 1-15,0-7-3 16,-1 1 0-16,1-7-10 16,3-6 1-16,0-16-3 15,0-3 1-15</inkml:trace>
  <inkml:trace contextRef="#ctx0" brushRef="#br0" timeOffset="45563.07">23580 6873 54 0,'7'10'27'0,"-11"-4"-35"0,4-6 53 15,-3-3-45-15,-4 3 0 16,-7 0-1-16,-4 3 1 16,0 6 0-16,1 4 0 15,-1 3 0-15,-3-1 1 16,3 1-2-16,1 6 1 0,2 0-1 15,8 0 1 1,7 0 0-16,4-7 0 0,3-5-1 16,7-7 1-16,14-6-2 15,4-7 0 1,0-2-5-16,-4-4 1 0,0-6-9 16,0-12 1-16</inkml:trace>
  <inkml:trace contextRef="#ctx0" brushRef="#br0" timeOffset="45818.92">23908 6042 52 0,'10'50'26'0,"-17"26"-32"16,4-54 46-16,-4 18-40 0,0 17 0 16,-4 24-1-1,0 1 1-15,1-1-2 0,-1-2 1 16,-3-13-8-16,4-16 0 16,-4-19-5-16,3-15 1 15</inkml:trace>
  <inkml:trace contextRef="#ctx0" brushRef="#br0" timeOffset="46001.09">23449 6494 47 0,'0'3'23'0,"25"28"-14"16,-15-28 42-16,15 1-46 16,10-8 0-16,15 1 0 15,17-9 0-15,7-1-10 16,21-2 1-1,46-17-12 1,-35-2 0-16</inkml:trace>
  <inkml:trace contextRef="#ctx0" brushRef="#br0" timeOffset="47094.02">25781 6654 46 0,'0'3'23'0,"14"0"-11"0,-14-3 23 16,0 0-34-16,0 0 0 15,-3-6 0-15,-8 6 0 16,-3-3-2-16,-7 3 0 15,0 3 1-15,3 6 1 16,0 4-1-16,-3 9 0 16,-4 3 0-16,4 6 1 15,4 10-1-15,6 6 1 0,11 3-1 16,7-6 0-16,4 0-5 16,13-10 1-16,15-5-7 15,0-14 1-15,3-8-5 16,4-17 0-16</inkml:trace>
  <inkml:trace contextRef="#ctx0" brushRef="#br0" timeOffset="47364.77">26120 6883 24 0,'35'-35'12'0,"-7"16"-6"15,-28 19 15-15,4-6-16 16,-1 0 1-16,-3 6 3 16,0 0 0-16,0 0-10 15,0 0 0-15,-7 0 7 16,-7 3 1-16,-7 0-4 15,-4 0 1-15,-3 4-2 16,0 2 0-16,0 16-3 16,3 0 1-16,7 0-2 15,4 3 0-15,7 1 0 16,7-7 1-16,7-4 0 0,11-11 1 16,3-7 0-16,4-7 1 15,-1-5-1-15,1-7 0 16,-4-6-9-16,-3-3 0 15,-4 3-5-15,4 0 1 16</inkml:trace>
  <inkml:trace contextRef="#ctx0" brushRef="#br0" timeOffset="47937.74">26310 6873 46 0,'7'50'23'0,"-7"-12"-24"0,0-32 42 0,0-3-41 15,0 1 1-15,0-4-2 16,0-10 1-16,4-5 0 16,3-4 0-16,0-3 0 15,0 9 1-15,0 1-1 16,4 2 0-16,-1 4 0 15,1 0 1-15,-1-1-1 16,1 11 0-16,-1 8-1 16,1 1 1-16,0 2-1 15,-1 1 1-15,4-3-1 0,-3-1 1 16,-4-2-1-16,0-1 1 16,4 0 0-16,-4 1 0 15,0-1-1-15,3-3 1 16,1 1 0-16,-1-4 0 15,-2 0-1-15,2-3 1 16,1 0 0-16,-4-6 0 16,3-1 0-16,1-2 0 15,0 0 0-15,-1-4 0 16,1 7 0-16,-1 0 1 16,1 2-1-16,-1 4 1 0,1 4-1 15,-4 2 0-15,0 3 0 16,0 4 1-16,0-1-1 15,0 4 0-15,0 3 0 16,0 0 0-16,0-4-1 16,1 4 0-16,-5-9-2 15,4 2 0-15,-3-9-5 16,3-6 0-16,0-6-5 16,0-7 0-16</inkml:trace>
  <inkml:trace contextRef="#ctx0" brushRef="#br0" timeOffset="48312.25">26861 7388 46 0,'-11'37'23'0,"4"-12"-32"0,7-25 42 16,0-6-33-16,0-10 0 15,-4 4-1-15,1-10 1 16,-1-10 0-16,4 1 0 16,-7-13 0-16,4-6 1 15,-1-6 0-15,8-10 1 16,3 6-2-16,7 10 0 0,7 6-1 16,7 3 0-1,8 13 0-15,9 9 1 16,-2 13-1-16,-8 3 0 0,-10 12 2 15,-8 13 0-15,-10 3 0 16,-7 4 0-16,-7-1 0 16,-7 0 0-16,-7 0-3 15,-4-3 1-15,1-3-5 16,-1-3 0-16,4-10-6 16,0-2 0-16</inkml:trace>
  <inkml:trace contextRef="#ctx0" brushRef="#br0" timeOffset="48958.01">27298 6908 52 0,'3'50'26'0,"5"-34"-29"0,-8-16 49 16,0 3-47-16,-4 0 0 15,4 0 0-15,-4-3 0 16,1 6 1-16,-1 1 1 16,-3-4-2-16,0 0 0 15,0 3-2-15,4-3 0 16,-1 0-2-16,4 1 1 0,0-4-2 16,0 0 0-16,7 0-1 15,-3-4 1-15,3 1 0 16,0-6 1-16,0-7 1 15,4 0 1-15,-4 4 0 16,0-1 0-16,3 10 0 16,-3 6 0-16,0 7-1 15,0 2 0-15,4 7 0 16,0 3 0-16,-1 6-1 16,4 4 0-16,0-10 2 15,4 0 1-15,0-7 1 16,3-2 1-16,-4-4 1 15,8-12 0-15,3-9 3 16,4-7 1-16,3-6 1 16,8-19 0-16,-1-6-2 15,-7-19 1-15,-6-4-3 16,-8-21 1-16,-4-9-3 16,-3 3 1-16,-3-7-3 0,-11 19 1 15,-11 3 1-15,-10-5 0 16,-7 8 2-16,-7 10 0 15,-4 19 1-15,4 15 1 16,3 35 0-16,0 31 0 16,8 7-1-16,2 21 1 15,1 44-2-15,14 7 0 16,4 15-1-16,6-9 1 16,4-3-3-16,-3-19 0 15,-1-16-9-15,1-22 0 0</inkml:trace>
  <inkml:trace contextRef="#ctx0" brushRef="#br0" timeOffset="49182.87">27298 6663 47 0,'3'38'23'0,"22"-4"-18"15,-14-24 39-15,6 2-44 16,8 1 1-16,3-1 0 16,8-2 0-16,9-4-3 15,8 0 1-15,7 1-5 16,-7-4 1-16,-10 0-10 16,-5-6 0-16</inkml:trace>
  <inkml:trace contextRef="#ctx0" brushRef="#br0" timeOffset="49482.7">27915 6936 21 0,'-14'34'10'0,"14"-15"-3"0,0-16 2 15,-3-3-10-15,-1 4 1 16,1-4 0-16,-1-4 0 0,4 1 0 15,-3-6 0-15,-1-1-1 16,4-5 1-16,-3-7-1 16,-1 3 1-16,4 0-1 15,0-3 1-15,0-3-1 16,0-3 1-16,4 3 0 16,3 3 1-16,0 3-1 15,0 3 1-15,0 1-2 16,3 2 1-16,4 1-5 15,1-4 0-15</inkml:trace>
  <inkml:trace contextRef="#ctx0" brushRef="#br0" timeOffset="49781.58">28138 5939 35 0,'10'69'17'0,"11"-19"-18"0,-10-22 34 15,-4 13-32-15,4 28 0 16,3 22 0-16,0-6 1 15,0 9-3-15,-4 0 0 0,-2-6 1 16,-5-7 0-16,-3-12-5 16,0-13 1-16,0-15-7 15,0-16 0-15</inkml:trace>
  <inkml:trace contextRef="#ctx0" brushRef="#br0" timeOffset="50025.44">28314 6666 27 0,'25'25'13'0,"6"0"-6"16,-24-18 17-16,1 2-23 15,-1 7 1-15,-4 0 0 0,-3-1 0 16,-3 10-3-1,-8 4 0-15,-3-1 1 0,-4-3 0 16,1-9-10-16,-1-7 1 16,4-9-1-16,0-9 1 15</inkml:trace>
  <inkml:trace contextRef="#ctx0" brushRef="#br0" timeOffset="50249.91">28476 5860 28 0,'7'22'14'0,"-17"63"-9"0,10-72 26 0,0 18-30 16,0 22 0-16,0 26-2 15,0 18 1-15,3-3-3 16,4 13 0-16,-3-13-2 15,-1-3 1-15,1-22-6 16,-1-16 0-16</inkml:trace>
  <inkml:trace contextRef="#ctx0" brushRef="#br0" timeOffset="50579.72">28635 6870 27 0,'28'32'13'0,"25"-14"-2"0,-35-18 21 16,3-6-31-16,4-10 0 15,-4 7-1-15,0-10 1 16,-3-9-2-16,-8-3 0 16,-6-4 0-16,-8 1 1 15,-3 8-1-15,-7 14 1 16,-4 3 0-16,-3-10 0 15,0 12 0-15,0 17 0 0,3 15 1 16,4-3 0-16,7 12 0 16,7 7 0-1,7 0 0-15,4 0 0 0,10-7-1 16,4 1 1-16,6-10-5 16,1-6 0-16,3-7-7 15,11-6 0-15</inkml:trace>
  <inkml:trace contextRef="#ctx0" brushRef="#br0" timeOffset="50777.5">29369 6867 37 0,'24'38'18'0,"-9"2"-20"0,-8-33 29 15,-4 2-29 1,-3-3 0-16,-3 1-17 0,-4-7 1 16,-8-7 18-16,1-2 1 15</inkml:trace>
  <inkml:trace contextRef="#ctx0" brushRef="#br0" timeOffset="63641.97">7094 7723 24 0,'22'25'12'0,"20"-22"-3"0,-24-6 13 16,13-3-17-16,15-7 0 0,11-2 4 15,24-4 0-15,32 3-10 16,7-3 0-16,24 4 7 16,11 2 1-16,1 4-4 15,-5 6 1-15,12 6-5 16,-1 3 0-16,-32 0-2 15,-20-3 0-15,-19-6-5 16,-9-3 0-16,-22-10-6 16,-22-9 0-16</inkml:trace>
  <inkml:trace contextRef="#ctx0" brushRef="#br0" timeOffset="70833.44">4664 8560 38 0,'-7'10'19'0,"7"-4"-9"0,0-3 19 15,0 0-25-15,0 4 0 16,0 2 1-16,0 4 0 15,7 2-7-15,-7 13 1 16,10 4 4-16,-6 5 0 16,3 7-2-16,0 10 0 15,-7 2-1-15,0 10 0 16,0 3-3-16,0 0 1 16,0 0-6-16,0-13 0 15,0-6-7-15,0-15 1 0</inkml:trace>
  <inkml:trace contextRef="#ctx0" brushRef="#br0" timeOffset="71551.28">5249 8692 60 0,'0'0'30'0,"0"3"-39"0,0-3 57 0,0 0-48 15,-7-3 1-15,-3 0-1 16,-1 0 0-16,-10 0 0 16,-7 3 0-16,0-3 0 15,-1 3 0-15,5 3-2 16,-1 0 1-16,4 3-1 16,7 7 1-16,-4-1-3 15,7 7 1-15,4 3-1 16,4 0 0-16,6-3 1 15,8-7 0-15,7-6 1 16,3 4 0-16,3-13 3 16,8-4 0-16,-7-8 1 15,0-1 0-15,-4 0 0 16,-4 1 0-16,-3 2-1 0,4 4 1 16,-7 6-2-16,-8 3 1 15,4 9-1-15,0 10 0 16,4 0-1-16,-11 9 1 15,0 19-1-15,0 9 0 16,-7 17-1-16,3 11 0 16,-3-5-2-16,4-1 0 15,-1-6-7-15,1-15 1 16,-8-17-4-16,4-15 1 16</inkml:trace>
  <inkml:trace contextRef="#ctx0" brushRef="#br0" timeOffset="72363.22">5757 8723 63 0,'11'-3'31'0,"-11"-6"-42"0,0 9 65 0,0 0-54 16,0 3 0-16,-18 3 0 15,-3 4 1-15,0-1-2 16,-7 7 1-16,-4-1 0 16,4 4 0-16,-4-3-2 15,4-4 0-15,7 1-2 16,-4-4 1-16,11 4-2 15,3-4 0-15,11 7 1 16,4 0 0-16,13 6 1 16,12 3 1-16,2 0 1 15,19-3 0-15,-8 3 1 16,4 0 0-16,-14 3-1 0,-1-3 1 31,-13 19-2-31,-7 3 1 16,-11-6-2-16,-7-7 1 15,-4-12 0-15,-3-9 1 16,-11-13 0-16,1-6 0 16,2-13 1-16,5-19 1 15,10 1 3-15,7-10 0 16,14-10 1-16,7 4 1 16,7-13 0-16,15-3 0 15,6 0-2-15,0 0 0 0,1 13-8 16,-8 12 1-16,-3 6-13 15,-14 7 0-15</inkml:trace>
  <inkml:trace contextRef="#ctx0" brushRef="#br0" timeOffset="73054.72">6375 8623 59 0,'3'19'29'0,"-10"15"-33"15,7-21 46-15,0 6-42 16,-3 3 0-16,-4 3-1 15,-4-3 1-15,0-3-1 16,-3-4 1-16,0-5-2 16,0-1 0-16,4 0 0 15,-1-2 0-15,11 2 1 16,3-3 0-16,15 4 1 16,0-1 0-16,13 4 1 0,8 6 0 15,11 6 0 1,-8-3 0-16,-3-4-1 0,-7 1 0 15,-11 6-2-15,-11 7 1 16,-13 5-1-16,-18 1 0 16,-15-4-3-16,1-5 0 15,-4-7-9-15,0-13 0 16,-3-9 1-16,14-6 0 16</inkml:trace>
  <inkml:trace contextRef="#ctx0" brushRef="#br0" timeOffset="73356.56">6569 8538 49 0,'7'10'24'0,"25"-23"-21"16,-22 7 51-16,11 3-49 15,15 0 0-15,6-7 1 16,4-9 0-16,14-9-9 16,10-6 0-16,-6 2 2 15,-8 4 1-15,-6 6-8 0,-15 3 0 16,-7 13-11-16,-10 0 0 15</inkml:trace>
  <inkml:trace contextRef="#ctx0" brushRef="#br0" timeOffset="73641.3">7165 8902 48 0,'-11'38'24'0,"11"-29"-17"16,0-9 34-16,0 3-39 15,0-3 0-15,0 3 1 16,0 1 0-16,4-1-7 15,-1 3 1-15,8 0-6 16,-7 4 1-16,3-10-8 16,3-3 1-16</inkml:trace>
  <inkml:trace contextRef="#ctx0" brushRef="#br0" timeOffset="73805.24">7176 9241 26 0,'10'19'13'0,"1"-13"-26"0,-8-12 12 16,-3-10-5-16,7-6 0 16</inkml:trace>
  <inkml:trace contextRef="#ctx0" brushRef="#br0" timeOffset="74675.2">8629 8309 38 0,'-4'-6'19'0,"8"22"-17"0,-4-7 38 15,-4 13-37-15,-3 6 0 16,0 16 0-16,-3 13 1 0,-1 18-7 16,1 16 1-16,-5 12-4 15,1 20 0-15,7 5-8 16,0-18 0-16</inkml:trace>
  <inkml:trace contextRef="#ctx0" brushRef="#br0" timeOffset="75800.06">9412 8366 48 0,'25'12'24'0,"21"-12"-23"0,-43-3 42 0,4 3-40 15,-7 0 0-15,0 0 1 16,-3-3 0-16,-4-3-5 15,-11 0 0-15,0-1 4 16,-3-2 0-16,-11 3-2 16,1-1 0-16,-1 7-1 15,-3 7 0-15,3-1-2 16,4 7 0-16,3-1-2 16,0 10 0-16,4-3-2 15,4 3 0-15,-1 3 0 16,4 0 0-16,0 9 0 15,7 1 1-15,0 6 1 16,3 15 1-16,4-9 1 16,0 10 0-16,-3 5 1 0,-1-2 0 15,0 6 1-15,-6-7 0 16,3-5 0-16,0-7 0 16,3-3 0-16,1-4 1 15,3-5 0-15,0-1 0 16,7-9 1-16,0 1 0 15,3-8 0-15,5-2 1 16,-1-3-1-16,7-4 1 16,7-3-2-16,0-6 0 15,8 0-5-15,-5-3 0 16,1-3-8-16,-4-7 1 0</inkml:trace>
  <inkml:trace contextRef="#ctx0" brushRef="#br0" timeOffset="76026.57">8904 9028 38 0,'-3'25'19'0,"27"-19"-17"16,-17-6 29-16,15 0-32 15,9-3 1-15,-3-3-4 16,15-4 1-16,17 4-6 16,10-7 0-16,1-2-2 0,-4-1 0 15</inkml:trace>
  <inkml:trace contextRef="#ctx0" brushRef="#br0" timeOffset="76550.75">10315 8347 46 0,'-3'10'23'0,"-8"-1"-27"0,4-9 49 0,-7 3-45 16,3 0 1-16,-3 0-1 15,-7 4 1-15,-7-1-2 16,-4 0 1-16,-3-3 0 16,-4 4 0-16,0-1-2 15,4 3 1-15,3 1-1 16,0-1 0-16,4 0-1 16,0 1 0-16,7-4 0 15,7 10 0-15,3 3 1 16,4 3 0-16,0 6-1 15,0 6 0-15,3 10 1 16,1 13 0-16,-1-13 0 16,1 6 0-16,-1 3 1 15,-3-6 0-15,4 10 1 0,-1-7 0 16,4 3 1-16,-3-6 1 16,6-3 0-16,4 0 1 15,0-7 1-15,7 1 0 16,1-10 0-16,2-3 1 15,8-3-2-15,10-6 1 16,4-10-3-16,7-3 1 16,-4-6-4-16,-7-9 0 15,-3-4-11-15,0-9 0 16,-7-6-1-16,-4-10 1 0</inkml:trace>
  <inkml:trace contextRef="#ctx0" brushRef="#br0" timeOffset="76765.94">9737 9015 61 0,'17'19'30'0,"29"-10"-41"15,-25-6 66-15,11-3-56 16,14 4 1-16,14-4-7 15,-4 0 1-15,-13 0-4 16,-8 0 1-16,-10-7-8 16,-8 1 1-16</inkml:trace>
  <inkml:trace contextRef="#ctx0" brushRef="#br0" timeOffset="77572.73">11243 8316 46 0,'18'6'23'0,"-18"-6"-22"0,0 0 41 16,0 0-41-16,-4 0 1 15,-6 3 1-15,-8 0 0 16,-14-3-4-16,-7 3 1 16,-6 4 1-16,-8-4 1 15,-4 0-1-15,11 3 0 16,-3 4-2-16,7 5 0 16,-1 1-1-16,4 3 0 0,4-3-2 15,7 2 1 1,3-8-1-16,11-1 0 0,4 7 0 15,6-1 1-15,4 7-1 16,0 4 1-16,0 5 1 16,0 10 1-16,0 9 0 15,0-3 0-15,-4 9-1 16,1 4 1-16,-1-4 0 16,-3 7 1-16,4-7-1 15,-1 1 0-15,4-7 1 16,4-3 0-16,3-3 2 15,3 0 1-15,8-13 1 16,3 1 0-16,4-10 1 16,14-7 0-16,10-5-1 15,4-4 1-15,4-6-4 16,-5-6 1-16,-6-4-9 16,-7 1 1-16,-7-7-9 0,-7-6 1 15</inkml:trace>
  <inkml:trace contextRef="#ctx0" brushRef="#br0" timeOffset="77768.61">10590 9075 65 0,'22'18'32'0,"34"-2"-38"0,-31-16 60 0,10-6-55 15,21 0 1-15,8-4-10 16,6 4 1-16,-6 0-4 16,-15-4 0-16</inkml:trace>
  <inkml:trace contextRef="#ctx0" brushRef="#br0" timeOffset="81986.32">13212 9548 41 0,'0'19'20'0,"0"-22"-8"0,0 0 20 16,-4-10-29-16,0-9 0 15,-3-9 1-15,-3-16 1 16,-4-13-7-16,0-12 1 15,-4-9 3-15,4-1 0 16,3-6-2-16,4 4 1 16,7-4-2-16,7 3 1 15,11 10-1-15,0 6 0 16,3 0-1-16,3 16 1 0,5 12-3 16,-1 16 1-16,-3 15-2 15,-4 17 1-15,-4 21-10 16,-10 16 1-16,-7 12-1 15,-7 10 0-15</inkml:trace>
  <inkml:trace contextRef="#ctx0" brushRef="#br0" timeOffset="82197.98">12862 9144 58 0,'11'9'29'0,"28"4"-41"16,-22-13 63-16,4 6-51 16,8 0 1-16,10 0-1 0,3 1 0 15,0 2-4-15,1-3 0 16,-1-3-9-16,0-3 1 16,-3-12-4-16,-4-7 0 15</inkml:trace>
  <inkml:trace contextRef="#ctx0" brushRef="#br0" timeOffset="82405.61">13554 8639 47 0,'7'41'23'0,"-7"53"-23"0,0-72 44 0,0 15-44 16,0 10 0-16,-4 10-2 15,1 8 1-15,6 8-2 16,1 2 0-16,3-6-5 16,0-3 0-16,3-13-6 15,1-18 0-15</inkml:trace>
  <inkml:trace contextRef="#ctx0" brushRef="#br0" timeOffset="82753.42">13998 9463 48 0,'0'4'24'0,"-10"-8"-28"0,6 1 44 15,-6 0-41-15,-5 0 1 16,-2 3 0-16,-8 3 0 15,4 3 0-15,0 7 1 16,0 9-2-16,3 6 1 16,4-3-3-16,3 0 1 15,4 0-2-15,7-9 1 16,7 0-1-16,7-10 1 0,8-6 2 16,-1 0 0-1,3-6 1-15,-2 0 1 0,2-4-1 16,-6 1 1-16,0-4-9 15,-1 1 0-15,-6-7-4 16,-4 3 1-16</inkml:trace>
  <inkml:trace contextRef="#ctx0" brushRef="#br0" timeOffset="83187.92">14295 9567 49 0,'7'19'24'0,"-7"-26"-29"15,0 7 49-15,0 0-45 16,-7 0 1-16,-11 0-1 0,-7 4 1 16,1-4 0-16,-1 6 0 15,0 0 0-15,8-3 0 16,-1 4 0-16,0 5 1 15,4 1-2-15,7 2 0 16,4 1-2-16,-1-3 0 16,8-4-2-16,3-6 1 15,3-3 0-15,8-3 0 16,-1-6 1-16,1-4 0 0,0 4 2 16,-4 2 1-1,-4-2-1-15,5 6 1 16,-5 0-1-16,4 0 0 0,-3-1 0 15,-1 4 0-15,1 7 1 16,-4 2 0-16,0 10 1 16,0 3 0-16,0 3 1 15,0-3 0-15,4 3-2 16,-1-3 1-16,1 0-10 16,3-10 0-16</inkml:trace>
  <inkml:trace contextRef="#ctx0" brushRef="#br0" timeOffset="83591.96">14626 8893 41 0,'4'-28'20'0,"-1"31"-19"0,-3-3 30 0,4-3-30 15,-4 6 0-15,0-10 0 16,0 11 1-16,-7 14-3 16,0 17 1-16,-7 24 1 15,-1 17 0-15,5 8-1 16,-1 20 0-16,1-7-3 16,-1-6 1-16,4-16-5 15,0-12 1-15,3-22-7 16,4-22 1-16</inkml:trace>
  <inkml:trace contextRef="#ctx0" brushRef="#br0" timeOffset="83790.24">14220 9423 45 0,'-3'19'22'0,"21"-4"-20"0,-8-9 41 15,4 7-41-15,7 0 0 16,8-1 1-16,13-3 1 15,11-5-5-15,0-8 0 16,7-5 2-16,3-3 1 16,-3-4-10-16,-3 6 1 15,-4-15-9-15,0 7 1 16</inkml:trace>
  <inkml:trace contextRef="#ctx0" brushRef="#br0" timeOffset="84342.54">16235 9774 46 0,'-11'85'23'0,"8"-4"-18"0,3-68 36 15,0-1-40-15,0-2 1 16,0-7 0-16,3 0 0 16,1-19-3-16,-1-15 0 15,1-10 1-15,-1-6 1 16,-3-6-2-16,0-4 1 16,0-5-1-16,0 11 1 15,4 1-1-15,3-3 0 16,0 9-1-16,0 10 1 15,7 12 0-15,4 9 0 0,10 10 0 16,0 3 0-16,-3 9 1 16,-4 7 0-16,-7 9 0 15,-7 6 0-15,-14-2-1 16,-3 8 1-16,-8-2-4 16,-3-7 1-16,3 0-7 15,1-9 0-15,2-6-4 16,1-10 1-16</inkml:trace>
  <inkml:trace contextRef="#ctx0" brushRef="#br0" timeOffset="84672.96">16831 9573 43 0,'0'3'21'0,"0"0"-24"0,0-3 39 16,0 0-37-16,0 0 1 16,0 0 0-16,-7 4 0 15,-7 2 0-15,-7 0 0 16,-4-3 0-16,-3 4 0 16,-4 2 1-16,4 4 1 15,3 5-1-15,4-2 0 16,7 3 0-16,7-7 0 0,3 1 0 15,11-10 1-15,7-3-3 16,4-3 0-16,3-3-3 16,0-7 1-16,1 1-9 15,-1-1 0-15,-7 0-1 16,-4-2 0-16</inkml:trace>
  <inkml:trace contextRef="#ctx0" brushRef="#br0" timeOffset="84871.17">16990 9548 49 0,'14'50'24'0,"-18"-21"-30"16,4-17 51-16,0 1-46 15,0-4 1-15,0 0-4 16,-3-2 0-16,3-14 0 0,-7-2 1 15,3 0-11-15,1-10 1 16</inkml:trace>
  <inkml:trace contextRef="#ctx0" brushRef="#br0" timeOffset="85037.66">16810 9300 36 0,'-7'-6'18'0,"14"16"-12"0,0-7 24 16,-4 9-30-16,5 1 1 0,2 2-1 15,8-2 0 1,6 6-3-16,5 0 0 0,6-1-7 16,-3 1 0-16,-1-9-1 15,1-7 0-15</inkml:trace>
  <inkml:trace contextRef="#ctx0" brushRef="#br0" timeOffset="85470.76">17187 9576 19 0,'4'25'9'0,"6"-12"-5"16,-2-13 13-16,-1 0-15 16,0 3 0-16,3 0 0 15,1-3 0-15,-1 0-4 16,1-3 1-16,0 3 1 16,-1 0 0-16,-3 0-1 15,0 0 1-15,0 10 0 16,0 2 0-16,0 4 2 15,0 3 0-15,1-4 2 0,2 1 0 16,-3-10 0-16,0-3 1 16,11-9 0-16,3-13 0 15,7-3-1-15,11-12 0 16,-4-10-3-16,4-25 1 16,0-13-1-16,-4-12 0 15,-7-12-1-15,-10-1 0 16,-7 0-1-16,-11-2 1 15,-7 15-1-15,-8 9 1 16,-2 10-1-16,-8 12 1 16,-3 19 0-16,0 22 1 0,-1 19 0 15,1 31 0-15,7 26-1 16,7 18 1-16,0 25-3 16,7 22 1-16,3 6-5 15,4-12 1-15,0-12-8 16,-7-32 0-16</inkml:trace>
  <inkml:trace contextRef="#ctx0" brushRef="#br0" timeOffset="85649.35">16923 9285 45 0,'-18'28'22'0,"43"25"-14"16,-11-40 40-16,4-4-46 15,6-3 1-15,15-2-1 0,18-1 1 16,10-10-7-16,3 1 0 16,15-3-11-16,6-7 0 15</inkml:trace>
  <inkml:trace contextRef="#ctx0" brushRef="#br0" timeOffset="86159.43">19590 9068 53 0,'3'13'26'0,"-10"3"-22"15,4-13 35-15,-8 9-38 16,-7 1 1-16,-10 6-1 0,-3-1 0 15,-5 1-2 1,1 6 1-16,3 4 0 0,4-1 0 16,7 0-1-16,3 0 1 15,4-6-1-15,7-3 1 16,7-3-2-16,11-1 1 16,10 1 0-16,11 0 1 15,3-1-1-15,4 1 0 16,-11-3 0-16,-3 2 0 15,-8 4-2-15,-6 3 1 16,-11 3-3-16,-11-3 0 16,-3 3-5-16,-7-3 0 15,0-9-4-15,-4-4 0 0</inkml:trace>
  <inkml:trace contextRef="#ctx0" brushRef="#br0" timeOffset="86414.83">19823 8576 48 0,'-4'75'24'0,"-3"26"-33"16,3-76 46-16,1 19-38 15,-4 9 1-15,-4 22-3 16,4 7 0-16,0 2 0 0,4-15 1 16,-1-9-8-1,1-16 1-15,-1-16-3 0,-6-6 0 16</inkml:trace>
  <inkml:trace contextRef="#ctx0" brushRef="#br0" timeOffset="86866.6">19600 9325 27 0,'22'22'13'0,"48"-6"-5"0,-49-13 23 0,11 0-29 16,7 4 1-16,3-1 2 16,4-3 0-16,-4-3-6 15,1 3 1-15,-12-3 3 16,-2-3 1-16,-8 0-2 15,-4 0 1-15,-2-3-2 16,-5-1 0-16,-3 1-1 16,-3 0 0-16,-4-1 0 15,0 11 0-15,-4-1-2 16,1 3 1-16,-1 3 0 16,1-2 0-16,3 2 0 15,0-6 1-15,3 0-2 16,4 4 1-16,0-4 0 15,0 0 1-15,0 0-1 0,0 3 1 16,0-3-1 0,1 1 0-16,-5-1 0 0,1 3 0 15,-1 3 1-15,4 4 0 16,0 3 0-16,4-1 0 16,-4 4 0-16,0 0 0 15,0 0-1-15,0-4 1 16,0-2-3-1,4-4 1-15,-1-2-10 0,4-14 1 16</inkml:trace>
  <inkml:trace contextRef="#ctx0" brushRef="#br0" timeOffset="87226.06">20352 9548 42 0,'7'31'21'16,"-4"-12"-22"-16,-3-19 33 0,0 0-32 15,0 0 0-15,4-3 0 16,-1-3 0-16,4-7 0 16,-3 1 0-16,0-4-1 15,-1-6 1-15,1 3-1 16,-1 1 0-16,1 5-1 15,3 4 1-15,0-7-1 16,3 3 0-16,1 4 0 16,3 3 0-16,-3 3-1 0,3-1 1 15,0 4 1-15,0 7 0 16,0 8 0-16,0 4 0 16,0 3-1-16,0 3 1 15,0-3-6-15,1 0 0 16,-1-12-2-16,-4-10 0 15</inkml:trace>
  <inkml:trace contextRef="#ctx0" brushRef="#br0" timeOffset="87631">21195 8742 29 0,'10'16'14'0,"5"28"-10"0,-12-35 27 0,1 13-31 16,-1 13 1-16,-3 9-1 15,0 15 1-15,0 4-1 16,4 6 1-16,-1-3 1 16,-3-13 0-16,0 0 0 15,4-9 0-15,-1-6 0 16,-3-7 1-16,0-6-2 15,0-6 0 1,-14-13-1-16,-7-6 0 16,-7-6-1-16,-7 3 0 15,-1 0 0-15,1 3 0 16,3 0 0-16,4-3 0 16,3 3 1-16,1 9 0 15,9 7 0-15,5 6 1 16,-1 6-2-16,11-3 0 15,11 0-4-15,7-6 1 16,10 6-8-16,4-6 1 16</inkml:trace>
  <inkml:trace contextRef="#ctx0" brushRef="#br0" timeOffset="87918.89">21452 9608 22 0,'22'-25'11'16,"-5"-10"3"-16,-13 26 11 0,-1-4-23 15,1 4 1-15,-1-1 0 16,1 4 1-16,-4 0-5 16,0 3 0-16,-4 3 3 15,-3 6 1-15,0 6-2 16,0 4 0-16,0 6-1 16,0-9 1-16,0 2-1 15,3-2 0-15,1 3 0 16,3-4 0-16,3 1 0 15,5-7 0-15,-1 0-1 16,3-9 1-16,1-3-2 16,3 3 1-16,0 0-5 15,0-1 0-15,0 1-5 0,4-6 0 16</inkml:trace>
  <inkml:trace contextRef="#ctx0" brushRef="#br0" timeOffset="88174.88">21855 9692 23 0,'-7'-18'11'0,"14"-8"0"0,-7 17 13 0,3 3-24 15,1 0 1-15,3 2 0 16,3 8 1-16,4-1-3 16,8-6 0-16,2-1-3 15,15 4 1-15,3-12-6 16,1-7 1-16</inkml:trace>
  <inkml:trace contextRef="#ctx0" brushRef="#br0" timeOffset="88607.48">22507 8604 38 0,'43'82'19'0,"-15"31"-20"0,-21-98 34 15,0 23-32-15,0 12 0 16,0 22-1-16,0 7 1 15,0 2-2-15,-3-18 1 16,-1 0 0-16,-3-10 1 16,0-6-1-16,-3-6 0 15,-4-10 0-15,-4-9 0 16,0-9 0-16,-6-10 0 16,-4-6-1-16,-11-7 0 0,-7-2 0 15,4-1 0 1,-11 13 0-16,-3-6 1 0,3-4-1 15,0 10 1-15,7 10 0 16,7 12 0-16,11 9 2 16,11 0 1-16,10 10 0 15,10 0 1-15,11 0-1 16,11-4 1-16,0-5-1 16,7-7 0-16,10-6-5 15,-3-4 1-15,-7-5-11 16,-8-1 1-16,-20-9-4 15,-4-3 1-15</inkml:trace>
  <inkml:trace contextRef="#ctx0" brushRef="#br0" timeOffset="92601.47">24261 8096 29 0,'14'-12'14'0,"0"-1"0"15,-14 13 14-15,3 0-23 16,-3 0 0-16,0 0 0 16,0 3 1-16,-3 7-8 15,-8 2 0-15,-14 10 5 16,-6 16 1-16,-15 6-3 15,0 18 0-15,-10 23 0 0,-15 19 1 16,-10 30-1 0,0 23 1-16,7 6 0 0,7 7 0 15,10-1 0-15,11 7 1 16,11-4-2-16,10-15 0 16,15-19-1-16,17-19 0 15,18-16-6-15,6-15 0 16,15-31-10-16,4-29 0 15</inkml:trace>
  <inkml:trace contextRef="#ctx0" brushRef="#br0" timeOffset="94372.26">24779 8090 38 0,'0'3'19'0,"-7"13"-5"16,7-13 20-16,-3 0-32 16,-1 3 1-16,4-3 2 15,-4 4 0-15,1-4-6 0,3-3 1 16,3 0 4-16,8 0 0 16,3 3 0-16,7 0 0 15,8 0-2-15,9 0 1 16,5 1-1-16,-1-1 0 15,-10 0-2-15,-8 3 1 16,-6-3-2-16,-4 4 1 16,-3 2-3-16,-4 3 0 15,-7 1-2-15,-7 0 0 16,-4-4-1-16,-3 3 1 16,-4 1-2-16,1-4 1 15,-1 1 1-15,4 2 1 0,0 4 1 16,3 3 0-16,8 0 2 15,3 0 0-15,7-1 2 16,11 4 1-16,3-3 1 16,3-3 0-16,-6-4 0 15,7 1 1-15,3-4 0 16,-10-2 0-16,-4 2-2 16,-11 3 0-16,-6 10-2 15,-11 4 0-15,-11 2-4 16,-14-3 1-16,-3-3-11 15,-4-3 1-15,11-7-1 16,6-6 0-16</inkml:trace>
  <inkml:trace contextRef="#ctx0" brushRef="#br0" timeOffset="94941.85">25280 8259 46 0,'4'7'23'0,"-4"-1"-24"0,3-6 45 0,4-3-42 15,7 0 0-15,4 6 2 16,10 0 0-16,4 3-4 15,7-3 0-15,3 7 3 16,-10-10 0-16,-4 3-2 16,-7 3 1-16,-7 3-2 15,-7 4 0-15,-7 6-1 16,-7 3 0-16,-7 0-1 16,-7 3 1-16,-4-6 0 0,1 3 0 15,-5 9 1-15,8-3 0 16,4 4 0-16,6-4 1 15,4-3 0-15,7-3 0 16,7 0 0-16,7-13 1 16,11-3-1-16,10-6 1 31,11-3-8-31,-4 0 1 16,-10 3-12-16,-11 3 1 15</inkml:trace>
  <inkml:trace contextRef="#ctx0" brushRef="#br0" timeOffset="96203.93">24927 8924 35 0,'4'22'17'0,"-8"0"-13"15,1-16 16-15,-1 4-21 0,-3 2 1 16,-7 1-1-16,-4-1 1 15,-3 10 1-15,0 3 0 16,0 10-1-16,0 9 1 16,7 3 0-16,3 6 1 15,4-3 1-15,7-3 0 16,4-3 1-16,6-6 0 16,8-10 1-16,6-9 0 15,8-10-1-15,0-9 0 16,-4-6-2-16,-7-3 1 15,-3-1-3-15,-14 1 1 0,-8 6-2 16,-14 0 1-16,-3-1-1 16,-7 4 0-16,0-6-2 15,0 3 1-15,-1 3-2 16,1 0 1-16,3 3-3 16,8-3 1-16,3 0-9 15,7 3 0-15</inkml:trace>
  <inkml:trace contextRef="#ctx0" brushRef="#br0" timeOffset="96518.73">25298 9100 39 0,'0'25'19'0,"-11"-6"-20"0,-3-13 29 15,-4 3-28-15,-6 4 0 16,-1 6 0-16,4-1 0 16,3 8 0-16,1 2 1 15,2 3-1-15,5-3 0 16,6-3-1-16,1-9 0 15,10 0-4-15,10-7 1 0,12-3-5 16,6-6 0-16,7-12-2 16,4-10 0-1</inkml:trace>
  <inkml:trace contextRef="#ctx0" brushRef="#br0" timeOffset="96698.51">25573 9065 42 0,'0'16'21'0,"-7"25"-26"15,0-23 45-15,-4 11-36 16,-6 8 0-16,-8 13 1 16,-10 1 1-16,-8 8-8 15,-6 1 0-15,-1 9 4 16,1 6 0-16,10-3-5 16,4 3 0-16,7-18-12 15,0-10 1-15</inkml:trace>
  <inkml:trace contextRef="#ctx0" brushRef="#br0" timeOffset="98005.45">24642 10247 53 0,'3'16'26'0,"-6"-19"-30"0,-1 3 40 16,-3 3-37-16,-4-6 1 0,-3 0-1 15,4 0 1-15,-4 3 0 16,-4 0 0-16,0 0-1 16,1 3 1-16,-1 3-2 15,0 3 1-15,4-2-1 16,4 5 1-16,3 1-1 15,7 3 1-15,10 5 0 16,8 8 1-16,3 5 1 16,14 7 1-16,8 0 0 15,2 3 1-15,-2-4-1 16,-8-5 0-16,-7-1-1 16,-14 4 0-16,-10 0-2 15,-11 2 1-15,-14-2-3 16,-11-10 1-16,0-9-1 15,0-6 1-15,1-10-1 16,3-10 1-16,6-8 2 0,12-7 0 16,6-13 2-16,8-9 0 15,10-3 1-15,14 4 1 16,11-5-1-16,10 8 0 16,8-1-2-16,-1 3 1 31,8-6-5-31,-15 7 0 15,-10 9-7-15,-7 9 1 16,-11 3-5-16,-11 10 0 16</inkml:trace>
  <inkml:trace contextRef="#ctx0" brushRef="#br0" timeOffset="98334.39">25206 10432 46 0,'18'-3'23'0,"-18"-19"-25"15,-4 16 41-15,-3 0-38 16,-7-4 0-16,-7 4 0 16,3 3 0-16,-3 6-2 15,-4 10 0-15,1 12-1 16,-5 9 0-16,1 13-2 15,3 0 0-15,8 13 0 16,6-4 1-16,11-5 1 16,7-4 0-16,11-16 5 15,3-15 0-15,11-10 2 0,3-16 1 16,0-5-2-16,-3-4 1 16,-4-12-4-16,-6-10 1 15,-5 9-16-15,-3-15 0 16</inkml:trace>
  <inkml:trace contextRef="#ctx0" brushRef="#br0" timeOffset="98920.55">26490 8106 49 0,'0'40'24'0,"0"20"-18"0,4-35 33 15,-4-6-37-15,0 9 1 0,0 10-2 16,-4 3 1-16,-3 2-4 16,0 4 1-16,0 0 1 15,0-3 1-15,3-6-4 16,-3-10 1-16,7-9-4 15,0-6 1-15,0-13-4 16,0-13 0-16,0-3-3 16,-3 1 1-16,-1-4-2 15,4 3 0-15,0 7 3 16,4-1 1-16</inkml:trace>
  <inkml:trace contextRef="#ctx0" brushRef="#br0" timeOffset="99070.47">26585 8579 28 0,'29'19'14'0,"13"9"-7"16,-32-15 32-16,1-4-38 16,0 4 0-16,-1 6-1 15,-3 2 1-15,-7 1-2 0,-3 7 0 16,-4-7-4-16,-4-4 0 16,4-8-6-16,-4-7 0 15</inkml:trace>
  <inkml:trace contextRef="#ctx0" brushRef="#br0" timeOffset="99312.33">26903 8617 44 0,'-7'34'22'0,"-11"1"-21"0,18-29 38 0,-3 7-40 16,-1 2 1-16,1 7 0 16,-1-3 1-16,1-3-5 15,3-1 1-15,0-5-9 16,0-10 0-16,3-13-1 16,1-2 0-16</inkml:trace>
  <inkml:trace contextRef="#ctx0" brushRef="#br0" timeOffset="99613.16">26882 8134 26 0,'21'-19'13'0,"25"16"-15"0,-29-3 23 16,5-4-22-16,2-2 0 15,4 5-2-15,1 1 0 16,-1 0 3-16,0 0 1 15,-7 6-3-15,-3 3 1 16,-4 6 0-16,-7 7 1 16,0 6 0-16,-3 12 1 15,-4 1 0-15,-7 9 1 16,0 12 0-16,-4 4 0 0,4 6 1 16,0-7 0-16,3 1-1 15,4-7 1-15,4-12-4 16,-1-4 0-16,1-18-7 15,-1-16 0-15</inkml:trace>
  <inkml:trace contextRef="#ctx0" brushRef="#br0" timeOffset="99793.05">26942 8498 36 0,'-11'0'18'0,"18"6"-8"15,0 0 31-15,7 4-37 16,4-4 0-16,7 3 2 15,10 1 1-15,7-1-10 16,8 0 1-16,-1 1 2 16,-3-4 0-16,-4 0-14 15,-7 7 1-15,-17 3-3 0,-14 6 0 16</inkml:trace>
  <inkml:trace contextRef="#ctx0" brushRef="#br0" timeOffset="100185.37">26405 9347 42 0,'-10'35'21'0,"-1"3"-28"16,11-32 39-16,-3 10-32 15,-1 9 0-15,-3 3 2 16,0 3 0-16,0 13-3 16,0-6 1-16,3-4-1 15,1-9 1-15,-1-3-7 16,4-9 0-16,0-7-5 0,-3-12 0 16</inkml:trace>
  <inkml:trace contextRef="#ctx0" brushRef="#br0" timeOffset="100422.56">26370 9623 25 0,'25'0'12'0,"17"4"-3"0,-21-4 18 16,4 3-22-16,7 3 1 0,0 0 1 15,-4 0 1-15,-7 1-10 16,-7 5 0-16,-10 1 6 15,-11 3 0-15,-11-1-3 16,-3 4 1-16,-4-3-4 16,0-7 0-16,4-3-5 15,4 1 0-15,2-1-7 16,8-6 1-16</inkml:trace>
  <inkml:trace contextRef="#ctx0" brushRef="#br0" timeOffset="100664.96">26776 9639 37 0,'-11'31'18'0,"1"7"-19"0,10-32 28 16,0 1-28-16,0-1 0 15,-4 0-1-15,4-3 1 16,-3 0-1-16,3-3 1 16,-4-3-8-16,4-6 1 15,0-10-2-15,0-3 1 16</inkml:trace>
  <inkml:trace contextRef="#ctx0" brushRef="#br0" timeOffset="101037.76">26748 9335 9 0,'10'-3'4'0,"11"-25"7"16,-10 18 3-16,3-2-11 16,4-1 1-16,3 0 3 15,4-2 1-15,-1-7-10 16,1 3 0-16,0 0 5 15,3 0 1-15,-7 7-2 16,0-1 0-16,-3 7-2 16,-4 6 0-16,-3 6 0 15,-4 4 0-15,0 5 1 16,-4 4 0-16,1 9 0 16,-8 19 1-16,-3-9-1 0,0 9 1 15,-4 10 0 1,-3-7 0-16,4 3-1 0,3 4 1 15,0-10-2-15,3-7 1 32,8-11-6-32,-4-14 0 15,-4-5-5-15,-3-10 0 16</inkml:trace>
  <inkml:trace contextRef="#ctx0" brushRef="#br0" timeOffset="101188.4">26769 9564 35 0,'-11'-10'17'0,"15"17"-5"0,3-4 28 0,7 0-37 16,7 3 0-16,7-3 0 16,11 0 1-16,14-3-6 15,14 0 1-15,-3-3 0 16,-8 0 0-16,-14 0-13 16,-10 0 0-16</inkml:trace>
  <inkml:trace contextRef="#ctx0" brushRef="#br0" timeOffset="101686.14">26254 10332 44 0,'-4'31'22'0,"-6"54"-16"0,6-66 28 0,-3 12-34 16,4 13 1-16,-5 3-1 16,1 10 1-16,0-4-1 15,4 3 0-15,-1-15-5 16,4-13 0-16,0-9-8 16,4-16 0-16</inkml:trace>
  <inkml:trace contextRef="#ctx0" brushRef="#br0" timeOffset="101938">26162 10683 41 0,'25'25'20'0,"14"-15"-11"0,-18 5 29 16,7 4-36-16,0 3 1 15,-3 3-1-15,-8 0 1 16,-6-3-5-16,-11 7 0 0,-14 2 2 16,-7 3 1-16,-4-8-4 15,0-1 0-15,1-7-3 16,3-5 0-16,-1-7-8 16,8-6 0-16</inkml:trace>
  <inkml:trace contextRef="#ctx0" brushRef="#br0" timeOffset="102162.96">26638 10752 45 0,'-7'13'22'0,"-10"31"-21"15,13-38 36-15,-3 10-37 16,-4-1 0-16,1 4-3 0,-1 0 1 16,4-3-4-16,4-7 1 15,10-12-8-15,0-10 0 16</inkml:trace>
  <inkml:trace contextRef="#ctx0" brushRef="#br0" timeOffset="102328.06">26487 10486 34 0,'17'31'17'0,"22"-12"-17"0,-25-16 24 0,4 3-25 16,3 4 1-16,4-4-12 16,-1 0 0-16,-3-9 9 15,-3 0 0-15</inkml:trace>
  <inkml:trace contextRef="#ctx0" brushRef="#br0" timeOffset="102569.97">26920 10313 34 0,'25'50'17'0,"-18"-3"-17"16,-7-28 31-16,0 0-30 15,0 0 0-15,-3 6 1 0,-1 6 1 16,-3 7-4-16,-3 0 0 16,-5 6 2-16,1 6 1 15,0 0-4-15,0-3 0 16,7-6-5-16,0-7 1 16,3-9-6-16,1-12 1 15</inkml:trace>
  <inkml:trace contextRef="#ctx0" brushRef="#br0" timeOffset="102795.85">26744 10815 49 0,'0'19'24'0,"11"-13"-25"16,-4-3 48-16,3-3-46 15,8 0 0-15,7-3 0 16,6 0 1-16,8-3-3 16,11-4 0-16,13-2-3 15,-3-4 0-15,-11 0-12 16,-6-6 1-16</inkml:trace>
  <inkml:trace contextRef="#ctx0" brushRef="#br0" timeOffset="103320.62">27778 7726 43 0,'-7'16'21'0,"3"37"-17"15,4-31 27-15,0 10-29 16,0 24 1-16,7 19 1 16,4 7 0-16,3 18-5 15,7 35 1-15,18 6 3 16,3 13 1-16,11 18-2 15,11 4 0-15,-4 9-1 16,3 22 0-16,-10-13-1 0,-18 1 1 16,-10 5-2-16,-25-5 0 15,-28-4-2-15,-22 0 1 16,-24-9-4-16,-10-9 1 16,-22-26-10-16,-7-22 0 15</inkml:trace>
  <inkml:trace contextRef="#ctx0" brushRef="#br0" timeOffset="119836.21">6325 11160 37 0,'-10'16'18'0,"-1"-10"-12"0,8-6 18 16,-1 0-22-16,-3 0 0 15,-7-3 0-15,3 0 1 16,-6-1-4-16,-1 1 0 16,4 3 2-16,-7 0 1 15,3 7-2-15,8 5 1 16,-8 1-1-16,7 6 1 15,4-7-1-15,4 1 0 16,3-1-1-16,3 1 1 0,4-4 0 16,11-3 0-16,3-6 1 15,0 0 1-15,8 0 0 16,-5-6 0-16,1-3 0 16,-4-1 0-16,-7-2 0 15,0-1 0-15,-3 4-2 16,-1-1 0-16,-6 4 0 15,0-3 0-15,-4 2-1 16,-4 1 1-16,0 0-1 16,4 0 1-16,-7-1-1 15,4 4 0-15,-8 3 0 16,11 0 0-16,-7 0-1 16,4 3 0-16,-1 4-1 15,-3 5 0-15,4 4-1 16,-1 3 0-16,4-10 0 15,-7 4 1-15,7-4 0 16,0 0 1-16,0-2 1 16,7-4 1-16,-3-3 2 0,6-10 0 15,4-2 1-15,-3-7 0 16,-1-3-1-16,-6 0 1 16,0 3-5-16,-4 4 1 15,-4-4-10-15,-10 0 0 16</inkml:trace>
  <inkml:trace contextRef="#ctx0" brushRef="#br0" timeOffset="120675.53">6865 12217 58 0,'-3'9'29'0,"17"-15"-35"0,-7 0 52 0,3-20-44 15,11-11 0-15,8-16 1 16,17-16 0-16,-1-16-4 16,12-19 0-16,3 1 3 15,0 3 0-15,-7-1-2 16,-7 13 1-16,-4 16-1 15,-21 10 0-15,7 18-1 16,-10 9 0-16,-4 13-2 16,-3 13 0-16,-4 12-1 15,3 6 0-15,-10 7-1 16,11-3 1-16,-11 2 1 16,0 7 0-16,10-3 3 15,1 3 0-15,7-13 2 16,-1-9 1-16,12-6 0 15,2-6 1-15,1-7-1 16,3-9 1-16,4-7-3 16,0 7 1-16,0-4-1 0,-4-2 1 15,-3-4-2-15,-4 1 1 16,-3 2-1-16,3 4 0 16,-18 12 0-16,5 10 1 15,-8 15-2-15,-7 16 0 16,-7 9-1-16,-11 16 0 15,-10 10-1-15,3 12 1 16,0 9 0-16,-3 4 0 16,7-1-1-16,-4-2 1 15,11-10-4-15,4-7 0 16,10-8-9-16,0-17 1 0</inkml:trace>
  <inkml:trace contextRef="#ctx0" brushRef="#br0" timeOffset="121066.16">8057 11818 48 0,'-7'13'24'0,"4"-10"-26"15,-1 0 39-15,1 0-37 16,-1-3 1-16,1 0 0 15,-1 0 0-15,-6 4-2 0,3 2 1 16,0 3 1-16,-1 1 0 16,1-4-1-16,7 0 0 15,0 4 0-15,7-4 0 16,1-3-1-16,-1-3 0 16,3-3 0-16,1-3 0 15,-1-4 0-15,1 1 1 16,0 2-2-16,3 1 1 15,-4 0-1-15,1 0 1 16,-1 3-1-16,-3 9 0 16,4 3 0-16,-11 7 0 15,4 6 0-15,3 6 1 0,0-6-4 16,-4 0 1-16,1-6-7 16,3-7 0-16</inkml:trace>
  <inkml:trace contextRef="#ctx0" brushRef="#br0" timeOffset="121351.08">8516 11831 43 0,'11'0'21'0,"-8"16"-22"16,-3-16 37-16,0 0-36 15,0 0 0-15,-3-3 0 16,-4 3 0-16,-4 0 1 15,-3 6 0-15,-4 6 0 16,-3 4 1-16,0 9-1 16,3 0 1-16,-6 0-1 0,9 7 1 15,5-4-2-15,10 3 1 16,3-3-2-16,12-6 0 16,9-12-2-16,1-13 0 15,7-10-4-15,-8-12 0 16,12-9-7-16,-1-13 1 15</inkml:trace>
  <inkml:trace contextRef="#ctx0" brushRef="#br0" timeOffset="121726.36">8851 11013 45 0,'0'-4'22'0,"-3"61"-21"0,-1-45 38 0,-3 20-38 16,0 9 0-16,-7 24 1 15,-4 20 1-15,-3 9-4 16,0 6 1-16,3-5 1 16,1-8 1-16,3-21-2 15,3-16 1-15,4-12-2 16,7-16 1-16,7-16-1 16,4-9 1-16,3-6-1 15,0-7 0-15,7-3 1 16,-10 0 0-16,3 1 0 15,0 2 0-15,0 10 0 16,0 6 1-16,0 6-1 16,0 6 1-16,0 1-1 15,0-1 1-15,-3 1-1 0,0 6 0 16,-1 0 0-16,-3-1 0 16,0-2-1-16,0 0 0 15,0 3-5-15,0-7 0 16,1-2-9-16,2-10 1 15</inkml:trace>
  <inkml:trace contextRef="#ctx0" brushRef="#br0" timeOffset="121952.17">9123 11790 42 0,'-4'57'21'0,"8"-10"-16"15,-4-35 31 1,-7 16-35 0,0-12 1-16,0-6-1 15,0-10 1-15,7-7-6 16,0-15 0-16,0-3-7 16,0-6 0-16,3-10-3 15,-6-3 1-15</inkml:trace>
  <inkml:trace contextRef="#ctx0" brushRef="#br0" timeOffset="122104.21">8985 11448 23 0,'0'10'11'0,"18"2"-7"16,-11-8 16-16,4-4-20 0,3 3 0 16,-4 0 0-16,8 0 0 15,-4 3-3-15,4 4 1 16,-4 2-5-16,7 1 1 15</inkml:trace>
  <inkml:trace contextRef="#ctx0" brushRef="#br0" timeOffset="122418.03">9225 11825 38 0,'-3'25'19'0,"10"28"-20"0,-4-40 35 0,4-7-33 15,0 0 0-15,4-6 0 16,-1-6 0-16,5-7-2 15,-5 1 0-15,1-1 0 16,-1-6 0-16,-3-2-1 16,0-5 0-16,1 1 0 15,-1 0 1-15,-4 3-1 16,1 7 1-16,3 2 1 16,0 10 0-16,3 9 1 15,4 7 1-15,1 6-1 16,2-1 0-16,-3 7-1 15,0 1 1-15,1 2-1 16,-5-3 1-16,1 0-5 16,-4 0 1-16,0-6-7 15,0-7 1-15,0-8-2 16,0-11 1-16</inkml:trace>
  <inkml:trace contextRef="#ctx0" brushRef="#br0" timeOffset="123048.64">9585 11884 34 0,'4'25'17'0,"-1"32"-18"0,1-48 34 15,3 1-31-15,0-4 1 16,0 0 0-16,3-6 1 0,1-6-4 16,3-7 0-16,-3-2 3 15,6-7 1-15,1-3-2 16,-4-4 0-16,0 1-1 15,-3 0 1-15,-4 0-2 16,-7 0 0-16,0 2-1 16,-4 8 1-16,-3 8-1 15,0 13 1-15,0 10-1 16,0 6 1-16,0 6 0 16,0 6 0-16,3 4-2 15,1-1 0-15,3 1 0 16,0-7 0-16,7-3-2 15,7-6 0-15,0-7-6 16,7-5 1-16,15-11-2 16,6-8 1-16,7-13-1 15,18-3 1-15,-7-7 4 16,-109 60 6 0,176-100 4-16,-71 37 1 15,-13 7 2-15,-15 6 0 16,-7 9 2-16,-14 4 0 15,-7 2-6-15,0 4 0 16,-3 3-1-16,-4 3 0 16,-8 3-2-16,-6 0 0 15,0 0 0-15,0 4 1 16,3-1 0-16,1 3 1 16,6 1 2-16,8 5 1 15,10 1 0-15,7 0 1 16,3 6 0-16,8 3 1 0,-11 6-3 15,4 0 1-15,-4 1-3 16,-4 2 0-16,-6 1-2 16,-4 5 0-16,-14-11-5 15,-14-4 1-15,-11-3-12 16,-3-7 0-16</inkml:trace>
  <inkml:trace contextRef="#ctx0" brushRef="#br0" timeOffset="123844.45">12502 11056 44 0,'4'13'22'0,"-11"21"-20"16,3-21 29-16,-3 6-28 15,-7 12 1-15,-3 1 0 0,-8 15 0 16,-10 6-6-16,-1 19 0 16,1 3 4-16,0 10 0 15,7-4-2-15,3 4 1 16,7-13 1-16,8-12 0 15,3-16-1-15,10-19 1 16,8-19-1-16,3-18 1 16,0-10-2-16,-7-16 1 15,-11-3-2-15,-10-9 1 16,-7-3-1-16,-7-1 1 16,-14-2-1-16,-4 9 0 15,0 9-1-15,4 7 0 16,3 12 1-16,3 13 0 0,1 9 1 15,11 6 0 1,13 7 3-16,7 0 0 0,8-1 3 16,21-2 0-16,28-4-1 15,21 1 1-15,21-10-1 16,25-6 0-16,3-4-7 16,1-6 0-16,-18 1-10 15,-18-4 1-15,-11-9-9 16,-10 3 0-16</inkml:trace>
  <inkml:trace contextRef="#ctx0" brushRef="#br0" timeOffset="124337.39">14104 11229 30 0,'-21'-3'15'0,"3"28"-6"0,8-19 14 0,-8 4-22 16,-7 8 1-16,-3 7 0 16,-4 7 1-16,4-1-4 15,-4 1 1-15,11 2 2 16,4 4 0-16,2-4-1 16,8-6 0-16,4-3 0 15,6-6 0-15,12 3 0 16,9 0 0-16,8-6 1 15,7-4 1-15,-7-2 0 16,-8-1 1-16,-3-3-1 16,-3 4 0-16,-7 6-1 15,-11 9 0-15,-14 3-3 16,-15 6 1-16,-10 4-4 16,1-4 1-16,-8 1-5 15,3-1 0-15,5-2-7 16,6-7 1-16</inkml:trace>
  <inkml:trace contextRef="#ctx0" brushRef="#br0" timeOffset="124652.24">14474 11712 44 0,'18'3'22'0,"-14"-9"-25"0,-8 3 37 0,-6-1-35 16,-8 1 1-16,-7 3 0 16,-7 3 0-16,-6 4 0 15,-8 5 0-15,0 10-1 16,4-3 1-16,10 15-3 16,4-2 0-16,6-1-2 15,8-6 0-15,7 0 0 16,18-6 0-16,10-13 2 15,11-15 1-15,3-10 1 16,0 0 1-16,1-6-2 16,-5-3 0-16,1-10-5 15,-4 4 1-15</inkml:trace>
  <inkml:trace contextRef="#ctx0" brushRef="#br0" timeOffset="124938.22">14704 11865 50 0,'3'19'25'0,"-17"-59"-25"0,14 14 49 16,-7-11-47-16,0-23 1 15,-3-18 1-15,6-19 1 16,-3-4-6-16,0-18 0 0,3-3 4 15,4 9 0 1,14 3-1-16,4 13 0 16,3 22-4-16,4 18 0 0,0 23-4 15,-1 28 0 1,-6 90-12 0,-11-2 0-16</inkml:trace>
  <inkml:trace contextRef="#ctx0" brushRef="#br0" timeOffset="125122.33">14517 11633 58 0,'14'7'29'0,"25"15"-29"16,-25-19 44-16,3 3-45 16,12-3 1-16,10 0-1 15,3-3 0-15,11-6-3 0,3 0 0 16,-3-10-11-16,0-6 1 15,-14-12-2-15,-4-7 0 16</inkml:trace>
  <inkml:trace contextRef="#ctx0" brushRef="#br0" timeOffset="125329.97">15296 10605 42 0,'0'31'21'0,"-7"35"-18"0,0-38 40 0,-3 13-41 16,-1 16 0-16,-3 8 0 16,3 20 1-16,-3 12-5 15,0 10 1-15,4-4-1 16,3 4 1-16,3-16-5 16,1-16 0-16,-1-12-9 15,4-29 1-15</inkml:trace>
  <inkml:trace contextRef="#ctx0" brushRef="#br0" timeOffset="125539.51">14975 11464 58 0,'18'25'29'0,"21"-15"-34"16,-21-7 53-16,6 0-48 0,4-3 1 15,15 3 0-15,10 0 0 16,0-3-3-16,-4 3 1 16,-3 7-4-16,-7-4 0 15,-8 0-12-15,1-6 1 16</inkml:trace>
  <inkml:trace contextRef="#ctx0" brushRef="#br0" timeOffset="126501.64">15529 11718 54 0,'14'63'27'0,"-7"3"-28"0,-3-54 42 0,3 7-41 16,0-3 0-16,0-7 0 16,0-6 0-16,0-9-1 15,4-3 1-15,-1-7-1 16,1-6 1-16,0-6-2 15,-1-4 0-15,1 4-3 16,-1 6 1-16,1 7-1 16,0 5 1-16,-1 10 0 15,1 6 0-15,-4 7 2 16,0 3 0-16,3-1 2 16,1-2 1-16,3-4 0 15,4-3 0-15,-1 1-1 16,1-4 1-16,3 0-1 15,0 0 0-15,0-3-1 16,1 0 1-16,-1-6-2 0,7 0 1 16,-3-4-1-16,3 1 0 15,0-1 0-15,0 1 0 16,1 0 0 0,-5-1 1-16,-3 1 1 0,-3-1 0 15,0 1 1-15,-4 0 1 16,-4-1 0-16,1 1 0 15,0 2 0-15,-4-2 1 16,-4 0-2-16,1 2 1 0,-1 1-1 16,-3 6 0-16,0 0-1 15,-3 0 1-15,-1 0-1 16,1-6 0-16,-1 6 0 16,4-3 1-16,0 3-1 15,0 0 1-15,0 3-1 16,0 0 1-16,0 3 0 15,0 1 0-15,0 2 0 16,0 0 0-16,0 1 2 16,4-1 0-16,-1 1 0 15,1-4 1-15,-1 3 0 16,1-2 1-16,-1-1-1 16,1 0 0-16,-4-3-2 15,0 0 0-15,-4 0-2 16,-3 1 1-16,-3-1-1 15,-4 3 0-15,-4 0 0 16,0 7 0-16,-3 2-1 0,0-5 1 16,0 9-1-16,3 3 1 15,4 3-2-15,7 0 0 16,0 3 0-16,3-3 0 16,8-6 0-16,3-10 0 15,4 1 1-15,3-7 1 16,3-9-1-16,4-1 1 15,1-5-1-15,-1-1 1 16,-4 1-1-16,1-4 1 16,-4 0-1-16,0 1 0 15,-3 5 0-15,-1 4 0 0,-2 6 0 16,-1 3 1 0,-4 7-1-16,1 2 1 0,-1 4 0 15,-3-4 0-15,4 1-2 16,-1 3 0-16,4-7-5 15,-3 0 1-15,3-2-8 16,3-14 1-16</inkml:trace>
  <inkml:trace contextRef="#ctx0" brushRef="#br0" timeOffset="127011.63">16468 11909 34 0,'3'38'17'0,"-6"-22"-15"16,3-13 24-16,0 0-25 16,-4-6 0-16,4 0 3 0,-3-4 1 15,-1-5-5-15,4-1 1 16,0 1 3-16,4-4 1 16,3 7-1-16,0-1 1 15,3 7-3-15,4 0 1 16,1 6-2-16,2 0 1 15,4 0-2-15,4-3 0 16,3 4-1-16,0-4 0 16,-3 0-1-16,0-7 1 15,-4 1-1-15,0 0 1 16,0 3 0-16,1-1 1 0,-1-2-1 16,3 0 1-16,1 3 0 15,-4 0 0-15,0-4 0 16,1-2 0-16,-8-7-1 15,0 1 1-15,-11-1-1 16,-6 0 1-16,-8 4 0 16,-6 5 0-16,2 11 0 15,1 8 1-15,0 4 1 16,0 9 0-16,0 9 0 16,3 7 1-16,8 3-1 15,3-6 1-15,3-4-1 16,1-9 0-16,7-6-4 15,6-6 0-15,4-13-8 16,1-7 0-16,-1-11-6 16,3-8 1-16</inkml:trace>
  <inkml:trace contextRef="#ctx0" brushRef="#br0" timeOffset="127732.94">19389 11640 64 0,'14'15'32'0,"-14"-18"-42"15,0 3 62-15,-4 7-51 16,-3 2 0-16,-3 0-1 16,-8 4 1-16,-3 3-2 15,-4 2 0-15,-3 4 1 0,-4 0 1 16,-3 10-3-16,3 5 0 16,4 4 0-16,3 12 0 15,4-2-2-15,10-4 0 16,11-10-6-16,11-5 1 15,14-11-6-15,6-2 0 16,8-6-1-16,7-7 1 16,0-12 10-1,-32 31 5 1,36-82 4-16,2 29 0 0,-6 0 9 16,-10 6 0-16,-12 0 1 15,-6 3 0-15,-8 4-9 16,-2 2 0-16,-5 1-2 15,-6 2 1-15,-5 1-2 16,-9 2 0-16,-4 4-1 16,-4 6 1-16,-3 7-2 15,3 2 0-15,0 4-4 16,8 3 1-16,6 3-4 16,8-3 0-16,10-4-2 15,10-2 0-15,8-13-2 16,3-6 1-16,-3-4-2 15,0-12 0-15</inkml:trace>
  <inkml:trace contextRef="#ctx0" brushRef="#br0" timeOffset="128225.94">19689 12022 43 0,'7'54'21'0,"-4"-14"-20"0,-3-40 43 15,0 0-44-15,0 0 0 16,4-9-1-16,3 0 1 16,0-1-1-16,0-6 1 15,0 1 0-15,0-1 0 16,0 0-1-16,0 4 1 16,0 2-1-16,0 4 1 0,4 3-1 15,-1 0 0 1,8 3 0-1,0 0 0-15,3 0-1 16,-4 0 1-16,-2 3 0 16,-5-3 0-16,1 3 1 15,-1 0 0-15,-3-3-1 16,0 0 1-16,0 0 0 16,4-3 0-16,-4-3-1 15,4 0 1-15,-1-1 0 16,1 1 0-16,-1 0 0 15,1 6 0-15,0 0 0 16,-1 3 1-16,1 6-1 16,-1 4 1-16,1 6-1 15,-1 0 0-15,1 12 0 16,0-3 0-16,-1-3 0 0,-3-3 1 16,0-6-2-16,4 0 1 15,-4-4-6-15,0-3 0 16,4-2-6-16,-1-1 0 15</inkml:trace>
  <inkml:trace contextRef="#ctx0" brushRef="#br0" timeOffset="128571.73">20214 12631 29 0,'-14'6'14'0,"14"-37"-8"0,0 12 19 0,0-10-24 15,0-2 0-15,4-16 3 16,-1-6 0-16,4-1-5 16,0-8 1-16,0 2 3 15,7 1 0-15,8 8-1 16,2 1 0-16,8 6 0 15,10 13 0-15,4 12-1 16,0 10 1-16,-11 12-1 16,-6 13 0-16,-8 6-1 15,-14 15 1-15,-14-2-2 16,-18 2 0-16,-7 1-5 16,-7 0 1-16,-10-23-8 0,3-2 0 15</inkml:trace>
  <inkml:trace contextRef="#ctx0" brushRef="#br0" timeOffset="130358.4">21001 12019 42 0,'-4'13'21'0,"-3"-13"-27"0,4 0 34 0,-8 3-29 16,-3 0 1-16,-7 3 0 16,-7 0 1-16,-1 4-1 15,1-1 0-15,4-2-3 16,-1 5 0-16,7-2-1 16,4 2 0-16,7 1-3 15,7 2 1-15,7-8 1 16,7-4 1-16,7-10 4 15,1-2 1-15,-1-10 2 16,-4 0 0-16,1 4 1 16,-4 2 0-16,-3 4-2 15,-1-1 1-15,1 4-4 16,3 6 0-16,-7 3-1 16,4 7 0-16,-1 2 0 15,1 10 1-15,3-3 0 0,0 3 1 16,4 3 2-16,6-3 0 15,5-3 0-15,2-7 1 16,1-2 0-16,10-13 1 16,11-10 0-16,7-15 0 15,0-13-1-15,4-19 0 16,-1-5 1-16,-10-17 0 16,-14-9 0-16,-11 0 0 15,-7-9-2-15,-10 6 1 0,-8 3-1 16,-10 16 1-1,-7-4-2-15,-3 16 0 0,-1 13 0 16,-3 22 0-16,0 16-1 16,0 8 1-16,-1 23 0 15,-2 16 0-15,-5 24 0 16,-2 29 0-16,10 3-1 16,6 9 1-16,8 1-3 15,0-10 1-15,4-7-6 16,-1-18 0-16,4-16-9 15,-3-31 1-15</inkml:trace>
  <inkml:trace contextRef="#ctx0" brushRef="#br0" timeOffset="130570.79">21174 11665 45 0,'24'22'22'0,"15"-3"-16"0,-18-13 33 16,15 3-39-16,-1 4 0 16,11 6-1-16,3-4 0 15,4 1-2-15,-3 6 0 16,-5 3-5-16,-2-3 0 16,-8-3-6-16,-7-13 1 15</inkml:trace>
  <inkml:trace contextRef="#ctx0" brushRef="#br0" timeOffset="130721.7">21752 12010 29 0,'-3'28'14'15,"10"19"-10"-15,-4-31 20 0,1 6-24 16,-4-4 0-16,0 1-1 16,-4 0 0-16,1-3-5 15,-1-4 1-15,1-5-4 16,-4-7 1-16</inkml:trace>
  <inkml:trace contextRef="#ctx0" brushRef="#br0" timeOffset="130901.6">21742 11662 26 0,'0'-16'13'0,"3"13"-7"0,-3 3 21 16,7 3-27-1,0 0 1-15,0 0-5 0,0-3 1 16,8 0-1-16,6-12 0 16,3-17-5-16,5-5 0 15</inkml:trace>
  <inkml:trace contextRef="#ctx0" brushRef="#br0" timeOffset="131093.48">22063 11097 24 0,'3'0'12'0,"4"57"-11"0,-7-32 20 0,0 12-19 16,-3 17 0 0,-11 77 1-1,0-11 1-15,3-8-5 16,4-8 0-16,0-16 1 16,0-13 0-16,3-19-5 15,1-18 0-15,3-13-4 16,0-12 1-16</inkml:trace>
  <inkml:trace contextRef="#ctx0" brushRef="#br0" timeOffset="131158.45">21953 11966 4 0,'-7'-19'2'0,"0"-28"-1"15,14 41-5-15</inkml:trace>
  <inkml:trace contextRef="#ctx0" brushRef="#br0" timeOffset="131320.35">22006 11881 28 0,'14'3'14'0,"29"13"-11"16,-26-16 27-16,1 3-28 0,3 13 1 15,-3-4 1-15,-8 4 1 16,-3 6-7-16,-7 9 1 16,-7 4 3-16,-7-4 0 15,-3 1-3-15,-1-1 1 16,0-3-5-16,4-12 0 16,0-7-7-16,7-9 1 15</inkml:trace>
  <inkml:trace contextRef="#ctx0" brushRef="#br0" timeOffset="131558.7">22408 11116 47 0,'22'31'23'0,"-19"60"-22"16,-3-62 42-16,-3 18-43 15,-1 15 0-15,1 7-1 16,-8 16 1-16,-3 18 0 16,3 4 0-16,1-10-3 15,6-6 1-15,-3-16-7 16,4-12 0-16,-1-19-5 16,-3-19 1-16</inkml:trace>
  <inkml:trace contextRef="#ctx0" brushRef="#br0" timeOffset="131890.44">22458 12223 44 0,'42'16'22'0,"15"-26"-25"0,-36 4 39 15,11 3-36-15,6-3 0 16,-6-10-1-16,-4 0 1 15,-7-6-1-15,-10-3 1 16,-4 3 0-16,-7-3 0 16,-3 3-1-16,-4 3 0 0,-4 7 1 15,-3 9 0-15,-4 9 0 16,1 10 1-16,-1 12-1 16,0 0 1-16,8 7 0 15,3 2 0-15,3 4-1 16,11-3 0-16,4-10-2 15,6-6 0-15,8 0-7 16,10 0 0-16,-3-16-4 16,3-3 1-16</inkml:trace>
  <inkml:trace contextRef="#ctx0" brushRef="#br0" timeOffset="132056.41">23132 12352 52 0,'0'15'26'0,"-4"-12"-37"0,4 0 52 16,-3 1-42-16,-4 2 1 15,-4-3-9-15,-10 0 0 16,-4-3 0-16,-7-9 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2T16:08:23.1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8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12T16:10:36.992"/>
    </inkml:context>
  </inkml:definitions>
  <inkml:trace contextRef="#ctx0" brushRef="#br0">4494 4026 39 0,'-7'0'19'0,"-3"9"-10"0,6-5 19 16,-3-4-27-16,-3 6 0 15,-8 6 1-15,-7 1 0 16,-10 12-3-16,-7 3 1 15,-1 7 0-15,-6 12 1 16,-11 0-2-16,-11 3 0 16,8 0-2-16,-8 0 0 0,1 16-2 15,-1 0 0 1,18 6 0-16,4-3 0 16,10 3-1-16,4 3 0 15,21-2 0-15,7-14 1 0,17 4 4 16,18-10 0-16,22-15 3 15,27-10 0-15,15-22 5 16,25 1 1-16,-8-20 2 16,0-12 0-16,-17-3-2 15,-14 6 1-15,-18-6-3 16,-18 2 0-16,-14-2-4 16,-14 3 1-16,-14 0-2 15,-10 3 0-15,-4 6-2 16,-11 7 1-16,-7 9-2 15,0 9 0-15,-13 7-1 16,9 0 0-16,-3-1-2 16,11 1 1-16,7 0-2 15,0-4 0-15,3 1-7 16,11-10 0-16</inkml:trace>
  <inkml:trace contextRef="#ctx0" brushRef="#br0" timeOffset="420.48">4674 5155 53 0,'18'0'26'0,"3"-16"-30"0,-10 7 47 0,6 3-44 16,-3-13 1-16,4 0-1 15,-4-3 0-15,0 3 1 16,-3 3 0-16,-11-6 0 16,0 4 0-16,0-1-1 15,-11 9 1-15,-3 10 0 16,4 7 0-16,-1-10 0 15,0 9 0-15,-3 6 0 16,0 13 0-16,0 1 0 16,4 2 1-16,2-6-1 15,5 6 1-15,6 0-1 0,5-3 0 16,2 0-1-16,8-9 0 16,6-7-5-16,5-2 0 15,-1-7-9-15,0-16 1 16</inkml:trace>
  <inkml:trace contextRef="#ctx0" brushRef="#br0" timeOffset="1006.77">4995 5111 39 0,'11'13'19'0,"7"12"-14"0,-11-22 27 16,-7-3-32-16,3 0 1 0,4 3 1 15,-7-3 0-15,0 3-3 16,0-3 0-16,0 0 1 15,0 0 1-15,0-6-1 16,4-7 0-16,3 1 0 16,3-1 0-16,8 1 1 15,-7-1 0-15,10 0 0 16,-4 7 0-16,5-3 0 16,-1 9 0-16,-7 0-1 15,0 3 0 1,0 13 0-1,4-1 1-15,-11-5-2 16,3 2 0-16,1 1-1 16,-11 2 1-16,0 1-1 15,3 0 1-15,5-7-1 0,-5-3 1 16,4 1 1-16,4-7 0 16,6 3 0-16,-3-9 0 15,8-1 2-15,2-2 0 16,1 6 0-16,3-10 0 15,0-2 0-15,1-4 1 16,-8-3-1-16,-4-3 0 16,-2 3-2-16,2-3 0 15,-13 12-1-15,3 7 1 16,-14 0-1-16,3 2 1 16,-3 4-1-16,4 10 1 15,-11 9-2-15,6 6 0 0,1-6 0 16,7-1 0-16,0 1 0 15,0 3 0-15,4-3 0 16,3 0 1-16,4-10-1 16,6-6 1-16,-6 4-4 15,6-11 0-15,5 1-7 16,-1 0 1-16</inkml:trace>
  <inkml:trace contextRef="#ctx0" brushRef="#br0" timeOffset="1500.53">5789 5105 28 0,'4'12'14'0,"6"10"-8"16,-6-19 18-16,-1-3-24 15,4 3 1-15,-7-3-1 16,0 4 1-16,0-4-2 0,0 0 1 16,0-4 0-16,11-2 0 15,-8 0 0-15,8 0 1 16,0 3 0-16,-1-4 0 15,4 7 0-15,-3 7 1 16,-1-1-1-16,5 0 0 16,-1 3-1-16,-4 1 0 15,4 2 0-15,4-2 0 16,0-10-1-16,3-6 1 16,-4 2 0-16,15-8 1 0,-4-10 0 15,15-13 0-15,-4 1 0 16,-8-19 1-16,8-4 0 15,-11-27 0-15,-3-1-1 16,-4 3 0-16,-7-15 0 16,-3-28 1-16,-11 9-2 15,0 9 1-15,-18 4 0 16,1 37 1-16,-5 12 0 16,1 20 0-16,0 6 1 15,0 28 0-15,0 34 0 16,7 29 0-16,3 22-2 15,8 31 1-15,3 25-3 16,0 6 1-16,10-12-4 16,-6-10 1-16,6-31-7 15,8-28 0-15,10-28-5 16,-14-26 1-16</inkml:trace>
  <inkml:trace contextRef="#ctx0" brushRef="#br0" timeOffset="2492.07">7997 4891 52 0,'0'57'26'0,"-3"-23"-30"15,3-27 48-15,0 2-44 16,0 0 1-16,0-5 0 16,0 2 0-16,0-6-1 15,3-10 0-15,1-8 0 16,3-11 1-16,4-8-1 0,-1-1 0 15,11-3 1-15,1-6 0 16,2 3-1-16,8 13 0 16,-11 3 1-16,0 12 0 15,1 1-2-15,-5 11 1 16,1 14-1-16,3 2 0 16,-10 7 0-16,3 3 0 15,0 0 0-15,-4 9 0 0,1-2 0 16,-4 11 1-16,0-11-1 15,-3 2 1-15,-1 3-3 16,1 1 0-16,-1-7-7 16,4-6 1-16,7-16-6 15,0-6 1-15</inkml:trace>
  <inkml:trace contextRef="#ctx0" brushRef="#br0" timeOffset="2763.1">8555 4829 34 0,'7'34'17'0,"18"7"-10"16,-22-32 25-16,4 4-31 15,-3-1 1-15,-4 4-1 16,0 0 1-16,0 3-3 16,-4-1 0-16,4-5 2 0,4 3 1 15,3-4-2-15,0 1 0 16,0-4 0-16,7-9 1 15,-3-9 0-15,6-7 0 16,1 4 0-16,3-1 1 16,0-12-3-16,0 3 1 15,1-3-9-15,-1 3 0 16,0-3-4-16,4-3 0 16</inkml:trace>
  <inkml:trace contextRef="#ctx0" brushRef="#br0" timeOffset="3243.19">8975 4954 57 0,'14'28'28'0,"0"13"-31"0,-11-35 55 0,4 1-53 16,1-4 0-16,-1-3 0 15,0-3 0-15,0-7 1 16,0 1 0-16,0-1-2 15,0 1 0-15,0-7 0 16,0 1 0-16,0-4-1 16,4 0 0-16,-8 0-1 15,4 4 0-15,4-1 1 16,-4 10 0-16,3 6-1 16,5 3 1-16,-5 3 1 15,1-3 0-15,3 3 1 16,-4 4 0-16,1-10 0 0,-4 3 0 15,0-3 1-15,0 0 0 16,4 3 0 0,-1 0 0-16,1 0 0 0,-4 4 0 15,0 2 0-15,4 7 1 16,-1-16 0-16,1 9 1 16,-1-3 0-16,-3 7 0 15,4 3 0-15,0 2 1 16,-1-2-1-16,1 0 1 15,-1 6-2-15,1-10 0 0,-1-2-4 16,8-7 0-16,-4-9-10 16,7-13 0-16,-3-6-1 15,0-16 1-15</inkml:trace>
  <inkml:trace contextRef="#ctx0" brushRef="#br0" timeOffset="3499.28">9634 4164 42 0,'-3'-13'21'0,"-1"42"-20"16,1-14 42-16,-1 7-41 15,4 22 0-15,-3 0 1 16,-1 16 0-16,-3 21-4 16,0 26 0-16,0-7 3 15,0 10 0-15,0-22-3 16,-4-22 1-16,1-19-3 0,3-19 1 15,0-13-4 1,7-15 1-16,-7-9-2 0,0 3 0 16,-1 0-4-16,1-7 0 15,0-6-1-15,0-6 0 16</inkml:trace>
  <inkml:trace contextRef="#ctx0" brushRef="#br0" timeOffset="3710.03">9490 4797 28 0,'24'7'14'0,"22"11"-1"0,-32-11 24 15,4-7-32-15,0 3 1 16,-1 3 2-16,1 7 1 0,3-4-12 16,-7 4 1-16,-3 5 6 15,-8-5 1-15,-6 6-4 16,-1 6 1-16,-6 3-4 16,-4 3 1-16,-8-5-4 15,-2 2 0-15,3-13-4 16,3 1 0-16,4-3-7 15,10-10 1-15</inkml:trace>
  <inkml:trace contextRef="#ctx0" brushRef="#br0" timeOffset="3994.01">9680 5033 38 0,'7'9'19'0,"22"-3"-6"16,-19-6 30-16,4 3-41 15,0 7 0-15,15-10 1 16,2 0 1-16,5-10-6 15,2-2 1-15,1-7 2 16,-11 6 1-16,-3-2-2 0,-7-1 0 16,-8-3-1-16,-6 0 1 15,-4-2-1-15,-4 5 1 16,-3 10-1-16,0 12 1 16,4 6 0-16,-8 1 1 15,4 6-1-15,4 0 0 16,3 9-1-16,7 3 1 15,7-3-2-15,-4-6 1 0,11-6-4 16,4 3 1 0,0-10-6-16,3-2 0 0,0-17-5 15,4-6 1-15</inkml:trace>
  <inkml:trace contextRef="#ctx0" brushRef="#br0" timeOffset="4233.92">10372 5051 17 0,'3'29'8'0,"-6"-36"12"16,-1-2 5-16,1-10-21 15,-1 0 1-15,-3 10 6 16,4-10 0-16,3 0-12 16,3 0 1-16,11 4 9 15,7 2 1-15,11 1-3 16,14-1 1-16,17-3-6 15,4-12 1-15,0 3-5 16,1 3 0-16,-12 0-10 0,-7 3 1 16,-13-12-7-1,-5 12 0-15</inkml:trace>
  <inkml:trace contextRef="#ctx0" brushRef="#br0" timeOffset="4870.17">13504 4321 41 0,'-3'15'20'0,"-8"4"-10"0,4-9 30 0,-7 2-39 15,-11 13 0-15,-17 16 0 16,0 6 1-16,-15 6-3 15,-3 10 0-15,4 3-1 16,14 0 0-16,3-10-7 16,10-12 0-16,8-22-5 15,0-16 0-15</inkml:trace>
  <inkml:trace contextRef="#ctx0" brushRef="#br0" timeOffset="5074.34">13000 4227 45 0,'18'59'22'0,"59"54"-14"0,-56-75 39 16,11 15-43-16,10 10 0 16,11 0 1-16,4 5 1 15,-8-5-10-15,-7-9 0 16,-3-14-5-16,-7-8 1 15,-7-10-9-15,-8-13 0 16</inkml:trace>
  <inkml:trace contextRef="#ctx0" brushRef="#br0" timeOffset="5917.18">14355 4572 54 0,'3'9'27'0,"22"-12"-18"0,-11-3 27 16,7-7-34-16,18-3 0 16,0-6-1-16,17 4 1 15,11 5-4-15,4-3 0 16,-1 4-3-16,-10-1 1 0,-10 10-11 16,-12 0 0-16,-16 0-2 15,-15 6 1-15</inkml:trace>
  <inkml:trace contextRef="#ctx0" brushRef="#br0" timeOffset="6097.91">14305 4838 59 0,'4'28'29'0,"31"-9"-30"15,-10-19 61-15,13-6-60 16,15-3 1-16,14-7-1 15,11 0 0-15,-4 0-7 16,-3 4 0-16,-8-4-11 16,-17 10 0-16</inkml:trace>
  <inkml:trace contextRef="#ctx0" brushRef="#br0" timeOffset="6771.04">16023 4597 55 0,'14'15'27'0,"50"-21"-25"0,-36 0 38 0,4 3-40 16,17 3 0-16,15-10 0 16,3 1 0-16,0-1-5 15,0-2 1-15,-11 3-12 16,-13-4 1 0</inkml:trace>
  <inkml:trace contextRef="#ctx0" brushRef="#br0" timeOffset="7013.53">16298 4390 53 0,'0'47'26'0,"14"37"-23"0,-14-71 40 16,0 15-43-16,0 0 0 16,0 1-3-16,0-4 1 15,4 0-7-15,0-10 0 16,-1-11-7-16,4-8 1 16</inkml:trace>
  <inkml:trace contextRef="#ctx0" brushRef="#br0" timeOffset="7417.29">15896 5127 48 0,'-3'12'24'0,"13"1"-14"0,-3-13 40 15,4 3-45-15,10 0 0 16,14-3 3-16,18-3 1 16,4-7-12-16,24-5 1 15,7-1 6-15,7 4 1 16,4-1-8-16,-18 0 1 0,-17 7-10 16,-15-3 1-1,-14-7-10-15,-21 10 1 0</inkml:trace>
  <inkml:trace contextRef="#ctx0" brushRef="#br0" timeOffset="10973.75">18168 4678 27 0,'0'-3'13'0,"0"6"-1"0,0-6 14 0,0-3-23 15,-3-4 0 1,-1-8 4-16,-7 5 0 0,1-3-8 16,-11 1 1-16,-8-7 5 15,-2 0 1-15,2 3-3 16,1 0 1-16,-7 3-2 15,-7 7 0-15,-1 3-1 16,1 12 1-16,0 10-3 16,6 6 1-16,5 3-2 15,6 3 1-15,4 10-3 16,10-4 1-16,4 1-1 16,11-7 0-16,10-6 2 15,7 0 1-15,11-16 1 16,3-3 1-16,0-3 2 15,-7-3 0-15,4 0 0 16,0-7 0-16,-4 7-2 16,0-3 1-16,-10 0-2 0,0 6 1 15,-4 0-2-15,0 3 0 16,-7 0 0-16,-4 6 0 16,-3 13-1-16,-3 0 1 15,-8 19-1-15,-3-3 1 16,0 21 0-16,-7 7 1 15,-7 13-1-15,-11 2 0 16,4-2 0-16,-1-4 0 16,1 0 0-16,7-9 0 15,3-10 1-15,4-15 0 0,7-6 3 16,7-17 0-16,10 4 1 16,15 0 1-16,14-9 1 15,7-4 1-15,-1 1-2 16,8-4 1-16,7-3-5 15,4 0 1-15,-8-3-11 16,-3 0 0-16,-7-12-10 16,-4-1 1-16</inkml:trace>
  <inkml:trace contextRef="#ctx0" brushRef="#br0" timeOffset="11591.18">19554 4430 45 0,'-3'-3'22'0,"-11"-6"-17"0,7 12 31 16,-4 13-36-16,-10 3 1 16,-7 15-1-16,-11-9 1 15,0 19-2-15,-3 3 1 16,0 6-2-16,3-6 1 15,7-3-6-15,4-3 1 16,7-13-8-16,6-18 1 16</inkml:trace>
  <inkml:trace contextRef="#ctx0" brushRef="#br0" timeOffset="11788.38">19219 4437 48 0,'22'44'24'0,"9"40"-23"0,-17-52 42 0,11 8-42 15,10 14 1-15,8 5-1 16,-1 1 1-16,-3-7-7 16,-7-9 0-16,-1-6-10 15,-6-19 1-15</inkml:trace>
  <inkml:trace contextRef="#ctx0" brushRef="#br0" timeOffset="12566.4">20355 3860 56 0,'7'-13'28'0,"15"23"-26"0,-12-7 45 16,4 6-43-16,7-3 1 15,15 4 1-15,2 6 0 16,5-4-8-16,-1 4 0 15,8 3 5-15,2-1 1 16,-2-2-3-16,-4 0 0 16,-8-4-2-16,-6-5 1 15,-11-4-1-15,-10 19 0 16,-7 6 0-16,-15 0 0 16,-10 10-1-16,-11 12 0 15,0 0-1-15,-3 0 1 0,-11 13-1 16,-7 0 1-16,0 15 0 15,7-3 0-15,8-3 1 16,6-6 1-16,11-6 1 16,14-16 0-16,14-3 2 15,14-7 0-15,18-6 0 16,3-6 1-16,18-9-1 16,7-10 0-16,4 6-5 15,-1-6 1-15,-6-6-13 16,-8 0 1-16,-21-13-8 15,-6 4 1-15</inkml:trace>
  <inkml:trace contextRef="#ctx0" brushRef="#br0" timeOffset="14068.12">21131 3647 57 0,'-7'21'28'16,"4"1"-24"-16,3-15 29 0,0 2-34 15,0 7 1-15,0-4 0 16,3 1 1-16,1-1-1 16,-1-2 0-16,-3-4 0 15,0-6 1-15,4-6-1 16,3-4 1-16,0-2-1 15,0-1 0-15,0 1 0 16,0-4 0-16,0 4 0 16,0-1 0-16,0 4-1 15,0-1 1-15,0 7-1 16,1-3 0-16,-1 12 0 16,0-6 0-16,0 0 0 0,0 3 0 15,-4 3 0-15,1-2 0 16,-1 5 0-16,1-3 1 15,-4 4 0-15,0-4 0 16,0 0-1-16,0-6 1 16,7-3-2-16,0-3 1 15,4 0 0-15,-1-1 0 16,4-2-1-16,0-1 1 16,0-5 0-16,4-1 0 15,0 4-1-15,-4-4 1 16,0 7 0-16,-3-4 1 0,-1 4-2 15,1-1 0-15,-4 4 1 16,3-4 0-16,-3 4-1 16,0 3 1-16,1 3-1 15,-1-9 1-15,3 18 1 16,1 0 1-16,-1 17 0 16,4 2 0-16,1 9 1 15,2 10 1-15,-3-6-2 16,0-9 0-16,1-1-12 15,-5-12 0-15</inkml:trace>
  <inkml:trace contextRef="#ctx0" brushRef="#br0" timeOffset="17986.93">21855 4625 39 0,'-11'12'19'0,"15"-24"-6"16,-4 12 20-16,0 3-30 15,3 0 0-15,8-3 2 16,3 3 0-16,0-3-7 15,7-3 0-15,7 0 3 16,11 0 1-16,0-3-8 16,0 3 0-16,-1 3-9 15,-6-7 0-15</inkml:trace>
  <inkml:trace contextRef="#ctx0" brushRef="#br0" timeOffset="18180.58">21844 4935 59 0,'11'13'29'0,"17"-7"-31"0,-11-6 50 16,5 0-48-16,9-9 0 0,8-4-2 16,4 7 0-16,-1 3-9 15,-3 0 1-15,-11 3-7 16,-10 3 1-16</inkml:trace>
  <inkml:trace contextRef="#ctx0" brushRef="#br0" timeOffset="18874.07">23082 4650 48 0,'-7'0'24'0,"25"0"-11"0,-11-6 24 16,7-1-35-16,11 1 1 15,14 0-1-15,10 0 1 16,-3 3-7-16,3-1 1 16,4-2-5-16,-4 6 0 15,-3-9-8-15,-14-1 0 16</inkml:trace>
  <inkml:trace contextRef="#ctx0" brushRef="#br0" timeOffset="19069.25">23375 4499 43 0,'-14'73'21'0,"-7"-23"-15"16,14-28 33-16,-4 3-39 16,1 3 0-16,3 3 0 15,-1 4 0-15,1-7-4 16,4 0 0-16,-1-9-9 15,1-13 0-15</inkml:trace>
  <inkml:trace contextRef="#ctx0" brushRef="#br0" timeOffset="19353.66">22920 5280 66 0,'21'22'33'0,"43"-6"-36"0,-40-19 60 16,15-3-57-16,18-7 1 0,3-6-2 15,-4-3 0-15,-3 0-5 16,-4 3 1-16,-6 10-14 16,-12-4 0-16</inkml:trace>
  <inkml:trace contextRef="#ctx0" brushRef="#br0" timeOffset="20238.65">24656 4600 43 0,'17'6'21'0,"-6"-37"-12"0,-11 18 22 16,-4-6-31-16,-6 1 0 15,-8-4 1-15,0 9 0 16,-6-3-1-16,-4-2 0 16,-11 8 0-16,-7 13 1 15,-11 16 0-15,8 6 0 16,-4 10-2-16,0 18 1 15,4 16-2-15,3 13 1 0,11 15-4 16,10 3 1-16,11-3-3 16,17 1 1-16,15-26-1 15,14-7 1-15,14-24 3 16,10-28 0-16,1-13 6 16,-1-13 0-16,-3-15 4 15,0-6 1-15,-7-10 0 16,-4-3 0-16,-10-4-2 15,-11-8 0-15,-7 6-6 16,-3 2 0-16,-11 7-13 16,-4 10 1-16,-6 6-3 15,2 3 1-15</inkml:trace>
  <inkml:trace contextRef="#ctx0" brushRef="#br0" timeOffset="20525.36">24892 5155 59 0,'4'3'29'0,"-1"31"-40"0,-3-30 59 0,0 2-50 15,0-3 1-15,0 0-12 16,-3-3 0-16,-5-12 5 16,5 2 0-16</inkml:trace>
  <inkml:trace contextRef="#ctx0" brushRef="#br0" timeOffset="21423.82">25361 4427 28 0,'-3'0'14'0,"-1"0"-2"0,4 0 15 0,0-9-23 16,0 9 1-16,0-9 3 15,-3 9 1-15,-1 9-10 16,-3 13 0-16,0 12 7 15,0 7 1-15,0 19-3 16,3 2 1-16,-3 4-3 16,4 19 1-16,-4-3-2 15,-4 8 1-15,1-2-2 16,2-9 0-16,1-20-2 16,4-5 0-16,-1-23-8 15,8-9 1-15,6-22-8 16,12-16 0-16</inkml:trace>
  <inkml:trace contextRef="#ctx0" brushRef="#br0" timeOffset="23015.41">25693 4503 44 0,'0'22'22'0,"-4"12"-12"15,1-25 22-15,-1 13-32 16,1 13 0-16,3 9 0 15,-4 12 1-15,1 7-1 16,-1 9 0-16,4 0-1 0,-3 7 1 16,-1-10-4-1,4-13 0-15,-3-15-9 0,3-16 0 16,0-22-1 0,0-16 1-16</inkml:trace>
  <inkml:trace contextRef="#ctx0" brushRef="#br0" timeOffset="23270.86">25668 4995 29 0,'21'6'14'0,"29"32"-7"0,-33-29 27 16,4 13-29-16,8-6 1 0,10-4 3 15,6 1 0-15,-2 3-12 16,-1 2 1-16,-14-2 6 15,-10 3 0-15,-15 3-3 16,-13 0 1-16,-15 3-3 16,-14-6 1-16,-7-4-3 15,-3 4 0-15,3-9-6 16,7-4 0-16,8 3-5 16,2-2 0-16</inkml:trace>
  <inkml:trace contextRef="#ctx0" brushRef="#br0" timeOffset="23528.05">26130 5356 56 0,'4'37'28'0,"-8"7"-34"0,4-22 53 31,-3 9-48-31,3 1 1 16,0-4-13-16,0-3 1 16,3-12 3-16,-6-13 0 0</inkml:trace>
  <inkml:trace contextRef="#ctx0" brushRef="#br0" timeOffset="24008.83">26628 4521 55 0,'0'13'27'0,"-4"21"-26"0,4-27 43 0,0 5-43 16,0 17 0-16,-3 5 0 15,3 10 0-15,0 12-2 16,3 10 0-16,1 9-2 16,-4-18 1-16,3 2-9 15,1-15 0-15,3-9-5 16,-7-23 0-16</inkml:trace>
  <inkml:trace contextRef="#ctx0" brushRef="#br0" timeOffset="24278.43">26659 4901 36 0,'15'19'18'0,"13"6"-14"0,-21-25 27 15,3 9-27-15,1-6 0 16,3-3 3-16,7 7 1 15,0 2-10-15,-3 4 0 16,-4 8 6-16,-7 5 0 16,-10 2-2-16,-8-6 0 15,1 6-3-15,-8-3 1 16,-7 0-5-16,1-6 0 16,-5-10-10-16,5-2 0 0</inkml:trace>
  <inkml:trace contextRef="#ctx0" brushRef="#br0" timeOffset="24697.34">26970 5227 52 0,'7'16'26'0,"11"-10"-25"15,-8-12 40-15,4 6-40 0,4 0 1 16,0 0 0 0,-1-3 1-16,1 3-4 0,-1 0 0 15,-2 3 2-15,-8 3 1 16,-4 3-2-16,-6 4 0 15,-4 3-1-15,-4-1 1 16,-3 7-1-16,0 3 1 16,0 10 0-16,0-1 0 15,6-12 1-15,5 10 0 16,3-7 2-16,11 0 1 16,6-6-2-16,11-7 1 15,4-6-3-15,3-2 0 0,-3-8-9 16,-11-2 1-16,-3-3-11 15,0-1 1-15</inkml:trace>
  <inkml:trace contextRef="#ctx0" brushRef="#br0" timeOffset="26950.08">27707 5371 49 0,'-10'13'24'0,"-1"-4"-14"0,11-12 25 16,0 6-35-16,0 0 1 16,0 0 0-16,0-3 1 15,4 0-4-15,3 0 1 16,7 0-9-16,3 0 1 15,-3-9-6-15,8 3 0 16</inkml:trace>
  <inkml:trace contextRef="#ctx0" brushRef="#br0" timeOffset="27178.51">28145 5440 44 0,'14'16'22'0,"-4"-19"-25"15,-3 0 35-15,-3-1-33 16,3 1 1-16,-4 0-2 16,5-3 0-16,-1 0-3 15,0-1 0-15,3-5-7 0,-3-4 1 16</inkml:trace>
  <inkml:trace contextRef="#ctx0" brushRef="#br0" timeOffset="27399.24">28480 5403 36 0,'17'28'18'0,"-10"-22"-15"0,1-9 29 16,-1 3-32-16,0-6 0 16,0 3 0-16,0-1 1 15,3 4-2-15,4-3 1 0,-3 3-4 16,0 0 0-16,-1 0-7 16,4-6 0-16</inkml:trace>
  <inkml:trace contextRef="#ctx0" brushRef="#br0" timeOffset="27596.26">28833 5412 35 0,'17'31'17'0,"4"-9"-16"15,-14-25 25-15,0 0-26 16,1 0 0-16,-1-10-1 15,0 1 1-15,0 2-2 16,0-2 0-16,0 2-8 16,0 1 0-16</inkml:trace>
  <inkml:trace contextRef="#ctx0" brushRef="#br0" timeOffset="27775.23">29175 5431 41 0,'7'28'20'0,"0"-12"-24"0,-4-16 35 16,-3 0-35-16,0 0 0 16,0-3-18-16,-3-13 1 0</inkml:trace>
  <inkml:trace contextRef="#ctx0" brushRef="#br0" timeOffset="29021.88">30155 4597 39 0,'15'9'19'0,"-5"7"-9"0,-13-7 20 0,-4 10-29 15,-11 6 1-15,-3 13-1 16,-4 2 1-16,-7 11-3 16,-6-4 0-16,-5 12 0 15,-3-9 1-15,8 7-7 16,9-4 0-16,5-25-6 16,9-9 0-16</inkml:trace>
  <inkml:trace contextRef="#ctx0" brushRef="#br0" timeOffset="29218.02">29951 4895 40 0,'35'87'20'0,"-3"-40"-26"0,-25-25 34 16,0 3-29-16,4 7 0 15,6 9-11-15,-3-1 0 16,4-15 8-16,-4-12 1 16</inkml:trace>
  <inkml:trace contextRef="#ctx0" brushRef="#br0" timeOffset="29726.99">30572 4499 55 0,'3'10'27'0,"4"-4"-35"16,-7-6 55-16,7 0-46 15,0 0 1-15,-3-3 0 16,7-3 1-16,10 3-3 16,3-4 0-16,5 4 2 0,-1 3 1 15,-3 6-2-15,-4 7 1 16,-7 9-2-1,-11 0 1-15,-10 9-2 0,-14 4 0 16,-7 6-1-16,3 9 1 16,-3 0 0-16,0-6 0 31,-8 31 0-31,8-9 1 16,11-3 0-16,10-4 0 15,7-18 0-15,10-7 1 0,1-8-1 16,13-11 1-16,12-9-5 15,3-9 1-15,-4-6-10 16,0 6 0-16,-3-19-4 16,0-3 1-1</inkml:trace>
  <inkml:trace contextRef="#ctx0" brushRef="#br0" timeOffset="30401.26">31104 4233 42 0,'11'19'21'0,"0"18"-23"0,-8-30 36 16,1 8-34-16,-1 1 1 16,-3 3-1-16,4-16 0 15,-4 13-1-15,0-7 1 16,0-6 0-16,0 3 0 16,0 1 0-16,0-1 0 15,0-12 0-15,0-4 1 16,3-2 0-16,1 2 1 0,3 1-1 15,0 0 1-15,0 5-1 16,4 1 0-16,-1 3-1 16,1 0 1-16,-1-3-1 15,1 6 0-15,-1-3-1 16,-3 3 0-16,-3 1 0 16,0 2 1-16,-1 0-1 15,4 10 1-15,-7-16-1 16,0 6 1-16,0 0-1 15,0-6 1-15,0 0-1 16,0 10 1-16,4-7-1 16,-1 0 0-16,4-6 1 15,4-3 0-15,3-7 0 16,0 4 0-16,0-7-1 16,0 3 1-16,0 1-1 15,0 2 1-15,1 7-1 16,2 3 1-16,-3 0-1 0,0 0 1 15,1 0-1-15,-5 3 1 16,1 4 0-16,3 8 0 16,-4 1 0-16,-3-10 0 15,1 13 0-15,-5 13 1 16,1 8-2-16,-4 1 0 16,-4-13-11-16,-3-3 1 15</inkml:trace>
  <inkml:trace contextRef="#ctx0" brushRef="#br1" timeOffset="36616.99">25083 5534 23 0,'0'3'11'0,"0"-3"-3"16,0 0 11-16,0 0-16 16,3 4 1-16,-3-1 1 15,0 0 1-15,0 6-8 16,0 1 1-1,-7 21 4 1,0 0 0-16,0 10-2 16,0-3 1-16,0 3-2 15,0-4 1-15,3-2 0 16,1 2 0-16,3-2 0 0,0-7 0 16,0-3 0-16,3 3 0 15,1-3 0-15,-1-15 0 16,1 2-1-16,3 1 1 15,0-4-1-15,0-2 1 16,0-4-1-16,4 0 1 16,3-3 0-16,10 0 0 15,8 0 0-15,0 0 0 16,3-3 0-16,4 0 0 16,7-1 0-16,3 4 0 15,1-3-1-15,3 0 1 0,-8-3-1 16,8-4 0-16,4 4 0 15,-1 0 1-15,1 0-1 16,6-1 1-16,4 1-1 16,0 3 1-16,-3-3 0 15,6-1 0-15,8 1-1 16,3 3 1-16,7 0-1 16,4 0 1-16,0 0-1 15,6-1 1-15,5-2-1 16,6 3 0-16,-3 3-1 15,3-3 1-15,8 3 0 16,3 3 0-16,3-3 0 16,-3 3 0-16,7 10 0 15,7-4 0-15,4 1 0 16,-8 8 0-16,1-14 0 16,-1 2 0-16,-3-3-1 15,-7 3 1-15,-14-9 0 16,-4 0 1-16,-6 0-2 15,-12 0 1-15,-6-4-1 16,-11-2 1-16,-7 3 0 0,-7-7 0 16,-4 4-1-16,-3-10 0 15,-7 0 1-15,-4 0 0 16,-3-3-1-16,-7-3 1 16,-4 3-1-16,-4-3 1 15,5 6 0-15,-8 4 0 0,0-1-2 16,-7 0 1-16,-4-2 0 15,-3-1 0-15,-3-3-1 16,-8-13 0-16,-10 7-6 16,-14-13 0-16,-8-15-4 15,12 3 0-15</inkml:trace>
  <inkml:trace contextRef="#ctx0" brushRef="#br1" timeOffset="37757.07">26091 7121 42 0,'18'38'21'0,"0"-4"-13"0,-11-34 21 15,0 3-26 1,0-3 0-16,0 0 1 0,0-3 1 16,-3 0-7-16,-1-10 1 15,-6-12 3-15,-1-12 0 16,-3-7-1-16,0-9 0 16,-4-1-1-16,1-8 0 15,-1 2 0-15,4 3 0 16,4 1 0-16,3 0 0 15,7 5 0-15,3 8 1 16,4 5-1-16,0 10 0 0,4 9-1 16,3 3 1-16,0 10-6 15,4 12 0-15,-4 7-9 16,-7 6 0-16</inkml:trace>
  <inkml:trace contextRef="#ctx0" brushRef="#br1" timeOffset="37954.98">25890 6996 48 0,'7'18'24'0,"25"-8"-20"16,-18-10 38-16,11-3-41 15,7 0 0-15,3-1-1 16,0-2 1-16,-3 3-5 15,0 3 1-15,0 3-12 0,-1-3 1 16</inkml:trace>
  <inkml:trace contextRef="#ctx0" brushRef="#br1" timeOffset="38163.85">26409 7105 44 0,'3'47'22'0,"-3"-37"-27"0,0-10 28 0,0 0-26 16,0-6 0-16,0-10-14 16,0 0 0-16,0-12 16 15,4 0 1-15</inkml:trace>
  <inkml:trace contextRef="#ctx0" brushRef="#br1" timeOffset="38359.78">26342 6817 38 0,'14'9'19'0,"4"32"-21"16,-11-38 37-16,0 3-36 15,3 1 1-15,4-1-3 16,1-3 0-16,-1 0-7 0,7-3 1 16,-3-6-2-16,3 0 0 15</inkml:trace>
  <inkml:trace contextRef="#ctx0" brushRef="#br1" timeOffset="38779.28">26684 7039 33 0,'11'41'16'0,"-4"-13"-13"0,-4-24 32 0,-3-1-36 16,0-3 1-16,0-7 0 16,0 1 1-16,0-6-1 15,0-4 0-15,4 0 0 16,-1 1 0-16,1-1 0 15,-1-3 1-15,1 7-1 16,-1 2 0-16,1 1 0 16,-4 9 0-16,0 0 0 15,4 3 0-15,3 0 0 16,0 3 0-16,0 1-1 16,3-1 0-16,1 0 1 15,-1 4 0-15,1-4 0 16,0 3 1-16,-1 7-1 15,-3 0 0-15,0-1 0 16,4 4 1-16,-4-3-2 16,4-1 1-16,-4 1-2 0,0-13 1 15,0-6-3-15,0-6 0 16,3-1-7-16,-3 1 1 16,4-7-1-16,0 1 1 15</inkml:trace>
  <inkml:trace contextRef="#ctx0" brushRef="#br1" timeOffset="39022.25">27076 6977 43 0,'10'53'21'0,"-6"-15"-22"0,-4-26 46 0,0 4-45 15,0 3 1-15,0-4-1 16,0 4 1-16,0-6-4 16,3-4 1-16,-3-6-5 15,0-3 1 1,-3-34-8 0,-4-1 1-16</inkml:trace>
  <inkml:trace contextRef="#ctx0" brushRef="#br1" timeOffset="39335.85">27019 6488 20 0,'14'-29'10'0,"25"-5"-1"0,-25 18 6 16,11-6-15-16,3-3 1 16,0 0 0-16,1 0 1 15,-8 0-1-15,-4 6 0 16,1 7 2-16,0-1 0 15,-4 13 1-15,0 3 0 16,-3 16 0-16,-4 6 1 16,-4 13-2-16,-3 12 0 0,-3 9-1 15,3 20 1-15,-4 9-2 16,1-4 0-16,-1-5-1 16,0-13 0-16,4-10-2 15,0-18 1-15,-3-10-4 16,3-16 1-16,0-9-7 15,0-12 1-15,0-3-2 16,-4-17 1-16</inkml:trace>
  <inkml:trace contextRef="#ctx0" brushRef="#br1" timeOffset="39514.75">27111 6754 34 0,'7'16'17'0,"14"-7"-16"15,-10-6 35-15,-1 0-34 16,4 1 0-16,4-1 2 16,3 0 1-16,0-3-8 0,4-3 0 15,7 0-1-15,3-1 0 16,0 1-8-16,-3 0 1 16</inkml:trace>
  <inkml:trace contextRef="#ctx0" brushRef="#br1" timeOffset="39875.65">27545 6999 46 0,'25'28'23'0,"20"-12"-22"0,-27-16 40 0,7-7-42 16,-1-2 1-16,1-4-1 15,0-12 1-15,-7-3 0 16,-4-3 0-16,-4 9-1 16,-6 6 0-16,-8 0 0 15,-6 7 1-15,-8 6-1 16,-7 0 1-16,1 12 0 16,-1 13 0-16,4 3 0 15,7 7 1-15,3 2 0 16,8 1 0-16,10-7 0 15,7 0 0-15,10-9-1 16,8-4 1-16,0-8-2 16,3-4 1-16,4-6-9 15,-7 0 1-15,-11-7-6 16,0 4 1-16</inkml:trace>
  <inkml:trace contextRef="#ctx0" brushRef="#br1" timeOffset="45011.64">23904 4167 28 0,'-21'-44'14'15,"-42"-9"-6"-15,41 53 15 0,-6-10-22 16,-11 4 1-16,-10 0-1 16,-4 6 1-16,-3-3-3 15,-11 6 1-15,-11 19 1 16,0 3 0-16,-3 13-1 16,0 15 1-16,14 13-1 15,4 18 0-15,3 26-1 16,3 22 1-16,8 6-1 15,3 6 1-15,11 3-1 16,3 1 1-16,11-16-1 16,10-7 0-16,11-18-1 0,14-20 0 15,14-14 1 1,11-23 1-16,25-13 0 16,24-34 1-16,14-18 1 0,11-23 1 15,4-28 1-15,3-25 0 16,-4-12-2-16,-24-13 0 15,-25-10-1-15,-14-12 1 16,-22 7-2-16,-17-10 1 16,-17-4-1-16,-15 4 0 15,-13-3-7-15,-15 19 0 16,-14-7-5-16,7 32 1 16</inkml:trace>
  <inkml:trace contextRef="#ctx0" brushRef="#br1" timeOffset="45761.64">23456 2213 45 0,'11'0'22'16,"-11"-6"-20"-16,0 3 41 0,0 3-42 15,-7 9 1-15,-11 10 0 16,-3 16 1-16,-11-7-4 15,-7 10 0-15,1 6 1 16,-1-1 1-16,-4 1-2 16,8 3 1-16,3-3-1 15,11-3 0-15,4-10 1 0,10-9 0 16,7 7 0 0,7-11 0-16,10-2 1 0,8 3 0 15,3 0-1-15,0-7 1 16,-3 10-1-16,-7-3 0 15,-11 6-1-15,-11 3 0 16,-6 7 0-16,-8 6 0 16,-3-1-2-16,3-5 0 15,1-4-3-15,2-6 1 16,5 0-9-16,3-15 0 16</inkml:trace>
  <inkml:trace contextRef="#ctx0" brushRef="#br1" timeOffset="45970.71">23477 2922 42 0,'0'13'21'0,"-7"15"-26"16,4-25 32-16,-1 6-31 15,1-2 1-15,-1-7-17 16,1-10 0-16,-1-8 21 16,-3-1 1-16</inkml:trace>
  <inkml:trace contextRef="#ctx0" brushRef="#br1" timeOffset="46134.67">23414 2709 47 0,'0'25'23'0,"7"-6"-33"0,-7-19 49 16,3 0-39-16,5 6 0 15,-5-3-6-15,4 0 0 16,11 4-3-16,-1-7 0 16</inkml:trace>
  <inkml:trace contextRef="#ctx0" brushRef="#br1" timeOffset="46857.99">23918 2894 47 0,'18'16'23'0,"-11"-16"-19"15,-7 0 38-15,0 0-42 16,-3-7 0-16,-8-2 0 0,-7 0 1 16,-6-1-2-16,-8 1 1 15,-3 2 0-15,3 4 1 16,4 3-1-16,3 3 1 15,0 7-1-15,4 2 1 16,3 1-1-16,4-7 1 16,11 4-2-16,3-1 0 15,7-6-1-15,7 3 1 16,11-6-1-16,6 0 1 16,5 0-1-16,-1-9 1 0,-7-7 0 15,-3 4 1-15,-4-4 0 16,-3-3 0-16,-8 1-1 15,1-1 0-15,-4 3 0 16,-4 7 1-16,-3-1-1 16,0 1 0-16,-3 3-1 15,-1 9 1-15,1 9-1 16,-8 7 1-16,1 3-1 16,-4 0 0-16,-1 9 0 15,1 4 1-15,0 6 0 16,7 2 1-16,4-2-1 15,6 9 1-15,8 4 1 16,3-20 0-16,3 4 1 16,1-4 0-16,-4 1 0 15,-3-7 0-15,-8-6-1 16,-6-3 1-16,-11 3-1 16,-7-13 0-16,-11 1-1 0,-3-4 1 15,-1-6-1-15,-3-6 0 16,1-4 0-16,6-6 0 15,4 7 0-15,10-3 1 16,11-4-5-16,10 0 1 16,12 0-10-16,6-5 0 15</inkml:trace>
  <inkml:trace contextRef="#ctx0" brushRef="#br1" timeOffset="47320.66">24056 2784 37 0,'11'22'18'16,"-1"13"-10"-16,-3-26 23 0,-3 7-30 15,-1-7 0-15,-3 4 2 16,0-7 0-16,-3 0-4 16,3-3 0-16,-4-3 3 15,4 0 0-15,0-3-1 16,4-9 0-16,-1-4-1 0,8 0 0 16,-1-9 0-1,1 10 1-15,3-7-1 0,0 0 0 16,0 0 0-16,4 3 0 15,0 9 1-15,-1 1 0 16,1 9-1-16,-1 9 1 16,1 1 0-16,-4 2 0 15,0 17 0-15,-3 2 0 16,-8 13-1-16,1 3 1 16,-4-3-2-16,-4-7 0 15,1-15-11-15,-1-15 0 16,1-17-3-16,3-2 1 0</inkml:trace>
  <inkml:trace contextRef="#ctx0" brushRef="#br1" timeOffset="48116.88">24941 1687 27 0,'-3'0'13'0,"3"3"-1"0,0 3 13 16,0 3-22-16,0 7 0 16,-4 6 4-16,1 19 0 15,-4 9-8-15,3 16 0 16,1 6 5-16,-1 19 0 0,-3-3-1 15,4-4 0-15,-1 1-4 16,1-13 0-16,-1-18-5 16,0-20 0-16,4-12-8 15,4-16 1-15</inkml:trace>
  <inkml:trace contextRef="#ctx0" brushRef="#br1" timeOffset="48372.87">24920 2217 24 0,'18'15'12'0,"17"10"0"15,-24-21 11-15,-1 2-20 16,1-3 0-16,7 6 3 16,-4 1 1-16,3 2-7 15,1 7 0-15,0-9 6 16,-4 2 0-16,-4 4-2 0,-3 9 0 15,-7-3-3-15,-7 0 1 16,4 0-5-16,-4-4 0 16,0-2-11-16,0-6 0 15,-4-4 0-15,4-6 0 16</inkml:trace>
  <inkml:trace contextRef="#ctx0" brushRef="#br1" timeOffset="48586.75">25277 2358 34 0,'7'34'17'0,"-7"10"-14"0,0-31 32 0,0 2-35 16,-4-2 1-16,1-1 0 15,-1 1 0-15,0-4-4 16,-3 1 1-16,4-1-8 15,-1-9 1-15,1-9-2 16,3-10 0-16</inkml:trace>
  <inkml:trace contextRef="#ctx0" brushRef="#br1" timeOffset="48928.7">25301 1815 24 0,'14'-31'12'0,"15"-38"-8"0,-15 59 19 16,3-8-21-16,4-17 0 16,4 1 0-16,-4 5 1 15,4 1-4-15,-4 6 0 16,-3 3 2-16,-1 7 1 16,1 3-2-16,-4-4 0 15,-3 10-1-15,-1 6 1 16,-3 10-1-16,1 15 1 15,-8 6 0-15,0 7 0 16,-4 15-1-16,-7 17 1 0,4 18 0 16,0 6 0-16,0 9 0 15,0 1 0-15,4-16 0 16,-1-13 0-16,4-18-2 16,4-16 1-16,-1-19-8 15,4-16 1-15,0-12-1 16,-3-6 1-16</inkml:trace>
  <inkml:trace contextRef="#ctx0" brushRef="#br1" timeOffset="49137.79">25329 2204 30 0,'8'-9'15'0,"9"18"-9"15,-10-9 31-15,0 3-35 0,4 3 0 16,3-6 0-16,7-9 1 16,11 3-5-16,7-4 1 15,-4-5-4-15,0-4 1 16,-3-3-8-16,-11 6 1 16</inkml:trace>
  <inkml:trace contextRef="#ctx0" brushRef="#br1" timeOffset="50953.44">25093 4368 21 0,'0'15'10'0,"7"7"3"0,-7-18 11 16,4-1-21-16,-4-3 0 16,3-10 1-16,4-5 1 0,0-4-7 15,-3-3 0-15,-1-3 4 16,1 6 0 0,-4-19-2-1,-4 1 1-15,1 5-2 16,-1-5 1-16,-3 5 0 15,7 4 0-15,0 3 0 16,0 6 0-16,-3 4 0 16,-1 2 1-16,11 7-1 15,0 3 1-15,7 3-1 16,4 0 1-16,10 0-1 16,1 0 1-16,2 0-1 15,8 0 0-15,3 0 0 16,8 0 0-16,-1 0 0 15,1 3 1-15,6 3-1 16,11-6 0-16,7 0 0 16,14 3 1-16,8-3-1 0,-1-3 0 15,14-6 0-15,8-1 1 16,6-2-1-16,-3-4 0 16,11 0 0-16,3 7 0 15,3-7 0 1,-6 4 1-16,10 2-1 0,11 4 0 15,-11 6 0-15,17-9 0 16,5 2 0-16,-1 4 0 16,0-9-1-16,-3-7 1 15,-7 6 0-15,-11-9 0 0,-18 7 0 16,103-7-1 0,-124 19 1-16,-10-7 0 15,-14 10 0-15,-11-9 0 16,-11 9 0-16,-10-3-1 15,-11 3 1-15,-7 6-1 16,-6 10 1-16,-8-7-1 16,-4 3 0-16,-6 10 0 15,-4 10 0-15,-4 9 0 16,-3-1 1-16,-3 10-1 16,-1 16 1-16,4 13-1 15,4 5 0-15,-1 7-1 16,8 3 1-16,10 10-3 15,3-7 0-15,1-19-6 16,-7-24 1-16</inkml:trace>
  <inkml:trace contextRef="#ctx0" brushRef="#br1" timeOffset="51974.72">26328 3609 39 0,'-21'25'19'0,"10"-9"-13"0,11-16 34 0,0 0-37 15,0 0 0-15,4 0 2 16,3-10 0-16,3-2-6 16,8-16 0-16,7-1 4 15,3-11 0-15,4-1-2 16,6-3 1-16,-2 6-2 16,-1 7 1-16,-3 9-1 15,-8 9 1-15,-2 1-1 16,-5 12 0-16,-3-6-1 15,-3 2 0-15,-4 14-1 16,0-4 1-16,-4 4-1 16,5 2 0-16,-5 4 1 15,4-7 0-15,0 1 0 0,0-1 1 16,-3-3 0-16,3 0 0 16,0-2 0-16,0-4 1 15,0-7-2-15,0-2 1 16,-3 0-1-16,-1-10 1 15,-3 9-1-15,4-8 1 16,3 2-1-16,0-3 0 16,0 3 0-16,0 4 1 15,0 9-1-15,0 3 1 16,0 3-1-16,0 3 1 16,0 7 0-16,-3 5 0 0,-4 1 0 15,0 6 1-15,0-3-2 16,0-3 1-16,-4 6-3 15,1-3 1-15,3-3-5 16,3 0 1-16,8-10-8 16,3-9 0-16</inkml:trace>
  <inkml:trace contextRef="#ctx0" brushRef="#br1" timeOffset="52381.18">27100 3386 33 0,'18'-12'16'0,"0"5"-11"15,-11 4 22-15,0 3-26 16,-7 0 1-16,0 0 0 16,0 0 0-16,-4 0-3 15,-3 0 1-15,0 3 1 0,-3 4 1 16,-1 2-2 0,0 1 1-16,1-1-1 0,-1-3 1 15,1 0-2-15,3-2 1 16,0-4-1-16,7-4 0 15,3-2 0-15,1-3 0 16,3-4-1-16,0 1 1 16,0-4 0-16,0 4 0 15,0 2-1-15,0 4 0 16,0 6-1-16,0 6 1 0,0 4-1 16,-3 8 0-1,3-5 0-15,-4 6 1 0,1-1 1 16,-1-2 0-16,1 0 1 15,-1-4 1-15,1 4-1 16,-1 0 0-16,1 3-1 16,-1-7 1-16,1 4-4 15,3-7 0-15,4-3-4 16,-8-6 1-16</inkml:trace>
  <inkml:trace contextRef="#ctx0" brushRef="#br1" timeOffset="52862.94">27301 3465 43 0,'-3'25'21'0,"3"-3"-27"0,0-13 43 16,0-3-37-16,0 4 1 16,0 5-1-16,0-11 0 0,0 2-1 15,0 3 1-15,0-6 0 16,0-3 1-16,3-12-1 15,-3-4 1-15,4 4-1 16,0-1 0-16,6 1 0 16,1-4 1-16,3-3-2 15,0 3 1-15,0 4-2 16,4-4 1-16,-4 7-1 16,0 9 0-16,-4 6-1 15,1 3 1-15,-4 1-2 16,0-1 1-16,0 4-1 15,-3-1 1-15,3 7-2 16,3-6 1-16,1 2-4 16,0 1 1-16,6-7-1 15,4-18 0-15</inkml:trace>
  <inkml:trace contextRef="#ctx0" brushRef="#br1" timeOffset="53147.65">27771 2188 43 0,'-14'25'21'0,"-1"82"-28"0,8-69 47 15,0 31-40-15,0 15 0 0,-3 23 0 16,3 25 0-16,3-1 0 15,1 4 0-15,-1-28 0 16,1-16 0-16,-1-22-1 16,0-22 0-16,-3-19-4 15,0-3 1-15,-3-22-8 16,-1-6 1-16,-3-13-1 16,0-5 1-16</inkml:trace>
  <inkml:trace contextRef="#ctx0" brushRef="#br1" timeOffset="53312.02">27471 3179 33 0,'0'16'16'0,"21"3"-13"16,-14-16 32-16,4 6-32 15,6 1 0-15,11 2 0 16,4-2 1-16,7 2-6 16,0-2 0-16,0-1 1 15,-8-3 1-15,-2 1-7 16,-5-4 1-16,-3-3-7 0,4-7 1 15</inkml:trace>
  <inkml:trace contextRef="#ctx0" brushRef="#br1" timeOffset="53479.16">27908 3405 26 0,'0'50'13'0,"-3"-25"-10"0,3-15 18 16,0-1-20-16,0-9 0 15,7-16-10 1,0-9 0-16,0-3 5 16,0-3 1-16</inkml:trace>
  <inkml:trace contextRef="#ctx0" brushRef="#br1" timeOffset="53853.05">27891 3098 35 0,'7'22'17'0,"21"0"-22"15,-18-13 32-15,5 0-27 16,6 4 0-16,0 0 0 16,4-1 0-16,3-2-4 15,-7-1 1-15,14-9-2 16,-3-3 1-16,-4-7-1 0,-7 1 1 16,-3-4 2-1,-4 1 0-15,-3 2 5 0,-8 4 1 16,-3 3 0-16,-3 3 1 15,-4 9 0-15,-4 1 0 16,1 6-3-16,-5 6 1 16,1-1-3-16,-3-2 1 15,3 0-1-15,-1-3 1 16,5-1-1-16,3 1 0 16,3 0 0-16,4 0 1 15,4 2-1-15,-1-5 1 16,1 3-1-16,-4-1 0 0,-4 4-1 15,-3-6 1-15,0-1-5 16,-3 1 1-16,-1-4-6 16,4-3 0-16</inkml:trace>
  <inkml:trace contextRef="#ctx0" brushRef="#br1" timeOffset="54212.93">28353 3160 37 0,'10'19'18'0,"-6"-3"-24"16,-1-13 32-16,-3 3-26 16,-3-2 0-16,-4 2-1 15,-4 0 1-15,1 3 0 0,-4 1 0 16,-1-1 0-16,1 1 0 15,4 9 0-15,3-16 1 16,3 3 0-16,4 0 0 16,4 0-1-16,3 1 1 15,3 2-1-15,1 1 0 16,-1-1 1-16,-2 4 0 16,-1-1-1-16,-4-3 1 15,-6 17-1-15,-8-11 0 16,-7 7 0-16,-3 0 1 15,-7-3-5-15,3-7 0 0,1-2-6 16,6-4 0-16</inkml:trace>
  <inkml:trace contextRef="#ctx0" brushRef="#br1" timeOffset="54648.5">28631 3324 44 0,'11'0'22'0,"-7"-4"-27"16,-4 4 38-16,-4-6-32 15,-7 3 0-15,-3 6 2 16,-7-3 0-16,-4 6-3 0,1-2 0 15,-1 5 1-15,0 7 1 16,8-1-1-16,-1 4 1 16,4-6-4-16,7-4 1 15,0 0-3-15,0-5 1 16,7-4-2-16,7-4 1 16,7-2-1-16,7-3 1 15,-3 3 1-15,-1-4 1 16,1 4 1-16,0 6 1 15,-1 6 1-15,1 7 0 16,0 5 1-16,-1 4 0 0,4-3 0 16,1 9 0-16,-1-2-1 15,-4-4 1-15,1-1-4 16,-7-11 0-16,-1-1-9 16,-3-18 1-16</inkml:trace>
  <inkml:trace contextRef="#ctx0" brushRef="#br1" timeOffset="55104.24">29104 2656 40 0,'-10'31'20'0,"10"32"-14"0,0-48 32 16,-4 23-37-16,-3 6 0 15,3 9 0-15,-3 4 0 0,4 12-2 16,3-7 0-16,0-8-1 16,3-17 0-16,4-2-5 15,4-20 1-15,0-2-4 16,-11-13 0-16,3-13-2 15,1-2 0-15,-8-10 2 16,1 6 1-16,-4 0 2 16,0-6 1-16</inkml:trace>
  <inkml:trace contextRef="#ctx0" brushRef="#br1" timeOffset="55265.67">29139 3082 28 0,'29'31'14'0,"2"7"-11"16,-20-29 32-16,0 13-33 0,3 0 1 15,-7-3-1 1,-4 6 0-16,-6 4-4 0,-8-1 1 16,-3 3 1-16,0-3 1 15,3-9-6-15,-3-9 0 16,4-4-6-16,6-6 0 16</inkml:trace>
  <inkml:trace contextRef="#ctx0" brushRef="#br1" timeOffset="55474.84">29425 3208 28 0,'0'40'14'0,"-3"7"-13"0,3-40 19 0,-4 2-19 16,1 4 1-16,-1-1 0 15,1 1 0-15,-1-4-5 16,1-3 1-16,-1-6-6 16,4-9 1-16</inkml:trace>
  <inkml:trace contextRef="#ctx0" brushRef="#br1" timeOffset="55806.99">29390 2825 26 0,'18'-31'13'0,"13"6"-8"16,-20 18 17-16,3-12-23 0,-3-3 0 16,6-12 0-16,8-7 0 15,3 0 1-15,4 1 1 16,0 2-2-16,-8 4 0 16,-2 5 0-16,-5 4 1 15,-3 3 0-15,-3 10 1 16,-1 9-1-16,-6 3 1 15,-1 12 0-15,-6 20 1 16,-1 15-1-16,-6 12 1 16,-4 23-1-16,-4 5 1 15,4 11-1-15,3 15 0 0,4-10 0 16,7-25 0-16,0-12-2 16,4-16 1-16,-1-18-6 15,4-16 0-15,-7-7-4 16,-3-15 1-16</inkml:trace>
  <inkml:trace contextRef="#ctx0" brushRef="#br1" timeOffset="56179.93">29492 3016 29 0,'4'19'14'0,"10"-10"-12"16,-4-9 24-16,5 7-24 15,9-4 1-15,12 3 2 16,-1-3 1-16,7 0-7 15,0 4 1-15,4-1 4 16,0-6 1-16,-7 0-3 0,-7 0 1 16,-8-6-2-1,-6 3 0-15,-4-4-2 0,-7 4 1 16,-7 3-1-16,-3-3 0 16,-1 0 0-16,-3 3 0 15,0 3 1-15,0 3 0 16,0 10 0-16,3-3 1 15,8 2 0-15,3 10 0 16,7-6 0-16,4 0 0 0,-1 6-1 16,5-6 1-1,-8 3-1-15,-4-7 1 16,-6 11-2-16,-8-1 0 0,-10 3 0 16,-18-3 0-16,-10-3-6 15,-7-6 1-15,-8-16-7 16,1-10 1-16</inkml:trace>
  <inkml:trace contextRef="#ctx0" brushRef="#br1" timeOffset="56870.65">31754 4205 38 0,'35'0'19'0,"-14"-38"-17"0,-14 22 29 0,-7 7-31 16,-7-16 0-16,-7 9 1 15,-4 4 0-15,-10-7-1 16,-14-3 0-16,-18 0 1 15,-7 6 0-15,-11 4 1 16,0 9 0-16,4 15-1 16,0 7 1-16,4 15-1 15,6 17 0-15,11 24-2 16,18 0 1-16,17 4-3 16,22 2 1-16,17-3-1 0,14-12 1 15,29-9 0-15,21-20 0 16,6-24 2-16,-10-16 1 15,8-16 1-15,-12-22 1 16,-6-3-2-16,-18-18 1 16,-18-11-8-16,-14-2 1 15,-21 0-7-15,-7 3 1 16</inkml:trace>
  <inkml:trace contextRef="#ctx0" brushRef="#br1" timeOffset="57590.15">32254 1652 34 0,'32'-16'17'0,"18"-18"-10"0,-36 31 24 16,0-13-29-16,-4 4 1 16,-3-4 2-16,-10 3 0 0,-8 1-7 15,-10 2 1-15,-3 7 3 16,-12 6 1-16,-6 13-1 15,-7 3 0-15,-1-3-3 16,1 6 1-16,-1 3-2 16,4 0 1-16,1 0-2 15,6 3 1-15,7-6-2 16,4 0 1-16,3 0-1 16,4 3 1-16,0 0 1 15,7 3 0-15,-4 7 0 16,4-1 1-16,-4 4 0 15,1 0 0-15,-4 5 1 16,-1-5 0-16,1 3 0 16,4-7 0-16,2 4 0 15,5-4 1-15,6-5 1 0,8-4 1 16,6 3 1 0,8-3 0-16,0-3-1 0,13 0 1 15,15 0-1-15,0-6 1 16,4-7-5-16,-5-9 1 15,-2 0-12-15,-4-6 1 16,-8-7-3-16,-6-15 1 16</inkml:trace>
  <inkml:trace contextRef="#ctx0" brushRef="#br1" timeOffset="57789.93">31704 2063 49 0,'14'9'24'0,"50"16"-30"0,-36-15 48 0,7-7-43 16,8 6 0-16,-1-2-6 16,4 2 0-16,-4 7-3 15,-7-7 1-15</inkml:trace>
  <inkml:trace contextRef="#ctx0" brushRef="#br1" timeOffset="57984.35">32240 2132 20 0,'4'47'10'0,"-15"-9"5"16,4-23 2-16,-3 1-16 0,-4 6 0 15,-8 3 0-15,1-9 0 16,0-4-5-16,3 4 0 16,4-16-4-16,4-6 1 15</inkml:trace>
  <inkml:trace contextRef="#ctx0" brushRef="#br1" timeOffset="58160.49">32138 2082 18 0,'11'-13'9'0,"13"41"1"0,-17-18 10 0,0 6-16 16,1 2 0-16,-1 11 2 16,0-4 0-16,-4 6-8 15,4 0 0-15,-3-9 5 16,3 10 1-16,-4-10-5 16,1 3 1-16,-4 9-10 15,0-15 0-15</inkml:trace>
  <inkml:trace contextRef="#ctx0" brushRef="#br1" timeOffset="58837.78">32385 2373 28 0,'35'4'14'0,"-21"2"-4"16,-14-6 16-16,0 0-26 15,-3 19 0-15,-8-1 0 16,-6 17 0-16,-1 3 0 15,-3 15 0-15,-4-6 0 16,8 3 0-16,2-3 0 16,5-6 0-16,3-13-1 15,0-9 1-15,0-10 0 16,3-12 0-16,1-12-1 16,-1-11 1-16,1-8-1 15,3-7 1-15,3-3-1 16,8-9 1-16,3 9 0 0,7 0 0 15,4 7-1-15,3-4 1 16,0 13 0-16,7 6 0 16,1 15 0-16,-1 7 0 15,-10 0 0-15,-8 3 0 16,-6 13 1-16,-11 9 0 16,-7-6-1-16,-4 6 0 15,-6-6 0-15,-5-3 0 0,-6 2-1 16,7-8 1-16,0-1-4 15,3 1 1-15,4-1-6 16,7-9 0-16</inkml:trace>
  <inkml:trace contextRef="#ctx0" brushRef="#br1" timeOffset="59108.03">32727 2411 26 0,'11'3'13'0,"-11"10"-6"16,0-13 17-16,-4 0-24 15,-6 3 0-15,-4 3 0 16,-4-3 1-16,0 4-1 16,1 2 0-16,-1 0 1 0,4 7 0 15,0 3 0-15,7 0 0 16,3-4-2-16,11 4 1 15,4-6-3-15,3-4 1 16,4-3-5-16,-1-6 1 16,-3-9-4-16,-3-10 1 15</inkml:trace>
  <inkml:trace contextRef="#ctx0" brushRef="#br1" timeOffset="59468.24">32752 2599 21 0,'7'53'10'0,"-4"-18"-5"0,1-32 16 0,-4 3-20 15,4 1 1-15,-4-4-1 16,0-3 1-16,3-6-3 16,4-7 1-16,-3-6 1 15,-1 3 1-15,4 1-2 16,0 2 1-16,4-2-1 15,-1-1 1-15,5 3-1 16,2 7 1-16,1 3-1 16,-1 3 1-16,1 0-1 15,0 3 0-15,-1 3 1 16,-2 4 0-16,-5-1-1 16,1 7 1-16,-8 3-1 15,1-1 1-15,-4-2-1 0,0 3 1 16,-7-3-1-1,-4-4 0-15,4-2-5 0,0-4 0 16,3-3-4-16,1-6 0 16</inkml:trace>
  <inkml:trace contextRef="#ctx0" brushRef="#br1" timeOffset="59798">32995 2775 28 0,'7'12'14'0,"7"13"-10"0,-10-25 23 0,3 0-27 15,0 0 0-15,4-9 0 16,-1 0 1-16,1-1-1 16,-1 10 0-16,-2-15 0 15,-1-4 1-15,-4 0-1 16,1 3 0-16,-4 1 0 15,-4 2 0-15,1 4-1 16,-1-1 1-16,-3 20-1 16,0-7 1-16,0 6-2 15,0 4 0-15,3-1 0 16,1 4 0-16,-1-7-1 16,4 4 0-16,0-1-2 15,0-2 1-15,0-1-3 16,4-9 0-16</inkml:trace>
  <inkml:trace contextRef="#ctx0" brushRef="#br1" timeOffset="60261.57">33108 2822 24 0,'0'28'12'0,"7"-12"-14"0,-3-16 20 16,-4 0-18-16,3 0 0 15,-3 0 0-15,4 0 0 16,-4 0 0-16,3-7 0 0,-3 7-1 16,0 0 1-16,0 7 0 15,4-7 0-15,-4 6 0 16,0 3 0-16,3 1 0 16,1-1 1-16,3 1 0 15,4-7 0-15,3 3 0 16,3-6 0-16,5-6 0 15,-1-7 0-15,0-6-1 16,0-12 1-16,0-7-1 16,-7-21 0-16,0-7 0 15,4-16 0-15,-4-2-1 16,-3-1 1-16,-4-12 0 16,-4 6 0-16,1 13 0 15,-4-1 0-15,-4 16 0 16,1 20 0-16,-1 21 2 15,-3 22 0-15,0 12-1 16,0 26 1-16,-3 12-2 0,-5 22 1 16,-2 19-3-16,3 13 1 15,3 2-3-15,4-21 0 16,3-16-5-16,1-25 1 16</inkml:trace>
  <inkml:trace contextRef="#ctx0" brushRef="#br1" timeOffset="60459.46">33048 2527 49 0,'32'35'24'0,"49"-45"-33"0,-53 1 51 0,8-4-46 16,6 1 1-16,7-4-12 15,-3-6 0-15,-11 6 11 16,-17 7 0-16</inkml:trace>
  <inkml:trace contextRef="#ctx0" brushRef="#br1" timeOffset="60791.27">31701 2975 38 0,'3'35'19'0,"-3"-10"-15"0,0-16 31 16,0 7-35-16,0 12 0 0,-3 16 0 16,-8 0 0-16,-7 16-1 15,-3-4 1-15,-3 1-3 16,2-10 0-16,5-7-6 16,3-21 0-16,7-12-3 15,10-4 0-15</inkml:trace>
  <inkml:trace contextRef="#ctx0" brushRef="#br1" timeOffset="60999.19">31732 3324 27 0,'25'18'13'0,"42"23"-6"16,-56-28 23-16,-4 2-30 15,-7 1 0-15,-11-3-1 16,-10-1 1-16,0 10 0 0,-7-3 0 16,-1 0-2-16,-2 0 0 15,2-4-8-15,5-5 1 16</inkml:trace>
  <inkml:trace contextRef="#ctx0" brushRef="#br1" timeOffset="61192.59">31895 3552 16 0,'-14'48'8'0,"-15"-11"-8"0,26-31 4 0,-1 4-11 15,1-1 1-15</inkml:trace>
  <inkml:trace contextRef="#ctx0" brushRef="#br1" timeOffset="61539.46">31958 3107 23 0,'21'-3'11'0,"15"-22"-8"0,-15 3 22 16,11-6-25-16,6-4 0 15,-6-2-1-15,3-1 1 16,1 7-1-16,-5 3 0 16,-2 6-1-16,-8 1 1 15,-4 8-1-15,-10 13 1 16,-7 13-1-16,-10-4 1 15,-1 17 0-15,-3 11 0 16,-3 14 0-16,-5 18 0 0,-2 0 0 16,-1 6 1-16,0-5-1 15,4-11 0-15,3-2-1 16,8-7 1-16,3-6-3 16,3-19 0-16,1-9-2 15,-1-13 1-15</inkml:trace>
  <inkml:trace contextRef="#ctx0" brushRef="#br1" timeOffset="61959.73">32032 3305 27 0,'18'9'13'0,"21"19"-10"16,-25-15 28-16,7 6-28 15,4 0 1-15,-4-7 0 16,18 1 0-16,10-1-6 15,7-6 0-15,11-2 4 16,1-4 0-16,-5 0-2 16,-10-4 0-16,-11-2-1 0,-10-3 0 15,-7-1 0-15,-4-2 0 16,-7-1-1-16,-10 4 1 16,-12 6-1-16,-6 3 1 15,-7 0-2-15,-7 9 0 16,-4 1-3-16,0-4 0 15,4 6-1-15,4 4 0 16,2-7 1-16,5 1 1 0,3 6 4 16,14 5 1-1,10 8 5-15,4-4 1 0,7 6 2 16,4-3 0-16,0-6 0 16,-7-3 0-16,-11 3-3 15,-18-13 0-15,-17 7-4 16,-32 0 1-16,-14 6-12 15,-29-3 1-15,-20-1-3 16,-11-2 1-16</inkml:trace>
  <inkml:trace contextRef="#ctx0" brushRef="#br1" timeOffset="64481.06">4872 7601 22 0,'3'-13'11'0,"15"4"4"16,-18 3 11-16,11-1-22 15,-4-2 1-15,3 3 4 16,1-1 1-16,-8 7-11 0,4 3 0 16,4 7 7-16,-4 9 1 15,4 12-3-15,-11 4 1 16,3 12-5-16,4 9 1 15,-7-9-7-15,4-3 1 16,3-3-9-16,-4-10 0 16,4-25-2-16,-3-6 1 15</inkml:trace>
  <inkml:trace contextRef="#ctx0" brushRef="#br1" timeOffset="64901.48">5260 7463 48 0,'11'-16'24'0,"17"-28"-27"0,-18 38 49 0,1-7-44 16,-8-5 0-16,4-4 1 15,-14-3 0-15,-3-4-4 16,-1 14 0-16,-10-1 2 15,-11 0 1-15,-17 4-1 16,0 5 0-16,-11 4-1 16,-11 13 0-16,8 12-2 15,6 12 1-15,-6 16-4 16,10 16 0-16,10 19-2 16,8 15 0-16,21 16-2 0,14 16 0 15,11-13 4-15,20-15 0 16,19-26 4-16,3-25 1 15,21-24 4-15,7-29 1 16,-4-26 4-16,-2-24 0 16,-8-9-1-16,-7-17 1 15,-22-8-2-15,-13-17 0 16,-4-5-7-16,-7-4 0 16,-10 7-16-16,-8-1 1 15</inkml:trace>
  <inkml:trace contextRef="#ctx0" brushRef="#br1" timeOffset="65816.84">4607 11248 48 0,'7'3'24'0,"15"0"-16"0,-12-6 30 16,8 0-35-16,-8-4 0 16,11 1 2-16,11 0 1 15,7 3-7-15,0 0 0 16,-7 0 4-16,-8-1 0 16,-3 4-2-16,-10 0 0 15,7 4-1-15,-15 5 0 16,-6 0-1-16,-8 4 0 15,-3 6 0-15,-7 6 0 0,0 6 0 16,3 0 0-16,4 4 1 16,-7 6 1-16,14 0-1 15,7-4 1-15,0-9 0 16,3-3 1-16,11-6 0 16,11-6 0-16,3-4-2 15,0-6 0-15,1-9-8 16,-5 0 1-16,-2-10-11 15,-5 4 0-15</inkml:trace>
  <inkml:trace contextRef="#ctx0" brushRef="#br1" timeOffset="66358.62">5211 11339 48 0,'60'-63'24'0,"-36"-15"-22"0,-17 56 32 16,4-3-33-16,-4-13 0 16,-4 0 1-16,-6-6 1 0,-8 4-3 15,-3 2 0-15,-10 7 2 16,-26 2 0-16,-10 11 0 16,-17 8 0-16,-1 10-1 15,4 13 1-15,-18 6-2 16,7 15 0-16,4 4-2 15,4 18 1-15,6 10-2 16,18 12 1-16,14 23-3 16,18 15 1-16,21 0 0 15,21 0 0-15,18-10 1 16,14-15 0-16,7-19 3 16,21-21 1-16,15-29 3 15,2-19 1-15,-2-19 0 0,-1-22 1 16,-14-18-1-1,-11-4 1-15,-20-9-5 0,-15-6 1 16,-21-3-18-16,-21 2 1 16,-14 11-2-16,-4 11 1 15</inkml:trace>
  <inkml:trace contextRef="#ctx0" brushRef="#br1" timeOffset="67380.39">4494 14907 55 0,'11'13'27'0,"38"15"-35"0,-38-28 53 16,17 0-44-16,-3-3 1 16,0 0 0-16,6 3 0 15,-10 0-3-15,1 6 1 16,-8 0 1-16,-4 1 0 16,-10 2-2-16,0 0 1 15,-7 4-1-15,0-1 0 16,-7 1-3-16,4 3 1 15,-12 2-1-15,5 1 0 16,-1 0 0-16,4 0 1 16,0-3-1-16,3-1 1 0,8-2 1 15,3-4 0-15,0 4 2 16,10-1 0-16,8 4 2 16,3 0 0-16,-7-4 2 15,11-2 0-15,0 2 0 16,-1 1 1-16,-2-1-1 15,-12 4 1-15,-6 3-4 16,-15 9 1-16,-3 6-3 16,-21-2 0-16,-8-4-6 15,-6-6 0-15,0-6-9 16,-4-10 1-16</inkml:trace>
  <inkml:trace contextRef="#ctx0" brushRef="#br1" timeOffset="67918.86">5024 15199 54 0,'38'0'27'0,"-6"-57"-33"0,-21 39 45 16,-1-11-36-16,-3 4 1 0,-7-12 1 16,0-1 0-16,-10-3-7 15,-11 4 1-15,-8-1 5 16,-13 10 0-16,-14 6-3 15,3 6 1-15,-21 10-1 16,0 0 0-16,-4 6 0 16,0 6 0-16,-3 6-3 15,4 7 1-15,6 9-1 16,11 10 1-16,0 6-3 16,7 9 1-16,7 4-2 15,11 12 0-15,7 25 0 16,17 0 1-16,15 0 0 15,13 9 0-15,15-12 3 16,25-15 0-16,13-20 3 16,18-18 1-16,22-16 2 0,10-38 0 15,21-12 0-15,-18-19 1 16,4-29-3-16,-21-8 0 16,-14-4-7-16,-22-6 0 15,-27-6-13-15,-26-4 1 16</inkml:trace>
  <inkml:trace contextRef="#ctx0" brushRef="#br1" timeOffset="69828.83">6484 7268 44 0,'11'-31'22'0,"-22"6"-10"0,11 19 22 0,-3 6-31 15,-5-7 1-15,-9 7 1 16,-1 4 0-16,-10 14-7 15,-18 14 1-15,-7 2 3 16,-3 16 0-16,-4 7-3 16,0 18 1-16,3-6-3 15,4 3 0-15,15-3 0 16,2-3 1-16,15-6 0 16,18-13 1-16,3-10 1 15,21-5 1-15,4-10 0 16,17-10 1-16,11-9 0 15,7-9 0-15,-7 3-1 16,-15 3 1-16,-6 0 0 16,-4 0 0-16,-10 9-2 15,-11 16 1 1,-35 38-2 0,-11-10 1-16,0-9-2 0,8-6 1 15,-5-4-3-15,12-2 1 16,-1-7-4-16,11-3 1 15,3-7-10-15,4-8 1 16</inkml:trace>
  <inkml:trace contextRef="#ctx0" brushRef="#br1" timeOffset="70068.75">6604 8018 60 0,'-7'56'30'0,"-14"-15"-36"0,21-28 52 0,-11 5-46 16,11 8 0-16,-7-5-6 15,4-5 0-15,3-10-6 16,3-15 1-16,-3-10-5 15,-3-12 1-15</inkml:trace>
  <inkml:trace contextRef="#ctx0" brushRef="#br1" timeOffset="70232.64">6435 7805 41 0,'35'28'20'0,"18"0"-22"0,-39-22 36 15,7 1-36-15,4-1 1 16,7 0-11-16,-8 0 0 16,5 1 7-16,-1-7 1 15</inkml:trace>
  <inkml:trace contextRef="#ctx0" brushRef="#br1" timeOffset="70547.81">6812 8134 46 0,'4'22'23'0,"6"-6"-24"0,-3-16 42 0,-3 0-41 16,3-4 0-16,3-2 0 15,-6-6 0-15,3-1-1 16,0-9 1-16,0-6 0 16,7 0 0-16,-10-1-1 15,6 4 1-15,1 3 0 16,3 7 1-16,0 2 0 15,4 7 1-15,-1 6 0 16,5 6 0-16,-1 13 0 16,-4 3 0-16,5 6-1 15,-1 3 1-15,-4 1-2 16,-2 9 1-16,2-7-3 16,-6 1 0-16,-1-10-8 15,1-10 1-15,0-18-6 0,-1-6 0 16</inkml:trace>
  <inkml:trace contextRef="#ctx0" brushRef="#br1" timeOffset="71359.03">7701 8215 36 0,'-7'-9'18'0,"4"9"-1"15,3 0 26-15,0-6-38 16,-11-1 1-16,0-2 2 16,1 3 0-16,-8 0-11 0,-10-4 1 15,0 4 6-15,3 3 1 16,-3 0-3-16,0 9 0 15,-1 0-2-15,5 13 1 16,-5 3-2-16,8 3 1 16,4-3-3-16,10 0 1 15,7-3-2-15,0-4 0 16,14-5 0-16,7-1 1 16,0-6 0-16,7-6 0 15,-3 3 2-15,3 0 0 16,-3-9 0-16,-4-7 1 15,0 0-2-15,-10 7 0 0,3 0-3 16,0 5 1-16,-3 4-4 16,-1 10 1-16,-6 2-2 15,3 13 0-15,0 10 4 16,0-1 1-16,0 7 5 16,0 3 1-16,4 3 5 15,-4 0 1-15,10 0 1 16,1 3 1-16,0-6-2 15,-4-9 0-15,-4-4-4 16,-3-9 1-16,-7 0-3 16,-10 0 0-16,-8 3-2 15,-14-3 1-15,-10-6-2 16,3-7 1-16,-3-6-1 16,0-9 0-16,-1 0 0 15,4-10 1-15,8-3-1 16,9-6 0-16,19 3-3 15,10 0 0-15,7-3-4 16,11 0 1-16,21-6-8 0,0-10 0 16,10-12 0-16,0-4 1 15</inkml:trace>
  <inkml:trace contextRef="#ctx0" brushRef="#br1" timeOffset="71763.37">8110 7206 54 0,'-3'-3'27'0,"3"-1"-35"16,0 11 59-16,0 8-49 15,-7 14 0-15,-4 8 1 16,1 17 0-16,3 11-4 15,0 14 0-15,-1 15 2 0,1 0 0 16,4 0-2-16,-1-9 0 16,8-7-4-16,-4-12 1 15,3-10-7-15,1-15 0 16,7-25-6-16,3-7 1 16</inkml:trace>
  <inkml:trace contextRef="#ctx0" brushRef="#br1" timeOffset="72124.14">8237 8084 50 0,'29'37'25'0,"2"-8"-23"16,-20-26 45-16,7 0-45 16,6-6 0-16,4-7 0 15,11-2 1-15,-14-10-5 16,3-10 1-16,-7 4 1 15,-3-9 1-15,-7-1-2 16,-4 0 1-16,-18 4-2 16,-3 6 1-16,-7 12-1 15,-7 10 1-15,-4 12-1 16,0 10 1-16,4 6 0 16,7 12 1-16,7 4 0 15,7 9 0-15,7 3 2 16,10-6 0-16,11 0 0 15,11-10 1-15,10-15-1 0,1-6 0 16,-1-10-3-16,0-13 0 16,-6 1-12-16,-12-1 0 15,-13 4-4-15,-8 6 0 16</inkml:trace>
  <inkml:trace contextRef="#ctx0" brushRef="#br1" timeOffset="72995.67">5927 11132 48 0,'10'25'24'0,"-6"47"-23"0,-4-53 43 0,0 12-42 16,0 13 0-16,0 12 0 15,7 4 0-15,3 9-4 16,-3 3 1-16,1 7 0 16,-1-1 0-16,0-6-4 15,3-12 0-15,-6-20-4 16,3-21 0-16,0-22-2 15,-4-22 0-15,-3-22 0 16,-3-16 1-16,-4-15 1 16,0-7 1-16,-4-6 4 15,-3 3 1-15,3 13 5 16,-3-3 0-16,11 15 1 16,-8 7 1-16,11 18 3 15,4 10 0-15,6 6 0 16,8 16 1-1,14 15 1 1,7 10 1-16,3 6-1 16,4 3 1-16,3-3-1 0,1 3 1 15,2 4-2-15,15 8 0 16,1 1-4-16,-1-3 1 16,-4 0-3-16,-10 5 1 15,-14-2-3-15,-22 6 0 16,-20 10-2-16,-18 2 0 15,-18 4-3-15,-10-3 0 16,3-4-4-16,-14-6 1 0,0-9-6 16,10-7 1-1,12-12-4-15,6-6 1 0</inkml:trace>
  <inkml:trace contextRef="#ctx0" brushRef="#br1" timeOffset="73338.07">6932 11828 44 0,'21'3'22'0,"7"-6"-21"16,-17 0 40-16,0 0-40 16,-11-4 0-16,0 1 0 15,0 0 1-15,-11-1-3 16,-3 7 1-16,0 4 1 15,-4 5 0-15,-6-3-1 16,-5 7 1-16,-6 9-1 0,10 9 0 16,-6 7-1-16,13 3 1 15,0 2-1-15,15 1 1 16,13-9-1-16,4-13 0 16,11-13 0-16,7-15 0 15,0-7 0-15,3-5 0 16,-3-8 0-16,-8-5 0 15,1-3-6-15,-4 5 1 16,-7-2-7-16,0-7 0 16</inkml:trace>
  <inkml:trace contextRef="#ctx0" brushRef="#br1" timeOffset="73595.62">7183 11865 47 0,'3'38'23'0,"4"25"-25"0,-3-51 40 0,-1 4-37 15,4 0 0-15,-3-4 1 16,6 1 1-16,4-7-3 16,4-9 0-16,10-10 2 15,-3-9 0-15,10-6 0 16,-6 0 0-16,-8-3-1 15,3-10 0-15,-9 3-4 16,-1 1 0-16,-4 5-13 0,8-2 1 16</inkml:trace>
  <inkml:trace contextRef="#ctx0" brushRef="#br1" timeOffset="74045.71">7839 10853 52 0,'-11'72'26'0,"4"50"-29"16,7-81 38-16,4 12-36 0,-4 13 0 15,3 9 0-15,1 10 0 16,3-4 0-16,3-2 0 16,-6-13-4-16,3-16 1 15,0-22-10-15,4-22 1 16</inkml:trace>
  <inkml:trace contextRef="#ctx0" brushRef="#br1" timeOffset="74316.62">7860 11423 37 0,'28'22'18'0,"22"-15"-15"16,-29-4 25-16,-4 3-25 15,8 3 0-15,7 4 3 16,0 3 0-16,-4 2-8 16,0 1 1-16,-10 3 4 15,-11-3 0-15,-11 3-2 16,-6 6 0-16,-12 0-2 16,1 1 1-16,-7-4-3 15,-4-6 0-15,-3-10-7 16,3-3 1-16,8-12-4 15,6-7 0-15</inkml:trace>
  <inkml:trace contextRef="#ctx0" brushRef="#br1" timeOffset="74570.52">8290 10617 56 0,'7'98'28'0,"-7"27"-35"0,0-78 56 16,-7 16-49-16,0 15 0 16,4 19 0-16,-4 7 0 15,0 12-2-15,3-3 0 0,1-19-5 16,3-16 1-16,3-21-10 15,8-26 0-15</inkml:trace>
  <inkml:trace contextRef="#ctx0" brushRef="#br1" timeOffset="74963.08">8509 11702 58 0,'28'44'29'0,"-7"-12"-33"16,-10-29 51-16,10 0-46 16,14-3 1-16,8-9-1 15,-4-10 0-15,-1-3-3 16,-2-6 1-16,-12-7 1 0,-6-6 0 16,-11 1-2-16,-7 5 1 15,-11 1 0-15,-3 5 0 16,-14 11-1-16,0 11 1 15,0 10 0-15,3 13 0 16,-3 12 0-16,10 13 1 16,4 12 1-16,3 10 0 15,1 0 3-15,10-4 0 16,10-5 0-16,12-7 1 16,13-7-1-16,7-14 0 15,11-14-2-15,7-12 1 16,-3-12-6-16,-5-7 0 0,-13-3-12 15,-11-6 0-15,-13-4-4 16,-5 4 0-16</inkml:trace>
  <inkml:trace contextRef="#ctx0" brushRef="#br1" timeOffset="77407.09">5779 14973 59 0,'0'44'29'0,"0"6"-19"0,0-34 29 0,0 3-36 16,-11 6 0-16,0 12 0 15,1 17 1-15,-4 15-6 16,0 3 1-16,-8 9 3 16,5 7 0-16,-4 0-2 15,-1-7 0-15,5-2 0 16,6-7 0-16,1-9 1 15,3-10 0-15,7-6 0 16,7-9 1-16,14-10-2 16,7-9 1-16,4-13-2 15,-1-6 0-15,5 0-4 16,6-9 1-16,-10-7-9 16,-4 3 1-16,0-9-7 15,-7 0 0-15</inkml:trace>
  <inkml:trace contextRef="#ctx0" brushRef="#br1" timeOffset="77798.42">6311 15832 60 0,'14'0'30'0,"0"-19"-37"0,-7 10 52 0,-7-3-45 15,-7-1 0-15,-3 4-1 16,-8-1 1-16,-3 1 0 16,-4 2 0-16,-13 11-1 15,2-1 1-15,5 12-2 16,2 11 0-16,5 5-3 15,13 10 0-15,0-1-2 16,15-2 1-16,14-3 2 16,3-10 0-16,7-7 4 15,11-11 1-15,-4-17 3 16,-7-12 1-16,-7-9 0 16,-3-7 0-16,-4 1-8 15,0-7 1-15,-3-6-13 16,-18 3 1-16</inkml:trace>
  <inkml:trace contextRef="#ctx0" brushRef="#br1" timeOffset="78369.64">6586 15873 51 0,'-17'41'25'0,"6"-13"-27"16,11-19 40-16,-3 7-38 15,3 3 1-15,0-3 1 16,0-1 0-16,0 1-1 15,0-3 1-15,0-7 1 0,0 0 0 16,10-12 1-16,1-4 0 16,-1-8-2-16,8-8 0 15,3-8-2-15,7-4 1 16,4 1-2-16,-11 8 0 16,8 4-1-16,-8 7 0 15,0 5 0-15,0 1 0 16,-3 12 0-16,-1 6 0 15,-3 6 0-15,1 4 0 16,-5 0-1-16,4 6 0 16,7 3-5-16,1 0 1 15,2 6-8-15,4-3 0 0</inkml:trace>
  <inkml:trace contextRef="#ctx0" brushRef="#br1" timeOffset="78835.95">7264 16052 60 0,'39'-22'30'15,"28"0"-31"-15,-50 16 55 0,8-7-53 16,-7-3 0-16,3-2 1 16,0-1 1-16,0 0-4 15,-3-3 1-15,-4 6 1 16,-7 1 0-16,-7 2 0 16,-11 1 0-16,1 8-4 15,-4 4 1-15,-8 7-3 16,-2-1 0-16,-12 10-2 15,1 2 1-15,7 11-1 16,-4 11 0-16,7 4 2 0,11 13 0 16,0-1 3-16,11 7 0 15,3 3 2-15,10 3 0 16,8 3 1-16,10-9 0 16,4-4 2-16,-7-2 1 15,-1-7 0-15,-6-6 0 16,-4-4-1-16,-3-5 1 15,-4-4-2-15,-14-9 1 16,-7-6-3-16,-11 0 0 16,-10-1-1-16,-4-8 0 15,-7-17 0-15,-4-9 0 16,1-9 0-16,0-6 1 0,6-4 0 16,12-9 0-16,6 3 0 15,18 6 1-15,10 10-2 16,26 3 0-16,9 6-5 15,19 1 0-15,6-8-9 16,-13-2 0-16</inkml:trace>
  <inkml:trace contextRef="#ctx0" brushRef="#br1" timeOffset="79479.45">9112 15030 55 0,'-10'34'27'0,"-4"35"-29"16,10-50 46-16,-3 15-43 15,0 16 0-15,0 16 1 16,0 3 0-16,3 16-3 16,1 0 1-16,3-4 1 15,0-9 1-15,3-9-1 16,-3-10 0-16,0-15-1 16,0-10 0-16,0-12 0 15,-7-13 0-15,0-6-1 16,-7-7 1-16,-4-5 0 15,-3-7 0-15,-14 0-1 16,3 3 1-16,-10-3-2 0,7 6 1 16,-1 7-1-16,1 3 0 15,7 3 0-15,0 6 1 16,10 6 0-16,-3 13 0 16,10 3 1-16,8 0 0 15,10 10 0-15,7 6 0 16,7-1-1-16,4 1 1 15,3-3-5-15,4-4 0 16,3-2-9-16,7-14 1 16,-3-11-2-16,7-7 1 15</inkml:trace>
  <inkml:trace contextRef="#ctx0" brushRef="#br1" timeOffset="79781.16">9525 15939 44 0,'28'-3'22'0,"-3"15"-24"15,-18-12 43-15,0 3-40 16,0 1 0-16,-3-4 0 16,-4 3 1-16,-7-3-3 15,-4-3 1-15,-10-1 1 16,-7 4 1-16,-4 0-1 16,-7 4 0-16,-3-1-1 15,-1 3 1-15,5 10-1 16,2 2 1-16,8 1-2 15,3 3 1-15,4 3-1 16,11 7 0-16,10-1-1 16,10-3 1-16,11-3-2 15,8-6 0-15,9-9-2 0,8-10 0 16,4-13-8-16,-4-9 0 16,-8-3 0-16,-9-6 0 15</inkml:trace>
  <inkml:trace contextRef="#ctx0" brushRef="#br1" timeOffset="80035.6">9701 16083 42 0,'-3'47'21'0,"-1"6"-22"0,1-37 43 0,3 6-42 15,3 0 1-15,4 3-1 16,4 0 1-16,-7 3-1 15,10-6 0-15,0-3 2 16,3-6 0-16,8-10 1 16,3-13 0-16,4-5 0 15,7-4 0-15,10-9-1 16,1-10 0-16,-5-6-10 16,-2-6 1-16,-11-10-9 15,6 4 1-15</inkml:trace>
  <inkml:trace contextRef="#ctx0" brushRef="#br1" timeOffset="80321.94">10562 15534 52 0,'-17'91'26'0,"-1"44"-33"0,14-91 41 15,1 19-38-15,-4 15 1 16,0 7-4-16,0 9 1 16,0-3 7-16,0-6 1 15,0-17-8-15,3-17 1 0,4-23-6 16,0-22 1-16,4-18 0 15,-4-17 0-15</inkml:trace>
  <inkml:trace contextRef="#ctx0" brushRef="#br1" timeOffset="80545.85">10488 16111 39 0,'18'10'19'0,"10"9"-16"16,-14-16 41-16,4 3-41 15,10 3 1-15,4 4 2 16,-4 3 1-16,-3 2-10 16,-8 4 1-16,-6 0 4 15,-8 0 1-15,-13 7-4 16,-11-1 0-16,-8 0-4 0,-2-6 0 16,2-3-6-16,1-10 0 15,7-9-4-15,7-12 0 16</inkml:trace>
  <inkml:trace contextRef="#ctx0" brushRef="#br1" timeOffset="80786.82">11010 15158 55 0,'-3'41'27'0,"-22"62"-35"0,18-68 53 0,-4 12-45 16,-3 19 1-16,-3 12 0 16,-1 10 0-16,0 19-1 15,8 9 0-15,-1-7 0 16,4-2 0-16,4-10-6 16,3-22 0-16,7-15-10 15,0-19 1-15</inkml:trace>
  <inkml:trace contextRef="#ctx0" brushRef="#br1" timeOffset="81147.24">11056 16375 49 0,'21'19'24'0,"32"-16"-22"0,-35 0 37 15,6-3-38-15,8 3 0 16,-4-6 0-16,1-7 1 15,-1-8-3-15,0 2 0 16,0-9 1-16,-6-6 1 16,-12-4-2-16,-6 4 1 15,-8 2-1-15,-3 4 0 16,0 0 0-16,-7 6 0 16,-4 10 0-16,1 6 0 0,-5 12 1 15,1 10 0-15,4 12 0 16,6 4 0-16,4 6 1 15,7 6 1-15,7 3 1 16,7 3 0-16,0-6-1 16,4-6 1-16,10-10-1 15,11-12 0-15,10-9-6 16,4-17 1-16,-14-11-13 16,-11-11 0-16</inkml:trace>
  <inkml:trace contextRef="#ctx0" brushRef="#br1" timeOffset="84239.71">9656 7030 48 0,'-15'31'24'0,"-2"10"-18"0,10-22 24 0,-11-3-30 16,-10 15 0-16,-11 13-1 16,0 12 1-16,-10 13-1 15,-4 13 0-15,4 9-2 16,6 3 1-16,8 13-1 15,0 9 1-15,14-4 0 16,10 1 0-16,11-19-2 16,11-18 1-16,10-20-8 15,14-28 0-15</inkml:trace>
  <inkml:trace contextRef="#ctx0" brushRef="#br1" timeOffset="84764.79">9825 7375 54 0,'0'0'27'0,"3"3"-29"0,4-3 49 15,1 0-44-15,2 6 0 16,1 1 2-16,-1-4 0 16,4-3-7-16,4-3 1 0,10 0 4 15,0 3 0-15,8-4-2 16,-5 1 1-16,-2 3-2 16,-8 3 0-16,-11 4-2 15,-10 5 1-15,-10 10-1 16,-11 3 0-16,0-3-2 15,-4-3 0-15,4 3-3 16,-8 0 1-16,8-3 0 16,4 3 0-16,6-3 0 15,0 6 1-15,11-3 2 16,0 0 0-16,11-4 2 16,3-5 1-16,7 3 0 15,4-13 1-15,3 0 0 16,4 3 0-16,-7 3 0 15,-4 7 0-15,-7 3 0 16,-14 9 1-16,-11 0-2 0,-13 13 1 16,-5 6-3-16,-6 0 0 15,-4-3-9-15,1 3 1 16,-1-15-3-16,11-10 0 16</inkml:trace>
  <inkml:trace contextRef="#ctx0" brushRef="#br1" timeOffset="85245.8">10294 7362 46 0,'-3'13'23'0,"10"-13"-22"16,-4 3 46-16,-3-3-44 15,4 6 0-15,3 4 2 16,0 2 1-16,3 7-7 16,4 0 0-16,8-3 5 15,-1-4 0-15,7 1-1 16,0-7 0-16,0 0-1 15,1 1 0-15,-5-1-1 16,-2 3 1-16,-8 1-2 16,-7 8 0-16,-7 8-1 0,-11 11 1 15,-3-9-1-15,-4 7 0 16,-3 6 0-16,-3 9 0 16,-1-13 1-16,4 7 0 15,7 3 0-15,-1-6 1 16,15 0 0-16,15-10 0 15,6-6-2-15,10-6 0 16,15-13-4-16,4-6 1 16,-4-12-7-16,-1-7 1 15,-2 0-9-15,-11 0 0 16</inkml:trace>
  <inkml:trace contextRef="#ctx0" brushRef="#br1" timeOffset="85694.94">11501 7306 50 0,'3'41'25'0,"-17"34"-26"0,7-47 40 15,-4 7-38-15,1 9 1 0,-1 3 0 16,-3 9 1-16,3 10-4 16,4-3 0-16,-3-1-1 15,10-8 1-15,7-7-7 16,-4-13 0-16,4-15-7 15,1-16 0-15</inkml:trace>
  <inkml:trace contextRef="#ctx0" brushRef="#br1" timeOffset="85964.77">11345 7836 28 0,'11'9'14'0,"28"1"-7"16,-25-10 16-16,11 3-20 15,-4 0 1-15,3 0 3 16,5 0 0-16,-1 4-8 16,0-1 1-16,-3 3 5 15,-8 1 1-15,-2-1-3 0,-8 1 1 16,-11 11-2-16,-3 5 0 16,-4 2-2-16,-10-3 0 15,-3 6-1-15,-1-6 0 16,0-3-2-16,4-3 1 15,3-6-3-15,8-1 0 16,3-6-9-16,7-6 0 16</inkml:trace>
  <inkml:trace contextRef="#ctx0" brushRef="#br1" timeOffset="86224.14">11931 7795 43 0,'-4'38'21'0,"-6"25"-15"16,-1-51 32-16,4 13-38 15,4 7 1-15,-4-1-2 16,3-3 1-16,-3-3-3 15,4-6 1-15,-1-10-10 16,4-9 1-16,-4-22-3 16,4-12 1-16</inkml:trace>
  <inkml:trace contextRef="#ctx0" brushRef="#br1" timeOffset="86551.07">11853 7384 42 0,'14'0'21'0,"4"-28"-27"0,-7 19 40 16,3-10-35-16,14-6 1 15,7 0-9-15,4-3 1 16,3 9 4-16,1-3 1 0,-4-6-7 16,-8 6 0-1,-2-3 1-15,-8 12 0 0,-7 7 4 16,-4 6 1-16,-3 9 3 15,1-3 4 17,-23 88 2-32,1 1 1 15,0-4 1-15,4 3 1 16,-1-7 1-16,4-8-2 16,0-23 1-16,3-6-7 15,1-15 1-15,3-7-11 16,0-12 1-16</inkml:trace>
  <inkml:trace contextRef="#ctx0" brushRef="#br1" timeOffset="86986.94">12009 7726 20 0,'10'19'10'0,"32"-16"6"0,-27 3 9 15,2-6-20-15,8-6 0 16,7 3 4-16,6 3 0 15,8 0-11-15,-3-3 1 16,3 9 6-16,-1-3 1 16,-2-9-3-16,-1-3 1 15,-10-1-3-15,-7-2 0 16,-8 2-2-16,-3 4 1 16,-7 3-1-16,-7 3 0 0,-3 3 0 15,-4 0 1-15,-4 3-1 16,-3 1 0-16,-4-7-2 15,4 3 1-15,4 3-2 16,-1 3 1-16,1 10-1 16,2-3 1-16,1 3 0 15,4 0 0-15,3-1 2 16,0 1 1-16,0-3 1 16,7-4 1-16,11-2 1 15,-1-1 1-15,4-2-1 16,-3-4 0-16,0 3 0 15,-8 0 0-15,-10 4-2 16,-21 12 0-16,-11 12-7 16,-17 7 0-16,-18 3-7 15,-4-19 0-15</inkml:trace>
  <inkml:trace contextRef="#ctx0" brushRef="#br1" timeOffset="87332.73">12813 6839 45 0,'0'3'22'0,"-11"78"-21"16,11-52 36-16,4 21-36 15,3 3 1-15,7 19 2 16,4 32 0-16,10-1-4 16,0 20 0-16,0 2 4 15,-10 7 0-15,-11-1-2 16,-7 1 0-16,-25 0-3 15,-24-10 1-15,-15-6-16 16,-10-28 0-16</inkml:trace>
  <inkml:trace contextRef="#ctx0" brushRef="#br1" timeOffset="88127.52">10252 10608 39 0,'-7'41'19'0,"-4"6"-11"15,8-41 19-15,-12 16-24 16,-13 9 0-16,-11 10 1 16,-6 16 1-16,-5 2-6 15,-13 20 0-15,-1 18 3 16,1 6 1-16,6 13-3 15,8 10 1-15,7 12-2 16,13 12 1-16,15-15-1 16,11-13 0-16,3-21-5 15,10-23 1-15,22-15-9 16,10-29 1-16</inkml:trace>
  <inkml:trace contextRef="#ctx0" brushRef="#br1" timeOffset="88666.87">10908 11273 42 0,'-14'-3'21'0,"-43"0"-16"0,47 6 32 0,-8 0-34 16,-10 9 0-16,-11 7 1 15,-7 13 0-15,0 5-6 16,1 13 1-16,-5 7 3 16,1 18 1-16,6 19-3 15,8 3 1-15,7 10-1 16,14 3 1-16,14-16 0 16,10-22 0-16,12-13-1 15,6-8 1-15,14-26-1 16,11-25 1-16,-4-13-1 0,-3-15 1 15,-3-16-1-15,-19 6 1 16,-10 4 0-16,-3-1 1 16,-11 7-2-16,-14 3 0 15,-11 9 0-15,-10 7 1 16,0 9-3-16,-8 3 0 16,1 10-6-16,0 6 0 15,6 6-9-15,1 3 1 16</inkml:trace>
  <inkml:trace contextRef="#ctx0" brushRef="#br1" timeOffset="89794.2">11042 11376 44 0,'25'-31'22'0,"10"-16"-18"16,-24 37 22-16,-4 1-23 16,0 6 1-16,-7 3 2 15,0 0 0-15,-4 3-8 16,-3 6 1-16,-4 4 4 0,-3 15 1 15,0 4-2-15,0 8 1 16,0 14-2-16,0-4 0 16,7 13 0-16,3-4 0 15,1-9-1-15,6-3 0 16,11-12-1-16,11-10 0 16,14-16-4-16,3-15 0 15,-3-16-11-15,0-19 1 16</inkml:trace>
  <inkml:trace contextRef="#ctx0" brushRef="#br1" timeOffset="89989.6">11356 11216 29 0,'-14'-22'14'0,"10"26"0"0,4 5 10 0,0 7-21 16,0 18 1-16,-3 13 4 16,-1 13 0-1,1-4-10-15,-8 13 1 0,-3 6 6 16,-4 10 0-16,-3 3-3 15,4 6 0-15,-1-3-6 16,4-25 1-16,7 9-12 16,7-19 1-16,7-21-1 15,7-16 1-15</inkml:trace>
  <inkml:trace contextRef="#ctx0" brushRef="#br1" timeOffset="90230">11991 11207 47 0,'-14'38'23'0,"-14"59"-27"0,13-66 48 15,5 16-44-15,-8 13 1 16,1 18-1-16,-8 7 0 15,0 6-3-15,4 0 1 16,3-13-3-16,4-6 0 16,7-18-9-16,7-17 0 15</inkml:trace>
  <inkml:trace contextRef="#ctx0" brushRef="#br1" timeOffset="90469.59">11867 11934 28 0,'8'19'14'0,"6"-22"-1"16,-4 3 16-16,8-3-23 15,-1 3 0-15,8 3 3 16,7 3 1-16,-4 4-13 16,-7 2 1-16,-3 10 7 15,-11 7 0-15,-14 8-3 16,0-9 0-16,-21 7-4 15,-1-4 1-15,8-3-5 16,4-2 0-16,-1-11-10 16,7-12 1-16</inkml:trace>
  <inkml:trace contextRef="#ctx0" brushRef="#br1" timeOffset="90679.35">12354 11803 46 0,'4'50'23'0,"-22"19"-19"0,11-53 35 0,-3 6-39 15,-1 6 0 1,-3 3 0-16,0 7 0 0,0-10 0 16,0-3 0-16,3-3-6 15,0-6 1-15,4-10-9 16,7-22 1-16</inkml:trace>
  <inkml:trace contextRef="#ctx0" brushRef="#br1" timeOffset="91385.46">12386 11135 29 0,'11'-35'14'0,"13"-21"-1"16,-13 37 13-16,-1-6-24 15,1 6 1-15,0 7 1 16,3 9 1-16,-4 9-6 16,-3 19 0-16,0 0 4 15,-3 9 0-15,-4 13-3 0,-4 13 1 16,-3 12-1-16,0 22 0 16,-3-9 0-16,-1 9 0 15,4-12 0-15,0 5 0 16,4-11 0-16,-1-11 1 15,4-11-2-15,0-17 1 16,4-12-3-16,-1-12 0 16,-3-13-4-16,0-13 0 15,-3-5-2-15,-1-1 1 16,-3 3 0-16,-4-3 0 0,-6 4 4 16,3-1 1-16,3 3 4 15,4 7 1-15,3 3 3 16,8 6 1-16,3 3 1 15,0 1 0-15,7-1 1 16,11-3 0-16,7 0-1 16,6-3 0-16,1 3-1 15,4-9 0-15,2-3-2 16,1-1 1-16,-7 1-3 16,-7 3 0-16,-4 2-2 15,-7 4 1-15,-7 0-2 16,-3 4 1-16,-4-1-1 15,-7 0 1-15,-4 0-2 16,-6 3 1-16,-8 4-2 16,-6-7 1-16,-1 6-1 15,0 7 0-15,0 6 1 0,1-3 0 16,3 6 0-16,10-6 1 16,4-1 0-16,7-2 1 15,11-3 0-15,3-7 1 16,7 0 0-16,4-3 0 15,3 0 0-15,-4 1 1 16,-2-1 0-16,-8 0 1 16,-11 6-3-16,-10 13 1 15,-14 13-6-15,-7-10 1 16,-11 0-10-16,-3-9 0 0</inkml:trace>
  <inkml:trace contextRef="#ctx0" brushRef="#br1" timeOffset="91701.11">12993 10828 40 0,'10'9'20'0,"5"47"-18"16,-5-31 27-16,8 4-24 16,3 18 1-16,0 22 4 15,7 25 0-15,-3 12-12 0,0 17 1 16,-4 2 8-16,-7 13 0 16,-11-6-4-16,-13 9 0 15,-15-19-4-15,-17-6 0 16,0-6-7-16,-4-13 1 15,-7-15-11-15,3-13 0 16</inkml:trace>
  <inkml:trace contextRef="#ctx0" brushRef="#br1" timeOffset="92662.72">12520 14713 48 0,'-3'15'24'0,"-12"4"-16"0,12-9 24 16,-11 12-32-16,0 12 0 15,-15 4 0-15,-16 21 0 16,-51 92 0-1,8-1 0-15,11 1 0 16,13 18 1-16,8-6 0 16,13-37 0-16,4 31 0 15,15-20 1-15,13-24-2 16,8-22 1-16,17-28-6 16,18-22 1-16,10-32-11 15,7-12 1-15</inkml:trace>
  <inkml:trace contextRef="#ctx0" brushRef="#br1" timeOffset="93156.27">12739 15378 63 0,'-14'0'31'0,"-36"6"-41"0,33-3 54 16,-8 10-44-16,-3 2 0 16,-4 10 0-16,4-3 1 15,0 10-1-15,-1 5 0 16,1 4-2-16,3-7 1 16,8 7 0-16,3-3 0 0,14 3 0 15,7-1 0-15,17 4 0 16,8-3 0-16,7 0 2 15,0 0 0-15,-4-10 0 16,-3-6 0-16,-7-3-1 16,-11 0 0-16,-11 0-1 15,-6 0 1-15,-8 0-1 16,-10-10 0-16,-7-12-1 16,-4-3 1-16,4-12 1 15,3-11 0-15,7-2 1 16,8-6 1-16,10-4 0 15,17-6 1-15,15 0-1 16,14-3 1-16,14-6-2 16,11 0 0-16,-11 2-3 15,-4-5 0-15,-7 3-5 16,-10 3 0-16,-4 6-3 0,-10 12 0 16,-7 10-6-16,-4 10 0 15</inkml:trace>
  <inkml:trace contextRef="#ctx0" brushRef="#br1" timeOffset="93471.08">13088 15541 37 0,'7'6'18'0,"7"-15"-11"0,-7 9 30 15,0 0-34-15,0 0 0 16,-7 0 1-16,0 0 0 16,-3-4-6-16,-8 8 0 15,-10-4 4-15,3 0 0 0,-6 3-2 16,-4 6 0-16,-1 13-2 15,-2 12 0-15,2 7-4 16,-2 16 1-16,6 9-1 16,7 9 1-16,8-16 0 15,10-12 1-15,14-12 5 16,11-10 1-16,3-16 4 16,-7 1 1-16,35-26 0 15,4-6 1-15,-3-3-2 16,-11-9 0-16,-11-7-4 15,-14 3 0-15,-14-9-5 16,-14-9 0-16,-21 9-14 16,-14-19 1-16</inkml:trace>
  <inkml:trace contextRef="#ctx0" brushRef="#br1" timeOffset="93877.86">13836 15186 45 0,'-4'69'22'0,"-17"107"-23"15,14-123 29-15,0 22-28 16,0 20 1-16,-3 5-2 15,2-12 1-15,1-19-3 16,4-16 1-16,3-19-2 16,0-15 1-16,3-9-3 15,1-20 0-15,-1-5-6 16,-3-4 1-16</inkml:trace>
  <inkml:trace contextRef="#ctx0" brushRef="#br1" timeOffset="94103.77">13832 15738 41 0,'36'28'20'0,"31"-18"-14"0,-50-10 37 15,5 6-40-15,2 10 1 16,-6-4 1-16,-4 4 1 16,-3 6-8-16,-8 6 1 15,-10 7 4-15,-11-1 0 16,-10 1-3-16,-4-1 0 15,-3-6-4-15,0-3 1 16,10-3-6-16,8-9 0 0,6-7-8 16,11-6 1-16</inkml:trace>
  <inkml:trace contextRef="#ctx0" brushRef="#br1" timeOffset="94341.08">14291 15798 34 0,'-3'41'17'0,"-8"9"-12"16,11-38 22-16,-4 7-25 15,-3 9 1-15,0 1 1 16,0 2 1-16,-3 3-6 16,3 1 0-16,0-4 2 15,-1-12 1-15,5-10-4 16,3-9 1-16,3-9-4 0,1-7 0 15,-4-12-7-15,0-6 1 16,4-13-1-16,-8-10 0 16</inkml:trace>
  <inkml:trace contextRef="#ctx0" brushRef="#br1" timeOffset="94673.04">14192 15462 22 0,'14'-12'11'0,"18"-29"-9"0,-18 22 19 15,4-9-21-15,3-10 0 0,7-2 0 16,8-14 0-16,2-2 0 16,1 15 0-16,-7-6 1 15,-4 3 1-15,-7 0 1 16,-3 7 1-16,-4 8 0 16,0 4 1-16,-3 10 0 15,-1 15 0-15,-3 21-2 16,-3 5 1-16,-8 21-2 15,-3 12 1-15,-3 20-1 16,-1 15 1-16,1 15-2 16,-5 4 0-16,1 3 1 15,4-6 0-15,6-16-2 16,1-22 0-16,3-18-5 16,0-14 0-16,-4-8-6 15,-6-17 1-15,-8-8-4 16,-3-10 1-16</inkml:trace>
  <inkml:trace contextRef="#ctx0" brushRef="#br1" timeOffset="95079.85">14217 15842 16 0,'-11'-25'8'0,"8"12"7"0,13 13 8 15,5 3-17-15,6 3 0 16,3 4 4-16,12-4 0 16,6 0-12-16,11 1 0 15,7-7 8-15,7 0 0 16,11-7-3-16,3-8 0 15,0 2-2-15,-11-9 0 16,-10 3 0-16,-3 1 0 0,-15-1-1 16,-10 3 1-16,-7 4 0 15,-11 5 1-15,-7 7-1 16,-14 7 0-16,-7 2-2 16,-8 0 1-16,-2 4-1 15,-1 3 1-15,0 2-1 16,4 8 0-16,0-8 0 15,7-2 0-15,3 0 1 16,8-1 0-16,6 4 1 16,8 3 0-16,14 3 2 15,3 3 1-15,4-2 0 16,-1-5 1-16,-2-2-1 16,-8-6 0-16,-7-4-2 15,-14 10 1-15,-18 6-3 16,-21 6 0-16,-10-5-6 15,-18-8 1-15,7-5-13 16,0-16 0-16</inkml:trace>
  <inkml:trace contextRef="#ctx0" brushRef="#br1" timeOffset="95588.86">15215 14427 34 0,'-35'-9'17'0,"21"18"-7"15,14-18 14-15,0 15-20 16,3 19 1-16,1 13 2 0,0 22 1 16,10 27-8-16,14 4 0 15,7 22 7-15,7 22 1 16,8 3-3-16,-8 16 1 16,-10 12-3-16,-11-3 0 15,-24 6-4-15,-26-9 1 16,-6-22-9-16,-7-9 0 15,-11-32-9-15,-7-28 0 16</inkml:trace>
  <inkml:trace contextRef="#ctx0" brushRef="#br1" timeOffset="97256.56">3591 11467 42 0,'7'28'21'0,"11"-2"-16"0,-18-23 21 16,0-3-22-16,0 0 0 15,0-13 0-15,4-9 0 31,13-72-6-31,4-9 0 16,-3 9 3-16,3-4 0 16,0 7-3-16,-3 13 1 15,-4 9-2-15,4 9 1 16,-1 13-1-16,-6 10 1 16,3 18-1-16,4 16 0 0,-8 12 1 15,8 19 0-15,-8 7 0 16,12 15 1-16,-1 13 0 15,7 15 1-15,0 13 2 16,-3 0 0-16,10 0 1 16,-3 3 1-16,-11-19-1 15,0-15 1-15,-7-13-1 16,-3-13 0-16,0-15-2 16,-11-12 0-16,-18-14-1 15,-14-8 0-15,-28-4-1 16,-21-3 1-16,-7 0-1 15,-11-3 1-15,-17 3 0 16,3 0 1-16,14 9-1 16,7 7 0-16,15 6-2 15,6 6 1-15,11 7-1 16,21 9 0-16,8 0 0 16,13 6 0-16,18-3 0 0,7-6 0 15,14-10 2-15,29-9 0 16,10-9 0-16,21-13 1 15,7-12 0-15,21-17 0 16,11-15-1-16,0-6 1 16,-11 3-1-16,-6 7 1 15,-26 5-1-15,-6 10 0 16,-18 6 1-16,-14 10 1 0,-4 6 0 16,-21 9 0-16,-14 7 1 15,-3 15 1-15,-26 16 0 16,-24 13 0-16,-14 21-1 15,-31 7 0-15,-1 12-1 16,-3 3 0-16,-4 13-6 16,7-3 1-16,7 3-8 15,11-13 1-15,10-2-7 16,12-14 1-16</inkml:trace>
  <inkml:trace contextRef="#ctx0" brushRef="#br1" timeOffset="97796.7">4318 10900 44 0,'39'-44'22'0,"0"-41"-22"0,-32 57 39 15,-7-13-36-15,0 3 1 16,-14-5 0-16,-8-4 1 16,-9 3-7-16,-8 6 1 15,-14 10 4-15,-25 12 1 0,-13 13-3 16,-5 22 1-16,-6 12-1 15,-7 16 0-15,3 13-3 16,0 9 1 0,-3 94-4-1,20-10 1-15,44 4-1 16,30 0 0-16,26-3 1 16,17-19 1-16,22-19 1 15,10-32 1-15,21-27 2 16,11-29 0-16,24-28-1 15,-3-31 1-15,14-23 0 16,-7-24 0-16,-21-26 0 16,-18-5 0-16,-28-1 1 15,-25-9 1-15,-21 3 0 16,-32 3 1-16,-21-3-2 16,-31 3 1-16,-33 0-7 0,-10 9 1 15,-10-2-12-15,-8 2 0 16</inkml:trace>
  <inkml:trace contextRef="#ctx0" brushRef="#br2" timeOffset="111564.6">22655 1618 39 0,'7'-3'19'0,"-7"40"-12"15,-3-21 20-15,-4 6-27 16,-4 6 1-16,1 22-1 16,-4 4 0-16,-1 2-2 15,-2 7 1-15,6-13-4 0,4-13 0 16,4-2-7-16,3-10 1 15</inkml:trace>
  <inkml:trace contextRef="#ctx0" brushRef="#br2" timeOffset="111968.26">22895 1643 47 0,'-3'-19'23'0,"13"38"-22"0,-6-29 41 0,-4-15-41 16,0 6 1-16,-4-9-1 15,-3-6 1-15,-10 6-3 16,-15-4 0-16,-14 13 1 16,-3 16 1-16,-11 3-4 15,0 19 0-15,3 16-2 16,11-7 0-16,4 25-1 15,3 10 1-15,0 12-3 16,15 19 1-16,6-12 0 16,11 5 1-16,7-14 1 15,14-4 0-15,18-13 2 16,17-28 0-16,18-22 5 16,14-12 1-16,1-28 2 15,6-20 1-15,-14-18 2 16,-11-3 0-16,-10-7-1 0,-21 23 0 15,-21-10-5-15,-18 6 1 16,-11 7-14-16,-10-16 1 16</inkml:trace>
  <inkml:trace contextRef="#ctx0" brushRef="#br2" timeOffset="112810.27">26201 2590 39 0,'3'9'19'0,"11"-9"-6"15,-3 0 24-15,7 0-34 16,3 0 1-16,7 6 1 16,4-6 1-16,0 4-8 15,-1 2 0-15,1-3 4 16,-4 3 1-16,-3 4-3 16,-7-7 1-16,-8 3-2 15,-3 0 0-15,-10 1-1 16,-4 5 1-16,-4 1 0 15,-3 2 0-15,0-11 0 0,-7 5 0 16,3 7 0-16,-7 9 0 16,4 0 0-16,0 3 0 15,7 0 0-15,3 7 0 16,8-7 1-16,6-3 0 16,11-6-1-16,4-10 1 15,10-9-5-15,4-3 0 16,3-6-9-16,-10-7 0 15</inkml:trace>
  <inkml:trace contextRef="#ctx0" brushRef="#br2" timeOffset="113229.94">26765 2587 49 0,'14'-22'24'0,"-28"-7"-24"16,11 14 38-16,-11-7-38 15,-18-6 0-15,-18 12 0 16,-9-9 0-16,-19 6 0 15,0 0 0-15,1 10-2 0,-4 9 1 16,-1 12-3 0,12 20 1-16,6 5-5 15,15 26 1-15,14 9-3 0,14 16 1 16,21 3 1-16,21 9 1 16,17-3 3-16,1-28 1 15,25-12 6-15,17-23 1 16,18-24 2-16,-4-23 0 15,-10-21 0-15,-11-20 0 16,-14-8-4-16,-18 8 1 16,-14-8-13-16,-14-10 1 15</inkml:trace>
  <inkml:trace contextRef="#ctx0" brushRef="#br2" timeOffset="114612.35">31362 840 16 0,'3'19'8'0,"5"-10"2"0,-8-9 8 16,0 0-14 0,3 6 0-16,4-6 3 0,-3 0 1 15,3 0-9-15,0 4 1 16,3 2 5-16,4-3 1 15,4 3-3-15,3 4 1 16,11-4-1-16,0 3 0 16,0 1-3-16,-4-1 0 15,-4-6 0-15,-2 4 0 16,-8 5-1-16,-4 4 1 0,-10 0-2 16,-3 2 0-16,-8-15 1 15,-6 4 1-15,-5 2-3 16,-2 1 1-16,-1-4-1 15,4 3 1-15,3-6-1 16,8 7 1-16,3-1-1 16,3 4 1-16,8-4 1 15,3 10 0-15,7 0 1 16,3 0 1-16,5 6 0 16,2-7 0-16,1-2 0 15,-4-6 0-15,-3-1 0 16,-8-6 0-16,1 7-1 15,-4 2 1-15,-11-3-2 16,-10 10 1-16,-14-6-3 16,-11-1 1-16,-7 1-8 15,-3-7 0-15</inkml:trace>
  <inkml:trace contextRef="#ctx0" brushRef="#br2" timeOffset="115092.71">31997 887 26 0,'42'-31'13'0,"-17"-23"0"0,-18 32 17 0,-3 10-26 16,-8-7 0-16,-14-6 1 15,-13-3 1-15,-19-7-8 16,-13 7 1-16,-11 3 4 16,-15 6 0-16,-6 10-4 15,-7 21 0-15,10 10-3 16,8-3 1-16,-5 19-3 15,8 9 0-15,7 22-1 16,7 0 1-16,14 25 3 16,14 12 0-16,11 20 2 15,21-13 1-15,21-7 2 16,21-8 0-16,4-33 1 16,18-21 1-16,24-28-2 15,25-13 1-15,3-31-1 0,22-19 0 16,-11-19-1-16,-18 10 0 15,-21-1-2-15,-25 4 1 16,-27-1-11-16,-26 20 1 16</inkml:trace>
  <inkml:trace contextRef="#ctx0" brushRef="#br2" timeOffset="117884.07">6784 9282 27 0,'3'0'13'0,"5"9"0"0,-8-9 14 16,0 0-25-16,0 0 0 15,0 0 1-15,0 0 1 16,0-3-5-16,-8 3 0 15,5 0 2-15,-8 0 1 16,-6 3-1-16,-1 3 0 0,4 1-2 16,-7-1 1-16,3 3-1 15,1 4 0-15,2 2 0 16,5 1 0-16,-1 0 0 16,8-10 0-16,-1 0 0 15,4 1 1-15,7-1 0 16,7 0 0-16,4 0 0 15,3 1 0-15,0-1 0 16,-3-3 1-16,3-3-1 16,-10-3 0-16,6 3 0 15,-6-3 1-15,-8 0-1 16,5-4 1-16,-5-5-1 16,-3-1 1-16,0 1-1 15,-3-1 1-15,3 4-1 16,-11-1 0-16,0 4 0 0,-3 3 0 15,0 6-1-15,-7 0 1 16,3 4-1-16,1 2 1 16,3 4-1-16,3-4 1 15,-3 0-2-15,7-2 1 16,0-1 0-16,3-3 0 16,4-3 0-16,11 3 1 15,3 3 0-15,4 1 0 16,3-1 1-16,0-3 0 15,0-3 0-15,-3 0 1 16,-1-3-1-16,-6-6 1 0,-8-7-1 16,-3-3 0-16,-3 0-1 15,-15 0 0-15,1 1-12 16,3-4 1-16</inkml:trace>
  <inkml:trace contextRef="#ctx0" brushRef="#br2" timeOffset="118545.18">7451 8955 41 0,'0'16'20'0,"3"22"-12"16,4-32 28-16,-7 16-34 15,0 6 1-15,0 10 1 16,0 15 0-16,0 4-5 0,0 24 0 16,0 4 3-16,-10 6 1 15,10 9-2-15,-11-12 1 16,8-19-4-16,-1-10 0 16,1-8-7-16,3-20 1 15,7-15-8-15,-7-16 1 16</inkml:trace>
  <inkml:trace contextRef="#ctx0" brushRef="#br2" timeOffset="119851.17">8721 9429 35 0,'3'9'17'0,"8"-5"-10"16,-8-11 23-16,-3 7-27 16,0 0 1-16,7 0 3 15,-7 0 0-15,-3 0-8 0,-1 3 0 16,-3 4 5-16,-7 2 1 16,-7 7-2-16,-4 3 1 15,4-1-3-15,7 7 0 16,-7-9-1-16,3 0 1 15,8-4-1-15,-4 1 0 16,6-1-1-16,5 4 1 16,6-6 0-16,8-1 0 15,7 3 0-15,10 1 1 16,7 0-1-16,4-1 0 0,-7 4 0 16,-4 3 0-16,-7 6-1 15,-10 3 1-15,-15 3-2 16,-13 7 1-16,-5-7-4 15,-6-12 1-15,0-3-4 16,7-1 0-16,3-2-7 16,4-7 0-16</inkml:trace>
  <inkml:trace contextRef="#ctx0" brushRef="#br2" timeOffset="120107.47">9112 9601 54 0,'0'29'27'0,"0"18"-29"0,0-35 49 16,0 7-46-16,0 0 1 15,-3 0-1-15,-1 3 0 16,1-4-3-16,3-5 0 15,0 0-4-15,-4-7 1 16,1-9-10-16,3-7 1 16,-7-12-2-16,3-6 0 15</inkml:trace>
  <inkml:trace contextRef="#ctx0" brushRef="#br2" timeOffset="120540.43">8985 9470 18 0,'7'-13'9'0,"22"19"-2"0,-15 1 11 0,-4 2-13 15,8 1 0-15,-4 2 4 16,4 1 1-16,6 5-11 16,5-2 0-16,9 0 9 15,5-7 0-15,3-3-2 16,3 4 1 0,25-7-3-1,-10-3 1-15,-19-3-3 16,-6 0 1-16,-14-4-2 15,-4 4 0-15,-10 0-1 16,-11 3 0-16,-11 3-1 16,-7 0 1-16,-3 4-2 15,-3-1 0-15,-1 3-2 16,4 4 1-16,0 6-1 0,6 0 0 16,5 3 0-16,6 0 1 15,11 3 3-15,11 3 0 16,7 3 2-16,-1 1 0 15,1 2 0-15,0-9 1 16,-8-6-1-16,-2 3 0 16,-12 3-2-16,-6 3 0 15,-8 0-2-15,-7 1 0 16,-6-7-2-16,-1-7 0 16,0-5-5-16,4-10 1 15,7-10-5-15,3-5 0 0</inkml:trace>
  <inkml:trace contextRef="#ctx0" brushRef="#br2" timeOffset="122926.65">9888 9620 28 0,'7'-6'14'0,"-3"6"-2"15,-1-6 15-15,1-1-23 0,-4 7 0 16,0 0 5-1,0 4 0-15,0-4-10 0,0 6 0 16,-7 3 6-16,3 7 1 16,-3-4-2-16,0 1 0 15,0 0-3-15,4-7 1 16,-1 0-2-16,1-3 0 16,3 0 0-16,3-6 0 15,1-3-1-15,3-7 1 16,0 4-1-16,3 3 1 15,8-4-1-15,0 1 1 0,6-4-1 16,5 4 0-16,-5 3 1 16,5 3 0-16,-8 3 0 15,0 9 0-15,-7 13 0 16,0 6 0-16,-3 7-1 16,3 2 1-16,-4 1-7 15,8-4 1-15,-11-12-10 16,-7-22 1-16</inkml:trace>
  <inkml:trace contextRef="#ctx0" brushRef="#br2" timeOffset="123619.87">11176 8915 46 0,'-7'47'23'0,"-7"22"-20"15,10-44 36-15,1 9-38 16,-4 16 1-16,-4 13-1 15,1 6 1-15,-5 6-3 16,5-12 0 0,-1 0-2-1,4-26 1-15,4-11-4 16,3-14 0-16,0-18-3 16,3-13 0-16,-6-3 0 15,-1 3 0-15,1-3 4 16,-1-3 0-16,4 3-1 15,0 3 1-15,4 4-1 16,3 2 1-16,3 10 5 16,-52 0 0-1,116 19 4-15,-42-1 1 16,0 4 5-16,-1 3 1 16,-6 0 3-16,-4 0 0 15,0-3-6-15,-3 0 1 16,-7-1-6-16,-8-2 1 15,1-3-4-15,-8 2 1 16,-7 4-5-16,-6-3 1 16,-4 0-8-16,0-4 0 15,3-3-3-15,4-5 0 0</inkml:trace>
  <inkml:trace contextRef="#ctx0" brushRef="#br2" timeOffset="123859.52">11561 9473 47 0,'0'44'23'0,"0"15"-24"16,0-52 45-16,0 11-44 0,0 4 1 15,-4 7-2 1,0-4 1-16,1-3-6 0,3-7 1 16,0-5-9-16,3-20 1 15</inkml:trace>
  <inkml:trace contextRef="#ctx0" brushRef="#br2" timeOffset="124219.16">11539 9059 46 0,'14'0'23'0,"11"-19"-23"0,-14 10 36 0,3-7-36 16,7-3 1-16,7-3-1 16,4-3 1-16,0 3-3 15,3 3 0-15,-7 1 0 16,-3 5 0-16,0 7-1 15,-4 3 1-15,-4 3 0 16,-2 0 0-16,-5 9 1 16,-6 7 1-16,-1 12 0 15,-6 16 0-15,-1 9 0 16,1 13 0-16,-4 9 0 16,0 7 1-16,-1 2 0 15,5-11 0-15,-1-4 0 16,1-13 0-16,3-9-3 15,0-22 1-15,3-15-5 16,-3-10 1-16,0-10-7 16,-7-12 0-16</inkml:trace>
  <inkml:trace contextRef="#ctx0" brushRef="#br2" timeOffset="124389.23">11617 9313 28 0,'7'16'14'0,"21"31"-4"0,-14-35 20 15,4-2-27-15,7-7 1 16,3 0 2-16,4 0 0 16,-1 3-8-16,12 1 0 0,6-1 1 15,4 0 1-15,-4 4-12 16,4-4 0-16</inkml:trace>
  <inkml:trace contextRef="#ctx0" brushRef="#br2" timeOffset="124566.8">12450 9608 52 0,'10'34'26'0,"8"70"-24"16,-15-70 42-16,1 4-44 16,-4 12 1-16,-7 3-1 15,-4 1 1-15,1-14-5 16,-5-5 0-16,1-13-12 15,-10-19 1-15</inkml:trace>
  <inkml:trace contextRef="#ctx0" brushRef="#br2" timeOffset="126591.87">14157 8861 52 0,'0'10'26'0,"-11"-13"-19"0,4 6 27 0,-3 3-33 16,-1 3 0-1,-10 4 0-15,-14 3 0 0,-8 3-2 16,-2-4 0-16,-1 4 1 15,-4 0 1-15,8 0-4 16,-4 6 1-16,11 3-2 16,3-3 1-16,7 0-2 15,15 0 1-15,10 0-1 16,10-3 0-16,15 3 2 16,10 10 1-1,22-1 1 1,-11 1 0-16,-15-4 0 15,-9 4 0-15,-12 5 0 16,-20-2 1-16,-5 0-1 16,-6-10 1-16,0-3 0 15,-4-12 0-15,4-10 3 16,0-13 1-16,3-9 1 0,4-9 0 16,7-13 1-16,14-12 0 15,7-13 0-15,18-6 0 16,21-12-4-16,-3 18 1 15,13-3-9-15,-7 9 1 16,-3 7-11-16,-14 3 1 16</inkml:trace>
  <inkml:trace contextRef="#ctx0" brushRef="#br2" timeOffset="127598.31">14542 9595 45 0,'-4'6'22'0,"8"-6"-10"0,-4 0 23 16,10 0-32-16,1-6 0 16,3 0 2-16,3-4 0 15,8-5-6-15,3-1 0 16,1 0 3-16,-5-6 1 15,-6 7-2-15,-4 2 0 0,-7 1-1 16,-3 2 0-16,-8 4-2 16,-7 0 1-16,-3 6-2 15,0 6 0-15,-3 10-1 16,-5 6 1-16,1 3-1 16,4 9 1-16,3 1 1 15,3 6 0-15,11-4 2 16,7-2 1-16,7-4-1 15,11-9 1-15,10-3-8 16,11-7 0-16,3-18-7 16,4-7 1-16</inkml:trace>
  <inkml:trace contextRef="#ctx0" brushRef="#br2" timeOffset="127809.71">15194 9391 44 0,'-7'41'22'0,"-18"-6"-19"0,18-23 36 16,-7 7-38-16,-7 3 0 15,-7 3 1-15,-4 6 1 16,0 4-4-16,4-1 0 16,3 1 0-16,4-10 0 15,7-9-6-15,4-7 0 16,-1-12-8-16,11-16 1 0</inkml:trace>
  <inkml:trace contextRef="#ctx0" brushRef="#br2" timeOffset="128003.65">14926 9332 25 0,'7'0'12'0,"11"34"-1"16,-11-21 11-16,3 2-19 15,1 7 0-15,3 4 1 16,0 2 0-16,0 3-5 15,0 0 0-15,1 4 3 16,-1-1 1-16,0 7-3 16,-4-9 0-16,4 2-7 15,1-6 0-15,-5-12-4 16,-3-13 0-16</inkml:trace>
  <inkml:trace contextRef="#ctx0" brushRef="#br2" timeOffset="128363.66">15275 9717 35 0,'7'63'17'0,"-10"31"-16"0,6-75 29 16,-3 9-28-16,-3 1 0 16,-1-4 1-16,1-7 1 15,-4-8-4-15,3-13 1 16,1-10 2-16,3-21 1 15,-4-10-2-15,4-10 1 0,7-2-1 16,-3 0 0-16,3-4-2 16,3 4 0-16,1 2 0 15,3 1 0-15,7 12 1 16,-3 7 0-16,3 12 0 16,-3 15 0-16,-1 11-1 15,-6 2 1-15,-4 13-1 16,-7 9 0-16,-4-3-2 15,-3 13 0-15,-7-4-3 16,0-3 0-16,-4-2-5 16,1-7 1-16,-1-10-5 15,1-9 0-15</inkml:trace>
  <inkml:trace contextRef="#ctx0" brushRef="#br2" timeOffset="128724.06">15737 9510 48 0,'4'7'24'0,"-1"-10"-26"0,-3 3 46 15,-3-4-43-15,3-2 1 16,-7 0 0-16,-4 3 0 0,-3 3-3 16,4 0 0-16,-12 6 2 15,-2 7 0-15,3 9-1 16,-1-7 0-16,5 7-2 16,3 6 0-16,3 1-1 15,8-4 0-15,6-3-2 16,8-3 1-16,6-7-2 15,4-9 0-15,4-3-2 16,-7-12 1-16,3-4-5 16,0-6 1-16</inkml:trace>
  <inkml:trace contextRef="#ctx0" brushRef="#br2" timeOffset="129112.81">15854 9658 48 0,'7'22'24'0,"0"-10"-28"0,-7-12 46 15,7-3-42-15,0-3 1 16,4-7-1-16,-1 1 0 16,-3 6-1-16,0-4 1 15,4-2 0-15,-8-1 0 16,1 1-1-16,3-4 1 15,0 3 0-15,4 1 0 16,3 2 0-16,0 1 0 0,0 3-1 16,0 6 1-16,0 3 0 15,0 3 0-15,-3 4 0 16,0 2 0-16,-1 1 0 16,1 5 1-16,-1 8-1 15,-3 2 1-15,0 0-1 16,0-3 1-16,0-6-1 15,1-3 0-15,-1-7-4 16,0-6 0-16,3-6-6 16,1-6 0-16,-1-10-4 15,-3-3 1-15</inkml:trace>
  <inkml:trace contextRef="#ctx0" brushRef="#br2" timeOffset="129789.21">16281 9714 52 0,'0'22'26'0,"10"3"-32"0,-6-22 52 15,3 1-46-15,7-4 1 16,0-7 0-16,4 4 1 16,3-9-3-16,-3-1 1 15,-1-3 0-15,1 1 1 16,-1-4-1-16,-6 6 0 15,-4 1-2-15,-3 2 1 16,-1 4-2-16,-3 0 0 16,-3 3-2-16,-1 3 0 0,1 9 0 15,-1 1 0-15,8 2 1 16,-1-2 1-16,4 5 1 16,4-2 0-16,-1-1 2 15,-3-2 0-15,0 2 0 16,0 1 0-16,1-4-1 15,-5 1 1-15,1-4-1 16,3 0 0 0,7 0 0-1,0-2 0-15,4 2 1 16,-1-6 0-16,1 0 0 16,3 0 0-16,0 0 0 15,0-6 1-15,4-4-1 16,3-2 0-16,-3-7-1 15,0-9 1-15,3-4 0 0,4-12 0 16,6-3-1-16,-6-19 1 16,3-18 0-16,-6-10 0 15,-8-16 2-15,-4 3 0 16,-6-2-1-16,-7-4 1 16,-4 15 0-16,-11 11 1 15,-7 11-1-15,1 14 1 16,-4 21-1-16,-1 22 0 15,-2 22 0-15,2 32 0 16,1 18-1-16,0 35 0 0,-4 25-1 16,8 25 0-16,6-16-2 15,1-3 0-15,3-25-2 16,0-18 1-16,-1-23-4 16,5-12 1-16,-1-13-6 15,1-16 1-15</inkml:trace>
  <inkml:trace contextRef="#ctx0" brushRef="#br2" timeOffset="130046.68">16584 9263 30 0,'-3'9'15'0,"34"35"-10"16,-17-31 22-16,8 2-25 16,6-2 1-16,0-7 1 15,4 4 1-15,0-1-6 16,10-3 0-16,7 0 3 15,4 1 1-15,7-1-2 16,-3 0 0-16,-8 1-2 0,-10-4 1 16,-7-3-1-16,-11 0 1 15,-11-3-2-15,-10 3 1 16,-10 0-4-16,-8 0 1 16,-3 0-5-16,-4 3 0 15,-7 0-2-15,4-3 0 16</inkml:trace>
  <inkml:trace contextRef="#ctx0" brushRef="#br2" timeOffset="131275.57">18210 8886 35 0,'-24'57'17'0,"-8"31"-22"16,21-57 33-16,-6 16-27 16,-4 16 0-16,-4 3 2 15,0 3 1-15,4-3-4 16,0-16 0-16,7-10 1 16,3-11 1-16,1-14-2 15,3-12 1-15,3-9-3 16,0-6 0-16,1-1 0 15,-1-3 0-15,1 1 0 16,-1-1 1-16,4 0 0 16,-3 4 1-16,3 6 0 15,0 6 1-15,0 0-1 0,7 6 1 16,7-3 0-16,0 0 0 16,7-6 2-16,7 6 1 15,4 0 0-15,4 4 1 16,-1 2 0-16,-3 10 1 15,-4 3-1-15,-7 3 0 16,-10 0-4-16,-8 3 1 16,-10 3-2-16,-4 4 0 15,-10-4-3-15,0-2 1 16,3-11-4-16,1-2 0 16,3-7-9-16,7-12 1 0</inkml:trace>
  <inkml:trace contextRef="#ctx0" brushRef="#br2" timeOffset="131503.5">18450 9539 47 0,'-3'44'23'0,"-8"-19"-25"16,4-19 37-16,0 13-35 15,-4 3 0-15,1 3-1 16,-1-3 0-16,1-7-1 16,3-5 1-16,3-13-6 0,4-13 1 15,4-3-7-15,3-15 1 16</inkml:trace>
  <inkml:trace contextRef="#ctx0" brushRef="#br2" timeOffset="132191.53">18461 8908 30 0,'18'-53'15'0,"-8"28"-4"0,1 9 21 16,6-6-28-16,8 0 0 15,3 0 3-15,8 4 0 16,-1 8-10-16,0 10 1 0,-3 7 5 16,0 14 1-16,-8-2-3 15,-3 6 0-15,-6 13-1 16,-8 9 0-16,-4 0-1 15,-6 16 1-15,-1 3-1 16,-3 15 0-16,0-15 0 16,3 9 0-16,1-3 0 15,-1-15 0-15,4-4-2 16,0-18 1-16,-3-7-3 16,-1-6 0-16,-3-10-5 15,0-12 0-15,-3-12-1 16,-4-10 1-16,-4 0 3 15,-7 6 0-15,0 4 6 16,4-7 0-16,7 3 7 16,4 4 0-16,-1 5 1 15,11 7 1-15,7 0-1 16,7 0 0-16,4 4-3 0,7 2 1 16,6 3-1-16,8-2 0 15,3-1-1-15,8-3 0 16,-8 0-2-16,4-3 1 15,7 0-1-15,0-3 0 16,-7 0-2-16,-11 0 1 16,-3 0-1-16,-8-1 0 15,-2-2 0-15,-8 3 0 16,-4 0-1-16,-10 3 1 16,-3 3 0-16,-8 3 1 15,-10 1-1-15,-4 2 0 0,1 3-1 16,2 1 1-16,1 0-1 15,4-1 1-15,3 1 0 16,3-1 0-16,7 4 1 16,8 0 0-16,3-7 2 15,7 3 0-15,7 1 1 16,4 3 0-16,0 3-1 16,-11 2 1-16,-7 5-1 15,-11-1 0-15,-17 0-5 16,-4 6 0-16,-10-9-10 15,-11-16 0-15</inkml:trace>
  <inkml:trace contextRef="#ctx0" brushRef="#br2" timeOffset="132494.69">19565 9950 58 0,'18'25'29'0,"-11"40"-34"0,-4-43 51 0,-6 3-47 15,-8 16 0-15,-6 0-5 16,-12 3 0-16,-6 0-7 16,0-16 1-16</inkml:trace>
  <inkml:trace contextRef="#ctx1" brushRef="#br2">16905 5635 0,'0'0'0,"0"0"0,0 0 16,0 0-1,-3 6 1,3 3 0,-4-2-1,4-1 1,-3 0-1,3-3 1,0 7 0,0-4-1</inkml:trace>
  <inkml:trace contextRef="#ctx0" brushRef="#br2" timeOffset="134346.82">20680 9263 48 0,'7'12'24'0,"-4"-5"-13"0,1-1 25 0,-1 0-34 16,5 0 0-16,-1 4 3 16,0-1 0-16,3-3-5 15,4 7 0-15,8-4 3 16,6 4 1-16,7 0-1 16,14-1 0-16,4-3-2 15,0-5 1-15,-14 2-2 0,-7 0 0 16,-15 7-1-1,-13 2 0-15,-18 10-2 0,-14 7 0 16,-11-7-1-16,-11 9 1 16,-6 7-1-16,7 0 0 15,6 3 1-15,8 0 1 16,7 3 2-16,7-3 0 16,10-7 2-16,11-12 1 15,7-3 0-15,21-3 1 16,15-6-3-16,10-4 1 15,7-6-9-15,-1-3 1 16,-6-6-11-16,-14-3 0 16</inkml:trace>
  <inkml:trace contextRef="#ctx0" brushRef="#br2" timeOffset="134847.9">21364 9351 56 0,'11'28'28'0,"28"-13"-27"15,-32-5 44-15,3-7-43 16,4 0 0-16,-3 0-1 0,-4 0 1 15,4 4-3-15,-4-1 0 16,0 0 2-16,-4 1 0 16,-3 2-2-16,0 0 1 15,-3 1-1-15,-4 2 1 16,-4-2-1-16,0-1 0 16,-3 0 0-16,0-2 1 15,4-1 0-15,3 3 0 16,3-2 0-16,1 2 0 15,-1 1-1-15,4-1 1 16,0 0-1-16,7-2 0 0,0-1 0 16,0 3 0-1,4 4 1-15,3 3 0 0,0 2 0 16,4 4 0-16,-1-3 0 16,-3 3 0-16,-3 0 0 15,-4 3 0-15,-14 6-1 16,-7 1 1-16,-11 2-2 15,-10-5 1-15,-11-8-6 16,4-5 1-16,-1-3-10 16,1-10 1-16</inkml:trace>
  <inkml:trace contextRef="#ctx0" brushRef="#br2" timeOffset="135659.95">22412 9884 55 0,'7'56'27'0,"-10"-3"-28"0,3-43 45 0,3-1-45 16,-3 1 1-16,0-4 0 16,0 0 1-16,0-3-1 15,0 0 1-15,0 1 0 16,0-4 0-16,7 0 0 15,0-4 1-15,0-2-2 16,7-3 1-16,0-1-1 0,1-12 0 16,2-6-1-16,1-6 0 15,-1-1-1-15,1 7 0 16,0 6 1-16,-1 6 0 16,-3 4-1-16,1 12 1 15,-1 6-1-15,-4 10 1 16,1-1 1-16,-4 1 0 15,0 0-1-15,0-1 1 16,0 1 0-16,0-3 0 16,0-4 0-16,0 1 0 15,0-7 0-15,0 0 0 0,0-9-1 16,4-4 1-16,0-6 0 16,-1-2 0-16,4-4-1 15,0 3 1-15,1 3 0 16,-1 0 0-16,0 4 0 15,-4 6 0-15,1 9 0 16,-1 12 0 0,1 20 0-1,0-1 1-15,-8 1-4 16,1-7 1-16,-1-6-8 16,8-6 1-16,3-10-6 15,4-3 1-15</inkml:trace>
  <inkml:trace contextRef="#ctx0" brushRef="#br2" timeOffset="136033.82">23220 9808 45 0,'3'25'22'0,"-10"-3"-22"0,4-18 39 15,-1-1-40-15,-6 3 1 16,-1 3 0-16,-3 1 0 15,0 2 0-15,0 7 0 16,0-3 0-16,0-7 0 16,-1 1-2-16,5-4 1 15,-1 0-2-15,4-3 0 0,7 0 0 16,4 1 1-16,3-1-1 16,0-3 0-16,0 0 2 15,3-7 0-15,1 4 1 16,3-3 1-16,0 3 0 15,0 0 0-15,-3 6 1 16,0 0 0-16,-4 10 1 16,0 9 0-16,0 6-1 15,-4 0 1-15,4-3-3 16,0-6 1-16,0-7-7 16,4-2 1-16,0 6-8 15,-1-16 0-15</inkml:trace>
  <inkml:trace contextRef="#ctx0" brushRef="#br2" timeOffset="136636.15">23442 10075 41 0,'-3'25'20'0,"3"-22"-23"0,0-3 33 15,0 0-29-15,0-6 0 16,0 0 0-16,0-4 0 16,0 4-2-16,3-3 1 15,-3-4 0-15,0 0 1 16,11 4-2-16,-1-7 0 0,4 1 0 16,4-4 0-16,0 6-1 15,3 4 0-15,0 3 0 16,-3 6 1-16,-1 6 0 15,-3-3 0-15,-3 6 1 16,-4 4 0-16,0 6 0 16,0 3 0-16,-3 0-1 15,-1-7 1-15,1-2-1 16,3-4 0-16,0-6 0 16,3-3 0-16,8-6 0 15,7-3 1-15,6-7-1 16,5-3 0-16,3-15 1 15,-1-19 0-15,8-20 0 16,11-14 1-16,-4-4 0 16,-8-16 0-16,-9-6 0 15,-12 13 0-15,-6 3 1 0,-4-1 0 16,-10 29 0-16,-4 4 0 16,-7 11 0-16,-4 17 1 15,-3 15 0-15,-4 3 1 16,-3 28-1-16,4 26 1 15,-5 34-1-15,5 31 1 16,-4 32-3-16,-1-1 1 16,5 1-4-16,3-28 1 15,0-26-7-15,6-25 1 16,5-18-7-16,-4-26 0 0</inkml:trace>
  <inkml:trace contextRef="#ctx0" brushRef="#br2" timeOffset="136981.03">23714 9633 35 0,'56'12'17'0,"25"10"-18"15,-60-22 24-15,4 7-24 16,-4 2 1-16,1 4-1 15,-1-1 1-15,0 4-3 16,-4-4 1-16,1 1-2 16,0-1 0-16,-4 4-3 15,0-3 1-15,-3-1-1 0,-1 4 0 16,-6 6 3-16,-4 3 0 16,0 0 5-16,0-9 0 15,0 2 5-15,0 1 1 16,-4 0 0-16,4-3 0 15,-3-4-1-15,3-2 1 16,0-4-7-16,0-3 0 16,0-3-9-16,3-9 1 15</inkml:trace>
  <inkml:trace contextRef="#ctx0" brushRef="#br2" timeOffset="137401.63">24176 9680 34 0,'21'34'17'15,"7"1"-18"-15,-17-29 28 0,-1 0-27 16,8 1 0-16,3-4-1 16,7-3 1-16,4-3 0 15,3-4 0-15,-3 4 0 16,-4-3 1-16,-3 3 0 15,-7 0 1-15,-8 0-1 16,-3 3 1-16,-7 3-1 16,-3 0 1-16,-4 0-2 15,-7 3 1-15,0 0-1 0,-8 1 0 16,5-1-2-16,-1 3 1 16,1 7-1-16,6 0 0 15,0 6 0-15,8 3 1 16,10-3 0-16,3-7 0 15,8 1 1-15,-4 3 1 16,0 0-1-16,-3 0 1 16,-8 3-1-16,-10-1 1 15,-10 1-2-15,-8 0 1 16,-3-6-8-16,0-7 0 0,-1-9-2 16,8-6 0-16</inkml:trace>
  <inkml:trace contextRef="#ctx0" brushRef="#br2" timeOffset="137746.18">24945 9645 48 0,'21'13'24'0,"-31"18"-32"15,-1-24 50-15,-7 2-42 16,-6 0 0-16,-5 4-1 16,-9-4 1-16,-1 4-2 15,-4 2 0-15,8 1 0 16,3 3 0-16,8 0 0 0,3 6 0 16,6-3 0-16,8 0 1 15,11-10 1-15,10 4 1 16,7 0-1-16,0-1 1 15,1-2-1-15,-5-1 1 16,-3 1-1-16,-10 0 0 16,-11 5-1-16,-18 11 1 15,-10-1-12-15,-15 0 1 16</inkml:trace>
  <inkml:trace contextRef="#ctx0" brushRef="#br2" timeOffset="138483.15">25107 9937 50 0,'18'19'25'0,"-15"-38"-24"0,-3 19 40 0,0 0-41 16,-3 6 0-16,-4-3 0 16,3 1 0-16,-6-4 0 15,-4 3 0-15,-4 6 0 16,-3 7 0-16,0 3 0 16,3-1 0-16,4-2 0 15,0 0 0-15,7-4 0 16,0-5 1-16,7-7-1 15,7-7 0-15,3-2-1 16,8-7 1-16,0 0 0 16,-1 1 0-16,-3 9 0 15,0-4 0-15,4 4 0 16,-4 6 0-16,0 6 0 16,0 7 1-16,4 5-1 0,-4 8 0 15,4-1 0-15,-4 0 0 16,4 3-1-16,-4 10 1 15,-4-4-4-15,-3 1 1 16,0 2-11-16,-10-9 1 16,-8-2-2-16,1-5 1 15</inkml:trace>
  <inkml:trace contextRef="#ctx0" brushRef="#br2" timeOffset="157833.62">26875 8984 36 0,'14'44'18'0,"-32"40"-17"0,11-46 19 0,-7 21-20 16,-7 20 1-16,3 9-1 16,-3 15 0-16,0 13-1 15,3-12 1-15,1-10-1 16,2-16 1-16,8-21-8 15,4-23 0-15,3-21-1 16,7-13 0-16</inkml:trace>
  <inkml:trace contextRef="#ctx0" brushRef="#br2" timeOffset="158434.07">27739 8968 49 0,'14'-9'24'0,"-7"2"-25"0,-7 7 50 16,-7-3-49-16,4 0 0 15,-22 3 0-15,7 0 0 0,-24 6 0 16,-4 1 0-16,-3 2 0 16,-4 7 0-16,7-4 0 15,7 4 1-15,4 3-2 16,7 3 1-16,3-4-2 15,4 4 1-15,7 0-1 16,6 0 1-16,5 0-3 16,3 0 1-16,0 3 0 15,0 13 0-15,-4 0 0 16,-6 9 1-16,-11 12-2 16,-11 4 1-16,-7 9-2 15,-3 6 1-15,3-5 0 16,4-8 0-16,6-8 1 15,8-1 0-15,7-2 3 16,7-4 0-16,7-3 3 16,14-13 1-16,14 1 1 0,18-1 1 15,4-2-1-15,13-10 1 16,8-7-2-16,-4-5 1 16,-7-4-4-16,-4 0 0 15,-13-3-6-15,-12-9 0 16,-6 0-9-16,-7-4 0 15</inkml:trace>
  <inkml:trace contextRef="#ctx0" brushRef="#br2" timeOffset="158646.81">27129 9674 48 0,'31'3'24'0,"40"-44"-28"16,-57 35 40-16,14 3-36 16,11-1 1-16,3 1-3 15,4 0 0-15,4 0-3 16,3 0 0-16,-4-3-8 16,-3-10 0-16</inkml:trace>
  <inkml:trace contextRef="#ctx0" brushRef="#br2" timeOffset="159139.9">28437 8959 38 0,'43'15'19'0,"3"10"-13"0,-36-22 28 16,1 1-31-16,-4-1 1 15,0 0 0-15,-7-3 1 16,0 0-7-16,-7-3 1 16,-11 0 3-16,-6-1 1 15,2 4-3-15,-2 0 1 0,-12 4-1 16,-2 2 0-16,-8 3 0 16,3-2 0-16,1-1-1 15,7 3 0-15,3 7-2 16,4 0 1-16,3 6-2 15,0 3 0-15,4 9-2 16,0 13 0-16,0 6 0 16,0 10 0-16,0 3 1 15,-4 12 1-15,0 10 1 16,-3 0 0-16,10-10 2 16,4-2 0-16,4-4 3 15,-1-13 0-15,8-5 2 16,6-14 1-16,4 1 0 15,11-6 1-15,3-7 0 16,7 3 0-16,4-9-2 16,-4 0 0-16,0-3-4 15,-3-6 1-15,-4-4-6 0,0-3 1 16,1-9-10-16,-5-13 1 16</inkml:trace>
  <inkml:trace contextRef="#ctx0" brushRef="#br2" timeOffset="159397.85">27877 9639 38 0,'3'19'19'0,"18"-29"-13"0,-10 10 27 0,6-3-30 15,8 0 1-15,7-3 0 16,3 0 0-16,11-1-6 16,7 7 1-16,0 4 1 15,-7-1 1-15,0 3-8 16,-4 0 1-16,-3-9-8 16,-8-3 1-16</inkml:trace>
  <inkml:trace contextRef="#ctx0" brushRef="#br2" timeOffset="159951.67">29256 9162 42 0,'60'26'21'0,"-14"-17"-20"0,-36-9 33 15,1 0-33-15,-1 0 0 16,-2 0-2-16,-8 6 1 16,-8 4-1-16,-9-1 0 15,-11 7 0-15,-8-7 1 16,-13 0-2-16,-4-2 1 0,0-7 1 16,7 0 0-16,4-3 0 15,3-1 0-15,0 4 0 16,0 4 0-16,4 2 0 15,3 3 1-15,1 7-1 16,-1 3 0-16,4 0 0 16,3-1 0-16,4-2 0 15,3-6 0-15,4 2 0 16,7 1 1-16,4 2-1 16,6 4 0-16,8 3 0 15,3 3 1-15,7 6-1 16,7-2 1-16,0 2-1 15,-3 4 0-15,-4-1 0 16,-3-3 0-16,-4 1 0 16,0-4 0-16,-3-6-1 15,-4 0 0-15,-4-3 0 0,4 3 0 16,-3-4 0-16,-4 4 0 16,0 0 0-16,-4-3 0 15,-3 0-1-15,-3 0 1 16,-4 0-10-16,-4-7 1 15,0-2-1-15,4-7 0 16</inkml:trace>
  <inkml:trace contextRef="#ctx0" brushRef="#br2" timeOffset="160356.43">28942 9576 24 0,'0'-3'12'0,"7"3"-3"15,-7 0 20-15,0 0-25 16,3 3 0-16,8 0 2 16,0 1 0-16,6-1-7 0,4 3 0 15,4-3 5-15,3 0 0 16,4 4-2-16,3-4 0 15,1 0-2-15,-5-3 0 16,-2 0-7-16,-8 0 0 31</inkml:trace>
  <inkml:trace contextRef="#ctx0" brushRef="#br2" timeOffset="160702.26">28949 9953 41 0,'3'-3'20'0,"-3"-13"-13"0,11 16 20 16,0 3-27-16,6 0 1 16,4 0-1-16,8 4 1 15,-1 2-3-15,4-3 1 16,-1-3-7-16,-6-9 1 15,-11-6-5-15,-7-4 1 16</inkml:trace>
  <inkml:trace contextRef="#ctx0" brushRef="#br2" timeOffset="161451.79">28649 10222 28 0,'229'50'14'0,"4"-40"-15"16,-159-13 20-16,11-4-19 0,24-11 1 15,15-4 4 1,-4-16 1-16,-4-9-5 0,-3-25 0 15,-14-16 3-15,-11-12 1 16,-24-19 0-16,-26-10 1 16,-34-9-3-16,-25-3 0 15,-29-6-1-15,-31 5 0 16,-39 8-1-16,-35-1 1 16,-28 13-1-16,-26 2 0 15,-23 14-1-15,-33 15 1 0,-14 9-1 16,-28 23 0-16,-7 18-2 15,4 19 0-15,-4 25-1 16,25 32 0-16,7 12 0 16,28 15 1-16,31 20 0 15,33 6 0-15,20 15 2 16,33 13 0-16,31 16 1 16,25 18 0-16,35 7 0 15,35 22 1-15,40 9 0 16,38 0 1-16,49-6-1 15,46-16 0-15,54-12-1 16,45-22 1-16,38-26-2 16,30-27 1-16,30-20-1 15,-2-27 0-15,-5-36 0 16,1-27 1-16,-39-32 1 16,-21-31 0-16,-46-25-1 0,-49-34 1 15,-57-20-2-15,-43-25 1 16,-48-8-8-16,-57-20 0 15,-60-16-9-15,-21 4 1 16</inkml:trace>
  <inkml:trace contextRef="#ctx0" brushRef="#br2" timeOffset="163359.79">6167 13587 48 0,'0'13'24'0,"14"-10"-19"0,-14-3 25 0,3 6-29 15,1-12 0-15,-4 6 0 16,0 0 1-16,-4 0-3 15,-3 0 1-15,0 0 1 16,-3 3 1-16,-1 0-1 16,0 3 1-16,1 1-1 15,3 2 0-15,3 0 0 16,-3 1 0-16,7-4-1 16,7 3 0-16,-3 4-1 15,3-7 1-15,3 4-1 16,1-4 1-16,0 6-2 0,-4 4 1 15,3 0 0-15,-10-10 1 16,4 0-5-16,-1-12 0 16,-3-16-10-16,4 0 1 15</inkml:trace>
  <inkml:trace contextRef="#ctx0" brushRef="#br2" timeOffset="164260.28">7144 12963 59 0,'-11'3'29'0,"-6"-3"-34"0,13 10 50 16,-3 18-45-16,0 9 1 15,3 14 0-15,-3 21 0 16,4 16-3-16,3 15 1 16,-4 22-1-16,8 4 0 15,-4-7-4-15,3-18 1 0,1-20-11 16,-4-24 0-16</inkml:trace>
  <inkml:trace contextRef="#ctx0" brushRef="#br2" timeOffset="164770.7">8791 13574 38 0,'0'-50'19'0,"-17"32"-6"0,6 11 24 15,-3 1-34-15,-11 3 1 16,1 9 1-16,-1 4 1 15,-3 8-8-15,-4 7 0 16,4 4 4-16,-4 2 1 0,4 3-3 16,3 1 0-16,4 6-2 15,7-7 1-15,-4-9-1 16,7-3 1-16,8-3 0 16,3-6 0-16,11-4 1 15,10-3 0-15,-4-3 1 16,4 1 0-16,1-1 1 15,-1 0 1-15,-4 3-2 16,-6 7 1-16,0 5-1 16,-11 11 0-16,-7-1-3 15,3 3 1-15,-3 1-7 16,0-4 1-16,0 0-10 16,3-9 1-16</inkml:trace>
  <inkml:trace contextRef="#ctx0" brushRef="#br2" timeOffset="165402.79">9088 13945 48 0,'7'43'24'0,"-7"11"-30"0,0-45 38 15,-7 4-33-15,3 2 1 16,-3-2-2-16,0-10 1 16,0 0 0-16,3-9 0 15,1-4-6-15,3-11 1 16,0-8-5-16,0-8 0 0,0 8 2 16,-4-2 0-16,1-3 5 15,-1-1 0-15,4 10 6 16,0 3 0-16,0 6 7 15,7 4 0-15,0 6-1 16,4 9 0-16,0 6-1 16,3 4 0-16,-4-1-1 15,8-2 1-15,7-1-1 16,6 0 0-16,8-2 0 16,0-4 0-16,0-3-3 15,-4-6 1-15,-3-4-3 16,-8 1 1-16,1-1-2 15,-7 7 0-15,-8 0-1 16,-3 0 1-16,-7 3-1 16,-3 0 0-16,-4 6-2 15,-4 4 0-15,1-4-2 16,-4 10 1-16,3 6-2 0,4 6 1 16,0 3 0-16,3-3 0 15,8 7 3-15,3 6 0 16,7-1 2-16,11-2 1 15,-1 3 1-15,-2 0 0 16,-5 2 0-16,-6-5 0 16,-8-3-2-16,-6-1 1 15,-4-3-4-15,-7-6 0 16,-4-6-8-16,0-9 0 16,1-10-1-16,6-3 1 0</inkml:trace>
  <inkml:trace contextRef="#ctx0" brushRef="#br2" timeOffset="165774.96">9747 13897 44 0,'-3'26'22'0,"-4"33"-28"15,3-43 45-15,-3 9-38 16,0-6 0-16,0 6-2 15,-4-3 1-15,4-7-1 16,4-2 1-16,-4-7-1 16,7-6 1-16,0-9-1 15,0-4 1-15,7-6-1 0,0-9 0 16,7-3-1-16,4-4 1 16,-1 7 0-16,8 3 1 15,0 6 0-15,-1 10 0 16,1 9 1-16,0 12 1 15,-1 10 1-15,5 3 0 16,-5 4 0-16,-2 8 0 16,-1-2-2-16,0-4 1 15,0-3-5-15,0-3 0 16,0-3-10-16,-3-3 1 16,0-9-2-16,-1-10 0 0</inkml:trace>
  <inkml:trace contextRef="#ctx0" brushRef="#br2" timeOffset="165956.7">10679 14355 66 0,'31'66'33'0,"-6"-13"-47"15,-18-27 72-15,-3 2-60 16,-8 0 1-16,-6 10-9 15,-8 2 1-15,-7-5-4 16,-7-13 1-16</inkml:trace>
  <inkml:trace contextRef="#ctx0" brushRef="#br2" timeOffset="167756.63">12266 13092 55 0,'4'25'27'0,"-8"47"-25"0,1-47 28 15,-1-3-30-15,-3 19 0 0,-4 9-2 16,-3 16 0-16,0 18-2 16,0 1 1-16,3-4-6 15,4-8 0-15,-3-20-5 16,10-19 1-16</inkml:trace>
  <inkml:trace contextRef="#ctx0" brushRef="#br2" timeOffset="167966.59">12499 12897 54 0,'7'13'27'0,"4"37"-36"0,-11-25 53 16,-4 25-44-1,1 13 0-15,-5 25-1 0,-2 9 1 16,-1 16-3-16,1 3 1 15,-1-16-6-15,4-21 0 16,0-20-7-16,7-24 1 16</inkml:trace>
  <inkml:trace contextRef="#ctx0" brushRef="#br2" timeOffset="168507.87">13578 13546 58 0,'4'22'29'0,"14"-16"-32"15,-11-2 55-15,7 2-47 16,7-3 0-16,7 0 0 0,4-6 0 15,0 0-8-15,-4-10 0 16,0 7 5-16,-3-6 0 16,-8-7-4-16,-2-3 1 15,-12-3 0-15,-6 0 0 16,-8 3-2-16,-7 6 1 16,-3 7-3-16,0 9 1 15,-11 12-1-15,4 4 0 16,3 6 0-16,1 9 1 15,6 4 1-15,4 5 0 0,14 7 2 16,14-3 0-16,7 6-1 16,7-15 0-16,11-7-6 15,4-12 1-15,-1-4-7 16,-3-18 1-16</inkml:trace>
  <inkml:trace contextRef="#ctx0" brushRef="#br2" timeOffset="168886.01">14552 13327 57 0,'0'-7'28'0,"-28"39"-32"0,17-20 53 15,-10 7-49-15,-11 9 1 16,1-2 0-16,-19 5 0 15,4 13-2-15,1 6 1 0,2 6 0 16,8-2 0-16,7-7-6 16,7-13 1-16,6-9-10 15,5-22 1-15,6-12-3 16,1-19 1-16</inkml:trace>
  <inkml:trace contextRef="#ctx0" brushRef="#br2" timeOffset="169065.62">14168 13411 29 0,'7'-43'14'0,"7"17"-11"0,-7 20 23 0,3 3-25 16,4 6 0-16,4 7 2 16,-4 8 1-16,0 11-4 15,0-4 1-15,-3 3 2 16,0 3 1-16,-1-2-1 16,1-1 1-16,-1 0-3 15,1 0 0-15,3 0-6 16,4-6 0-16,-1 0-7 0,-6-3 0 15</inkml:trace>
  <inkml:trace contextRef="#ctx0" brushRef="#br2" timeOffset="169454.48">14647 13675 41 0,'14'66'20'0,"-24"37"-18"0,10-81 33 16,-4 3-30-16,1 3 0 0,3-2 1 16,-4-8 0-16,1-8-8 15,3-7 0-15,0-16 5 16,0-15 1-16,3-13-3 16,1-12 1-16,-1-10-2 15,1 1 1-15,6-7-1 16,1 0 0-16,3 6-1 15,7 6 1-15,4-5-1 16,7 15 1-16,0 3 0 16,-1 12 0-16,1 14 0 15,-7 8 0-15,-4 17 0 16,-7 2 0-16,-3 10-1 16,-15 15 1-16,-14 7-2 15,-3-10 0-15,-7 10-3 16,0-16 1-16,-4-3-7 15,4-3 1-15,0-6-5 16,3-4 0-16</inkml:trace>
  <inkml:trace contextRef="#ctx0" brushRef="#br2" timeOffset="169679.96">15321 13750 65 0,'4'69'32'0,"-25"-6"-48"0,6-38 65 0,-6 6-51 16,0 7 1-16,-7 9-19 15,-11-9 0-15,-3-13 14 16,10-3 1-16</inkml:trace>
  <inkml:trace contextRef="#ctx0" brushRef="#br2" timeOffset="171001.12">17187 13085 57 0,'18'10'28'0,"-14"5"-23"0,-4-8 29 0,-8 5-34 16,-2 10 0-16,-8 6 0 15,-3 4 1-15,-4-10-2 16,1 3 1-16,-1 0-1 16,4 0 0-16,0 0 0 15,3 0 0-15,7 0-1 16,8 3 0-16,10-6 1 16,7 7 0-16,4 2 1 15,6 0 0-15,8-2 0 16,0 2 1-16,-4-3-1 15,-3-6 1-15,-8 3-1 16,-9 3 0-16,-16 7-3 16,-13-4 0-16,-3-3-9 15,-15 1 1-15,-4-11-4 0,8-11 1 16</inkml:trace>
  <inkml:trace contextRef="#ctx0" brushRef="#br2" timeOffset="171240.66">17131 13070 65 0,'10'31'32'0,"19"-31"-45"0,-12 0 67 0,12-6-52 16,6 3 1-16,18-4-2 15,17-2 1-15,19-1-7 16,-1-8 1-16,-7-1-6 16,-11 3 0-16,-20 4-9 15,-11 2 1-15</inkml:trace>
  <inkml:trace contextRef="#ctx0" brushRef="#br2" timeOffset="171602.12">17628 13349 62 0,'-3'15'31'0,"20"14"-37"0,-6-23 57 16,10 3-48-16,11-2 0 15,7-1 0-15,0 0 1 16,-4-3-5-16,-3 4 0 15,-4-4 3-15,-7 3 0 16,-10 6-2-16,-4 1 0 16,-14 12-1-16,-11 6 1 15,-14 4-1-15,-7 6 0 16,1 3 0-16,2-4 0 16,8 4 1-16,3-9 1 0,11-4-1 15,11-3 1-15,13-6-2 16,19-3 1-16,6-9-6 15,4-10 1-15,6-7-9 16,5-5 1-16,-8-13-6 16,4 3 0-16</inkml:trace>
  <inkml:trace contextRef="#ctx0" brushRef="#br2" timeOffset="172354.21">19205 13807 52 0,'7'47'26'0,"0"-10"-31"0,-7-24 48 0,-3 6-42 15,3 3 0-15,0-1 0 16,-4-2 0-16,4 0-1 16,4-6 0-16,-1-7 1 15,4-9 0-15,4-10-1 16,0-9 1-16,3 3-1 15,0 1 1-15,3-11-1 16,-2 4 1-16,-1 3-2 16,-4 4 1-16,1 5-1 15,-4 10 0-15,0 6-1 16,0 3 0-16,0 1 0 0,0 5 0 16,0 1 0-16,4 2 0 15,-1-2 1-15,4-1 0 16,4-2 1-1,0-4 0-15,-1-3 0 0,1-6 0 16,0-3 0-16,-1-4 0 16,1-2 0-16,3-4 0 15,0 1 0-15,0-4 0 16,1 6 0-16,-5 4 0 16,1 9 0-16,-4 9 1 15,0 4-1-15,0 6 0 0,-3 6 0 16,-4 3 1-16,3-3-5 15,1 0 1-15,0-9-9 16,-1 6 1-16,1-10-3 16,3-6 0-16</inkml:trace>
  <inkml:trace contextRef="#ctx0" brushRef="#br2" timeOffset="172726.16">20175 13835 44 0,'4'3'22'0,"-22"9"-29"16,15-5 43-16,-1-1-35 15,-3 0 0-15,-3 4 1 16,-1 2 1-16,-3 7-4 16,0 3 1-16,0 3 1 15,0-3 0-15,3-3-1 0,4 0 0 16,3-7-2-16,8-2 1 15,3-4-1-15,4-3 1 16,-1-3 0-16,4-6 0 16,-3-4 0-16,-1 1 0 15,5 0 1-15,-5-1 0 16,4-2-1-16,0 5 1 16,-3 4-1-16,3 3 1 15,0 6-1-15,-3 4 1 16,-1 6-1-16,-3-4 0 0,0-3 0 15,-3 10 0-15,-1 0-5 16,1 3 1-16,-4 0-6 16,-7-6 1-16</inkml:trace>
  <inkml:trace contextRef="#ctx0" brushRef="#br2" timeOffset="173253.64">20369 14111 39 0,'18'37'19'0,"0"-24"-19"15,-11-10 33-15,-4-3-33 16,4-3 1-16,0-3-1 16,4-4 1-16,-4 1-2 0,0-4 1 15,4 1 0-15,-1 5 0 16,1 1 0-16,-4 0 0 15,0 3-1-15,0 3 1 16,0-3-1-16,0 6 1 16,0 3 0-16,4 0 0 15,-1 4 0-15,4-4 0 16,1 0 0-16,6-3 0 16,-4-6 0-16,8-3 0 15,10 0-1-15,11-4 1 16,4-12 0-16,10-15 0 15,7-17 0-15,0-21 1 16,-7-13-1-16,-8-6 1 0,-6-6 0 16,-10-7 1-16,-12 1 0 15,-6-1 0-15,-7 13 0 16,-11 6 0-16,-11 7 1 16,-10 15 0-16,-11 16-1 15,-3 21 0-15,-4 29-1 16,-3 22 1-16,-4 29-2 15,0 33 0-15,4 23 0 16,6 25 0-16,12 9-1 16,6-16 0-16,4-21-5 15,0-23 0-15,0-28-8 16,-4-21 0-16</inkml:trace>
  <inkml:trace contextRef="#ctx0" brushRef="#br2" timeOffset="173434.17">20549 13691 21 0,'-10'-4'10'0,"24"23"8"0,-4-13 5 16,5 7-21-16,2-4 0 15,4 1 3-15,8-1 1 16,13 1-7-16,7-4 1 16,4 0 2-16,7 0 1 15,4 1-7-15,-1 2 0 16,-10 4-8-16,-11-7 1 0</inkml:trace>
  <inkml:trace contextRef="#ctx0" brushRef="#br2" timeOffset="173583.11">21258 13844 29 0,'0'44'14'0,"-7"-41"-3"0,7 7 18 16,-3 24-28-1,-1 4 1-15,1-1-4 16,-1-8 0-16,1-17-6 15,3-9 1-15,0-3-3 16,0-19 0-16</inkml:trace>
  <inkml:trace contextRef="#ctx0" brushRef="#br2" timeOffset="173943.06">21280 13728 18 0,'10'-59'9'0,"-3"33"1"0,0 20 11 0,0 9-19 15,4 4 1-15,-1 2 0 16,5 7 0-16,2-4-4 0,1 4 1 15,3 0 4-15,0-4 0 16,7 1 1-16,1-7 0 16,2 0-1-16,1 4 1 15,-4-4-2-15,-3 0 0 16,-4-3-2-16,-3 4 1 16,-8-1-2-16,-2 3 0 15,-8-2 0-15,-11 2 0 16,-7 0 0-16,1-2 1 15,-8 2-1-15,0 4 0 16,4 2 0-16,0 4 1 16,7 0-1-16,0 3 0 0,3 0 0 15,1 0 1-15,2-3-1 16,5-4 0-16,3-2-2 16,-4 6 1-16,1-4-2 15,-11 1 1-15,3 3-6 16,-3-4 1-16,-4 1-6 15,-6 3 0-15</inkml:trace>
  <inkml:trace contextRef="#ctx0" brushRef="#br2" timeOffset="174347.41">21985 13631 45 0,'18'28'22'0,"-39"-6"-26"0,10-19 39 16,-7 4-35-16,-10 8 0 15,0-2 1-15,3-1 1 16,-3 1-2-16,0 6 0 15,0 3 1-15,3-4 0 16,4 4 0-16,3 0 1 0,7 3-2 16,8 0 1-16,10 1 0 15,7-1 0-15,0-3-1 16,7-4 1-16,1 1-1 16,-1-6 0-16,-7 2 0 15,-7 1 0-15,-11 3-1 16,-3 3 1-16,-10 3-4 15,-8 0 0-15,-7-3-8 16,-7-3 1-16,-3 0-3 16,7-10 1-16</inkml:trace>
  <inkml:trace contextRef="#ctx0" brushRef="#br2" timeOffset="174755.9">22190 13951 41 0,'42'3'20'0,"-21"9"-21"0,-17-8 39 16,-1 2-37-16,-3 3 1 16,-7 4 0-16,-7 6 0 15,-4-4-4-15,-6-8 1 16,-1-1 1-16,-3 0 1 15,3 7-1-15,4-4 0 16,3 7 0-16,4-4 0 16,7 1 1-16,4-7 0 0,6 0-1 15,8-6 0-15,6-6 0 16,12 3 0-16,-1 3-1 16,4 6 1-16,-1 1 0 15,-2 2 0-15,2 3 0 16,5 7 0-16,2 0 0 15,5 12 1-15,-4 10-1 16,6 3 0-16,-2 3 0 16,-8 3 1-16,-7-3-4 15,-10-6 0-15,-18-13-10 16,-21-3 0-16</inkml:trace>
  <inkml:trace contextRef="#ctx0" brushRef="#br2" timeOffset="179740.24">5577 17453 45 0,'0'35'22'0,"0"-35"-11"0,0 0 23 16,0 0-30-16,0 0 1 15,0 0 4-15,0 0 0 16,0 0-10-16,0 0 0 0,4 3 8 15,3 0 0-15,4-3-3 16,-8 3 0-16,4-3-3 16,4 0 1-16,-11-3-3 15,3-6 0-15,-3 3-3 16,0-1 0-16,0-2-1 16,-3 3 1-16,3-4-1 15,-7 4 1-15,3 0 0 16,4 3 0-16,-7 6 2 15,4 3 1-15,-4 3-1 16,3 4 1-16,4-1-5 16,0-5 0-16,0-4-9 15,11-6 1-15</inkml:trace>
  <inkml:trace contextRef="#ctx0" brushRef="#br2" timeOffset="180308.96">6745 16942 39 0,'-7'-22'19'0,"-7"13"-3"16,7 6 24-16,0 3-36 0,0 0 1 15,0 9 3-15,0 10 0 16,3 12-10-16,-6 23 0 16,-1 8 6-16,0 7 1 15,4 26-3-15,-3 21 1 16,-1 3-3-16,-6-6 0 16,2-16-4-16,1-25 1 15,4-16-11-15,-1-21 1 16,8-23-6-16,3-12 1 15</inkml:trace>
  <inkml:trace contextRef="#ctx0" brushRef="#br2" timeOffset="181360.39">8357 17225 30 0,'36'-19'15'0,"-5"16"-4"0,-24-1 18 16,0 4-22-16,-3-6 1 16,0 9 5-16,-8-3 0 15,-3 3-16-15,-7 7 1 0,-14 9 10 16,3 6 0-16,-10 9-4 16,-1-5 0-16,-2 2-3 15,2 0 1-15,1-3-3 16,3 1 0-16,4-4-1 15,3-6 1-15,11-4-2 16,7-2 0-16,14-7 0 16,0-3 1-16,11 3 1 15,10-2 0-15,4-1 0 16,0 0 1-16,-4 6 0 16,-7-2 1-16,-3 8-1 15,-11 17 1-15,-11 2-1 16,-3 1 0-16,-7 2-2 15,-4 1 1-15,-3-4-4 16,4-5 0-16,-5-4-4 16,8-7 0-16,4-5-7 0,3-10 0 15</inkml:trace>
  <inkml:trace contextRef="#ctx0" brushRef="#br2" timeOffset="181570.26">8590 17497 43 0,'11'47'21'0,"-4"10"-25"0,-7-41 35 0,-4 9-31 16,1 0 0-16,-1-6-1 16,1-1 1-16,-4-5-1 15,7-7 0-15,0-12-10 16,-7-4 0-16,3-15-1 15,8-6 1-15</inkml:trace>
  <inkml:trace contextRef="#ctx0" brushRef="#br2" timeOffset="182216.19">8587 17312 43 0,'14'7'21'0,"14"11"-25"15,-10-8 43-15,-4 2-37 16,10 1 0-16,5-1 1 15,-1 1 1-15,7 0-5 16,7-4 0-16,4-6 4 0,7-6 0 16,-7 3 0-16,-4 0 0 15,-3-3-1-15,-7 0 1 16,-4 0 0-16,-7 3 0 16,1-4-2-16,-8 4 1 15,0-3-1-15,-7 0 0 16,-7 3-1-16,-4 0 1 15,-6 3-2-15,3 4 1 16,-4-4-1-16,-3 3 1 16,0 3-1-16,-4 1 1 15,1 2 0-15,2 1 0 0,1-1 0 16,0 4 0-16,4 3-1 16,-1-3 0-16,4 2-1 15,3 4 1-15,1 0-1 16,3-3 1-16,7-3 0 15,0-1 0-15,4-2 0 16,3-4 0-16,0-2 1 16,7-4 0-16,4-6 0 15,-1 9 1-15,1 0-1 16,-4 13 0-16,4-6 0 16,-14 9 1-16,-1 6-1 15,-6 6 1-15,-4 1-1 16,-7-7 0-16,0 6-1 15,-4-2 1-15,-7 9 0 16,1-7 0-16,-8 10-1 16,-3 0 1-16,-7-3-1 15,-4-4 1-15,-4-8-1 0,5-8 1 16,6-11-1-16,-3-7 1 16,6-9-1-16,15-4 1 31,28-30-5-31,4-1 1 15,24 3-8-15,-6-3 0 16,-1-6-3-16,4 0 1 16</inkml:trace>
  <inkml:trace contextRef="#ctx0" brushRef="#br2" timeOffset="182575.93">9419 17450 43 0,'11'29'21'0,"-11"21"-19"16,0-38 40-16,-4 7-40 15,1 9 0-15,-1-6 1 16,1 3 1-16,-1-6-5 16,-3-6 0-16,14-4 3 15,-3-6 1-15,3-9-3 16,7-7 1-16,0-5-1 15,7-7 1-15,0-4-1 16,4-8 0-16,0 8 0 16,-1 4 0-16,-2 7 0 15,-1 2 1-15,-4 3-1 16,1 7 0-16,0 6 0 0,-4 6 1 16,3 13-1-16,1 9 1 15,0 1-2-15,-4 5 0 16,0 10-6-16,0-10 0 15,0-5-9-15,-3-7 1 16</inkml:trace>
  <inkml:trace contextRef="#ctx0" brushRef="#br2" timeOffset="182785.83">10287 17827 63 0,'32'47'31'0,"3"22"-38"16,-28-57 55-16,0 16-49 15,-3 13 1-15,-8 6-1 16,-6 7 0-16,-5-7-5 16,-6-4 0-16,-3-11-11 15,-12-7 1-15</inkml:trace>
  <inkml:trace contextRef="#ctx0" brushRef="#br2" timeOffset="184360.72">11670 17055 46 0,'-4'25'23'0,"-6"35"-15"15,6-44 23-15,-3 12-30 16,-3 16 0-16,-4 12 0 15,-1 13 1-15,1 16-3 16,-3 6 0-16,-5 3-4 16,5-19 1-16,3-18-10 15,0-14 0-15</inkml:trace>
  <inkml:trace contextRef="#ctx0" brushRef="#br2" timeOffset="184558.1">12040 17102 22 0,'7'10'11'0,"0"-26"-29"0,-7 10 5 15</inkml:trace>
  <inkml:trace contextRef="#ctx0" brushRef="#br2" timeOffset="185098.9">11984 17062 58 0,'10'18'29'0,"1"7"-36"0,-7-12 58 16,-1-1-50-16,-3 4 0 16,0 0-1-16,-3 0 1 15,-1-4-2-15,1 1 1 16,-1-1 0-16,0 1 1 15,1-1-2-15,-1 1 1 0,4-4 0 16,4 4 0-16,3 6 0 16,7-1 0-16,7 4 2 15,4-3 0-15,3 0 0 16,4 0 1-16,0 0-1 16,-1-1 1-16,-6 1-2 15,-7 3 1-15,-15 6-2 16,-10 7 0-16,-10-1-3 15,-8 1 0-15,-7-13-6 16,-3-13 0-16,0-12-10 16,3-13 1-16</inkml:trace>
  <inkml:trace contextRef="#ctx0" brushRef="#br2" timeOffset="185321.44">12097 16851 69 0,'17'13'34'0,"15"6"-36"0,-18-19 60 31,46-7-57-31,21-8 1 16,11-4-1-16,21-6 0 15,-7-6-8-15,-11-1 1 16,-10 7-8-16,-18 3 0 15,-21 10-6-15,-11-1 0 16</inkml:trace>
  <inkml:trace contextRef="#ctx0" brushRef="#br2" timeOffset="185922.53">13183 17570 62 0,'-3'12'31'0,"13"1"-38"0,-3-17 58 0,4 4-49 16,10-3 0-1,14-3 1-15,8-6 1 0,-1-1-6 16,-7-6 1-16,-3-3 2 16,-4 3 1-16,-10 4-2 15,-4-1 1-15,-7 0-2 16,-7 4 1-16,-3 2 0 15,-11 7 0-15,-4 3-2 16,-7 7 0-16,-3 8-1 16,3 7 1-16,4 3-1 15,0 7 1-15,10-1-1 16,8 7 0-16,10-1-1 16,14-5 1-16,11-4-6 15,7-3 1-15,14-9-8 16,14-16 0-16</inkml:trace>
  <inkml:trace contextRef="#ctx0" brushRef="#br2" timeOffset="186119.99">14118 17375 36 0,'39'-41'18'0,"-7"16"-9"0,-25 22 25 16,-7 3-29-16,-4 6 1 16,-6 7 1-16,-8 6 0 15,-7 9-10-15,-6 10 0 16,-8 5 6-16,-7 11 1 15,-3-1-5-15,-1 4 1 16,4-7-5-16,7-10 0 0,8-8-7 16,6-13 1-16,4-13-4 15,10-15 0-15</inkml:trace>
  <inkml:trace contextRef="#ctx0" brushRef="#br2" timeOffset="186735.16">13723 17482 16 0,'7'-47'8'0,"18"18"-6"0,-15 20 5 0,5 0-1 15,2 2 1-15,1 4 5 16,3 6 0-16,4 4-14 16,-1 2 0-16,1 10 11 15,0 3 0-15,-4 3-4 16,0 6 0-16,-3 1-3 16,-1 2 0-16,-3 4-2 15,1-4 0-15,-1-9-3 16,3-3 0-16,4-9-3 15,4-7 1-15,0-6-6 16,-4-6 0-16,-3-7-1 0,-1-2 1 16,1-1 2-16,3 0 1 15,-3-3 5-15,-1 4 0 16,1 5 5-16,0 4 0 16,-4 6 3-16,0 6 1 15,-4 10 1-15,-2 9 1 16,-5 3 1-16,-3 4 0 15,-3 5 1-15,-5 4 1 16,1 0-1-16,0-4 0 16,0-11-3-16,4 2 0 15,-4-9-3-15,3-7 0 0,1-2-3 16,3-7 1-16,0-16-2 16,3-9 1-16,4-12-2 15,0-7 1-15,0-6-2 16,4-10 1-16,0-2-2 15,-1 2 0-15,4 1-1 16,4 3 0-16,3 6 0 16,11 6 1-16,0 6 2 15,-1 10 0-15,-2 10 3 16,-1 5 0-16,-4 10 1 16,-6 10 1-16,-11 5-1 15,-3 7 1-15,-8 6-2 16,-10 7 1-16,-7-1-3 15,-7-2 0-15,-4-1-5 16,4 1 0-16,3-7-8 16,7-7 0-16,4-8-3 0,11-4 1 15</inkml:trace>
  <inkml:trace contextRef="#ctx0" brushRef="#br2" timeOffset="186944.47">15018 17742 58 0,'17'72'29'0,"-13"22"-39"0,-4-78 59 0,-7 9-49 16,-7 13 1-16,-4 2-3 15,-10 1 0-15,-4-10-10 16,-14-5 0-16,7-17-4 15,11-18 1-15</inkml:trace>
  <inkml:trace contextRef="#ctx1" brushRef="#br2" timeOffset="53988.77">12485 13600 0,'0'0'16</inkml:trace>
  <inkml:trace contextRef="#ctx0" brushRef="#br2" timeOffset="188236.48">17191 16723 60 0,'28'12'30'0,"-17"10"-25"0,-11-12 30 15,-11 5-35-15,-10 4 1 16,-7-6-1-16,-22 6 0 0,-10 6-1 16,-3 3 1-16,-15 13-2 15,-3 18 0-15,7 4-2 16,0 9 0-16,7 0 0 15,10 7 1-15,15-1 0 16,17-6 0-16,22-12 2 16,13-16 1-16,26-10 2 15,17-12 0-15,7-22 0 16,0-12 0-16,0-4 0 16,-11 0 1-16,-14-3-1 15,-10 1 1-15,-18 5-1 16,-18 0 0-16,-10 10-1 15,-14 3 0-15,-11 3-3 16,-3 1 0-16,3-1-6 16,4 0 1-16,-1-3-10 15,11 0 1-15</inkml:trace>
  <inkml:trace contextRef="#ctx0" brushRef="#br2" timeOffset="188685.99">17572 16811 54 0,'21'37'27'0,"-10"-21"-33"0,-11-13 46 0,-4 6-40 15,-6 4 0-15,-8 6 0 16,-7 3 0-16,-7 9-1 15,4 7 1-15,4 6 0 16,-1-7 0-16,0-2 0 16,11-4 0-16,3-6-3 15,11-9 1-15,4-10-4 16,14-9 1-16,17-9-4 16,-10 2 1-16,17-18 0 15,-3 0 1-15,0-1 4 16,-4 1 0-16,0 3 3 15,-7 0 1-15,-3 6 3 16,-4 0 0-16,-7 13 0 16,-7 12 1-16,-10 13-3 15,-8 13 1-15,-10 8 1 0,-7 11 1 16,-15 8-2-16,-6 1 1 16,0 12-4-16,6-6 1 15,5-7-11-15,6-9 1 16,0-12-4-16,11-13 0 15</inkml:trace>
  <inkml:trace contextRef="#ctx0" brushRef="#br2" timeOffset="189390.59">18983 17460 56 0,'-28'41'28'0,"-11"18"-36"16,28-43 56-16,1 12-46 16,-1 0 0-16,1 0 0 15,-1-2 1-15,4-5-4 0,3-2 0 16,8-3 2-16,3-10 0 15,7-3-1-15,4-15 1 16,6-13-2-16,5-7 1 16,-5-2-1-16,1-7 1 15,0 4-1-15,-1 5 1 16,-6 7 0-16,0 6 0 0,-1 4 0 16,-2 2 1-16,-5 13-1 15,1 0 0 1,-8 3 0-16,4 0 0 15,0 4-1-15,-3-1 1 0,3 0-2 16,-4 0 0-16,1 1 0 16,-1-4 0-16,5-3-1 15,2-3 1-15,1-7 0 16,-1-5 0-16,1 5 1 16,3-2 1-16,0-4-1 15,0 3 1-15,4 4 0 16,-4 3 1-16,0 6-1 15,0 6 1-15,-7 0-1 16,0 10 1-16,-3 9-1 16,-4 3 0-16,0 7-3 15,3-1 1-15,1 4-4 16,3-10 0-16,7-6-8 16,4-9 0-16</inkml:trace>
  <inkml:trace contextRef="#ctx0" brushRef="#br2" timeOffset="189752.05">19727 17591 35 0,'36'-15'17'0,"-15"2"-12"0,-14 10 23 15,0 0-26-15,-4-3 0 16,-3 6 3-16,-7-3 1 16,-3 3-7-16,-8 3 0 15,-3 3 4-15,-4 3 0 0,1 1-1 16,-1 2 0-16,7-2-2 15,4 2 1-15,4 1-1 16,3 2 0-16,-1-5 0 16,5-1 1-16,10 1-1 15,4-1 0-15,3-6 0 16,3 0 0-16,1-3-1 16,0 0 1-16,-1-3-1 15,1 3 1-15,-4 0-3 16,0 3 0-16,-3 1-2 15,-4 2 1-15,0 3-1 16,0 1 0-16,0-1-1 16,-4-3 0-16,1 4-1 15,3-4 1-15,-3 0-3 16,3 1 0-16</inkml:trace>
  <inkml:trace contextRef="#ctx0" brushRef="#br2" timeOffset="190260.8">20027 17767 45 0,'7'13'22'0,"0"-13"-32"0,-7 0 45 16,4-4-35-16,3 1 0 15,0 0 0-15,0-3 0 16,0-3 0-16,0 2 0 0,0 1 0 15,0 9 0-15,0 3-2 16,0 4 1-16,0 5-1 16,0 4 1-16,-3 0-1 15,0-3 0-15,6-4 0 16,4-5 1-16,4-4 0 16,10-6 1-16,4-4 0 15,3-5 1-15,11-7-1 16,10-9 0-16,4-16 0 15,0-19 0-15,7-6 0 16,4-16 0-16,-4-15 0 16,-7-16 1-16,-11 0 0 15,-6-6 1-15,-8-1 1 16,-10 7 0-16,-11 7 0 16,-11 18 1-16,-6 16 0 15,-11 18 1-15,-15 16-1 16,-6 19 1-16,0 29-1 0,0 30 0 15,-8 29-1-15,-6 25 1 16,-1 41-2-16,5 9 0 16,2 0-4-16,8-16 1 15,7-15-7-15,7-22 1 16,3-25-10-16,4-29 1 16</inkml:trace>
  <inkml:trace contextRef="#ctx0" brushRef="#br2" timeOffset="190591.76">20345 17353 44 0,'28'13'22'0,"46"-20"-23"15,-53 4 32-15,7 0-31 16,4 3 0-16,-4 0-2 15,1 3 0-15,-8 4-4 16,0 2 1-16,0 0-7 16,-3 1 0-16,-1-4-4 31,8 76 16-31,-36-123-6 16,22 88 1-16,-4 3 5 15,-3 3 1-15,-4-12 5 0,-4-6 1 16,4-10-5-16,0-10 1 15,4-5-5-15,-1-17 1 16,1-2-5-16,3-7 0 16</inkml:trace>
  <inkml:trace contextRef="#ctx0" brushRef="#br2" timeOffset="190968.77">20881 17372 37 0,'21'16'18'0,"-3"-4"-21"0,-11-9 37 0,10 0-33 16,5 1 0-16,6-4 2 16,4-4 0-16,3 1-2 15,0 0 0-15,-7 0 3 16,-3 3 0-16,-7 3-1 16,-4 0 1-16,-7 4-2 15,-11 2 0-15,-6 4-1 16,-8-1 0-16,-3 7-2 15,-4-7 1-15,1 1-2 16,2 3 0-16,1-1 0 16,4 1 1-16,6-3-1 15,4 2 1-15,3 4 0 16,8-3 1-16,7 3 0 16,-1-4 1-16,1 1-1 15,-1 6 0-15,-6-6 0 16,-4 2 0-16,-7 4-3 15,-11 3 0-15,-3 0-7 0,0-3 0 16,-11-6-3-16,4-6 0 16</inkml:trace>
  <inkml:trace contextRef="#ctx0" brushRef="#br2" timeOffset="191327.44">21664 17344 46 0,'14'9'23'0,"-24"10"-32"16,3-13 44-16,-11 7-36 16,-7-10 1-16,-3 3 0 15,-7 7 0-15,-4-1 0 16,0 1 1-16,-3 2-1 15,7-5 0-15,6 9 0 16,5-7 0-16,6 1 0 16,7-1 0-16,8 1 0 15,10 3 0-15,3 6 0 16,8 6 1-16,-4-3-1 16,0 3 0-16,-3-6-1 15,-4 0 0-15,-7 0-5 16,-4-3 1-16,1 0-7 0,-8-4 1 15</inkml:trace>
  <inkml:trace contextRef="#ctx0" brushRef="#br2" timeOffset="191752.25">21770 17613 47 0,'18'-6'23'0,"-8"3"-26"0,-6-3 41 0,-4 6-38 16,0 0 1-16,-4 0 0 15,-3 3 0-15,-3 3-2 16,-8 7 1-16,-7 2 1 16,-3 14 0-16,0-4-1 15,3 0 1-15,0 0-1 16,8 0 0-16,3-6 0 15,7-7 1-15,7-5-2 16,14-7 1-16,7-7-1 16,7-2 1-16,0-4-1 15,4 1 1-15,3 2-2 16,4-2 1-16,0 2-1 16,-7 7 1-16,-4 6-1 15,-3 4 1-15,-4 5 0 16,0 7 1-16,-7 6 0 15,-3 3 1-15,-4-3-1 0,0 1 0 16,0-5-1-16,0-2 1 16,0-6-7-16,0-4 0 15,-4-2-5-15,5-4 0 16</inkml:trace>
  <inkml:trace contextRef="#ctx0" brushRef="#br2" timeOffset="191959.24">22620 18090 42 0,'14'47'21'0,"-7"-50"-30"0,-7 3 36 0,0-3-43 15,-7 0 0-15,-17-4-4 16,-1 1 1-16</inkml:trace>
  <inkml:trace contextRef="#ctx0" brushRef="#br2" timeOffset="197122.17">18782 3609 28 0,'18'22'14'0,"-15"6"-4"15,1-19 15-15,-1 4-23 16,1 3 0-16,-4-4 2 16,3 10 0-16,1-3-5 15,-1 6 0-15,1-6 4 0,-1-13 0 16,1 7-1-16,3-4 0 15,3-9-1-15,5-19 1 16,9-18-1-16,8-23 0 16,24-28-3-16,19-21 0 15,20-26-11-15,18-13 1 16</inkml:trace>
  <inkml:trace contextRef="#ctx0" brushRef="#br0" timeOffset="204658.65">4269 6848 31 0,'10'3'15'0,"8"4"-5"0,-11-1 16 15,3 3-25-15,1 10 0 0,0 0 1 16,-4 15 1-16,3 17-4 16,1 18 0-16,-8 28 2 15,4 25 0-15,-7 29-1 16,0 27 1-16,-10 36-1 15,-1 33 0-15,-6 17-1 16,6 5 1-16,0-11 0 16,11-11 0-16,-7-12-1 15,7-18 1-15,7-23-2 16,-3-9 0-16,3-34-5 16,-3-23 0-16,3-34-4 15,-4-31 1-15</inkml:trace>
  <inkml:trace contextRef="#ctx0" brushRef="#br0" timeOffset="207378.44">4396 6858 27 0,'10'6'13'0,"8"-22"-9"0,-8 7 20 16,1 6-23-16,7 0 0 0,6-4 0 15,12-2 1-15,-5-1-3 16,8-2 0-16,0-1 2 15,7 1 0-15,10-4 0 16,4 0 1-16,7-2-1 16,14 2 1-16,-10 0-1 15,7-9 1-15,3-3-1 16,10-3 0-16,15 6-1 16,-7-1 0-16,7 1-1 15,14 10 1-15,14 5 0 16,-4 1 1-16,1 3-1 15,10-4 1-15,7 7 0 16,0-6 0-16,4-4 0 16,3-3 0-16,1-2 0 15,2-7 0-15,12-4-1 16,-1 4 0-16,4 10 0 16,3-1 0-16,1 3 0 0,13 7 0 15,4 3 0 1,-3 0 1-16,6 3-1 0,11-3 1 15,-10-1-1-15,6-2 1 16,1 0 0-16,3 0 0 16,14 3-1-16,-6-1 1 15,13 4-1-15,-10 0 1 16,14 4-1-16,3-4 0 16,0 3 0-16,15 0 1 0,-15 3 0 15,15-3 0-15,-15 0 0 16,14-3 0-16,-6 3-1 15,17 4 1-15,-14-1-1 16,21 3 1-16,-11 4-2 16,15 0 1-16,-7-1 0 15,6 4 0-15,-3 3 0 16,4-10 1-16,-4 4-1 16,4-1 0-16,-4 1 0 15,7-4 1-15,-3 4-1 16,6-1 1-16,-6 1 0 15,10 2 0-15,-14-8-1 16,8 5 1-16,-8-2 0 16,3-4 0-16,1 3 0 15,0-6 0-15,-1 4-1 16,-6 8 0-16,6 1 0 16,1 6 0-16,3-6 0 15,-3-7 0-15,7 0 0 0,-18-2 0 16,17-1 0-16,-13-6 1 15,10 3-1-15,-10 0 1 16,13 0-2-16,-13-3 1 16,21 10-1-16,-15 5 1 15,15 11 0-15,-7 5 0 16,3-3-1-16,-3 7 1 16,-1-1 0-16,-2 1 0 15,-1-4 0-15,0 0 0 16,0 1 0-16,-3-1 1 0,6 4-1 15,-9 5 0-15,9-2 0 16,-13-4 1-16,10 7-1 16,-14-3 0-16,7-1 0 15,-24-5 1-15,6-10 0 16,-21-7 0-16,4-5 0 16,0-7 0-16,-18-3 0 15,-3-3 1-15,-4-3-2 16,-14-4 1-16,-11 1 0 15,4-1 0-15,-28 1-1 16,0 0 0-16,-7-1 0 16,-4 4 0-1,18 15-1 1,-18 7 0-16,-21 6 0 16,-21 3 0-16,-15 16 0 15,-10 3 0-15,-10 9 0 0,-7 10 1 16,-8-7 0-16,-14 10 0 15,-10 3 0-15,-11 16 0 16,-3 12-1-16,-8 6 1 16,-6 16-1-16,-8 13 0 15,1 12-1-15,-8-6 0 16,-3-3 0-16,-3-3 1 16,-1 0 0-16,0-10 0 0,-3 0 0 15,0-6 1 1,-4-9 0-16,-10-7 0 0,7 1 0 15,-4-20 1-15,-7-3-1 16,11 4 1-16,-4-13-1 16,-10-9 0-16,-7-1 0 15,-11-6 0-15,-11 1-1 16,-10-7 1-16,3-10-1 16,4 1 1-16,-7 0 0 15,-7 2 0-15,-4 1-1 16,-7-3 1-16,15 6 0 15,-5 0 0-15,-9 3 0 16,-1-10 1-16,-14 4-2 16,4-3 0-16,-4 3 0 15,-11-7 1-15,-13-3-1 16,3-6 1-16,-4-3-2 16,-10-3 1-16,-4-6 1 15,1-4 0-15,-8-3-1 16,-14-2 0-16,7-4 0 15,-7 0 1-15,-10-4 0 0,3-2 1 16,-14 3-2-16,3-3 1 16,-10-4 0-16,-17-5 1 15,13-1-2-15,-14 0 1 16,4 1 0-16,-14 5 0 16,-1-5 0-16,-6 8 0 15,-18-2 0-15,14 6 0 16,-14-4 0-16,14 7 0 15,-17 0 0-15,13 0 0 0,-13-3 0 16,10 0 0-16,-18-6 0 16,15-1 0-16,-18 4 0 15,7-3 0-15,-15 2-1 16,8-2 1-16,-17 0 0 16,6 2 0-16,-17 1 0 15,10 3 1-15,-11 3-1 16,12 6 0-16,-8 0 0 15,4 4 0-15,-11-4 0 16,7 0 0-16,4-6 0 16,-8 4 0-16,8-4 0 15,-7-4 0-15,6 1 0 16,-13 0 0-16,17 3 2 16,-14 3 0-16,25 0 0 15,-17-3 0-15,20 4 0 16,-17-4 1-16,13-4 0 15,-6 1 0-15,4 0-1 0,-12 0 0 16,12 3-1-16,-12 3 0 16,8 7 0-16,-4-1 0 15,22 0-1-15,-11 1 1 16,17-1-2-16,-14-6 1 16,22 0 0-16,-8 1 0 15,11-4 0-15,-10-4 1 0,3-5-1 16,-4-7 1-16,-3 4-1 15,11-4 1 1,-4 0 0-16,7 4 0 0,0-1-1 16,11 7 0-16,-4 6 0 15,-4 0 0-15,11 3 0 16,-3 0 0-16,14 7 0 16,-7-4 0-16,6 0 0 15,5 1 0-15,-5-1 0 16,22 0 0-16,-14 0 0 15,7 1 0-15,17-4 0 16,-13-3 1-16,6-6-1 16,-3-4 0-16,4-2-3 15,-1-4 1-15,-3 3-14 16,3-2 1-16</inkml:trace>
  <inkml:trace contextRef="#ctx0" brushRef="#br0" timeOffset="207979.7">1986 8109 36 0,'0'3'18'0,"7"0"-21"0,-7-3 19 16,11 3-27-16,-1-3 1 0,1 0-6 16,0 0 0-16</inkml:trace>
  <inkml:trace contextRef="#ctx0" brushRef="#br0" timeOffset="208235.8">3013 8131 52 0,'10'-3'26'0,"-10"-10"-34"16,0 13 54-16,0-6-46 15,0 0 1-15,0 6-2 16,0 0 1-16,7 3-7 0,-7 3 1 16,0 3-8-16,-10 4 0 15</inkml:trace>
  <inkml:trace contextRef="#ctx0" brushRef="#br0" timeOffset="208745.03">2032 8623 13 0,'14'-25'6'0,"-17"-3"17"15,3 28-7-15,0 0-12 0,0 3 0 16,0 6 4-16,0 4 0 16,0-1-9-16,0 7 1 15,0 3 6-15,0 10 0 16,0 2-2-16,10 10 0 16,1 6-2-16,3 3 1 15,14 7-1-15,11 3 0 16,0-13 0-16,14-6 1 15,7-10-1-15,0-12 0 16,24-12-2-16,8-20 1 16,7-12-6-16,0-19 1 0,-8-6-12 15,1-18 1-15</inkml:trace>
  <inkml:trace contextRef="#ctx0" brushRef="#br0" timeOffset="209389.89">3651 8012 34 0,'46'-88'17'0,"-56"-35"-8"0,-1 89 19 15,-3-16-26-15,-18-13 0 16,-21 0 1-16,-24-6 0 15,-22 0-4-15,-14 4 1 16,-25 2 2-16,-10 10 1 0,-4 15-2 16,-13 16 1-1,2 19-1-15,-6 12 0 0,3 29-2 16,-7 31 1-16,22 19-2 16,6 21 1-16,22 17-2 15,13 24 1-15,33 7-1 16,24 16 0-16,28 2 1 15,32 4 0-15,14-3 2 16,39-7 1-16,18 3 0 16,42-9 0-16,17-3 0 15,36-19 1-15,4-15-1 16,34-32 0-16,1-22-1 16,14-15 0-1,116-92 1 1,-67-34 1-16,-56-34 1 15,-36-35 0-15,-38-29 0 16,-36-21 0-16,-49-6-1 16,-35-4 1-16,-25 4-6 0,-35 12 1 15,-43 0-11 1,-21 16 0-16,-28 19-2 0,-7 21 1 16</inkml:trace>
  <inkml:trace contextRef="#ctx0" brushRef="#br0" timeOffset="210170.3">5309 11207 44 0,'36'-91'22'0,"-29"-53"-24"0,-7 90 43 16,-11-15-39-16,-7-12 0 0,-10-13-1 15,-25 3 1-15,-28 9-3 16,-18 7 0-16,-31 16 1 16,-18 12 1-16,-4 15-2 15,-17 16 1-15,-11 29-2 16,10 15 1-16,-6 26-4 15,0 30 1-15,13 20-4 16,33 21 1-16,13 19-2 16,36 13 1-16,28 13 2 15,15 15 0-15,41 6 6 16,43 13 0-16,28-7 4 16,35-6 1-16,36-2 1 15,24-33 0-15,32-2 0 16,8-38 1-16,20-31-3 15,-7-48 0-15,7-37-1 16,-3-56 1-16,-32-41-1 16,-28-48 1-16,-42-36-1 15,-50-29 1-15,-50-10-2 16,-70-18 1-16,-52-4-2 16,-82 4 1-16,-39-4-9 0,-39 20 1 15,-41 9-10-15,20 24 1 16</inkml:trace>
  <inkml:trace contextRef="#ctx0" brushRef="#br0" timeOffset="214644.99">3609 14901 35 0,'7'-9'17'0,"-7"-10"-8"0,0 12 18 0,0 7-26 16,4-3 1-16,3 3 3 15,-7 16 0-15,0 18-6 16,-7 23 0-16,-4 24 4 15,-10 29 0-15,-11 19-3 16,-7 9 0-16,0 9-5 16,1-15 1-16,9-16-3 15,5-28 1-15,10-29-7 16,10-31 0-16,15-34 1 16,6-28 1-16</inkml:trace>
  <inkml:trace contextRef="#ctx0" brushRef="#br0" timeOffset="-214268.72">3528 14431 43 0,'21'12'21'0,"7"23"-21"0,-17-26 46 16,-1 0-44-16,12 1 0 15,9-1 1-15,15-2 1 16,14-4-5-16,21-6 0 16,18-4 3-16,10-8 0 0,11-7-2 15,7-10 1 1,7-9-2-16,4-6 0 0,3 0 0 16,-10-9 0-16,-11 9 0 15,-8 3 0-15,-9 3 0 16,-15 7 0-16,-18 2 0 15,-17 7 1-15,-3 7-1 16,-11-1 1-16,-11 9-1 16,-7 10 0-16,-3 13 0 15,-15 15 0-15,4 19-1 16,-14 28 1-16,4 29-1 16,-19 24 0-16,5 10 0 15,-4 19 1-15,-8 6 0 16,1 3 0-16,-4-3 0 15,4 4 1-15,7 2 0 16,0-9 0-16,-11-6 0 16,4-7 0-16,-11-9 0 0,7-16 0 15,4-18 0 1,-7-10 0-16,3-16 1 0,4-12 1 16,-4-10 0-16,-10-15 1 15,-18-9 0-15,-11-23 0 16,-27-18 0-16,-51-16 1 15,-48-26-2-15,-43-27 1 16,-32-19-7-16,-17-29 1 16,-25-24-13-16,11-7 1 15</inkml:trace>
  <inkml:trace contextRef="#ctx0" brushRef="#br0" timeOffset="80896.98">7698 6594 29 0,'3'47'14'0,"4"-9"-8"16,-7-16 14-16,0 12-19 15,0 1 1-15,4 2 1 16,-1 4 0-16,1-6-3 16,-1-7 1-16,4-3 4 15,4-9 1-15,-8-10-1 16,8-9 1-16,7-13-1 15,10-3 1-15,0-28-1 16,14-25 0-16,8-22-3 16,13-6 1-16,11-23-5 15,8-8 1-15,-1-10-9 0,-11 31 1 16,-20 6-7 0,-19 20 0-16</inkml:trace>
  <inkml:trace contextRef="#ctx0" brushRef="#br0" timeOffset="82924.17">14820 6974 58 0,'4'3'29'0,"3"-10"-24"0,-7 7 29 16,-7 0-34-16,-4 0 1 0,-10 4-1 15,-7-1 1-15,-4 6-2 16,-7 4 1-16,-3 2-2 16,-8 4 0-16,1 0-3 15,0 0 1-15,6 0-2 16,8 6 1-16,3-6-1 16,11-1 1-16,11 4 2 15,10 7 0-15,14 5 2 16,14-3 1-16,11 4 1 15,0-4 1-15,-8-6-1 16,1-3 1-16,-7 3-1 16,-8 0 0-16,-6 1-2 15,-8-1 1-15,-6 6-1 16,-8 0 1-16,-6 4-1 16,-8-7 1-16,0-6-1 15,1-6 1-15,-1-7 0 16,7-6 0-16,8-6 3 0,6-6 1 15,8-13 1-15,13-16 1 16,12-9 2-16,6-16 1 16,7-6-1-16,11-9 0 15,4 6-3-15,-5 6 1 16,-6 6-6-16,-3 10 0 16,-8 13-8-16,-7 2 0 15,-10 10-12-15,-8-3 1 16</inkml:trace>
  <inkml:trace contextRef="#ctx0" brushRef="#br0" timeOffset="84140.01">15917 6848 52 0,'4'13'26'0,"6"15"-26"0,-10-19 38 15,0 10-38-15,0 6 1 16,-3 7-1-16,-8 12 1 0,4-1-2 16,-3 11 1-16,-1 8 0 15,-3-2 1-15,3 3-1 16,1-7 0-16,3-12 0 16,0 0 0-16,3-16-1 15,1-6 1-15,3-9 0 16,-4-7 0-16,1-9-1 15,-4-13 1-15,-8 0 0 16,1-5 0-16,0-1 0 16,-3 9 0-16,-1 1-1 15,-3 2 0-15,0 1-2 16,-4 6 0-16,4 3 0 16,3 12 0-16,0 10-1 15,8 6 1-15,3 4 1 16,7 5 0-16,7 7 2 15,7-6 0-15,7 3 1 0,0-1 0 16,8-5 2-16,9-4 0 16,12-9 1-16,3-9 0 15,7-10 0-15,7-6 1 16,-7-7-2-16,-7-9 1 16,-8-12-2-16,-9 3 0 15,-8 0-1-15,-7-1 0 16,-3 1-1-16,-4 3 0 15,-7 3-1-15,-7 6 1 16,-7 7-1-16,-7 3 0 0,-4 15-2 16,-7 7 1-16,1 6-1 15,-1 12 1-15,0-5-1 16,8 2 0-16,3 3-1 16,3 10 1-16,7-9 1 15,12-4 1-15,6-6 0 16,7-9 0-16,7-7-3 15,4-12 1-15,-4-6-1 16,4-7 1-16,-1 0-3 16,5-6 1-16,-1-3 0 15,7 0 1-15,-3-6 4 16,4 3 0-16,-5 3 2 16,1 0 1-16,-7-1 2 15,-4 8 0 16,-10-1 2-31,-4 3 0 0,-4 4-3 0,-6-1 1 0,-8 1-2 0,-3 2 1 16,-3 1-2-16,-4 2 1 16,-4 11-2-16,-7 2 0 15,4 3 0-15,-4 4 0 16,1 9 0-16,3 3 0 16,3 6 0-16,11 1 0 15,3 2 0-15,11 1 0 16,8 2-1-16,6-12 1 15,7-6-1-15,4-10 1 16,3-5-2-16,-7-11 0 16,0 1-4-16,-6-3 1 15,-5 6-9-15,-6-4 1 0,-4-8-3 16,-7-1 0-16</inkml:trace>
  <inkml:trace contextRef="#ctx0" brushRef="#br0" timeOffset="84547.76">16845 7711 47 0,'-7'15'23'0,"7"7"-24"0,0-19 44 0,0 4-43 15,0 2 1 1,0 4-1-16,0-1 0 0,0 1-5 16,0-4 1-16,0-6-10 15,0-12 0-15</inkml:trace>
  <inkml:trace contextRef="#ctx0" brushRef="#br0" timeOffset="84711.44">16753 7500 36 0,'4'0'18'0,"-1"16"-15"16,1-6 21-16,3-4-25 15,4 3 1-15,-1 1-5 16,4 2 1-16,8 1 0 15,2 6 1-15,1-4-7 16,0 4 0-16</inkml:trace>
  <inkml:trace contextRef="#ctx0" brushRef="#br0" timeOffset="85416.92">17032 7783 24 0,'4'9'12'0,"-8"0"-6"0,4-9 19 16,4 0-22-16,-4 0 1 15,7 0 3-15,0-3 0 16,3-3-9-16,1 0 1 15,3-4 4-15,0 7 1 16,4 3-2-16,-1 0 0 16,1-3-2-16,-4 3 1 0,0 0-1 15,0 0 0 1,1-3 0-16,-5 3 0 0,1 3 0 16,-1 0 0-16,1 0-1 15,-1 1 1-15,5-1 0 16,-1 0 0-1,-4 0 0-15,4 0 0 0,-3-3 0 16,0 0 0-16,-1-3 0 16,1 0 0-16,-4-3-1 15,0 2 0-15,0 1 0 16,0 0 1-16,0 0-1 16,0 0 1-16,0 3 0 15,4 0 0-15,-1 3-1 16,1 0 1-16,-4 3-2 15,0 4 0-15,0 2-2 16,0 1 0-16,0 3-1 0,-3-1 1 16,3 1-1-1,0-4 1-15,3-2 1 0,1 2 1 16,3 1 1-16,0-4 1 16,0-5 0-16,0 2 1 15,4-3-1-15,3 0 1 16,0-3 0-16,8-6 0 15,2-7-1-15,5-9 1 16,2-6 0-16,1-10 1 16,-4-12 0-16,-3-12 1 15,3-11 1-15,4-8 0 16,-7 2-1-16,-7-8 1 0,-8-1 0 16,-3 0 0-16,-6 7-1 15,-8 12 1-15,-4 9-2 16,-3 10 1-16,-7 12-1 15,0 13 1-15,0 16-1 16,0 28 0-16,-1 21-2 16,8 20 0-16,0 25-1 15,4 27 1-15,3 8-3 16,0-11 0-16,0-5-7 16,0-23 1-16,0-21-5 15,0-19 1-15</inkml:trace>
  <inkml:trace contextRef="#ctx0" brushRef="#br0" timeOffset="86063.2">19061 6992 49 0,'-11'16'24'0,"15"3"-24"0,-8-10 45 0,4 7-45 16,-4 12 0-16,4 0 0 16,0 13 1-16,0 6-1 15,0 0 0-15,-3 7 0 16,3-1 1-16,0-3-1 15,0-3 1-15,3-9-1 16,5-7 0-16,-1-6 0 16,-4-3 1-16,1-6-2 0,-8-4 1 15,1-2-1-15,-4-7 1 16,-4-3-1-16,-3 0 1 16,-4 3-2-16,-3 3 1 15,3 1 0-15,1 5 0 16,-1 4 0-1,0 3 0-15,8-1 0 0,3-2 0 16,3-3 0-16,4-4 1 16,7 0 0-16,4 7 1 15,10 0-1-15,-3 6 1 16,3 0-2-16,-3 3 1 16,3-3-4-16,3-7 0 15,5-5-7-15,2-10 1 0,1-13-4 16,0-9 0-16</inkml:trace>
  <inkml:trace contextRef="#ctx0" brushRef="#br0" timeOffset="86646.79">19403 7673 37 0,'7'22'18'0,"7"-3"-18"16,-11-13 33-16,1 0-32 15,3 10 0-15,-7 3 0 16,0 3 1-16,-7 0-3 15,3-7 1-15,1 1 1 16,-1-3 0-16,1-7-2 16,-1-6 0-16,1-6-3 15,3-7 0-15,-4-3-1 16,4 4 1-16,0-1 0 0,0-2 0 31,11-17 2-31,3 7 0 16,7 3 4-16,0 3 0 15,1 7 2-15,-1-1 0 16,7 4 1-16,4-4 0 16,3 1 0-16,4-1 1 15,-4 4-2-15,-3-4 1 16,-8 1-2-16,-2 2 1 16,-5-2-3-16,-3 2 0 15,-3 7-1 1,-11 3 1-16,0 3-1 0,-11 4 0 0,-3 2-3 15,0 7 0-15,-3 3-1 16,2 2 0 0,1 5 0-16,7 2 1 0,7 3 0 15,7 10 1-15,4-3 3 16,3-4 1-16,4-6 1 16,-4-6 1-16,0 3-1 15,-4 0 1-15,-6 4-2 16,-11 2 0-1,-7 3-2-15,-7 7 1 0,-8-3-2 16,1-4 1-16,3-5-2 16,4-4 0-16,0-10-2 15,4-2 1-15,2-13-5 0,1 0 0 16,7-13-5-16,7-5 0 16</inkml:trace>
  <inkml:trace contextRef="#ctx0" brushRef="#br0" timeOffset="86992.03">20084 7450 47 0,'14'7'23'0,"-4"-1"-25"0,-6-6 42 15,-1 6-39-15,-3 3 0 0,-3 4-1 16,-4 3 1-16,-7 3-2 15,-7 2 1-15,-4 1-1 16,0 4 1-16,0 2-1 16,4 0 1-16,4-9-1 15,10-7 1-15,7 1 0 16,7-4 1-16,7 1 0 16,7-1 1-16,4-3-1 15,-1 1 0-15,-3 2 0 16,-3-3 0-16,-7 4-2 15,-8 5 1-15,-10 14-3 32,-18 2 1-32,-17-3-7 15,-11 4 1-15,-14-10-6 0,-10-1 0 0</inkml:trace>
  <inkml:trace contextRef="#ctx0" brushRef="#br0" timeOffset="87666.64">21241 7215 44 0,'0'16'22'0,"0"40"-24"0,0-40 37 0,0 12-34 16,-4 10 0-16,-3 9 0 16,4 9 0-16,-4 7-4 15,0-7 0-15,-1-2-5 16,5-4 0-16,-1-13-5 16,-3-8 1-16</inkml:trace>
  <inkml:trace contextRef="#ctx0" brushRef="#br0" timeOffset="88283.89">21128 7604 31 0,'18'6'15'0,"13"-6"-8"0,-20 0 25 16,6 3-26-16,8 0 0 15,7 1 3-15,7 5 1 16,-4 7-13-16,-3 6 1 16,-8 0 6-16,-6-7 1 15,-7 4-4-15,-8 9 1 16,-10 1-3-16,-10-4 0 16,-8-3-2-16,0 0 1 15,0-4 0-15,4-5 0 16,4-4-1-16,-1-2 0 15,4-1 0-15,3 0 1 16,4-3 0-16,7 4 0 0,0-4 1 16,4 0 0-16,6-3 0 15,8 0 1-15,3 0 2 16,7-3 1-16,4-4 0 16,-7 4 1-16,17-9 0 15,8-1 0-15,-5-3-1 16,-2-2 0-16,-4 2-3 15,-8-3 1-15,-10 7-1 16,-3-7 0-16,-7 3-1 16,-4-6 0-16,-7 0-1 15,-4 3 0-15,-3 7-2 16,-3 6 1-16,-1 12-1 16,0 6 1-16,1-2 0 0,-1 5 0 15,4 7 2-15,4 4 1 16,3 2 0-16,3 3 0 15,8-9 0 1,6 0 1-16,5-6-2 0,2-4 1 16,1-5-5-16,3-1 1 15,4-9-5-15,3-7 1 16,0-5-4 0,1-7 0-16,-1-3 1 0,4 3 1 15</inkml:trace>
  <inkml:trace contextRef="#ctx0" brushRef="#br0" timeOffset="88492.81">22162 7588 21 0,'10'-25'10'0,"1"22"3"0,-11 3 22 0,3 0-31 16,1 3 1-16,-4 7 1 15,-4 8 0-15,-3 11-8 16,-7-1 0-16,-7 13 5 16,-7 15 0-16,-11 0-2 15,-3 7 0-15,-4 0-1 16,3 6 1-16,8 0-2 15,7-13 0 1,3-15-3-16,4-10 0 0,3-9-9 16,4-12 1-16,0-16-2 15,4-7 1-15</inkml:trace>
  <inkml:trace contextRef="#ctx0" brushRef="#br0" timeOffset="88720.68">21809 7588 42 0,'14'32'21'0,"18"18"-25"0,-25-31 43 16,3-4-37-16,-3 13 0 16,0 13 0-16,0-6 0 15,-3 9-3-15,-1-4 0 16,-3 1-1-16,4-13 1 15,-4-6-9-15,7-12 0 16,4-17-3-16,-4-2 0 0</inkml:trace>
  <inkml:trace contextRef="#ctx0" brushRef="#br0" timeOffset="89013.55">22327 7676 44 0,'7'9'22'0,"-3"-9"-26"0,-4 0 41 0,-4 0-36 15,1 0 1-15,-4 0-1 16,-4 4 1-16,-3 2-3 16,-4 3 1-16,1 1 1 15,-1 5 1-15,1 10-2 16,2 1 0-16,5-1-2 0,6 0 0 15,4-6-2 1,11-7 0-16,3-6-2 0,4-6 0 16,-4-6-7-16,3-10 1 15,-2-2 0-15,-8-8 1 16</inkml:trace>
  <inkml:trace contextRef="#ctx0" brushRef="#br0" timeOffset="89333.88">22398 7789 35 0,'14'25'17'0,"4"10"-22"0,-15-29 36 0,4 0-31 15,4 0 1-15,-4-3 0 16,3-6 1-16,1-6-3 16,0 0 1-16,-4-4 0 15,0-3 1-15,0 1-2 16,-4 2 1-16,4 4 0 15,0-1 0 1,0 4 0-16,1 0 0 0,2 3 0 16,1 3 1-16,3 3-1 15,3-10 1-15,1 7-1 32,-4 7 1-32,0 5-1 0,0 7 1 0,-3 3-2 15,0 3 1-15,-1-6-4 16,1-3 0-16,-1-1-7 15,-3-12 1 1</inkml:trace>
  <inkml:trace contextRef="#ctx0" brushRef="#br0" timeOffset="89784.19">23026 7156 28 0,'7'34'14'0,"-4"-25"-7"0,-3-2 20 0,0 8-26 15,-3 14 1-15,-4 8-1 16,-4 10 1-16,4 10-3 16,0 12 1-16,0-13 1 15,4-3 1-15,-1-2-1 16,0-11 1-16,1-5 0 15,3-10 0-15,3-3 0 16,1-6 1-16,0-7-1 16,-1-3 1-16,-3-6-1 15,-3-3 0-15,-8-3-1 16,-3 6 0-16,0-6-1 16,-7-1 0-16,-1 4-1 15,-2 6 1-15,-1 10 0 16,4 9 1-1,3 9-1-15,8-6 1 0,6 0 0 16,8-3 1-16,6-6 0 0,8-7 0 16,-1-2-2-16,8-7 1 15,7-7-6-15,3-2 1 16,-10 0-10-16,-4-7 0 16,-3 0-1-16,3-3 1 15</inkml:trace>
  <inkml:trace contextRef="#ctx0" brushRef="#br0" timeOffset="90700.2">24500 7350 54 0,'4'28'27'0,"-4"10"-37"0,0-26 57 0,-4 13-46 0,1 4 1 0,-1 5-1 15,1 13 1-15,-1-3-3 16,4 6 1-16,0 0 1 16,0-3 1-16,0-12-1 0,0-10 1 15,0-6-2-15,4-10 1 16,-1-6 0-16,-3-9 0 16,-3-3-1-16,-4-7 0 15,-11 7-1-15,-7-1 1 16,-3 4-1-16,-7 0 1 15,0-1-2 1,3 7 0-16,-3 10-1 0,3 5 0 16,4 7 0-1,3 0 1-15,11 3 0 0,3 1 0 0,8 2 1 16,13-3 1 0,8 0 1-16,14-3 0 0,14-10-1 15,7-5 1 1,-4-1-6-16,-3-3 1 0,3-3-10 15,-7-12 1-15</inkml:trace>
  <inkml:trace contextRef="#ctx0" brushRef="#br0" timeOffset="90942.06">24761 7896 49 0,'8'37'24'0,"-1"-24"-20"16,-7-13 38-16,3 0-41 0,-3 3 0 15,4 0 0-15,-4-3 0 16,7-6-5-16,-4 3 0 16,1 3-11-16,3-10 1 15</inkml:trace>
  <inkml:trace contextRef="#ctx0" brushRef="#br0" timeOffset="91528.81">25033 7902 38 0,'0'34'19'0,"-18"20"-14"0,11-39 21 16,0 7-24-16,0 16 0 0,4 6 2 0,-4-3 0 0,0 2-5 0,0 4 0 0,0-6 3 0,0-6 0 16,3-13-2-16,-3-16 0 15,14-12-2-15,-3-19 0 16,-1-13 0-16,1-9 0 15,3-6 0 1,0 2 1-16,0-5 0 0,0-4 0 16,3 10 1-16,1 6 0 15,0 10 0-15,3 9 0 16,-4 0 0-16,1 9 0 0,10 3 0 16,7 4 1-1,7 3 0-15,1 0 0 0,-4 2 1 16,-4 4 0 31,-7 4-1-47,-11 2 0 15,-6 6-1-15,-15 7 1 0,-13 3-1 0,-4 0 0 0,-4-6-2 0,0-1 1 0,0-5-5 16,4-1 0-16,7 1-6 16,3-7 0-16</inkml:trace>
  <inkml:trace contextRef="#ctx0" brushRef="#br0" timeOffset="91698.71">25418 7867 44 0,'7'35'22'0,"3"-16"-26"0,-6-19 38 0,-1 3-38 0,1 0 0 16,-4-3-20-16,-7-9 1 15</inkml:trace>
  <inkml:trace contextRef="#ctx0" brushRef="#br0" timeOffset="95820.44">10008 12753 49 0,'-3'-13'24'0,"17"20"-14"0,-4-7 24 0,12 3-33 16,16 0 1-16,15-3 0 15,25-9 1-15,31-13-4 16,25-10 1-16,32-9 1 16,25-2 1-16,38-11-1 15,21 20 0-15,36-1-2 16,11 10 1-16,-5-3-2 16,5 3 1-16,-29 0-4 15,-46 3 1-15,-42 9-9 16,-53 4 1-16,-53-1-4 15,-25 1 1-15</inkml:trace>
  <inkml:trace contextRef="#ctx0" brushRef="#br0" timeOffset="96496.19">15131 10922 45 0,'7'119'22'0,"-21"25"-19"0,7-88 23 16,-4 32-27-16,0 3 1 0,-6 19-1 16,-4 19 0 15,-4-4-1-31,4-6 1 0,3-9-2 0,4-25 1 0,7-23-3 15,7-18 1-15,10-22-2 16,12-25 0-16,9-25-2 16,12-16 0-16,13-25-1 15,11-13 0 1</inkml:trace>
  <inkml:trace contextRef="#ctx0" brushRef="#br0" timeOffset="96886.6">15635 11430 30 0,'42'-69'15'0,"-10"-4"-8"0,-21 52 30 0,3-8-31 15,4-5 0-15,-1 9 3 16,1 0 0-16,-4 0-12 0,-7 6 1 16,-11 9 6-16,-10 10 1 15,-7-6-3-15,-21 9 0 16,-15 16-2-16,-6 16 0 16,-8 12-1-16,-3 15 1 15,7 26-1-15,7-3 0 16,7 6-2-1,7 15 1-15,15-2-2 0,17-1 1 16,10-12-1-16,11-12 0 16,25-17 0-16,14-12 0 15,14-18 2-15,14-23 0 16,3-9 3-16,-2-15 0 16,-8-11 2-16,-11-5 1 15,-7-7-1-15,-17-5 1 0,-14 8-1 16,-18 7 0-16,-11 6-2 15,-14 3 1-15,-17 7-1 16,-14 2 0-16,-8 13-2 16,-3 13 1-1,4 6-4-15,-1 0 0 0,15 0-11 16,-1 3 1-16</inkml:trace>
  <inkml:trace contextRef="#ctx0" brushRef="#br0" timeOffset="97436.28">17233 11853 43 0,'43'3'21'0,"-12"-15"-23"16,-24 2 28-16,0-6-27 0,-3-2 1 0,-8-4-10 0,-3 0 0 15,-3 0 4-15,-15 6 1 16</inkml:trace>
  <inkml:trace contextRef="#ctx0" brushRef="#br0" timeOffset="98071.15">17392 10937 24 0,'11'25'12'0,"-11"10"-7"0,0-16 14 0,0-1-17 15,-4 14 0-15,0 12 1 0,4 15 1 16,-3 13-4-16,-1 19 0 16,1 0 3-16,-1 0 1 15,-3 3 0 16,4-6 0-31,-1-16 0 0,4-9 0 0,0-13-1 16,0-3 0-16,0-19 0 0,4-15 1 16,-1-10-2-16,1-12 0 15,-4-7-1-15,3-3 0 16,-3-6-1-16,-7 0 1 16,-7 0-2-16,-14 0 1 15,-11 3 0-15,-7 6 0 0,-7 4-1 16,-3 5 1-16,0 4 0 15,6 6 0-15,4 7 0 16,7 2 1 0,4 4 0-16,10 3 0 0,8 6 0 15,6 3 0-15,8 7 0 16,10-4 0-16,14-3-2 16,14-3 1-16,15-3-3 15,-1-6 0 1,0-4-5-16,-3-2 1 0,-3-7-8 15,-15-9 0-15</inkml:trace>
  <inkml:trace contextRef="#ctx0" brushRef="#br0" timeOffset="98515.9">17791 11696 30 0,'3'38'15'0,"-3"15"-7"0,0-40 19 0,-3 9-26 0,-4 9 0 0,-4 3 0 15,4 7 0-15,0-3-2 16,0-4 1-16,0-2-1 16,3-7 1-16,1-13-6 15,-1-12 0-15,4-15-4 16,4-17 0-16</inkml:trace>
  <inkml:trace contextRef="#ctx0" brushRef="#br0" timeOffset="98958.7">17981 11455 29 0,'49'6'14'0,"22"16"-11"0,-50-16 23 0,7 4-24 0,8 2 0 16,3 7 1-16,3-3 0 16,0-1-3-16,-3 1 0 15,-11-3 3-15,-3-4 1 0,-7 0-1 16,-1 1 0-16,-6-1-1 15,-1-6 0-15,-6 0-2 16,-8-3 1-16,-6 4-1 16,-15 5 0-16,-3 10-1 15,-7 9 0-15,-1 7 0 16,1-1 1-16,0 4 0 31,7 6 0-31,6-4 0 0,15 7 0 0,11 4 0 16,10-4 1-16,11 0 0 15,6 3 0-15,1 0-1 16,0 0 0 0,-7-12 0-16,-11-1 0 0,-7 7-1 15,-11-3 0-15,-6 0-1 16,-8-7 1-16,-7-5 0 16,1-4 1-16,-5-13-1 15,-2-2 1-15,-1-10-4 0,4-13 1 16,3-9-8-16,11-3 0 15,7-6-1 1,14-7 1-16</inkml:trace>
  <inkml:trace contextRef="#ctx0" brushRef="#br0" timeOffset="99159.01">18768 11884 29 0,'3'47'14'0,"4"7"-11"0,-7-39 27 0,0 10-28 16,0 4 0-16,0 2 0 15,-3-6 0-15,-1-6-4 16,1-3 0-16,-1-7-7 16,-3-6 0-16</inkml:trace>
  <inkml:trace contextRef="#ctx0" brushRef="#br0" timeOffset="99313.92">18546 11521 41 0,'10'18'20'0,"11"-8"-25"16,-10-7 30-16,3-6-32 15,0-7 0-15,4-2-13 0,-4-7 0 16</inkml:trace>
  <inkml:trace contextRef="#ctx0" brushRef="#br0" timeOffset="99898.58">19279 10718 31 0,'32'-38'15'0,"-11"-3"-6"0,-17 35 22 16,-4 6-30-16,0 0 1 16,-4 6 0-16,-6 13 1 15,-4 13-4-15,-4 21 0 16,-3 19 2-16,-4 13 1 0,0 18-3 15,1 26 0 1,2-10-1-16,1 3 0 16,7-18-3-16,4-20 1 15,-1-15-7-15,4-22 0 0,0-15 0 16,-4-20 1-16</inkml:trace>
  <inkml:trace contextRef="#ctx0" brushRef="#br0" timeOffset="100309.45">18877 11621 29 0,'0'0'14'0,"18"-19"-10"0,-8 19 28 0,8-3-29 15,7 3 0-15,3-3 1 16,14 3 1-16,15 0-7 16,10 3 1-16,14-6 3 0,0 0 1 15,-3-4-2-15,3-2 0 16,-4-4-1-1,-10 1 0-15,-10-4 0 16,-11 1 0-16,-15 5 0 16,-9 4 0-16,-19 0 0 0,-17 12 0 15,-14 0-1 1,-7 10 1-16,-8 6-1 0,-6-7 1 16,-1 7-1-1,8 0 1 1,7 7 0-16,10-4 0 0,7 3 1 15,18 0 0-15,18-3 1 0,10-3 1 16,4 0 0-16,10-6 0 16,11 6 0-16,-3 0 0 0,-11 3-1 15,-8 3 0-15,-17 6-2 32,-24 7 0-32,-22 6-1 15,-31 10 0 1,-33 9-2-16,-27-10 1 0,-29 0-13 0,-28-21 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2T16:12:13.0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5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12T16:13:07.885"/>
    </inkml:context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3542 4503 42 0,'14'-10'21'0,"-3"-2"-8"0,-11 12 22 0,0 0-33 16,3 0 0-16,-3 0 3 15,0 0 0-15,-3 3-6 16,-4 12 0-16,-4 11 4 16,-10 11 0-16,-18 13-2 15,0 7 0-15,-3 2-2 16,-8 1 0-16,5 0-4 16,9-7 1-16,1-9-4 15,14-13 0-15,3-6-8 16,8-19 0-16</inkml:trace>
  <inkml:trace contextRef="#ctx0" brushRef="#br0" timeOffset="227.33">3143 4612 36 0,'25'13'18'0,"17"-1"-13"0,-24-12 24 16,-4 13-25-16,4 6 0 15,3 0 4-15,0 9 0 16,7 9-10-16,-10-2 0 16,3 25 5-16,7 2 1 15,-3 1-7-15,0-10 0 16,-4-6-9-16,-7-22 0 16,0-12-3-16,-3-22 0 15</inkml:trace>
  <inkml:trace contextRef="#ctx0" brushRef="#br0" timeOffset="693.01">3796 4675 42 0,'0'28'21'0,"10"-28"-16"0,-6 0 40 16,3 3-43-16,4-6 1 15,-8 3 1-15,11-6 0 16,0 0-5-16,15-7 0 15,2 4 3-15,8-7 1 0,0 7-4 16,-11-1 1-16,4 4-6 16,-14 6 0-16,3-3-10 15,-18-3 0-15</inkml:trace>
  <inkml:trace contextRef="#ctx0" brushRef="#br0" timeOffset="857.96">3877 4913 52 0,'0'22'26'0,"21"13"-23"16,-14-41 41-16,4 2-43 15,-1-2 1-15,19 9-1 16,2-3 0-16,-2-9-5 16,2-4 0-16,-2 1-11 15,-19-4 0-15</inkml:trace>
  <inkml:trace contextRef="#ctx0" brushRef="#br0" timeOffset="2134.82">4812 4722 29 0,'-11'6'14'0,"4"1"-1"0,7-7 15 16,0 0-25-16,0 0 0 16,0 0 3-16,11 0 0 15,-1-3-8-15,15 3 1 16,7 0 4-16,7-4 1 16,3-2-6-16,7-3 1 15,1-7-11-15,-8 7 0 16,-14-10-2-16,-10 3 1 15</inkml:trace>
  <inkml:trace contextRef="#ctx0" brushRef="#br0" timeOffset="2345.48">4964 4534 48 0,'0'13'24'0,"7"12"-25"15,-7-19 48-15,3 6-46 16,4 7 0-16,-7 6-1 16,4 4 0-16,3 5-4 15,-7 4 0-15,0 2-5 16,-7-8 1-16,3-10-7 16,4-19 0-16</inkml:trace>
  <inkml:trace contextRef="#ctx0" brushRef="#br0" timeOffset="2600.01">4773 5073 59 0,'21'32'29'0,"32"-10"-32"0,-28-19 57 16,7-6-52-16,17-7 1 16,0-5-2-16,4-1 0 0,-7 0-6 15,-7 7 0-15,-7-7-9 16,-11 7 0-16,-11 6-5 16,-2-1 1-16</inkml:trace>
  <inkml:trace contextRef="#ctx0" brushRef="#br0" timeOffset="3439.12">5863 4753 37 0,'18'0'18'0,"-1"-9"-11"0,-9 3 29 0,-5 0-31 16,4-4 0-16,-3-9 3 15,-4 7 0-15,-7-1-9 16,0-2 0-16,-11 11 7 16,7-11 1-16,-10 5-4 15,-4 4 1-15,-3 0-2 16,-4-4 0-16,1 4-3 16,2 6 1-16,1 6-3 15,4 10 0-15,2 6-1 16,8 0 0-16,11 6-1 15,-4-3 1-15,14 3 1 16,0-6 0-16,14 0 1 16,0-6 1-16,7 0 1 15,-3-7 1-15,0-6 0 0,7 4 1 16,-11-4-1-16,0 3 1 16,0 0-1-16,-7 7 0 15,-3 2-2-15,-1 1 0 16,-6 0-1-16,-4 6 0 15,-4 6-2-15,-10 10 1 16,4 2-1-16,-5 14 0 16,-2-1 0-16,-4 0 1 15,0 4 1-15,-1-1 0 16,5-12 2-16,-1-3 1 16,7-7 3-16,8-5 0 0,3-7 2 15,11-7 1-15,3-5 1 16,14-7 0-16,14 3-1 15,11-9 1-15,7-3-5 16,-7-7 0-16,-4 1-10 16,-6 2 0-16,-15-2-12 15,-10-1 0-15</inkml:trace>
  <inkml:trace contextRef="#ctx0" brushRef="#br0" timeOffset="4116.38">7073 4609 55 0,'-17'19'27'0,"-8"3"-27"0,18-13 41 16,-14 7-41-16,-1 9 0 16,-2 0 0-16,-8 16 1 15,0-3-2-15,-3-4 0 16,3 1-3-16,8-1 0 0,6-6-9 16,0-6 0-16,11-19-3 15,4-3 1-15</inkml:trace>
  <inkml:trace contextRef="#ctx0" brushRef="#br0" timeOffset="4312.24">6766 4559 28 0,'29'31'14'0,"2"16"-3"0,-24-25 22 0,4 10-29 15,3 9 0-15,0 15 1 16,7-6 0-16,4 3-8 15,0 1 1-15,3-7 3 16,-3-10 0-16,3-5-9 16,-7-23 0-16,-3-18-5 15,-8-7 0-15</inkml:trace>
  <inkml:trace contextRef="#ctx0" brushRef="#br0" timeOffset="4909.72">7564 4412 42 0,'-18'25'21'0,"18"-32"-15"15,0 4 37-15,0 3-38 16,0-6 1-16,3 12 3 16,5-12 1-16,9-3-12 15,11 2 1-15,11 4 7 16,4 0 1-16,13 3-4 16,4 3 1-16,-11 0-2 0,-10 4 0 15,-4 2-2-15,-10 7 0 16,-11 9-2-16,-7 3 1 15,-17 3-3-15,-19 13 0 16,-6 3-2-16,0 13 1 16,-7 0 0-16,3-4 1 15,0-6 0-15,7-6 1 16,15-3 3-16,6-7 1 16,11-5 2-16,11-8 0 15,10-5-1-15,21-10 0 0,11-9-3 16,0-6 0-16,7-1-11 15,-11-11 0-15,-6-5-6 16,-5-2 0-16</inkml:trace>
  <inkml:trace contextRef="#ctx0" brushRef="#br0" timeOffset="5691.91">8255 4198 51 0,'0'41'25'0,"4"0"-24"0,-4-28 43 0,0 5-43 15,0-8 1-15,0 2-1 16,-4 1 0-16,4-10-2 16,0-3 1-16,-4-9 0 15,4-4 1-15,0-9-2 16,4-3 1-16,3-3 0 16,4 0 0-16,-1-1 0 15,4-2 1-15,0 9-1 16,1 13 0-16,-1 9 0 15,3 9 1-15,-6 7-1 16,-4 2 1-16,4 1-1 16,-1-3 0-16,4 0 0 15,-3-4 0-15,-1 1-2 16,1-4 1-16,0 1-1 16,-4-4 1-16,0-3-1 15,3-3 1-15,-6-3-1 0,3-3 1 31,7-16-1-15,0 3 1-16,-3-6 0 0,3 6 1 16,0 0-1-16,0-6 1 15,4 6 0-15,-8-3 0 16,8 0 0-16,-4 0 1 16,7 4-1-16,0 5 1 15,-3 4-1-15,3 18 1 16,-3 4-1-16,-4 21 1 0,0 10 0 15,-3 15 0-15,-4-21-2 16,-7 0 1-16,3-4-10 16,-6-6 0-16,-12-2-4 15,1-1 0-15</inkml:trace>
  <inkml:trace contextRef="#ctx0" brushRef="#br0" timeOffset="6894.37">9483 4738 38 0,'3'3'19'0,"25"-9"-10"0,-13 6 20 0,6-7-25 15,7 4 1-15,14 0 1 16,11-6 0-16,7-1-9 16,0-2 1-16,4 2 2 15,-1 1 1-15,-6 6-11 16,-12-3 1-16,-13-7-6 15,-14 13 1-15</inkml:trace>
  <inkml:trace contextRef="#ctx0" brushRef="#br0" timeOffset="7104.71">9536 5089 58 0,'0'35'29'0,"42"-20"-26"0,-24-12 57 16,10-6-58-16,18-6 1 16,7 3-1-16,7-13 1 15,7 3-8-15,0 0 1 16,-11 4-10-16,-10-1 1 16,-18 7-7-16,-10 6 0 15</inkml:trace>
  <inkml:trace contextRef="#ctx0" brushRef="#br0" timeOffset="9970.77">11409 4148 45 0,'0'0'22'0,"-4"25"-12"0,1-28 23 15,3 9-32-15,-11 4 1 16,4 2 1-16,-7 7 0 0,0 3-4 16,-7 16 1-16,-11 9 1 15,-10 9 1-15,-4 20-1 16,-4 24 0-16,-6 13-2 15,0 9 1-15,10 7-1 16,7-1 1-16,14-9-1 16,15-15 0-16,10-10-1 15,14-19 0-15,14-18-6 16,11-17 1-16,0-21-8 16,-4-6 0-16</inkml:trace>
  <inkml:trace contextRef="#ctx0" brushRef="#br0" timeOffset="10496.59">11261 5089 55 0,'-4'9'27'0,"11"-5"-28"16,0-8 49-16,4-2-47 15,6 0 0-15,12-7 0 16,13 1 0-16,7-4-4 0,1 4 0 16,6 2-8-1,1 4 1-15,-11-10-7 0,-11 7 1 16</inkml:trace>
  <inkml:trace contextRef="#ctx0" brushRef="#br0" timeOffset="10767.73">12139 4663 48 0,'0'25'24'0,"0"22"-23"0,0-35 42 0,0 16-42 16,-3 1 0-16,-4 5 0 16,-4 4 0-16,0 12-3 15,1-3 0-15,-1 6-4 16,4-3 1-16,4-9-10 15,-1-19 0-15</inkml:trace>
  <inkml:trace contextRef="#ctx0" brushRef="#br0" timeOffset="11172.23">12241 4264 41 0,'15'32'20'0,"27"37"-13"16,-28-57 28-16,7 16-31 15,7 13 1-15,11 19 4 16,11-1 0-16,-1 7-11 16,-3 6 0-16,-7-12 7 15,-8 6 0-15,-13 6-3 16,-14 6 0-16,-12 13-5 15,-13-3 0-15,-10-13-15 16,-8-25 1-16,-4-18-1 16,8-20 0-16</inkml:trace>
  <inkml:trace contextRef="#ctx0" brushRef="#br0" timeOffset="12973.54">13070 3825 47 0,'4'16'23'0,"-22"-16"-12"15,11 6 24-15,-3-12-34 16,-1 12 1-16,1-3-1 0,-5 4 0 15,-6 5-2-15,-7-2 1 16,0 2-1-16,-4 7 0 16,4-3-2-16,3 6 0 15,0 3-1-15,8-16 0 16,3 4 0-16,7 2 1 16,7 1 1-16,10-10 0 15,11 4 2-15,8 2 0 16,2-2 2-16,5 5 1 15,2 1 0-15,-6-7 0 16,-7 4 0-16,-4 3 0 16,-7-7-1-16,-10 7 1 0,-15 6-3 15,-7 6 0-15,-10 0-4 16,-14 3 0-16,-11 4-11 16,4-13 1-16</inkml:trace>
  <inkml:trace contextRef="#ctx0" brushRef="#br1" timeOffset="17656.62">10647 5569 42 0,'0'37'21'0,"-4"14"-7"15,4-39 21-15,0-2-33 16,0 5 0-16,0 4 0 15,-3 12 1-15,-1 4-4 16,1-1 0-16,-1 7 2 16,4 0 1-16,0 3-2 15,0-10 1-15,4-5 0 16,-1-4 0-16,1-3 0 16,-1-4 1-16,4-2-1 0,4 0 0 15,3-7 0-15,7-3 0 16,0-6-1-16,8-6 1 15,9 3-1-15,12-10 1 16,10-8-1-16,17-1 0 16,1 3 0-16,14 0 1 15,10 0-1-15,11 3 1 16,7 1-1-16,10 2 1 16,4 7-1-16,11 6 0 15,7 0-2-15,-4 3 1 0,-10 16-1 16,-8-3 1-1,-21 2-1-15,-13-2 1 0,-22-3-1 16,-7-1 1-16,-11-2 1 16,-6-4 0-16,-5 0-1 15,-9-3 1-15,-1 0-1 16,-3-6 1-16,0-6-1 16,-4-7 1-16,-7-6-1 15,-3-9 1-15,-8-16-1 16,-10 0 0-16,-7-13-5 15,-18-6 1-15,-10-3-10 16,-14-15 0-16</inkml:trace>
  <inkml:trace contextRef="#ctx0" brushRef="#br1" timeOffset="18406.5">10830 6585 49 0,'14'12'24'0,"-3"-5"-11"0,-11-4 25 16,4 3-36-16,-4-3 0 16,-4 3-1-16,-3-2 1 15,0-1-3-15,-7 0 0 16,3 3 1-16,-3 7 0 16,0 5-2-16,0 4 1 15,0 3 0-15,3-3 0 0,4-3-1 16,0-6 1-1,7-1 0-15,7-2 1 16,0 2 0-16,4-5 0 0,10 2 0 16,4 0 1-16,3 1-1 15,-7 2 1-15,-3 4-2 16,-1 0 1-16,-10-1-1 16,-10 7 1-16,-1-6-2 15,-3 3 0-15,0-4-4 16,0-2 0-16,0-4-8 15,4-2 0-15,-1-14-1 16,11-2 1-16</inkml:trace>
  <inkml:trace contextRef="#ctx0" brushRef="#br1" timeOffset="18827.93">11257 6789 44 0,'7'31'22'0,"-10"10"-30"0,3-32 46 16,-4 1-39-16,-3 2 0 15,0-2-2-15,0-7 1 32,-4-22-7-32,4 3 1 15,-3-6-4-15,3-9 1 16,-4-1-6-1,-31 1 17 1,70 12-6-16,-39-25 1 16,4 10 10-16,0 9 0 0,4 9 5 15,3 7 0-15,0 9-2 16,3 6 1-16,1 0-2 16,3-6 0-16,0 0-2 15,0 3 0-15,4 1-2 16,-1-4 1-16,4 3-2 15,0 3 1-15,4-3-1 16,3-6 0-16,-3-6-1 16,-1 5 1-16,1-2-4 15,3 0 0-15,-3-4-12 16,-4-5 1-16</inkml:trace>
  <inkml:trace contextRef="#ctx0" brushRef="#br1" timeOffset="19637.27">11621 6732 28 0,'21'0'14'0,"3"-3"2"16,-24 3 9-16,11-3-22 16,-4 0 0-16,0 0 4 15,0-1 0-15,-7 4-8 16,0-3 1-16,-7 3 5 15,-4 0 0-15,-3 3-2 16,-3 4 1-16,-1 2-3 0,0 1 1 16,-3 2-1-16,4 1 0 15,-1-1-2-15,7 1 1 16,1-7-3-16,6-3 1 16,4 3-3-16,7-2 1 15,4-1-1-15,7-6 1 16,6-4 0-16,1-5 1 15,3-4 1-15,-7 0 1 16,-3 4 1-16,-4-1 0 16,-3 4-1-16,-4 3 1 15,-4 6-3-15,-3 3 1 0,-3 9-1 16,-4 7 0-16,0 0 1 16,0 12 1-16,0 13 1 15,7 0 1-15,7 6 3 16,7 7 1-16,7-13 0 15,0 3 1-15,0-7-1 16,-3 1 1-16,-4-6-2 16,-7-4 1-16,-3-3-3 15,-8-3 1-15,-7-6-3 16,-6-3 1-16,-8-7-2 16,0 1 1-16,-3-4-5 15,3-6 1-15,8-9-9 16,3-7 1-16,0-12-3 15,10-4 1-15</inkml:trace>
  <inkml:trace contextRef="#ctx0" brushRef="#br1" timeOffset="19982">11934 6698 42 0,'22'47'21'0,"-22"-7"-20"0,0-33 39 16,0 2-40-16,0-3 1 16,-4 4-1-16,4-4 0 15,-3-3-1-15,-1-3 0 0,1-3 0 16,-1 0 1-16,4-3-1 16,0-7 0-16,4-3 1 15,3-2 0-15,0-4 1 16,3 3 0-16,4 0 0 15,8 3 0-15,2 7 1 16,1 6 0-16,0 6-1 16,3 10 0-16,-3 8 0 15,-1 1 1-15,1 10-2 16,-4 5 0-16,-7 7-3 16,-3 0 0-16,-8-3-11 15,-10-13 0-15</inkml:trace>
  <inkml:trace contextRef="#ctx0" brushRef="#br1" timeOffset="22505.21">3249 8043 59 0,'21'3'29'0,"11"6"-22"0,-25-5 30 0,4-1-34 16,-8 0 0-16,4 0 0 15,-7 0 1-15,-7 3-6 16,-7 1 0-16,-7 2 3 16,-4 7 1-16,1-1-3 15,-5 11 0-15,-2 2-2 16,13 6 0-16,-3 4-1 0,0-4 0 16,10 1 0-16,-3 3 1 15,10-10 0-15,-3 0 0 16,7-6 2-16,11 0 1 15,14 0 0-15,6-7 1 16,8 1-1-16,0-3 1 16,3 2 0-16,-3 1 0 15,-11 3-1-15,-7 3 1 16,-10 9-1-16,-11 16 0 16,-18 3-2-16,-3 4 1 15,-11-4-6-15,-6-3 0 16,-5-6-8-16,-6-7 0 0</inkml:trace>
  <inkml:trace contextRef="#ctx0" brushRef="#br1" timeOffset="24143.46">3877 8614 42 0,'-7'15'21'0,"14"-24"-18"0,-3 9 31 0,3 0-32 15,3 3 1-15,1-3-1 16,6-3 1-16,1-3-5 16,3-4 1-16,4 1-2 15,0 3 1-15,-4 2-10 16,0 8 0-16,-14-1-2 15,-14 6 1-15</inkml:trace>
  <inkml:trace contextRef="#ctx0" brushRef="#br1" timeOffset="24292.77">3849 8814 43 0,'7'35'21'0,"-4"-32"-25"15,4 3 43-15,4-3-38 16,0 1 1-16,17-4-2 15,0 3 0-15,14 0-7 0,-3-6 0 16,-7 3-5-16,7-10 0 16</inkml:trace>
  <inkml:trace contextRef="#ctx0" brushRef="#br1" timeOffset="24726.94">4826 8582 61 0,'-11'29'30'0,"-10"-4"-39"0,11-16 57 0,-1 0-49 16,1 4 1-16,-1 0 0 15,-7 2 0-15,1 4-1 16,3 0 0-16,-8 0-2 16,8-1 1-16,0-8-1 15,4 6 1-15,3-4-1 16,7-3 0-16,7 1 2 16,3-4 0-16,4 0 1 15,0-2 0-15,8-1 0 16,-1-3 1-16,-4 0-1 15,5 0 1-15,-1 6-2 16,-4 0 1-16,-6 7-1 16,-1 6 1-16,-10 3-1 0,-7 3 1 15,4-3-2-15,-8-4 0 32,-3 4-12-32,4-6 1 15</inkml:trace>
  <inkml:trace contextRef="#ctx0" brushRef="#br1" timeOffset="24939.12">5073 8817 38 0,'11'63'19'0,"-11"-82"-16"16,0 26 23-16,-4 5-27 15,4 1 1-15,-7-1-3 16,3 1 0-16,1-7-1 16,-1-3 0-16,4-9-7 15,-10-7 1-15</inkml:trace>
  <inkml:trace contextRef="#ctx0" brushRef="#br1" timeOffset="25522.78">4992 8661 38 0,'10'12'19'0,"12"10"-20"0,-15-19 34 16,3 4-33-16,4-1 0 15,4-3 1 1,3 0 0-16,0 0-1 0,4 0 1 16,-4 1 0-16,0-4 0 15,8 0-1-15,-8-10 1 16,7 1-1-16,-7-1 0 15,-3-5-1-15,3-1 0 16,0-3 0-16,-3-3 0 16,3 7 0-16,4 2 1 15,-1 10-1-15,-10 3 1 0,0 9-1 16,1 1 0-16,-8 2-1 16,3 4 1-16,-6-7-1 15,-4 4 1-15,-4 3 0 16,-6-4 0-16,-4 1 0 15,3 5 1-15,-3-2 0 16,3-3 1-16,-10 5-1 16,3 4 1-16,8-9 0 15,-1-7 0-15,-6 0-1 16,6 1 1-16,0 2-1 16,4 1 0-16,4 2 0 15,-4-2 1-15,3 2-1 16,4 4 1-16,11 3 0 15,-1 6 0-15,5-3 2 16,9-4 0-16,8 4 0 16,0 0 1-16,-4 0-1 0,0 0 1 15,-7 3-2-15,-6 4 1 16,-1-1-3-16,-14 3 1 16,0-6-2-16,-11-3 0 15,0 3-5-15,-6-3 1 16,-4-3-8-16,-1-10 0 15,5-5-1-15,-4-4 1 16</inkml:trace>
  <inkml:trace contextRef="#ctx0" brushRef="#br1" timeOffset="25882.57">5641 8843 35 0,'11'22'17'0,"-11"-19"-16"0,0 3 34 0,0 6-34 15,0 1 1-15,0 3-1 16,-4-4 0-16,4 4-2 16,-7-10 0-16,7 0 2 15,0-9 0-15,0-3-2 16,7-13 1-16,-3 0 0 15,6 7 0-15,1-1 0 16,3-2 0-16,7-1 0 16,-7 7 0-16,4 5 0 0,-1 11 1 15,5-4 0 1,2 0 0-16,4 6 0 0,1 10 1 16,2 3-2-16,5 10 1 15,-5-7-3-15,-9-3 0 16,-5-1-10-16,-6-5 0 15</inkml:trace>
  <inkml:trace contextRef="#ctx0" brushRef="#br1" timeOffset="26529.27">6756 8501 42 0,'-7'37'21'0,"-4"20"-18"0,11-38 30 16,0 9-33-16,0 6 0 15,0 10 0-15,0-16 1 16,7 10-2-16,-7 0 1 15,4-1-2-15,-1-8 1 16,-3-7-3-16,0-10 1 16,0-2-2-16,-3-20 0 15,-1 1 0-15,-3-7 0 0,-4 7 0 16,1-1 1 0,-1-2 2-16,1-1 0 0,3 4 0 15,3-4 1-15,4 7 0 16,4 0 0-16,6 6 0 15,4 6 1-15,8-3 3 16,-5-6 0-16,15 6 3 16,-7 3 1-16,10 7 0 15,-7 3 1-15,7 2-1 16,-6 4 1-16,-12 0-4 16,-6 3 1-16,-8 0-4 15,-6-3 0-15,-4 0-4 16,3-9 1-16,-6-7-6 15,-4-6 1-15,3 0-7 16,0-9 1-16</inkml:trace>
  <inkml:trace contextRef="#ctx0" brushRef="#br1" timeOffset="26786">7232 8830 40 0,'-7'35'20'0,"0"-32"-20"0,3 6 33 0,1 7-33 15,-1-1 0 1,1 1-3-16,3 3 0 0,0-10-4 15,0-6 0-15,-4-9-4 16,4-9 0-16</inkml:trace>
  <inkml:trace contextRef="#ctx0" brushRef="#br1" timeOffset="26966.87">7094 8504 36 0,'4'-6'18'0,"21"6"-21"15,-15 3 33-15,-3 0-30 16,4 0 0-16,3-6 0 16,4 6 0-16,-1-9-2 15,4-4 1-15,4-8-6 0,3-11 0 16,1-5-3-16,-5 12 0 16</inkml:trace>
  <inkml:trace contextRef="#ctx0" brushRef="#br1" timeOffset="27175.02">7482 7902 22 0,'4'-16'11'0,"-8"48"-8"0,8-17 17 16,-1 17-19-16,-3 11 1 15,4 11 1-15,-4-10 0 16,-4 12-2-16,1 16 1 16,-1 16 3-16,1 6 0 0,3 10-1 15,0-23 1-15,0 4-2 16,3-16 1-16,4-13-6 15,-3-15 1-15,0-16-8 16,-4-16 0-16,-4-9-3 16,0-12 0-16</inkml:trace>
  <inkml:trace contextRef="#ctx0" brushRef="#br1" timeOffset="27356.78">7200 8736 42 0,'0'25'21'0,"21"6"-16"0,-10-27 42 0,10-4-44 16,11-4 1-16,7-2-1 16,7-10 1-16,21-6-6 15,7-15 0-15,-4-4 0 16,-10 0 0-16,-17 13-14 0,-22 9 0 16,-7 0 0-16,-7-2 0 15</inkml:trace>
  <inkml:trace contextRef="#ctx0" brushRef="#br0" timeOffset="34920.64">14732 4525 39 0,'35'3'19'0,"-24"-6"-5"0,-8 3 19 0,-3 0-29 15,0 0 1-15,-7 3 0 16,-10 3 1-16,-8 7-8 16,-7 12 0-16,-14 9 4 15,-10 10 1-15,-4-3-4 16,4 6 1-16,-1 3-5 15,1-6 1-15,10-6-8 16,11-7 0-16,3-12-4 16,14-7 1-16</inkml:trace>
  <inkml:trace contextRef="#ctx0" brushRef="#br0" timeOffset="35133.05">14305 4456 48 0,'18'28'24'0,"28"50"-23"0,-22-53 45 16,19 19-45-16,6 16 0 16,11 2 0-16,4 4 0 15,-8-9-6-15,-7-7 0 16,-10-9-10-16,-11-16 0 15</inkml:trace>
  <inkml:trace contextRef="#ctx0" brushRef="#br0" timeOffset="37792.43">15529 4280 35 0,'4'16'17'0,"3"-1"-6"0,-4-12 18 16,1-3-28-16,3 0 1 15,0-3 0-15,4 3 0 16,3-6-1-16,3 3 0 16,5 3 2-16,2-6 1 15,12 12 0-15,6 3 0 16,7 4 0-16,4 6 1 0,-3-10-3 16,-1 7 1-16,-14 9-2 15,-10 9 1-15,-18 7-3 16,-14 16 1-16,-21 15-2 15,-15 9 1-15,1 4-2 16,-7-4 1-16,-8-15-1 16,1-3 0-16,-1-10-1 15,8-3 1-15,0-9 0 16,6-9 0-16,8-10 1 16,10-16 0-16,4-16 0 15,7 4 1-15,7-6 1 16,3-7 0-16,8 0 1 15,3 3 0-15,7 1 0 16,4 5 0-16,6-9 0 16,8 10 1-16,3 6-1 15,4 6 1-15,-4 6 0 0,4 10 0 16,0 0 0 0,7 16 1-16,0 2-1 0,0 4 1 15,-4 3-1-15,0 3 1 16,4-10-4-16,-3 1 1 15,-5-22-9-15,-2-10 1 16,-15-15-9-16,-7-13 1 16</inkml:trace>
  <inkml:trace contextRef="#ctx0" brushRef="#br0" timeOffset="39304.54">16760 3643 41 0,'4'7'20'0,"-4"-17"-13"15,0 10 30-15,0 3-34 16,0-3 0-16,0 4 2 16,-7-1 1-16,-4 6-7 15,-3 0 0-15,-7 4 4 16,-4 3 1-16,-3 9-2 16,0 6 0-16,0 1-1 0,0-1 0 15,-4 13-1-15,4 6 0 16,6 6-1-16,8 4 1 15,11 3-3-15,6-10 1 16,11-6-5-16,8-9 1 16,2-16-11-16,1-13 1 15</inkml:trace>
  <inkml:trace contextRef="#ctx0" brushRef="#br0" timeOffset="39665.87">17011 3850 43 0,'11'0'21'0,"-19"7"-18"16,5-4 30-16,-4 6-32 15,-4 1 1-15,-3 2-1 16,-3-2 1-16,-5 8-3 16,1 4 1-16,4 0 1 15,2 10 1-15,1 5-1 16,4 4 0-16,3-6 1 16,3-1 0-16,11 0-1 0,4-5 0 15,3-14 0 1,7-2 1-16,4-7-3 0,3-6 1 15,0-3-6 1,-3-6 1-16,0-1-10 0,-8-9 1 16</inkml:trace>
  <inkml:trace contextRef="#ctx0" brushRef="#br0" timeOffset="40116.98">17346 4073 52 0,'-10'16'26'0,"10"-13"-24"0,0-3 41 16,0 0-42-16,7 0 1 16,3 0-1-16,1-3 1 15,10 3-3-15,7-10 0 16,7 1-1-16,-3 3 1 16,0-1-10-16,-7-2 0 15,-8-7-5-15,4 1 0 16</inkml:trace>
  <inkml:trace contextRef="#ctx0" brushRef="#br0" timeOffset="40478.16">17914 3659 24 0,'0'19'12'0,"-3"3"1"0,3-16 12 16,0 4-22-1,0 8 1-15,-4 4 2 0,0-3 0 16,1 9-7-16,-4 10 1 16,0 6 5-16,0-3 0 15,0 6-3-15,0-10 0 16,3-2-4-16,1-10 0 16,3-6-12-16,0-13 1 15</inkml:trace>
  <inkml:trace contextRef="#ctx0" brushRef="#br0" timeOffset="40912.44">18059 3813 45 0,'7'25'22'0,"10"-6"-14"16,-10-19 32-16,4 3-38 15,0-3 1-15,3 0 1 16,0 6 1-16,3-6-6 16,1 0 0-16,0 0 3 15,-1-9 1-15,-2 9-2 16,-5-10 0-16,-3 10-1 0,-7 0 0 15,0 0-1-15,-7 10 1 16,-3 5-1-16,-5 4 0 16,1 3 0-16,0 3 0 15,0-6 1-15,0 3 0 16,3 0-1-16,4-3 1 16,4 3 0-16,3-4 0 15,3 1 0-15,8-9 0 16,3-7-3-16,7-6 0 15,4-4-7-15,0 4 1 16,-4-6-7-16,0-13 0 0</inkml:trace>
  <inkml:trace contextRef="#ctx0" brushRef="#br0" timeOffset="41302.83">18443 3678 41 0,'4'19'20'0,"3"0"-12"16,-4-13 31-16,1-6-38 15,3 0 1-15,0 0 1 16,4 0 0-16,-1 0-4 15,4-10 1-15,4 7 2 0,3 3 1 16,0-6-2-16,-3 3 0 16,0 3-1-16,-4 6 1 15,-4 10-2-15,-6 3 1 16,-4 3-1-16,-7 0 0 16,-4-1 0-16,-7 14 1 15,-3 6-1-15,4-1 0 16,3 1-1-16,-1-3 1 15,5-4-4-15,-1-5 0 16,4-4-8-16,4-16 0 0,-4-12-1 16,0-13 0-16</inkml:trace>
  <inkml:trace contextRef="#ctx0" brushRef="#br0" timeOffset="41514.79">18454 3932 37 0,'7'22'18'0,"7"-13"-14"15,-7-9 34-15,-7 0-35 16,11-6 0-16,3 3 1 16,10-10 0-16,5 7-6 15,-1 0 1-15,-3-1-2 16,-4 1 0-16,-4 3-10 0,-3 0 0 15</inkml:trace>
  <inkml:trace contextRef="#ctx0" brushRef="#br0" timeOffset="41962.52">18761 3339 28 0,'-7'0'14'16,"10"10"0"-16,1-7 13 0,-1 9-25 16,4 7 1-16,4-3 1 15,3 12 0-15,4 13-4 16,-1 6 1-16,4 9 3 15,4 10 0-15,3-19-1 16,-3 10 0-16,-4 5-2 16,-7 4 1-16,-10 3-2 0,-8-6 0 15,-6-10-7-15,-15-9 0 16,-10-9-8-16,7-20 1 16</inkml:trace>
  <inkml:trace contextRef="#ctx0" brushRef="#br2" timeOffset="48793.12">15018 5199 30 0,'17'25'15'0,"1"-6"-5"0,-11-13 16 0,-3 3-25 16,3 10 0-16,0-3 2 15,0 6 0-15,3 3-4 16,-3 9 0-16,0 1 2 16,-3-7 1-16,-4 7-2 15,0 2 0-15,0 1 0 16,-4-4 0-16,1-9-1 16,3-6 1-16,0 0 0 15,0-3 1-15,0-4 0 16,3-5 0-16,1-1 0 15,3-3 0-15,0 3 0 16,4 4 0-16,-1-1-1 0,4-3 1 16,8 1 0-16,2-7 1 15,8 0-1 1,10-4 1-16,8-2 0 0,13 6 0 16,15-3 0-16,10-3 1 15,11-4-1-15,17-2 0 16,1-1-1-16,17-2 1 15,0-7-1-15,7 3 0 16,4 3-1-16,-4 4 0 16,7 5 0-16,0 1 0 15,0 3-1-15,0 6 0 16,4 0 1-16,-7 7 0 16,-18-7 0-16,-4 0 0 0,-14 0 0 15,1 0 0-15,-8 0 0 16,-7 0 0-16,-17 1 0 15,-4-4 0-15,-7 0-1 16,0-7 1-16,-7-2-1 16,-11-4 0-16,-6 4 0 15,-11-4 0-15,-4 1 0 16,-4-7 1-16,-2-6-1 16,-5 3 1-16,1-3 0 15,-4 0 0-15,-3-3-1 16,-4-13 1-16,-7-6-2 15,-7-10 1-15,-7-2-7 16,3 12 0-16,-46-41-6 16,26 3 0-16</inkml:trace>
  <inkml:trace contextRef="#ctx0" brushRef="#br2" timeOffset="49423.6">15794 6274 40 0,'10'13'20'0,"33"3"-13"0,-29-10 33 16,11-3-38-16,6-3 1 15,15-6 0-15,0-4 0 16,-4 1-5-16,-3-4 1 15,-11-5 1-15,-6-8 1 16,-8 1-2-16,-11 0 1 16,-10 6-1-16,-7 4 1 15,-11-1-1-15,1 7 1 16,-1 2-1-16,-3 11 1 0,-4 8-1 16,4 7 0-1,3 3 0-15,4 6 1 0,3 7-1 16,11 5 1-16,14-5-2 15,11 2 0-15,3-8-4 16,7-7 1-16,4-7-9 16,0-8 1-16</inkml:trace>
  <inkml:trace contextRef="#ctx0" brushRef="#br2" timeOffset="49635.64">16563 6011 35 0,'3'-13'17'0,"-6"20"-9"16,3-1 25-16,-4 3-31 16,-3 7 1-16,-3 3-2 15,-11 12 1-15,-8 7-3 0,-6-1 1 16,-4 14 1-16,8-1 1 16,2-6-3-16,8-4 0 15,4-8-5-15,2-7 1 16,5-16-8-16,-4-9 0 15</inkml:trace>
  <inkml:trace contextRef="#ctx0" brushRef="#br2" timeOffset="49846.34">16320 6089 33 0,'35'19'16'0,"-18"16"-12"0,-10-20 23 0,1 7-26 16,-1 0 0-16,3 6 0 15,1 1 1-15,3 2-3 16,0 4 0-16,0-4 1 16,0-3 1-16,0-6-3 15,0-6 0-15,-3-10-4 16,0-6 0-16,-4-9-5 16,-4-13 1-16</inkml:trace>
  <inkml:trace contextRef="#ctx0" brushRef="#br2" timeOffset="50204.79">16662 6406 40 0,'3'56'20'0,"-3"23"-23"0,0-51 37 16,-3-12-35-1,-4-1 1-15,0-2-1 0,0-4 0 16,-1-9 1-16,1-15 1 15,4-13-1-15,-1-13 0 16,4-6 0-16,0 0 1 16,4 3 0-16,-1-3 0 15,4-3-1-15,1 6 0 16,2 9 0-16,1 1 1 16,3 9-1-16,3 3 1 15,5 9 0-15,-1 4 0 0,-4 12 0 16,-2 9 0-1,-5 7-1-15,-6 3 1 0,-8-6-1 16,-3-4 0-16,-7 4-2 16,0-3 0-16,-4-4-5 15,1 4 1-15,2-7-6 16,1-6 0-16</inkml:trace>
  <inkml:trace contextRef="#ctx0" brushRef="#br2" timeOffset="50688.4">17117 6114 40 0,'7'10'20'0,"0"-4"-14"0,-7-6 33 0,0 0-39 16,-4 3 0-16,-3 0 0 15,-3 1 1-15,-1 2-1 16,-3 6 0-16,-4 4 0 16,1 3 1-16,-4 0-1 15,6-1 1-15,1 4-1 16,4-3 0-16,3 0-3 15,7-6 1-15,10-4-2 16,8-9 0-16,0-3-4 16,3-7 1-16,0 4-6 15,0-3 1-15</inkml:trace>
  <inkml:trace contextRef="#ctx0" brushRef="#br2" timeOffset="51391.42">17272 6149 36 0,'14'16'18'0,"7"-1"-17"0,-14-8 29 15,0 2-30-15,0 0 0 16,1 1 0-16,-1-1 0 16,0-3-1-16,0 1 1 15,-4-7-1-15,4 0 1 16,0-3-1-16,-3-1 1 0,-1-5-1 15,1 3 1-15,3 3-1 16,0 3 0-16,4 3-1 16,-1 6 1-16,4-3-2 15,0 4 0-15,-3 2 0 16,3-8 0-16,0 2 1 16,4 3 0-16,-1 1 1 15,5-4 0-15,-5 3 1 16,1-2 0-16,0-4 0 15,-1 0 0-15,-3-3 0 16,0 0 0-16,1-6 0 16,-1-4 0-16,3 4 0 15,4 3 1-15,1 3-1 16,-1 0 1-16,0-3-1 16,0 3 0-16,-3-4 1 15,-1 4 1-15,-2 0-2 16,-1-3 0-16,0 3 0 0,0 0 0 15,-4-9-1-15,1-4 1 16,3-9-1-16,4-9 1 16,-4 0 1-16,0-7 1 15,0-6-1-15,-3-6 1 16,-1-3-1-16,-3-7 0 16,-3 7 0-16,-4 3 0 15,0-1-1-15,-4 11 1 16,1 5-1-16,-4 10 0 15,0 6 1-15,-4 13 0 0,1 12 0 16,-1 7 0-16,-3 12-1 16,-7 16 1-16,3 12-1 15,4 13 1-15,3 3-1 16,8 6 0-16,-1 4 0 16,4-1 0-16,4-9-1 15,3 0 1-15,0-19-4 16,0-15 0-16,0-17-6 15,-7-11 1-15</inkml:trace>
  <inkml:trace contextRef="#ctx0" brushRef="#br2" timeOffset="51587.3">17512 5998 37 0,'-7'22'18'0,"39"35"-9"0,-18-45 32 0,3 1-36 15,8-1 1-15,10-8 1 0,15-4 1 16,6-4-11-16,8-5 0 16,10-10 4-16,-4-3 1 15,-13-6-16-15,-18 3 0 16,-25-3-3-16,-7-1 0 16</inkml:trace>
  <inkml:trace contextRef="#ctx0" brushRef="#br2" timeOffset="52518.52">8089 9140 53 0,'11'32'26'0,"28"-10"-12"0,-25-13 26 0,0 4-37 15,7 6 0-15,-7-1 0 16,4 7 1-16,-8 7-6 16,-3-4 0-16,-3 7 1 15,-8 5 0-15,-10-2-11 16,-10-7 1-16,-8-15-8 15,7-13 1-15</inkml:trace>
  <inkml:trace contextRef="#ctx0" brushRef="#br2" timeOffset="53147.49">10481 8416 44 0,'7'10'22'0,"-7"-10"-17"16,0 0 34-16,-3 0-36 15,-1 0 0-15,-7 0 1 16,-10 6 0-16,-3 0-6 15,-15 3 1-15,4 10 3 16,-4 9 1-16,0 10-2 0,0 12 0 16,4 16 0-16,7 0 0 15,10 6 0-15,7-9 0 16,11-4 0-16,11-5 1 16,10-14-2-16,14-11 1 15,18-14-2-15,4-15 0 16,6 0-6-16,8-12 0 15,-11-10-10-15,-14-9 0 16</inkml:trace>
  <inkml:trace contextRef="#ctx0" brushRef="#br2" timeOffset="53523.63">10890 8629 57 0,'-28'38'28'0,"35"-35"-28"0,-7 3 46 15,4-2-45-15,6 2 1 16,4-3-1-16,11 0 1 16,0-3-3-16,6-3 1 15,12 0-2-15,6 0 1 16,-3 0-10-16,-7 3 1 15,-14-4-7-15,-15 4 1 16</inkml:trace>
  <inkml:trace contextRef="#ctx0" brushRef="#br2" timeOffset="53703.04">10820 9065 67 0,'28'13'33'0,"60"-16"-40"0,-60-4 62 0,11 4-55 16,7-6 0-16,-4-1-13 15,-3 1 0-15,-11 3 1 16,-14-1 0-16</inkml:trace>
  <inkml:trace contextRef="#ctx1" brushRef="#br2">7281 6199 0,'0'0'16,"0"0"-1,0 0 1,0 6 0,0-6-1</inkml:trace>
  <inkml:trace contextRef="#ctx0" brushRef="#br2" timeOffset="55234.07">12104 8278 43 0,'0'31'21'0,"0"51"-16"0,0-63 21 0,0 25-26 16,0 9 0-16,-4 19-4 15,1 7 1-15,-4-4 1 16,0-6 1-16,0-16-6 16,3-15 1-16,-3-10-6 15,7-9 1-15</inkml:trace>
  <inkml:trace contextRef="#ctx0" brushRef="#br2" timeOffset="55505.61">12051 8720 38 0,'32'3'19'0,"28"16"-15"0,-39-13 35 15,11 4-34-15,3 6 0 16,-3 2 2-16,-4 1 0 16,-7-3-10-16,-7 0 1 15,-10 9 5-15,-15 3 1 16,-10 0-5-16,-7 3 1 0,-4-12-5 16,0-3 0-16,4-4-5 15,3-2 1-15,8-1-7 16,2 1 0-16</inkml:trace>
  <inkml:trace contextRef="#ctx0" brushRef="#br2" timeOffset="55718.23">12467 8896 42 0,'7'22'21'0,"-17"12"-24"16,10-27 36-16,-4 2-34 15,1-3 1-15,-1 1-9 0,4-7 0 16,0-7 2 0,-3-5 0-16</inkml:trace>
  <inkml:trace contextRef="#ctx0" brushRef="#br2" timeOffset="55849.04">12326 8651 11 0,'14'29'5'0,"14"-8"-1"0,-17-11-4 0,7 6-5 16,6-4 1-1</inkml:trace>
  <inkml:trace contextRef="#ctx0" brushRef="#br2" timeOffset="56224.99">12891 8770 34 0,'7'4'17'0,"-4"-8"-17"0,-3 4 35 0,-3 4-34 16,-4 2 0-16,-1 3 0 15,-6 1 1-15,-7 2-3 16,-4 1 0-16,1-4 2 15,-1 1 0-15,4 2-2 16,3 1 0-16,4-1-1 16,0-2 0-16,3-4-2 15,4-3 0-15,4 0-2 16,6-3 1-16,8 0-1 0,7-3 0 16,3 3 2-16,0-3 0 15,0-3 4-15,0-1 0 16,0 1 3-16,1 0 1 15,-5 6 2-15,1 3 1 16,-4 9-1-16,0 4 0 16,0 3-2-16,-3 3 0 15,-4-3-4-15,0-4 0 16,0-2-5-16,0-7 0 16,0-6-7-16,-3-12 1 15</inkml:trace>
  <inkml:trace contextRef="#ctx0" brushRef="#br2" timeOffset="56854.9">13268 8651 31 0,'14'-9'15'0,"-7"6"-10"0,-7 3 23 0,-3 6-28 16,-1-3 0-16,-3 0 0 16,0 4 0-16,-4 2 0 15,-3-3 0-15,-10 7 0 16,-1-1 0-16,4 7-1 15,-4 0 1-15,4 0 0 16,3 3 0-16,4-7 0 16,7-2 0-16,0 3 0 15,11-10 1 1,20 3 0 0,1-2 1-16,-4-1 0 15,-3 0 0-15,-4 7 0 0,-7-1 0 16,-4 4-1-16,-6 0 1 15,-8-1-3-15,-3 4 1 16,0-6-1-16,0-1 1 16,-4-2-1-16,4-1 1 15,7 0 0-15,0 1 0 16,11-4 0-16,3 0 1 16,7-3 1-16,7 1 0 15,4-8 1-15,10-2 0 16,4-6 0-16,7-7 0 0,-1-3 0 15,-2-3 0-15,-8 3-2 16,4-3 0-16,-7-3-1 16,-4-1 1-16,-7 1-1 15,-3 3 0-15,-8 3-1 16,-3 6 1-16,-3 4-1 16,-8 6 0-16,-3 6-1 15,0 6 0-15,0 9-1 16,0 4 0-16,0-3 2 15,4 0 0-15,-1 6 1 16,4 0 0-16,0 3 1 16,0 0 1-16,4 0-2 15,-1 0 0-15,4-9-4 16,7-7 1-16,0-6-7 16,0-3 0-16,1-6-3 0,-5-7 0 15</inkml:trace>
  <inkml:trace contextRef="#ctx0" brushRef="#br2" timeOffset="57380.74">13974 8203 41 0,'24'3'20'0,"-6"19"-23"0,-11-13 38 0,-4 7-35 16,1-10 1-16,-4 7-1 15,0 12 1-15,-4 9-1 16,1 10 0-16,-1 13 2 15,4 5 0-15,4 7-1 16,3-6 1-16,0 0-1 16,0-10 1-16,-3-9-1 15,-1-13 0-15,1-9-1 16,-1-12 0-16,-6-7 0 16,-4-3 0-16,-4 3-1 0,-7-3 1 15,-6 0 0-15,-8-3 0 16,-3 0 0-16,-4 9 0 15,7-6 0-15,4 6 0 16,0 7 0-16,7 6 1 16,6 3 0-16,12 3 0 15,3-6 0-15,10-4 0 16,12-5-1-16,13-4 1 16,7-9-3-16,1-7 1 15,2-2-10-15,-6-1 0 16,-7 4-3-16,-4-7 0 0</inkml:trace>
  <inkml:trace contextRef="#ctx0" brushRef="#br2" timeOffset="57951.13">15155 8579 55 0,'18'19'27'0,"49"-6"-31"0,-42-10 53 16,6 0-48-16,1-3 0 15,0-3 0-15,-7-4 0 16,-4 1-2-16,-7-3 0 0,-3 2 1 16,-11-2 0-16,-4 3-2 15,-10-1 1-15,0 7-2 16,-7 4 0-16,-4 8-2 16,-3 4 0-16,-1 9 0 15,1 9 1-15,4 7 0 16,2 3 1-16,5 3 1 15,6-3 1-15,8-3 1 16,3-7 1-16,10-5-1 16,11-8 0-16,11-8-4 15,10-10 0-15,4-9-8 16,4-4 1-16</inkml:trace>
  <inkml:trace contextRef="#ctx0" brushRef="#br2" timeOffset="58178.37">15917 8548 44 0,'11'25'22'0,"-32"9"-18"0,14-21 36 16,-4 6-39-16,-7 6 0 15,-6 3 0-15,-4 10 1 16,-1-4-3-16,-2-2 0 15,-1 2-1-15,4-6 1 16,3 0-5-16,7-6 1 0,4-9-9 16,7-10 0-16</inkml:trace>
  <inkml:trace contextRef="#ctx0" brushRef="#br2" timeOffset="58373.16">15646 8563 35 0,'14'26'17'0,"0"39"-10"16,-7-46 22-16,0 13-28 16,4 5 1-16,-4-2 0 15,0 2 0-15,3 1-3 16,4 3 0-16,1-7 0 16,-5-2 0-16,4-1-7 15,4-6 1-15,-4-3-5 16,4-9 0-16</inkml:trace>
  <inkml:trace contextRef="#ctx0" brushRef="#br2" timeOffset="58760.89">16030 9278 36 0,'-3'69'18'0,"-8"-6"-16"0,8-47 31 15,-4 3-31-15,3-4 1 16,-3-5 1-16,3-7 0 16,1-9-5-16,3-13 0 0,0-16 4 15,0-12 0-15,3-12-2 16,1-1 1-16,-1-12-2 16,5 0 1-16,-1-7-1 15,0 1 0-15,3-3-1 16,4 8 0-16,4 11 1 15,3 15 0-15,7 6 0 16,4 6 0-16,-4 23 1 16,-3 12 0-16,-7 9-1 15,-4 13 1-15,-7 16-2 16,-4 6 1-16,-6 0-3 16,-8-7 1-16,-6 1-4 15,-5-7 1-15,1-6-3 16,0-3 0-16,3-3-5 0,1 0 0 15</inkml:trace>
  <inkml:trace contextRef="#ctx0" brushRef="#br2" timeOffset="59047.48">16521 8755 45 0,'10'9'22'0,"-6"-3"-24"0,-4-6 42 16,0 0-40-16,-4 4 1 16,-6-4 0-16,-8 0 0 0,-3 0-2 15,-4 6 1-15,-3 6 1 16,0 4 0-16,6 3-2 16,5 0 1-16,3 6-3 15,0 0 1-15,3 0-1 16,8 0 0-16,10-6-1 15,10-3 0-15,8-10-3 16,3-9 1-16,4-7-5 16,-7-5 0-16</inkml:trace>
  <inkml:trace contextRef="#ctx0" brushRef="#br2" timeOffset="59842.54">16669 8918 40 0,'3'31'20'0,"1"-18"-23"15,-4-13 34-15,3 0-32 0,-3 0 1 16,7-3-1-16,0-4 1 16,4-2 0-16,0-7 0 15,-1 4 0-15,4 5 0 16,0-2 0-16,1 0 0 15,-1 2 0-15,-4 4 1 16,1 6 0-16,-1 4 0 16,5 2-1-16,-1 7 0 0,0 3 0 15,0-1 0-15,-4-2-1 16,1 0 1-16,3-4-2 16,0 1 1-16,0-7-2 15,-3 0 1-15,0-3-2 16,-1 1 1-16,1-4 0 15,-1 0 0-15,1 3 0 16,-1 0 1-16,-3-3 0 16,1 3 1-16,-1 0 1 15,0 0 0-15,0-3 0 16,3 3 1-16,-3-3-2 16,4 7 1-16,-4 5 0 15,4 1 0 1,3 9-1-1,0-3 0-15,0-4 0 16,0-2 1-16,4-4 2 0,-1-6 0 16,4 0 0-16,1 1 1 15,2-8 0-15,1-2 1 16,0-3-1-16,3-4 1 16,4-2-3-16,6-4 1 15,5-10-2-15,-4-8 1 16,-4-4-1-16,-7-18 1 15,-3-10-2-15,-8-10 1 16,-6 1 0-16,-7-10 1 16,-4 10-1-16,-7-4 1 15,-8 7 0-15,1-4 0 0,0 17 0 16,-3 8 1-16,-1 10-2 16,4 19 1-16,0 13 0 15,0 15 0-15,3 19 0 16,0 12 0-16,1 20 0 15,-1 15 1-15,4 12-1 16,4 7 1-16,-1 3-2 16,1-3 0-16,3-10-2 15,0-9 1-15,3-16-5 16,1-12 1-16,-4-9-8 16,-4-17 0-16</inkml:trace>
  <inkml:trace contextRef="#ctx0" brushRef="#br2" timeOffset="60026.1">17082 8783 60 0,'14'22'30'0,"31"-38"-31"16,-16 4 58-16,13-10-56 0,11-6 0 15,25-1-1-15,13-11 0 16,1 2-8-16,-11 13 1 15,-14-3-11-15,-21-1 1 16</inkml:trace>
  <inkml:trace contextRef="#ctx0" brushRef="#br2" timeOffset="64799.62">10283 9608 28 0,'18'-3'14'0,"-7"-29"-8"0,-4 23 14 15,-4-4-16-15,1 4 1 16,-1 3 4-16,1-4 1 15,-8 7-11-15,-3 6 0 16,0 7 7-16,-3-1 0 0,-4 4-2 16,-1-1 1-1,-2 1-3-15,-4 9 0 0,-1 6-2 16,-2 6 1-16,-1 10-1 16,0 13 0-16,4 12 0 15,0 3 1-15,7 6-1 16,7-6 0-16,10 4-2 15,8-17 1-15,7-12-6 16,6-16 0-16,1-9-8 16,0-15 0-16</inkml:trace>
  <inkml:trace contextRef="#ctx0" brushRef="#br2" timeOffset="65040">10425 9783 31 0,'3'25'15'0,"-24"0"-5"0,17-15 17 16,-3 6-25-16,0 12 1 16,0-3 0-16,0 3 1 15,-3 7-6-15,3-1 1 16,0-3 2-16,3-5 1 15,0-1-5-15,4-13 0 16,8 1-9-16,-1-7 0 16</inkml:trace>
  <inkml:trace contextRef="#ctx0" brushRef="#br2" timeOffset="65310.6">10343 9987 36 0,'15'10'18'0,"13"-14"-14"15,-18 1 26-15,1 3-26 16,7 3 0-16,-1 4 2 16,4-1 0-16,1 6-8 15,-5 1 1-15,-3 3 4 16,-7-1 1-16,-7 1-3 15,-7-3 0-15,-3-1-3 16,-1 1 1-16,-6-1-7 0,-1-2 0 16,4-4-7-16,-7-3 1 15</inkml:trace>
  <inkml:trace contextRef="#ctx0" brushRef="#br2" timeOffset="65533.76">10724 10053 44 0,'-7'44'22'0,"4"-3"-28"0,3-35 36 0,0-3-34 16,0 0 1-16,3 0-20 15,-3-3 1-15,0-9 24 16,-3-4 0-16</inkml:trace>
  <inkml:trace contextRef="#ctx0" brushRef="#br2" timeOffset="65699.2">10672 9855 28 0,'17'13'14'0,"1"6"-17"16,-11-13 26-16,0 0-25 16,0 1 1-16,0-4-12 0,0 0 1 15,0-9 11-15,-3-1 1 16</inkml:trace>
  <inkml:trace contextRef="#ctx0" brushRef="#br2" timeOffset="66044.25">10890 10081 42 0,'7'60'21'0,"-7"-26"-28"0,0-27 44 16,0-1-38-16,0 0 0 0,0-6-1 15,-3-3 1-15,3-3 0 16,0-4 1-16,3-2-5 15,1-7 1-15,3-9 0 16,3-1 0-16,-2 1 0 16,2 0 0-16,1 3 0 15,3 6 1-15,0 10 2 16,0 6 1-16,4 3 2 16,-1 9 0-16,1 7 1 15,3 6 0-15,-3 0 0 16,3 3 1-16,0-7-4 15,0-2 1-15,-3-3-6 16,0 2 0-16,-1-2-5 16,-6-7 1-16</inkml:trace>
  <inkml:trace contextRef="#ctx0" brushRef="#br2" timeOffset="66420.28">11352 10097 36 0,'11'-19'18'0,"3"3"-21"0,-10 10 34 15,-1 3-30-15,-3 3 0 16,0 0 1-16,0 0 1 16,-3 0-4-16,-1 3 1 15,1 3 1-15,-1 4 0 0,1-1-1 16,3 1 0-16,-4-4-2 16,0 0 0-16,4 0 0 15,4 1 1-15,0-4-2 16,3 0 1-16,3 3 1 15,-3-3 0-15,4-6 1 16,3 3 0-16,-4-6 0 16,1 3 1-16,0 3-1 15,-1 0 1-15,1 9-1 16,-1-2 1-16,1 2-1 16,3 7 1-16,-3 2 0 15,-1 1 1-15,4 0-1 16,0-3 0-16,1-4-1 15,-1-5 1-15,0-4-7 16,0-10 1-16,0-2-6 16,0-7 1-16</inkml:trace>
  <inkml:trace contextRef="#ctx0" brushRef="#br2" timeOffset="66659.47">11790 10169 28 0,'7'9'14'0,"-4"-9"-7"0,-3 0 19 16,4 0-25-16,3 0 1 16,0 0 1-16,0 0 1 15,0 0-4-15,4-3 0 16,-4 0 3-16,3 0 0 0,5 0-1 16,9-3 0-16,8-1-2 15,3-2 0-15,4 0-3 16,3-10 0-16,4 0-4 15,4-3 1-15,-5 3-7 16,-2 7 1-16</inkml:trace>
  <inkml:trace contextRef="#ctx0" brushRef="#br2" timeOffset="66855.05">12513 9924 34 0,'0'26'17'0,"-14"5"-16"15,10-19 29-15,-6 10-27 16,-1 10 0-16,-10 12 2 16,-7 12 1-16,-11 13-8 15,0 9 1-15,-3 10 4 16,3-9 0-16,4-20-7 0,3-15 1 16,4-9-10-16,10-20 1 15</inkml:trace>
  <inkml:trace contextRef="#ctx0" brushRef="#br2" timeOffset="67036.71">12132 10009 26 0,'11'0'13'0,"17"38"-1"0,-18-23 12 16,1 7-22-1,3 0 1-15,0 7 0 0,0-1 1 0,0-3-6 16,1-6 0-16,-1-4-2 15,0-5 0-15,-4-4-7 16,-3-9 1-16</inkml:trace>
  <inkml:trace contextRef="#ctx0" brushRef="#br2" timeOffset="67439.95">12792 9394 44 0,'-18'38'22'0,"36"19"-22"0,-4-32 40 0,7 12-38 15,4 10 1-15,3 13 0 16,4 12 0-16,3 0-5 15,-10 7 0-15,-11-1 2 16,-14 3 1-16,-11 17-8 16,-21-1 1-16,-31 3-8 15,-15-18 0-15</inkml:trace>
  <inkml:trace contextRef="#ctx0" brushRef="#br2" timeOffset="69721.64">17230 3690 17 0,'7'-18'8'0,"0"8"0"15,-7 10 9-15,0 0-13 16,0 0 1-16,0-9 2 16,-4-1 0-16,1 1-9 15,-4-7 0-15,-4 4 5 16,-3-13 1-16,-4 6-3 0,-3 0 1 15,-4 7-1-15,-3 2 0 16,-7 10-1-16,-4 3 0 16,0 10 0-16,1 6 1 15,-5 3-2-15,4 15 1 16,1 10-3-16,-1 7 0 16,4 15 0-16,3 3 0 15,11 0-1-15,10-3 1 16,11-7 1-16,14-8 0 15,11-13 3-15,10-10 0 0,15-12 1 16,6-19 1 0,7-7 0-16,-3-5 0 0,4-23 0 15,-4 7 0-15,-7-16-6 16,-7 0 1-16,-8 7-8 16,-9-4 1-16</inkml:trace>
  <inkml:trace contextRef="#ctx0" brushRef="#br2" timeOffset="70623.12">17403 3763 16 0,'-4'15'8'0,"-3"-8"2"0,7-7 5 16,0 0-12-16,0-10 0 0,0 10 4 16,0 0 0-1,7 0-8-15,-3-9 0 0,3-1 5 16,3 10 1-16,4-3-1 16,0 0 0-16,4-3-1 15,3-4 0-15,7-2-1 16,8-10 1-16,10-16 0 15,17-9 0-15,4-34-1 16,7-17 1-16,11-18-1 16,3-15 0-16,-7-1-1 15,-7-6 0-15,-10 13-1 16,-11-7 1-16,-15 25-5 16,-13 7 1-16,-7 9-10 15,-8 22 1-15,-10 9-2 16,0 23 0-16</inkml:trace>
  <inkml:trace contextRef="#ctx0" brushRef="#br2" timeOffset="71298.53">17530 3339 40 0,'28'-9'20'0,"-18"18"-20"15,-6-2 38-15,-1 2-35 16,-3 3 0-16,-3 4 1 15,-4 6 0-15,-7-6-6 16,-4 9 1-16,-3-3 2 0,0 9 1 16,-4 4-2-16,4 2 1 15,-4-2-1-15,8-7 0 16,-1 0 0-16,4-3 0 16,3-6 0-16,4-3 0 15,0 3-1-15,4-7 0 16,3-2 0-16,3 2 0 15,4-2 0-15,0-1 0 16,7-3-1-16,0 4 1 16,1-4 0-16,2-3 0 15,8 0 0-15,-4-3 0 16,0-3 1-16,-3-6 0 0,-4-7 1 16,4 0 0-16,-4-3 0 15,0 1 0-15,-4-7 0 16,1-7 1-16,-4-2-1 15,-3 9 1-15,-4-13-8 16,-4-3 1-16,-14 4-9 16,4 8 1-16</inkml:trace>
  <inkml:trace contextRef="#ctx0" brushRef="#br2" timeOffset="72801.63">18387 1047 41 0,'0'6'20'0,"3"19"-7"0,-3-25 20 16,4 10-33-16,-4 2 1 0,-4 16-1 15,-3 4 1-15,-3 21-1 16,-4 0 0-16,-4 23-1 15,-3-7 1-15,0 3-4 16,3-19 0-16,0-9-10 16,4-6 1-16</inkml:trace>
  <inkml:trace contextRef="#ctx0" brushRef="#br2" timeOffset="73374.41">18634 1241 42 0,'7'-6'21'0,"0"-16"-14"0,-7 13 30 0,-4-4-37 16,-3-6 1-16,-3 7 0 15,-1 2 0-15,-3 4-1 16,0 6 0-16,0 6 0 16,3 13 0-16,1 3-2 15,-1 10 1-15,4 2-2 16,3 13 1-16,4-9-1 15,4 6 0-15,3-10 0 16,4-9 1-16,6-6 1 16,1-16 0-16,0-6 2 15,-4-13 0-15,-4 4 1 16,1-13 0-16,-4-4-1 16,0 4 1-16,0-3-8 15,-4 3 0-15,1-3-6 0,7 3 0 16</inkml:trace>
  <inkml:trace contextRef="#ctx0" brushRef="#br2" timeOffset="73642.96">18951 1078 47 0,'4'0'23'0,"-1"10"-24"0,-3-20 41 0,0 20-40 16,-7 2 0-16,0 16-1 16,-10 4 0-16,-1 21-1 15,0-6 0-15,4 7-5 16,0-1 1-16,3 0-8 15,-3-15 1-15</inkml:trace>
  <inkml:trace contextRef="#ctx0" brushRef="#br2" timeOffset="73958.34">19195 1047 45 0,'17'28'22'0,"-24"-22"-22"0,7-6 38 15,-3 10-37-15,-8 9 0 0,-3 12 0 16,-4 0 0-16,-3 20-2 16,0 5 1-16,3 16-3 15,4-3 0-15,0-6-11 16,4-4 1-16</inkml:trace>
  <inkml:trace contextRef="#ctx0" brushRef="#br2" timeOffset="77331.6">17812 4249 35 0,'-14'15'17'0,"14"-5"-6"0,0-10 18 16,10-3-23-16,4-4 0 15,8 1 3-15,13 0 1 16,25-4-12-16,10 1 0 15,22-4 7-15,7-2 1 16,14 5-4-16,-7 1 0 16,-8 9-5-16,-17-10 1 15,-17 10-9-15,-18 0 1 16,-25 4-7-16,-7 2 0 0</inkml:trace>
  <inkml:trace contextRef="#ctx0" brushRef="#br2" timeOffset="78131.92">19498 2571 39 0,'7'-9'19'0,"-14"18"-13"0,4-6 29 16,-8 10-33-16,-10 9 0 16,-11 12 1-16,-3-9 0 15,-11 16-4-15,-11 9 0 0,-3 3 0 16,-3 10 1 0,-4 16-4-16,0 2 0 0,7-12-5 15,0 0 0-15,11-6-5 16,6-13 1-16</inkml:trace>
  <inkml:trace contextRef="#ctx0" brushRef="#br2" timeOffset="78564.92">18768 3088 30 0,'7'19'15'0,"-4"16"-11"16,-3-26 24-16,-3 10-28 15,-4 9 0-15,-4-3 1 16,1 3 1-16,-4 1-3 16,-4 2 1-16,-3-6 0 0,3 3 1 15,0-9-1-15,4-3 1 16,0-4-2-16,7-2 1 15,4-4-1-15,10-3 1 16,7-3 0-16,7-3 0 16,11-10 1-16,14 4 0 15,6-3 1-15,1-7 1 16,-10 9 0-16,-8-5 1 16,-3 5-1-16,-11 4 1 15,-10 3-1-15,-11 3 0 0,-11 0-1 16,-14 0 0-16,-14 0-2 15,1-6 1-15,-5-13-2 16,4-3 1-16,8-3-12 16,10-7 0-16,3 1-2 15,18 3 1-15</inkml:trace>
  <inkml:trace contextRef="#ctx0" brushRef="#br2" timeOffset="79344.72">19787 1919 34 0,'18'28'17'0,"-4"16"-13"0,-14-32 27 15,0 20-30-15,-3-4 0 16,-8 10 0-16,-3 5 0 16,-7 8-2-16,0-1 1 0,-4 9 1 15,4-2 0-15,3 2-1 16,7-5 1-16,4-10-1 15,4 0 1-15,6-13 0 16,4-9 0-16,0-3-1 16,1-10 1-16,-5-9-1 15,1-9 0-15,-1-1 0 16,-3 1 0-16,-3-7-1 16,-8 4 1-16,0-1 0 15,-3 4 0-15,-3 6-1 16,-1 6 1-16,0 3-1 15,1 3 0-15,3 1 1 16,0 5 0-16,-1-2-1 16,1 12 1-16,4-6 0 15,3 6 0-15,3-6 0 16,8 6 1-16,3-3-1 0,3 3 1 16,4 0-1-16,8-12 1 15,9-4 1-15,8-3 0 16,3-9-1-16,1-6 1 15,-1-4-1-15,-3 1 1 16,-4 2-1-16,-7-5 0 16,-3-4-2-16,-7 0 1 15,-4-6-1-15,-7 6 0 16,0-9 1-16,-14 6 0 16,0 9-1-16,-4-2 0 15,1 11 1-15,-4 4 0 16,0 13 0-16,-1 6 0 0,5 0-1 15,-1 12 1-15,4-6 0 16,0 13 0-16,7-4-1 16,4-2 0-16,3-1-1 15,7-19 0-15,3 1-5 16,5-4 1-16,6 1-6 16,4-10 0-16</inkml:trace>
  <inkml:trace contextRef="#ctx0" brushRef="#br2" timeOffset="79615.96">20232 2656 34 0,'10'-22'17'0,"5"12"-13"16,-15 10 27-16,0 0-30 16,-4 0 1-16,-7-6 0 15,-6 6 0-15,-1 0-3 0,4 6 1 16,-4 7 2-16,1 12 1 15,-1-6 0-15,0 3 0 16,4 9 1-16,7 4 0 16,7-1-1-16,4-9 1 15,3-3-1-15,3-3 0 16,12-7-4-16,6-5 0 16,4-7-8-16,-8-7 0 15,-10-5-7-15,-7-1 0 16</inkml:trace>
  <inkml:trace contextRef="#ctx0" brushRef="#br2" timeOffset="81537.14">17738 3894 28 0,'14'7'14'16,"-4"-4"-9"-16,-10-3 14 0,4-3-19 15,-8-7 1-15,-6 1-1 16,-4-1 0-16,-7-2 0 16,-11 9 0-16,-7-7 0 15,-3 13 0-15,-4 4 0 16,10-4 1-16,5 6-1 16,-1 4 1-16,-3 6 0 15,3 9 0-15,4-3-1 16,0 9 0-16,6 7 0 15,5 3 0-15,10 0-1 0,7-3 1 16,7 6 0-16,7-13 1 16,3 1 1-16,12-7 0 15,13-16 1-15,7 1 0 16,1-13 0-16,-4-6 0 16,-4-13 0-16,-7-3 1 15,-7-9-1-15,-3-7 0 16,-11 3-2-16,-10-8 1 15,-11-8-3-15,-7 1 0 16,-8 9-12-16,-13 4 1 0</inkml:trace>
  <inkml:trace contextRef="#ctx0" brushRef="#br2" timeOffset="85456.24">9112 3979 21 0,'36'-16'10'0,"13"1"-5"0,-35 11 11 0,0-5-15 15,0-4 1-15,-7 1 4 16,-3-4 1-16,-11 1-7 16,-7-14 0-16,-7 7 4 15,-11-3 1-15,-14 7-2 16,-11-8 1-16,-6 8-3 16,-11-1 1-16,-4 3-1 15,11 7 1-15,0 6-1 16,0 9 0-16,0 6-1 15,4 10 1-15,-4 0-1 16,3 7 0-16,4-4-2 16,4 3 0-16,3 6 0 15,14 4 0-15,-3-13 0 16,6 13 0-16,5-1 1 16,2 1 0-16,8 3 1 0,11-7 0 15,-1 10 0-15,11 3 0 16,4-3 0-16,13 0 1 15,8 0 0-15,0-3 0 16,10-1-1-16,-3 1 1 16,10-16 0-16,-3-6 0 15,7 3 0-15,3-13 0 16,0 4 0-16,-3-10 0 16,4-6 0-16,-8 0 1 15,4-7 0-15,0-8 1 16,0-1-1-16,-4-13 1 15,0-12-2-15,4 1 1 0,0-4-1 16,-4-10 1-16,-3 4-2 16,0 9 1-16,-7-9-4 15,-15 2 0-15,-6 8-10 16,-11-1 0-16</inkml:trace>
  <inkml:trace contextRef="#ctx0" brushRef="#br2" timeOffset="86281.48">8707 1705 30 0,'-4'-37'15'0,"4"2"-5"0,0 26 13 15,0 9-21-15,0-6 1 16,-3 12 0-16,-1 3 0 0,-3 13-4 16,-4 10 0-16,-3 15 3 15,0 22 0-15,0 18-1 16,3 4 0-16,1 7-1 16,-1 8 0-16,4 20 0 15,0-10 0-15,4-10-1 16,3-5 0-16,-7-4-3 15,3-12 0-15,1-7-7 16,-1-6 0-16</inkml:trace>
  <inkml:trace contextRef="#ctx0" brushRef="#br2" timeOffset="86787.95">8442 3038 29 0,'-4'19'14'0,"-3"6"-10"0,7-15 18 15,0 5-21-15,4 10 1 16,-1 7 1-16,1-1 0 15,0 3-4-15,-4 14 0 0,0-11 2 16,0 4 1-16,-4-3-2 16,0-13 1-16,1 3-2 15,3-6 0-15,0 0 1 16,0-13 1-16,3-9 0 16,5 0 1-16,2-9 0 15,4-1 0-15,4-8 1 16,-1-8 1-16,5-5-1 15,6 0 1-15,11-7-1 16,3 4 0-16,0 2 0 16,-6 4 1-16,-8 9-1 15,-7 10 0-15,-3-7-1 16,-8 13 0-16,-10 3-1 16,-14 0 0-16,-14 3-1 15,-11 3 0-15,0-2-1 16,-10-8 1-16,-4-2-5 15,0-3 1-15,7-7-12 16,11-3 1-16</inkml:trace>
  <inkml:trace contextRef="#ctx0" brushRef="#br2" timeOffset="87767.56">8019 972 35 0,'10'-10'17'0,"1"13"-4"0,-8 4 17 0,4-7-26 15,-7 3 1-15,0-3 2 16,0 6 0-16,-7 4-10 16,0-1 1-16,-7 0 6 15,-11 7 0-15,-3-7-3 16,-3 4 1-16,2 12-2 15,-6 0 1 1,10 13-2-16,1-1 0 16,10-2-2-16,6-16 1 15,8-4-2-15,8-15 1 16,6 0-1-16,10-9 0 16,-3 0 2-16,4-10 0 15,0 3 1-15,-4-3 0 16,-3 4 0-16,-8 2 1 15,1 0 0-15,-1 10 0 16,1-3 0-16,0 12 0 16,6 4 0-16,-10-1 1 15,4 10-1-15,-1 6 0 0,-2-6 1 16,-1 15 0-16,3 1 0 16,-3-7 0-16,4 7-3 15,-1-13 1-15,-3-7-7 16,4-9 1-16,0-6-6 15,-1-9 0-15</inkml:trace>
  <inkml:trace contextRef="#ctx0" brushRef="#br2" timeOffset="88052.29">8297 476 45 0,'0'10'22'0,"-7"24"-22"0,7-37 41 16,0 6-41-16,-3 16 1 16,-1 12-1-16,1 23 1 15,-1 8-2-15,1 29 0 16,-1-19-2-16,1 10 1 15,-1-10-3-15,1-22 0 16,3-6-7-16,0-6 1 16,0-13-2-16,3-22 0 15</inkml:trace>
  <inkml:trace contextRef="#ctx0" brushRef="#br2" timeOffset="88292.6">8382 357 40 0,'14'-28'20'0,"0"28"-21"0,-7 3 39 0,-7 13-35 15,4-4 0-15,-4 20 0 16,0-10 1-16,0 21-6 16,-4 8 1-16,4 30 3 15,-7 1 0-15,7 5-2 16,0-5 0-16,0 6-3 15,0-16 1-15,0-16-7 16,0-5 0-16,-3-17-5 16,-4-6 1-16</inkml:trace>
  <inkml:trace contextRef="#ctx0" brushRef="#br2" timeOffset="88758.68">8622 1097 34 0,'25'3'17'0,"10"-3"-12"0,-28-3 26 0,0 3-29 15,0-9 1-15,0 2 1 16,-7 7 1-16,0 0-7 16,-7 0 1-16,0 7 3 15,-14-17 1-15,0 10-2 16,7 0 0-16,-4 10-1 15,0-1 1-15,1 10-1 16,3 6 0-16,3-6-1 16,4 9 1-16,0-19-3 15,7 1 1-15,3-1-1 0,4-2 0 16,4-7-1-16,7 3 0 16,-8-6-2-16,4-4 1 15,-3 4-6-15,3-13 1 16,-14 1 0-16,11-4 0 15</inkml:trace>
  <inkml:trace contextRef="#ctx0" brushRef="#br2" timeOffset="89224.14">8805 1097 48 0,'11'3'24'0,"-8"41"-28"0,1-34 53 0,0 5-49 16,-1-2 0-16,1-4-1 15,-1 4 1-15,-3-10 0 16,4 3 0-16,-4-6-1 15,3-9 1-15,1-7-1 16,-1 0 1-16,1 4 0 16,6 2 0-16,-6 1-1 15,6 9 0-15,-3 3-1 0,4 13 0 16,7-4-1-16,-4 10 0 16,0-9-1-16,0 3 1 15,4-7 1-15,-8-6 0 16,8 3 1-16,0-6 0 15,3 0 2-15,0-9 0 16,-7-7 0-16,4 4 1 16,-8-4 0-16,1-9 0 15,-1 3 0-15,-3 6 0 16,-3-2-6-16,-4-17 1 0,-4-3-10 16,-10 4 0-16</inkml:trace>
  <inkml:trace contextRef="#ctx0" brushRef="#br2" timeOffset="90336.11">9857 815 49 0,'7'41'24'0,"3"25"-20"16,-6-48 40-16,3 14-43 15,-4-1 0-15,1 0 0 16,-4-2 0-16,0-4-3 16,0-6 1-16,-4-7 1 15,4-6 0-15,0-12-1 16,0-3 1-16,4 6-1 15,3-13 0-15,0 0 0 16,11-3 0-16,-4 1-1 16,3-1 0-16,1 0 0 15,3 10 0-15,-3-1 0 16,-1 1 1-16,1-1-1 16,-4 7 1-16,0 0 1 0,-3 6 0 15,0 0 0-15,-1 7 0 16,1 9 0-16,-4-1 0 15,0-2 0-15,3-7 0 16,-3 1-1-16,4-1 1 16,-11 1-3-16,4-1 1 15,-1-3-9-15,1 4 1 16,-8-7-3-16,1 3 1 16</inkml:trace>
  <inkml:trace contextRef="#ctx0" brushRef="#br2" timeOffset="91038.48">10245 1072 39 0,'24'16'19'0,"5"-16"-13"16,-19 0 35-16,4 0-39 16,4 0 0-16,3 0 0 15,-3 0 1-15,-1-13-4 16,5 1 0-16,-8-4 2 15,-4-3 0-15,1 3-1 16,-4 4 1-16,-7 3-1 16,-4-1 0-16,1 4 0 15,-4 6 1 1,-7 19-3-16,3 6 1 16,-3-19-2-16,3 3 1 15,11 4-1-15,4 3 1 16,3-1-1-16,11 4 1 15,-1-6 1-15,4 2 0 16,4-5 1-16,7-1 0 16,3-3 0-16,0-2 0 15,1-4-1-15,-5-4 1 16,1-5 1-16,0-7 0 16,-4 7 0-16,-7-10 0 15,-3 0 0-15,-4-6 0 16,-3 0 0-16,-4 6 1 15,0 1-2-15,-4-1 1 0,-3 6-3 16,-3 10 1-16,-1 3-3 16,-6 9 1-16,3 7-4 15,0-3 1-15,-1 12-1 16,1 0 1-16,0 9 3 16,4 7 0-16,-1 0 4 15,4 3 0-15,0 3 4 16,7-3 1-16,4 0 0 15,-4-1 1-15,-3-5-3 16,-8 0 1-16,0-4-3 16,-3-6 1-16,-7-6-2 15,-3-3 0-15,-4-16-2 16,-1 4 1-16,1-17 0 16,0 4 0-16,7-7 1 0,3-2 0 15,8-1-2-15,6-6 0 16,8-3-3-16,7-3 0 15,3-4-7-15,3 1 0 16,5 0-3-16,-1-4 1 16</inkml:trace>
  <inkml:trace contextRef="#ctx0" brushRef="#br2" timeOffset="91602.41">11095 1012 45 0,'3'-3'22'0,"1"3"-25"16,-4 0 45-16,-4 3-43 0,-3 4 1 0,0 2 1 16,0 1 0-16,0 5-1 15,0-12 0-15,0-3 0 16,4 7 1-16,-1-4-1 16,4 3 1-16,7 3-3 15,0-2 0-15,0 2-1 16,4-6 1-16,-1 4-2 15,-3 2 1-15,4 0 0 16,0 1 0-16,-1-4 1 16,1 3 0-16,-1 1 0 15,4-1 1-15,1 1 0 16,-1-7 1-16,0-3-1 16,7-10 1-16,-3 1-1 15,-1-4 1-15,4-2 0 16,4-1 0-16,3-6 0 0,4-12 0 15,7-10 0-15,7-19 0 16,-7 10 0-16,-4-26 1 16,-7 13-1-16,-7 4 0 15,-7-10 0-15,-7-7 0 16,-7 7 0-16,-7 0 0 16,-7 12 0-16,-7 13 0 15,-4 7 1-15,-3 18 0 16,0 15 0-16,0 23 1 15,3 19-1-15,0 18 1 16,11-6 0-16,4 25 0 0,6 10-1 16,11 12 1-16,0-3-3 15,4-13 1-15,-8-12-4 16,-3-13 0-16,0-18-8 16,-7-20 1-16</inkml:trace>
  <inkml:trace contextRef="#ctx0" brushRef="#br2" timeOffset="91807.78">11197 874 42 0,'14'35'21'0,"15"-13"-17"16,-22-25 34-16,3 3-36 0,4-10 1 15,4 4 0-15,3-3 1 16,4-1-6-16,3-9 1 15,-3 10-1-15,6 9 1 16,-6 0-8-16,0 0 1 16,-11 0-7-16,4 3 1 15</inkml:trace>
  <inkml:trace contextRef="#ctx0" brushRef="#br2" timeOffset="92018.69">11680 1097 42 0,'0'44'21'0,"-3"-13"-28"0,3-24 35 0,0-4-29 15,0-3 1-15,0-3-7 16,-4-7 1-16,4 1-1 15,-3-7 0-15</inkml:trace>
  <inkml:trace contextRef="#ctx0" brushRef="#br2" timeOffset="92451.63">11617 868 31 0,'14'16'15'0,"0"-4"-10"0,-10-5 21 15,3-7-25 1,0 6 1-16,0-6-1 0,0 3 1 16,4 3-4-16,-1-6 1 15,1 0-2-15,-4 4 0 16,0-4-4-16,0 6 1 16,0-6 0-16,0 9 1 15,4 4 0-15,-1 9 1 16,1 0 4-16,-1-7 0 15,1 1 2-15,-1-3 1 16,1 2 0-16,0 4 1 0,-4-3 0 16,3-4 1-16,-3-2 0 15,0-4 0-15,-3 3 0 16,-4-9 0-16,0 0-2 16,3-9 1-16,1 3-2 15,0-4 1-15,-1 1-3 16,-3-1 1-16,0 10-1 15,7 7 1-15,0-17-1 16,-3 13 1-16,3-9-4 16,-4-3 1-16,-3 9-8 15,0-10 1-15,-3 10-3 16,-1-9 0-16</inkml:trace>
  <inkml:trace contextRef="#ctx0" brushRef="#br2" timeOffset="92918.2">11934 1213 46 0,'15'3'23'0,"16"-3"-25"0,-17-3 46 0,8-3-44 16,2-7 1-16,1-12-1 16,0 0 0-16,-8 16-1 15,-3-7 1-15,-3-3 0 16,-4-3 0-16,-3-3-1 15,-11 6 1-15,-8-3-1 16,-2 10 0-16,-1 12 0 16,1 3 0-16,2 19 0 15,5-13 1-15,6 10 0 16,8 6 0-16,6 13 0 16,8-10 1-16,3 0-1 15,7 4 1-15,8-20-1 16,10-2 1-16,-1-4-3 15,-6-15 1-15,-3-10-10 0,-15-6 0 16,-14 6-3-16,10 0 0 16</inkml:trace>
  <inkml:trace contextRef="#ctx0" brushRef="#br2" timeOffset="100964.16">11800 8134 28 0,'4'19'14'0,"-4"28"-18"15,3-35 15-15,-3 4-20 0,0 0 0 16,0-4-3-16,0-2 1 16</inkml:trace>
  <inkml:trace contextRef="#ctx0" brushRef="#br2" timeOffset="101180.77">11931 8059 37 0,'0'6'18'0,"3"16"-22"0,-3-13 39 0,0 7-36 16,-3 6 1-16,-4 3-5 15,0 6 1-15,-4-6-4 16,8-3 0-16</inkml:trace>
  <inkml:trace contextRef="#ctx0" brushRef="#br2" timeOffset="101852.88">14259 8065 24 0,'-7'0'12'16,"7"-22"3"-16,4 13 11 0,-4 9-22 0,0 0 0 15,7 0 4-15,0 6 0 16,-4 6-10-16,-3 1 0 16,0 9 6-16,0 3 0 15,-3 3-4-15,-4-3 1 16,3 0-8-16,1-6 1 16,-1-3-7-16,1-16 0 15</inkml:trace>
  <inkml:trace contextRef="#ctx0" brushRef="#br2" timeOffset="102014.84">14407 7980 30 0,'0'22'15'0,"-3"28"-11"0,3-37 18 0,-4 12-23 15,1 9 0-15,-4 7-11 16,-4-6 1-16,1-1 8 15,3-6 1-15</inkml:trace>
  <inkml:trace contextRef="#ctx0" brushRef="#br0" timeOffset="108561.06">20482 4553 38 0,'4'12'19'16,"-1"-9"-9"-16,-3 1 20 0,-7-1-27 15,-7 9 0-15,-7 13 0 16,-14 13 0-16,-8 12-5 15,-2 13 1-15,-1 3 1 16,0 6 0-16,-4-9-7 16,1 6 0-16,10-7-7 15,7-24 1-15</inkml:trace>
  <inkml:trace contextRef="#ctx0" brushRef="#br0" timeOffset="108770.3">20073 4390 27 0,'11'37'13'0,"20"4"2"0,-24-13 15 16,4 19-27-16,10 19 0 16,14 13 0-16,4 24 0 15,7-9-5-15,4 3 0 16,-1-9-7-16,-3-22 0 15,-11-13-3-15,-10-12 1 0</inkml:trace>
  <inkml:trace contextRef="#ctx0" brushRef="#br0" timeOffset="109371.5">21985 3885 44 0,'-3'6'22'0,"-15"22"-22"0,11-15 42 0,-11 9-42 15,-6-10 0-15,-1 23 0 16,-10 9 0-16,-8 9 0 15,-10 19 0-15,-7 29 1 16,7 11 0-16,4 23 0 16,7 6 0-1,14 48 1 1,17-30 0-16,18-39-2 16,18-33 1-16,13-14-7 15,5-23 1-15,-8-31-10 16,4-10 1-16</inkml:trace>
  <inkml:trace contextRef="#ctx0" brushRef="#br0" timeOffset="109730.87">22306 4045 46 0,'-7'12'23'0,"-14"64"-18"0,17-54 34 0,1 21-39 15,-4 8 1-15,0 21-1 16,-4 6 1-16,1 13-2 16,6 3 1-16,4-6 0 15,0 0 1-15,4-10-4 16,3-12 1-16,0-16-7 16,3-12 1-16,1-23-6 15,-8-5 0-15</inkml:trace>
  <inkml:trace contextRef="#ctx0" brushRef="#br0" timeOffset="109958.88">22602 4954 57 0,'11'19'28'0,"-4"25"-25"0,-3-38 54 16,-4 7-57-16,3-1 1 16,-3 1-4-16,4-4 0 0,-4-3-5 15,3-2 0-15,-3-14-10 16,7 1 0-16</inkml:trace>
  <inkml:trace contextRef="#ctx0" brushRef="#br0" timeOffset="110587.11">23315 4998 42 0,'0'22'21'0,"4"-19"-13"15,-4-9 27-15,3-4-33 16,-3-21 1-16,0-13 1 16,0-22 1-16,0-6-6 15,0-9 1-15,-3-20 3 16,3-12 1-16,3-3-2 16,4 4 1-16,4 21-2 15,3 0 1-15,4 0 0 16,-4 19 0-16,7 15-1 15,0 10 1-15,7 19-2 16,0 19 1-16,1 21-3 16,-5 7 0-16,-6 22-5 0,-7 12 1 15,-15 10-11-15,-3-4 0 16,-11 4 0-16,1-3 0 16</inkml:trace>
  <inkml:trace contextRef="#ctx0" brushRef="#br0" timeOffset="110770.22">23100 4578 53 0,'3'22'26'0,"29"-13"-28"0,-14-6 54 0,10 4-52 16,11 2 0-1,3-6-1-15,-3 0 1 0,0 0-6 16,-4-3 0-16,-7 0-10 15,-7 4 0-15</inkml:trace>
  <inkml:trace contextRef="#ctx0" brushRef="#br0" timeOffset="111353.04">23985 3342 27 0,'7'25'13'0,"4"44"2"16,-11-50 8-16,4 16-18 15,-1 6 0-15,4 18 2 16,4 4 1-16,6 25-10 15,5 18 0-15,6 29 6 16,0 6 1-16,0 16-3 16,-10 3 0-16,-11 0-2 0,-11-16 0 15,-17-6-2-15,-11-25 1 16,4-13-10-16,0-18 0 16,-7-19-3-16,3-26 0 15</inkml:trace>
  <inkml:trace contextRef="#ctx0" brushRef="#br0" timeOffset="111878.94">24525 5202 40 0,'-3'12'20'0,"10"-2"-14"16,0-10 34-16,-7 0-38 16,10 0 1-16,8 6 2 0,7 7 0 15,6-7-6 1,1 0 0-16,0 4 3 0,-4-4 1 16,-7 3-2-16,-3 4 1 15,-8-1-2-15,-10 4 0 16,-7 6-1-16,-7-3 1 15,-7 12-1-15,0 1 1 16,0-7 0-16,0 6 0 16,7 0 0-16,3 1 1 15,7-1 0-15,8-3 1 16,10-6-1-16,7-3 1 16,7-3-3-16,11-13 1 0,0-3-10 15,-7-13 0-15,-11 4-7 16,0 3 0-16</inkml:trace>
  <inkml:trace contextRef="#ctx0" brushRef="#br3" timeOffset="120901.23">21223 5302 39 0,'4'22'19'0,"-1"22"-15"16,-3-38 20-16,0 10-24 15,7 12 1-15,-7-6 2 16,0 3 0-16,0 10-2 16,4 6 0-16,-4-1 1 15,-4 11 1-15,-3 5-1 16,0-3 1-16,0 1-2 16,4-14 1-16,-5-2-2 15,5 0 0-15,-1-10 1 0,4-3 0 16,0-6 0-16,4-4 1 15,3-2 0-15,0-1 0 16,11 4-1-16,13-6 1 16,8-1-2-16,11-3 1 15,13 1 0-15,18-4 0 16,0 0-2-16,11 0 1 16,25 3 0-16,10 0 1 15,17 4-1-15,15 2 1 16,0 4-1-16,17 3 0 15,15-3 0-15,-11-7 0 16,14 0 0-16,14-2 0 0,0-4-1 16,-4 3 1-16,-10 7 0 15,4-1 0-15,-11 4 0 16,-7 9 0-16,-25 3-1 16,0-3 1-16,-17 3-1 15,-4-9 1-15,-21-3-1 16,-14-3 1-16,-22-10-1 15,-6-10 1-15,-15-8-1 16,-13-7 1-16,-12 0-1 16,-13-6 0-16,-4-7 0 15,-10-9 0-15,-8 7 0 16,-6-7 0-16,-5-3 0 16,-2-4 1-16,3-2-1 15,0-13 1-15,-1-18-1 16,-2-10 1-16,-4-29-8 15,-8-2 1-15,12-1-7 16,20-5 1-16</inkml:trace>
  <inkml:trace contextRef="#ctx1" brushRef="#br3" timeOffset="66651.21">18302 3998 0,'0'0'0,"0"0"15,0 0 1,0 0-16,0 0 15,0 0 1,0 0-16,0 0 16,0 0-1,0 0-15,0 0 16</inkml:trace>
  <inkml:trace contextRef="#ctx0" brushRef="#br3" timeOffset="122012.48">22356 6823 40 0,'-4'44'20'0,"-3"19"-14"16,7-51 20-16,0 1-25 15,0-4 1-15,0 1 2 0,0-7 1 16,0-3-6-16,0-13 1 16,3-2 3-16,8-11 0 15,7 1-2-15,6-6 1 16,1-10-2-16,3 4 1 16,1 5-1-16,-1 7 1 15,-4 0-1-15,-2 6 0 16,-5 7-1-16,-3 5 1 15,-7 1-2-15,-3 9 0 16,-1 7-1-16,-3-1 0 16,0 1-1-16,0-4 1 0,0 0 0 15,4-3 1 1,3-3 1-16,0 0 0 0,4 0 1 16,3 0 1-16,0-3-1 15,4 0 0-15,-1 0 0 16,4-3 1-16,1-4-1 15,-1 1 0-15,-4-1-1 16,1 4 1-16,-4 0 0 16,0 0 1-16,-3 2-1 15,-4 8 0-15,-4 8 0 16,1 10 0-16,-4 6 0 16,0-6 0-16,-4 0 0 15,4-6 0-15,0-4-5 16,0-2 1-16,7-4-8 15,-3-3 1-15</inkml:trace>
  <inkml:trace contextRef="#ctx0" brushRef="#br3" timeOffset="122401.55">23170 6685 41 0,'4'0'20'0,"-4"-3"-21"0,0 3 34 16,-7 3-33-16,-4 3 1 16,-3 4 0-16,-3 2 1 0,-5 7-3 15,-6 0 1 1,4-6 0-16,-1-1 1 0,4-3-2 16,-1-2 1-16,8-1-3 15,4-3 1-15,3 0 0 16,7 0 0-16,7 4 0 15,10-4 0-15,8-3 1 16,-4-6 0-16,4-4 1 16,0 1 1-16,-1-1-1 15,1 7 0-15,-4 3 1 16,0 6 0-16,-3 1 0 16,0 8 0-16,-8 7-1 15,-3 3 1-15,0 1 0 16,-3-1 0-16,-1-7-10 15,1 1 0-15,-1-9-2 16,5-4 0-16</inkml:trace>
  <inkml:trace contextRef="#ctx0" brushRef="#br3" timeOffset="122808.92">23396 6983 26 0,'0'25'13'0,"7"-19"-9"0,-7-6 21 15,0 0-26-15,0 0 1 0,4-9 1 16,-1-4 0 0,1-2 0-1,3-7 1-15,0-3 0 0,-3 6 0 0,3-3 0 16,3 6 1-16,-3 4-2 15,0 5 0-15,4 1-3 16,3-3 1-16,0 12-4 16,0 6 1-16,0 4-1 15,0-1 0-15,-3 4 1 16,0-3 0-16,-4 12 1 16,0 0 1-16,0 0 2 15,0 0 0-15,0 0 0 16,-4-3 1-16,4-3-1 15,4-7 0-15,3-5-1 16,4-10 0-16,3-7-3 16,4-6 1-16,6-6-3 15,1-12 0-15</inkml:trace>
  <inkml:trace contextRef="#ctx0" brushRef="#br3" timeOffset="123065.35">23940 6114 35 0,'0'38'17'0,"10"40"-17"0,-6-56 37 16,-4 16-36-16,0 18 0 16,-4 7 0-16,-3 9 1 0,-4 7-3 15,-3 2 1-15,-3 1 1 16,3-4 0-16,3 4-1 15,0-16 0-15,4-16-4 16,4-22 1-16,3-16-7 16,-4-5 1-16,-3-14-3 15,-3-8 1-15</inkml:trace>
  <inkml:trace contextRef="#ctx0" brushRef="#br3" timeOffset="123231.66">23714 6848 43 0,'42'16'21'0,"36"-22"-25"0,-54-1 42 15,5-2-40 1,-5 6 1-16,-3 0-15 16,4 6 1-16,-7-6 11 15,3 0 0-15</inkml:trace>
  <inkml:trace contextRef="#ctx0" brushRef="#br3" timeOffset="123409.87">24024 6914 43 0,'4'72'21'0,"10"-25"-20"0,-11-34 39 0,4-1-41 16,0 1 1-16,-3-7-6 15,3-3 1-15,-3-12 0 16,-1-1 1-16,-3-5-7 15,0-7 0-15,-3-3-2 16,3-13 0-16</inkml:trace>
  <inkml:trace contextRef="#ctx0" brushRef="#br3" timeOffset="123572.29">24116 6798 17 0,'14'35'8'0,"7"-32"-1"16,-17 0 13-16,3 0-20 16,0-6 0-16,0 0-1 15,-4 0 1-15,-3 3-6 0,7-13 0 16</inkml:trace>
  <inkml:trace contextRef="#ctx0" brushRef="#br3" timeOffset="124013.46">24610 6795 54 0,'0'28'27'0,"-14"-25"-38"0,10-3 56 0,-6 0-45 16,3 0 0-16,-4-3 0 16,-3 3 0-16,-4 0-1 15,-3 6 1-15,0-9-2 16,0 3 1-16,3 0-2 15,-3 0 1-15,10 10-1 16,4 5 0-16,7 1 0 16,7 3 0-16,7 0 1 15,8-1 1-15,-5 4 1 16,-3-3 0-16,-3 0 0 16,-1 3 0-16,-2 3-1 0,-5 6 1 15,-10 1-7-15,-4-17 0 16,-6 1-5-16,-1-3 1 15</inkml:trace>
  <inkml:trace contextRef="#ctx0" brushRef="#br3" timeOffset="124369.44">24917 6892 36 0,'7'22'18'0,"-28"-3"-19"0,14-13 30 0,-8 0-29 15,-2 1 0-15,-4 2 0 16,-8 0 0-16,-2 1 0 16,2-1 0-16,5 4 0 15,3-1 1-15,6 4 0 16,8 0 0-16,4 3-1 15,10-1 1-15,4 4 0 16,6 0 0-16,1-15-1 16,-1 5 1-16,-2-2-1 15,-1-1 0-15,-7 0-1 16,-7 1 1-16,-4-1-2 0,-6 4 0 16,-5-1-8-1,-2-2 1-15,-1-10-2 16,4 0 1-16</inkml:trace>
  <inkml:trace contextRef="#ctx0" brushRef="#br3" timeOffset="124761.49">25114 7021 37 0,'21'18'18'0,"-17"-5"-19"0,-4-10 36 15,-7-3-36 1,0 6 1-16,-4-2 0 16,-3 5 1-16,0 4-1 15,3 2 0-15,1 4 0 16,-1-6 1-16,8 2-1 16,3-5 1-16,3-1-1 15,4-3 1-15,0-3-1 16,0-3 1-16,4 0-1 15,3-6 0-15,0 3 0 16,-3 0 0-16,3 3-1 16,0 3 1-16,0 6 0 15,7-9 1-15,1 7 1 16,2 8 0-16,4 10 0 16,8 7 1-16,-1-7-1 15,0-6 0-15,1 3-5 0,-5-7 1 16,-2-5-11-16,-19-7 0 15</inkml:trace>
  <inkml:trace contextRef="#ctx1" brushRef="#br3" timeOffset="71074.25">13709 6325 0,'0'0'16</inkml:trace>
  <inkml:trace contextRef="#ctx0" brushRef="#br3" timeOffset="126143.52">18090 9065 60 0,'18'13'30'0,"-21"59"-28"0,-1-50 30 0,-7 12-34 15,-10 16 0-15,-7-6-18 16,-4-3 1-16,-10-13 14 15,10-6 1-15</inkml:trace>
  <inkml:trace contextRef="#ctx0" brushRef="#br3" timeOffset="126786.98">20070 9420 56 0,'-8'25'28'0,"1"-38"-31"31,7 10 50-31,-3-19-45 0,-4-16 0 0,0-21 0 0,-7-16 1 15,0-20-3-15,-4-11 0 16,7-10 2-16,4 9 1 16,7-6-2-16,7 4 1 15,7 5-1-15,11 7 1 16,3 0-1-16,4 18 0 16,10 23-1-16,4 21 1 15,-3 29-3-15,-8 15 1 16,-7 23-5-16,-10 2 0 15,-8 10-10-15,-6 6 1 0,-18-9-4 16,-11 9 1 0</inkml:trace>
  <inkml:trace contextRef="#ctx0" brushRef="#br3" timeOffset="126970.68">19784 9031 68 0,'-4'19'34'0,"4"-13"-33"0,0-6 69 0,11 0-66 16,10 0 1-16,21-3 0 16,15-4 0-16,-4 1-9 15,7 3 0-15,3 0-5 16,-10 3 1-16,-4-6-16 16,-6-1 1-16</inkml:trace>
  <inkml:trace contextRef="#ctx0" brushRef="#br3" timeOffset="132041.35">21728 8153 47 0,'-4'34'23'0,"11"41"-13"15,-3-62 24-15,-1 12-33 16,-3 19 0-16,0 6-1 16,-3 13 1-16,-1 22-2 15,-3 2 1-15,0 7-1 16,-4-3 1-16,1-12-3 15,-1-17 0-15,4-18-6 0,4-19 1 16,6-18-6-16,4-23 0 16</inkml:trace>
  <inkml:trace contextRef="#ctx0" brushRef="#br3" timeOffset="132310.54">21671 8717 34 0,'18'3'17'0,"21"0"-9"0,-25-3 25 0,-4 4-29 15,11-1 1-15,4 9 1 16,3 4 1-16,1 6-9 16,-1-3 1-16,-7 3 5 15,-3 0 0-15,-11 6-3 16,-11 0 0-16,-13 7-3 15,-5-4 1-15,-2 3-4 16,-5-5 1-16,-2-7-7 16,2-7 1-16,8-12-5 15,4-6 1-15</inkml:trace>
  <inkml:trace contextRef="#ctx0" brushRef="#br3" timeOffset="132539.42">22077 8952 46 0,'-18'60'23'0,"4"-13"-26"0,11-41 41 16,-1-3-42-16,1-3 0 15,3 0-14-15,3-9 0 16,4-16 16-16,4-3 0 0</inkml:trace>
  <inkml:trace contextRef="#ctx0" brushRef="#br3" timeOffset="132738.22">21992 8598 40 0,'4'25'20'0,"13"-6"-22"16,-10-16 36-16,8 0-34 15,2 7 0-15,4-4-2 16,8 3 0-16,-1 1-2 16,0-1 1-16,0 4-8 15,0-4 0-15</inkml:trace>
  <inkml:trace contextRef="#ctx0" brushRef="#br3" timeOffset="133032.93">22331 8996 39 0,'0'16'19'0,"3"-4"-15"0,-3-12 31 16,0 0-33-16,0 0 0 15,0 0 0-15,0 0 0 16,4-6-4-16,-1-3 0 15,1-4 2-15,-1-6 0 16,1 1-3-16,3 2 0 0,0-3 0 16,4 3 0-16,3 4 1 15,0 2 0-15,0 10 0 16,4 4 1-16,3 8 1 16,-4 4 0-16,-2 9 0 15,-1-3 1-15,0 0-3 16,-4-3 0-16,5-10-6 15,-1 0 0-15,3-5-2 16,1-4 0-16</inkml:trace>
  <inkml:trace contextRef="#ctx0" brushRef="#br3" timeOffset="133393.04">22821 8890 29 0,'14'-4'14'0,"0"-8"-6"16,-14 12 25-16,0 0-33 15,0 0 1-15,-3 3 0 16,-4 0 0-16,-7 7-2 0,-4-1 1 16,-3 7 0-16,-4 3 1 15,4-1-1-15,0-2 1 16,3 0-1-16,4-4 0 16,4 1 0-16,6-4 1 15,8 1-1-15,3-4 0 16,7 0 0-16,0-3 0 15,3-3 0-15,1-3 0 16,0-3 0-16,-1-4 0 16,-2 4 0-16,-1 0 0 15,-4 6 0-15,1 6 0 0,-4 0 0 16,0 1 1 0,0-1-2-16,0 7 1 0,0-4-2 15,0-6 0-15,-3 3-4 16,3-6 1-16,0 0-6 15,3-6 0-15</inkml:trace>
  <inkml:trace contextRef="#ctx0" brushRef="#br3" timeOffset="133647.81">23008 8990 31 0,'4'9'15'0,"-4"-15"-13"16,-4 0 24-16,4 0-25 16,0-7 0-16,4 0 1 0,-4-2 0 15,3-4-2-15,4 6 1 16,4 7 1-16,3 0 0 16,4 3 0-16,6 0 0 15,12-1-2-15,6-5 0 16,7-7-8-16,1-2 1 15,-1-11-5-15,-3 7 1 16</inkml:trace>
  <inkml:trace contextRef="#ctx0" brushRef="#br3" timeOffset="133858.48">23738 8789 33 0,'-3'41'16'0,"-22"12"-12"15,15-28 27-15,-8 10-31 16,-10 15 0-16,-8 7 0 16,1 8 0-16,3 4-1 15,4 10 1-15,0-7-1 16,0-13 1-16,0-11-7 16,10-14 0-16,7-18-3 15,1-16 0-15</inkml:trace>
  <inkml:trace contextRef="#ctx0" brushRef="#br3" timeOffset="134025.07">23421 8993 26 0,'7'-19'13'0,"4"32"-5"0,-1-1 19 16,1 4-27-16,3 15 1 16,-4 10 1-16,5 0 0 15,-1 0-3-15,-4-13 0 16,1-3-6-16,-4-9 0 15,-7-16-2-15,3-13 0 16</inkml:trace>
  <inkml:trace contextRef="#ctx0" brushRef="#br3" timeOffset="134594.51">24832 9200 50 0,'-3'116'25'0,"6"-44"-27"0,1-66 52 16,-1 1-49-16,4-10 1 15,7-22-1-15,0-16 0 16,0-13-2-16,1-11 0 16,-5-4 1-16,-3-4 1 0,0 1-2 15,-3-6 1-15,3 6-1 16,0 3 0-16,7 12 0 16,0 17 0-16,7 5 1 15,0 13 0-15,-3 16-1 16,3 6 1-16,0 9 0 15,-3 13 1-15,-7 3-1 16,-8 7 0-16,-3 2-1 16,-7 7 0-16,-10 0-3 15,-5-4 0-15,-2-5-6 16,-1-7 1-16,0-6-6 16,4-13 0-16</inkml:trace>
  <inkml:trace contextRef="#ctx0" brushRef="#br3" timeOffset="134833.74">25354 8275 53 0,'-21'82'26'0,"-4"55"-37"0,18-102 50 15,-7 25-39-15,4 15 0 16,-1 6 0-16,0-5 0 16,8-7-3-16,-1-10 0 31,29-34-10-31,0-9 1 16</inkml:trace>
  <inkml:trace contextRef="#ctx0" brushRef="#br3" timeOffset="135073.99">25566 8886 20 0,'7'7'10'0,"-7"55"4"15,0-43 2-15,-4 3-13 16,-3 6 1-16,0 4-1 16,0-1 1-16,0-3-6 15,4-6 1-15,3-3 4 16,3-6 0-16,4-7 1 15,7-6 0-15,4-6 0 16,-4-13 1-16,4-3 0 16,-1-6 0-16,4-4-5 15,1-2 0-15,2-1-13 16,-2 1 0-16</inkml:trace>
  <inkml:trace contextRef="#ctx0" brushRef="#br3" timeOffset="135360.04">26127 8720 52 0,'-4'44'26'0,"-31"6"-32"0,24-40 40 16,-10 2-35-16,-4-9 1 0,-3 4-2 15,0-1 0-15,0 3 2 16,7 1 0-16,3-1 0 15,7 1 1-15,8 2 0 16,10 4 1-16,11 3 0 16,10 3 1-16,4-4-1 15,-4 1 1-15,-7 9-3 16,-10 4 1-16,-11-1-5 16,-11 4 0-16,-10-10-11 15,-4-10 1-15</inkml:trace>
  <inkml:trace contextRef="#ctx0" brushRef="#br3" timeOffset="135764.67">27619 8444 38 0,'-42'35'19'15,"-8"28"-10"-15,40-35 23 0,-4 16-30 16,3 12 1-16,-3 19 0 16,0 10 1-16,-7 12-6 15,10 7 1-15,4-16-2 16,3-10 0-16,8-12-10 15,-1-19 0-15</inkml:trace>
  <inkml:trace contextRef="#ctx0" brushRef="#br3" timeOffset="136498.42">28829 9037 47 0,'0'22'23'0,"-4"28"-19"16,4-37 35-16,4 2-38 15,-4-2 0-15,4-1 0 16,-1-2 0-16,4-7-2 16,4-6 1-16,-1-7 1 15,4-5 0-15,1-4-2 16,-1 0 1-16,-4-3-1 16,1 0 1-16,-1 0-1 0,1 3 0 15,3 7-2-15,-3 2 0 16,-4 4 1-16,0 9 0 15,0 4 0-15,0 2 0 16,-4-3 0-16,4 1 1 16,1-1 2-16,-1-3 0 15,-4 0-1-15,1 3 1 16,3-2-1-16,-4-1 1 16,1-3-1-16,-4 0 1 15,3-3-2-15,4 3 1 16,4 0-1-16,3-7 0 0,-3 1 2 15,-1-3 0-15,4 2-1 16,0 1 0-16,1 6 1 16,-1 6 0-16,0 4 0 15,-4 15 0-15,-3 9-1 16,4 7 0-16,-4 0-1 16,0-4 0-16,0-2-5 15,4-13 0-15,-1-10-7 16,4-12 1-16</inkml:trace>
  <inkml:trace contextRef="#ctx0" brushRef="#br3" timeOffset="136876.94">29623 9097 33 0,'7'12'16'0,"-11"-15"-12"0,1 6 21 16,-8 0-25-16,-6 0 0 15,-1 4 1-15,0 2 0 16,1 0-1-16,-1 4 1 16,-3 6 0-16,3 0 0 15,4 3 0-15,0 0 0 16,7-7 0-16,3 1 0 16,4-4-1-16,4 1 0 15,3-7 0-15,4-6 0 16,-4-3 0-16,0-3 0 15,3 0 0-15,1-4 1 0,-1 7-1 16,1 0 1-16,0 6-1 16,-4 10 1-16,0 5-1 15,-4 4 1-15,1-3-2 16,-1 0 1-16,1-3-1 16,-1-1 1-16,1-2-5 15,3-4 0-15,3-6-6 16,1-3 0-16</inkml:trace>
  <inkml:trace contextRef="#ctx0" brushRef="#br3" timeOffset="137478.2">29838 9256 29 0,'14'38'14'0,"-7"9"-10"0,-3-37 19 16,-4-1-24-1,3-3 1-15,-3 1 0 0,0-4 0 16,0-3 0-16,0-7 0 16,0-5 1-16,0-4 0 15,4-3 0-15,3 1 0 16,0-4-1-16,3 0 1 16,5 0 0-16,2-3 0 15,1 6-1-15,-1 0 0 16,5 6 0-16,-8 7 1 0,-4 9-1 15,1 10 1 1,-1 6-1-16,1 6 1 0,0 9-1 16,-1 1 0-16,1-10-1 15,-4 0 1-15,3-6-3 16,1-4 0-16,3-2-5 16,7-10 1-16,0-15-1 15,4-10 0-15,0-7-1 16,3-15 1-16,7-9 2 15,8-16 0-15,-1-9 4 16,-3-16 1-16,0-19 2 16,-1 0 0-16,-9 13 5 15,-12-7 1-15,-3 10 1 16,-3 6 1-16,-4 6 0 16,-3 16 1-16,-4 16-2 15,-4 25 1-15,-3 18-5 0,-4 26 1 16,1 18-2-1,-1 20 0-15,-3 30-1 0,0 23 0 16,7 12-1-16,-4 3 1 16,4-9-2-16,0-12 0 15,4-14-4-15,-1-21 1 16,4-16-7-16,0-18 0 16,-3-23-3-16,-8-18 1 15</inkml:trace>
  <inkml:trace contextRef="#ctx0" brushRef="#br3" timeOffset="137656.1">30092 8924 30 0,'25'41'15'0,"24"-16"-10"16,-31-19 26-16,6 4-30 15,8-4 0-15,7 0 0 16,3 0 1-16,1 1-6 15,-1-4 0-15,-3-3-6 16,0-10 0-16</inkml:trace>
  <inkml:trace contextRef="#ctx0" brushRef="#br3" timeOffset="137839.99">30646 8993 20 0,'7'63'10'0,"3"21"1"0,-10-62 8 15,0 7-19-15,0-4 1 16,-3 3-1 0,-1-6 0-16,1-6-4 0,-1-7 1 15,1-9-4-15,-1-13 0 16</inkml:trace>
  <inkml:trace contextRef="#ctx0" brushRef="#br3" timeOffset="138196.6">30671 8940 12 0,'28'25'6'0,"25"0"-6"0,-43-22 4 0,8 0-4 16,3-3 0-16,7-3 4 15,4-6 1-15,3-4-5 16,4-3 1-16,-4 4 5 15,-3-4 1-15,-4 4 0 16,-3 2 0-16,-7 7-2 16,-4 3 0-16,-7 10-1 15,-7 2 1-15,-7 7-5 16,-11 0 0-16,-7 3-1 16,-3-10 1-16,0 4-1 15,-7 3 0-15,7 3 0 16,6 0 0-16,5 0 0 15,3 3 0-15,3 0-1 16,4-3 0-16,3 3-1 0,4 0 0 16,4-3-2-16,-1-3 0 15,-3-1-4-15,0-5 1 16</inkml:trace>
  <inkml:trace contextRef="#ctx0" brushRef="#br3" timeOffset="138616.45">31358 8839 41 0,'29'26'20'0,"-22"-23"-18"16,-4-10 41-16,-6 1-43 15,-4 6 1-15,-7 6-1 16,-11 4 1-16,-7 5-2 16,0 4 1-16,4 0 0 15,3 6 1-15,1-6-2 16,3 0 1-16,3-7-1 15,4-2 1-15,3-1 0 16,8-3 0-16,6 4 0 16,-3-1 0-16,14 1 0 0,4 2 0 15,0 4-1 1,-4 3 0-16,-11 3-1 0,-6 6 1 16,-4 0-5-16,-4 0 0 15,1 1-7-15,-1-14 0 16</inkml:trace>
  <inkml:trace contextRef="#ctx0" brushRef="#br3" timeOffset="139066.76">31542 9131 39 0,'39'22'19'0,"-15"-6"-16"15,-17-16 29-15,0 3-32 16,1-3 1-16,-8 0-1 16,0 0 0-16,-8 0 0 15,-9 0 0-15,-8 6 0 16,-3 4 1-16,0 2-1 16,3 7 1-16,0 6 0 15,1 0 0-15,6 6-2 16,7-9 1-16,4-9-2 15,4-1 1-15,6-2-1 16,8-4 0-16,3 7-1 16,4-4 1-16,6-9 1 0,-2-6 1 15,-5-7 0-15,1 1 0 16,-4-1 0-16,0 1 0 16,0 5 0-16,4 14 0 15,-4 5 0-15,4-2 0 16,-4 2 0-16,0 10 0 15,0 0 0-15,-7 0 1 16,0 0-3-16,-3-3 1 16,-1 0-8-16,1-7 0 15,-4-6-1-15,3-3 0 0</inkml:trace>
  <inkml:trace contextRef="#ctx0" brushRef="#br3" timeOffset="139384.57">32371 9435 45 0,'14'7'22'0,"-10"-20"-38"0,-12 10 46 16,-6-10-50-16,-7-9 0 15</inkml:trace>
  <inkml:trace contextRef="#ctx1" brushRef="#br3" timeOffset="85024.93">20443 6005 0</inkml:trace>
  <inkml:trace contextRef="#ctx0" brushRef="#br3" timeOffset="140207.79">24642 9554 45 0,'-8'25'22'0,"30"1"-11"0,-12-23 23 16,11 0-32-16,18-3 0 16,25 3 2-16,17-3 1 15,39-6-6-15,35-16 1 16,39-6 2-16,28-7 1 15,15 10-2-15,3 16 1 16,-1 21-4-16,15 23 1 16,-21-1-6-16,-14 7 0 15,-39 0-9-15,-39-10 0 16,-42-12-1-16,-29-16 1 16</inkml:trace>
  <inkml:trace contextRef="#ctx0" brushRef="#br3" timeOffset="141275.01">22613 3640 28 0,'7'-44'14'0,"-10"-18"-13"0,-4 49 15 0,-8 4-16 15,-16 6 0-15,-12 6 0 16,1 12 1-16,-14 10-1 15,-8 7 1-15,-6 18-1 16,-1 3 1-16,-3 23-3 16,0 18 0-16,10 15-4 15,11 14 1-15,4 2-2 16,7 7 0-16,13 12 1 16,15-12 0-16,7-10 5 15,4 0 1-15,13-12 6 16,19-16 0-16,13-25 1 15,18-16 1-15,10-18 1 16,1-22 0-16,14-26-3 16,6-15 0-16,5-26-3 15,2-18 1-15,-13-19-3 16,-11-9 1-16,-21-3-2 16,-18-26 1-16,-14-12-1 0,-28-10 0 15,-24 7-1-15,-33 0 1 16,-3 9-6-16,-18 6 1 15,-24 13-6-15,-4 32 1 16</inkml:trace>
  <inkml:trace contextRef="#ctx0" brushRef="#br0" timeOffset="154351.01">4265 12176 30 0,'-10'19'15'0,"10"-13"-6"16,0-3 16-16,0 0-23 15,3 4 1-15,4-1 0 16,-7 6 1-16,0 7-5 16,4 6 1-16,-4 13 3 15,7 12 0-15,-7 7-1 16,0 12 1-16,0 12-1 15,0 7 1-15,-7 9-1 0,7 13 1 16,0-4-1-16,0-2 0 16,0-7-1-16,7-12 1 15,-7-4-3-15,3-5 1 16,4-20-8-16,4-9 1 16,-1-12-8-16,8-17 1 15</inkml:trace>
  <inkml:trace contextRef="#ctx0" brushRef="#br0" timeOffset="156496.85">4336 12079 28 0,'-11'0'14'0,"11"12"-10"0,0-12 14 15,0 0-17-15,0 0 0 16,4 0 1-16,3 0 1 0,0-3-4 16,3 6 1-16,4-3 1 15,-3-3 1-15,7 3-1 16,-1 0 0-16,4 3-1 16,-3 0 1-16,14-3 0 15,-7 4 0-15,10-1 0 16,4 0 0-16,-8-3 0 15,8 0 0-15,0 0 0 16,10 0 0-16,4 0 0 16,7 3 0-16,11 0-1 15,-1 0 0-15,-3 0 0 16,-3-3 1-16,13 0-1 16,5 0 0-16,6 0 0 15,7-6 1-15,-10 0-1 16,10 0 1-16,0-1 0 15,11 4 0-15,3 0-1 0,-10 3 0 16,11-3 0-16,2 3 1 16,5 0-1-16,6 3 0 15,-6 0 0-15,3 3 0 16,3-2 1-16,11-1 0 16,-10 3 0-16,6-3 1 15,8 3-1-15,-1 1 1 16,1-7-1-16,-4 3 0 15,11-3-1-15,-4 3 1 16,-4-3-1-16,4 0 0 16,18 0 0-16,-25-3 0 15,11-4 0-15,7 1 0 0,-1 0 0 16,-6 0 0 0,88-4-1-1,-29 4 1-15,-13 0 0 16,-4 3 0-16,-18-1 0 15,4 4 1-15,-7 0-1 16,0-3 0-16,-11-3 1 16,4 0 1-16,-4-1-1 15,-3-2 0-15,-1 3 0 16,4 0 1-16,8-1-1 16,-1 1 0-16,-3 6 0 15,7-3 0-15,-8-3-1 16,5 2 0-16,-1-2-1 15,7 0 1-15,-14-7 0 16,8 1 0-16,6 2 0 16,-10-2 0-16,3 2 0 0,7 4 0 15,-10-3 0-15,7-1 1 16,3 7-1-16,1 0 0 16,-5 0 0-16,5-6 0 15,-1 5 0-15,-7-2 0 16,8-3 0-16,3 2 0 15,-15 4 0-15,12 0 0 16,3 3 0-16,-4 0 1 16,0 0-2-16,-3 3 1 15,3 0 0-15,-3-3 0 0,-4 0 0 16,11 0 0-16,-10-3 0 16,-1-3 0-16,7 3 0 15,-3 0 0-15,0 0 1 16,0 3 0-16,6 0-1 15,-9-3 1-15,-1-1-1 16,14 1 1-16,-17-3-1 16,3 3 1-16,15 0-1 15,-18-7 0-15,6 4 0 16,12 3 1-16,-4-3-2 16,-8 2 1-16,8 1 0 15,0 0 0-15,-11 0 0 16,8 3 0-16,3-3 0 15,-18 0 0-15,11 3 0 16,3 0 0-16,-7-6 0 16,11 2 1-16,-7 1-1 0,3-3 0 15,-10 0 0-15,-4-1 0 16,11-2 0-16,-11 0 0 16,0-1 0-16,-6 1 0 15,6-1 0-15,-14 1 1 16,4 0-1-16,-1 2 1 15,4 1-1-15,-17 3 1 16,7 0-1-16,-1 0 0 16,8-4 0-16,-18 7 0 15,7 0 1-15,-7 0 0 0,7-3 0 16,-4 0 0 0,-17-3 0-16,4 0 1 0,-4-4-2 15,-1 4 1-15,1 3-1 16,-14-4 0-16,3 7 0 15,-6 0 1-15,-5 0-1 16,-2 7 0-16,-5-7 0 16,-6 3 0-16,-8 0 0 15,-10 0 0-15,-14 3 0 16,-10-2 0-16,-8 2-2 16,-4 0 1-16,-6 4-5 15,-4-1 0-15,-3-6-11 16,-18 3 1-16</inkml:trace>
  <inkml:trace contextRef="#ctx0" brushRef="#br0" timeOffset="158763.12">4247 13622 17 0,'8'6'8'0,"20"-22"-3"0,-14 16 9 16,3 0-12-16,-2 0 0 0,2 0 1 15,4 3 1-15,8 0-5 16,-1 1 0-16,4-1 3 16,6 0 1-16,1 0-2 15,0-3 0-15,3 0-1 16,-3 0 1-16,11 3-1 16,2 3 1-16,5-3 0 15,3 7 0-15,10-4 0 16,1 4 0-16,-4-4 0 15,7 3 0-15,7-2-1 16,4 2 1-16,14 0-1 16,-15-6 0-16,12 1 0 0,-1-1 1 15,4 0 0-15,10 0 1 16,-3-3-1-16,-4-3 1 16,15 3-1-16,-8 0 0 15,14-3-1-15,-6 0 1 16,10-4-1-16,3 4 1 15,4-6-1-15,-3 6 1 16,3-4-1-16,4 7 1 16,13-3 0-16,-13-3 1 15,10 3-2-15,7 0 1 16,-3 0-1-16,3-4 1 16,4-2-1-16,0 3 0 0,-4-4 0 15,4 1 0-15,10-4 0 16,-10 1 1-16,3 2-1 15,11-2 0-15,-11 2 0 16,7-2 1-16,4 2-1 16,-7 4 0-16,3-3 0 15,4-1 0-15,0-2 0 16,0-4 0-16,-11 0 0 16,8 1 0-16,-8-1 0 15,4 4 1-15,3-1-1 16,-3 0 0-16,3-2 1 15,-3 2 0-15,3-2 0 16,-10 2 0-16,0 0 0 16,10 1 0-16,-7-7 0 15,1 3 0-15,3 1 0 16,-4 2 0-16,-3 1-1 0,-1 9 0 16,12-1 0-16,-15 4 1 15,0-6-1-15,7 3 1 16,-6-3-1-16,-5 3 0 15,4-1 1-15,4 4 0 16,-7-6-1-16,3 6 1 16,0-3-1-16,1-3 1 15,-8 9 0-15,7-3 0 16,0-3 0-16,-10 0 0 16,10 6 0-16,0-3 0 15,4 3-1-15,-7 0 1 0,-1 0-1 16,8 3 1-16,-7-2-1 15,3 5 0-15,0 4 0 16,4 2 1-16,-7-2 0 16,-1-4 0-16,8 1 0 15,0-4 1-15,-11 0-1 16,4 0 1-16,10-3-2 16,-10 4 1-16,-1-1-1 15,12 3 1-15,-4 1-1 16,-4-1 0-16,-4 4 0 15,19-1 1-15,-22 1-1 16,7 6 0-16,14-7 0 16,-10-5 1-16,7 2-1 15,3 3 1-15,1-2-1 16,-4-1 0-16,-1 4 0 16,12-4 0-16,-15-2 0 0,7-4 1 15,8 6-1-15,-15-9 1 16,11 0-1-16,7 3 1 15,-7-6 0-15,7 6 0 16,3-3-1-16,-10 0 0 16,3 0 0-16,4 3 0 15,-7-3 0-15,-4 3 1 16,-3-3-1-16,3-3 1 16,-17 3-1-16,0 0 1 0,7 0-1 15,-4-6 1-15,-14-3-1 16,-7 2 1-16,0 4-1 15,-10 0 0 1,13-3-1 0,-17 3 1-16,-14 0-2 15,-25 3 1-15,-10-4-2 16,-11 1 0-16,-11-3-4 16,-3 0 0-16,-7-4-4 15,-1-2 1-15,-6-4-4 16,0-3 1-16,-4-3-1 15,-3 0 0-15</inkml:trace>
  <inkml:trace contextRef="#ctx0" brushRef="#br0" timeOffset="159245.57">26832 11549 39 0,'-14'-3'19'0,"0"-22"-28"0,11 25 40 0,-5-4-31 16,1 8 1-16,0 8 0 15,0 7 0-15,4 0 1 16,-1 12 0-16,1 16 2 15,-1 6 1-15,1 16 0 16,-1-15 0-16,1 65 0 16,-4 6 0-16,0 20-3 15,3 2 1-15,-3-3-2 16,-4-3 1-16,4-15-2 16,0-7 0-16,0-28-6 15,-3-13 0-15,-8-18-10 0,-3-19 1 16</inkml:trace>
  <inkml:trace contextRef="#ctx0" brushRef="#br0" timeOffset="160941.78">27623 11765 40 0,'-15'6'20'0,"1"-2"-6"15,11-4 20-15,-1 3-31 16,1 0 0-16,3 3 2 15,3 3 1-15,4 1-7 16,7-4 1-16,8 0 5 16,13-2 0-16,4-1-2 15,10 0 1-15,11 0-1 16,0 0 0-16,-4 3-1 16,-3-2 0-16,-17 2-3 15,-15 6 1-15,-11 10-2 16,-13 3 0-16,-15 4-2 15,-6-7 0-15,-8 3-3 0,0 0 1 16,4-3-1-16,0 6 0 16,6-3 2-16,5-3 0 15,6-3 4-15,8-4 0 16,10 4 3-16,0 0 1 16,10 3 0-16,8 3 0 15,3 0 0-15,-7 0 0 16,-6 3-3-16,-12-6 1 15,-13 7-2-15,-12 2 1 16,-9 4-2-16,-12-1 1 0,-6-6-3 16,-4-6 0-16,4-3-10 15,6-10 0-15</inkml:trace>
  <inkml:trace contextRef="#ctx0" brushRef="#br0" timeOffset="161391.6">28194 11928 56 0,'-4'19'28'0,"15"6"-29"0,-4-22 46 16,4 0-43-16,3 1 0 15,3-1 3-15,5 0 0 16,2 0-6-16,-3 0 1 16,8 0 3-16,-5 0 0 15,1 0-1-15,-7 1 0 16,-8 5-3-16,-13 7 1 15,-1 6-2-15,-6 9 0 16,-15-6-1-16,-7 3 1 16,-7 7-1-16,1 6 1 15,2-1 1-15,12-8 0 0,2 2 1 16,15-2 1-16,11-1 0 16,14-6 1-16,10-6-2 15,7-7 0-15,7-5-8 16,11-11 1-16,4-2-11 15,3-9 0-15</inkml:trace>
  <inkml:trace contextRef="#ctx0" brushRef="#br0" timeOffset="161814.04">29503 11897 44 0,'-7'41'22'0,"14"9"-15"0,-7-31 29 0,0 18-36 16,-4 7 0 0,-24 56 0-1,-4-2 1-15,8-14-2 16,2-15 0-16,5-15-3 15,6-14 0-15,4-18-5 16,4-19 1-16,3-12-3 16,3-16 0-16,4-3-2 15,0-4 0-15</inkml:trace>
  <inkml:trace contextRef="#ctx0" brushRef="#br0" timeOffset="162039.57">29496 12261 29 0,'14'18'14'0,"11"14"-5"16,-8-23 29-16,4 4-32 0,4-1 1 15,0-2 1-15,-4 2 0 16,-7 4-12-16,-7 3 1 16,-10 3 6-16,-12 6 1 15,-6-6-4-15,-3 0 1 16,2 0-3-16,8-10 0 15,0-5-7-15,7-1 1 16,7-6-7-16,7-6 1 16</inkml:trace>
  <inkml:trace contextRef="#ctx0" brushRef="#br0" timeOffset="162250.88">29870 12458 29 0,'-36'57'14'0,"8"-17"-13"16,25-30 16-16,-4-1-20 16,3-6 0-16,1 0-3 15,-1-9 1-15,8-6 2 16,6-13 0-16</inkml:trace>
  <inkml:trace contextRef="#ctx0" brushRef="#br0" timeOffset="162413.73">29873 11966 26 0,'14'-16'13'0,"11"-18"-8"0,-14 18 21 16,3 7-26-16,3-7 0 15,8-9-4-15,0-3 0 16,10-7-3-16,11-3 1 16</inkml:trace>
  <inkml:trace contextRef="#ctx0" brushRef="#br0" timeOffset="162788.23">30469 11455 13 0,'-7'31'6'0,"-7"44"-2"0,7-56 0 0,-7 19 0 15,-11 9 0-15,-3 16 4 16,-4 15 0-16,-3 13-8 16,0 19 0-16,3-13 6 15,4-6 0-15,3-7-5 16,8-21 1-16,6-13-8 16,7-15 0-16,4-16-2 15,0-10 0-15,0-15-1 16,-3-7 0-16,-8 1 2 15,-6-7 1-15,3-9 4 16,-4-7 1-16,-3 1 1 16,-4 2 0-16,0 4 1 15,4 6 0-15,4 0 7 16,2 13 1-16,5 9 3 0,10 3 1 16,10-3 0-16,8 0 1 15,3 3-1-15,22-3 0 16,10-3-8-16,14 3 1 15,7 3-13-15,-4-3 1 16,-10 3-8-16,-21 0 0 16</inkml:trace>
  <inkml:trace contextRef="#ctx0" brushRef="#br0" timeOffset="164441">30748 12066 28 0,'-10'-9'14'0,"-15"9"-6"16,14 3 15-16,-3 9-20 15,0 7 0-15,0-3 1 0,0 3 1 16,-4 0-7-16,1 3 1 15,-5 3 4-15,5 9 0 16,-1-3-2-16,4 1 0 16,7-7 0-16,3-9 0 15,8-4-1-15,7 4 1 16,3-7 1-16,-4-3 0 16,11-2 0-16,4-1 0 0,-4 0-1 15,-3 0 1 1,-8 0-2-16,-10 3 1 0,-7 7-2 15,-3 6 0-15,-4 3-3 16,-4 0 0-16,0 0-9 16,-3 3 1-16,7-10-1 15,0-2 0-15</inkml:trace>
  <inkml:trace contextRef="#ctx0" brushRef="#br0" timeOffset="164875.72">31175 11502 44 0,'14'28'22'0,"-10"35"-29"0,-8-51 45 16,-6 42-39 0,-8 2 0-16,-7 13 0 15,-7 12 0-15,-10 14 0 16,-4 8 1-16,0-6-4 16,4-3 0-16,7-15-8 15,10-20 1-15,11-18 0 16,10-16 0-16</inkml:trace>
  <inkml:trace contextRef="#ctx0" brushRef="#br0" timeOffset="165101.93">30759 12283 55 0,'10'25'27'0,"4"-13"-38"0,-7-12 61 16,8 0-50-16,6-3 0 16,10 0 1-16,12 0 0 15,-1 0-5-15,4 6 1 16,-11 0-10-16,-3 0 0 16,-4-6-2-16,0 0 0 0</inkml:trace>
  <inkml:trace contextRef="#ctx0" brushRef="#br0" timeOffset="165385.38">31186 12436 35 0,'-4'25'17'0,"-3"-12"-17"15,3-13 29-15,1-3-26 16,3-7 0-16,0-5 0 15,-4 2 1-15,1-6-4 16,3-3 0-16,-4-3 4 16,4 0 0-16,0 3-1 15,4 3 1-15,-4 7-1 16,3-1 1-16,8 10-4 0,7 3 1 16,6 6-5-1,1 4 1-15,0 2-10 0,3 4 0 16,0-3-2-16,4-4 0 15</inkml:trace>
  <inkml:trace contextRef="#ctx0" brushRef="#br0" timeOffset="165970.07">31591 12442 36 0,'-3'38'18'0,"-4"-13"-22"0,7-15 33 16,0-4-29-16,0 0 0 0,0-3 1 16,0-3 0-16,3-6-1 15,4-3 0-15,4-10 1 16,3 0 1-16,4 3-1 16,-1-6 0-16,1-3 0 15,10 0 1-15,4 0-1 16,3 0 0-16,4 6-1 15,0 7 1-15,0 5-1 16,-1 4 1-16,-6 3-2 16,3 0 1-16,-3 0 0 15,-4 3 0-15,-3 4-2 16,-4 8 1-16,-3 1-1 16,-8 3 0-16,-6 9 0 15,-4 7 0-15,-4 2-1 16,-3 10 0-16,0 10 1 0,-3-1 1 15,-1 10 0-15,-3-10 1 16,0 1 0-16,-4 2 1 16,-3-5-1-16,0-7 1 15,-11-10-1-15,4-2 1 16,-7-7-2-16,-1-9 1 16,1-7 0-16,7-5 1 15,0-7 0-15,-1-10 0 16,5-12 0-16,3 0 1 15,7-6 0-15,3-6 0 16,7 2 0-16,8 1 1 0,3 6-1 16,7 6 1-16,18 3-1 15,10 1 0-15,15 2-4 16,3 4 1-16,3-4-11 16,1 4 1-16</inkml:trace>
  <inkml:trace contextRef="#ctx0" brushRef="#br0" timeOffset="166137.51">32516 12643 42 0,'7'22'21'0,"-11"6"-58"0,4-28 31 16,0 0 1-16,7-3 1 15</inkml:trace>
  <inkml:trace contextRef="#ctx0" brushRef="#br0" timeOffset="171107.65">6209 12110 41 0,'-4'13'20'0,"1"34"-17"16,-1-41 20-16,1 25-23 15,-4 23 0-15,0 21 0 16,3 10 0-16,4 21 0 16,-7 10 1-16,4 10-1 15,3-7 1-15,0-3-2 16,0 0 1-16,0-16-5 16,0-12 1-16,-7-19-7 15,3-22 0-15</inkml:trace>
  <inkml:trace contextRef="#ctx0" brushRef="#br0" timeOffset="171856.57">5390 12646 46 0,'11'0'23'0,"-7"-12"-20"0,-4 12 42 16,0 0-41-16,0 0 0 15,3 3 1-15,-3 0 1 16,0 3-8-16,-7 7 0 0,-11 6 4 15,4-10 1 1,-7 4-4-16,3 5 0 0,-10 4-3 16,7 0 1-16,-7 0-2 15,7-6 0-15,-8 0-1 16,12-7 1-16,3 0 0 16,7-2 1-16,14-1 1 15,3-3 1-15,8 0 1 16,3 4 0-16,11-1 1 15,10 3 1-15,4 4 0 16,-7 2 0-16,-7-5 0 16,-11 15 0-16,-11 6-1 15,-13 7 1-15,-8 15-3 16,-17 1 1-16,-4-17-6 16,-3-2 0-16,-11-7-5 15,-7 3 0-15</inkml:trace>
  <inkml:trace contextRef="#ctx0" brushRef="#br0" timeOffset="173824.17">13282 11963 39 0,'0'31'19'0,"4"10"-5"16,-4-29 19-16,0 10-30 15,0-6 1-15,0 9 1 16,0 16 1-16,0 9-8 15,-4 25 0-15,-3 19 5 16,0 4 1-16,0 14-3 0,0 1 0 16,0-3-5-16,0-3 0 15,0-26-12 1,-11-27 1-16</inkml:trace>
  <inkml:trace contextRef="#ctx0" brushRef="#br0" timeOffset="175339.42">9691 12593 48 0,'0'-3'24'0,"7"6"-17"0,-7-3 24 0,0 0-30 16,0 0 1-16,-4-6-1 16,-3 6 1-16,-3 3-3 15,-11 3 0-15,-11 4 1 16,-7 5 0-16,-3 4-1 16,-1 6 1-16,1-3 0 15,3 13 0-15,4 8 0 16,14 11 0-16,10 2 1 15,11 1 0-15,11-10 0 16,6-7 1-16,15-8-1 16,10-13 1-16,8-10-2 15,3-9 0-15,7-3-6 16,-7-3 1-16,-11-16-11 0,-14 12 1 16</inkml:trace>
  <inkml:trace contextRef="#ctx0" brushRef="#br0" timeOffset="176959.81">19812 13076 40 0,'4'9'20'0,"-8"-34"-12"16,4 3 20-16,-4 0-24 15,-3-22 0-15,-10-12 1 16,-4-16 0-16,-4-19-7 16,4 6 0-16,3-6 4 15,8 4 1-15,6 18-2 0,8 6 0 16,6 6-1-16,8 13 1 15,6 13-1-15,5 6 0 16,2 19-1-16,5 6 0 16,-1 0-4-16,0 12 1 15,-3 13-6-15,-7 7 0 16,-11-7-4-16,-11 0 0 16</inkml:trace>
  <inkml:trace contextRef="#ctx0" brushRef="#br0" timeOffset="177157.89">19477 12668 67 0,'35'22'33'0,"18"-12"-49"15,-28-10 69-15,17-7-55 16,7 7 1-16,1 0-20 15,-4 0 0-15,-11 0 15 16,-7 0 1-16</inkml:trace>
  <inkml:trace contextRef="#ctx0" brushRef="#br0" timeOffset="180503.9">5271 11188 30 0,'0'-3'15'0,"0"6"-1"0,0-3 15 15,10 0-24-15,-10 3 0 16,0 4 3-16,0 2 1 15,0 4-11-15,0-1 1 16,0 7 6-16,0 9 1 16,0 7-4-16,0 12 1 15,0 3-2-15,0-6 1 16,4 0-2-16,-1-1 0 16,1-5-1-16,-1-10 0 0,1-6-6 15,-4-12 1-15,3-10-11 16,4-10 1-16</inkml:trace>
  <inkml:trace contextRef="#ctx0" brushRef="#br0" timeOffset="182290.57">9447 11232 24 0,'11'-3'12'0,"7"-10"5"0,-11 10 6 16,0-3-18-16,0 0 0 15,-4-1 4-15,1 1 0 16,-1 0-10-16,1 0 0 16,-4-1 7-16,-4 1 1 15,-6 6-3-15,-4 3 0 16,-15 3-2-16,1 4 0 16,-11 2-2-16,4 4 1 15,-4-3-3-15,4-1 1 16,7 1-1-16,3 2 0 0,8 4-1 15,2 6 1-15,8 0-1 16,7 0 1-16,18 4 1 16,3 2 0-16,18 7 1 15,-4-10 1-15,4 3 0 16,0-15 0-16,0 0-1 16,-8-1 0-16,-9 1 0 15,-8 6 0-15,-21 6-1 16,-4 0 0-16,-7-3 0 15,-3-3 0-15,-7-6 0 16,3-10 0-16,-6-9 0 16,6-6 1-16,4-7 1 15,7 7 1-15,10-16 2 16,11-13 0-16,11-12 1 16,10-10 0-16,14 10 0 15,15-6 1-15,-4-1-3 0,-11 4 0 16,-7 12-5-16,-3 10 1 15,-4 6-12-15,-10 9 1 16,-4 3-7-16,-14 7 1 16</inkml:trace>
  <inkml:trace contextRef="#ctx0" brushRef="#br0" timeOffset="184872.99">18814 10918 53 0,'14'0'26'0,"10"29"-18"0,-13-26 27 15,3 6-34-15,4-2 1 16,-1-1 0-16,8 0 0 16,0-6-3-16,0 0 1 0,3-3 2 15,0-3 0-15,4 3-1 16,-8 3 0-16,-2 3-1 16,-8 3 1-16,-7 13-2 15,-11-4 1-15,-3 10-1 16,-10 1 0-16,2 5 0 15,-2 0 0-15,-1 1 1 16,4-4 0-16,0-6 0 16,7 0 1-16,3 3 1 15,4-6 1-15,4-1-1 16,6-8 1-16,12-1-1 16,9-6 1-16,5 1-6 15,2-8 0-15,-2 1-15 16,-5-3 0-16</inkml:trace>
  <inkml:trace contextRef="#ctx0" brushRef="#br0" timeOffset="186148.17">19516 10972 24 0,'-7'-13'12'0,"7"7"10"0,0 6-2 16,0 3-17-16,0-3 1 15,0 0 5-15,3 0 1 0,4 3-11 16,0-3 0 0,4 0 7-16,-1 0 0 0,1 0-2 15,3 3 1-15,7-3-4 16,0 0 1-16,4 0-1 15,-4 0 0-15,-7-3-1 16,1 0 0-16,-8 3-1 16,-7 6 0-16,-4 7 0 15,-7 3 0-15,-3 6-1 16,0-4 0-16,4-5 0 16,-1-7 0-16,1 0 1 15,2 1 0-15,1-1 0 16,0 0 0-16,4-3 1 15,3 4 1-15,0-1-1 16,0 3 1-16,7 4 0 16,3 3 0-16,8 2 0 15,7 4 0-15,-1 0-1 16,1 0 1-16,-7-6-1 0,-4 0 0 16,-11-4-1-16,-13 10 0 15,-15 6-3-15,-7 4 0 16,-13-1-10-16,-19-6 0 15,-10-3-1-15,-11 3 1 16</inkml:trace>
  <inkml:trace contextRef="#ctx0" brushRef="#br0" timeOffset="196523.48">9754 7999 18 0,'0'-13'9'0,"-3"17"-2"16,3-4 10-16,0 3-13 15,0 3 0-15,0 3 2 16,0 4 1-16,0 9-9 15,3 3 1-15,-3 10 5 16,-3 12 1-16,-1-4-2 0,4 17 0 16,-3 12-2-16,-1 16 1 15,1 15-1-15,-4 4 0 16,0 6-1-16,0-6 0 16,3-1-1-16,-7-12 1 15,4-9-3-15,4-19 1 16,-4-13-8-16,0-12 0 15,3-19-1-15,-6-19 0 16</inkml:trace>
  <inkml:trace contextRef="#ctx0" brushRef="#br0" timeOffset="197844.65">9521 7861 9 0,'22'16'4'0,"9"-4"7"16,-20-9 1-16,3-3-7 0,4 0 0 16,-1-3 3-16,5-3 1 15,9-3-11-15,12-4 1 16,6 1 6-16,15-1 0 15,13 0-2-15,-6 4 0 16,17 0-2-16,11-1 0 16,14 1 0-16,-4 6 1 15,11 0 0-15,7-4 0 16,10-2 0-16,-3-1 0 16,11-2 0-16,3-4 0 0,4 4-2 15,3 2 1-15,4 4-1 16,10 3 1-16,-3-3-1 15,3-1 0-15,8 1 0 16,-4-6 0-16,7-4 1 16,3 0 1-16,-3-3-1 15,10 1 0-15,8 2 0 16,-11 3 0-16,7 1 0 16,0 2 0-16,-7 4-1 15,7-3 0-15,-11 2 0 16,8 1 0-16,7-6 0 15,-19-1 0-15,12 0 0 16,10 1 0-16,-18 3-1 16,12-4 0-16,-1-6 0 15,-15 10 1-15,12-1-1 16,-4 4 0-16,-14 0 0 0,3 6 1 16,-10-6 0-16,-4-4 0 15,-10 1 0-15,-7 2 0 16,-11 1 0-16,-7 3 0 15,-11 6 0-15,-17 3 0 16,-18 10 0-16,-10 9 0 16,-15 10-1-16,-7 9 1 15,-6 6-1-15,-26 9 1 16,-10 17-1-16,0 5 0 0,-10 4 0 16,-4 15 0-16,0-6 0 15,-4 16 1-15,-3-7 0 16,4 4 0-16,2 6 0 15,1-6 0-15,-3 2 0 16,-4-5 0-16,0-7 0 16,3-6 0-16,0-9 0 15,1-7 0-15,-1-9-1 16,1-10 1-16,-1-6 0 16,1-6 0-16,-1-3 0 15,0-7 1-15,-3-5-2 16,-3-7 1-16,-5-7 0 15,-6-5 0-15,-14-7 0 16,-4-3 0-16,-14-6 0 16,-18-4 0-16,-17 4 0 15,-7-4 0-15,-11-5 0 16,-21-4 0 0,-124-9 0-16,19 3 0 15,6 3 0-15,0 0 1 16,14 6-1-16,0-3 0 15,-10 0 0-15,7 1 1 16,-7 2-1-16,3 0 0 16,-4 1 0-16,1 5 1 15,-4 4-1-15,-10 6 1 16,17 9 1-16,-7 7 0 16,22 12 0-16,-8 7 1 0,7 2 0 15,11 4 0-15,-7 12 0 16,0-6 0-16,10 16-2 15,8 9 1-15,-1 0-2 16,15 4 1-16,0-1-1 16,3 0 1-16,3-15-2 15,5-7 1-15,-5-15-10 16,-3-13 1-16,4-13-6 16,31-12 1-16</inkml:trace>
  <inkml:trace contextRef="#ctx0" brushRef="#br0" timeOffset="201554.6">1545 15202 34 0,'0'-13'17'0,"4"4"-6"0,-4 9 18 0,7-6-25 16,-7 6 0-16,0-10 2 15,0 1 1-15,-7 0-8 16,3-1 0-16,-3 4 5 15,-3 0 0-15,-12-1-1 16,12 7 0-16,-11 7-3 16,-8 5 1-16,1-2-2 15,-14 5 0-15,7 7-1 16,3 3 0-16,-7 0-2 16,14-3 1-16,-3 3-1 15,10 10 0-15,8 9 0 16,6-3 1-16,8 2 0 15,14 8 0-15,6-7 2 16,11-10 0-16,-3-9 1 16,7-6 0-16,3-7 1 15,15-8 0-15,-8-11 1 0,-6-8 1 16,-1-4-1-16,-3-9 0 16,-1-10 0-16,-9-3 1 15,-8 0-1-15,-3 4 0 16,-8-1-2-16,-10 4 1 15,-10 2-1-15,-8 7 1 16,-10 0-3-16,-4 3 0 16,0 3-12-16,-3-6 0 15</inkml:trace>
  <inkml:trace contextRef="#ctx0" brushRef="#br0" timeOffset="202211.87">2205 15164 44 0,'7'7'22'0,"7"-11"-15"0,-7 4 30 0,-3 0-35 15,3 0 0-15,-4 4 1 16,4-1 0-16,-7 3-5 15,-10 0 1-15,3 16 2 16,-7-6 1-16,-4 6-2 16,-14-3 1-16,4 3-2 15,0 0 1-15,-4 0 0 16,11-4 0-16,0-2-1 16,10 3 1-16,-3-3 0 15,10-7 1-15,-6 7-1 16,10-1 1-16,10 1-1 15,1 3 1-15,10 3 0 16,7 0 0-16,1 0-1 16,2 3 1-16,8 3-1 15,-7 0 0-15,7-3-4 16,-8-3 0-16,1-6-12 0,-4-10 1 16</inkml:trace>
  <inkml:trace contextRef="#ctx0" brushRef="#br0" timeOffset="202829.04">3083 15120 48 0,'7'4'24'0,"-3"-17"-21"0,-4 7 33 15,7-4-34-15,-7 1 0 16,0-4 1-16,0 4 0 15,-11 0-4-15,11 2 0 16,-10 7 3-16,-11 3 1 16,-4 7-2-16,-7 6 0 15,0 2-1-15,-6 7 0 16,6 13 0-16,-7 9 0 0,7 0-1 16,15 10 1-16,6 2-1 15,4 7 1-15,14 0 0 16,4-16 1-16,10-6 1 15,11-13 0-15,13-9-1 16,-6-15 1-16,4-14-3 16,6-8 1-16,-7-4-8 15,-6-3 1-15,-5-6-11 16,-13 3 1-16</inkml:trace>
  <inkml:trace contextRef="#ctx0" brushRef="#br0" timeOffset="203639.4">4166 15089 25 0,'0'3'12'0,"4"-3"7"0,-4 0 8 15,3-6-21-15,-3 6 0 16,4-6 3-16,-4 6 1 16,0 0-13-16,0 6 1 15,-4 6 7-15,-3 7 0 16,-14 0-3-16,0 0 0 16,-18 9-2-16,0 0 0 0,1-3-1 15,-1 1 0-15,-4-1 0 16,5-7 1-1,-1 4-1-15,11-6 1 0,13 0 0 16,5 3 1-16,10 3 0 16,10 3 1-16,12 0 0 15,16-6 0-15,12-1-1 16,-1 7 1-16,1 1-1 16,-1-1 0-16,-3 3-3 15,0 3 0-15,-15-3-14 16,-2-9 1-16,-12-3-2 15,-6 0 1-15</inkml:trace>
  <inkml:trace contextRef="#ctx0" brushRef="#br0" timeOffset="204991.65">4815 15095 45 0,'0'-3'22'0,"-3"-3"-11"0,3 6 23 0,0 0-31 16,0 0 1-16,3 3 1 16,8 3 1-16,3 1-6 15,7 2 0-15,4 0 5 16,10 1 0-16,4-4-2 15,7-3 1-15,0 0-1 16,-7 1 0-16,-4-1-3 16,-7 0 1-16,-10 3-2 15,-8 0 1-15,-17 10-2 16,-14 19 0-16,-7-1-1 16,-7 4 0-16,-1 12-2 0,-6-9 1 15,3 6 0-15,0 3 0 16,8 6 2-16,-1-6 0 15,14 1 2-15,8-1 0 16,6-3 2-16,11-6 0 16,18-4-1-16,-4-12 1 15,18-6-1-15,0-10 0 16,-1-2-3-16,8-7 0 31,0-32-14-31,-7-5 0 16</inkml:trace>
  <inkml:trace contextRef="#ctx0" brushRef="#br0" timeOffset="205726.96">5796 14638 46 0,'21'3'23'0,"0"0"-15"0,-17-6 27 15,3-4-32-15,-14-2 0 16,3 0 1-16,4 2 1 15,-10 4-7-15,-1 6 1 0,-13 0 3 16,-1 7 1-16,-14 2-3 16,4 7 1-16,0 3-3 15,-1 0 1-15,1 0-1 16,7 0 0-16,0-6-1 16,6-4 1-16,1 1 0 15,14-1 0-15,14-2 0 16,7-1 0-16,8 4 1 15,13 5 0-15,4 4 0 16,-8 4 0-16,1-11-1 16,-7 4 0-16,-11 9-1 15,-7 10 0-15,-18 3-3 16,-3-10 1-16,-7-6-2 16,-4-6 1-16,8 0 1 15,-4-10 1-15,-1-6 3 0,8-6 1 16,4-9 5-16,6-10 0 15,4-7 3-15,11 7 1 16,6-15 0-16,15-10 1 16,0-7-2-16,7-8 1 15,3 8-4-15,4 1 0 16,-4 6-7-16,-3 6 1 16,-11 10-16-16,-17 6 1 15</inkml:trace>
  <inkml:trace contextRef="#ctx0" brushRef="#br0" timeOffset="213067.93">1348 16644 37 0,'0'10'18'0,"-7"-35"-11"16,7 25 19-16,0-7-25 16,-4 4 1-16,4-3 0 15,-11 3 0-15,-6 0-3 16,-11 6 1-16,6 0 1 16,-9 6 0-16,2-2-2 15,-2 2 0-15,2 7-3 16,-9 3 0-16,6 9-3 15,11 3 0-15,0 1-3 16,3 2 1-16,0 10 0 16,15 3 0-16,3 6 5 15,10-2 1-15,12-4 5 0,-5-13 1 16,15-9 5-16,7-9 0 16,0-16 2-16,10-16 1 15,-7-9-1-15,-3-9 0 16,0-7-3-16,-7-9 0 31,-11-26-3-31,-11 11 0 16,1 5-6-16,-11 10 0 15,-4 0-12-15,-6 9 0 0</inkml:trace>
  <inkml:trace contextRef="#ctx0" brushRef="#br0" timeOffset="213486.6">2018 16682 48 0,'14'0'24'0,"-14"-9"-29"16,-7 6 35-16,0-1-28 0,-4 1 0 16,8 3 0-1,-15 7 0-15,1 2-3 0,-8 10 0 16,-3 0 2-16,-4-1 0 16,-3 1-1-16,3 3 1 15,11-3-1-15,-1 0 1 16,5 0-1-16,13 3 1 15,4-1 0-15,11 1 0 16,10 0 1-16,7-3 0 16,4 3 0-16,-4-3 0 15,15 9-1-15,-5-6 0 16,5 6-2-16,3 1 0 16,-15-4-14-16,1-3 1 0,-4-10-1 15,1-9 0-15</inkml:trace>
  <inkml:trace contextRef="#ctx0" brushRef="#br0" timeOffset="214163.53">2921 16569 45 0,'21'10'22'0,"-3"-14"-24"16,-18 4 42-16,0 0-39 15,0 0 1-15,0 0 0 16,-11 0 0-16,1 0-2 15,-8 7 0-15,-10-1 1 16,0 7 1-16,3-1-1 0,-3 7 0 16,-4 6-1-16,4 13 1 15,-1-1-2-15,8 1 1 16,4 9 0-16,6 0 0 16,11 0 0-16,11 0 0 15,6-3 1-15,12-6 1 16,9-13-1-16,15-13 0 15,-3-9-4-15,-1-9 1 16,0-10-13-16,-10-6 0 16</inkml:trace>
  <inkml:trace contextRef="#ctx0" brushRef="#br0" timeOffset="-214748">3870 16604 37 0,'-11'25'18'0,"-10"-13"-3"0,18-12 19 15,-4 3-28-15,0 4 0 16,-4 2 4-16,-3 4 0 15,3 2-13-15,-6 1 0 16,-4 3 8-16,-1 3 0 16,5 0-3-16,-4 0 0 15,3 0-2-15,-3 0 0 16,0 0 0-16,3-1 0 16,-3 1-1-16,0-3 1 0,3-3 0 15,0-4 1-15,15-2-1 16,-4-1 1-16,14 1-1 15,3 5 1-15,8-2 0 16,-4-1 1-16,14 4-2 16,4 3 0-16,7 3 0 15,3 0 1-15,4 3-1 16,-7-6 0-16,3 3-3 16,-3 0 0-16,0 0-11 15,-11-4 1-15,-14-5-6 16,-3 0 1-16</inkml:trace>
  <inkml:trace contextRef="#ctx0" brushRef="#br0" timeOffset="-210770.32">4505 16663 44 0,'-7'3'22'0,"18"-6"-11"0,-11 3 22 0,7 0-31 16,3 3 1-16,8 1 1 16,-4-1 1-16,11 0-6 15,6 0 0-15,-9-3 4 16,9-3 0-16,5-3-1 15,2-1 0-15,-6 1-2 16,-4 0 1-16,-3 3-1 16,-4 3 0-16,-7 3-1 15,-3 6 0-15,-18 10-1 16,-7 9 0-16,-4 0-1 16,-3 1 0-16,-7-7-1 15,-1 0 1-15,1 9 1 16,-4 0 0-16,4 4 1 15,4 2 0-15,6 14 2 16,7-8 0-16,1-5 0 0,10-10 1 16,0-3-1-16,10-3 1 15,8-6-1-15,3-3 0 16,0-4-5-16,8-3 0 16,-5-6-11-16,12-9 1 15</inkml:trace>
  <inkml:trace contextRef="#ctx0" brushRef="#br0" timeOffset="-210409.46">5232 16729 44 0,'-11'31'22'0,"11"-21"-25"16,-7-7 30-16,4 3-27 15,-5 1 1-15,-2 2 0 16,-4 0 0-16,-4 1-1 16,-3 2 0-16,3-5 0 15,-3-1 1-15,0 3-1 16,7 1 1-16,0-1 0 16,7 4 1-16,3-1 0 15,15-2 1-15,-1 2 0 16,19 1 0-16,-5 2 1 0,12 1 1 15,-1 3-2 1,0 0 0-16,-7-1-1 16,-6 4 0-16,-12 4-3 15,-10 5 1-15,-7 0-10 0,-7 4 1 16,-7-10-7-16,-7-6 0 16</inkml:trace>
  <inkml:trace contextRef="#ctx0" brushRef="#br0" timeOffset="-203711.72">5271 16648 31 0,'-8'12'15'0,"5"-15"-6"0,3-3 15 16,0 6-21-16,0 0 1 16,0 0 4-16,0 0 1 15,3 3-9-15,-3-3 0 0,8 0 7 16,-8 0 0-16,3 0-1 16,15-3 1-16,10 0-3 15,7-1 1-15,11 4-4 16,3-3 0-16,-6-3-6 15,-4 0 0-15,-8-1-13 16,-2-5 1-16</inkml:trace>
  <inkml:trace contextRef="#ctx0" brushRef="#br0" timeOffset="-203276.71">5906 16676 51 0,'-4'12'25'0,"0"-2"-22"0,-3-7 35 15,4 0-36-15,-8 3 1 16,1 4 0-16,3-1 0 15,-4 7-5-15,0 6 1 16,-10 3 2-16,0-6 1 16,4 3-4-16,-12-4 1 15,8 1-1-15,0 0 1 16,7-3-1-16,3-1 0 0,8-2 0 16,6 3 1-16,8-4 1 15,6-2 0-15,5-1 1 16,2 7 0-16,8-4 1 15,0 1 0-15,-4-4-1 16,-7 1 1-16,-3 2-2 16,-15 7 1-16,-13 6-6 15,-4 0 1-15,-4 3-12 16,-14-6 0-16,4-3 0 16,-4-6 1-16</inkml:trace>
  <inkml:trace contextRef="#ctx0" brushRef="#br0" timeOffset="-203020.45">5817 16707 68 0,'-7'10'34'0,"50"-17"-45"0,-19 1 74 16,15-7-61-16,10-8 0 16,26 5 0-16,2-12 0 15,15-4-6-15,0 4 0 16,-8 3-5-16,-20 0 1 0,-15 0-13 16,-14 0 1-1</inkml:trace>
  <inkml:trace contextRef="#ctx0" brushRef="#br0" timeOffset="-195034.74">12996 7786 20 0,'11'9'10'0,"3"23"4"16,-10-26 10-16,-1 3-21 15,1 4 1-15,3-1 2 16,-4 4 0-16,4-3-6 16,-3-1 0-16,3-2 6 15,-4-4 1-15,4 3-2 0,0-3 0 16,4-6 0-16,3 4 0 15,7-8-2-15,1-8 0 16,6-16-1-16,11-1 1 16,13-21-2-1,5-9 0-15,13-17-7 0,15 4 0 16,10-19-11-16,-13 13 1 16</inkml:trace>
  <inkml:trace contextRef="#ctx0" brushRef="#br0" timeOffset="-194224.81">16164 3367 23 0,'-10'-15'11'0,"6"9"1"0,4 6 2 16,0 3-11-16,0 3 0 15,0 13 2-15,0 6 1 16,4 6-7-16,-1 19 0 16,1 22 4-16,-1 10 1 15,-3 9-4-15,-3-3 0 16,-1 9-6-16,-3-19 1 15,0-2-6-15,-3-14 0 16</inkml:trace>
  <inkml:trace contextRef="#ctx0" brushRef="#br0" timeOffset="-193443.36">16309 3374 26 0,'46'19'13'0,"91"-16"-9"0,-87-3 19 15,17 0-22-15,21 0 1 16,21-3 1-16,18-7 1 16,-3 1-5-16,10-7 1 15,14 4 2-15,-7 2 0 16,0-12-1-16,7 0 1 15,4 0-2-15,-11 0 1 16,0 0-2-16,-3 4 1 16,0-1 0-16,-22 0 0 0,-17 3-1 15,-11-6 1-15,-10 3 0 16,-1-6 0-16,-6 7 0 16,-11-1 1-16,-7 3-1 15,-4 7 0-15,-7-1 0 16,-3 10 0-16,-7 10 0 15,-7 2 0-15,-8 10 0 16,-6 6 0-16,-8 16-1 16,-6-6 1-16,-11 18-1 15,-8 4 0-15,-6 9 0 16,-3 3 0-16,-1 13 0 16,7 3 0-16,4 2 0 15,7 5 1-15,10-5-1 16,4 8 1-16,11-7 0 15,3-10 0-15,0 1 0 16,0-7 1-16,-3-12 0 0,-8-10 0 16,-10-6 0-16,-10-3 0 15,-15-6 1-15,-7-4 0 16,-17-6 0-16,-22-6 0 16,-31-3-1-16,-8-10 1 15,-24-18-1-15,-25 3 0 16,-38-4-1-16,-19-2 0 15,-27-4-1-15,-4-6 0 16,-14 3-7-16,14 7 0 16,-7 6-4-16,3 12 1 15</inkml:trace>
  <inkml:trace contextRef="#ctx0" brushRef="#br0" timeOffset="-191236.91">11666 14807 42 0,'-3'-6'21'0,"-4"9"-17"15,3 0 21-15,-6-3-25 16,-8 3 1-16,-3 3-1 16,-11 1 1-16,0-1-1 15,-10 9 0-15,10 4 0 16,1 6 0-16,-5 7 0 15,5 9 1-15,-1 9 0 16,7 0 1-16,4 9 0 16,7 1 1-16,10 0-1 15,11-7 1-15,4-9-1 16,7-10 1-16,13-12-2 16,15-9 0-16,4-10-5 0,-5-6 1 15,5-7-9-15,-4-2 1 16,-8-10-4-16,-2 0 1 15</inkml:trace>
  <inkml:trace contextRef="#ctx0" brushRef="#br0" timeOffset="-190963.71">11818 15171 54 0,'-3'3'27'0,"13"-6"-33"0,1-1 54 0,-1 1-46 16,1-3 1-16,10 0 0 15,11 3 1-15,10-4-6 16,-7 4 0-16,-3 3-4 15,-4 0 1-15,1 0-12 16,-12-6 1-16</inkml:trace>
  <inkml:trace contextRef="#ctx0" brushRef="#br0" timeOffset="-190576.4">12580 14594 44 0,'0'40'22'0,"-28"23"-24"0,21-47 30 0,0 12-28 16,-7 16 0-16,0 3-1 15,-4 13 1-15,4 9-1 16,-4 3 1-16,0 3-4 15,1-3 0-15,-1 3-7 16,8-12 0-16,3-19 0 16,0-16 0-16</inkml:trace>
  <inkml:trace contextRef="#ctx0" brushRef="#br0" timeOffset="-189990.33">12682 14641 39 0,'4'-3'19'16,"6"3"-21"-16,-6 0 40 0,3 0-35 15,4 0 1-15,3 0 1 16,0-4 0-16,7 4-6 15,7 0 1-15,4 7 4 16,0 2 1-16,-4 4-3 16,-3-1 0-16,3 7-1 15,-10-3 1-15,-8 6-2 16,-6 3 0-16,-8 9-2 16,-10 7 1-16,-11-10-2 15,-13 4 1-15,-5-1-1 16,4 1 0-16,4 2 0 0,7 1 0 15,3-10 1-15,4-3 0 16,7 4 2-16,7-4 0 16,7 3 0-16,7-3 1 15,11 0 0-15,3-6 0 16,7 0-1-16,4-7 1 16,-1-2-2-16,1-4 1 15,-4-9-9-15,-6-3 1 16,2-16-5-16,4-4 0 0</inkml:trace>
  <inkml:trace contextRef="#ctx0" brushRef="#br0" timeOffset="-189571.46">13233 14509 44 0,'0'13'22'0,"14"5"-21"16,-7-15 39-16,0 4-38 16,4-1 1-16,-1 0 1 15,4-3 1-15,4-3-6 0,7 0 1 16,3-3 3-16,4-3 0 15,3 0-1-15,0 3 1 16,0 3-2-16,-3 6 0 16,-4 6-1-16,-7 4 0 15,-10 12-1-15,-14 4 1 16,-12 8-2-16,1 11 0 16,-7-1-2-16,-11 9 0 15,-6 10 0-15,2-9 1 16,-2 3-1-16,6-1 0 15,7-5-1-15,4-1 0 0,7-15-3 16,7-6 0-16,7-20-5 16,3-15 1-16</inkml:trace>
  <inkml:trace contextRef="#ctx0" brushRef="#br0" timeOffset="-189358.79">13208 14951 54 0,'14'28'27'0,"21"-34"-30"15,-20 6 53-15,13 0-49 16,11-3 0-16,-1 6-1 16,8 0 1-16,-3-3-4 0,-5 0 0 15,-13 6-12 1,-14 1 1-16,-18 2-3 0,-15 1 1 15</inkml:trace>
  <inkml:trace contextRef="#ctx0" brushRef="#br0" timeOffset="-188670.41">10954 14750 40 0,'0'7'20'0,"3"-7"-20"0,-3 3 36 31,-7 13-30-31,-7 5 1 16,-4 1 0-16,-10 10 0 16,7-4-11-16,-4-3 1 0,-6 3 6 15,-8 7 1-15,0-1-4 16,0 4 1-16,4-4-1 16,3-9 1-16,8-3 0 15,6 0 0-15,7 3 0 16,11 4 0-16,14-4 0 15,11-3 1-15,7 0-1 16,7 0 0-16,3 0-2 16,4-7 1-16,-4 4-8 15,1-10 1-15,-5-12-10 16,1-3 0-16</inkml:trace>
  <inkml:trace contextRef="#ctx0" brushRef="#br0" timeOffset="-188024.11">14298 14515 55 0,'-3'32'27'0,"-61"8"-30"0,46-27 43 16,-6-7-40 0,-1 10 0-16,-3 6 0 0,-4-3 1 15,0 3-1-15,1-4 0 16,2 1 1-16,1 3 1 16,7 0 0-16,3-3 0 15,8 3 1-15,3 0 0 16,10 3 0-16,11 0 0 15,7 0 0-15,8-6 1 16,-1 3-2-16,7 3 0 16,8 3-1-16,-1 7 1 0,-3-4-4 15,-8-3 1-15,-6 0-8 16,-11-6 0-16,-10-12-10 16,-15-10 0-16</inkml:trace>
  <inkml:trace contextRef="#ctx0" brushRef="#br0" timeOffset="-186731.93">8569 15120 52 0,'-7'13'26'0,"0"0"-16"16,7-10 26-16,0 3-32 16,0-3 1-16,0 0 1 15,7 0 1-15,0 0-9 16,11-3 0-16,3 0 5 16,18 0 1-16,3-3-8 15,0 0 1-15,1-3-7 16,-1-3 1-16,-7-13-10 15,-7 3 0-15</inkml:trace>
  <inkml:trace contextRef="#ctx0" brushRef="#br0" timeOffset="-186432.34">9112 14870 46 0,'0'37'23'0,"-3"7"-26"0,3-38 34 0,-4 13-30 15,1 13 1-15,-4 8 0 16,-4 4 0-16,0 10-4 15,1 5 1-15,-1 1-1 16,4-7 1-16,0-12-8 16,4-7 1-16,3-21-5 15,0-13 1-15</inkml:trace>
  <inkml:trace contextRef="#ctx0" brushRef="#br0" timeOffset="-186057.21">9250 14917 48 0,'7'-19'24'0,"7"0"-23"0,-7 16 45 16,4 3-43-16,3 3 0 15,0 0 1-15,4 3 1 16,3 4-6-16,7-1 1 15,4-6 3-15,-4 4 0 16,-7-1-2-16,-3 3 1 16,-11-2-3-16,-7 5 1 15,-7 10-2-15,-18 9 1 16,4 4-2-16,-4-4 0 16,-7 10-1-16,1 0 1 15,6 3 0-15,0-4 1 0,15-2 1 16,-1-3 0-16,18-4 1 15,7-3 0-15,4-6 0 16,10-9 0-16,4-10-5 16,3-6 1-16,-3-4-11 15,0-15 0-15</inkml:trace>
  <inkml:trace contextRef="#ctx0" brushRef="#br0" timeOffset="-185576.77">9673 14832 59 0,'4'44'29'0,"3"-47"-34"0,0 0 50 15,3 3-44-15,1-7 0 0,7 1 1 16,3-3 0-16,7-1-3 15,0 1 1-15,0 3 2 16,-6 2 0-16,-5 4-1 16,-3 7 0-1,-7 8-2-15,-3 10 1 0,-4-6-1 16,-7 9 0-16,-7 7-2 16,-4 9 0-16,-3 0-1 15,3 9 1-15,-6 4 0 16,6 8 1-16,4 1-2 15,3-12 0-15,4-11-4 16,4-8 0-16,6-19-6 16,4-20 1-16</inkml:trace>
  <inkml:trace contextRef="#ctx0" brushRef="#br0" timeOffset="-185382.59">9701 15161 58 0,'11'25'29'0,"3"-22"-33"0,-3-3 54 15,3 0-47-15,10 0 1 16,5-3-1-16,2-3 0 16,5 0-8-16,-1-1 0 15,-3 4-12-15,-15-3 1 0</inkml:trace>
  <inkml:trace contextRef="#ctx0" brushRef="#br0" timeOffset="-173576.76">14817 14421 44 0,'3'-3'22'0,"4"6"-12"16,-7-3 22-16,4 0-29 15,-1 3 1-15,1 4 1 16,-4 5 1-16,0 13-8 0,0 7 1 16,-4 8 4-16,1 14 0 15,3 15-3-15,0 3 0 16,3 3-5-16,1-3 1 15,3-6-12-15,3-19 1 16,5-22-1-16,2-12 0 16</inkml:trace>
  <inkml:trace contextRef="#ctx0" brushRef="#br0" timeOffset="-172877.13">15455 14493 46 0,'4'7'23'0,"-4"-11"-35"0,0 4 45 0,-4 0-35 16,1 0 0-16,-4 4-3 15,0-1 0-15,0 0 6 16,-4 0 0-16,4 0-3 15,0-3 0-15,0-3 2 16,3-3 0-16,1-4 3 16,-1 1 0-16,1-1 1 15,3 1 0-15,0 3 1 16,3 0 0-16,-3 6-1 16,0 0 0-16,0 0-2 0,0 0 1 15,0 0-2-15,0 0 1 16,0 0-2-16,0 0 1 15,0 0-1-15,0 0 1 16,0 3 0-16,0 0 0 16,0-3 0-16,0 0 0 15,-3 0 0-15,3 0 1 16,0 0-1-16,0 0 0 16,0 0 0-16,0 0 1 15,7-3 0-15,3 0 0 16,8 3-1-16,10 3 1 0,4 0-1 15,3 3 0 1,4 0-1-16,-7 1 1 0,-8-1-1 16,-2 3 1-16,-12 7-2 15,-10 6 0-15,-14 0 0 16,-11 3 1-16,-6 9-2 16,-5 1 1-16,-6-1-1 15,-4 4 0-15,4 0 0 16,3-1 1-16,7-2-1 15,8-4 1-15,6-3 1 16,4 1 0-16,10-7 1 16,15 0 1-16,7-4 0 15,3-5 0-15,7-1-1 16,7-2 1-16,11-4-3 16,3-6 0-16,1 0-8 15,-8-3 0-15,-3-6-8 16,3-7 0-16</inkml:trace>
  <inkml:trace contextRef="#ctx0" brushRef="#br0" timeOffset="-172380.68">16323 14305 68 0,'7'22'34'0,"-21"-6"-47"0,10-13 63 0,-3 3-49 16,-7 4 0-1,-10 2-2-15,-8-6 1 0,-3 4 0 16,-4 2 0-16,0 7-1 16,4 3 1-16,-4 6-3 15,4 1 1-15,6-4 0 16,8-3 0-16,11 3-1 15,13 6 0-15,11 0 1 16,11 7 0-16,14-7 1 16,7 1 0-16,-4-4 1 15,-7 3 0-15,-7-2-1 16,-13 2 0-16,-15 0 0 16,-22 13 0-16,-13 0-2 15,-7-6 0-15,-8-13 0 16,-3-13 0-16,8-12 1 0,-1-9 0 15,14-4 2-15,11-12 1 16,14-12 4-16,17-10 0 16,15-16 0-16,21 0 1 15,17-12 0-15,1 3 1 16,6-10-4-16,1 4 1 16,-4 9-8-16,-14 6 0 15,-14 7-14-15,-18 6 1 16</inkml:trace>
  <inkml:trace contextRef="#ctx0" brushRef="#br1" timeOffset="-159889.77">10142 14851 29 0,'25'-13'14'0,"3"-9"-6"0,-21 16 14 0,-3-3-20 16,-1-1 1-16,1-2 1 16,-1-4 0-16,-3 3-5 15,-7-5 0-15,-10 2 4 16,-15 3 0-16,-21 1-1 15,-10 2 0-15,-8-2-1 16,-7 2 0-16,-6 1-1 16,-8 3 1-16,-3 3-1 15,-8 0 0-15,8 3 0 16,-4 6 0-16,4 9-1 16,-4 1 1-16,1 3-1 15,-5 0 0-15,12 0-1 16,6 3 1-16,4-4-1 15,7 7 1-15,10 4 0 16,-3 5 1-16,18-2 0 0,-1 8 0 16,12 1-1-16,6 3 1 15,7-3-2-15,11-1 0 16,11 8-2-16,10 5 1 16,17 0-1-16,19 10 1 15,6-7 2-15,18-6 1 16,11-6 1-16,-8-6 1 15,8-10 0-15,3-6 1 16,-7-3-1-16,-10-3 1 0,6-1-3 16,1 1 0-16,-4 0-2 15,-4-4 1-15,1-2 1 16,3-7 0-16,3-9 0 16,1-4 1-16,-4-6 1 15,10-2 0-15,1-4 1 16,-4-13 0-16,0-6-1 15,-3-12 0-15,-1-6-1 16,-13 2 0-16,-11-9-1 16,-8 4 1-16,-9-11-2 15,-12 4 1-15,-13 7-4 16,-15 5 1-16,-17 4-6 16,-14 3 0-16,-18 0-3 15,-7 6 1-15</inkml:trace>
  <inkml:trace contextRef="#ctx0" brushRef="#br1" timeOffset="-158823.89">16489 14211 34 0,'39'-3'17'0,"-11"-6"-14"0,-21-4 31 0,0 0-33 16,4-5 1-16,-4 2 0 16,-4-6 1-16,-3-3-3 15,-7-3 0-15,-11-1 2 16,-20 1 1-16,-12 0-2 15,-6 6 1-15,-18 3-1 16,-14 4 0-16,-22 5-1 16,-3 4 1-16,-17 3-1 15,-4 3 0-15,0 3 0 16,0 6 1-16,-8 10-1 16,8 6 0-16,4 3-1 15,10 19 0-15,4 13-2 16,10 15 1-16,7 1-2 15,7 8 1-15,8-5-1 16,6 2 0-16,18-2 1 0,18 8 0 16,10-8 1-16,14-1 1 15,18 1 0-15,14-7 1 16,15 3 2-16,13-3 0 16,14-6 0-16,8-3 0 15,17-1 0-15,11-8 1 16,17-10-1-16,7-13 0 15,19-12-1-15,13 0 1 16,-7-10-2-16,11 0 1 16,-11-2-1-16,-4-20 1 15,-10-3-1-15,-10-9 0 16,-8-12 1-16,0-10 1 0,-6-13-1 16,-12-12 0-16,-6-22 0 15,-18-10 0-15,-18-2-2 16,-20-7 1-16,-29-13-3 15,-29-5 0 1,-133-73-10 0,3 25 0-16</inkml:trace>
  <inkml:trace contextRef="#ctx0" brushRef="#br1" timeOffset="-157832.98">11007 13625 43 0,'21'9'21'0,"-4"-31"-21"0,-13 16 32 16,0 0-29-16,-4 6 1 0,0 0-1 15,-4-4 1-15,-10 8-6 16,-14-4 0-16,-8 3 4 15,-2-3 0-15,-12 6-3 16,1 0 1-16,-4 1-3 16,0 5 1-16,4 4-2 15,6 3 1-15,4 12-2 16,8 7 1-16,6-10-1 16,4 0 1-16,10 0 0 15,4 0 0-15,4-2 1 16,-1 2 0-16,1 3 1 15,3-3 0-15,0 7 1 16,0 2 0-16,0-2 2 16,0-4 1-16,0 4-1 15,0-4 1-15,3-3 1 16,4 1 0-16,0-4 1 0,4-6 0 16,3-1 0-16,7-2 1 15,7-13-1-15,4 0 0 16,0-3-3-16,-4-12 1 15,-3-1-8-15,-4-2 1 16,-3-11-8-16,-8-2 1 16</inkml:trace>
  <inkml:trace contextRef="#ctx0" brushRef="#br1" timeOffset="-157619.67">10495 14014 47 0,'25'9'23'0,"42"-6"-29"16,-42-3 40-16,6-3-35 16,1-3 1-16,3-1-6 15,1 1 0-15,-5-3-3 16,-2 2 0-16</inkml:trace>
  <inkml:trace contextRef="#ctx0" brushRef="#br1" timeOffset="-157364.99">11172 14035 53 0,'4'16'26'0,"-18"-3"-33"0,7-10 44 15,-11 3-37-15,-6 13 0 16,-8 3 0-16,-7 3 1 0,0 0-2 16,0 3 1-16,8-6-5 15,-5 0 0-15,15-9-9 16,0-13 1-16</inkml:trace>
  <inkml:trace contextRef="#ctx0" brushRef="#br1" timeOffset="-157156.14">10844 13932 36 0,'29'6'18'0,"-1"29"-15"15,-14-20 24-15,0 7-26 16,4 3 1-16,-1 7 0 15,1 2 0-15,0 4-3 16,-4 3 0-16,3-4 1 16,1 1 0-16,0-4-5 15,3-2 1-15,-4-13-8 0,1-10 1 16,0-12 0 0,-4-13 0-16</inkml:trace>
  <inkml:trace contextRef="#ctx0" brushRef="#br1" timeOffset="-156737.21">11250 14293 29 0,'0'37'14'0,"0"1"-13"0,0-26 30 16,-3 1-29-16,-1-7 1 15,1 0 1-15,-1 1 0 0,0-1-5 16,1 0 1-16,-1-3 4 15,1-3 0-15,-4 0-1 16,3-12 0-16,-3-10-1 16,0-6 1-16,4-10-1 15,3-6 0-15,3-3-1 16,1 6 0-16,3-3-1 16,3-3 1-16,1 4-2 15,0 5 1-15,-1 7 0 16,4 2 1-16,-3 11-1 15,3 2 0-15,4 10 0 16,3 6 0-16,0 6 0 16,0 6 0-16,-7 4-2 15,-7 0 1-15,-7 3-2 16,-10 3 1-16,-1-1-3 16,-3 5 0-16,-7-1-1 15,-4-3 0-15,0-4-5 0,1-8 1 16,3-7-1-16,3-3 0 15</inkml:trace>
  <inkml:trace contextRef="#ctx0" brushRef="#br1" timeOffset="-156388.93">11688 14079 25 0,'17'7'12'0,"-3"-20"-3"0,-14 7 21 0,4 0-28 15,-4-1 1-15,0 7 0 16,-4-3 0-16,-6 3-4 16,-4 0 1-16,-8 3 2 15,1 0 0-15,0 1-1 16,0-1 1-16,-4 9-2 15,4 1 1-15,0 6-2 16,7-1 0-16,3 4-2 16,8 0 1-16,6-6-2 15,11-7 1-15,4-5-2 16,7-11 1-16,-1-5-4 0,5-7 1 16,-1 0-2-16,-7 0 0 15</inkml:trace>
  <inkml:trace contextRef="#ctx0" brushRef="#br1" timeOffset="-156062.33">11800 14064 33 0,'-7'25'16'16,"-3"9"-17"-16,10-27 32 0,0-1-30 0,0 0 0 15,0-3 0-15,0 0 0 16,3-9-2-16,4 0 1 15,4-7 0-15,0 4 1 0,3-7-2 16,-4 4 1-16,4-13 0 16,4 3 1-16,-4 3-1 15,4 3 0-15,-1 4 0 16,-3 5 1-16,1 7-1 16,-5 3 0-16,-3 4 0 15,0 8 1-15,-3-2-1 16,-4-1 0-16,0 4 0 15,-4 3 0-15,4 0-2 16,-3 0 0-16,-1-4-4 16,1-5 0-16,3-7-5 15,0-6 1-15</inkml:trace>
  <inkml:trace contextRef="#ctx0" brushRef="#br1" timeOffset="-155685.89">12093 14095 40 0,'11'16'20'0,"3"3"-19"0,-7-23 37 16,4 4-36-16,3-6 1 15,7-6 0-15,0 5 0 16,0-2-5-16,0-4 1 0,-3-2 2 15,-4-4 1-15,-3 0-3 16,-8 0 1-16,-3 0-1 16,-7 7 1-16,-3 2-2 15,-5 7 0 1,-6 25-1 0,4-3 1-16,3 6-1 15,3-3 1-15,4-3-1 16,3 3 1-16,8-6 0 15,3-1 0-15,4-5-2 16,-1-1 1-16,4-6-7 16,4-6 0-16,0-13-1 15,-4 4 1-15</inkml:trace>
  <inkml:trace contextRef="#ctx0" brushRef="#br1" timeOffset="-155176.06">12393 13966 28 0,'11'13'14'16,"6"18"-10"-16,-17-24 27 0,4 2-30 0,-1 0 1 16,1 1-1-16,-1-4 0 15,-3-3-2-15,4 0 0 16,-1 1 1-16,-3-4 0 16,8-4-1-16,-1-2 1 15,0-3-1-15,0-1 0 16,0 4 1-16,0 3 0 0,0 3-1 15,-4 6 1 1,4 0-3-16,1 7 1 0,-5 0-1 16,4-1 1-16,-3 1-1 15,3-10 1-15,3-3 0 16,4-3 0-16,4-1 2 16,0 4 1-16,6-6-1 15,5-6 1-15,2-10 0 16,1-6 1-16,0-4 0 15,3-9 0-15,-7-6-1 16,1-3 1-16,-5 0-1 16,-3-3 0-16,-6 6 0 15,-5 9 0-15,-6 0-2 16,-8 7 1-16,-6 3 0 16,-8 6 0-16,-3 6 0 15,-8 13 1-15,1 3-1 16,0 19 1-16,7 12 0 15,0 19 0-15,7 1-1 0,3 5 0 16,4-6-3-16,0-3 1 16,3-3-5-16,4-9 0 15,0-10-3-15,0-13 1 16</inkml:trace>
  <inkml:trace contextRef="#ctx0" brushRef="#br1" timeOffset="-154978.18">12495 13885 39 0,'15'-3'19'0,"27"-19"-20"16,-21 9 40-16,7 1-37 16,11-4 0-16,10-3 0 15,4-3 0-15,-7 4-10 16,-7 2 1-16,-11 0-5 15,-14 4 0-15</inkml:trace>
  <inkml:trace contextRef="#ctx0" brushRef="#br1" timeOffset="-154334.95">13674 13945 55 0,'21'18'27'0,"28"-21"-33"0,-31-3 50 0,14-7-43 16,3-2 0-16,4-17-1 15,-8-8 1-15,1-7-2 16,-7-10 0-16,-4 4 1 16,-7-1 0-16,-10 1-2 15,-8 0 0-15,-6 6-2 16,-8 12 0-16,-7 7-3 15,-6 3 0-15,2 9-3 0,1 13 1 16,3 9 2 0,1 13 0-16,6 3 4 0,0-3 1 15,8 9 3-15,10 7 1 16,3-1 3-16,8 4 0 16,3 6-1-16,4 9 0 15,3-6-2-15,0-3 1 16,0-3-2-16,4-7 0 15,0-9-4-15,3-9 1 16,-7-10-9-16,0-12 1 16</inkml:trace>
  <inkml:trace contextRef="#ctx0" brushRef="#br1" timeOffset="-154138.2">14118 13797 38 0,'11'63'19'0,"-18"-41"-17"0,3-16 30 0,1 3-30 16,-1 4 0-16,1 3 1 15,-1-1 0-15,1-2-5 16,-1-4 0-16,0-6-2 16,4-9 1-16,0-6-9 15,0-13 0-15</inkml:trace>
  <inkml:trace contextRef="#ctx0" brushRef="#br1" timeOffset="-153960.46">14051 13531 39 0,'7'12'19'0,"4"1"-19"0,-11-13 30 15,3 3-30-15,1 3 0 16,6 3-1-16,5 1 0 15,-1 2-5-15,0 1 1 16,3 0-6-16,1-4 0 16</inkml:trace>
  <inkml:trace contextRef="#ctx0" brushRef="#br1" timeOffset="-153508.7">14213 13863 29 0,'0'25'14'0,"4"-25"-9"16,-4 0 21-16,7 0-26 15,7-3 0-15,0 0 0 16,0-7 0-16,0 1-1 16,1 0 1-16,-5-4-2 15,1 0 0-15,-1-2 0 16,1-4 0-16,-4 6 0 16,4 4 1-16,-4-3-1 15,3 8 1-15,-3 4 1 16,4 7 1-16,-4-1-1 15,0 3 0-15,0 1 0 16,0 2 1-16,4 1-1 0,-4-1 0 16,-4-2 0-16,1-1 1 15,3-3-1-15,-4 1 0 16,4-1 0-16,0-3 1 16,0-3 1-16,1 0 0 15,-1 0 1-15,0 0 0 16,3 0 1-16,1 3 0 15,-1-3-1-15,1 0 1 16,0 3-2-16,-1 1 0 16,-3 2-1-16,0-3 0 0,0 0-1 15,0 0 0-15,0 0-3 16,0-3 0-16,1-3-6 16,-5 0 0-16,4-13-3 15,0-6 0-15</inkml:trace>
  <inkml:trace contextRef="#ctx0" brushRef="#br1" timeOffset="-153296.3">14711 13800 37 0,'-7'35'18'0,"3"-10"-18"16,4-22 36-16,-3 3-37 15,3 4 1-15,0-1 0 16,-4-3 0-16,4 1-1 0,-3-1 0 16,-1-3-8-16,4-3 1 15,0-9-3-15,-3-7 0 16</inkml:trace>
  <inkml:trace contextRef="#ctx0" brushRef="#br1" timeOffset="-152562.61">14647 13509 7 0,'0'-10'3'0,"7"-18"7"0,-3 19-4 16,3-4-3-16,0-3 1 0,0 1 2 15,4-7 0-15,3 6-8 16,3-6 1-16,5-3 4 16,2-3 1-16,1-4-2 15,-4 4 0-15,-3 3-2 16,-1 0 0-16,-2 9 0 15,-5 4 1-15,-3 2 0 16,-3 14 0-16,-8 8 0 16,1 13 1-16,-1 3 0 15,-3 16 0-15,-4 10 0 16,1 11 0-16,6 11 0 16,4-4 1-16,0 0-1 15,4-12 1-15,-1-4-2 16,1-15 1-16,3-16-3 15,-3-6 1-15,-4-16-4 16,-4-13 0-16,-10-12 0 16,-4-6 0-16,-6 0 0 0,-5-3 0 15,1-10 2-15,3 13 0 16,1 3 1-16,3 6 1 16,3 3 1-16,7 4 0 15,4 5 1-15,7 1 1 16,0 6 0-16,14-3 0 15,15 3 1-15,9 0 0 16,8 0 0-16,7-3 0 16,7 0-1-16,7-1 0 15,-10 1-2-15,3 3 1 16,-4 0-1-16,-3-3 0 16,-7 0-2-16,-11 3 1 0,-7-3-1 15,-10 0 1 1,-36 3-1-1,1 3 0-15,-8-6-1 16,-3 6 0-16,0 3 0 16,3 4 1-16,4 5 0 15,3-2 1-15,7 2 0 16,4 1 1-16,11 0 1 16,7 3 1-16,3 3 1 15,3 3 1-15,8 3 0 16,0 6 0-16,-8-5-2 15,-6-4 1-15,-8-3-2 16,-10 0 0-16,-14 0-7 16,-25-4 0-16,-21-8-10 15,-24-4 1-15</inkml:trace>
  <inkml:trace contextRef="#ctx0" brushRef="#br1" timeOffset="-150492.09">8932 4224 22 0,'89'-29'11'0,"-15"-58"-4"16,-67 71 12-16,7-6-16 16,0-16 1-16,0 7 1 15,-10 3 1-15,-1-19-7 16,-3 3 0-16,-3 0 5 15,-1 0 0-15,-17 3-2 16,-14 0 0-16,-18 1-1 16,-32 8 1-16,-7 7-2 15,-10 16 1-15,-14-1-1 16,-15 10 0-16,8 10-1 0,-1 2 1 16,8 17-1-1,10 14 0-15,14 1 0 0,11 19 0 16,17 12 0-16,22 16 0 15,32 10 0-15,10 5 1 16,28-15 1-16,25 0 0 16,14-6 2-16,31-13 1 15,26-22 0-15,10-19 1 16,28-21-1-16,8-10 1 16,-12-22-2-16,-13-13 1 15,-11-12-2-15,-14-12 0 16,-28-20-2-16,-15 7 1 0,-24-9-1 15,-21 2 0-15,-28-2-1 16,-22 2 1-16,-31 4-1 16,-4-6 0-16,-25 12 0 15,-24 12 1-15,-15 13 0 16,-3 10 0-16,-14 24-2 16,0 23 0-16,4 15-1 15,20 22 0-15,8 7-2 16,14 12 1-16,17 9-1 15,15-6 0-15,17 4 2 16,11 8 1-16,17-9 0 16,18-2 1-16,4-8 1 15,21-8 1-15,21-13 1 16,14-10 1-16,24-6 0 16,15-18 0-16,25-23-1 15,13-12 1-15,-6-28 0 0,3-13 0 16,-11-6-2-16,-20-19 0 15,-22-3-1-15,-21 0 1 16,-18-6 0-16,-17-1 1 16,-25-2-1-16,-31 6 0 15,-29-4 0-15,-28 4 1 16,-32 9-1-16,-21 13 0 16,-29 15-2-16,-13 23 0 15,0 18-10-15,-8 16 1 16,4 25-5-16,18 9 1 0</inkml:trace>
  <inkml:trace contextRef="#ctx0" brushRef="#br1" timeOffset="-149018.24">13145 13847 39 0,'-8'32'19'0,"8"-17"-10"0,0-12 20 16,-3 1-25-16,3-1 0 16,0 0 1-16,3 0 1 15,-3-3-8-15,4-3 0 16,3-3 5-16,0-1 0 15,4 1-2-15,-4-6 1 0,3-7-2 16,1-6 0-16,-1 3 0 16,1 0 0-16,-4 0 0 15,0 3 0-15,0 6-1 16,0 7 0-16,0 0 0 16,0 0 0-16,-3 9-1 15,-1 0 0-15,1 0 0 16,0 3 0-16,-4 1 1 15,0 2 0-15,0 0 0 16,3-2 1-16,1-1-1 16,-1-6 1-16,1 0-1 15,3-6 0-15,0-4-1 16,0-2 1-16,0-4-1 16,0 0 1-16,-4-6 0 15,4 4 0-15,-3-1 0 16,0 0 1-16,3 6 0 15,-4 7 0-15,1 6 0 16,-1 13 0-16,1 9 0 16,-1 15 1-16,1 13-1 0,3 10 1 15,0 3-1-15,0-16 0 16,0-10-6-16,-3-5 1 16,-4-17-7-16,0-11 1 15</inkml:trace>
  <inkml:trace contextRef="#ctx0" brushRef="#br2" timeOffset="-136318.15">2335 15070 10 0,'7'-9'5'0,"4"-19"2"0,-11 21 6 0,4 1-11 15,3-6 1-15,-7 2 0 16,0 1 1-16,0-1-5 16,0 1 1-16,0 0 3 15,0-1 0-15,-7 1 0 16,3-4 0-16,-3-3 0 15,3 1 0-15,-6-4 0 16,-1 3 0-16,-3 1-1 16,4 2 1-16,-1 1-1 15,-3 2 1-15,7 1-2 16,-4 2 1-16,-6 7-1 16,3 0 1-16,-4 4-2 15,-3-4 1-15,0 3-1 16,3 0 1-16,0 3-1 15,-3 0 0-15,7 4 0 16,-4-1 0-16,-3 7 0 16,11 0 1-16,-8 2-1 0,11 7 1 15,-4-6-1-15,8 3 0 16,-8 3 0-16,1 4 1 16,-4-1-1-16,3 3 0 15,0-3 0-15,-3 7 0 16,7 2 0-16,-3 7 0 15,-1-3 0-15,4 3 1 16,3 0-1-16,4-3 1 16,0-1-1-16,0 1 0 15,0 3 0-15,0-3 0 0,0 0 0 16,0-10 0-16,0 4 0 16,0-1 0-16,0 1-1 15,0-1 1-15,0 1 0 16,0-7 1-16,11 3-1 15,-7-3 1-15,3 4-1 16,3 2 1-16,1 1-1 16,-4-4 0-16,3 4-1 15,1-4 1-15,0 3 0 16,6-5 1-16,4-4-2 16,1-3 1-16,-1-10 0 15,7-2 0-15,0-7 0 16,-7-10 0-16,8-5 0 15,2-4 1-15,-2 1-1 16,-8-11 1-16,0-8-1 16,0-10 1-16,-3-3-1 15,-1-13 1-15,-6 1-1 16,-1-10 0-16,1-6 0 0,-11-4 0 16,4-5-1-16,3-1 1 15,-7 3 0-15,0 4 0 16,0 3-1-16,-11 12 1 15,0 0-2-15,-6 7 0 16,-4-1-7-16,-22 4 0 16,-6-10-3-16,-11 1 0 15</inkml:trace>
  <inkml:trace contextRef="#ctx0" brushRef="#br2" timeOffset="-135178.77">4209 14923 12 0,'-4'-16'6'0,"-3"-21"6"16,4 24 3-16,3 0-12 15,-11-5 1-15,11-1 1 16,-11-3 1-16,4 3-8 0,-3 0 1 16,-1 0 4-16,1 4 1 15,-12 5-2-15,5 4 0 16,-4 3-1-16,-4 0 0 15,0 6-1-15,-3 0 1 16,7 3-1-16,-11 4 1 16,-3 2 0-16,-4 4 0 15,4 3-1-15,6 3 1 16,-6 6 0-16,3 3 0 0,11 1-1 16,0 5 1-16,3 4-1 15,4 6 1-15,0-3-1 16,0 6 1-16,4 7-1 15,3 9 1-15,3 6-1 16,4-3 1-16,4 6-1 16,-4 6 0-16,7-2 0 15,3-4 0-15,1-3 0 16,3 0 1-16,3-12-1 16,12-4 0-16,-8-2 0 15,7-4 1-15,0-3-1 16,4 0 0-16,-4-9 1 15,8-7 0-15,2 0-1 16,1-9 0-16,0 0 0 16,0-6 1-16,-7-10-1 15,6-3 0-15,5-6 0 16,6-13 1-16,0-9 1 16,-3-9 0-16,0-7 0 0,0-12 0 15,3-19 0-15,-17-7 1 16,-4-18-2-16,-10-10 0 15,-7-5-1-15,-11-4 0 16,-14-7-2-16,-8 13 1 16,-20-6-6-16,-18 10 1 15,4 2-7-15,-18 1 1 16</inkml:trace>
  <inkml:trace contextRef="#ctx0" brushRef="#br2" timeOffset="-133901.98">2321 14550 31 0,'11'-19'15'0,"-1"-22"-7"0,1 25 15 15,0-2-22-15,-1-7 0 16,11-7 2-16,1-2 1 16,2-4-4-16,-3-15 0 15,11 3 2-15,14-7 0 16,0-6 0-16,10 1 0 16,-3-4-2-16,7 6 1 0,0 10-1 15,-3 6 0 1,3 13 0-16,0 9 1 0,7 13-2 15,-4 12 1-15,4 15-1 16,4 11 1-16,-1 15-1 16,-13 18 1-16,-4 20-2 15,-4 28 0-15,0 9-3 16,-10 12 0-16,-14-21-7 16,-18-19 1-16</inkml:trace>
  <inkml:trace contextRef="#ctx0" brushRef="#br2" timeOffset="-132836.08">2297 10796 24 0,'35'0'12'0,"-3"-31"0"0,-25 25 13 0,-4 2-22 16,4-5 1-16,-7 9 1 15,0 0 0-15,-7-6-6 16,4 6 0-16,-15 0 4 16,-3 6 0-16,-14 3-2 15,-8 1 1-15,-6-1-2 16,7-3 1-16,-8-2-2 15,-6-1 0-15,3-3-1 16,3 3 1-16,12 6-2 16,-5-2 1-16,15 5-2 15,7 7 1-15,10 3-1 16,4 3 0-16,0 6 0 16,7 7 0-16,0 0 0 15,0 12 1-15,0 0 0 16,7-3 1-16,-7 0 2 15,7 3 0-15,-3-3 1 0,3 3 1 16,3-3 1 0,12 4 0-16,-5-4 2 0,8-7 0 15,-7-2 0-15,-8-3 0 16,11-1 0-16,8-6 1 16,-1-6-1-16,4-3 0 15,-1-6-2-15,5-7 1 16,6-3-2-16,-3-9 0 15,-8-4-5-15,1 1 0 16,-7-4-12-16,-4-12 1 0</inkml:trace>
  <inkml:trace contextRef="#ctx0" brushRef="#br2" timeOffset="-132625.87">1849 11314 44 0,'35'25'22'0,"-3"-3"-22"15,-22-22 30-15,-3 0-31 16,4-7 1-16,3 1-3 16,4-3 1-16,3-4-2 15,0-3 0-15,-3 4-8 16,-1-1 0-16</inkml:trace>
  <inkml:trace contextRef="#ctx0" brushRef="#br2" timeOffset="-132250.17">2293 11533 27 0,'28'72'13'0,"8"-3"-3"0,-22-50 17 15,-4 3-25-15,1-3 1 0,-1-4 0 16,1-2 1-16,-7-7-5 16,3-6 1-16,-7-9 2 15,7-7 0-15,-7-3-1 16,0-3 0-16,3-9 0 16,-3 0 0-16,7-7-1 15,-3 7 0-15,3 2 0 16,3 8 1-16,1 5-1 15,0 3 1-15,-4 4-1 16,3 6 0-16,1 3 0 16,-1 3 1-16,8 3-2 15,-7 7 1-15,10 9 0 16,0 3 0-16,-3 0-3 16,6 3 1-16,1 0-6 15,-11-6 1-15,4-9-5 16,-8-7 0-16</inkml:trace>
  <inkml:trace contextRef="#ctx0" brushRef="#br2" timeOffset="-131492.39">2882 10664 27 0,'18'32'13'0,"-18"-4"-11"16,10-15 19-16,-6 9-19 0,3 6 0 16,4 6 1-16,-1 7 1 15,1 9-4-15,-1 0 1 16,8 10 2-16,-7-7 1 16,-1 1-1-16,1 2 0 15,-4-6-1-15,3-6 1 16,-6-3-2-16,3-10 1 15,0-6-1-15,-7-6 0 16,4-9 0-16,3-4 0 16,-7-6-1-16,0 0 1 0,0-3-2 15,-7-4 1-15,-4 4-1 16,-7 0 1-16,-6 0-1 16,-5 3 0-16,1 0 0 15,0 3 1-15,3 3 0 16,1 4 0-16,9 2 0 15,5 1 0-15,3 3 0 16,7 6 1-16,10 3-1 16,8 3 0-16,3-6 0 15,7-3 1-15,1-4-1 16,2-2 1-16,-9-4-1 16,6-12 1-16,0-3-4 15,-3-10 1-15,-4-3-11 16,-7-6 1-16</inkml:trace>
  <inkml:trace contextRef="#ctx0" brushRef="#br2" timeOffset="-131049.37">3260 11702 27 0,'28'38'13'0,"-7"22"-3"0,-21-54 11 0,4 0-20 16,-4 0 1-16,0-2 1 15,0-1 0-15,-4-6-4 16,-7-13 1-16,1-9 2 15,-8 0 0-15,1-13-1 16,3-6 1-16,-4 0-3 16,7-6 1-16,-6 6-1 15,13 3 0-15,-3 1 0 16,7 8 0 0,21 7-1-1,-3 10 1-15,0 5 0 16,-4 7 0-16,3 9 1 15,-10 4 0-15,-3 5-1 16,-4 1 1-16,-4 6-1 16,-3 3 1-16,-3 0-5 0,-1 3 1 15,4-6-5 1,-4-3 0-16</inkml:trace>
  <inkml:trace contextRef="#ctx0" brushRef="#br2" timeOffset="-130521.62">3556 11395 38 0,'0'-3'19'0,"0"-16"-18"16,0 13 33-16,0 0-34 16,0-1 1-16,-7 4 0 15,0-3 0-15,-4 6-2 0,-3 0 1 16,-3 6 0-16,-1 7 1 16,4-1-1-16,3 4 0 15,1 6-1-15,3 0 0 16,7-3-2-16,0 3 1 15,10-4-3-15,1 1 1 16,6-3 0-16,-2-10 0 16,-1-12 1-16,0-7 1 0,-4-5 1 15,1-11 1-15,-4-5-1 16,0 3 1-16,-14-4-8 16,0-6 1-16</inkml:trace>
  <inkml:trace contextRef="#ctx0" brushRef="#br2" timeOffset="-130148.29">3701 11373 27 0,'10'38'13'0,"4"6"-7"0,-10-32 19 16,6 4-25-16,1 9 0 15,-4-3-1-15,4 3 0 0,-11-9-2 16,0-4 1-16,0-5-7 16,-7-14 1-16</inkml:trace>
  <inkml:trace contextRef="#ctx0" brushRef="#br2" timeOffset="-129965.59">3591 11138 25 0,'18'16'12'0,"-7"15"-10"0,-4-22 17 0,3 4-19 15,1 0 0-15,-1-4-1 16,1 0 0-16,-1-2-3 15,1-4 1-15,0-6-4 16,-11-10 0-16</inkml:trace>
  <inkml:trace contextRef="#ctx0" brushRef="#br2" timeOffset="-129111.9">3796 11273 19 0,'21'22'9'0,"-7"15"-5"0,-7-30 14 15,0 2-16-15,4-3 1 16,-1-6-2-16,1-3 0 16,0 3-3-16,-4-6 0 0,3 0 1 15,-6 3 1-15,3 3-3 16,-4 3 1 0,4 6 1-16,4 4 0 0,0-1 0 15,6 7 1-15,-3 0 1 16,4 0 1-16,0-4 1 15,3 1 0-15,-7-7 0 16,0 1 0-16,0-10-1 16,4-6 1-16,-8-10-1 15,8-16 0-15,-7-5-2 16,-1-16 0-16,-6-10-1 16,-4-12 1-16,0-10 0 15,-4 0 1-15,-6-9 0 16,-12 6 1-16,-2 4 0 15,-8 2 0-15,4 13 0 16,3 10 0-16,7 18-1 16,-3 16 1-16,11 22-2 15,-4 12 1-15,10 29-1 16,4 15 1-16,4 19-1 0,3 16 1 16,3-7-2-16,1 1 0 15,-4-10-1-15,3-6 1 16,-10-19-4-16,0-13 1 15,0-12-4-15,0-12 1 16,0-10-2-16,-10-6 1 16,3-4 0-16,3 1 0 15,-6 2 5-15,3 1 0 16,3 0 5-16,4 6 1 16,11-3 2-16,-1 3 1 0,11 0 0 15,1 3 0-15,6 0-1 16,0 0 0-16,7-3 0 15,4-3 0-15,7 0-1 16,3-3 0-16,-3-4 0 16,0 4 0-16,-7 0-2 15,0 3 1-15,-15-4-2 16,-2 7 0-16,-8 0-2 16,-14 3 1-16,-11 1-1 15,-7 2 1-15,-10 3-1 16,-11 4 0-16,8-1 0 15,-1 4 0-15,4 0 1 16,10 6 1-16,7 0-1 16,11 0 0-16,11 6 0 15,10 3 1-15,7-3 0 16,1 4 0-16,-1-7-1 16,-7 0 0-16,0-3-1 0,-14 3 1 15,-7 3-3-15,-17 0 1 16,-15 4-9-16,-18-17 1 15</inkml:trace>
  <inkml:trace contextRef="#ctx0" brushRef="#br2" timeOffset="-128481.66">1739 12442 36 0,'7'44'18'0,"11"7"-13"0,-15-45 27 16,4 0-29-16,-3 0 0 15,3 1 0-15,-7-4 1 0,4-10-6 16,3-5 0-16,-7-7 4 15,0-9 0-15,-7-3-2 16,3-10 0-16,-7-6 0 16,11 6 1-16,-7 0 0 15,7 7 0-15,7 6 0 16,4 9 0-16,10 3-2 16,-3 16 1-16,3 3-4 15,0 10 1-15,-3-1-7 16,-4 4 1-16,-3-4-5 15,-4 1 0-15</inkml:trace>
  <inkml:trace contextRef="#ctx0" brushRef="#br2" timeOffset="-128106.37">1933 12370 37 0,'14'22'18'0,"4"-12"-16"0,-18-7 32 15,11 0-32-15,6-3 0 16,-3 0 2-16,15-3 0 16,-1-7-5-16,4-5 0 15,-1-7 2-15,-3-3 1 16,-6 0-2-16,-12 6 0 0,-3-3-1 16,-7 3 0-1,-17-3-1-15,-8 10 1 16,0 2 0-16,1 10 0 0,-1 3 1 15,4 13 0-15,7 6 0 16,3 3 0-16,-3 0 0 16,10 6 0-16,4 4-1 15,11 3 1-15,7-4-3 16,3-3 0-16,0-5-2 16,7-5 1-16,4-14-6 15,-11-7 0-15,0-19-2 16,-3-6 1-1</inkml:trace>
  <inkml:trace contextRef="#ctx0" brushRef="#br2" timeOffset="-127746.41">2452 12044 41 0,'10'0'20'0,"1"-9"-24"0,-11 9 42 16,0 0-35-16,11 3 1 15,-11 0-1-15,0 6 1 16,0 7-6-16,0 6 0 16,-11 3 3-16,-7-3 1 0,4 3-3 15,-10 0 1 1,2 4-3-16,1-4 1 0,0 0-1 15,10-3 1-15,1-7-2 16,10 1 0-16,0 0 0 16,14-4 0-16,4 1 1 15,-1-4 1-15,4 1 0 16,1-1 0-16,-12 7-1 16,-3 3 1-16,-7-1-2 15,0 1 0-15,-7-3-5 16,4-7 1-16</inkml:trace>
  <inkml:trace contextRef="#ctx0" brushRef="#br2" timeOffset="-127355.1">2473 12464 25 0,'28'26'12'0,"-14"-36"-10"16,-3 1 20-16,7-4-20 0,-1-3 1 16,8-2 1-16,0-4 1 15,-1-7-6-15,1 1 0 16,-11 0 4-16,-3 6 0 16,-11-3-2-16,-4 3 1 15,-3 0-1-15,-4 0 0 16,1 6-1-16,-8 13 1 0,4 6 0 15,-3 4 0-15,-1 2-1 16,4 10 0-16,7 0 0 16,3 6 1-16,4 0 0 15,4 3 0-15,6-3-2 16,8 3 1-16,0-2-3 16,3-1 1-16,7-7-3 15,-3-5 0-15,-1-10-4 16,-10-6 0-16,4-10-2 15,-7-2 1-15</inkml:trace>
  <inkml:trace contextRef="#ctx0" brushRef="#br2" timeOffset="-127102.16">2815 12345 19 0,'14'38'9'0,"7"-26"-2"15,-21-12 16-15,4 0-18 16,-4 4 0-16,0-8 3 0,-4-5 0 15,-3-7-11-15,4-6 1 16,-8-3 6-16,4 0 0 16,-3 6-2-16,3 1 0 15,3-4-2-15,4 6 1 16,0 0 0-16,4 4 0 16,6 2-1-16,4 4 1 15,0 3-2-15,4-3 1 16,3-1-4-16,-3-2 0 0,-8-4-8 15,1-5 1 1</inkml:trace>
  <inkml:trace contextRef="#ctx0" brushRef="#br2" timeOffset="-126830.37">3030 12079 27 0,'22'37'13'0,"-1"10"-6"0,-11-34 15 0,8 3-20 16,-7 6 1-16,6 3 2 16,4 0 0-16,-3-3-6 15,3-4 1-15,-7-5 3 16,0-7 1-16,-3-6-2 16,0-9 0-16,-8-7-2 15,4-3 1-15,-3-6-3 16,3-3 0-16,-7-6-4 15,10 5 1-15,-3 4-6 16,7 3 0-16,-3 10-1 16,0 9 1-16</inkml:trace>
  <inkml:trace contextRef="#ctx0" brushRef="#br2" timeOffset="-126530.36">3401 12323 35 0,'17'10'17'0,"15"-23"-23"0,-21 4 37 0,6-7-30 16,1 0 1-16,-4-6 0 16,4 1 0-16,-8-11-3 15,-10 1 0-15,0 3 2 16,0 2 1-16,-10 5-2 16,-1 5 0-16,1 6 0 15,-8 10 0-15,-3 10 0 16,0 9 1-16,3 3-1 15,7 0 1-15,1 0-1 16,-1 3 0-16,11 3-1 16,0 0 1-16,4-3-4 15,13-3 1-15,-2-6-5 16,9-7 0-16,-3-12-3 16,-3-10 1-16</inkml:trace>
  <inkml:trace contextRef="#ctx0" brushRef="#br2" timeOffset="-126034.71">3789 11812 36 0,'21'35'18'0,"14"9"-23"0,-24-29 34 0,-1 10-29 15,5 0 0-15,9 4 1 16,-10 5 0-16,4 1-1 16,0-7 1-16,-8-6 0 15,1-3 0-15,-11-10 0 16,3-3 1-16,-3-6-1 15,-3-9 1-15,-4-4-2 16,-4-2 1-16,-3 2 0 16,-14-3 0-16,-11 7-1 15,-3 0 0-15,-4 2-1 16,14 4 1-16,0 6 0 16,4 7 0-16,0 9 0 15,10 3 1-15,4-1 0 16,7-2 1-16,4 3 0 15,3 3 0-15,10-3-1 16,4 0 1-16,14-9-2 16,4-10 1-16,4-9-4 0,-12-1 1 15,-6-5-9-15,-11-4 1 16,-14-9-3-16,-4 6 0 16</inkml:trace>
  <inkml:trace contextRef="#ctx0" brushRef="#br2" timeOffset="-125178.56">1570 13458 44 0,'7'-9'22'0,"-7"-57"-27"16,0 47 42-16,-7-18-37 16,3-10 1-16,-6-13-1 0,-8-6 0 15,8-9 0-15,-12 9 1 16,12 0-1-16,-1 10 1 16,4 6 0-16,4 6 1 15,6 9 0-15,4 7 0 16,7 9-1-16,4 7 1 15,3 9-2-15,-3 9 0 16,-4 3-5-16,0 4 1 16,-14 9-9-16,-7 6 1 15,-4-3-2-15,-10 3 0 0</inkml:trace>
  <inkml:trace contextRef="#ctx0" brushRef="#br2" timeOffset="-124997.14">1337 13129 37 0,'11'28'18'0,"17"-9"-18"0,-25-9 36 16,15-1-35-16,0 7 1 15,13-4-1 1,8-9 1-16,4-6-5 16,-12 0 1-16,5-3-4 15,-15-4 0-15,-7 1-6 16,0-3 0-16</inkml:trace>
  <inkml:trace contextRef="#ctx0" brushRef="#br2" timeOffset="-124639.27">1898 13396 39 0,'28'-10'19'0,"-10"-15"-17"0,-18 16 33 16,0-1-32-16,0 4 1 15,0-3 1-15,-7-4 0 16,-4 1-7-16,1 2 0 0,-12 1 5 16,1 6 0-16,-3 3-3 15,9 9 0-15,-2-3-1 16,-1 1 0-16,8 5-3 15,6 4 1-15,4 0-2 16,11-1 1-16,-1 1-1 16,8-7 0-16,3-6 1 15,-3-9 0-15,-8-3 1 16,11-4 1-16,-10-6-1 16,-7-9 0-16,3-3-6 15,-7-4 0-15</inkml:trace>
  <inkml:trace contextRef="#ctx0" brushRef="#br2" timeOffset="-124276.66">2127 13320 52 0,'7'7'26'0,"-7"-29"-33"0,0 12 50 0,0-2-44 15,4-7 1-15,3 0 0 16,-7 4 1-16,7-1-1 15,-4 0 1-15,8 1 0 16,7-1 0-16,-1 0 0 16,-3 0 0-16,8 1-2 15,6-4 0-15,-11 3-6 16,5 4 0-16,-5-4-8 16,-3-6 0-16</inkml:trace>
  <inkml:trace contextRef="#ctx0" brushRef="#br2" timeOffset="-123738.58">2801 12885 35 0,'21'3'17'0,"-10"-6"-9"0,-11 3 23 0,0 0-30 16,0 0 1-16,-4 3-1 15,-3 6 1-15,-10 4-3 16,-8-4 0-16,-3 4 1 16,-4 2 1-16,4 1-1 15,-4 6 0-15,4 0 0 16,7 0 0-16,3-3 0 15,0-1 0-15,15-2 0 16,-4-3 0-16,14 2 0 16,7-5 0-16,4-1 0 15,10-3 1-15,-7-2-1 16,7 5 0-16,-7-3 0 16,-10 7 0-16,-1 9-1 15,-2-3 1-15,-19-1-4 0,4-2 1 16,-11-3-9-16,-3-10 0 15</inkml:trace>
  <inkml:trace contextRef="#ctx0" brushRef="#br2" timeOffset="-123046.9">2925 12850 40 0,'17'22'20'0,"4"22"-20"0,-14-38 31 16,4 13-31-16,-7 9 0 16,3 4 0-16,0 8 1 15,-4 7-2-15,4 4 1 16,-7-14 0-16,0-5 0 16,0-14-1-16,-7 1 1 0,4-6-1 15,-4-7 1-15,0-18-1 16,3-7 1-16,-7-10-1 15,4-11 0-15,-3-4-1 16,-1-6 0-16,1-1-2 16,3 1 0-16,3 6-1 15,4 10 1-15,4 3 0 16,10 9 0-16,0 0 2 16,7 6 0-16,4 3 2 15,-4 7 1-15,7 3 0 16,-7 3 1-16,0 9 0 15,-3 16 1-15,-14 4-3 16,-8 2 1-16,-3 4-1 16,-4 5 1-16,-6-2-6 15,-4-7 0-15,-1-9-4 16,-9-9 1-16</inkml:trace>
  <inkml:trace contextRef="#ctx0" brushRef="#br2" timeOffset="-122415.98">3228 12966 30 0,'-7'6'15'0,"14"1"-9"15,-7-7 28-15,3-7-32 0,8 7 0 16,0-3 2-16,6-3 0 15,-6 3-6-15,6-3 1 16,5-10 3-16,-5-3 0 16,-6-3-2-16,-1 0 0 15,1 0-1-15,-11 3 1 16,-7 1-1-16,3-1 1 16,-6 6-1-16,-8 7 1 15,-3 3-1-15,0 6 1 0,-7 6 0 16,7 10 0-16,-1 6-2 15,8 0 0-15,4 0-1 16,6 4 0-16,4 2-2 16,4-6 1-16,13 0-4 15,4-6 0-15,8-3-2 16,-1-10 1-16</inkml:trace>
  <inkml:trace contextRef="#ctx0" brushRef="#br2" timeOffset="-122132.27">3637 12781 31 0,'11'6'15'0,"-1"-9"-15"16,-10 3 28-16,-7 0-28 16,4 0 1-16,3 7-1 15,-11 2 1-15,-6 7-2 0,-1-1 1 16,-3 4 0-16,-4 3 1 15,7-3-1-15,-3 0 0 16,11 6 0-16,-1 3 1 16,11-6-1-16,11 3 1 15,-1-6-1-15,11-7 0 16,-3-5-3-16,7-7 1 16,10-7-8-16,-10-8 0 15,-1-1 0-15,1-6 0 16</inkml:trace>
  <inkml:trace contextRef="#ctx0" brushRef="#br2" timeOffset="-121976.73">3930 12966 42 0,'25'6'21'0,"-15"16"-33"0,-6-18 47 15,-8-14-56 1,-13-2 0-16</inkml:trace>
  <inkml:trace contextRef="#ctx0" brushRef="#br2" timeOffset="-121320.61">1199 13923 35 0,'18'3'17'0,"-7"-19"-14"16,-8 10 34-16,4-1-34 0,-7 1 1 15,7 0-1 1,-7 3 1-16,-7-3-6 0,-3 6 0 16,-8 0 4-16,-3 6 0 15,-7 6-2-15,3 7 0 16,-10 3 0-16,3 3 0 16,0 7 0-16,4 2 0 15,7 4-2-15,3-4 1 16,8 1-1-16,10-4 0 15,7 0-2-15,3-9 1 16,15-3-5-16,10-13 1 0,-3-6-5 16,0-15 1-16</inkml:trace>
  <inkml:trace contextRef="#ctx0" brushRef="#br2" timeOffset="-120930.54">1249 13549 13 0,'7'-25'6'0,"7"38"9"16,-7-7 1-16,4 10-11 16,-8 6 0-16,4 6 1 15,4 13 0-15,-1 6-8 16,1 12 0-16,-4 4 6 16,-3-6 1-16,3 2-3 15,-7-2 1-15,0-4-1 16,0-12 0-16,-7-10-2 15,7-6 1-15,-4-9-1 0,4-7 0 16,0-6-1-16,4-6 1 16,3-9 0-16,3-4 0 15,1 3 0-15,6 1 0 16,-6-1 0-16,-7 7 0 16,10 3 0-16,-11 3 1 15,8 9-1-15,-1 4 0 16,8 3 0-16,-7-4 1 15,-1 4-1-15,1-7 0 16,-4 4-1-16,3-7 0 0,-6 3-4 16,3-2 0-16,-7-4-6 15,0-9 0-15</inkml:trace>
  <inkml:trace contextRef="#ctx0" brushRef="#br2" timeOffset="-120343.98">1517 14007 10 0,'18'16'5'0,"3"12"2"16,-11-25-3-16,8 7-1 15,-7-4 1-15,3 6 4 16,3-5 0-16,-6-1-7 16,-4-6 0-16,-4-6 7 15,-3-1 0-15,-3-5-2 16,-4-7 1-16,-4-3-3 15,11-3 0-15,-10-3-2 16,3 3 0-16,3 6-1 0,4 0 0 16,4-6 1-1,3 9 0-15,3-2 0 0,1 8 0 16,-1-2-1-16,1 8 1 16,7-5-4-16,-1 6 1 15,5-6-3-15,-1-4 0 16,7 0-2-16,4-2 0 15,-4-7 1-15,-3 0 0 16,-1 0 2-16,1 9 1 0,-7 1 1 16,-1-1 1-16,-3 1 2 15,4 2 0-15,-7 7 0 16,-1 3 1-16,-10 3-1 16,0 7 0-16,-3-1-1 15,-11 4 1-15,-1 2-2 16,-13-2 1-16,0 9-2 15,-4 3 1-15,0-3 0 16,4 0 0-16,0 0 0 16,14 0 0-16,3 0 0 15,4 3 1-15,18 3-1 16,-1 0 1-16,19 0-1 16,-1-9 1-16,-3 3-1 15,-1-9 0-15,1 6-1 16,-7 3 1-16,-18 3-5 15,-11 3 1-15,-17-6-7 0,-11-7 1 16</inkml:trace>
  <inkml:trace contextRef="#ctx0" brushRef="#br2" timeOffset="-118827.71">2685 13408 30 0,'7'-15'15'0,"-4"-1"-5"0,4 13 16 0,-7-3-23 15,0-1 1-15,0 1 3 16,0 6 1-16,0-3-9 15,-10 3 1 1,-11 16 5 0,3 5 1-16,-10 11-3 15,7-1 0-15,-1 10-2 16,1 3 1-16,11 6-2 16,-1 13 0-16,4 6-1 15,0-7 1-15,7-2-2 16,0-10 0-16,18-6-3 15,-1-13 1-15,4-9-7 16,8-6 1-16,-5-16-5 16,4-12 1-16</inkml:trace>
  <inkml:trace contextRef="#ctx0" brushRef="#br2" timeOffset="-118062.09">2854 13574 43 0,'18'0'21'0,"10"-6"-20"0,-25 0 38 16,8 0-36-16,-4-1 0 16,4-2 2-16,-4 0 0 15,-4-4-6-15,-3 1 0 16,-3-1 4-16,-4 4 0 16,-11 2-1-16,4 7 0 0,-7 3-3 15,-4 4 0-15,11 5-1 16,-4-2 0-16,-3 8-2 15,0 1 0-15,3 3-1 16,8 3 1-16,10 4 0 16,10 2 0-16,-3-3 1 15,14 3 0-15,1-9 3 16,9-6 0-16,5-10 2 16,-5-12 0-16,-9-6 1 15,-1-7 1-15,-4-6-1 16,-6-4 1-16,0 1-1 15,-4 0 0-15,-7 6-6 16,3 3 1-16,4 7-10 16,-7-1 0-16,-7 4-2 15,4 2 0-15</inkml:trace>
  <inkml:trace contextRef="#ctx0" brushRef="#br2" timeOffset="-117716.71">3140 13568 43 0,'0'6'21'0,"10"-6"-20"0,-10-6 39 0,0 6-38 15,4 0 1-15,3 6 1 16,-7 4 1-16,0 6-6 16,-7 6 0-16,3 9 3 15,-6 13 1-15,-8 0-4 16,8 0 0-16,-1-7-6 15,0-5 1-15,-6-10-10 16,3-13 1-16</inkml:trace>
  <inkml:trace contextRef="#ctx0" brushRef="#br2" timeOffset="-116214.17">3556 13327 31 0,'0'3'15'0,"0"6"-8"15,0-6 16-15,0 4-21 16,-7-1 1-16,7 7 2 15,-7 2 0-15,3 4-6 16,-3 3 1-16,-3 0 4 16,-1-3 0-16,-3 3-2 15,-4-7 1-15,1 1-3 16,3-7 1-16,-4 1-2 16,-3-7 0-16,10-3 0 15,-6-6 0-15,-1-1 0 16,7-2 0-16,8-3 0 0,-8-4 1 31,15-6-1-31,3 0 0 16,3 3 0-16,5 3 0 15,9 4 0-15,-3 6 0 16,1 6-1-16,6 6 0 16,-7 10 0-16,-3 2 1 0,3 4-1 15,0-3 0-15,-3 0 0 16,3 3 0-1,-7-6 2-15,4-1 0 0,3-8 1 16,0-4 0-16,4-6 2 16,-1-7 0-16,1-6 2 15,-11-2 0-15,4-4 0 16,-15-3 0-16,-6 0-1 16,-4-1 0-16,-4 4-2 15,-3 1 1-15,-4-1-4 16,-3 12 0-16,0 7-5 15,3 0 1-15,1 6-10 16,3 3 0-16</inkml:trace>
  <inkml:trace contextRef="#ctx0" brushRef="#br2" timeOffset="-115898.56">3941 13546 42 0,'7'0'21'0,"3"10"-13"0,-10-10 32 15,0 3-37-15,0 3 0 0,0 7 1 16,-3 5 0-16,-4 1-6 16,0 6 1-16,-8 4 1 15,5 2 0-15,-18 7-7 16,6-10 1 0</inkml:trace>
  <inkml:trace contextRef="#ctx0" brushRef="#br2" timeOffset="-115120.09">4124 13584 45 0,'4'-10'22'0,"6"7"-6"0,-10 3 17 0,7 0-31 15,-7-3 1-15,4-3 0 16,3-3 0-16,-7-1-4 16,3-6 0-16,-3-5 3 15,0-8 0-15,7 1-2 16,-7-3 1-16,0 6-1 0,0 6 0 15,0 0-1-15,0 0 0 16,0 3-2-16,0 7 1 16,0 3-3-16,0 6 1 15,4-3-2-15,-1 6 1 16,8 9 0-16,0 7 0 16,-1 3 1-16,1 6 0 15,6 1 2-15,-3-7 0 16,4-4 2-16,0-5 1 15,3-4 0-15,-7-2 1 16,4-4 1-16,-1-6 0 16,-6-7 1-16,-1-2 0 0,1-7 0 15,-11-9 0-15,4 2-1 16,-8 8 1-16,-3-11-2 16,-4-2 0-16,1 3-7 15,-1-3 1-15,1 5-11 16,-1 4 1-16</inkml:trace>
  <inkml:trace contextRef="#ctx0" brushRef="#br2" timeOffset="-114549.47">4505 13437 48 0,'11'3'24'0,"-4"-6"-21"0,-7 3 36 15,0 0-38-15,0 0 0 16,0 0 1-16,3 3 1 15,-3 0-4-15,-3 3 0 0,3 0 2 16,-11 4 0 0,4-1-2-16,-4 1 0 0,4-4-2 15,4-3 1-15,-8 0-1 16,11 0 0-16,0 0 0 16,0 4 1-16,0-4 0 15,11-3 0-15,-1-3 2 16,1-4 1-16,-4-2 0 15,4 0 1-15,-1-1-1 16,1-2 1-16,-1 2-1 16,-6 4 1-16,-1 0-2 15,8 3 1-15,-7 3-2 16,3 6 0-16,3 6-1 16,1 4 1-16,-1 0 0 15,-3 3 0-15,4-1 0 16,-7 1 1-16,3 0-1 15,-4-3 1-15,4-4 0 16,-7-9 0-16,4 0-2 0,3-6 0 16,-7-6-5-16,3-7 1 15,4 7-6-15,-7-10 0 16</inkml:trace>
  <inkml:trace contextRef="#ctx0" brushRef="#br2" timeOffset="-114008.64">4706 13515 34 0,'0'9'17'0,"7"7"-10"15,-3-16 25-15,3 3-27 16,-7-3 1-16,0 0 1 15,0-6 0-15,0 0-10 16,0 6 1-16,0-7 7 16,0-5 0-16,3-4-4 15,1-6 1-15,6-3-1 16,-10 0 0-16,0-6-1 16,0 12 1-16,0 3-3 15,-7-3 1-15,7 7-2 16,-3-1 1-16,3 4-2 15,0 9 0-15,3-6-2 16,-3 6 1-16,7 9 0 0,-3 3 0 16,3 7 1-16,-7 0 1 15,3 0 1-15,5 3 0 16,-5 0 2-16,4-6 0 16,4-1 1-16,-1-2 0 15,8-4 1-15,-4 1 0 16,0-7 0-16,0-3 0 15,-3-3 1-15,6-4 1 16,-6-2-1-16,0-4 1 16,-4-2-1-16,-7-4 1 15,0-6-2-15,0-3 1 16,-11 15-5-16,-3-9 1 0,3-6-7 16,-3 3 0-16,0-3-7 15,0-1 1-15</inkml:trace>
  <inkml:trace contextRef="#ctx0" brushRef="#br2" timeOffset="-113647.96">4752 12709 33 0,'-11'-22'16'0,"11"28"-12"0,0 1 23 16,11-4-25-16,0 6 0 15,-1 13 4-15,8 9 1 16,3 16-7-16,7-3 1 15,4 16 4-15,0 0 1 16,-1 5-2-16,-2-8 1 16,-1 9-3-16,-14-16 0 15,-7 16-5-15,-11 3 1 16,-3 3-8-16,-21-13 1 0,-11-12-6 16,-3-6 0-16</inkml:trace>
  <inkml:trace contextRef="#ctx0" brushRef="#br2" timeOffset="-104115.59">17752 13747 29 0,'-7'-13'14'0,"3"17"-2"0,4-4 15 0,0 0-22 15,-3 3 1-15,-1 12 0 16,1 1 1-16,-1 19-10 15,-3 18 1-15,-4 38 5 16,1 25 1-16,-1 31-4 16,-3 41 1-16,4 16-1 15,-1 25 1-15,0 3-1 16,4 10 0-16,4-1 1 16,-1-15 0-16,1-7-1 15,-1-9 1-15,1-18-1 16,-1-10 1-16,1-19-2 0,-1-13 1 15,-3-24-3-15,0-10 1 16,11-19-2-16,-1-12 0 16,4-10-1-16,0-16 1 15,4-5-1-15,-1-7 1 16,1 0 0-16,0-13 1 16,-4 1-2-16,-4-4 1 15,-3 4-3-15,-3-4 1 16,-1-3-3-16,-3 0 1 15</inkml:trace>
  <inkml:trace contextRef="#ctx0" brushRef="#br2" timeOffset="-101127.39">21043 14493 17 0,'7'-6'8'0,"4"-7"1"16,-8 7 8-16,1 3-11 16,-1 0 1-16,-3 3 4 15,0 0 0-15,7 0-12 16,-3 3 0-16,0 3 9 16,-1 4 1-16,1 5-3 15,-4 7 1-15,3 3-3 16,-3 10 1-16,0 12-3 15,0 13 1-15,4 2-1 16,-4 7 0-16,0 7-2 16,-4-7 1-16,1 3-1 15,-1-10 1-15,1-8-3 16,3-4 1-16,3-9-5 0,4-13 1 16,4-6-8-16,3-10 1 15,0-9-5-15,-3-12 1 16</inkml:trace>
  <inkml:trace contextRef="#ctx0" brushRef="#br2" timeOffset="-100840.75">21438 15211 47 0,'7'16'23'16,"-3"0"-22"-16,-4-16 42 0,0 6-41 16,0 0 0-16,3-3 0 15,1 1 1-15,-1-1-4 16,-3-3 0-16,0 0-3 15,4 3 0-15,-4-3-11 16,7-16 1-16</inkml:trace>
  <inkml:trace contextRef="#ctx0" brushRef="#br2" timeOffset="-100362.67">21816 15277 53 0,'7'19'26'0,"-11"-19"-31"0,4-6 41 0,0-4-35 15,4-8 0-15,-4-4 2 16,-4-10 0-16,1-12-3 16,-1 0 0-16,-3-15 2 15,0-1 0-15,0-9 0 16,0 0 0-16,4 3-2 15,-1-3 1-15,4 4-1 16,0 14 0-16,4-2 1 16,-1 3 0-16,4 6 0 15,7 10 0-15,4 12-1 0,3 15 1 16,7 14-2-16,0-4 1 16,-3 19-4-16,-4 12 1 15,-10 4-4-15,-8 6 0 16,-10 0-10-16,-10 0 1 15</inkml:trace>
  <inkml:trace contextRef="#ctx0" brushRef="#br2" timeOffset="-100167.79">21523 14957 59 0,'18'35'29'0,"35"-29"-33"0,-29-6 51 0,8 0-47 15,3-3 1-15,15 0-1 16,3 0 0-16,-4-4-3 16,-10 1 1-16,-11 3-10 15,-14 0 1-15,-21 0-6 16,-7 3 1-16</inkml:trace>
  <inkml:trace contextRef="#ctx0" brushRef="#br2" timeOffset="-99565.77">20966 14079 49 0,'24'3'24'0,"-13"-9"-26"16,-11 6 43-16,3 0-40 15,-3 0 1-15,0 0-1 16,0 0 1-16,-10 13-3 16,-4 9 0-16,-11 6 1 15,-14 10 1-15,-3 9-1 16,3 0 0-16,0 12 0 16,0 10 0-16,-3 3 0 0,3 13 0 15,8 12 1-15,9 7 0 16,8-1 0-16,7 7 0 15,14-13-3-15,11-12 1 16,10-10-5-16,18-12 0 16,7-16-9-16,3-16 0 15</inkml:trace>
  <inkml:trace contextRef="#ctx0" brushRef="#br2" timeOffset="-99087.29">22197 13659 37 0,'0'6'18'0,"21"38"-10"0,-14-31 25 16,4 12-31-16,-1 3 1 16,1 16 1-16,-1 9 1 15,-3 20-7-15,4 17 1 16,0 14 3-16,-1 12 1 16,-6 22-2-16,-1 3 0 15,-10 10-2-15,-7-20 1 16,-11-8-3-16,-3-20 0 15,-4-6-5-15,4-15 0 0,0-19-7 16,3-20 1-16</inkml:trace>
  <inkml:trace contextRef="#ctx0" brushRef="#br2" timeOffset="-98652.55">22525 15120 52 0,'-4'13'26'0,"22"6"-30"0,-11-13 48 15,0 3-42-15,4-5 1 16,3-1 1-16,3 0 1 15,5 0-6-15,6-3 0 16,0 3 3-16,-3 0 1 16,-4 7-2-16,-3-4 0 15,-8 3-2-15,-6 1 1 16,-11 5-2-16,-8 1 0 16,-6 6 0-16,0 0 1 15,-7 9 0 1,3 4 0-1,8-1 0-15,2-2 1 16,8-10 0-16,7-3 1 0,7-4-1 16,11-2 1-16,7-4-1 15,10-6 0-15,-3-9-6 16,-4-3 1-16,-10-7-11 16,-18-6 1-16</inkml:trace>
  <inkml:trace contextRef="#ctx0" brushRef="#br2" timeOffset="-96939.39">20126 14336 44 0,'7'19'22'0,"-3"-16"-15"0,-4-3 23 0,0 7-28 15,0-1 0-15,-4 7 1 16,-3-4 1-16,-7 7-6 15,-4 6 1-15,-3 6 3 16,-4 6 0-16,-3-5-2 16,0 2 1-16,3 6-1 15,4 1 0-15,-4-7 0 16,11-9 0-16,4-3 0 16,3-3 0-16,7-4 0 15,7-5 0-15,10-4 0 16,12 3 1-16,2-3-1 15,1 0 1-15,0-3-4 16,3 0 0-16,0 0-8 16,-6-3 1-16,-8-3-5 0,-11 0 1 15</inkml:trace>
  <inkml:trace contextRef="#ctx0" brushRef="#br2" timeOffset="-96744.14">19837 14979 59 0,'0'13'29'0,"21"-13"-38"0,-11 3 58 0,8 0-48 15,10 0 0-15,11 0 0 16,0 1 0-16,-7-1-5 16,-4-3 1-16,-3 0-9 15,-8 0 0-15,-17 0-5 16,-3 6 1-16</inkml:trace>
  <inkml:trace contextRef="#ctx0" brushRef="#br2" timeOffset="-96174.09">19015 14076 44 0,'7'0'22'0,"-7"0"-24"0,0 6 38 0,0 7-32 15,-4 9 0-15,1 9 2 16,3 10 1-16,0 12-9 15,0 10 1-15,0 9 6 16,-4 4 0-16,1 2-2 16,-1 19 0-16,1-12-1 15,-4 3 0-15,0-4 0 16,-1-12 0-16,1-6-2 16,0-9 1-16,4-10-1 15,-1-3 1-15,1-4-1 16,3-8 0-16,0-7-1 15,0-3 1-15,3-7-2 16,1-2 1-16,3-7-6 16,0-6 1-16,0-3-10 15,0-6 0-15,-10-7-2 0,6 4 1 16</inkml:trace>
  <inkml:trace contextRef="#ctx0" brushRef="#br2" timeOffset="-94085.89">23689 14277 47 0,'0'19'23'0,"-11"12"-16"0,8-25 24 0,-8 4-31 0,-6 5 0 16,-4-2-1-16,-8 0 1 15,-2 2 0-15,6 4 1 16,0 3-1-16,4 3 1 16,0 0-1-16,7 0 1 15,-4-3 0-15,8 0 0 16,2-9 0-16,8-4 0 16,4 0-1-16,3 1 1 15,11-4 0-15,6 0 0 0,8-2-3 16,0 2 1-16,0-3-6 15,-1 3 0-15,-2-6-8 16,-12 0 1-16</inkml:trace>
  <inkml:trace contextRef="#ctx0" brushRef="#br2" timeOffset="-93875.63">23379 14876 55 0,'3'37'27'0,"8"-11"-28"16,-4-20 49-16,3-3-47 15,1 0 1-15,17-3-1 16,7-3 1-16,4 0-5 0,0 6 1 16,0 0-10-16,-7 3 0 15,-8 4-5-15,-3 5 1 16</inkml:trace>
  <inkml:trace contextRef="#ctx0" brushRef="#br2" timeOffset="-90002.54">24553 14377 47 0,'22'19'23'0,"9"-35"-13"0,-20 16 23 0,6 4-32 16,5-11 1-16,-1-2 0 15,4 6 1-15,6 0-4 16,5-1 1-16,-1 8 1 16,-3 2 1-16,-8 3-1 15,-6-2 0-15,-8 5-1 16,-10 10 0-16,-10 9-1 16,-8 7 1-16,-6 0-1 15,-8 2 1-15,0 7-1 16,0-3 0-16,1 7 0 15,-1 2 1-15,11-3 2 16,7-9 0-16,10-4 2 16,8 1 0-16,10-10 0 15,7-6 0-15,11-9-1 16,10-7 0-16,11-3-4 0,0-3 0 16,-4 0-10-16,1-3 1 15,-12 3-9-15,1-6 1 16</inkml:trace>
  <inkml:trace contextRef="#ctx0" brushRef="#br2" timeOffset="-89762.52">25308 14769 62 0,'11'22'31'0,"-1"-22"-35"15,-2 0 54-15,2 3-47 16,4-3 1-16,7 0 1 16,11-3 0-16,3 0-7 15,8 0 0-15,-4-3 0 16,-1-1 1-16,-6 4-12 16,-4-3 0-16,-17 0-7 15,3 6 1-15</inkml:trace>
  <inkml:trace contextRef="#ctx0" brushRef="#br2" timeOffset="-89163.63">26268 14374 53 0,'21'22'26'0,"11"0"-25"16,-22-19 45-16,4 0-44 16,1 0 0-16,6 4 2 15,7-1 1-15,4 0-6 16,7 1 1-16,-1-1 2 15,-6 3 1-15,-4 1-1 16,-10 2 0-16,-7 7-2 16,-15 6 1-16,-10-3-2 15,-11 6 1-15,-7 10-2 0,-3-4 1 16,-4 4-1 0,-3 3 1-16,7 6 1 0,7-3 0 15,3 0 0-15,7 3 1 16,11-3 0-1,11-4 0 1,6-2 0-16,8-7 1 0,10-6-2 0,14-9 0 16,15-10-4-16,-1-9 0 15,-6-6-10-15,-4-10 0 16,-1-12-5-16,-2-7 1 16</inkml:trace>
  <inkml:trace contextRef="#ctx0" brushRef="#br2" timeOffset="-88873.14">26832 14089 55 0,'-3'3'27'0,"3"-16"-29"16,7 7 50-16,-4 3-47 15,8-3 1-15,3-1 0 16,4 1 1-16,3 0-5 0,7 0 0 16,7-1-2-16,-3-2 0 15,0 0-13-15,-7-7 0 16</inkml:trace>
  <inkml:trace contextRef="#ctx0" brushRef="#br2" timeOffset="-88366.55">27291 13628 47 0,'-4'6'23'0,"1"10"-17"16,3-13 31-16,3 6-35 15,1 1 0-15,-4 5 2 16,3 4 0-16,1-6-5 15,3-1 1-15,0-2 3 16,4-1 0-16,-1-3 0 16,4 4 0-16,4-7-1 15,0 6 0-15,-4 1-1 16,-4-1 1-16,1 4-2 0,-8-1 1 16,-3 1-2-16,-7-1 0 15,-7 4-1-15,0 0 1 16,-3-1-1-16,2 1 0 15,1 3 0-15,4 0 1 16,-1-1 0-16,4 1 1 16,4 3 0-16,3-9 1 15,0-4-1-15,3-3 1 16,11 4-1-16,7-4 1 16,4-3-3-16,0 4 0 15,-1-4-8-15,1-6 0 0,-4-4-7 16,0-5 0-16</inkml:trace>
  <inkml:trace contextRef="#ctx0" brushRef="#br2" timeOffset="-87781.5">27742 13653 49 0,'0'3'24'0,"-3"10"-25"0,3-13 40 16,0 0-37-16,-4 3 0 15,4-3 1-15,-3 0 1 16,6 3-4-16,-3 0 0 16,4 3 3-16,-1-3 0 15,5 4-1-15,-1-4 1 16,0 0-1-16,3 6 0 16,-3-2-2-16,0-4 0 15,0 0 0-15,-3-3 0 16,-1 6-1-16,-3 0 1 15,-3 4-1-15,-4-1 1 0,-4 4-1 16,1 6 0-16,-1-7-1 16,-3 1 0-16,0 2 0 15,0-5 0-15,7-1 0 16,0-3 0-16,3-2 0 16,1 2 1-16,6 6 0 15,1 1 1-15,6 3 0 16,1 2 1-16,3-2-1 15,4-3 0-15,-1-1 0 16,1-6 1-16,-4 1-1 16,-3-1 0-16,-4 0 0 15,-4 1 0-15,-6 11-4 16,-22-5 1-16,-17 12-12 16,-25 0 0-16</inkml:trace>
  <inkml:trace contextRef="#ctx0" brushRef="#br2" timeOffset="-85738.69">20465 11370 35 0,'60'-82'17'0,"-25"-30"-15"0,-35 68 18 0,-14-13-20 16,-14-15 1-16,-22 6 0 16,-24-9 1-16,-14 3-2 15,-25-6 0-15,-28 2 1 16,-14 7 1-16,-18 13-1 15,-7 12 1-15,-14 16-3 16,-7 15 1-16,21 29-3 16,0 18 0-16,25 23 0 15,14 24 0-15,10 35-1 16,32 13 1-16,18 12 2 16,25 6 1-16,24-15 3 15,36-6 1-15,38-23 0 16,39-15 1-16,50-13 0 0,48-25 1 15,40-18-2 1,35-20 1-16,14-24-3 0,-3-13 1 31,35-95-1-31,-85 7 1 16,-63-12-3-16,-57-7 1 16,-46 1-1-16,-49-17 1 15,-49-9-6-15,-39 1 0 16,-46 2-9-16,-39 0 1 15</inkml:trace>
  <inkml:trace contextRef="#ctx0" brushRef="#br2" timeOffset="-76221.9">6678 16597 24 0,'11'-15'12'0,"-1"-10"-7"0,-10 15 12 0,-3-5-15 16,-1-7 1-16,-3-7 1 16,-10-8 0-16,-1-1-6 15,-7-6 1-15,-14-3 3 16,-6 3 0-16,2 7-2 15,-10-1 1-15,-7 4-1 16,-14 2 0-16,0 4 0 16,-7 3 0-16,-4 12 0 15,1 7 0-15,-15 9 0 16,-10 7 1-16,-1 8-1 16,1 7 0-16,-11 10 0 15,-11-1 0-15,4 7 0 0,7 6 1 16,0 0-1-16,0 3 1 15,4 7-1-15,3-7 0 16,4-3 0-16,3 0 0 16,4 3 0-16,10-3 0 15,4 0-2-15,7 0 0 16,7 4 0-16,10-1 1 16,15 9-2-16,10 7 1 15,18 0 0-15,14 3 0 16,17 0 1-16,25 0 1 0,15 3 0 15,20-3 0-15,19 0 0 16,31-6 0-16,10-7 0 16,29-15 1-16,3-6-1 15,4-10 1-15,3-7 0 16,1-5 0-16,-1-10 0 16,-10-12 1-16,-4-4 1 15,0-12 1-15,-17-13-1 16,3-15 1-16,-14-3-1 15,-7-10 1-15,-14-16-2 16,-8-2 0-16,-13-14-1 16,-14 8 0-16,-11-11-1 15,-22-12 1-15,-6 4-1 16,-21 2 1-16,-11 13 0 16,-18 6 0-16,-10 10-1 15,-7 9 0-15,-15 15-3 16,-6 14 1-16,-8 8-8 0,-17 17 0 15,-18 5-2-15,11 10 0 16</inkml:trace>
  <inkml:trace contextRef="#ctx0" brushRef="#br2" timeOffset="-70054.27">18387 15845 19 0,'-4'19'9'0,"1"-7"1"15,3-9 10-15,0 4-15 16,0-1 1-16,0 3 2 16,-4 10 1-16,1 6-12 15,-4 3 1-15,0 13 6 16,-4 12 0-16,-3 7-2 15,0 6 0-15,0-7-2 16,0 1 1-16,-1-4-1 16,5-5 0-16,3-11 1 15,3-5 1-15,1-7 0 16,6-3 0-16,4-6 0 16,7-3 1-16,4-4-1 15,7-2 1-15,3-1-2 0,0-6 0 16,0-3-4-16,4 0 1 31,0-3-11 0,-4 0 1-15,-7-6-2-16,0-1 0 0</inkml:trace>
  <inkml:trace contextRef="#ctx0" brushRef="#br2" timeOffset="-69660.67">18849 16453 40 0,'14'16'20'0,"-10"-19"-22"0,-4 3 38 0,0 0-36 0,-4-3 1 0,1-1 2 16,-8 1 0-16,0 3-4 16,-3 0 1-16,-3 3 1 15,-1 4 1-15,0 2-1 16,1 4 0-16,-1 2-1 15,4-2 0-15,7-1-1 16,0 1 0-16,3-7-1 16,8-3 0-16,3-3 0 15,3-3 1-15,5-3-1 16,2 0 1-16,1 3 1 16,-4 3 0-16,4 0 0 15,-4 3 0-15,0 3 0 31,0 3 1-31,-3 4-1 0,-1-1 0 0,1 1 0 47,-1 0 0-47,1-4 0 16,-1-3 0-16,1 0-2 0,3-2 0 0,-3 2-7 16,-1-3 1-16,1-6-4 0,-4-13 1 0</inkml:trace>
  <inkml:trace contextRef="#ctx0" brushRef="#br2" timeOffset="-68835.51">19061 16513 30 0,'0'-22'15'0,"7"-3"-14"0,-4 15 24 0,1 1-24 0,-1-1 0 0,4 1 3 16,0 6 0-16,4 3-3 15,0 0 1-15,6 3 2 16,1 0 1-16,6 0-1 16,5 0 0-16,2 1-4 15,8-1 0-15,4-3-4 16,6 3 0-16,-3-3-1 31,7-3 1-31,-7 0-1 0,-4-1 1 0,-7 1 1 16,-3-3 1-1,-7 0 1-15,-4-4 0 0,-4 1 2 16,-6 0 0-16,-4-4 0 0,-7 0 0 16,-3 4 0-16,-4 6 0 15,-4 0 0-15,-7 0 0 16,-3 6-3 0,-4 6 0 15,1 4-1-16,-1 6 0 126,0-4 0-125,4 4 0-16,4 0 0 0,6 0 0 0,4 6 2 47,7 3 0-47,7-3 3 15,7 0 1-15,0 7 0 0,0-1 1 16,-3 0-1-16,-1 4 1 15,-2-4-1-15,-5 0 1 0,-6-9-3 0,-5 4 0 0,-6-5-2 16,-3-2 1-16,-4-6 0 0,-1-4 0 0,5-6 0 0,-1-3 0 0,4 0 1 0,10 0 1 16,15-6-1-16,3-3 1 15,7-7-1 1,8-6 0-16,2-3 0 0,8-3 0 0,7-4-1 0,0-2 1 0,-4-7 0 0,-7 3 0 16,-3 4-1-16,-7 3 1 15,-4-1-1-15,-10 7 1 0,-4 3-1 0,-7 7 1 0,-4 5-1 0,-3 7 0 0,-7 12-1 0,0 4 0 16,0 12 0-16,3 0 1 0,1 0-1 0,6 3 1 0,4 1 0 0,0-1 0 0,4 0-1 0,3 0 1 0,0-9-3 0,3-6 0 15,4-7-7-15,8-9 1 16,-1-10-3-16,7-6 1 0</inkml:trace>
  <inkml:trace contextRef="#ctx0" brushRef="#br2" timeOffset="-68473.62">20384 16309 35 0,'3'-3'17'0,"-10"12"-20"15,3-6 33-15,-10 7-31 16,-3-1 1-16,-12-3-1 16,-2 7 1-16,3-1 0 15,-1 7 0-15,1-9-1 16,3-1 1-16,4 1 0 16,7-4 1-16,4 3-1 15,6 1 1-15,4-1-1 16,7 4 1-16,7-1 0 0,11 7 1 15,0 0-2 1,-1 0 1-16,-6 3-1 0,-4-4 1 31,-7 4-1-31,-10 0 1 0,-8 3-1 16,-7 0 0-16,1-3-2 0,3-3 0 16,-1-6-2-16,5-4 0 15,3-3-1-15,3-2 1 16,1-4-4-16,3-7 1 15,10-5-1-15,8-4 0 16</inkml:trace>
  <inkml:trace contextRef="#ctx0" brushRef="#br2" timeOffset="-68219.56">20690 15964 27 0,'11'-94'13'0,"3"6"-13"0,-17 69 24 0,-1-3-24 16,1 0 1-16,-1 4 0 15,0 8 1-15,-3 13-2 16,-3 7 0-16,-11 15 1 16,-4 19 0-16,-3 28 0 15,3 3 0-15,0 10 1 16,8 9 0-16,6-6 0 16,4-4 0-16,7-8-1 15,4-11 1-15,-1-18-4 16,4-6 1-1,0-25-7-15,-7-13 1 0,-3-9-4 16,-11-10 1-16</inkml:trace>
  <inkml:trace contextRef="#ctx0" brushRef="#br2" timeOffset="-68050.66">20274 16168 25 0,'-14'-16'12'0,"11"38"2"0,10-16 21 15,3 4-29-15,4 2 0 16,7-5 2-16,8-4 1 15,13-6-13-15,21-4 1 16,-3-2 3-16,22-1 0 16,-5 7-14-16,-10 6 1 0</inkml:trace>
  <inkml:trace contextRef="#ctx0" brushRef="#br2" timeOffset="-67558.4">22327 16071 47 0,'-3'31'23'0,"-32"-12"-22"15,17-7 33-15,-17 13-34 16,-11 7 1-16,-4 2 0 15,-10 10 0-15,4 6-2 16,7 10 0-16,3-1-4 16,10-8 1-16,8-11-10 15,7-14 1-15</inkml:trace>
  <inkml:trace contextRef="#ctx0" brushRef="#br2" timeOffset="-67289.73">22024 16215 48 0,'28'66'24'0,"32"-7"-22"0,-39-40 40 15,8 12-42-15,2 7 1 16,1 3-1-16,-4 0 0 15,0-1-5-15,-3-2 1 16,-4-7-10-16,-10-6 0 16</inkml:trace>
  <inkml:trace contextRef="#ctx0" brushRef="#br2" timeOffset="-66976.26">23036 16058 56 0,'4'-6'28'0,"-8"6"-26"16,4 0 46-16,7 3-47 16,1 3 0-16,-1 0 0 15,0 1 0-15,3-7-2 16,1 3 1-16,-4 0 0 0,3 0 1 16,-3 3-3-16,1-2 0 15,-5-1-10-15,1 0 1 16,-4 0-6-16,7 3 0 15</inkml:trace>
  <inkml:trace contextRef="#ctx0" brushRef="#br2" timeOffset="-66786.72">23026 16431 68 0,'7'19'34'0,"3"-10"-48"0,-10-9 64 0,0 0-53 16,4-6 0-16,-4 6-19 15,-7-3 0-15,-7-3 17 16,-7-7 1-16</inkml:trace>
  <inkml:trace contextRef="#ctx0" brushRef="#br2" timeOffset="-65321.23">3796 4534 29 0,'92'-35'14'0,"10"-43"-4"0,-77 50 14 15,6-13-23-15,-2-9 0 0,-5-3 0 16,1-1 1-16,-11-5-3 15,-3 12 1-15,-4 0 1 16,-7 12 0 0,-81-9 0-1,-18 13 0-15,-21 15 0 16,-11 10 0 0,-17 18 0-16,0 20 0 0,-4 5 0 15,8 17 0-15,20 9 0 16,15 24 0-16,21 7-1 15,17 19 1-15,22 19-1 16,10 3 0-16,18-10-2 16,10-6 0-16,11-9 0 15,21 0 0-15,11-13 0 16,25-9 1-16,6-7 2 16,15-18 0-16,10-10 1 15,-7-12 1-15,7-19 0 0,0-19 0 16,-3-12 0-16,0-22 0 15,6-16-1 1,-2-10 1-16,6-6-1 16,4-18 0-16,-11-20-1 0,-7 1 1 15,-14-13-1 1,-14 7 1-16,-14 8-1 0,-15-18 1 16,-13 0-1-16,-7 3 0 15,-15-3 0-15,-21 7 0 0,-17-7 0 31,-18 12 0-31,-14 20-1 0,3 15 1 0,-3 15-6 16,0 23 0-16,-11 15-11 16,4 26 1-16</inkml:trace>
  <inkml:trace contextRef="#ctx0" brushRef="#br2" timeOffset="-58474.84">24208 13857 25 0,'0'-3'12'0,"3"18"-1"15,-3-15 12-15,7 3-19 16,-3-3 0-16,-4 0 3 0,3 4 0 15,1-4-9-15,-4 0 1 16,3 6 5-16,-3 13 0 16,-3 12-3-16,-4 13 1 15,-7 25-3-15,3 19 0 16,-3 21-1-16,0 14 1 16,3 5-1-16,4 1 1 15,7-10-1-15,-3-22 0 16,-1-6-4-16,4-9 0 15,4-20-5-15,-1-8 0 16</inkml:trace>
  <inkml:trace contextRef="#ctx0" brushRef="#br2" timeOffset="-57724.41">24716 13813 29 0,'56'-6'14'0,"32"-29"-14"0,-52 29 20 15,6-7-18-15,28 1 1 16,15 2 0-16,21-5 1 16,10-4-5-16,15-6 0 15,21-4 3-15,-4 1 1 16,10 0-2-16,12-3 0 16,-11-4 0-16,3 1 0 15,4 2-1-15,-1-2 1 16,-9 9-1-16,6 3 1 15,-7-3-1-15,-10 0 1 16,-15 6-2-16,-13-9 1 0,-8-1-1 16,-10 4 1-16,-14-3 0 15,-8 0 0-15,-13 0 0 16,-8 9 0-16,-10 0 0 16,-4 13 0-16,-6 6-1 15,-8 15 1-15,0 4 0 16,-3 6 0-16,-4 7-1 15,0 2 1-15,-7 4-1 16,-3 9 1-16,-1 0-1 47,-6 22 1-47,-4 12-1 0,0 13 1 0,-7 16-1 0,-11 16 0 0,1 12 0 16,-8 9 0-16,-3-12 0 15,3 3 1-15,0-3-1 16,-3-16 1-16,0-6 0 0,-4-19 0 15,-3 0-1-15,-4-16 1 16,-7-6 0-16,-3-12 0 16,-18-4 0-16,-14-9 1 15,-29-9-1-15,-10-10 1 16,-24-6 0-16,-22-9 0 16,-11-4-1-16,-24-9 1 15,-14-6-1-15,-25-4 0 16,-3-2-3-16,-15-4 1 15,8-3-8-15,-8-6 1 0</inkml:trace>
  <inkml:trace contextRef="#ctx0" brushRef="#br2" timeOffset="-41827.39">23855 16074 34 0,'-4'31'17'0,"15"-31"-7"0,-4 0 18 16,0 0-24-16,4 3 1 16,3 0 3-16,3 0 0 15,1 1-10-15,7 2 1 16,6 3 6-16,5 1 1 16,-1-1-4-16,-3 1 1 15,-8-1-2-15,-2 0 0 0,-8 4-1 16,-7 3 0-16,-7-1-1 15,-7 1 0-15,-11-4 0 16,-7 14 0-16,1-1 0 16,-1 3 1-16,0 0-1 15,1 10 1 1,2-1 0-16,5 4 1 0,3-3-1 16,7-1 1-16,7-2 0 15,7-4 0 1,3-3-1-16,-3-6 1 0,11-6-1 15,0 0 0-15,3-7-6 16,3-3 1-16,1-6-11 16,0-12 0-16</inkml:trace>
  <inkml:trace contextRef="#ctx0" brushRef="#br2" timeOffset="-41571.94">24229 16594 44 0,'-4'25'22'0,"8"-22"-10"0,-1-3 29 16,4-3-38-16,7 3 0 16,8 0 1-16,6-3 1 15,4-3-7-15,-1 0 0 16,-2-1 1-16,-5 1 0 15,-6-6-9-15,0 2 1 0,-8-5-8 16,-10-4 0-16</inkml:trace>
  <inkml:trace contextRef="#ctx0" brushRef="#br2" timeOffset="-40263.96">24726 16171 39 0,'-3'9'19'0,"10"-2"-14"0,-4-7 29 15,1 3-31-15,3 0 0 16,3 0 2-16,5 0 1 15,2 0-8-15,8 0 1 16,7 4 3-16,-1-4 1 0,1 0-2 16,-4 0 0-16,-3 0-2 15,-11 4 1-15,-7 2-1 16,-14 3 1-16,-7 1-2 16,-11 0 1-16,1 5-1 15,-5 4 0-15,1 3 0 16,4 4 1-16,-1 5-1 15,7 1 0-15,4 2 1 16,7-2 1-16,3-1 0 16,4-2 1-16,8-4-1 15,6-3 1-15,7-9-3 16,7-7 1-16,4-9-8 16,3-3 1-16,0-19-6 15,-6-6 1-15</inkml:trace>
  <inkml:trace contextRef="#ctx0" brushRef="#br2" timeOffset="-39947.35">25114 15961 42 0,'-3'12'21'0,"6"-12"-19"0,-3 0 38 0,4 4-37 16,3-1 1-16,3-3 1 15,5 0 0-15,6 3-7 16,3 0 1-16,5 0 3 15,-1-3 0-15,0 0-7 16,0 0 0-16,1-9-11 16,-5-7 1-16</inkml:trace>
  <inkml:trace contextRef="#ctx0" brushRef="#br2" timeOffset="-39527.66">25404 15719 37 0,'-15'41'18'0,"19"-31"-10"0,-1-10 22 16,-3 0-27-16,8 3 1 15,-1-3 2-15,3 0 1 16,8 0-9-16,7 3 1 15,-1 3 5-15,1 4 0 16,-4-1-2-16,-3 0 1 16,-1 4-2-16,-6-4 0 0,-4 4-2 15,-7-1 1-15,-4 1-1 16,1-4 1-16,-11 7-1 16,-4 3 1-16,-3 3-1 15,0 0 1-15,3 0-1 16,4 3 1-16,0-10 0 15,3 1 0-15,8 0 0 16,3-4 1-16,10 1-1 16,5-1 0-16,2-5-2 15,4-4 0-15,1 0-5 16,-1-3 1-16,0 0-9 16,-7-9 0-16</inkml:trace>
  <inkml:trace contextRef="#ctx0" brushRef="#br2" timeOffset="-39033.67">25721 15710 43 0,'-3'16'21'0,"17"-10"-16"0,-7-6 32 16,0 3-36-16,7 0 1 16,-4 0 1-16,5-3 1 15,-1 3-4-15,0 4 0 0,0-4 2 16,-4-3 1-16,1 3-2 16,-4 0 1-16,-3 0-2 15,-4 0 0-15,-7 4-1 16,-4-1 1-16,-3 10-2 15,0-7 1-15,0 4-1 16,0-4 1-16,-1 4-1 16,5-4 1-16,-1 0-1 15,8 1 1-15,3-1 0 16,3 1 1-16,8 2 0 16,3 1 1-16,4 2-1 15,-1 7 1-15,1 0-1 16,-4 0 0-16,0 0 0 15,0-9 1-15,-3-1-2 16,-1 1 1-16,-3-1 0 0,-3 1 0 16,-4 3-1-16,-11-1 1 15,-6 1-4-15,-15 0 0 16,-7-4-10-16,-7-6 1 16</inkml:trace>
  <inkml:trace contextRef="#ctx0" brushRef="#br2" timeOffset="-38402.86">23904 15704 35 0,'14'0'17'0,"0"-3"-9"0,-6-1 21 16,-8 4-25-16,10 0 0 15,-6 7 0-15,-4-1 1 16,-11 3-7-16,-3 7 0 0,-14 12 4 16,-11 13 1-16,-7 12-3 15,0 10 1-15,-7 15-1 16,0 4 0-16,4 6 0 15,14-4 1-15,6 4-1 16,5 0 0-16,10-6-2 16,14-7 1-16,14-12-4 15,14-4 0-15,7-9-8 16,15-9 0-16,17-16 0 16,3-6 0-16</inkml:trace>
  <inkml:trace contextRef="#ctx0" brushRef="#br2" timeOffset="-37923.66">26007 15362 38 0,'10'12'19'0,"8"26"-25"0,-11-25 38 0,0 9-31 16,4 12 0-16,-4 23 0 16,0 2 0-16,-4 19-1 15,1 13 0-15,-4 22 1 16,-7 3 1-16,-4 16-2 15,-10 9 1-15,-11 3 0 16,-3 1 0-16,-11-1-2 16,0-22 1-16,0-21-8 15,4-20 1-15,7-28-5 0,3-21 1 16</inkml:trace>
  <inkml:trace contextRef="#ctx0" brushRef="#br2" timeOffset="-37408.43">26695 16196 31 0,'3'6'15'0,"-13"1"-14"0,-1-4 23 16,-10 3-24-16,-11 7 1 15,-7 2 0-15,-3-2 0 16,-4 9-1-16,-7 9 0 16,7 4 0-16,8 8 1 15,6-5-3-15,7-7 0 16,7-5-7-16,11-8 0 16</inkml:trace>
  <inkml:trace contextRef="#ctx0" brushRef="#br2" timeOffset="-37200.54">26353 16111 32 0,'14'16'16'16,"0"44"-12"-16,-11-42 25 0,1 1-28 15,3 13 0-15,0 5 1 16,0 7 0-16,4 9-3 15,-1 1 0-15,4-4 0 16,4 0 1-16,0 3-11 16,-1-15 1-16</inkml:trace>
  <inkml:trace contextRef="#ctx0" brushRef="#br2" timeOffset="-32292.8">27023 15926 37 0,'-4'22'18'0,"-3"-6"-8"15,7-13 19-15,0 3-24 16,0 1 1-16,0-1 3 16,4-3 0-16,3 0-11 0,7 0 0 15,7 0 9-15,11 1 0 16,3-1-3-16,4 3 0 16,-11 0-2-16,4 1 1 15,-4-1-3-15,0 3 1 16,-7 1-2-16,-6-1 0 15,-8 0-1-15,-7 1 0 16,-4 6-1-16,-3-1 0 16,-7 7 0-16,-7 6 0 15,-7 4 0-15,-4-4 1 16,0 6 0-16,4 7 1 16,0-3 0-16,6 3 0 0,5 3 1 15,10-4 1-15,3 1-1 16,11-10 1-16,11-5-1 15,10-8 1-15,7-2-2 16,1-3 1-16,6-4-4 16,7-3 1-16,-3-6-11 15,0-9 1-15,-7-10-2 16,3-6 0-16</inkml:trace>
  <inkml:trace contextRef="#ctx0" brushRef="#br2" timeOffset="-31959.02">27795 15732 43 0,'7'12'21'0,"-3"7"-24"0,-4-12 40 0,0 5-36 0,-4 7 1 0,-3 0 0 16,-3 9 0-16,3 6-3 15,-4 4 0-15,1-3 0 16,-1-1 1-16,4-3-7 15,0-5 1-15,3-11-7 16,4-5 0-16</inkml:trace>
  <inkml:trace contextRef="#ctx0" brushRef="#br2" timeOffset="-31543.26">27894 15613 41 0,'7'3'20'0,"4"-3"-20"0,-4-3 33 0,0-4-30 0,3 1 1 0,5 0 2 0,6-3 0 16,-4 2-8-16,5 4 1 16,-5 3 5-16,1 3 0 15,-1 4-3-15,-2 2 1 16,-5 3-2-16,-6 4 1 16,-8 3-2-16,-3 0 1 0,-7-4-2 15,-7 7 0-15,-4 4-1 16,4-1 0-1,0 0 0-15,3 3 1 0,-3 0-1 16,10-3 0-16,4 0 0 16,4-6 1-1,6-3-4-15,8-7 1 16,0-3-7-16,6-6 0 0</inkml:trace>
  <inkml:trace contextRef="#ctx0" brushRef="#br2" timeOffset="-31315.39">27862 15776 45 0,'4'16'22'0,"17"-4"-20"0,-14-12 38 15,4 0-38-15,3 0 1 16,7 0 0-16,11 0 0 15,-4 0-5-15,4 0 1 16,-1 0-3-16,-2 3 1 16,-8-3-12-16,0-6 1 15</inkml:trace>
  <inkml:trace contextRef="#ctx0" brushRef="#br2" timeOffset="-30868.61">28367 15550 36 0,'0'0'18'0,"0"-3"-11"16,0 3 21-16,0 0-24 16,0 0 0-16,3 0 3 15,4 3 1-15,1 0-9 16,-5 0 0-16,8 0 6 0,3 4 1 16,7-1-3-1,11 0 0-15,-4 4-1 0,-3-1 0 16,-1 0-2-16,-3 4 0 15,-3 3 0-15,-7 3 0 16,-4 2-2-16,-7-2 1 16,-7 6-2 15,-11 7 0-31,-3 2-2 0,0 7 1 16,-4 0-1-16,4-4 0 0,3-2-1 0,1-4 0 15,6-9-5-15,4-3 0 16,0-10-1-16,3-12 1 0</inkml:trace>
  <inkml:trace contextRef="#ctx0" brushRef="#br2" timeOffset="-30628.69">28349 15804 48 0,'7'19'24'0,"11"-10"-25"15,-11-9 49-15,11-3-47 16,10 0 1-16,11 0-1 16,-1-3 1-16,1 6-9 15,-3 0 1-15,-8-7-9 16,-11 7 0-16</inkml:trace>
  <inkml:trace contextRef="#ctx0" brushRef="#br2" timeOffset="-28825.86">15558 13860 41 0,'3'19'20'0,"1"-10"-13"0,-1-6 21 0,-3 7-26 16,4 5 0-16,-1 4 2 15,4 3 0-15,0 0-5 16,0-3 1-16,0-3 4 16,7-7 0-16,1-9 0 15,6-9 0-15,0-13-1 16,7-4 0-16,14-14-1 15,11-17 0-15,14-12-7 16,15-6 0-16,-5-19-12 16,-17-6 1-16</inkml:trace>
  <inkml:trace contextRef="#ctx0" brushRef="#br2" timeOffset="-27022.28">28945 16246 29 0,'-7'25'14'16,"18"-18"-2"-16,-11-7 14 0,0 0-22 16,0 0 0-16,7-7 1 15,4 1 1-15,-1-7-7 16,1-2 0-16,3-7 5 16,0-3 0-16,0 0-2 15,0-4 0-15,7-5-1 16,-3-4 0-16,3 7-1 15,0 0 0-15,1 9 0 16,-1 3 1-16,0 9-2 16,0 7 1-16,0 13-1 15,-3 2 1-15,-4 10-1 0,0-3 1 16,-3 6-1-16,-4 0 1 16,0 7 0-16,0-1 0 15,3 0 0-15,4-3 0 16,8-2 0-16,2-8 0 15,1-11 0-15,10-10 1 16,15-10-1-16,-1-6 1 16,-3-3-1-16,-7 0 0 15,-4-3-3-15,-14 3 1 16,-7 3-6-16,-10 4 0 16,-15-4-6-16,-10 6 0 0</inkml:trace>
  <inkml:trace contextRef="#ctx0" brushRef="#br2" timeOffset="-26513.64">28878 16447 35 0,'-7'12'17'0,"0"-15"-11"0,7 3 27 0,0 3-28 0,0 1 0 15,4-4 3 1,3 0 1-16,3 0-11 0,1 0 0 15,0-4 7-15,3-2 0 16,3 0-3-16,12-4 1 16,-1-2-3-16,4-4 1 15,-1 1-1-15,1-4 0 16,-4 6-1-16,1 1 1 0,-8 5-1 16,0 7 1-16,-4 10-1 15,-2 5 0-15,-5 11-2 16,4 2 1-16,-3 6 0 15,3 4 0-15,7-7-1 16,4-6 1-16,3-3 1 16,4-15 0-16,3-11 0 15,4-5 1-15,3-7-3 16,-3 1 1-16,-11-7-11 16,-3-3 0-16,-14 3-1 15,-8 6 1-15</inkml:trace>
  <inkml:trace contextRef="#ctx0" brushRef="#br2" timeOffset="-24381.73">30060 15644 38 0,'-7'13'19'0,"7"-10"-11"0,0-3 19 0,0 0-23 16,0 0 1-16,11-3 2 16,3 3 1-16,3 0-10 15,5 6 1-15,6 0 5 16,0 7 1-16,7-1-3 16,4 1 1-16,0-4-2 15,-4 1 0-15,-7-7-1 16,-6 0 0-16,-12 0-1 15,-10 3 1-15,-10 10-1 16,-8 0 0-16,-3 6-1 16,0-4 1-16,-4 1-1 15,0 0 0-15,4 0 0 16,3 0 0-16,4 0 0 16,7 2 1-16,7-2 0 15,7 10 1-15,4-8 0 0,3 5 0 16,4 5 0-16,-1 3 1 15,1-2-1-15,-4-4 0 16,-3 0 0-16,-8 0 0 16,-6-9-1-16,-8 3 1 15,-3 3-1-15,-7 0 1 16,-7-3-3-16,3-3 0 16,4-6-5-16,3-4 1 15,4-6-7-15,7-6 1 16</inkml:trace>
  <inkml:trace contextRef="#ctx0" brushRef="#br2" timeOffset="-24080.56">30441 16271 41 0,'11'35'20'0,"-4"-35"-24"0,-7 0 35 16,0 0-31-1,3 3 0-15,-3-3-7 0,0 0 0 16,0 0 0-16,0-3 0 16</inkml:trace>
  <inkml:trace contextRef="#ctx0" brushRef="#br2" timeOffset="-23750.29">30893 15760 36 0,'0'-6'18'0,"-21"22"-19"16,14-10 27-16,-4 10-26 15,0-4 0-15,1 4 1 16,-8-1 1-16,1 1-2 16,2 3 1-16,1 3 0 15,4 3 1-15,-1 6-1 16,8-2 1-16,3-1-3 16,7 0 0-16,3-3-5 15,1-3 0-15,6-6-5 16,5-13 0-16</inkml:trace>
  <inkml:trace contextRef="#ctx0" brushRef="#br2" timeOffset="-23509.2">31101 15810 26 0,'-21'60'13'0,"-11"15"-6"0,21-53 19 15,-6 3-24-15,-8 10 1 0,-7 5 1 16,1 7 0-16,2-9-6 16,-6 3 1-16,3 0 3 15,1-1 0-15,6-5-4 16,4-1 1-16,7-2-8 16,7-4 1-16,7-15-3 15,14-7 1-15</inkml:trace>
  <inkml:trace contextRef="#ctx0" brushRef="#br2" timeOffset="-23269.4">31482 16014 39 0,'3'53'19'0,"-24"-21"-22"0,11-29 38 15,-8 6-35-15,-7 7 1 16,-13 6 0-16,-8 3 0 16,3 3-1-16,1 4 0 15,0-1-1-15,3-3 0 16,7-6-8-16,7-9 0 16,11-10-3-16,7-13 1 15</inkml:trace>
  <inkml:trace contextRef="#ctx0" brushRef="#br2" timeOffset="-23119.3">31136 16033 35 0,'11'28'17'0,"-4"41"-16"0,0-44 31 0,3 7-30 16,1 2 0-16,-4 10 0 16,0 3 1-16,0 0-6 15,0-3 1-15,0-10-9 16,0-18 1-16</inkml:trace>
  <inkml:trace contextRef="#ctx0" brushRef="#br2" timeOffset="-22580.25">31796 15732 44 0,'-4'12'22'0,"-20"42"-23"16,13-39 34-16,0 14-31 16,1 11 0-16,-8 7 1 15,-3 16 1-15,-4 3-5 16,-3 6 0-16,0-3 2 15,3-3 0-15,4-13-7 0,11-12 0 16,6-13-8 0,8-21 1-16</inkml:trace>
  <inkml:trace contextRef="#ctx0" brushRef="#br2" timeOffset="-22234.65">32053 16089 43 0,'11'-12'21'0,"-15"6"-23"0,1-1 34 0,-8-2-32 16,-6 3 1-16,-4-1-1 16,-8 7 1-16,-9 7-1 15,2 2 0-15,-6 7 1 16,10 12 0-1,-3 22-3 1,10 7 1-16,8-7-2 16,6-3 1-16,11-10-1 15,18-5 0-15,10-13-1 16,4-10 1-16,-1-9 3 16,5-16 0-16,-5-6 1 15,-2 0 1-15,-1-9-2 16,-7-3 0-16,-7-4-10 15,-3-3 1-15</inkml:trace>
  <inkml:trace contextRef="#ctx0" brushRef="#br2" timeOffset="-21679.85">32237 15418 43 0,'3'-3'21'0,"-3"6"-21"0,0 0 34 0,4 1-30 0,-1-1 1 0,1 0 2 16,7-3 1-16,3 3-10 15,3 6 0-15,8-5 6 16,3-1 1-16,0 3-3 16,-3 0 0-16,-4 1-2 15,-7 2 1-15,-3 7-1 16,-7-7 0-16,-4 0-1 16,-4-5 0-16,-3 2 0 15,-4 0 0-15,-3 4-1 16,0-1 1-16,0 3-1 15,3-2 1-15,4-1-1 0,0 1 1 16,4-1 0 0,-1 0 1-16,1 4 0 15,-1 0 0 1,1-1 0-16,-1 4 0 0,4-1 0 0,-3-2 0 16,3-4 0 15,0 1 0-16,3-1 0-15,1 1 1 0,-4-1-1 0,-4 4 0 16,-3 2-1-16,-7-2 1 16,-4 6-2-16,-3-4 1 0,-7-2-5 0,-4-7 1 15,-3-3-9-15,7-12 0 16</inkml:trace>
  <inkml:trace contextRef="#ctx0" brushRef="#br2" timeOffset="-21121.25">32801 15400 29 0,'7'-7'14'0,"-14"10"-2"16,7-3 14-16,0 4-24 15,-3-4 1-15,-1 3 1 0,-3 0 1 16,-3 3-6-16,-5 3 1 16,-2 4 3-16,-8 0 0 15,-3 2-1-15,3 1 0 16,1-7-1-16,6 7 0 15,4-7-1-15,7 1 1 16,7 2-1-16,10 4 1 16,8 3-1-16,3 0 1 15,0 3-1-15,0 0 0 32,-6 0-1-32,-5-4 1 0,-6 1-1 0,-11 0 1 15,-11 0-1-15,-7-4 0 0,-3-2-1 16,0-10 1-16,0-3-1 15,3-3 1-15,4-3-1 16,7-7 1-16,7-6 1 16,10-3 1-16,11-6 1 15,7 3 0 1,8-3 0-16,6-3 0 0,0-7 0 16,0 3 0-16,-3 1-5 15,-4 9 1-15,-6 6-11 16,-8-6 0-16</inkml:trace>
  <inkml:trace contextRef="#ctx0" brushRef="#br2" timeOffset="-20336.64">29901 15158 40 0,'0'38'20'0,"-14"37"-18"0,11-50 26 0,-1 25-27 15,-6 16 0-15,-8 19 1 16,-3 18 0-16,-7 20-3 16,-8 14 0-16,-9-8 2 15,-5 3 0-15,8-10-2 16,7-12 0 15,6-16-2-31,5-19 1 0,10-18-4 31,10-17 1-15,4-21-5 0,18-16 0-16,13-25-1 0,12-12 0 15</inkml:trace>
  <inkml:trace contextRef="#ctx0" brushRef="#br2" timeOffset="-19516.3">30074 15130 23 0,'14'19'11'0,"43"-22"-9"0,-39-1 21 0,10 1-18 16,18-3 1-16,17 0 3 16,8-1 1-16,27 1-13 15,19 0 1-15,13-4 7 16,15 1 0-16,14-3-3 16,0-4 0-16,-4-3-2 15,3 0 0-15,-2-6 0 16,-12-6 0-1,15-4 0 1,-4 4 0-16,-7 0-1 0,-17 9 1 0,0 3 0 16,-8-6 0-1,-17 0-1-15,-11 3 1 0,-10 0-1 16,-11 3 1 0,-14 3 0-16,-11 4 0 0,-10 5-1 0,-7 17 1 46,-11 9 0-46,-7 9 0 0,-7 22-1 0,-7 3 1 16,-3 16 0-16,-12-9 0 0,-6 12 0 0,-3 6 0 16,-5 13-1-16,1-6 1 31,-11 9 0-31,-7 3 0 0,-6 13-1 0,6 3 1 31,-4 19-1-15,-10-1 1-16,0 17-1 0,4-7 0 47,7-9 0-16,6-26 1-31,8-24-1 0,0-16 1 16,-1-10-1-16,-9-9 1 0,-1-9 0 0,-11-7 0 15,-20-6 0 1,-26-9 1-16,-13-4-1 0,-22-9 1 47,-20-6 0-32,-8-3 1-15,-25-13-1 0,-13-9 0 0,-40-6-2 0,-17-1 1 47,-28-3-8-31,-4-2 1-16,-17-7-5 0,38 18 1 0</inkml:trace>
  <inkml:trace contextRef="#ctx0" brushRef="#br2" timeOffset="-11800.15">18348 17027 48 0,'7'6'24'0,"4"1"-18"0,-11-7 24 0,0 0-28 16,-4 3 0-16,-3 0 0 15,-4 0 0-15,-10 6-3 16,-3 1 0-16,-5 2 2 15,-2 7 0-15,-5 0-1 16,5 0 1-16,2 3-1 16,5 0 0-16,3-4 1 15,6 4 0-15,12-3 0 16,6 3 0-16,12 3-1 16,2-3 1-16,8-3-1 15,3-3 1-15,0-1-1 16,-7-5 1-16,-6-1-2 15,-8 10 1 1,-11 6-1-16,-10 6 0 0,-7 1-3 0,-7-1 0 16,-1-3-7-16,1-2 1 15,0-1-5-15,10-13 1 16</inkml:trace>
  <inkml:trace contextRef="#ctx0" brushRef="#br2" timeOffset="-11259.93">18429 17457 42 0,'0'44'21'0,"-10"-13"-23"0,6-25 37 0,0 0-33 15,1 4 1-15,-1-4 1 16,1 4 0-16,-1-4-6 15,1 0 1-15,-1-3 3 16,4-3 1-16,0 0-2 16,7-12 1-16,4 2-2 15,0 1 0-15,-1-1 0 16,4-2 0-16,-3-4-1 16,-1 4 1-16,-3-1-1 15,1 1 0-15,-1 5 0 16,-4 4 1-16,1 3-1 15,-4 0 1-15,3 3-1 0,-3 0 1 16,0 1 0-16,0-4 0 16,4-7-1-16,3-5 1 15,3 2 0-15,1 4 1 16,3 0-1 0,4 0 1-16,-4 2-1 0,0 4 0 31,-4 0 0-16,1 4 0-15,0 2 0 16,-4 0 0-16,0 3 0 16,0-2 0-16,0-1 0 0,0 0 0 15,0 1 0-15,0 2 0 0,0 4 0 0,-3-1 0 0,-1 7 0 16,1 0 0-16,-4-4-5 16,0 1 0-1,3-13-9-15,4-12 1 0</inkml:trace>
  <inkml:trace contextRef="#ctx0" brushRef="#br2" timeOffset="-10854.99">18965 17488 35 0,'11'9'17'0,"0"-5"-12"0,-8-1 22 0,-3-3-26 15,0 0 1-15,0 3 0 16,-3-3 0-16,-5 3-3 15,-6 3 0-15,0 4 2 0,-7-1 1 16,3 0-2-16,-3 1 1 16,4 2-1-16,-1-2 1 15,4 2-2-15,3-2 1 16,8-1-1-16,3-6 1 16,7-3-1-16,3 0 0 15,5-3 0-15,2-6 0 16,1 2 1-16,-4 1 0 15,0-6 0-15,4 5 1 16,-8 4-1-16,1 0 1 16,-4 9-1-16,0 4 1 15,0 9-1 1,0 3 1-16,-3 3-1 16,-1 0 1-16,1-3-1 0,-1 0 1 0,1 0-2 15,3-4 1-15,-4-5-8 31,4-7 0-31,-3-6-4 16,6-9 1-16</inkml:trace>
  <inkml:trace contextRef="#ctx0" brushRef="#br2" timeOffset="-10595.1">19300 17027 27 0,'0'0'13'0,"0"35"-3"0,-3-20 18 0,-1 10-25 0,-3 3 1 16,0 13 2-16,-3 9 0 15,-1-6-7-15,-3 13 0 16,0-4 5-16,3 0 0 16,1-2-2-16,3-11 0 15,0-5-5-15,7-4 1 16,3-15-9-16,8-10 0 15,-1-9-3-15,4-13 1 16</inkml:trace>
  <inkml:trace contextRef="#ctx0" brushRef="#br2" timeOffset="-10407.21">19480 16989 25 0,'7'4'12'0,"-7"55"-6"0,0-37 19 0,-3 9-25 15,-8 10 0-15,-6 16 0 16,-8 2 1-16,0 13-2 16,1-3 1-16,2-3-2 15,1-6 0-15,7-13-7 16,7-6 1-16</inkml:trace>
  <inkml:trace contextRef="#ctx0" brushRef="#br2" timeOffset="-10074.36">19491 17620 49 0,'11'6'24'0,"10"-9"-26"0,-14 0 47 15,3-7-44-15,1 4 1 16,0-3-1-16,3-10 0 15,-4 6-2-15,1 1 1 16,-4-4 0-16,0-3 0 16,-4 7-1-16,-6-7 1 15,-1 13 0-15,1 6 0 16,-4 9-1-16,0 7 1 0,0-1 0 16,0 7 0-16,0 3 0 15,3 0 1-15,4 1-1 47,4-5 0-47,-1-5-2 0,4 0 1 0,7-7-5 16,4-6 1-1,7-6-10-15,6-6 0 0</inkml:trace>
  <inkml:trace contextRef="#ctx0" brushRef="#br2" timeOffset="-9758.66">20038 17413 20 0,'24'-3'10'0,"-16"-16"1"16,-8 19 2-16,0 0-11 15,-8 3 0-15,-6 0 0 16,-7 3 0-16,-3-3-3 16,-8 1 0-16,4 5 2 0,-8-3 0 15,5 1-1-15,2-1 0 16,5 3 0-16,2-3 1 16,8 1 2-16,11 2 0 15,6-3 0-15,8 4 0 16,7 2 1-16,6 1 1 15,8-1-1-15,-4 1 0 16,-3 0-3-16,0-1 1 16,-11 1-2-16,-7 5 1 15,-14 4-2-15,-11 7 0 16,-10-7-4-16,3-4 1 0,-3 1-5 16,3-6 1-16,1-1-4 15,2-2 1-15</inkml:trace>
  <inkml:trace contextRef="#ctx0" brushRef="#br2" timeOffset="-9457.36">20387 16851 29 0,'21'-18'14'0,"-10"-7"-9"0,-11 25 25 0,0 0-29 16,-4 6 1-16,-3 3 0 16,-7 7 1-16,-11 15-3 0,-3 13 0 15,-4 19 2-15,1 15 0 16,2 1-1-16,8-1 1 16,4 0-1-16,3-15 0 15,3-13-3-15,4-15 0 16,0-10-6-16,0-13 0 15,3-8-4 1,1-17 0 0</inkml:trace>
  <inkml:trace contextRef="#ctx0" brushRef="#br2" timeOffset="-9268.94">19946 17215 43 0,'-7'13'21'0,"25"2"-16"0,-8-15 41 0,11 0-42 0,8-3 0 0,-1-3 1 0,21 0 1 0,11 3-8 16,11-1 0-16,6-2 2 16,-6 6 1-16,-15 3-11 15,-10 7 0-15,-25 5-7 16,-6-2 0-16</inkml:trace>
  <inkml:trace contextRef="#ctx0" brushRef="#br2" timeOffset="-8402.44">21795 17272 43 0,'-4'15'21'0,"11"1"-17"16,-10-7 32-16,-4 7-35 15,-11 6 1-15,-14-3 0 16,-7 15 0-16,-6 4-3 16,-5 6 0-16,1 3 1 15,3-3 1-15,7-7-6 16,7-8 0-16,15-14-9 0,10-12 0 16</inkml:trace>
  <inkml:trace contextRef="#ctx0" brushRef="#br2" timeOffset="-8190.57">21530 17218 44 0,'11'79'22'0,"-4"8"-22"0,0-61 33 15,0 8-31-15,7 10 0 0,4 6 0 16,3 0 0-16,0-12-6 15,0-7 1-15,0-6-8 16,-3-6 1-16,-8-3-4 16,-3-10 1-16</inkml:trace>
  <inkml:trace contextRef="#ctx0" brushRef="#br2" timeOffset="-7902.06">22087 17319 56 0,'0'6'28'0,"0"0"-34"0,0-6 58 0,0 0-51 0,0 0 1 15,4 0 0-15,3 3 0 16,0 0-5-16,0 4 0 16,0-1-8-16,-3 3 0 15,-4-5-6-15,0-1 1 16</inkml:trace>
  <inkml:trace contextRef="#ctx0" brushRef="#br2" timeOffset="-7742.16">21989 17570 65 0,'7'31'32'0,"-4"-22"-46"0,1-9 60 0,-1 0-61 16,-3 0 0-16,7 0-17 16,-3 7 1-16</inkml:trace>
  <inkml:trace contextRef="#ctx0" brushRef="#br2" timeOffset="7867.29">18595 14108 22 0,'-11'0'11'0,"18"-16"-3"0,-7 16 11 16,0 0-13-16,0 0 0 16,0 0 2-16,0 0 0 15,0 6-9-15,-3 7 0 16,-1 6 7-16,-3 9 0 15,-3 9-3-15,-4 14 0 16,3 18-1-16,0 0 1 16,1 12-3-16,-1 7 0 15,1 9-1-15,-1-6 1 16,1-3-2 15,-1-7 0-31,0-21-6 0,4-13 1 0,0-13-6 0,7-8 0 16</inkml:trace>
  <inkml:trace contextRef="#ctx0" brushRef="#br2" timeOffset="8407.28">18697 13825 40 0,'14'32'20'0,"4"-13"-17"0,-11-19 32 0,4-4-33 0,6 1 0 0,8-6 1 16,3-4 1-16,11-2-4 0,0-4 0 15,14 0 3-15,10 3 0 16,8 4-1-16,10 2 0 15,-7-2-1-15,-7 2 1 16,-11 1-2-16,-10 3 0 16,-7 6 0-1,-11 3 0-15,-6 9-1 0,-5 7 0 16,-6 6-1-16,-8 4 0 16,-10 11-1-16,-7 7 0 15,-7 13-1-15,-4 15 1 0,-3 10-1 16,7 6 1-16,3 0 0 15,8 9 1-15,10-3 0 16,10 13 1-16,8-13 1 16,10 0 0-16,-7-9 0 31,-3 3 0-31,-4-12 1 0,-10-1 0 0,-15 4 0 16,-17-10 0-16,-22 0 0 15,-13-3 0-15,-4-3 0 16,-11-13 0-16,-17-15-4 15,-4-13 0-15,-14-19-9 16,7-16 1-16</inkml:trace>
  <inkml:trace contextRef="#ctx0" brushRef="#br2" timeOffset="11740.91">22751 17372 20 0,'3'9'10'0,"-3"-2"5"0,0-7 11 16,0 0-21-16,0 0 0 16,0 0 5-16,0 0 0 15,0 3-12-15,0 3 0 16,0 3 9-16,-3-2 0 15,-4 15-3-15,0 6 1 16,-1 10-3-16,-2 12 0 0,-4 3-1 16,0 3 0-16,0 7-2 15,-1-3 1-15,5-16-4 16,3-4 1-16,3-2-9 16,8-13 1-16,6-12-5 15,8-7 1-15</inkml:trace>
  <inkml:trace contextRef="#ctx0" brushRef="#br2" timeOffset="12029.55">23410 17673 44 0,'-14'19'22'0,"-35"18"-30"0,31-33 39 16,-10 5-31-16,-7 7 0 16,-1 2 1-16,-2 8 0 15,-1 2-3-15,7 0 1 16,4 0-9-16,7-9 0 15,7-13-1-15,10-6 0 16</inkml:trace>
  <inkml:trace contextRef="#ctx0" brushRef="#br2" timeOffset="12221.47">22987 17595 39 0,'7'50'19'0,"35"38"-15"15,-31-63 38-15,3 12-40 16,7 7 0-16,7-3 0 16,1-3 1-16,-1-1-5 15,-3 1 1-15,-8-7-8 16,-6-6 1-16,-8-15-6 16,-3-1 0-16</inkml:trace>
  <inkml:trace contextRef="#ctx0" brushRef="#br2" timeOffset="16063.97">23544 17544 9 0,'-3'0'4'0,"6"-6"9"16,-3 6 4-16,0 0-9 0,0 0 0 15,0 0 5-15,-3 0 1 16,3 0-16-16,0 3 0 16,0-3 11-16,7-3 1 15,0 3-4-15,7-3 1 16,4 3-3-16,6 3 0 16,5 3-2-16,-1 4 0 15,0-1-1-15,-3 1 0 16,-4 2-1-16,-3 1 1 15,-8 2-2-15,-6 4 1 0,-8 0-1 16,-6 3 1-16,-8-3-1 16,-3 6 0-16,0 3 1 15,-1 3 0-15,-2 4 0 16,3-1 0-16,-1 1 0 16,5-7 1-16,6 0-1 15,8-3 0-15,-1 1 0 16,15-8 1-16,3 1-1 15,3-6 0-15,5-4-2 16,2-3 1-16,5-6-9 16,-1-9 1-16,7-7-7 15,-7 1 1-15</inkml:trace>
  <inkml:trace contextRef="#ctx0" brushRef="#br2" timeOffset="16580.43">23982 17268 41 0,'-4'7'20'0,"8"-7"-13"16,-4 0 31-16,0 0-35 15,0 0 0-15,0 0 1 16,0 0 1-16,7-3-6 15,-4-4 0-15,8 4 3 0,7 0 1 16,3 0-4-16,4 0 0 16,-1 0-8-16,-3-4 0 15,1 1-7-15,-1 0 1 16</inkml:trace>
  <inkml:trace contextRef="#ctx0" brushRef="#br2" timeOffset="16860.66">24331 17121 29 0,'0'19'14'0,"4"-13"-6"0,-4-3 15 0,-4 4-21 16,1-1 1-16,-4 6 0 16,-4 4 1-16,0 6-6 15,-3 9 0-15,0 1 2 16,4-1 1-16,-1-3-7 16,4-3 0-16,3-6-5 15,8-9 1-15</inkml:trace>
  <inkml:trace contextRef="#ctx0" brushRef="#br2" timeOffset="17265.81">24462 17156 42 0,'3'12'21'0,"4"-24"-24"0,-7 12 39 15,7-4-34-15,0 4 1 0,4-3 2 16,-1 6 0-16,-2-3-6 16,-1 0 0-16,0 7 4 15,0-1 0-15,-4 0-2 16,1 1 0-16,-1-1-1 15,-3 3 1-15,-3 4-2 16,-4 2 1-16,-4 4-1 16,-3 3 1-16,0 3 0 15,0 0 0-15,3-3 0 16,1-3 0-16,3 3 0 16,3-3 0-16,4-3-3 15,7-4 1-15,4-2-6 16,6-10 0-16,1 0-7 15,3-13 1-15</inkml:trace>
  <inkml:trace contextRef="#ctx0" brushRef="#br2" timeOffset="17673.36">24896 17152 39 0,'3'19'19'0,"-3"-19"-19"0,0 0 30 16,-7 0-29-16,-4 0 0 16,-3 7 0-16,-3-1 1 15,-4 0-3-15,3 0 1 0,-3 4 1 16,-4 2 1-16,0 4-1 16,4 3 0-16,0 3 0 15,3 6 0-15,4-6-1 16,4-3 1-16,6 3 0 15,8-10 0-15,3 4-1 16,7-7 0-16,0-6 0 16,0 4 0-16,0-7-1 15,0 0 1-15,-3 0-1 16,-4-3 1-16,0-1-1 16,-7 4 1-16,0 0-1 15,-4 0 1-15,-6 0-1 16,-8 4 1-16,-6-4-1 15,-8 0 0-15,7 3-6 0,0 3 1 16,4-6-7-16,-3 0 1 16</inkml:trace>
  <inkml:trace contextRef="#ctx0" brushRef="#br2" timeOffset="18797.48">25083 17479 24 0,'-8'6'12'0,"8"-9"-7"0,0 6 14 16,0-3-15 0,0 3 1-16,0-3 3 0,0 0 0 15,0 0-9-15,0-6 1 16,0-1 6-16,4-2 0 15,3 0-2-15,-3-1 0 16,-1-2-2-16,4-4 1 16,7 3-3-16,0 1 1 15,4-1-1-15,3 1 1 16,4-1-1-16,-4 1 1 16,0 2-1-16,0 1 0 0,-3 3 0 15,0 6 0-15,-4 9 0 16,-4 4 0-16,-3 2-2 15,-3 4 0-15,-1 9-1 16,-3 1 1-16,4-1 0 16,0-3 0-16,-1-3 0 15,1-3 0-15,3-7 2 16,3-6 0-16,4-2 0 16,4-8 0-16,3-5 0 15,0-4 1-15,0-2-2 16,-3-4 1-16,-4 3-2 15,-3-3 1-15,-4 1-5 16,-4-1 1-16,1-3-7 16,-8-3 1-16</inkml:trace>
  <inkml:trace contextRef="#ctx0" brushRef="#br2" timeOffset="19267">24917 17786 35 0,'-7'9'17'15,"7"-12"-8"-15,0 3 28 0,0 0-33 16,7-3 1-16,3-3 2 16,4-1 0-16,8 1-9 15,-1-3 0-15,0-4 6 16,0 1 1-16,-3-1-4 16,-1-3 1-16,-3 1-2 15,4 2 1-15,-4 4-1 16,0 3 1-16,-3-1-2 15,3 4 0-15,-3 3 0 16,-4 6 0-16,0 10-1 16,0 0 1-16,-4-4-1 0,4 4 0 15,4 3 1-15,3-3 0 16,4-1 0 0,-1-9 1-16,4-6-1 0,1-6 0 15,-1 3-7-15,-7-9 0 16,-3-7-7-16,-1 3 1 31</inkml:trace>
  <inkml:trace contextRef="#ctx0" brushRef="#br2" timeOffset="23347.1">26077 16974 28 0,'4'-7'14'0,"6"4"-4"0,-10 3 14 0,4-3-20 16,0 3 0-16,-1 0 3 15,1 3 1-15,-1 4-10 16,-3 8 1-16,0 4 5 15,-3 6 1-15,-4 10-3 16,-4-4 1-16,0 7-3 16,-3 2 1-16,0 4-4 15,0-6 0-15,3-4-5 16,4-12 0-16,7-6-6 16,4-16 0-16</inkml:trace>
  <inkml:trace contextRef="#ctx0" brushRef="#br2" timeOffset="23588.21">26201 17262 42 0,'-4'22'21'0,"1"3"-24"0,3-18 36 16,0-1-34-16,0 0 1 16,0-3-2-16,0 0 0 15,0-3-5-15,0 0 0 0,7-12-5 16,0-1 1-16</inkml:trace>
  <inkml:trace contextRef="#ctx0" brushRef="#br2" timeOffset="24005.46">26480 16993 43 0,'0'15'21'0,"3"-9"-20"15,-3-6 39-15,7 0-38 16,0 0 1-16,0 0 1 0,0 4 0 16,4-1-5-16,3 0 0 15,0 0 3-15,0-3 0 16,-3 3-1-16,-1 0 0 16,-3 0-1-16,-3 4 0 15,-4-4-1-15,-7 9 1 16,-4 1-1-16,-3 9 0 15,-3 0 0-15,-5-3 1 16,5-1-1-16,-1 4 1 16,4 0 0-16,3 0 0 15,4-3 0-15,0 0 1 16,7 0-1-16,7-4 0 0,4-5-1 16,7-4 0-16,3-6-5 15,3-3 0-15,5-3-9 16,-5-13 0-16</inkml:trace>
  <inkml:trace contextRef="#ctx0" brushRef="#br2" timeOffset="24278.75">26977 16986 44 0,'0'25'22'0,"-7"-9"-24"0,3-10 34 15,-3 7-32-15,-7 6 1 16,-7 3 0-16,-4 3 1 16,1 0-3-16,-1 3 1 15,4 0-1-15,3 0 1 16,4-2-7-16,0-5 0 15,7-14-6-15,-4-10 1 16</inkml:trace>
  <inkml:trace contextRef="#ctx0" brushRef="#br2" timeOffset="24489.44">26811 16986 33 0,'14'38'16'0,"7"40"-13"0,-14-59 24 0,1-3-26 16,-1 3 0-16,0-1 2 16,0 4 0-16,0 3-4 15,-4 4 1-15,-3-1 0 16,0 0 1-16,0-6-7 16,0-3 0-16,0-13-5 15,7-9 0-15</inkml:trace>
  <inkml:trace contextRef="#ctx0" brushRef="#br2" timeOffset="24787.19">27337 16942 43 0,'0'16'21'0,"-11"6"-24"0,8-9 39 16,-4 2-36-16,3 13 1 16,-3 7-1-16,0-1 1 0,0 7-2 15,3 0 1-15,1 0-1 16,-1-7 1-16,1-2-8 15,3-7 1-15,3-13-6 16,-3-9 1-16</inkml:trace>
  <inkml:trace contextRef="#ctx0" brushRef="#br2" timeOffset="25161.96">27577 17143 33 0,'21'13'16'0,"0"-17"-10"16,-14-2 25-16,0 3-30 16,-3-3 1-16,-4-1-1 15,0 1 1-15,-4 0-3 0,-3 3 1 16,-4 3 1 0,1 3 1-16,-4 3-1 0,0 4 0 15,0-1-1-15,-1 4 1 16,1-1-1-16,0 4 1 15,0 6-3-15,4 6 1 16,2 3-2-16,5 4 0 16,6-10-1-16,5-6 1 15,2 3 0-15,4-7 1 16,4-5 1-16,3-1 0 16,4-9 2-16,-4-6 1 0,0-10-1 15,-3-3 1-15,-4-3-1 16,-7-3 1-16,0 0-8 15,-7 0 1-15,0-9-6 16,0 2 0-16</inkml:trace>
  <inkml:trace contextRef="#ctx0" brushRef="#br2" timeOffset="25493.44">27760 16876 38 0,'4'16'19'0,"3"-10"-18"0,-7-6 33 16,7 0-34-16,0-3 1 15,3 3-1-15,1-6 1 16,-4 0-3-16,0 3 0 16,4-1-7-16,3 4 0 0,0-9-3 15,4-7 0-15</inkml:trace>
  <inkml:trace contextRef="#ctx0" brushRef="#br2" timeOffset="25943.93">28014 16666 41 0,'4'7'20'0,"6"-1"-20"16,-3-6 38-16,0 3-36 16,4 3 1-16,3 1 0 15,0-1 0-15,0 0-4 16,0 4 0-16,-3-4 2 16,0 0 1-1,-11 7-2-15,-4 2 0 16,-3-2-1-16,0 3 1 15,0-1-1-15,0-2 1 16,-4-4-1-16,4-3 1 16,0 1 0-16,4-1 0 15,-1 0-1-15,4-6 1 16,0 7-1-16,4-4 1 16,-1 0 0-16,1 3 0 15,-1 0 0-15,1 4 0 16,-4 2-1-16,0 1 1 0,-4-1-2 15,-3 1 1-15,0-1-1 16,-4-2 0-16,-3 2-4 16,0-2 1-16,0-1-8 15,4-6 0-15</inkml:trace>
  <inkml:trace contextRef="#ctx0" brushRef="#br2" timeOffset="26498.83">28332 16707 44 0,'7'3'22'0,"-7"-6"-26"0,0 3 37 15,0 0-33-15,0 0 0 16,-4 3 2-16,-3 4 1 16,0 2-4-16,-4 4 0 15,-3 2 1-15,0 1 1 16,-3 0-1-16,2-1 0 16,-2-2-1-16,6-4 0 15,1 1 1-15,3-1 0 16,0-6-1-16,7 0 1 0,3 0-1 15,8 7 1-15,3 2 0 16,0 1 0-16,0-1 0 16,0 1 0-16,-3 0 0 15,-1-1 0-15,-6 4-1 16,-4 3 1-16,-4 6-2 16,-3-10 1-16,-7 1-1 15,0-3 0-15,0-4 0 16,0-6 0-16,0-3 0 15,3-3 1-15,0-6 0 16,8-1 1-16,3-6 0 16,3-2 0-16,5-7 0 15,2 3 0-15,8 6 1 16,3-6 0-16,4-3 0 16,-1-3 0-16,-3-1-2 0,1 1 1 15,2 0-10 1,1 3 1-16</inkml:trace>
  <inkml:trace contextRef="#ctx0" brushRef="#br1" timeOffset="41888.25">12425 16394 42 0,'3'25'21'0,"8"-7"-15"15,-4-18 21-15,0 7-24 16,0-1 0-16,0 3 2 16,0 4 1-16,0 3-8 15,4 12 1-15,-1-9 4 16,-2 6 0-16,-1 6-2 15,-4 4 1-15,1-1-1 16,-1-3 0-16,-3-5 0 16,0-8 1-16,4-5-1 15,3-10 1-15,3-12 1 0,8-13 0 16,7 6-1-16,13-25 1 16,19-18-4-16,10-20 0 15,21-21-7-15,14 0 0 16,1-32-10-16,-15-3 0 15</inkml:trace>
  <inkml:trace contextRef="#ctx0" brushRef="#br1" timeOffset="45041.52">22324 1213 34 0,'3'19'17'0,"4"-6"-6"15,-3-13 17-15,-1 0-24 16,4-4 1-16,8-5 1 0,2-7 0 16,8-6-8-16,3 0 0 15,4-9 5-15,-4-13 0 16,4-6-3-16,0 3 1 16,-1 3-4-16,-2-3 1 15,-1 3-3-15,-3 3 1 16,-4 13-3-16,-4 9 0 15,-6 13-4-15,-4 15 0 16,-4 13-1-16,-3 7 1 0</inkml:trace>
  <inkml:trace contextRef="#ctx0" brushRef="#br1" timeOffset="45226.16">22811 1204 27 0,'28'53'13'0,"11"-59"-6"0,-29-10 23 0,11-3-27 15,4-9 1-15,7-6 3 31,-4-10 0-31,-3-3-9 0,-4-13 1 0,-7 4 5 16,-3 5 0-16,-4-2-4 16,-4 6 1-16,-3 9-7 15,-7-2 0-15,-7 11-7 16,0 11 0-16</inkml:trace>
  <inkml:trace contextRef="#ctx0" brushRef="#br1" timeOffset="45580.64">23361 1091 41 0,'14'-3'20'0,"-7"3"-23"0,-3-10 33 16,-4-2-31-16,-4-7 1 15,1 6-1-15,-8-12 0 0,-3 7 1 16,-11 2 1-16,-3 6-2 16,-7 10 1-16,-1 10-1 15,-2 9 0-15,-1-4-2 16,7 4 1-16,4 6-2 16,3-6 0-16,11 6-1 15,7 3 1-15,7-9 1 16,7 0 1-16,7-3 3 15,11-13 1-15,10-13 2 16,11-8 1-16,3 5 0 16,-3-9 0-16,-7-9-7 15,-4-4 1-15,1-9-9 16,-8-9 1-16</inkml:trace>
  <inkml:trace contextRef="#ctx0" brushRef="#br1" timeOffset="45926.18">23657 269 36 0,'-7'54'18'0,"-10"5"-20"0,10-31 29 0,-8 1-28 16,-2 24 1-16,-4 10 0 15,-8 15 0-15,8 4 0 16,4-10 0-16,2-16-1 15,5 4 0-15,6-26-6 16,4-21 1-16,0-7-4 16,4-22 1-16</inkml:trace>
  <inkml:trace contextRef="#ctx0" brushRef="#br1" timeOffset="46120.64">23400 856 28 0,'3'28'14'0,"18"-19"-9"0,-13-6 24 15,9-3-29-15,4 0 1 16,8 7-1-16,2-7 1 16,-2 0-5-16,-1 6 1 15,-4-3-7-15,-2 3 1 16</inkml:trace>
  <inkml:trace contextRef="#ctx0" brushRef="#br1" timeOffset="46458.1">23795 1107 34 0,'42'0'17'0,"18"-7"-12"0,-42 4 26 0,-1-6-31 15,1 9 0-15,-7-10 0 16,-1-2 0-16,-3-10 0 16,0 3 0-16,-7-6-1 15,-3 6 1-15,-4-3-1 16,-7 10 1-16,-7 2-1 16,3 1 1-16,-7 18 0 15,4 10 0-15,0 6 0 16,7-3 0-16,3 9 1 15,8 7 0-15,3 6-1 16,10-19 1-16,8-3-2 16,7 3 1-16,-1-9-3 15,4-4 0-15,11-5-8 16,7-23 0-16</inkml:trace>
  <inkml:trace contextRef="#ctx0" brushRef="#br1" timeOffset="46678.74">24469 843 37 0,'3'50'18'0,"-3"-40"-8"0,0-4 29 0,0-6-38 16,0 0 0-16,0 0 0 15,4 0 0-15,-1 0-6 16,1-6 0-16,-4 6-8 16,3-10 1-16</inkml:trace>
  <inkml:trace contextRef="#ctx0" brushRef="#br1" timeOffset="46874.5">24359 1119 40 0,'21'25'20'0,"8"-19"-15"0,-19-6 27 16,1 0-33-16,-1 0 0 16,1-9-6-16,-4 3 1 15,-3-4-3-15,-1-8 1 16</inkml:trace>
  <inkml:trace contextRef="#ctx0" brushRef="#br1" timeOffset="47305.43">22412 1652 56 0,'-7'10'28'0,"42"5"-21"0,-10-15 50 16,14-6-52-16,31 3 0 15,22-13 2-15,39-12 0 16,31-7-10-16,21 7 1 15,15-3 2-15,-18 12 1 16,-18 16-9-16,-28 3 1 16,-21 3-15-16,-18 3 0 15</inkml:trace>
  <inkml:trace contextRef="#ctx0" brushRef="#br1" timeOffset="48903.36">26099 517 57 0,'17'0'28'0,"15"13"-21"16,-25-17 39-16,0-2-45 15,0 3 0-15,-7 3 0 16,-3 9 1-16,-15 10-3 16,-14 6 1-16,-10 7-1 15,-8-1 1-15,1 0-4 16,-11 10 0-16,7-6-2 16,7 2 0-16,7-2-2 0,8-7 1 15,3-3 1-15,6 3 0 16,12-12 2-1,3 3 1-15,10-7 3 0,8 4 0 16,10 0 2-16,4-4 0 16,-1 7 0-16,-2 3 1 15,-5-13-1-15,-6 1 0 16,-8 9-1-16,-6 6 0 16,-11 3-1-16,-11 0 0 15,0-3-2-15,-3 3 0 16,-4-2-5-16,1-4 1 31,-1-1-7-31,4-11 0 0</inkml:trace>
  <inkml:trace contextRef="#ctx0" brushRef="#br1" timeOffset="49499.44">26204 1091 43 0,'0'6'21'0,"-7"-12"-16"0,11 3 37 0,-4 3-41 0,0-7 1 0,-4 4 0 0,-3 3 1 16,-3 0-4-16,-8 3 0 15,0 4 2-15,-3 2 1 16,0 4-2-16,0 2 1 16,0 4-1-16,3 6 1 15,4-3-2-15,7-6 1 16,7 0-1-16,3-4 0 0,12 4 0 15,2-1 1-15,4-2-1 16,1-7 0-16,-5 4 1 31,-3-7 0-31,0 3-1 0,-3-12 1 32,0 6 0-32,-4-3 0 15,0 3 0-15,-7 0 0 31,7 0-1-31,-7 3 1 0,3 3 0 0,-3 10 0 0,-3 3 0 16,-8 9 0-16,-3 6-1 16,-7 10 1-16,-7-3 0 15,-1 0 0-15,1 3-1 0,3 0 1 0,8-7-2 16,3-2 0-16,7-7-2 16,10-12 1-16,8 6-5 15,10-7 1-15,7-15-7 0,4-15 0 16</inkml:trace>
  <inkml:trace contextRef="#ctx0" brushRef="#br1" timeOffset="49784.44">26539 1266 34 0,'8'4'17'0,"-5"2"-14"0,-3 3 26 16,0 1-28-16,-3-1 0 0,-1 7 2 15,-3 3 1-15,3 3-4 16,1 3 1-16,-1 0 2 16,1 0 0-16,3-3-1 15,3 3 1-15,4-6-1 16,4-4 0-16,7-12-1 16,3-6 1-16,4-6-2 15,-4-13 1-15,3 0-2 16,-2-3 1-1,-5-3-7-15,4-1 0 0,4 4-7 16,0-3 0 0</inkml:trace>
  <inkml:trace contextRef="#ctx0" brushRef="#br1" timeOffset="50035.85">26917 1395 26 0,'-4'50'13'0,"-13"-47"-8"0,13-3 12 15,1-3-21-15,-4 3 0 16,0-9-11-16,-4-4 1 16,4 1 15-16,0-13 1 15</inkml:trace>
  <inkml:trace contextRef="#ctx0" brushRef="#br1" timeOffset="50199.76">26769 1135 18 0,'3'6'9'0,"8"16"0"0,-4-16 18 16,4 4-23-16,-1-1 1 0,4-3 1 15,4 4 1-15,0-7-10 16,3 3 1-16,0-3 3 15,7 4 1-15,4-7-9 16,0 3 1-16,-4-3-5 16,0-10 0-16</inkml:trace>
  <inkml:trace contextRef="#ctx0" brushRef="#br1" timeOffset="50507.28">27386 1141 38 0,'18'0'19'0,"-11"-6"-18"0,-7 6 35 15,-4 6-36-15,-6 3 1 16,-8 1-1-16,4 2 1 16,0 7-2-16,-4-3 1 15,-3 0 0-15,-4 2 0 16,1 1 0-16,3-3 0 15,6-4-1-15,5 4 1 16,6-6 0-16,11 5 0 0,7-5 0 16,1-1 1-16,-5 10 0 15,1-10 0-15,-4 7-2 16,0-4 1-16,-7 7-1 16,-7 6 0-16,-11 0-7 15,-7 10 1-15,-6-23-6 16,-1 4 1-16</inkml:trace>
  <inkml:trace contextRef="#ctx0" brushRef="#br1" timeOffset="51132.57">27771 517 40 0,'7'-19'20'0,"-25"113"-21"0,11-69 35 16,-11 22-35-16,-6 13 1 15,-5 12 0-15,1-9 0 16,0 6-1-16,0-13 1 15,7-2 0-15,-4-4 0 0,7-13 0 16,4-12 0-16,4-3 0 16,6-3 0-1,4-6 0-15,4-13 0 0,6 0 0 125,4-10 0-125,7 4 0 47,4 0 0-47,7 3 0 47,-4 3 0-47,0 9 0 16,1 7 1 15,-8-4 0-15,0 13 1-16,-3 4 0 0,-1 5 1 0,-3-9 0 31,-3-3 0-16,3 0-3 1,4-3 0-16,-4-10-12 0,-4-6 0 0,-3-3-2 0,0-3 1 0</inkml:trace>
  <inkml:trace contextRef="#ctx0" brushRef="#br1" timeOffset="52247.58">28109 1279 41 0,'-3'16'20'0,"-1"21"-15"0,4-27 21 15,-3-1-26-15,-1 7 1 16,1-1 0-16,-1-2 0 16,1-4-4-16,-1-2 0 15,4-7-8-15,0-7 0 16</inkml:trace>
  <inkml:trace contextRef="#ctx0" brushRef="#br1" timeOffset="52447.03">28053 1119 46 0,'10'35'23'0,"22"-10"-19"0,-18-22 37 0,4 3-41 0,3-6 0 0,4 3 0 0,3-3 0 0,-3 3-4 0,-1 0 1 0,1 4-11 15,-4-7 0-15</inkml:trace>
  <inkml:trace contextRef="#ctx0" brushRef="#br1" timeOffset="52756.97">28261 1448 34 0,'4'16'17'0,"17"-25"-10"0,-14 2 18 16,3 4-24-16,4-3 0 16,1 3 0-16,-1-7 0 15,-4 4-2-15,1-3 1 16,3-1 0-16,-3-9 0 15,3-2 0-15,0 2 0 16,3 6 0-16,1-2 0 16,3 5 0-16,-7 1 1 15,0-1-1-15,1 4 1 0,-5 15-1 16,1 7 0-16,-4 0 0 16,0 3 0-16,0-1-4 15,0-5 1-15,4-1-8 16,-1-2 0-16</inkml:trace>
  <inkml:trace contextRef="#ctx0" brushRef="#br1" timeOffset="53336.45">28938 1257 44 0,'4'-6'22'0,"31"12"-20"15,-28-6 37-15,0 0-37 16,-3-6 0-16,-4 6 1 16,-4-6 0-16,-3 2-4 15,0 4 0-15,-3 0 2 16,-12 4 1-16,1 2-2 0,-7 0 0 16,0-6-2-16,0 9 1 15,3 1-4-15,4 2 1 16,3 4-5-16,4 0 1 15,7 3-2-15,7-1 1 16,7 1 2-16,4 6 0 16,6-6 3-16,1 9 0 15,-1 7 3-15,1-1 1 16,-4-9 0-16,0 7 1 16,-3 9-1-16,0-4 1 15,-4 7 0-15,0 3 1 0,-4 13 1 16,-3-13 0 15,-3 3 1-31,-4 0 0 0,-8-9-1 0,-6-4 1 0,-7-11-1 16,-7-14 1-16,-4-6-2 15,-7-12 1-15,0-3-1 16,4-10 1-16,3-3-2 16,7-9 1-16,11 2-1 15,7 1 1-15,14 9 0 16,14-3 0 31,11 4-1-16,14-1 0-15,17 0-1-16,4 0 0 15,-10-6-5-15,-1-3 1 0,0 3-9 0,-6-4 0 0</inkml:trace>
  <inkml:trace contextRef="#ctx0" brushRef="#br1" timeOffset="54091.69">30145 1266 40 0,'0'-9'20'0,"-4"9"-18"0,1 0 30 15,-4 0-32-15,-4 0 1 16,1 0-1-16,-5 3 1 16,1 3-2-16,0 4 1 0,-3 2 0 15,3 4 1-15,-1 0 0 16,1 3 1-16,7 3-1 15,4-10 0-15,3 1-1 16,7-4 0-16,0-3 0 16,0-3 0-16,3-6 0 15,5 3 0-15,2-6 0 16,1 3 0-16,-4-3 1 16,4 2 1 15,-4 4-1-31,0 0 0 0,-4 10-1 15,1-7 0-15,-4 6 0 32,4 1 0-32,-4-1 0 0,0 4 1 15,0-4-1-15,0 10 0 16,0-10-2 0,0 1 0-16,0-10-6 0,0 3 0 0,0-6-6 0,4 3 1 0</inkml:trace>
  <inkml:trace contextRef="#ctx0" brushRef="#br1" timeOffset="54381.52">30434 1455 36 0,'4'-10'18'0,"-4"-15"-15"0,0 16 28 15,3-10-30-15,-3-6 1 0,0 0 2 16,0 12 0-16,4-6-4 15,-1 4 0-15,1 5 3 16,-1 1 0-16,11-1-1 16,-3 10 1-16,3 0-2 15,0-6 0-15,0 3-1 16,0 3 0-16,-3 0-3 16,3 0 0-16,-3 3-5 15,-4-3 0-15,3-3-6 16,-3-3 1-16</inkml:trace>
  <inkml:trace contextRef="#ctx0" brushRef="#br1" timeOffset="54811.65">30850 1270 39 0,'4'15'19'0,"-4"-21"-19"0,0 3 32 15,-4 3-31-15,-3 0 1 0,-3 0 0 16,-1-6 0 15,-6 6-3-31,-5 6 0 0,-2-6 3 0,-1 9 0 0,0 1-1 16,4 5 0-16,4 4-1 15,2 3 1-15,5 3-1 16,3 0 0-16,0-3-1 16,7 0 0-16,10-3 0 31,8-10 0-31,3 1 0 0,4-10 0 15,3-10 1-15,-7-8 1 0,0-1-2 16,-3-3 0-16,-4 0-11 16,-3-3 1-1,-1 0-1-15,1 3 0 16</inkml:trace>
  <inkml:trace contextRef="#ctx0" brushRef="#br1" timeOffset="55098.51">30956 1361 36 0,'7'25'18'0,"7"-7"-22"0,-10-11 35 16,-4-4-32-16,0 6 1 15,3 4 1-15,1-4 1 16,3-6-1-16,0 4 0 0,4-7 2 15,3 0 1-15,0-7 0 16,4-5 1-16,-1-1-2 16,1-6 0-16,-4-3-4 15,4-3 1-15,-4 7-12 16,3-1 1-16,-6-13-3 16,3 4 0-16</inkml:trace>
  <inkml:trace contextRef="#ctx0" brushRef="#br1" timeOffset="55924.59">31708 642 43 0,'-4'44'21'0,"4"0"-29"16,0-31 41-16,0 12-34 15,0 0 0-15,0 3 1 16,0 7 0-16,0-7 0 16,4 6 1-16,-4-5-1 15,0-11 1-15,0 8 0 16,0 8 1-16,-4 13-1 16,4 6 0-16,-3 10 1 15,-1-6 1-15,4-7-2 16,0-6 0-16,0-1 0 15,4-11 1-15,-4-7 0 0,0 0 0 16,3-6 0-16,4-3 0 16,-3-4 0-16,-4-3 0 15,3-2 0-15,1-7 0 16,-4 0-1-16,3-7 0 16,-6-5-1-1,-1 3 0-15,1-7-1 0,-4-3 1 16,-4 0-1-16,-7 4 0 15,-6 5 0-15,-4-6 1 16,-4 13 0-16,0 6 0 0,0 4 0 31,4 2 0-15,7 7 0 0,0 3 1-1,10-1-1-15,8 17 0 0,10-7 0 16,10-18 1-16,8-1 0 0,7 7 0 0,3 2-1 0,-3-8 0 0,-4-10-1 15,0-10 0 17,-10 1-6-32,-4-7 1 0,-7-2-10 0,-7-1 1 0</inkml:trace>
  <inkml:trace contextRef="#ctx0" brushRef="#br1" timeOffset="56409.43">31143 1508 43 0,'0'28'21'0,"4"7"-19"0,-1-26 32 0,-3 4-33 0,4-7 1 0,-4-3 1 16,0 3 0-16,0 1-4 15,0-7 1-15,0 3 2 16,0-3 1-16,7-3-1 16,0 6 0-16,0-6-1 15,4-13 1-15,-1 0-1 16,4-3 0-16,4-3-1 15,0-3 1-15,3 7-1 16,-4-8 0 31,1 8 0-47,0 2 0 0,-4 16 0 16,0 6 0-16,-4 7-1 0,1 15 1 31,0 6-1-31,-4-18 1 0,0 3-4 15,0 0 0-15,0 6-10 32,0-9 1-32,-4-7-2 15,4-6 0-15</inkml:trace>
  <inkml:trace contextRef="#ctx0" brushRef="#br1" timeOffset="57006.39">32720 815 30 0,'-3'25'15'0,"-8"-6"-6"0,8-4 24 15,-1-2-33-15,-3 18 1 16,0-12 0-16,-4 9 1 15,-3 26-1-15,0-1 1 16,0 25 1-16,0 13 0 16,3-9 0-16,1-10 0 0,3-3-2 109,0-13 1-109,3-5-4 0,1-17 0 0,6-6-6 0,1-18 0 0,3-10-6 0,0 0 1 0</inkml:trace>
  <inkml:trace contextRef="#ctx0" brushRef="#br1" timeOffset="57461.23">33073 1662 47 0,'7'9'23'0,"-3"-9"-21"0,-4 0 41 0,0 0-43 16,0 0 0-16,0 0-1 16,0 0 0-16,0-3-8 15,-4 3 0-15,-3 0-6 16,10 3 1-16</inkml:trace>
  <inkml:trace contextRef="#ctx0" brushRef="#br1" timeOffset="65533.73">25636 1991 37 0,'0'0'18'0,"4"0"-14"16,-4 0 19-16,0 0-23 0,-4-6 1 16,-3 6-1-16,-7 0 1 15,-7 0-1-15,-4 6 0 16,-6 6 0-16,-5 10 1 15,-2 16-1-15,-1-4 1 16,3 20-2-16,-2-1 1 16,2 19 0-16,5-9 0 15,9 9-1-15,15-9 1 16,11-7 0-16,6-6 1 16,12-15 0-16,16-16 0 0,12-16 1 15,6-6 0-15,1-16 1 16,-1-3 0-16,-3-6-1 15,-7-7 1-15,-11 4-1 16,-10 3 0-16,-11 6-1 16,-14 3 0-16,-7 3-2 15,-7 7 1-15,0 6-1 16,-4-7 1-16,-3 10-1 16,0 0 1-16,3 3 0 15,1 7 0-15,6-1-1 16,4-6 0-16,7 7-6 15,7-17 0-15,7-2-6 16,-7 0 1-16</inkml:trace>
  <inkml:trace contextRef="#ctx0" brushRef="#br1" timeOffset="66014.6">26077 2508 52 0,'-3'3'26'0,"-18"16"-31"0,14-16 48 16,-8 0-43-16,-6 4 0 16,-3 2 1-16,-1 4 0 0,-3 2-1 15,3-2 0-15,0-1 0 16,1-2 1-16,2 2-1 15,12-5 0-15,6-4-2 16,4 3 1-16,7-6-2 16,8-9 0-16,2-1 0 15,1 1 0-15,3-7 0 16,-3 1 1-16,-1 2 0 16,-3 4 1-16,4 2 0 15,-7 4 1-15,-1-6 0 16,1 9 1-16,-4 3-2 15,3 3 1-15,-3 4 0 16,0-1 0-16,1 0 0 16,-5 16 0-16,1-3 0 15,-1 0 0-15,1-3 1 16,3 0 1-16,3-3-1 16,4-4 0-16,4-2 0 15,3-4 0-15,-3-3-4 0,-1 3 1 16,1-6-11-1,0 0 0 1</inkml:trace>
  <inkml:trace contextRef="#ctx0" brushRef="#br1" timeOffset="66418.01">26268 2850 42 0,'-14'44'21'0,"-14"-6"-22"0,24-26 30 0,0 7-27 15,1 0 0-15,-1-7 1 16,1-5 0-16,-1-11-4 16,4-11 1-16,0-4 2 15,0-6 1-15,7-3-2 16,4-7 1-16,0-2-2 15,3-17 1-15,0 4-1 16,3 3 0-16,8-13-1 16,0 13 0-16,0 3 0 15,3 10 0-15,0 12 0 16,4 13 1-16,-1 15 0 16,-6 6 0-16,-4 7 0 15,-3 3 1-15,-7 3-1 0,-8 7 0 16,-10 5-1-16,-7-15 1 15,-7 10-4-15,-4-14 0 16,0-8-9-16,-6-7 0 16</inkml:trace>
  <inkml:trace contextRef="#ctx0" brushRef="#br1" timeOffset="67275.45">27520 2668 46 0,'-17'28'23'0,"10"7"-21"15,7-35 37-15,0 9-37 16,-4-9 0-16,0 3 2 0,1-3 1 15,-1 7-6-15,1-4 1 16,-4 6 2-16,3 4 1 16,1 6-2-16,-1-7 1 15,-6 4-2-15,10 0 0 16,3 2-2-16,8-8 1 16,-1-1-2-16,4-3 1 15,4-6 0-15,7 0 0 16,3-6 0-16,0-3 0 15,4-1 1-15,0-8 1 0,-4 5 0 16,-3 0 0 0,-1 4-1-16,-2 3 0 0,-5 3 0 15,1 6 0-15,-4 6 0 16,-4 4 0-16,1 6-1 16,-4-1 1-16,-3 1 0 15,-4-3 0-15,0 3 1 16,0-1 1-16,3-8-2 15,1-7 1 17,-4-3 1-32,7-3 0 0,7-7 0 0,7-5 0 0,11-10 0 15,-4-7 0-15,11-12 0 16,0-9 0-16,-4-10-1 16,0-9 0-16,-7-9 0 15,-6 9 0-15,-8-7-1 16,-7-2 1-16,-4 2-1 15,1 7 1-15,-8 0 0 0,1 9 0 16,-1 23 0-16,-3 18 0 16,-3 15 0-16,3 23 0 15,-8 15 0-15,1 13 0 16,0 32 0-16,4 5 1 16,-1 1-3-16,4-1 0 15,3-2-3-15,4-14 1 16,0-14-7-16,4-17 0 15,3-3-3-15,-3-15 1 16</inkml:trace>
  <inkml:trace contextRef="#ctx0" brushRef="#br1" timeOffset="67472.78">27802 2392 62 0,'-21'66'31'0,"42"-41"-43"15,-14-25 66-15,11-3-54 16,21-3 0-16,10 3 0 16,22-4 0-16,10-2-4 15,-7 0 0-15,-7-1-8 16,-7 1 1-16,-3-4-6 16,-8 4 1-16</inkml:trace>
  <inkml:trace contextRef="#ctx0" brushRef="#br1" timeOffset="67949.97">29492 1985 60 0,'-3'28'30'0,"10"38"-36"15,-4-48 57-15,-3 17-49 16,0 15 1-16,-7 7-1 15,-3 15 0-15,3 9-3 0,0-6 0 16,-4 10-2-16,7-13 1 16,1-9-15-1,3-29 1-15,-4-5-2 0,-3-17 1 16</inkml:trace>
  <inkml:trace contextRef="#ctx0" brushRef="#br1" timeOffset="69631.96">30544 2170 41 0,'3'43'20'0,"-3"-24"-14"15,0-3 20-15,-7 12-27 16,-4 0 1-16,-6 16 1 16,-4 10 0-16,-1-1 0 15,5 10 0-15,3-16 2 16,7-7 0-16,3-11 0 15,4-7 1-15,7-16-1 16,0-16 1-16,4-5-2 16,-4-7 1-16,3-9-3 15,-6-7 1-15,-4 0-1 16,-11 7 0-16,1 3-2 0,-11-1 1 16,-4 11-3-16,-3 2 0 15,-1 13-1-15,-2 3 0 16,-1 9 1-16,4 10 0 15,0 6 3-15,6 3 0 16,12 1 6-16,10 5 0 16,10-9 2-16,15-6 1 15,21-19 0-15,21-9 0 0,14-13-3 16,14-7 1 0,1-2-8-16,-5 9 1 0,-13 3-11 15,-15 7 1-15,-17-4-8 16,-17 7 0-16</inkml:trace>
  <inkml:trace contextRef="#ctx0" brushRef="#br1" timeOffset="70503.81">31577 2910 41 0,'4'22'20'0,"3"-26"-14"16,-7 4 31-16,3 7-36 16,1-1 1-16,-1 0 1 15,1 1 0-15,3-7-4 16,3-7 1-16,5 1 2 16,2-7 0-16,-3-12-1 15,4-3 0-15,3 0-1 16,-3 6 1-16,6-19-1 15,1 0 1-15,-7 10-1 16,-1 6 0-16,-2 6-1 16,-1 7 0-16,-4 8 0 15,-3 14 0-15,0 6 0 16,-3-7 0-16,-1 7 0 16,1 6 0-16,-1 3 1 0,1 0 0 15,-4 3 0-15,4-6 0 16,-1 3 0-16,1-3 1 15,3-9 0-15,3 2 1 16,4-12-1-16,8 4 1 16,9 2 0-16,1-9 1 15,3-9-1-15,-3-13 0 16,-4 0-1-16,-3-3 1 0,-4 3-1 16,-3-3 0-16,-8-10-1 15,-3 7 0-15,-3 3-1 16,-1 6 1-16,-6 13-2 15,-1 12 0-15,-3 7-1 16,-3 2 0 0,-11 35 0-1,3 1 1-15,7-1-1 16,8-13 1-16,6-2-2 16,8-7 1-16,7-3-5 15,3-6 1-15,0-3-7 16,4-16 0-16</inkml:trace>
  <inkml:trace contextRef="#ctx0" brushRef="#br1" timeOffset="70757.55">32766 2656 46 0,'0'31'23'0,"-11"-9"-25"0,4-10 40 16,-10-2-38-16,-11-7 1 16,-11 16 0-16,-4 6 0 15,-2 9-2-15,-1-8 1 16,3-5-1-16,5 1 1 16,6-3-5-16,11-9 1 15,6-7-9-15,12-3 1 0,3-13-2 16,7-15 1-16</inkml:trace>
  <inkml:trace contextRef="#ctx0" brushRef="#br1" timeOffset="70922.8">32434 2493 31 0,'7'37'15'0,"15"60"-11"16,-12-78 29-16,1 22-31 15,-1 3 0-15,4-6-1 16,1 15 1-16,2 0-3 15,-3 4 0-15,4-4-3 16,0-12 0-16,3-13-7 16,-4-19 0-16</inkml:trace>
  <inkml:trace contextRef="#ctx0" brushRef="#br1" timeOffset="71161.62">33143 1947 39 0,'-14'53'19'0,"-10"57"-18"0,17-88 32 16,-7 25-34-16,-1 22 1 0,-2 13-3 15,-1 8 1 1,8 8 0-16,-1-11 1 0,4-11-8 15,0-17 1-15,7-15-3 16,3-16 0-16</inkml:trace>
  <inkml:trace contextRef="#ctx0" brushRef="#br1" timeOffset="71344.18">32748 2555 54 0,'14'35'27'0,"15"-1"-30"16,-8-24 57-16,18-10-53 16,10 0 0-16,18-16-1 15,18 3 1-15,-18-2-6 0,-4 5 1 16,-6 10-12 0,-15-6 0-16</inkml:trace>
  <inkml:trace contextRef="#ctx0" brushRef="#br1" timeOffset="72320.47">25605 3349 53 0,'0'3'26'0,"-4"22"-19"0,4-9 26 0,-3-1-33 16,-4 17 1-16,-1 8-1 16,1 11 1-16,-3 18-2 15,-1-16 1-15,1 3-2 16,3-2 1-16,0-7-6 15,-1-10 0-15,5-18-6 16,-4-16 1-16,0-3-2 16,-7-22 1-16,0-12 1 15,-4-1 1-15,-3 4 5 16,7 0 0-16,3 2 6 0,4 4 1 16,4 6 2-1,3 7 0-15,3 6 0 16,8-1 1-16,6 14 1 0,4-7 1 15,4 6 1-15,3 3 1 16,1-2 1-16,-1 8 0 16,4 1 0-16,-1 0 0 15,-2 2-2-15,-1 1 1 16,-11-6-5-16,-2 9 1 16,-5 0-3-16,-10-10 1 15,-3 4-2-15,-8 6 0 16,-3-3-1-16,3 6 0 0,1-6-1 15,-1-10 1-15,1 0-4 16,2-6 1-16,5-3-8 16,3-3 0-16,-4-6-2 15,8 0 0-15</inkml:trace>
  <inkml:trace contextRef="#ctx0" brushRef="#br1" timeOffset="72530.7">25855 3775 39 0,'4'53'19'0,"-4"-24"-19"16,0-26 36-16,0 12-36 16,0 1 0-16,0-6-2 15,0-10 1-15,0 0-2 0,0-7 1 16,0-5-7-16,0 2 1 15,0-12-4-15,0-3 1 16</inkml:trace>
  <inkml:trace contextRef="#ctx0" brushRef="#br1" timeOffset="72708.27">25845 3628 28 0,'3'-3'14'0,"11"15"-12"0,-7-9 24 0,0 4-23 0,0-1 0 15,0 0 2-15,4-3 1 16,-4 3-7-16,4-2 1 15,-1 2 4-15,4-3 1 16,7-3-3-16,1 0 1 0,-1-3-2 16,0-3 0-16,0 6-5 15,0-4 0-15,-3-2-9 16,0-3 0-16</inkml:trace>
  <inkml:trace contextRef="#ctx0" brushRef="#br1" timeOffset="73100.41">26356 3697 45 0,'11'9'22'0,"-4"7"-18"16,-7-16 35-16,0 0-39 15,-7 0 1-15,-4 0 0 0,-7 0 0 16,-6 0-2-16,3 9 1 15,-4-6 0-15,0 4 1 16,-3 2-1-16,0 7 0 16,-1-7-1-16,5 4 0 15,3-1-2-15,7-2 1 16,6-7-1-16,8 3 1 16,11 3-1-16,3 10 1 15,4 3 1-15,3 10 0 16,4-7 1-16,-4 3 1 15,-4-3-1-15,-2 13 1 16,-8-7-1-16,-11 3 0 0,-6 1 0 16,-1-10 0-16,-7 0-1 15,-6-6 0-15,-1-7-5 47,0-2 0-47,4-4-6 0,7-12 0 0</inkml:trace>
  <inkml:trace contextRef="#ctx0" brushRef="#br1" timeOffset="73744.44">26709 3672 53 0,'14'18'26'0,"-3"-2"-31"16,-11-16 49-16,0 3-45 15,-4 0 1-15,-7 7-1 0,-6-10 1 16,-8 9 0-16,-3 1 0 16,0-4 0-16,-4 6 0 15,0 4-1-15,4 3 0 16,3-7-2-16,4-5 1 16,7 5-1-16,10 1 0 15,11 6 0-15,11-1 0 16,7 8 1-16,-1-5 0 15,1 5 2-15,-7-8 0 0,-8 4-1 16,-10 10 1 0,-7 2-1-16,-7 7 1 15,-7-3-1-15,0-13 1 0,0 3-1 16,3-16 0 0,4-5 1-1,3-7 0-15,8 0 1 16,10-19 0-16,7 3 0 15,11-12 0-15,6 9 2 16,8-6 0-16,-3-3-1 16,6-3 1-16,4-1-1 15,3-2 1-15,-7 15-1 16,-3-13 0-16,-7 4-2 16,-7 3 1-16,-8-3-1 15,-3 6 0-15,-6 6-1 16,-5 1 1-16,-10 12 0 15,-4 3 0-15,-6 12-1 0,-1-9 1 16,-7 7-1 0,4 5 1-16,7 7-1 0,0 10 0 15,3-1-1-15,1-3 1 16,3 0-2-16,7 1 0 16,3-7-4-16,15-10 0 15,7-6-6-15,3-9 1 16</inkml:trace>
  <inkml:trace contextRef="#ctx0" brushRef="#br1" timeOffset="74391.91">27242 3690 34 0,'3'22'17'15,"1"-9"-15"-15,-4-4 26 0,-7 4-28 16,-4 3 1-16,-7-1 0 15,-3 7 0-15,-4-19-2 16,1 4 1-16,-1-1 1 16,7 0 0-16,4 4-1 15,4-1 1-15,6 0 0 16,8-2 0-16,6 2 0 16,8-6 0-16,3 0-1 15,7 0 1-15,-3 1 0 16,0-1 0-16,-8 0-1 15,1 3 1-15,-7 4-1 16,-1-1 0-16,-6 7-1 0,-4 2 1 16,-4 1-1-16,-3 3 1 15,-3 0-1-15,-5 3 1 16,1 0-1 0,0-9 1-1,4 0-1-15,3-10 0 0,7-6 0 0,7-6 0 16,3-4 0-16,8 1 0 15,-1-13 1-15,5-6 0 16,9-7 0-16,12 4 0 0,3-13 0 16,6-16 1-16,16-2-1 15,2-4 0 1,-10-13 0-16,-11-2 0 0,-10 28-1 16,-11-20 1-16,-6 11 0 15,-5-1 0-15,-6 0 0 16,-4 13 0-16,-4 12 0 15,-6 10 1-15,-8 22 0 16,-3 12 1-16,-3 13-1 16,-5 3 1-16,-2 13-1 15,-5 24 0-15,5 7 0 16,3 12 0-16,3 10-1 16,0-9 0-16,4-4 0 15,4 3 0-15,3-15-5 16,0-19 0-16,3-13-7 15,0-28 1-15</inkml:trace>
  <inkml:trace contextRef="#ctx0" brushRef="#br1" timeOffset="74578.02">27298 3471 60 0,'0'9'30'0,"18"20"-37"0,-1-26 56 16,19 3-49-16,9-3 0 15,19-3 0-15,6-6 0 16,-3 0-3-16,0-4 1 16,-7 10-9-16,-7-6 1 0,-14-4-6 15,0 1 0-15</inkml:trace>
  <inkml:trace contextRef="#ctx0" brushRef="#br1" timeOffset="74991.77">28586 3214 43 0,'0'25'21'0,"-11"13"-18"0,7-26 34 16,-6 10-37-16,-4 13 1 15,-4 2-1-15,1 7 0 0,2 0-1 16,5 0 1-16,3-7-4 16,7-8 0-16,10-14-9 15,12-24 0-15</inkml:trace>
  <inkml:trace contextRef="#ctx0" brushRef="#br1" timeOffset="75200.51">28878 3007 43 0,'-7'47'21'0,"-7"41"-20"0,14-57 31 0,-3 4-32 16,-4 15 1-16,-4 3-1 15,-3 10 0-15,3 9 0 16,1 3 0-16,6 0-2 0,-3-24 1 16,4-11-10-1,3-18 0-15,-4-25-1 0,-3-9 0 16</inkml:trace>
  <inkml:trace contextRef="#ctx0" brushRef="#br1" timeOffset="75442.81">28353 3509 44 0,'-7'9'22'0,"14"4"-17"0,0-13 43 0,3-4-46 15,1-2 0-15,14 0 1 16,13 0 1-16,19-1-6 15,17 7 1-15,7-3 0 16,-14-6 1-16,-10-1-8 16,-15-2 1-16,-7-4-9 15,-17 10 0-15</inkml:trace>
  <inkml:trace contextRef="#ctx0" brushRef="#br1" timeOffset="75651.87">28300 3681 57 0,'3'16'28'0,"33"3"-22"0,-26-19 48 16,15 6-53-16,17-6 0 16,18 0 0-16,18-10 1 15,7 7-5-15,-8 0 0 16,-3 6-5-16,-10 4 1 15,-8-1-12-15,-10 3 1 16</inkml:trace>
  <inkml:trace contextRef="#ctx0" brushRef="#br1" timeOffset="76283.21">30088 3436 52 0,'-7'32'26'0,"-7"-10"-21"0,11-10 38 0,-1 20-40 15,4 12 0-15,0 9 3 16,0 16 0-16,-3 9-8 16,-1 16 1-16,1 0 4 15,-1 0 0-15,1-18-4 16,-1-14 0-16,4-11-8 15,0-23 0-15,0-9-10 16,7-19 1-16</inkml:trace>
  <inkml:trace contextRef="#ctx0" brushRef="#br1" timeOffset="76629.26">30307 3973 62 0,'4'6'31'0,"20"-12"-37"0,-13 6 52 0,7-7-46 15,6 4 1-15,8 3 0 16,3-6 1-16,1 3-4 16,-5 3 0-16,1 0-4 15,-4-10 1-15,-7 1-12 16,-3-7 1-16</inkml:trace>
  <inkml:trace contextRef="#ctx0" brushRef="#br1" timeOffset="76841.13">30519 3819 55 0,'0'31'27'0,"-4"60"-28"0,4-78 42 16,-7 21-41-16,-3 10 0 16,-1 3 0-16,0-3 0 15,-3 0-5-15,7-6 0 16,4-26-10-16,-1-9 0 16</inkml:trace>
  <inkml:trace contextRef="#ctx0" brushRef="#br1" timeOffset="77888.71">31542 3512 59 0,'3'-3'29'0,"1"9"-31"0,-4-6 48 0,-4 6-45 16,-3 0 0-16,-3 10 0 15,-8-3 1-15,-3 5-3 16,-7-5 1-16,3 6 1 16,-3-7 1-16,0 4-1 15,-4 0 0-15,4 2 0 16,3-5 0-16,0 6-1 16,1-3 1-16,6-1-2 15,4 1 0-15,3-7 0 0,4 4 0 16,7 3 1-16,11-7 0 15,10 3 0 1,4-8 1-16,3-1 0 0,4 3 1 16,-1 0-1-16,-2 1 0 15,-8 2-1-15,-4-3 0 16,-3-3 0-16,-3 4 0 16,-4-7-2-16,-7 0 1 15,-3 0 0-15,-8 0 0 16,-3 0-1-16,-4 9 1 0,-6 0-1 15,-5 1 1-15,-6 6 0 16,3-7 1-16,8-3 0 16,2 4 0-16,1 2 0 15,7 4 1-15,0-4-1 16,3 4 1-16,4 0 0 16,4 3 0-16,3-4 0 15,0 4 1-15,0 9-1 16,0-9 1-16,7 6-1 15,0-3 0-15,4 0-1 16,3-3 1-16,0 3 0 16,0-3 0-16,4 3 0 15,3-10 0-15,3-2 0 16,5-4 1-16,2-6 0 16,8 0 0-16,0-6-1 15,3-4 1-15,-3 7-6 16,-7-6 1-16,-7 9-17 15,-15-7 0-15</inkml:trace>
  <inkml:trace contextRef="#ctx0" brushRef="#br0" timeOffset="84059.69">31644 4029 7 0,'50'13'3'0,"-5"-10"-3"16,-23-6 3-16,6 0-3 16,0-7 0-1,21-24 1 1,-3 2 1-16,-7-5 0 15,0 5 1-15,-7-5 2 0,-4 2 0 16,-3 1 2-16,-4-1 1 16,0 4-1-16,-7-13 1 15,-7 6-3-15,-7 7 1 16,-7 0-2-16,-11-4 0 16,-10 1-3-16,-7-1 1 15,-7 7-2-15,-11 3 1 16,0 6-1-16,0 3 1 15,-11 4-1-15,-13 5 1 16,-8 7-1-16,-14 10 1 0,11 9-1 16,7 3 0-16,3 6 0 15,4 9 1-15,14 17-1 16,11 15 1-16,10 19-1 16,11 15 1-16,10 10 0 15,18 3 0-15,11-9-1 16,6-1 0-16,8-5 0 15,0-14 0-15,10-15 0 16,11-12 0-16,7-13 0 16,3-19 0-16,8-3 0 15,6-21 0-15,-3-17-1 16,7-6 1-16,8-22-1 16,6-6 1-16,-4-25-1 15,-2-19 1-15,-15 7-1 16,-11-7 1-16,-24 9-1 15,-22-2 1-15,-20-1 0 16,-15 0 0-16,-28 1-8 0,-3 8 0 16,-11 4-3-16,3 13 1 15</inkml:trace>
  <inkml:trace contextRef="#ctx0" brushRef="#br0" timeOffset="84585.32">31097 5606 46 0,'18'10'23'0,"7"-32"-26"0,-22 9 45 16,8-5-42-16,3-20 0 15,7-9 0-15,0-13 0 16,0-2 0-16,1-7 0 0,-5 6-1 16,-6 3 0-16,-4-2-5 15,-4 2 1-15,-6 10-8 16,-4 3 0-16</inkml:trace>
  <inkml:trace contextRef="#ctx0" brushRef="#br0" timeOffset="85064.32">31006 5105 37 0,'10'22'18'0,"8"-13"-14"16,-11-9 26-16,4-3-29 15,3-6 1-15,3-7 2 16,1-3 1-16,10-6-6 0,4-3 1 16,3-7 3-16,-3-6 0 15,0 4-1-15,-8 5 0 16,-2-2-2-16,-5 6 0 16,-3 0 0-16,-7 2 0 15,-3 1-2-15,-1 13 1 16,-3 6-2-16,0 9 1 15,0 6-1-15,0 10 1 0,4 6-1 16,3 3 1 0,4 10 1-16,6-7 0 0,4 1 1 15,4 5 1 1,3-9-1-16,0 1 0 0,-6-4 0 16,-12 3 1-16,-6-9-2 15,-11-4 1-15,-14-2-1 16,-15-7 1-16,-13-6-1 15,-8-9 1-15,-3-7-1 16,-10-6 1-16,-4-12-9 16,3-4 0-16,-3 0-2 15,14 1 1-15</inkml:trace>
  <inkml:trace contextRef="#ctx0" brushRef="#br0" timeOffset="85814.74">29714 6299 41 0,'-10'22'20'0,"10"3"-20"16,0-21 37-16,3-1-36 16,4-6 0-16,4-7 1 15,7-5 1-15,10-1-3 16,7-9 0-16,4-13 1 16,3 7 1-16,-6-4-1 15,-1-2 0-15,4 2 0 16,-8 7 0-16,-2 3-1 15,-5 12 0-15,-6 10-1 16,-4 9 1-16,-3 4-1 0,-8-1 0 16,-3 4-1-16,0-1 0 15,-3 1 0-15,3-1 1 16,-4-2-1-16,4-4 1 16,0-3 0-16,4 0 0 15,3-6 1-15,3-3 0 16,1 0-1-16,3-1 1 15,0-5-1-15,0-1 0 16,-3 1-1-16,-1-4 1 16,5 4-2-16,-1-1 1 15,0 0-1-15,3-2 1 0,1-1 0 16,0 10 1-16,-4 6 0 16,0 6 0-16,-4 10 1 15,-2-1 0-15,-8 11 1 16,0 5 0-16,-8 3 0 15,1-2 0-15,0-7-1 16,-3-3 1-16,3-3-4 16,0-1 1-16,3-8-8 15,11-4 0-15</inkml:trace>
  <inkml:trace contextRef="#ctx0" brushRef="#br0" timeOffset="86168.91">30635 6183 36 0,'11'10'18'0,"-4"-10"-17"0,-7 0 27 15,-4-3-27-15,-3 0 0 16,0 3 1-16,-3 0 1 16,-4 3-3-16,-4 3 0 15,-3 0 1-15,-4 4 1 16,0 2-1-16,1-2 1 15,2-4-1-15,1 0 1 16,7 0-1-16,7-6 0 16,4 4 0-16,3-1 0 15,7 0-1-15,3 0 1 0,1 0-1 16,3-3 0-16,0 0 0 16,-3 0 0-16,-1 0 0 15,-3 3 0-15,0 0-2 16,-3 7 1-16,-4 2-5 15,0 4 1-15,0 0-8 16,0 2 0-16</inkml:trace>
  <inkml:trace contextRef="#ctx0" brushRef="#br0" timeOffset="86430.79">30903 6284 30 0,'22'-7'15'0,"-5"1"-13"16,-17 6 19-16,0 3-21 16,-3-3 0-16,-8 0 2 15,-3 0 0-15,-4 0-1 0,-3 3 0 16,-4-6 2-16,-3 6 0 16,0 10 0-16,0 6 1 15,3 3-1-15,4 0 0 16,7 3-2-16,7 6 1 15,3 1-3-15,11-7 1 16,11-10-4-16,3-5 1 16,7-17-10-16,8-11 1 15</inkml:trace>
  <inkml:trace contextRef="#ctx0" brushRef="#br0" timeOffset="86807.56">31179 5898 33 0,'-18'60'16'0,"0"46"-13"15,8-74 21-15,-8 5-22 16,-10 13 0-16,0-3 0 16,-1 4 1-16,1-11-4 15,7-11 0-15,3-7 2 16,11-10 0-16,7-6-1 15,7-6 0-15,11-9 0 16,0-7 0 0,10-3 0-1,0 1 1-15,-7 2-1 0,-3 13 0 16,-4 12 0 0,-3 7 1-16,-4 6 0 0,0-3 1 15,-4 0-1-15,1 2 1 16,-1 1 0-16,1 3 0 15,-4-6-1-15,3 0 0 16,-3-6-6-16,0-1 1 16,0-6-8-16,0-6 0 15</inkml:trace>
  <inkml:trace contextRef="#ctx0" brushRef="#br0" timeOffset="87091.8">31295 6472 41 0,'-4'34'20'0,"-3"10"-20"16,4-34 32-16,-4 5-33 16,3-2 1-16,-3 3-2 15,4-7 1-15,-1-9-4 16,4-6 1-16,0-7-8 16,0-15 1-16</inkml:trace>
  <inkml:trace contextRef="#ctx0" brushRef="#br0" timeOffset="87271.35">31281 6256 28 0,'0'21'14'0,"7"-11"-5"0,-4-7 18 0,1 3-27 16,3-3 0-16,0 4 0 15,4-4 0-15,-1 3-6 16,1 0 1-16,-1-2-4 15,4-4 0-15</inkml:trace>
  <inkml:trace contextRef="#ctx0" brushRef="#br0" timeOffset="87663.56">31362 6597 20 0,'7'54'10'0,"0"-45"-4"15,-7-9 12-15,4-3-19 16,-1 3 1-16,4-6 0 16,0-4 0-16,0-9 0 15,0 4 0-15,0-1 0 16,0 4 1-16,1-1 1 16,2 7 0-16,1-1 0 0,6-2 1 15,1 9 0-15,0 0 0 16,-1 6 0-16,1 4 1 15,-4-1-2-15,0 7 0 16,-3-4-1-16,-1 1 1 16,-3-4-1-16,0 4 1 15,-3-1-1-15,-4 4 0 16,0 3 0-16,0 0 0 16,-4-1-1-16,1 1 1 0,-1-3-1 15,1-3 1-15,-1-4-3 16,4-3 1-16,7-6-8 15,4-6 0-15,-4-7-3 16,-4 1 1-16</inkml:trace>
  <inkml:trace contextRef="#ctx0" brushRef="#br0" timeOffset="88006.78">31701 6738 39 0,'7'16'19'0,"14"-10"-24"15,-11-9 37-15,5 0-31 16,2-3 0-16,1-4 0 16,-1-2 0-16,-2-4-2 0,-5 7 1 15,-3-4 0-15,-10-6 1 16,-8-2-1-16,-7-1 0 15,-3 3 0-15,7 6 0 16,-3 13 0-16,-1 10 0 16,0 8 0-16,4 11 1 15,4 8-1-15,3-5 1 16,3 2-1-16,8 4 1 16,-1-4-1-16,11-2 0 15,7-10-3-15,4-10 1 0,3-9-10 16,0-15 1-16</inkml:trace>
  <inkml:trace contextRef="#ctx0" brushRef="#br0" timeOffset="89448.51">32819 6864 28 0,'11'19'14'0,"-4"-38"-5"0,-7 19 16 15,0 3-25-15,0-3 1 16,-4 6 0-16,1-6 1 16,-1 3-2-16,4 1 1 15,0-1 1-15,0-3 0 16,-4 0 0-16,1 3 1 16,-1 0 0-16,1 0 0 15,3 3-1-15,0-6 1 16,0 0-2-16,0 0 1 0,0 0-1 15,0 0 0-15,0 7 0 16,0-7 0-16,0 3 0 16,0-3 0-16,0 3-1 15,0-3 1-15,0 0-1 16,0 0 1-16,0 0-1 16,0-3 0-16,0 3 0 15,0 0 0-15,0 0 0 16,0 0 0-16,3 3 0 15,-3-3 1-15,0 3 0 16,0-3 0-16,0 3-1 16,0 0 1-16,0 0-2 15,-3-3 1-15,3 0-1 16,-4 4 1-16,4-4 0 16,0 0 0-16,0 0-1 15,0 0 1-15,0 0 0 16,0 3 1-16,0-3-1 0,0 3 1 15,0 0-1-15,0-6 0 16,0 3 0-16,-3 0 0 16,-1 3-1-16,4-3 1 15,0 0-1-15,0 3 1 16,0-3 0-16,0 0 0 16,0 0 0-16,0 0 0 15,0 3 0-15,0-3 1 16,0 3-1-16,0-3 1 0,0 0-1 15,0 0 0-15,0 0 0 16,0 0 1-16,0 0-1 16,0 0 0-16,0-3 0 15,0 3 1-15,4-6 0 16,3 0 0-16,3-4 0 16,8 4 1-16,0-3-1 15,3-1 1-15,0-2-2 16,-3 2 0-16,-4 1 0 15,-4 3 0-15,-6-4-1 16,-8-5 0 0,-6 2 0-16,-8 0 0 15,-3 1 1-15,0 2 0 0,-4 7 0 16,-3 10 1-16,-7 2-1 16,-4-3 1-16,0 16-1 15,4 10 1-15,3-1-1 16,11 7 1-16,7 5-2 15,7 5 1-15,10-8-1 0,8-5 0 16,3-4-3-16,4-3 0 16,-1-12-5-16,1-7 1 15,3-5-7-15,-7-14 0 16</inkml:trace>
  <inkml:trace contextRef="#ctx0" brushRef="#br0" timeOffset="90078.7">32861 7033 29 0,'-14'22'14'0,"-11"19"-7"0,22-25 17 16,-4 2-24-16,0 11 1 16,-7 5-1-16,-4 7 1 15,-3-7-1-15,0 1 0 16,3-4 0-16,4-9 0 16,7-6 0-16,3-10 0 15,8-6 0-15,7-3 0 16,3-13-1-16,0-9 1 15,0 0 0-15,-4-9 0 16,1-7 0-16,3-3 0 0,0 3 0 16,4 4 0-1,0 2-1-15,-1 4 0 0,1 9-1 16,-1 3 1-16,-2 3 0 16,2 7 0-16,1 6 1 15,-1 3 0 1,-2 3 0-16,-1 3 1 0,-14 4 0 15,-11 2 1-15,-3 4-2 16,-7 3 0 0,-4 6 0-16,0 0 0 0,-3-3-4 15,0-3 0-15,0-4-5 16,0-5 0-16</inkml:trace>
  <inkml:trace contextRef="#ctx0" brushRef="#br0" timeOffset="90500.23">33062 7024 20 0,'-10'12'10'0,"-15"-9"-7"0,18 1 11 0,-4-4-14 0,-3 3 0 0,0 0 0 16,0 0 1-16,0 3-1 16,0 1 1-16,0 2 0 15,0 0 0-15,3 1 1 16,0-1 0-16,1 1-1 16,6 2 1-16,4 1 0 15,7 2 0-15,0-2 0 16,4-4 0-16,3-2 0 15,-3-1 0-15,-1-3 0 16,-3-3 0-16,-3 3 0 16,-4 3 0-16,-4 4 0 15,-3 2 0-15,-3 4-2 16,-4 0 1-16,0-1-1 16,-4-2 0-16,4-1-2 15,3 1 0-15,1-4-8 16,-1-2 0-16</inkml:trace>
  <inkml:trace contextRef="#ctx0" brushRef="#br0" timeOffset="90741.3">33069 7256 36 0,'-14'28'18'0,"-3"3"-11"0,10-21 26 0,0 2-33 0,-4-5 1 0,0 2 0 15,4-3 0-15,0 1-3 16,7-1 0-16,0-6-6 16,7-10 1-16,4-8-5 15,-1-11 0-15</inkml:trace>
  <inkml:trace contextRef="#ctx0" brushRef="#br0" timeOffset="90908.21">33052 7011 18 0,'3'13'9'0,"11"-7"0"0,-7-6 8 0,4 0-16 16,0-3 1-16,3 3-1 15,3-3 1-15,1-3-6 16,0-4 1-16,3-6-4 15,0-12 1-15</inkml:trace>
  <inkml:trace contextRef="#ctx0" brushRef="#br0" timeOffset="91107.09">33352 6735 23 0,'0'60'11'0,"-18"3"-10"0,7-38 17 0,1 6-16 16,-8 16 1-16,-3 3 1 16,-4 10 1-16,-3 6-7 15,3-7 1-15,1-9 1 16,6-12 0-16,7-13-8 16,8-9 1-16</inkml:trace>
  <inkml:trace contextRef="#ctx0" brushRef="#br0" timeOffset="91404.92">33355 7322 28 0,'4'9'14'0,"-11"-15"-10"0,10 0 20 0,-3 2-23 15,-3-2 0-15,-4 3 1 16,-4 6 1-16,-3 7-4 16,-4 2 1-16,-3 1 1 0,-4 9 1 15,4 3-2-15,0-3 1 16,7 0-4-16,7 3 1 16,7-10-2-16,7-5 1 15,4-10-1-15,3-3 1 16,3-7-4-16,1-5 1 15,0-4-2-15,-8-3 1 16</inkml:trace>
  <inkml:trace contextRef="#ctx0" brushRef="#br0" timeOffset="91744.73">33348 7428 25 0,'4'47'12'0,"-8"-25"-5"16,4-15 22-16,0-4-29 15,0 3 0-15,0-3 0 16,0-3 1-16,0-9-1 16,0-7 0-16,7-6 0 15,4 6 0 1,-1-6 0-16,4 4 0 15,-3-1 0-15,0 6 1 16,-1 4 0-16,1 9 0 0,-1 0 0 16,-3 12 0-16,4 10 1 15,-7 0 0-15,6 10 0 0,-6 2 0 16,-1 4-1-16,1 3 1 16,-8-1-4-16,-3-8 0 15,-7-13-10-15,3-13 1 16</inkml:trace>
  <inkml:trace contextRef="#ctx0" brushRef="#br0" timeOffset="95129.2">29983 6497 36 0,'0'13'18'16,"-22"2"-7"-16,15-12 18 0,-7 0-29 15,-7 4 0-15,-11 5 0 16,-3 4 1-16,-4 0-1 16,-7 9 0-16,-3 9 1 15,7 7 1-15,3 3-1 16,4 3 1-16,6 0-1 16,8-3 0-16,7-13-4 15,7-3 1-15,4-9-11 16,6-9 1-16</inkml:trace>
  <inkml:trace contextRef="#ctx0" brushRef="#br0" timeOffset="95440.51">29760 7065 31 0,'-10'28'15'16,"6"-50"-6"-16,4 16 15 0,4-10-23 15,-1-3 0-15,1-3 2 16,3 0 0-16,3 0-2 16,1 0 1-16,3 7 2 15,0-1 0-15,4 10 0 16,3 3 0-16,0 9-1 15,-3 3 0-15,0 1-3 16,-1-1 1-16,-3 4-5 16,0-4 0-16,4 0-10 15,-4-6 0-15</inkml:trace>
  <inkml:trace contextRef="#ctx0" brushRef="#br0" timeOffset="95770.71">30011 7130 45 0,'10'35'22'0,"8"-7"-23"0,-14-25 32 16,6 0-29-16,1-3 1 16,6 0-1-16,1-9 0 15,-4-4-4-15,-3-2 1 16,-4-1 1-16,-7-3 0 15,-4 4-1-15,-3-1 0 0,-3 3 0 16,-1 7 0-16,0 6-1 16,1 6 1-16,-4 7 0 15,0 6 0-15,0-4 0 16,3 7 1-16,0 0-1 16,8 3 1-16,-1-3-2 15,8 0 1-15,3-6-4 16,0-3 1-16,0-10-8 15,14-10 1-15</inkml:trace>
  <inkml:trace contextRef="#ctx0" brushRef="#br0" timeOffset="96012.42">30554 6773 39 0,'-14'44'19'0,"-32"-3"-20"0,28-26 32 16,-10 10-30-16,-3 10 0 15,-5 9 2-15,1 6 0 16,-4 6-4-16,-3 7 1 16,3-13 1-16,7-6 1 15,8-12-8-15,13-11 1 16,11-8-8-16,11-13 1 15</inkml:trace>
  <inkml:trace contextRef="#ctx0" brushRef="#br0" timeOffset="96508.32">30409 7322 35 0,'-3'22'17'0,"6"0"-3"0,-3-19 25 0,0 0-38 16,0 0 1-16,0 0-1 16,0 0 0-16,-3-3-5 15,3 0 0-15,0 0-9 16,0-9 0-16</inkml:trace>
  <inkml:trace contextRef="#ctx0" brushRef="#br0" timeOffset="96955.99">30836 7535 45 0,'0'9'22'0,"4"-6"-14"0,-4-3 32 15,3 4-39-15,4 2 0 16,4-3 1-16,3-6 0 15,4 0-3-15,-1-7 0 16,1 4 1-16,-4 0 1 0,-3-4-1 16,-8-5 0-16,-3-1-2 15,-7 3 0-15,-3 4-1 16,-8 6 0-16,-3 6-1 16,-4 6 1-16,0 7-1 15,-3 6 1-15,4 3 0 16,2 10 1-16,5 2 1 15,3-5 1-15,10 2 0 16,8-2 1-16,3-1-2 16,3-6 0-16,8-6-8 15,3-7 0-15,7-9-2 16,4-3 0-16</inkml:trace>
  <inkml:trace contextRef="#ctx0" brushRef="#br0" timeOffset="97275.13">31052 7852 28 0,'-11'15'14'0,"0"-24"-8"0,11 3 23 16,0-4-26-16,0-5 0 15,4-1 4-15,3-6 1 16,0-6-9-16,0-4 1 16,0 7 5-16,4 3 1 15,-1 4-2-15,1 5 0 16,3 7-3-16,-3 6 1 0,-1 6-1 16,4 7 0-16,0-1-4 15,-3 7 0-15,3-7-8 16,-3-2 0-16,-1-10-4 15,1 0 0-15</inkml:trace>
  <inkml:trace contextRef="#ctx0" brushRef="#br0" timeOffset="97586.12">31246 7943 31 0,'-4'0'15'0,"4"0"-10"0,7-4 23 16,-3-5-26-16,3-7 1 16,0-6 4-16,3-3 0 15,1 3-8-15,-1 0 0 16,1 0 6-16,0 4 1 15,3 2-2-15,3 7 0 16,5 5-2-16,6 8 0 16,4-1-1-16,6 3 0 31,1 3-16-31,-7-9 1 0</inkml:trace>
  <inkml:trace contextRef="#ctx0" brushRef="#br0" timeOffset="98394.93">32307 8112 25 0,'-14'9'12'0,"-10"-2"5"15,20-7 1-15,-3 3-18 16,-7-3 1-16,-4 0-1 15,-6-3 1-15,-5 3-1 16,-2 6 0-16,-1 6 0 16,0 4 1-16,0 6-1 15,4 0 0-15,7 0-2 0,7-6 0 16,7-4-2-16,7-2 1 16,14-1 0-16,7-3 0 15,7 1 0-15,4-4 1 16,0-10 1-16,-4-2 1 15,-3-4 0-15,-4-2 1 16,-3-1-1-16,-1 0 0 16,1 1 0-16,-4 8 0 15,-4 1 1-15,1 6 0 16,-4 6 1-16,-7 7 0 16,0 12 0-16,-3-9 1 0,3 3-1 31,0 3 1 0,-4 3-3-31,1 0 0 0,-1-6-8 0,4-7 0 0</inkml:trace>
  <inkml:trace contextRef="#ctx0" brushRef="#br0" timeOffset="98952.15">32618 8353 41 0,'-4'7'20'0,"-34"-7"-22"0,23 0 35 0,-2 0-33 0,-4 0 0 0,-1 3 1 16,1 0 0-16,-7 3-1 15,3 4 0-15,4-1 0 16,4 7 1-16,2-1-1 16,8 1 1-16,4 3 0 15,13-3 1-15,5-1-1 16,6 1 0-16,0-4-3 15,4-2 1-15,3-4-9 32,-4-3 0-32,1-9-3 47,-4-7 1-32</inkml:trace>
  <inkml:trace contextRef="#ctx0" brushRef="#br0" timeOffset="99221.99">32928 8488 43 0,'-3'3'21'0,"-18"-3"-28"0,10-3 41 0,-7 0-33 16,4 3 0-16,-3 0 2 15,-5 6 1 1,-2-6-4-16,-1 7 0 0,0 5 2 15,4 4 1-15,7 3-1 16,4 3 0-16,10 3-2 16,10-3 1-16,8 0-3 15,-4-7 0-15,11-2-6 16,-1-7 1-16,4-6-7 16,1-6 1-1</inkml:trace>
  <inkml:trace contextRef="#ctx0" brushRef="#br0" timeOffset="99642.33">33376 8002 31 0,'-14'38'15'0,"4"34"-4"0,10-53 21 0,0 12-31 16,0 0 1-16,0 13 3 15,3 10 0-15,-3 2-5 16,0 4 0-16,0 6 3 16,-3 9 1-16,-11 3-2 15,-15 4 1-15,-17-10-5 16,-10-9 0-16,0-16-12 15,-4-22 0-15</inkml:trace>
  <inkml:trace contextRef="#ctx0" brushRef="#br0" timeOffset="105017.01">26677 4747 56 0,'-3'16'28'0,"-5"-10"-23"16,5-6 28-16,-4 0-32 16,-4 0 0-16,-3 6 1 15,-7-6 0-15,-4 10-3 16,1-7 1-16,-5 3 1 15,1 7 0-15,0 9 0 16,-4-10 0-16,8 10-1 16,2 0 0-16,1-3 0 15,4-3 0-15,2-1 0 0,8 4 0 16,7-3-1-16,7 3 1 16,4-1-1-1,3 1 0-15,4 0 0 0,-1 0 1 16,1-10 0-16,0-2 0 15,-1-4-1-15,-3 0 1 16,1-3 0-16,-5 3 0 16,-3 0 0-16,-7 3 0 15,-7 4-1-15,-3 6 1 16,-5-13-1-16,-6 9 1 16,0-2-1-16,-4 2 1 15,-3 4 0-15,-4-7 0 0,4 7-1 16,4 6 1-16,2 3 0 15,8 3 0-15,4 4 0 16,3 8 1-16,0 4 0 16,3-12 1-16,11-1-1 15,11-6 1-15,10-6-1 16,4-7 1-16,7-9-1 16,-1-3 1-16,-2 4-5 15,-1 2 1-15,-10-12-10 16,-4-1 1-16,-11-15-6 15,4 4 1-15</inkml:trace>
  <inkml:trace contextRef="#ctx0" brushRef="#br0" timeOffset="105573.21">26688 5152 43 0,'0'12'21'16,"3"-15"-14"-16,-3 3 34 0,0 0-39 16,4-3 0-16,3 0 1 15,0 0 1-15,0-4-5 16,0 1 1-16,0-3 2 16,4 3 1-16,3-10-2 15,7 3 1-15,0-2-2 16,4-1 1-16,-4 0-1 15,-3 7 0-15,-1 3 0 16,-3 2 0-16,0 8-1 16,-3 5 1-1,-4 10-1-15,0-7 0 0,-3 4-1 16,-1-3 1-16,1-1 0 16,-1 4 0-16,1-1 0 15,6 4 1-15,-3-3-1 0,7-4 1 16,1-5 0-16,6-10 0 15,0-4-1-15,0 4 1 16,0-12-4-16,-7-1 0 16,0-3-7-16,-6 0 1 15,-5-3-5-15,-6 7 0 16</inkml:trace>
  <inkml:trace contextRef="#ctx0" brushRef="#br0" timeOffset="107884.55">27570 4779 40 0,'-7'31'20'0,"-1"35"-12"0,5-41 20 16,-1-6-25-16,-3 18 0 16,-3 4 0-16,-8 12 1 15,-3 20-6-15,-4-5 1 16,-6 8 2-16,2-4 1 16,5-3-5-16,10-13 1 15,-1-12-7-15,5-12 0 16,3-20-5-16,7-9 1 15</inkml:trace>
  <inkml:trace contextRef="#ctx0" brushRef="#br0" timeOffset="108265.53">27802 5177 56 0,'7'9'28'0,"1"-15"-39"16,-8 6 54-16,0-3-44 15,-4 3 0-15,-7 0 0 16,-6 0 1-16,-8-6 0 16,-7 12 1-16,1 6-1 15,-1 13 0-15,0 7-1 16,4 15 1-16,3 3-3 0,8 0 0 15,6-3-1-15,11-3 1 16,11-9-1 0,13-13 1-16,15-13 2 0,3-12 1 15,-3-19 3-15,-7-13 0 16,-7 4 0-16,-4-7 1 16,-4-5-1-16,-6-8 1 15,-4 17-7-15,0-1 1 16,-7 4-12-1,-7 0 0 1</inkml:trace>
  <inkml:trace contextRef="#ctx0" brushRef="#br0" timeOffset="108625.32">27979 4913 48 0,'3'22'24'0,"-6"-19"-17"0,3-3 35 0,0 0-39 0,3-3 0 0,4-3 2 0,4 0 1 0,3-4-8 0,7 1 0 15,7-4 2-15,4 4 1 16,0 0-6-16,0-1 0 16,-4-2-11-16,-3-1 0 15,-4-6-1-15,-4-3 0 16</inkml:trace>
  <inkml:trace contextRef="#ctx0" brushRef="#br0" timeOffset="109086.34">28554 4543 45 0,'35'41'22'0,"-21"-9"-20"0,-10-20 42 0,-1 4-44 15,-3-1 0-15,-3 1 0 16,-8-3 0-16,-6-1-1 15,-8 1 1-15,-3-4-1 16,3 4 1-16,0-4 0 16,-3 0 0-16,3 4-1 15,4-4 1-15,4-5 0 16,2 2 0-16,5-3-1 16,10 0 1-16,7 0-1 15,0 0 0-15,11 4 0 16,3 2 0-16,3 7 0 15,5 3 0-15,-8 3 0 0,-7-1 0 16,-7-2-1 0,-11 0 1-16,-3 0-2 0,-7 0 1 15,-3-4-1 1,-1-5 1-16,4-7 0 0,0-3 1 16,0-3 0-16,3-3 1 15,4-1 2-15,0 7 1 16,3 3 1-16,4-9 1 15,4-6 0-15,3-4 0 16,4-3-1-16,10-9 1 16,7 0-5-16,11-1 1 15,-7 1-8-15,-8 3 1 16,-6 0-9-16,-4 3 0 0</inkml:trace>
  <inkml:trace contextRef="#ctx0" brushRef="#br0" timeOffset="111637.71">26691 5556 35 0,'-3'3'17'0,"3"-6"-9"0,0 3 18 0,3-6-22 15,4 0 1-15,0-1 2 16,0-8 1-16,0-4-10 16,0 0 1-16,1 7 6 15,-1-10 1-15,0 9-3 16,3 1 1-16,1 5-3 16,3-5 1-16,0 12-1 15,4 0 0-15,-4-7-1 16,3 11 0-16,-2-1 0 15,-5 0 0-15,1 6-1 16,-4 4 0-16,0 9 0 16,0-3 0-16,-4 6-1 15,1 3 0-15,-1 0 0 16,4-3 1-16,1-6 0 16,2-6 1-16,11-10-1 0,0-10 1 15,4-5-6-15,-4 6 1 16,-3-7-10-16,-7 1 1 15</inkml:trace>
  <inkml:trace contextRef="#ctx0" brushRef="#br0" timeOffset="112178.9">26201 4553 31 0,'-4'19'15'0,"1"-1"-4"0,3-2 15 15,-4 6-24-15,-3 3 1 16,0 10 2-16,-3 18 1 16,-8 13-7-16,-3 9 0 15,-7 19 4-15,-1 10 1 16,-6 2-2-16,0 1 1 15,3-10-4-15,4-25 0 16,10-19-5-16,8-24 0 0,6-26-8 16,11-16 1-16</inkml:trace>
  <inkml:trace contextRef="#ctx0" brushRef="#br0" timeOffset="112871.7">26049 4600 30 0,'39'0'15'0,"28"-3"-2"0,-49-4 19 15,20 14-29-15,19-7 1 16,24 0 2-16,7 0 0 16,29 3-8-16,17-6 0 15,7 12 5 32,14-9 0-47,11-6-2 0,0-7 0 0,-1-2-2 0,1-4 1 0,-4-6-1 16,-24 0 1-16,0 3-1 0,-18-7 1 15,-11 23-1-15,-10-3 0 16,-8 2-1-16,-16 4 1 0,-12 13-1 16,-10 2 1-16,-7 20-1 15,-11-4 0-15,-3-3-1 16,-7 0 1-16,-8 6-1 16,-3 4 1-16,-3-1-1 15,-4 4 0-15,0 6 0 16,-3 3 1-16,-4 6 0 15,-8 10 1-15,-9 0 0 16,-8 15 1-16,0 13 0 16,1 3 1-16,-1 10-1 15,4-7 0-15,7 0 1 16,3-6 1-16,1 3 0 16,-1-12 0-16,0-13 0 15,-3-7 1-15,-7 1-1 16,-21-10 1-16,-11 1-1 15,-25-14 0-15,-28 1-1 0,-17-6 1 16,-32-1-2-16,-29-3 1 16,-3-12-2-16,-28-9 1 15,-18-13-2-15,-14-7 0 16,-17 4-2-16,-18 0 0 16,-18 2-6-16,17 1 1 15,29 0-3-15,36 3 1 16</inkml:trace>
  <inkml:trace contextRef="#ctx0" brushRef="#br0" timeOffset="120286.89">26342 6597 40 0,'0'-6'20'0,"-14"6"-5"15,10-3 20-15,-3 3-32 16,-3 0 1-16,-8-3 1 16,0 0 0-16,-3 0-7 15,-3 3 0-15,-12 3 4 16,-3 3 1-16,-3 3-2 15,0 1 0-15,3-1-3 16,7 1 0-16,8-4-1 0,2 0 1 16,15 7-2-16,11 2 1 15,17 10-1-15,11 4 0 16,7-7 2-16,-1 6 1 16,5-3 0-16,-5-3 0 15,-6-3 0 1,-7 6 1-16,-14 0-1 0,-11-3 1 15,-8-3-1-15,-2-4 0 16,-4-2 0-16,0-4 1 16,3-6 1-16,4-9 1 15,3-10 2-15,8-9 0 0,3 0 1 16,4-9 0-16,10-10 1 31,4 9 1-15,3-2-2-1,3-7 0-15,-2 3-4 0,-1 0 1 16,-3 1-8-16,-1 5 0 0,-6 7-12 0,-4 0 0 0</inkml:trace>
  <inkml:trace contextRef="#ctx0" brushRef="#br0" timeOffset="120902.02">27150 6638 41 0,'0'25'20'0,"-21"-12"-17"0,14-1 23 0,-8 10-26 16,-2 0 0-16,-4 10 0 15,-1 5 1-15,1 4 1 16,4 3 0-16,-1-3 1 16,7-4 0-16,4-2 0 15,4-13 1-15,-1-4-1 16,4-5 1-16,0-10-2 16,0-9 0-16,-3-7-1 15,-8-2 0-15,1-7-1 16,-4 3 1-16,-8-3-2 15,1 0 1-15,-7 6-1 16,3 7 1-16,1 15-1 16,-1 4 0-16,4 5 1 15,3 1 0-15,4 3 0 16,7 6 0-16,3-3 0 0,8 6 1 16,3 3 0-16,11-6 0 15,10-6-3-15,7 0 1 16,-3-6-4-16,-4-4 1 15,4 0-11-15,-4-5 0 16</inkml:trace>
  <inkml:trace contextRef="#ctx0" brushRef="#br0" timeOffset="121549.2">27266 6989 39 0,'0'38'19'0,"4"0"-15"0,-4-29 25 0,0 4-29 16,-4-1 0-16,1-6 0 16,-4-3 0-16,0-3 0 15,0-3 0-15,3-3-1 16,0-10 0-16,1 1-4 16,3-14 0-16,0 1-3 15,0-3 1-15,0 0-1 16,3 9 1-16,1 0 1 15,0 6 0-15,3 3 6 16,0 4 0-16,0 3 3 16,0 3 0-16,0 3 1 15,3 6 1-15,4-3 1 0,8 6 1 16,6 1-1 0,7-1 0-16,4 1-1 0,3-4 1 15,-3-3 0-15,-4-3 0 16,-3 0-2-16,-7 0 0 15,-4 0-1-15,-3 3 0 16,-4-3-2 0,-7-3 1-1,-7-3-2-15,-7 0 0 0,-4 6 0 0,-6 0 0 16,-1 6-1-16,-3 3 0 16,-8 4-2-16,5 2 1 0,-1 7 0 15,7 0 0-15,1 3-1 16,6 4 1-16,4 5 0 15,18-9 1 1,-1 3 1-16,1 7 0 0,3-7 0 16,-3 0 1-16,-4 1-1 15,-7-4 0-15,-4-7 0 16,-6 4 0-16,-8-3-1 16,-7 0 1-1,-3-6-2 1,10-10 1-16,1 0-2 15,6-3 0 1,8-3-4-16,3-7 0 31,7-5-5-15,3-10 0-16</inkml:trace>
  <inkml:trace contextRef="#ctx0" brushRef="#br0" timeOffset="121802.65">27785 6989 43 0,'3'25'21'0,"1"-6"-17"0,-1-13 40 15,-3 1-44-15,0 8 1 16,-3-2-1-16,-4 6 0 16,0-7-1-16,0 1 1 0,0-7-4 15,0-3 1-15,3-9-7 16,1-10 1-16,-1-6-5 15,4-6 0-15</inkml:trace>
  <inkml:trace contextRef="#ctx0" brushRef="#br0" timeOffset="122312.52">27757 6792 24 0,'3'-28'12'0,"4"28"-4"0,0 3 15 0,0 6-21 16,0 0 0-16,4 1 1 15,-4-1 1-15,4 7-4 16,3-3 1-16,3 5 3 15,4-5 0 1,4-1-1-16,3-2 1 0,1-4-2 16,2 0 1-16,1-6-2 15,-4-3 0-15,-3-3-1 0,0 0 0 16,-8-4-1-16,1 1 1 16,-4 3-1-16,0-1 0 15,0 4 1-15,4-6 0 16,0 3 0-16,-1 2 1 15,1 1 0-15,0 3 1 16,-4 0 0-16,0 3 0 16,0-3-1-1,-4 0 1-15,-3 0-2 0,-3 0 1 16,-4 0-1-16,0 0 0 16,-4 4 0-16,1-4 0 15,-1-4-1-15,1 4 1 16,-1 4 1-1,1-4 0-15,3 0-1 16,0 0 1-16,0 0-1 16,0 0 1-16,3-4 0 15,4 4 0-15,-3-3-2 16,-1 3 1-16,1-3-4 16,-4 3 1-16,0-6-4 15,-4 3 0-15,1 0-3 16,-4-1 1-16,0 1-2 15,-4 0 1-15,4 3 2 16,0 0 0-16,4-3 2 16,3 0 1-16,0 3 0 15,0 0 1-15</inkml:trace>
  <inkml:trace contextRef="#ctx0" brushRef="#br0" timeOffset="122757.9">28385 6450 42 0,'0'-25'21'0,"3"19"-29"0,-3 6 47 0,0 6-39 15,-3 6 1-15,-5 7 0 16,-2 19 0-16,-8 3-2 16,-10 21 1-16,-7 4 0 15,3 9 1-15,4 1-1 16,0 5 0-16,6-15-1 16,8-16 0-16,4-9-5 0,6-10 1 15,1-6-7-15,3-18 1 16</inkml:trace>
  <inkml:trace contextRef="#ctx0" brushRef="#br0" timeOffset="123197.18">28088 6867 18 0,'-3'9'9'0,"10"23"3"0,0-20 5 16,3 4-13-16,1-3 1 15,3-1 3-15,4 1 1 16,3-7-9-16,7-3 0 0,4-3 7 15,0-3 1-15,3 0-3 16,4 0 1-16,3-4-3 16,-7 1 1-16,-7 0-3 15,1 3 1-15,-12 0-3 16,-6-1 1-16,-4 4-1 16,-7-6 1-16,-4 3-1 15,-3 0 1-15,-3 3-1 16,3 0 0-16,0 0 0 15,0 3 1-15,7 0 0 16,0 0 0-16,3 4 0 16,1 2 1-16,6-3 0 15,1 4 1-15,-1-1-1 16,-2-3 0-16,-1 7-1 16,0-1 1-16,0 1-1 15,-11-1 1-15,-3 4-1 31,-3-3 0-15,-8-1 0-16,0 4 0 0,-6-4 0 0,-1 1 0 0,-7-4 0 0,0 1 0 16,1 2-4-16,6-5 0 15,4-1-11-15,7-3 1 16</inkml:trace>
  <inkml:trace contextRef="#ctx0" brushRef="#br0" timeOffset="123753.71">28942 7362 41 0,'0'22'20'0,"3"-9"-14"0,-3-13 25 0,4-6-29 0,3-13 0 15,7-9 2-15,-7-10 0 16,4-15-5-16,3-13 1 15,0-13 3-15,4 4 0 0,3-3-2 16,0 12 1-16,0-3 0 16,4 9 0-16,0 10-1 15,3 13 0-15,-4 15-1 16,5 19 1-16,-5 3-5 16,-6 9 0-16,-11 10-6 15,-7 6 0 1,-14 0-6-16,-4-6 0 0</inkml:trace>
  <inkml:trace contextRef="#ctx0" brushRef="#br0" timeOffset="124159.77">28840 7083 45 0,'14'10'22'0,"32"-10"-23"0,-32 3 40 0,14 0-38 0,11 3 0 16,3 7 0-1,4 3 0-15,-4-4-2 0,1 4 1 16,-8-7-1-16,-3-3 0 16,-4-2-1-16,-7-8 0 15,0-8-1-15,-3-4 0 16,-8-6 0-16,-3 0 1 16,-3 4 1-16,-8 5 0 15,-6 4 1-15,-4 9 1 16,-4 3-1-16,0 9 1 15,-3 7-2-15,4 3 1 0,-1-3-2 16,4 9 0-16,3 0-1 16,4 0 1-16,4-2-1 15,6-4 1-15,8-4 2 16,6-5 0-16,5-10 1 16,2-12 1-16,1-4-1 15,-4-6 1-15,0 10-3 16,-7-7 1-16,1-3-5 15,-8 1 0 1,0-1-6-16,-7 3 1 16</inkml:trace>
  <inkml:trace contextRef="#ctx0" brushRef="#br0" timeOffset="124460.53">29393 7243 30 0,'4'22'15'0,"3"-6"-5"0,-3-13 23 16,-1 0-29-16,-3 3 0 16,0 1 3-16,0-1 1 15,0-3-9-15,0 0 0 16,0 0 7-16,0-3 0 16,4-6-2-16,3-6 0 15,0-4 0-15,3 0 0 16,4 4-2-16,4 2 1 15,7-9-1-15,14 10 1 16,6 0-1-16,8 9 0 0,-3 0-5 16,-8-3 1-16,-3 3-6 15,-11 0 0 1,-14 0-11 15,-14 0 0-31</inkml:trace>
  <inkml:trace contextRef="#ctx0" brushRef="#br0" timeOffset="126621.83">26039 7475 38 0,'0'0'19'0,"3"-3"-11"15,-3 3 19-15,0 0-26 16,0-6 1-16,-3 3 2 16,-5 3 1-16,-2 0-6 0,-1 3 1 15,1-3 2-15,-1 3 1 16,1 0-1-16,-1 3 0 16,0 1-1-16,-3-4 0 15,4 6-1-15,-4 1 1 16,-1 2-1-16,1 1 1 15,4-1-1-15,-1 1 0 16,1-1 0-16,-4 1 0 16,3 0 0-16,0 2 0 15,1 1 0-15,-1 6 0 0,4 0 0 16,0 0 0-16,4-3 0 16,3-4 1-16,3 4-2 15,4-10 1-15,0 1 0 16,-3-4 1-16,3-3-2 15,0 0 1-15,-4 1-1 16,1-1 1-16,-1 3 0 16,1 0 1-16,-4 0-1 15,3 1 0-15,1-1 0 16,-4-3 0-16,4 0 0 16,-4 0 0-16,0 1 0 15,0-1 0-15,3 0-1 16,-3 0 1-16,4 0 0 15,-1-3 0-15,4 0 0 16,0 0 0-16,0 0 0 16,0-3 0-16,0 3 0 15,0-3 0-15,-7 3-1 0,0 0 1 16,0 3-4-16,0 0 1 16,-3 0-9-16,-1 0 1 15,4-6-4-15,4 3 1 16</inkml:trace>
  <inkml:trace contextRef="#ctx0" brushRef="#br0" timeOffset="128016.65">26007 7767 44 0,'3'0'22'0,"15"6"-23"0,-11-6 43 16,4 0-41-16,3-6 1 16,3 6 0-16,1 0 1 15,3-6-4-15,-3-4 0 16,-4 1 2-16,0-7 1 16,4-3-2-16,-8 1 1 0,-3-4-2 15,-3 3 1-15,-4 0-1 16,-4 6 1-16,-3 1-3 15,-3 6 1-15,-4 12-1 16,-1 6 0-16,1 10 1 16,0 0 0-16,0 7 0 15,4 2 0-15,6 7 1 16,8-7 1 0,6-3 0-16,4-3 0 0,0-6-2 15,11-6 0 1,7-10-6-1,3-10 0-15,0-11-4 0,1-11 0 0</inkml:trace>
  <inkml:trace contextRef="#ctx0" brushRef="#br0" timeOffset="128232.05">26529 7256 40 0,'-11'44'20'0,"-17"34"-16"0,21-53 37 15,-4 16-41-15,-3 12 1 16,-3 7 0-16,3 6 1 16,-1 0-3-16,1-10 1 15,4-12-1-15,3-3 0 16,3-7-6-16,8-12 0 16,-1-6-7-16,8-13 1 0</inkml:trace>
  <inkml:trace contextRef="#ctx0" brushRef="#br0" timeOffset="128888.52">27203 7933 42 0,'-7'6'21'0,"-25"-2"-25"0,25-4 35 0,-7 0-31 0,-4 0 1 0,0 3-1 0,1-3 1 16,-1 3-1-16,1 0 0 15,2 3 1-15,5 1 0 16,3 2 1-16,3-3 0 16,4 4 0-16,7-7 1 15,0 3-1-15,4-3 1 16,0 3-1-16,3-2 0 16,0 2-1-16,0-3 1 15,4 0-1-15,3 0 0 0,0 0 0 31,0-6 0-31,0 0 0 16,0-3 1 0,-3-4 0-16,3 1 0 31,0-4-1-31,-3 4 1 0,0 0-2 0,-1-1 1 16,-3-2-1-16,-3-4 1 0,-4 0-1 0,-7 4 0 0,-7 2-1 15,-4 7 1-15,4 6 0 16,-3 7 0-16,-4-1-1 15,-4 1 1-15,0 12 0 16,1 6 0-16,-1 3 0 16,7 10 0-16,4 3-1 15,4 3 1-15,3-9-2 16,7-4 1-16,4-9-2 16,3-6 1-1,0-7-5-15,7-12 1 0,7-12-8 16,0-7 1-16,1-3-2 0,-5-3 1 15</inkml:trace>
  <inkml:trace contextRef="#ctx0" brushRef="#br0" timeOffset="129217.53">27555 8112 40 0,'-3'31'20'0,"-8"-15"-21"0,11-16 38 0,0 3-37 16,0-3 0-16,0 3 3 16,0-6 1-16,0-6-4 15,0-4 1-15,4 1 1 16,-1-7 1-16,1 0 0 16,3 0 0-16,4 0-2 15,-1-6 1-15,4 10-1 16,4-1 0-16,3 6 0 15,4 1 0-15,-1 6-1 16,-2 0 1-16,-1 0-2 16,-4 3 0-1,1 3-5-15,-4-3 1 16,-3 3-10-16,-1-3 1 0,-3-9-1 16,-7 2 0-16</inkml:trace>
  <inkml:trace contextRef="#ctx0" brushRef="#br0" timeOffset="129714.52">27802 8172 39 0,'4'31'19'0,"3"-37"-22"0,-7-1 38 16,0-5-34-16,0-4 0 15,4-3 3-15,-1-3 1 16,4-3-5-16,-3-3 1 0,3 3 2 15,0 3 1-15,0 3-1 16,7 3 1-16,4 4-3 16,-1 6 1-16,4 3-3 15,1-1 0-15,2 4-4 16,-6 4 1-16,0-1-5 16,-1-3 1-16,1 0-5 15,-1-3 1-15,1-1 1 16,3-2 1-16,-3 0 3 15,0 6 0-15,-1 0 7 16,1 0 1-16,-4 0 5 16,0 3 1-16,0-3 1 15,-3 0 1-15,-4 0 0 16,-4 0 0-16,-6-3-4 16,-4 3 0-16,-7 3-2 15,-4 0 1-15,-3 7-2 47,3 2 0-47,-3 4-1 31,0 6 0-15,0 3-4-16,3 0 1 16,7-3-5-16,4-6 0 0,11-4-2 0,6-6 1 0,8-3-3 0,3-9 0 15,0-3 1-15,4-13 1 0</inkml:trace>
  <inkml:trace contextRef="#ctx0" brushRef="#br0" timeOffset="129968.56">28310 8146 36 0,'0'7'18'0,"4"-39"-21"0,-4 23 40 0,3-4-33 15,1 1 0-15,0-7 3 16,3 3 0-16,0-2-9 15,3 2 1-15,1 6 5 16,-1 7 1-16,8 6-3 16,10 1 1-16,11 5-6 15,3 0 0-15,-3 1-5 16,-4-4 0-16,-3-3-8 16,-4-9 1-16</inkml:trace>
  <inkml:trace contextRef="#ctx0" brushRef="#br0" timeOffset="130432.86">29415 8074 37 0,'17'16'18'0,"-3"-10"-11"0,-10-3 27 0,-1 1-32 16,1-4 0-16,-4 0 0 15,0 0 0-15,-7 0-3 16,-4 0 0-16,-3 0 3 16,-3 3 0-16,-1 3-2 15,-3 3 1-15,0 7-3 16,3 9 0-16,0 0-2 16,8 0 0-16,3-6-2 15,7-3 1-15,10-4-1 16,4-2 0-16,8-4 3 0,-1-6 0 15,0-9 0 1,0-10 0-16,-3-3-6 0,-4-6 1 16</inkml:trace>
  <inkml:trace contextRef="#ctx0" brushRef="#br0" timeOffset="130705.7">29605 8331 38 0,'7'0'19'0,"11"-6"-21"0,-11-6 35 0,-4-13-31 15,1-10 0-15,-1-6 2 16,5-12 1-16,-1 3-6 16,0-7 1-16,0-2 3 15,3 9 0-15,4 9-1 16,8 3 1-16,6 4-2 15,4 12 1-15,6 3-1 16,1 10 0 31,-4 2-4-47,-3 14 1 0,-7 5-6 0,0 10 1 16,-11 0-8-1,-4-3 1-15</inkml:trace>
  <inkml:trace contextRef="#ctx0" brushRef="#br0" timeOffset="130900.69">29587 8018 54 0,'-3'47'27'0,"17"-22"-28"0,-3-19 50 16,13 4-49-16,5-4 0 16,6 0 0-16,7-3 0 15,8-3-2-15,-8-3 0 16,-7 3-7-16,-10-3 0 15,-18 0-7-15,-14-3 0 16</inkml:trace>
  <inkml:trace contextRef="#ctx0" brushRef="#br0" timeOffset="132341.59">25957 8118 41 0,'7'6'20'0,"-10"1"-8"0,3-7 21 16,-4 3-32-16,-6 0 0 16,3 3 1-16,-4-6 0 15,-3 0-3-15,-4 7 1 16,1 2 1-16,-1 4 1 15,-7 5-1-15,1 11 0 16,-1-1-1-16,4 3 1 16,3 0-1-16,8 4 0 15,10-4-3-15,10-6 1 16,8-6-4-16,3-3 0 16,0-4-7-16,4-2 1 0,3-4-2 15,-3-3 0-15,0-3 3 31,38-12 11-31,-81 5-1 16,57-8 0-16,-7-1 8 16,-7 4 1-16,-4 2 3 15,-4 1 0-15,-6-1-6 16,-4 1 1-16,-7 3-1 16,-3-4 0-16,-8 4-2 15,-3 3 0-15,-4 3 0 16,1 3 0-16,-1 3-2 15,0 7 1-15,1-1-1 16,6 4 0-16,4 0-1 16,7-4 0-16,11-2-3 15,3-4 0-15,7-6-4 0,0-3 0 16,0-3-7-16,-3-4 0 16</inkml:trace>
  <inkml:trace contextRef="#ctx0" brushRef="#br0" timeOffset="132836.95">26247 8391 39 0,'7'25'19'0,"-4"-15"-23"0,-3-7 31 0,0-3-26 15,0 0 0-15,7-7 1 16,-3 1 1-16,3 0-2 15,0 0 0-15,0 2 2 16,0 4 1-16,0 4-2 16,0 2 1-16,0-3-1 15,0 3 0-15,0-6-2 16,0 3 0-16,0-3-1 16,1 0 1-16,-1 0-1 15,0 0 0-15,0 0 0 16,0 0 0-16,0 0 0 15,0-3 1-15,0 0-1 16,0 0 1-16,0 0 0 16,4 0 1-16,-1 0-1 15,1-1 0 1,3 1 0-16,0-3 0 0,0 0 0 0,0-1 0 16,-3 1 0-16,-1 6 1 15,-3 3 1-15,0 7 0 16,-3 2 0-16,-4 7 0 15,0-3-1-15,0-4 1 16,0 1-2-16,0-4 1 16,4 1-4-16,3-4 0 15,3 3-6-15,4-9 0 16,0 3-5-16,1-6 0 16</inkml:trace>
  <inkml:trace contextRef="#ctx0" brushRef="#br0" timeOffset="133182.99">26677 8796 29 0,'-14'87'14'0,"-7"-33"-12"16,17-48 20-16,1-3-21 16,-1-6 0-16,4-6 4 15,4-10 0-15,3-13-5 16,0-5 1-16,3-7 2 15,1-3 1-15,0-7-1 16,-1 11 0-16,1-11-2 16,-4 4 1-16,0 0-2 15,3 12 1-15,5 7 0 16,2 6 0-16,4 6 0 16,11 6 1-16,-4 10 0 0,-3 10 0 15,-4 2-1-15,-7 7 1 16,-7 3-1-16,-7-4 1 15,-10 4-2-15,-4 0 0 16,-11 3-6-16,4-3 0 16,0-7-8-16,-4-12 0 15</inkml:trace>
  <inkml:trace contextRef="#ctx0" brushRef="#br0" timeOffset="135069.58">27358 8526 45 0,'11'6'22'0,"-1"-3"-14"0,-3-9 34 0,0 6-39 0,4-3 1 0,6 6 2 0,1-3 1 0,7 3-8 0,3-3 0 16,4 3 5-16,7-6 1 15,-1 0-3 1,-6 3 1-16,-4 0-2 0,-7-3 1 16,-6 6-3-16,-8 0 1 15,-7 7-1-15,-11 5 0 16,-10 4-1 0,-4 0 0-16,-3 0-2 0,-4 6 1 15,-3-3 1 501,7 0 0-516,3 6 0 0,4 0 0 0,21-28 2 219</inkml:trace>
  <inkml:trace contextRef="#ctx0" brushRef="#br0" timeOffset="-166458.46">27471 8670 17 0,'0'6'8'0,"0"7"1"16,0-7 8-16,0 0-15 16,-4 1 0-16,1-4 1 0,-1 3 0 15,-3 0-3-15,4 1 0 16,-4 2 3-16,0 4 0 16,-4-1-2-16,0 7 1 15,1 3 0-15,-1-6 0 16,1-1-1-16,-4 1 0 15,3-3-1-15,0-1 1 16,4-3 1-16,0 1 0 16,0-1 0-16,4-2 1 15,3-1 0-15,3-3 1 16,4 0 1-16,7-3 0 16,4 3-1-16,7-3 1 0,3 7-2 15,4-7 1-15,3 0-3 16,-3-7 1-16,-4 4-8 15,-7-3 1-15,-3 0-10 16,-8-4 0-16</inkml:trace>
  <inkml:trace contextRef="#ctx0" brushRef="#br0" timeOffset="-165870.71">28247 8388 38 0,'11'12'19'0,"-4"20"-15"16,-7-20 23-16,-7 4-27 16,-4 12 1-16,-7 7-1 15,1 5 1-15,-1 8-2 16,-3 2 1-16,3-6-1 16,1-7 0-16,6-9-5 15,4-6 1-15,3-6-6 0,11-19 0 16</inkml:trace>
  <inkml:trace contextRef="#ctx0" brushRef="#br0" timeOffset="-165634.44">28388 8363 29 0,'0'3'14'0,"4"22"-10"0,3-16 21 0,-7 4-24 16,0 3 1-16,0 2 1 15,-4 4 1-15,-3 3-5 16,0 4 0-16,-4 5 3 16,1 1 0-16,-1 2-2 15,1 4 1-15,-1-13-3 16,0-6 0-16,1-15-7 16,3-7 1-16,0-16-3 15,0-6 0-15</inkml:trace>
  <inkml:trace contextRef="#ctx0" brushRef="#br0" timeOffset="-165393.59">27975 8611 33 0,'0'34'16'0,"7"-25"-8"0,0-9 31 15,4 0-35-15,7 0 0 16,6-3 2-16,12-3 1 15,9-3-9-15,8-1 0 16,-3-5 5-16,6 2 0 16,-10 7-4-16,-4-1 0 15,-10 7-5-15,-7-3 0 16,-11 0-7-16,-11-6 1 16,-10-4-3-16,-7 4 0 15</inkml:trace>
  <inkml:trace contextRef="#ctx0" brushRef="#br0" timeOffset="-165190.24">28004 8661 35 0,'-8'28'17'0,"23"-12"-15"16,-8-13 33-16,3 3-34 16,1 3 1-16,6-2 1 15,8 2 1-15,3 0-6 16,11-2 1-16,0-7 1 15,0 0 0-15,-7-7-7 16,-4-2 0-16,-4-7-6 16,-6-9 0-16</inkml:trace>
  <inkml:trace contextRef="#ctx0" brushRef="#br0" timeOffset="-164734.25">28758 8563 42 0,'32'4'21'0,"-4"-1"-22"0,-17-3 38 15,0 3-34-15,-4-3 0 0,0 3 1 16,-4 0 1-16,-3 0-7 16,-7 0 0-16,-3 4 4 15,-12 2 0-15,-2 1-2 16,-4-1 1-16,-1 7-2 16,-6-7 1-16,0 4-1 15,7-1 1-15,3 4-1 16,4-4 1-16,7 4 0 15,6 3 0-15,8 3 0 16,8-3 0-16,6-1 0 16,3-2 1-16,1-3-1 15,0-4 1-15,-1 4-2 16,-6-4 1-16,-11 7-1 16,-7-1 1-16,-7 7-2 15,-8-3 0-15,-6 3-5 0,-7-6 1 16,0-1-8-16,6-8 1 15</inkml:trace>
  <inkml:trace contextRef="#ctx0" brushRef="#br0" timeOffset="-164505.85">28797 8940 49 0,'7'28'24'15,"-3"-6"-27"-15,-4-16 42 0,3 4-39 16,-3-4 0 0,-7 0-27-1,-7-6 1-15</inkml:trace>
  <inkml:trace contextRef="#ctx0" brushRef="#br0" timeOffset="-155138.98">26741 4616 11 0,'-4'18'5'0,"-24"-27"0"0,14 6 6 0,-11 0-10 16,-7 0 1-16,-10-1 0 15,-7 4 0-15,-11 4-3 16,-4-4 0-16,4 6 2 16,-7 6 0-16,-3 13-1 15,2 16 0-15,5 9 0 16,3 7 1-16,4 6-1 15,-1 2 1-15,11 17-1 16,7 3 1-16,8 2-1 16,10 7 0-16,6 4-2 0,8 11 1 15,14 1-1 1,18 3 0-16,7-38-1 0,14-6 1 16,14-9-2-16,3-10 0 15,11-12 2-15,11-16 0 16,7-13 1-16,3 7 1 15,-10-23 1-15,-11-15 0 16,-4-15 3-16,-6-23 0 16,-4-6 1-16,-11-12 0 15,-17-7 0-15,-11-9 0 16,-7-3-2-16,-7-10 1 16,-14 10-1-16,-7-3 1 0,-4 3-3 15,1-1 1-15,-4 8-1 16,-8 24 0-16,-2 6 0 15,-1 1 1-15,0 8-1 16,-3 11 0-16,3 5-1 16,0 1 1-16,-6 9-1 15,-12 6 1-15,4 12-1 16,7 7 1-16,1 7-1 16,-1 8 0-16,-3-5 0 15,-4 18 1-15,-4 16-1 16,1 9 1-16,-1 7-1 15,-2 21 0-15,-8 7-1 16,3 22 0-16,8 0-3 16,13 12 0-16,5 16-1 15,6 3 0-15,11-9 0 0,7-4 1 16,10-9-3-16,4-6 0 16,4-19 1-16,7-15 0 15</inkml:trace>
  <inkml:trace contextRef="#ctx0" brushRef="#br0" timeOffset="-88676.58">22387 11188 11 0,'0'0'5'0,"4"0"6"0,-4 0 5 0,0 0-12 15,0 0 0-15,3 0 4 16,1 0 0-16,-4 3-10 16,3 0 1-16,1 4 5 15,-1-1 1-15,1 3-2 16,0 4 1-16,-1-4-2 15,-3 1 0-15,0 2-1 16,4 7 1-16,-1 0 0 0,4 3 0 16,-3-3-1-16,-1-1 1 15,4-2 0 1,0-3 0-16,0-1 0 0,-3-2 0 16,3-4 1-16,4-6 0 15,-1-9 0-15,4-13 1 16,4-7-1-16,3-24 0 15,7-3-1-15,11-17 0 16,14-8-1-16,0-7 0 16,10 0-5-16,8 1 0 15,-8 18-12-15,-3-4 1 0</inkml:trace>
  <inkml:trace contextRef="#ctx0" brushRef="#br0" timeOffset="-87277.46">22867 11154 39 0,'42'-41'19'0,"36"-41"-14"0,-64 57 21 16,7-3-22-16,0-3 0 16,1-10 1-16,-5 3 1 0,1-6-9 15,0-3 1-15,-4-3 5 16,-4 9 1-16,-6-2-3 15,-8 5 1-15,-10 3-1 16,4 10 1-16,-36 13-1 16,-11 12 0-16,-20 3-1 31,-8 19 0-31,-10 9-3 0,3 7 1 0,-7 12-3 16,-3 16 1-16,3 3-2 15,14 3 1-15,11 10 1 16,11 5 0-16,3 1 2 15,11 0 0-15,13 9 1 16,8-12 0-16,10-1 0 16,15-8 0-16,13-4 0 15,19-13 0-15,20-5 1 0,15-14 0 16,24-5 1-16,21-16 0 16,18-13 3-16,0-12 1 15,0-16-1-15,-3-22 1 16,-8-9-1-16,-10-19 0 15,-14-16-1-15,-18-3 0 16,-18 0-2-16,-14-22 1 16,-6 0-1-16,-15 3 0 15,-14-9-1-15,-21 13 1 16,-18 2 0-16,-10 10 0 0,-22 6 0 16,-3 13 0-16,-7 6-1 15,-14 22 0-15,-18 22-2 16,0 12 1-16,11 16-1 15,10 16 0-15,4 19-1 16,4 6 1-16,6 18-1 16,8-2 1-16,6 15 0 15,8 13 0-15,10 9 0 16,7 10 1-16,14 3 0 16,11 12 0-16,11-6 0 15,21 6 1-15,13-15 0 16,5-7 1-16,6-9-1 15,22-16 1-15,6-12 1 16,15-19 0-16,0-16 0 16,-8-21 1-16,8-17 0 15,-4-18 0-15,-3-16 0 0,3-25 1 16,-3-16-2-16,-4-24 0 16,-10-7-1-16,-11-13 1 15,-8 0-2-15,-9 10 1 16,-15 3-2-16,-14 3 1 15,-14 7 0-15,-10 12 0 16,-15 6 0-16,-17 6 1 16,-15 20-1-16,-17 11 1 15,0 26-1-15,-11 22 1 16,-10 22-2-16,-11 28 1 16,-3 19-2-16,10 6 1 0,-7 22-2 15,7 19 0-15,1 0 0 16,13-3 0-16,4 6-1 15,14 6 1-15,10 0-1 16,12 4 0-16,13-13 0 16,11-4 0-16,14-8 0 15,17-7 1-15,25-16 2 16,25-24 0-16,18-17 3 16,31-21 0-16,29-16 2 15,14-22 0-15,13-19 0 16,1-31 1-16,-21-13-1 15,-25-15 0-15,-21-13-1 16,-29 0 1-16,-24-19-3 16,-28-12 1-16,-18 9-2 15,-32-3 1-15,-35 0-6 16,-21-9 0-16,-32 6-10 0,-32 0 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2T18:51:10.1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10467 3860 11 0,'3'-19'5'0,"1"57"-4"16,-4-26 5-16,0 10-5 16,4 9 0-16,-4 1 3 0,0 18 1 15,0 6-5-15,-4 13 0 16,0 13 3-16,1-22 0 15,-4 52 0-15,7 26 1 16,0-9 1-16,0 12 0 16,0 0-1-16,-4 7 1 15,1-10-1-15,-4 12 0 16,-4-12-1-16,4-3 0 16,-3-10-3-16,-5-18 1 0,5-4-3 15,-4-18 1-15,0-7-3 16,0-9 1-16,3-12-7 15,0-16 0-15</inkml:trace>
  <inkml:trace contextRef="#ctx0" brushRef="#br0" timeOffset="1724.68">10559 3778 17 0,'42'-3'8'0,"21"-6"-2"0,-45 6 6 0,3-4-11 16,8 4 1-16,9-6 0 16,8 6 1-16,7-7-4 15,11 1 0-15,6-7 2 16,1 0 1-16,6 4-1 16,19-7 1-16,6 7 0 15,14-4 0-15,-6 3 0 16,13 1 1-16,8-10-1 15,10 0 0-15,-7 3-1 16,7 3 0-16,11-2-1 16,-8-8 0-16,8 5-1 15,3-1 1-15,7 0 0 16,-10 0 0-16,7 0 0 16,14 6 0-16,-18 7 0 0,11-4 1 15,10-3-1-15,-14-6 0 16,8 4 0-16,13-1 0 15,-13 0 0-15,6 0 0 16,7 4 0-16,-13-4 0 16,10 3 0-16,7 3 1 15,-11 4-1-15,15 0 1 16,-1-1-1-16,-7-2 1 16,15-1-1-16,3 4 0 15,-7-10-1-15,14-3 1 0,-10 9 0 16,10-5 0-16,11-1 0 15,-11-3 0-15,11 3 0 16,-8 10 0-16,11 6 0 16,8-4 0-16,-4 1 0 15,6 3 0-15,-9 3-1 16,6-6 1-16,7 6 0 16,-10 0 0-16,3-4 1 15,-10 4 0-15,0 0 0 16,7 0 0-16,-15 0 0 15,8 0 0-15,-21 0 0 16,13 0 0-16,8 0-1 16,-22 0 0-16,5 0 0 15,-1 0 1-15,-21 0 0 16,-1-6 0-16,-2 3-1 16,-8-6 1-16,-28 9-1 0,0 0 0 15,-10 0 0-15,-29 0 0 16,18 9-1-16,-17-6 1 15,-19 16-1-15,-6 12 1 16,-4 1-1-16,0 8 1 16,-11 8-1-16,-10 2 0 15,-7 3 0-15,-3 10 0 16,-5-1 0-16,-6 11 1 16,0-8-1-16,-4 11 1 15,0 5 0-15,1 1 0 16,-1 6 0-16,-7 2 0 15,7 8 0-15,-7-1 1 0,-3 0-1 16,0-3 0 0,-4 10 0-16,-4-4 0 31,1 3 0-31,-1-8 0 0,1-5 0 0,3-2 0 0,0 0 0 16,0 0 1-16,4-3-1 15,3-1 0-15,4-5 0 16,0 2 0-16,-4-2 0 15,0-1 0-15,-3 0 0 16,-4 1 0-16,-4-4-1 16,-6 3 1-16,-8-15-1 15,-10 0 1-15,-7 3-1 16,-11-7 1-16,0-9-1 16,-10-3 1-16,-18 0-1 15,-10 4 1-15,-29-4-1 16,4-3 1-16,-18 3 0 0,-14-7 0 15,-11 1 0-15,-14 0 0 16,-10-7 0 0,-7-5 0-16,-22-7-1 0,-17-4 1 15,0-5 0-15,-18-4 0 16,-3-5-1-16,-18-1 1 16,0-3 0-16,-18 0 0 15,-3-10 0-15,-17-2 0 16,2-4 0-16,-13-6 0 0,3 6 0 15,-7-2 0-15,-3-4 0 16,-4 3 0-16,-14 3 0 16,7-3 1-16,-14 4-2 15,18-4 1-15,-4 3 0 16,-11 0 0-16,8 4-1 16,-19-4 1-16,22-3 0 15,-3-3 0-15,-8 1 0 16,4 2 0-16,-17-10 0 15,6-5 1-15,11 3-1 16,-21-1 1-16,10 4-1 16,-10-3 0-16,7 6 0 15,7 3 1-15,-7 6-2 16,10 7 1 0,-222 9-7-1,92 9 1-15,60-12-3 16,25 6 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2T16:24:36.21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context xml:id="ctx1">
      <inkml:inkSource xml:id="inkSrc15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12T18:48:22.759"/>
    </inkml:context>
  </inkml:definitions>
  <inkml:trace contextRef="#ctx0" brushRef="#br0">3140 4148 43 0,'0'10'21'0,"0"-10"-7"0,0 0 22 0,0 6-33 16,3-3 1-16,-3 3 1 15,0 7 0-15,7 6-7 16,-14 6 1-16,4 16 4 15,-8 12 0-15,1 6-2 16,-1 14 0-16,4 8-1 16,0-6 0-16,3-3-1 15,4-9 0 1,4-16-1 0,10-22 0-16,0-6 0 15,7-19 1-15,7-6-1 16,1 3 0-16,-1-7 0 15,-7 7 1-15,0-6 0 16,-3 6 0-16,3 3-3 16,-10 3 0-16,6 3-1 0,-6 3 0 15,-1 7-1-15,1 0 1 16,0 0 0 0,6 5 1-16,-6-8 2 15,3 0 0-15,11-7 3 0,-4-3 0 16,0-9 1-16,7-7 1 15,-7-3 1-15,-3-5 1 16,-7-8 1-16,-1-8 0 16,4-7-2-16,-3-3 1 15,3-3-2-15,-10-1 1 16,3-8-3-16,-4-10 0 16,4 3-5-16,-3 13 1 0,3-1-11 15,-7 1 0-15,0 3-1 16,0 22 0-16</inkml:trace>
  <inkml:trace contextRef="#ctx0" brushRef="#br0" timeOffset="466.26">3750 4722 46 0,'-3'31'23'0,"6"4"-22"0,-3-29 45 16,0 1-45-16,7-4 0 15,-7 3 0-15,0-3 0 0,0-3-2 16,0-3 1-16,4-3 1 15,6-1 0-15,4 1 0 16,-3 3 0-16,10 0-1 16,-7-3 1-16,4 6-2 15,-1-4 0-15,5-2-5 16,-5 0 1-16,4-7-11 16,-3-2 1-16</inkml:trace>
  <inkml:trace contextRef="#ctx0" brushRef="#br0" timeOffset="676.62">4145 4622 44 0,'4'31'22'0,"-4"22"-23"0,0-43 32 15,0-1-31-15,0 1 1 16,0-1-2-16,0-3 1 15,0 4-2-15,0-10 1 16,0-10-7-16,0-5 1 16,7-17-5-16,-7 1 0 15</inkml:trace>
  <inkml:trace contextRef="#ctx0" brushRef="#br0" timeOffset="1231.52">4085 4311 25 0,'0'-22'12'0,"11"0"-2"0,-8 16 16 0,4 3-25 15,4-6 1-15,0-4 0 16,6-6 1-16,4 0-4 16,0-9 0-16,8 0-1 15,-1-3 0-15,-7 2-3 16,7 1 1-16,-14 0-2 16,4 0 0-16,-4 6 1 15,0 3 0-15,-3 3 4 16,-1 4 1-16,-6 5 3 15,3 11 0-15,4 8 2 16,-4 7 1-16,-7 15 0 16,10 10 0-16,-10 3-1 15,4 16 1-15,3 6-1 16,-7 10 1-16,0-7-2 0,0 6 0 16,3-6-2-1,-3-12 1-15,0-16-5 0,0-13 1 16,0-9-4-16,0-13 1 15,-3-6-2-15,3-9 1 16,-11-3-3-16,4-10 0 16,-3 10 2-16,-12-1 0 15,5-2 0-15,-1 2 0 16,4 7 1-16,-4-3 1 16,8 6 5-16,6 0 0 15,-6 6 3-15,10 0 0 16,0 4 4-16,10-4 1 15,-6 7 0-15,13-1 1 0,-6-2-2 16,7-4 1-16,3-3-4 16,0 3 1-16,7-6-6 15,-3 0 0-15,0-3-10 16,-4-3 1-16,0-4-6 16,-10-5 1-16</inkml:trace>
  <inkml:trace contextRef="#ctx0" brushRef="#br0" timeOffset="1548.04">4621 4681 43 0,'22'32'21'0,"9"-29"-24"16,-20-6 38-16,-4-4-32 16,4 1 1-16,3-3 0 15,0-4 1-15,0-2-7 0,-4 2 0 16,1-6 4-16,-4 0 1 15,-3-3-3-15,-4 4 0 16,-4-1-1-16,-6 9 1 16,2 1-1-16,5 12 1 15,-4 13 0-15,3 3 0 16,4 9 0-16,-7 9 1 16,14 10 1-16,4 4 0 15,3-1 0-15,4-6 1 16,10-16-1-16,0-12 1 0,7-19-2 15,4-10 1-15,-7-3-7 16,-7-3 1-16,-4-6-12 16,-7 3 0-16</inkml:trace>
  <inkml:trace contextRef="#ctx0" brushRef="#br0" timeOffset="2583.62">8160 4355 53 0,'-11'22'26'0,"1"19"-24"15,-1-32 39-15,-3 7-40 16,-4 22 1-16,1-10-1 0,-15 16 1 15,4 9-4-15,-8 0 1 16,5 4 0-16,2 2 1 16,1-15-5-16,7-9 0 15,7-10-8-15,3-9 0 16,1-29-3-16,10-9 1 16</inkml:trace>
  <inkml:trace contextRef="#ctx0" brushRef="#br0" timeOffset="2799.01">7758 4399 46 0,'24'28'23'0,"19"38"-24"0,-29-44 45 0,7 0-41 16,4 13 0-16,3 9 1 15,-3 9 0-15,6 3-6 16,-13 4 0-16,3-16-1 15,0-16 1-15,-7-6-8 16,0-16 0-16,1-12-6 16,-5-10 0-16</inkml:trace>
  <inkml:trace contextRef="#ctx0" brushRef="#br0" timeOffset="3109.21">8382 4512 43 0,'-4'22'21'0,"12"-13"-15"0,-5-9 37 0,4 0-40 16,7-6 0-16,4 3 0 16,7-10 1-16,3 1-6 15,-7-1 0-15,4 1 1 16,-4 2 0-16,0 4-12 16,-3 0 0-16,-11 0-3 15,-4 6 1-15</inkml:trace>
  <inkml:trace contextRef="#ctx0" brushRef="#br0" timeOffset="3289.2">8308 4829 66 0,'14'15'33'0,"39"-2"-42"0,-32-16 67 0,14-7-57 16,1-5 0-16,-1-1-6 15,4 4 1-15,-7-1-6 16,-4 4 1-16,-7-1-10 0,-7 4 1 16</inkml:trace>
  <inkml:trace contextRef="#ctx0" brushRef="#br0" timeOffset="5168.35">9652 4114 54 0,'11'-19'27'0,"-1"3"-27"0,-10 16 45 15,4 10-44-15,-4-10 0 16,-7 3-1-16,-11 9 1 16,-21 7-2-16,-7 6 0 15,-10 7-2-15,-4 5 1 16,0 4-5-16,4-3 1 15,10 2-4-15,10 1 0 16,8 0-1-16,7-3 1 16,7-4 2-16,14 4 1 15,18-4 3-15,17 4 1 16,7-4 5-16,4 1 0 0,0-13 0 16,0 9 0-16,-11-6 0 15,-10 13 0-15,-22-1-1 16,-3-2 0-16,-10-1-2 15,-8-2 1-15,0-7-1 16,4-6 1-16,-7-10 2 16,7-9 1-16,7-3 4 15,3-13 0-15,4-12 2 16,11-10 0-16,10-12 2 16,7-6 1-16,15-16-3 15,-8 9 0-15,0-6-4 16,1 6 0-16,-5 1-5 15,1 15 0-15,-14 6-8 16,-1 6 1-16,-3 7-12 16,-10 0 0-16</inkml:trace>
  <inkml:trace contextRef="#ctx0" brushRef="#br0" timeOffset="5630.77">10037 4230 57 0,'0'6'28'0,"-15"16"-33"0,12-16 44 0,-8 7-40 16,-3 3 1-16,0 2-1 16,-4 4 0-16,4 0-2 15,-7 0 1-15,0 6-2 16,3 4 1-16,4-4 0 16,4-3 0-16,3-6 1 15,10-3 0-15,8 2 3 16,6-2 1-16,15 0 1 15,3-4 1-15,1 7-1 16,-5-6 1-16,-2 2 0 16,-8 1 0-16,-7 3-3 15,-11 0 1-15,-10 6-2 16,-10 0 0-16,-8 3-4 16,-7-6 0-16,1-3-4 0,-1-7 1 15,4-9-4-15,-4 4 1 16,7-7-5-16,8-16 1 15</inkml:trace>
  <inkml:trace contextRef="#ctx0" brushRef="#br0" timeOffset="6066.49">9955 4274 68 0,'29'12'34'0,"45"-27"-44"0,-46 5 72 16,7-2-62-16,11-10 0 15,11-7-1-15,-1 1 1 16,-7 3-4-16,-3 3 0 16,-3 3-8-16,-15 7 0 15,-11 2-7-15,-6 7 0 16</inkml:trace>
  <inkml:trace contextRef="#ctx0" brushRef="#br0" timeOffset="6381.47">10305 4838 60 0,'7'32'30'0,"-4"-11"-34"16,4-21 53-16,0 4-49 16,0 2 1-16,0-3-2 0,-3 0 0 15,0-3-6-15,-1 3 0 16,-3-3-10-16,0-3 0 15</inkml:trace>
  <inkml:trace contextRef="#ctx0" brushRef="#br0" timeOffset="6787.3">10672 4148 48 0,'7'38'24'0,"0"12"-17"16,0-37 34-16,0 12-40 0,-4 3 0 16,-3 13 0-16,0 12 0 15,-3 0-3-15,-8 13 1 16,4 0-1-16,-3-3 0 15,2-10-5-15,1-6 0 16,0-12-8-16,7-23 0 16</inkml:trace>
  <inkml:trace contextRef="#ctx0" brushRef="#br0" timeOffset="7221.44">10862 4321 46 0,'7'9'23'0,"21"-3"-18"16,-17 1 36-16,7-1-38 16,-4 10 1-16,3-13 1 15,4 3 1-15,8-3-8 16,6 3 0-16,4-2 5 15,0-8 0-15,-4 4-2 16,-3 4 0-16,-8 2-2 16,-6 0 0-16,-7 4-1 15,-8 8 1-15,-6 4-1 16,-12 13 0-16,-6-7-1 16,-3 13 1-16,-5-7-1 15,1 4 1-15,3 0 0 0,4-1 1 16,0-2 0-16,7-1 1 15,7-6 0-15,0 4 1 16,7-17 0-16,7 4 0 16,7-3-1-16,7-10 1 15,7 0-2-15,4-15 1 16,3-3-8-16,-3-7 0 16,3-10-7-16,-3-8 0 15</inkml:trace>
  <inkml:trace contextRef="#ctx0" brushRef="#br0" timeOffset="7568.6">11546 4377 54 0,'11'63'27'0,"-25"-10"-37"15,10-40 47-15,-6 2-38 16,-4-2 1-16,-7 6 0 16,-1-7 0-16,-2 7 0 15,2 3 0-15,1-9 0 16,7-1 0-16,7-2 0 16,4-1 1-16,10 0 0 15,7-9 0-15,18 4 0 16,-1-4 1-16,5 6-1 0,2-3 1 15,1 0-2-15,-7 10 1 16,-7-1-4-16,-15 10 1 16,-13 6-8-16,-11 10 1 15,-11-7-6-15,-10-9 0 16</inkml:trace>
  <inkml:trace contextRef="#ctx0" brushRef="#br0" timeOffset="7793.04">11490 4452 62 0,'42'0'31'0,"-6"-12"-34"0,-15 9 62 0,14-7-59 15,11-8 1-15,0-11-1 16,14-11 0-16,21-11-3 15,4-2 1-15,-18 12-6 16,-11 10 0-16,-17 3-11 16,-14 0 1-16</inkml:trace>
  <inkml:trace contextRef="#ctx0" brushRef="#br0" timeOffset="8393.02">13790 4578 47 0,'-7'3'23'0,"-11"3"-14"0,11-3 31 0,-7-3-39 15,-3 7 0-15,-5-7 0 16,-2 12 1-16,-1 7-3 16,4 3 1-16,3 0 1 15,1 3 1-15,2 0-2 16,5-3 1-16,6 0-1 16,8-9 0-16,6-7-1 15,5-3 1-15,6-6-1 16,11-7 1-16,-4-5-1 15,0-1 1-15,0 4 0 0,0 2 0 16,1 4 0-16,-5 3 1 16,-3 12-1-16,1 1 1 15,-5 2-1-15,1 10 1 16,-4 0-1-16,4 6 0 16,-8 0 0-16,1 1 0 15,3-7-5-15,4-4 1 16,-1-5-11-16,1-16 0 15,3-13-1-15,11-6 0 16</inkml:trace>
  <inkml:trace contextRef="#ctx0" brushRef="#br0" timeOffset="8676.92">14478 4528 35 0,'46'-44'17'0,"-21"9"-18"16,-22 29 32-16,-3 6-30 15,0 3 1-15,-7 3 0 16,-7 13 1-16,-7 0-5 15,-4 6 1-15,-3-6 2 16,-4 3 0-16,-7 3-1 16,8 3 0-16,-1 0 0 15,7-2 1-15,7-5 3 16,15-2 1-16,14 0 0 16,6 0 1-16,15 0 0 15,7 0 1-15,0-4-1 16,-1 4 0-16,-9 6-5 0,-8-3 1 15,-11 3-4 1,-17 0 1-16,-14 3-10 0,-11-6 0 16,-10-9-7-16,0 0 0 15</inkml:trace>
  <inkml:trace contextRef="#ctx0" brushRef="#br0" timeOffset="9235.01">16305 4553 38 0,'7'-6'19'0,"-21"-4"-12"16,14 7 26-16,-7 3-30 16,-10 3 0-16,-12 3 1 15,-9 4 1-15,-8 2-7 16,3 1 1-16,-2 9 4 15,2 0 0-15,4 6-2 16,11 3 0-16,7 1-1 0,7-7 1 16,3 6-2-1,11-9 1-15,14-6-1 0,4-7 0 16,14-9 0-16,10-6 0 16,1-3 0-16,-1-7 1 15,-3-3 0-15,-8-9 0 16,-6 6 0-16,-7 3 0 15,-1 6-1-15,-3-2 1 16,1 9 0-16,-5 6 1 0,1 15-1 16,-4 7 1-16,3 6 0 15,5 10 0-15,-5 0-2 16,8 2 1-16,3-11-6 16,4-7 0-16,3-16-9 15,4-12 1-15</inkml:trace>
  <inkml:trace contextRef="#ctx0" brushRef="#br0" timeOffset="9772.95">18771 4258 35 0,'-10'0'17'0,"-22"6"-9"0,18-3 21 15,-7 1-28-15,-8 2 1 16,-2 6 0-16,6 10 1 16,0-3-4-16,1 0 0 15,2 0 3-15,5 0 0 0,6-1-1 16,4 4 1-16,4-9-2 16,3 3 1-16,0-1 0 15,7-2 0-15,10-1 0 16,8 1 0-16,3-1 0 15,1 1 1-15,-1-4 0 16,-7 1 0-16,-3-1-1 16,-4-3 1-16,-7 13-1 15,-14 10 0 1,-15 5-2-16,-6-3 1 0,0 4-2 16,0-1 1-16,-4 1-2 15,7-4 1-15,4-9-3 16,4 0 1-16,6-6-6 15,11-10 1-15,7-18-5 16,11-7 1-16</inkml:trace>
  <inkml:trace contextRef="#ctx0" brushRef="#br0" timeOffset="9984.6">18930 4446 30 0,'14'19'15'0,"-3"50"-6"0,-8-56 23 15,-3 2-29-15,0 10 0 16,0 4 0-16,0-4 0 16,0 3-5-16,0-9 1 15,0-4 2-15,-3-2 0 0,-1-7-5 16,1-6 0-16,-1-6-6 16,1-7 1-16,-1-12-4 15,-3 0 1-15</inkml:trace>
  <inkml:trace contextRef="#ctx0" brushRef="#br0" timeOffset="10139.06">18817 4405 17 0,'4'-12'8'0,"17"31"2"16,-18-19 10-16,4 6-19 16,1-3 0-16,-1 6-2 15,0 1 0-15,0-4-4 16,0-3 1-16,3-6-3 15,1-6 0-15</inkml:trace>
  <inkml:trace contextRef="#ctx0" brushRef="#br0" timeOffset="10809.27">19114 4578 45 0,'7'22'22'0,"0"-16"-26"0,-7-3 48 0,3 0-44 15,1-6 1-15,3 0 0 16,3-3 0-16,4-4-2 15,1-5 1 1,13-7 1 0,0 3 0-16,4-3-1 15,-4 6 1-15,0 4-1 16,-3-1 0 0,0-2 0-16,-1 5 0 0,1 4-1 15,0 3 0-15,-4 3 0 16,0-10 1-16,-3 10-3 15,-1 3 1-15,-3 4-3 16,-3 2 0-16,0 7-6 16,-4 3 1-16,-4-1-3 0,1 1 1 15,-1 6 3 1,1 0 0-16,-1 13 7 0,4-7 1 16,4 7 8-16,3 3 0 15,7 9 4-15,0-3 0 16,0 0-2-16,1 6 1 15,-12-6-5-15,-6 4 0 16,-8 2-4-16,-6-6 1 16,-4-3-2-16,-8-10 0 0,5-5 1 15,-4-7 1 1,-4-4 0-16,-3-8 0 0,-1-10 0 16,1-10 0-16,4-2 0 15,2-4 1-15,8-3-2 16,7-3 0-16,7-6-1 15,11-3 0-15,6 3-3 16,8-1 1-16,0-11-9 16,-1-1 0-16,8-13-3 15,0-5 0-15</inkml:trace>
  <inkml:trace contextRef="#ctx0" brushRef="#br0" timeOffset="11036.03">19692 3678 38 0,'21'47'19'0,"18"44"-20"0,-32-66 33 16,-3 25-32-16,-4 0 1 15,-4 19 0-15,4 13 0 16,0-1-2-16,0-2 0 15,0-4-4-15,0-15 1 16,4-10-7-16,3-6 1 16</inkml:trace>
  <inkml:trace contextRef="#ctx0" brushRef="#br0" timeOffset="11365.76">19928 4587 44 0,'39'22'22'0,"-3"-25"-20"0,-22 3 37 0,0-6-38 16,0-4 1-16,-4-5-1 16,-6-1 0-16,-4 0-2 15,-7-2 0-15,-4 5 1 16,-6 4 1-16,-1 9-1 15,-3 9 0-15,0 13 0 16,3-3 1-16,4 9 0 16,10 10 0-16,15 2 0 15,3-5 1-15,11 6-1 16,7-7 0-16,-1-15-1 0,12-10 0 16,3-5-6-16,-1-11 0 15,-6-2-10-15,-4-23 1 16</inkml:trace>
  <inkml:trace contextRef="#ctx0" brushRef="#br0" timeOffset="11831.77">22059 3731 53 0,'-14'44'26'0,"4"38"-24"0,6-54 44 15,4 9-44-15,0 23 1 16,0 15-1-16,4 4 1 15,-1 9-5-15,1-7 1 16,-4-12 1-16,0-22 0 16,0-6-6-16,0-13 0 15,0-6-6-15,-4-16 0 16,-3-15-5-16,0-7 1 16</inkml:trace>
  <inkml:trace contextRef="#ctx0" brushRef="#br0" timeOffset="12059.39">21964 4293 48 0,'53'18'24'0,"35"-5"-27"0,-60-7 45 0,1 4-42 16,-5 5 1-16,-3 4-1 15,-7 0 0-15,-10 9-2 16,-8 7 0-16,-6-1-1 15,-4-12 0-15,-4 0-4 16,1 0 0-16,-1-6-5 16,4-4 0-16,3-12 0 15,8-3 0-15</inkml:trace>
  <inkml:trace contextRef="#ctx0" brushRef="#br0" timeOffset="12283">22412 4446 31 0,'-14'35'15'0,"3"12"-15"0,11-41 30 0,0-3-32 16,0 3 1-16,0-6-7 15,0-15 1-15,4-4 2 16,-4-9 0-16</inkml:trace>
  <inkml:trace contextRef="#ctx0" brushRef="#br0" timeOffset="12624.8">22327 3916 35 0,'-3'-31'17'0,"17"-13"-15"0,-11 31 29 0,4-2-28 15,8-4 1-15,6-9 0 16,7-4 1-16,11-5-8 16,3-1 1-16,4 4 3 15,0-4 0-15,0 3-5 16,-7 7 1-16,-11 6-2 16,-7 10 1-16,-3-4 0 0,-8 13 1 15,-6 12 1-15,-8 1 1 16,-3 12 2-16,0 18 1 15,0 33 0 1,3 5 1-16,1 13-1 0,3 16 0 16,3-7-1-16,8-9 0 15,3-3-1-15,0-10 1 16,0-22-1-16,0-12 0 16,-3-12-2-16,-4-17 0 15,-3-8-4-15,-8-1 0 16,-6-22-5-16,-5-6 0 0</inkml:trace>
  <inkml:trace contextRef="#ctx0" brushRef="#br0" timeOffset="13016.11">22560 4079 26 0,'0'0'13'0,"25"29"-4"0,-11-23 19 0,7 6-26 16,7 4 1-16,8-7 1 15,6 4 0-15,0-4-5 16,8-6 0-16,10 7 4 15,3-10 1-15,4 0-2 16,-10 0 1-16,-12 0-1 16,-6-6 0-16,-10 6-1 15,-8 6 0-15,-11-6-1 16,-6 9 0-16,-8-6-2 16,-10 7 0-16,-3-4-2 15,-5 4 1-15,-2 2-1 0,-1 1 0 16,4-4 0-16,7 0 0 15,3 1 2-15,11-1 0 16,7 1 4-16,7 5 0 16,4 1 2-16,0 3 1 15,-4-7-1 1,-4 10 1-16,-10 7-2 0,-7 8 1 16,-7-2-3-16,-7-10 0 15,0 3-3-15,0-15 1 16,3 2-6-16,4-9 1 0,3-2-7 15,8-11 0 1</inkml:trace>
  <inkml:trace contextRef="#ctx0" brushRef="#br0" timeOffset="13377.9">23403 4387 38 0,'7'53'19'0,"-3"-19"-14"0,-1-27 30 0,-3 2-33 16,4-3 1-16,-4 1 1 16,0-4 0-16,0-3-5 15,0-7 0-15,0-2 3 16,0 0 0-16,0-10-1 0,0 9 0 15,0 1-1-15,0-4 1 16,0 1 0-16,3-1 0 16,1 4 0-16,3-4 1 15,7 4-2-15,0 0 1 16,4-4-1-16,3 1 1 16,4 2-3-16,-4 1 0 15,-3-1-5-15,-4 4 1 16,-4 3-9-16,-6-10 0 0</inkml:trace>
  <inkml:trace contextRef="#ctx0" brushRef="#br0" timeOffset="14110.47">23442 3734 38 0,'-3'13'19'0,"3"-26"-12"15,0 13 26-15,0 0-29 0,3 10 1 16,4 5 0-16,-7 11 1 15,-7 2-9-15,4 16 1 16,-8 12 5-16,-3 7 0 16,0 12-4-16,3 0 0 15,4-6-3-15,0-15 0 16,4-10-10-16,-1-16 1 16,0-19-2-16,1-9 1 15</inkml:trace>
  <inkml:trace contextRef="#ctx0" brushRef="#br0" timeOffset="14312.36">23192 4017 42 0,'7'31'21'0,"17"-25"-18"0,-13-3 41 0,3 4-43 16,7-1 0-16,7-3-1 15,4-6 1-15,0-3-7 16,10-1 1-16,8 4-9 16,-8-6 1-16</inkml:trace>
  <inkml:trace contextRef="#ctx0" brushRef="#br0" timeOffset="14543.74">23887 4409 39 0,'-4'28'19'0,"8"-35"-25"0,-4 7 26 15,0 0-34-15,0-12 0 16,-4-16-4-16,-3-7 1 16</inkml:trace>
  <inkml:trace contextRef="#ctx0" brushRef="#br0" timeOffset="15058.34">23802 4101 19 0,'25'25'9'0,"20"-3"-4"0,-27-15 13 0,3 2-16 0,4-3 1 0,10 4 4 16,8-1 0-16,10-3-8 15,6 4 1-15,5-10 5 16,-4 0 1-16,-7 0-2 16,-7 0 1-16,-7-7-2 15,-8 4 0-15,-6-3-1 16,0-3 0-16,-8 2-2 15,-3 1 1-15,-3 6-1 0,-4 0 0 16,-7 6-3-16,-3 7 0 16,-5 6 0-16,5 6 0 15,3 19 0-15,3 3 1 16,5 9 0-16,-1 10 1 31,3 9 2-31,11 4 1 0,1 5 1 0,-5 4 0 16,-6-6-1-16,-11-1 1 15,-7-6-1-15,-7-6 1 16,-4-15-3 0,-10-17 1-16,-8-8-1 0,-6-11 1 0,-4-11 0 15,4-10 0-15,0-13 0 16,-1 0 0-16,1-15 0 16,7 0 0-16,10-1 0 15,11 1 1-15,14-7-2 16,10 4 1-16,19-1 0 15,13 1 0 1,14-1-1-16,-3 4 0 0,0 6-4 16,4-3 0-16,-8 6-11 15,0-10 1-15</inkml:trace>
  <inkml:trace contextRef="#ctx0" brushRef="#br0" timeOffset="15312.71">25061 4340 61 0,'25'56'30'0,"0"-34"-35"0,-15-13 53 15,4-6-49-15,-3 4 1 16,0-4-7-16,-11 0 0 15,-11 0-6-15,-3-6 0 16</inkml:trace>
  <inkml:trace contextRef="#ctx0" brushRef="#br0" timeOffset="53913.69">3309 5773 58 0,'0'9'29'0,"0"-9"-25"0,0 3 30 16,-11 7-33-16,1-1 0 16,-18 7-1-16,-1-4 1 15,-2 7-2-15,-1 0 1 16,-3 6-1-16,-4 6 1 16,4 7-2-16,-1-13 0 15,5 0 0-15,9 3 0 16,1-3 0-16,11 4 0 31,31 5 1-31,4-6 0 0,10-6 2 16,4 0 1-16,10-3 0 31,-3-3 0-31,0 6-1 16,-7-4 1-16,-15 11-2 0,-6 5 0 0,-11 7-1 15,-14 3 1-15,-11 3-2 16,-3-6 1-16,-4-1 0 15,-3-11 0-15,0-7 0 16,17-7 1-16,-6-8 1 16,6-4 0-16,1-16 3 15,6-12 0-15,4-13 1 16,21-15 0 0,0-3 0-16,11-13 1 0,3 0-3 15,-3-7 1-15,-4 4-4 16,4 10 1-16,-4 11-6 15,-3 4 0-15,10 7-13 0,-10-1 0 32,0 16-2-17,-15 6 1-15</inkml:trace>
  <inkml:trace contextRef="#ctx0" brushRef="#br0" timeOffset="54288.41">3627 5838 49 0,'14'35'24'0,"-14"-19"-24"0,0-13 45 0,0 3-45 15,-4 3 0-15,4 1 0 16,-10 2 1-16,-1 4-2 16,4 12 1-16,-11-3 0 15,4-3 1-15,4-6-2 16,-1 3 1-16,4 0 0 15,7 3 0-15,7-4 0 16,7 4 1-16,-3-6 0 16,10 0 0-16,14-1 0 15,4 1 1-15,3-3-1 16,-13-4 1-16,2 0-1 16,-13 4 0-16,-8 12-2 15,-17 3 0-15,-7 1-1 16,-14 5 0-16,-4 1-4 15,4-4 1-15,-4-9-6 16,-3-7 0-16,3-8-4 0,11-14 0 16</inkml:trace>
  <inkml:trace contextRef="#ctx0" brushRef="#br0" timeOffset="54530.32">3711 5907 47 0,'0'7'23'0,"7"5"-24"0,-7-9 43 0,0-3-40 0,0 0 1 0,0 0 4 15,0 0 0-15,0-9-6 16,18-4 0-16,7-2 5 16,10-4 0-16,14-9-1 15,1 3 0-15,-4-4-6 16,-1 11 0-16,-6 5-13 15,-7 4 0-15,-4 2-6 16,-3 4 0-16</inkml:trace>
  <inkml:trace contextRef="#ctx0" brushRef="#br0" timeOffset="54745.19">4135 6456 69 0,'14'22'34'0,"3"-28"-50"0,-17 6 64 0,4-3-53 0,-4 3 1 16,3-10-21-16,1 1 0 15,-8-4 23-15,8 1 0 16</inkml:trace>
  <inkml:trace contextRef="#ctx0" brushRef="#br0" timeOffset="55054.28">4621 5785 54 0,'-3'28'27'0,"-1"26"-34"15,4-39 49-15,-7 10-42 16,4 16 1-16,3 0 0 15,-7 9 0-15,3 3-2 16,-6 10 0-16,3 12-4 16,3 4 0-16,-7-7-10 0,4-12 1 15</inkml:trace>
  <inkml:trace contextRef="#ctx0" brushRef="#br0" timeOffset="55863.82">4805 5857 56 0,'7'13'28'0,"-7"6"-36"0,0-13 46 0,0 3-38 16,-11 1 1-16,4-1-1 15,0 4 0-15,4-7-1 16,-8 0 1-16,4 4 0 16,4-4 0-16,-8-6-1 15,11 0 1-15,-7-3 0 16,7 6 1-16,0 0 0 16,0-3 0-16,0 0-1 15,-4 0 1-15,4 0-1 16,0 0 1-16,0-6-1 15,0 6 0-15,0-7-1 16,-7 7 1-16,14-12 0 16,-7 3 1-16,0 5-1 0,4-2 1 15,3 0-1-15,-7 6 1 16,0-3-1-16,0 3 1 16,11-7-1-16,-11 4 1 15,3-3-1-15,4-3 0 16,-3 9 0-16,3-7 1 15,0 1-1-15,7-3 1 16,3 2 0-16,1 1 1 16,7 0 0-1,3-4 0-15,4 4 0 0,-4 3 1 16,0 3-1-16,-7 6 0 0,-6 1-2 16,-1 5 1-16,-14 16-2 15,-7 4 0-15,-4 8-2 16,-7 8 0-1,-6 2-1-15,-12-6 0 0,5-7 1 16,-8 1 0-16,11-7 0 16,3-3 1-16,14-2 1 15,-6-14 0-15,6-6 0 16,4-6 1-16,4 0-1 16,-8-3 0-16,11-3 0 15,0 0 0-15,3-7 0 16,5 4 0-16,2 2 0 15,8 1 1-15,3 3 1 16,7 6 1-16,-3 7 0 16,3-4 1-16,0 10-1 15,-3 2 0-15,0 4-1 16,-1 3 1-16,1 0-5 0,-4-9 1 16,0-3-11-16,1-7 0 15,-1-12-2-15,-4-7 0 16</inkml:trace>
  <inkml:trace contextRef="#ctx0" brushRef="#br0" timeOffset="56224.8">5330 5738 56 0,'0'31'28'0,"0"23"-36"0,-10-45 56 16,3 7-48-16,3 0 1 0,-6 6-1 15,3-4 1-15,-4 7-2 16,1 7 1-16,-1-7 0 16,0-6 0-16,4-4-1 15,4 1 0-15,3-7 1 16,3-2 1-16,4-1-1 15,7 0 0-15,8 1 0 16,13-4 1-16,-7 0-1 16,4 0 1-1,0 6-1-15,-11 7 0 0,-11 9-2 16,-10 3 0-16,-14 7-4 0,-10 6 0 16,-8-4-10-16,7-5 0 15</inkml:trace>
  <inkml:trace contextRef="#ctx0" brushRef="#br0" timeOffset="56475.7">5260 5835 69 0,'3'13'34'0,"29"-23"-41"0,-18 1 62 0,18-7-55 15,7-6 0-15,21-15 0 16,10-10 0-16,-3-22-1 16,-7 6 0-16,-10 10-3 15,-8 6 1-15,-14 6-8 16,-17 16 1-16,-11 3-9 16,-18 3 1-16</inkml:trace>
  <inkml:trace contextRef="#ctx0" brushRef="#br0" timeOffset="57050.97">2925 5450 38 0,'24'0'19'0,"1"-4"-7"15,-18 1 24-15,4 0-32 16,-11 3 1-16,0-3 2 15,0 3 1-15,0 3-10 16,-11 10 0-16,-17 6 6 16,-11 12 0-16,-14 13-3 15,-7 9 1-15,0 16-3 0,0 16 0 16,0 6-2-16,0 9 0 16,11 16 0-16,10 19 0 15,11 9-3 1,24-3 1-1,15 0 0 1,21-9 0-16,17-16-1 0,29-25 0 0,24-31-5 0,18-26 0 16,17-31-1-16,1-15 1 15</inkml:trace>
  <inkml:trace contextRef="#ctx0" brushRef="#br0" timeOffset="57516.49">5669 5102 44 0,'-7'43'22'0,"4"-2"-22"0,6-25 44 0,4 9-42 0,7 13 1 0,11 15 1 0,0 10 1 16,10 6-6-16,7 18 1 16,25 8 4-16,7 14 1 15,0-5-2-15,-10-13 1 16,-18 9-2-16,-14-6 0 16,-22 6-2-16,-20-9 1 15,-19 3-5-15,-13-6 0 16,-7-12-5-1,-1-11 0-15,1-11-9 0,10-14 1 0</inkml:trace>
  <inkml:trace contextRef="#ctx0" brushRef="#br0" timeOffset="57793.33">6244 6682 48 0,'-3'19'24'0,"-8"44"-24"16,11-51 37-16,-3 7-37 15,-5 3 0-15,5 9-1 0,-8-6 1 16,8 4-2-16,3-4 0 15,0-7-6-15,14-2 0 16,0-10-5-16,0-12 0 16</inkml:trace>
  <inkml:trace contextRef="#ctx0" brushRef="#br0" timeOffset="58072.24">6459 6716 45 0,'11'7'22'0,"3"-10"-19"0,-14 3 40 0,0 0-43 16,0-4 0-16,-7 4 1 16,-7 4 0-16,0 2-2 15,0 10 1-15,-11-1 0 16,0 17 0-16,-3 8-2 16,7 11 0-16,10-1-2 15,1-3 1-15,10 0-1 16,10-19 1-16,1-12 3 15,7-19 0-15,13-10 2 16,8-12 1-16,-7-6 1 16,-4-7 0-16,-7 3-2 15,-17-5 1-15,-4-7-16 16,-11 3 0-16</inkml:trace>
  <inkml:trace contextRef="#ctx0" brushRef="#br0" timeOffset="58563.95">6996 6293 57 0,'7'22'28'0,"21"-12"-24"15,-14-10 43-15,14 0-44 16,0-4 0-16,15-2 0 0,10-3 0 15,0 2-8-15,0 4 1 16,-11-3-4-16,-7 0 0 16,0-1-11-1,-17 1 1-15</inkml:trace>
  <inkml:trace contextRef="#ctx0" brushRef="#br0" timeOffset="58728.93">7073 6641 56 0,'14'19'28'0,"39"-16"-33"0,-28-9 47 0,17-10-45 15,11-6 1-15,-3-3-17 16,2 0 1-16,5-3 13 16,-4 9 1-16</inkml:trace>
  <inkml:trace contextRef="#ctx0" brushRef="#br0" timeOffset="65709.17">21082 8642 25 0,'7'0'12'0,"7"-28"-5"0,-10 12 12 16,-1-3-15-16,1 3 0 15,-4-5 3-15,-7-5 1 16,-7-2-9-16,-11 3 0 16,-3 3 6-16,-8 7 0 15,-9 5-2-15,-12 10 1 16,11 13-3-16,0 2 1 15,-7 17-2-15,1 5 0 16,2 10-2-16,4 10 0 0,7 15-2 16,11 6 1-16,7-2-1 15,14 2 0-15,14-3 1 16,18-12 0-16,7-10 2 16,6-12 1-16,22-13 2 15,14-21 1-15,11-17 2 16,0-18 1-16,-11-13 0 15,-18-9 0-15,-10-13-2 16,-14-6 1-16,-11 10-4 16,-14 2 0-16,-10 7-14 15,-8 0 1-15,-7 15-4 16,-3 10 1-16</inkml:trace>
  <inkml:trace contextRef="#ctx0" brushRef="#br0" timeOffset="65943.14">21431 9056 62 0,'4'12'31'0,"-1"-2"-46"0,-3-7 63 16,0-3-50-16,0 0 0 16,7 3-29-16,-3-9 1 0,6-4 30 15,5-2 1-15</inkml:trace>
  <inkml:trace contextRef="#ctx0" brushRef="#br0" timeOffset="66363.46">21756 8322 45 0,'3'-6'22'0,"11"28"-22"0,-6-16 42 15,-5 3-39-15,1 13 1 16,-4 3-1-16,0 7 1 16,-4 12-6-16,1 9 0 0,-5 16 3 15,-2 9 0-15,-4 4-5 16,0-13 0-16,3-3-6 16,4-10 1-16,7-28-6 15,0-15 0-15</inkml:trace>
  <inkml:trace contextRef="#ctx0" brushRef="#br0" timeOffset="66914.95">21989 8322 58 0,'0'22'29'0,"7"-6"-31"0,-4-13 55 16,4 0-50-16,4 0 0 15,3 0 1-15,7 0 1 16,11-3-7-16,7 0 1 0,0 3 4 16,-4 4 0-16,-3-1-2 15,-8 0 0-15,-3 1-2 16,-6 5 1-16,-8 4-1 15,-11-1 0-15,-10 7-2 16,-11 7 0-16,-7 2-1 16,-3 10 0-16,0 3 0 15,0 12 1-15,3-6 0 16,7-3 0-16,8 0 2 16,6-6 0-16,4-3 2 15,10-10 0 1,12-3-1-16,13-12 1 0,11-7-2 15,6-9 0-15,-2-4-7 16,-11-5 0-16,-1-7-9 0,-6 0 1 16</inkml:trace>
  <inkml:trace contextRef="#ctx0" brushRef="#br0" timeOffset="67967.66">22691 8319 33 0,'7'3'16'0,"-4"-6"-8"0,1 6 19 15,-4 0-24-15,0 3 0 16,-4 7 3-16,1 0 0 15,-4 2-7-15,-7 7 0 16,-1 0 4-16,-2-6 1 16,3-1-2-16,0 4 0 15,-1 3-2-15,1-3 1 16,4 0-1-16,-1-3 1 16,8-1-1-16,6-2 1 15,11 2-1-15,7 1 1 0,8-3 0 16,6 2 0-16,4 4-1 15,0 0 1-15,-8 0-1 16,-6 3 0-16,-7 6-1 16,-11 0 0-16,-11 7-3 15,-17 5 0-15,-11-2-4 16,-7-7 1-16,1-2-7 16,2-17 0-16</inkml:trace>
  <inkml:trace contextRef="#ctx0" brushRef="#br0" timeOffset="68222.07">22602 8309 64 0,'22'10'32'0,"59"-10"-36"0,-53-3 61 16,7-13-57-16,22-9 0 16,20-13-1-16,15-2 1 15,-4-4-3-15,-10 3 1 16,-15 3-6-16,-17 13 0 16,-7 3-11-16,-18 3 1 15</inkml:trace>
  <inkml:trace contextRef="#ctx0" brushRef="#br0" timeOffset="82318.11">5249 9429 33 0,'-10'-3'16'0,"6"15"-8"16,4-8 16-16,4-1-22 15,-1 3 1-15,4 0 2 16,-7 0 1-16,4 1-7 16,3-4 0-16,-7 0 5 15,11-3 0-15,-11 0-2 16,0-6 1-16,10-1-2 0,-3 1 0 15,7-6-1-15,4-1 0 16,3-3-4-16,0 1 1 16,7 2-9-16,1 1 1 15,-8-1-3-15,-7 1 1 16</inkml:trace>
  <inkml:trace contextRef="#ctx0" brushRef="#br0" timeOffset="82594.73">5186 9680 52 0,'-4'0'26'0,"8"19"-33"0,-1-16 53 0,8 0-42 15,0 0 0-15,-1-3 0 16,4-3 0-16,11-3-6 16,0-4 0-16,10 1 0 15,-3-1 1-15,-1 4-13 16,5 0 1-16,-12-4-4 16,1 4 1-16</inkml:trace>
  <inkml:trace contextRef="#ctx0" brushRef="#br0" timeOffset="-32306.03">4314 8494 47 0,'-28'-3'23'0,"-14"10"-21"0,31-4 24 0,-3 6-26 16,0 4 0 0,-4 2-3-16,-3 7 1 0,0 0 0 15,0 3 0 1,3 4-3-16,-3-1 1 0,4 0-1 15,6 0 0-15,4-3 3 16,7 4 0-16,14-11 4 16,0 1 1-16,4 3 3 15,3-6 1-15,7-4 2 16,11-5 0-16,-14-1-1 16,3 0 0-16,-7 4-3 15,-3 5 0-15,-11 14-3 16,-11-4 0-16,1 6-2 15,-18 0 0-15,3-6-1 0,7-3 0 16,-6-3-1-16,3-9 1 16,3-4 0-16,0-9 1 15,8-10 0-15,3-3 1 16,3-9 0-16,11-9 1 16,8-4-2-16,13-12 0 15,-3 0-4-15,-4 0 1 16,4 0-14-16,-4-4 1 15</inkml:trace>
  <inkml:trace contextRef="#ctx0" brushRef="#br0" timeOffset="-31917.35">4565 8504 56 0,'0'9'28'0,"0"10"-34"15,0-13 43-15,0 4-37 16,0-1 1-16,0 1 0 16,0-1 0-16,0 0-2 15,7 1 1-15,-7-1 0 16,4-2 1-16,3-1 0 15,3 0 0-15,4 7 1 0,4-7 0 16,0 0 2-16,3 0 0 16,-11 4-1-16,8-1 0 15,-7 1-2-15,-1 12 1 16,-10 9-2-16,11 0 0 16,-18 7-3-16,-4-4 0 15,-3-2-5-15,-11-10 1 16,1-7-9-16,-1-8 0 15,4-10-1-15,7-10 1 0</inkml:trace>
  <inkml:trace contextRef="#ctx0" brushRef="#br0" timeOffset="-31615.52">4434 8504 48 0,'4'12'24'0,"24"4"-27"16,-10-16 49-16,3-6-46 16,7 6 1-16,4-13 1 15,7-6 0-15,3-9-2 16,25-6 0-16,4 2 1 16,17-8 1-16,4-14-1 15,-11 7 0-15,-4 10-2 16,-6 5 0-16,-15 10-2 15,-10 10 0-15,-11 9-1 0,-20 9 0 16,-12 10 0-16,-10 12 1 16,-11 9-2-16,-6 17 1 15,-15 5-9-15,-10 1 1 16</inkml:trace>
  <inkml:trace contextRef="#ctx0" brushRef="#br0" timeOffset="-31300.7">4314 9463 76 0,'39'-21'38'0,"32"-1"-46"16,-50 9 73-16,18-6-63 15,10-6 0-15,-6-3-1 16,13-3 0-16,-3 2-3 16,3 1 0-16,-10 3-4 15,0 9 1-15,-14 7-8 16,-11 12 0-16,-7 6-9 15,-21 10 1-15</inkml:trace>
  <inkml:trace contextRef="#ctx0" brushRef="#br0" timeOffset="-30834.21">4156 9931 56 0,'3'9'28'0,"4"4"-23"0,-3-13 45 0,10 3-46 16,7-6 1-16,0 0 4 15,18-7 0-15,0 1-11 16,3-4 1-16,15 1 7 15,-15-1 1-15,-3 1-4 16,-7 2 1-16,-4 4-3 16,-7 6 0-16,-3 3-3 15,-8 10 1-15,-10 5-3 16,-10 1 1-16,-1 3-1 16,-14 9 1-16,4 4 0 15,0-1 0-15,3 4 1 16,4 3 1-16,-7 0 1 15,14-7 0-15,7 1 1 0,0-7 1 16,4-6-1 0,10-7 1-16,7-5-2 0,18-13 0 15,-1-10-4-15,5-6 0 16,6-3-13-16,-10 0 0 16,10-6-4-16,-13 3 0 15</inkml:trace>
  <inkml:trace contextRef="#ctx0" brushRef="#br0" timeOffset="-28885.04">6523 9360 48 0,'7'9'24'0,"11"-15"-13"15,-11 6 24-15,-7 0-33 16,3 0 0-16,-3 0 1 15,7 0 1-15,-3 0-5 16,3 6 1-16,-14 4 2 16,3-1 0-16,-13 10-2 15,-5 9 1-15,1 4-1 16,-3-1 0-16,2 10-1 0,8-1 0 16,-3-2 0-16,6-3 0 15,4-4 0-15,3-3 1 16,12-6-2-16,6-6 1 15,14-10-4 1,11-6 1-16,7-9-10 0,10-4 0 16,-3-12-2-16,-7 3 0 15</inkml:trace>
  <inkml:trace contextRef="#ctx0" brushRef="#br0" timeOffset="-28641.18">6872 9329 49 0,'0'0'24'0,"7"-10"-23"0,-3 16 49 0,-1 1-48 15,-3 8 0-15,0 1 0 16,-3 9 0-16,-8 10-3 16,-3 5 0-16,-11 7 1 15,1 16 1-15,-1 3-3 16,-7 6 1-16,7 10-2 15,4 2 0-15,4-8-4 16,6-4 0-16,8-13-9 16,-4-21 0-16</inkml:trace>
  <inkml:trace contextRef="#ctx0" brushRef="#br0" timeOffset="-27787.51">6974 9542 26 0,'-7'9'13'0,"4"1"3"0,3-10 10 16,0 3-22-16,0 0 0 16,0 0 5-16,0 0 0 15,0 0-10-15,0 0 1 0,7 1 6 16,0-1 1-16,4 0-1 15,3 0 0-15,7 0-2 16,4 0 1-16,-1-3-2 16,4 0 0-16,4 0-1 15,-7-3 1-15,0 0-2 16,-4 3 0-16,-7 3-2 16,0 3 0-16,-14 1-1 15,-7 5 0-15,-4 10-2 16,-3 3 1-16,-3 7-1 15,-5 2 0-15,1 1 1 16,4 2 0-16,-5 4 2 16,8-3 0-16,4-4 1 15,6 1 1-15,4-4 2 16,0-6 0-16,11-3 0 16,6-6 1-16,5-7-2 15,6-6 1-15,14-9-3 0,0-3 0 16,4-1-8-16,-7 1 1 15,0-4-12-15,-7 1 1 16</inkml:trace>
  <inkml:trace contextRef="#ctx0" brushRef="#br0" timeOffset="-27382.64">7740 9896 58 0,'0'16'29'0,"11"-4"-29"16,-4-8 47-16,7 2-44 16,3 0 1-16,12 0 1 15,6-2 1-15,0-4-8 0,11-4 0 16,7-5 3-16,0-4 1 15,-4 1-6-15,1 2 0 16,-19 1-9-16,-2 0 1 16,-12-7-7-16,-3 7 0 15</inkml:trace>
  <inkml:trace contextRef="#ctx0" brushRef="#br0" timeOffset="-27187.75">7959 9714 62 0,'10'57'31'0,"11"5"-42"0,-14-40 57 0,1 7-47 16,-1 2 0-16,0 10-3 16,-7 3 1-16,-7-7-1 15,0-2 0-15,-1-7-12 16,-6-12 0-16</inkml:trace>
  <inkml:trace contextRef="#ctx0" brushRef="#br0" timeOffset="-26661.74">9176 9235 42 0,'10'6'21'0,"-13"6"-13"16,3-12 29-16,3 3-35 15,1 4 1-15,-1 5 0 16,-3 4 1-16,4 6-5 16,3 0 1-16,-7 3 2 15,0 6 1-15,0 1-3 16,7 2 0-16,0-2-7 0,4-7 0 15,3-3-9-15,-7-13 0 16</inkml:trace>
  <inkml:trace contextRef="#ctx0" brushRef="#br0" timeOffset="-26376.27">8932 9950 63 0,'14'28'31'0,"25"-22"-33"16,-28-12 56-16,10 6-52 15,0-3 1-15,11-7-1 16,10-5 1-16,11-11-4 15,11 1 0-15,6 0-2 16,-3 3 0-16,-3 7-8 16,-11 8 1-16,-15-2-9 15,-13 6 0-15</inkml:trace>
  <inkml:trace contextRef="#ctx0" brushRef="#br0" timeOffset="-25912.47">9102 10301 48 0,'0'15'24'0,"10"-8"-18"0,-10-7 35 0,0 0-38 16,7-3 1-16,0 3 4 16,11-7 0-16,3 1-9 15,4-3 1-15,3 2 6 16,0-2 0-16,-3-4-2 16,-4 7 1-16,-7 6-4 15,-3 6 1-15,-8 1-3 16,-6 5 1-16,-8 4-3 15,-3 6 1-15,-7 0-2 16,0 3 0-16,0 9 0 16,0-2 1-16,6 2 1 15,5 1 0-15,6-1 3 16,4-2 1-16,7-7 1 16,11-3 1-16,3-7 0 15,18-5 0-15,10-13-3 16,11-7 1-16,7-2-10 0,-14-1 1 15,0-3-14 1,-10 4 1-16</inkml:trace>
  <inkml:trace contextRef="#ctx0" brushRef="#br0" timeOffset="-24753.38">4145 11288 43 0,'0'0'21'0,"11"-9"-15"16,-11 9 21-1,0 0-25-15,0 0 0 0,0 3 1 16,-7 3 0-16,3 7-4 16,-3 9 0-16,4-3 2 15,-8 3 1-15,4 0-2 16,3 0 1-16,4 0-1 15,0 3 0-15,11 0-2 16,0 0 0-16,-1-9-5 0,4-7 1 16,11-9-7-16,7-13 0 15</inkml:trace>
  <inkml:trace contextRef="#ctx0" brushRef="#br0" timeOffset="-24511.89">4413 11129 37 0,'0'22'18'0,"11"47"-19"0,-11-57 28 16,0 13-25-16,-7 10 0 0,3 5 0 16,-6 1 1-16,-4 12-4 15,3-2 0-15,0 5 2 16,1 4 0-16,-1-4-3 15,4-9 1-15,-3-6-4 16,6-10 0-16,-7-6-6 16,11-12 0-16</inkml:trace>
  <inkml:trace contextRef="#ctx0" brushRef="#br0" timeOffset="-23853.27">4597 11201 21 0,'-4'6'10'0,"-3"-3"3"0,7-3 11 0,0 3-19 15,0 0 1-15,-3 1 3 16,3-1 1-16,0 0-12 15,3 0 1-15,4 0 8 16,-3 0 0-16,3 0-3 16,3-3 1-16,1 0-1 15,7 0 0-15,-4-3-1 16,3 0 1-16,-6 0-1 16,7-3 0-16,-4 3-1 15,0-1 0-15,0 1-1 16,-4 3 1-16,-2 7-3 15,-5 2 1-15,-3 3-2 16,-3 7 0-16,-5 3-1 16,5 3 0-16,-8 4 0 0,4-1 0 15,0 0 0-15,4 3 1 16,-8 1 0-16,4 5 1 16,4-5 1-16,3-7 0 15,0-3 1-15,0-3 0 16,3-4 0-16,4-2 1 15,-3-10 0-15,3 6 0 16,10-12-1-16,5-6 0 16,2-10-2-16,11 3 1 15,-10 4-6-15,0-1 0 16,-4 7-11-16,-3-4 1 0</inkml:trace>
  <inkml:trace contextRef="#ctx0" brushRef="#br0" timeOffset="-23506.95">4156 12079 45 0,'0'22'22'0,"3"-10"-14"16,-3-12 30-16,11 0-34 16,3-3 1-16,18-3 3 15,7-4 1-15,10-5-11 16,11-10 1-16,21-7 6 0,0-5 1 16,11-1-3-16,-7-3 0 15,-4 7-5-15,-18 6 1 16,-6 9-6-16,-15 6 1 15,-14 10-8-15,-17 6 1 16,-15 3-7-16,-6 1 1 31</inkml:trace>
  <inkml:trace contextRef="#ctx0" brushRef="#br0" timeOffset="-22924.12">4325 12304 55 0,'4'16'27'0,"13"-13"-31"0,-6-3 50 16,-1 0-41-16,8 0 1 16,10 0 2-16,4-3 0 15,7 0-11-15,0 3 1 16,-4 0 6-16,0 3 1 16,-14 0-3-16,1 4 0 0,-5-1-3 15,-6 3 1-15,-8 7-1 16,-6-4 0-16,-4 7-1 15,-7 3 1-15,-4 6-2 16,0 7 1-16,4 3 0 16,-3-1 0-16,2 4 1 15,8-7 0-15,0-5 1 16,7-4 0-16,11-6-1 16,14-4 1-16,-1-5-3 15,12-7 0-15,-1-9-9 16,11-10 1-16,7-12-7 15,-4-1 0-15</inkml:trace>
  <inkml:trace contextRef="#ctx0" brushRef="#br0" timeOffset="-22562.82">5461 11900 40 0,'-21'9'20'0,"10"7"-11"0,11-16 30 0,11 3-35 16,-11 0 1-16,10 0 1 16,1-3 0-16,7 0-8 15,3-6 0-15,4 0 6 16,13-10 0-16,8 4-6 16,-3-1 0-16,-8 4-11 15,-3-1 1-15,-18 7-5 16,-7 6 1-16</inkml:trace>
  <inkml:trace contextRef="#ctx0" brushRef="#br0" timeOffset="-22394.91">5390 12201 46 0,'22'22'23'0,"45"-28"-30"0,-43 3 40 15,15 3-37-15,11 0 0 16,-5-7-20-16,8-8 1 16</inkml:trace>
  <inkml:trace contextRef="#ctx0" brushRef="#br0" timeOffset="-21826.91">6364 11875 59 0,'4'25'29'0,"-4"-16"-33"16,3-2 53-16,4-7-48 16,4-7 0-16,6 4 2 15,5 0 1-15,6-3-4 0,-3-4 0 16,3 4 2-16,-4-3 1 15,-2 2-1-15,-1 1 0 16,-4 6-2-16,-2 3 1 16,-5 7-1-16,-3 5 0 15,-3 7-1-15,-8 7 0 16,-3-4-1-16,-7 3 1 16,-4 6-1-16,1 1 0 15,-4-1-1-15,-1 4 1 16,5 0 0-16,3-1 1 15,-8 4-1-15,12-10 1 0,3-2 1 16,0-4 1-16,7-3 0 16,7-4 0-16,7-5-1 15,11-7 1-15,3-3-3 16,7 1 0-16,4-8-9 16,3-5 0-16,4-13-6 15,-14 0 0-15</inkml:trace>
  <inkml:trace contextRef="#ctx0" brushRef="#br0" timeOffset="-21571.52">6985 11605 61 0,'0'66'30'0,"4"38"-37"0,-4-76 55 16,0 16-47-16,3 9 0 16,8 16-1-16,-8 0 1 15,8 3-2-15,3 0 0 16,0 7-1-16,4-10 1 16,-1-10-9-16,4-6 0 15,1-18-7-15,6-10 1 16</inkml:trace>
  <inkml:trace contextRef="#ctx0" brushRef="#br0" timeOffset="-21192.16">7800 12123 56 0,'3'3'28'0,"19"-6"-28"16,-12 3 48-16,4 0-47 0,7 0 1 16,8-4-1-16,2-2 1 15,8 0-5-15,11 0 0 16,-4-4-4-16,-4 4 1 16,-3-3-10-16,-11-1 1 15,-3-2-2 1,-4-4 0-16</inkml:trace>
  <inkml:trace contextRef="#ctx0" brushRef="#br0" timeOffset="-20968.28">8043 11825 56 0,'0'25'28'0,"0"6"-39"16,0-15 59-16,4 15-49 15,-4 7 1-15,3 9-1 16,1 0 1-16,-1 3-2 16,5 0 0-16,6-6-4 15,-11-3 1-15,8-13-9 16,-1-9 0-16,1-13-1 16,3-6 1-16</inkml:trace>
  <inkml:trace contextRef="#ctx0" brushRef="#br0" timeOffset="-20549.88">9172 11596 48 0,'11'3'24'0,"10"-22"-31"0,-17 16 50 0,-4-3-43 16,-4-4 0-16,4 4-1 15,-14 6 1-15,3 6 0 16,1 4 0-16,-4 2 0 16,-4 1 0-16,-3 12-1 15,0 6 1-15,3 4-1 16,0-1 0-16,8-6-1 15,6 1 1-15,4-4 0 16,7-6 0-16,7-7 1 16,1-12 0-16,2-3 2 15,4-10 1-15,4-12 0 16,3-6 1-16,4 6-1 16,-11-6 1-16,0-1-3 15,-3 1 1-15,-4-1-8 16,-3 11 0-16,-4 2-10 0,-11 0 1 15</inkml:trace>
  <inkml:trace contextRef="#ctx0" brushRef="#br0" timeOffset="-20245.58">8781 12054 63 0,'3'15'31'0,"18"-15"-33"0,-10 0 55 0,7-3-51 16,13 0 0-16,5-10 1 16,17 1 0-16,-1-4-4 15,15-6 0-15,8-3 1 16,-5 3 1-16,-3 0-5 15,-10 10 0-15,-8 2-5 16,-10 4 1-16,-15 6-7 16,-9 0 0-16,-12 3-3 15,-10 7 0-15</inkml:trace>
  <inkml:trace contextRef="#ctx0" brushRef="#br0" timeOffset="-19861.79">8989 12380 54 0,'0'31'27'0,"17"-37"-28"0,-10 3 53 16,4 6-48-16,7-3 1 16,-1 0 2-16,1 0 1 15,14-3-10-15,7 3 0 16,3-3 7-16,0-4 0 15,-3-2-3-15,-4 3 0 16,-6-1-2-16,-8 4 1 16,-4 3-2-16,-13 6 1 0,-8 1-2 15,-6 5 1-15,-11 7-3 16,-8 3 1-16,-2 3-1 16,-1 0 1-16,4 10 0 15,10-1 0-15,-3 1 1 16,10-1 1-16,1-6 2 15,3-2 0-15,7-5 1 16,10-5 0-16,8-6-2 16,14-1 0-16,-1-12-6 15,1-3 0-15,-4-4-13 16,-7-9 1-16</inkml:trace>
  <inkml:trace contextRef="#ctx0" brushRef="#br0" timeOffset="-17172.6">4237 13471 46 0,'-4'13'23'0,"4"-1"-16"15,0-9 29-15,0-3-34 0,4 3 1 16,3 7 1-16,-7-1 1 16,11 1-6-16,-8-4 1 15,8 3 4-15,-1-2 0 16,4-1-1-16,0-9 0 31,15-7-1-31,-1 4 1 16,-3 0-2-16,-1 6 0 15,-3-7 0-15,-6 4 0 16,-1 0-2-16,-11 6 0 16,4 7-1-16,-14-1 0 0,4 7 0 15,-4 3 0-15,-4-1 0 16,0-2 0-16,-10 0 1 15,11 3 0-15,-8-1 1 16,7 4 0-16,1 7-1 16,10-7 1-16,-7-4 0 15,7 1 0-15,7-3-1 16,3 3 1-16,1-7-2 16,7-9 1-16,3-3-4 15,4-9 0-15,10-4-6 16,-3-9 0-16,6-9-5 15,-9-7 1-15</inkml:trace>
  <inkml:trace contextRef="#ctx0" brushRef="#br0" timeOffset="-16901.76">4861 13339 60 0,'0'3'30'0,"11"7"-42"0,-11-7 58 15,0 3-46-15,3 4 0 16,-3 2 0-16,-3 4 1 16,3 6-2-16,-11-3 1 0,4 3 0 15,0 12 0-15,0 4-2 16,4 2 0-16,3 8-8 15,3-5 1-15,1-2-7 16,-4-16 1-16</inkml:trace>
  <inkml:trace contextRef="#ctx0" brushRef="#br0" timeOffset="-16570.44">4314 14057 56 0,'0'13'28'0,"29"-16"-33"0,-15 0 51 15,7-4-44-15,14-2 0 16,15-7 0-16,3-6 1 16,3-6-4-16,4 6 0 15,0 3 0-15,0 4 1 16,-11-1-6-16,-10 10 1 16,-4-1-7-16,1 4 0 0,-15 3-5 15,-11-3 1-15</inkml:trace>
  <inkml:trace contextRef="#ctx0" brushRef="#br0" timeOffset="-16138.63">4456 14380 55 0,'17'10'27'0,"15"-1"-32"16,-14-12 52-16,6-6-46 16,12-1 0-16,-12 1 1 0,5-4 1 15,-1 1-4-15,0-1 1 16,-7 7 2-16,-10 0 0 15,6 3-1-15,-6 6 0 16,-11 6-1-16,0 0 0 16,-11 10-1-16,11-3 0 15,-10 3-1-15,3 3 0 16,-4 3 0 0,1 3 0-16,-1 3 1 0,4-2 0 15,0-4 0 1,7-10 1-16,3-2-1 0,8-4 0 0,0-2-2 31,10-7 0-31,7-7-6 0,14-8 1 0,4-17-8 16,7-5 1-1</inkml:trace>
  <inkml:trace contextRef="#ctx0" brushRef="#br0" timeOffset="-15806.29">5560 13753 48 0,'-7'19'24'0,"14"6"-23"0,-4-19 42 16,4-2-41 0,-3-1 1-16,10 0 0 0,0 0 0 15,7 0-5-15,8 0 1 16,2-6 2-16,5-6 0 16,-8-7-5-16,4 0 1 15,-11 1-7-15,-4-1 0 0,-6 0-6 16,-11 7 0-16</inkml:trace>
  <inkml:trace contextRef="#ctx0" brushRef="#br0" timeOffset="-15625.39">5500 14148 52 0,'17'25'26'15,"43"-9"-39"-15,-38-19 48 0,9-3-37 16,12-7 1-16,3-3-11 16,-4-2 1-16,4-4 5 15,0-7 0-15</inkml:trace>
  <inkml:trace contextRef="#ctx0" brushRef="#br0" timeOffset="-15234.42">6615 13546 36 0,'-11'28'18'0,"-10"13"-11"0,17-31 26 0,1 5-28 15,-4 4 0-15,3 9 2 16,4 10 0-16,0-3-10 15,0 5 1-15,0 10 5 16,0-3 1-16,-7 7-6 16,7 5 1-16,0-5-8 15,7-10 0-15,-7-7-7 16,0-18 1-16</inkml:trace>
  <inkml:trace contextRef="#ctx0" brushRef="#br0" timeOffset="-14845.63">6904 13700 47 0,'7'16'23'0,"0"-26"-20"0,0 4 40 16,-3 0-42-16,-4-1 0 0,0 1 0 15,0 0 0 1,-7 6-2-16,-4 3 0 0,-7 3 1 16,-6 4 1-16,2 8-2 15,-2 4 1-15,3 7-3 16,3-1 1 0,7 9-4-16,4 7 1 0,14-3-3 15,4-6 0-15,10-7 3 16,7-6 0-16,-7 0 5 15,4-16 1-15,10-12 4 16,4-16 1-16,-7-3 2 16,0-16 1-16,-8-6-3 15,-2 0 0-15,-12 3-8 16,-10 0 1-16,0 3-14 16,-10-9 0-16</inkml:trace>
  <inkml:trace contextRef="#ctx0" brushRef="#br0" timeOffset="-14378.91">7754 13647 49 0,'7'31'24'0,"32"-3"-20"16,-28-28 35-16,13 0-38 15,4 0 0-15,4-6-1 16,0 3 1-16,10-3-6 15,-14-1 1-15,4 1-8 0,-14-3 1 16,3-13-4-16,-10 0 0 16</inkml:trace>
  <inkml:trace contextRef="#ctx0" brushRef="#br0" timeOffset="-14212.92">7895 13468 39 0,'-3'47'19'0,"-1"31"-21"0,8-56 35 16,-1 3-32-16,11 13 1 15,-10 6-1-15,3-3 0 0,-4-1-3 16,1-8 0-16,3-1-9 16,4-15 0-16</inkml:trace>
  <inkml:trace contextRef="#ctx0" brushRef="#br0" timeOffset="-13900.85">8961 13299 47 0,'3'28'23'0,"1"-19"-22"0,-4 1 36 16,0 8-36-16,-4 7 0 15,1 7-1-15,-4 2 1 16,-1 4-4-16,1 0 1 15,4-1-3-15,-1-5 0 16,4-10-9-16,0-13 0 16</inkml:trace>
  <inkml:trace contextRef="#ctx0" brushRef="#br0" timeOffset="-13614.42">8611 13803 57 0,'18'16'28'0,"35"-22"-36"15,-28 3 51-15,6 0-43 16,12-7 1-16,6-2-1 15,4-4 0-15,0-3-1 16,-14 7 0-16,-8-4-3 16,-2 3 0-16,-8 1-7 0,-4 2 0 15,-6 4-4-15,-11 0 0 16</inkml:trace>
  <inkml:trace contextRef="#ctx0" brushRef="#br0" timeOffset="-13194.41">8689 13998 41 0,'-7'31'20'0,"21"-9"-16"0,-10-19 36 0,3 4-37 16,7 2 1-16,0-3 3 16,7 4 0-16,-3-1-7 15,6 0 1-15,5 1 6 16,9-4 0-16,-6-3-2 15,7 0 0-15,-11-3-2 16,-3 4 1-16,-4-8-4 16,-7 4 1-16,0 4-2 15,-3-4 1-15,-8 6-1 16,-3 6 1-16,-3 1-1 16,-8 3 0-16,-3 6-1 15,-4-1 1-15,-3 5 0 16,0 5 0-16,0 3 0 15,3-5 0-15,-6 2 0 16,9-3 1-16,8-3 0 16,4 0 1-16,3-6-1 15,10-3 0-15,8-7 0 0,14-6 1 16,0-6-5-16,-1-3 1 16,5-3-12-16,-8-1 1 15,-7-9-5-15,-3 7 1 16</inkml:trace>
  <inkml:trace contextRef="#ctx0" brushRef="#br0" timeOffset="-11990.93">4297 15274 35 0,'0'3'17'0,"0"-6"-6"16,0 3 18-16,7 0-24 15,-7 0 1-15,0 0 2 0,0 3 0 16,3 0-10-16,4 7 0 16,-3 2 6-16,3 4 1 15,-3 6-3-15,3 3 0 16,-7 6-3-16,0-2 1 15,0-1-2-15,0 0 0 16,0 3-3-16,-7-5 1 16,3-8-4-16,4-2 0 15,0-10-7-15,0-9 0 16</inkml:trace>
  <inkml:trace contextRef="#ctx0" brushRef="#br0" timeOffset="-11599.54">4674 15221 39 0,'21'-3'19'0,"-3"-16"-15"15,-18 19 29-15,0 0-30 16,0 0 0-16,4 0 1 16,-4 0 0-16,0 0-6 15,0 0 1-15,0 0 3 16,0 0 1-16,-4 6-3 15,-3 0 1-15,-4 4-3 16,-3 5 1-16,0 1-3 16,0 6 1-16,4 3-3 15,-1 7 0-15,0 8-1 16,11-5 0-16,11-1 2 16,0-5 0-16,-1-4 4 0,11-13 1 15,-10-2 6-15,7-10 0 16,6-10 2-16,1-12 0 15,-4-3-1-15,-3 0 1 16,3-3-3 0,-11 3 0-16,1 3-6 0,-7-3 0 15,-8 9-8-15,-7 3 0 16,-6 1-6-16,-1 3 0 16</inkml:trace>
  <inkml:trace contextRef="#ctx0" brushRef="#br0" timeOffset="-11270.49">4244 15832 55 0,'11'-3'27'0,"20"16"-29"15,-13-16 49-15,3-1-46 0,11-8 1 16,17-4 0-16,11 1 1 16,0-11-4-16,7 1 0 31,21-12-4-31,-17 8 1 15,-18 11-7-15,-14 5 0 16,-11 7-6-16,-7 0 1 16</inkml:trace>
  <inkml:trace contextRef="#ctx0" brushRef="#br0" timeOffset="-10836.57">4434 16111 52 0,'4'7'26'15,"42"-17"-31"-15,-32 7 48 0,14 0-42 16,7 0 0-16,-3-13 2 15,0 4 0-15,-4-1-4 16,0 4 1-16,-6 2 1 16,-1 4 1-16,-14 3-1 15,3 7 0-15,-10-1-2 16,0 3 0-16,-7 1-2 0,-3 2 0 16,-8 7-2-1,-7 3 1-15,1 3 0 0,-1 3 0 16,0-3 0-16,11-3 1 15,-3 10 1-15,13-4 1 16,4-3 1-16,4-6 1 16,13-4 0-16,4-5 0 15,8-10-2-15,2-6 1 16,12-4-5-16,3-6 0 16,3-15-7-16,0-3 0 15</inkml:trace>
  <inkml:trace contextRef="#ctx0" brushRef="#br0" timeOffset="-10386.27">5493 15628 58 0,'7'7'29'0,"3"-10"-37"0,-10 3 55 16,7-4-46-16,4 1 0 15,10 0 1-15,0 0 0 16,8-3-3-16,6-1 0 0,0 1 0 15,-3 0 1-15,-4 0-7 16,-14-4 0-16,4 4-9 16,-8-7 0-16</inkml:trace>
  <inkml:trace contextRef="#ctx0" brushRef="#br0" timeOffset="-10205.36">5330 15842 55 0,'4'28'27'0,"35"-22"-32"15,-7-6 44-15,3-3-40 16,4-6 1-16,14-4-9 16,3-9 1-16,-7 3-2 15,-6-6 0-15</inkml:trace>
  <inkml:trace contextRef="#ctx0" brushRef="#br0" timeOffset="-9658.69">6675 15525 55 0,'-32'25'27'0,"7"16"-32"16,22-32 44-16,-8 4-39 16,-3 2 0-16,3 1 0 15,8 0 0-15,-8-4 0 0,4-2 0 16,4-1-1-16,-4-3 1 15,3-2 0-15,4-4 0 16,11 0 0-16,-11 0 1 16,10 0 0-16,8 0 1 15,14 3 0-15,-4 0 0 16,4 0-1-16,-4 3 1 16,-4-3-2-16,-6 4 0 15,-18 5-4-15,-7 4 0 16,-7 3-7-16,-11 3 0 15,1-10-5-15,-12-9 1 0</inkml:trace>
  <inkml:trace contextRef="#ctx0" brushRef="#br0" timeOffset="-9397.33">6653 15215 53 0,'22'15'26'0,"38"-27"-29"16,-36 5 50-16,12 1-47 16,2 6 1-16,22 0-1 15,14-3 1-15,15 0-2 16,6-7 1-16,-11 1-3 0,-2 0 0 15,-8 2-9-15,-4 1 1 16,-10-3-5-16,-17 2 1 16</inkml:trace>
  <inkml:trace contextRef="#ctx0" brushRef="#br0" timeOffset="-9065.52">7472 15622 56 0,'3'13'28'0,"1"-7"-36"16,3-6 54-16,11 0-46 15,6-3 0-15,12 0 0 16,2-4 0-16,8-2-2 16,4-4 1-1,3 1-6-15,-11-1 0 0,-3 1-8 16,-8-1 0-16</inkml:trace>
  <inkml:trace contextRef="#ctx0" brushRef="#br0" timeOffset="-8853.59">7701 15450 62 0,'0'62'31'0,"-3"4"-37"0,3-41 55 16,0 7-49-16,3 5 0 0,1 7-2 16,-1-3 1-16,4-3-5 15,0-16 0-15,0-13-11 16,4-18 0-16</inkml:trace>
  <inkml:trace contextRef="#ctx0" brushRef="#br0" timeOffset="-8165.47">8968 15196 50 0,'-11'3'25'0,"-10"-6"-25"15,14-4 37-15,-4 4-36 16,-6 0 0-16,2-3 0 16,1 0 1-16,-7 2-3 15,-3 4 1-15,-8 0 1 16,0 4 0-16,4 2-2 15,0 3 0-15,-1 10-2 0,8 0 0 32,11 12-5-32,3-2 1 15,14-4 1-15,0-7 1 16,10-5 3-16,8-7 0 16,-4-9 4-16,4-6 0 15,-4-7 5-15,-7-6 0 16,0 0-5-16,0 6 1 15,-3 1-15-15,-8-4 1 16</inkml:trace>
  <inkml:trace contextRef="#ctx0" brushRef="#br0" timeOffset="-7846.07">8449 15600 59 0,'21'10'29'0,"22"-10"-31"15,-29-4 48-15,7-2-45 16,18-3 1-16,10-1 1 15,11-2 0-15,3-7-5 16,5 0 0-16,-12 0 0 0,-3 1 0 16,-14 2-6-16,-8 7 1 15,-9-1-9-15,-12 7 0 16,-10-3-1-16,-3 9 1 16</inkml:trace>
  <inkml:trace contextRef="#ctx0" brushRef="#br0" timeOffset="-7445.51">8516 15801 61 0,'11'25'30'0,"-1"-19"-36"0,-3-3 65 0,7 4-56 16,4-4 1-16,7 6 0 15,10-6 1-15,4-3-7 16,-4 3 1-16,-3-3 4 16,-4 4 0-16,-7-1-3 15,-3 0 1-15,-8 3-1 16,-6 0 0-16,-8 4-2 16,1 2 1-16,-15 1-2 15,1 9 1-15,-5 0-1 16,1 3 0-16,4 0 1 15,-1 0 0-15,0 3 1 16,8 4 0-16,-1-4 1 16,4 0 1-16,7-3 1 15,4-3 0-15,6-6-2 0,15-4 1 16,0-5-3-16,3-10 0 16,4-7-10-16,-4-6 1 15,-10-6-8-15,3-9 0 16</inkml:trace>
  <inkml:trace contextRef="#ctx0" brushRef="#br0" timeOffset="-2098.08">6795 16679 19 0,'38'22'9'0,"8"19"-9"0,-32-29 10 16,7 4-9-16,8 3 1 15,6 3 3-15,4 0 1 16,7-4-6-16,3 4 0 15,0 3 4-15,8-3 1 16,-1-3-1-16,4-3 0 0,18 0-3 16,-11 6 0-16,11-1-1 15,6 1 0-15,-3 0-1 16,4-3 0-16,3 0 0 16,4-3 0-16,0-4 1 15,3-2 1-15,-7-1-1 16,7-3 1-16,1 7-2 15,-1-4 1-15,4 1-1 16,-8 2 1-16,-10 1-1 16,-3-4 1-16,3 1 0 15,0-1 1-15,-10-3 1 16,3-3 1-16,-7-3-1 16,4-3 1-16,-1-3-2 15,-13 0 1-15,-1-7-1 16,-3-6 0-16,3 4-1 15,4-7 1-15,-3-10-1 16,-1 1 0-16,1-7-1 16,6 1 1-16,1-13 0 0,-15-7 0 15,-3-9 0-15,-4-9 0 16,1-7 0-16,2-5 0 16,1-4 0-16,-3-10 0 15,-1-15-1-15,-7 0 1 16,4-3 0-16,-4 0 1 15,-3-6-1-15,-4-4 1 16,1 13 0-16,-1-9 1 16,0 5-1-16,-7 1 1 0,4 0-1 15,0 9 1-15,-4-9-1 16,-4 9 0-16,-3-2-1 16,-3-8 1-16,0 11 0 15,-1-11 1-15,-6 4 0 16,-1-6 0-16,1-3-1 15,-4 12 1 1,3-3 0-16,1 9 0 0,-4-3-2 16,0 1 1-16,3 5-1 15,1-6 1-15,-4 1-1 16,3-1 0-16,-3-9 0 16,0 3 0-16,0 3 0 15,0-3 0-15,-3 3 0 16,3-3 0-16,-4 0 0 15,4 6 1-15,-7-12 0 16,0 3 0-16,0 0-1 0,-3-10 1 16,-4 13 0-16,-4-6 0 15,4-4-1-15,0 13 1 16,3-6-1-16,-3 9 1 16,0-2-1-16,7 8 0 15,3 7 0-15,1-4 1 16,3 7-1-16,3 10 1 15,1-4-1-15,-1 19 0 16,8-13 0-16,-4 20 0 16,7-14 0-16,4 4 1 15,-1 10-1-15,1 5 0 0,0 4 1 16,3 9 0 0,0-3-1-16,4 6 1 0,-1 4-1 15,1-1 0-15,7 3 0 16,0 1 0-16,-1 6-1 15,1 3 1 1,0 6 0-16,3 3 0 0,4-3 0 16,0 10 0-16,-4-1 0 15,-3 7 1-15,-4 0-1 16,4 3 0 0,-1 3-1-16,-2 0 1 0,2 4-1 15,1 2 1-15,7 10-1 16,-4 6 1-16,1 10-1 15,2 5 0-15,1 17 0 16,-4-1 0-16,-3 7-2 16,-7 3 0-16,0-4-3 0,-4-5 1 15,-4-7-4-15,-3-9 0 16,1-7-5-16,-12-12 1 16</inkml:trace>
  <inkml:trace contextRef="#ctx0" brushRef="#br0" timeOffset="-1453.58">11370 9808 31 0,'-7'-9'15'0,"7"12"-8"0,0-3 23 0,7 0-29 16,4 3 0-16,6 7 0 16,8 8 1-16,-4 1-2 0,4 6 0 15,0-6 3-15,-4 6 0 16,3 7 0-16,1 2 0 16,0 4 0-16,-1-7 1 15,1 0-1-15,0-5 0 16,-4 2-2-16,-3-13 0 15,-1 4-1-15,1-9 0 16,0-10 0-16,-1-7 0 16,1 1 0-16,-1-6 0 15,-2-7 0-15,-1-6 1 16,10 0-1-16,8 0 1 0,10 6-1 16,1 0 1-16,-1 0-1 15,-3 3 1-15,-4 4-1 16,-3-1 0-16,-7 4 0 15,-8 3 0-15,-3 3-1 16,-14 3 0-16,-7 6 0 16,-14-3 1-16,-14 3-1 15,-11-3 1-15,0 0-1 16,-10 1 1-16,-11-1-4 16,0-3 1-16,0 0-11 15,-4-3 0-15</inkml:trace>
  <inkml:trace contextRef="#ctx0" brushRef="#br0" timeOffset="-328.19">12566 9946 45 0,'-7'38'22'0,"0"-25"-19"0,7-7 22 16,0 3-25-16,0 1 0 15,0-1-1-15,3 0 1 16,-3-2-1-16,0-1 1 16,0-3-1-16,0 0 1 0,4 0 1 15,3 1 0-15,0-1 1 16,4 0 0-16,3 3 1 15,3 0 0-15,1 1 0 16,0 2 0-16,-4 4-2 16,-4-4 0-16,-6 10-2 15,-4 0 1-15,-11 3-4 16,-3 0 1-16,-7-10-11 16,-4-6 1-16,1-12-1 15,-1-13 0-15</inkml:trace>
  <inkml:trace contextRef="#ctx0" brushRef="#br0" timeOffset="-58.82">12566 9692 63 0,'28'29'31'0,"25"-14"-45"0,-35-15 67 16,10 0-53-16,11-3 0 15,7-6-1-15,-1-7 1 16,5-3 0-16,6 4 0 16,-3-4-3-16,-7 0 1 15,-7 0-5-15,-7 3 1 16,-8 7-11-16,-6 3 1 0</inkml:trace>
  <inkml:trace contextRef="#ctx0" brushRef="#br0" timeOffset="214.09">12390 10458 60 0,'7'21'30'0,"7"-11"-33"16,-14-10 51-16,14-6-45 16,3-1 0-16,8-2 0 0,10-4 0 15,8-2-5-15,6-4 0 16,4 3-1-16,-4 4 0 15,-3 2-16-15,-7-2 1 16</inkml:trace>
  <inkml:trace contextRef="#ctx0" brushRef="#br0" timeOffset="617.99">12323 10759 57 0,'17'15'28'0,"26"17"-24"0,-33-32 39 0,18 6-41 16,4-6 1-16,10 0 0 15,1 0 1-15,-4-6-6 16,-4 2 1-16,-7 4 2 15,-7 4 1-15,-10 5-4 16,-11 7 1-16,-11-1-1 16,-6 7 1-16,-5 0-1 15,-6 6 0-15,0 1 0 16,0-1 1-16,7-3 0 16,3 3 1-16,4 0 0 0,3 1 1 15,4-4 0 1,4 0 0-16,10-6-1 0,10-4 1 15,12-5-3-15,2-7 0 16,12-9-4-16,10-10 1 16,3-6-12-16,0-16 0 15</inkml:trace>
  <inkml:trace contextRef="#ctx0" brushRef="#br0" timeOffset="1339.28">13321 10445 44 0,'-7'25'22'0,"21"-9"-14"15,-7-13 30-15,4-3-36 16,3 3 0-16,3-3 0 16,8-3 1-16,7-3-5 0,-8 2 1 15,5-2-1 1,2 0 0-16,1 0-7 0,0-4 0 15,-7 1-6-15,-8-4 1 16</inkml:trace>
  <inkml:trace contextRef="#ctx0" brushRef="#br0" timeOffset="1520.7">13293 10765 55 0,'14'28'27'0,"35"-19"-35"0,-28-9 50 0,8 0-44 16,2-6 1-16,8-3-10 15,3-1 0-15,4 1 3 16,0-7 0-16</inkml:trace>
  <inkml:trace contextRef="#ctx0" brushRef="#br0" timeOffset="2118.98">14284 10122 55 0,'18'28'27'0,"6"-12"-25"0,-10-13 46 0,8 0-44 16,6-3 1 0,11 0 1-16,-4-3 1 0,-3 9-9 15,-4-3 0 1,-7 7 4-16,-3 2 1 0,-8 10-3 15,-3 0 0-15,-10 3-2 16,-8 4 1-16,-6 5-1 16,-5 4 1-16,-2-4 0 15,-5 7 0-15,1 3 1 16,-3 3 0-16,9-9 0 16,5 2 0-16,3 4 1 15,7-6 0-15,3-1 0 16,8-5 0-16,6-4 0 0,15-9 0 15,14-3-3 1,3-7 1-16,4-9-5 0,3 0 1 16,8-3-15-16,6-10 1 15</inkml:trace>
  <inkml:trace contextRef="#ctx0" brushRef="#br0" timeOffset="2361.92">15028 10523 63 0,'11'22'31'0,"10"-3"-33"0,-10-16 48 0,3 0-46 15,3 1 0 1,1-4 0-16,10 0 1 0,11 0-4 15,3-4 0-15,-3 1-5 16,-3 0 0-16,-5-3-9 16,-6 0 0-16</inkml:trace>
  <inkml:trace contextRef="#ctx0" brushRef="#br0" timeOffset="2571.92">15208 10335 44 0,'4'28'22'0,"-1"38"-19"0,-6-41 31 15,-1-3-33-15,1 10 1 16,-1 2 0-16,1 4 0 16,-1-4-4-16,1 1 1 15,3-1-3-15,3-9 0 16,4-3-10-16,7-15 1 15</inkml:trace>
  <inkml:trace contextRef="#ctx0" brushRef="#br0" timeOffset="2943.41">16221 9833 52 0,'-4'7'26'0,"1"18"-32"0,-1-13 44 16,1 7-38-16,-1 0 0 15,-3 9 0-15,0 10 0 16,0-1 0-16,0-2 0 16,0 3 0-16,0 2 0 15,3-8-4-15,1-1 0 16,3-3-10-16,3-9 1 15</inkml:trace>
  <inkml:trace contextRef="#ctx0" brushRef="#br0" timeOffset="3244.76">15773 10542 65 0,'17'19'32'0,"19"-6"-40"16,-19-10 58-16,8-3-49 15,7 0 1-15,17-3-2 16,4-4 0-16,7 1-2 15,-11-3 0-15,1-7-2 16,-11 3 1-16,-4 4-10 0,-7 0 0 16,-10-4-5-16,-4 4 1 15</inkml:trace>
  <inkml:trace contextRef="#ctx0" brushRef="#br0" timeOffset="3694.79">15790 10950 60 0,'7'44'30'0,"15"0"-37"0,-12-35 58 0,4 0-47 16,7-2 0-16,1-1 1 15,6 0 0-15,4 1-7 16,-1-7 0-16,-2 0 5 16,-5 3 0-16,-3 0-3 15,-6-3 0-15,-5 3-2 16,-10-3 1-16,-3 0-1 16,-4 3 1-16,-4 3-1 15,-3 4 1-15,-4 5 0 16,4 4 0-16,-4 6 1 15,1 0 0-15,6-3 0 16,4 3 0-16,4-3 1 16,3-3 0-16,7 3 0 0,3 0 1 15,8-6-1-15,3-7 1 16,11-6-2-16,10-9 1 16,0 0-4-16,-3-7 1 15,-10 4-7-15,-8-1 1 16,-4 1-11-16,-6-4 0 15</inkml:trace>
  <inkml:trace contextRef="#ctx0" brushRef="#br0" timeOffset="10346.42">12330 12248 45 0,'-11'25'22'0,"4"-3"-11"15,7-16 23-15,0 1-30 16,0-4 1-16,3 0 3 15,1 0 0-15,3 0-10 16,4-3 1-16,3 0 6 16,3-6 1-16,8 0-3 0,10 2 1 15,4-2-2-15,0 3 0 16,-4 0-2-16,-7 3 1 16,-6 3-2-16,-8 6 0 15,-7 4-1-15,-11 6 1 16,-10-3-3-16,-11 5 1 15,-3 11 0-15,0-4 0 16,0 0 0-16,0 1 1 16,3 2 0-16,0 6 1 15,8-5 1-15,6-4 0 16,4-3 1-16,7-6 0 0,7-6 0 16,4-4 0-16,10-12-1 15,14-3 0-15,4-7-5 16,3-3 1-16,4-3-11 15,-4-2 0-15,-6-1-2 16,-8-7 0-16</inkml:trace>
  <inkml:trace contextRef="#ctx0" brushRef="#br0" timeOffset="10873.18">12210 12784 41 0,'-7'22'20'0,"7"0"-20"0,3-19 36 0,1 4-32 15,-1-1 1-15,1 0 3 16,3-3 1-16,3 0-10 16,4-3 1-16,8-6 6 15,6-3 1-15,4-4-3 16,13 1 0-16,15-1-4 15,4-3 0-15,3 4-5 16,-4-4 0-16,-10 4-8 16,-10-1 1-16,-12 7-7 15,-13-4 1-15</inkml:trace>
  <inkml:trace contextRef="#ctx0" brushRef="#br0" timeOffset="11261.97">12340 13073 54 0,'7'15'27'0,"11"-2"-26"0,-11-10 49 16,4-3-46-16,-1 0 0 15,8 0 1-15,6-3 1 16,8 0-8-16,7 0 0 0,-7-4 5 15,-4 7 0-15,-3 0-2 16,-4 4 0-16,-4-4-2 16,-6 0 1-16,-4 3-3 15,-7 3 1-15,-7 3-1 16,-4 4 0-16,-6-4-1 16,-1 7 0-16,1 0 0 15,-5 9 0-15,5 0 2 16,3-3 0-16,3 3 1 15,4-3 0-15,3-3 1 16,8-4 0-16,7-2-1 16,10-4 0-16,7-9-4 15,11-3 1-15,10-9-11 16,8-20 0-16</inkml:trace>
  <inkml:trace contextRef="#ctx0" brushRef="#br0" timeOffset="11564.34">13116 12555 64 0,'11'19'32'0,"21"-22"-38"0,-22 3 55 0,4 3-48 15,7-3 0-15,8 0-2 16,6-3 1-16,0 0-2 16,1 0 0-16,-5 0-5 15,-6-1 1-15,-7 4-12 16,-8-3 1-16</inkml:trace>
  <inkml:trace contextRef="#ctx0" brushRef="#br0" timeOffset="11745.38">13070 12800 54 0,'15'28'27'0,"37"-9"-30"0,-34-16 41 16,10 0-38-16,11-3 0 15,7 0-7-15,3-6 1 16,-3-3-4-16,-3-4 1 16,2-9-5-16,-6-3 0 15</inkml:trace>
  <inkml:trace contextRef="#ctx0" brushRef="#br0" timeOffset="12013.28">14030 12041 64 0,'0'50'32'0,"-7"41"-45"15,3-53 68-15,-3 3-55 16,-3 18 1-16,-1 13 0 15,4 10 1-15,4 15-3 16,-1-9 1-16,4 6-2 16,7 0 0-16,4-16-8 15,3-15 0-15,-4-19-8 16,5-6 0-16</inkml:trace>
  <inkml:trace contextRef="#ctx0" brushRef="#br0" timeOffset="12463.74">14587 12527 62 0,'18'13'31'0,"10"-1"-37"16,-10-12 55-16,7 0-49 16,6 0 1-16,5 3-1 15,2-3 0-15,1 3-5 0,0 4 1 16,0-7-12-16,3-3 1 15,-14-7-2-15,-6-5 0 16</inkml:trace>
  <inkml:trace contextRef="#ctx0" brushRef="#br0" timeOffset="12687.61">14788 12496 56 0,'-7'47'28'0,"4"3"-37"0,6-37 57 0,-3 8-48 15,4 8 1-15,-1-7-1 16,1 3 0-16,3 0-2 16,4 0 0-16,-1-6-8 15,1-7 1-15,3-12-7 16,4-6 1-16</inkml:trace>
  <inkml:trace contextRef="#ctx0" brushRef="#br0" timeOffset="13167.58">15854 12214 60 0,'7'9'30'0,"-4"-25"-40"0,-3 16 57 16,0-6-47-16,-3 3 0 0,-4 0-1 16,-4 3 1-16,-3 3 0 15,-3 0 0-15,2 3 0 16,-2 10 0-16,-1 6-1 16,0 9 1-16,1-3-1 15,3 13 0-15,3 0-1 16,4-6 0-16,7-7 0 15,4-6 0-15,3-7 1 16,3-11 1-16,11-11 1 16,8-12 1-16,6 1 0 15,0-7 0-15,-3-1-2 16,-7-2 1-16,-4 3-9 16,-4 3 0-16,-9 0-8 15,-8 10 1-15</inkml:trace>
  <inkml:trace contextRef="#ctx0" brushRef="#br0" timeOffset="13426.43">15406 12750 68 0,'14'19'34'0,"49"-19"-40"0,-34-7 63 0,9-2-57 16,5-10 0-16,13 0 0 16,11-3 0-16,0 0-3 15,-3 0 0-15,-8 4-3 16,-6 2 1-16,-15 3-8 16,-7 4 1-16,-7 3-7 15,-10-1 1-15</inkml:trace>
  <inkml:trace contextRef="#ctx0" brushRef="#br0" timeOffset="13814.42">15632 13057 49 0,'-7'38'24'0,"21"-23"-18"16,-4-15 41-16,1 7-44 0,3-4 0 15,7-3 3-15,11 0 0 16,7 0-7-16,3-6 0 16,-3-4 4-16,-4 4 1 15,-7 6-3-15,-3 0 1 16,-7 0-3-16,-8 0 1 16,-6 6-1-16,-8 4 1 15,-6-1-3-15,-4 7 1 16,-8 9 0-16,1 3 1 15,0-3 0-15,0 0 1 16,0 6 0-16,7 1 0 16,3-1 2-16,7 1 0 0,8-4 0 15,7 0 1-15,6-9-2 16,11 0 0-16,8-7-3 16,10-6 0-16,-8 1-6 15,1-1 0-15,-7-12-11 16,-14 3 1-16</inkml:trace>
  <inkml:trace contextRef="#ctx0" brushRef="#br0" timeOffset="15615.55">12386 13766 38 0,'-3'12'19'0,"6"7"-11"16,1-13 20-16,-1 4-25 15,1 2 0-15,-1 1 3 0,-3 9 0 16,0 9-8-16,-3 7 1 16,-4 15 5-16,0 10 0 15,3 18-2-15,4 1 0 16,0 3-2-16,0-7 1 15,0-15-2-15,4-10 0 16,-1-15-9-16,4-10 1 16,-3-16-7-16,-4-12 1 15</inkml:trace>
  <inkml:trace contextRef="#ctx0" brushRef="#br0" timeOffset="16816.93">12862 14151 26 0,'0'13'13'0,"-14"0"-13"16,11-7 14-16,-1-3-14 15,1 3 0-15,-4-3 3 0,-1 4 1 16,1-1-1-16,0-3 0 16,0 0 5-16,0 0 0 15,0 4 0-15,-3-1 1 16,-4 6-1-16,-4 4 0 15,-7 6-3-15,-10 13 0 16,-7-4-3-16,-4 10 1 16,-4 6-2-16,-6-3 1 15,-4 9-2-15,3 0 0 16,8 4-2-16,7-10 1 16,3-3-5-16,7-7 1 0,4-9-8 15,7-2 0-15,14-11-3 16,7-9 0-16</inkml:trace>
  <inkml:trace contextRef="#ctx0" brushRef="#br0" timeOffset="17252.34">12555 14634 51 0,'4'0'25'0,"14"4"-27"16,-11-1 49-16,3-3-44 0,1-3 1 16,-1 3 1-16,8-4 1 15,3 4-8 1,0-3 1-16,0 3 4 0,-3 0 0 15,-4 3-2-15,-3 4 0 16,-8 5-2-16,-6 4 0 16,-4 3-1-16,-4 3 1 15,-3 0-1-15,-7 6 1 16,3 3 0-16,-3 1 0 16,3-1 1-16,4-3 0 15,4 3 0-15,6-5 1 16,4-4-1-16,11-4 1 0,-1-2-1 15,12-7 1-15,13-5-4 16,7-11 0-16,4 1-11 16,0-13 1-16,-4-9-4 15,8-7 0-15</inkml:trace>
  <inkml:trace contextRef="#ctx0" brushRef="#br0" timeOffset="17522.9">13247 14208 57 0,'-7'28'28'0,"14"-15"-32"16,0-10 53-16,0 3-47 0,4-3 1 15,3 0 0-15,10 1 1 16,5-4-6-16,6-4 1 16,4 1 1-16,3 0 1 15,-3 3-6-15,-4 0 0 16,-7 0-13-16,-7-9 0 16</inkml:trace>
  <inkml:trace contextRef="#ctx0" brushRef="#br0" timeOffset="17704.41">13204 14512 65 0,'15'19'32'0,"38"-3"-40"0,-29-16 52 0,11 0-50 15,8 0 1-15,-1-4-27 16,8-5 1-16,-8 0 33 15,-7 2 0-15</inkml:trace>
  <inkml:trace contextRef="#ctx0" brushRef="#br0" timeOffset="18604.01">14376 14202 48 0,'0'0'24'0,"0"6"-26"0,0-6 46 0,0 0-43 15,0 0 1-15,-4-3 0 16,-3 3 0-16,-7 3-3 16,-7 3 0-16,-7 4 2 15,-4-1 0-15,4 7-2 16,-4 3 1-16,7 15-2 15,1-3 0-15,2 13-3 16,8 10 1-16,4 5-4 16,3 1 1-16,10-1 1 15,8-12 0-15,10-6 3 16,7-13 0-16,7-9 6 16,4-13 0-16,0-15 5 0,0-13 1 15,0-3-1 1,-1-13 0-16,1-9-2 0,-7 3 0 15,-7-3-8-15,-4 3 0 16,-7 7-14-16,-7-4 0 16</inkml:trace>
  <inkml:trace contextRef="#ctx0" brushRef="#br0" timeOffset="18876.4">14817 14493 52 0,'28'13'26'0,"14"-7"-29"16,-21-6 38-16,15 0-35 15,2 0 0-15,5-3 0 16,-1-3 0-16,0-1-3 16,-3-2 1-16,-3 0-12 15,-8-1 1-15</inkml:trace>
  <inkml:trace contextRef="#ctx0" brushRef="#br0" timeOffset="19104.26">15088 14456 35 0,'0'50'17'0,"-14"25"-15"0,11-62 19 16,-1 18-21-16,1 3 0 0,-1 1-4 15,4 3 0 1,4-10-4-16,6-6 1 0</inkml:trace>
  <inkml:trace contextRef="#ctx0" brushRef="#br0" timeOffset="19459.06">15928 14208 35 0,'-14'31'17'0,"3"23"-16"0,11-32 28 15,0 3-28-15,-3 3 1 16,-1 6 1-16,1 1 0 16,3-1-4-16,0-2 0 15,0-4 2-15,3-9 0 16,8-4-7-16,-1-2 0 15,4-4-6-15,1-9 1 16</inkml:trace>
  <inkml:trace contextRef="#ctx0" brushRef="#br0" timeOffset="19744.9">16256 14293 46 0,'4'31'23'0,"3"7"-22"0,-4-26 42 0,-3-2-41 15,-3 8 0-15,-4 7 0 16,-4 7 0-16,-7 2-3 16,-10 4 1-16,-7 6 2 15,0 6 0-15,-8 3-2 16,-3 10 1-16,0 0-3 15,1 6 1-15,-5 0-5 0,15-7 1 16,7-8-9 0,3-4 1-16,4-16-3 0,0-9 1 15</inkml:trace>
  <inkml:trace contextRef="#ctx0" brushRef="#br0" timeOffset="20256.83">16030 15008 31 0,'-3'9'15'0,"10"-3"-7"0,-7-6 27 0,3 3-30 15,4 1 0-15,0-1 3 16,4 0 0-16,0 3-10 16,3 0 1-16,3 4 7 15,4-4 0-15,4 0-3 16,3 1 1-16,-3-4-1 16,3-3 0-16,4 0-2 15,0 0 1-15,-4 0-1 16,0 0 0-16,-7 0-2 15,-3 3 1-15,-11 3-2 16,-10 7 1-16,-8-1-1 16,-7 1 0-16,4 2 0 0,-3 1 0 15,-8 6 1-15,0 6 0 16,1 0 1-16,2 1 0 16,5-1 0-16,3 0 1 15,7-3 0-15,7-3 0 16,7 0 0-16,7-6 1 15,0-1-2-15,7-5 1 16,14-7-2-16,4 0 0 16,0-6-6-16,-4-3 0 15,-3-7-10-15,-11-2 0 0</inkml:trace>
  <inkml:trace contextRef="#ctx0" brushRef="#br1" timeOffset="34862.46">16133 13885 40 0,'10'3'20'0,"-13"-22"-18"16,3 10 20-16,-4-1-21 15,-3 1 0-15,-7 0 1 16,-7-1 0-16,-7 1-3 15,-15-1 1-15,-6-2 1 16,-8 12 0-16,4 6 0 16,-7 13 0-16,0 3-1 15,1 16 0-15,2 5-1 16,1 14 1-16,6 12-1 16,4 6 0-16,15 4-1 15,6 2 0-15,14-3-1 0,11-9 1 16,18 0 0-16,10-9 0 15,15-4 1-15,9-12 0 16,15-9 1-16,22-16 1 16,9-10 0-16,5-9 1 15,-8-16 0-15,-3-2 0 16,-1-14 0-16,-9-9 0 16,-15 1-1-16,-14-4 1 15,-11-10 0-15,-21-2 1 16,-28-7-2-16,-28-3 0 0,-4-3 0 15,-25-3 1 1,-13 3-4-16,-11 7 1 0,-1 2-12 16,8 7 1-16</inkml:trace>
  <inkml:trace contextRef="#ctx0" brushRef="#br1" timeOffset="35567.54">16450 12480 46 0,'56'-47'23'0,"-31"-13"-19"0,-18 35 35 0,-3-3-39 16,-4-6 0-16,-4-1 0 16,-6 4 1-1,-15-10-2-15,-10 7 1 0,-4 2 0 16,-11 4 0-16,-9-3-1 15,-12 2 1-15,-10 4 0 16,-7 3 0-16,3 7 0 16,-3 2 1-16,3 10-1 15,0 3 1-15,1 13-1 16,3 5 0-16,10 14-1 16,11 12 1-16,7 6-2 0,14 9 0 15,15 4-1-15,10 0 1 16,14-4-1-16,17-2 0 15,18-7 1-15,15-9 1 16,17-10 0-16,11-15 1 16,27-22 0-16,19-20 1 15,-8-17 0-15,8-14 0 16,-11-6-1-16,-22 1 0 16,-24 2-2-16,-17-3 0 15,-19 4-6-15,-23 2 0 16,-19 1-4-16,-10-7 1 0</inkml:trace>
  <inkml:trace contextRef="#ctx0" brushRef="#br1" timeOffset="36140.32">16665 9652 40 0,'103'-32'20'0,"-43"-18"-24"0,-43 34 37 15,4-6-31-15,0 0 0 16,-6 4 3-16,-8-1 1 16,-11-3-7-16,-14 3 0 15,-24-3 4-15,-32 3 0 16,-32 4-1-16,-3 2 0 16,-18 7-1-16,-11 12 0 15,11 10-1-15,14 12 1 16,4 16-2-16,0 19 0 15,20 12-2-15,15 13 1 16,21 3-2-16,22 3 1 0,24 0-2 16,28-3 0-16,21-3 2 15,36-10 0-15,28-9 2 16,10-19 0-16,29-15 1 16,13-29 1-16,-6-19 1 15,7-31 1-15,-25-21-2 16,-28-26 1-16,-36-22-1 15,-38-10 1-15,-46-8-2 16,-28-1 0-16,-40-12-8 16,-30-4 1-16,-40-8-5 15,-21-7 1-15</inkml:trace>
  <inkml:trace contextRef="#ctx1" brushRef="#br1">1767 12634 0,'0'0'16,"0"0"0,0 0-1,0 0 1</inkml:trace>
  <inkml:trace contextRef="#ctx0" brushRef="#br1" timeOffset="37160.66">9179 14797 31 0,'25'-12'15'0,"-7"-19"-7"15,-11 21 15-15,0-2-20 16,0-4 1-16,-7 3 1 16,0-2 1-16,-11 2-8 15,-6 4 1-15,-5-1 4 16,-13 1 1-16,-18 3-2 16,-10 3 1-16,-15-1-2 15,-10 1 0-15,17 3-1 16,-10 10 1-16,4 5-1 15,-1 7 1-15,4 7-1 16,0 11 1-16,10 10-2 0,4 1 1 16,18 8-1-16,14-2 0 15,14-1-1-15,14 4 0 16,17-1-2-16,15-9 1 16,17 1-1-16,11-14 0 15,18-5 0-15,17-4 1 16,11-9 0-16,0-13 1 15,-11-9 1-15,0-7 1 16,-6-12 1-16,-19-9 0 0,-6-7 0 16,-15-9 1-16,-14-6-2 15,-10-3 1-15,-14-10-10 16,-8-3 1-16,-10-13-2 16,-3 7 0-16</inkml:trace>
  <inkml:trace contextRef="#ctx0" brushRef="#br1" timeOffset="42008.23">9183 13186 34 0,'42'0'17'0,"-3"-22"-9"0,-32 9 18 0,4 1-24 16,3-10 0-16,-4-3 3 15,-3 3 0-15,-3 0-7 16,-8 3 1-16,-17-3 3 16,-14 0 1-16,-7 3-2 15,-18 3 1 1,-11 7-2-16,-3 6 0 0,-4 6 1 15,-3 10 0-15,18 12-2 16,6 12 1-16,8 13-1 16,14 16 0-16,-1 13-2 15,19-4 1-15,10 3-2 16,21 4 0-16,21-13 0 16,14 0 0-16,22-16 3 15,7-21 0-15,20-20 2 16,12-15 1-16,10-22 1 0,-11-10 0 15,-21-18 1-15,-17-6 0 16,-29-10-3-16,-24 0 1 16,-25 0-4-16,-32-4 0 15,-25 4-11-15,-10-9 0 16</inkml:trace>
  <inkml:trace contextRef="#ctx0" brushRef="#br1" timeOffset="42519.42">9821 11135 48 0,'50'-32'24'0,"-29"11"-25"16,-21 8 38-16,-7-3-36 16,-18-6 0-16,-14-3 1 15,-10 0 0-15,-25 3-3 16,-18 3 1-16,-10 10 1 15,0 12 0-15,3 16 0 16,4 12 1-16,6 19-2 16,5 19 1-16,-1 16-1 0,7 6 0 15,22 3-1-15,10-3 1 16,18-6-1-16,17 3 0 16,22-16 0-16,21-6 0 15,21-13-1-15,10-16 1 16,25-11-1-16,29-23 1 15,10-16 1-15,3-24 0 16,8-14-1-16,-18-18 0 16,-18-6-1-16,-21-6 0 0,-17 8-5 15,-26 1 1-15,-13 3-8 16,-21-6 1-16</inkml:trace>
  <inkml:trace contextRef="#ctx0" brushRef="#br1" timeOffset="43044.66">10093 9579 45 0,'106'-31'22'0,"-60"-28"-18"0,-36 43 38 16,1 3-41-16,-4-2 0 16,-11-4 1-1,-10-6 0-15,-25-3-3 0,-28-1 0 16,-31 4 2-1,-15 0 0-15,-25 3-1 0,-10 3 1 16,14 4-1-16,-7-7 1 16,0 9-1-16,0 13 0 0,14 6 0 31,7 13 1-31,10 16-1 0,12 6 0 16,23 75-2-1,37 6 1-15,38-9-1 16,14 0 0-16,39 0 0 15,31-7 0-15,22-9 0 16,28-12 1-16,14-29 2 16,-6-27 1-16,16-36 0 15,1-40 0-15,-25-37-1 16,-32-29 1-16,-42-9-6 16,-35-7 0-16,-46-12-11 15,-36 0 0-15</inkml:trace>
  <inkml:trace contextRef="#ctx0" brushRef="#br1" timeOffset="45625.51">9088 5864 36 0,'7'9'18'0,"-7"-15"-5"0,0-1 18 15,0 11-27-15,0 2 0 16,0 0 1-16,0 7 1 16,-7 5-8-16,3 14 0 0,-3-4 5 15,0 13 0-15,0 12-2 16,-4 7 0-16,1 9-2 15,3 6 1 1,0-3-3-16,0-3 0 0,3-16-5 16,-3-18 0-16,3-7-7 15,1-15 0-15</inkml:trace>
  <inkml:trace contextRef="#ctx0" brushRef="#br1" timeOffset="46188.17">9543 6099 38 0,'28'3'19'0,"4"-25"-17"0,-25 16 28 16,3-4-28-16,1 1 1 15,-4-1 3-15,0 1 0 16,0 0-7-16,0 5 1 16,-7-2 4-16,4 0 1 15,-4 0-3-15,-4 3 1 16,1 3-2-16,-1 0 0 15,-14 9-1-15,1 3 0 0,-1 1-1 16,0 3 1-16,-3 9-2 16,4 12 1-16,-1 4-3 15,4 16 1-15,7 5-1 16,14 10 0-16,7-12 0 16,7-10 0-16,0-6 2 15,1-9 0-15,6-10 4 16,0-6 0-16,4-19 2 15,3-7 0-15,-3-15 1 16,-4-9 1-16,0 0-1 16,-7-7 0-16,-7-3-3 15,-3 4 1-15,-7-7-4 16,-8 0 1-16,-3-3-6 16,3 18 0-16,-3 1-7 15,4-3 0-15,-1 3-3 0,8-1 0 16</inkml:trace>
  <inkml:trace contextRef="#ctx0" brushRef="#br1" timeOffset="46991.97">10280 5741 52 0,'11'7'26'0,"-1"2"-31"0,-6-6 51 0,3 16-46 15,0 0 1-15,-4 9 0 16,1 3 1-16,-1 10-2 16,-3-3 0-16,0 12 1 15,0 9 0-15,-3 10 0 16,-1 10 0-16,4 5-1 16,0-5 1-16,0-16-1 15,0-10 0 1,4-6-3-16,-1-6 1 15,1-10-5-15,-1-6 0 16,1-6-9-16,-1-6 1 16,-3-10-1-16,4 0 0 15</inkml:trace>
  <inkml:trace contextRef="#ctx0" brushRef="#br1" timeOffset="47743.09">11060 6058 44 0,'3'3'22'0,"8"-12"-25"0,-11 9 45 0,0 0-40 16,3-7 0-16,-3 1 0 16,-3 0 1-16,-4-7-5 15,-4 10 1-15,-3 0 2 16,-7 6 1-16,-7 0-2 16,-4 7 0-16,0 5 0 15,0-5 0-15,8 9-1 16,-1 9 1-16,4 6-3 15,7 13 0-15,3 7-4 16,8 8 0-16,13 1 2 16,8-3 0-16,6-13 2 15,8-13 0-15,7-2 4 16,0-4 0-16,0-16 5 16,-1-15 0-16,-2-12-1 15,-5-14 1-15,-6 1-3 16,-7-13 1-16,-8 1-2 0,-6 2 0 15,-8-6-3 1,-3-3 1-16,-3 0-8 0,-1 12 0 16,-3-2-6-16,3 2 0 15</inkml:trace>
  <inkml:trace contextRef="#ctx0" brushRef="#br1" timeOffset="48150.81">11557 5663 46 0,'-4'12'23'0,"4"17"-23"16,0-26 39-16,0 12-39 16,0 14 1-16,0 8 2 15,0 4 1-15,0 19-4 16,0-7 0-16,0 19 2 15,4 0 1-15,0 7-2 16,3 2 1-16,-4-9-2 16,1-12 0-16,-1-10-4 0,1-9 0 15,-4-19-5-15,3-7 0 16,1-8-6-16,3-14 0 16</inkml:trace>
  <inkml:trace contextRef="#ctx0" brushRef="#br1" timeOffset="48631.38">12150 6058 47 0,'10'-19'23'0,"1"-18"-23"0,-8 27 40 0,1 4-39 16,-4-4 1-16,0 4-1 15,-4 0 0-15,-3 3-2 16,-3 3 1-16,-11 0 1 16,-8 3 0-16,-2 9-1 15,-1 4 1-15,0-3-1 16,7 5 1-16,-3 11-1 15,3 11 1-15,1 1-1 16,3 13 0-16,7-1-1 0,10 10 0 16,8-7-2-16,-4-3 1 15,10-12-1-15,11-10 1 16,11-15 0-16,10-10 1 16,4-12 2-16,0-10 0 15,-4-12 1-15,-6-13 1 16,-5 4 0-16,-6-7 0 15,-7-3-1-15,-8-3 0 16,-3 18-4-16,-3 7 0 16,-8-3-7-16,-3 0 1 15,-3-7-7-15,3 7 0 16</inkml:trace>
  <inkml:trace contextRef="#ctx0" brushRef="#br1" timeOffset="49006.47">12771 5697 39 0,'7'29'19'0,"-4"-14"-16"0,-3-5 29 16,-3 12-28-16,-4 9 0 16,0 13 2-16,-1-3 1 15,1 15-8-15,4 16 1 16,3 10 7-16,3 6 0 15,8 6-2-15,3-22 0 16,4-6-3-16,-4-10 1 16,-4-9-10-16,1-6 1 15,-11-19-12-15,-4-3 0 0</inkml:trace>
  <inkml:trace contextRef="#ctx0" brushRef="#br1" timeOffset="51287.83">13370 6588 37 0,'0'3'18'0,"4"-9"-9"15,-4 6 18-15,3-10-24 16,1 4 1-16,-4-3 0 15,3-1 1-15,-3 1-7 16,0 6 1-16,0-4 3 16,-3 1 1-16,-1 3-3 15,-3 0 1-15,0 0-1 0,0 0 0 16,0 3 0-16,0 3 0 16,0 6 0-16,0 4 1 15,0 9-1-15,3 0 0 16,1-10-1-16,3 1 1 15,3 2-1-15,8-2 1 16,3 0-1-16,4-1 1 16,3-6 1-16,4 1 0 15,-1-7 1-15,-6 0 1 16,0-4-1-16,-4-2 1 16,-4 0-1-16,-3 3 1 15,0 3-2-15,-3-6 1 0,-4 2-2 16,-4-2 0-16,-3 3 0 15,0 3 0-15,-3 0-1 16,-4 3 1-16,-1 3 0 16,1-2 0-16,0-4 0 15,-3 3 0-15,2 3 0 16,8 0 1-16,0 4-1 16,4-4 0-16,3 0 0 15,7 0 1-15,3 1-1 16,5-4 1-16,6-3-1 15,-4-3 1-15,1-4-1 16,0-2 0-16,-8 3 0 16,1-1 0-16,-4-5 0 15,0-4 1-15,-4 1-1 16,-3-4 0-16,-7 3 0 16,-3 0 1-16,-4 4-1 0,0-7 0 15,-4 10-1 1,0-1 1-16,-3 4 0 0,4 0 0 15,-5 6-1-15,5 6 1 16,3 0 0-16,-1 10 0 16,5 0-1-16,6-1 1 15,1 1-1-15,6-4 1 16,4 1 0-16,4 0 0 16,3-1-1-16,4-6 1 15,-1 1 0-15,1-7 1 0,3 0-1 16,-7 0 1-16,-3 0 0 15,-1-10 0-15,-2 1-1 16,-5-4 0-16,-3 1 0 16,-3-1 1-16,-1 1-1 15,-3-1 0-15,0 4 0 16,0-1 0-16,0-2 0 16,0 2 0-16,-7 7 0 15,3 0 0-15,-3 6 0 16,3 0 0-16,1 4 0 15,3 2 0-15,0 10-1 16,3-7 1-16,1 4-1 16,3 0 1-16,3-1-1 15,4 1 1-15,4-3 0 16,3-7 1-16,0-3-1 16,4-9 1-16,-1 3 0 0,-3 0 0 15,-3-4-1-15,-4-5 1 16,0-1-1-16,-3 4 1 15,-4-1-1-15,-4 1 0 16,-3 6-2-16,-4 9 1 16,1 3-1-16,-1-2 1 15,-10 2-2-15,7-6 1 16,0 0-4-16,7 4 0 16,3-4-10-16,4 0 0 15</inkml:trace>
  <inkml:trace contextRef="#ctx0" brushRef="#br1" timeOffset="61854.53">14355 5785 44 0,'21'13'22'0,"7"-26"-13"16,-21 7 23-16,7 0-30 15,-3-1 1-15,-4 7 1 0,0 0 0 16,-4 0-6-16,4-6 1 16,-7 0 2-16,-3 6 1 15,-4 0-2-15,-7-6 0 16,-11 2 0-16,-3 1 0 15,-11 3-1-15,-7 7 1 16,4 2 0-16,-4 3 0 16,0 14-3-16,0 8 0 15,7 7-2-15,8 3 1 0,2 12-2 16,8 7 1-16,7 0-1 16,7-1 0-1,7 1 3-15,11-3 0 0,6-7 2 16,1-6 0-16,10-9 2 15,11-10 1-15,7-13 2 16,3-8 0-16,4-14 1 16,4-11 0-16,-1-17-1 15,-3-2 1-15,-7-14-2 16,-11 4 1-16,-10-6-4 16,-8 0 1-16,-10-1-1 15,-7 7 0-15,-7 7-3 16,-10-1 1-16,-11 0-3 15,-4 7 0-15,-14 5-4 16,-3-8 0-16,-1 5-4 16,1 7 0-16</inkml:trace>
  <inkml:trace contextRef="#ctx0" brushRef="#br1" timeOffset="62305.96">15120 5967 45 0,'35'16'22'0,"-17"-32"-23"0,-14 10 43 0,-4-1-42 16,0-2 1-16,0 0-1 15,-4 2 1-15,-10-2-1 16,-7 3 0-16,-11-1 0 16,-7 4 1-16,-3 3-1 15,-8 7 1-15,-6 8-1 16,7 13 1-16,6 4-1 16,4 9 0-16,11 6 0 15,7-7 0-15,10-2-1 16,11 0 1-16,8-4-1 15,16-2 0-15,8-11 1 16,14-8 0-16,7-4 0 16,3-12 1-16,-6-3-1 15,-12 0 1-15,-6-10-1 16,0-9 1-16,-7-3-3 16,-4 0 0-16,-4-10-3 0,-6-3 0 15,0-3-10-15,-4-3 1 16</inkml:trace>
  <inkml:trace contextRef="#ctx0" brushRef="#br1" timeOffset="62578.03">15692 5704 44 0,'14'9'22'0,"-4"-3"-23"0,-10-6 35 0,4 7-31 15,-4 11 1-15,0 14 1 16,-4 5 1-16,4 10-8 16,-3 7 1-16,-1 18 3 15,1 0 1-15,-4 10-7 16,-4-4 1-16,0-3-12 15,-6-9 0-15</inkml:trace>
  <inkml:trace contextRef="#ctx0" brushRef="#br1" timeOffset="63478.61">9116 5459 39 0,'-7'25'19'0,"10"10"-12"16,-3-35 19-16,-3 6-23 15,-8-6 1-15,-3 3 1 16,-11 3 0-16,1 7-7 16,-19 12 0-16,1 0 5 15,-14 16 0-15,3 12-2 16,0 7 0-16,7 18-1 16,4 4 1-16,3 12-1 15,7 9 1-15,14 19-2 0,11 1 1 16,7-7-3-1,18 0 1-15,17-22-3 16,18-13 1-16,18-18-10 0,-1-19 0 16</inkml:trace>
  <inkml:trace contextRef="#ctx0" brushRef="#br1" timeOffset="64198.34">15928 5324 39 0,'0'3'19'0,"18"-6"-12"16,-11 6 27-16,3 4-30 15,4-1 1-15,4 10 2 16,10 6 0-16,7 6-8 15,8-6 0-15,-1 9 6 16,-7 10 0-16,-6 3-3 16,-5 12 1-16,-3 16-2 15,-10 13 0-15,-4 3-2 16,-7 9 1-16,-14 19-1 16,-11 0 0-1,-35 6-10 1,7-28 0-16,11-28-6 15,3-16 1-15</inkml:trace>
  <inkml:trace contextRef="#ctx0" brushRef="#br1" timeOffset="64633.81">16379 6450 48 0,'11'16'24'0,"7"-10"-21"0,-11-6 38 0,7 0-40 15,4 0 1-15,3 0 1 16,0 3 0-16,-4 0-4 15,1 0 1-15,0 0 2 16,-4 1 0-16,-4 2-1 16,-6 3 0-16,-4 7-2 15,-7 9 1-15,-4-6-1 16,-6 6 1-16,-4 0-2 16,-1 3 1-16,5 0 1 15,-1 1 0-15,4-1 0 16,7-6 0-16,7-6 1 15,11-4 1-15,6-3-1 0,11-5 0 16,15-8-3-16,6-2 1 16,0 3-7-16,-6 3 0 15,-4 0-9-15,-8 3 1 16</inkml:trace>
  <inkml:trace contextRef="#ctx0" brushRef="#br1" timeOffset="65655.7">18528 7758 27 0,'-7'-4'13'0,"7"-39"-1"16,3 46 13-16,-3 0-23 0,0-3 1 15,4 12 2-15,-1 26 0 16,1 15-7-16,-1 23 1 16,1 8 3-16,0 29 1 15,-1 16-2-15,1 24 1 16,-4 14-2-16,0 27 0 15,0 16 0-15,-4 13 1 16,4 28-1-16,0 21 0 16,-3 26 0-16,-1 28 1 0,0 29 0 15,-3 5 0-15,0 14-1 16,-3-11 0-16,-4-8 0 16,3 2 1-16,-3-6 0 15,-7-6 0-15,-7-3 0 16,-4-6 1-16,0 2 0 15,4-15 1-15,0-9-1 16,6-38 0-16,1-25-3 16,4-32 1-16,3-43-4 15,7-26 1-15,-1-24-5 16,1-20 1-16,0-18-8 16,-7-22 1-16</inkml:trace>
  <inkml:trace contextRef="#ctx0" brushRef="#br0" timeOffset="82680.18">23827 8607 42 0,'0'0'21'0,"0"16"-19"0,0-13 21 15,-4 10-23 1,-6-4 1-16,-1 4 0 0,-3 2 0 16,-7 7-2-16,-1 3 1 15,1 4 0-15,0-4 0 16,0 0-3-16,0-3 1 16,3-3-5-16,4-4 1 15,3-5-5-15,-3-7 0 16</inkml:trace>
  <inkml:trace contextRef="#ctx0" brushRef="#br0" timeOffset="82875.54">23551 8592 28 0,'4'15'14'0,"17"-2"-7"0,-10-4 22 0,3 7-27 15,3 6 1-15,1 9 0 16,7 4 1-16,7-7-5 15,-1 0 0-15,5 4 3 16,-1-4 0-16,-3 3-6 16,-4-3 0-16,-3 1-8 15,-8-11 1-15</inkml:trace>
  <inkml:trace contextRef="#ctx0" brushRef="#br0" timeOffset="83400.39">24190 8375 26 0,'-7'19'13'0,"7"-9"-6"0,0-10 14 15,3 3-16-15,-3 0 0 0,4 0 5 16,3 0 1-16,0-3-13 16,4 0 1-16,3-6 8 15,7 3 1-15,4-7-3 16,3 4 1-16,0-3-3 15,-3 2 0-15,-4 4-2 16,-3 6 1-16,-4 7-2 16,-7 9 0-16,-7-1-1 15,-4 1 1-15,-6 9-2 16,-4 7 0-16,-4 12 0 16,0 6 1-16,-3 10-1 15,3-13 1-15,4 0 0 16,4-6 0-16,-1-6 1 15,8-7 0-15,3-6 1 16,10-6 1-16,11 0 0 0,11-10 0 16,7-6-5-16,7 1 0 15,14-4-12-15,0-4 1 16,0 8-2-16,3 2 0 16</inkml:trace>
  <inkml:trace contextRef="#ctx0" brushRef="#br0" timeOffset="83850.67">25573 8833 28 0,'-18'3'14'0,"1"-12"-6"16,13 3 23-16,4-1-27 16,-3 4 0-16,3 3 6 15,3 0 0-15,8 6-11 0,3 1 0 16,3-4 7-16,1 3 1 16,14-3-3-16,10-3 1 15,8-6-5-15,2 0 1 16,-2-1-4-16,-1 1 0 15,-6 3-6-15,-8 3 0 16,-7 0-8-16,-14 0 1 16</inkml:trace>
  <inkml:trace contextRef="#ctx0" brushRef="#br0" timeOffset="84050.62">25598 9200 62 0,'10'16'31'0,"4"-10"-38"16,-3-6 57-16,14 0-50 15,10-3 0-15,7-3-6 16,8-1 1-16,-1 1-5 16,-3 3 1-16,-11 3-8 15,-7 0 0-15</inkml:trace>
  <inkml:trace contextRef="#ctx1" brushRef="#br0" timeOffset="48177.6">21417 6309 0,'0'0'16,"0"0"0,0 0-16,0 0 15,4 9 1,-1-2-16,8 5 16,-4 1-16</inkml:trace>
  <inkml:trace contextRef="#ctx0" brushRef="#br0" timeOffset="85232.2">27111 8808 43 0,'14'-22'21'0,"-7"-16"-12"0,-3 26 22 16,-4-1-30-16,0 1 0 15,-7-1 1-15,-4 1 0 16,-10 2-3-16,-4 4 0 16,-7 6 1-16,-6 3 1 0,-12 7-1 15,8 5 1 1,3 17-2-16,4 2 1 0,0 13-3 15,-1 10 1-15,1 18-1 16,10 0 0-16,15 10-1 16,6-16 1-16,8-6 0 15,6-20 0-15,4-8 4 16,15-13 1-16,13-19 3 16,7-16 0-16,8-12-1 15,6-9 1-15,-6-16 0 16,-8 12 0-16,-7 0-4 15,-6 1 1-15,-12 2-8 16,-2 4 1-16,-8 6-10 16,-4-3 1-16</inkml:trace>
  <inkml:trace contextRef="#ctx0" brushRef="#br0" timeOffset="85475.06">27421 9247 56 0,'4'22'28'0,"-8"-22"-38"0,4 0 46 16,0 0-42-16,0 0 1 15,7-9-19-15,1-1 1 0,-1-5 24 16,0-14 0-16</inkml:trace>
  <inkml:trace contextRef="#ctx0" brushRef="#br0" timeOffset="85906.81">27693 8686 60 0,'25'15'30'0,"10"-5"-41"16,-24-7 62-16,3 0-51 0,0 0 0 15,7-3 1-15,11 0 0 16,7 0-1-16,-1 3 0 15,1 4 0-15,-7-1 1 16,-7 3-1-16,-8 7 1 16,-6 3-2-16,-8-3 1 15,-6 9-1-15,-8 3 0 16,-10 6 0-16,-7-2 0 16,-4 12-1-16,7 3 1 15,1-3 0-15,3-4 1 0,3-2-1 16,4-4 1-1,3-5 0-15,8-4 0 0,3 0-1 16,0-10 1-16,10-2-3 16,8-4 1-16,10-5-5 15,4-4 1-15,7-7-9 16,0-5 1-16,-1-10-1 16,8-10 1-16</inkml:trace>
  <inkml:trace contextRef="#ctx0" brushRef="#br0" timeOffset="86341.9">28600 8538 49 0,'7'35'24'0,"0"-45"-29"0,-4 14 51 16,-3 2-46-16,0 3 0 15,-7 4 0-15,-10 3 0 16,-5 2 0-16,-2 7 0 16,-4 4 0-16,6-4 0 15,1 0 0-15,0 3 0 16,3-6 0-16,4-6 0 15,7-7 1-15,4 0 0 0,3 1-1 16,10-1 0-16,11 4 0 16,15-4 0-16,6 1 0 15,7-1 0-15,4 0-1 16,-7 4 0-16,-7 6 0 16,-14 9 0-16,-18 0-1 15,-18 10 0-15,-10 3-2 16,-18-1 1-16,-10-2-6 15,-1-13 1-15,5-12-6 16,-5-10 1-16</inkml:trace>
  <inkml:trace contextRef="#ctx0" brushRef="#br0" timeOffset="86600.34">28374 8520 60 0,'14'34'30'0,"25"-6"-38"0,-18-28 59 16,18-6-51-16,14-13 0 15,24-3-1-15,4-12 0 16,22-13 0-16,17 3 0 0,7-9-6 15,-25 5 1 1,-14 11-10-16,-24 2 0 0</inkml:trace>
  <inkml:trace contextRef="#ctx0" brushRef="#br0" timeOffset="88356.36">20807 10194 54 0,'-4'19'27'0,"4"-10"-26"16,-3-9 28-16,-4 3-30 16,-4 7 1-16,-3 2-1 15,0 1 1-15,-4 3-2 16,-3 6 1-16,-4 3-4 0,-3 9 1 15,0 1-8 1,0 15 1-16,3 13-2 0,7 6 0 16</inkml:trace>
  <inkml:trace contextRef="#ctx0" brushRef="#br0" timeOffset="88491.34">20648 11082 38 0,'35'6'19'0,"8"-66"-11"0,-22 35 36 15,11-9-39-15,-1-20 0 16,1 4 0-16,-7-13 1 15,0 1-9-15,-8 2 1 16,-3 7 1-16,-7 6 1 0,-3 9-16 16,3 1 0-16</inkml:trace>
  <inkml:trace contextRef="#ctx0" brushRef="#br0" timeOffset="88759.98">21382 10683 66 0,'3'16'33'16,"-6"-10"-42"-16,6-3 54 0,4 1-47 0,4 2 0 0,3-6-9 16,0 0 1-16,7-3 2 0,-3-7 0 15,0-9-9-15,-1-3 1 16</inkml:trace>
  <inkml:trace contextRef="#ctx0" brushRef="#br0" timeOffset="89180.83">21777 10006 59 0,'4'9'29'0,"3"-6"-39"0,-7-3 60 0,10 4-49 15,8-1 1-15,10 3 2 16,0 3 0-16,4 1-4 16,0-1 0-16,7 1 3 15,-8-1 1-15,-2 0-1 16,-8 1 0-16,-7 2-2 16,-11 1 1-16,-10 9-2 15,-7 6 0-15,-14 10-1 16,-7 6 0-16,-4 9-3 15,4-3 1-15,6 7 0 16,1 8 0-16,3-5 0 16,1 0 1-16,6-1 0 0,4-5 0 15,7-1 1 1,7-12 0-16,7-10-3 0,4-9 0 16,13-10-4-16,8-5 1 15,3-10-10-15,4-16 1 16</inkml:trace>
  <inkml:trace contextRef="#ctx0" brushRef="#br0" timeOffset="89523.87">22338 10310 49 0,'-4'-3'24'0,"8"16"-26"16,-4-10 41-16,-4 6-39 15,-3 4 1-15,0 2-1 16,0 4 1-16,-3 0-2 16,-1 0 1-16,4 6 0 15,0-9 1-15,0-1-1 16,3-5 1-16,4-1 0 16,11 4 0-16,3 2 0 15,-3 1 0-15,13 3 1 16,8 0 0-16,7-1 0 15,0 1 0-15,-1 0-1 16,-6 3 1-16,-11-3-2 16,-10 6 0-16,-15 6-5 0,-13-6 1 15,-11-6-8 1,-1-10 0-16,-6-15-4 0,-4-9 0 16</inkml:trace>
  <inkml:trace contextRef="#ctx0" brushRef="#br0" timeOffset="89736.41">22348 10178 70 0,'0'16'35'0,"39"15"-50"0,-21-27 72 0,10 2-57 16,11-6 0-16,14-3-5 15,17-7 1-15,1-2-1 16,14 6 0-16,3-1-14 16,0-8 1-16</inkml:trace>
  <inkml:trace contextRef="#ctx0" brushRef="#br0" timeOffset="90029.37">23506 10401 53 0,'-25'25'26'0,"-14"47"-30"0,29-69 39 16,-8 10-36-16,-10 6 1 16,-4 6-1-16,0 3 1 15,0 0-3-15,8-6 0 0,3-6-11 16,3-16 1-16</inkml:trace>
  <inkml:trace contextRef="#ctx0" brushRef="#br0" timeOffset="90203.51">23149 10216 37 0,'18'22'18'0,"31"85"-10"0,-28-70 23 0,8 1-29 16,2 18 1-16,1 1-1 16,-4 5 0-16,8 1-5 15,-1-3 1-15,-3-10-8 16,-4-12 0-16,-7-16-3 15,-3-10 0-15</inkml:trace>
  <inkml:trace contextRef="#ctx0" brushRef="#br0" timeOffset="90755.92">23999 10269 57 0,'-3'-3'28'0,"3"0"-33"16,3-3 59-16,5 6-50 16,2 0 0-16,8 0 2 15,6 0 0-15,8 3-8 16,3-3 1-16,1 6 4 15,-1 4 1-15,-3-1-3 16,-4 4 1-16,-7 2-3 16,-7 7 1-16,-10 3-1 15,-11 10 0-15,-7-4 0 16,-4 4 0-16,-3 5 0 16,-4 4 0-16,0-6 0 0,4-4 1 15,4 1 1-15,10 3 0 16,3-10 0-16,11 0 0 15,11-6-3-15,14-10 0 16,17-5-5-16,11-10 1 16,0-7-13-16,10-5 0 15,12-4-1-15,-5-6 0 16</inkml:trace>
  <inkml:trace contextRef="#ctx0" brushRef="#br0" timeOffset="91074.29">25358 10514 59 0,'0'19'29'0,"3"-26"-38"16,-3 7 61-16,7 0-51 15,7 4 0-15,4-1 0 16,10-3 1-16,11 0-3 16,0 0 1-16,-4-3-1 0,4-1 0 15,0 8-6-15,-8-1 1 16,-9 0-11-16,-12 0 0 15</inkml:trace>
  <inkml:trace contextRef="#ctx0" brushRef="#br0" timeOffset="91238.32">25167 10780 66 0,'11'26'33'0,"42"-4"-43"0,-32-26 58 0,14 11-50 15,15-7 0-15,6 0-12 16,-3 3 0-16,0-3 5 16,-11 0 0-16</inkml:trace>
  <inkml:trace contextRef="#ctx0" brushRef="#br0" timeOffset="91897.17">27023 10310 47 0,'21'35'23'0,"-3"-17"-17"16,-15-14 32-16,1-1-37 15,-4 0 1-15,-7 0 0 16,0 0 0-16,-11 0-3 15,-7 0 0-15,-7 1 2 16,-6 2 0-16,-1 9-1 16,4 14 0-16,-4-1-2 15,0 13 0-15,0 6-4 16,7 9 0-16,8 7-4 16,10 3 1-16,14-4 1 15,7 1 0-15,7-16 6 0,3-9 0 16,12-13 6-16,13-13 1 15,0-8 4-15,4-14 1 16,0-9-2-16,0-9 1 16,-4-9-5-16,-3-1 0 15,-4 3-8-15,-3 4 0 16,-7-7-11-16,-8 13 0 16</inkml:trace>
  <inkml:trace contextRef="#ctx0" brushRef="#br0" timeOffset="92145.11">27668 11034 57 0,'11'63'28'0,"0"-60"-34"15,-8 4 47-15,1 2-42 16,-1 4 0-16,1-1-5 16,-4-2 1-16,0-4-7 15,0-6 1-15,-4-10-4 16,1-2 0-16</inkml:trace>
  <inkml:trace contextRef="#ctx0" brushRef="#br0" timeOffset="92487.06">28011 10511 54 0,'10'28'27'0,"-6"-25"-40"0,-4 3 56 16,-7 7-43-16,0 3 0 15,0-1 1-15,-1 1 0 16,-2 0-2-16,3-1 1 0,-4 1 0 16,8 0 0-16,-1-4 1 15,11 4 1-15,4 9-1 16,6 0 1-16,8 6 0 16,10 4 1-16,4-1-2 15,4 7 1-15,-8 0-2 16,-3-10 1-16,-11 1-2 15,-11 5 0-15,-10 1-4 16,-10-4 0-16,-8-8-11 16,-3-11 0-16</inkml:trace>
  <inkml:trace contextRef="#ctx0" brushRef="#br0" timeOffset="92692.97">28039 10611 68 0,'60'-22'34'0,"102"-15"-48"0,-116 21 60 16,24-6-50-16,19-6 0 15,2 0-9-15,-2-10 0 16,-19 0 5-16,-24 7 0 15</inkml:trace>
  <inkml:trace contextRef="#ctx1" brushRef="#br0" timeOffset="56552.63">16799 9150 0,'0'0'15,"0"0"1</inkml:trace>
  <inkml:trace contextRef="#ctx0" brushRef="#br0" timeOffset="93925.3">20645 12223 54 0,'7'3'27'0,"3"-9"-27"0,-6 3 28 16,-1-10-27-16,1 1 1 15,-4-1-1-15,-4 1 1 16,-3-4-3-16,-7 0 0 0,-11 4 1 16,-6 5 0-1,-5 7-3-15,-2 3 0 0,2 13-5 16,-3 3 1-16,-3 9-5 16,3 13 1-16,4 3-3 15,7 9 0-15</inkml:trace>
  <inkml:trace contextRef="#ctx0" brushRef="#br0" timeOffset="94045.23">20334 12722 46 0,'42'18'23'0,"110"-118"-21"15,-117 69 49-15,-3-7-51 16,-11 7 0-16,-3-7-12 16,-4 7 0-16,-3 2 3 15,-4 1 0-15</inkml:trace>
  <inkml:trace contextRef="#ctx0" brushRef="#br0" timeOffset="94271.11">20920 12458 59 0,'0'10'29'0,"0"-4"-39"0,0-6 49 16,0 3-40-16,0-3 1 15,0 0-7-15,0 0 1 0,3-6-5 16,4-7 0-16</inkml:trace>
  <inkml:trace contextRef="#ctx0" brushRef="#br0" timeOffset="94629.03">21325 12066 48 0,'4'28'24'0,"-22"7"-29"15,11-26 34-15,0 1-29 0,0-1 0 16,0 1 0-16,0-1 0 16,4-3 1-16,-1 0 1 15,8 4-1-15,3 6 1 16,7-4 0-16,7 4 1 16,4 3 0-16,3 6 0 15,0 0-1-15,0-6 0 16,0 6-1-16,-10 0 1 15,-11 3-2-15,-10 3 0 16,-12 1-4-16,-13-4 0 16,-3-6-11-16,-5-16 0 15,1-9 0-15,3-10 1 0</inkml:trace>
  <inkml:trace contextRef="#ctx0" brushRef="#br0" timeOffset="94842.91">21347 11818 52 0,'24'16'26'0,"15"-3"-32"16,-28-4 53-16,6 4-47 16,15-1 0-16,7 1-1 15,10-1 1-15,1 4-3 16,13-7 1-16,18-6-7 15,11 1 1-15,10-4-7 16,-13-7 1-16</inkml:trace>
  <inkml:trace contextRef="#ctx0" brushRef="#br0" timeOffset="95096.76">22874 12248 62 0,'-14'41'31'0,"-28"25"-44"0,24-57 60 16,-10 19-47-16,-7 7 1 0,-4 2-1 15,-7 4 1-15,0 3-3 16,0-6 1-16,11-10-5 15,0-3 1-15,13-22-11 16,5-15 1-16</inkml:trace>
  <inkml:trace contextRef="#ctx0" brushRef="#br0" timeOffset="95277.72">22624 12311 43 0,'42'94'21'0,"11"-25"-23"16,-39-47 28-16,7 9-27 15,4 0 0-15,-4 4-10 0,0-4 0 16,-7-9 6-16,-3-12 0 16</inkml:trace>
  <inkml:trace contextRef="#ctx0" brushRef="#br0" timeOffset="95664.91">23527 12170 65 0,'35'12'32'0,"4"10"-39"16,-29-22 66-16,5-6-57 16,6 3 0-16,0 3 1 15,4 0 0-15,-4 3-4 16,-4 3 0-16,-6 13 1 16,-11 6 1-16,-11 6-2 15,-6 4 1-15,-8 9-1 16,-7 0 1-16,4 6 0 15,0 0 0-15,10 6 0 16,4-12 1-16,11-12 0 16,10-7 1-16,10-6-2 15,15-1 1-15,17-2-6 0,15-16 0 16,-4 0-14-16,10-12 1 16,8-1-2-16,7 4 0 15</inkml:trace>
  <inkml:trace contextRef="#ctx0" brushRef="#br0" timeOffset="96072.79">25083 12135 62 0,'17'35'31'0,"18"-26"-40"15,-10-6 62-15,7-6-53 16,14 3 0-16,14-3-1 0,3 0 1 16,-3 0-2-16,-10 0 0 15,-8 6-8-15,-14 3 1 16,-7 0-8-16,-21 7 0 15</inkml:trace>
  <inkml:trace contextRef="#ctx0" brushRef="#br0" timeOffset="96253.68">25054 12421 59 0,'14'25'29'0,"8"-32"-35"0,-5 10 52 0,18 4-47 15,11-1 1-15,14 3-4 16,14-2 0-16,0-7-4 16,4 0 0-16,-4 0-8 15,-3-7 1-15</inkml:trace>
  <inkml:trace contextRef="#ctx0" brushRef="#br0" timeOffset="96552.58">26709 12013 55 0,'10'16'27'0,"-3"53"-32"0,-7-48 48 15,-3 11-42-15,-4 15 0 16,-7 6 1-16,-7 13 0 16,-4 6-3-16,4 10 1 15,0-1 1-15,3 4 0 16,7-16-3-16,1 3 1 16,6-12-11-16,8-17 0 15,3-21-4-15,7-12 0 16</inkml:trace>
  <inkml:trace contextRef="#ctx0" brushRef="#br0" timeOffset="96810.5">27100 12825 64 0,'4'25'32'0,"-1"-19"-40"16,-3-6 63-16,4 4-54 15,-4-1 0-15,4 0-1 16,-1 3 1-16,1 0-5 16,3 1 0-16,0-1-11 0,0-6 0 15,-7-10-3-15,3-5 0 16</inkml:trace>
  <inkml:trace contextRef="#ctx0" brushRef="#br0" timeOffset="97258.38">28307 12201 46 0,'-42'6'23'0,"-40"-9"-32"0,58-3 41 0,-8 9-32 15,-10 3 1-15,-8 13 0 16,8 3 1-16,-4 9-3 16,4 7 1-16,-1 15 0 15,8 10 0-15,14 6-2 16,10-6 1-16,15-4-1 0,6-2 1 16,8-10-1-16,17-10 1 15,11-15 0-15,21-18 1 16,14-14 2-16,-6-21 0 15,-8-13 1-15,-11-16 0 16,-10-6-1-16,-18-3 1 16,-14 0-7-16,-10 13 1 15,-29-7-9-15,-7 13 1 16</inkml:trace>
  <inkml:trace contextRef="#ctx0" brushRef="#br0" timeOffset="106761.83">28081 13001 20 0,'11'-10'10'0,"-4"7"-3"0,-7 3 10 16,3-6-17-16,1 0 1 0,-4 6 0 15,0 0 0-15,-4 3-2 16,-3-6 1-16,0 6 0 16,0-3 0-16,-3 6 0 15,-5-3 0-15,1-3 0 16,0 0 0-16,0 3 0 15,0-3 0-15,0 0 0 16,-4 3 1-16,-3 1 0 16,3-1 0-16,1 0 1 15,-1-3 1-15,1 3 0 16,-5 0 0-16,1 0 0 16,0 0 0-16,0 4-2 15,0-4 1-15,3 3-1 16,4 3 0-16,3-2-1 15,4-1 1-15,4 3-1 16,3 1 1-16,7-1 0 16,3 1 0-16,5-4 1 0,2 0 0 15,1 0 0-15,10-2 1 16,7-4-1-16,11-10 1 16,4 1-1-16,6 2 0 15,-3-2-1-15,0 0 1 16,-7 2-2-16,-8 1 1 15,-6 6-1-15,-7-3 0 16,-11 6-1-16,-10 0 1 16,-15 7 0-16,-7 2 0 15,-6 4-1-15,-8 0 1 16,-3-7-1-16,-4 3 1 16,0-2-1-16,0 2 1 0,4-2-2 15,7-1 1-15,-1 4 0 16,12-4 0-16,3 1-1 15,3-7 1-15,4-3 1 16,11-7 0-16,3 1 0 16,10 3 0-16,4-3 1 15,11 3 1-15,0-4-1 16,3 4 0-16,1 3 0 16,-5 0 1-16,-6 0-1 15,-4-3 0-15,-3 0-1 16,-4 3 1-16,-14 0-2 15,0 3 1-15,-7 3 0 16,-7 1 0-16,-7 2-2 16,-4 0 1-16,-7 1-5 15,-10 2 1-15,3-2-8 0,-17 2 1 16</inkml:trace>
  <inkml:trace contextRef="#ctx0" brushRef="#br0" timeOffset="107240.62">27933 13753 53 0,'3'7'26'0,"-31"21"-37"16,18-22 47-16,-4 3-36 15,-8 4 0-15,-6-1-1 16,-4-2 1-16,-3-1-1 15,0-2 0-15,3 2-1 16,4 4 1-16,3 2-1 16,8 1 1-16,2 3-1 15,8 0 1-15,7-1 0 16,11-2 0-16,7-3 1 0,6 2 0 16,5-2 0-16,-1-4 1 15,-4 1 0-15,-6-1 0 16,-7-3 0-1,-11 10 0-15,-11 6-2 0,-10 3 1 16,-7 0-7-16,-4-3 0 16,0-3-5-16,8-10 1 15</inkml:trace>
  <inkml:trace contextRef="#ctx0" brushRef="#br0" timeOffset="107827.17">28074 13549 43 0,'7'7'21'0,"-3"24"-23"16,-4-25 38-16,0 7-35 16,0 9 1-16,-4 6 0 15,-3 7 1-15,0 2-4 16,0 7 0-16,-7 6 2 15,0 4 1-15,-4-4-2 16,4-6 0-16,3-4-2 16,4-8 0-16,0-7-2 15,0-6 0-15,4-10-3 16,-1-6 1-16,-6-3-4 0,-1-6 0 16,-3 0 2-16,0 2 0 15,0 1 1-15,3-3 1 16,4 0 3-16,4 3 1 15,-1 0 4-15,0-1 0 16,1 4 1-16,6 0 0 16,5 4 1-16,6 2 1 15,3 3 1-15,4 1 1 16,4 2 0-16,10-2 0 16,1-1 0-16,6-3 1 0,0-3-2 15,-3-6 0-15,-4 0-2 16,-3-3 0-16,-4-4-2 15,-6 4 0-15,-8 0-2 16,-7-4 1-16,-11 1-1 16,-6 3 1-16,-12 6-1 15,-6 0 0-15,-4 0-3 16,1 3 1-16,-5 6-3 16,1 4 0-16,3 6-3 15,4 3 0-15,4 3-5 16,9 0 1-1,8-3 0-15,7-3 1 0</inkml:trace>
  <inkml:trace contextRef="#ctx0" brushRef="#br0" timeOffset="111595.81">28455 13910 25 0,'0'0'12'0,"-3"-3"2"0,3 3 11 0,0 6-21 16,-4 4 0-16,0 5 4 15,1 7 0-15,-4 3-9 16,0 13 0-16,0 6 6 16,3 6 1-16,1 13-2 15,-1-10 0-15,1 0-3 16,3-3 1-16,-4-9-1 16,4-6 1-16,0-10-2 15,0-6 0-15,0-10-1 16,0-9 1-16,0-9-2 15,0-13 0-15,0-10-2 16,-3-5 1-16,3-7 0 0,3-9 0 16,-3 5 0-16,0-2 0 15,0-3 1-15,0 6 0 16,0 6 1-16,0 4 1 16,0 8-1-16,4 4 1 15,3 3 0-15,0 10 0 16,3 5 0-16,4 4 1 15,8 3-1-15,-1 3 1 16,4 4 1-16,-1 2 1 16,8 4-1-16,0 2 1 15,-1 4-1-15,-2 0 1 0,-8-3-1 16,-7-1 1-16,-7-2-3 16,-7 3 1-16,-7 6-2 15,-7-1 1-15,-11 5-1 16,-10-11 0-16,-7-5-2 15,3-4 0-15,-4-6-11 16,-2-16 0-16</inkml:trace>
  <inkml:trace contextRef="#ctx1" brushRef="#br1" timeOffset="78727.11">20641 6005 0,'0'0'16,"0"0"-16,-18-16 16</inkml:trace>
  <inkml:trace contextRef="#ctx0" brushRef="#br1" timeOffset="117301.15">26293 8215 30 0,'7'19'15'16,"7"19"-8"-16,-7-32 16 0,-4 10-22 16,4 6 1-16,-3 12 0 15,-1 1 0-15,-3 15-3 16,-3 6 0-16,3 13 2 16,0 13 0-16,0 6-1 15,-4 12 1-15,4 16-1 16,4 6 1-16,-8 7 0 15,4 12 0-15,4 6 0 0,-1 7 0 16,-6-7 0-16,-1 4 1 16,1-4-2-16,-4 4 1 15,-4-4-1-15,1 4 1 16,-1-4-1-16,0-3 1 16,1-2-1-16,-1-1 1 15,-3-13-1-15,7-2 0 16,0-20 0-16,-4-5 0 15,-3-1 0-15,4-9 1 16,-1-3-2-16,4-1 1 16,0-2 0-16,0 0 0 0,-4-13-1 15,4 0 1-15,0-6 0 16,0-10 0-16,4-5 0 16,-1-1 0-16,1 9-1 15,3-12 1-15,0 3-1 16,0 7 1-16,-4 3-1 15,1-7 1-15,-1 10-1 16,1-4 0-16,3 1-1 16,3-1 1-16,1 1 0 15,3-13 0-15,0-6 1 16,0-4 0-16,0-2 1 16,3-4 0-16,-3-3 0 15,4-3 1-15,-4-3-1 16,0-3 1-16,4-6-1 15,3-1 0-15,7-9-1 0,11-6 0 16,0-6 0-16,6-4 0 16,5 1-1-16,10-4 1 15,7-3-1-15,-4 0 1 16,0 4 0-16,11 5 1 16,1 1-1-16,-5 9 0 15,1 0 0-15,-5 3 0 16,5-3 0-16,-11-6 0 15,-7 0 0-15,-7-4 0 16,-8 4 0-16,-2 3 0 0,-8 0 0 16,-4 0 0-1,-3-1-1-15,-3 4 1 0,-4 0-1 16,-3 0 0-16,-4 0 0 16,0-3 0-16,-4-3 0 15,1-3 0-15,-1-7 1 16,-3 0 0-16,-4 1 0 15,1-7 0-15,3-4 0 16,-4-11 0-16,4 5 0 16,0-8 0-16,0-7 0 15,3-3 0-15,1-10 0 16,-1-6 1-16,1-3-1 16,3-3 1-16,3 0-1 15,4-13 1-15,-3 1 0 16,0-4 0-16,-1-6 0 15,4 3 0-15,0-7 1 16,0 4 0-16,-7-12-1 16,4 2 1-16,3 1-1 0,-4-10 0 15,-3 0 0-15,-3-9 0 16,-1 3-1-16,1 3 0 16,-4-4 0-16,-7-5 0 15,-1 0 0-15,5 2 1 16,-4-8-2-16,3-1 1 15,1 0 0-15,-1-3 1 16,0-3-1-16,1-6 0 16,-1 3 0-16,1 0 0 15,-4 3-1-15,-1-9 0 16,1 5-1-16,-3 4 0 0,3 4 0 16,-8 14 0-16,-6 1 0 15,11 6 0-15,-1 4 0 16,4 15 0-16,3 3 0 15,-3 9 1-15,4 13 0 16,-1 10 0-16,0 2 0 16,-3 10 0-16,4 3 1 15,-4 0 0-15,7 13 0 16,3 6 1-16,-3 3-1 16,3 3 0-16,-3 3 0 15,0 4 0-15,4-1 0 16,-1 7 0-16,1 3 0 15,-1 0 1-15,1 6-2 16,-1 0 0-16,4 6 0 16,-3 1 1-16,3 2-1 15,0 4 1-15,0 0-1 0,-4-1 1 16,1 7-1-16,-1-12 1 16,-3 2 0-16,0 1 0 15,-4 6-1-15,1 6 1 16,-1-3 0-16,-3 3 1 15,0-3-1-15,0 0 1 16,-4-4-1-16,1-2 1 16,-8 0-1-16,-3 3 1 15,-1 9-1-15,-9 3 0 16,-5 4 0-16,1 2 0 0,-4 4-4 16,7 0 0-16,-7-7-6 15,1 4 1-15</inkml:trace>
  <inkml:trace contextRef="#ctx0" brushRef="#br1" timeOffset="130617.34">17688 5933 24 0,'-7'12'12'0,"-3"-12"0"16,6 0 13-16,1-3-23 15,-1 6 0-15,1-6 3 16,-1 3 0-16,0 3-5 0,4-3 1 16,0 0 4-1,4 0 1-15,7 3-2 0,3 3 0 16,10-2-2-16,12-4 1 15,6-10-5-15,0 7 1 16,4 0-8-16,-3-3 1 16,-1-7-6-16,-10 10 0 15</inkml:trace>
  <inkml:trace contextRef="#ctx0" brushRef="#br1" timeOffset="130843.03">17590 6256 56 0,'-8'18'28'0,"12"-11"-28"15,-4-7 52-15,7-4-50 16,7 4 1-16,11 0 1 16,10 0 0-16,15-6-6 15,-1 0 1-15,11 0 0 16,0 3 1-16,0 3-8 15,-14 3 0-15,-8-3-11 16,-16-3 1-16</inkml:trace>
  <inkml:trace contextRef="#ctx0" brushRef="#br1" timeOffset="133319.67">13134 6992 13 0,'0'7'6'0,"0"5"4"0,0-9 6 16,0 1-14 0,-4 5 0-1,-10 13 1-15,-3 0 0 16,-5 3-4-16,5-3 0 16,-1 6 2-16,-6 0 1 15,-5 7-1-15,-6-1 0 16,-11-5-1-16,0-4 0 15,-3 0 0-15,-8 0 1 16,-3-3 0-16,1-3 0 0,-1-1-1 16,-7 1 1-16,-8 3-1 15,-9-3 0-15,-4 0 0 16,3-4 0-16,0-5-1 16,-6-1 0-16,-5 4 1 15,-3-4 0-15,1 1 0 16,6-1 0-16,-7 4 0 15,0-1 0-15,-3 1 0 16,-4-4 0-16,8 0 0 16,-1 4 0-16,-11-4 0 15,8 1 0-15,0-4 0 16,-1-3 0-16,8-3 0 16,-4 0 0-16,1-6 0 15,2-7 0-15,1-2 0 16,3-1 0-16,11 0 0 15,-3 1 1-15,2-1-1 16,1 0 0-16,4 1 0 0,3-7 0 16,3 0 0-1,4-3 0-15,7-4-1 0,14 1 1 16,11 0-1-16,-4-3 1 16,4 2-1-16,0 7 0 15,3 4-4-15,-3-4 0 16,-1-3-2-16,5-7 0 15</inkml:trace>
  <inkml:trace contextRef="#ctx0" brushRef="#br1" timeOffset="134205.45">8968 7250 24 0,'21'-26'12'0,"7"-5"-11"16,-17 22 22-16,3-7-20 16,3-6 0-16,-3-9 1 15,8 3 0-15,-8-1-5 16,3 1 0-16,1-3 3 16,-7 2 0-16,-1 1-1 15,-3 3 0-15,-3 6-1 16,-1 4 1-16,-3 5-2 15,0 1 0-15,0 3 0 0,0-1 0 16,0 7-2-16,0 7 1 16,4 2-1-16,3 0 1 15,0 4 0-15,4 3 0 16,3-1 0-16,3 1 1 16,8 6 1-16,3-3 0 15,0 9 0-15,8-3 0 16,2-3 0-16,8-3 1 15,-3-3 1-15,-5-4 0 16,-6 1 1-16,-4-1 0 16,-6 1-1-16,-8-4 0 15,-4 4 0-15,-10-4 1 0,-17 0-2 16,-22 4 0-16,-11 0-2 16,-9 2 1-16,-12-2-1 15,7 6 1-15,1 3-4 16,-4 3 0-16,0 0-6 15,7-3 1-15</inkml:trace>
  <inkml:trace contextRef="#ctx0" brushRef="#br1" timeOffset="136938.5">19131 5616 43 0,'11'-10'21'0,"-8"-8"-18"0,-3 8 22 15,0 4-22-15,0 6 0 16,0 0 2-16,0 0 0 16,-7 3-7-16,-7 10 1 15,0-1 3-15,-7 10 1 0,-7 6-3 16,-11 19 1-16,0 13-1 15,-3 12 1-15,-1 3-1 16,8 7 1-16,7 6-1 16,7-1 1-16,3-2-1 15,7 0 1-15,11-16-1 16,11-13 0-16,10-12-3 16,11-9 0-16,3-10-9 15,-3-6 1-15,7-16-4 16,0-10 1-16</inkml:trace>
  <inkml:trace contextRef="#ctx0" brushRef="#br1" timeOffset="137208.42">19332 5776 53 0,'-7'28'26'0,"11"13"-33"0,-1-29 53 15,-3 4-45-15,0-3 0 16,7 24-1-16,0 4 1 16,0 9-2-16,0 10 0 15,1-4 0-15,-5-3 0 16,1-6-5-16,3-3 0 15,0-15-9-15,3-14 0 0</inkml:trace>
  <inkml:trace contextRef="#ctx0" brushRef="#br1" timeOffset="137423.88">19590 6281 46 0,'-4'6'23'0,"8"0"-28"15,-4-6 35-15,0 6-31 16,0-2 0-16,0 2-10 16,0-6 1-16,0 6 4 15,0-6 0-15</inkml:trace>
  <inkml:trace contextRef="#ctx0" brushRef="#br1" timeOffset="137854.65">20228 5876 51 0,'14'-12'25'0,"-24"-14"-33"0,3 20 46 0,-4 0-38 16,-3 0 1-16,-4 9-1 16,-3-3 1-16,-7 6-1 15,0 7 0-15,0 5 0 16,3 14 1-16,4 5-3 15,7 17 0-15,7 5-2 16,3-12 1-16,11 4-1 16,7-11 1-16,4-12 1 15,3-12 0-15,4-10 5 16,3-2 0-16,4-8 1 16,-1-18 1-16,5-6-1 15,-8 3 1-15,-3-6-3 16,-8-10 0-16,-3 3-5 15,-3 1 0-15,-11 5-10 0,-4 1 0 16,-6 3-2-16,-4 3 1 16</inkml:trace>
  <inkml:trace contextRef="#ctx0" brushRef="#br1" timeOffset="138171.51">20634 5603 44 0,'-7'32'22'0,"-7"18"-27"0,7-31 43 0,-7 15-39 16,-4 13 1-16,0 10 0 15,4-1 0-15,0 13-1 16,4 0 1-16,-1-16-4 16,7-9 1-16,4-9-9 15,4-16 0-15</inkml:trace>
  <inkml:trace contextRef="#ctx0" brushRef="#br1" timeOffset="138635.71">21135 5845 43 0,'28'-3'21'0,"-7"-19"-18"0,-14 15 34 0,-3-2-36 16,-1-4 1-16,-3-2 1 15,-7 5 0-15,-3-5-4 16,-11 8 1-16,-11 1 2 15,-7 3 0-15,0 9-1 16,-7 19 1-16,1 0-2 16,-1 10 1-16,10 12-1 15,5 0 0-15,6 0-1 16,7 0 1-16,11 0-2 16,11-3 1-16,10-13-1 15,11-6 0-15,10-15 0 16,4-13 1-16,7-13 1 15,-8 4 0-15,-6-14 1 16,-7-17 0-16,-4 2-1 16,-3-3 1-16,-1-3-8 0,1 0 1 15,-4 3-8-15,-7 3 0 16</inkml:trace>
  <inkml:trace contextRef="#ctx0" brushRef="#br1" timeOffset="138889.97">21438 5425 49 0,'18'34'24'0,"-11"19"-23"0,-7-53 40 0,4 13-40 16,-4 12 1-16,0 6-2 15,-4 10 1-15,-3 12-2 16,0 10 0-16,-4 19-2 16,8-20 1-16,-1 1-9 15,1-3 0-15,-4-16-4 16,7-13 1-16</inkml:trace>
  <inkml:trace contextRef="#ctx0" brushRef="#br1" timeOffset="139310.48">22218 5842 42 0,'14'12'21'0,"0"-28"-24"0,-14 4 37 16,-7 6-34-16,-7-13 1 15,-14 3 0-15,-7 0 1 0,-8 4-2 16,-3 3 0-16,-3 2 1 16,3 14 1-16,7 11 0 15,8 4 0-15,2 13-1 16,12 12 0-16,3-6-2 15,3 9 1-15,7-3-1 16,11 0 0-16,15-6-1 16,9-7 0-16,5-12 0 15,6-9 1-15,-3-13 0 16,-4-13 1-16,-3 1 0 16,-4-7 0-16,-7-10-4 15,0-5 1-15,1-10-9 16,-5 0 0-16</inkml:trace>
  <inkml:trace contextRef="#ctx0" brushRef="#br1" timeOffset="139535.25">22574 5399 60 0,'7'54'30'0,"-10"30"-40"0,3-43 56 15,-4 16-47-15,1 24 1 16,-4-2-8-16,-4 18 1 0,-3-6-5 16,-7-13 1-16</inkml:trace>
  <inkml:trace contextRef="#ctx0" brushRef="#br1" timeOffset="146188.34">22789 5133 20 0,'-7'0'10'0,"4"3"3"0,3-3 11 0,0 3-21 16,0 0 0-16,3 0 2 15,1 7 0-15,-1 6-6 16,1 9 0-16,3 6 4 15,4 16 0-15,6 6-1 16,1 26 0-16,-8 15 0 16,1 22 0-16,-4 12-1 15,-7 4 1-15,-7 6-1 16,-7-19 1-16,-7-12-4 16,-4-19 0-16,0-19-6 15,4-16 1-15,4-9-6 16,6-13 0-16</inkml:trace>
  <inkml:trace contextRef="#ctx0" brushRef="#br1" timeOffset="146680.51">23100 6306 44 0,'3'0'22'0,"4"3"-23"0,-7-3 41 0,8 3-38 16,2 0 0-16,1 0 2 16,3-3 1-16,3-3-6 15,5 0 1-15,-1 0 3 16,0-3 0-16,-3 6-2 16,-4 3 1-16,-7 3-2 15,-7 3 1-15,-7 4-2 16,-4 3 1-16,-3 2-1 15,0 4 0-15,-4 7 0 16,1 5 0-16,3 4 1 16,3-10 0-16,7-3 1 15,4-3 0-15,7-6 0 16,11-4 1-16,10-2-2 16,8-7 1-16,2-6-6 0,-2-4 1 15,-8 7-12-15,-3 7 0 16</inkml:trace>
  <inkml:trace contextRef="#ctx0" brushRef="#br1" timeOffset="147898.53">24476 5537 43 0,'10'0'21'0,"-6"13"-15"16,-4-7 21-16,-4 7-25 15,-6 9 0-15,-11 3 1 0,-15 9 0 16,-3 7-4-16,-3 3 0 15,-4 6 2-15,-3 7 1 16,0-4-3-16,10-9 0 16,3 0-3-16,12-13 0 15,3-6-9-15,6-9 0 16,5-7 0-16,3-21 0 16</inkml:trace>
  <inkml:trace contextRef="#ctx0" brushRef="#br1" timeOffset="148109.82">23989 5534 38 0,'0'0'19'0,"18"38"-22"16,-4-22 38-16,3 9-31 16,8 6 1-16,7 10 2 15,7 9 1-15,6 3-11 16,5 10 1-16,-1-13 5 15,-3-3 1-15,-7 3-15 16,-7-6 1-16,-18-9-5 16,-7-10 1-16</inkml:trace>
  <inkml:trace contextRef="#ctx0" brushRef="#br1" timeOffset="150088.34">25090 5522 41 0,'3'-10'20'0,"-3"17"-16"0,0-4 21 16,0 3-23-16,4 0 1 15,3-3 3-15,3 1 0 16,4-1-7-16,4 0 0 0,0 0 5 16,10 0 0-16,-3 0-1 15,-1 4 0-15,1-1-2 16,-4 6 0-16,-3 4-1 16,-8 6 0-16,-3-3 0 15,-7 12 0-15,-3 4-1 16,-15-1 1-16,1 4-1 15,-1 6 0-15,-7-13 0 16,1 16 1-16,2-9 0 16,5-1 1-16,3 1-1 15,3 3 0-15,0-4 0 16,1-2 1-16,6-10-1 16,1-3 1-16,13-6-1 15,-3-4 0-15,18-9-1 16,3-6 1-16,8-3-5 15,6-7 1-15,4-2-11 16,0-4 1-16</inkml:trace>
  <inkml:trace contextRef="#ctx0" brushRef="#br1" timeOffset="150688.84">25975 5230 27 0,'11'10'13'0,"-1"-10"-1"16,-6-10 8-16,-1 4-16 15,1 0 1-15,3-4 4 16,-4 1 0-16,1-1-11 16,-1 7 1-16,1-3 6 15,-1 3 1-15,-3-7-2 16,-3 14 0-16,-8-4-3 15,-3 6 1 1,-14 16-1 0,0 3 0-16,0 9-1 0,10 10 0 15,0 0-2-15,8 0 1 16,3 6-1-16,3-3 1 16,4-6-1-16,0-10 1 15,4-12-1-15,3-9 1 16,7-17 0-16,3-5 1 15,5 2 0-15,-1 4 1 16,0-10-1-16,-3-2 1 16,-8-1-1-16,-3 6 0 15,-7 1 0-15,-3 9 1 0,-8 9-2 16,-6 3 1-16,-8 1-3 16,0-7 1-16,-3 3-5 15,-7 0 1-15,-8 4-8 16,-3 2 1-16</inkml:trace>
  <inkml:trace contextRef="#ctx0" brushRef="#br1" timeOffset="159125.91">19664 6177 28 0,'-7'0'14'0,"0"-3"-6"15,7 0 14-15,-4 0-21 16,1 0 0-16,-1-1 2 16,1 1 0-16,3 3-3 15,0 0 0-15,0 0 3 16,0 0 0-16,0 0-1 15,-4 3 0-15,1 1-1 16,3 2 0-16,-4 3-1 16,1 1 1-16,3 2-1 15,0 1 0-15,0 2 0 16,0-5 0-16,0 6 0 16,3-4 0-16,1 1 0 0,-1-4 0 15,1 4 0-15,3-4 1 16,0-3 0-16,3-3 1 15,-3 1 0-15,4-11 1 16,0 1-2-16,-1-3 1 16,1-1 0-16,-4 1 0 15,-4-4-2-15,1 4 1 16,-4-1-1-16,0-2 0 16,-4 6 0-16,1 2 0 15,-1-5 0-15,1 3 0 0,-4 3-1 16,0 3 1-16,3 0 0 15,1 3 0-15,-5 3 0 16,5 3 1-16,-1-2-1 16,1-1 0-16,-1-3 0 15,1 3 0-15,-1-2 0 16,1 2 0-16,-1-3 0 16,4-3 0-16,4 3 0 15,3-3 0-15,0 3 0 16,0-3 0-16,0 0 0 15,0 3 1-15,4-6-1 16,-4 3 0-16,0-6-1 16,-4-3 1-16,-3-4-1 15,0 0 1-15,-3 1 0 16,-1-1 0-16,1 4-1 16,-4 0 1-16,0 2 0 15,0 4 0-15,-1 3 0 0,-2 3 0 16,-1 4-1-16,1 2 1 15,3 0-1-15,0 4 1 16,0-1 0-16,0-5 0 16,7-1 0-16,-4-3 1 15,4 7-1-15,0-7 0 16,0 0 0-16,4 0 1 16,3-3-1-16,3 0 0 15,-3 0 0-15,4-6 1 16,-1-10-1-16,-3 3 1 0,0 1-1 15,-3 2 0-15,0 4 0 16,-4 0 0-16,-4 6-3 16,-3 3 0-16,0 6-11 15,-4-5 1-15</inkml:trace>
  <inkml:trace contextRef="#ctx0" brushRef="#br1" timeOffset="160026.78">19258 5428 30 0,'4'-16'15'0,"-1"3"-3"0,-3 13 13 0,0 0-23 15,-7 4 0-15,-7 5 1 16,-7 10 0-16,-4 3-4 16,-7 0 0-16,4 9 2 15,0 13 0-15,-4 0-1 16,-7 22 0-16,4 12 0 15,3 7 0-15,8 12 0 16,-1 0 1-16,11-6 0 16,7-6 0-16,7-10-1 15,10-9 0-15,15-10-3 16,0-15 0-16,7-10-9 16,3-15 0-16</inkml:trace>
  <inkml:trace contextRef="#ctx0" brushRef="#br1" timeOffset="160777.81">22722 5252 27 0,'18'57'13'0,"24"8"2"15,-27-49 14-15,2 19-27 16,1-7 1-16,-4 19 1 15,0 12 0 1,-14 79-6 0,-7-9 0-16,-14 9 2 15,-7-19 1-15,-8-12-13 16,1-7 1-16,7-22-1 16,10-15 0-16</inkml:trace>
  <inkml:trace contextRef="#ctx0" brushRef="#br1" timeOffset="169319.67">2247 7946 17 0,'18'3'8'0,"-1"0"-3"15,-6 0 9-15,0 0-11 16,-1-3 0-16,8 3 1 16,-4 1 1-16,4 2-6 15,3-3 0-15,7 0 4 16,-7 0 1-16,7-3-3 15,11 3 1-15,4-3-2 16,6 3 1-16,4 1-1 16,10-1 1-16,-3 0-1 15,4 0 1-15,6 0 0 0,-3-3 0 16,11 0-1-16,3 0 1 16,7-6-1-16,4 6 0 15,-4-6-1-15,4-1 1 16,0 1-1-16,14-3 1 15,-8 2 0-15,5 1 1 16,6 3 0-16,-7 3 1 16,8-3 0-16,-1-3 1 15,-3-1-1-15,3-2 1 16,1-4-2-16,2 1 1 0,5-4-1 16,-4 0 0-16,7-2-1 15,7 2 0-15,-4 0 1 16,1 4 0-16,6 2 1 15,1-2 0-15,6-4-1 16,-6-3 1-16,-4-3 0 16,3 7 0-16,11-7-1 15,-14 3 1-15,15 6-2 16,2 1 1-16,4 2-1 16,1 4 0-16,6 3 0 15,7 0 1-15,-7 3-1 16,8 0 1-16,-5 3 0 15,-6-3 0-15,3 3 0 16,4 0 0-16,10 0-1 16,-10 1 1-16,7 2-1 15,7 6 1-15,-7 1-1 16,3 6 0-16,14-4 0 16,-13-2 1-16,2-4-1 15,8-2 0-15,-14 2 0 0,18-3 1 16,-8 1-1-16,-7-1 1 15,11 0-2-15,0 0 1 16,-3 1 0-16,13 2 0 16,1 4 0-16,-8-4 1 15,8 0-1-15,6 1 1 16,-13-4-1-16,3 0 1 16,10-2-1-16,-6-1 1 0,-1 0-1 15,11 0 0-15,-7 0 0 16,4 0 0-16,3 0 0 15,0 0 1-15,4 1-1 16,-4-1 0-16,3 0 0 16,15-3 1-16,-14 0 0 15,6 0 0-15,-10-6-1 16,7-1 1-16,15 1 0 16,-15 0 0-16,14 3-1 15,-10 0 1-15,17 3-1 16,4-4 1-16,-4 1-1 15,4-3 0-15,-18-3 0 16,15-4 0-16,-1 4 0 16,0-1 1-16,7 1-1 15,-6-7 0-15,6-6 0 16,-3 3 0-16,0 1 0 16,10-1 0-16,-3-3 0 0,11 0 0 15,-4 3 0-15,7 0 0 16,-15 4-1-16,15-7 1 15,-10 3 0-15,17 0 0 16,-14 0 0-16,14 0 0 16,-7 7 0-16,10-4 0 15,-6 4 0-15,10-1 1 16,-7 4-1-16,11-1 0 0,-8 7 0 16,8-6 0-16,-4 6 1 15,4-1 0-15,-1 4-1 16,1 0 1-16,0 0 0 15,-8 4 0-15,8 2-1 16,-15 0 1 0,181 7-1-1,-85-4 1-15,-32-6-1 16,-36 0 0-16,-23-6 0 16,-1-13 0-16,-32 4 0 15,-3 3 0-15,-8-1 0 16,-13 1 0-16,-11-1 0 15,4 1 1-15,-22-1-1 16,-7 1 0-16,1 0-1 16,-8-4 1-16,-25 4 0 15,1-4 0-15,-11 1-1 16,-11-1 0-16,-3 1-2 0,-14-1 1 16,-14 4-3-16,-15 2 1 15,-10 1-8-15,-10 3 1 16,-15 0-6-16,0 6 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2T18:50:52.9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context xml:id="ctx1">
      <inkml:inkSource xml:id="inkSrc12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12T18:53:34.954"/>
    </inkml:context>
    <inkml:brush xml:id="br4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5736 2872 49 0,'14'-13'24'0,"18"-18"-14"15,-25 22 25-15,0 2-33 16,0-2 0-16,-3 3 2 15,-1 3 1-15,-3-4-6 16,-7 4 0-16,-14 6 4 16,-14 7 0-16,-15 9-2 15,-13 6 1-15,-8 0-1 16,11 9 0-16,-3 1-2 0,-4 12 1 16,14-13-2-1,-4 1 1-15,15 6-1 0,3 2 1 16,18-11-1-16,11-10 0 15,10 3 0-15,21 0 1 16,0 13 0-16,25-13 1 16,14 3 0-16,10-3 1 15,1 3-1-15,-11-9 0 16,-11 0-1-16,-6 9 1 16,-12 6-1-16,-6 1 1 0,-14 3-1 15,-11 2 0-15,-11-11 0 16,-3-11 0-16,0 1 0 15,-7-13 1-15,-1 4 1 16,5-20 0-16,6 1 1 16,1-13 1-16,10-9 0 15,0-13 1-15,3-19 0 16,8 0 0-16,6-21-1 16,1-10 0-16,3-4-2 15,4 1 1-15,3 16-9 16,0-1 0-16,-10 1-12 15,3 21 1-15</inkml:trace>
  <inkml:trace contextRef="#ctx0" brushRef="#br0" timeOffset="510.42">6156 2750 53 0,'0'0'26'0,"-18"34"-27"16,15-24 36-16,-4 2-36 15,-4 13 1-15,1-6-1 16,-1 3 0-16,-3 6 0 16,0-6 1-16,3 10-1 15,4-4 0-15,4 0 0 16,6-3 0-16,8 0 1 15,6 3 0-15,15 1 1 16,14 5 0-16,-4-6 0 16,8-3 1-16,-1-12 0 15,0 3 0-15,-6-1 0 16,-4 14 0-16,-11 5-2 16,-14-3 0-16,-11 20-2 15,-13 5 1-15,-8 4-6 0,-6-13 1 16,-8 3-9-16,0-19 1 15,0-9 0-15,-3-19 0 16</inkml:trace>
  <inkml:trace contextRef="#ctx0" brushRef="#br0" timeOffset="779.26">6357 3217 59 0,'4'19'29'0,"13"-22"-33"0,-6 3 64 0,10-7-58 16,7-5 1-16,11-7 0 16,10 0 0-16,11-6-5 15,4-3 1-15,-4 3-1 16,-11 6 1-16,-3 3-6 15,-4 7 0-15,4 6-8 16,-7-4 0-16,-7-8-4 16,0 5 0-16</inkml:trace>
  <inkml:trace contextRef="#ctx0" brushRef="#br0" timeOffset="1020.42">7246 3998 59 0,'7'47'29'0,"-3"-13"-42"0,-4-21 56 15,3 9-43-15,1-3 0 16,-4-1 0-16,0 1 0 15,0-3-4-15,0-7 0 0,3-6-11 16,-3-15 1-16</inkml:trace>
  <inkml:trace contextRef="#ctx0" brushRef="#br0" timeOffset="1367.32">7694 3277 47 0,'0'3'23'0,"0"9"-19"0,0-6 34 15,-3-6-34-15,3 0 1 16,0 13 1-16,-7 6 0 16,3 9-8-16,4 7 0 15,-11 18 5-15,8 0 0 16,3 10-3-16,7 0 1 16,0 9-6-16,4 6 0 15,-8-15-8-15,4-7 1 16,0-24-5-16,0-14 0 15</inkml:trace>
  <inkml:trace contextRef="#ctx0" brushRef="#br0" timeOffset="1772.75">7948 3330 49 0,'11'-6'24'0,"10"6"-25"0,-14 0 45 0,3 6-42 0,-2-6 1 0,6 6 1 16,3 4 1-16,4-1-5 16,11 0 0-16,-7 1 4 15,0-1 1-15,-8 4-3 0,1-1 1 16,-11 7-2-1,-11-10 1-15,-3 20-2 0,-10 8 0 16,-8 4-2-16,4 12 1 16,3-2-1-16,-6-14 0 15,2 4 1-15,1 3 0 16,4 3 0-16,6 3 0 16,7-3 1-16,4 3 1 15,4-6-1-15,3-9 0 16,11-7-4-16,10-16 1 15,14-12-8-15,-10-9 1 0,7-13-8 16,0-9 1-16</inkml:trace>
  <inkml:trace contextRef="#ctx0" brushRef="#br0" timeOffset="2101.76">8654 3292 56 0,'10'28'28'0,"-20"-12"-34"16,6-3 51-16,1 5-45 15,-8 8 0 1,-10-8 0 0,3 7 1-16,1-3-1 15,2 3 0-15,5 1 1 16,3-8 0-16,3 7-1 15,4 1 1-15,7-4 0 0,4 3 0 16,14-7 0-16,-4 7 0 16,7-6-1-16,-3 3 0 15,-8 0-1-15,1 0 1 16,-14-9-4-16,-8 9 0 16,-14 0-12-16,-6 0 1 15,-5-7-2-15,-2-5 1 16</inkml:trace>
  <inkml:trace contextRef="#ctx0" brushRef="#br0" timeOffset="2326.19">8703 3223 79 0,'64'6'39'0,"20"16"-58"15,-52-15 85-15,21-4-67 16,14-13 0-16,25-8-7 16,-4-1 1-16,0-13 4 15,-10 1 1-15,-15 0-11 16,-24-1 0-16,-28 1-7 16,-11 9 0-16</inkml:trace>
  <inkml:trace contextRef="#ctx0" brushRef="#br0" timeOffset="2971.45">5211 2446 57 0,'0'-7'28'0,"-11"17"-31"0,4-13 50 16,-4 3-46-16,1 0 1 16,-11 9 2-16,-15 3 0 15,1 10-5-15,-21 22 0 16,3 7 2-16,-4 17 0 15,-6 23-4-15,3 13 1 16,-4 12-5-16,11 22 1 16,4 19-3-16,21 3 0 0,24 9 0 15,8-9 0-15,20 3 2 16,8-38 0-16,10-12 2 16,26-19 0-16,16-31-4 15,11-28 1-15</inkml:trace>
  <inkml:trace contextRef="#ctx0" brushRef="#br0" timeOffset="3498.38">8901 2135 35 0,'24'53'17'0,"19"-15"-14"0,-26-13 30 0,4 10-29 15,8 12 1-15,-5 15 2 16,15 7 0-16,18 0-9 15,10 22 0-15,7 10 6 16,3 12 0-16,-6-7-2 16,-4 20 0-16,-14-1-2 15,-18 13 1-15,-17-13-1 16,-11 13 1-16,-18-18-3 16,-13-4 1-16,-5-10-4 15,-2-18 1-15,2-3-5 16,5-20 1-16,2-11-7 15,8-13 0-15</inkml:trace>
  <inkml:trace contextRef="#ctx0" brushRef="#br0" timeOffset="3803.25">9892 4239 46 0,'10'41'23'0,"-24"15"-28"0,14-37 40 0,0-9-34 16,0 8 0-16,0 4 0 15,0 10 1-15,0-4-4 16,4-3 0-16,-1-3-4 16,1-6 0-16,3-10-7 15,7-15 1-15</inkml:trace>
  <inkml:trace contextRef="#ctx0" brushRef="#br0" timeOffset="4099.43">10160 4365 43 0,'14'0'21'0,"7"-10"-21"0,-17 4 36 16,-4 6-35-16,3-6 1 15,-6 3-1 1,-4-4 1-16,-7 4-3 0,-4 6 0 16,-7 7 1-16,1 5 1 15,-5-5-3-15,5 12 0 16,3 9-1-16,3 4 0 15,7 5 0-15,8-2 0 16,10-4 1-16,7-5 0 16,7-20 4-16,11-15 1 15,0-7 1-15,-8-12 1 16,1-9-2-16,-14 12 1 0,-1-3-15 16,-10-16 1-16,-10 3-4 15,-1 1 1-15</inkml:trace>
  <inkml:trace contextRef="#ctx0" brushRef="#br0" timeOffset="4881.64">11148 3499 48 0,'0'10'24'0,"10"-4"-25"0,-3-9 47 15,4 6-43-15,7-6 1 16,6 0 2-16,1-4 1 16,10 4-8-16,15-6 0 0,3-1 3 15,17-2 1-15,4-4-8 16,0 0 1-16,-14 7-14 15,-14-7 0-15</inkml:trace>
  <inkml:trace contextRef="#ctx0" brushRef="#br0" timeOffset="5107.58">11303 3875 73 0,'-11'60'36'0,"26"-41"-43"16,-8-16 63-16,3-3-55 15,15-3 0-15,10-3 0 16,11-4 0-16,3-6-4 16,8 4 1-16,-4-4-7 0,-4-3 1 15,-10-9-12-15,-14 3 1 16</inkml:trace>
  <inkml:trace contextRef="#ctx0" brushRef="#br0" timeOffset="6424.48">13003 2913 28 0,'11'-3'14'0,"7"3"2"0,-18 0 14 16,7 0-26-16,-4 0 1 15,-3 0 1-15,0 0 1 16,0 0-9-16,-7 3 0 16,-3 12 6-16,-5 4 0 15,-13 16-2-15,-14 2 0 16,-15 17-2-16,-3 5 1 16,-10 7-1-16,-1 13 0 15,4 8-1-15,11 7 1 16,7 10-1-16,10 12 1 0,10 3 0 15,19 10 1-15,10-13-1 16,14-10 1-16,14-5-5 16,11-23 1-16,10-22-12 15,11-12 1-15</inkml:trace>
  <inkml:trace contextRef="#ctx0" brushRef="#br0" timeOffset="6861.03">13342 3330 57 0,'0'28'28'0,"11"60"-30"0,-8-72 45 0,1 21-43 16,-1 10 1-16,4 22-1 15,0-6 1-15,-3 0-2 16,-1-4 0-16,4-9-4 16,1-6 1-16,-1-16-10 15,10-2 0-15,-3-17-2 16,-3-3 0-16</inkml:trace>
  <inkml:trace contextRef="#ctx0" brushRef="#br0" timeOffset="7058.13">13642 3838 39 0,'11'19'19'0,"6"-19"-16"15,-13 3 35-15,-1-3-35 0,-3 0 0 16,0 6 0-16,-3 0 1 15,-1 4-6-15,1 9 0 16,3-7 1-16,-4 4 0 16,4-4-8-16,0 1 1 15,0-13-6-15,4-10 0 16</inkml:trace>
  <inkml:trace contextRef="#ctx0" brushRef="#br0" timeOffset="7505.83">14527 3396 44 0,'0'-13'22'0,"-10"-18"-22"16,6 21 39-16,-3 4-37 15,-3 0 0-15,-8-4 1 16,-7 4 0-16,-10 6-4 16,-4 6 0-16,-10 7 2 15,-1 9 0-15,8 9-4 16,0 13 1-16,3 16-4 0,11 12 0 15,7 13-2 1,10-1 0-16,7-2 0 0,4-10 1 16,11-19 6-16,14-18 0 15,10-23 7-15,4-18 0 16,3-19 5-16,4-13 1 16,-4-9 0-16,-3-6 0 15,-7 3-4-15,-4 0 0 16,-10 2-9-16,-4 8 0 15,-7 8-17-15,-11-2 0 0</inkml:trace>
  <inkml:trace contextRef="#ctx0" brushRef="#br0" timeOffset="7850.62">14919 2985 42 0,'7'44'21'0,"-21"25"-15"0,10-41 21 16,-3 6-25-16,-3 23 1 15,-1 15 0-15,-3 13 1 16,0 9-9-16,3 6 1 16,8-6-4-16,3-12 0 15,3-20-6-15,11-21 1 16</inkml:trace>
  <inkml:trace contextRef="#ctx0" brushRef="#br0" timeOffset="8271.58">15713 3452 62 0,'-21'-25'31'0,"-36"3"-46"16,39 19 64-16,-13 3-50 15,-5 3 1-15,-6 10 0 16,-4-1 1-16,-3 20-2 15,7 15 1-15,6 6-2 16,12 16 0-16,9 0 0 0,12 6 0 16,14-9 0-16,10-6 0 15,10-23 1-15,15-12 1 16,14-25 3 0,-3-25 0-16,-11-3 0 0,-4-10 1 15,-7-12-2-15,-7 3 1 16,-3-6-3-16,-4-1 0 15,0 4-9-15,-3 0 1 16,0-9-9-16,-4 18 1 16</inkml:trace>
  <inkml:trace contextRef="#ctx0" brushRef="#br0" timeOffset="8587.57">16288 3098 49 0,'-4'22'24'0,"11"18"-19"0,-7-27 37 15,0 18-41 1,0-9 1-16,-3 22 0 0,-1 6 0 16,-6 23-4-16,3 5 1 15,0 13-2-15,3 9 1 16,0 1-9-16,1-7 1 16,3-19-6-16,-4-19 1 15</inkml:trace>
  <inkml:trace contextRef="#ctx0" brushRef="#br0" timeOffset="9083.19">17336 3524 43 0,'-8'0'21'0,"-9"-25"-16"16,10 25 36-16,-4-6-39 15,-6 6 0-15,-5-3 1 16,-6-4 0-16,-7 4-4 0,-7-6 1 16,-8 6 1-16,-3 6 1 15,7 6-1-15,-3 4 0 16,-4 15-2-16,4 13 1 16,6 12-2-16,12 0 0 15,9 10 0-15,12 0 0 16,10-10-1-16,14-6 0 15,4-9 3-15,6-16 0 16,15-3 2-16,7-29 1 16,7-12-1-16,-4-3 1 15,-3-12-1-15,-7-4 1 16,-4-3-8-16,-3 0 0 0,0-16-11 16,-11 10 0-16</inkml:trace>
  <inkml:trace contextRef="#ctx0" brushRef="#br0" timeOffset="9368.2">17671 3258 52 0,'7'66'26'0,"-21"-13"-29"0,7-28 41 15,-4 22-36-15,-3 16 0 16,-4 12 0-16,1 16 0 16,-1 6-3-16,7-3 0 15,8-9-3-15,10-22 0 16,7-23-11-16,4-24 1 15</inkml:trace>
  <inkml:trace contextRef="#ctx0" brushRef="#br0" timeOffset="9847.6">17960 2913 39 0,'14'62'19'0,"21"61"-5"0,-17-89 24 15,10 7-36-15,4 25 1 16,7 15 2-16,0 1 0 16,-4 15-7-16,-7 0 1 15,-14 1 3-15,-14 2 1 16,-7-3-3-16,-7-12 0 0,0-10-6 16,0-9 0-16,-4-7-10 15,8-18 0-15</inkml:trace>
  <inkml:trace contextRef="#ctx0" brushRef="#br0" timeOffset="10253.9">18630 4117 47 0,'4'41'23'0,"10"-35"-18"16,-4-3 33-16,1 0-36 0,0 3 1 16,3-2 0-16,-4 2 1 15,-3-3-6-15,0 3 1 16,-7-3 2-16,-3 7 0 15,-8-1-2-15,-3 7 1 16,-3 3-1-16,-5 0 0 16,5 3 0-16,-1 6 1 15,4-9 0-15,3 6 0 0,8-3 1 16,3 0 0 0,7-4 1-16,11-2 0 0,6-10-1 15,8-12 1-15,10 6-6 16,4-16 0-16,-3-2-12 15,-15-4 0-15</inkml:trace>
  <inkml:trace contextRef="#ctx0" brushRef="#br0" timeOffset="10811.9">20186 3280 49 0,'0'31'24'0,"-25"-9"-20"16,22-9 33-16,-8 8-36 15,-10 5 1-15,-14 8-1 16,-15 7 1-16,-3 12-3 15,-10 4 0-15,3 5 1 16,3-8 0-16,12-4-4 16,9-9 0-16,5-10-9 15,6-9 1-15,4-13-3 0,3-18 0 16</inkml:trace>
  <inkml:trace contextRef="#ctx0" brushRef="#br0" timeOffset="10991.25">19734 3430 44 0,'43'60'22'0,"6"50"-24"0,-35-79 42 16,11 16-38-16,7 0 0 0,10 13 0 16,-3-7 1-16,-4-6-7 15,-7-16 0-15,1-6-9 16,-5-12 0-16</inkml:trace>
  <inkml:trace contextRef="#ctx0" brushRef="#br0" timeOffset="11486.34">20701 3044 56 0,'7'16'28'0,"7"12"-28"0,-7-18 45 16,4-10-41-16,3 6 1 15,4-3 1-15,10 3 0 16,4 1-9-16,-1-1 1 16,1 0 4-16,0 4 1 15,-4-7-3-15,-10 6 1 16,-8 4-2-16,-6 15 1 16,-11-9-2-16,-4 3 0 15,-7 12 1-15,-6 7 1 16,-4-6-1-16,-1 15 0 15,1 3 0-15,3 7 0 0,4 2 1 16,7 1 0-16,11-10 0 16,6-6 0-16,11-6 0 15,7-6 0-15,11-7-1 16,11-16 0-16,6-5-3 16,0-7 1-16,-3-10-13 15,-7-15 1-15,-14 0-3 16,10-9 0-16</inkml:trace>
  <inkml:trace contextRef="#ctx0" brushRef="#br0" timeOffset="11949.46">21735 2797 47 0,'24'-3'23'0,"-13"-7"-25"0,-11 10 43 16,0 0-42-16,0 0 1 16,-4 3 0-16,-3 4 0 15,-7 2 0-15,-10 0 1 16,-8 4-1-16,-7 9 0 0,4-10 0 15,-1 7 1-15,1 16-1 16,10 6 0-16,8-4 1 16,10 7 0-16,7-9-1 15,7-4 1-15,7-9-1 16,11-3 1-16,3-10 0 16,4-6 0-16,-1-6 0 15,1-3 0-15,-7-4 0 16,-4-2 0-16,-7 2-1 15,-3-2 1-15,-8 9-1 16,-13-3 0-16,-12 12-1 16,-6 6 1-16,-7 4-1 15,-7 0 0-15,-4 2-7 16,3-2 0-16,-2-13-7 0,6-6 0 16</inkml:trace>
  <inkml:trace contextRef="#ctx0" brushRef="#br0" timeOffset="25447.3">22719 3562 40 0,'-7'9'20'0,"10"-12"-13"16,-3 3 21-16,0 0-23 15,4-6 0-15,-1 0 3 16,8 2 1-16,3-5-11 0,11 0 0 15,3-1 7-15,4 1 0 16,10 6-4-16,8 0 1 16,2 3-7-16,-2 0 0 15,-8 3-10-15,-10 3 1 16,-14 10-3-16,-8 2 1 16</inkml:trace>
  <inkml:trace contextRef="#ctx0" brushRef="#br0" timeOffset="25673.84">22662 4020 60 0,'-3'25'30'16,"10"-16"-33"-16,0-12 62 0,0 3-56 16,7 0 1-16,7 6 1 15,11 1 0-15,0-1-7 16,10-6 0-16,8 9 3 15,-1-9 0-15,0 0-7 16,-10 0 1-16,-4 0-11 16,-3-9 0-16,-4-10-5 15,1-3 1-15</inkml:trace>
  <inkml:trace contextRef="#ctx0" brushRef="#br0" timeOffset="29726.51">24059 3229 39 0,'4'-15'19'0,"0"27"-9"15,-4-12 19-15,0 3-26 16,0 4 1-16,-4 5 0 16,-3-2 1-16,-4-1-7 15,1 10 0-15,-4 9 4 16,-4 10 0-16,-7-4-2 0,-10 16 1 15,3 13-1-15,1 12 1 16,-1 4-1-16,7 9 1 16,7-16-1-16,8 6 0 15,6-12 0-15,11-6 1 16,15-13-5-16,6-10 0 16,0-5-7-16,0-17 1 15,0-5-5-15,8-13 1 16</inkml:trace>
  <inkml:trace contextRef="#ctx0" brushRef="#br0" timeOffset="29984.67">24148 3872 45 0,'10'-12'22'0,"11"24"-23"16,-14-15 41-16,4 0-38 15,7 3 1-15,3 0 0 16,7 0 1-16,4 0-6 16,0 0 0-16,-1 0-4 15,-2-6 1-15,-8 3-9 0,-7-13 0 16</inkml:trace>
  <inkml:trace contextRef="#ctx0" brushRef="#br0" timeOffset="30268.28">24687 3609 46 0,'-3'41'23'0,"-4"18"-24"0,3-37 36 0,1 3-35 16,-4 7 0-16,0 8 0 15,0 4 1-15,3-3-3 16,4 0 0-16,4-7-11 15,3-12 0-15</inkml:trace>
  <inkml:trace contextRef="#ctx0" brushRef="#br0" timeOffset="30584.99">24821 3499 44 0,'32'22'22'0,"35"35"-18"0,-49-39 32 15,7 4-34-15,-4 10 0 16,-4 15 0-16,-3-3 1 16,-6 9-4-16,-8 0 0 0,-15 16 0 15,-6 3 0-15,-7-3-11 16,-11-3 0-16,11-16-2 16,-7-18 0-16</inkml:trace>
  <inkml:trace contextRef="#ctx0" brushRef="#br0" timeOffset="31166.39">25326 2759 56 0,'0'0'28'0,"-7"16"-40"0,7-7 56 0,0 1-44 16,-4-1 0-16,1 7 0 16,-4 3 1-16,-7-1-1 15,0-8 0-15,-1 5 0 16,1 4 0-16,4-6-1 15,-1 6 1-15,1-4-1 16,3 1 0-16,3-4 0 16,4 1 0-16,4 0 0 15,10 2 1-15,3 4 0 16,4-10 1-16,4 7 0 16,3 3 0-16,-3-6-1 15,-4 2 1-15,-3 1-1 16,-4 3 1-16,-3-7-1 15,-8 10 1-15,-6-3-2 16,-12 6 1-16,-2-9-4 0,-1-4 1 16,-7-2-11-16,-3-7 0 15</inkml:trace>
  <inkml:trace contextRef="#ctx0" brushRef="#br0" timeOffset="32926.58">25972 3515 43 0,'-8'22'21'0,"-30"31"-21"0,27-37 22 0,-10 6-23 16,-4 9 1-16,-3 7-2 15,-4-4 0-15,-3 4 1 16,7-4 0 0,7 1-5-16,3-7 1 0,4-3-6 15,0-15 1-15</inkml:trace>
  <inkml:trace contextRef="#ctx0" brushRef="#br0" timeOffset="33121.31">25650 3581 39 0,'18'53'19'0,"21"38"-13"16,-18-66 36-16,4 13-41 0,7 15 1 16,3 7-1-16,0-7 1 15,-3-6-10-15,-4-6 1 16,-10-13-6-16,-8-9 0 15</inkml:trace>
  <inkml:trace contextRef="#ctx0" brushRef="#br0" timeOffset="34516.37">26462 3320 41 0,'3'-6'20'0,"12"6"-13"0,-8 0 21 15,3 0-25-15,4 0 1 16,4 6 1-16,3-12 1 15,7 6-7-15,4 0 1 16,0 0 4-16,10 0 1 16,8 0-2-16,-5 0 0 15,-2 6-2-15,-8-2 1 16,-7 8-2-16,-10 7 1 16,-8 9-1-16,-13-12 0 15,-11 12-1-15,-7 7 0 16,-8 5 0-16,1 4 1 0,-4 10-1 15,-6-1 1-15,-1 3 0 16,0 10 0-16,4-3 0 16,7-7 1-16,6 4 0 15,8-7 0-15,7-9 1 16,11-6 1-16,10-10-1 16,7-9 1-16,7-4 0 15,7-8 0-15,18-7-2 16,7-3 1-16,4-4-10 15,-1 4 1-15,1 3-12 16,-18 10 1-16</inkml:trace>
  <inkml:trace contextRef="#ctx0" brushRef="#br0" timeOffset="43208.18">27700 2765 40 0,'0'10'20'0,"4"-13"-12"16,-4 3 21-16,0 0-27 15,0-7 0-15,-4 1 1 16,-3 0 0-16,-4 3-4 15,-3-7 0-15,-7 10 2 16,-3 0 1-16,-1 0-2 0,0 3 1 16,-3 4-1-16,0 2 0 15,-4 7-2-15,-7 3 1 16,7 3-1-16,11 0 0 16,0 6 0-16,3 0 0 15,1 6 1-15,3 1 0 16,7-1 2-16,3-2 0 15,4-1 2-15,7-3 0 16,7-9 1-16,14 0 1 16,8-13-2-16,6-6 1 15,4-9-4-15,-4 3 1 16,1-1-13-16,-8 4 1 0,-10 3-5 16,-8 0 0-16</inkml:trace>
  <inkml:trace contextRef="#ctx0" brushRef="#br0" timeOffset="43661.69">28028 3088 43 0,'-10'10'21'0,"-1"-10"-18"0,11 0 37 16,4-10-37-16,3 1 1 0,0 9 1 16,3-6 0-16,4-1-7 15,4 1 1-15,0 0 3 16,3 3 1-16,0 0-6 15,0-1 1-15,-7-2-8 16,0-3 0-16,-7-4-6 16,-3-2 1-16</inkml:trace>
  <inkml:trace contextRef="#ctx0" brushRef="#br0" timeOffset="43987.62">28455 2740 38 0,'7'19'19'0,"-3"-25"-19"0,-4 15 29 16,-11 7-29-16,4 9 1 15,-4 10 0-15,4 2 1 16,-3 10-3-16,3 3 1 16,0-3 0-16,3-3 1 0,1-9-6 15,-1-1 1-15,4-12-8 16,-3-6 1-16</inkml:trace>
  <inkml:trace contextRef="#ctx0" brushRef="#br0" timeOffset="44409.09">28547 2797 43 0,'10'0'21'0,"8"-13"-23"16,-11 7 37-16,4 3-32 15,-1 0 0-15,4 3 2 16,4 3 0-16,3 0-6 0,7 3 0 16,1 4 4-16,-1-7 1 15,-3 6-2-15,-4 1 0 16,-4 2-2-16,-3 7 1 15,-7 0-1-15,-7-10 0 16,-7 10-1-16,-7 6 1 16,0 3-1-16,-7 0 0 15,0 1 1-15,0-4 0 16,3 6 0-16,0 1 0 0,8-4 0 16,3-3 0-16,3-3 1 15,4-3 0-15,7-1-2 16,7-8 1-16,8-4-4 15,-1-3 1-15,7-6-7 16,-3-3 1-16,-4-10-6 16,-7 4 0-16</inkml:trace>
  <inkml:trace contextRef="#ctx0" brushRef="#br0" timeOffset="44829.59">28974 2784 44 0,'14'3'22'0,"10"-15"-25"0,-16 6 37 16,2-4-31-16,4 10 0 15,4 0 2-15,-1-6 0 16,5 3-7-16,-1-4 0 0,0 4 4 16,4 3 1-1,-4 3-2-15,-4 4 0 0,-2-17-2 16,-5 10 1-16,-6 10 0 15,-8 9 0-15,-3 9-1 16,-7-3 0-16,0 12-1 16,-4 14 0-16,1 5-1 15,-1 13 0 1,4-12-11 0,3-14 0-16</inkml:trace>
  <inkml:trace contextRef="#ctx0" brushRef="#br0" timeOffset="45055.39">28981 3117 60 0,'17'9'30'0,"5"-3"-35"0,-12-6 52 15,8 0-47-15,10-6 0 16,4-3-1-16,14-1 1 16,3 1-6-16,0 3 1 15,-6 2-12-15,-15 4 1 16</inkml:trace>
  <inkml:trace contextRef="#ctx0" brushRef="#br0" timeOffset="45987.85">29616 3753 18 0,'-4'10'9'0,"-10"24"0"16,7-18 10-16,-7-10-15 16,0 3 1-16,-4 10 0 15,-3 9 1-15,-7 10-8 16,-4-3 0-16,-3 8 4 16,3 1 0-16,7 0-5 15,8-6 0-15,3-10-7 16,6-9 1-16</inkml:trace>
  <inkml:trace contextRef="#ctx0" brushRef="#br0" timeOffset="46183.31">29348 3690 24 0,'17'19'12'0,"26"57"-1"0,-29-67 15 16,0 16-22-16,3 13 1 15,1 6 1-15,3 9 0 16,7 0-8-16,4-3 0 16,3-6 2-16,-3-9 1 15,-7-7-12-15,-4-16 0 16</inkml:trace>
  <inkml:trace contextRef="#ctx0" brushRef="#br0" timeOffset="46795.05">30600 2935 48 0,'0'0'24'0,"-4"-3"-26"0,1-1 39 0,-8 11-38 16,-10 12 1-16,-11 9 0 16,-6 6 0-16,-12 10 0 15,4 9 1-15,-7 16-1 16,1 16 0-16,-1 12 0 16,10 13 1-16,4 22-1 15,4-7 1-15,3 1-1 16,15 5 0-16,6-27 0 15,11-7 1-15,4-19-3 16,13-9 1-16,12-12-6 16,-1-13 1-16,0-10-8 15,0-15 0-15</inkml:trace>
  <inkml:trace contextRef="#ctx0" brushRef="#br0" timeOffset="47383.27">30685 3499 41 0,'0'-6'20'0,"0"28"-18"0,0-13 33 15,-7 10-35-15,0 6 0 16,-1 13 1-16,-2 15 1 16,3 0-3-16,0 20 1 15,0 2 0-15,0 3 0 16,0-9-3-16,3-6 1 15,1-7-11-15,-1-12 1 16</inkml:trace>
  <inkml:trace contextRef="#ctx0" brushRef="#br0" timeOffset="47684.12">30903 4158 49 0,'-3'15'24'0,"3"-2"-26"16,0-10 39-16,0 3-43 15,3-6 1-15,-3 0-22 0,0 0 1 16</inkml:trace>
  <inkml:trace contextRef="#ctx0" brushRef="#br0" timeOffset="50773.87">31461 4051 28 0,'10'0'14'0,"1"22"-3"15,-11-22 15-15,3 6-26 16,-3-6 1-16,4 0 0 16,-4 0 1-16,0 0-2 15,3-9 1-15,-3-1 1 16,0-8 0-16,-3-17 0 15,-1 1 0-15,-3-20 0 16,0 1 1-16,-3-10-2 16,6 1 1-16,4 2-1 15,7 4 1-15,4-1-1 16,3 4 0-16,4 6-2 16,3 9 0-16,7 7-1 0,0 9 1 15,0 9-1-15,-10 13 0 16,3 13-2-16,-3 9 1 15,0 6-3-15,-4-9 0 16,-7 15-6-16,-11 1 1 16</inkml:trace>
  <inkml:trace contextRef="#ctx0" brushRef="#br0" timeOffset="51000.68">31334 3904 42 0,'3'12'21'15,"4"-2"-24"-15,-3-10 37 0,6 0-31 16,5-4 1-16,6 1-1 16,7 0 1-16,7-3-9 15,8 6 0-15,-8 0-6 16,-3 0 1-16,-11-6-3 15,-7 6 0-15</inkml:trace>
  <inkml:trace contextRef="#ctx0" brushRef="#br0" timeOffset="51479.09">31849 2847 39 0,'0'9'19'0,"10"16"-22"0,-3-15 36 0,0 9-31 16,4 6 0-16,0 6 0 16,3 7 1-16,0 6-4 15,0 9 1-15,4-3 2 16,10 19 1-16,-3 13-1 15,3 9 1-15,0 9-1 16,0 3 1-16,-7-5-1 16,-7 11 0-16,-14-2-1 15,-7-10 0-15,-7-9-2 16,-39 66-6 0,22-92 1-16,-1-8-8 15,0-17 0-15,7-9-1 0,4-9 1 16</inkml:trace>
  <inkml:trace contextRef="#ctx0" brushRef="#br0" timeOffset="52081.57">32385 4324 43 0,'4'9'21'0,"-8"4"-25"16,8-13 43-16,-1 0-37 15,4 3 1-15,0 0 2 16,4 0 0-16,3 0-6 0,4 4 0 15,10 2 4-15,0-3 1 16,-3 1-2-16,-4 2 0 16,-4-9-2-16,-6-3 1 15,-4 3-2-15,-10 6 1 16,-8 4-1-16,-3 8 0 16,-4-5 0-16,1 12 1 15,-1 0-1-15,4-3 1 16,0 0 0-16,0-9 1 0,7 2 0 15,3 4 1-15,4 0-1 16,7-7 0-16,7 1 0 16,4-10 1-16,7 0-3 15,3-3 0-15,-4 0-11 16,1-3 0-16,-14 0-5 16,-4 6 1-16</inkml:trace>
  <inkml:trace contextRef="#ctx0" brushRef="#br0" timeOffset="55712.47">4145 7519 38 0,'4'13'19'0,"3"-4"-9"16,-7-9 20-16,3 3-26 16,4 7 0-16,-7 2 2 15,4 7 0-15,3 12-8 16,0 4 0-16,-4 15 4 15,5 16 1-15,-8 12-2 16,0 20 0-16,3 8-1 16,4 10 0-16,-3 3-2 0,3 7 1 15,-4-7-4 1,4-6 1-16,-7-13-10 0,0-6 1 16,-10-18-2-16,3-11 1 15</inkml:trace>
  <inkml:trace contextRef="#ctx0" brushRef="#br0" timeOffset="57996.39">4293 7494 39 0,'14'25'19'0,"18"-9"-24"0,-18-16 37 16,-3 0-29-16,3 3 1 15,11-3 2-15,-4 0 0 16,18 3-8-16,3 0 1 0,0 0 4 16,15 4 1-16,13 2-2 15,8-3 0-15,10 4-1 16,14-1 0-1,-10 4 0-15,25-4 1 0,-5-3 0 16,15 4 0-16,11-4 0 16,3 0 0-16,18 1 0 15,0-1 0-15,3-3-2 16,14 7 1-16,4-7-1 16,4 0 1-16,3-3-1 15,14 0 0-15,3-3 0 16,4 0 0-16,-3-4 0 15,10 1 1-15,8 3-1 16,2-3 0-16,5 2 0 16,6 1 0-16,-3 3 0 15,10-3 0-15,4 0-1 16,0 0 1-16,7-3 0 0,4-1 0 16,-1-2-1-16,1 0 1 15,6-4 0-15,-3-6 0 16,7 3-1-16,-6-2 1 15,9 2-1-15,-10-3 1 16,11 7 0-16,-8 2 0 16,12-2 0-16,-1-4 0 15,0-3 0 1,0 10 1-16,0 3-1 0,0-4 0 16,-3 4 0-16,0 0 0 15,3 2 1-15,-3-2 0 16,6 0-1-16,-6 0 1 0,10 2-1 15,-10 1 1-15,13 0 0 16,-13 0 0-16,14-3-1 16,-11 0 0-16,14-1 0 15,-6 1 1-15,-1-3-1 16,3-4 0-16,-2 0 0 16,2-2 0-16,-9 2 0 15,13-2 1-15,-7 5 0 16,4-2 0-16,-11-1 1 15,0 13 0-15,-3-16-1 16,-1-2 1-16,-2-7-1 16,-5-7 0-16,4 4-1 15,-7 0 1-15,7-1-1 16,-14-2 0-16,4 0 0 16,-18-1 0-16,7 4 0 0,-18 6 1 15,4-3-1-15,3-9 1 16,-17 2-1-16,-7-2 0 15,6-1 0-15,-16 7 1 16,-5 9-1-16,1 10 0 16,-22-1 0-16,-3 1 0 15,-7-7 0-15,-15 4 0 16,-24-1-1-16,0 4 1 16,-14-4 0-16,-10 1 0 15,-8 9-1-15,-11 0 1 16,-2 6 0-16,-15 12 1 15,-11-8-1-15,-10 8 1 0,-11 10-1 16,-3 10 0-16,-4 9 0 16,-3 12 0-16,-7 4-1 15,-4 18 1-15,-4-3-1 16,1 13 1-16,-8 19-1 16,4 12 1-16,-3-3-1 15,-1 16 1-15,1 9 0 16,7 3 0-16,-1 7-1 15,-6 2 1-15,-1 1 0 16,4-7 0-16,-3-2 0 16,-1 5 1-16,1-6-1 15,3-12 0-15,0 0 0 16,-4-7 0-16,-3-6 0 0,0 4 1 16,0-17-2-1,-3-5 1-15,-4-4-1 16,0-9 1-16,-7-10-1 0,0-3 1 15,3-6-1-15,-3-12 1 16,-4-4-1-16,-3-9 0 16,-7-6 0-16,-11-4 0 15,-7-6-1-15,-14-3 1 16,-10-3-1-16,3-9 1 16,-22-1 0-16,-9-5 0 15,-15-4 0-15,-4 3 0 16,-20 0 0-16,-22-3 0 15,4-3 0-15,-25 7 1 0,-14-1 0 16,0 3 0-16,-21-2 0 16,3-4 0-16,-21-3 0 15,0 3 0-15,-24 0 0 16,6 0 0-16,-24-3 0 16,-4 0 0-16,-27-9 0 15,6-1 1-15,-7-2 0 16,-14-1 0-16,7-5-1 15,-18 2 1-15,1 0 0 16,2-3 0-16,-16 7-1 16,6 6 1-16,-3-4-1 15,0 4 0-15,-4 0 0 16,-10-1 1-16,6 1-1 16,5 0 1-16,-12 3-1 15,8-4 0-15,0 1 0 16,-7 3 1-16,13-3-1 0,-13-1 0 15,10 4 0-15,4-3 0 16,-11 3 0-16,4-7 1 16,10-2-1-16,-10-1 0 15,4 4 1-15,2-10 0 32,-253-6-1-32,109 6 0 15,67 0 0-15,29 4 0 16,31-1 1-16,4 4 0 15,21-1-1-15,-1 4 1 0,12-1 0 16,10-2 0-16,4-1 0 16,13 1 0-16,-6-1 0 15,17 0 0-15,0 1-1 16,11 2 1-16,0 4-1 16,3 3 1-16,15 0-1 15,-1 0 1-15,15-3 0 16,3 2 0-16,14 1-1 15,4-3 1-15,3-3-1 16,22-1 1 0,-75-2-1-1,43 9 1-15,31-4-1 16,29 7 0-16,14-3-2 16,24 3 1-16,18-3-5 15,18 3 1-15,21-3-11 16,3 0 1-16,11-4-4 0,14-2 0 15</inkml:trace>
  <inkml:trace contextRef="#ctx0" brushRef="#br0" timeOffset="59451.61">28617 7905 44 0,'-3'16'22'0,"6"-13"-11"0,-3-3 22 16,7 0-31-16,0 3 0 16,4 0 3-16,7 0 0 15,6-3-6-15,5 0 1 16,2 3 4-16,1 7 1 16,0-4-3-16,-4 3 1 15,-7 1-3-15,-7 2 1 16,-3 4-2-16,-8 3 1 15,-6 3-2-15,-8-3 0 16,1-4 0-16,-8 1 1 16,0-3-1-16,1-1 0 15,3 1 0-15,0-1 0 0,7 1 1 16,3 2 0-16,8 1 0 16,6 3 1-16,8 3 0 15,3-7 1-15,0-2 0 16,4-4 0-16,-8 4 0 15,-2-4 0-15,-5 4 0 16,1 6 0-16,-11 9-1 16,-21 3 1-16,-18-2-2 15,-14 2 0-15,-11 0-5 16,-3-9 1-16,11-6-11 16,10-10 0-16</inkml:trace>
  <inkml:trace contextRef="#ctx0" brushRef="#br0" timeOffset="59931.88">29150 8103 55 0,'7'12'27'0,"4"-3"-28"0,-4-9 44 0,0 4-41 16,7-4 0-16,4 0 2 15,3 0 0-15,3 0-5 16,5 0 1-16,-5 3 3 16,-3 0 1-16,-3 3-3 15,-4 0 1-15,-7 7-2 16,-10 3 0-16,-8 9-2 16,-6-10 1-16,-8 4-1 15,-3 9 1-15,3 4 0 16,0 2 0-16,8 1 1 15,2-7 0-15,5-6 0 16,6-6 1-16,11-1-2 16,15-5 1-16,13-1-6 0,7-3 1 15,4-2-12-15,-4-11 0 16</inkml:trace>
  <inkml:trace contextRef="#ctx0" brushRef="#br0" timeOffset="60517.55">30480 7899 45 0,'-18'40'22'0,"1"7"-18"16,10-25 29-16,0 16-33 15,0 12 1-15,0-3 1 16,-1 10 0-16,-2 2-3 15,3-9 1-15,0-6 1 16,0-12 0-16,0-10-4 0,0-3 1 16,0-10-5-1,-1-9 1-15,1-9-2 0,-3-4 1 16,-1-3-1-16,1-3 1 16,3 7 2-16,0-1 1 15,3 4 1-15,4-4 0 16,7 10-1-16,4-6 0 15,6 6 3-15,4 3 1 16,8 3 3-16,2 3 1 16,1 7 4-16,3-1 1 15,-6-2 3-15,-5 5 0 0,-6 1-4 16,-4 3 0-16,-3-3-5 16,-8-4 1-16,-6 4-4 15,-1-1 0-15,-3-2-4 16,0-4 0-16,0-6-7 15,4-3 1-15,3-3-4 16,0 0 1-16</inkml:trace>
  <inkml:trace contextRef="#ctx0" brushRef="#br0" timeOffset="60731.43">30893 8451 38 0,'-7'37'19'0,"-11"-18"-25"16,15-13 35-16,-1 4-31 0,0-4 0 16,1 0-7-16,-1-9 0 15,4-3 4-15,0-4 1 16</inkml:trace>
  <inkml:trace contextRef="#ctx0" brushRef="#br0" timeOffset="61524.05">30833 8103 26 0,'7'-16'13'0,"18"13"-10"0,-15 0 18 0,4-1-18 15,4-5 0-15,3 0 1 16,4-4 0-16,6-9-6 15,1 6 0-15,0-2-1 16,-7-7 0-16,6-7-4 16,5-2 1-16,-1 2 0 15,-3 1 1-15,-1 0 2 16,-6 2 0-16,-4 7 6 16,-7 13 0-1,-6 25 2 1,-8 15 1-16,-4 4-1 15,-10 15 0-15,0 9-3 16,-4 17 1-16,0-1-1 16,1 3 1-16,6-3-1 15,1 4 0-15,3-7 0 16,3-12 0-16,1-17-4 0,-1-17 0 16,4-20-4-16,-3-12 0 15,-1-13-1-15,0-9 1 16,-3-4 0-16,-3 7 1 15,-4 0 4-15,0 3 0 16,-4-3 2-16,0 3 1 16,4 6 0-16,4 7 0 15,6 6-1-15,4 6 0 16,7-3 0-16,4 9 1 0,3 4 2 16,0 6 1-16,4-4 0 15,10-2 0-15,7-1 0 16,4-5 1-16,7-4 0 15,7-3 0-15,7-6-3 16,0-1 0-16,-4-2-1 16,-10 0 0-16,-7-1-1 15,-4 1 0-15,-7-4-1 16,-7 7 0-16,-3 3-1 16,-11 0 0-16,-7 3-1 15,4-4 1-15,-4 4-1 16,-4 0 1-16,-6 4 0 15,-5 2 0-15,1 0 1 16,0 10 0-16,4-4 1 16,3 4 0-16,7 3 0 15,7 3 0-15,3-3 1 16,4 3 1-16,0 0 0 0,4-1 0 16,3-2 0-16,0-3 0 15,-3 0-1-15,-11-1 0 16,-14 1-2-16,-7 3 1 15,-21 3-8-15,-29 6 0 16,-24-9-9-16,-28-7 1 16</inkml:trace>
  <inkml:trace contextRef="#ctx0" brushRef="#br0" timeOffset="62949.61">6216 7751 44 0,'11'-15'22'0,"-8"27"-13"16,-3-9 22-16,0 10-28 15,-3 9 0-15,3 9 2 16,-11 4 1-16,0 15-7 16,1 9 0-16,3 14 4 15,3 2 1-15,4 13-2 16,0 21 0-16,11 23-1 15,3 3 0-15,4 6-1 16,-4-3 1-16,3-3-1 16,1-16 1-16,3-12-2 15,-10-16 0-15,-1-10-4 16,1-9 0-16,-4-12-12 16,-4-10 0-16</inkml:trace>
  <inkml:trace contextRef="#ctx0" brushRef="#br0" timeOffset="63686.37">5285 6334 44 0,'10'0'22'16,"-3"6"-15"-16,0-6 27 0,-3 6-32 16,3 7 0-16,-7 6 3 15,3 3 0-15,4 3-6 16,-7 16 0-16,0-7 4 15,0 7 0-15,4 9-1 16,3-3 0-16,-7-3-4 16,4-3 1-16,-1-7-8 15,4-6 1-15,0-15-8 16,11-4 0-16</inkml:trace>
  <inkml:trace contextRef="#ctx0" brushRef="#br0" timeOffset="65262.99">5263 10451 53 0,'8'7'26'0,"2"-14"-26"0,-10 7 45 16,0 0-43-16,0 0 1 16,0 10 0-16,0-1 0 0,-7 7-5 15,-4-4 1-15,-3 7 2 16,-14 3 0-16,-4 3-1 16,4 0 0-16,-11 0-2 15,8-3 0-15,6-3 0 16,4-3 0-16,7-4 0 15,-4-2 0-15,11-1 0 16,10 4 0-16,12 2 2 16,13-5 0-16,0 5 2 15,14 1 0-15,-13 0 1 16,2-4 0-16,1 1 1 16,-11 3 0-16,-7 5-2 15,-3 11 0-15,-11 15-4 16,-21-3 0-16,-7 9-7 15,-18-3 1-15,3-12-10 16,1-13 0-16</inkml:trace>
  <inkml:trace contextRef="#ctx0" brushRef="#br0" timeOffset="66357.5">15406 7557 46 0,'0'34'23'0,"-7"32"-25"0,3-53 34 0,-6 15-29 16,-4 22 0-16,-8 13 3 15,1 22 1-15,4 12-8 16,-1 22 0-16,4 25 4 16,3 19 1-16,1 10-2 15,10 2 0-15,3-2-3 16,4-16 1-16,0-4-3 16,-3-18 0-16,-4-10-6 15,-7-18 0-15,-4-22-7 16,-6-10 0-16</inkml:trace>
  <inkml:trace contextRef="#ctx0" brushRef="#br0" timeOffset="67154.74">11645 6086 60 0,'-3'3'30'0,"-18"-12"-41"0,10 6 56 16,-3 6-45-16,-7 9 0 16,-8 1-1-16,-2 6 1 15,2 0-1-15,-2 3 1 16,6-4-2-16,0 1 1 15,4 9-1-15,4-2 1 16,2 2-1-16,8-3 0 16,4 3 0-16,3 0 1 15,10 4 1-15,15-1 0 16,14 3 0-16,-4-5 0 16,4-1 0-16,-4-6 1 0,-3 6-1 15,-7-18 0-15,-8 8-1 16,-13 11 0-16,-8 5-1 15,-3 1 0-15,-10-7-1 16,-8-6 0-16,-3-7 0 16,0-5 1-16,-4-13 3 15,7-13 0-15,7-12 3 16,4-10 0-16,18-12 1 16,17-16 1-16,11-9-1 15,17-10 0-15,11 7-4 16,0-7 1-16,-7 10-6 15,-11 6 1-15,-3 16-13 16,-11 6 0-16</inkml:trace>
  <inkml:trace contextRef="#ctx0" brushRef="#br0" timeOffset="68654.42">11102 11050 34 0,'-4'3'17'0,"11"-9"-7"0,-3 9 17 16,-4-3-23-16,7-3 1 16,0 3 3-16,0 0 0 15,-3 0-10-15,3-6 1 16,-7 6 6-16,0 0 1 16,-4 0-3-16,-3 3 1 15,-3 3-2-15,-5 0 0 16,-6 1-1-16,0-4 0 0,-7 6-1 15,0 4 0-15,-1 2-1 16,-2 4 0-16,-1 6 0 16,4 4 0-16,7-1 0 15,3 13 0-15,4-1 1 16,7 4 1-16,10-6 1 16,8 0 0-16,10-13 1 15,11-3 0-15,17-10 0 16,11-9 0-16,4-9-5 15,-8 0 1-15,4-4-17 16,-7-5 1-16,-4 15-2 16,-13-4 0-16</inkml:trace>
  <inkml:trace contextRef="#ctx0" brushRef="#br0" timeOffset="73265.91">19914 6161 40 0,'0'7'20'0,"7"-4"-7"0,-7-3 20 15,7 0-29-15,4 0 0 16,3 3 2-16,4 0 0 16,6 0-8-16,8 0 1 15,0 1 6-15,7-1 0 16,7 0-3-16,-4 0 1 16,-3 3-2-16,-4 4 0 0,-3 2-1 15,-4-6 0-15,-7 10-2 16,-7 6 0-16,-7 0-1 15,-3 6 1-15,-4 0 0 16,-4 4 1-16,-3 5 0 16,0 4 0-16,0 0 0 15,4-10 1-15,-1 1 0 16,4-7 1-16,0-3-1 16,0-3 1-16,7-7-1 15,4-6 1-15,10-6-1 16,11-3 0-16,14 3-4 15,3-6 0-15,0-7-12 16,4-2 0-16</inkml:trace>
  <inkml:trace contextRef="#ctx0" brushRef="#br0" timeOffset="73775.85">21015 6136 63 0,'21'16'31'0,"21"-7"-36"0,-24-9 51 0,3 4-44 15,0-4 0-15,1 0 1 16,-5 0 0-16,1 0-5 16,-8 0 1-16,1 0 1 15,-4 0 0-15,-3 6-1 16,-4 6 0-16,-11 4-1 16,-10-3 1-16,-7-1-1 15,-4 1 0-15,-3 9 0 16,3-7 1-16,4 1-1 15,7-3 1-15,6 2 0 16,8 1 0-16,11 0 1 16,10-1 0-16,14 4 0 15,7 0 1-15,1 0 0 16,6 0 0-16,7-4 0 16,-3 4 1-16,-3-3-1 15,-12 3 0-15,-6 6 0 0,-14 0 0 16,-18 9-2-16,-18 10 1 15,-17-6-4-15,-22 6 0 16,-13-7-13-16,-8-12 0 16</inkml:trace>
  <inkml:trace contextRef="#ctx0" brushRef="#br0" timeOffset="75950.82">20341 11740 47 0,'0'31'23'0,"7"-9"-14"0,-7-19 23 0,0-3-30 15,0 0 0 1,0-6 2-16,-3-9 0 0,-1-14-5 16,-10-2 1-16,0-16 2 15,-7-10 1-15,3-8-1 16,4-1 0-16,3-6-1 16,4 0 0-16,4 3 0 15,10 3 0-15,4 3-1 16,6 7 0-16,4 2-1 15,8 1 1-15,2 12-1 16,5 10 1-16,-1 12-1 16,0 13 0-16,-7 12-1 15,1 16 0-15,-5 16-4 16,-3-4 1-16,-3 4-12 16,-7 2 1-16</inkml:trace>
  <inkml:trace contextRef="#ctx0" brushRef="#br0" timeOffset="76177.78">20147 11426 65 0,'7'19'32'0,"18"-9"-41"0,-15-13 56 15,12 3-47-15,6 0 0 16,4-7-2-16,6-2 1 0,1-1-6 16,-3-2 1-16,-8-10-11 15,-11 6 0-15</inkml:trace>
  <inkml:trace contextRef="#ctx0" brushRef="#br1" timeOffset="86219.67">25668 2590 28 0,'-3'9'14'0,"-4"-15"-6"16,7 0 15-16,-4-1-21 16,0-8 1-16,1 2 0 15,-4-12 1-15,-4-3-5 16,-6 3 1-16,-8-3 3 15,-10-1 0-15,-8 4-1 16,-2-6 1-16,-15 9-1 16,-4 6 1-16,4 13-1 15,-3 3 0-15,-8 10-2 16,-7 2 0-16,1 13-2 16,-8 13 1-16,8 3-2 15,9 2 0-15,9 4-2 0,2-3 0 16,8 13 0-16,10 12 0 15,11 0 0-15,14 6 1 16,14 3 1-16,7 1 1 16,7-13 2-16,17-13 1 15,15-9 1-15,18-10 0 16,17-15 2-16,0-9 0 16,18-10-1-16,3-10 1 15,-7-9 0-15,-6-9 0 16,-8-6-1-16,-11-10 1 0,-13 3-2 15,-8-6 1-15,-14-6-1 16,-6 6 0-16,-12 6-3 16,-6-9 0-16,-11 3 0 15,-11 6 0-15,-6-9-2 16,-12 3 0-16,-6 6-5 16,-7 0 0-16,-8 0-5 15,-2 1 1-15</inkml:trace>
  <inkml:trace contextRef="#ctx0" brushRef="#br1" timeOffset="86793.73">23647 1633 44 0,'14'10'22'0,"49"-17"-29"0,-34 4 41 15,9-6-35-15,5-13 0 16,-8 3-3 0,4 0 0-16,3 1-5 0,-7-1 0 15</inkml:trace>
  <inkml:trace contextRef="#ctx0" brushRef="#br1" timeOffset="86988.1">23763 1097 44 0,'-7'-6'22'0,"-7"103"-23"0,10-81 35 0,1 21-31 16,-1 17 0-16,4 8 1 16,4 1 0-16,-1 3-7 15,-3 3 0-15,-7-16-9 16,4-9 0-16</inkml:trace>
  <inkml:trace contextRef="#ctx0" brushRef="#br1" timeOffset="88699.22">5271 8309 46 0,'-8'-9'23'0,"16"9"-17"0,-8 3 24 15,0-3-30-15,0 0 1 16,0 0 0-16,0-3 0 15,-11 9-2-15,-7-9 1 16,-3 6 0-16,-14 10 1 16,0 6-1-16,-4 6 0 0,-4 0-2 15,5 9 1-15,-1 7-3 16,0 3 1-16,7 6-2 16,4 10 0-16,17-4 0 15,1 1 1-15,10 2 1 16,14-2 0-16,11-1 4 15,-4 1 0-15,18-10 3 16,-1-10 1-16,15-5-1 16,-10-14 1-16,13-11 0 15,4-7 0-15,0-10-2 16,0-5 1-16,-7-10-1 16,3-13 0-16,-17 7-1 15,-11-16 0-15,-6-7-1 16,-12 4 1-16,-10 0-1 15,-7 3 0-15,-10 0-1 16,-8 6 0 0,-21-12-6-1,11 12 1-15,-4 10-9 0,7 9 0 16,-3 0-1-16,3 6 0 16</inkml:trace>
  <inkml:trace contextRef="#ctx0" brushRef="#br2" timeOffset="96790.5">31171 4399 24 0,'22'3'12'0,"6"-22"0"15,-18 19 12-15,8 4-21 16,3-4 1-16,4 3 1 16,3 0 0-16,7 0-7 15,4-3 1-15,4-3 4 16,6-3 0-16,-7-7-2 16,-6 7 1-16,-5-4-2 0,-2 1 0 15,-8 6-1-15,-7-3 0 16,-7 2 0-16,0 4 1 15,-7 7-1-15,-11 2 0 16,-10 4 0-16,-7-4 0 16,-11-3 0-16,-7 1 0 15,0 2 0-15,-10-6 0 16,3 3 0-16,7 1 1 16,11 2 0-16,3 0 0 15,4 4 0-15,7 6 0 16,3 0 1-16,4-7 0 0,7 4-1 15,3 0 1-15,1-4-1 16,6-2 1-16,15-1-1 16,10 0 1-16,8-6 0 15,6 7 0-15,7-4 1 16,4 0 1-16,-3 1-1 16,-1-7 0-16,-10-7 0 15,-7 4 0-15,-8-3-2 16,-6 3 1-16,-4 0-2 15,-7 3 0-15,-14 6-1 16,-11-3 1-16,-10-3 0 16,-7 13 0-16,-4-13 0 15,-7 9 1-15,0-3-1 16,0 1 1-16,4-1-1 16,7 0 1-16,7 4-1 15,6 2 1-15,5-2 0 16,3 2 0-16,3 1 0 0,4-7 0 15,7 3 0-15,7 1 1 16,11-1 0-16,14-3 0 16,6-2 0-16,5-4 1 15,3 0-1-15,3 3 1 16,-7-3-1-16,1 0 1 16,-15 3-2-16,-7 3 1 15,-7 0-2-15,-7 4 0 16,-10-4-1-16,-8 3 0 0,-7 1 0 15,-6 2 1-15,-5 1-1 16,-13-1 1-16,0 4 0 16,-4 0 1-16,4 3-2 15,6-1 1-15,5 1 0 16,6-3 0-16,4-10 0 16,3 0 0-16,4 1 1 15,7 2 0-15,7 1 0 16,0-4 1-16,11-3 0 15,17 0 1-15,7 0 0 16,7-3 1-16,8 0-1 16,-1 0 0-16,1 0 0 15,-5 0 0-15,-9 0-1 16,-8 0 1-16,-7 3-2 16,-7 1 0-16,-10 5-2 15,-11 3 1-15,-11 4 0 0,-10 3 0 16,-8 3-1-16,-6-3 1 15,-4-4 0-15,0-5 0 16,4-1-3-16,10 1 1 16,8-1-9-16,-5-6 0 15</inkml:trace>
  <inkml:trace contextRef="#ctx0" brushRef="#br2" timeOffset="99387.75">13896 4374 22 0,'-4'6'11'0,"8"-9"-5"0,-4 3 12 16,7 0-14-16,0-3 1 15,11 3 1-15,-1 0 0 16,4-9-8-16,1 2 0 15,-1 4 5-15,11-9 0 16,10 2-2-16,11 4 1 0,14 0-1 16,18 6 1-16,10 0-1 15,21 6 1-15,22 0 0 16,3-3 0-16,14 1 0 16,7-8 1-16,-10 1-1 15,7 3 0-15,3 3-1 16,-3 7 1-16,-22-1-2 15,5 10 1-15,-5-10-1 16,4 1 0-16,-14-10 0 16,11 0 0-16,-1-3 0 15,5 0 0-15,-5-10 0 16,-3 4 0-16,0-4-1 16,-3 1 1-16,-4-1-2 15,-21 0 1-15,-8 1-3 16,-9-1 1-16,-8-2-5 15,-21 5 1-15,-14-2-6 16,-29-1 0-16</inkml:trace>
  <inkml:trace contextRef="#ctx0" brushRef="#br2" timeOffset="100078.33">14203 4584 7 0,'-18'-3'3'0,"11"-3"21"16,7 6-7-16,4-3-10 15,3-1 0-15,3-2 3 16,8 0 0-16,3 3-13 15,7-7 0-15,11 10 8 16,18 0 1-16,6 0-4 0,11 4 1 16,11 5-2-1,21 3 1-15,7-5-1 0,17-1 1 16,11-3-1-16,14 0 1 16,4-3-1-16,11 0 1 15,-5 0-2-15,-13 3 0 16,7 4 0-16,-4-7 1 15,-7 0-1-15,-10-10 0 16,-15 1-1-16,-17-1 1 16,-14 4 0-16,-15 0 0 0,-13 3-1 15,-18-7 1 1,-18 10-1-16,-17 4 0 0,-19 2-1 16,-23 3 0-16,-8 1-1 15,-25-1 0-15,-17 7-2 16,-21 3 1-16,0-1-1 15,-15 7 0-15,-10-9 1 16,0 6 0-16,4-3 1 16,-1 0 1-16,1-1 1 15,6 4 0-15,5-12-4 16,13 9 1-16,14-1-4 16,0 1 1-16</inkml:trace>
  <inkml:trace contextRef="#ctx0" brushRef="#br2" timeOffset="100408.99">14968 4954 23 0,'7'-6'11'0,"57"12"0"16,-39-6 19-16,6 0-26 16,22-6 0-16,14 3 3 0,22-7 1 15,6-5-10-15,11 2 1 16,3-3 6-16,0 4 0 16,-6 6-3-16,-15-1 1 15,-11 4-2-15,-17 3 1 16,-10 3-2-16,-11 4 1 15,-11-1-1-15,-7 6 0 16,-14 1-1-16,-18 0 0 16,-24 8 0-16,-18 8 0 15,-21 2 0-15,0 7 0 16,-18-13 0-16,-3-3 0 16,0-3-1-16,7-4 1 0,10-2 1 15,11 2 0-15,11-2 0 16,17-4 0-16,7 4-1 15,7-4 1-15,4-2-4 16,4-1 1-16,2 0-10 16,-6-6 1-16</inkml:trace>
  <inkml:trace contextRef="#ctx0" brushRef="#br2" timeOffset="110782.98">16701 8767 44 0,'24'-15'22'0,"-3"-10"-12"16,-14 15 23-16,-3-2-30 15,3-1 1-15,-3-6 2 16,-1 0 0-16,-3 1-8 15,-3-11 1-15,-1 7 4 0,-7 10 0 16,-3-4-2-16,-3 4 1 16,-12-1-3-16,1 13 1 15,-4 10-2-15,-6 8 1 16,-5 4-2-16,1 7 1 16,3 18-4-16,4-4 1 15,0 14 0-15,13 6 0 16,8 9 1-16,11 9 1 15,3-12 0-15,10-3 1 16,12-13 3-16,6-6 0 16,11-12 2-16,3-13 0 15,7-13 0-15,8-12 0 0,-8-9 0 16,8-13 0-16,-1-16-1 16,1 0 1-16,-12-6-3 15,-9-3 0-15,-8 9 0 16,-10-3 0-16,-11-9-2 15,-22 9 1-15,-9-3-5 16,-1 6 1-16,-7 3-9 16,-3 1 0-16</inkml:trace>
  <inkml:trace contextRef="#ctx0" brushRef="#br2" timeOffset="111113.45">17561 8309 58 0,'14'16'29'0,"-10"-35"-36"0,-1 26 50 16,-6 11-43-16,-4 20 0 15,-7 12 0-15,-4 13 0 0,0 18-2 16,1 17 1-16,3 8-2 16,3 10 0-16,4-3-3 15,4-16 1-15,3-24-10 16,3-20 0-16</inkml:trace>
  <inkml:trace contextRef="#ctx0" brushRef="#br2" timeOffset="111668.79">18277 8658 52 0,'29'6'26'0,"-12"-25"-27"0,-10 13 44 16,0-13-41-16,0 0 1 15,1 0 0-15,-8 7 0 16,0-4-5-16,-4 0 1 16,-7 1 2-16,-6-1 0 15,-4 3-1-15,-8 4 0 0,1 6 0 16,-7 6 0-16,-7 0-2 16,-4 13 0-16,7 12-2 15,0 7 1-15,7 12-3 16,4 3 0-16,3 13 0 15,8 6 0-15,6 0 2 16,11 3 0-16,7-10 3 16,4-8 0-16,14-7 2 15,13-16 1-15,8-12 2 16,11-7 0-16,6-18 1 16,-3-10 0-16,-7-5-1 15,-11-11 1-15,-6-5-2 16,-5-4 1-16,-9 9-3 15,-1-8 0-15,-14-11-2 16,-7 8 1-16,-4-1-7 16,-10-3 1-16,0-4-10 0,-4 4 1 15</inkml:trace>
  <inkml:trace contextRef="#ctx0" brushRef="#br2" timeOffset="111985.07">18923 8278 58 0,'4'3'29'0,"-4"73"-37"0,0-67 50 0,-4 41-41 16,-3 13 0-16,3 18 0 15,4 1 0-15,4 9-2 16,-1-3 1-16,1-7-2 16,0-6 1-16,6-12-7 15,-3-10 1-15,4-15-9 16,-8-19 1-16</inkml:trace>
  <inkml:trace contextRef="#ctx0" brushRef="#br2" timeOffset="112568.76">20161 8563 54 0,'18'-3'27'0,"0"-9"-33"0,-11 2 47 0,0 1-40 16,0 3 0-16,0-4 2 15,0-2 0-15,-7-4-4 16,-4-3 0-16,-10 4 2 16,0-4 1-16,-11 3-1 15,-13 10 1-15,-12 3-2 16,-6 9 0-16,-1 7 1 15,-3-1 0-15,4 19-2 16,3 13 1-16,7 10-1 16,11 2 0-16,14 19-2 15,10 1 1-15,15 8-1 0,10-5 1 32,14-10 0-32,11-13 0 0,14-9 1 0,7-16 1 15,3-12 2-15,4-22 0 16,4-19 0-16,-4-15 1 15,-7-17-1-15,-11 10 1 16,-14-15-2-16,-13-4 1 16,-12-6-3-16,-10 3 0 15,-14 4-15-15,-18-11 1 16,-10 14-1-16,-4-1 0 16</inkml:trace>
  <inkml:trace contextRef="#ctx0" brushRef="#br2" timeOffset="120602.41">21103 8313 24 0,'4'-4'12'0,"3"-39"-5"15,-4 33 12-15,1 1-15 16,-4-4 0-16,0 1 3 16,0 2 0-16,-4-2-9 15,4 2 1-15,-3 7 7 0,-1 9 0 16,1 10-1-16,-1 0 0 15,-3 18-1-15,-3 16 1 16,-1 26-2-16,4 12 1 16,3 9-2-16,4 16 1 15,0-4-2-15,4 1 0 16,6 0-1-16,-2-22 0 16,2-13-4-16,-3-9 0 15,0-19-12-15,-7-19 0 16</inkml:trace>
  <inkml:trace contextRef="#ctx0" brushRef="#br2" timeOffset="122193.03">15399 1749 38 0,'3'0'19'0,"-6"4"-12"15,3-4 20-15,0 0-24 16,0 0 0-16,-7 0 1 16,0 0 1-16,-11 6-7 15,-7-3 0-15,-3 6 4 16,0 7 1-16,-4 0-3 16,-3 12 0-16,-4 6-2 15,4 10 1-15,3 10-1 16,7-7 1-16,8 15-1 15,10 7 1-15,7-6 0 16,7 0 0-16,3-10 0 16,8-9 1-16,0-13 0 15,6-15 0-15,4-22 1 0,1-7 0 16,-1-12 0-16,-7 6 1 16,-7-6-1-16,-10 6 1 15,-11 4-1-15,-7 2 1 16,-1 4-2-16,-2 3 1 15,-4 2-2-15,-4-5 1 16,-3 6-1-16,-1 0 0 16,5 6-3-16,6 9 0 0,1 7-8 15,2 0 1-15,5 6-2 16,3-3 0-16</inkml:trace>
  <inkml:trace contextRef="#ctx0" brushRef="#br2" timeOffset="122959.22">15995 1671 31 0,'7'38'15'0,"0"12"-11"0,-7-41 27 0,4 16-30 16,-4 7 1-16,0 8-1 15,-4 14 0-15,1 2-2 16,-5 4 0-16,1 6 2 15,0-7 0-15,4-15-2 16,-4-9 1-16,3-7-3 16,1-9 1-16,3-10-3 15,0-6 1-15,0-3-3 16,0-3 1-16,-4-6 0 16,1-7 1-16,-1 3 1 15,1 1 1-15,-1-1 2 16,1 4 1-16,-1-1 1 15,4 1 0-15,0 3 1 16,0 6 1-16,0 0 0 0,7-3 0 16,0 6 1-16,4 3 1 15,-1-12 1-15,8 6 1 16,0 0-1-16,3 6 1 16,7-15-1-16,0 9 0 15,0-7-1-15,-3 7 0 16,-7 7-2-16,-4 2 0 15,-11 10-3-15,-6 3 1 16,-8 9-2-16,-6-9 1 16,-5 10-2-16,1-11 0 15,0 1-2-15,4-9 0 16,2-4-5-16,8-9 0 0,7-3-5 16,7-6 0-16</inkml:trace>
  <inkml:trace contextRef="#ctx0" brushRef="#br2" timeOffset="123157.64">16334 2141 22 0,'-4'22'11'0,"4"10"1"16,0-32 13-16,0 0-23 15,0 9 0-15,0 0 0 16,0 4 0-16,-3 3-3 15,3-1 0-15,-4-2-2 16,-3-7 0-16,3-6-7 0,1-15 1 16</inkml:trace>
  <inkml:trace contextRef="#ctx0" brushRef="#br2" timeOffset="123334.18">16214 1822 29 0,'7'-7'14'0,"10"4"-9"0,-10 3 20 16,0-6-24-16,4-4 0 16,-4-2 0-16,4-10 0 15,10 0-4-15,4-3 0 16,3-10-2-16,7-2 1 16,4-7-6-16,-11-3 1 0</inkml:trace>
  <inkml:trace contextRef="#ctx0" brushRef="#br2" timeOffset="123947.83">16577 1332 26 0,'0'-3'13'0,"11"41"-13"0,-8-23 22 0,1 7-20 16,-1 19 0-16,1-3 1 15,-1 6 0-15,-3 18-4 16,0 4 0-16,0 10 3 16,0 5 0-16,4 7-1 15,3-25 0-15,0-1-2 16,0-5 1-16,-4-16-3 15,1-13 1-15,-4-19-2 16,0-6 1-16,-7-3-1 16,-4-12 1-16,-3-4 0 15,0-3 0-15,-7-6 2 16,-4-3 1-16,1 3 0 16,2 0 0-16,1 3 0 0,4 6 0 15,6 4 1-15,4 5 0 16,7 7 2-16,7 0 1 15,4 7 0 1,6-7 1-16,1 3 0 0,7 3 0 16,6 3 0-16,8 1 0 15,3-10-1-15,1 3 0 16,3 3-2-16,3-6 1 16,0 0-1-16,1 0 1 0,-8 0-2 15,-7 0 1-15,-6 3-2 16,-8 1 0-16,-7 2-1 15,-14 6 1-15,-7-2-1 16,0 2 1-16,-4 4-1 16,-3 9 0-16,0-12-1 15,-4 5 1-15,1 4 0 16,3-12 0-16,10-1 0 16,1-9 0-16,6 10 2 15,8-7 1-15,10 3-1 16,0 0 1-16,4 4-1 15,-1-7 1-15,5 3 0 16,-8-3 0-16,-4 3-2 16,-9 4 1-16,-16 12-1 15,-23 3 0-15,-15 19-1 0,-21 6 1 16,-21 13-14 0,-25-10 0-16</inkml:trace>
  <inkml:trace contextRef="#ctx0" brushRef="#br2" timeOffset="126112.27">22186 8322 33 0,'32'-3'16'0,"0"-28"-7"16,-25 24 16-16,0-2-23 16,0-1 1-16,-4 1-1 15,-3-7 1-15,-3 4-4 16,-8-1 1-16,-3-2 2 16,-7-1 0-16,-4 3-1 15,-10 4 1-15,-11 0-2 16,-3 5 1-16,-1 8-1 15,5 8 0-15,-5 16-1 0,8 4 0 16,-1 12-3 0,1 9 1-16,7 22-4 0,10 16 1 15,15 16-2-15,10 12 0 16,10 0 2-16,4 6 0 16,18-18 3-16,14-19 1 15,7-16 5-15,17-16 1 16,12-24 4-16,-1-13 0 15,10-23 1-15,-2-17 0 16,-5-20-1-16,-3-13 1 0,-14-5-4 16,-17-1 0-16,-15-2-3 15,-14 2 1-15,-10 0-4 16,-15 4 0-16,-10 0-5 16,-11-4 1-1,-34-18-10 1,2 9 1-16</inkml:trace>
  <inkml:trace contextRef="#ctx0" brushRef="#br2" timeOffset="127088.33">23618 8209 38 0,'22'-19'19'0,"-5"-12"-15"0,-13 22 25 0,-1-1-28 16,-3 1 0-16,-10 2 1 15,-8 1 0-15,-14 3-3 16,-3 3 1-16,-7 3 0 16,-8 13 1-16,-10 6-2 15,0 12 0-15,4 1-2 16,0 9 0-16,-1 3-3 15,4 15 1-15,11 11 0 16,10 21 0-16,11 9 1 16,3 4 1-16,11-4 2 15,18-9 0-15,10-12 2 16,11-16 1-16,17-16 1 16,11-19 1-16,0-18 1 15,14-10 0-15,4-12 0 16,10-17 0-16,-3-5-1 15,-4-16 1-15,-11-9-2 16,-13-13 0-16,-11-13-2 16,-8-3 0-16,-9 1-1 15,-12-1 0-15,-10 16-2 0,-14 0 1 16,-7 3-9-16,-11 10 0 16,-3-4-3-16,4 10 0 15</inkml:trace>
  <inkml:trace contextRef="#ctx0" brushRef="#br2" timeOffset="127389.12">24324 8984 43 0,'4'3'21'0,"10"-6"-32"16,-11 0 40-16,4-1-38 0,4-5 1 15,-1 3-12-15,8-7 0 16</inkml:trace>
  <inkml:trace contextRef="#ctx0" brushRef="#br2" timeOffset="127599.62">24772 9034 44 0,'21'22'22'0,"0"-19"-30"0,-14-6 39 0,4 0-32 16,3 3 1-16,0 0-8 16,4 3 1-16,3-3 0 15,4-6 0-15</inkml:trace>
  <inkml:trace contextRef="#ctx0" brushRef="#br2" timeOffset="127807.73">25319 9053 40 0,'14'9'20'0,"11"-6"-22"15,-18-6 32-15,3 3-31 16,1-3 1-16,-1 3-2 0,1 0 1 16,0-3-3-16,-1 3 0 15,4 0-7-15,8-3 1 16</inkml:trace>
  <inkml:trace contextRef="#ctx0" brushRef="#br2" timeOffset="128018.75">25756 9053 38 0,'21'3'19'0,"4"0"-15"0,-25-3 32 0,7 0-33 16,0 0 0-16,0 3-1 15,0 0 1-15,0 0-7 16,1-3 0-16,-1 0-6 15,0-3 0-15,3-6-4 16,8-7 1-16</inkml:trace>
  <inkml:trace contextRef="#ctx0" brushRef="#br2" timeOffset="128587.4">27182 8106 49 0,'21'-7'24'0,"-7"-11"-31"0,-11 11 49 15,1 1-41-15,-1 0 1 0,1-1-1 16,-4 1 0-16,-7 6-2 16,-7 0 1-16,-7 3 1 15,-8 4 0-15,-6 2-1 16,-7 4 0-16,-8 5 0 15,-6 4 1-15,3 13-2 16,4-1 0-16,-1 10-3 16,1 13 1-16,3 12-2 15,11 6 0-15,6 16-3 16,15-6 0-16,14 9-2 16,11-19 1-16,7 0-1 15,6-9 1-15,15-3 4 16,14-19 0-16,11-16 7 15,6-16 0-15,4-15 6 16,-7-22 0-16,-7-13 4 16,0-24 0-16,-3-26-3 15,-8-3 1-15,-10-9-5 0,-18 12 0 16,-25-3-4-16,-10 9 0 16,-7 1-15-16,-21 2 1 15</inkml:trace>
  <inkml:trace contextRef="#ctx0" brushRef="#br1" timeOffset="134938.82">21696 9426 20 0,'-7'3'10'0,"0"19"-6"16,3-16 11-16,1 4-14 15,-4 2 1-15,0 7 0 16,0 3 1-16,-4 0-4 15,4-3 1-15,0 6 3 16,0-6 1-16,3-1-1 16,1-2 1-16,-1 3 1 15,4-7 0-15,4 1 0 0,-1-4 0 16,4 1-1-16,4-4 1 16,-1-3-2-16,5 0 0 15,2 0-2-15,4 4 1 16,1-4-1-16,-1 3 1 15,14 0-1-15,11-2 0 16,3 2 0-16,4-3 1 16,11 0-1-16,-1 6 0 15,1-2-1-15,-4 2 1 16,10 1-1-16,1 2 1 16,6 4-1-16,8 3 0 0,0-10 0 15,-11-3 0-15,7 1 0 16,7-1 1-16,4-3-1 15,10 0 1-15,-7 0-1 16,-3 0 1-16,0-6-1 16,3 3 1-16,11 0-1 15,-4-3 0-15,-10-3 0 16,7 0 0-16,3-1 0 16,7-5 0-16,-3 2 0 15,-3-2 0-15,2 2 0 16,5-2 0-16,6-1-1 15,4 1 1-15,-14-7 0 16,14 3 0-16,3 1 0 16,4-4 0-16,-3 6 0 15,-4-2 0-15,3-1 0 0,8 3 0 16,-4-2 0-16,-7-1 0 16,7 0 0-16,0 4 0 15,0 2 0-15,-14 1 0 16,3 6 0-16,-3 6 0 15,0 3 0-15,0 0 0 16,-8 4-1-16,-13-4 1 16,-7-3 0-16,0 4 0 15,-8-4 0-15,-6-3 0 0,-4 3-1 16,-4 0 1-16,-10-3 0 16,-7 3 0-16,-7 0-1 15,-7-3 1-15,-8-3-1 16,-3 3 0-16,-6-9 0 15,-5-7 1-15,-6-12-1 16,-4 0 1-16,-7-19 0 16,-8-7 0-16,1-15-7 15,-3-6 0-15,-1-19-7 16,15-3 0-16</inkml:trace>
  <inkml:trace contextRef="#ctx0" brushRef="#br1" timeOffset="136696.68">23883 10015 41 0,'0'0'20'0,"4"-6"-15"16,-4 6 20-16,0 0-24 16,3 3 1-16,-3 7 2 15,0 5 1-15,0 4-5 0,-3 6 0 16,-1 0 3-16,-3 13 1 15,0 3-1-15,3 3 0 16,1 9-2-16,3 0 0 16,0-3-2-16,3-3 0 15,1-9-6-15,3-10 1 16,0-12-9-16,0-10 1 16</inkml:trace>
  <inkml:trace contextRef="#ctx0" brushRef="#br1" timeOffset="137087.9">24059 10072 43 0,'4'6'21'0,"3"3"-20"16,0-5 32-16,0-1-30 15,0 3 0-15,4 0 2 16,-1 1 0-16,4-4-7 16,1 0 1-16,2-3 4 15,1 0 0-15,3-3-2 16,4-4 1-16,3 1-2 16,0 0 1-16,-3 0-1 15,-4 2 0-15,-3 8-1 0,-4 2 1 16,-4 3-2-16,-6 7 0 15,-4-3-1-15,-4 5 0 16,-6 7-2-16,-1 7 1 16,-3 2-2-16,0 13 1 15,3 0-2-15,1-6 1 16,3-3-6-16,0-4 1 16,0-15 1-16,3-6 0 15</inkml:trace>
  <inkml:trace contextRef="#ctx0" brushRef="#br1" timeOffset="137312.78">24190 10272 41 0,'0'0'20'15,"7"4"-24"-15,-7-4 43 0,0 0-35 16,7-7 1-16,0 7 1 15,4-6 1-15,-1 0-10 16,8 3 1-16,3 0 5 16,7-1 0-16,4 1-7 15,0 0 0-15,-4 0-11 16,-10-3 0-16</inkml:trace>
  <inkml:trace contextRef="#ctx0" brushRef="#br1" timeOffset="137882.46">24881 10066 40 0,'-7'-4'20'0,"11"4"-15"0,-4 0 26 0,3 0-28 15,1 4 1-15,3-1 1 16,4 0 1-16,-1 3-7 15,4 0 1-15,0-3 4 16,8 4 1-16,-1-4-3 16,0 0 1-16,0 0-2 15,-3 0 1-15,-8 4-2 16,1-1 1-16,-4 3-2 16,0-2 0-16,-3 5 0 15,-4 4 0-15,-8 9-1 16,-6 0 1-16,-3 0-2 15,-4 0 1-15,-4 6 0 0,0 1 0 16,-3-4 0-16,7 7 1 16,3-4 0-16,8-3 0 15,2-6 1-15,5-13 0 16,3 1 0-16,7-4 1 16,4 4-2-16,6-1 0 15,4-6-2-15,8-6 1 16,-5 0-3-16,-3-7 1 15,1 1-10-15,-1-10 1 16</inkml:trace>
  <inkml:trace contextRef="#ctx0" brushRef="#br1" timeOffset="138201.88">24867 10263 42 0,'0'3'21'0,"7"-9"-16"15,0 3 32-15,4-3-35 0,3-1 1 16,7 1 0-16,11-3 1 16,-4-4-6-16,0 4 1 15,8-1-2-15,6 4 1 16,0 6-13-16,-6-6 1 16</inkml:trace>
  <inkml:trace contextRef="#ctx0" brushRef="#br1" timeOffset="138616.34">25273 10188 46 0,'18'25'23'0,"10"-9"-22"0,-18-13 32 0,5-3-32 16,6-3 1-16,7-1 0 16,0-2 1-16,7-3-4 15,-3-1 0-15,-4 4 2 16,-3-3 1-16,-7-4-2 16,-4-3 0-16,-7-2 0 15,-7-1 0-15,-4 3-1 16,-6 4 1-16,-4 5-1 15,-4 7 0-15,-3 7-1 16,-4 5 0-16,4 1 0 0,0 6 0 16,3 6 0-16,4 3 0 15,7 3 1-15,4 1 0 16,6-1 1-16,8 0 0 16,6-3-3-16,12-6 0 15,2-9-8-15,1-10 1 16,-4-12-2-16,0-10 0 15</inkml:trace>
  <inkml:trace contextRef="#ctx0" brushRef="#br1" timeOffset="138918.15">25742 10310 40 0,'-10'-9'20'0,"13"-1"-26"16,-3 1 40-16,0-4-34 16,-3-2 0-16,-1 2 0 15,1 1 1-15,-1-1-1 16,4 1 1-16,-3 8 1 16,3-5 1-16,0 3-1 15,7 6 0-15,3-7 0 16,1 4 0-16,6 3-2 15,1 0 1-15,3 3-5 0,0 4 0 16,4 5-6-16,0-2 1 16,3-1-4-16,0-6 0 15</inkml:trace>
  <inkml:trace contextRef="#ctx0" brushRef="#br1" timeOffset="139187.88">26123 10204 25 0,'21'-10'12'0,"4"-9"-5"0,-18 19 18 16,0-3-21-16,-7 3 0 15,0 0 1-15,0 0 1 16,0 0-8-16,4-3 0 16,-8 0 4-16,-3 3 1 0,-7 0-2 15,-11 3 0-15,-3 6-1 16,-4 7 0-16,-3 3-1 16,3 6 1-16,4 3-1 15,3 4 1-15,4-1-1 16,7 0 0-1,21-9 0 1,11-6 0-16,10-16-1 16,0 0 0-16,0-6-6 15,1-4 0-15,-1-9-2 16,-3-3 0-16</inkml:trace>
  <inkml:trace contextRef="#ctx0" brushRef="#br1" timeOffset="139502.69">26504 10047 18 0,'25'0'9'0,"-7"-7"0"0,-18 7 11 15,0 0-17-15,0 0 1 16,-4 0 2-16,-3 0 0 16,-4 4-8-16,-6 2 1 15,-1 3 4-15,0 1 1 16,-6-1-3-16,6 4 1 15,0-1-1-15,4 1 0 16,0-1-1-16,4 1 1 16,6-4 0-16,4-3 0 15,7 7 0-15,4-4 1 0,3 4 1 16,4-7 0-16,3 1-1 16,0-1 1-16,-7 0-2 15,-7-3 0-15,-14 7-5 16,-21 2 1-16,-22 7-10 15,-13 3 0-15</inkml:trace>
  <inkml:trace contextRef="#ctx0" brushRef="#br1" timeOffset="143151.31">27111 2596 33 0,'0'-3'16'0,"0"3"-13"16,0 0 16-16,0 0-15 16,-4 6 0-16,1 4 2 15,-1 8 0-15,1 7-7 16,-1 10 1-16,1 9 4 16,-1 3 1-16,1 13-3 15,-1 2 1-15,4 20-2 16,0-10 1-16,0 6-4 15,0-2 1-15,-3-17-4 0,-4-6 1 16,-4-24-10-16,-3-14 1 16</inkml:trace>
  <inkml:trace contextRef="#ctx0" brushRef="#br1" timeOffset="143901.32">27079 2637 31 0,'7'6'15'0,"4"-6"-7"0,-8 0 17 16,4 0-24-16,4 0 0 0,3 0 2 15,4 0 0-15,3 0-3 16,4 0 0-16,-4-9 3 16,14 9 1-16,11-7-1 15,14 4 1-15,14-6-2 16,18-1 1-16,-1-5-1 16,15-1 0-16,11 4-1 15,10-4 0-15,-11 3-1 16,15-2 1-16,10 5-1 15,0 1 0-15,-14-1 0 16,-4-5 0-16,-6 5-1 16,3 1 1-16,-14-7-1 0,-15 4 1 15,-13-1 0-15,-8 10 0 16,-6-6 0-16,-4-1 0 16,-7 1-1-16,-11-7 1 15,-3 10 0-15,-7 3 0 16,-4 6-1-16,-3-3 0 15,-4 12 0-15,0 7 1 16,-7 9-1-16,-3 1 1 0,-4 5-1 16,-4 13 0-16,-6-6 1 15,-4 6 0-15,-7 22-1 16,-11-6 0-16,-7 9 0 16,-3 9 0-16,7 13 0 15,3-3 1-15,0-6-1 16,4 3 0-16,3-7 0 15,1-12 1-15,-1-12 0 16,4-10 0-16,-4-6 0 16,1-7 1-16,-11-9-1 15,-11-6 1-15,-14 6-1 16,-18-6 1-16,-3-3 0 16,-18 6 0-16,-17-7 0 15,-21-2 0-15,3-1-1 16,-22-5 0-16,-16-7 1 15,6 0 0-15,-11 0-4 0,-13-7 1 16,10 1-11-16,0-10 0 16</inkml:trace>
  <inkml:trace contextRef="#ctx0" brushRef="#br3" timeOffset="150642.51">27256 2402 23 0,'-7'18'11'0,"0"42"6"0,3-47 11 15,-3 5-25-15,0 11 0 16,-4 5 4-16,1 7 0 16,-4 12-9-16,-1 19 0 15,1 16 5-15,7 22 1 0,4 3-2 16,3-4 1-16,3-8-3 16,1-7 0-16,-4-22 0 15,0-16 0-15,0-15-3 16,-4-19 1-16,4-25-8 15,0-16 1-15,0-25-5 16,-3-15 1-16</inkml:trace>
  <inkml:trace contextRef="#ctx0" brushRef="#br3" timeOffset="151482.73">27245 2455 35 0,'7'16'17'0,"11"15"-16"0,-11-25 29 16,-4-6-28-16,4 10 0 16,7-1 1-16,8-3 1 15,6 4-4-15,11-1 1 16,3 1 3-16,14-7 0 15,8 3 0-15,-1 3 0 16,12-9-2-16,16 0 1 16,19-9-2-16,6 0 0 15,8-13-1-15,6 0 1 0,11-7-2 16,-10 4 1-16,-1-3-1 16,1 3 1-16,-4-3-1 15,0-4 1-15,-25 11 0 16,0-8 0-16,-6 7-1 15,-15 10 1-15,-11 2-1 16,-10 1 1-16,-10 6-1 16,-12 3 0-16,-6 3 0 15,-4 0 0-15,-6 7 0 16,-8 5 0-16,-4 4 0 16,-6 6 0-16,-4 10 0 15,0 15 0-15,-4 3 0 16,1 7 0-16,-4-13 0 15,0 12 0-15,-4 13 0 16,-7 1 1-16,-3-1-1 16,-3 0 0-16,-1 9 0 15,0-15 1-15,4-6 0 16,7-4 0-16,0-3 0 0,3 1 1 16,1-13-1-16,3-1 0 15,-4-2 0-15,0-4 0 16,-3-2 1-16,-7-7 0 15,-11-3 0-15,-6-10 1 16,-12-2 0-16,-13-1 1 16,-11 1-1-16,-4-4 1 15,-10 3-1-15,-15 1 0 16,-6 5-1-16,3-5 1 0,-7 2-1 16,-3-2 0-16,-7-4 0 15,3 0 1-15,14 1-1 16,7-1 0-16,4 0 0 15,3 3 0-15,11-9-1 16,3 4 1-16,11 2-1 16,7-6 1-16,7 3-1 15,11 0 1-15,3-6-1 16,11 3 0-16,7-3-2 16,7-3 1-16,7 2-9 15,-4-5 0-15,4 3-6 16,7 6 0-16</inkml:trace>
  <inkml:trace contextRef="#ctx0" brushRef="#br3" timeOffset="152549.66">21114 2743 27 0,'21'-12'13'0,"4"21"0"15,-18-6 13-15,0 7-23 0,3 9 0 16,-3 12 1-16,0-6 1 16,-7 19-7-16,0 12 0 0,0 4 4 15,0 6 1 1,0-7-3-16,4 4 1 0,-1-3-1 15,5-4 0-15,-5-18 0 16,1-4 0-16,-1-12-4 16,1-9 1-16,-1-16-9 15,1-19 0-15</inkml:trace>
  <inkml:trace contextRef="#ctx0" brushRef="#br3" timeOffset="153089.09">21181 2731 39 0,'17'3'19'0,"5"-6"-18"16,-15-7 28-16,-4 20-29 0,1-7 0 15,6-3 2-15,1 6 1 16,3-3-2-16,4 4 0 15,-1-7 2-15,8-7 0 16,3 4 0-16,4-6 0 16,7-10-1-16,17 3 0 15,4-2-1-15,-7-4 0 16,7 9-1-16,0 4 1 16,4-1-2-16,-8 1 1 15,-7 12 0-15,-3 3 0 16,-3-6-1-16,-12 3 1 0,-6 7-1 15,-7 5 0-15,-8 11 0 16,-3-17 1-16,-3 0-1 16,-4 4 1-16,-4 9-1 15,-3 6 1-15,0 7-1 16,0-7 1-16,4 6 0 16,-1 10 0-16,4-6-1 15,4 6 1-15,-1 0-1 16,1-7 0-16,-1 1 1 15,-3 6 0-15,-3-10-1 16,-8-5 0-16,-14 5 0 16,-13 10 0-16,-5 0 0 15,-10-10 1-15,-17 1-1 16,-11-4 0-16,-18-6-2 0,0 0 0 16,-17-12-9-16,-8-7 0 15</inkml:trace>
  <inkml:trace contextRef="#ctx0" brushRef="#br3" timeOffset="154277.32">7246 14255 47 0,'28'0'23'0,"4"3"-17"0,-25-3 24 0,4-3-29 15,-1 3 1-15,-3 3 0 16,4 0 0-16,-11-3-3 16,0 3 1-16,0 1 2 15,-18 2 0-15,-3 3-1 16,-7 10 0-16,-11 3 0 15,-10 0 0-15,-4 3-1 16,3 6 0-16,1 7-1 16,-4 3 0-16,-3 0-1 15,-1 9 1-15,15 9 0 16,10 4 0-16,14 3 0 16,15 3 1-16,3 3 0 15,18-9 0-15,6-16 0 16,8-13 1-16,24-2-1 0,4-11 0 15,11-8-5-15,7-13 1 16,-1-13-11-16,-13-5 1 16</inkml:trace>
  <inkml:trace contextRef="#ctx0" brushRef="#br3" timeOffset="154636.89">7719 14788 46 0,'-7'9'23'0,"10"-5"-20"15,-3-4 35-15,4 0-36 16,3 0 1-16,7 0 0 16,7 0 0-16,7-4-4 15,11 1 0-15,0-3 0 0,7 0 0 16,-7-4-10-16,-4 1 0 15,-3-4-4-15,-8 4 0 16</inkml:trace>
  <inkml:trace contextRef="#ctx0" brushRef="#br3" timeOffset="155340.97">8484 14167 44 0,'-3'38'22'0,"-1"25"-28"15,4-38 38-15,0 6-32 16,0 10 1-16,0 12 0 16,-7 3 0-16,4 7-2 15,3 9 1-15,3 10-2 16,4-13 0-16,-7-3-7 16,4-13 0-16,-1-15-3 15,-3-20 1-15</inkml:trace>
  <inkml:trace contextRef="#ctx0" brushRef="#br3" timeOffset="158103.87">8827 14333 33 0,'0'7'16'0,"10"-14"-6"0,-6 7 17 16,3-6-23-16,0 3 0 15,10-10 11 1,-3 7-16-16,11-3 1 16,0 2 6-16,3 4 0 15,4 0-3-15,-4 3 1 16,7 10-2-16,1 2 1 0,-8 4-3 16,-3 6 1-16,-4-10-2 15,-7 10 1-15,-7 6-2 16,-14 10 0-16,-4 0-1 15,-10 6 0-15,-14 6-2 16,-8 0 0-16,-2-9 0 16,2-7 0-16,-6-9 0 15,3-9 0-15,7-7 0 16,7-5 0-16,8-11 1 16,6-2 0-16,8-4 2 15,10 4 0-15,7 0 2 16,3-1 1-16,4 10 2 15,7 3 1-15,1 7 1 16,2 5 0-16,5 1 0 16,2 3 0-16,-2 3-2 15,2-3 0-15,-6 3-1 0,0 3 0 16,-4 0-1 0,4 0 1-16,3-6-4 15,0-7 1-15,0-2-13 0,11-20 0 16</inkml:trace>
  <inkml:trace contextRef="#ctx0" brushRef="#br3" timeOffset="158509">9380 14202 53 0,'4'28'26'16,"6"-19"-28"-16,-2-6 41 0,6 4-38 16,0-4 1-16,3 3 1 15,12-3 0-15,2 0-3 16,8 1 0-16,0-1 2 15,0 3 1-15,0 0-1 16,-4-3 0-16,-3 4-1 16,-4 8 0-16,-11 7-2 15,-2-6 1-15,-12 12-1 16,-6 7 0-16,-4 9-1 16,-4-7 0-16,-3 13-1 15,0 0 0-15,3 7-3 0,4-7 1 16,4-3-6-16,-1-3 0 15,4-13-4-15,-3-15 0 16</inkml:trace>
  <inkml:trace contextRef="#ctx0" brushRef="#br3" timeOffset="158737.13">9462 14559 49 0,'7'35'24'0,"10"-7"-23"0,-10-25 46 0,7 0-46 16,4 0 0-16,10-3 0 15,0 0 1-15,11 0-3 16,18 3 1-16,3-6-2 16,3-3 0-16,1-3-7 15,-4-1 0-15,-7-9-7 16,-15 7 0-16</inkml:trace>
  <inkml:trace contextRef="#ctx0" brushRef="#br3" timeOffset="159052.38">10326 14415 48 0,'-4'16'24'0,"15"-4"-21"0,-4-9 40 16,0 0-43-16,7 4 1 15,7-1-1-15,0 0 1 0,11 0-1 16,3-2 0-16,4-4 0 15,7-4 0-15,-4 1-4 16,-3 0 0-16,-11 3-11 16,-3 0 1-16,-18 3-1 15,-10 4 0-15</inkml:trace>
  <inkml:trace contextRef="#ctx0" brushRef="#br3" timeOffset="159247.04">10199 14672 45 0,'7'35'22'0,"14"-7"-25"15,-7-25 44-15,11 3-41 16,14 0 0-16,3-2-2 16,7-1 1-16,11 0-2 0,-7 0 1 15,-3-3-7-15,-4 0 1 16,-4-9-5-16,-7-4 0 15</inkml:trace>
  <inkml:trace contextRef="#ctx0" brushRef="#br3" timeOffset="159695.31">11465 14155 47 0,'25'-7'23'0,"3"10"-24"0,-21-3 44 0,0-3-41 16,0 0 1-16,-3 3 1 15,-4 0 1-15,3 6-7 16,-10 7 0-16,-7 6 3 16,-10 0 1-16,-8 9-2 15,0 10 1-15,-10-4-2 16,-4 7 0-16,-4 12 0 15,5 0 0-15,6 16 0 16,11 7 0-16,6 11-1 16,12-18 1-16,10-6 0 15,10-10 0-15,12-6 1 16,6-15 0-16,0-13 1 16,7-13 1-16,8-6 0 15,6-3 1-15,0-13-1 16,-10-3 1-16,-7-3-2 0,-7-3 0 15,-8 10-1-15,-6 2 1 16,-11 4-2-16,-14 5 1 16,-11 8-1-16,-10 5 0 15,0 4-3-15,-11-1 0 16,-7-2-12-16,-4-14 0 16</inkml:trace>
  <inkml:trace contextRef="#ctx0" brushRef="#br3" timeOffset="160537.21">8911 16039 57 0,'4'10'28'0,"-8"-10"-32"15,4 0 44-15,-10 0-40 16,-5 0 0-16,-6 3 0 15,-14 3 0-15,-7 3 0 0,-4 4 0 16,4 6 0-16,-8 3 0 16,-3 3-1-16,0 6 1 15,0-3-1-15,8 7 0 16,6 6 0-16,7 6 1 16,18 3-1-16,14 6 0 15,14-12 2-15,18-3 0 16,3-6 0-16,11-10 1 15,10-10-2-15,4-5 1 16,0-7-8-16,0-9 1 0,-7-16-9 16,-7 3 0-16</inkml:trace>
  <inkml:trace contextRef="#ctx0" brushRef="#br3" timeOffset="160959.23">9324 16165 40 0,'-21'25'20'0,"7"-16"-9"0,14-6 28 16,-4 0-35-16,4 1 0 15,4-1 2-15,6 0 0 16,4-3-8-16,11 0 0 16,10-3 4-16,8-4 1 0,3-2-9 15,-4 0 1-15,-3-1-11 16,-15 4 0-16,-6 0-1 16,-14 9 0-16</inkml:trace>
  <inkml:trace contextRef="#ctx0" brushRef="#br3" timeOffset="161125.35">9208 16365 61 0,'0'29'30'0,"7"-26"-37"16,0 0 66-16,7 3-58 16,7 0 0-16,7-2-1 15,11-1 1-15,10 0-7 16,1-3 1-16,-1 0-13 15,-10 0 1-15</inkml:trace>
  <inkml:trace contextRef="#ctx1" brushRef="#br3">4964 12976 0,'7'15'0,"7"10"16,3 0-1,1 4-15,3-7 16,-10-10-16,21 13 16,-4-6-1,0 3-15,4 3 16</inkml:trace>
  <inkml:trace contextRef="#ctx0" brushRef="#br3" timeOffset="162294.87">10195 16036 54 0,'-3'41'27'16,"-8"12"-24"-16,8-34 28 0,-8 12-31 15,-3-2 1-15,-4 11-1 16,1 7 0-16,-1 10-2 15,0 9 1-15,4-16-4 16,4-3 1-16,3-6-9 0,7-13 0 16,3-16-1-16,4-5 0 15</inkml:trace>
  <inkml:trace contextRef="#ctx0" brushRef="#br3" timeOffset="162757.56">10435 15989 57 0,'18'19'28'0,"3"-7"-36"0,-10-12 59 0,3-3-49 15,7 0 0-15,11 0 3 16,3 0 1-16,4 3-7 15,-4 0 0-15,-3 0 4 16,-4 6 1-16,-7 4-3 16,-3-1 1-16,-4 0-3 15,-11 1 1-15,-3-1-2 16,0 1 0-16,-7 2-1 16,0 7 1-16,-3-3-1 15,-1 2 0-15,1 1-1 16,-1-3 1-16,4 3 1 15,3 0 1-15,8 3 0 16,3-7 0-16,4 4 1 16,-1 3 1-16,4 0 1 15,4 0 0-15,3 0 0 0,-3-3 0 16,-1 3-1-16,-6 0 1 16,-11 9-2-16,-11 10 0 15,-6-1-5-15,-15 4 0 16,-10 0-8-16,-4-9 0 15,3-16-4-15,8-7 1 16</inkml:trace>
  <inkml:trace contextRef="#ctx0" brushRef="#br3" timeOffset="163313.29">11271 15920 42 0,'-7'28'21'0,"-10"-12"-19"16,13-7 37-16,-3 1-37 16,0-1 0-1,0 7 3-15,3 0 1 0,1-4-5 16,6-2 0-16,4 2 5 15,4 1 0-15,3-1 0 16,4 4 0-16,-4-4-2 16,11 1 1-16,6-1-3 15,8-2 1-15,0-1-2 0,-4 4 0 16,-3-1-1-16,-7 1 0 16,-8 3-2-16,-10 2 1 15,-7-2-3-15,-10 0 0 16,-8 3-3-16,-3-4 1 15,0 4-2-15,-4 0 0 16,4 0 1-16,3-1 0 16,8 1 2-16,3 3 0 15,7 3 3-15,7-3 0 16,3 3 4-16,11 0 1 0,4-3 1 16,3 4 1-16,8-8 0 15,6-2 1-15,-3 0-1 16,-4 2 0-16,-7 8-3 15,-14 5 0-15,-17 10-2 16,-15-10 1-16,-21 10-3 16,-21 3 0-16,-7-4-6 15,-24-5 0-15,-12-19-9 16,1-4 1-16</inkml:trace>
  <inkml:trace contextRef="#ctx0" brushRef="#br3" timeOffset="167082.54">10231 15581 46 0,'14'10'23'0,"7"-10"-13"16,-21 0 24-16,7 0-31 0,-7 0 1 15,3 0 1-15,-3 0 1 16,0 3-8-16,0 6 1 16,-3 7 4-16,-4 6 1 15,-4 0-3-15,-6 12 0 16,-8 4-2-16,-7 3 1 16,0 9-1-16,-6 10 0 15,-1-4 0-15,4 10 0 16,3 3 0-16,0 16 1 15,7 2 0-15,4 7 0 16,7 10 0-16,0-13 0 16,3-7-2-16,8-2 1 0,6-13-4 15,4-13 1-15,18-2-4 16,10-10 1-16,11-16-10 16,4-19 1-16</inkml:trace>
  <inkml:trace contextRef="#ctx0" brushRef="#br3" timeOffset="167743.24">11991 15246 22 0,'-14'0'11'0,"-4"9"-2"0,15-6 7 0,-4 7-15 16,0-1 0-16,-1 4 3 16,5 6 0-16,3 6-4 15,0 9 1-15,3 4 2 16,5-4 1-16,2 7-1 16,4 12 1-16,0 1 0 15,8 8 0-15,6 4 0 16,0 16 0-16,0-7 0 15,-3 13 0-15,-7-7-1 16,-4 10 1-16,-7 0-2 0,-7 0 0 16,-4 3-1-16,-3 0 0 15,-11-15-2-15,-6-4 1 16,-4 0-2-16,-1-6 1 16,1-3-2-16,3-9 0 15,4-4-3-15,4-6 0 16,2-16-9-16,8-15 1 15</inkml:trace>
  <inkml:trace contextRef="#ctx0" brushRef="#br3" timeOffset="168075.58">12425 16660 46 0,'-4'13'23'0,"4"43"-27"16,0-37 38-16,0 6-33 15,-3-3 1-15,-4 6-1 16,3 4 0-16,1-1-3 16,-1 0 1-16,4 1-2 0,0-1 1 15,0-3-8-15,4-12 0 16,-1-10-3-16,8-9 0 16</inkml:trace>
  <inkml:trace contextRef="#ctx0" brushRef="#br3" timeOffset="168419.36">12665 16864 30 0,'14'-3'15'0,"14"9"-14"0,-21-9 25 0,0 0-24 16,0 0 0-16,0 0-1 16,-7 3 1-16,-3-4-3 15,-4 1 0-15,-4 0 2 16,-3 3 0-16,0 3-2 15,-4 4 1-15,-3-1-1 16,0 3 1-16,0 10-1 16,7 3 0-16,3 3 0 15,8 0 1-15,6 3 1 16,11-9 0-16,4-3 1 16,7-7 0-16,6-6 2 15,5-6 0-15,-1-3 0 16,-3-3 1-16,-4-4-3 15,0-6 1-15,-7-6-1 16,-7 3 0-16,-10 3-4 16,-11-3 0-16,-7-3-12 15,-11-9 1-15</inkml:trace>
  <inkml:trace contextRef="#ctx0" brushRef="#br3" timeOffset="169049.25">13497 16121 48 0,'-10'12'24'0,"13"-12"-18"0,-3 0 36 0,0 0-39 15,7-3 0-15,0 3 1 16,7 0 0-16,11 0-6 15,14-3 1-15,7 0 2 16,14-3 1-16,3-1-8 16,-3 7 1-16,-10-3-12 15,-15-3 0-15</inkml:trace>
  <inkml:trace contextRef="#ctx0" brushRef="#br3" timeOffset="169229.59">13427 16318 79 0,'7'7'39'0,"39"15"-53"0,-32-16 71 16,18 0-60-16,13-3 0 16,8 0-17-16,4-3 1 31</inkml:trace>
  <inkml:trace contextRef="#ctx0" brushRef="#br3" timeOffset="172516.25">15328 15547 52 0,'4'0'26'0,"-4"6"-23"0,0-6 27 16,0 0-28-16,-7 6 1 15,-7 4-1-15,-11 6 1 16,0 5-5-16,-7 8 1 16,-13-1 2-16,-8 10 1 0,0 5-2 15,-7 23 1-15,0 6-1 16,-4 16 0-16,11 13 1 16,8 15 0-16,9 0 0 15,8 9 0-15,7-15-2 16,10-10 0-16,15-6-6 15,13-15 1-15,22-20-10 16,11-2 1-16</inkml:trace>
  <inkml:trace contextRef="#ctx0" brushRef="#br3" timeOffset="173358.7">21213 15004 30 0,'-15'-12'15'0,"8"12"-3"0,7 0 14 0,0 0-21 16,0 0 1-16,4 6 1 16,3 7 1-16,4 9-10 15,-4 6 0-15,7 13 7 16,7 6 0-16,7 15-2 15,0 11 0-15,1 2-1 16,-8 9 0-16,-7 14-1 16,-4 2 1-16,-10 7-2 15,-7 9 1-15,-10-10-2 16,-4-2 0-16,-1-7-4 16,1-9 0-16,-3-16-7 15,2-6 0-15,1-22-4 16,0-16 1-16</inkml:trace>
  <inkml:trace contextRef="#ctx0" brushRef="#br3" timeOffset="173793.66">21654 16274 60 0,'14'22'30'0,"17"-15"-43"0,-17-7 60 0,1 3-46 16,2 0 0-16,1 0 0 15,7 3 1-15,6 4-3 16,1-1 1-16,-7 1 0 15,-4-1 1-15,-7 0-2 16,-3 4 1-16,-15 6-1 16,-6 3 0-16,-8 0 0 15,-3 6 0-15,3 6 1 16,0-2 0-16,1 2 0 16,3 1 1-16,3 2 1 15,4 1 0-15,4 0 1 16,3-10 0-16,3-3 0 15,4-6 0-15,7-7-2 16,18-2 1-16,7-7-8 16,3-9 0-16,4-13-12 15,-14 3 0-15</inkml:trace>
  <inkml:trace contextRef="#ctx0" brushRef="#br3" timeOffset="176360.95">25294 11094 35 0,'0'-3'17'0,"0"6"-5"0,0-9 17 0,0 6-26 16,0 3 0-16,0 9 1 16,0 7 1-16,0 10-7 15,0-1 0-15,-3 16 4 16,3 9 1-16,0 10-3 16,0 3 0-16,0-7-4 15,0-2 1-15,3-14-11 16,1-17 1-16</inkml:trace>
  <inkml:trace contextRef="#ctx0" brushRef="#br3" timeOffset="177155.6">25566 11107 16 0,'-7'-7'8'0,"3"1"6"0,4 6-2 0,0 0-8 16,0 0 1-16,0 0 1 15,0 3 0-15,-3 3-7 16,3 1 0-16,0-1 7 15,0 0 0-15,0 1-2 16,0-1 1-16,0 0-1 16,3 0 1-16,1-2-1 15,-1-1 0-15,1 0-1 16,3 0 0-16,3 0-1 16,1 0 0-16,0 0-1 15,3-3 1-15,-4 0-1 16,4 0 0-16,1 0 0 0,-1 0 0 15,-4 0-1-15,-3 3 1 16,4 7-1-16,-8 2 0 16,-6 1-1-16,-4 0 0 15,0-4 0-15,0 3 0 16,3-2-1-16,1-1 1 16,-1 1-1-16,-3-1 0 15,4 7-2-15,-1-1 1 16,0 7-1-16,4-6 0 15,0 3 1-15,0 0 0 16,0-4 1-16,4 4 0 0,7 3 3 16,-1-3 0-16,8-3 2 15,-1-1 0-15,8-2 0 16,-4-4 1-16,0 1-1 16,-3 2 0-16,-7 1-2 15,-4 2 1-15,-7-2-2 16,-11 6 0-16,-10 9-4 15,-7-6 1-15,3 0-11 16,-3-3 1-16,-4-4-1 16,7-2 1-16</inkml:trace>
  <inkml:trace contextRef="#ctx0" brushRef="#br3" timeOffset="177741.05">25922 11179 34 0,'0'9'17'0,"0"1"-14"0,0-7 32 0,0-3-34 15,4 0 1-15,3 0 2 16,0 0 0-16,3 0-4 16,4 0 1-16,1 0 2 15,2 0 1-15,1 0-1 16,3 0 1-16,4 0-2 15,-4 3 1-15,0-3-2 16,-3 3 0-16,-4 0-1 16,-4 3 0-16,-6 7-1 15,-4 3 1-15,-4-7-2 16,-3 0 1-16,0 4-1 16,-3-1 0-16,3 4 0 15,0 0 1-15,0 0-1 16,3-4 0-16,4 1 1 15,7 2 1-15,4-5 0 16,-1 2 0-16,4 1 0 0,0-7 1 16,-3 0-1-16,0 1 1 15,3-1-1-15,-4 0 1 16,-6 7-1-16,-4 2 0 16,0 4-1-16,-7 6 1 15,-7 3-3-15,-11-9 1 16,-7-3-12-16,-3-3 1 15</inkml:trace>
  <inkml:trace contextRef="#ctx0" brushRef="#br3" timeOffset="178371.37">26532 11405 35 0,'15'-7'17'0,"-5"10"-7"0,-10-3 19 0,4-3-26 15,-1 3 1-15,1 3 1 16,-1 1 1-16,1-1-7 15,-4 3 1-15,-4 6 4 16,-6 10 1-16,-15 10-3 16,-7-4 1-16,-10 13-2 15,-18 12 0-15,11 7-3 16,-11 12 1-16,0 6-4 16,0 7 1-16,3 0-2 15,8-7 1-15,10-6-5 16,7-16 1-16,8-12-5 15,2-9 0-15</inkml:trace>
  <inkml:trace contextRef="#ctx0" brushRef="#br3" timeOffset="178793.15">26190 12038 49 0,'4'0'24'0,"10"-6"-28"0,-7 6 46 0,4 0-41 15,3 6 1 1,17-3 2 0,1 0 0-16,-4-3-5 15,1 3 0-15,-8-3 3 16,-4 0 0-16,-3 3-2 15,-6 4 1-15,-8 5-2 16,-4 10 1-16,-3 3-1 16,-4-6 0-16,-3-6 0 15,0-1 0-15,0 1-1 16,0-1 1-16,3 1 0 16,4 3 1-16,4-1 0 15,6 1 0-15,1 3 0 16,10 0 1-16,0-4-1 15,4-2 1-15,10-7-2 16,7-3 1-16,8-9-4 0,-1-4 1 16,-3-8-12-16,-4-1 1 15</inkml:trace>
  <inkml:trace contextRef="#ctx0" brushRef="#br3" timeOffset="179137.85">26984 11640 48 0,'7'-22'24'0,"7"28"-20"16,-7-3 35-16,0 0-37 15,4 0 1-15,-1 1 0 16,5-1 0-16,-1-3-4 16,7 0 0-16,0 0 3 15,7 0 0-15,-3 0-4 16,0 0 1-16,-8 3-6 15,-3 3 0-15,-7 7-9 16,-7 2 0-16</inkml:trace>
  <inkml:trace contextRef="#ctx0" brushRef="#br3" timeOffset="179288.36">26945 12010 49 0,'-10'9'24'0,"20"1"-20"0,-3-10 39 16,7 3-42-16,8-3 0 15,6 0-1-15,7-3 0 16,4-4-9-16,-4 4 1 16,-10-3-7-16,-11 0 0 0</inkml:trace>
  <inkml:trace contextRef="#ctx0" brushRef="#br3" timeOffset="182531.16">28325 11577 45 0,'10'-22'22'0,"-3"6"-14"0,-7 16 23 16,0 0-30-16,0 0 1 15,-3-6-1-15,-4 6 1 16,-8 3-3-16,-2 0 0 16,-8 7 2-16,-7 5 1 15,-3 4-2-15,0 6 1 16,0 13-1-16,-8 3 1 16,1 6 0-16,3 9 0 15,11 7-1-15,3 9 1 16,8-6-1-16,6-7 1 0,7-5-1 15,15-13 1-15,3-10-1 16,7-12 0-16,4-10 0 16,7-12 1-16,-1-3-1 15,1-10 1-15,-4-6-1 16,-3 0 0-16,-11-3 0 16,-3 3 1-16,-11 3-2 15,-7 7 1-15,-7-1-1 16,-4 4 0-16,-7 9-3 15,-3 0 0-15,-4 3-4 16,4 9 0-16,-4 7-7 16,4 0 0-16</inkml:trace>
  <inkml:trace contextRef="#ctx0" brushRef="#br3" timeOffset="183432.69">28688 11580 43 0,'18'-6'21'0,"-8"-16"-19"16,-6 16 36-16,-4 6-37 0,0 0 1 15,0-4 0-15,-7 8 0 16,-8 2-3-16,-2 10 0 16,-4-1 2-16,-8 1 0 15,-6 12-3-15,-4 7 0 16,4 5-3-16,3 14 0 16,-3 8-2-16,7 14 0 15,7 5 0-15,3 1 0 16,7-7 0-16,8-22 1 15,3-6 2-15,7-9 1 16,0-13 5-16,14-3 0 16,11-6 2-16,7-10 0 0,3-12 2 15,0-10 0-15,1-3 0 16,-11 0 1-16,-4 1-3 16,-11-4 0-16,-10-3-2 15,-7-7 1-15,-7 7-1 16,-3 6 0-16,-8 4-1 15,-7 5 0-15,-6 10 0 16,-1 6 0-16,0 4-1 16,4 2 1-16,3 1-1 15,-3-4 1-15,7 4-1 16,3-1 1-16,1 4 0 16,6 3 0-16,0-6 0 15,4-4 1-15,0 0 0 16,0-2 1-16,4-4-1 15,-1 0 0-15,4-3-1 0,0 0 1 16,0 0-1-16,0 0 0 16,0 0-4-16,4-6 0 15,-1-1-13-15,-6 1 0 16</inkml:trace>
  <inkml:trace contextRef="#ctx0" brushRef="#br3" timeOffset="184168.76">29122 12110 23 0,'-18'-12'11'0,"4"-1"0"15,11 13 12-15,-5-6-19 16,5 6 0-16,-1 0 6 16,4 0 0-16,0 0-11 15,4 0 1-15,3 3 6 16,7-6 1-16,7 0-3 15,8-7 1-15,9 4-5 0,5 0 0 16,-1-1-6 0,-3-2 0-16,-4-4-9 15,-7-9 0-15</inkml:trace>
  <inkml:trace contextRef="#ctx0" brushRef="#br3" timeOffset="184417.59">29228 11862 47 0,'3'3'23'0,"-3"35"-26"0,0-22 36 0,0 6-31 16,0 3 0-16,0 3 0 15,0 7 1-15,0 2-4 16,0-9 0-16,0 1 0 15,0-7 1-15,4-4-11 16,-1-5 1-16,4-10-4 16,0-12 1-16</inkml:trace>
  <inkml:trace contextRef="#ctx0" brushRef="#br3" timeOffset="184709.95">29947 11103 46 0,'25'19'23'0,"-4"28"-29"0,-17-31 43 15,-1 6-37-15,1 0 1 16,-4 16-2-16,-4 5 1 16,1 14-2-16,3 2 1 15,0 10-2-15,0 0 1 0,3-9-5 16,1-10 1-16,-1-9-7 16,4-13 1-16</inkml:trace>
  <inkml:trace contextRef="#ctx0" brushRef="#br3" timeOffset="184977.63">30441 11489 55 0,'-7'19'27'0,"-35"25"-35"16,24-28 52-16,-7-4-44 16,-6 10 1-16,-12 19-1 15,-2 3 1-15,-5 9-2 0,1 13 0 16,6 6 0-16,5 0 0 16,2-12-5-16,8-7 1 15,10-6-10-15,4-12 1 16</inkml:trace>
  <inkml:trace contextRef="#ctx0" brushRef="#br3" timeOffset="185412.07">30131 12000 39 0,'0'19'19'0,"14"-6"-9"0,-7-13 26 0,7 3-34 16,0 3 0-16,4-3 2 15,-1 3 0-15,5-2-5 16,6-1 0-16,4-3 3 16,-1 3 1-16,5 0-2 15,-8 3 1-15,0 1-2 16,-7 5 1-16,-7 1-1 15,-7 2 0-15,-10 1-1 16,-8 0 1-16,-10 3-1 16,-7 2 0-16,0 11 0 15,-1-4 0-15,1 3 0 16,0-9 1-16,3 0 0 0,4 0 1 16,7 3 0-16,7-3 1 15,7-3 0-15,7 0 1 16,11-3-1-16,6-7 1 15,12-6-2-15,6-3 1 16,-3-3-8-16,-11 0 0 16,-3-10-11-16,-15 1 1 15</inkml:trace>
  <inkml:trace contextRef="#ctx0" brushRef="#br3" timeOffset="186598.68">25721 12778 38 0,'4'3'19'0,"3"-9"-11"15,-7 6 20-15,0-6-24 16,-4-1 0-16,1 4 2 16,-8 0 1-16,0 3-9 15,1 3 0-15,-8-3 5 16,-3 6 0-16,-7 4-2 15,-7 6 1-15,-4 5-4 16,0 5 1-16,0-1-2 16,0 0 0-16,8 6-1 15,6 4 0-15,4 2 0 0,10 1 1 16,4-1 0 0,11-2 1-16,6-4 1 0,15-9 0 15,7-9 1-15,3-10 0 16,0-9-1-16,-7-4 1 15,-3-2 1-15,-4-1 0 16,-7-6 0-16,-3-3 0 16,-4 4 0-16,-3 2 1 15,-8 3-3-15,-7 7 1 16,-3 6-5-16,-7 6 1 16,-4 4-6-16,1 2 0 15,3 1-2-15,-1-7 1 0</inkml:trace>
  <inkml:trace contextRef="#ctx0" brushRef="#br3" timeOffset="187049.71">25936 12819 41 0,'4'12'20'0,"-1"-24"-23"16,-3 12 42-16,-3-3-38 15,-4-1 1-15,-4 4 0 16,-7 4 0-16,-3 2-3 0,-3 3 1 16,-5 7 1-16,1 3 1 15,0 0-2-15,3 9 0 16,1 9-1-16,2 4 1 15,5 0-1-15,3 9 1 16,7 0-1-16,3-12 0 16,1-7 1-16,6-6 0 15,15-6 0-15,3-3 1 16,4-16 0-16,-1-9 1 16,-3-4 0-16,-6-3 1 0,-5 1-2 15,-3-1 1 1,-7 3-1-16,-7 4 0 0,-3 3-2 15,-5 3 1-15,-2 3-4 16,-4 6 1-16,3 3-5 16,-3 4 1-16,-4-1-8 15,0-9 1-15</inkml:trace>
  <inkml:trace contextRef="#ctx0" brushRef="#br3" timeOffset="187351.08">26278 12885 42 0,'7'9'21'0,"-17"7"-21"0,6-13 34 15,1 3-31-15,-8 0 1 16,1 1 2-1,-4 5 0-15,-8 7-9 0,-9 6 1 16,-12 10 5-16,-6 5 1 16,-4 11-3-16,4-1 0 15,-8 9-2-15,4 4 0 16,7-7-3-16,8-2 0 16,6-1-7-16,7-9 0 15,8-13-4-15,9-9 0 16</inkml:trace>
  <inkml:trace contextRef="#ctx0" brushRef="#br3" timeOffset="187755.85">25943 13389 37 0,'14'26'18'0,"18"-8"-17"15,-21-14 31-15,3-1-27 16,3 0 0-16,5-3 2 16,2 0 1-16,5 0-10 15,-12 0 1-15,1 0 6 16,3 3 0-16,-3 0-3 16,-4 0 1-16,-7 3-3 0,-7 4 1 15,0-1-2 1,0 1 1-16,-7 2-2 0,-7 4 1 15,-4 3-1-15,-3 3 1 16,0 3 0-16,3 0 0 16,7 0 0-16,1 0 0 15,6-3 1-15,4-6 1 16,11 2-1-16,7-5 1 16,3-4-3-16,3-5 1 15,8-1-4-15,7-10 0 0,0-2-9 16,0-4 1-1,-1-15-2-15,5 6 1 0</inkml:trace>
  <inkml:trace contextRef="#ctx0" brushRef="#br3" timeOffset="188027.7">26748 13255 60 0,'10'9'30'0,"15"-3"-45"16,-11-6 64-16,7 7-49 15,7-1 0-15,1-3-1 0,-1 0 1 16,-3 0-1-16,-4-3 0 15,0 0-6-15,-11 3 0 16,-10 1-9-16,-7-1 1 16</inkml:trace>
  <inkml:trace contextRef="#ctx0" brushRef="#br3" timeOffset="188176.61">26702 13568 45 0,'14'3'22'0,"18"-3"-26"0,-15-3 33 0,11 0-32 16,8-3 1-16,-1-4-21 15,0 4 1-15</inkml:trace>
  <inkml:trace contextRef="#ctx0" brushRef="#br3" timeOffset="188791.54">27545 13217 58 0,'14'22'29'0,"28"-16"-34"0,-24-3 51 16,10 1-45-16,4-1 0 0,3 0 0 16,-3 0 0-16,-11 0-2 15,-3 0 1-15,-4 3 0 16,-4 1 0-16,-10-1-1 16,-3 0 1-16,-8 4-2 15,-3-1 1-15,-3 0-1 16,-5 1 0-16,5-1-1 15,-1 1 1-15,4-1 0 16,3 1 0-16,8-4 1 16,3 3 0-16,7 4 1 15,4 2 1-15,6-2 0 16,4 0 1-16,-3-1-1 16,0 1 1-16,-4-1-1 0,-4-6 0 15,-3 7-1 1,-10 6 1-16,-8 3-1 0,-10 3 0 15,-4 0-3-15,1-6 1 16,-4-4-6-16,6-5 0 16,5-1-7-16,3-12 1 15</inkml:trace>
  <inkml:trace contextRef="#ctx0" brushRef="#br3" timeOffset="189272.07">28071 13186 45 0,'3'6'22'0,"-3"13"-20"0,0-19 36 0,4 3-35 15,-1 3 1-15,4-3 2 16,4 4 1-16,-1 2-9 15,8 4 1-15,7 2 6 16,3-5 0-16,0-1-2 16,0-3 1-16,-3-6-3 15,-4 3 0-15,-7 4-1 16,-7 5 1-16,-7 4-3 16,-10 3 1-16,-4 0-1 15,-4-4 1-15,-3 1-2 16,0 0 1-16,0-4 0 15,3 1 0-15,4-1-1 0,3 1 1 16,8-1 0-16,6 1 0 16,4-10 1-16,11 6 0 15,3-5 1-15,7 2 0 16,1 0 1-16,-1-3 0 16,-7 7 0-16,-3-4 0 15,-8 6-1-15,-6 1 0 16,-11 6-2-16,-11 6 1 15,-10 0-7-15,-4 3 0 16,-3-6-7-16,3-6 0 16</inkml:trace>
  <inkml:trace contextRef="#ctx0" brushRef="#br3" timeOffset="189545.03">28663 13531 54 0,'11'6'27'0,"6"10"-27"15,-10-20 47-15,8 1-47 16,2 6 1-16,8-3-1 0,3 0 1 15,0 4-2-15,1-1 0 16,-5-3-5 0,-6 0 0-16,-4 0-10 0,0-10 0 15</inkml:trace>
  <inkml:trace contextRef="#ctx0" brushRef="#br3" timeOffset="189739.92">28864 13386 57 0,'-17'69'28'0,"-22"10"-32"0,28-51 45 0,1 13-41 16,-1 12 0 0,1-3-3-16,2-3 1 0,5-6-8 15,3-13 0-15,0-12-5 16,0-16 0-16</inkml:trace>
  <inkml:trace contextRef="#ctx0" brushRef="#br3" timeOffset="190428.64">29792 13170 47 0,'4'-3'23'0,"-4"-16"-23"15,0 19 40-15,-4-9-39 16,1 2 0-16,-8-2 0 15,-3 0 1-15,-4-1-3 16,-10 7 1-16,0 3 0 0,-7 9 1 16,3 1-4-16,7 9 1 15,4 9-5-15,3 3 1 16,4 10-4-16,7 3 1 16,0-3 0-16,4-10 1 15,13-3 5-15,11-9 1 16,7-10 6-16,1-12 1 15,-5-16 3-15,-2 4 0 16,-1-7-1-16,-4-3 0 16,-3-3-10-16,1-4 1 15,-1-2-10-15,3 2 0 0</inkml:trace>
  <inkml:trace contextRef="#ctx0" brushRef="#br3" timeOffset="190743.46">30215 13063 52 0,'15'10'26'0,"-12"-4"-26"15,-6-6 46-15,-1 6-44 16,-7 4 0-16,-3 5 1 15,-14 14 1-15,0 8-5 16,-11 1 0-16,-17 18 2 0,-11-2 1 16,-7 11-1-16,-4 11 0 15,4-1-2-15,14-3 0 16,7 0-1-16,7-3 0 16,7-9-4-16,8-10 0 15,9-9-10-15,15-13 1 16,4-15-1-16,6-10 0 15</inkml:trace>
  <inkml:trace contextRef="#ctx0" brushRef="#br3" timeOffset="191254.51">29997 13596 45 0,'0'10'22'0,"3"2"-21"15,1-8 43-15,-1 2-43 16,4 0 1-16,0 0 2 16,4 1 0-16,3-1-5 15,7 0 1-15,0 0 2 0,4 4 1 16,-4-4-2-16,-3 0 1 16,-4 1-2-16,-10-1 0 15,-8 10-1-15,-14-1 0 16,1 1 0-16,-4 6 0 15,-4 0-1-15,0-3 1 16,1-1 0-16,2 4 0 16,5 0 1-16,6 0 1 0,4 0 0 15,7-3 1 1,11 0 1-16,3-7 0 0,7-2 0 16,14-7 0-16,8-3-3 15,2-9 0-15,-2-7-10 16,-8 0 0-16,-14-3-8 15,-3 1 1-15</inkml:trace>
  <inkml:trace contextRef="#ctx0" brushRef="#br3" timeOffset="193205.61">25859 14195 46 0,'3'22'23'0,"8"-22"-25"15,-8 0 45-15,1 3-41 0,3 1 1 16,3-1 1-16,1 0 1 15,0 0-6-15,3 0 1 16,0 0 3-16,3 0 0 16,-2-3-1-16,-1 4 0 15,-4-4-1-15,1 3 1 16,-4 0-2-16,0 0 0 16,0 0-1-16,-3 0 1 15,-4-3-1-15,0 3 1 16,-4 1-1-16,0 5 0 0,1-3 0 15,-1 0 1-15,1 1-1 16,-1 2 1-16,1-3-1 16,-1-2 1-16,1-1-1 15,-1 0 1-15,1-3-1 16,-1 0 1-16,-3 3 0 16,4-3 0-16,-4 0 0 15,3 3 0-15,-3-3 0 16,0 3 0-16,-4 0-1 15,4 0 1-15,0 1-2 16,4-4 1-16,-4 0-1 16,3 3 1-16,1 0 0 15,-1 0 0-15,-3 0 0 16,0 0 1-16,3 0 0 16,-3 4 0-16,4-1 0 15,-1 0 0-15,1-3 0 0,-1 4 0 16,4-4 0-16,0 0 0 15,0 0 0-15,4 0 1 16,3 0-1-16,0 4 1 16,7-4-1-16,-3 0 1 15,10-3-1-15,11 3 0 16,-4 0 0-16,3 0 0 16,1 0 1-16,-7 4 0 15,-4-1-1-15,-3 3 0 16,-8 1 0-16,-6 5 0 0,-11 7-1 15,-14 7 1-15,-11-7-1 16,-7 3 1-16,-3 6-1 16,-1-9 0-16,-2 0-1 15,6-6 0-15,7-7-8 16,7-6 1-16,8-6-6 16,6 3 0-16</inkml:trace>
  <inkml:trace contextRef="#ctx0" brushRef="#br3" timeOffset="195336.1">25344 14101 25 0,'-4'0'12'0,"8"-19"-3"0,-4 19 13 16,7 0-18-16,-4-3 0 15,1 3 3-15,-1 0 0 16,4 0-8-16,-3-3 1 16,-1 3 6-16,4 0 0 15,4-3-2-15,0 3 1 16,6 3-2-16,4 0 1 15,4-3-3-15,0 0 1 16,-4 0-1-16,-3 0 0 0,-4 0-1 16,-4 0 1-16,-6 7-1 15,-8 2 0-15,-6 4-1 16,-8-1 1-16,-7 7-1 16,1-3 0-16,-5-4 0 15,8 1 1-15,4-1 0 31,2-2 1-31,5-1-1 0,3 4 0 0,3-4 1 16,4 4 0-16,4-4-1 16,3 0 1-16,3 4-1 15,5-1 1-15,-1 4 0 16,3-3 1-16,5-1 0 16,-1 1 1-16,0-4 0 15,0 4 0-15,-3-4 0 16,-4 4 0-16,-4-4 0 15,1-3 1-15,-8 4-3 0,-6 2 1 16,-8 4-1-16,-6 3 0 16,-8 3-1-16,-7 0 1 15,-3 0-2-15,-11 0 0 16,-10-4-5-16,3-2 0 16,-4 6-13-16,-6-6 0 15</inkml:trace>
  <inkml:trace contextRef="#ctx0" brushRef="#br3" timeOffset="195951.61">26635 14236 31 0,'28'-6'15'0,"-25"-4"-3"0,-3 10 7 16,-3 4-16-16,-1-1 0 15,-3 3 2-15,-3 3 1 0,-4 7-6 16,-7 9 0-16,-11 7 4 16,-7 5 1-16,-17 10-2 15,-8 3 1-15,-7 16-2 16,-10 9 0-16,-7 13-2 15,11-3 1 1,-1-4-1-16,4-2 0 0,14-20-3 16,7-5 1-1,14-10-2-15,11-13 1 16,10-6-7-16,11-15 0 0,18-4-4 16,6-9 0-16</inkml:trace>
  <inkml:trace contextRef="#ctx0" brushRef="#br3" timeOffset="196361.81">26190 14772 38 0,'0'32'19'0,"11"-20"-16"0,-4-9 33 15,0 1-31-15,0-1 0 16,4 3 1-16,3-3 1 15,0 0-8-15,7 3 0 16,0 1 7-16,0 2 0 16,0-3-3-16,-3 1 1 15,-4-1-1-15,-3 3 0 16,-8 7-3-16,-3 0 1 0,-3-4-2 16,-8 1 1-16,-3 3-1 15,-4-1 0-15,-3 4 0 16,4 0 0-16,-1 3 1 15,4 3 1-15,0 0-1 16,7-6 1-16,3 0 0 16,4-4 0-16,7 1-1 15,7-4 1-15,11-2-2 16,3-7 1-16,11-3-3 16,7 0 1-16,10-9-9 15,-3-10 1-15,-7-13-8 16,-11 4 1-16</inkml:trace>
  <inkml:trace contextRef="#ctx0" brushRef="#br3" timeOffset="196698.39">26846 14562 47 0,'-10'3'23'0,"13"-6"-16"0,-3 3 36 0,7 0-40 16,0 0 0-16,4 3 2 15,3-3 0-15,4 0-7 16,3 0 0-16,7 0 4 15,7 0 1-15,-3 4-6 16,-4-1 0-16,-6 3-8 16,-12 0 1-16,-10 10-8 15,-10-7 1-15</inkml:trace>
  <inkml:trace contextRef="#ctx0" brushRef="#br3" timeOffset="196842.31">26765 14829 47 0,'0'19'23'0,"14"-13"-17"16,-3-6 39-16,3 0-43 16,11 0 1-16,7 0 0 0,6 0 0 15,1-6-7-15,3 6 1 16,-6 0-6-16,-8 0 0 16,-7-4-7-16,-3 4 0 15</inkml:trace>
  <inkml:trace contextRef="#ctx0" brushRef="#br3" timeOffset="198249.25">27400 14368 34 0,'-3'-13'17'0,"13"-2"-9"0,-10 15 17 0,4-4-20 16,-1 4 1-16,1 13 2 16,-4 6 0-16,0 0-10 15,-4 9 0-15,-3 13 6 16,-7 6 1-16,-3 9-3 16,2 10 0-16,5 9-3 15,-1 1 0-15,1-4-5 16,6-7 1-16,1-17-10 15,3-23 0-15</inkml:trace>
  <inkml:trace contextRef="#ctx0" brushRef="#br3" timeOffset="198669.76">27831 14616 46 0,'14'-4'23'0,"7"-2"-20"0,-21 6 35 16,3-3-35-16,-3 3 0 16,0 0-1-16,-3 0 1 15,-1 0-5-15,-6 3 1 16,-8 7 3-16,-10-7 0 16,-7 12-2-16,-4 4 0 0,0 9 0 15,0 4 0-15,4 12-1 16,3 6 0-1,8 6 0 1,6 4 0-16,7-7 0 0,8-9 0 0,13-9 0 16,15-7 1-16,10-6 1 15,8-13 0-15,-1-12 1 16,-7-6 0-16,-3-7 0 16,-7-3 0-16,-8 3 0 15,-6 4 0-15,-4-1-1 16,-11 4 0-16,-6 3-2 15,-8-1 0-15,-6 4-3 16,-5 0 0-16,1 3-6 16,0 0 0-16,7-3-6 15,7 3 0-15</inkml:trace>
  <inkml:trace contextRef="#ctx0" brushRef="#br3" timeOffset="198945.16">28254 14838 60 0,'4'25'30'0,"13"-22"-37"0,-6-3 56 0,3 0-49 16,3 4 1-16,-2-1-1 15,2 3 1-15,11 0-2 16,8-3 0-16,-1 7-2 16,0-10 1-16,-3-6-6 15,-7-4 0-15,-4-2-9 16,-3-7 1-16</inkml:trace>
  <inkml:trace contextRef="#ctx0" brushRef="#br3" timeOffset="199167.74">28494 14728 43 0,'-14'44'21'0,"-18"16"-20"0,25-44 32 15,0 9-30-15,0 3 0 16,3 0 0-16,1 0 1 15,-1 1-6-15,1-1 0 16,-1-3-1-16,4-6 0 16,0-7-11-16,0-18 1 15</inkml:trace>
  <inkml:trace contextRef="#ctx0" brushRef="#br3" timeOffset="199478.7">29256 14443 57 0,'7'3'28'0,"-4"19"-34"0,-3-12 48 0,-3 5-42 15,-1-2 0-15,-3 15 0 16,-3 7 0-16,-1 12 0 16,1 0 0-16,-1 3 0 15,0 6 1-15,4-9-3 16,4-6 1-16,3-6-7 16,3-7 0-16,11-16-7 15,4-15 0-15</inkml:trace>
  <inkml:trace contextRef="#ctx0" brushRef="#br3" timeOffset="199723.09">29760 14631 54 0,'4'19'27'0,"-18"9"-30"0,7-12 47 15,-14 3-42-15,-8 6 0 0,-6 13 0 16,0 2 1-16,-4 10-5 16,-10 13 1-16,-11-3 1 15,-4 6 1-15,8-1-4 16,10-5 0-16,7 0-7 16,7-13 1-16,11-13-8 15,14-15 1-15</inkml:trace>
  <inkml:trace contextRef="#ctx0" brushRef="#br3" timeOffset="200113.7">29482 15152 39 0,'7'22'19'0,"0"-13"-9"0,-4-9 29 16,4 0-34-16,4 3 0 15,0-3 2-15,6 0 0 16,4 0-9-16,4-3 1 16,3 6 6-16,0 0 0 15,1 7-3-15,-1-4 1 16,-3 7-2-16,-8-1 1 16,-6 4-2-16,-8 3 0 15,-6 0-1-15,-11 2 0 16,-11 5-1-16,-3 2 1 15,-4-3 0-15,0 6 0 16,11-6 1-16,3-3 0 0,1-3 1 16,3 3 0-16,7-6 1 15,7-1 0-15,14-2 0 16,10-4 0 0,8-2-3-16,7-7 1 0,0-4-7 15,0-2 1-15,-8-6-13 16,-13-1 0-16</inkml:trace>
  <inkml:trace contextRef="#ctx0" brushRef="#br3" timeOffset="200953.75">25150 15494 41 0,'-11'34'20'0,"0"-9"-14"0,8-15 21 0,-1 8-27 16,1 11 1-16,-1-1 1 15,1 9 0-15,-1 11-2 16,1-1 0-16,-1 0 0 16,1-10 1-1,3-9-8 1,0-9 1-16,7-9-7 16,10-10 1-16</inkml:trace>
  <inkml:trace contextRef="#ctx0" brushRef="#br3" timeOffset="201341.71">25474 15691 45 0,'25'-12'22'0,"10"-4"-18"0,-28 10 39 16,0-1-41-16,0-2 0 16,-3 0 0-16,-1-1 1 15,-6 1-4-15,-8 2 1 16,-6 4 2-16,-8 6 0 15,-7 4-1-15,-7 5 0 16,4 4-1-16,-4 6 1 16,0-3-2-16,1 9 0 0,6 10-1 15,4 6 1 1,10 9-1-16,7 0 0 0,11-3 0 16,11-9 0-16,7-6 1 15,6-10 1-15,12-10 1 16,6-8 0-16,4-4 0 15,-4-6 1-15,-10-7-1 16,-4-2 0-16,-10 2 1 16,-11 1 0-16,-11 3-2 15,-10-1 0-15,-11 7-3 16,-10 3 1-16,0 4-7 16,-4-1 1-16,4-9-8 15,0 0 1-15</inkml:trace>
  <inkml:trace contextRef="#ctx0" brushRef="#br3" timeOffset="202377.35">25904 15751 37 0,'8'-3'18'0,"-5"9"-13"0,-3-6 25 16,0 0-28-16,-3-3 0 15,-5 9 3-15,-6 7 1 16,-7 9-7-16,-11 3 0 15,-6 9 3-15,-1 16 1 16,-14 0-1-16,-4 10 0 16,-6 6-1-16,-1-3 0 15,8 2-1-15,-4-2 1 16,11-6-1-16,6-7 0 0,8-3-2 16,7-16 1-16,10-6-4 15,11-9 0-15,14-10-5 16,11-9 0-16,7-6-4 15,6-10 0-15</inkml:trace>
  <inkml:trace contextRef="#ctx0" brushRef="#br3" timeOffset="202739.78">25665 16199 48 0,'21'3'24'0,"21"-12"-24"15,-31 9 47-15,6 0-45 16,1 3 0-16,3 3 2 16,7 4 1-16,8 2-5 0,-1 1 0 15,-3-1 3-15,-1 1 1 16,-9-1-2-16,-8-5 1 16,-11 2-2-16,-6 4 0 15,-11 2-2-15,-4 4 1 16,-7 0-1-16,4 3 0 15,-4 0-1-15,4-3 1 16,-3 3 0 0,6-4 1-16,7 1-1 0,4 3 1 15,7-6 0-15,4 3 0 16,10-4-1-16,11-2 1 16,17-13-3-16,11-3 0 0,3-10-8 15,-6-2 1-15,3-14-7 16,-1-2 0-16</inkml:trace>
  <inkml:trace contextRef="#ctx0" brushRef="#br3" timeOffset="203009.07">26649 16089 55 0,'-4'13'27'0,"11"-16"-28"15,-3 3 47-15,3 0-45 16,7-3 1-16,0 6 0 0,0-3 0 16,7 3-3-16,8 0 0 15,-1-3-2-15,0 3 1 16,-7-3-8-16,-3 3 1 15,-15 0-8-15,-10 1 1 16</inkml:trace>
  <inkml:trace contextRef="#ctx0" brushRef="#br3" timeOffset="203174.5">26603 16278 48 0,'-4'25'24'0,"19"-16"-18"0,-8-9 39 0,3 0-43 16,8 3 1-16,3 7 0 15,0-4 1-15,7 6-7 16,4-2 1-16,3-4-3 16,-3 3 1-16,-4-2-13 15,-6-14 1-15</inkml:trace>
  <inkml:trace contextRef="#ctx0" brushRef="#br3" timeOffset="204482.69">28085 16127 45 0,'-4'3'22'0,"8"-6"-14"0,-4 3 33 0,7 0-39 16,3 0 0-16,4 0 1 16,4 0 1-16,3 0-5 15,11 0 1-15,3 0 2 16,1-3 0-16,-8 3-2 16,3 0 0-16,5 0-6 0,-4 0 0 15,-8-3-11-15,-3-7 1 16</inkml:trace>
  <inkml:trace contextRef="#ctx0" brushRef="#br3" timeOffset="207361.57">27619 15704 33 0,'7'3'16'0,"7"-9"-7"0,-7 2 17 0,0 1-23 15,0 3 1-15,0 0 3 16,0 3 1-16,0 1-9 15,-3-1 1-15,0 0 5 16,-4-3 0 0,-8 3-2-1,-6 0 1-15,-7 0-3 16,-3 4 1-16,-1-1-2 16,-3 0 1-16,-1 7-2 15,5 2 0-15,-1 1 0 16,4 6 0-16,3-6-1 15,8 2 1-15,13 4-1 16,11 3 1-16,7 7 0 0,11 5 1 16,10-2 0-16,4-1 1 15,0-2-1-15,-3-1 1 16,-12 0-1-16,-10 1 1 16,-10-1-1-16,-14-6 1 15,-19 0-1-15,-9 4 0 16,-5-11-1-16,1-8 1 15,-4-4-1-15,7-3 1 16,4-9 1-16,14-13 1 16,11-12 0-16,6-7 1 0,15-18 0 15,14-10 1-15,10 0-1 16,11 0 1-16,0-9-5 16,3 3 0-16,1 0-9 15,-8 3 0-15,-10 6-8 16,-7 10 1-16</inkml:trace>
  <inkml:trace contextRef="#ctx0" brushRef="#br3" timeOffset="208128.66">28293 15867 43 0,'7'3'21'0,"0"9"-16"0,-4-5 32 16,1 2-34-16,-4 4 0 16,0 9 1-16,-7 9 0 15,-4 3-6-15,-3 14 1 16,-3 11 3-16,-1-6 1 0,0 1-3 16,4-4 1-16,4-6-5 15,6-10 1-15,8-12-11 16,10-12 0-16,0-10-2 15,0-7 1-15</inkml:trace>
  <inkml:trace contextRef="#ctx0" brushRef="#br3" timeOffset="208610.13">29023 15672 53 0,'14'-3'26'0,"0"-6"-33"0,-10 6 53 16,-4 3-46-16,0 0 1 16,-7 0-1-16,-7 3 1 15,0 3-2-15,-1 3 1 16,-6 4 0-16,-7 0 0 16,3-1-1-16,-6 10 0 0,-1 3-3 15,4 10 1-15,3-1-1 16,7 4 0-16,11-4 0 15,7-6 0-15,11-2 2 16,6-14 1-16,5-9 4 16,2-12 0-16,-6-7 1 15,3 0 0 17,4-9-1-32,-1 0 0 0,1-3-3 0,-4 6 0 0,-3 3-6 15,-4-6 0-15,0 3-9 16,-3 0 1-16</inkml:trace>
  <inkml:trace contextRef="#ctx0" brushRef="#br3" timeOffset="208893.45">29309 15757 46 0,'17'-9'23'0,"-2"21"-18"0,-15-12 37 16,3 3-39-16,-3 4 1 16,-3-1 2-16,-8 3 0 15,-7 10-8-15,-6 0 0 16,-8 9 5-16,-7 10 0 0,-10 9-2 16,3 9 1-16,-4 10-3 15,-6-3 1-15,-4 3-3 16,4-1 0-1,6-5-5-15,8-7 1 0,7-9-11 16,13-12 1-16</inkml:trace>
  <inkml:trace contextRef="#ctx0" brushRef="#br3" timeOffset="209298.92">29072 16202 52 0,'25'16'26'0,"-4"-3"-23"15,-14-10 41-15,0 0-41 16,8 0 0-16,2 0 0 0,8 0 1 16,3 0-5-16,7 4 0 15,-3-1 3-15,0 0 1 16,-7 0-3-16,-4 1 1 15,-7-1-1-15,-4 0 0 16,-6-3-2-16,-11 4 1 16,-7-1 0-16,-7 6 0 15,-8 7 0-15,1 3 0 16,-4 6 0-16,1 7 0 16,2 3 1-16,8-1 0 0,7-5 0 15,7-4 1-15,4-3 0 16,3-3 0-16,7-7 0 15,14-5 0-15,7-7-2 16,11-3 1-16,3-6-8 16,-7-7 1-16,-10-9-10 15,-14 0 0-15</inkml:trace>
  <inkml:trace contextRef="#ctx0" brushRef="#br3" timeOffset="211477.81">31320 10856 31 0,'-4'12'15'0,"-6"32"-5"15,2-25 15-15,-2 19-25 16,-11 18 0-16,-4 13 1 15,4 16 1-15,-4 24-2 16,-7 20 0-16,-3 31 1 16,-4 25 0-16,1 16-1 15,2 15 1-15,1 13-1 16,-4 22 0 0,7 3 1-16,1 22 0 0,-1-10 1 15,4 4 0-15,-8-13 0 16,5-3 1-16,-1-9-1 15,4-7 0-15,3-6-1 0,-3-16 1 16,0-2-1-16,3-14 0 16,4-21 0-16,0-10 1 15,10-21-1-15,7-16 1 16,4-29-2-16,4-18 1 16,-4-26-5-16,0-18 1 15,0-25-11-15,-4-29 0 16</inkml:trace>
  <inkml:trace contextRef="#ctx0" brushRef="#br3" timeOffset="213277.73">31651 11282 43 0,'7'-3'21'0,"0"-13"-15"0,-7 16 21 16,0-6-25-16,-3 6 0 15,-8 3 1 1,-3 4 0-16,-4-4-4 0,-6 6 0 16,-1 7 2-16,0-1 1 15,1 11-2-15,3-5 1 16,-1 5-3-16,5-4 1 15,6 3-1-15,8 0 1 16,6 3-1-16,8 0 1 16,10-3-1-16,4-3 1 15,3 3 1-15,0 3 0 0,-3 4 0 16,-4-7 0-16,-3 0 0 16,-4 0 0-16,-4-3-1 15,-10 0 1-15,-7-6-1 16,-10-4 1-16,-8-2-1 15,-3-4 1-15,-4 3 0 16,0-2 0-16,7-4 1 16,1 0 0-16,10-6 2 15,7-7 1-15,7-9 0 16,10-6 0-16,15-3 0 16,3 9 1-16,7-3-2 15,4-6 0-15,-4 0-4 16,4-7 0-16,-3 7-5 15,-12 3 1-15,-6 3-8 16,-8 3 0-16,-10 1-3 16,-3 2 0-16</inkml:trace>
  <inkml:trace contextRef="#ctx0" brushRef="#br3" timeOffset="214029.18">31919 11611 31 0,'0'-12'15'0,"0"9"-9"0,0 6 26 0,0-3-29 15,0 6 1-15,-3 0 1 16,-4 4 0-16,-7 2-7 16,-11 7 1-16,-7 13 3 15,0 2 1-15,-6 13-2 16,-8 6 0-16,-4 7-1 16,1 15 0-16,3-9-1 15,4 3 1-15,3-3-1 16,4-13 1-1,14-9-12 1,6-12 0-16,15-14-1 16,8-8 1-16</inkml:trace>
  <inkml:trace contextRef="#ctx0" brushRef="#br3" timeOffset="214433.63">31619 12091 29 0,'0'-6'14'0,"15"6"-8"0,-12 0 23 15,4 0-26-15,0 0 0 0,0 0 5 16,4 3 0 0,-4 0-9-16,0 0 0 0,4 1 6 15,3-1 0-15,0 0-1 16,-4 6 0-16,1-3-3 15,0 1 0-15,-8 2 0 16,-6-3 0-16,-5 4-2 16,5 2 1-16,-4 1 0 15,-4 3 0-15,1 6-1 16,-1 0 1-16,-3 3 0 16,3 0 0-16,1 0 0 15,3-3 1-15,3-10-1 16,4 1 1-16,4-1-1 15,3-2 1-15,0-4-1 16,0-3 0-16,0 0-1 16,7 0 0-16,4-3-7 15,3-6 1-15,7-13-8 16,7-3 0-16</inkml:trace>
  <inkml:trace contextRef="#ctx0" brushRef="#br3" timeOffset="-214699.11">32071 11919 52 0,'7'3'26'0,"7"-3"-29"0,-7 0 44 0,4 0-40 0,3 0 0 0,4 3 0 16,3-3 1-16,-4-6-3 16,1 6 1-16,-4 0-4 15,0 0 1-15,-3 3-10 16,-8 0 1-16,-3 0-3 15,-10-3 0-15</inkml:trace>
  <inkml:trace contextRef="#ctx0" brushRef="#br3" timeOffset="-214588.18">31979 12148 39 0,'0'31'19'0,"18"-12"-16"0,-11-16 34 0,4 0-35 0,6-3 1 16,8-6 0-1,0 0 0-15,-4-4-12 0,-4 1 0 16,-10-1-3-16,-7 4 0 16</inkml:trace>
  <inkml:trace contextRef="#ctx0" brushRef="#br3" timeOffset="-212480.68">32681 11662 38 0,'0'12'19'0,"0"4"-14"0,0-13 19 16,-3 6-23-16,-1 4 1 0,-3 3 0 15,0-1 1-15,-3 4-4 16,-5-3 1-16,1-1 2 16,0 11 1-16,0-1-2 15,0 3 0-15,3-3 0 16,4 3 0 0,0-6 0-16,4 3 0 0,3-6-2 15,7-6 1-15,3-7-3 16,1-6 0-16,7 0-9 15,3-10 0-15,4-5-1 16,-4-7 0-16</inkml:trace>
  <inkml:trace contextRef="#ctx0" brushRef="#br3" timeOffset="-212254.47">32808 11706 34 0,'-3'-13'17'0,"10"38"-15"16,-7-15 32-16,0 5-32 0,0 4 0 15,-4 0 3-15,-3 9 1 16,-3 10-7-16,-4 2 0 16,-1 4 4-16,1 10 1 15,0-4-2-15,-3 3 1 16,3 7-3-16,-1-4 1 16,1-15-3-16,4-7 0 15,3-9-7-15,7-6 0 16,7-6-6-16,3-10 1 15</inkml:trace>
  <inkml:trace contextRef="#ctx0" brushRef="#br3" timeOffset="-212011.78">32819 12035 47 0,'7'19'23'0,"7"-16"-23"16,-7-3 41-16,0 0-40 16,0 3 1-16,4 0 0 15,3 0 0-15,4-3-3 16,3 3 1-16,0 4-1 16,0-4 1-16,0 0-6 15,-3-6 0-15,-4-7-9 16,0-5 1-16</inkml:trace>
  <inkml:trace contextRef="#ctx0" brushRef="#br3" timeOffset="-211789.22">32981 11834 34 0,'0'16'17'0,"0"-7"-9"0,4 1 21 15,-4 5-28-15,-4 4 1 16,1 9 2-16,-8 4 0 15,4 5-5 1,-7 7 1-16,0 0 2 0,3 0 0 16,1-6-3-16,3-7 1 0,3-6-7 15,4-9 0-15,7-10-5 16,0-12 0-16,7-10-1 16,0-3 0-16</inkml:trace>
  <inkml:trace contextRef="#ctx0" brushRef="#br3" timeOffset="-211460.1">33309 11793 43 0,'11'7'21'0,"-4"-14"-27"15,-7 7 46-15,0 0-37 16,0 0 0-16,0 0 0 0,0 0 1 15,-4 3-6-15,-3 4 1 16,0-1 3-16,-3 3 1 16,-4-5-2-16,-1 5 0 15,1 7 0-15,4 6 0 16,-1 3-2-16,8 3 1 16,3-9-1-16,7 3 1 15,0-7 0-15,7-5 0 16,-4-7-1-16,1-3 0 15,0-9-1-15,-1-4 1 16,1-3-4-16,-1-3 1 16,-3 1-10-16,1-4 0 0</inkml:trace>
  <inkml:trace contextRef="#ctx0" brushRef="#br3" timeOffset="-211203.7">33517 11825 48 0,'0'22'24'0,"-10"-16"-23"16,6-3 38-16,-3 10-38 16,-3 2 1-16,-8 10 1 15,0 10 0-15,1 6-4 16,3 6 1-16,-4 0 2 15,-3 6 0-15,-7 3-2 0,-4-8 1 16,0-14-6-16,4-6 0 16,3-3-10-16,11-9 0 15</inkml:trace>
  <inkml:trace contextRef="#ctx0" brushRef="#br3" timeOffset="-210829.81">33359 12232 49 0,'-4'16'24'0,"11"0"-20"0,0-13 35 0,4 0-38 16,-1 0 1-16,1 0 1 15,3 0 1-15,4 4-4 16,-1-1 0-16,1 0 2 15,-4 0 0-15,-3 1-1 16,-1-1 1-16,-6 3-2 16,-4 1 0-16,-11 2-1 15,1-2 0-15,-11-1 0 16,3 7 1-16,0 0-1 16,4 2 1-16,0 4 0 15,3 3 1-15,4-6 1 16,7 0 0-16,4 3-1 15,6-3 1 1,8-7-1-16,3 1 0 0,4-4-6 16,0-2 0-16,-11-4-13 15,-7-10 1-15</inkml:trace>
  <inkml:trace contextRef="#ctx0" brushRef="#br3" timeOffset="-210196.98">31147 12988 42 0,'0'25'21'0,"3"-9"-18"0,-3-10 25 15,-3 0-26-15,-1 4 1 0,-3 2 1 16,0 1 0-16,4 6-4 16,-1 0 0-16,1-1 4 15,-1 1 1-15,4 3-3 16,4 3 1-16,3 0-1 15,3-6 0-15,1 0-5 16,6-7 0-16,1-12-6 16,3-6 0-16,0-13-7 15,1-6 1-15</inkml:trace>
  <inkml:trace contextRef="#ctx0" brushRef="#br3" timeOffset="-210002.96">31337 12922 36 0,'0'10'18'0,"0"12"-13"16,-3-10 27-16,-8 13-29 16,1 3 0-16,-8 16 1 0,-3 13 1 15,-4-4-7-15,4 10 1 16,0 0 3 0,-4 2 1-16,0 4-3 0,4-6 0 15,4-10-9-15,6-9 1 16,4-22-6-16,3-9 1 15</inkml:trace>
  <inkml:trace contextRef="#ctx0" brushRef="#br3" timeOffset="-209671.54">31662 13035 46 0,'0'31'23'0,"-7"-2"-19"0,3-23 39 0,-3 13-41 16,-7 3 1-16,-7 3 0 16,-11 6 1-16,-7 7-5 15,-7 12 0-15,-13 3 3 16,-1 7 1-16,0 9-2 15,0 3 1-15,-4 3-2 16,8-3 1-16,3 1-2 16,10-11 1-16,8-8-3 15,10-11 1-15,8-11-6 0,13-7 0 16,11-9-9-16,18-13 0 16</inkml:trace>
  <inkml:trace contextRef="#ctx0" brushRef="#br3" timeOffset="-209251.69">31355 13612 58 0,'3'0'29'0,"8"16"-33"0,-7-16 50 0,3 3-46 16,3 0 1-16,4 3 1 16,4 1 1-16,3-4-4 15,7 0 1-15,-3 3 2 16,-4 0 0-16,-3-2-2 16,-8 2 1-16,-6 0-2 15,-8 7 0-15,-10 9 0 16,-7 0 1-16,-7-4-2 15,-4 7 1 1,-7 10 0 0,8-1 0-16,6-2 1 15,7-4 0-15,8-3 0 16,6-3 0-16,8-6-1 16,6-4 0-16,11-5-4 0,8-4 1 15,6-10-8-15,4-2 1 16,3-10-6-16,-14-6 1 15</inkml:trace>
  <inkml:trace contextRef="#ctx0" brushRef="#br3" timeOffset="-208979.98">31708 13471 59 0,'-4'16'29'0,"11"-13"-37"0,0-3 58 0,7 0-50 16,8 0 0-16,2 3 0 16,4 0 0-16,1 0-1 15,-1 0 0-15,-3 1-4 16,-8-1 0-16,-6 0-10 15,-11-3 0-15,-4 0-1 16,-6-3 0-16</inkml:trace>
  <inkml:trace contextRef="#ctx0" brushRef="#br3" timeOffset="-208845.98">31644 13687 56 0,'7'29'28'0,"11"-33"-37"0,-8 4 57 16,1 4-49-16,7-4 1 15,10 3-9-15,7 3 1 16,-3 0-3 0,3-6 1-16</inkml:trace>
  <inkml:trace contextRef="#ctx0" brushRef="#br3" timeOffset="-207886.31">32240 13286 19 0,'0'-13'9'0,"4"7"-1"15,-4 6-3-15,0 0-3 16,0 0 1-16,0-6 5 16,0 9 0-16,0-3-8 15,0 6 1-15,-4-3 7 16,4 4 0-16,0-4 0 16,0 0 0-16,0-3-1 15,0 3 0-15,0-3 0 0,4 6 0 16,-1-2-2-16,1-1 1 15,3 0-2-15,4 0 1 16,6 0-2-16,8-3 0 16,0 3-2-16,-4 0 0 15,-4 0-1-15,-6 1 0 16,-4 2-1-16,-7 6 0 16,-11 4 0-16,-6 6 0 15,-4 0-1-15,0 3 0 16,-1-6-1-16,-2 3 1 0,-5 3 0 15,1 6 0-15,4 1 0 16,2-4 0-16,8 10 1 16,4-4 1-16,6-6 0 15,8 4 0-15,3-7 0 16,7-10 1-16,3-5-2 16,8-4 1-16,7-6-4 15,3-6 0-15,0-4-13 16,4-12 1-16</inkml:trace>
  <inkml:trace contextRef="#ctx0" brushRef="#br3" timeOffset="-207613.23">32424 13587 54 0,'7'13'27'0,"7"-7"-27"0,-7-9 41 16,4 3-40-16,6-3 0 16,4 3 0-16,8 0 1 15,2 0-4-15,5-4 0 0,-5 8-4 16,-2-4 0-16,-5-4-10 15,-6-5 1-15</inkml:trace>
  <inkml:trace contextRef="#ctx0" brushRef="#br3" timeOffset="-207405.77">32639 13562 53 0,'-11'25'26'0,"-13"31"-29"16,20-37 42-16,-3 10-38 15,-3 8 0-15,-1-5-1 16,4-1 1-16,0-3-4 16,3-3 0-16,4-9-11 15,4-13 0-15</inkml:trace>
  <inkml:trace contextRef="#ctx0" brushRef="#br3" timeOffset="-206114.24">33165 13211 28 0,'10'-13'14'0,"-3"1"-3"15,-3 5 15 1,-4 1-19 0,-4 0 1-16,-3 0-1 15,-3-1 0-15,-4 4-11 16,-4 3 1-16,-3-3 7 0,0 6 0 15,-1 7-4-15,1 5 1 16,0 10-3-16,0-3 1 16,7 10-2-16,3 2 1 15,8 4-1-15,3-4 0 16,7-2 0-16,3-4 0 16,11-9 3-16,4-13 0 15,3-9 1-15,1-13 0 16,-5-9 0-16,-6 0 0 15,-4-6-12-15,-3-13 1 16</inkml:trace>
  <inkml:trace contextRef="#ctx0" brushRef="#br3" timeOffset="-199704.67">33355 13233 25 0,'0'-3'12'0,"14"12"1"15,-14-9 13-15,4 3-23 16,-1 3 1-16,1 4 4 16,-1-1 0-16,-3 1-10 15,-3 2 1-15,-1 7 6 16,-6 12 0-16,-11 10-2 16,-15 0 1-16,-6 9-4 15,-7 6 1-15,-1 7-1 16,1 0 1-16,3 0-2 15,4-10 1-15,3-6-4 0,4-9 1 16,10-10-7-16,11-9 1 16,14-13-5-16,0-6 0 15</inkml:trace>
  <inkml:trace contextRef="#ctx0" brushRef="#br3" timeOffset="-199269.57">33211 13653 39 0,'3'12'19'0,"4"-2"-15"0,-7-10 32 0,7 0-31 16,0 3 0-16,4-3 3 15,-1 3 0-15,4 0-10 16,1-3 0-16,-1 0 8 16,0 0 0-16,-4 3-3 15,5 1 0-15,-5-1-1 16,4 3 0-16,-3 3-2 16,-4-2 1-16,-4 5-3 15,-6 1 1-15,-1 6-1 16,-3 2 1-16,-3 1-1 15,-4 3 1-15,-1 4 1 16,-2-1 0-16,3 0 1 16,7-3 1-16,3 0 0 15,8-3 0-15,3-3 0 0,3-9 1 16,1-4-3-16,7-6 0 16,3 0-8-16,0-3 1 15,-4-7-12-15,-9-2 1 16</inkml:trace>
  <inkml:trace contextRef="#ctx0" brushRef="#br3" timeOffset="-198068.29">30826 14440 48 0,'0'6'24'0,"14"-18"-16"0,-7 12 25 0,0 0-31 16,4 0 0-16,-1 0 1 15,4 0 1-15,4 0-5 16,0 0 1-16,3 0 2 16,3 0 0-16,-6-3-1 15,-4 3 0-15,-3 0-1 16,-4 0 1-16,-4 3-2 15,-6 0 1-15,-4 3-1 16,-4 7 0-16,-3-1 0 16,0 1 0-16,-4 6-1 15,4-1 1-15,0 1 0 16,-4 0 0-16,4-3 1 0,0 6 0 16,4 3 0-16,3-3 0 15,3-4 0-15,0-5 1 16,4 3 0-16,4-10 0 15,7 0-1-15,3-3 1 16,3-3-1-16,5-6 0 16,-1 3-5-16,7-3 1 15,-7 3-12-15,4-7 1 0</inkml:trace>
  <inkml:trace contextRef="#ctx0" brushRef="#br3" timeOffset="-197766.8">31341 14503 53 0,'3'15'26'0,"-3"-2"-30"16,0-7 40-16,-3 4-34 15,-8 5 0-15,-10-2 1 16,-11 15 1-16,1 0-5 16,-8 7 1-16,-7 12 2 15,-11 12 0-15,-3 4-1 0,4 9 1 16,3-9-2-16,7-13 0 16,11 3-7-16,7-15 0 15,14-7-9 1,10-15 1-16</inkml:trace>
  <inkml:trace contextRef="#ctx0" brushRef="#br3" timeOffset="-196941.06">31507 14750 44 0,'0'10'22'0,"10"-7"-17"16,-10-3 35-16,7 3-37 16,0 0 1-16,4 0 1 0,-1 1 1 15,5-1-8-15,-1 0 1 16,3-3 4-16,4 0 1 15,-3 0-3-15,7 0 0 16,3 0-3-16,0 0 0 16,-7-3-6-16,-3 0 1 15,-7 3-10-15,-4-4 0 16</inkml:trace>
  <inkml:trace contextRef="#ctx0" brushRef="#br3" timeOffset="-196742.91">31457 15039 44 0,'0'19'22'0,"14"-7"-15"0,-7-12 31 0,4 0-36 16,3 0 0-16,7-3 0 16,4-3 0-16,3 0-5 15,0 2 1-15,-3 1-5 16,-7 0 0-16,-1 0-8 15,-6 0 0-15</inkml:trace>
  <inkml:trace contextRef="#ctx0" brushRef="#br3" timeOffset="-193939.46">31083 15036 28 0,'0'0'14'0,"0"6"0"0,0-6 15 16,0 0-23-16,0 0 0 0,0 0 2 15,0 0 0-15,0 0-10 16,7 0 1-16,0 3 7 16,4 3 0-16,0 1-3 15,-1 2 1-15,8 1-1 16,6 2 1-16,5 1-2 15,-1 2 1-15,-7-2-2 16,-3-1 0-16,-8-2-1 16,-10-4 0-16,-10 3-2 15,-8 7 1-15,0 6-1 16,1-3 1-16,-4 3-1 16,-1 0 0-16,1 0 2 15,4-7 0-15,3 1 0 16,3 3 0-16,4-7 0 15,10-2 1-15,4-1-1 16,4 4 1-16,14-4-3 0,14-2 1 31,6-1-7-31,8-3 0 0,4-6-9 0,-8 0 0 16</inkml:trace>
  <inkml:trace contextRef="#ctx0" brushRef="#br3" timeOffset="-193504.46">32195 14644 39 0,'-4'9'19'0,"-7"-9"-12"16,8 6 24-16,-1 10-26 15,-3 3 0-15,0 9 1 16,0 7 1-16,0 12-10 16,0 6 1-16,-4 19 5 0,-3-6 1 15,4 9-3-15,-1 4 0 16,4 2-2-16,4-18 0 16,3-13-4-16,0-9 0 15,10-10-8 1,4-9 0-16,0-19-2 15,-3-12 1-15</inkml:trace>
  <inkml:trace contextRef="#ctx0" brushRef="#br3" timeOffset="-193243.01">32385 14998 49 0,'-7'6'24'0,"25"-15"-24"0,-11 6 48 0,0 3-46 15,3 0 0-15,4 0 0 16,4 3 1-16,7 0-4 16,3 3 0-16,4-2 1 15,3-1 1-15,-3-3-6 16,-4-3 0-16,-7-4-11 15,-3 1 0-15</inkml:trace>
  <inkml:trace contextRef="#ctx0" brushRef="#br3" timeOffset="-193034.13">32586 14735 41 0,'-3'15'20'0,"-1"20"-10"0,4-23 25 0,-3 10-34 0,-1 10 0 16,-3-4 0-16,-4 13 0 16,1 6-2-16,-1-3 1 15,1-4 0-15,3 1 0 0,-1-6-4 16,1-10 0-16,7-10-10 16,7-11 1-16</inkml:trace>
  <inkml:trace contextRef="#ctx0" brushRef="#br3" timeOffset="-192588.13">33285 14653 42 0,'3'-6'21'0,"1"3"-22"0,-4 3 30 16,-4-3-26-16,-3 0 0 16,-7 3 1-16,-7 0 0 15,-7 3-5-15,-4 0 0 16,-3 3 3-16,-1 7 0 15,1 5-1-15,-4 1 0 16,4 0-1-16,3 0 1 16,4 3-4-16,10 3 1 15,8 3-2-15,6-3 1 16,4 0 0-16,11-6 0 16,3-3 1-16,7-10 0 15,7-6 3-15,0-12 0 0,1-1 1 16,-1-3 0-16,0-3-1 15,-3 1 0-15,0-4-6 16,-4 3 0-16,3-9-7 16,-9-1 0-16</inkml:trace>
  <inkml:trace contextRef="#ctx0" brushRef="#br3" timeOffset="-192268.75">33408 14638 54 0,'11'12'27'0,"-22"-15"-32"0,4 12 49 15,0 1-42-15,0 5 0 16,-4 4 1-16,-6 13 0 15,-12 12-4-15,-6 3 1 16,-11 12 1-16,-3 13 1 16,0-9-2-16,-1 3 1 15,8-3-3-15,3-10 1 0,7-12-4 16,8-7 1 0,13-12-7-16,7-9 1 0,15-7-7 15,10-9 1-15</inkml:trace>
  <inkml:trace contextRef="#ctx0" brushRef="#br3" timeOffset="-191898.79">33218 15149 48 0,'14'18'24'0,"7"-8"-22"0,-14-10 42 0,0 0-41 16,4 0 1-16,-1 3 1 15,4-3 0-15,0 0-6 16,-3 0 0-16,3 0 5 16,0 0 0-16,-3 3-3 15,-1 0 1-15,-3 0-2 0,-7-3 1 16,-3 7-2 0,-1-1 0-16,-3 3 0 0,0 4 0 15,-3-1 0-15,-4 1 1 16,-1 6 0-16,1 0 1 15,4 3-1-15,-1 0 1 16,4 3 0-16,4 3 0 16,3-3-1-1,3 0 1-15,4-6-1 0,4 0 0 16,-1-7-1-16,1 1 0 16,-1-7-7-16,1-9 1 15,0-13-12-15,-8 7 1 0</inkml:trace>
  <inkml:trace contextRef="#ctx0" brushRef="#br3" timeOffset="-185132.03">30840 15817 28 0,'0'-4'14'16,"7"-11"-8"-16,-4 12 14 0,-3 3-16 16,4-10 1-16,-4 10 2 15,0 0 0-15,3 7-9 16,-3-1 0-16,0 6 6 15,0 7 1-15,0 6-3 16,-3 10 0-16,-1 5-1 16,1-5 0-16,-1-1-2 15,1-5 1-15,-1-4-3 16,4-6 0-16,4-10-9 16,3-6 1-16,3-6-2 0,5-6 1 15</inkml:trace>
  <inkml:trace contextRef="#ctx0" brushRef="#br3" timeOffset="-184872.58">31140 15842 43 0,'0'31'21'0,"3"-6"-28"0,-3-19 43 0,-3 4-36 15,-1 5 1-15,-6 11 0 16,-8 2 0-16,-7-3 0 16,-6 9 0-16,-5 7 0 15,-3 9 1-15,-3-9-1 16,3 3 1-16,0 0-1 16,4-3 0-16,7-4-4 15,3-5 0-15,4-4-4 16,7-9 0-16,3-10-6 15,11-6 0-15</inkml:trace>
  <inkml:trace contextRef="#ctx0" brushRef="#br3" timeOffset="-184466.48">30932 16193 29 0,'10'16'14'0,"8"-10"-5"0,-8-6 20 0,1 0-25 0,0 3 0 16,3 0 3-16,3-3 1 15,1 3-9-15,0-3 0 16,-1 3 5-16,-3 1 1 16,0-1-2-16,1 0 0 15,-5 3-2-15,-3 0 0 16,-3 4-1-16,-4-1 0 0,-4 4 0 15,1 2 0-15,-8 4-1 16,-3 3 1-16,0 0-1 47,0 0 1-47,0 3 0 0,3-3 0 0,4-3 0 0,3 0 1 0,4-4-1 16,4 1 1-16,3-3-1 15,4-1 0-15,3-6 0 16,0-2 0-16,0 2-4 15,0-6 1-15,4-3-11 16,3-7 0-16,0-5-1 16,0-4 0-16</inkml:trace>
  <inkml:trace contextRef="#ctx0" brushRef="#br3" timeOffset="-184157.8">31461 16083 45 0,'3'25'22'0,"18"-28"-25"0,-14 3 44 15,1-3-40-15,2 0 0 0,1 0 0 16,3 3 1-16,0 0-3 16,4 0 1-16,-1 0-1 15,1 0 0-15,-4 0-7 16,-3-3 0-16,-1-1-6 16,-10 4 1-16</inkml:trace>
  <inkml:trace contextRef="#ctx0" brushRef="#br3" timeOffset="-183984.06">31440 16243 44 0,'0'31'22'0,"17"-18"-21"16,-3-13 38-16,-3 3-37 16,3 0 0-16,4 0 0 15,3 1 0-15,0-1-4 0,0-3 1 16,0-3-6-1,-3 3 1-15,-4-4-8 0,-7-5 0 16</inkml:trace>
  <inkml:trace contextRef="#ctx0" brushRef="#br3" timeOffset="-182737.6">32240 16121 47 0,'7'-7'23'0,"-3"1"-20"16,-4 6 38-16,3-6-40 15,-3 0 0-15,0-7-1 16,0 4 1-16,-3-1-2 16,-4 4 1-16,-11 0 0 15,-10 6 1-15,-4 3-1 16,-3 6 0-16,-4-6-1 16,0 7 1-16,4 12-3 15,3 6 1-15,1 10-4 16,9-4 1-16,8 10-2 15,11 0 1-15,3-3 0 16,7-7 1-16,7-2 3 0,11-14 0 16,6-8 4-16,1-7 0 31,0-3 1-31,0-16 1 0,-1 1-1 0,-2-7 0 16,-5 0-2-16,1-3 0 15,-4-4-3-15,-3-2 0 16,-8 0-7-16,1 2 1 15,-11-2-3-15,-7 0 0 32</inkml:trace>
  <inkml:trace contextRef="#ctx0" brushRef="#br3" timeOffset="-182213.9">32452 16268 35 0,'0'10'17'0,"4"-7"-11"15,-4-3 31-15,0 0-33 0,0 0 1 16,0 0 1-16,3 0 0 0,4 0-8 16,7 0 1-16,0 0 4 15,4 0 1-15,3 0-4 16,7 0 0-16,1 0-4 15,-1-3 0-15,0-1-11 16,-3-5 1-16,-8-7-2 16,-6 1 1-16</inkml:trace>
  <inkml:trace contextRef="#ctx0" brushRef="#br3" timeOffset="-181973.54">32643 15980 31 0,'0'40'15'0,"3"17"-12"15,-3-45 27-15,0 7-28 0,-3 6 0 32,-5 22 1-32,-2 0 0 15,-1 0-4-15,1 0 0 16,-1-6 0-16,4-3 1 15,0-13-10-15,4-13 0 16,6-15-1-16,8-6 0 16</inkml:trace>
  <inkml:trace contextRef="#ctx0" brushRef="#br3" timeOffset="-181702.81">33055 15839 43 0,'0'9'21'0,"0"16"-32"15,0-16 44-15,0 4-33 16,-3 6 0-16,-1 9-1 15,1 0 1-15,-1 10-2 16,4 3 1-16,0 3-7 16,0-4 0-16,7-11-3 0,0-14 1 15</inkml:trace>
  <inkml:trace contextRef="#ctx0" brushRef="#br3" timeOffset="-181459.91">33295 15977 37 0,'14'40'18'0,"-7"4"-20"0,-7-34 35 16,-3 8-32-16,-8 4 1 0,-6 10 0 16,-8 2 1-16,-10-6-4 15,-8 13 0-15,-6 3 2 16,-4 6 0-16,0 7-3 15,7-4 0-15,4-12-5 16,10-7 0-16,7-9-5 16,1-3 0-16</inkml:trace>
  <inkml:trace contextRef="#ctx0" brushRef="#br3" timeOffset="-181104.09">33059 16456 44 0,'21'13'22'0,"14"-10"-22"15,-21-3 42-15,4 3-41 0,3 0 1 16,4-3 1-16,3 3 1 16,0 4-5-16,-3-7 1 15,-7 3 2-15,-1 0 0 16,-6 3-1-16,-1-3 1 15,-2 10-2-15,-5 6 0 16,-6 0-1-16,-8-4 0 16,-3 1 0-16,-7 6 1 15,-4 3 0-15,0 0 0 16,4 9 0-16,3-2 1 16,8-4-1-16,3-6 1 0,7-3 0 15,10-3 0-15,8-4 0 16,7-6 0-16,3 4-4 15,-7-7 1-15,7-6-14 16,1-13 1-16</inkml:trace>
  <inkml:trace contextRef="#ctx0" brushRef="#br4" timeOffset="-172845.89">33288 15682 23 0,'0'0'11'0,"-3"-10"-8"0,-1 4 11 16,-7 0-14-16,-6-4 1 15,-8 1 0-15,-3 3 0 0,-4 3-2 16,-3 3 1-16,0 3 0 16,-4 3 1-16,-4 7-2 15,1 2 1-15,3 4-2 16,8 9 0-16,2 10-1 16,5 12 0-16,3 0 0 15,6 0 1-15,5 1 1 16,3-4 1-16,7-7 2 15,3-5 1-15,4-1 2 16,18-9 1-16,7-6 0 16,7-3 0-16,10-7-1 15,7-9 0-15,1-6 0 16,-4-6 0-16,-7-4-3 16,-8-6 1-16,-6-9-2 15,-7-4 1-15,-4-3-2 16,-7 1 0-16,-7-4-3 0,-7 0 1 15,-14-6-4-15,-14-6 1 16,-11-7-7-16,-3-6 0 16</inkml:trace>
  <inkml:trace contextRef="#ctx0" brushRef="#br4" timeOffset="-172185.59">33084 14496 28 0,'42'-25'14'0,"7"0"-8"16,-35 19 21-16,0-3-24 0,1-4 1 16,-1 0 4-16,0 1 0 15,0-4-9-15,-4 1 1 16,-2 2 5-16,-5 0 0 16,-6 7-2-16,-8 0 1 15,-10 0-3-15,-11 6 0 16,-3 0-1-16,-8 3 1 15,-6 6-2-15,-4 7 1 16,7 3-2-16,0 9 0 0,8 13-2 16,2 6 0-16,8 15-1 15,14 7 1-15,7 0 0 16,7-3 1-16,11-16 2 16,20-12 0-16,8-7 3 15,18-21 0-15,13-20 1 16,-3-8 1-16,-10-14-1 15,-8-8 1-15,-7 2-1 16,-6-3 0-16,-15-3-4 16,-7-3 0-16,-4 3-8 15,-10 4 1-15,-14-11-6 16,-10 4 0-16</inkml:trace>
  <inkml:trace contextRef="#ctx0" brushRef="#br4" timeOffset="-171645.67">33338 12957 39 0,'3'0'19'0,"-3"0"-23"0,-3-10 32 0,-5 1-28 15,-9-4 1-15,-11-2 0 16,-8 2 0-16,-10 4-1 16,1 6 0-16,-1 6 1 15,-7 3 0-15,0 10-2 16,7 6 1-16,4 12-3 16,6 13 0-16,12 13-3 15,6 18 1-15,8 1-1 16,6-7 1-16,8-13 2 15,13-2 0-15,18-23 5 16,11-15 0-16,18-10 6 0,3-21 0 16,-4-19 0-1,-10-10 0-15,-7-16-2 0,-11 4 0 16,-10-7-5-16,-11 1 1 16,-3-7-15-16,-8-3 1 15,-17 9-1-15,-3-5 0 16</inkml:trace>
  <inkml:trace contextRef="#ctx0" brushRef="#br4" timeOffset="-171073.68">33521 11492 26 0,'11'-12'13'0,"-8"-7"-2"0,-3 13 21 16,4-1-30-16,-4-5 1 16,-4-1 0-16,-7 4 0 15,-10-4-4-15,-7 10 0 16,-4 6 3-16,-6 7 0 15,-8 9-2-15,-7 6 1 16,-4 12-1-16,4 7 1 16,4 19-2-16,0 9 0 15,10 6 0-15,14 10 1 16,15-3-1-16,6-13 1 0,11-12 0 16,11-16 0-16,13-16 0 15,19-13 1-15,-1-24-1 16,8-19 0-16,10-19 0 15,-11 0 1-15,-10-10-2 16,-14-12 0-16,-18 10-3 16,-21-7 1-16,-14-6-9 15,-15 3 1-15</inkml:trace>
  <inkml:trace contextRef="#ctx0" brushRef="#br4" timeOffset="-170113.79">29122 15440 39 0,'7'19'19'0,"-14"-19"-21"0,0 0 19 0,-4 3-16 15,-10-3 1-15,-4 7-1 16,-3-1 1-16,-7 0-3 16,-11-3 1-16,0-3 1 15,-7 10 0-15,4-1-1 16,3 0 1-16,-3 7-1 16,-1 9 1-16,4 13-3 15,4 6 1-15,10 6-4 16,15 3 1-16,13 16-1 15,11-6 0-15,14-4 3 16,15-8 0-16,16-14 4 16,12-15 0-16,-1-9 4 15,12-23 1-15,-1-12 0 0,-4-9 1 16,-10-7-4-16,-7-5 1 16,-11 2-3-16,-10-6 0 15,-7-7-2-15,-15 7 0 16,-10-9-7-16,-10-4 0 15,-22-9-6-15,-3-3 1 16</inkml:trace>
  <inkml:trace contextRef="#ctx0" brushRef="#br4" timeOffset="-169511.25">29496 14490 38 0,'7'6'19'0,"21"-15"-16"0,-21 3 31 16,0-7-32-16,0 1 1 15,-3-1 1-15,-4-6 0 16,-7 4-5-16,-4-1 0 16,-7 0 3-16,-13 7 1 15,-15 6-2-15,0 6 1 16,-3 6-2-16,-4 4 1 16,-4 9-1-16,-3 12 1 15,14 7-2-15,1 19 0 16,9 12-1-1,12 9 0-15,9 4-1 0,12-4 1 0,17-5 0 16,21-20 1-16,22-15 1 16,13-22 1-16,-3-19 1 15,-10-16 0 1,24-56-1 0,-7-6 0-16,-21 12-8 15,-11 0 1-15,-10-3-7 16,-18 0 0-16</inkml:trace>
  <inkml:trace contextRef="#ctx0" brushRef="#br4" timeOffset="-168986.73">29841 12991 48 0,'15'-34'24'0,"-5"12"-26"0,-10 9 40 0,-3-2-37 15,-8-1 0-15,-3 0-1 16,-11 1 1-16,-3 2-1 16,-11 7 0-16,-10 6 0 15,7 6 1-15,-1 10-1 16,-6 2 1-16,-4 8-2 15,-4 8 1-15,8 13-4 16,10 13 1-16,11 2-2 16,17 7 1-16,15 0 0 15,14-12 0-15,10-7 1 16,0-19 0-16,18 1 4 16,17-23 0-16,11-25 2 0,4-12 1 15,-7-19-3-15,-11-9 1 16,-15-7-4-16,-9 3 0 15,-15-9-10-15,-14 0 1 16</inkml:trace>
  <inkml:trace contextRef="#ctx0" brushRef="#br4" timeOffset="-168386.43">30265 10940 25 0,'10'-18'12'0,"1"11"-1"15,-11 7 11-15,0 0-20 0,0 0 1 16,0-6 0-16,-7 0 1 15,-11 3-5-15,-13 3 0 16,-8 3 3-16,-4 0 1 16,-13 3-2-16,-8 13 0 15,-6 6-1-15,-4-3 1 16,0 13-2-16,10 15 1 16,8 3-3-16,10 13 0 15,11 12-2-15,13 13 0 16,15 13 0-16,18-1 0 0,17-6 4 15,15-18 0-15,9-20 3 16,12-18 0-16,3-28 5 16,18-23 0-16,10-31 1 15,0-18 0-15,-3-23-3 16,-14-12 1-16,-22-3-3 16,-17 16 0-16,-25-7-10 15,-21 13 0-15,-21 6-7 16,-11 12 0-16</inkml:trace>
  <inkml:trace contextRef="#ctx0" brushRef="#br4" timeOffset="-167215.08">15353 15901 14 0,'3'-12'7'0,"1"9"15"0,-4 3 8 0,0 0-24 16,0 6 0-16,-4 3 5 15,1 7 1-15,-1 3-15 16,-3 12 1-16,0 4 8 16,0 9 1-16,-3 9-4 15,-4 6 1-15,-4 7-4 16,0 13 1-16,1 5-5 15,6 1 1-15,0-10-6 16,1-12 0-16,3-22-6 16,3-19 0-16</inkml:trace>
  <inkml:trace contextRef="#ctx0" brushRef="#br4" timeOffset="-166795.87">15815 16199 50 0,'14'22'25'0,"4"-22"-26"0,-18 0 45 16,0 0-44-16,0 0 1 15,-4 0-1-15,-6 0 1 16,-8 6-1-16,4 4 0 15,-7 5 0-15,-7 1 1 16,-4 6-3-16,-3 9 1 16,3 1-3-16,0 12 0 0,0 6-3 15,8 3 0-15,6 10-2 16,7 6 1-16,11-6 2 16,11-7 0-16,10-9 4 15,11-16 0-15,7-12 6 16,7-16 0-16,6-3 4 15,-2-15 1-15,-4-13-1 16,-8-7 0-16,-2-12-2 16,-4-9 1-16,-8 5-5 15,-3 1 1-15,-7-3-9 16,1 9 0-16,-1-3-10 16,-4-3 1-16</inkml:trace>
  <inkml:trace contextRef="#ctx0" brushRef="#br4" timeOffset="-166330.52">16693 16434 56 0,'-3'-18'28'0,"-8"-20"-31"0,4 28 46 0,-7 1-43 16,-3 0 0-16,-8 2 0 15,-7 7 1 1,-28 19-1-1,11 6 0-15,3-3-1 16,0 10 1-16,11 12-2 16,7-1 0-16,6 11-3 15,8 2 1-15,11-3 0 16,6-12 1-16,1-9 1 16,17-10 0-16,14-4 2 15,4-11 0-15,0-14 3 16,0-11 0-16,-4-8-1 15,-7 1 0-15,-3-9-3 16,-4-10 0-16,-7 3-10 0,-3-3 0 16,-1-6-3-16,-3 3 0 15</inkml:trace>
  <inkml:trace contextRef="#ctx0" brushRef="#br4" timeOffset="-165684.03">17244 16321 46 0,'14'-3'23'0,"-11"10"-30"0,-3-7 43 16,-3-4-35-16,-4 1 1 16,-7 0 0-16,-7 3 0 15,-8 0-3-15,1 6 1 16,-7 10 1-16,-7 3 1 15,3 6-2-15,0 3 1 16,4 7-3-16,6 6 0 16,1-7-2-16,11 4 0 0,-1 9-3 15,7 3 1 1,4-3 0-16,7-6 0 0,7-4 3 16,11-8 1-16,7-11 3 15,13-8 0-15,1-4 3 16,4-12 1-16,2-13 0 15,-2-9 0-15,-1-4-2 16,-7 1 0-16,-6-16-3 16,-5 3 0-16,-3 0-10 15,-3-9 0-15,-11 3-2 16,-7-1 0-16</inkml:trace>
  <inkml:trace contextRef="#ctx0" brushRef="#br4" timeOffset="-164813.24">17978 16365 43 0,'21'-22'21'0,"-7"4"-17"0,-11 11 41 0,1-2-44 0,-4 0 1 0,-4-4 0 0,1 0 0 0,-4 1-3 15,-4 2 0-15,1 1 2 16,-8 6 0-16,-7 6-1 15,-14 3 0-15,-3 4 0 16,-4-1 0-16,0 10-4 16,-3 9 0-16,3 7-3 15,4 9 1-15,14 6-2 16,6 0 0-16,12 3-1 16,10-3 0-16,10-6 4 15,12-12 0-15,6-10 7 16,14-16 0-16,8-12 4 15,-5-10 0-15,1-6 1 16,-3-9 1-16,-1-4-2 16,-3-6 0-16,-7 4-10 15,-1-1 0-15,-6 4-9 0,-7-4 0 16</inkml:trace>
  <inkml:trace contextRef="#ctx0" brushRef="#br4" timeOffset="-164498.3">18447 15851 58 0,'3'19'29'0,"1"31"-41"0,-1-34 55 0,-3 15-44 15,0 0 1-15,-3 17 0 16,-4 8 0-16,-4 13-1 16,-3 6 1-16,3 10-4 15,4-4 0-15,0-8-4 16,4-11 1-1,-1-15-8-15,1-22 1 0</inkml:trace>
  <inkml:trace contextRef="#ctx0" brushRef="#br4" timeOffset="-164108.24">19283 16011 56 0,'21'0'28'0,"-7"0"-36"0,-14 0 52 15,0-3-45-15,-7 3 1 16,-7 0-1-16,-7 6 1 16,-11-3 0-16,-10 13 0 0,6-3 0 15,-2-4 0-15,-5 10 0 16,-3 15 0-16,4 7-1 15,0 0 1-15,6 9-3 16,15 3 1-16,11 1-1 16,13-4 0-16,15-13 0 15,14-8 0 1,6-17 2-16,22-9 1 0,7-15 3 16,4-13 0-16,-4-7-1 15,-7-12 1-15,-11-6-4 16,-13 0 1-16,-12 6-7 15,-13-6 0 1,-11-3-8-16,-4-7 1 0</inkml:trace>
  <inkml:trace contextRef="#ctx0" brushRef="#br4" timeOffset="-163822.17">20101 15575 51 0,'4'44'25'0,"-18"38"-31"0,7-54 45 0,-4 19-39 15,-3 22 0-15,3-3 0 16,-3 18 1-16,4 10-3 16,-1-6 1-16,1-6-13 15,-8-23 1-15</inkml:trace>
  <inkml:trace contextRef="#ctx0" brushRef="#br4" timeOffset="-161974.35">15490 14456 30 0,'-7'-29'15'0,"4"29"-6"0,3 0 16 15,0-6-24 1,0 0 1-16,-4 6 2 0,1 3 1 16,-1-3-5-16,1 9 1 15,-1 13 2-15,1 13 1 16,-1 6-1-16,1 15 0 16,-4 16-2-16,0 3 0 15,0 16-3-15,-8 0 0 16,5 0-2-16,-1-9 1 15,4-13-5-15,4-13 1 16,-1-18-6-16,1-19 1 0</inkml:trace>
  <inkml:trace contextRef="#ctx0" brushRef="#br4" timeOffset="-161495.46">15177 15180 30 0,'-8'16'15'0,"19"-1"-10"16,-11-5 22-16,0 5-27 16,0 4 0-16,4 3 0 15,3 3 1-15,3 4-1 0,-3-4 0 16,0 0 2-16,0 0 0 15,4-3 0-15,0-3 1 16,-1-7 0-16,1 4 1 16,3-7 0-16,0 1 0 15,7-7-1-15,0-3 1 16,4-10-1-16,3-2 0 16,4-7-1-16,10 3 0 15,-3-6 0-15,0-3 0 16,-4 3-1-16,-3 0 1 15,-7 4-1-15,-4-1 1 16,-4 6-2-16,-2 4 1 0,-12 3-1 16,-10 6 0-16,-11 3-1 15,-13 0 1-15,-12 3-1 16,-6-3 1-16,-8 0-1 16,-10 4 0-16,18-1-2 15,3-3 0-15,4 0-7 16,3-3 0-16,4-12-6 15,10-4 1-15</inkml:trace>
  <inkml:trace contextRef="#ctx0" brushRef="#br4" timeOffset="-160564.03">14626 13377 49 0,'0'0'24'0,"7"0"-23"0,0-3 43 0,4 3-43 0,7 3 1 0,6 0 0 15,4 3 1-15,1 1-3 16,2-1 0-16,1-3 2 16,0 3 1-16,-4-6-1 15,-3 3 0-15,-4-3-2 16,-3 4 1-16,-8-1-2 15,-3 9 1-15,-7 4-1 16,-7-4 0-16,-7 4-1 16,-4 9 0-16,-6 7 0 15,-4-1 0-15,-4 0-1 16,4 4 1-16,3-1 0 16,4 4 0-16,3 0 1 15,11-4 1-15,3-3 1 16,12-2 0-16,2-4 2 15,8-6 0-15,6-7-1 16,8-9 1-16,7-6-1 0,3-3 1 16,4 0-7-16,-3-1 1 15,-8-2-14-15,-18 6 1 16</inkml:trace>
  <inkml:trace contextRef="#ctx0" brushRef="#br4" timeOffset="-158718.66">15088 12841 38 0,'-3'9'19'0,"3"1"-11"0,0-10 20 0,0 0-23 16,0 0 1-16,0 0 2 16,7-4 1-16,0-2-11 15,3 0 0-15,5 0 7 16,-1-1 1-16,0 1-4 15,3 0 1-15,1 3-2 16,0-1 0-16,-1 4-1 16,-3 4 1-16,-3 5-2 15,-4 7 0-15,-7 6-1 16,-7 3 1-16,0 6-1 16,-4 7 0-16,4 3-2 15,0-1 1-15,4 1 0 16,-4 6 0-16,3-9-2 15,1-4 1-15,-1-12-8 16,1-9 1-16,3-10-3 16,-4-13 1-16</inkml:trace>
  <inkml:trace contextRef="#ctx0" brushRef="#br4" timeOffset="-158469.42">15046 13076 39 0,'7'12'19'0,"14"-21"-13"0,-14 12 34 15,4 0-37-15,3 4 1 16,0-7 2-16,7 0 1 0,7 0-9 16,8-4 0-16,6-2 3 15,-3-3 1-15,0-1-9 16,-8 1 1-16,-2 3-10 15,-8-1 0-15</inkml:trace>
  <inkml:trace contextRef="#ctx0" brushRef="#br4" timeOffset="-158205.28">15300 13361 57 0,'-7'7'28'0,"14"-4"-31"0,-7-3 48 15,11-3-44-15,3-1 1 16,3-2 0-16,1 0 0 15,7-4-5-15,6 4 1 16,5 0-3-16,-8 3 0 16,-3 0-12-16,-4 3 1 15</inkml:trace>
  <inkml:trace contextRef="#ctx0" brushRef="#br4" timeOffset="-157992.74">15304 13512 41 0,'-4'19'20'0,"15"-26"-14"16,-4 10 25-16,0 1-27 15,3 2 1-15,4-6 0 16,4 3 1-16,3-3-9 16,7-6 1-16,8 3 0 15,-5-1 1-15,1-2-11 16,-4-3 1-16,1-13-4 15,-12 3 0-15</inkml:trace>
  <inkml:trace contextRef="#ctx0" brushRef="#br4" timeOffset="-157726.91">15819 13019 43 0,'-4'51'21'0,"8"-17"-24"0,-4-21 40 15,0 9-34-15,-4 9 1 16,-3-3 0-16,0 7 0 16,0 12-6-16,-4 0 1 0,4 6 2 15,0 7 1-15,0-10-4 16,4-6 0-16,-1-16-9 15,4-9 0-15,7-13-4 16,-3-15 1-16</inkml:trace>
  <inkml:trace contextRef="#ctx0" brushRef="#br4" timeOffset="-157351.86">15960 13217 47 0,'7'3'23'0,"7"0"-24"15,-7 0 43-15,0 4-41 0,4-7 0 16,3 6 2-16,3 0 0 16,4 4-3-16,1 5 1 15,-1-5 1-15,0-4 1 16,-3-6-1-16,-4 3 1 15,-7 3-2-15,-4 7 0 16,-6 3-1 0,-8 6 0-16,-6 3-1 0,-1 6 1 15,-3-6 0-15,0-3 0 16,3 6 0 15,4 1 0-31,3-4 0 0,4 0 0 0,4-7 0 16,6 1 1-16,4-3-3 0,11-7 1 0,7-5-6 15,3-4 1-15,7-10-10 16,-3-9 0-16</inkml:trace>
  <inkml:trace contextRef="#ctx0" brushRef="#br4" timeOffset="-156855.41">16581 13048 54 0,'0'18'27'0,"-7"-2"-31"16,3-10 42-16,-3 7-39 16,0 6 1-16,-4 0-1 0,-3 3 1 15,-7 3 0-15,3 0 1 16,1-3-2-16,-1-7 1 15,4-5-1-15,0-1 1 16,0 1-1-16,3-1 0 16,8 0-1-16,6 4 1 15,11-1 0-15,7 4 0 16,1 3 0-16,2 0 1 16,5 3 0-16,-8 3 0 15,-4-3-1-15,-6-7 1 0,-4 7-2 16,-7 4 1-16,-7 5-2 15,-4-6 0-15,-10-3 0 16,0-10 1-16,-4-2 0 16,1-7 0-16,6-6 3 15,4-3 0-15,3-7 2 16,11-3 1-16,14 1 1 16,4-10 0-16,10-10-1 15,11-6 1-15,3 10-3 16,1-13 1-16,-4 3-7 15,-4 1 0-15,-3 2-11 16,-11-3 0-16</inkml:trace>
  <inkml:trace contextRef="#ctx0" brushRef="#br4" timeOffset="-156239.6">18531 14380 41 0,'0'19'20'0,"7"6"-18"0,-7-22 27 15,4 7-28-15,0 9 0 16,-4 12 2-16,0 7 0 16,0 12-4-16,-4 13 1 15,4 12 0-15,0 3 1 16,-4 4-5-16,1-7 0 15,-1-12-9-15,1-16 0 16</inkml:trace>
  <inkml:trace contextRef="#ctx0" brushRef="#br4" timeOffset="-155758.91">18334 14964 30 0,'-11'28'15'0,"11"-28"-10"15,0 9 18-15,0 7-22 16,0 6 1-16,0 9 0 16,4-9 1-16,-1 6-3 15,1 7 0-15,-1-1 3 0,4 4 0 16,1-3 0-16,-1-4 1 15,3-6-1-15,1-3 1 16,3 0-1-16,0-6 1 16,0-7-2-16,4-3 1 15,-4-3-2-15,3-6 1 16,1-6-1-16,3-7 1 16,7-6-1-16,8-9 0 15,3 0 0-15,3-7 1 16,0-3-1-16,1-6 1 15,-5 6-1-15,-9 7 0 0,-5 12-1 16,-10 6 1-16,-14 1-1 16,-14 5 0-16,-14 4 0 15,-14 9 0-15,-11 3-1 16,7 1 1-16,-3-1-2 16,-4 0 1-16,0 0-7 15,7 1 1-15,4-11-9 16,17 1 0-16</inkml:trace>
  <inkml:trace contextRef="#ctx0" brushRef="#br4" timeOffset="-154153.89">18535 13129 42 0,'3'19'21'0,"1"-3"-12"0,-4-13 22 0,-4 0-29 16,4 3 0-16,-3 7 1 15,-4 2 0-15,0 7-4 16,0-6 0-16,3 3 2 15,1 6 1-15,3 6-2 16,0 4 1-16,-4-4-1 16,1 1 1-16,10-14-2 15,7 1 0-15,3-3-4 16,15-7 0-16,0-9-9 16,0-15 0-16,3-17-1 15,-3-2 1-15</inkml:trace>
  <inkml:trace contextRef="#ctx0" brushRef="#br4" timeOffset="-154002.6">18814 13117 31 0,'0'-19'15'0,"-4"13"-5"0,4 9 29 0,4 3-36 15,-1 16 1-15,-3 12 1 0,0-2 1 16,-7 12-8-16,-3 15 0 16,-5 1 4-16,1 12 1 15,0 0-6-15,0 0 0 16,4-3-11-16,2-15 0 15</inkml:trace>
  <inkml:trace contextRef="#ctx0" brushRef="#br4" timeOffset="-153402.06">20341 14010 39 0,'-10'41'19'0,"-1"-25"-11"0,11-7 23 0,-4 10-29 15,1 3 1-15,-1 6 0 16,1 10 0-16,3 12-4 16,0 6 0-16,-4 17 2 15,1-8 0-15,-8 8-3 16,1-11 0-16,-1-8-7 16,-3-14 0-16,3-11-5 15,-3-14 1-15</inkml:trace>
  <inkml:trace contextRef="#ctx0" brushRef="#br4" timeOffset="-152922.5">19925 14543 48 0,'-4'16'24'0,"15"12"-27"0,0-15 44 16,-4-4-41-16,3 10 1 16,4 6 0-16,4 7 0 15,3 2-1-15,4 4 1 16,-4 6 1-16,-3-4 0 16,-4 1-1-16,-4 3 1 0,1-3-1 15,-4-4 0-15,0-5-1 16,-3-7 0-16,-1-6-1 15,1-4 1-15,3-8 1 16,3-11 0 0,25-27 0-1,4-6 1-15,11-1 0 16,10-3 1-16,0 0-2 16,0 4 1-16,-15 2-2 15,-6 4 1-15,-11 6-2 16,-10 3 1-16,-18 6-1 15,-18 7 1-15,-17-1-1 16,-7 1 1-16,-8 0-2 16,-9-7 1-16,9 3-3 15,4 1 1-15,4-7-12 16,3-9 1-16,4-7-2 0,7-2 0 16</inkml:trace>
  <inkml:trace contextRef="#ctx0" brushRef="#br4" timeOffset="-152431.83">20429 12756 61 0,'4'-9'30'0,"-4"15"-33"0,0-3 61 16,0 13-57-16,-4 12 1 15,1 10 0-15,-4 15 0 16,0 16-4-16,0 6 0 16,0 13-2-16,0-3 1 15,3-20-16-15,1-18 1 16</inkml:trace>
  <inkml:trace contextRef="#ctx0" brushRef="#br4" timeOffset="-148145.85">10541 16986 28 0,'14'7'14'0,"7"-26"-9"0,-10 19 15 15,3 0-17-15,4 0 1 16,6 0 1-16,5 0 1 16,2-3-8-16,12 3 1 15,13-10 4-15,8 1 0 0,3-1-3 16,-7-5 0-16,-4 2-5 16,-7 4 0-16,-10-1-6 15,-11 4 0-15</inkml:trace>
  <inkml:trace contextRef="#ctx0" brushRef="#br4" timeOffset="-147863.83">10104 17391 52 0,'24'19'26'0,"26"-13"-30"0,-36-6 49 15,18-3-43-15,13 0 0 16,12-4 0-16,13-2 1 16,12-4-5-16,-15-2 1 15,3-1-1-15,-10 3 0 16,-3 1-7-16,-8 3 1 15,-14-1-8-15,-10 1 0 16</inkml:trace>
  <inkml:trace contextRef="#ctx0" brushRef="#br4" timeOffset="-147606.27">10407 17717 51 0,'32'3'25'0,"24"-22"-25"16,-28 10 44-16,18-7-43 16,7 0 0-16,14 1 0 15,7-1 0-15,-3 0-6 16,-11 1 1-16,-4 2-10 15,-13-2 1-15,-12-1-2 16,-10-3 0-16</inkml:trace>
  <inkml:trace contextRef="#ctx0" brushRef="#br4" timeOffset="-141123.02">15169 17036 20 0,'0'16'10'0,"8"-3"-9"0,-8-4 11 16,0 0-12-16,0 7 0 15,0 0-1-15,0 3 1 16,0-4 0-16,0-5 0 16,0 2 1-16,0-2 1 15,0-1-1-15,0 0 0 16,0-2 0-16,0-1 1 0,0-3-1 16,3 0 1-16,1 0-2 15,3-3 0-15,7 0 1 16,0-3 0-16,7 0-1 15,7 3 1-15,4-9-1 16,3 2 1-16,8-5-1 16,10-1 1-16,3-2-1 15,-3 2 1-15,3-3 0 16,4 7 1-16,7-3-1 16,7-1 0-16,8 7 0 15,2-4 1-15,-10 4-1 16,7 3 0-16,8 3-1 15,2 3 1-15,5-3-1 16,2 3 1-16,-9-6 1 16,9 6 1-16,1-6-1 15,3 3 0-15,8-3 0 0,-11-3 1 16,3 6-2 0,4 0 1-16,3-3-2 0,4 3 1 15,-11 0-1-15,4 3 0 16,0 0 0-16,3 3 1 15,1-3-1-15,-12 3 0 16,5 7-1-16,-1 3 1 16,4 2 0-1,0 1 1-15,-4 0-2 0,-10 0 1 16,3 3 0-16,0 0 1 16,0 0-1-16,1-3 1 0,-5 3-2 15,-9-7 1-15,-1 1 0 16,3 0 0-16,-6-1 0 15,0-2 0-15,-1-4-1 16,-3-3 1-16,-7-2-1 16,-7-4 1-16,-7-4 0 15,-10-5 0-15,-5-3 0 16,1-10 1-16,-4-7-1 16,-3-15 0-16,-11-6 0 15,-3-12 1-15,-11-4-2 16,0 16 1-16,-14-41-12 15,-11-13 1-15</inkml:trace>
  <inkml:trace contextRef="#ctx0" brushRef="#br4" timeOffset="-138029.36">7243 8306 45 0,'0'-12'22'0,"3"24"-14"0,-3-12 23 0,0 0-30 16,4 3 1-16,-4 10 1 15,0 12 0-15,0 3-4 16,0-3 1-16,-4 19 2 16,1 10 0-16,3 5-1 15,0 10 0-15,0 0-3 16,0-3 1-16,0-6-4 16,0-13 1-16,0-10-11 15,0-5 0-15</inkml:trace>
  <inkml:trace contextRef="#ctx0" brushRef="#br4" timeOffset="-137533.29">8001 8350 54 0,'18'-6'27'0,"-18"-10"-26"0,0 10 45 15,0 3-45-15,3 0 0 0,-3 3 0 16,-3-3 0-16,-8 3-2 16,-7 3 1-16,-10 3 0 15,-7 10 1-15,-11 3-1 16,4 6 0-16,-8-3-2 15,1 6 1-15,7 13-2 16,3 9 0-16,11 9-2 16,-1 10 1-16,15 3-2 15,7-3 0-15,11-15-1 16,10-1 1-16,11-3 2 16,3-22 0-16,11-15 3 15,-1-4 1-15,12-12 1 16,-1-16 1-16,-7-3 1 15,-3-12 1-15,-14-13-2 0,0-3 1 16,-11 0-3 0,-4-4 1-16,-3 4-1 0,0 6 1 15,-10 3-1-15,-4 4 0 16,-4-1-5-16,-3 4 0 16,0 2-7-16,-4 4 0 15</inkml:trace>
  <inkml:trace contextRef="#ctx0" brushRef="#br4" timeOffset="-137037.27">8587 8369 47 0,'10'-9'23'0,"8"-13"-22"0,-15 9 40 0,-3 13-39 15,0 0 0-15,0-12 1 16,-7-4 0-16,0 3-4 16,0 7 0-16,-3 0 3 15,-19 12 0-15,-2 0-2 16,-5 1 1-16,-6 5-1 15,0 7 1-15,3 9-2 16,4 0 1-16,-1 10-3 0,-2 9 0 16,13 10-3-16,14 15 1 15,4 0-3-15,14 0 0 16,4-3-1-16,10-16 1 16,14-9 3-16,11-9 0 15,4-13 4-15,2-16 1 16,5-12 3-16,6-13 1 15,-3-13 0-15,-3-5 1 16,-8-4-2-16,-10-6 1 16,-7-6-4-16,-11 3 1 15,-7-10-2-15,-10 0 1 0,-8 10-2 16,-10-6 1-16,-18-1-10 16,-3 4 0-16</inkml:trace>
  <inkml:trace contextRef="#ctx0" brushRef="#br4" timeOffset="-136482.39">9617 8319 42 0,'-4'0'21'0,"-10"-10"-22"0,4 7 33 15,-8 0-32-15,-7 0 1 16,-10-3-1-16,-7 6 1 16,-8 0-1-16,-10 6 0 15,14 7 0-15,-3 5 0 0,0 14-2 16,-1-4 1-16,4 16-4 16,8 9 1-1,6 10-2-15,18 3 0 0,0 6-1 16,17-3 1-16,11-6 2 15,7-10 1-15,4-9 4 16,17-3 0-16,11-16 4 16,18-10 0-16,6-15 3 15,-2-18 0-15,-12-8-1 16,-14-11 1-16,-10-7-3 16,-11-3 1-16,-3 6-3 15,-11-3 0-15,-3-3-3 16,-8 10 0-16,-10-7-8 15,-10 3 1-15,-8-6-7 16,-3 9 0-16</inkml:trace>
  <inkml:trace contextRef="#ctx0" brushRef="#br4" timeOffset="-135880.65">10474 8410 53 0,'0'0'26'0,"0"0"-31"16,0 0 47-16,-4-3-41 15,4 3 0-15,-17 0 1 16,-8 3 0-16,-10 3-3 16,0 7 0-16,3-1 1 15,-3 10 1-15,-4 13-3 0,-4 5 0 16,5 17-3-16,2 6 1 16,8 6-3-16,7 3 0 31,32 15 1-31,6-11 1 15,8-20 3-15,10-18 1 16,11-16 4-16,7-19 1 16,7-9 2-16,0-19 1 15,-4-13-1-15,-6-9 0 16,-12-13-2-16,-9 4 0 0,-8-1-3 16,-7-5 1-16,-7 12-6 15,-7 6 1-15,-3-7-12 16,-5-2 0-16</inkml:trace>
  <inkml:trace contextRef="#ctx0" brushRef="#br4" timeOffset="-135612.55">11127 8115 53 0,'7'28'26'0,"7"13"-28"15,-7-25 40-15,-4-4-37 16,-3 13 0-16,-3 13 0 0,-1 6 0 16,-6 22-3-16,-4 3 1 15,3 12-3-15,0-5 1 16,1 2-6-16,3-9 0 15,3-10-6-15,4-15 1 16</inkml:trace>
  <inkml:trace contextRef="#ctx0" brushRef="#br4" timeOffset="-135115.31">12167 8378 45 0,'32'-3'22'0,"-4"-19"-23"0,-21 16 40 0,0-10-38 16,0 4 0-16,1 9 0 15,-5-4 1-15,-6-2-3 16,-8 0 1-16,-7 2 1 15,-17 7 1-15,-14 4-2 16,-4-1 1-16,-4-3 0 16,-3 9 0-16,-7 10-1 15,4 15 1-15,3-2-1 16,10 15 1-16,5 6-1 31,13 10 1-31,11 3-1 0,7 9 0 0,10-6-3 0,11-3 1 16,18-16-2-16,14-6 1 15,3-7-1-15,7-15 1 16,11-9 2-16,0-13 0 16,4-13 3-16,-4-12 0 15,-7-12 1-15,-8-10 0 16,-9-4 0-16,-8-14 0 16,-7 2-2-16,-7-12 0 0,-14 3-2 15,-7 12 1-15,-7-3-9 16,-11 4 0-16,-6-1-5 15,2 10 0-15</inkml:trace>
  <inkml:trace contextRef="#ctx0" brushRef="#br4" timeOffset="-134742.29">12979 8012 47 0,'0'9'23'0,"0"22"-19"0,0-24 39 16,3 8-42-16,-3 14 1 15,0 18-1-15,0 0 1 16,-3 18-2-16,-4 23 0 16,3 22 2-16,1 3 0 15,-1 3-2-15,-3 0 1 16,3-13-7-16,1-9 0 0,-4-25-10 15,-4-12 0-15</inkml:trace>
  <inkml:trace contextRef="#ctx0" brushRef="#br4" timeOffset="-132034.89">1510 7623 55 0,'7'3'27'0,"-7"13"-19"0,7-13 28 16,-3 0-35-16,-4 0 1 16,0 0 0-16,0 3 0 0,10-2-4 15,-10 2 1-15,7 0-5 16,4 3 0-16,10-9-11 16,-3 4 1-16</inkml:trace>
  <inkml:trace contextRef="#ctx0" brushRef="#br4" timeOffset="-131797.87">1954 7522 52 0,'11'25'26'0,"-7"-12"-27"16,-4-13 39-16,7 0-38 16,0 0 0-16,-4 0-2 0,-3 3 1 15,7 0-3-15,-7 4 0 16,0 2-10-16,-7 0 0 16</inkml:trace>
  <inkml:trace contextRef="#ctx0" brushRef="#br4" timeOffset="-131377.77">1655 8219 54 0,'3'6'27'0,"4"16"-31"16,-7-22 45-16,0 3-41 16,0 6 1-16,0 4 0 15,-7-1 0-15,14 4-1 16,-7 12 0-16,4 7 0 15,6-1 1-15,8 7-1 16,0 3 1-16,13-6-1 16,-3-4 1-16,11-9-1 15,-7-9 0-15,0-19-1 0,17-13 1 16,1-18-1-16,-1-14 0 16,-10-11-4-16,-7-10 1 15,-11-9-10-15,-11-1 1 16,-20-6-2-16,-4 1 1 15</inkml:trace>
  <inkml:trace contextRef="#ctx0" brushRef="#br4" timeOffset="-130777.39">2515 7199 49 0,'-3'-31'24'0,"3"-35"-27"16,-11 51 49-16,-6-4-44 15,-15 0 0-15,-7 3 1 16,-21 1 1-16,-11 5-5 16,1 1 1-16,-8 9 2 15,-3 3 0-15,-14 9-1 16,0 17 1-16,-1 8 0 16,22 17 0-16,-3 18-1 0,-1 15 1 15,8 20 0-15,10 19 0 16,10 2-1-16,18 23 1 15,25-1-2-15,14 4 1 16,15-4-1-16,-1-9 1 16,-11-21-1-16,12-26 1 15,2-16-1-15,8-22 0 16,17-15-1-16,1-22 1 16,20-13-1-16,11-18 1 0,8-13-2 15,20 0 1-15,0-7-1 16,-6-2 1-16,-8-7-1 15,-25 0 1-15,-10-6-1 16,0-16 0-16,-17-21 0 16,-4-23 1-16,-18-28-2 15,-11-31 1-15,-3-13-4 16,-17-6 1-16,-8-3-3 16,-21 3 1-16,-14 10-9 15,-35 5 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2T18:56:30.04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3877 4559 31 0,'4'6'15'0,"3"-12"-9"0,-7 6 16 16,0-6-20-16,0-4 1 15,0 1 1-15,0-4 0 16,0 4-5-16,-7-4 0 0,3 4 3 16,4 3 1-16,-7 3-2 15,3-4 1-15,-3 7-2 16,-3 0 1-16,-1 7-1 16,1-4 1-16,-8 6-2 15,4 4 1-15,3 2-1 16,4-2 0-16,-3 6-1 15,3 0 1-15,3 6-1 16,4-3 1-16,4 0-1 16,3-4 1-16,3-2 1 15,1-3 0-15,-1-7 1 16,8-3 0-16,-7-6 1 16,6-3 1-16,-6-1 0 15,-1-5 1-15,1-4-1 16,0 4 1-16,6-1-2 15,-13 1 1-15,3 2-1 0,-7-6 0 16,3 4-1 0,-3 2 0-16,0 1-1 0,-3 3 1 15,3 6-1-15,-11 0 1 16,4 0-2-16,-3 3 0 16,-1 3-1-16,0 0 1 15,1 4-2-15,-1 2 0 16,-3 7 0-16,4 0 0 15,6 3 1-15,-7-3 0 16,11-4 0-16,0 1 1 16,0-3 0-16,11-1 0 0,0-2 1 15,6-7 1-15,-6-3 0 16,10 3 1-16,-3-6 0 16,3-3 0-16,-11-1 0 15,5-2 1-15,-1-4 0 16,-4 1 0-16,-6-1-2 15,3 4 0-15,-4-1 0 16,4 1 0-16,-7 0-2 16,-7 5 1-16,-3 11-4 15,-1-1 1-15,1 3-11 16,-1-5 0-16</inkml:trace>
  <inkml:trace contextRef="#ctx0" brushRef="#br0" timeOffset="2987.63">4614 4271 44 0,'7'3'22'0,"8"19"-19"0,-8-16 22 0,3 6-25 16,-6 14 1-16,3-1 0 16,-4 12 0-16,4 7-2 15,-14 19 1-15,4 6 0 16,-8 16 1-16,1-1-1 16,-1 7 0-16,-3-25-1 15,0-10 0-15,3-15-2 16,1-9 1-16,-1-4-2 15,0-19 0-15,4-18-1 16,0-13 0-16,4-10-1 16,-8-18 1-16,4 0-2 15,4-13 1-15,3 7 0 16,-7-10 0-16,7 3 2 16,0 13 0-16,7 6 3 15,3 0 0-15,4 7 4 0,4-1 1 16,3 10 2-16,0 0 1 15,4 3 0-15,-11 0 1 16,7 6-1-16,4-6 0 16,0 6-1-16,10 0 0 15,-3 3-1-15,-1 7 1 16,5 3-2-16,-1-1 1 16,0 1-2-16,-10 3 1 15,0-3-2-15,-11 6 1 16,-4 0-3-16,-3 3 1 0,-14 9-3 15,-7 17 1-15,-14 5-4 16,-4 10 0-16,-14 6-5 16,11 0 1-16,0-9-6 15,-4-13 1-15</inkml:trace>
  <inkml:trace contextRef="#ctx0" brushRef="#br0" timeOffset="3375.64">5232 4810 46 0,'10'28'23'0,"-3"0"-26"0,-7-28 42 15,-7 0-39-15,-3 4 1 16,-8 2-2-16,-7-3 1 16,-3 3 0-16,-11 4 0 15,8 2 0-15,2 1 0 16,-2 12-2-16,6 0 0 16,4 12-3-16,7-5 1 15,7 9-2-15,7-10 0 16,7-6-1-16,3-16 1 0,11-9 2 15,8 0 1-15,2-12 3 16,1-10 0-16,-4-3 1 16,1 0 1-16,-8-10-9 47,-7-2 1-47</inkml:trace>
  <inkml:trace contextRef="#ctx0" brushRef="#br0" timeOffset="3607.71">5440 4954 57 0,'25'41'28'0,"-8"-38"-39"16,-10 0 55-16,-7 3-45 15,4 4 1-15,-4-1-4 16,0-2 1-16,-4-1 1 0,4-3 0 15,0-3-6-15,-10-3 0 16,3-7-6-16,0-2 1 16,-4-4 0-16,-3-3 0 15</inkml:trace>
  <inkml:trace contextRef="#ctx0" brushRef="#br0" timeOffset="3767.5">5330 4838 20 0,'11'3'10'0,"7"4"-6"0,-8-7 17 0,1 3-19 16,3 0 1 0,11-3-1-16,-4 0 0 0,0 0-5 15,0 0 0-15,-3 3-4 16,-1-3 1-16,5 0-2 16,-12 3 0-16</inkml:trace>
  <inkml:trace contextRef="#ctx0" brushRef="#br0" timeOffset="4217.51">5659 4957 22 0,'10'10'11'0,"1"5"-12"0,-4-11 22 0,0-1-20 15,7-6 0 1,0-4 3 0,0-2 0-16,0-7-5 15,4-3 1-15,-7 1 2 16,-1 2 0-16,-3 6-1 0,7-5 1 15,4 9-2-15,-8 9 1 16,8 3-1-16,3 6 1 16,0 1-1-16,1-4 1 15,6-2 0-15,-3-4 1 16,3-6 0-16,4-10 1 16,3-3 2-16,-7-15 0 15,4 0 0-15,0-19 0 16,-4-7-1-16,0-12 1 15,-14-6-2-15,0-13 0 16,0-6-3-16,-3 9 1 16,-4 4-1-16,-7 2 0 0,-7 17-1 15,-4 12 1-15,-3 9 0 16,-3 16 0-16,-12 6-1 16,8 19 1-16,-7 19-3 15,0 25 0-15,3 18-2 16,7 17 1-16,8 21-2 15,10 7 1-15,0 12-7 16,7-6 1-16,0-22 0 16,0-19 0-16</inkml:trace>
  <inkml:trace contextRef="#ctx0" brushRef="#br0" timeOffset="4417.6">5860 4713 39 0,'-7'31'19'0,"14"10"-20"0,0-35 38 16,3 7-32-1,1-4 1-15,7 7 1 0,13-16 1 16,8-7-11-16,14-11 0 16,14-11 3-16,4-11 0 15,10 5-15-15,-4 4 1 16</inkml:trace>
  <inkml:trace contextRef="#ctx0" brushRef="#br0" timeOffset="4806.14">7938 4979 49 0,'3'10'24'0,"-3"-7"-16"15,0-3 34-15,0-6-40 0,-3-1 1 16,-5-2 0-16,-2-4 1 16,-1 1-5-16,-13-7 0 15,2 3 3-15,-2 7 1 16,-1-1-3-16,4 4 1 16,0 12-4-16,3 4 0 15,7 2-7-15,8 10 1 16,3 10-9-16,11-1 1 15</inkml:trace>
  <inkml:trace contextRef="#ctx0" brushRef="#br0" timeOffset="5134.57">8357 4976 52 0,'-7'22'26'0,"-24"-56"-26"16,23 15 44-16,-6-9-42 16,-3-16 0-16,-8-10 1 15,0-12 0-15,-3-3-4 16,-4-15 0-16,4-7 3 15,3-9 0-15,8 2-1 16,10 1 0-16,7 9 0 16,10 13 1-16,8 12-4 0,3 16 1 15,7 19-8-15,1 25 1 16,2 3-9-16,-6 16 0 16</inkml:trace>
  <inkml:trace contextRef="#ctx0" brushRef="#br0" timeOffset="5316.66">7994 4675 65 0,'7'28'32'0,"25"-18"-37"0,-11-20 58 0,18 4-53 16,10-10 0-16,11-2-5 15,0 5 1-15,0-9-7 16,-4 3 1-16,-10-3-8 15,-3 3 0-15</inkml:trace>
  <inkml:trace contextRef="#ctx0" brushRef="#br0" timeOffset="5673.87">9871 3973 48 0,'0'6'24'0,"3"13"-21"0,-3-10 40 16,-3 4-42-16,-1 15 1 16,-3 13 0-16,4 3 0 15,-1 21-3-15,4 8 0 0,0 2-1 16,0 9 1-16,7 1-4 16,4-13 0-16,-1-15-11 15,4-26 1-15,8-18-1 16,-1-13 1-16</inkml:trace>
  <inkml:trace contextRef="#ctx0" brushRef="#br0" timeOffset="5974.46">10153 4264 44 0,'11'7'22'0,"3"11"-30"0,-11-5 44 0,-3 12-35 15,-7 0 1-15,-7 6-1 16,-7 4 1-16,-11-1-3 15,-3-2 0-15,0-10 1 16,-4 6 1-16,0-9-1 0,4-4 0 16,-1-2 0-1,15-4 1-15,4 7 1 0,13-6 0 16,8 5 1-16,10-2 1 16,10 2-1-16,12 1 0 15,2-3-1-15,5 2 1 16,-4 4-2-16,-1 3 0 15,-6 3-5-15,-4 0 0 16,-3-3-9-16,-4-9 1 16,-7-13-4-16,4-16 1 0</inkml:trace>
  <inkml:trace contextRef="#ctx0" brushRef="#br0" timeOffset="6382.33">10418 4637 54 0,'-4'44'27'0,"-7"7"-36"16,11-36 54-16,0 13-45 15,0-2 1-15,0 2 0 16,0-13 0-16,0 1-1 15,4-3 1-15,-4-4 0 16,7-9 0-16,0-9 0 16,4-4 1-16,-1-6-1 0,1-6 0 15,3 3-1 1,0 3 1-16,0-6-1 0,4 3 0 16,-1 7-1-16,5-1 1 15,-1 7-2-15,0-1 0 16,-3 4 0-16,-1 6 0 15,1 6-2-15,-4 7 1 16,0 9-2-16,-3-10 0 16,-1 4-1-16,1 6 1 15,-1-6-6-15,1-1 0 16,0-5-2-16,-1-4 1 0</inkml:trace>
  <inkml:trace contextRef="#ctx0" brushRef="#br0" timeOffset="6681.5">11084 4763 44 0,'25'-3'22'0,"-7"-10"-21"0,-15 4 44 0,1 3-44 16,-1-1 1-16,-3-2 0 16,-7-1 0-16,-3 1-3 15,-5 3 0-15,-2 3 2 16,3 3 0-16,-15 9 0 15,1 7 0-15,0 3-1 16,0 9 0-16,7 3 0 16,7 7 0-16,3-7-4 15,4 0 1-15,7-5-4 16,10-5 1-16,5-5-2 0,6-13 0 16,0 4 0-16,4-17 0 15,-1-9-1-15,1-6 0 16,0 0 0-16,3-3 0 15</inkml:trace>
  <inkml:trace contextRef="#ctx0" brushRef="#br0" timeOffset="6965.8">11278 4769 38 0,'7'16'19'0,"7"-7"-19"0,-10-6 39 16,-4-3-37-16,7 0 1 15,-7 0-1-15,0 0 1 0,4-3-5 16,3 0 1-16,-4 6 1 15,4 0 1-15,4 1-4 16,3-1 0-16,0 9-2 16,0 1 0-16,0-1-1 15,7 1 1-15,-3-4 1 16,3-2 0-16,0-4 3 16,1-3 0-16,2-10 2 15,1 1 1 1,14-7 0-1,-7-12 1-15,-1 12-3 16,-3-9 0-16,1-6-9 16,-12-1 1-16</inkml:trace>
  <inkml:trace contextRef="#ctx0" brushRef="#br0" timeOffset="7730.43">12047 4819 48 0,'4'41'24'0,"-1"16"-32"0,1-48 42 16,-4 0-35-16,0 1 0 0,-4-17-2 15,-3-2 1-15,4-7 0 16,-4-6 0-16,-4-6-4 15,4 3 1-15,-3-12-1 16,-1-1 1-16,4-3 0 16,3 10 1-16,1 3 2 15,3 6 0-15,7 6 4 16,4 7 0-16,6 5 1 16,4 1 1-16,0 6 0 15,4 1 1-15,3-1-1 16,4-3 1-16,0 0-2 15,3-7 1-15,4 4-2 16,0 0 0-16,-4-6-1 16,-3-7 0-16,7 3 1 15,3-2 0-15,-10-1-1 16,-1 4 1-16,-2 2-1 16,-5 4 0-16,-2 3 0 0,-5 3 1 15,1 3-4-15,-1 6 0 16,1 7-1 31,-4-7 1-16,4 7-1-15,-1 6 1-16,5 6 0 0,2 4 0 15,5 5 0-15,2 10 1 0,8 7 0 0,-4-4 0 0,8 0 0 16,-1 6 1-16,4-2-1 0,-4 2 1 0,-3 7 0 0,-7-4 0 0,-7 1 1 0,-11 6 0 0,-11-10 0 15,-10 7 0-15,-11-3 0 47,-6-13 1-15,-4-3-1-17,3-10 0 1,-7-6 0-1,-3-9 1-15,-4-3 0 0,-3-10 1 0,3-9 0 0,4-10 0 0,6-9 0 0,12 4 1 0,10-4-1 0,14-16 0 0,14 0-2 0,7-2 1 16,4-7-1-16,21 0 0 0,3-4-5 16,-3 11 1-16,-7 2-12 15,-7-3 0-15</inkml:trace>
  <inkml:trace contextRef="#ctx0" brushRef="#br0" timeOffset="8558.98">15233 3763 58 0,'-11'43'29'0,"-13"30"-32"15,24-51 46-15,-4 6-42 16,1 16 0-16,-1 3 0 16,4 12 1-16,0 4-3 15,0 0 1-15,4-7 1 16,-1-6 1-16,1-9-1 16,-1-6 0-16,1-10-1 31,-8-7 0-31,1-5 0 0,-8-7 1 0,-7-3-2 0,-10-3 1 15,-7 0-1-15,-4 4 1 16,-3 8-3-16,3 4 1 16,-3 9-1-1,3 0 0-15,4 6-1 16,6 10 1-16,12-3 0 0,13 9 1 16,15 6 1-16,6 4 1 15,19-14 1-15,17-8 0 16,0-10 2-16,10-9 0 15,15-1 0-15,-4-15 1 0,0-6 0 16,-4-3 0-16,-3-10-2 16,-3-3 0 46,-15-6-2-62,-6-4 0 16,-8 1-1-1,-7-7 1-15,-7 4-2 0,-3 12 1 0,-11 0 0 0,-7 3 0 0,-11 7 0 0,-6 5 0 0,-4-2-2 0,-8 12 1 0,-2 6-1 16,2 13 0-16,1 0 1 16,7 10 0-16,7-1 0 15,3 13 1-15,11-3 1 16,7-7 1-16,15-6 0 16,9-9 0-1,8-3-1 16,0-7 0-15,-4-12-8-16,0-9 1 0,-3-7-8 0,3-9 1 0</inkml:trace>
  <inkml:trace contextRef="#ctx0" brushRef="#br0" timeOffset="8843.1">15935 3581 60 0,'18'-7'30'0,"-8"29"-40"0,-6-9 56 0,-4 18-46 0,-4 13 1 0,-3 19-1 0,-7 15 1 0,-11 23-3 15,8 5 1-15,-1 17-2 16,0 2 1-1,4-12-3-15,7-13 0 0,0-25-9 16,4-21 0-16,-4-26-1 16,0-28 0 15</inkml:trace>
  <inkml:trace contextRef="#ctx0" brushRef="#br0" timeOffset="9292.04">15741 4584 33 0,'28'25'16'0,"50"-3"-14"0,-54-25 29 16,15 0-30-16,11-3 1 15,-1-1 0-15,0 4 1 16,-6 0-3-16,-4-6 0 16,-11-1 3-16,-3 1 1 15,-8-1-2-15,-3 1 1 16,-3 3-1-16,-4-10 1 15,-7 7-2-15,-4 2 1 0,-3 7-2 16,-3 4 1-16,-1 5-1 16,-3 4 0-16,3-4 0 15,1 7 1-15,3 2-2 16,0-2 1-16,3 0-1 16,4-1 0-16,4-2-1 15,3-10 1-15,3 3-1 16,5-2 1-16,-5 2 0 15,1-6 0-15,-1 3 0 16,1 3 1-16,-4 0 0 16,0 4 1-16,0-1-2 15,0 4 1-15,0-1 0 16,-3 1 1 15,3 6-1-31,3-4 0 0,4-11-4 0,4 2 1 0,3-6-9 16,4-19 0-16</inkml:trace>
  <inkml:trace contextRef="#ctx0" brushRef="#br0" timeOffset="9494.44">16665 4512 39 0,'7'69'19'0,"-10"-25"-19"0,3-28 27 15,-4 2-27-15,1 1 0 0,-1 0-1 16,1-3 1-16,-1-7-5 16,1-9 1-16,-1-9-7 15,1-20 1-15</inkml:trace>
  <inkml:trace contextRef="#ctx0" brushRef="#br0" timeOffset="9880.5">16450 4148 36 0,'-7'-22'18'0,"28"-3"-13"0,-10 19 30 0,3 3-34 16,3 0 0-16,1 3-1 15,7-10 1-15,3 1-4 16,4-4 1-16,0-12-5 16,-1-9 1-16,-2-1-5 15,-5-18 0-15,-3-16 0 16,1-6 1-16,-5 3 2 15,-3-4 1-15,0 1 6 16,1 12 1-16,-5 1 6 0,1 8 1 16,-1 10 1-16,1 13 1 15,3 3-2-15,4 18 1 16,-4 17-3-16,7 2 1 16,-7 16-4-16,-3 16 1 15,-8 19-2-15,-6 12 0 47,-4 19-1-47,-1 21 0 16,-2 14 0-16,-4 15 1 15,7-12-1-15,3-7 1 0,4-15-1 0,4-13 1 0,-4-13-5 0,7-21 1 0,10-20-8 16,1-18 1-16</inkml:trace>
  <inkml:trace contextRef="#ctx0" brushRef="#br0" timeOffset="10192.93">17286 4365 49 0,'21'18'24'0,"-17"-18"-27"0,-4 4 44 0,-4 2-41 15,-3 3 0-15,-7-9 0 16,-4 3 0-16,1 10 0 15,-4-4 0-15,0 1 0 0,-1 5 1 16,5 4-1-16,3 0 1 16,7-6 1-16,7 9 0 15,10-4-1-15,11-2 1 16,4 9 0-16,3-3 0 16,-3 0-1-16,-7 0 0 15,-8 3-3-15,-13 13 1 16,-15-1-8-16,-17 17 1 15,-15-17-8 1,-10-5 1 0</inkml:trace>
  <inkml:trace contextRef="#ctx0" brushRef="#br0" timeOffset="11302.96">19572 4525 57 0,'4'9'28'0,"-15"4"-40"0,4-7 57 0,-7 3-45 16,-11 1 0-16,-7 5 0 16,-3 4 0-16,-4 3 0 15,1 0 0-15,2 3 0 16,5-3 1-16,2-6-1 0,8-4 1 15,7-2 0 1,11 2 0-16,10 1-1 16,10-7 1-16,11 3-1 0,4 1 1 15,3-7-1-15,-3 10 1 16,-7-1-2-16,-4 7 1 16,-17 9-2-16,-19-3 0 15,-9 7-8-15,-11 5 1 16,-15-15-7-16,4-3 1 15</inkml:trace>
  <inkml:trace contextRef="#ctx0" brushRef="#br0" timeOffset="11712.37">21301 3634 52 0,'0'-19'26'0,"-4"4"-31"0,1 15 46 16,-4 15-40-1,0 4 0-15,0 25 0 0,-4 9 0 16,-7 19-1-16,-6 26 0 16,-1 21-1-16,-3 12 1 15,-1 14-3 1,12 5 0-16,3-18-2 0,0-26 0 15,-1-21-8 1,5-35 0-16,-1-21-1 16,1-29 1-16</inkml:trace>
  <inkml:trace contextRef="#ctx0" brushRef="#br0" timeOffset="12070.58">20793 4650 25 0,'21'19'12'0,"42"12"1"0,-41-18 19 0,6-4-28 0,18 4 0 0,3-4 3 0,4 0 1 0,10-2-10 0,12-7 0 0,-1-10 5 16,-4-2 1-16,-3-4-3 16,-3-6 1-16,-15-3-2 15,-10 9 0-15,-11 1 0 16,-14-1 1-16,-14-3-1 15,-10 0 1-15,-15 4 0 16,-7 5 0-16,-10 10-2 16,-11 7 1-1,7 11-4 1,7 17 1-16,8 9-3 0,6 15 0 16,11 4-1-16,3-3 1 0,15-10 0 0,17-16 1 15,11-15 2-15,10-19 1 16,7-28-5-16,-6-13 1 15,-19-15-2-15,-6-13 1 16</inkml:trace>
  <inkml:trace contextRef="#ctx0" brushRef="#br0" timeOffset="14501.72">19004 4437 42 0,'18'0'21'0,"-8"-7"-10"15,-10 7 21-15,0 0-32 16,0 0 0-16,0 0 0 15,-3 0 1-15,-1 0-1 16,1-3 0-16,-4 3 0 16,3 3 1-16,1 4 0 15,3 2 0-15,0 1 1 16,0 5 0-16,3-5-1 0,1-1 0 16,-1-6 0-16,1 0 0 15,-1-3-1-15,1 0 1 16,-4 0-1-16,3 0 1 15,1 3-1-15,-4-3 1 16,0 0-1-16,0 0 0 16,0 0 0-16,0 0 1 15,0 0-2-15,0 4 1 16,0-1 0-16,3 0 0 16,-3 3 0-16,0 4 1 15,0 2 0-15,-3 4 0 0,-4-4-1 16,0 13 0-16,-4 10 0 15,-3 9 1-15,4 9-2 16,-5 10 1-16,5-19-4 16,-1-13 0-16,4 0-7 15,7-21 0-15,0-20-5 16,0-11 1-16</inkml:trace>
  <inkml:trace contextRef="#ctx0" brushRef="#br0" timeOffset="14714.23">18994 4195 76 0,'-4'19'38'0,"4"-13"-57"0,0-6 80 0,0 0-61 0,7-6 1 0,0-3-12 0,7-10 0 16,4 0-3-16,0 3 0 16</inkml:trace>
  <inkml:trace contextRef="#ctx0" brushRef="#br0" timeOffset="16453.84">24162 4089 58 0,'17'34'29'0,"-17"-40"-28"0,-7 12 29 16,-10-6-30-16,-8 10 0 16,0 2-1-16,-3 10 1 15,0 0 0-15,-4 3 0 16,4-6-1-16,0 6 1 15,3-3 0-15,7 0 0 0,8 0 0 16,6-3 1-16,11-4-1 16,7 1 1-1,4-7 0-15,17 4 0 0,8 0 0 16,-1-1 1-16,-3 4-1 16,-7-10 1-16,-8 13-1 15,-13 3 0-15,-18 0-5 16,-21 9 1-16,-8 7-9 15,-3-1 0-15,-6-8-4 16,6-11 0-16</inkml:trace>
  <inkml:trace contextRef="#ctx0" brushRef="#br0" timeOffset="16857.93">24543 4343 57 0,'10'15'28'0,"1"-8"-32"16,-11-7 54-16,0 0-50 0,0 0 1 15,-4 3-1-15,1 6 0 16,-8 1 0-16,-6-1 0 16,-12 7 0-16,-2 2 0 15,-8 8 0-15,0 8 0 16,7-15 0-16,4 6 1 15,7-3-1-15,10-6 0 16,11-1-1-16,11-5 1 16,3-1 0-16,7-15 0 0,0 6-1 15,1 0 1-15,-1-3-1 16,0-13 1-16,0 3-1 16,-7 1 1-16,0 3 0 15,-3-1 0-15,-1 7 0 16,-3 3 0-16,1 9 0 15,-1 1 1-15,0-1-2 16,-4 1 1-16,1 5-5 16,3-2 0-16,7 3-11 15,7-10 0-15</inkml:trace>
  <inkml:trace contextRef="#ctx0" brushRef="#br0" timeOffset="17190.34">25012 4760 55 0,'3'-28'27'0,"1"-45"-21"0,-8 33 42 16,-3-14-43-16,-10-21 0 15,-1-28 0-15,1-1 0 16,-5-3-7-16,5-5 0 16,6 5 5-16,11 7 0 0,7 9-3 15,11 12 1 1,14 17-1-16,-4 8 0 0,-4 17-3 16,1 21 0-16,0 10-3 15,-4 12 0-15,-7 13-7 16,-7 12 0-16,-7 7-6 15,-7 6 0-15</inkml:trace>
  <inkml:trace contextRef="#ctx0" brushRef="#br0" timeOffset="17375.54">24765 4258 54 0,'-11'44'27'0,"15"9"-25"0,-1-40 46 0,5-1-43 16,2-2 0-16,8-1 0 15,6-3 1-15,8-6-9 16,3-6 1-16,1-3-1 0,3 2 1 16,-11-2-17-16,0-13 1 15,0 10-1-15,-3 2 0 16</inkml:trace>
  <inkml:trace contextRef="#ctx0" brushRef="#br0" timeOffset="17654.09">25294 4418 64 0,'28'9'32'0,"32"-9"-47"0,-38 0 67 0,-1 0-52 16,0 0 1-16,4 0-1 16,-8-9 0-16,-6-7-1 15,-8 4 1-15,-6-1 0 16,-8 1 0-16,-6-4-1 15,-8 10 1-15,0 6-1 16,0 6 0-16,1 10-2 16,-1-4 0-16,4 10-3 15,7 6 1-15,3 1-2 16,8 5 0 0,6-15-4-16,11 0 0 0,15 0-3 15,9-13 1-15</inkml:trace>
  <inkml:trace contextRef="#ctx0" brushRef="#br0" timeOffset="18195.91">25845 4509 49 0,'10'0'24'0,"1"-13"-27"0,-8 10 47 0,1 0-43 0,-1-3 0 0,-3 3 0 0,-3-7 0 15,-4 4-2-15,-7 6 1 16,-8 3 0-16,-6 10 0 15,0-4 0-15,7 10 1 16,0 0-1-16,3-4 0 16,0 7 0-16,8 3 0 15,-1 1 0-15,4-5 1 0,7-5-1 16,11-6 0 0,10-1 0-16,11-12 0 0,-1-7 0 15,-2 1 0-15,-1-4 0 16,-3 7 0-16,-8 0-1 15,1 0 1-15,-4-1 0 16,-4 7 0-16,-2-6-2 16,-8 6 0-16,3 6-2 15,-6 4 1-15,3 9-1 16,-4 3 1 0,4 9-1-16,0 3 1 0,4 13 3 15,3-3 1-15,3 13 1 16,1 2 1-16,-4 4 0 15,-4 3 1-15,-3-6 0 16,0-7 0-16,-3 0-2 16,-8-12 1-1,-3-3-2 1,-4-10 1-16,-6 0-1 0,-8-12 1 0,-3-10-2 16,-1-6 1-16,8-6-1 0,4-4 1 15,2 1-2 1,5-10 1-16,6-3-5 0,8-3 0 15,13-3-11-15,11 0 0 16</inkml:trace>
  <inkml:trace contextRef="#ctx0" brushRef="#br0" timeOffset="18678.25">26462 4534 55 0,'-4'0'27'0,"-20"-9"-29"16,17 5 42-16,-11 4-39 0,-10 0 1 0,-4 0-1 15,4 7 0-15,0 2-2 16,3 7 1-16,-3-4 1 15,3-5 1-15,4 8-2 16,7 4 1-16,3-6-1 16,8 5 0-16,6-5-1 15,4 0 1-15,0-7-1 0,4-3 1 16,3 0-1-16,0-6 0 16,0 3 1-16,4 0 0 15,-4 3 0-15,0-3 0 16,4 3 0-16,-1 0 1 15,-3 4-1-15,0 2 0 16,1 7 0 0,-5-4 1-16,1 7-1 15,-4 0 1-15,-4-3-1 0,1-1 0 16,-1 1 0-16,1-4 0 16,3-2-4-16,0-4 1 0,0-6-10 15,4 0 0-15,-1-9-3 31,8-7 0-31</inkml:trace>
  <inkml:trace contextRef="#ctx0" brushRef="#br0" timeOffset="18929.91">26610 4653 39 0,'25'41'19'0,"-4"12"-19"15,-14-34 33-15,0 0-33 16,4 3 1-16,-4 0 0 15,0-7 1-15,0 4-2 16,0 3 1-16,0-6 2 16,0 0 0-16,0-7 0 15,-3 3 1-15,-1-12-2 16,4-9 1-16,4-3-2 16,-1-4 1-16,4 0-3 0,0-3 0 15,8 4-14-15,-1-4 1 16,7 0-1-16,4-6 1 15</inkml:trace>
  <inkml:trace contextRef="#ctx0" brushRef="#br0" timeOffset="19247.53">27086 4728 45 0,'0'-3'22'0,"0"-9"-22"0,0 2 42 0,0 1-40 16,0-4 1-16,4 4 1 16,-1-4 0-16,4-2-5 15,4 5 0-15,3 1 3 16,4 3 1-16,3-1-4 15,0 4 0-15,0 3-6 16,0-9 0-16,-3-7-8 16,0-9 1-16,6-9-2 15,5-10 0-15</inkml:trace>
  <inkml:trace contextRef="#ctx0" brushRef="#br0" timeOffset="19619.8">27735 3991 38 0,'15'63'19'0,"-19"16"-24"0,4-61 38 16,0 11-33-16,4 8 1 15,-1 4 2-15,1-6 0 0,-1-1-2 16,1-3 0-16,-4-6 3 15,-4-6 0-15,-3-3-1 16,-4-13 1-16,-10 3-1 16,-7-6 0-16,-11 0-2 15,-7 0 0-15,-10 0 0 32,14 0 0-32,-8 10-1 0,1 2 1 46,7 20 0-46,6-10 0 16,8 9 0-16,10 3 0 0,11 4 1 0,11-3 0 0,10-4-1 0,14-6 1 0,18-6-3 16,7-7 0-16,3-8-10 15,-6-8 1-15,-8-8-7 16,-10-7 1-16</inkml:trace>
  <inkml:trace contextRef="#ctx0" brushRef="#br0" timeOffset="20252.22">29453 4600 44 0,'0'9'22'0,"0"-21"-17"0,0 12 35 0,0 0-38 16,-3 0 0-16,-4 0 0 15,-4 0 1-15,-3-7-4 16,-3 7 0-16,-1 0 2 16,0 7 1-16,1-4-1 15,-1 6 0-15,4 4 0 16,0 2 0-16,3 1 0 0,4 3 0 15,4-7 0-15,6 4 0 16,4 0-1-16,0 0 1 16,4 2-1 15,3 1 1-31,0 0-1 0,0-3 1 0,0-4-1 16,0 1 0-1,0-4 0-15,1 1 0 0,-1-1 0 0,0 0 0 16,-4-2-1-16,1-4 1 15,0 3 0-15,-4-3 0 0,-4-3-1 16,1 6 0-16,-1-2-2 16,1 2 1-16,-1-6-8 15,1 0 1-15,-4 0-7 16,3-10 1-16</inkml:trace>
  <inkml:trace contextRef="#ctx0" brushRef="#br0" timeOffset="21572.23">29898 4650 42 0,'18'0'21'0,"-1"-13"-17"0,-10 7 33 0,0 3-34 15,0-6 0-15,-3 6 1 16,-1-4 0-16,-6 7-6 0,-8 0 1 15,-6 0 3-15,-8 0 0 16,-3-3-2-16,0 3 1 16,-1 0-1-16,5 3 0 15,6 4-2-15,0-1 1 16,4 3-3-16,7 4 0 16,7 2-2-16,4-2 0 15,3 3 0-15,3-1 0 16,1 4 1-16,0-6 1 15,-1-1 1-15,1 7 1 16,-4-6-4-16,0 5 1 16,-4-2-3-16,1 3 1 0,-4 9 0 15,3-3 0 1,1-3 6-16,3 6 0 0,0 7 6 16,4 2 0-16,3-2 4 15,0 6 0 1,-4 0 1-16,1-7 0 15,-4 0-3-15,-3-2 0 0,-8-4-1 16,-3-3 0-16,-7-6-1 16,-4-6 0-1,-3-7-2 1,-4-6 1 0,1-3-2-16,-5-7 1 0,5-5-2 0,3-4 1 0,3-3-1 15,7 3 1-15,4 3-2 16,11 1 1-16,3 5-6 15,11-5 0-15,6 5-11 16,4-6 0-16</inkml:trace>
  <inkml:trace contextRef="#ctx0" brushRef="#br0" timeOffset="22037.58">30364 4597 49 0,'0'-13'24'0,"-18"-6"-23"0,7 16 34 0,-3 3-34 16,-7 6 1-16,-4 1 0 15,-3-1 0-15,0 10-3 16,3 3 1-16,1 2 1 15,-1 5 1-15,11-5-1 16,3-2 1-16,4-6-2 16,7-1 1-16,4 1 0 15,6-7 0-15,4-3-1 16,4-3 0-16,0 0 0 16,-1-6 0-16,1 0 0 15,0-4 0-15,-4 7-1 31,0-6 1-31,-4 6 0 0,4 3 0 0,-3 3 0 16,0 3 0-16,-4 4 0 0,3-1 1 16,-3 3-1-16,4 4 0 15,-4 0-1-15,4 0 0 16,-1 2-2-16,1 1 0 16,-1-3-7-16,1-7 1 15,-4-6-7 1,0-6 1-16</inkml:trace>
  <inkml:trace contextRef="#ctx0" brushRef="#br0" timeOffset="22258.36">30593 4753 25 0,'0'41'12'0,"7"-13"-8"0,-7-18 13 0,0 2-14 16,0 1 0-16,-4-4 3 15,1 4 1-15,-1-1-9 16,1-8 1-16,-1 2 2 16,4-6 0-16,0-6-8 15,-3-4 1-15,-1-9-5 16,4 1 1-16</inkml:trace>
  <inkml:trace contextRef="#ctx0" brushRef="#br0" timeOffset="22428.25">30582 4490 36 0,'7'16'18'0,"0"-1"-23"0,-3-11 36 16,-4-4-32-16,0 0 1 15,0 0-5-15,0 0 0 16,3-4-2-16,5-2 0 15</inkml:trace>
  <inkml:trace contextRef="#ctx0" brushRef="#br0" timeOffset="22773.13">30741 4766 25 0,'14'19'12'0,"4"-19"0"0,-8 0 13 0,1-6-23 15,-4 2 0-15,0-8-1 16,0-4 1-16,0-3-3 16,-3-9 1-16,-1 6 1 15,1 13 0-15,-1-10-1 16,-3 6 1-16,0 7-1 16,4-3 1-16,3 9-1 15,0 3 1-15,0 9-1 16,4 1 1-16,-4 0-1 15,3 2 0-15,-3 4 0 16,4 6 0-16,-1-9 0 16,1 6 0-1,3-7 0-15,0 7 0 0,7-3-2 0,-3-3 1 16,0-7-9-16,-1-9 0 16,1-9 0-16,-7-7 0 15</inkml:trace>
  <inkml:trace contextRef="#ctx0" brushRef="#br0" timeOffset="23659.06">31475 4368 40 0,'21'19'20'0,"-7"-23"-22"0,-14 4 40 15,0 4-39-15,-7-4 1 0,-7 3-1 0,-11 0 1 0,1 0 0 16,-5 0 1-16,-6 3-1 16,0-2 1-16,3 5 0 15,4-6 1-15,3 3 0 16,4 4 0-16,10-1 1 16,4 7 0-16,14 3-1 15,11-4 1-15,7 7-2 16,3-3 1-16,7 3-2 15,0 0 1-15,-6 6-2 16,-5 0 1-16,-6-2-1 16,-7-1 1-16,-11 3-1 15,-7 0 0-15,-4 3-3 0,-7-9 1 16,-3-3-5-16,-4-6 1 16,1-4-2-16,6-6 0 15,4-6-1 1,3-6 1-16,8-13 2 0,14 0 1 15,3-19 3-15,3 10 1 16,8-13 1-16,7-16 1 16,7 4 0-16,10-16 1 15,0-26 2-15,4 1 1 16,4-3 2-16,3-13 1 0,-4 3 0 16,-7 4 1-1,-10 12 0-15,-7 12 0 0,-4 16-3 16,-7 7 1-16,-3 18-5 15,-4 16 1-15,-7 9-2 16,-7 22 1-16,-10 4-2 16,-15 18 0-16,-17 25-1 15,3 13 1-15,-4 19 0 16,-6 12 0-16,3 6 1 16,11 7 0-16,7 0 0 15,10-13 0-15,4-3-2 16,7-9 1-16,7-19-4 15,3-22 1-15,4-25-3 16,-3-13 1 0,-4-25-1-16,-11-6 0 15,-6-3 2-15,-8-16 1 16,-7 3 3-16,-6 3 0 0,-12 1 5 0,1-10 0 16,6-3 1-16,1 12 1 15,10 0 3-15,8 13 1 16,13 6 1-1,22 4 0-15,17 5-2 0,21 1 0 16,22 3-1-16,10-4 1 16,25-5-5-16,24-7 0 15,-6-13-2-15,20 7 0 16,-13 9-5-16,-22-3 0 16,-31 10-11-1,-39 12 0-15,-36 9-5 0,-13-3 0 0</inkml:trace>
  <inkml:trace contextRef="#ctx0" brushRef="#br0" timeOffset="24342.72">5750 6691 21 0,'-17'-6'10'0,"-5"-13"-30"0,19 10 11 16</inkml:trace>
  <inkml:trace contextRef="#ctx0" brushRef="#br0" timeOffset="24951.29">5757 6406 19 0,'11'9'9'0,"-8"10"-6"0,5-16 19 0,-8 1-22 16,0-1 0-16,0-3 4 16,0 3 1-16,0-3-3 15,-8 6 1-15,5 3 4 16,3 7 0-16,0 9 1 16,0 3 1-16,0 4-2 15,-7-1 1-15,7 1-3 16,-4-7 1-1,4-3-3-15,0-7 1 16,0-2-1-16,0-10 0 16,4-9-1-16,3-7 0 0,4-6-1 15,-1-12 1-15,-6-7-1 16,6-6 1-16,8-6-2 16,3 0 1-16,4 9-1 15,-1 13 1-15,5 3-1 0,-1 6 1 31,-7 7-1-31,0 9 1 0,-3 9-1 0,-4 3 0 16,-3 1-1-16,-4 2 0 16,0-2 0-16,-4 2 0 15,-3 1 0-15,0-1 0 16,0-2 0-16,0 2 0 16,7-6-1-16,-7 4 1 15,4-7-1-15,3-3 1 16,-4-6-1-16,4-4 1 0,0-2 0 15,4-10 0-15,0 0 0 16,3-3 1 0,0 9 0-16,7 4 1 0,-7-1-1 15,7 7 1-15,4-4-1 16,-11 4 1-16,4 6-1 31,-1 6 1 0,-3 7-3-15,4 6 1-16,-7 3-4 16,6 6 1-16,-6 3-6 0,-1-3 0 0,5-3-7 15,-1-3 1-15</inkml:trace>
  <inkml:trace contextRef="#ctx0" brushRef="#br0" timeOffset="25352.94">6646 6475 33 0,'11'-9'16'0,"-4"-4"-10"0,-3 7 23 0,3-7-26 0,-7 4 0 15,0-4 2-15,0 1 1 16,0 2-8-16,-7 1 0 16,-4 3 5-16,0-1 0 15,-3 7-2-15,0 4 0 16,0 2 0-16,-4 0 0 16,1 4-1-16,3-1 1 15,3 3-1-15,4-2 0 0,3-1-3 16,1 4 1-16,3-1-2 15,3-5 1-15,5 2-1 16,-1-6 1-16,10-6 0 16,-6 3 0-16,3 0 2 15,0-3 0-15,0 3 1 16,0 0 1-16,0 3 0 16,4 3 0-16,-7 4-1 15,3-1 1-15,0 1-3 16,0-4 1-16,4-3-9 15,-1-3 0 1,4-9-1 0,-7-10 1-16</inkml:trace>
  <inkml:trace contextRef="#ctx0" brushRef="#br0" timeOffset="25620.42">7158 6196 45 0,'14'9'22'0,"-14"-6"-31"0,0-3 46 0,0 0-37 0,-7 0 1 16,0 4 0-16,-11 2 0 15,1 0-2-15,-12 7 1 16,8 9 1-16,-7 6 1 16,7 10-1-16,0 2 0 15,3 1 0-15,7 12 1 16,4-12-1-16,7 0 1 15,11 0-4-15,3-13 0 0,7-16-5 16,11-8 0 0,0-30-6-16,3-8 1 15,4-22-2 1,3-7 1-16</inkml:trace>
  <inkml:trace contextRef="#ctx0" brushRef="#br0" timeOffset="26011.98">7394 5697 30 0,'0'-34'15'0,"18"-4"-11"0,-15 35 30 0,4 3-32 0,1 6 0 0,-5 10 1 16,1 15 1-16,-8 10-4 15,1 12 0-15,-5 13 3 16,-2 6 0-16,-1 7 0 16,-6 9 0-16,6-4-1 15,0-12 0-15,1-9-1 16,3-19 0-16,3-9-1 0,-3-10 1 15,7-13-1-15,7-9 0 16,-3-6 0-16,6-6 0 16,5-1 1-1,-1-2 0-15,3-1 0 16,-3 7 0-16,-3 0 0 0,3 9 0 16,0 6 0-16,-3 7 0 15,3 6-1-15,-4-3 1 16,12 9-1-16,-12-6 0 0,4 3-4 15,0-3 1 1,1-13-7 0,2-6 0 31,1-9-5-32,7-6 1-15</inkml:trace>
  <inkml:trace contextRef="#ctx0" brushRef="#br0" timeOffset="26176.68">7860 6230 44 0,'0'38'22'0,"0"3"-19"0,0-25 38 0,0-1-40 16,0 7 1-16,0-3-1 16,0-3 0-16,0-4-7 15,0-6 1-15,0-9-9 16,0-15 1-16</inkml:trace>
  <inkml:trace contextRef="#ctx0" brushRef="#br0" timeOffset="26332.1">7765 5992 47 0,'24'13'23'0,"5"-4"-20"0,-19-6 35 16,4-3-39-16,4 0 1 15,0-3-6-15,3 3 1 16,3-9-6-16,-6 2 0 0</inkml:trace>
  <inkml:trace contextRef="#ctx0" brushRef="#br0" timeOffset="26661.7">8054 6331 29 0,'14'63'14'0,"-10"-20"-5"15,-4-36 12-15,7-4-20 16,-7-3 1-16,0-6 0 16,0-7 0-16,10-3-3 15,-3-12 0-15,0 3 2 16,4-3 0-16,3-4 0 16,-3 4 0-16,3-3 0 15,3 9 0-15,1 6 0 16,-4 7 1-16,0 9-1 0,0 9 0 15,4 7 0-15,-11-4 0 16,4 10-1 0,-1 3 0-16,-3 1 0 0,0-4 0 15,0-1 0-15,4-5 0 16,-8 0-1-16,5-4 0 16,-1-5-5-16,0-4 0 15,3-3-5-15,-3-6 0 16</inkml:trace>
  <inkml:trace contextRef="#ctx0" brushRef="#br0" timeOffset="27009.63">8453 6350 39 0,'14'22'19'0,"7"-10"-16"0,-14-12 32 0,3 0-31 0,5-3 0 0,2-3 0 0,-3-4 1 0,11-2-7 16,3-7 1-16,4 3 4 15,-7-3 0-15,-4-3-2 16,-3-9 0-16,-8 3-1 16,-10 0 0-16,-7 9 0 15,-7 0 0-15,-4 3-1 16,1 4 1-16,3 9-1 16,-1 6 0-16,5 13 0 15,3 5 1-15,0 5 0 16,3 8 0-16,4 10 0 15,11 0 0 1,6-3 1 0,8-4 0-16,3-9-1 0,8-9 1 0,6-9-1 0,0-17 0 47,-3-5-9-47,-7-4 1 15,-7-12-7-15,-4 0 0 16</inkml:trace>
  <inkml:trace contextRef="#ctx0" brushRef="#br0" timeOffset="27697.41">10167 6218 58 0,'21'16'29'0,"15"-29"-34"0,-19 4 52 0,15-7-47 16,7 0 1-16,-4-3 0 16,-3 4 0-16,-4-1-2 15,-3 0 0-15,-11-2 1 16,-7-4 0-16,-7 3-1 15,-4 6 0-15,-10 4-1 16,-3-1 1-16,-12 17-1 16,1 5 0-16,0 7 0 15,10 9 1-15,1 10 0 16,2-7 0-16,8 10 0 16,7 3 1-16,11 3 0 15,17-3 1-15,8-13-2 16,2-6 0-16,8-12-4 15,0-10 0-15,0-6-10 16,-4-19 1-16</inkml:trace>
  <inkml:trace contextRef="#ctx0" brushRef="#br0" timeOffset="28028.93">10813 6362 58 0,'0'57'29'0,"7"-45"-34"0,-7-12 51 0,0 0-45 16,0 0 1-16,-4-6 2 16,1-7 0-16,-1-5-4 15,1-8 0-15,3 4 3 16,0-3 0-16,3-3-1 15,1-3 1-15,3-1-1 16,3 4 0-16,8 6-1 16,10 3 1-16,4-6-4 15,7 3 0 17,0 0-4-32,-1 7 0 15,-2-4-11-15,-5-3 0 16,-6 0-3-16,-7 10 0 15</inkml:trace>
  <inkml:trace contextRef="#ctx0" brushRef="#br0" timeOffset="28418.01">11317 6466 60 0,'7'47'30'0,"7"-16"-37"0,-14-22 60 16,4-5-53-16,-4-1 0 0,0-3 0 15,-4-16 1-15,1-9-1 16,3-6 1-16,0-10 1 16,-4 0 0-16,4-6-1 15,0-3 1-15,0 6 0 16,4-6 0-16,6 0-1 15,8-1 1-15,0 8-1 32,10 5 0-32,11 3 0 0,-4 10 0 31,4 6-2-15,-4 1 0-1,-3 8-5-15,-4 7 0 0,-7 0-11 0,-7 3 0 0,-7 3-3 0,-3 0 0 16</inkml:trace>
  <inkml:trace contextRef="#ctx0" brushRef="#br0" timeOffset="29288.7">12372 6415 59 0,'-4'7'29'0,"1"-32"-35"0,3 12 54 0,-4-9-47 16,1 0 1-16,-1-12 2 15,1-10 0-15,-1-3-5 16,4 0 1-16,0 3 2 15,7 0 1-15,7 0 0 16,1 6 0-16,13 4-2 16,14 3 1-16,0 5-1 15,1 1 1-15,-1 7-3 32,-3 5 0-32,-4 7-4 0,-3 6 0 15,-7 3-9-15,-8 0 0 0,-6 3-6 0,-1-6 0 16</inkml:trace>
  <inkml:trace contextRef="#ctx0" brushRef="#br0" timeOffset="31570.96">12023 6246 39 0,'17'-16'19'0,"8"-18"-15"0,-21 25 40 16,-1-4-42-16,-3-3 1 0,0 4 0 15,-3 2 1-15,-8 1-6 16,-3 0 1-16,-4-1 3 16,-6 4 0-16,-1 3-1 15,4 6 0-15,-1 9-1 16,-6 4 1-16,4 12-2 15,-1-6 1-15,4 13-2 16,7 6 0 0,24 12-2-1,1-12 1-15,6-7 1 16,12-12 1-16,6-13 2 16,7-12 0-16,-3-12 2 15,0-10 0-15,-4-7 0 16,-3-9 1-16,-7-2-6 0,-1 5 1 15,-3-3-15-15,-6 0 1 16</inkml:trace>
  <inkml:trace contextRef="#ctx0" brushRef="#br0" timeOffset="31906.97">12855 6353 79 0,'0'12'39'0,"4"-2"-54"16,-4-10 70-16,3 0-65 16,-3 0 1-16,4-7-30 15,-8-8 0-15</inkml:trace>
  <inkml:trace contextRef="#ctx0" brushRef="#br0" timeOffset="40039.12">3845 8215 28 0,'4'7'14'0,"-8"-14"-5"0,4 7 14 16,0-6-20-16,0 0 1 16,-10-4 0-16,3 1 0 15,0 0-6-15,3-1 1 16,-7 7 3-16,1 0 0 15,-8 3-2-15,8 3 1 16,-11 3-2-16,3 4 1 16,0-4-2-16,4 3 1 0,-4 1-2 15,4 2 1-15,7 1-1 16,-3-1 0-16,3 1 0 16,3 3 0-16,4-4 1 15,0 4 0-15,4-4 1 16,3 1 1-16,3 3 1 15,1-7 0-15,7-6 2 16,-4-3 0-16,10-3 1 16,-2-3 1-16,-8-7 0 15,3-2 0-15,-6-1 0 16,-1-6 0-16,-3-3-1 16,4 3 0-16,-11 3-1 15,4 0 0-15,-4 4-2 16,0-1 1-16,-4 7-2 15,4-1 0-15,-11 7-1 16,4 3 0-16,-3 0-1 0,-1 3 0 16,-6 3-1-16,3 1 1 15,3-1-1-15,0 3 0 16,-3 4 1-16,11 3 0 16,-8-1 0-16,4 4 1 15,4 3 0-15,3-6 0 16,3-1 0-16,8-2 1 15,-1-4 0-15,4-6 0 16,-3 1 1-16,10-4 1 16,0-7 0-16,-3 1 0 15,3-6 1-15,-7-4 0 0,0-6-1 16,-3 6 1-16,-1 1-2 16,1-1 0-16,-11 0-1 15,0 4 1 1,0 2-2-16,0 1 0 0,-11 3 0 15,1-1 0-15,-1 4-1 16,-6 0 0-16,6 6 0 16,0 0 0-16,1 4 0 15,-1-1 0-15,4 3 0 16,-3 1 1-16,3 2 0 16,3 1 1-16,-3-1 0 15,4-2 0-15,3-4-1 16,0 6 1-16,3-5 0 15,4 2 0-15,4 1 0 16,-1-4 1-16,1-6 0 16,6 0 1-16,-2-10 1 0,2 1 0 15,1-7-1-15,-8 1 0 16,1-1-1-16,0 0 0 16,-1 4-6-16,-3-1 0 15,-7-2-9-15,11 2 1 16</inkml:trace>
  <inkml:trace contextRef="#ctx0" brushRef="#br0" timeOffset="44482.6">5412 7999 47 0,'7'0'23'0,"3"-9"-16"0,-10 9 23 0,0 3-30 16,0 0 0-16,0 3 0 16,-10 4 1-16,-1 2-2 15,-7 10 1-15,-10-3 0 16,7 9 0-16,-11 13 0 15,-6-7 0-15,-8 10 0 16,0 16 0-16,7-4-1 16,0 13 1-16,-7 0 0 15,15 7 0-15,9-4 0 16,1 3 0-16,14 3 0 16,7-9 1-16,7 0-1 15,14-12 1-15,8-17-2 16,6-14 0-16,11-14-1 15,-4-12 0-15,7-12-2 0,8-10 0 16,-8-3-3-16,1 3 1 16,-1 3 0-16,-7-6 1 15,-3 3 0-15,-3-3 0 16,-1 0 3-16,-7-1 0 16,-7 1 5-16,4 3 0 15,0 4 4-15,-11-1 1 16,0 3 1-16,0 0 0 15,-4 4-1-15,-2-1 1 16,-5 7-4-16,-6 3 1 16,-8 3-4-16,-7 6 0 0,-3 4-2 15,-7 5 1-15,0 4-1 16,3 6 0-16,-3 0-1 16,-4-6 0-16,14 6-1 15,8 0 1-15,-1 4-1 16,15-4 0-16,6-7-1 15,8-5 1-15,10-10 0 16,-3-12 0-16,10-1-5 16,-7-2 0-16,4-23-7 15,-18-6 1-15</inkml:trace>
  <inkml:trace contextRef="#ctx0" brushRef="#br0" timeOffset="45037.47">6096 7921 52 0,'14'22'26'0,"4"21"-32"0,-15-27 44 15,1 9-38-15,-4 10 1 16,0 6-1-16,0-7 1 15,-4 10-2-15,1 9 1 0,-4 4 1 16,3 9 1-16,4 3-1 16,-7-7 1-16,7-5 0 15,0-4 0-15,-3-9 0 16,3-10 0-16,-7-5-1 16,3-7 0-16,4-10 0 15,-11-3 0-15,1-5-1 16,3 2 0-16,-11-3 0 15,1 0 0-15,-5 3 0 16,-2 1 0-16,-1 2-1 16,0-3 1-16,4 4 0 15,-4 2 0-15,11-2 0 16,4-7 0-16,3 6 0 16,0 1 0-16,3 5 0 15,4 1 0-15,0 3 0 16,4-3 0-16,6-1 0 15,15 1 1-15,3-10-3 0,4-6 1 16,0-3-5-16,-1-9 1 16,-2-4-11-16,-1 3 0 93</inkml:trace>
  <inkml:trace contextRef="#ctx0" brushRef="#br0" timeOffset="45250.13">6325 8814 49 0,'4'41'24'0,"3"-44"-26"0,-7 3 35 0,0 3-33 16,3 0 1-16,-3 0-3 15,0-3 0-15,0 0 0 16,-3-3 1-16,3 3-5 16,-11-3 1-16,4-6-6 15,-3-7 1-15,-1-6-2 16,1 3 0-16</inkml:trace>
  <inkml:trace contextRef="#ctx0" brushRef="#br0" timeOffset="45712.95">6241 8664 11 0,'10'0'5'0,"26"3"6"0,-26-6 4 0,1 6-11 16,6 0 1-16,-3-3 4 16,8 3 1-16,6 0-12 0,7 1 1 15,4-1 7-15,3-6 1 16,-10-4-3-16,0 4 0 16,-4 3-3-16,0-3 1 15,-10 0-2-15,-4 3 0 16,4 3 0-16,-15 0 0 15,4 7-1-15,-3 5 1 16,-1 7 0-16,4 13 0 16,0-10-1-16,4 9 1 15,7 13 1-15,3 7 0 16,7 15 2-16,-7 0 0 0,7 3 1 16,-7-16 0-16,-6 1 0 15,-1-4 0-15,-4-3-2 16,-6-3 1-16,-8-3-3 15,-3-10 1-15,-7-2-2 16,-4-10 0-16,-3 3 0 16,-3-13 0-16,-1-8 0 15,-10-11 0-15,10-8 0 16,-7-11 1-16,4 5 0 16,3 11 0-16,4-12 0 15,11 3 1-15,6-6-1 16,15-3 1-16,-1 0-2 15,15-4 1-15,10 1-7 16,4-3 1-16,-7-10-9 16,-4-3 1-16</inkml:trace>
  <inkml:trace contextRef="#ctx0" brushRef="#br0" timeOffset="46539.73">9525 8297 48 0,'7'19'24'0,"-7"65"-26"15,0-65 39-15,0 6-35 16,0 10 0-16,4 2 1 15,3 1 0-15,-4 0-4 16,4-1 0-16,0-2 3 0,0-7 1 16,-3-3-1-16,-1-9 0 15,-3-4-2-15,-3-5 1 16,-8-4 0-16,-6-3 0 16,-8-3-2-16,-3-1 1 15,-11 1-1-15,-10 3 1 16,3 0 0-16,3 3 0 15,1 7-1-15,7-4 1 16,3 10-1-16,4 6 1 16,3-7-1-16,7 11 1 15,4 11-1-15,7-2 0 16,11 21 1 0,10-12 0-16,14-9-1 15,18-14 1-15,3-5 0 16,22-16 0-16,3-6 0 15,-14 0 1-15,28-10-1 16,-7-6 0-16,-3-3 0 16,-8-6 0-16,-6 9 0 15,-11-16 0-15,-4-3 0 16,-13 0 0-16,-8 1 0 16,-11 2 0-16,-6 4 0 15,-11 2 0-15,-7 13 0 16,-7 7 0-16,0 6-1 15,-4 9 1-15,-3 9-1 16,3 10 1-16,4 10-1 16,4-4 1-16,6 6-1 0,4 4 1 15,7 6 0-15,7-7 0 16,11 4-3-16,7-9 0 16,-4-11-7-16,7-11 1 15,-3-13-5-15,-7-16 0 16</inkml:trace>
  <inkml:trace contextRef="#ctx0" brushRef="#br0" timeOffset="47110.4">10220 8680 42 0,'7'47'21'0,"25"12"-17"0,-25-49 37 15,7 11-38-15,-3 5 0 0,-1-1 2 16,1-7 0-16,-4-2-7 15,-4-3 1-15,-3-7 4 16,0-9 0-16,-3-7-2 16,3 1 1-16,0-7-1 15,0-6 0-15,0-3-1 16,0 0 0-16,3 3-1 16,4 7 1-16,0 2-2 15,4 7 1-15,3 3-1 16,0 6 1-16,4 3 0 15,-4 3 0-15,4 4 0 16,-4 3 0-16,0-7 0 16,-4 0 1-16,1 1 0 15,-4-1 0-15,4-2 0 0,-4 2 0 16,0-3-1-16,0-6 1 16,0 0-1-16,0 3 0 15,-4-6 0-15,4-12 0 16,1-7 0-16,-1 0 0 15,3-7 0-15,1 1 1 16,3 0 0-16,0 3 0 16,0 3 0-16,0 6 1 15,4 7-2-15,-4 3 1 16,0 6 0-16,4 9 0 16,-4 7-1-16,0 3 1 0,0 6 0 15,0 9 0-15,4-9 0 16,-4-6 0-16,0 0-1 15,0-4 1-15,0 1-3 16,4-6 0-16,0-1-5 16,3-9 1-1,3-3-7-15,5 0 1 0</inkml:trace>
  <inkml:trace contextRef="#ctx0" brushRef="#br0" timeOffset="47462.62">11261 8705 29 0,'35'0'14'0,"-10"-10"-5"15,-15 7 20-15,1 0-26 16,3-6 0-16,-7-4 3 16,-3 0 0-16,-4 1-7 15,-8-7 0-15,1 3 4 16,-7 4 0-16,-10 2-1 0,-5 14 0 16,-2 2-1-16,-1 13 0 15,0 6-1-15,7 3 1 16,4 6-3-16,7 1 1 15,7-10-2-15,11 0 1 16,6-3 0-16,11-3 0 16,8-7 0-16,2-12 1 15,-6 7 2-15,3-23 1 16,0-9 0-16,-6-3 1 16,-1-4-2-16,-7-5 1 0,0 2-4 15,-7-2 0 32,-3 2-12-47,-4 1 1 16</inkml:trace>
  <inkml:trace contextRef="#ctx0" brushRef="#br0" timeOffset="47660.24">11790 8745 54 0,'10'19'27'0,"-6"-19"-38"16,-4 0 45-16,-4 6-41 16,-6 4 1-16,-8-4-20 0,-3 0 1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2T19:03:34.795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12T19:03:35.955"/>
    </inkml:context>
  </inkml:definitions>
  <inkml:trace contextRef="#ctx0" brushRef="#br0">9874 5124 26 0,'-17'-32'13'0,"17"10"0"16,3 13 14-16,-6-1-23 16,3 4 1-16,0 3 3 15,0 3 0-15,-4-3-9 16,4 6 0-16,0 6 6 16,0 16 0-16,0 4-2 0,0-7 0 15,0 40-2-15,11 17 0 16,-1 21-2-16,1 7 1 15,-1 9-1-15,1 9 1 16,3-3-4-16,-3-12 1 16,-1-3-3-16,-3-16 0 15,0-13-7-15,0-12 0 16,-3-22-1-16,3-25 1 16</inkml:trace>
  <inkml:trace contextRef="#ctx0" brushRef="#br0" timeOffset="735.09">9821 5293 23 0,'0'9'11'0,"4"-6"-9"16,3-3 17-16,4-3-15 15,6 3 0-15,8-6 1 16,7 3 0-16,6-10-6 16,12 1 1-16,3-4 5 0,14 4 0 15,17-10-1-15,26 9 1 16,6-6 0-16,22 4 0 15,17-7-2-15,-3-3 1 16,13-4-2-16,12-2 1 16,-15 12-2-16,15-3 0 15,-15 6-1-15,-10 1 1 16,-15 2-1-16,-10 7 0 16,-3-7 0-16,-19 10 0 15,-6 3-1-15,-18 3 1 0,-14 4 0 16,-14-10 0-16,-14 9-1 15,-14 13 1-15,-11 9-1 16,-14 0 0 0,-11 10 0-16,-10 3 1 0,-7 2-2 15,-7 8 0-15,-1 5 0 16,5 0 0-16,2 10 1 16,5 0 0-16,3 6 0 15,6 0 0-15,12 7 2 16,3-4 0-16,7-3-1 15,7 0 1-15,0 4 0 16,0-17 0-16,-3 1-1 16,3-4 0-16,-3-6-1 15,-4-9 0-15,-4-3 0 16,-6-10 0-16,-12-6 0 16,-16 0 0-16,-12-3 0 15,-20 0 0-15,-36-4 1 16,-10-5 0-16,-25-4 0 0,-39-6 0 15,-18 0 0-15,-27-3 1 16,-15 0-2-16,-18-4 0 16,-3 10-8-16,-10-6 0 15,10 3-3-15,14 3 0 16</inkml:trace>
  <inkml:trace contextRef="#ctx1" brushRef="#br0">3757 5102 0</inkml:trace>
  <inkml:trace contextRef="#ctx0" brushRef="#br0" timeOffset="1804.73">10890 7030 20 0,'39'0'10'0,"-7"-41"-5"16,-25 22 11-16,-7-6-14 16,-4-3 1-16,-10-13 2 15,-7-6 1-15,-14 7-6 16,-4-4 0-16,-25-3 6 0,-20 6 0 15,-26 3-1-15,-13 16 1 16,-32 13-3-16,-4 15 0 16,-28 7-2-16,-18 12 1 15,8 9-3-15,-8 4 1 16,15 3-2-16,17 3 1 16,11 3-1-16,28 9 1 15,17 1-2-15,22 2 0 16,21-6-2-16,21 4 1 15,18-1-4-15,24 1 1 0,32 5-1 16,29 1 0-16,34 0 3 16,47 9 1-16,28-9 5 15,49-4 0-15,21-8 6 16,29-11 1-16,6-15 3 16,4-9 0-16,-7-13-1 15,-14-22 1-15,-46-12-4 16,-28-13 0-16,-18-12-3 15,-35-13 0-15,-28-7-2 16,-36-11 0-16,-31 2-3 16,-21-9 1-16,-33 9-2 15,-34 1 1-15,-36 2 0 16,-17 7 1-16,-36-1-2 16,-3 11 1-16,-22 14-3 15,-24 8 1-15,18 11-6 16,3 10 1-16,4 3-6 15,17 1 0-15</inkml:trace>
  <inkml:trace contextRef="#ctx0" brushRef="#br0" timeOffset="2907.25">13617 11665 32 0,'88'-13'16'0,"-6"-75"-14"0,-65 60 16 0,4-9-19 15,-3-7 1-15,-7-3-1 16,-15-10 0-16,-10-2 1 16,-14-7 0-16,-18-6-1 15,-7-4 0-15,-21-2 0 16,-21 12 1-16,-29 0 0 15,-6 7 1-15,-29 5 0 16,-18 4 0-16,-27 13 0 16,-11 2 1-16,-25-3 0 15,0 4 0-15,-18 3-1 16,4 2 0-16,-3 11 0 16,3 11 0-16,7 20 1 15,0 9 0-15,21 19 0 16,7 9 1-16,8 19 0 15,31 19 1-15,25 2-1 0,-4 11 1 16,25 2-1-16,14 4 0 16,18 9-1-16,17 6 0 15,18-3-1-15,25 10 0 16,27 3-2-16,19 6 1 16,28-16-1-16,28-6 0 15,17-3 0-15,36 0 1 16,28-16-1-16,43-9 1 15,27-19 0-15,29-16 0 16,11-15 0-16,10-13 1 16,180-44-1-1,-60-9 0-15,-53-10 0 16,-35-12 0-16,-18-7 0 16,-42-8 0-16,-18-4 0 15,-28-16 0-15,-25-3-1 16,-24-9 1-16,-36 9-1 15,-31-3 0-15,-36 7-2 16,-35-1 1-16,-32 0-6 16,-24 1 1 15,-36-1-6 16,-39-3 1-32</inkml:trace>
  <inkml:trace contextRef="#ctx0" brushRef="#br0" timeOffset="4006.71">13607 13775 25 0,'-4'6'12'0,"8"-15"-1"0,-1 12 12 0,-3-3-20 0,0 6 1 0,4 7 1 16,-4 3 1-16,3 6-8 16,-3 9 1-16,0 10 4 15,-3 12 0-15,-1 16-2 16,1 16 1-16,-1 12-2 15,-3 6 1-15,4 10-2 16,-1 10 1-16,4 2 0 16,0-9 0-16,-4-3-2 47,1-22 0-32,-1-22-5-15,1-19 0 0,3-28-5 0,10-28 0 0</inkml:trace>
  <inkml:trace contextRef="#ctx0" brushRef="#br0" timeOffset="4773.6">13451 13562 22 0,'-3'3'11'0,"6"13"-8"0,1-10 14 0,3 3-13 0,4 4 0 0,3-4 2 0,7 1 1 15,11 2-8-15,17 1 0 0,11-4 6 16,14-9 0-16,7 0-2 16,22-3 1-16,20-3 0 15,15 0 1 1,20-7-2-16,22-3 1 0,4-2-1 31,17 2 0-31,7-9-1 0,7-7 0 0,14-8-1 16,-24 2 0-16,10 0-1 15,-7-9 0-15,-17-3 0 16,6 3 0 15,-10 3 0-31,-14 4 0 0,0 2 0 16,-7-3 0-16,-7 13 0 15,-11 9 0 1,-7 10 0-16,-11 9 0 0,-3 6 0 0,-17 10 0 0,-18 6-1 16,-15 15 1-16,-10 7-1 15,-14 9 0-15,-14 7-2 0,-18 9 1 16,-3 13-2 15,-15 15 0-31,-10 3 1 16,-10 0 1-16,-1 1 0 0,0 5 0 15,1 4 2-15,-1-10 0 0,-3-2 0 0,3-11 1 16,-3-11-1-16,0-10 0 16,3-7 0-16,-3-9 0 15,-11-6-1-15,-7-12 1 16,-6-7 0-16,-8-6 0 16,-25-13 0-1,-35-6 1-15,-14-16-1 0,-39 0 1 0,-24-9 0 16,-29-6 0-16,-14-7-1 15,-24 7 0-15,-1 12-1 16,-6 19 1-16,-8 16-1 16,-14 9 1-16,-10 19-1 15,-22 0 1-15,-24 0 0 16,-14 3 0 0,3 3-2-16,-14-6 0 0,-3-7-10 15,3 4 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Section is shorter than most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Standard for computer storage of data</a:t>
            </a:r>
          </a:p>
          <a:p>
            <a:r>
              <a:rPr lang="en-US" dirty="0">
                <a:cs typeface="Calibri"/>
              </a:rPr>
              <a:t>Make all machines / software compatible</a:t>
            </a:r>
          </a:p>
          <a:p>
            <a:r>
              <a:rPr lang="en-US" dirty="0">
                <a:cs typeface="Calibri"/>
              </a:rPr>
              <a:t>First real industry standard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64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General number: x = +- q x 2^m = +- 0.1 b_1 b_2 …. x 2^m</a:t>
            </a:r>
          </a:p>
          <a:p>
            <a:r>
              <a:rPr lang="en-US" dirty="0">
                <a:cs typeface="Calibri"/>
              </a:rPr>
              <a:t>Single: 32 bits, 1 sign, 8 exponent, 23 mantissa</a:t>
            </a:r>
            <a:endParaRPr lang="en-US" dirty="0"/>
          </a:p>
          <a:p>
            <a:r>
              <a:rPr lang="en-US" dirty="0">
                <a:cs typeface="Calibri"/>
              </a:rPr>
              <a:t>Double: 64 bits, 1 sign, 11 exponent, 52 mantissa</a:t>
            </a:r>
          </a:p>
          <a:p>
            <a:r>
              <a:rPr lang="en-US" dirty="0">
                <a:cs typeface="Calibri"/>
              </a:rPr>
              <a:t>Long double: 80 bits, 1 sign, 15 exponent, 64 mantissa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7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General form: (-1)^s x 2^{c-127} x (1.f)_2</a:t>
            </a:r>
          </a:p>
          <a:p>
            <a:r>
              <a:rPr lang="en-US" dirty="0">
                <a:cs typeface="Calibri"/>
              </a:rPr>
              <a:t>S is sign bit, C is biased exponent, F binary 1 plus mantissa</a:t>
            </a:r>
          </a:p>
          <a:p>
            <a:r>
              <a:rPr lang="en-US" dirty="0">
                <a:cs typeface="Calibri"/>
              </a:rPr>
              <a:t>Draw as 32 bit block, 0&lt; c &lt; 255 (endpoints reserved for </a:t>
            </a:r>
            <a:r>
              <a:rPr lang="en-US" dirty="0" err="1">
                <a:cs typeface="Calibri"/>
              </a:rPr>
              <a:t>sp</a:t>
            </a:r>
            <a:r>
              <a:rPr lang="en-US" dirty="0">
                <a:cs typeface="Calibri"/>
              </a:rPr>
              <a:t> chars inf, nan), then –126 &lt;= c &lt;= 127</a:t>
            </a:r>
          </a:p>
          <a:p>
            <a:r>
              <a:rPr lang="en-US" dirty="0">
                <a:cs typeface="Calibri"/>
              </a:rPr>
              <a:t>Mantissa 1&lt;= (1.f)_2 &lt;= (2-2^{-23})</a:t>
            </a:r>
          </a:p>
          <a:p>
            <a:r>
              <a:rPr lang="en-US" dirty="0">
                <a:cs typeface="Calibri"/>
              </a:rPr>
              <a:t>Largest number is then </a:t>
            </a:r>
            <a:r>
              <a:rPr lang="en-US" dirty="0"/>
              <a:t>(2-2^{-23})x2^{127} \</a:t>
            </a:r>
            <a:r>
              <a:rPr lang="en-US" dirty="0" err="1"/>
              <a:t>approx</a:t>
            </a:r>
            <a:r>
              <a:rPr lang="en-US" dirty="0"/>
              <a:t> 3.4 x 10^38</a:t>
            </a:r>
            <a:endParaRPr lang="en-US" dirty="0">
              <a:cs typeface="Calibri"/>
            </a:endParaRPr>
          </a:p>
          <a:p>
            <a:r>
              <a:rPr lang="en-US" dirty="0"/>
              <a:t>Smallest number is then (2-2^{-23})x2^{-126} \</a:t>
            </a:r>
            <a:r>
              <a:rPr lang="en-US" dirty="0" err="1"/>
              <a:t>approx</a:t>
            </a:r>
            <a:r>
              <a:rPr lang="en-US" dirty="0"/>
              <a:t> 1.2 x 10^{-38}</a:t>
            </a:r>
          </a:p>
          <a:p>
            <a:r>
              <a:rPr lang="en-US" dirty="0">
                <a:cs typeface="Calibri"/>
              </a:rPr>
              <a:t>Machine epsilon is then \eps = 2^{-24} \</a:t>
            </a:r>
            <a:r>
              <a:rPr lang="en-US" dirty="0" err="1">
                <a:cs typeface="Calibri"/>
              </a:rPr>
              <a:t>approx</a:t>
            </a:r>
            <a:r>
              <a:rPr lang="en-US" dirty="0">
                <a:cs typeface="Calibri"/>
              </a:rPr>
              <a:t> 5.96 x 10^{-8} (giving 8 digits of relative accuracy)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75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Write 85.125 as single bitstring.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57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Double (64 bit) discussion in text</a:t>
            </a:r>
          </a:p>
          <a:p>
            <a:r>
              <a:rPr lang="en-US" dirty="0">
                <a:cs typeface="Calibri"/>
              </a:rPr>
              <a:t>Need be mindful of rounding issues related to precision, text handles more carefully</a:t>
            </a:r>
          </a:p>
          <a:p>
            <a:r>
              <a:rPr lang="en-US" dirty="0">
                <a:cs typeface="Calibri"/>
              </a:rPr>
              <a:t>Coding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47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Recommend 3blue1brown Taylor series video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28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Section 1.3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Floating Point Representation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Lecture 2</a:t>
            </a:r>
          </a:p>
          <a:p>
            <a:r>
              <a:rPr lang="en-US" dirty="0">
                <a:cs typeface="Calibri"/>
              </a:rPr>
              <a:t>IEEE Floating Point Standards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B946DFB-2815-4E84-B42B-408DD814A7BC}"/>
                  </a:ext>
                </a:extLst>
              </p14:cNvPr>
              <p14:cNvContentPartPr/>
              <p14:nvPr/>
            </p14:nvContentPartPr>
            <p14:xfrm>
              <a:off x="4018320" y="3985920"/>
              <a:ext cx="4064400" cy="853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B946DFB-2815-4E84-B42B-408DD814A7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8960" y="3976560"/>
                <a:ext cx="4083120" cy="87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DB82-7222-40F1-AA4C-98D3DF12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IEEE Standards: Why bother?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791B0-3B98-4BB0-A938-0C1848123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EB4191-51C8-4BD2-907E-75080BDF0699}"/>
                  </a:ext>
                </a:extLst>
              </p14:cNvPr>
              <p14:cNvContentPartPr/>
              <p14:nvPr/>
            </p14:nvContentPartPr>
            <p14:xfrm>
              <a:off x="1676520" y="687240"/>
              <a:ext cx="8914320" cy="386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EB4191-51C8-4BD2-907E-75080BDF06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7160" y="677880"/>
                <a:ext cx="8933040" cy="388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7090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6CA30-1A21-49B8-B08B-90E28D2E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3 Standard Representations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91B3A-08A2-42D5-86FF-A4B0D8267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5B60A8-8670-4D58-BDA2-79B5C3EFCDA0}"/>
                  </a:ext>
                </a:extLst>
              </p14:cNvPr>
              <p14:cNvContentPartPr/>
              <p14:nvPr/>
            </p14:nvContentPartPr>
            <p14:xfrm>
              <a:off x="478800" y="208800"/>
              <a:ext cx="11550960" cy="6369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5B60A8-8670-4D58-BDA2-79B5C3EFCD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440" y="199440"/>
                <a:ext cx="11569680" cy="638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687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13B9-8FC3-4EF5-AE68-8FA87848D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Single precision (32 bits)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08F5C-49EC-4A95-9618-05D4E04B7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963209-5127-4E22-A428-FABE833A0A88}"/>
                  </a:ext>
                </a:extLst>
              </p14:cNvPr>
              <p14:cNvContentPartPr/>
              <p14:nvPr/>
            </p14:nvContentPartPr>
            <p14:xfrm>
              <a:off x="345600" y="81000"/>
              <a:ext cx="11709720" cy="6423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963209-5127-4E22-A428-FABE833A0A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6240" y="71640"/>
                <a:ext cx="11728440" cy="64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CD7D83-C055-420B-B446-06AD5C34576D}"/>
                  </a:ext>
                </a:extLst>
              </p14:cNvPr>
              <p14:cNvContentPartPr/>
              <p14:nvPr/>
            </p14:nvContentPartPr>
            <p14:xfrm>
              <a:off x="3718440" y="1047600"/>
              <a:ext cx="5391720" cy="1347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CD7D83-C055-420B-B446-06AD5C3457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09080" y="1038240"/>
                <a:ext cx="5410440" cy="136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865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F5D5-FB84-4B6D-B16B-EEF8D73C1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Example: Try on 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82380-8C22-499F-99C3-BF7911340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6CE732-44F0-4401-A7AB-A959D5246503}"/>
                  </a:ext>
                </a:extLst>
              </p14:cNvPr>
              <p14:cNvContentPartPr/>
              <p14:nvPr/>
            </p14:nvContentPartPr>
            <p14:xfrm>
              <a:off x="636120" y="1249560"/>
              <a:ext cx="10761120" cy="495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6CE732-44F0-4401-A7AB-A959D52465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6760" y="1240200"/>
                <a:ext cx="10779840" cy="497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2809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2E91-E46D-4543-9E6D-A2A3C4216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98551-C35E-4C41-B406-E84C40742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83C6CB-9B3B-486D-A3B3-871B06F648EF}"/>
                  </a:ext>
                </a:extLst>
              </p14:cNvPr>
              <p14:cNvContentPartPr/>
              <p14:nvPr/>
            </p14:nvContentPartPr>
            <p14:xfrm>
              <a:off x="474840" y="392760"/>
              <a:ext cx="11599560" cy="598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83C6CB-9B3B-486D-A3B3-871B06F648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5480" y="383400"/>
                <a:ext cx="11618280" cy="600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3454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5833-F7AF-488C-A6F6-AFB89294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89AFF-2D09-424D-818A-BF4B71208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641CE6-99AC-4BAD-9E06-DF7348A83C24}"/>
                  </a:ext>
                </a:extLst>
              </p14:cNvPr>
              <p14:cNvContentPartPr/>
              <p14:nvPr/>
            </p14:nvContentPartPr>
            <p14:xfrm>
              <a:off x="1309320" y="1170360"/>
              <a:ext cx="10338120" cy="227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641CE6-99AC-4BAD-9E06-DF7348A83C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9960" y="1161000"/>
                <a:ext cx="10356840" cy="228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08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0D7-B8F7-4D2E-8918-DF67C9D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Section 1.3: Textbook Examples 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B11B-49A7-4A14-AC67-AC50FA0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Theorem proofs: None</a:t>
            </a:r>
          </a:p>
          <a:p>
            <a:r>
              <a:rPr lang="en-US" dirty="0">
                <a:cs typeface="Calibri"/>
              </a:rPr>
              <a:t>Text examples 1, 2.</a:t>
            </a:r>
          </a:p>
          <a:p>
            <a:pPr lvl="1"/>
            <a:r>
              <a:rPr lang="en-US" dirty="0">
                <a:cs typeface="Calibri"/>
              </a:rPr>
              <a:t>Write down a problem. Close the book and attempt on own. </a:t>
            </a:r>
          </a:p>
          <a:p>
            <a:pPr lvl="1"/>
            <a:r>
              <a:rPr lang="en-US" dirty="0">
                <a:cs typeface="Calibri"/>
              </a:rPr>
              <a:t>Check / correct your solution against the text solution.</a:t>
            </a:r>
          </a:p>
          <a:p>
            <a:pPr lvl="1"/>
            <a:r>
              <a:rPr lang="en-US" dirty="0">
                <a:cs typeface="Calibri"/>
              </a:rPr>
              <a:t>If needed, rewrite the problem to be of the quality of the text solution.</a:t>
            </a:r>
          </a:p>
          <a:p>
            <a:r>
              <a:rPr lang="en-US" dirty="0">
                <a:cs typeface="Calibri"/>
              </a:rPr>
              <a:t>Text exercises 1, 2, 5, 11.</a:t>
            </a:r>
          </a:p>
          <a:p>
            <a:pPr lvl="1"/>
            <a:r>
              <a:rPr lang="en-US" dirty="0">
                <a:cs typeface="Calibri"/>
              </a:rPr>
              <a:t>Write solutions of the same quality as in lecture and text solutions.</a:t>
            </a:r>
            <a:endParaRPr lang="en-US" dirty="0"/>
          </a:p>
          <a:p>
            <a:pPr indent="-514350"/>
            <a:r>
              <a:rPr lang="en-US" dirty="0">
                <a:ea typeface="+mn-lt"/>
                <a:cs typeface="+mn-lt"/>
              </a:rPr>
              <a:t>Text </a:t>
            </a:r>
            <a:r>
              <a:rPr lang="en-US" dirty="0">
                <a:cs typeface="Calibri" panose="020F0502020204030204"/>
              </a:rPr>
              <a:t>computer exercises 1, 2, 4, 9.</a:t>
            </a:r>
          </a:p>
          <a:p>
            <a:pPr lvl="1"/>
            <a:r>
              <a:rPr lang="en-US" dirty="0">
                <a:ea typeface="+mn-lt"/>
                <a:cs typeface="+mn-lt"/>
              </a:rPr>
              <a:t>Record screenshots of your script and corresponding outputs.</a:t>
            </a:r>
          </a:p>
          <a:p>
            <a:pPr lvl="1"/>
            <a:endParaRPr lang="en-US">
              <a:ea typeface="+mn-lt"/>
              <a:cs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133A15-930F-4375-931D-6B3B15D78550}"/>
                  </a:ext>
                </a:extLst>
              </p14:cNvPr>
              <p14:cNvContentPartPr/>
              <p14:nvPr/>
            </p14:nvContentPartPr>
            <p14:xfrm>
              <a:off x="1352520" y="1784520"/>
              <a:ext cx="5287320" cy="366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133A15-930F-4375-931D-6B3B15D785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3160" y="1775160"/>
                <a:ext cx="5306040" cy="36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5299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 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702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545</Words>
  <Application>Microsoft Office PowerPoint</Application>
  <PresentationFormat>Widescreen</PresentationFormat>
  <Paragraphs>60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Section 1.3 Floating Point Representation</vt:lpstr>
      <vt:lpstr>IEEE Standards: Why bother?</vt:lpstr>
      <vt:lpstr>3 Standard Representations</vt:lpstr>
      <vt:lpstr>Single precision (32 bits)</vt:lpstr>
      <vt:lpstr>Example: Try on own</vt:lpstr>
      <vt:lpstr>PowerPoint Presentation</vt:lpstr>
      <vt:lpstr>Summary</vt:lpstr>
      <vt:lpstr>Section 1.3: Textbook Examples and Exercises</vt:lpstr>
      <vt:lpstr>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Chad</cp:lastModifiedBy>
  <cp:revision>92</cp:revision>
  <dcterms:created xsi:type="dcterms:W3CDTF">2020-03-23T15:50:16Z</dcterms:created>
  <dcterms:modified xsi:type="dcterms:W3CDTF">2021-02-12T19:03:53Z</dcterms:modified>
</cp:coreProperties>
</file>