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3" r:id="rId3"/>
    <p:sldId id="270" r:id="rId4"/>
    <p:sldId id="268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D70C4A-22CA-C853-B99F-60633BBEAE25}" v="96" dt="2021-02-15T02:11:00.273"/>
    <p1510:client id="{E8330A0E-1887-4622-B85B-64978095B310}" v="1" dt="2021-02-15T14:57:15.6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70D70C4A-22CA-C853-B99F-60633BBEAE25}"/>
    <pc:docChg chg="addSld delSld modSld">
      <pc:chgData name="Chad Vidden" userId="S::cvidden@uwlax.edu::fa919fd6-03f8-48d0-9b95-10ac8c9672df" providerId="AD" clId="Web-{70D70C4A-22CA-C853-B99F-60633BBEAE25}" dt="2021-02-15T02:11:00.273" v="153" actId="20577"/>
      <pc:docMkLst>
        <pc:docMk/>
      </pc:docMkLst>
      <pc:sldChg chg="delSp modSp modNotes">
        <pc:chgData name="Chad Vidden" userId="S::cvidden@uwlax.edu::fa919fd6-03f8-48d0-9b95-10ac8c9672df" providerId="AD" clId="Web-{70D70C4A-22CA-C853-B99F-60633BBEAE25}" dt="2021-02-15T00:06:06.583" v="46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0D70C4A-22CA-C853-B99F-60633BBEAE25}" dt="2021-02-15T00:04:18.147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0D70C4A-22CA-C853-B99F-60633BBEAE25}" dt="2021-02-15T00:04:41.897" v="2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70D70C4A-22CA-C853-B99F-60633BBEAE25}" dt="2021-02-15T00:03:42.179" v="0"/>
          <ac:inkMkLst>
            <pc:docMk/>
            <pc:sldMk cId="3637318454" sldId="257"/>
            <ac:inkMk id="5" creationId="{F267580B-7BA8-4AA1-9215-8C3F88E29CBD}"/>
          </ac:inkMkLst>
        </pc:inkChg>
      </pc:sldChg>
      <pc:sldChg chg="delSp">
        <pc:chgData name="Chad Vidden" userId="S::cvidden@uwlax.edu::fa919fd6-03f8-48d0-9b95-10ac8c9672df" providerId="AD" clId="Web-{70D70C4A-22CA-C853-B99F-60633BBEAE25}" dt="2021-02-15T00:04:52.553" v="22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70D70C4A-22CA-C853-B99F-60633BBEAE25}" dt="2021-02-15T00:04:52.553" v="22"/>
          <ac:inkMkLst>
            <pc:docMk/>
            <pc:sldMk cId="541778303" sldId="263"/>
            <ac:inkMk id="4" creationId="{7F89F594-84A0-46C7-A971-E89A3C773078}"/>
          </ac:inkMkLst>
        </pc:inkChg>
      </pc:sldChg>
      <pc:sldChg chg="delSp modSp">
        <pc:chgData name="Chad Vidden" userId="S::cvidden@uwlax.edu::fa919fd6-03f8-48d0-9b95-10ac8c9672df" providerId="AD" clId="Web-{70D70C4A-22CA-C853-B99F-60633BBEAE25}" dt="2021-02-15T02:11:00.273" v="15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0D70C4A-22CA-C853-B99F-60633BBEAE25}" dt="2021-02-15T00:05:15.334" v="30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0D70C4A-22CA-C853-B99F-60633BBEAE25}" dt="2021-02-15T02:11:00.273" v="153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70D70C4A-22CA-C853-B99F-60633BBEAE25}" dt="2021-02-15T00:05:11.959" v="29"/>
          <ac:inkMkLst>
            <pc:docMk/>
            <pc:sldMk cId="765299618" sldId="268"/>
            <ac:inkMk id="4" creationId="{79259A4E-F1E4-4F8F-8C3C-861CCC5624D5}"/>
          </ac:inkMkLst>
        </pc:inkChg>
      </pc:sldChg>
      <pc:sldChg chg="delSp">
        <pc:chgData name="Chad Vidden" userId="S::cvidden@uwlax.edu::fa919fd6-03f8-48d0-9b95-10ac8c9672df" providerId="AD" clId="Web-{70D70C4A-22CA-C853-B99F-60633BBEAE25}" dt="2021-02-15T00:05:20.490" v="31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70D70C4A-22CA-C853-B99F-60633BBEAE25}" dt="2021-02-15T00:05:20.490" v="31"/>
          <ac:inkMkLst>
            <pc:docMk/>
            <pc:sldMk cId="527020038" sldId="269"/>
            <ac:inkMk id="4" creationId="{D71C9227-9CA5-43F6-BECC-F3D78C0F4FCD}"/>
          </ac:inkMkLst>
        </pc:inkChg>
      </pc:sldChg>
      <pc:sldChg chg="modSp new modNotes">
        <pc:chgData name="Chad Vidden" userId="S::cvidden@uwlax.edu::fa919fd6-03f8-48d0-9b95-10ac8c9672df" providerId="AD" clId="Web-{70D70C4A-22CA-C853-B99F-60633BBEAE25}" dt="2021-02-15T02:03:32.603" v="140"/>
        <pc:sldMkLst>
          <pc:docMk/>
          <pc:sldMk cId="2384112010" sldId="270"/>
        </pc:sldMkLst>
        <pc:spChg chg="mod">
          <ac:chgData name="Chad Vidden" userId="S::cvidden@uwlax.edu::fa919fd6-03f8-48d0-9b95-10ac8c9672df" providerId="AD" clId="Web-{70D70C4A-22CA-C853-B99F-60633BBEAE25}" dt="2021-02-15T02:01:22.181" v="51" actId="20577"/>
          <ac:spMkLst>
            <pc:docMk/>
            <pc:sldMk cId="2384112010" sldId="270"/>
            <ac:spMk id="2" creationId="{0E7F28C8-92CA-4B86-81F3-1E4BF7D6028B}"/>
          </ac:spMkLst>
        </pc:spChg>
      </pc:sldChg>
      <pc:sldChg chg="del">
        <pc:chgData name="Chad Vidden" userId="S::cvidden@uwlax.edu::fa919fd6-03f8-48d0-9b95-10ac8c9672df" providerId="AD" clId="Web-{70D70C4A-22CA-C853-B99F-60633BBEAE25}" dt="2021-02-15T00:04:57.803" v="27"/>
        <pc:sldMkLst>
          <pc:docMk/>
          <pc:sldMk cId="2628878555" sldId="270"/>
        </pc:sldMkLst>
      </pc:sldChg>
      <pc:sldChg chg="del">
        <pc:chgData name="Chad Vidden" userId="S::cvidden@uwlax.edu::fa919fd6-03f8-48d0-9b95-10ac8c9672df" providerId="AD" clId="Web-{70D70C4A-22CA-C853-B99F-60633BBEAE25}" dt="2021-02-15T00:04:57.771" v="26"/>
        <pc:sldMkLst>
          <pc:docMk/>
          <pc:sldMk cId="2286147315" sldId="271"/>
        </pc:sldMkLst>
      </pc:sldChg>
      <pc:sldChg chg="del">
        <pc:chgData name="Chad Vidden" userId="S::cvidden@uwlax.edu::fa919fd6-03f8-48d0-9b95-10ac8c9672df" providerId="AD" clId="Web-{70D70C4A-22CA-C853-B99F-60633BBEAE25}" dt="2021-02-15T00:04:57.756" v="25"/>
        <pc:sldMkLst>
          <pc:docMk/>
          <pc:sldMk cId="4272805525" sldId="272"/>
        </pc:sldMkLst>
      </pc:sldChg>
      <pc:sldChg chg="del">
        <pc:chgData name="Chad Vidden" userId="S::cvidden@uwlax.edu::fa919fd6-03f8-48d0-9b95-10ac8c9672df" providerId="AD" clId="Web-{70D70C4A-22CA-C853-B99F-60633BBEAE25}" dt="2021-02-15T00:04:57.725" v="24"/>
        <pc:sldMkLst>
          <pc:docMk/>
          <pc:sldMk cId="3029926146" sldId="273"/>
        </pc:sldMkLst>
      </pc:sldChg>
      <pc:sldChg chg="del">
        <pc:chgData name="Chad Vidden" userId="S::cvidden@uwlax.edu::fa919fd6-03f8-48d0-9b95-10ac8c9672df" providerId="AD" clId="Web-{70D70C4A-22CA-C853-B99F-60633BBEAE25}" dt="2021-02-15T00:04:57.709" v="23"/>
        <pc:sldMkLst>
          <pc:docMk/>
          <pc:sldMk cId="1596020509" sldId="274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EBCB731-28F7-2BB6-EE7F-95ACA133AB2E}"/>
    <pc:docChg chg="modSld">
      <pc:chgData name="Chad Vidden" userId="S::cvidden@uwlax.edu::fa919fd6-03f8-48d0-9b95-10ac8c9672df" providerId="AD" clId="Web-{DEBCB731-28F7-2BB6-EE7F-95ACA133AB2E}" dt="2021-02-02T15:49:41.141" v="1"/>
      <pc:docMkLst>
        <pc:docMk/>
      </pc:docMkLst>
      <pc:sldChg chg="delSp">
        <pc:chgData name="Chad Vidden" userId="S::cvidden@uwlax.edu::fa919fd6-03f8-48d0-9b95-10ac8c9672df" providerId="AD" clId="Web-{DEBCB731-28F7-2BB6-EE7F-95ACA133AB2E}" dt="2021-02-02T15:49:30.656" v="0"/>
        <pc:sldMkLst>
          <pc:docMk/>
          <pc:sldMk cId="3637318454" sldId="257"/>
        </pc:sldMkLst>
        <pc:inkChg chg="del">
          <ac:chgData name="Chad Vidden" userId="S::cvidden@uwlax.edu::fa919fd6-03f8-48d0-9b95-10ac8c9672df" providerId="AD" clId="Web-{DEBCB731-28F7-2BB6-EE7F-95ACA133AB2E}" dt="2021-02-02T15:49:30.656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delSp">
        <pc:chgData name="Chad Vidden" userId="S::cvidden@uwlax.edu::fa919fd6-03f8-48d0-9b95-10ac8c9672df" providerId="AD" clId="Web-{DEBCB731-28F7-2BB6-EE7F-95ACA133AB2E}" dt="2021-02-02T15:49:41.141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DEBCB731-28F7-2BB6-EE7F-95ACA133AB2E}" dt="2021-02-02T15:49:41.141" v="1"/>
          <ac:inkMkLst>
            <pc:docMk/>
            <pc:sldMk cId="541778303" sldId="263"/>
            <ac:inkMk id="4" creationId="{418ED824-C61D-4827-A6C1-1E526DCBD49F}"/>
          </ac:inkMkLst>
        </pc:inkChg>
      </pc:sldChg>
    </pc:docChg>
  </pc:docChgLst>
  <pc:docChgLst>
    <pc:chgData name="Chad Vidden" userId="fa919fd6-03f8-48d0-9b95-10ac8c9672df" providerId="ADAL" clId="{0601A195-E886-4703-B486-662FF641CFAF}"/>
    <pc:docChg chg="modSld">
      <pc:chgData name="Chad Vidden" userId="fa919fd6-03f8-48d0-9b95-10ac8c9672df" providerId="ADAL" clId="{0601A195-E886-4703-B486-662FF641CFAF}" dt="2021-02-03T15:12:57.396" v="0"/>
      <pc:docMkLst>
        <pc:docMk/>
      </pc:docMkLst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3637318454" sldId="257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3637318454" sldId="257"/>
            <ac:inkMk id="5" creationId="{F267580B-7BA8-4AA1-9215-8C3F88E29CBD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541778303" sldId="263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541778303" sldId="263"/>
            <ac:inkMk id="4" creationId="{7F89F594-84A0-46C7-A971-E89A3C773078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765299618" sldId="268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765299618" sldId="268"/>
            <ac:inkMk id="4" creationId="{79259A4E-F1E4-4F8F-8C3C-861CCC5624D5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527020038" sldId="269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527020038" sldId="269"/>
            <ac:inkMk id="4" creationId="{D71C9227-9CA5-43F6-BECC-F3D78C0F4FCD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2628878555" sldId="270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2628878555" sldId="270"/>
            <ac:inkMk id="4" creationId="{CE8C76BE-3CA8-464F-B7D0-BFD490EE680A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2286147315" sldId="271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2286147315" sldId="271"/>
            <ac:inkMk id="4" creationId="{57E483C8-90B8-44D4-9CD2-F902E68B23D5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4272805525" sldId="272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4272805525" sldId="272"/>
            <ac:inkMk id="4" creationId="{77AD7EB2-FC56-4606-9C32-567292837892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3029926146" sldId="273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3029926146" sldId="273"/>
            <ac:inkMk id="4" creationId="{90D831ED-F184-47B9-921E-E5788EBC56F8}"/>
          </ac:inkMkLst>
        </pc:inkChg>
      </pc:sldChg>
      <pc:sldChg chg="addSp">
        <pc:chgData name="Chad Vidden" userId="fa919fd6-03f8-48d0-9b95-10ac8c9672df" providerId="ADAL" clId="{0601A195-E886-4703-B486-662FF641CFAF}" dt="2021-02-03T15:12:57.396" v="0"/>
        <pc:sldMkLst>
          <pc:docMk/>
          <pc:sldMk cId="1596020509" sldId="274"/>
        </pc:sldMkLst>
        <pc:inkChg chg="add">
          <ac:chgData name="Chad Vidden" userId="fa919fd6-03f8-48d0-9b95-10ac8c9672df" providerId="ADAL" clId="{0601A195-E886-4703-B486-662FF641CFAF}" dt="2021-02-03T15:12:57.396" v="0"/>
          <ac:inkMkLst>
            <pc:docMk/>
            <pc:sldMk cId="1596020509" sldId="274"/>
            <ac:inkMk id="4" creationId="{DC1F1EEE-3DDA-4B16-B551-2F36285612D3}"/>
          </ac:inkMkLst>
        </pc:ink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B2E69AA-5C65-9B7A-8DE7-D4F67BD7DE75}"/>
    <pc:docChg chg="modSld">
      <pc:chgData name="Chad Vidden" userId="S::cvidden@uwlax.edu::fa919fd6-03f8-48d0-9b95-10ac8c9672df" providerId="AD" clId="Web-{CB2E69AA-5C65-9B7A-8DE7-D4F67BD7DE75}" dt="2021-01-26T16:31:04.620" v="17" actId="20577"/>
      <pc:docMkLst>
        <pc:docMk/>
      </pc:docMkLst>
      <pc:sldChg chg="modSp">
        <pc:chgData name="Chad Vidden" userId="S::cvidden@uwlax.edu::fa919fd6-03f8-48d0-9b95-10ac8c9672df" providerId="AD" clId="Web-{CB2E69AA-5C65-9B7A-8DE7-D4F67BD7DE75}" dt="2021-01-26T16:31:04.620" v="17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B2E69AA-5C65-9B7A-8DE7-D4F67BD7DE75}" dt="2021-01-26T16:31:04.620" v="17" actId="20577"/>
          <ac:spMkLst>
            <pc:docMk/>
            <pc:sldMk cId="765299618" sldId="268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9699E50F-101A-4444-1A89-89E4C7AFB3CE}"/>
    <pc:docChg chg="addSld modSld">
      <pc:chgData name="Chad Vidden" userId="S::cvidden@uwlax.edu::fa919fd6-03f8-48d0-9b95-10ac8c9672df" providerId="AD" clId="Web-{9699E50F-101A-4444-1A89-89E4C7AFB3CE}" dt="2021-02-02T20:53:52.249" v="940" actId="20577"/>
      <pc:docMkLst>
        <pc:docMk/>
      </pc:docMkLst>
      <pc:sldChg chg="modSp">
        <pc:chgData name="Chad Vidden" userId="S::cvidden@uwlax.edu::fa919fd6-03f8-48d0-9b95-10ac8c9672df" providerId="AD" clId="Web-{9699E50F-101A-4444-1A89-89E4C7AFB3CE}" dt="2021-02-02T20:13:51.724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699E50F-101A-4444-1A89-89E4C7AFB3CE}" dt="2021-02-02T20:13:51.724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699E50F-101A-4444-1A89-89E4C7AFB3CE}" dt="2021-02-02T20:53:52.249" v="94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9699E50F-101A-4444-1A89-89E4C7AFB3CE}" dt="2021-02-02T20:53:52.249" v="940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9699E50F-101A-4444-1A89-89E4C7AFB3CE}" dt="2021-02-02T20:39:31.924" v="310"/>
        <pc:sldMkLst>
          <pc:docMk/>
          <pc:sldMk cId="2628878555" sldId="270"/>
        </pc:sldMkLst>
        <pc:spChg chg="mod">
          <ac:chgData name="Chad Vidden" userId="S::cvidden@uwlax.edu::fa919fd6-03f8-48d0-9b95-10ac8c9672df" providerId="AD" clId="Web-{9699E50F-101A-4444-1A89-89E4C7AFB3CE}" dt="2021-02-02T20:14:40.740" v="29" actId="20577"/>
          <ac:spMkLst>
            <pc:docMk/>
            <pc:sldMk cId="2628878555" sldId="270"/>
            <ac:spMk id="2" creationId="{71DFCEC1-A1F9-4996-88A7-B558ABFC726A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18:22.162" v="271"/>
        <pc:sldMkLst>
          <pc:docMk/>
          <pc:sldMk cId="2286147315" sldId="271"/>
        </pc:sldMkLst>
        <pc:spChg chg="mod">
          <ac:chgData name="Chad Vidden" userId="S::cvidden@uwlax.edu::fa919fd6-03f8-48d0-9b95-10ac8c9672df" providerId="AD" clId="Web-{9699E50F-101A-4444-1A89-89E4C7AFB3CE}" dt="2021-02-02T20:18:02.709" v="246" actId="20577"/>
          <ac:spMkLst>
            <pc:docMk/>
            <pc:sldMk cId="2286147315" sldId="271"/>
            <ac:spMk id="2" creationId="{F2E69290-061E-43B3-AD8B-5160DD5AAE2D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3:19.709" v="598"/>
        <pc:sldMkLst>
          <pc:docMk/>
          <pc:sldMk cId="4272805525" sldId="272"/>
        </pc:sldMkLst>
        <pc:spChg chg="mod">
          <ac:chgData name="Chad Vidden" userId="S::cvidden@uwlax.edu::fa919fd6-03f8-48d0-9b95-10ac8c9672df" providerId="AD" clId="Web-{9699E50F-101A-4444-1A89-89E4C7AFB3CE}" dt="2021-02-02T20:40:23.985" v="360" actId="20577"/>
          <ac:spMkLst>
            <pc:docMk/>
            <pc:sldMk cId="4272805525" sldId="272"/>
            <ac:spMk id="2" creationId="{6AB129D6-F052-4C04-8064-E59A8D572EA5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4:09.021" v="615"/>
        <pc:sldMkLst>
          <pc:docMk/>
          <pc:sldMk cId="3029926146" sldId="273"/>
        </pc:sldMkLst>
        <pc:spChg chg="mod">
          <ac:chgData name="Chad Vidden" userId="S::cvidden@uwlax.edu::fa919fd6-03f8-48d0-9b95-10ac8c9672df" providerId="AD" clId="Web-{9699E50F-101A-4444-1A89-89E4C7AFB3CE}" dt="2021-02-02T20:43:39.662" v="608" actId="20577"/>
          <ac:spMkLst>
            <pc:docMk/>
            <pc:sldMk cId="3029926146" sldId="273"/>
            <ac:spMk id="2" creationId="{968496E0-90B3-44B7-BFAC-B938826C6A4B}"/>
          </ac:spMkLst>
        </pc:spChg>
      </pc:sldChg>
      <pc:sldChg chg="modSp new modNotes">
        <pc:chgData name="Chad Vidden" userId="S::cvidden@uwlax.edu::fa919fd6-03f8-48d0-9b95-10ac8c9672df" providerId="AD" clId="Web-{9699E50F-101A-4444-1A89-89E4C7AFB3CE}" dt="2021-02-02T20:46:22.910" v="801"/>
        <pc:sldMkLst>
          <pc:docMk/>
          <pc:sldMk cId="1596020509" sldId="274"/>
        </pc:sldMkLst>
        <pc:spChg chg="mod">
          <ac:chgData name="Chad Vidden" userId="S::cvidden@uwlax.edu::fa919fd6-03f8-48d0-9b95-10ac8c9672df" providerId="AD" clId="Web-{9699E50F-101A-4444-1A89-89E4C7AFB3CE}" dt="2021-02-02T20:44:29.927" v="640" actId="20577"/>
          <ac:spMkLst>
            <pc:docMk/>
            <pc:sldMk cId="1596020509" sldId="274"/>
            <ac:spMk id="2" creationId="{97B98C68-83C6-4198-ACC6-589CCE26CF81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" userId="fa919fd6-03f8-48d0-9b95-10ac8c9672df" providerId="ADAL" clId="{A64C737D-57DD-4043-AD41-35B86DC07ED2}"/>
    <pc:docChg chg="modSld">
      <pc:chgData name="Chad" userId="fa919fd6-03f8-48d0-9b95-10ac8c9672df" providerId="ADAL" clId="{A64C737D-57DD-4043-AD41-35B86DC07ED2}" dt="2021-01-29T15:39:34.877" v="23"/>
      <pc:docMkLst>
        <pc:docMk/>
      </pc:docMkLst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3637318454" sldId="257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3637318454" sldId="257"/>
            <ac:inkMk id="5" creationId="{4A3F97C9-A9A7-4B56-8E75-DE3C55655613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99349530" sldId="25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99349530" sldId="258"/>
            <ac:inkMk id="3" creationId="{BDFD51CA-E444-4241-93E7-6505CA55F321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541778303" sldId="263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541778303" sldId="263"/>
            <ac:inkMk id="4" creationId="{418ED824-C61D-4827-A6C1-1E526DCBD49F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74443264" sldId="264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74443264" sldId="264"/>
            <ac:inkMk id="3" creationId="{4EF33A6F-3EF1-4A21-B20F-F80770ECAC5A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4060116866" sldId="265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4060116866" sldId="265"/>
            <ac:inkMk id="3" creationId="{02A93FE9-7568-4717-9294-0A6AC0A1A77D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2539726724" sldId="266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2539726724" sldId="266"/>
            <ac:inkMk id="3" creationId="{3B920A6E-6073-4DDD-9EA6-C17D1E65C01B}"/>
          </ac:inkMkLst>
        </pc:inkChg>
      </pc:sldChg>
      <pc:sldChg chg="addSp">
        <pc:chgData name="Chad" userId="fa919fd6-03f8-48d0-9b95-10ac8c9672df" providerId="ADAL" clId="{A64C737D-57DD-4043-AD41-35B86DC07ED2}" dt="2021-01-29T15:38:10.759" v="0"/>
        <pc:sldMkLst>
          <pc:docMk/>
          <pc:sldMk cId="765299618" sldId="268"/>
        </pc:sldMkLst>
        <pc:inkChg chg="add">
          <ac:chgData name="Chad" userId="fa919fd6-03f8-48d0-9b95-10ac8c9672df" providerId="ADAL" clId="{A64C737D-57DD-4043-AD41-35B86DC07ED2}" dt="2021-01-29T15:38:10.759" v="0"/>
          <ac:inkMkLst>
            <pc:docMk/>
            <pc:sldMk cId="765299618" sldId="268"/>
            <ac:inkMk id="4" creationId="{24660734-B93C-4173-B23A-BB23379E4344}"/>
          </ac:inkMkLst>
        </pc:inkChg>
      </pc:sldChg>
      <pc:sldChg chg="addSp modSp">
        <pc:chgData name="Chad" userId="fa919fd6-03f8-48d0-9b95-10ac8c9672df" providerId="ADAL" clId="{A64C737D-57DD-4043-AD41-35B86DC07ED2}" dt="2021-01-29T15:39:34.877" v="23"/>
        <pc:sldMkLst>
          <pc:docMk/>
          <pc:sldMk cId="527020038" sldId="269"/>
        </pc:sldMkLst>
        <pc:grpChg chg="mod">
          <ac:chgData name="Chad" userId="fa919fd6-03f8-48d0-9b95-10ac8c9672df" providerId="ADAL" clId="{A64C737D-57DD-4043-AD41-35B86DC07ED2}" dt="2021-01-29T15:39:20.172" v="10"/>
          <ac:grpSpMkLst>
            <pc:docMk/>
            <pc:sldMk cId="527020038" sldId="269"/>
            <ac:grpSpMk id="13" creationId="{F8260D69-0F04-4F62-8928-1C91FA807CE4}"/>
          </ac:grpSpMkLst>
        </pc:grpChg>
        <pc:grpChg chg="mod">
          <ac:chgData name="Chad" userId="fa919fd6-03f8-48d0-9b95-10ac8c9672df" providerId="ADAL" clId="{A64C737D-57DD-4043-AD41-35B86DC07ED2}" dt="2021-01-29T15:39:34.877" v="23"/>
          <ac:grpSpMkLst>
            <pc:docMk/>
            <pc:sldMk cId="527020038" sldId="269"/>
            <ac:grpSpMk id="26" creationId="{8ADA7068-44A5-40DD-975B-1DA48C7CC62D}"/>
          </ac:grpSpMkLst>
        </pc:grp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4" creationId="{4C3CA8CA-3778-4E7E-A81C-449430FAEC63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5" creationId="{139DB0FE-36EF-40FC-BD1F-AAC202B19EFA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6" creationId="{5DA1ED01-893A-421B-967A-B55646BD22C5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7" creationId="{2A516D13-B4A4-4CD3-ADB7-8F08690B7ED9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8" creationId="{06757222-2BB9-45E2-8F13-8FF8B37C0CDD}"/>
          </ac:inkMkLst>
        </pc:inkChg>
        <pc:inkChg chg="add">
          <ac:chgData name="Chad" userId="fa919fd6-03f8-48d0-9b95-10ac8c9672df" providerId="ADAL" clId="{A64C737D-57DD-4043-AD41-35B86DC07ED2}" dt="2021-01-29T15:39:14.765" v="6" actId="9405"/>
          <ac:inkMkLst>
            <pc:docMk/>
            <pc:sldMk cId="527020038" sldId="269"/>
            <ac:inkMk id="9" creationId="{8F15F449-169E-4484-808F-284F0B412164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0" creationId="{604D21C4-5A8A-4E59-9D80-71D5E7544981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1" creationId="{48F6B75C-4357-42A5-A41D-B6014F3BD37C}"/>
          </ac:inkMkLst>
        </pc:inkChg>
        <pc:inkChg chg="add mod">
          <ac:chgData name="Chad" userId="fa919fd6-03f8-48d0-9b95-10ac8c9672df" providerId="ADAL" clId="{A64C737D-57DD-4043-AD41-35B86DC07ED2}" dt="2021-01-29T15:39:20.172" v="10"/>
          <ac:inkMkLst>
            <pc:docMk/>
            <pc:sldMk cId="527020038" sldId="269"/>
            <ac:inkMk id="12" creationId="{FDB6B63B-5FA8-4618-9513-3B2FD6B8FA0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4" creationId="{18454EF2-D5E8-4511-B458-199CEC8EB850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5" creationId="{BB22C91F-18BB-4499-B26F-1053D5D85673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6" creationId="{8A2A5E69-5B9F-43BB-825D-7D4F8BAE5E7B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7" creationId="{177EA16F-6BD4-47AA-97FD-36281B0CACF2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8" creationId="{118F4E9E-9BAA-4FC9-82E2-9971D7337985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19" creationId="{4F3234BE-0D2C-443B-AAF5-B41BAA57680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0" creationId="{8750896A-B0C5-4944-9F69-FA899EA2100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1" creationId="{55CA4E06-9D9A-471F-BB7F-2643A7DD6FFF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2" creationId="{E268A725-2477-4A7D-B6A0-149A3B529229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3" creationId="{811FC88F-03CF-406D-8C3E-3D14CDE93E3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4" creationId="{87EEE499-8A44-4BA0-BE3B-E5E6D2243254}"/>
          </ac:inkMkLst>
        </pc:inkChg>
        <pc:inkChg chg="add mod">
          <ac:chgData name="Chad" userId="fa919fd6-03f8-48d0-9b95-10ac8c9672df" providerId="ADAL" clId="{A64C737D-57DD-4043-AD41-35B86DC07ED2}" dt="2021-01-29T15:39:34.877" v="23"/>
          <ac:inkMkLst>
            <pc:docMk/>
            <pc:sldMk cId="527020038" sldId="269"/>
            <ac:inkMk id="25" creationId="{A24EC903-C5A6-4F89-8B2A-752A3E94FD40}"/>
          </ac:inkMkLst>
        </pc:inkChg>
      </pc:sldChg>
    </pc:docChg>
  </pc:docChgLst>
  <pc:docChgLst>
    <pc:chgData name="Chad Vidden" userId="S::cvidden@uwlax.edu::fa919fd6-03f8-48d0-9b95-10ac8c9672df" providerId="AD" clId="Web-{4D01DFFA-3621-1822-7069-296023992ACA}"/>
    <pc:docChg chg="addSld delSld modSld">
      <pc:chgData name="Chad Vidden" userId="S::cvidden@uwlax.edu::fa919fd6-03f8-48d0-9b95-10ac8c9672df" providerId="AD" clId="Web-{4D01DFFA-3621-1822-7069-296023992ACA}" dt="2021-02-02T15:56:09.499" v="20"/>
      <pc:docMkLst>
        <pc:docMk/>
      </pc:docMkLst>
      <pc:sldChg chg="modSp">
        <pc:chgData name="Chad Vidden" userId="S::cvidden@uwlax.edu::fa919fd6-03f8-48d0-9b95-10ac8c9672df" providerId="AD" clId="Web-{4D01DFFA-3621-1822-7069-296023992ACA}" dt="2021-02-02T15:55:13.373" v="2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D01DFFA-3621-1822-7069-296023992ACA}" dt="2021-02-02T15:55:13.373" v="2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01" v="8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4D01DFFA-3621-1822-7069-296023992ACA}" dt="2021-02-02T15:55:22.685" v="7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D01DFFA-3621-1822-7069-296023992ACA}" dt="2021-02-02T15:55:22.685" v="7" actId="20577"/>
          <ac:spMkLst>
            <pc:docMk/>
            <pc:sldMk cId="541778303" sldId="263"/>
            <ac:spMk id="3" creationId="{0B1F44C5-F812-43C9-91CB-EF4235E70E3F}"/>
          </ac:spMkLst>
        </pc:spChg>
      </pc:sldChg>
      <pc:sldChg chg="del">
        <pc:chgData name="Chad Vidden" userId="S::cvidden@uwlax.edu::fa919fd6-03f8-48d0-9b95-10ac8c9672df" providerId="AD" clId="Web-{4D01DFFA-3621-1822-7069-296023992ACA}" dt="2021-02-02T15:55:28.248" v="11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4D01DFFA-3621-1822-7069-296023992ACA}" dt="2021-02-02T15:55:28.232" v="10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4D01DFFA-3621-1822-7069-296023992ACA}" dt="2021-02-02T15:55:28.217" v="9"/>
        <pc:sldMkLst>
          <pc:docMk/>
          <pc:sldMk cId="2539726724" sldId="266"/>
        </pc:sldMkLst>
      </pc:sldChg>
      <pc:sldChg chg="delSp modSp">
        <pc:chgData name="Chad Vidden" userId="S::cvidden@uwlax.edu::fa919fd6-03f8-48d0-9b95-10ac8c9672df" providerId="AD" clId="Web-{4D01DFFA-3621-1822-7069-296023992ACA}" dt="2021-02-02T15:55:38.639" v="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4D01DFFA-3621-1822-7069-296023992ACA}" dt="2021-02-02T15:55:38.639" v="13" actId="20577"/>
          <ac:spMkLst>
            <pc:docMk/>
            <pc:sldMk cId="765299618" sldId="268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4D01DFFA-3621-1822-7069-296023992ACA}" dt="2021-02-02T15:55:35.623" v="12"/>
          <ac:inkMkLst>
            <pc:docMk/>
            <pc:sldMk cId="765299618" sldId="268"/>
            <ac:inkMk id="4" creationId="{24660734-B93C-4173-B23A-BB23379E4344}"/>
          </ac:inkMkLst>
        </pc:inkChg>
      </pc:sldChg>
      <pc:sldChg chg="delSp modSp">
        <pc:chgData name="Chad Vidden" userId="S::cvidden@uwlax.edu::fa919fd6-03f8-48d0-9b95-10ac8c9672df" providerId="AD" clId="Web-{4D01DFFA-3621-1822-7069-296023992ACA}" dt="2021-02-02T15:56:06.374" v="19" actId="20577"/>
        <pc:sldMkLst>
          <pc:docMk/>
          <pc:sldMk cId="527020038" sldId="269"/>
        </pc:sldMkLst>
        <pc:spChg chg="mod">
          <ac:chgData name="Chad Vidden" userId="S::cvidden@uwlax.edu::fa919fd6-03f8-48d0-9b95-10ac8c9672df" providerId="AD" clId="Web-{4D01DFFA-3621-1822-7069-296023992ACA}" dt="2021-02-02T15:56:06.374" v="19" actId="20577"/>
          <ac:spMkLst>
            <pc:docMk/>
            <pc:sldMk cId="527020038" sldId="269"/>
            <ac:spMk id="3" creationId="{0B1F44C5-F812-43C9-91CB-EF4235E70E3F}"/>
          </ac:spMkLst>
        </pc:spChg>
        <pc:grpChg chg="del">
          <ac:chgData name="Chad Vidden" userId="S::cvidden@uwlax.edu::fa919fd6-03f8-48d0-9b95-10ac8c9672df" providerId="AD" clId="Web-{4D01DFFA-3621-1822-7069-296023992ACA}" dt="2021-02-02T15:55:45.389" v="14"/>
          <ac:grpSpMkLst>
            <pc:docMk/>
            <pc:sldMk cId="527020038" sldId="269"/>
            <ac:grpSpMk id="13" creationId="{F8260D69-0F04-4F62-8928-1C91FA807CE4}"/>
          </ac:grpSpMkLst>
        </pc:grpChg>
        <pc:grpChg chg="del">
          <ac:chgData name="Chad Vidden" userId="S::cvidden@uwlax.edu::fa919fd6-03f8-48d0-9b95-10ac8c9672df" providerId="AD" clId="Web-{4D01DFFA-3621-1822-7069-296023992ACA}" dt="2021-02-02T15:55:58.515" v="16"/>
          <ac:grpSpMkLst>
            <pc:docMk/>
            <pc:sldMk cId="527020038" sldId="269"/>
            <ac:grpSpMk id="26" creationId="{8ADA7068-44A5-40DD-975B-1DA48C7CC62D}"/>
          </ac:grpSpMkLst>
        </pc:grpChg>
        <pc:inkChg chg="del">
          <ac:chgData name="Chad Vidden" userId="S::cvidden@uwlax.edu::fa919fd6-03f8-48d0-9b95-10ac8c9672df" providerId="AD" clId="Web-{4D01DFFA-3621-1822-7069-296023992ACA}" dt="2021-02-02T15:55:48.842" v="15"/>
          <ac:inkMkLst>
            <pc:docMk/>
            <pc:sldMk cId="527020038" sldId="269"/>
            <ac:inkMk id="9" creationId="{8F15F449-169E-4484-808F-284F0B412164}"/>
          </ac:inkMkLst>
        </pc:inkChg>
      </pc:sldChg>
      <pc:sldChg chg="new">
        <pc:chgData name="Chad Vidden" userId="S::cvidden@uwlax.edu::fa919fd6-03f8-48d0-9b95-10ac8c9672df" providerId="AD" clId="Web-{4D01DFFA-3621-1822-7069-296023992ACA}" dt="2021-02-02T15:56:09.499" v="20"/>
        <pc:sldMkLst>
          <pc:docMk/>
          <pc:sldMk cId="2628878555" sldId="270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" userId="fa919fd6-03f8-48d0-9b95-10ac8c9672df" providerId="ADAL" clId="{E8330A0E-1887-4622-B85B-64978095B310}"/>
    <pc:docChg chg="modSld">
      <pc:chgData name="Chad" userId="fa919fd6-03f8-48d0-9b95-10ac8c9672df" providerId="ADAL" clId="{E8330A0E-1887-4622-B85B-64978095B310}" dt="2021-02-15T14:57:15.628" v="0"/>
      <pc:docMkLst>
        <pc:docMk/>
      </pc:docMkLst>
      <pc:sldChg chg="addSp">
        <pc:chgData name="Chad" userId="fa919fd6-03f8-48d0-9b95-10ac8c9672df" providerId="ADAL" clId="{E8330A0E-1887-4622-B85B-64978095B310}" dt="2021-02-15T14:57:15.628" v="0"/>
        <pc:sldMkLst>
          <pc:docMk/>
          <pc:sldMk cId="3637318454" sldId="257"/>
        </pc:sldMkLst>
        <pc:inkChg chg="add">
          <ac:chgData name="Chad" userId="fa919fd6-03f8-48d0-9b95-10ac8c9672df" providerId="ADAL" clId="{E8330A0E-1887-4622-B85B-64978095B310}" dt="2021-02-15T14:57:15.628" v="0"/>
          <ac:inkMkLst>
            <pc:docMk/>
            <pc:sldMk cId="3637318454" sldId="257"/>
            <ac:inkMk id="5" creationId="{6B2AECC4-6634-465B-A3B8-7EA03E15E17A}"/>
          </ac:inkMkLst>
        </pc:inkChg>
      </pc:sldChg>
      <pc:sldChg chg="addSp">
        <pc:chgData name="Chad" userId="fa919fd6-03f8-48d0-9b95-10ac8c9672df" providerId="ADAL" clId="{E8330A0E-1887-4622-B85B-64978095B310}" dt="2021-02-15T14:57:15.628" v="0"/>
        <pc:sldMkLst>
          <pc:docMk/>
          <pc:sldMk cId="541778303" sldId="263"/>
        </pc:sldMkLst>
        <pc:inkChg chg="add">
          <ac:chgData name="Chad" userId="fa919fd6-03f8-48d0-9b95-10ac8c9672df" providerId="ADAL" clId="{E8330A0E-1887-4622-B85B-64978095B310}" dt="2021-02-15T14:57:15.628" v="0"/>
          <ac:inkMkLst>
            <pc:docMk/>
            <pc:sldMk cId="541778303" sldId="263"/>
            <ac:inkMk id="4" creationId="{4C3F6056-BAA5-42D4-B5E2-ED23AD5FBD8E}"/>
          </ac:inkMkLst>
        </pc:inkChg>
      </pc:sldChg>
      <pc:sldChg chg="addSp">
        <pc:chgData name="Chad" userId="fa919fd6-03f8-48d0-9b95-10ac8c9672df" providerId="ADAL" clId="{E8330A0E-1887-4622-B85B-64978095B310}" dt="2021-02-15T14:57:15.628" v="0"/>
        <pc:sldMkLst>
          <pc:docMk/>
          <pc:sldMk cId="765299618" sldId="268"/>
        </pc:sldMkLst>
        <pc:inkChg chg="add">
          <ac:chgData name="Chad" userId="fa919fd6-03f8-48d0-9b95-10ac8c9672df" providerId="ADAL" clId="{E8330A0E-1887-4622-B85B-64978095B310}" dt="2021-02-15T14:57:15.628" v="0"/>
          <ac:inkMkLst>
            <pc:docMk/>
            <pc:sldMk cId="765299618" sldId="268"/>
            <ac:inkMk id="4" creationId="{33DEC20C-7213-4D81-A053-40BF14583786}"/>
          </ac:inkMkLst>
        </pc:inkChg>
      </pc:sldChg>
      <pc:sldChg chg="addSp">
        <pc:chgData name="Chad" userId="fa919fd6-03f8-48d0-9b95-10ac8c9672df" providerId="ADAL" clId="{E8330A0E-1887-4622-B85B-64978095B310}" dt="2021-02-15T14:57:15.628" v="0"/>
        <pc:sldMkLst>
          <pc:docMk/>
          <pc:sldMk cId="527020038" sldId="269"/>
        </pc:sldMkLst>
        <pc:inkChg chg="add">
          <ac:chgData name="Chad" userId="fa919fd6-03f8-48d0-9b95-10ac8c9672df" providerId="ADAL" clId="{E8330A0E-1887-4622-B85B-64978095B310}" dt="2021-02-15T14:57:15.628" v="0"/>
          <ac:inkMkLst>
            <pc:docMk/>
            <pc:sldMk cId="527020038" sldId="269"/>
            <ac:inkMk id="4" creationId="{68131467-F7B0-4C41-9475-8F887F7E6D98}"/>
          </ac:inkMkLst>
        </pc:inkChg>
      </pc:sldChg>
      <pc:sldChg chg="addSp">
        <pc:chgData name="Chad" userId="fa919fd6-03f8-48d0-9b95-10ac8c9672df" providerId="ADAL" clId="{E8330A0E-1887-4622-B85B-64978095B310}" dt="2021-02-15T14:57:15.628" v="0"/>
        <pc:sldMkLst>
          <pc:docMk/>
          <pc:sldMk cId="2384112010" sldId="270"/>
        </pc:sldMkLst>
        <pc:inkChg chg="add">
          <ac:chgData name="Chad" userId="fa919fd6-03f8-48d0-9b95-10ac8c9672df" providerId="ADAL" clId="{E8330A0E-1887-4622-B85B-64978095B310}" dt="2021-02-15T14:57:15.628" v="0"/>
          <ac:inkMkLst>
            <pc:docMk/>
            <pc:sldMk cId="2384112010" sldId="270"/>
            <ac:inkMk id="4" creationId="{A7728022-A920-4059-AC58-6AEEA9F384CA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5T14:53:04.9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8999 9435 20 0,'18'7'10'0,"7"2"-9"0,-15-9 11 16,1 0-12-16,3 0 0 15,4 0 1-15,-4-3 1 16,7 0-1-16,7 3 0 16,0-3 1-16,8-1 0 15,-5 1 1-15,5 3 1 16,-1 0-1-16,4 0 0 15,3-6-1-15,4-7 1 16,-4 4-1-16,-3 0 1 16,3-4-2-16,-3 1 1 15,7-1-1-15,7 4 0 16,-7-4-1-16,3 0 1 0,4-2-1 16,7 5 1-16,-7 4-1 15,-4 0 1-15,1 0-1 16,3-1 0-16,3 7 0 15,1 0 0-15,-1 0 0 16,-3 0 0-16,3 3 1 16,8 4 0-16,-4-1-1 15,0 7 1-15,0-1 0 16,3 4 0-16,4 3-1 16,0-4 1-16,4 1-2 15,0 3 1-15,-1 3-1 16,-3 0 0-16,0 3 0 15,7 0 1-15,0 0-1 16,4 3 1-16,3-9 0 0,-3 0 1 16,-8 0 0-1,4-1 1-15,4-2-1 16,3 3 1-16,4-3-1 0,-4-4 1 16,0 1-2-16,0-1 1 15,4-2-1-15,3-1 1 16,4-3-2-16,-4 1 1 15,0-4 0-15,-3 0 0 16,3-3 0-16,4-3 0 16,3-4-1-16,4-2 1 15,-8 0 0-15,5-7 0 0,2 7 0 16,8-10 0-16,4 6 0 16,-5 7 1-16,-6-4-1 15,7 1 1-15,3 0-1 16,1-4 1-16,-1-3-2 15,-7 1 0-15,11-1-1 16,-3-3 1-16,3 0-1 16,0-3 1-16,-8 4 0 15,12 2 1-15,-8 0-1 16,8 1 1-16,-8-7 0 16,4 3 1-16,0 3 0 15,0 1 0-15,3-1-1 16,-10 3 1-16,3 1-1 15,8-4 1-15,-1 4-1 16,0-1 1-16,4 0-2 16,-7 1 1-16,4 2-1 15,3 4 1-15,0 0 0 0,-4 0 0 16,4 3 0-16,-4 3 1 16,8 0-1-16,-8 3 1 15,-3 0 0-15,4 0 0 16,-1 3-1-16,4 0 1 15,-11 1-1-15,4 2 1 16,4-3-1-16,3 1 0 16,-8-4-1-16,-6 3 1 15,7-3-1-15,-4 4 0 16,4-1 0-16,-3 0 0 16,-4-3 1-16,-1 7 1 0,8-1 0 15,0-3 1-15,0 4 0 16,-11 2 0-16,8 1 0 15,3-1 0-15,3-2-1 16,0-13 1-16,-10 3-2 16,11 0 0-16,-4 0 0 15,3 3 1-15,0 3-1 16,-6 0 0-16,10 1-1 16,-4-1 1-16,8 0 0 15,-8 4 1-15,-3-4-1 16,0 0 0-16,0 0 0 15,7 1 0-15,-11-1 0 16,4 0 1-16,0 0-1 16,7 1 0-16,3-1-1 15,-10 0 1-15,4 4-1 16,-1-1 0-16,7 4 0 0,1-7 0 16,-11 0 1-16,0 0 0 15,3 1 0-15,8-1 1 16,-12 0 0-16,-6 0 1 15,4 1 0-15,-5-1 0 16,5 0-1-16,-8 1 1 16,-14-7-1-16,1 3 0 15,-1 3-2-15,-4-3 0 16,-6 3-2-16,-7 1 0 0,-4 2-2 16,-11-6 1-16,-7 3-3 15,-10 1 0-15,-11 2-5 16,-13 4 1-16,-19 2-1 15,-3 4 1-15</inkml:trace>
  <inkml:trace contextRef="#ctx0" brushRef="#br0" timeOffset="6962.11">13212 12220 24 0,'-4'-6'12'0,"8"-4"-7"0,-4 10 13 0,0 0-16 15,7 3 1-15,0 7-2 16,0 2 0-16,3 7-4 15,1 9 0-15,-1 0 1 16,5 7 0-16,-1 3-2 16,0 2 1-16,0-5 1 15,0-4 0-15,0 4 0 16,0-7 1-16,0 0-4 16,0-6 1-16,-6-6-1 15,-5-10 0-15</inkml:trace>
  <inkml:trace contextRef="#ctx0" brushRef="#br0" timeOffset="7206.35">13451 12383 17 0,'11'25'8'0,"3"-9"-7"0,-10-4 16 16,3 10-16-16,0 0 1 15,0 3-1-15,0 3 1 16,-4-3-7-16,4 1 1 16,-3-11-1-16,0-5 0 15</inkml:trace>
  <inkml:trace contextRef="#ctx0" brushRef="#br0" timeOffset="7411.82">13635 12373 13 0,'18'44'6'0,"3"7"-3"15,-14-36 8-15,3 7-11 16,4 10 0-16,1-4-4 16,-1 3 1-16,0 0 1 15,0-5 0-15</inkml:trace>
  <inkml:trace contextRef="#ctx0" brushRef="#br0" timeOffset="7643.12">13928 12417 24 0,'17'25'12'0,"12"79"-17"0,-19-82 23 0,1 3-19 16,-4-6 1-1,3 0-8-15,1-4 1 0,0-5 5 16,-8-10 0-16</inkml:trace>
  <inkml:trace contextRef="#ctx0" brushRef="#br0" timeOffset="7852.07">14072 12339 23 0,'7'44'11'0,"18"-22"-14"15,-18-6 21-15,4 5-18 16,3 1 1-16,-4 7-1 16,5 2 1-16,-5-6-3 15,4 0 0-15,0-6-4 0,-3-6 0 16</inkml:trace>
  <inkml:trace contextRef="#ctx0" brushRef="#br0" timeOffset="8043.79">14266 12458 19 0,'25'53'9'0,"-11"-12"-10"0,-7-35 13 0,0 10-13 16,0 3 0-16,0-3-6 16,0-1 1-16,0-2 5 15,1-7 0-15</inkml:trace>
  <inkml:trace contextRef="#ctx0" brushRef="#br0" timeOffset="8254.83">14457 12530 17 0,'21'47'8'0,"7"7"-9"0,-21-36 16 0,4 4-14 15,-1 0 1-15,1 3 0 16,-4 4 0-16,0-4-4 0,0-3 0 15,-3-4-3-15,-4-14 1 16</inkml:trace>
  <inkml:trace contextRef="#ctx0" brushRef="#br0" timeOffset="8452.6">14626 12439 10 0,'7'41'5'0,"21"28"-1"0,-20-53 2 0,2 9-6 15,1 6 0-15,-1-3-2 16,4-6 1-16,-3 0-1 16,-4-3 0-16</inkml:trace>
  <inkml:trace contextRef="#ctx0" brushRef="#br0" timeOffset="8661.67">14891 12511 12 0,'14'66'6'0,"11"-6"-7"0,-18-44 9 15,3 2-8 1,4-2 0-16,0 0-1 0,1-1 1 16,-1-2-3-16,-4-4 1 15</inkml:trace>
  <inkml:trace contextRef="#ctx0" brushRef="#br0" timeOffset="8875.58">15053 12483 12 0,'14'32'6'0,"-3"8"-6"0,-4-30 9 16,0 2-8-16,0 1 1 0,3 6 1 16,1 3 0-16,0 0-4 15,-4-4 0-15,0 1-1 16,0-3 0-16,-4-10-2 15,-3-6 0-15</inkml:trace>
  <inkml:trace contextRef="#ctx0" brushRef="#br0" timeOffset="9064.43">15198 12446 17 0,'21'47'8'0,"0"12"-4"15,-10-43 16-15,-1 3-19 16,4 9 0-16,0 0-1 16,1-3 1-16,-5-6-4 0,1-6 1 15,-1-4-4-15,1 0 1 16,-1-5-2 0,-3 2 1-16</inkml:trace>
  <inkml:trace contextRef="#ctx0" brushRef="#br0" timeOffset="9245.48">15434 12527 8 0,'11'44'4'0,"3"-3"-5"16,-11-29 6-16,4 13-5 15,0-3 1-15,0-6-2 16,0 0 0-16,1-1-1 15,-5-2 1-15</inkml:trace>
  <inkml:trace contextRef="#ctx0" brushRef="#br0" timeOffset="9455.94">15628 12618 9 0,'11'41'4'0,"-1"15"-3"0,-6-46 8 16,-1-4-10 0,1-3 1-16,-1 0-5 0,-6 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5T14:53:20.5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3094 4863 5 0,'7'7'2'0,"0"-4"0"0,-3-3 3 16,-4 3-5-16,0-3 1 15,7 3 1-15,-7-3 0 16,3 3-3-16,-3-3 1 16,0 3 0-16,7-3 1 0,-7 6-1 15,4-2 1-15,3 2 0 16,-7-3 1-16,0 0 0 16,0 0 0-16,0-3 0 15,0 3 0-15,0 1 0 16,3-1 1-16,4 0-2 15,-7 0 0-15,0 0-1 16,0 3 1-16,4 4 0 16,3-10 1-16,-7 9-1 15,7-9 1-15,-7 6 0 16,3-2 0-16,5-1 0 16,-8 0 0-16,3-3-1 15,-3 0 1-15,7 3-1 16,-7 0 0-16,0-3 0 15,0 0 0-15,4 0 0 16,3 0 1-16,-7-3-1 16,3 0 1-16,4-3 0 0,-7-4 0 15,7-9 1-15,4 1 0 16,0-8-1-16,3-8 1 16,10-16-1-16,1-19 0 15,10-6-4-15,8-23 1 16,10-24-7-16,-8 0 1 15,5-10-4-15,-11 13 0 16</inkml:trace>
  <inkml:trace contextRef="#ctx0" brushRef="#br0" timeOffset="2291.42">3277 7918 31 0,'43'-16'15'0,"-33"-44"-7"16,-3 41 16-16,-7-9-21 0,-7-13 0 15,-10-9 1-15,-8-6 0 16,-3-4-6-16,-11 7 0 15,7 0 4-15,-3 2 0 16,0 11-2-16,-11 5 1 16,3 10-1-16,-2 9 0 15,-1 10 0-15,-11 9 1 16,4 7-1-16,-7 12 1 16,4 9 0-16,14 10 0 15,-4 9-1-15,7 3 1 16,4 1-2-16,6 11 1 0,8 1-1 15,4 19 0-15,6-4-1 16,11 10 0-16,4-6 0 16,10-7 1-16,7-5 0 15,11-8 0-15,17-5 1 16,11-4 0-16,18-12 2 16,-4-3 0-16,10-16-1 15,8-19 1-15,0-9 1 16,3-22 0-16,-3-15 0 15,-15-20 0-15,-13-12-2 16,-15-7 0-16,-17-15 0 16,-21-6 0-16,-22-3-2 15,-14-7 1-15,-21 3-2 16,-17 10 0-16,3 12 0 16,0 16 0-16,0 13-2 15,0 21 1-15,0 29 0 16,4 12 1-16,3 19 1 0,-4 10 0 15,8 3 1-15,-1-4 0 16,8-3 2-16,10-2 0 16,4-7-2-16,7-4 1 15,3-8-12-15,1-10 1 16,13-16-2-16,4-15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5T14:53:29.5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15T14:54:13.976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4777 5710 40 0,'7'0'20'0,"21"0"-15"0,-18 0 20 15,1-3-23-15,7-7 0 16,3-5 3-16,-7-7 0 15,11-3-6-15,-4-10 0 16,0-6 3-16,-3-6 0 16,3-3-3-16,4-9 0 15,-1 2-1-15,-3 13 0 16,-3-3-1-16,3 10 0 16,-7 8-1-16,4 11 0 15,0 8-1-15,-4 10 1 16,0 16-2-16,-4 3 0 0,1 15 1 15,3 16 0-15,-3 7 2 16,3 9 1-16,7-4 4 16,7 1 0-16,4-3 4 15,7-10 1-15,3-3 2 16,-3-19 0-16,3-19 0 16,1-12 0-16,2-12-2 15,-2-20 0-15,-4-12-3 16,-8-6 1-16,-6-7-5 15,-4-9 1-15,-3 7-3 16,-8-7 0-16,-6 6-3 16,-4 9 1-16,-4 1-8 15,-10 6 1-15,0 0-4 16,4 19 0-16</inkml:trace>
  <inkml:trace contextRef="#ctx0" brushRef="#br0" timeOffset="377.56">6177 5396 49 0,'4'-3'24'0,"-4"-9"-29"0,0 5 45 0,-4-2-41 16,-6-7 1-16,-1 4-1 15,-14-1 0-15,1 7 0 16,-5 3 1-16,1 6-2 16,3 6 0-16,8 13-1 15,6 13 1-15,11-1 0 16,0 7 0-16,11-3 1 15,3-7 1-15,11-6 1 16,-4-9 0-16,7-10 0 16,4-12 0-16,-4 0-3 15,0-13 1-15,-3-10-11 16,-4-14 1-16</inkml:trace>
  <inkml:trace contextRef="#ctx0" brushRef="#br0" timeOffset="632.45">6375 4509 44 0,'3'-19'22'0,"29"22"-14"0,-25 0 34 16,0 4-41-16,4 8 1 16,-11 4 0-16,0 9 0 15,-7 16-3-15,0 10 1 16,0 18 0-16,-1 22 1 15,-2 9-1-15,10 1 0 0,-11 9-2 16,11-22 1 0,0-22-6-16,0-10 1 0,-7-9-9 15,7-25 0-15,-3-12 0 16,-1-7 0-16</inkml:trace>
  <inkml:trace contextRef="#ctx0" brushRef="#br0" timeOffset="1413.41">6170 5321 29 0,'14'25'14'0,"29"0"-12"16,-33-25 26-16,11 3-24 16,8-3 1-16,9-3-1 15,8 3 1-15,21 3-9 16,0 1 1-16,4-8 4 0,-15 1 0 15,-3 0-2-15,-3 3 0 16,-12-6 0-16,-6 0 1 16,-4-1 1-16,-14 4 0 15,1 0 0-15,-5-3 1 16,-3 3-1-16,-7 3 0 16,-7 0 0-16,-7 3 0 15,0 3-1-15,-7 7 0 16,0-1-1-16,3 10 0 15,7 6-1-15,-3-6 1 16,7 0 0-16,7-3 1 0,4-6-1 16,6-4 1-16,8-3 0 15,3 0 1-15,-3-6-1 16,3-9 0-16,-7 6 0 16,0-10 1-16,0 1-1 15,4 6 0-15,-8-7 0 16,1 7 1-16,7 6-1 15,-8 0 0-15,1 0 0 16,-4 3 0-16,3 6 0 16,5 4 0-16,-5-1-1 15,1 4 1-15,-1 0 0 16,4-1 0-16,1 1 0 16,2-6 1-16,1-4-2 15,3-9 1-15,0-4 0 16,0-8 0-16,8-17 0 15,2-5 1-15,5-10-1 0,-1-13 0 16,-3-12 0-16,-4-3 1 16,-7-16-1-16,-7-3 1 15,-3-4 0-15,-8 4 0 16,-6-3 0-16,-11 19 1 16,-4 6 0-16,0 0 0 15,-10 15 0-15,7 16 0 16,-4 19-1-16,1 22 0 15,-8 16-1-15,4 25 0 16,3 22 0-16,7 21 0 16,15 23 0-16,6 15 0 15,4-3 0-15,4-6 0 0,3-25-3 16,-3-22 1-16,-8-22-9 16,4-19 1-16,0-16-4 15,-7-18 1-15</inkml:trace>
  <inkml:trace contextRef="#ctx0" brushRef="#br0" timeOffset="1612.37">6918 5001 41 0,'-7'16'20'0,"18"15"-21"16,-4-18 38-16,7-4-34 15,-4-3 1-15,11 7 1 16,11 0 0-16,7-4-7 15,7 4 0-15,7-7 1 16,7-3 1-16,0 0-9 0,-7 0 1 16,0 3-6-16,-1-6 0 15</inkml:trace>
  <inkml:trace contextRef="#ctx0" brushRef="#br0" timeOffset="1761.29">7564 5268 38 0,'-7'34'19'0,"7"4"-19"0,0-22 31 16,3 2-31-16,1 1 0 16,3 6-1-16,3 0 1 15,-10-6-6-15,7-3 0 0,4-16-5 16,-1-6 1-16</inkml:trace>
  <inkml:trace contextRef="#ctx0" brushRef="#br0" timeOffset="2089.1">7581 5155 31 0,'14'16'15'0,"4"12"-13"16,-7-25 24-16,6 3-25 16,-3 4 1-16,4-4-1 15,3 0 1-15,7 4-4 16,4-1 0-16,3 0-1 15,-6 1 1-15,2-4-1 16,-6-3 0-16,-4 0 1 0,4-3 0 16,-11 0 1-16,0 0 1 15,-3-6 2-15,-1 0 0 16,-10-1 0-16,0 7 0 31,-17 4 0-31,-1 5 0 16,4 0-4-16,-14 4 1 15,10 6-6-15,4 6 0 16,3 6-2-16,4 1 0 16</inkml:trace>
  <inkml:trace contextRef="#ctx0" brushRef="#br0" timeOffset="2185.04">7994 5500 12 0,'14'-44'6'0,"0"-6"-15"0,-3 34 7 0,-1-9 0 16,-3-6 1-16</inkml:trace>
  <inkml:trace contextRef="#ctx0" brushRef="#br0" timeOffset="2539.84">8160 5374 35 0,'7'44'17'0,"3"-41"-16"15,-10-3 34-15,11 4-35 16,-11-1 1-16,11-6-1 16,-11-4 1-16,7-5-2 15,0-1 1-15,3-2 0 16,1-7 0-16,-4-7-1 0,0 4 1 16,4-3 0-16,-4 3 0 15,3 6 0-15,1 0 1 16,-1 7-1-16,4 9 1 15,4 9 0-15,-4 6 0 16,4 7-1-16,-1 6 1 16,1 4 0-16,7 5 0 0,-8 4-1 15,1-4 1 1,3-6-3-16,-7-6 1 0,4-6-6 16,0-10 1-16,-8-12-6 15,-3-16 0-15</inkml:trace>
  <inkml:trace contextRef="#ctx0" brushRef="#br0" timeOffset="2782.85">8798 5029 55 0,'18'19'27'0,"-11"-3"-39"0,-3-10 53 15,3-6-43 1,0 3 1-16,0 0-8 0,0-3 0 16,3 0 0-16,-6-3 1 15</inkml:trace>
  <inkml:trace contextRef="#ctx0" brushRef="#br0" timeOffset="2961.28">8777 5302 45 0,'4'35'22'0,"13"-32"-18"0,-10-3 34 16,4 0-39-16,-8 0 1 0,1 0-5 15,3-3 1-15,-7 3-7 16,-3-10 0-16</inkml:trace>
  <inkml:trace contextRef="#ctx0" brushRef="#br0" timeOffset="3710.65">4463 6114 34 0,'-7'10'17'0,"24"-1"-8"0,-6-9 19 16,-1 0-26-16,19 0 1 16,2-3 3-16,8-3 0 15,21 3-7-15,11 0 1 16,27 3 3-16,5 3 1 15,24 3-1-15,24 0 1 16,8 1-2-16,28-1 1 16,7 0-2-16,21-3 1 15,-3-6 0-15,3-3 0 16,-3-4-1-16,0-2 0 16,-8 6-2-16,-17-4 1 0,-7 4-1 15,-25 3 1-15,-21 6-3 16,-14-3 0-16,-21 3-12 15,-11 0 1-15,-14 3-2 16,-14 7 0-16</inkml:trace>
  <inkml:trace contextRef="#ctx0" brushRef="#br0" timeOffset="11682.95">10403 5710 38 0,'11'-6'19'0,"17"-60"-17"16,-17 44 19-16,6-16-20 15,8-18 1-15,7-20 0 16,7-8 1-16,0-4-4 15,-1-9 1-15,-2 6 1 16,2 0 1-16,5 9-1 16,-4 10 0-16,-4 16-1 15,-3-1 1-15,-4 13-1 16,-4 13 1-16,-6 6-1 16,-4 13 1-16,-7 5-2 15,-3 17 1-15,-8 15 0 16,-3 12 0-16,0 17 0 15,-3 8 0-15,-1 7 0 0,-3 10 0 16,3-7 1-16,1 6 1 16,3-6-2-16,0 1 1 15,3-11-1-15,4-5 1 16,0-10-2-16,4-10 1 16,3-2-3-16,0-10 0 15,0-6-4-15,3-7 1 16,1-2-6-16,-11-10 0 15</inkml:trace>
  <inkml:trace contextRef="#ctx0" brushRef="#br0" timeOffset="11880.89">10608 5396 39 0,'-11'25'19'0,"8"-3"-18"16,6-19 32-16,1 4-29 15,3-4 0-15,4-3 1 16,3-3 0-16,3-4-8 16,5 1 1-16,-1-3 0 15,7-1 0-15,4-2-12 16,6-4 1-16</inkml:trace>
  <inkml:trace contextRef="#ctx0" brushRef="#br0" timeOffset="12253.46">10978 5390 31 0,'4'41'15'0,"3"9"-7"0,-7-41 16 16,4 1-23-16,-1-4 1 15,1-6-1-15,-1 0 1 16,4-6-3-16,0-7 0 15,4 1 2-15,-1-7 0 0,1 0-1 16,0 3 1-16,3-2-1 16,0-1 0-16,-4 3 0 15,1 4 0-15,0-1 0 16,-1 7 1-16,1 6-1 16,-1 6 1-16,-3 0 0 15,4 7 1-15,-4-1-1 16,4 4 1-16,-1 6 0 15,1 0 0-15,-1 0-2 16,4-3 1-16,1 0-3 16,-1-4 1-16,0-2-7 15,-4-7 1-15,8 0-6 16,3-15 0-16</inkml:trace>
  <inkml:trace contextRef="#ctx0" brushRef="#br0" timeOffset="12523.56">11709 5378 40 0,'0'34'20'0,"-7"4"-21"0,3-26 36 16,-6 7-33-16,-5 0 1 15,-6 15 1-15,0-2 1 16,-7 12-6-16,-4 15 0 0,-3 1 3 16,3-4 0-16,7 1-4 15,4-4 1-15,4-19-12 16,6 1 0-16,0-29-1 16,1-9 0-16</inkml:trace>
  <inkml:trace contextRef="#ctx0" brushRef="#br0" timeOffset="12705.37">11437 5393 45 0,'21'25'22'0,"0"54"-23"16,-14-67 45-16,4 7-45 15,0 6 1-15,-1 3-1 16,1-3 0-16,-1 1-6 15,1-1 0-15,0-10-7 0,3-2 1 16</inkml:trace>
  <inkml:trace contextRef="#ctx0" brushRef="#br0" timeOffset="13437.41">12799 5487 42 0,'3'41'21'0,"-10"-3"-22"0,4-26 35 16,-1 4-32-16,1 0 0 16,-1-1 1-16,1-2 1 15,-1-1-5-15,4-5 0 0,0-7 3 16,7-13 0-16,4-6-2 16,-1 0 1-16,4-9-1 15,4-3 0-15,0-4-1 16,-1 4 0-16,1 0 0 15,-4 6 1-15,4 6-1 16,-8 6 1-16,1 4 0 16,-1 9 0-16,1 3 0 15,0 3 0-15,-1 7 0 16,1 6 0-16,-4 6 0 16,0-3 1-16,4 0-3 15,-4 3 1-15,3 3-3 16,1 0 0-16,-1-6-10 15,4-6 1-15</inkml:trace>
  <inkml:trace contextRef="#ctx0" brushRef="#br0" timeOffset="13684.38">13219 5484 35 0,'7'31'17'0,"7"-5"-12"0,-7-14 22 15,0 7-26-15,0 3 1 16,0 3 1-16,0-9 1 16,0-1-4-16,0 1 0 15,0-10 3-15,4 4 0 16,-1-7-1-16,4-6 0 0,1-7-2 16,-1-5 0-16,0-14-4 15,0 11 1-15,0-4-10 16,0-16 0-16</inkml:trace>
  <inkml:trace contextRef="#ctx0" brushRef="#br0" timeOffset="14190.27">13557 5669 46 0,'7'35'23'0,"11"-35"-28"0,-15 0 37 16,5-10-33-1,-1 1 1-15,0-4-1 0,0-2 1 16,0-4 0-16,0 3 0 16,0 0 0-16,0 4 0 15,0 6-1-15,0-4 0 16,0 7-1-16,0 3 1 15,0 6-1-15,4 1 0 16,-1-1 0-16,-3 0 1 16,0 0 0-16,1 1 1 15,-1-4 0-15,0 0 0 16,3 0 0-16,-3 3 1 0,0-2-2 16,0-1 1-16,0 0-1 15,1-3 0-15,-1-3-1 16,0 0 0-16,3-1 0 15,1-2 1-15,-1 3 0 16,1 0 0-16,3 3 1 16,0 0 1-16,0 0 1 15,0 3 1-15,1 0 0 16,-5 3 0-16,8 1 0 16,-8 2 0-16,1 7-1 15,-1-7 0-15,1 7-4 16,0 6 1-16,3-3-10 15,3-10 0-15</inkml:trace>
  <inkml:trace contextRef="#ctx0" brushRef="#br0" timeOffset="14459.96">14199 4904 45 0,'18'56'22'0,"-11"1"-19"0,-7-32 34 15,0 16-37-15,-4 9 1 16,4 19 0-16,4 3 1 0,0 3-3 16,-1 4 1-16,1-20-2 15,-1-9 0-15,1-15-5 16,-1-7 1-16,1-6-6 15,-1-16 0-15,-6-12-2 16,-1-10 1-16</inkml:trace>
  <inkml:trace contextRef="#ctx0" brushRef="#br0" timeOffset="14687.83">14157 5359 31 0,'21'6'15'0,"25"32"-10"16,-28-29 29-16,3 4-30 15,7 5 1-15,0 1 2 16,4-6 0-16,-4 2-9 16,-3 1 0-16,0 3 6 15,-8 3 0-15,-6 0-3 16,-8 0 0-16,-6 0-1 0,-4 0 1 16,-7 3-4-16,-7-3 0 15,3 0-8-15,4-10 0 16,0-9-3-16,3 0 1 15</inkml:trace>
  <inkml:trace contextRef="#ctx0" brushRef="#br0" timeOffset="15000.84">14598 5644 54 0,'25'35'27'0,"-1"-20"-35"0,-13-12 53 0,3-3-45 16,4-6 1-16,-1-3-1 16,1-1 0-16,-7-5-1 15,-1-4 1-15,-6 0-1 16,-8 6 0-16,-3 1-1 16,-4-1 0-16,1 4-1 15,-1 6 1-15,1 6-1 16,3 6 1-16,3 10 0 15,4 3 0-15,4 6 0 16,-1 1 0-16,8 2-1 16,-1-3 1-16,4 0-4 15,4-12 0-15,7 3-6 16,0-16 1-16</inkml:trace>
  <inkml:trace contextRef="#ctx0" brushRef="#br0" timeOffset="15255.14">15014 5657 28 0,'0'0'14'0,"0"-7"-9"0,0-2 19 16,4 0-22-16,-1-1 0 15,1-2 4-15,-1-4 1 0,8 3-5 16,3 4 1-16,7-4 5 15,0-2 0-15,11 5-1 16,14-9 0-16,3 4-6 16,1-1 0-16,-8 4-14 15,-7 2 0-15,-6 4-4 16,-1 0 1-16</inkml:trace>
  <inkml:trace contextRef="#ctx0" brushRef="#br0" timeOffset="18061.1">19202 5365 17 0,'-4'3'8'0,"-10"-3"1"0,11 6 9 16,-1-6-16-16,0 0 0 16,1 4 3-16,-1-1 0 15,4-3-5-15,-3 0 0 16,3 0 4-16,0 3 1 16,0-13-2-16,3 1 1 15,4-7-1-15,8-6 0 16,2-9-1-16,4 0 0 15,8 6-1-15,6-4 0 16,7 4 0-16,4-6 0 16,0 3-1-16,-4-1 1 0,-3 4-1 15,0 0 0-15,0 0 0 16,-4 3 0-16,0 3 0 16,-3 10 0-16,0 6 0 15,-4 3 0-15,4 16 0 16,-1 15 0-16,1 0 0 15,0 16 0-15,0-3 0 16,3 3 0-16,-3-12 0 16,3-4 0-16,-7-6 0 15,4-6 0-15,7-6 1 16,7-7 0-16,3-6-1 16,0-10 1-16,-3-8-1 15,0-14 1-15,-3 7-6 16,-8-3 0-16,0-7-8 15,-14 4 0-15</inkml:trace>
  <inkml:trace contextRef="#ctx0" brushRef="#br0" timeOffset="18693.5">19293 5672 35 0,'-7'3'17'0,"11"1"-8"16,-4-1 25-16,0 0-31 15,0 3 1-15,3-3 0 16,1 0 1-16,-1 4-7 0,5-7 1 16,2-7 4-16,4-2 0 15,7-4-2-15,8-2 0 16,2-10-1-16,12 6 0 16,-4-3 0-16,3-6 1 15,4 3-1-15,0 3 0 16,-8 6-1-16,-6 10 1 15,0 6-3-15,-4 9 1 16,0 4-2-16,1 9 0 16,2 6-1-16,1 0 1 15,3-3 1-15,4 3 0 0,-4-9 2 16,-3-3 1-16,3-7 2 16,11 1 0-16,4-10 1 15,-1-7 0-15,4-2-2 16,0-7 0-16,-7-6-13 15,-4-3 0-15</inkml:trace>
  <inkml:trace contextRef="#ctx0" brushRef="#br0" timeOffset="19864.25">21332 5870 39 0,'0'6'19'0,"8"4"-10"0,-5-10 20 16,-3 0-26-16,7-4 1 15,0-14 0-15,0-17 0 16,0-6-6-16,-3-12 0 16,-4-25 4-16,0-13 1 15,3-3-2-15,4-13 0 0,4 0 0 16,3 4 0-16,4-1 0 16,10 7 0-1,4 9-2-15,3 10 1 0,0 3-1 16,1 12 0-16,-8 19-3 15,-4 3 1-15,-2 19-3 16,-5 16 1-16,-3 16-3 16,-3 5 1-16,0 13-7 15,-8 7 1-15</inkml:trace>
  <inkml:trace contextRef="#ctx0" brushRef="#br0" timeOffset="20122.23">21251 5381 39 0,'-10'56'19'0,"13"-31"-12"0,1-15 33 15,3-1-36-15,3 4 0 16,8-13 2-16,10 3 1 15,4-6-10-15,7 3 1 16,3-4 3-16,8-2 0 16,-5-3-10-16,-2-4 0 15,-11-3-7-15,-8 1 0 16</inkml:trace>
  <inkml:trace contextRef="#ctx0" brushRef="#br0" timeOffset="24216.93">18366 5092 37 0,'10'-16'18'0,"4"1"-7"0,-10 5 19 0,-1 4-26 15,-3 6 1-15,0 0 2 16,0 3 1-16,-10 13-10 16,-8 3 0-16,-10 9 5 15,-7 16 1-15,-11 6-3 16,-7 22 1-16,0 0-2 16,7 10 1-16,4-7-1 15,3-3 0-15,4-12 0 16,6-7 1-16,8-12-5 15,0-13 1-15,11-12-7 16,6-7 1-16,4-9-7 16,0-16 0-16</inkml:trace>
  <inkml:trace contextRef="#ctx0" brushRef="#br0" timeOffset="24563.86">17918 4998 47 0,'7'9'23'0,"7"1"-22"0,-11-7 40 0,8 6-39 15,-4-2 0-15,11 18 2 16,3-6 1-16,3 3-5 15,8 12 0-15,7 10 5 16,7 16 0-16,7 2-2 16,0 17 1-16,-4-4-2 15,-7 3 1-15,-3-6-2 16,0-3 1-16,0-18-4 16,-7-8 0-16,-8-8-3 15,1-7 0-15,-7-6-8 16,-8-3 1-16,-10-10-7 15,0-9 1-15</inkml:trace>
  <inkml:trace contextRef="#ctx0" brushRef="#br0" timeOffset="26513.96">21781 5889 36 0,'3'3'18'0,"1"3"-10"0,-4-12 18 15,3 0-21-15,4-4 0 16,0-9 3-16,7-9 0 16,0-13-10-16,4-12 1 15,3-16 6-15,-3-9 0 16,3-13-3-16,0 3 1 0,4-9-3 16,-4 6 0-1,-3 0-2-15,-1 6 0 0,-3 10-1 16,-3 6 1-16,-4 6-3 15,0 10 0-15,-7 9-3 16,-3 19 1-16,-4 0-5 16,0 15 0-16,3 20-1 15,-3 12 1-15,0 9 7 16,0 22 1-16,3 7 8 16,-3 9 0-16,4 22 7 15,3 6 0-15,0 13 3 16,3 0 0-16,4-4-6 15,0-12 0-15,0-6-4 16,0-16 0-16,1-12-2 16,2-16 0-16,1-10-3 15,3-9 1-15,0-12-13 16,4-10 0-16,-1-9-2 16,-3-1 0-16</inkml:trace>
  <inkml:trace contextRef="#ctx0" brushRef="#br0" timeOffset="27311.71">22514 5177 45 0,'4'0'22'0,"-8"0"-23"15,1 3 40-15,-1 3-37 16,1-6 0-16,-4 6 1 15,-4 7 0-15,-3 3-5 16,-7 3 1-16,-7 9 3 16,6 9 0-16,1 17-2 15,0 5 1-15,0 1-1 16,3 9 1-16,4 0-1 16,7-3 1-16,7-10-3 0,7-12 1 15,4-6-7-15,6-7 0 16,12-18-7-16,-5-4 1 15</inkml:trace>
  <inkml:trace contextRef="#ctx0" brushRef="#br0" timeOffset="27747.76">22878 5425 34 0,'-7'0'17'0,"-15"56"-13"0,15-47 22 16,-7 4-24-16,-7 6 0 15,-4 9 0-15,-3 3 1 16,0-2-5-16,3 5 0 16,4 4-1-16,7-4 1 15,3-6-9-15,8-6 0 16</inkml:trace>
  <inkml:trace contextRef="#ctx0" brushRef="#br0" timeOffset="27987.34">22638 5343 45 0,'14'41'22'0,"14"0"-19"16,-17-26 39-16,3 4-40 15,3 9 1-15,5 7 0 16,27 37-2-1,-24-31-2-15,-8 6 1 16,4-10 0-16,1-2-7 16,-1-4 1-16,-4-6-9 15,-2-6 0-15</inkml:trace>
  <inkml:trace contextRef="#ctx0" brushRef="#br0" timeOffset="28285.78">22969 5283 55 0,'36'66'27'0,"27"50"-25"0,-45-91 45 0,10 13-44 16,0-3 1-16,0 8-2 15,-6 11 0-15,-12-1-6 16,-6 7 1-16,-15 5-6 16,-10-2 1-16,-18-3-10 15,-7-13 0-15</inkml:trace>
  <inkml:trace contextRef="#ctx0" brushRef="#br1" timeOffset="33571.67">19893 3546 43 0,'18'0'21'0,"-8"32"-11"0,-10-26 22 16,4 10-30-16,-4 9 0 15,0 9 0-15,0 7 0 16,-4 15-4-16,4 10 1 16,0 22 0-16,4 9 0 15,3 4-2-15,4 2 0 16,-4-18-3-16,-4-16 0 0,-3-29-8 15,0-24 1-15</inkml:trace>
  <inkml:trace contextRef="#ctx0" brushRef="#br1" timeOffset="34022.68">19611 4280 38 0,'7'31'19'0,"11"23"-13"15,-11-45 29-15,0 4-32 16,0-1 1-16,0 7-1 16,0 0 1-16,0 6-6 15,0 3 1-15,-3-9 2 16,-1-3 1-16,-3 2-2 0,0-5 0 15,4-1-1-15,-4-2 1 16,7-7-1-16,7 0 1 16,3-3 0-16,12-6 0 15,9-7 0-15,15-5 1 16,7-8-1-16,0 4 1 16,-3-3 0-16,-1-6 0 15,-6 6 0-15,-12 3 0 16,-6 6 0-16,-7 1 0 15,-8 2-1-15,-9 7 0 0,-16 3-1 16,-13 9 1-16,-3 10-1 16,-19-7 1-16,-13 0-1 15,-8-2 0-15,1 2-2 16,-8-6 0-16,8-3-11 16,13-15 0-16</inkml:trace>
  <inkml:trace contextRef="#ctx0" brushRef="#br1" timeOffset="34969.03">19106 2806 30 0,'-7'50'15'0,"7"-12"-5"0,0-32 13 15,0-3-19-15,0 4 1 16,0-7 3-16,4 0 1 0,3-10-11 16,4-15 0-16,3-3 7 15,3-16 0-15,4-16-3 16,-3-2 1-16,0-4-3 16,-1-9 1-16,5-1-1 15,-5 14 0-15,1-1-1 16,-1 3 1-16,-2 16-2 15,-5 13 0-15,1 12-1 16,-1 13 1-16,-3 9-2 16,0 10 1-16,-3 9 0 15,3 9 0-15,-3 10 1 16,3 12 1-16,0 16 1 16,7 3 0-16,0-3 0 15,7-3 1-15,-7-6-1 16,-3-13 1-16,-4-13-5 15,-4-15 1-15,-3-13-8 16,-7-6 1-16,-7-6-2 0,-11-13 1 16</inkml:trace>
  <inkml:trace contextRef="#ctx0" brushRef="#br1" timeOffset="35150.11">19057 2565 38 0,'-3'9'19'0,"17"4"-19"0,-7-13 39 16,3 0-37-16,4 0 0 16,11 0 0-16,7 0 1 0,3 0-5 15,7-3 1-15,8-1-2 16,3-2 0-16,-4-3-10 16,-7-4 0-16</inkml:trace>
  <inkml:trace contextRef="#ctx0" brushRef="#br1" timeOffset="35568.82">19583 2668 43 0,'7'63'21'0,"-7"9"-20"16,0-50 32-16,0 9-31 15,0 1 0-15,-4-1 0 16,4-6 1-16,-3-3-4 0,3-3 0 16,0-10 2-16,0-9 0 15,3-12-1-15,1-13 1 16,-1-4-1-16,1-8 1 31,-4-29-1-31,-4 6 0 16,4 10-1-16,4 3 1 15,6 13-1-15,5 5 0 16,2 8 1-16,11 8 0 16,1 7 0-16,-1 6 0 15,-7 6 1-15,-7-6 0 16,-3 13-1-16,-8 8 1 0,-6 1-2 16,-8 0 1-16,-3 7-5 15,-7-11 1-15,0-8-8 16,-1 5 1-16,5-15-2 15,-1-9 0-15</inkml:trace>
  <inkml:trace contextRef="#ctx0" brushRef="#br1" timeOffset="35959.67">19858 2772 42 0,'0'44'21'0,"0"12"-24"0,0-47 41 15,0 1-36-15,0-1 0 16,0 1 0-16,0-10 1 16,-4 0-4-16,1-16 1 15,-1-6 2-15,1-3 0 16,-1-16-1-16,1-3 0 15,3 3-1-15,0-2 1 16,0-8-1-16,7 8 0 16,3 5 0-16,4 10 0 15,4-1 0-15,3 14 1 16,0 12-1-16,1 3 1 0,-8 3-2 16,-4 6 1-16,-3 7-1 15,-7-4 0-15,-3 4-3 16,-4 0 1-16,-4 3-7 15,1-10 1-15,-8 0-5 16,7-2 1-16</inkml:trace>
  <inkml:trace contextRef="#ctx0" brushRef="#br1" timeOffset="36304.61">20137 2637 37 0,'3'41'18'0,"4"-19"-15"0,-7-22 30 16,0 3-33-16,0-3 1 15,-3-7 2-15,-1-11 0 16,1-1-3-16,-1 3 0 15,1-9 2-15,-1 3 0 16,0-3 0-16,1-6 0 16,3 2-2-16,3 1 1 15,1 9 0-15,3 1 0 0,-3-1-1 16,3 9 1-16,7 4-1 16,3-3 0-16,1 9-5 15,3 3 0-15,0 3-9 16,1 0 1-16</inkml:trace>
  <inkml:trace contextRef="#ctx0" brushRef="#br1" timeOffset="36591.39">20676 2311 40 0,'-3'28'20'0,"-25"10"-22"0,17-23 29 16,-7 4-27-16,-6 6 0 15,-5 6 0-15,1 4 1 16,4 3-2-16,2 9 1 15,5-10-5-15,3-12 1 16,-1-6-6-16,5-9 0 16</inkml:trace>
  <inkml:trace contextRef="#ctx0" brushRef="#br1" timeOffset="36754.75">20355 2351 39 0,'21'32'19'0,"29"49"-16"0,-29-56 32 0,7 7-34 16,8 18 1-16,-1-6 0 16,0 0 1-16,-10 0-10 15,-1-7 1-15,-6-15-6 16,3-6 0-16</inkml:trace>
  <inkml:trace contextRef="#ctx0" brushRef="#br1" timeOffset="43930.51">21061 6340 9 0,'-18'19'4'0,"11"3"8"16,7-19 5-16,0 0-12 16,0 0 0-16,0 4 5 15,4-4 0-15,3 0-12 16,3-3 1-16,4-3 7 0,8 0 1 16,6 3-2-16,14-3 0 15,15 6-2-15,17 0 1 16,21 3-1-16,11-3 1 15,17-6-1-15,22 0 1 16,0-10-3-16,20 1 1 16,12-1-1-16,-8 4 0 15,11 6-3-15,0 3 1 16,-25 12-3-16,-10 7 0 16,-25 6-3-16,-14 3 1 0,-22-3-7 15,-17-6 0-15,-17-9 0 16,-33-1 0-16</inkml:trace>
  <inkml:trace contextRef="#ctx1" brushRef="#br1">17431 4597 0,'0'0'16,"0"0"-1,0 0 1,0 0 0,0 0-1,-14 3 1</inkml:trace>
  <inkml:trace contextRef="#ctx0" brushRef="#br1" timeOffset="45357.25">21121 7566 22 0,'-4'25'11'0,"8"0"2"15,-4-25 12-15,0 0-22 16,0 0 0-16,0-12 1 15,-4-10 1-15,4-16-7 16,-3-2 0-16,-1-17 4 16,-3-6 0-16,4-6-2 15,-1 0 1-15,1 4-1 16,3-14 0-16,7 20 0 16,0-1 1-16,7 4-1 15,3 2 1-15,5 4-1 16,-5 12 0-16,4 13 0 15,4 3 0-15,-4 13-2 0,-3 12 0 16,-4 10-5-16,-10 2 0 16,-8 14-4-16,-7-1 0 15</inkml:trace>
  <inkml:trace contextRef="#ctx0" brushRef="#br1" timeOffset="45554.86">20902 7341 39 0,'14'3'19'0,"14"-6"-22"15,-17-1 35-15,7-2-32 16,3 0 1 0,21-7-8-1,-3 4 1-15,-7-1-2 16,-4-2 1-16</inkml:trace>
  <inkml:trace contextRef="#ctx0" brushRef="#br1" timeOffset="45822.75">21424 6732 39 0,'0'38'19'0,"-7"6"-19"0,7-29 30 15,-3 14-28-15,-4 5 0 16,0 13 0-16,3 10 1 16,0-1-3-16,1 7 0 15,3-1 0-15,0-2 0 16,0-7-6-16,0-9 0 15,7-9-6-15,4-13 0 16</inkml:trace>
  <inkml:trace contextRef="#ctx0" brushRef="#br1" timeOffset="46151.18">21661 7381 44 0,'3'0'22'0,"4"0"-31"15,-7 0 38-15,-3 0-29 16,-4 3 0-16,-4-6 0 16,0 3 0-16,-3 7 0 15,0-1 0-15,0 6 0 16,0 4 0-16,0 6 0 15,3 0 1-15,4-6-2 0,4-1 0 16,6-5-2-16,8-7 1 16,3-3-2-16,0-6 1 15,4-4-1-15,-1-2 0 16,1-1-1-16,-4-6 1 16,0 0-4-16,0 1 0 15</inkml:trace>
  <inkml:trace contextRef="#ctx0" brushRef="#br1" timeOffset="47026.02">21918 7369 45 0,'7'6'22'0,"-3"-9"-28"0,-4 3 45 16,0 0-37-16,0 0 0 16,0 0-1-16,-4 0 0 15,-3 0-3-15,-7 0 1 16,-4 3 0-16,1 0 1 16,3 3-2-16,-1 1 1 15,5 2-2-15,-1 1 1 16,1 2-1-16,3-3 1 15,3-2-2-15,4 2 0 16,0-9 0-16,7-3 0 0,7-10 0 16,0 1 0-16,4 6-1 15,0-4 1-15,-1 4-3 16,1 0 1-16,-4 3-2 16,0-1 1-16</inkml:trace>
  <inkml:trace contextRef="#ctx0" brushRef="#br1" timeOffset="47346.21">22045 7516 24 0,'14'31'12'0,"4"-24"-12"16,-11-7 23-16,7 3-21 15,4-6 1-15,3 0 0 16,7-10 1-16,4-3-4 16,0-12 0-16,-8-6 4 15,1-16 0-15,0-1-1 16,-4-15 0-16,-7-3-1 15,-7-6 1-15,0 0-2 16,-7 3 0-16,0 3-2 16,-4 9 0-16,1 10-2 0,-4 12 1 15,0 17-1-15,-4 14 0 16,-3 17 0-16,-3 8 1 16,-1 20 0-1,0 19 0-15,4 12 2 0,4 3 1 16,6 6-1-16,8-9 1 15,3-6-4-15,0-10 1 16,0-9-7-16,0-16 1 16</inkml:trace>
  <inkml:trace contextRef="#ctx0" brushRef="#br1" timeOffset="47533.54">22006 7159 47 0,'7'44'23'0,"15"-32"-22"0,-12-15 44 0,8 0-44 15,-4 0 1-15,32 3-1 16,3-3 0-16,8-1-9 16,10 4 1-16,-4-3-8 15,-3 6 1-15</inkml:trace>
  <inkml:trace contextRef="#ctx0" brushRef="#br1" timeOffset="48117.31">23290 7485 42 0,'0'25'21'0,"-3"0"-14"0,3-19 30 0,3 7-36 15,1 6 1-15,-1 3 0 16,1-4 0-16,0-2-4 16,-1-3 1-16,4-7 1 15,0-9 1-15,-3-7-2 16,-1-5 0-16,1-10-1 15,-1-4 0-15,1-8 0 16,-1 2 0-16,1-6-1 16,-1-2 1-16,4 2-1 15,0 3 0-15,1 10 1 16,2 9 0-16,4 0 0 0,0 10 1 16,4 3 1-16,3 2 0 15,-7 11 0-15,0 5 0 16,-3 7 0-16,-8 0 1 15,-6 3-1-15,-4 3 0 16,0 0-2-16,-7 0 0 16,-11-6-3-16,-3-7 1 15,0-8-7-15,-1-11 0 16</inkml:trace>
  <inkml:trace contextRef="#ctx0" brushRef="#br1" timeOffset="48419.31">23657 6829 27 0,'0'4'13'0,"4"33"-7"15,-4-21 20-15,0 6-23 16,-4 9 0-16,1 16 2 16,-1-6 1-16,1 12-8 0,-1 7 1 15,4-1 3-15,0-5 1 16,0-7-4-16,0-10 0 16,4-5-10-16,-4-20 1 15,0-12-2-15,0-9 1 16</inkml:trace>
  <inkml:trace contextRef="#ctx0" brushRef="#br1" timeOffset="48588.9">23470 7181 47 0,'18'3'23'0,"24"-16"-25"0,-24 7 48 0,10 0-44 15,14-1 0-15,15-5-2 16,3 9 1-1,-4 6-17 1,-17 6 1-16</inkml:trace>
  <inkml:trace contextRef="#ctx0" brushRef="#br1" timeOffset="49680.51">21064 8482 42 0,'-10'22'21'0,"-8"-3"-20"0,18-13 23 16,-3 0-24-16,3-3 0 15,0-3 0-15,3-9 1 0,4-4-1 16,4-12 0-16,6-9 0 15,1 3 0-15,3-10 0 16,0 3 0-16,-3 0-1 16,-4 13 1-16,0 10-2 15,0 5 1-15,-3 20-2 16,-4-1 1-16,-3 4 0 16,-1 2 0-16,1-2 0 15,-1 6 0-15,1-7 2 16,-1 4 0-16,1-4 1 15,3 1 1-15,-7-4 0 16,0 1 1-16,0-7-1 16,0 0 0-16,0-3-2 15,3-9 1-15,8-4-1 16,-4-3 0-16,4 1-1 16,-1-1 1-16,1-9-1 0,-1 6 1 15,-3 4-1-15,0 2 1 16,0 0-1-16,0 1 1 15,1 2-1-15,-1 1 1 16,3 0 0-16,4 9 0 16,-3 0 0-16,-1 9 1 15,1 0-1-15,-4 10 1 16,0-3-1-16,0 6 1 16,0 0-1-16,0 3 0 0,4-3-4 15,-1-3 1-15,5-4-8 16,2-5 1-16</inkml:trace>
  <inkml:trace contextRef="#ctx0" brushRef="#br1" timeOffset="50069.21">21795 8322 40 0,'0'16'20'0,"0"-26"-24"15,0 10 33-15,0 0-29 16,0 3 0-16,-4 4 0 16,-6-1 0-16,-1 0 0 15,0 4 1-15,1 2-1 16,-1 4 0-16,1-4 0 16,3 1 1-16,-1-7-2 15,5 1 1-15,3-7-2 0,7-4 1 16,4-2-2-16,-1-3 1 15,1-4 0-15,-1 1 0 16,1-1 0-16,0 4 0 16,-8-1 1-16,1 1 1 15,3 6 0-15,0 6 0 16,0 6 1-16,0 7 0 16,0 3-1-16,0 6 1 15,3-9-2-15,1 2 1 16,3-2-6-16,4 0 1 0,7-7-4 15,3-3 0-15</inkml:trace>
  <inkml:trace contextRef="#ctx0" brushRef="#br1" timeOffset="50327.49">22253 8328 31 0,'0'3'15'0,"-14"23"-21"16,7-20 27-16,-4 0-21 16,-3 7 0-16,-3 2 0 15,-4 4 0-15,-4 3 1 16,4-3 1-16,0 0-1 16,6 6 0-16,5 3 0 15,6-3 1-15,4 3-3 16,7-9 1-16,7-3-8 0,8-7 0 15,9-9-1-15,1-9 1 16</inkml:trace>
  <inkml:trace contextRef="#ctx0" brushRef="#br1" timeOffset="50686.93">22348 8090 35 0,'-3'66'17'0,"3"25"-19"0,3-72 35 0,1 6-32 15,0 3 0-15,-1 3 0 16,1-6 1-16,3-6-3 16,0 0 0-16,3-6 0 15,1-4 1-15,-1-6-3 16,1-9 1-16,-4-4 0 15,0-5 0-15,-3-1 1 16,6 3 0-16,-6 4 3 16,-1 3 0-16,1 9 0 15,3 6 1-15,0 10 0 16,4 0 0-16,-4 9-1 16,3 0 1-16,1 1-3 15,-1-1 1-15,1-6-3 0,3 0 1 16,0-10-11-16,0-9 0 15</inkml:trace>
  <inkml:trace contextRef="#ctx0" brushRef="#br1" timeOffset="50914.88">22754 8476 42 0,'0'31'21'0,"0"-3"-26"0,0-21 31 0,0-1-29 15,0 0 0-15,0-6-7 16,0-6 0-16,0-7 9 16,-3 4 1-16,-1-10-11 15,-3-3 1-15</inkml:trace>
  <inkml:trace contextRef="#ctx0" brushRef="#br1" timeOffset="51078.48">22645 8197 33 0,'3'3'16'16,"8"9"-16"-16,-8-5 33 0,5-1-32 16,2 3 0-16,4 4-1 15,4 2 1-15,-1-8-3 16,5 2 0-16,-1 1-4 0,0 2 1 15,0-3-6-15,-3 1 0 16</inkml:trace>
  <inkml:trace contextRef="#ctx0" brushRef="#br1" timeOffset="51617.49">22853 8485 23 0,'0'9'11'0,"7"26"-1"0,-3-32 16 15,-1 3-26-15,1-2 1 16,3-4-2-16,-4-4 0 0,1-5 0 16,-1 0 0-16,-3-1-1 15,4-2 0-15,-1-1-1 16,1 1 1-16,-1-1 1 16,1 4 0-16,-1 2 0 15,-3 7 1-15,7 0 0 16,1 7 1-16,2 2 1 15,4 0 0-15,-7 7 0 16,4 0 0-16,-1-1 0 16,-3 1 0-16,4 0 0 15,0-4 1-15,3 1-1 16,0-7 1-16,4-3 0 16,-1-6 0-16,1-3 0 15,3-7 0-15,0 1-1 0,4-1 1 16,-4-2-2-16,-3-4 0 15,-1-6-2-15,-3 0 1 16,-7 3-1-16,-3 0 1 16,-8 3-2-16,-3 6 1 15,0 7-1-15,-3 6 0 16,-4 9 1-16,3 10 0 16,0 3 0-16,8 6 1 15,3 10 2-15,7 3 0 16,7 0 1-16,7-7 0 15,7-9-2-15,4 0 0 16,-4-12-6-16,1-7 1 16,-5-12-9-16,-10-7 1 15</inkml:trace>
  <inkml:trace contextRef="#ctx0" brushRef="#br1" timeOffset="52113.67">24049 8545 46 0,'3'40'23'0,"-3"-18"-20"0,4-18 39 0,-1-1-40 16,5-3 0-16,-1-7 0 15,3-8 1-15,1-7-5 16,3-6 1-16,-4-10 2 16,5-3 1-16,-5 10-2 15,1-7 0-15,3-3 0 16,0 4 0-16,0 12 1 15,0 6 0-15,4 9-2 16,3 10 1-16,0 7-7 16,-3 2 0-16,3 1-8 15,-3-4 0-15</inkml:trace>
  <inkml:trace contextRef="#ctx0" brushRef="#br1" timeOffset="52473.53">24426 8551 59 0,'18'22'29'0,"21"-10"-36"0,-29-8 50 16,1-4-43-16,3 0 0 16,0-4-1-16,-3-5 1 15,-1 0-1-15,-3-4 1 16,-3-3-2-16,-4 1 1 15,-4-4-3-15,-3 0 0 16,-3 0-1-16,-4 7 1 16,-4 2-1-16,4 4 1 0,-4 15 1 15,1 1 0-15,-1 6 2 16,7 5 1-16,4 11 0 16,7 5 1-16,7 4 0 15,4 13 0-15,7-7-1 16,-1-4 1-16,1-2-4 15,-8-6 1-15,5-10-8 16,2-9 1-16,1-7-2 16,0-12 0-16</inkml:trace>
  <inkml:trace contextRef="#ctx0" brushRef="#br1" timeOffset="52833.52">24733 8934 37 0,'4'56'18'0,"-1"-9"-18"0,1-44 35 16,-1 0-32-16,-3 0 1 16,0 1 0-16,0-4 1 15,0-10-7-15,0-12 1 16,0-6 4-16,0-13 0 16,-3-15-2-16,-4-4 0 15,0-3 0-15,3 7 0 16,1 0-1-16,3 2 1 15,3 4-1-15,8 9 1 16,6 7 0-16,8 12 0 16,7 9-1-16,0 13 1 15,-4 7-1-15,-3 2 1 0,-8 13-2 16,-10 6 0-16,-7 7-2 16,-3 2 0-16,-8 1-2 15,-3 0 0-15,-4-13-3 16,1-7 1-16,-1-2-7 15,0-6 1-15,4-10 2 16,4-7 0-16</inkml:trace>
  <inkml:trace contextRef="#ctx0" brushRef="#br1" timeOffset="53252.51">25125 8799 29 0,'-4'22'14'0,"-6"0"-19"0,10-22 28 16,0 0-20-16,0 0 0 16,0-10 1-16,0-9 0 0,0-9-5 15,-4 0 0-15,4-3 4 16,0-7 0-16,0 0-2 16,0 1 1-16,0 12-1 15,4 6 1-15,3 0-1 16,3 6 1-16,8 1 1 15,3 6 1-15,4 2-2 16,3 1 1-16,4 0-1 16,3 3 0-16,-3 0-3 15,-4 3 0-15,-7 4-13 16,-10-1 1-16</inkml:trace>
  <inkml:trace contextRef="#ctx0" brushRef="#br1" timeOffset="59408.04">26307 4713 30 0,'28'-32'15'0,"-7"20"-5"0,-17 6 16 16,-4 2-23-16,0-5 1 15,-4 3 4-15,-7 12 0 16,-3 3-10-16,-3 1 0 16,-8 5 6-16,4 4 0 15,0 3-2-15,3 0 0 0,0 6-2 16,4-6 1-16,4 3-1 16,3-3 1-16,7-3 0 15,3 0 0-15,1 0 0 16,13-10 0-16,8 4 0 15,7-1 1-15,0-2-1 16,-4-1 1-16,-7-6-1 16,-7 0 0-16,-7 10-1 15,-10 9 1-15,-15 6-3 16,-7 0 1-16,1-6-4 16,2-6 0-16,1 3-11 15,4-3 0-15</inkml:trace>
  <inkml:trace contextRef="#ctx0" brushRef="#br1" timeOffset="59652.35">26575 4895 56 0,'7'34'28'0,"-14"10"-31"0,7-47 46 16,-4 6-43-16,1 3 1 15,-4 7-2-15,0 6 1 0,3 3-4 16,1 6 1-16,3-13-12 16,0-5 0-16</inkml:trace>
  <inkml:trace contextRef="#ctx0" brushRef="#br1" timeOffset="60400.68">26666 4735 1 0,'32'50'0'0,"4"3"14"15,-26-31-26-15,4 0 13 16,4 6 0-16,-4 7 7 16,-3-1 1-16,-1 4-8 15,-3-16 1-15,-3 9 5 16,-4-12 0-16,0-3 0 0,-4-7 1 16,4 1-3-16,0-10 0 15,11-13-3-15,-4-3 1 16,3-3-1-16,5-6 1 15,-1 13-4-15,0-1 1 16,0-6-3-16,0 10 1 16,0 3-2-16,0 6 1 15,4-10-1-15,-4 7 1 16,0 3 1-16,0 3 0 0,0 4 2 16,0 2 0-16,4 0 1 15,0 4 0-15,-1 0 0 16,1-1 1-16,0 4-1 15,-1-7 0-15,-3-6 1 16,0-3 0-16,1-3-1 16,-5-16 1-16,1 7-1 15,-4-1 1-15,-4 4-2 16,1-7 1-16,-4 7-4 16,0 3 0-16,0 9-1 15,0 15 1-15,0 4 0 16,0 10 1-16,3 9 3 15,4 9 0-15,4 3 4 16,3 7 0-16,-3-4 0 16,-1 1 1-16,-3-4-1 15,0-3 1-15,-3-6-4 16,-8-3 1-16,-3-7-3 16,-7-9 0-16,-7-9-1 0,-11 0 1 15,-7-13-1-15,-3-22 0 16,3-3 1-16,-7-6 0 15,1-16 0-15,6 3 0 16,4 7 1-16,13-1 0 16,12 7 0-16,6 6 1 15,15 6-2-15,10 4 1 16,7 2-5-16,8 4 0 16,-5 6-8-16,1-3 1 15</inkml:trace>
  <inkml:trace contextRef="#ctx0" brushRef="#br1" timeOffset="60700.14">27390 4377 38 0,'14'32'19'0,"-7"84"-16"0,-7-85 29 16,0 19-30 0,0 13 1-16,0-7 1 15,3 10 0-15,-3 0-7 0,0-3 0 16,0-13-3-16,0-13 1 15,4-2-8-15,3-7 0 16</inkml:trace>
  <inkml:trace contextRef="#ctx0" brushRef="#br1" timeOffset="61015.91">27594 5070 39 0,'32'16'19'0,"17"-16"-15"0,-31-6 31 0,7-4-35 16,-1-15 0-16,-2 13-1 15,-5-4 0-15,4-37 0 16,-21 27-1 0,-7 8 1-16,-10 2-1 15,-4 13 1-15,-8 3 0 16,1 16 1-16,0-4 2 15,3 16 0-15,4 13 2 16,10-3 0-16,11 9 0 16,8-3 0-16,9-10-2 15,8-6 1-15,3-3-8 16,0-9 1-16,-3-6-11 16,-7-17 1-16</inkml:trace>
  <inkml:trace contextRef="#ctx0" brushRef="#br1" timeOffset="61659.89">29245 4396 44 0,'14'16'22'0,"22"-23"-16"16,-22 7 33-16,7 4-36 15,7 5 0-15,0 0 2 16,1 1 0-16,6-4-7 0,0 3 1 15,-7 7 3-15,-10-3 0 16,-7 5-3-16,-4 1 1 16,-11 0-1-16,-3 0 0 15,0 6-3-15,0 0 1 16,-4-3-1-16,1 3 0 16,-1-3 0-16,4-3 1 0,7 0 1 15,4 0 1 1,-1 2 1-16,11 5 0 0,4-1 2 15,3 9 1-15,4-12-1 16,-4 9 1-16,-3-15-2 16,-8 0 1-16,-10 6-2 15,-14 6 1-15,-7 6-2 16,0-5 0-16,-11-1-4 16,-3-12 0-16,-4-1-9 15,7-2 0-15</inkml:trace>
  <inkml:trace contextRef="#ctx0" brushRef="#br1" timeOffset="62125.28">29831 4584 19 0,'-4'6'9'0,"-6"13"14"0,10-22 0 16,-4 3-19-16,1 0 1 15,-1 6 3-15,1 4 0 16,3-1-10-16,0 1 1 16,3-1 7-16,4 0 0 15,4 1-2-15,3-4 1 16,7 0-2-16,4 1 0 0,0-4-1 15,-4 0 0-15,-4 0-2 16,-3-3 1-16,-3 9-1 16,-11 7 0-16,-4 3-1 15,-13 15 0-15,-1 1 0 16,-3-7 0-16,0 7 1 16,-4 5 0-16,8 4 1 15,2 0 0-15,5-9 0 16,6-1 0-16,8 1 1 15,6-10 0-15,8-3-1 16,10-3 0-16,4-4-4 16,-4-15 0-16,0-9-8 15,1 3 1-15,-5-7-7 16,1-3 0-16</inkml:trace>
  <inkml:trace contextRef="#ctx0" brushRef="#br1" timeOffset="62741.12">30635 4440 44 0,'0'44'22'0,"-14"31"-21"0,14-56 35 0,-3 15-35 15,3 13 0-15,0 16 0 16,7 0 0-16,3 9-2 16,1-6 1-16,3-10-3 15,0-12 1-15,0-6-6 16,0-19 1-16,0-4-1 16,-3-12 0-16,-4-9 0 15,-7-10 0-15,-4 1 2 16,-3-4 1-16,-3 6 2 15,-1 1 1-15,4 6-2 16,4 2 0-16,3-5 0 16,0 9 0-16,7-3 2 0,7-6 1 15,3 9 6-15,5 6 0 16,6 3 5-16,0 7 1 16,0 0-1-16,-7 2 1 15,-3 7-3-15,-4-9 1 16,-7 0-6-16,-7 3 1 15,-7-1-4-15,-3 4 0 16,-1-3-4-16,-3-3 1 0,3-4-6 16,1-2 0-16,6-4-3 15,4-6 1-15</inkml:trace>
  <inkml:trace contextRef="#ctx0" brushRef="#br1" timeOffset="62969.03">31108 5007 37 0,'-11'38'18'0,"1"15"-20"15,10-40 35-15,-4 0-32 16,4-7 0-16,0 3-2 15,0-3 0-15,4 1-7 0,-4-7 1 16,0 0-4-16,0-16 1 16</inkml:trace>
  <inkml:trace contextRef="#ctx0" brushRef="#br1" timeOffset="63133.25">31027 4703 24 0,'10'3'12'0,"8"-3"-7"0,-11-3 17 0,4-3-21 16,3 0 0-16,0-1-4 15,-4-5 1-15,8-1-5 16,7 4 0-16</inkml:trace>
  <inkml:trace contextRef="#ctx0" brushRef="#br1" timeOffset="63341.6">31383 4095 22 0,'4'9'11'0,"3"38"-4"15,-4-25 14-15,-3 10-19 16,0 12 0-16,-3-7 2 16,-4 23 0-16,3 15-5 15,1 16 1-15,3 9 3 16,0 4 1-16,0-4-4 15,0-12 0-15,3-10-8 16,1-18 1-16,-1-16-4 16,1-22 1-16</inkml:trace>
  <inkml:trace contextRef="#ctx0" brushRef="#br1" timeOffset="63510.68">31044 4964 29 0,'0'3'14'0,"29"3"-5"0,-15-6 25 16,0 0-32-16,11-6 1 16,13-7 0-16,15-6 0 0,11 4-7 15,3-4 1-15,-11 9-8 16,-13 1 1-16</inkml:trace>
  <inkml:trace contextRef="#ctx0" brushRef="#br1" timeOffset="64423.43">26197 6061 43 0,'4'44'21'0,"-8"-25"-20"0,4-7 21 15,-3 10-23-15,-1 3 1 16,1 13 2-16,-1 6 1 15,1-3-1-15,-1-7 1 16,1-9 0-16,-1-6 1 16,-3-9 0-16,-4-10 0 0,-3-7-2 15,-7-8 0-15,-4-7-2 16,-3 9 0-16,0 1-1 16,0-1 1-16,0 4-1 15,-4 2 1-15,4 4-1 16,-4-3 1-16,4 9-2 15,-1 6 1 1,8 32 1 0,7 6 0-16,11 3 0 15,10-6 1-15,7 3-3 16,14 0 1-16,11-6-2 16,10-9 1-16,8-11-5 15,-12-8 0-15,5-7-7 16,-1-6 1-16</inkml:trace>
  <inkml:trace contextRef="#ctx0" brushRef="#br1" timeOffset="64678.91">26494 6478 17 0,'14'-28'8'0,"0"12"8"0,-11 13 4 16,-3 3-14-16,0 0 1 16,0 0 1-16,0-3 0 15,-7 3-11-15,-3 0 0 16,-4 6 7-16,-4 1 1 15,-7 5-3-15,8 7 1 16,-1 6-2-16,4 3 1 16,3 0-1-16,8-2 0 15,3-8-2-15,0-2 1 0,7-7-2 16,7-5 1-16,7-4-3 16,0-7 1-16,4-8-5 15,-4-4 1-15,-3-3-5 16,-1-10 1-16</inkml:trace>
  <inkml:trace contextRef="#ctx0" brushRef="#br1" timeOffset="64937.53">26681 6497 41 0,'7'34'20'0,"0"23"-21"16,-4-45 35-16,4-2-31 16,0 2 1-16,0 1 0 0,0 0 0 15,1-7-6-15,6-3 1 16,3-3 3-16,4 0 1 16,-3-9-3-16,3-10 0 15,-3-6-5-15,0-4 1 16,-1 4-10-16,1-9 1 15</inkml:trace>
  <inkml:trace contextRef="#ctx0" brushRef="#br1" timeOffset="65250.71">27122 5882 49 0,'3'72'24'0,"-6"23"-31"16,3-61 38-16,0 7-31 15,3 18 0-15,1 14 0 16,-1 2 0-16,4-6-1 16,-3-19 0-16,3-9-6 0,-4-10 1 15,1-15-6-15,-4-16 0 16</inkml:trace>
  <inkml:trace contextRef="#ctx0" brushRef="#br1" timeOffset="65460.41">27266 6346 39 0,'25'32'19'0,"21"-23"-22"0,-36-2 32 0,-3 2-29 16,-7 3 0-16,-3 10-1 15,-4 7 0-15,-4 2-2 16,-3-6 1-16,-4 3-7 15,1-9 0-15,-1-13-1 16,1-6 0-16</inkml:trace>
  <inkml:trace contextRef="#ctx0" brushRef="#br1" timeOffset="65698.75">27573 5776 34 0,'0'50'17'0,"-7"44"-20"15,4-60 34-15,-5 1-30 0,1-7 0 16,-3 41 1-16,-1 10 0 16,8-1-3-16,-1 4 0 15,1-13 0-15,3-19 0 16,3-10-5-16,4-8 1 15,0-10-6-15,4 0 0 16</inkml:trace>
  <inkml:trace contextRef="#ctx0" brushRef="#br1" timeOffset="66013.72">27725 6447 43 0,'42'9'21'0,"8"-12"-26"15,-40 3 40-15,4-6-36 16,0 0 1-16,0-4-2 16,-3-6 1-16,-7 1 0 15,-8-4 1-15,1 3-2 16,-5 7 1-16,-6 3-1 16,-3 6 1-16,-4 12 1 15,-1 10 1-15,5 9 0 16,6 13 1-16,8-6 1 15,6 3 0-15,8 3 0 16,6-7 0-16,1-5-1 16,10-7 1-16,8-6-4 15,-5-10 1-15,1-6-12 16,0-12 1-16,0-1-2 0,-1-5 0 16</inkml:trace>
  <inkml:trace contextRef="#ctx0" brushRef="#br1" timeOffset="66614.5">29602 5876 45 0,'-7'6'22'0,"-18"10"-29"15,14-7 43-15,1 4-36 16,-1 6 0-16,-3 12 0 16,-4-3 0-16,-3 1 0 0,-7 15 0 15,3-1 1-15,4 14 0 16,7 2 1-16,10 7 1 15,12 0-1-15,6-6 1 16,3-7-1-16,1-12 1 16,14-13-1-16,-1-6 0 15,-2-13-2-15,-5-12 1 16,-3-6-1-16,-10-4 0 16,-7-9 0-16,-11 7 0 15,-11-4-1-15,0 6 0 0,-10 4-2 16,-4 9 0-16,-3 0 0 15,-4 9 0-15,7 7-2 16,4 6 1-16,7 9-4 16,3-12 1-16,11-3-5 15,4-1 0-15</inkml:trace>
  <inkml:trace contextRef="#ctx0" brushRef="#br1" timeOffset="67006.63">29838 5926 39 0,'3'-6'19'0,"-10"19"-20"0,7-10 33 16,-3 6-31-16,-8 10 0 16,-3-3 1-16,-3 6 0 15,2-1-2-15,-2 11 0 0,6 5 3 16,1-2 1-16,6 3-1 15,4-4 0-15,7-3 0 16,4-5 0-16,10-11-4 16,7-9 1-16,4-6-7 15,0 0 0-15,-1-9-8 16,-6-19 1-16</inkml:trace>
  <inkml:trace contextRef="#ctx0" brushRef="#br1" timeOffset="67184.78">30018 5845 38 0,'-4'25'19'0,"11"34"-13"16,-3-30 28-16,-4-1-30 15,0 13 0-15,0 9 3 16,-7 19 0-16,0 3-9 16,3 16 0-16,1-7 5 15,-4-2 1-15,3-10-9 16,1-13 0-16,-1-21-10 0,1-17 0 15</inkml:trace>
  <inkml:trace contextRef="#ctx0" brushRef="#br1" timeOffset="67594.16">30607 5848 41 0,'-7'38'20'0,"10"15"-15"16,-3-28 27-16,0 9-30 16,4 7 1-16,-4 9 0 15,0 13 0-15,4 0-5 16,-1-4 1-16,1-5-1 0,-4-14 0 15,3-11-11-15,-3-11 0 16,4-14 0-16,-1-11 0 16</inkml:trace>
  <inkml:trace contextRef="#ctx0" brushRef="#br1" timeOffset="67816.84">30699 6287 34 0,'35'25'17'0,"7"9"-19"0,-35-24 33 0,-3 6-30 15,-4-1 0-15,-7 4-1 16,0 3 1-16,-7 0-2 16,-4 0 1-16,0-3-2 15,1-7 0-15,3-2-6 16,0-4 1-16,7-9-3 15,7-7 0-15</inkml:trace>
  <inkml:trace contextRef="#ctx0" brushRef="#br1" timeOffset="68027">30984 6293 35 0,'0'35'17'0,"-10"34"-22"0,6-54 33 16,-3 4-28-16,4 0 0 15,-1 0-4-15,1-4 1 16,3-5-5-16,-4-7 1 16,4-12-2-16,0-10 0 15</inkml:trace>
  <inkml:trace contextRef="#ctx0" brushRef="#br1" timeOffset="68446.25">31161 5497 37 0,'10'47'18'0,"-17"88"-24"0,4-92 38 15,3 23-31-15,0 13 0 16,0 12 1-16,0 3 1 16,0-6-4-16,0-4 1 15,0-12 0-15,0-18 1 16,3-10-7-16,-3-19 0 0,4-13-5 15,-8-9 0 1</inkml:trace>
  <inkml:trace contextRef="#ctx0" brushRef="#br1" timeOffset="68645.73">31009 6215 35 0,'11'22'17'0,"17"0"-10"0,-17-19 28 0,3 3-32 16,7-6 0-16,0 0 0 16,14 3 0-16,8-6-7 15,2 3 0-15,5-6-6 16,-4 0 1-16,-7-7-4 16,-8 4 0-16</inkml:trace>
  <inkml:trace contextRef="#ctx0" brushRef="#br1" timeOffset="68839.83">31655 6497 53 0,'14'28'26'0,"-7"0"-40"0,-4-21 54 15,-3-4-55-15,-3 0 0 0,-11-3-11 16,-4-6 0-16</inkml:trace>
  <inkml:trace contextRef="#ctx0" brushRef="#br2" timeOffset="74587.77">17367 4321 17 0,'0'12'8'0,"7"10"0"15,-7-19 9-15,0 7-15 16,4-4 1-16,-4 0 3 15,0 7 0-15,0 3-7 0,0 12 1 16,-4 3 4-16,-3 13 1 16,-3 16-2-16,3 27 1 15,-4 4-3-15,-3 22 1 16,7 13-1-16,0 2 0 16,3-2-1-16,1-13 0 15,-4-13 0-15,0-12 0 16,0-10-2-16,3-12 0 15,1-16-6-15,-1-15 0 16,-3-17-3-16,0-14 1 0</inkml:trace>
  <inkml:trace contextRef="#ctx0" brushRef="#br2" timeOffset="75818.45">17395 4452 20 0,'11'32'10'0,"35"-20"-12"0,-28-12 13 16,6 0-14-16,4 0 0 15,8-3 3-15,6 0 1 16,7 3 2-16,8 0 1 15,-4 3 0-15,14 7 0 16,3 2 1-16,15 7 1 0,3-6-2 16,4-1 1-1,0-6-3-15,14 1 0 0,14-1-1 16,3-3 0-16,4-3 0 16,11 6 0-16,20 7-1 15,-2 3 1-15,16 5-1 16,12 11 1-16,-4-10-1 15,7 0 1-15,3-7-1 16,-3 1 1-16,4 0 0 16,-11-10 0-16,0-6 0 15,7-6 1-15,-8-10-1 16,-2-3 1-16,3-6-1 16,3 0 0-16,-13-9-1 15,-5-1 0-15,-6-9-1 16,-11 10 1-16,-17 9 0 15,-4 6 0-15,-7 3-1 16,-4 10 1-16,1-13 0 16,-19 13 0-16,-17-1 0 15,-6 7 1-15,-8 7-1 0,-7-4 0 16,-8 6 0-16,-2 7 0 16,-15 0-1-16,-7-4 1 15,-3 10-1-15,-7 0 1 16,-4 9-1-16,-7 10 1 15,-7 3-1-15,0 9 1 16,-7 4-1-16,-4-4 1 0,1 7 0 16,-4-1 0-16,-1 23 0 15,8 3 0-15,4 12 0 16,3-3 0-16,0 3 0 16,0 3 0-16,3-2 0 15,1-11 1-15,3-2-1 16,4-13 0-16,-4 0 0 15,3 4 0-15,-3-14 0 16,0-2 1-16,-7 3-1 16,0-7 0-16,0 4 0 15,4-13 0-15,-4-7 0 16,-4-5 0-16,-3-4 1 16,-7 1 0-16,-4-10-1 15,-3 0 1-15,-3-4-1 16,-15-2 0-16,-18 0 0 15,-6-10 1-15,-18-3-1 0,0-3 0 16,-11-3 0 0,-14-3 1-16,-17-1 0 0,3-2 0 15,-11 9-1-15,-10-3 1 16,-18 0-1-16,11 3 0 16,-14-3 0-16,-15-1 1 15,5 1-1-15,-15-6 0 16,-11-7 1-16,-7-3 1 15,-20 1-1-15,-1-7 0 16,-18 3 0-16,5 0 0 16,-19 9 0-16,15 7 0 15,-15 0-2-15,18 6 0 16,-141 12 0 0,53-6 0-16,56 4 0 15,29-1 1-15,21 4-5 16,28 2 1-16,24-5-8 15,22 2 0-15</inkml:trace>
  <inkml:trace contextRef="#ctx0" brushRef="#br2" timeOffset="83429.64">4233 9307 49 0,'-7'22'24'0,"0"31"-16"0,7-44 25 16,0 13-33-16,-3 13 1 16,3 9 0-16,0 15 0 15,-7 7-2-15,7 13 1 16,0-7-1-16,0 9 1 0,0-12-3 16,0-3 1-1,0-6-6-15,0-13 1 0,0-10-8 16,7-18 1-16</inkml:trace>
  <inkml:trace contextRef="#ctx0" brushRef="#br2" timeOffset="83971.69">4703 9868 51 0,'0'9'25'0,"0"4"-31"0,0-4 44 16,-11 7-39-16,0-10 0 0,-3 4 0 15,0 2 1-15,-7 1-1 16,-4 2 1-16,4 1-2 15,0 0 0-15,3-4 0 16,4 1 0-16,4-4 0 16,-4 1 0-16,10-4 1 15,4 3 0-15,4-2 1 16,10 2 0-16,7 0 1 16,0-2 0-16,-3 2-1 15,-4 1 1-15,-4 5-2 16,-3-5 1-16,-14-1-2 15,4 4 0-15,-8-1-5 16,-6 1 0-16,2-7-4 16,1-3 0-16</inkml:trace>
  <inkml:trace contextRef="#ctx0" brushRef="#br2" timeOffset="84361.68">4865 9824 40 0,'-4'9'20'0,"4"-5"-22"0,0-1 36 16,-10 0-33-16,3 3 0 15,-4 4 0-15,0 8 1 0,-6 1-3 16,3-6 0-16,0-1 2 16,10 1 0-16,-6-1-1 15,2 1 0-15,5-1 1 16,-4-2 0-16,3-1 0 16,4 1 0-16,0-1 0 15,11 0 0-15,0 1 0 16,10-1 1-16,-4 1-2 15,-3-1 0-15,-3 4-1 16,-4 2 0-16,-14 1-5 16,3-3 1-16,-6 9-9 15,-8-7 1-15</inkml:trace>
  <inkml:trace contextRef="#ctx0" brushRef="#br2" timeOffset="84679.29">4981 10015 27 0,'0'41'13'0,"-7"12"-11"0,7-40 14 0,0 0-14 15,0-1 1-15,0 1 3 16,0-1 1-16,0 1-7 16,7-7 0-16,-3-3 6 15,6-6 0-15,8-6-1 16,3-10 0-16,0-9-2 16,4-7 0-16,-4 4-6 15,0 15 1-15,-3 0-11 16,-4-6 0-16</inkml:trace>
  <inkml:trace contextRef="#ctx0" brushRef="#br2" timeOffset="85142.77">5249 10044 40 0,'0'25'20'0,"4"-3"-14"0,3-19 28 15,-7 0-30-15,3 0 0 16,5 0 1-16,-5-3 1 16,4 3-8-16,4-3 1 15,-1-3 5-15,1 0 0 16,-1-3-3-16,1-4 1 15,0 1-1-15,3-4 0 0,0-2-2 16,3-4 1-16,-13 9 0 16,7-2 0-16,-8-4-2 15,-3 1 1-15,-7-1-2 16,-4 3 0-16,-6 4-1 16,3 3 0-16,0 3-1 15,-1 6 1-15,5 6 1 16,-1 4 1-16,4 9 0 15,0 9 1-15,4 0 2 16,3 7 0-16,7 0 1 16,3-1 0-16,11-2-1 15,4-10 1-15,10-6-5 16,4-10 0-16,-3-6-10 16,-1-12 0-16</inkml:trace>
  <inkml:trace contextRef="#ctx0" brushRef="#br2" timeOffset="85545.54">3941 10602 39 0,'7'3'19'0,"49"0"-8"16,-24-6 26-16,7 0-34 16,31-7 1-16,40 1 0 15,20-7 1-15,43-6-7 16,10 0 0-16,18 7 2 16,-10 5 1-16,-29 10-9 15,-17 3 1-15,-36 4-8 16,-28-1 0-16</inkml:trace>
  <inkml:trace contextRef="#ctx0" brushRef="#br2" timeOffset="86105.98">6100 9727 49 0,'-4'9'24'0,"-7"-12"-27"0,11 3 40 16,0 3-36-16,0-3 0 15,0 0-1-15,11 3 1 16,-7 1-6-16,6 2 1 0,1 0-9 16,-1-3 0-16</inkml:trace>
  <inkml:trace contextRef="#ctx0" brushRef="#br2" timeOffset="86299.81">5948 10050 49 0,'0'31'24'0,"3"-18"-26"16,4-10 38-16,-7 0-37 16,7 0 1-16,4 0-10 15,0 4 1-15,-1-7 1 16,8 0 0-16</inkml:trace>
  <inkml:trace contextRef="#ctx0" brushRef="#br2" timeOffset="93565.8">7680 9319 52 0,'18'-3'26'0,"-1"-3"-23"0,-13 3 27 15,-1 3-30-15,-3 0 1 16,4 3-2-16,-8 6 1 15,-10 10-1-15,-10 3 1 16,-8 6-1-16,-7 4 0 16,7 2-1-16,0-3 0 0,4 4 1 15,-7 3 0 1,3-4-1-16,8-3 1 0,6-2 0 16,-3-7 0-16,10 0 0 15,8-4 0-15,3-2 0 16,7-3 0-16,10-4 0 15,-3 0 1-15,1 4 0 16,6 3 0-16,-7-4 0 16,3 1 1-16,1 2-1 15,-4 1 1-15,-3 3-2 16,-8 3 1-16,-3-3-1 16,-7 3 0-16,-3 3-2 15,-1 6 0-15,-7 3-5 16,-3-2 1-16,-3-7-5 15,-1-6 1-15</inkml:trace>
  <inkml:trace contextRef="#ctx0" brushRef="#br2" timeOffset="93864.64">7712 9934 29 0,'-4'12'14'0,"8"-8"-16"0,-1-1 23 16,1 3-19-16,-1 0 1 16,-3-3 0-16,0 4 0 15,0 2-5-15,0 4 1 16,4 5 2-16,-1 7 0 0,8 4-1 16,0-7 1-16,-1 0-1 15,8 0 1-15,6-10 0 16,5-6 0-16,2 1 1 15,1-14 0-15,0-8-1 16,-11-14 1-16,0 4-4 16,-10-9 0-16,-4-4-8 15,-11-6 0-15</inkml:trace>
  <inkml:trace contextRef="#ctx0" brushRef="#br2" timeOffset="94166.63">8199 9394 42 0,'10'48'21'0,"-10"-8"-26"0,-3-18 35 16,-1 0-30-16,1 22 0 15,-8 9 0-15,4 16 0 16,3 3 0-16,1 7 0 16,3-7 0-16,0-19 0 15,3-9-3-15,-3-9 1 16,4-7-4-16,-4-9 0 16,7-7-5-16,-7-9 1 0,0-9-1 15,0-10 0-15</inkml:trace>
  <inkml:trace contextRef="#ctx0" brushRef="#br2" timeOffset="94378.8">8237 9874 28 0,'29'3'14'0,"34"7"-9"16,-42-10 30-16,4 3-33 15,7 0 0-15,-8 3 2 16,-2 7 0-16,-8 3-6 15,-4-4 1-15,-17 7 3 16,-7 3 0-16,-7 3-2 16,-7-3 1-16,-4-3-6 15,7-7 1-15,4-2-8 0,3-4 1 16</inkml:trace>
  <inkml:trace contextRef="#ctx0" brushRef="#br2" timeOffset="94659.89">8703 9106 46 0,'0'19'23'0,"-7"22"-29"0,7-23 38 0,0 14-33 15,0 15 0-15,0 12 1 16,0 13 1-16,4 10-1 16,3 12 0-16,3 0 0 15,1 0 1-15,-4-3-3 16,0-22 1-16,0-16-5 16,0-12 1-16,-7-13-7 15,0-15 0-15</inkml:trace>
  <inkml:trace contextRef="#ctx0" brushRef="#br2" timeOffset="94886">8537 9761 51 0,'14'16'25'0,"22"-16"-34"0,-19 0 47 16,26 0-40-16,6 0 0 15,4 0-7-15,7 0 1 16,-4 0 0-16,-6-3 1 16</inkml:trace>
  <inkml:trace contextRef="#ctx0" brushRef="#br2" timeOffset="95185.33">9109 10031 39 0,'3'41'19'0,"4"-26"-20"0,-7-15 28 0,0 0-27 16,4-9 0-16,-4-7 0 15,3 1 1-15,-3-4-1 16,4-3 1-16,-4-3 0 16,0 3 1-16,-4 3 1 15,4 3 1-15,0 4-1 0,4-4 1 16,10 7-1 0,-3-4 0-16,6 4-3 0,8 3 0 15,3-1-7-15,4 7 1 16,0 3-8-16,-1-3 0 15</inkml:trace>
  <inkml:trace contextRef="#ctx0" brushRef="#br2" timeOffset="95579.3">9670 9981 41 0,'-4'16'20'0,"-3"2"-22"0,0-15 32 0,-4 4-30 16,-3-1 0-16,0 3 1 15,0 1 0-15,4 2-1 16,2 1 1-16,5-1 0 16,3 1 0-16,3-4-1 15,5-2 0-15,2-4-1 16,4-3 0-16,0-3-2 15,-3-4 1-15,-4 1-3 16,0 0 1-16,0 0 0 16,-3 2 0-16,-4 4 0 15,3-3 1-15,4 3 0 16,4 3 1-16,-1 4 1 16,1 2 1-16,0 1 0 15,-1-1 1-15,1 7 0 0,-1-4 0 16,1 1-6-16,-1-1 1 15,5-9-4-15,-1-6 1 16</inkml:trace>
  <inkml:trace contextRef="#ctx0" brushRef="#br2" timeOffset="95880.96">10135 9871 33 0,'14'22'16'0,"1"-9"-19"0,-12-10 32 0,1 6-30 16,-4 4 1-16,-4-4-1 15,-3 1 0-15,-4 5 0 16,-3 4 0-16,-3 3-1 16,-1 3 1-16,0 0-1 15,1 0 1-15,3-6-1 16,0-3 1-16,6 6 1 15,5-4 1-15,6-2-2 16,5 0 1-16,2-4-2 16,4-5 0-16,4 2-4 15,0-6 1-15,3-3-3 16,-4-3 0-16</inkml:trace>
  <inkml:trace contextRef="#ctx0" brushRef="#br2" timeOffset="96219.95">10534 9087 45 0,'14'53'22'0,"-7"16"-34"0,-7-43 48 0,-7 11-36 16,-4 7 1-16,-3 19 0 16,0 3 1-16,-7 9-3 15,-4 16 1-15,4-10 0 16,0-5 0-16,0-11-3 15,7-14 0-15,7-14-6 16,7-12 0-16,3-12-3 16,1-10 1-16</inkml:trace>
  <inkml:trace contextRef="#ctx0" brushRef="#br2" timeOffset="96388.49">10252 9815 36 0,'24'18'18'0,"36"-14"-21"0,-35-1 34 16,10-3-32-16,15 0 0 15,-1 3-6-15,-3 0 1 16,-4 3-1-16,-3-6 1 16</inkml:trace>
  <inkml:trace contextRef="#ctx0" brushRef="#br2" timeOffset="96553.9">10693 10009 35 0,'-7'35'17'0,"0"30"-18"16,7-52 28-16,-4 0-32 16,4-7 1-16,0 0-8 15,4-3 1-15,3-9 9 16,0-16 0-16</inkml:trace>
  <inkml:trace contextRef="#ctx0" brushRef="#br2" timeOffset="96703.89">10633 9733 34 0,'-7'6'17'0,"14"1"-19"16,-4-4 31-16,4 3-29 0,4 3 0 15,3 4 0 1,0 3 0-1,11 15-10-15,3 4 1 16</inkml:trace>
  <inkml:trace contextRef="#ctx0" brushRef="#br2" timeOffset="96970.48">11077 9871 30 0,'7'22'15'0,"4"3"-5"0,-8-15 19 15,-3-1-28-15,0 0 1 0,-7 4-1 16,-3-1 1-16,-4 4-3 16,0 3 0-16,-11 0 1 15,0 0 0-15,0-1-3 16,1 1 0-16,3-3-3 16,6 0 0-16,1 2-2 15,11-5 0-15,10-10 1 16,11 3 0-16,3-3 2 15,0 1 0-15,4-11 3 16,-1-2 1-16,1-7-2 16,0-3 1-16</inkml:trace>
  <inkml:trace contextRef="#ctx0" brushRef="#br2" timeOffset="97392.97">11310 10050 49 0,'11'56'24'0,"-8"-12"-33"0,-3-38 53 0,0 4-44 16,0-1 0 0,4-6-2-16,-1 1 0 0,1-8 1 15,-1-2 1-15,-3-10-2 16,0-5 0-16,0-11-1 16,4 10 1-16,-4-9 0 15,3-1 1-15,4 1 0 16,4 3 1-16,7 3 1 15,6 15 0-15,12 10 0 16,6 10 0-16,7 2 0 16,4 10 1-16,-3 10-2 15,-5 5 0-15,-6-8-8 16,-3 5 1-16,-12 1-5 16,-6-10 0-16</inkml:trace>
  <inkml:trace contextRef="#ctx0" brushRef="#br2" timeOffset="97886.96">13307 10229 60 0,'-4'-4'30'16,"-6"20"-43"-16,6-13 60 0,-3 4-47 16,-3-1 0-16,-1 3 0 15,-3 1 0-15,-4 2 0 16,4 4 0-16,0 3-2 15,3 6 1-15,8 6-5 0,3 4 1 16,7 2-4-16,7-2 0 16,11-10-1-16,3-13 0 15,0-9 3-15,4-9 0 16,-4-16-3-16,0-9 1 16</inkml:trace>
  <inkml:trace contextRef="#ctx0" brushRef="#br2" timeOffset="98264">13744 10536 42 0,'-3'41'21'0,"6"-38"-21"16,-3-9 41-16,-7-4-37 15,-3-15 1-15,-8-13 1 16,-3-18 1-16,-4-13-10 16,-3-19 1-16,7-6 5 15,0-16 1-15,6 7-3 16,1-7 1-16,4 7-2 15,3 2 0-15,3 10 0 16,4 10 1-16,11 18-2 0,6 13 1 16,5 9-5-16,2 13 1 15,-3 12-9-15,1 13 0 16,-12 13-4-16,-3 11 1 16</inkml:trace>
  <inkml:trace contextRef="#ctx0" brushRef="#br2" timeOffset="98430.81">13444 10066 65 0,'4'37'32'0,"24"-27"-39"0,-14-14 66 0,7-2-59 16,18 0 0-16,11 0-5 16,6-1 0-16,0 4-3 15,-10 3 1-15,-7 0-12 16,-11 6 1-16</inkml:trace>
  <inkml:trace contextRef="#ctx0" brushRef="#br2" timeOffset="100573.67">15293 10304 41 0,'-7'59'20'0,"3"-5"-13"0,1-39 20 0,-1 4-24 15,1 0 1-15,-1-3-1 16,1-4 1-16,-1-5-6 16,4-4 1-16,0-3 3 15,0-10 1-15,4-9-2 16,3-2 0-16,3-8 0 16,8-5 0-16,3-1-1 15,4 4 1-15,0 0-1 16,-1 5 0-16,1 8-2 15,3 2 1-15,-7 0-2 16,0 4 1-16,-3 2-1 16,-4 4 0-16,0 0 1 15,-3 3 0-15,0 3 0 16,-4 9 1-16,-4 10 1 16,1 6 0-16,-4 3 0 0,0 0 0 15,0 1-1-15,0-4 1 16,0-3-7-16,3 0 1 15,8-10-6-15,-4-2 1 16</inkml:trace>
  <inkml:trace contextRef="#ctx0" brushRef="#br2" timeOffset="100920.4">15713 10414 53 0,'10'25'26'0,"-6"-3"-30"16,-4-22 50-16,10 0-46 16,5 0 1-16,6-10 0 15,7 1 0-15,-7-7-2 16,0-6 0-16,4 7 1 16,-7-1 0-16,-4-3-1 15,-7-6 1-15,-4 3-2 16,-6 3 0-16,-4 7 0 15,-7 5 0-15,-1 7 0 16,-2 10 0-16,-1 5 0 16,4 11 1-16,4-5 0 15,2 11 1-15,8 2 0 16,11 1 0-16,3-4-1 16,11 1 0-16,3-4-5 15,11-6 1-15,10-7-8 16,4-11 0-16</inkml:trace>
  <inkml:trace contextRef="#ctx0" brushRef="#br2" timeOffset="101339.93">16411 10370 29 0,'18'-22'14'0,"-18"-3"-2"0,0 18 17 16,-7 4-27-16,0 3 1 16,-4 3 2-16,-3 1 0 15,-7 2-7-15,0 3 1 16,0 7 3-16,-4 3 1 0,-7 9-2 15,4 3 1-15,3-9-2 16,1 0 1-16,6 0-1 16,4 0 1-16,7-3-1 15,7-7 0-15,10-2 0 16,4-4 0-16,4-6-1 16,0-3 1-16,-4 0-1 15,-4-7 0-15,1-5-1 16,0-4 0-16,3 0-1 15,3 0 1-15,1 4-1 16,-4 2 1-16,0 1 1 16,0 5 1-16,4 4 1 15,0 6 1-15,-4 7 2 16,0 9 0-16,3-4 0 16,-2 4 1-16,-1 3-2 15,-4-6 1-15,1 9-2 0,-1 0 0 16,1-6-5-16,0-4 0 15,3-5-11-15,0-7 1 16,0-9-2-16,4-4 0 16</inkml:trace>
  <inkml:trace contextRef="#ctx0" brushRef="#br2" timeOffset="101626.76">16743 10542 48 0,'-4'-6'24'0,"1"-47"-27"0,3 37 48 0,3-3-42 16,1 0 0-16,-1 0 2 15,4 4 1-15,8 2-6 16,2 1 1-16,11 2 3 15,15 4 1-15,6 3-3 16,1 0 1-16,-8 3-6 16,-3-3 0-16,-8-1-11 15,-2 1 0-15,-8-3-5 16,-4-3 1-16</inkml:trace>
  <inkml:trace contextRef="#ctx0" brushRef="#br2" timeOffset="102091.87">17604 9928 48 0,'3'43'24'0,"-3"1"-23"16,-3-22 42-16,-1 3-42 16,-3 13 0-16,-4 15 0 15,4 4 1-15,-3 9-3 0,3-4 0 16,0-2-1-16,0-7 1 15,3-9-7-15,1-13 0 16,-1-15-7-16,4-13 0 16</inkml:trace>
  <inkml:trace contextRef="#ctx0" brushRef="#br2" timeOffset="102348.79">17494 10341 4 0,'-7'-34'2'0,"11"15"3"0,-1 13-14 15,4 3 33 1,-3 9-24-16,17-6 18 15,4 6 0-15,3 4-23 16,0-1 0-16,7 7 16 16,8 3 0-16,-1-1-4 15,0 11 1-15,-6-1-3 16,-5 0 0-16,-9-6-1 16,-5 0 1-16,-6 0-3 15,-11 3 1-15,-11 3-3 16,-10 0 0-16,-4-2-3 15,-6-4 1-15,2-7-5 16,5-5 0-16,6-4-7 16,8-3 0-16</inkml:trace>
  <inkml:trace contextRef="#ctx0" brushRef="#br2" timeOffset="102589.82">18309 10501 44 0,'-21'51'22'0,"-35"8"-24"0,41-34 37 15,-9 7-34-15,-8 12 1 16,0 12-1-16,4 7 1 15,3-7-6-15,8-12 1 16,6-13-9-16,8-21 0 0</inkml:trace>
  <inkml:trace contextRef="#ctx0" brushRef="#br2" timeOffset="102770.25">17981 10329 53 0,'14'47'26'0,"25"75"-30"16,-28-87 43-16,-1 6-40 16,1-4 0-16,-1 1-17 15,1-4 0-15,0-9 13 16,-4-6 1-16</inkml:trace>
  <inkml:trace contextRef="#ctx0" brushRef="#br2" timeOffset="103383.15">19657 10545 52 0,'-14'29'26'0,"10"18"-28"16,4-32 46-16,-3 1-42 15,3 3 0-15,-4 3 0 16,8-3 1-16,-1 2-4 15,4-5 0-15,0-3 1 0,4-13 1 16,3-10-2 0,4 1 0-16,-1-19-1 0,1-7 1 15,3-6-2-15,0-6 1 16,4 0-1-16,0 3 0 16,-4 10 0-16,-4 6 1 15,1 6-1-15,0 12 1 16,-1 13 0-16,-3 16 1 15,4 3 0-15,-7 10 1 16,-1 8-1-16,1 4 1 0,-1-3-1 16,-3 6 1-16,1 0-4 15,-1-3 1-15,3-13-9 16,1-12 0-16</inkml:trace>
  <inkml:trace contextRef="#ctx0" brushRef="#br2" timeOffset="103639.5">20179 10608 24 0,'7'44'12'0,"-4"0"-1"16,-3-38 11-16,0 7-20 15,0 9 1-15,0 3 1 16,4 0 1-16,3-3-6 15,0-3 1-15,4-4 4 0,3-9 1 16,3-6-1-16,5-9 0 16,-5-10-2-16,1 0 1 15,0 1-6-15,-1-7 1 16,4-4-11-16,1-11 1 16</inkml:trace>
  <inkml:trace contextRef="#ctx0" brushRef="#br2" timeOffset="104254.89">20532 10771 54 0,'-11'44'27'0,"4"-16"-32"15,7-22 46-15,0 1-39 16,0-1 1-16,4-3 0 16,3-3 0-16,0-3-5 15,3-3 0-15,4-7 3 16,0-2 1-16,1-4-4 16,-1 3 0-16,0-3-1 15,0-3 0-15,0 0-2 16,-3 0 0-16,-1 10-1 0,1 6 0 15,-4 2 1 1,-7 4 0-16,7 4 1 16,0-1 1-16,0 3 1 0,0 0 0 15,0-3 1-15,4 4 1 16,-1-4 0-16,1 3 0 16,-1-3-1-16,1 0 1 15,3 0-1-15,-3 4 0 16,-1-4 0-16,1 0 0 15,-1-3 0-15,5 0 1 16,-1-3 0-16,0 0 1 16,0-4-1-16,0-2 0 15,0-7 0-15,4 4 0 0,3-1 0 16,-3-2 0-16,-4-1 0 16,0 3 0-16,0 4 0 15,0 9 1-15,0 6 1 16,0 4 0-16,0 5 1 15,0-2 1-15,1 9-1 16,-1 6 0-16,-4 0 0 16,4 4 0-16,1-1-5 15,-1-3 1-15,0 4-11 16,0-10 0-16</inkml:trace>
  <inkml:trace contextRef="#ctx0" brushRef="#br2" timeOffset="104539.64">21276 9975 45 0,'0'69'22'0,"-11"40"-25"0,11-74 35 15,4 21-32-15,0 16 0 16,-4 10 0-16,0-1 0 16,-4-5-1-16,0-14 1 15,-3-8-3-15,4-13 1 16,-1-10-3-16,1-15 1 0,-1-13-4 16,4-13 1-16,0-2-5 15,0-13 1-15</inkml:trace>
  <inkml:trace contextRef="#ctx0" brushRef="#br2" timeOffset="104752.78">21287 10539 27 0,'17'22'13'0,"29"19"-5"16,-32-32 21-16,4 7-24 16,3 0 0-16,4 2 2 15,-1-5 1-15,-6-1-11 16,-7 7 1-16,-8 6 5 15,-6 0 1-15,-11 0-3 16,-15 1 0-16,1-4-3 16,-7-4 1-16,7-2-4 15,3-3 0-15,4-4-8 0,7-6 0 16</inkml:trace>
  <inkml:trace contextRef="#ctx0" brushRef="#br2" timeOffset="105093.57">21548 10815 47 0,'17'31'23'0,"19"-24"-23"0,-22-7 39 0,7-7-39 15,4 1 1-15,-1-6-2 16,-3-4 0-16,-3-3 0 15,0 3 1-15,-8-2-1 16,-3-4 0-16,-3-3-1 16,-4 3 1-16,-4 6 0 15,-3 6 0-15,-3 10 1 16,-1 10 0-16,1-1 1 16,2 13 0-16,5 13 0 15,6-1 0-15,5 4 0 16,6-1 1-16,0-2-2 15,-4-1 1-15,4-5-6 16,1-7 0-16,6-16-9 16,3-12 1-16</inkml:trace>
  <inkml:trace contextRef="#ctx0" brushRef="#br2" timeOffset="105393.4">22052 10859 43 0,'4'9'21'0,"-4"-34"-25"0,0 16 33 15,3-7-29-15,-3-3 0 16,0 4 0-16,0-4 1 16,0 0 0-16,0 0 1 0,4-3 0 15,3 7 1-15,3-1-1 16,4 6 1-16,4 4-1 15,7 3 1-15,3 3-3 16,4 3 1-16,0 0-4 16,-4-3 1-16,0 0-4 15,0 0 1-15,4 0-6 16,0-3 1-16,-1-3-3 16,1-3 0-16</inkml:trace>
  <inkml:trace contextRef="#ctx0" brushRef="#br2" timeOffset="105665.9">22588 10561 28 0,'4'3'14'0,"-11"13"-12"16,3-10 24-16,-3 7-26 15,-3 2 0-15,-4 1 0 0,-8 3 1 16,-2-4-1-16,3-2 1 16,-1 3 0-16,-2-7 1 15,10 4-1-15,-1 2 1 16,8 1 3-16,4-3 0 15,6-1 0-15,8 10 1 16,10-3 0-16,14 0 0 16,1 3-1-16,-1 3 1 15,0 0-4-15,-7 3 1 16,-6-3-3-16,-12 3 1 16,-17-3-5-16,-10 10 1 0,-22-4-13 15,-14-9 0-15</inkml:trace>
  <inkml:trace contextRef="#ctx0" brushRef="#br2" timeOffset="107993.56">15092 10966 15 0,'-18'12'7'0,"-17"16"1"16,28-18 7-16,-4 2-13 16,4-6 1-16,0 1 4 0,0-4 1 15,7-3-8-15,7 0 0 16,7-3 5-16,11 0 1 15,3-1-1-15,18 1 0 16,18 3 0-16,27 0 0 16,19 0-1-16,31-3 1 15,28-12-1-15,25 5 0 16,21-6-1-16,8 1 0 16,13 2-2-16,-17 10 0 15,13 3-1-15,-6 6 1 16,0 10-1-16,-7 12 0 15,-29 4-1-15,-20-4 1 16,-22 0-1-16,-32-3 0 0,-28-6-5 16,-24-6 0-1,-46-7-9-15,-33-6 0 0</inkml:trace>
  <inkml:trace contextRef="#ctx0" brushRef="#br2" timeOffset="113728.38">24433 11110 54 0,'29'-3'27'0,"13"-82"-23"16,-31 50 28-16,13-15-32 16,12-16 0-16,2-21-1 15,-2-17 1-15,-8 1 0 16,-7 9 0-16,-3-4 0 16,-4 11 0-16,0 8 0 15,-7 7 0-15,0 6-2 0,-4 10 1 16,-3 15-2-16,-3 13 0 15,-4 18-1-15,-4 14 1 16,-3 11 0-16,-3 13 0 16,-5 10 4-16,1 15 0 15,0 16 2-15,0 7 1 16,7 11 0-16,3 4 1 16,1 0-2-16,3 0 1 15,3-6-4-15,8 0 1 16,3-13-3-16,7-13 1 15,0-12-4-15,7-9 0 0,0-13-3 16,0-3 0-16,1-13-7 16,6-18 1-16</inkml:trace>
  <inkml:trace contextRef="#ctx0" brushRef="#br2" timeOffset="114013.3">24973 10799 37 0,'11'7'18'0,"3"-14"-13"15,-11 4 29-15,1 3-30 16,-4 0 1-16,0 0-1 16,0-6 1-16,-4-4-8 15,-10 4 1-15,-3 6 4 16,-8 0 1-16,-3 10-3 16,-1 2 1-16,5 4-1 15,-1 6 0-15,0 3 0 0,11 3 0 16,4-6-1-16,3 0 0 15,3-9 0-15,11-4 0 16,7-9 0-16,7-6 1 16,8-7-2-16,2-3 1 15,1 1-6-15,0-4 0 16,3-3-6-16,-10-6 0 16</inkml:trace>
  <inkml:trace contextRef="#ctx0" brushRef="#br2" timeOffset="114643.71">25393 10548 48 0,'28'-3'24'0,"-14"44"-22"0,-17-28 42 0,-8 2-45 15,-6 1 1-15,-5 3-1 16,1-4 0-16,-3 1 1 15,-5-10 1-15,8 7-2 16,0-4 1-16,7 7 0 16,3-3 1-16,4 2 0 15,4 1 0-15,6-4 0 16,11 4 0-16,4 3 0 16,3-3 0-16,-3-1-1 15,3-2 1-15,-7 3-2 16,0-1 1-16,-7 1-1 15,-7 3 1-15,-7 3-1 0,-3 0 0 16,-1-7 0-16,-3 1 0 16,3-7 0-16,1 4 0 15,3-4 1-15,3 1 1 16,4-1-1-16,4-3 0 16,6 1 1-16,4-4 0 15,11-3 0-15,7-6 1 16,10-10-1-16,8-3 0 15,-12-6 0-15,-6 0 0 16,3-3-1-16,-3-4 1 16,-4-2-1-16,-3-1 0 15,-7 7-1-15,-8-3 0 0,-6 3 0 16,-11 2 1-16,0 1-1 16,3 10 0-16,-6 12 0 15,-1 12 0-15,-3 4 1 16,0 15 0-16,3 3-1 15,8 7 1-15,3 6 0 16,7 3 1-16,3-7-1 16,11-5 0-16,18-10-3 15,4-3 0-15,2-10-6 16,-6-8 0-16,0-17-6 16,-7-6 0-16</inkml:trace>
  <inkml:trace contextRef="#ctx0" brushRef="#br2" timeOffset="118246.6">27841 10257 58 0,'0'3'29'0,"0"3"-41"0,0-6 55 0,-3 6-43 15,-1 4 1-15,-6-4-1 16,-5 7 0-16,-2-1 0 16,-4 4 0-16,-4 0 0 15,-3 2 0-15,0 1-2 16,3 0 1-16,0 0 0 15,8 0 0-15,2-4 0 16,5 1 1-16,3 0-1 16,10-4 1-16,11 7 1 15,8 3 0-15,6 3 0 16,4 3 0-16,-4-3 1 16,-4 1 0-16,-2-8-1 0,-8 1 1 15,-7 3-1-15,-11 6 0 16,-10-3-1-16,-7 0 0 15,-4-3-1 1,-3-3 0-16,0-3-5 0,3-4 1 16,4 1-10-16,7-4 0 15,10-5 0-15,11-1 0 16</inkml:trace>
  <inkml:trace contextRef="#ctx0" brushRef="#br2" timeOffset="118471.33">28042 10658 55 0,'4'50'27'0,"-8"-12"-38"0,4-29 58 0,-3 7-47 15,-1 0 0-15,1-1-1 16,-1 1 1-16,1 0-3 15,3-7 0-15,0-9-9 16,7-9 1-16,0-13-4 16,3-10 0-16</inkml:trace>
  <inkml:trace contextRef="#ctx0" brushRef="#br2" timeOffset="119162.71">28071 10505 27 0,'21'43'13'0,"21"-30"-10"0,-24-7 20 16,10 4-20-16,7-1 0 15,4 0 3-15,-4-2 1 16,4-4-8-16,3-3 0 16,1 0 6-16,-4-3 1 15,-4-4-2-15,-10 1 0 16,-4 0-2-16,-4 0 1 15,-3 3-1-15,-3-1 1 0,-4 1-3 16,-7 3 1-16,-7 0-1 16,-11 0 1-16,-3 3-1 15,-3 1 1-15,2-1-1 16,8 0 0-16,0 3 0 16,-4 3 0-16,8 4 0 15,3 0 0-15,0 2-1 16,3 1 0-16,1-4 0 15,3-2 0-15,10-1 0 16,8-2 0-16,3-7 0 16,-3-4 1-16,-4-2 0 15,0-3 0-15,-3-1-1 16,-4 1 1-16,0 0-2 16,-7 2 1-16,-4 4-2 15,-3 6 1-15,0 7-1 16,-4 5 0-16,1 1 0 0,-4 9 0 15,0 16 1-15,0 3 1 16,10 9 2-16,4 7 0 16,0 6 0-16,7 2 1 15,4 1 1-15,-8-3 0 16,-3-6-1-16,0-10 1 16,-7-9-2-16,-7-10 1 15,3-6-2-15,-3-3 0 16,-10-6-1-16,-5-10 0 15,-6-6 0-15,-4-9 1 16,1-10-1-16,2-3 1 0,4 3 0 16,8 0 1-16,6 1-1 15,8 5 1-15,10 4-3 16,14 2 1-16,14 1-7 16,14-6 1-16,1-4-6 15,9-12 0-15</inkml:trace>
  <inkml:trace contextRef="#ctx0" brushRef="#br2" timeOffset="119569.05">28751 10680 40 0,'4'50'20'0,"-1"-15"-15"15,-3-26 35-15,0 4-39 0,0-1 1 16,0 1-1-16,0-4 0 16,4-6-2-16,-4-3 1 15,7-3 0-15,4-6 1 16,-1-1-1-16,1-5 0 16,-1 2 0-16,1 1 0 15,0-1-1-15,-1 1 1 16,1-1 0-16,-1 1 0 15,-3 5 0-15,0 4 0 0,0 6 0 16,1 4 1-16,-1-4-1 16,0 0 0-16,0 6 0 15,0 1 1-15,-4-1-1 16,1 4 1-16,-1 2-1 16,-3 1 1-16,0 0-2 15,4-1 0-15,-4-5-6 16,3-4 1-16,-3-3-9 15,4-15 1-15</inkml:trace>
  <inkml:trace contextRef="#ctx0" brushRef="#br2" timeOffset="119764.57">29115 10699 43 0,'14'28'21'0,"-7"16"-21"0,-4-35 34 16,1 4-34 0,-4-4 1-16,0 4-2 0,0-7 0 15,0-3-5-15,0-6 1 16,0-6-7-16,0-7 0 16</inkml:trace>
  <inkml:trace contextRef="#ctx0" brushRef="#br2" timeOffset="119919.51">29020 10426 11 0,'-4'-6'5'0,"18"25"10"0,-7-16-4 0,4 6-9 15,3 1 0-15,0 5 0 16,4-2 0-16,-1-1-8 16,4 1 0-16,4-4 1 15,0-2 0-15</inkml:trace>
  <inkml:trace contextRef="#ctx0" brushRef="#br2" timeOffset="120228.34">29408 10809 27 0,'-4'44'13'0,"4"-41"-13"15,0-3 26-15,4-10-23 16,-1-8 0-16,-3-4 1 15,0-13 1-15,-7-18-5 0,-7-13 1 16,-4-9 4-16,-3-16 0 16,3 0-2-16,1 3 1 15,3 10-1-15,7 2 1 16,10 7-3 0,8 10 1-16,13 9-1 0,8 12 0 15,-4 16-1-15,8 6 0 16,6 16-4-16,-3 13 1 15,-7-1-8-15,-8 10 0 16,-13 7-3-16,-4 2 0 0</inkml:trace>
  <inkml:trace contextRef="#ctx0" brushRef="#br2" timeOffset="120438.75">29302 10592 57 0,'17'25'28'0,"15"-9"-36"15,-21-13 57-15,6 4-49 16,5-1 1-16,-1-3-3 16,-4 0 1-16,-3 0-3 15,4 0 0-15,-4 0-10 16,-3-3 0-16,-4-6-2 15,0 0 1-15</inkml:trace>
  <inkml:trace contextRef="#ctx0" brushRef="#br2" timeOffset="120633.58">29630 10677 45 0,'10'56'22'0,"-6"-2"-28"0,-4-42 43 16,0 1-38-16,0-1 1 16,0-5-7-16,0-7 1 0,0-10-2 15,3-9 0-15,1-6-4 16,-4-9 0-16</inkml:trace>
  <inkml:trace contextRef="#ctx0" brushRef="#br2" timeOffset="120769.66">29556 10445 11 0,'-14'-41'5'0,"14"32"6"0,7 12 4 0,7 3-14 16,3 7 1-16,5 6-1 16,2 6 1-16,1-7-3 15,3 4 0-15,4 0-1 16,0 0 0-16,3-3-4 16,-3-9 0-16</inkml:trace>
  <inkml:trace contextRef="#ctx0" brushRef="#br2" timeOffset="121010.21">30050 10555 31 0,'3'-3'15'0,"-3"6"-14"0,0-3 30 15,0 3-31-15,0 3 0 16,-3 7 0-16,-4 2 0 16,-4 4 0-16,-3 3 0 15,-7-3 0-15,-4 0 0 16,0 3 0-16,4 0 1 15,4 6-1-15,2-3 0 16,5 0 0-16,6 0 1 16,8-3-3-16,6-3 1 0,8-3-8 15,0-7 1 1,-1-6-2-16,4-6 0 0</inkml:trace>
  <inkml:trace contextRef="#ctx0" brushRef="#br2" timeOffset="121368.01">30244 10730 31 0,'10'7'15'0,"-10"-7"-17"15,0 0 30-15,0 0-28 16,-3 3 0-16,-8 0-1 16,1 3 1-16,-5 4 0 15,1-1 0-15,-3 0 0 16,3 1 0-16,-1-1-1 15,8-3 0-15,0 1-1 16,7-4 1-16,4-3-1 16,10 3 0-16,0-3-2 15,4-3 0-15,-4-3-2 0,0-4 0 16,-3 4 0-16,-1-4 1 16,-3 10-1-16,0 0 1 15,0 10 1-15,0 2 1 16,-3 1 1-16,-1 0 1 15,1-1-1-15,3 1 0 16,-3-1 0 0,87 1 2-16,-175-7-1 15,91 10 0 1</inkml:trace>
  <inkml:trace contextRef="#ctx0" brushRef="#br2" timeOffset="121970.33">30462 10972 26 0,'11'9'13'0,"-8"-3"-22"15,1-12 32-15,0 0-24 16,-4-3 1-16,3 2 0 16,-3-2 0-16,4-4 0 0,-1 4 0 15,1-1 0-15,-1 1 0 16,4 6-1-16,-3 3 0 16,3 6-2-16,0 7 1 15,0 6-2-15,0 3 1 16,4-4-1-16,-1 7 0 15,1-6 1-15,-1-3 1 16,-3 0 1-16,4-4 0 16,3-2 2-16,7-7 0 15,7-3 0-15,4-16 0 16,7-15 0-16,3-16 1 16,4-10 1-16,-11 13 0 0,4-59-1 15,-7-16 1-15,-7-4 0 16,-4-8 1-16,-18-4 0 15,-6 3 1-15,-15 3-1 16,1 10 1-16,-5 13-1 16,1 24 0-16,4 23 0 15,3 18 1-15,3 31-5 16,0 23 1-16,-3 34-4 16,7 31 1-16,0 32-1 15,7 16 1-15,0 2-1 16,0 1 0-16,-3-16 0 15,3-26 1-15,0-5-4 16,0-16 1-16,0-13-3 16,-4-25 0-16</inkml:trace>
  <inkml:trace contextRef="#ctx0" brushRef="#br2" timeOffset="122137.3">30452 10558 40 0,'24'6'20'0,"36"-6"-22"0,-45-3 41 16,20 3-39-16,14-3 0 15,22-3-2-15,10 2 0 0,-3 8-9 16,-15-1 0 0</inkml:trace>
  <inkml:trace contextRef="#ctx0" brushRef="#br2" timeOffset="122780.35">32226 10100 38 0,'4'66'19'0,"-8"50"-14"0,11-82 24 0,0 17-26 15,-3 8 0-15,3-2 0 16,0-4 1-16,0-12-6 15,0-7 1-15,-3-12 1 16,-1-3 1-16,-6-10-2 16,-1-2 0-16,-3-7 0 15,-7-7 0-15,-11 1 0 16,-3-3 0-16,-4-4 1 16,-3 4 0-16,0 6 0 15,3 6 0-15,4 9 1 16,7 7 0-16,3 0 0 15,7 6 1-15,8 9 0 16,10 1 1-16,7-4-1 16,11 4 1-16,3-4-1 15,7-6 0-15,0 0-3 16,-6-6 1-16,-1-6-7 16,4-4 0-16,-1-9-8 0,1-9 1 15</inkml:trace>
  <inkml:trace contextRef="#ctx0" brushRef="#br2" timeOffset="123380.45">32512 10774 28 0,'4'19'14'0,"-4"28"-6"0,0-38 16 0,0 4-24 15,-4 0 1-15,0-4-1 16,1 0 1-16,3-2-3 15,-4-4 1-15,1-6-3 16,3-4 0-16,-4-8-3 16,1-7 0-16,3-6 0 15,0 9 1-15,0-3 3 16,3 0 0-16,1 3 4 16,6 3 1-16,5 4 3 15,2 6 1-15,4 6-1 16,8 0 1-16,2 0-1 15,5 3 0-15,-5 0-1 16,8 3 1-16,0-3-1 16,-7-3 0-16,-8 0-2 15,-6 3 0-15,-7-3-1 16,-8 3 0-16,-10 4-2 0,0 5 0 16,-3-2-1-16,-5 2 1 15,-2 4 0-15,-4 6 0 16,3 0 0-16,4 3 0 15,3 6 0-15,8 7 1 16,6 3 0-16,8 3 1 16,-1 9 0-16,1-6 0 15,0-9 0-15,-4 2 1 16,-4-5-1-16,-3-1 1 16,-3 1-1-16,-8-1 0 15,-28 4 0 1,0-10 0-16,4-9-1 15,3-7 0-15,4-2 0 16,7-4 0-16,3-3-2 16,11-3 1-16,7 0-9 15,11-6 0-15,10-13-1 16,4-6 0-16</inkml:trace>
  <inkml:trace contextRef="#ctx0" brushRef="#br2" timeOffset="124310.64">33041 10793 41 0,'11'60'20'0,"-11"-13"-22"16,0-35 39-16,0 4-34 15,-4 3 0-15,4 0 0 0,-3-1 0 16,3-5-6-16,0-1 0 15,-4 1 1-15,1-13 0 16,3-13-6-16,0-2 0 16,0-7-3-16,0-13 1 15,-4-9 1-15,4 0 0 16,0-9 2-16,0-3 0 16,0-1 5-16,4 1 1 15,-1 3 1-15,4 2 0 16,0 1 0-16,4-3 1 15,3 3 0-15,0 3 1 0,4-4 0 16,-1-5 0-16,5 6 1 16,-1-3 1-16,0-4 0 15,-3 7 0-15,-1 6-2 16,-3 3 1-16,0 10-2 16,-3 9 0-16,0 13 1 15,-4 12 0-15,-4 12-2 16,-3 7 1-16,-3 13 0 15,-8 15 1-15,-3 10-2 16,0 15 0-16,3 19 0 16,1 3 1-16,-1 0 0 15,4 7 0-15,3-10-1 16,4-9 1-16,4-16-1 16,0-19 0-16,3-19-2 15,-4-15 0-15,-3-10 0 0,-3-9 0 16,-4-13-1-16,-4-6 1 15,-3 0 1-15,-7-6 1 16,-1-6-1-16,1-4 1 16,0 10 0-16,7 3 0 15,3 9 0-15,4 7 1 16,4 5 0-16,3 4 0 16,10 4 2-16,8 2 0 15,3 3 1-15,11 1 0 16,3-1-1-16,4 0 1 0,-7 4-1 15,7 0 1-15,7-1-3 16,-4-2 0-16,-7-7-1 16,-7 0 0-16,-3 3-1 15,-4-6 0-15,-10 0 0 16,-11 0 0-16,-7 0 0 16,-7 0 0-16,-8 0-1 15,1 3 0-15,4-3-2 16,3 0 1-16,3 0 0 15,0 3 0-15,4 0 0 16,4 4 1-16,-1 5 2 16,1 4 1-16,6 6 2 15,8 3 1-15,10 3 0 16,11 7 0-16,3 2 1 16,0 1 0-16,-6-10-2 0,-15-3 0 15,-11 0-3-15,-10-3 1 16,-25 0-12-16,-3-6 1 15</inkml:trace>
  <inkml:trace contextRef="#ctx0" brushRef="#br2" timeOffset="130616.92">4124 12383 31 0,'-11'9'15'0,"11"-6"-7"0,0-3 15 16,0 0-21-16,0 4 0 16,0-4 1-16,0 3 0 15,-3 3-4-15,-1 13 0 16,-6 6 2-16,3 3 1 15,3 19-2-15,-6 3 1 0,-1 7-3 16,-3 5 0-16,0-8-4 16,3-7 1-16,1 0-6 15,3-16 0-15</inkml:trace>
  <inkml:trace contextRef="#ctx0" brushRef="#br2" timeOffset="130931.48">3648 12499 47 0,'-18'12'23'0,"25"-5"-25"0,-7-7 44 15,11 3-40-15,-1-3 1 16,8-6 2-16,14-10 0 16,7-3-6-16,20-15 0 15,16-13 4-15,20-4 0 16,14-11-2-16,15 5 0 16,-8 7-5-16,-3 9 1 15,-14 13-10-15,-15 6 0 16,-20 6-4-16,-22 13 1 15</inkml:trace>
  <inkml:trace contextRef="#ctx0" brushRef="#br2" timeOffset="131382.4">4396 12722 33 0,'0'15'16'0,"7"13"-8"0,-7-21 25 16,0 2-29-16,0 4 1 16,0-1 0-16,0 4 0 15,-7-7-7-15,0-2 0 16,7-4 5-16,0-3 1 16,0-7-3-16,0-2 0 15,7-4 0-15,0-2 0 16,-4-4-1-16,4-3 1 15,-3 0-1-15,6 0 0 16,1 0 0-16,3 3 0 0,7 7-2 16,-7-1 1-1,8 7-4-15,2 6 1 0,-3 3-11 16,-3 0 1-16</inkml:trace>
  <inkml:trace contextRef="#ctx0" brushRef="#br2" timeOffset="131646.87">4731 12706 30 0,'10'31'15'0,"-17"13"1"16,4-34 16-16,3-1-28 0,-4 3 1 15,1-2 0 1,6 2 1-16,-3-2-9 0,0-1 1 16,0-6 0-16,0 1 1 15,4-14-9-15,-1-2 1 16,4-7-5-16,-7-13 0 16</inkml:trace>
  <inkml:trace contextRef="#ctx0" brushRef="#br2" timeOffset="132027.17">4713 12483 13 0,'4'7'6'0,"10"-1"6"0,-11-3 2 0,4 0-12 15,4 6 1-15,3-5-2 16,4 2 1-16,3 0-7 16,11 4 1-16,3-1-1 15,4 7 0-15,-4-4-1 16,11 1 1-16,-7 2 4 15,-8-5 1-15,1-4 4 16,-4-3 0-16,1-3 4 16,-8-3 1-16,-7 3-1 15,0-3 1-15,-3 3-4 16,-1 0 0-16,1 0-2 16,-11 0 0-16,-7 3-1 15,3 3 0-15,-14 1-1 16,1-1 0-16,-4 3-1 15,-4 4 1-15,0 9-1 0,4-3 1 16,7 3-1-16,0 6 1 16,10 6-1-16,4 4 1 15,4-10-2-15,10-3 0 16,7-12-5-16,7-1 0 16,4-9-6-16,-11-15 1 15</inkml:trace>
  <inkml:trace contextRef="#ctx0" brushRef="#br2" timeOffset="132555.34">5405 11809 34 0,'3'50'17'16,"-3"85"-14"-16,0-94 28 0,0 15-29 15,0 7 0-15,-7 22 0 16,0-1 0-16,3 10-3 16,4-6 0-16,0-6 1 15,0-13 0-15,0-16-3 16,0-12 0-16,11-16-2 16,0-16 1-16,-1-15-1 15,8-7 1-15,-8-12 2 16,5-6 0-16,2-3 3 15,1 2 1-15,-8 1 2 16,5-1 0-16,-1 10 0 16,-11 4 1-16,4 2-3 15,4 3 1-15,-11 4-2 0,0 9 1 16,0 9-2-16,-11 1 1 16,4 2-1-16,-3 4 0 15,-5 0-1-15,1-1 0 16,0-5 0-16,4 6 1 15,3-4 0-15,7 1 1 16,7 2 1-16,7 4 0 16,7 3 1-16,7-3 1 15,7 0-1-15,8 0 0 0,-4-1-1 16,-11 1 0-16,4-3-5 16,-11 3 1-16,-4-4-12 15,-6-2 1-15,-11-7-1 16,-11-3 0-16</inkml:trace>
  <inkml:trace contextRef="#ctx0" brushRef="#br2" timeOffset="133891.17">6145 12552 41 0,'4'13'20'0,"3"-13"-7"0,-7 0 20 16,-7 0-30-16,3 0 1 0,-3 6 0 15,-3 3 1-15,-8 4-7 16,-7 3 1-16,-3 2 3 16,-4 4 1-16,4 4-3 15,-4-1 1-15,4 0-2 16,7 0 0-16,3-3 0 16,1-3 0-16,13-4-1 15,4 4 1-15,4-6 0 16,13-1 0-16,5 1 1 15,6-1 0-15,0 1 0 16,4-4 0-16,-11 1 0 16,0-4 1-16,-3 3-2 15,-18 4 1-15,-7 2-4 16,-7 7 0-16,-22 0-11 0,1-6 1 16</inkml:trace>
  <inkml:trace contextRef="#ctx0" brushRef="#br2" timeOffset="134431.17">7814 12019 51 0,'-3'31'25'0,"-1"10"-25"0,4-25 39 16,-4 9-39-16,1 13 1 16,-8 12 0-16,-6 6 0 15,3 16-2-15,-4 19 0 16,-3 10-1-16,0-10 0 16,3-10-3-16,4-18 1 15,0-13-7-15,7-25 1 0,3-6-4 16,-6-16 0-16</inkml:trace>
  <inkml:trace contextRef="#ctx0" brushRef="#br2" timeOffset="134805.7">7500 12693 16 0,'14'25'8'0,"25"1"5"15,-21-17 7-15,3 0-13 16,7 4 0-16,11 3 3 15,7-1 0-15,10 1-12 16,-3-4 0 0,25-5 9-16,-8-7 0 15,-13-3-4 1,-19-7 0-16,-6-2-3 16,-14-7 1-16,-4-3-2 0,-14 3 1 15,-4 0-2-15,-10 4 1 16,0 8-2-16,-3 14 1 15,-1 2-2-15,-3 13 1 16,0 16-3-16,-1 2 0 16,8 4 0-16,7-3 1 15,7-7 0-15,7-12 0 16,7-12 2-16,8-10 1 16,2-10 1-16,1-2 1 15,3-7-4-15,-14-6 1 16,0-10-3-16,-3 1 1 0</inkml:trace>
  <inkml:trace contextRef="#ctx0" brushRef="#br2" timeOffset="135420.99">9846 12555 36 0,'-21'-6'18'0,"0"3"-17"0,14 0 36 15,-4 6-34-15,-10-3 1 16,0 6 0-16,-4 4 0 16,-3 2-6-16,-4 4 0 15,0 9 4-15,1 6 1 0,2-2-4 16,5 5 1-16,-5 7-2 15,12 0 1-15,6-1-2 16,8-15 0-16,10 0-1 16,7-12 1-16,7 0-1 15,4-13 1-15,-1-7 1 16,-2-5 1-16,-5-4 0 16,1 0 0-16,3 1 0 15,-7 2 0-15,0 1 0 16,0-7 0-16,4 6 0 15,-7 1 0-15,-1-1 1 16,4 7 1-16,-3 6 1 16,3 6 0-16,-3 10 0 15,3 6 1-15,0 12-1 16,0-5 1-16,0 5-3 16,0 1 0-16,0-7-6 0,0-3 1 15,4-9-6-15,3-16 0 16</inkml:trace>
  <inkml:trace contextRef="#ctx0" brushRef="#br2" timeOffset="135782.81">9977 12668 40 0,'3'35'20'16,"8"9"-23"-16,-8-32 35 0,1 10-31 15,-1 9 0-15,1 1 0 16,3-10 1-16,0 0-2 15,0-3 1-15,0-4 2 16,4-5 0-16,3-4 0 16,3-6 1-16,5-9-1 15,2-13 0-15,-3-7-3 16,1 1 1-16,2-3-7 16,1-4 0-16,0 7-9 15,-1 0 1-15</inkml:trace>
  <inkml:trace contextRef="#ctx0" brushRef="#br2" timeOffset="136112.6">10590 12794 43 0,'-7'18'21'0,"-7"-14"-20"0,7-4 31 16,-3 0-30-16,-5 0 0 0,1 3 1 16,-3 0 0-16,-8 3-5 15,0 7 1-15,1 6 2 16,-5-1 1-16,8 4-3 16,0 0 1-16,7 3-2 15,3-3 1-15,4-3-1 16,11-9 0-16,10-1 1 15,7-9 0-15,0-6-1 16,8-1 1-16,-1-2-4 16,0-7 1-16,4-9-8 15,-4 0 1-15</inkml:trace>
  <inkml:trace contextRef="#ctx0" brushRef="#br2" timeOffset="136310.09">10784 12794 46 0,'7'40'23'0,"-3"14"-30"0,-4-42 39 16,0-2-33-16,-4-1 1 16,4-3-4-16,0 1 0 15,0-4 1-15,-3-3 0 16,-1-10-9-16,1-8 1 15</inkml:trace>
  <inkml:trace contextRef="#ctx0" brushRef="#br2" timeOffset="136475.28">10703 12408 36 0,'4'-9'18'0,"13"-1"-21"0,-9 7 30 0,2-3-27 15,1-4 0-15,3 1 0 16,3-4 0-16,5-2-1 15,6-4 1-15,4-6-8 16,-1 0 1-16,8-13-3 16,-4-9 1-16</inkml:trace>
  <inkml:trace contextRef="#ctx0" brushRef="#br2" timeOffset="137100.97">11691 11825 27 0,'14'-7'13'0,"-3"-2"-8"0,-11 9 22 0,0 0-24 15,0 3 0-15,-4 3 1 16,-3 10 0-16,-3 9-5 15,-5 10 0-15,-2 12 3 16,-1 9 0-16,1 16-1 16,2 0 1-16,5 7-1 15,-1-4 1-15,8-6 0 16,-1-9 0-16,1-10 0 16,3-6 0-16,3-13-1 15,-3-3 1-15,4-3-2 16,-4-6 0-16,-4-9-1 15,1-4 0-15,-11-9-1 0,-4-4 1 16,-7-5-1-16,-3-1 1 16,0 1 0-16,0 2 1 15,-4 7 0-15,7 10 0 16,0 5 0-16,4 16 1 16,7 4 0-16,4-4 1 15,6 6-1-15,4 1 1 16,4-1-1-16,6 1 0 15,8-10-2-15,7-3 0 16,6-3-5-16,5-10 1 16,-8-9-8-16,4-16 0 0</inkml:trace>
  <inkml:trace contextRef="#ctx0" brushRef="#br2" timeOffset="137346.22">12192 12292 44 0,'0'22'22'0,"4"-13"-28"15,-4-6 37-15,-4 4-31 16,0-1 0-16,-3 3-3 15,0 1 1-15,4-1-3 0,-1-6 1 16,1 0-8-16,3-3 1 16</inkml:trace>
  <inkml:trace contextRef="#ctx0" brushRef="#br2" timeOffset="137513.57">12051 12722 57 0,'14'56'28'0,"0"-65"-40"0,-7 9 56 0,-3 0-50 15,-1-7 1-15,-3-5-24 16,-10-4 0-16</inkml:trace>
  <inkml:trace contextRef="#ctx0" brushRef="#br2" timeOffset="138529.37">3641 13446 26 0,'0'22'13'0,"46"-16"0"0,-36-6 6 15,18-3-16-15,-3 0 0 16,14-3 2-16,10 2 0 15,18-2-6-15,-7 0 0 16,11 0 4-16,10 3 0 16,11-1-2-16,13-5 1 15,8-7-1-15,14-6 0 16,11 7-1-16,7-7 0 0,20-3 1 16,-2 6 0-16,2 3 1 15,8 7 0-15,7 6-1 16,0 3 1-16,14 9-1 15,7-3 1-15,4 1-2 16,7-1 0-16,6-3 0 16,12 0 0-16,-1 0 0 15,0 0 0-15,11 0 0 16,0 1 1-16,-4-1 0 16,-3-3 1-16,-4 0-1 15,1-3 1-15,-1-7 0 16,15-5 0-16,-19-11-1 15,5 1 1-15,-8-9-1 16,7 6 1-16,4 3-2 16,-14 9 1-16,-1 6-2 0,-20 7 1 15,-25 0-4-15,-7 3 0 16,-25 0-7-16,-18-6 1 16,-20-7-6-16,-26-12 1 15</inkml:trace>
  <inkml:trace contextRef="#ctx0" brushRef="#br2" timeOffset="141353.14">13264 12646 34 0,'4'38'17'0,"-11"22"-11"0,3-48 18 16,1 10-22-16,-4 6 0 0,3 7 0 15,-3-7 0-15,4 3-6 16,3 1 1-16,3-4-7 16,4-16 0-16</inkml:trace>
  <inkml:trace contextRef="#ctx0" brushRef="#br2" timeOffset="141756.29">13596 12634 47 0,'21'0'23'0,"-21"-16"-23"16,0 10 40-16,-3 0-39 0,-8-4 0 15,-7 1 0-15,-6 2 1 16,-11 1-3-16,-11 3 0 15,-4 6 1-15,-10 3 0 16,0 10-3-16,0 6 1 16,4 13-1-16,10 2 0 15,4 13-1-15,6 7 1 16,8 12-1-16,14 0 1 16,11 0 1-16,17-7 0 15,14-8 3-15,14-20 0 16,15-21 3-16,10-13 0 15,-4-16 2-15,1-12 1 16,3-10-1-16,-7-6 1 0,-11-6-3 16,-10 0 0-16,-11-6-8 15,-14-4 1-15,-3 4-13 16,-8-1 0-16</inkml:trace>
  <inkml:trace contextRef="#ctx0" brushRef="#br2" timeOffset="142372.34">14192 13462 43 0,'-10'25'21'0,"24"-28"-9"0,-7-4 26 0,3-8-37 16,8-17 0-16,3-15 1 16,4-12 1-16,0-13-4 15,6-7 0-15,8-15 2 16,4 0 1-16,2-3-2 15,-6-7 1-15,-4 16-1 16,1 19 1-16,-5 10-1 16,-2 9 1-16,-5 12-3 15,-6 16 1-15,-4 13-2 16,-7 18 1-16,-7 16-2 16,-3 22 1-16,-4 19 0 15,0 16 0-15,0 15 2 16,-1 19 0-16,8-9 0 15,0-7 1-15,0-9-2 0,4-22 0 16,3-19-4-16,4-19 1 16,-4-18-4-16,-4-19 0 15,-3-10-4-15,-3-12 1 16</inkml:trace>
  <inkml:trace contextRef="#ctx0" brushRef="#br2" timeOffset="142555.34">14429 13073 45 0,'0'47'22'0,"24"-13"-21"0,-13-27 46 0,7-1-44 15,6 0 0-15,4-3 1 16,8-3 0-16,3-3-8 16,3 0 1-16,7-3-5 15,-6-7 0-15,-1-9-8 16,0-9 1-16</inkml:trace>
  <inkml:trace contextRef="#ctx0" brushRef="#br2" timeOffset="142779.01">15148 12521 59 0,'-10'91'29'0,"-4"44"-39"0,7-91 52 16,-4 18-42-16,0 17 0 15,4 12-1-15,4 6 1 16,3-13-4-16,0-18 0 16,3-9-11-16,8-20 1 15</inkml:trace>
  <inkml:trace contextRef="#ctx0" brushRef="#br2" timeOffset="143634.37">15568 13493 44 0,'7'25'22'16,"7"-19"-18"-16,-10-12 29 0,-1 0-31 15,1 0 1-15,-4-4 0 16,-4 1 0-16,1-4-4 16,-8 1 0-16,-3 2 2 15,0 4 1-15,-4 3-2 16,1 3 1-16,-1 3-2 15,0 3 1-15,4 4-2 0,0-1 1 16,4-3-2-16,3 1 1 16,7-1 0-16,7-3 0 15,7 3 0-15,7 1 1 16,4-4 0-16,-4-3 0 16,-4 0 1-16,-2 0 0 15,-5 0-3-15,-3 0 1 16,-7 3-4-16,-3 0 0 15,-1 3-3-15,-3 7 0 16,0 9 1-16,0 3 1 16,3 0 5-16,1 6 1 15,3 10 7-15,3 3 0 0,4-3 4 16,1 3 1-16,-1-1-1 16,-4-2 0-16,-3-6-4 15,-3-4 0-15,-8-6-4 16,-7-9 0-16,1 3-2 15,-4-10 0-15,3-9-1 16,0-6 0-16,4-4 0 16,0-5 1-16,7-1 0 15,0-3 1-15,14 0 0 16,4 4 0-16,10-10 0 16,7 0 0-16,11-4-1 15,3 1 0-15,4-6 1 16,7-1 0-16,0-6-1 15,-4 1 1-15,-6 11-1 16,-5-2 0-16,-6 0 0 0,-7 2 1 16,-4 1-4-1,-10 3 1-15,-8 3-2 0,-3 3 1 16,-7 4-2-16,-7 5 0 16,-4 7 0-16,1 9 0 15,-1 7 2-15,4-1 0 16,3 4 3-16,8 6 0 15,3 0 2-15,3 6 0 16,11-3 0-16,8 0 1 16,2-3-1-16,8-6 0 0,0-3-6 15,-1-10 0-15,1-6-8 16,0-13 0-16</inkml:trace>
  <inkml:trace contextRef="#ctx0" brushRef="#br2" timeOffset="144159.2">16295 12355 55 0,'3'44'27'0,"1"62"-36"16,-1-62 49-16,-3 16-40 15,0 15 0-15,0 22 0 16,0 19 0-16,0 0-1 0,0 0 1 16,-3-25-2-1,3-19 0-15,-4-9-5 16,1-22 0-16,3-7-2 0,0-18 0 16,0-16 0-16,0-9 1 15,0-7 1-15,0-6 0 16,0 3 5-16,0 7 1 15,0-1 1-15,0 4 0 16,0 9 2-16,7-4 1 16,3-2 2-16,1 6 0 15,3 0 1-15,4 0 1 16,6-3 0-16,5 3 0 16,2 3 0-16,5 7 1 0,-1-1-3 15,-3 4 1 1,-11 8-3-1,-18 5 1-15,-10-4-2 16,-14-4 0-16,-14 4-3 16,-4 3 1-16,4-3-4 15,-4 0 0-15,7 0-1 16,8-6 0-16,2-4-8 16,12 1 1-16,6-13-3 15,11-6 1-15</inkml:trace>
  <inkml:trace contextRef="#ctx0" brushRef="#br2" timeOffset="144472.46">16743 13487 34 0,'-4'53'17'0,"-6"-3"-18"0,6-44 30 16,1 1-27-16,-1-4 0 15,1-6 3-15,-1-10 0 16,4-3-5-16,0 1 0 16,0-4 4-16,4-3 0 15,3 0-1-15,0 0 1 16,0 0-2-16,3 3 1 0,4 7-1 16,1 2 0-16,6 1-2 15,7 9 0-15,7 0-3 16,4 9 0-16,3-2-5 15,-3 2 1-15,-4-3-5 16,1-2 1-16,-4-1-3 16,-1-6 0-16</inkml:trace>
  <inkml:trace contextRef="#ctx0" brushRef="#br2" timeOffset="144805.14">17293 13462 21 0,'0'3'10'0,"-7"-10"-4"0,4 7 16 0,-4 0-18 16,-4 4 0-16,-3-1 0 15,-4 3 0-15,-3 0-6 16,0 4 0-16,0 5 4 16,0 4 1-16,6 3-3 0,5-6 1 15,-1-7-1-15,8 1 0 16,3-7-1-16,0-3 1 16,7-7-1-16,7-2 1 15,4 3-1-15,-1-7 1 16,4-2-1-16,1-7 1 15,-1-3 0-15,0 3 0 16,-4 0 1-16,1 3 1 16,0 9 0-16,-1 7 1 15,-2 13 1-15,-1 12 0 16,3 6 0-16,4 10 0 16,4 2-2-16,7 4 1 0,0-3-5 15,-1-10 0-15,5-12-11 16,-5-19 1-16</inkml:trace>
  <inkml:trace contextRef="#ctx0" brushRef="#br2" timeOffset="145224.75">19142 12935 22 0,'-21'-10'11'0,"-11"10"1"0,21 4 5 16,4-1-11-16,-7 6 1 15,-4 7 5-15,-3 6 1 16,-3 12-15-16,-5 19 0 0,1 10 10 16,-7 19 1-16,7 6-5 15,-1 15 1-15,8 7-5 16,4-19 1-16,2-16-6 15,8-19 0-15,4-24-8 16,6-29 1-16,4-22-4 16,-3-19 1-16</inkml:trace>
  <inkml:trace contextRef="#ctx0" brushRef="#br2" timeOffset="145585.67">18630 13277 21 0,'-10'-22'10'0,"20"28"0"0,-3 0 12 0,4 7-20 15,3-4 1-15,4-3 1 16,3 4 0-16,11 2-4 16,6 7 0-16,12 6 5 0,-4 3 1 15,14 1-2-15,10-7 0 16,-3-4 1-16,-3-5 0 16,-8-4-1-16,-7 1 0 15,-6-10-2 1,-8-6 0-16,-10-7 0 0,-11-3 0 15,-11-2-1-15,-10-4 0 16,-7 0-1-16,-3 6 0 16,-12 7 0-16,1 5 0 15,-4 14-2-15,1 15 1 16,2 9-4-16,5 10 1 16,10 3-3-16,7-3 1 0,7-6 0 15,14-10 0-15,10-15 2 16,5-7 0-16,-1-9-4 15,0-10 0-15,-3-9-1 16,-1-6 0-16</inkml:trace>
  <inkml:trace contextRef="#ctx0" brushRef="#br2" timeOffset="146053.76">20376 13524 49 0,'-7'13'24'0,"4"-48"-29"0,3 23 49 15,0-7-43-15,3-3 0 0,1-6 0 16,3-4 1-16,4 1-2 16,3 3 1-16,3 3 1 15,8 3 1-15,3 3-1 16,4 10 0-16,0 9-3 16,-1 6 1-16,-2 6-8 15,-8 1 0-15,-3 0-9 16,-11 2 1-16</inkml:trace>
  <inkml:trace contextRef="#ctx0" brushRef="#br2" timeOffset="146381.79">20652 13581 57 0,'7'31'28'0,"14"-37"-35"0,-14 3 49 15,7 0-43-15,4-4 1 16,3-2-1-16,0-1 1 16,0-2-1-16,-3-4 1 15,-4-6-2-15,-11-3 0 16,-6 0-1-16,-4 0 0 16,-4 9 0-16,-6 4 0 15,-1 6 0-15,7 9 1 0,1 6 1 16,3 10 0-16,0 0 0 15,7 6 1-15,7 9 0 16,3-5 0-16,12 2-2 16,6-6 1-16,3-3-6 15,1-6 1-15,4-10-6 16,-1-6 1-16</inkml:trace>
  <inkml:trace contextRef="#ctx0" brushRef="#br2" timeOffset="146652.01">21174 13640 47 0,'0'3'23'0,"17"-46"-22"16,-13 27 43-16,-4-19-41 0,0-15 1 16,-7-16 0-16,-4-25 1 15,1-3-7-15,3-15 1 16,0-7 4-16,7 3 0 15,7 3-2-15,3 22 0 16,4 10-1-16,0 12 1 16,8 16-2-16,2 12 0 15,1 16-4-15,3 10 0 16,-7 15-6-16,-7 9 0 16,-6 7-6-16,-8 12 0 15</inkml:trace>
  <inkml:trace contextRef="#ctx0" brushRef="#br2" timeOffset="146835.57">20987 13230 45 0,'-4'25'22'0,"22"-3"-14"16,-8-16 38-16,5 0-44 16,6-3 0-16,7 0 0 15,7-6 0-15,4 3-5 16,3 3 1-16,8-3-3 15,-4 0 0-15,-4 4-11 16,-3-1 0-16</inkml:trace>
  <inkml:trace contextRef="#ctx0" brushRef="#br2" timeOffset="147135.76">21721 13393 38 0,'10'28'19'0,"-3"-9"-11"0,-3-16 24 16,-4 0-29-16,0 0 0 16,-4 0 2-16,-3 0 0 15,-7 0-7-15,-7 1 1 16,-4-1 4-16,-3 3 1 16,0 0-3-16,-1 4 1 15,5 2-2-15,-1 4 0 16,4 3-1-16,7-4 0 0,3-2 0 15,8-7 0-15,10-3-1 16,3-12 0 0,12-7-6-1,-1-3 1-15,3-6-7 16,-2 0 1-16</inkml:trace>
  <inkml:trace contextRef="#ctx0" brushRef="#br2" timeOffset="147390.01">21816 13609 57 0,'3'0'28'0,"-10"-47"-35"15,4 38 50-15,-1-7-43 16,4-3 0-16,0-3 1 0,0 3 0 15,0 0-1-15,4 4 0 16,6 2 1-16,4 4 0 16,8-1-1-16,2-5 0 15,1 5-6-15,0 1 0 16,3 3-10-16,-3-1 1 16</inkml:trace>
  <inkml:trace contextRef="#ctx0" brushRef="#br2" timeOffset="147868.37">22144 13506 47 0,'14'9'23'0,"-3"13"-16"16,-8-22 34-16,4 3-40 16,0-3 0-16,0 0 0 15,0-6 1-15,4-1-3 16,-4 4 1-16,0-3 0 15,0-3 1-15,0 2-2 16,-3 1 1-16,-1 0-2 16,1 3 0-16,-4 3-2 15,0 0 0-15,0 0 1 16,7 0 0-16,0 0 1 16,0 0 0-16,0 0 1 15,4 0 1-15,-1-3 1 16,1 3 0-16,-4-4-1 0,0 1 0 15,3-3-1-15,4 0 1 16,-3-1-1-16,3 1 0 16,0-3 0-16,4-1 1 15,-4 4 0-15,4 3 1 16,3 6 0-16,-4 3 1 16,-2 4-1-16,-1 2 1 15,0-2 0-15,0-1 0 16,-3 1-1-16,3-1 0 0,-4 0-1 15,1 4 0 1,-1-4-3-16,1 4 1 16,-4-10-6-16,4-3 0 0,-1-6-6 15,4-4 0-15</inkml:trace>
  <inkml:trace contextRef="#ctx0" brushRef="#br2" timeOffset="148123.17">22846 13380 31 0,'10'31'15'0,"-6"16"-9"16,-4-34 21-16,0 3-26 15,-4 6 1-15,1 6 2 16,-1 3 1-16,4-3-4 16,0 4 0-16,4-7 4 15,-1-9 0-15,5-4-2 16,-1-6 0-16,0-12-1 0,3-6 1 15,8-10-4-15,3-7 1 16,11-8-3-16,3-17 1 16,0-5-9-16,1-20 0 15,-1-5-3-15,0-7 0 16</inkml:trace>
  <inkml:trace contextRef="#ctx0" brushRef="#br2" timeOffset="148333.38">23248 12292 47 0,'14'85'23'0,"-14"59"-30"0,0-94 43 0,-3 32-35 16,-4 15 0-16,0 19 0 16,3 3 0-16,-3 10-2 15,0-17 0-15,0-5 0 16,3-7 0-16,1-21-11 15,-1-23 1-15,4-24-2 16,7-17 0-16</inkml:trace>
  <inkml:trace contextRef="#ctx0" brushRef="#br2" timeOffset="148963.63">23499 13430 36 0,'14'19'18'0,"-11"-22"-21"0,-3 3 32 16,-7-3-30-16,-3 3 1 16,-1-3 0-16,0 3 0 15,1 0 0-15,-1 3 0 16,-6 0 0-16,2 3 1 16,5 0-1-16,-1-2 1 15,4-1-1-15,0-3 1 16,4 0-1-16,3-7 1 15,7 1-1-15,0-3 0 16,0-1 0-16,3 1 0 0,-3 3-2 16,-3 3 1-16,0 3-2 15,3 9 0-15,3 4-1 16,-3 2 0-16,4-2 0 16,-4-1 1-16,0 1 0 15,3 3 1-15,1-7 2 16,0 3 0-16,3 1 1 15,3-4 0-15,5-9 0 16,2 0 0-16,4-6-1 16,4-3 1-16,4-10-1 15,2-19 0-15,1-12-1 16,-7-19 1-16,0-19-1 16,-4-9 0-16,-7-16 1 15,-10-6 0-15,-1-3 3 16,-3-10 0-16,-7 13 1 0,-3-3 1 15,-4 12 0 1,3 10 0-16,1 15 0 0,-1 22 0 16,1 29-3-16,-1 24 1 15,4 35-1 1,4 25 0-16,3 32-1 0,3 37 0 16,4 16 0-16,0 12 0 15,1-2-1-15,2-1 1 16,-6-19-4-16,-4-18 0 15,-4-26-9-15,1-18 0 16,-4-16-1-16,-7-19 0 16</inkml:trace>
  <inkml:trace contextRef="#ctx0" brushRef="#br2" timeOffset="149178.72">23629 12885 52 0,'28'65'26'0,"11"-33"-23"16,-25-23 55-16,7 4-53 16,4-1 0-16,10-2 0 15,8-1 1-15,10-6-11 16,21 0 0-16,0 1 1 16,-4 5 0-16,1 3-14 15,-18 4 0-15,-29 0-2 16,-6 3 0-16</inkml:trace>
  <inkml:trace contextRef="#ctx0" brushRef="#br2" timeOffset="150419.21">23880 13430 16 0,'21'-22'8'0,"21"7"-4"0,-28 15 9 16,-7 0-7-16,0 3 0 15,7 3 5-15,0 3 1 16,1-2-15-16,-1-1 1 16,3 0 9-1,5 1 1-15,-1-4-2 16,0 3 0-16,7-3-1 15,4 0 0-15,3-3-1 16,0-3 0-16,1-6-1 16,-5-4 0-16,-2-6-2 15,-5-9 0-15,-6 0-2 16,-11-7 1-16,-11-2-1 16,-6-1 0-16,-8 0 0 15,-6 4 0-15,-1 9 0 16,-7 12 0-16,-3 10-1 15,0 22 1-15,-4 16 0 16,7 18 0-16,11 13 1 16,7 6 0-16,14 3 1 15,14-6 0-15,11-3 0 0,13-16 0 16,19-15-3-16,10-23 1 16,-7-9-12-16,-4-12 1 15,-6-10-3-15,-15 0 0 16</inkml:trace>
  <inkml:trace contextRef="#ctx0" brushRef="#br2" timeOffset="156546.03">7366 10777 28 0,'18'-6'14'0,"13"-16"-7"0,-24 19 14 16,1-3-20-16,2 6 0 16,1-3 0-16,-1-1 1 15,1 4-3-15,3 0 0 16,4 7 2-16,-1 2 0 16,1 7-1-16,0 9 1 0,6 3-1 15,4 10 1-15,4-1-1 16,-4-2 1-16,4-4-1 15,-4-3 0-15,4-15 1 16,0-13 1-16,0-13-2 16,3-8 1-16,-7-11 0 15,7-9 0-15,11-6-1 16,-3-6 1-16,2 0-1 16,-2 9 0-16,-1 6-1 15,4 10 1-15,3 6-2 16,4 16 0-16,4 15 0 15,-8 13 0-15,8 3-1 16,-1 10 1-16,0 5 0 16,1-2 1-16,-8-3 0 15,1-4 0-15,-4-9 1 0,-4-10 0 16,-3-12 0-16,-1-9 0 16,5-7-1-16,-4-6 1 15,-8 0-1-15,-2 0 1 16,6 1 0-16,0-1 0 15,4-3-1-15,7 6 1 16,-4 3 0-16,4 7 1 16,0 2-1-16,3 10 1 15,4 7-1-15,-3 2 0 0,-5 4 0 16,1 0 1 0,0 9-1-16,4-3 0 15,-1 0-1-15,0-7 0 0,1 1 0 16,-4-10 0-16,-1 1 0 15,1-4 1-15,-3-3 0 16,-1-3 0-16,-3-4 2 16,-4-5 0-16,0-1 2 15,4-2 0-15,3 5 0 16,8-2 1-16,-4 5 0 16,7 4 0-16,7 6-1 15,3 10 0-15,-3 3-3 16,4-1 1-16,3-2-1 15,7-1 0-15,-4-2 0 16,4-7 0-16,7 0 0 16,-6 0 1-16,-1 0 0 15,10-3 0-15,12 0 0 16,16 0 0-16,-2 0-2 16,6 3 0-16,8 4-8 0,-4-1 1 15,-7 0-8-15,-15 10 0 16</inkml:trace>
  <inkml:trace contextRef="#ctx0" brushRef="#br2" timeOffset="158497.18">12968 14315 40 0,'7'3'20'0,"-3"-3"-12"0,3 3 20 0,7-3-24 15,4 0 0-15,3 3 1 16,7 3 1-16,4-3-8 16,-4 4 0-16,0 2 5 15,-7 4 1-15,-3 2-4 16,-4-5 1-16,-3-1-2 15,-8 4 1-15,-3-1-2 16,-3 4 1-16,-4 0-3 16,-4 2 1-16,-3 4 0 15,0 0 0-15,-7 0 1 16,6-3 0-16,1 3 0 16,4 3 1-16,-1-6 3 15,4-7 0-15,4 1 0 0,3-7 1 16,3-3 0-16,11-3 1 15,7-6-1-15,1 3 0 16,6 3-3-16,4 0 1 16,-1-3-9-16,-2 6 1 15,-5-3-8-15,-10-3 1 16</inkml:trace>
  <inkml:trace contextRef="#ctx0" brushRef="#br2" timeOffset="159036.71">13561 14440 42 0,'32'-3'21'0,"3"-32"-22"15,-28 20 31-15,0-4-29 16,-7-6 0-16,-4-3 3 16,-6-4 1-16,-8 1-6 15,-3-4 1-15,-11 7 2 16,-14 3 0-16,-10 9-1 0,-8 10 1 15,-3 9-4-15,-3 7 0 16,6 5-1-16,4 4 0 16,4 9 0-16,3 10 1 15,4 3-1-15,6 18 1 16,5 1 0-16,13 12 1 16,14 13 0-16,15 2 1 15,10-14 0-15,7-11 0 0,7-8 3 16,11-14 0-16,18-11 1 15,17-17 0-15,14-18 1 16,0-19 0-16,4-10-2 16,3-2 1-16,-17-7-6 15,-15 3 0-15,-17-3-6 16,-18-3 0-16,-21 0-7 16,-21-6 1-16,-18-10-1 15,-14-6 1-15</inkml:trace>
  <inkml:trace contextRef="#ctx0" brushRef="#br2" timeOffset="159668.03">14220 14522 46 0,'-10'21'23'0,"10"11"-30"0,0-23 50 15,0 10-43-15,-4 3 0 16,1 12 0 0,-4 17 0-16,3 11 0 0,1 10 0 15,-1 7 0-15,-3-4 0 16,4-6-2-16,-1-12 0 16,1-14-7-16,3-5 0 15,0-22-4-15,3-10 0 16</inkml:trace>
  <inkml:trace contextRef="#ctx0" brushRef="#br2" timeOffset="160779.07">14820 14528 30 0,'-7'-10'15'0,"14"-2"-14"0,-7 12 23 16,0 0-22-16,4 0 1 15,-4 6 2-15,0 4 0 16,-4 2-6-16,1 7 0 16,-4 3 4-16,-4 15 1 15,-3 4-2-15,7 22 0 0,0 6 0 16,7 6 0-16,0 0-1 16,3-15 0-16,1-7 0 15,-1-12 0-15,1-6-1 16,3-13 0-16,0-7-1 15,-3-9 0-15,-8-2 0 16,-3-11 1-16,-4-8-1 16,-6-7 0-16,-4-3 0 15,-1-4 1-15,-2 7-2 16,-1 4 1-16,0 5-1 16,-3 7 0-16,3 0 1 15,1 2 0-15,3 11 0 16,3 5 1-16,7 10 0 15,4 6 1-15,7 1 1 16,7 2 0-16,11 3 1 16,0 4 0-16,6-10 0 15,5-6 1-15,2-3-1 0,1-6 1 16,7-4-6-16,-4-6 0 16,-3-6-12-16,0-9 0 15</inkml:trace>
  <inkml:trace contextRef="#ctx0" brushRef="#br2" timeOffset="161409.81">15067 15284 40 0,'-3'21'20'0,"3"-8"-15"0,3-13 25 16,4 3-26-16,0 0 1 15,4-6 0-15,3 0 1 16,0-3-9-16,4-4 1 16,-1-2 5-16,5-7 0 15,-1 0-3-15,0-6 0 16,-4-13-1-16,-6 4 0 0,-7-1-2 16,-11 4 0-16,-4 9-2 15,0 3 1-15,-3 4-2 16,-3 5 1-16,-1 13-1 15,0 10 0-15,-3 9 3 16,4 3 0-16,2 3 2 16,8 13 1-16,4 6 1 15,6 0 1-15,8-3-1 16,7-3 1-16,-1-4-4 16,4-5 0-16,4-14-7 15,0-8 0-15</inkml:trace>
  <inkml:trace contextRef="#ctx0" brushRef="#br2" timeOffset="162053.07">15480 15218 26 0,'3'18'13'0,"4"20"-7"0,-7-28 16 15,0 5-21-15,0-2 1 16,0-4 1-16,0 1 0 15,0-1-4-15,0-3 1 16,4 0 1-16,-4-6 1 16,7-3-1-16,0 0 1 15,4-6-2-15,3-1 1 0,3-2-2 16,1-1 1-16,0 1-3 16,-1-1 0-16,-3 1-1 15,1-1 1-15,-1 4-2 16,0 2 0-16,0 7-1 15,-3 4 1-15,-1 2 1 16,1 6 0-16,-1 4 2 16,1 3 0-16,-1 3 2 15,1 0 0-15,0 0 3 16,-1 0 1-16,1 0 2 16,-1-7 1-16,1-2-1 15,7-4 1-15,3-2-2 16,7-14 1-16,4-8-2 15,7-7 0-15,-1-16-2 16,1-6 0-16,0-19-2 16,0-12 1-16,-8-13-2 15,1-15 1-15,-7-4-2 0,-11 7 1 16,-14-13-2-16,-7 0 1 16,-7 10 1-16,-7 15 0 15,-8 6 0-15,-2 20 1 16,3 18 1-16,-1 19 1 15,1 25 0-15,3 25 0 16,4 25-2-16,7 25 1 16,7 16-1-16,11 25 0 15,-1 6 0-15,4 1 0 16,4-20-1-16,-4-6 1 16,0-21-2-16,3-14 1 0,-3-8-6 15,-3-14 1-15,-4-11-5 16,-4-17 0-16</inkml:trace>
  <inkml:trace contextRef="#ctx0" brushRef="#br2" timeOffset="162268.47">15720 15008 35 0,'3'25'17'0,"29"-7"-17"15,-21-11 30-15,6 2-27 16,12 4 0-16,2 2-1 16,8-2 1-16,7-4-6 0,0-2 0 15,-4-4-3-15,0 0 0 16,-6-6-6-16,-8-7 1 16</inkml:trace>
  <inkml:trace contextRef="#ctx0" brushRef="#br2" timeOffset="162465.51">16274 15365 24 0,'0'47'12'0,"-4"-44"-11"0,4-3 17 0,0 0-18 16,0 0 0-16,0-6-6 15,0-3 1-15,0-1 1 16,0-6 0-16</inkml:trace>
  <inkml:trace contextRef="#ctx0" brushRef="#br2" timeOffset="162851.57">16704 14177 16 0,'0'-54'8'0,"-3"32"0"0,3 22 10 16,-4 13-18-16,0 12 1 16,-3 9 0-16,0 23 1 15,-3-4-2-15,-1 26 1 16,1 12 2-16,-1 21 0 16,0 4 0-16,4-3 0 15,0 6-1-15,4-15 0 0,3-19-1 16,0-16 1-16,3-13-4 15,1-15 0-15,-4-13-5 16,-4-15 1-16,-3-13-4 16,-3-16 1-16</inkml:trace>
  <inkml:trace contextRef="#ctx0" brushRef="#br2" timeOffset="163032.71">16337 14935 29 0,'18'26'14'0,"14"5"-12"16,-18-22 27-16,7 4-29 16,7 6 1-16,0 3-1 15,4-4 1-15,7-2-2 16,0-3 0-16,-1-4-7 0,1-3 1 16,-7-3-2-16,-7-6 0 15</inkml:trace>
  <inkml:trace contextRef="#ctx0" brushRef="#br2" timeOffset="163182.65">16778 15271 25 0,'-10'53'12'0,"2"-28"-15"0,8-22 20 0,0 1-23 15,0 2 0-15,0 0-7 16,0-15 1-16</inkml:trace>
  <inkml:trace contextRef="#ctx0" brushRef="#br2" timeOffset="163362.54">16789 14957 21 0,'14'22'10'0,"0"-22"-10"16,-11 3 17-16,1 4-22 16,3-1 0-16,4-3-7 15,-1-3 0-15</inkml:trace>
  <inkml:trace contextRef="#ctx0" brushRef="#br2" timeOffset="163705.73">16842 15265 45 0,'17'40'22'0,"11"-24"-29"0,-17-16 47 16,7-3-38-16,10-3 1 15,0-10-1-15,4 0 1 0,-4 1-4 16,-3-1 0-16,-4 0 2 15,-7 1 0-15,-3-4-3 16,-8-3 1-16,-3 3-3 16,-7 3 1-16,-3 7-1 15,-1 6 1-15,-3 9 0 16,3 4 0-16,-3 8 1 16,4 14 1-16,3 2 1 15,3 7 0-15,11 0-2 16,0-1 1-16,0-2-6 15,4-13 1-15,3-12-5 16,4-13 1-16</inkml:trace>
  <inkml:trace contextRef="#ctx0" brushRef="#br2" timeOffset="164005.1">17508 14982 20 0,'57'-6'10'0,"-32"16"-2"0,-22-17 13 16,-3 7-22-16,-7 10 1 15,-7 2-4-15,-4 4 0 16,-6 0 2-16,-1-1 0 16,-3-2-3-16,-1-4 0 15,-6-2 2-15,7-4 1 16,3 0 6-16,8 0 1 16,2 0 3-16,12 6 1 15,6 4 3-15,8 3 0 16,3 9-2-16,4 0 1 15,3 9-6-15,-3-5 1 0,-8 5-3 16,-10 10 0 0,-53 22-13-1,-17-7 1-15,-26-15-6 16,-6-9 0-16</inkml:trace>
  <inkml:trace contextRef="#ctx0" brushRef="#br2" timeOffset="167579.47">18694 14409 47 0,'3'9'23'0,"-24"16"-13"15,14-9 24-15,-11 12-33 16,-6 10 1-16,-8 15 1 16,-3 25 0-16,-15 13-4 15,-10 16 1-15,-7 28 1 16,4 3 1-16,-4 6-1 16,7-6 0-16,0-9-2 15,14-10 1-15,7-19-3 16,7-18 0-16,8-17-7 15,6-14 0-15,11-23-6 16,7-16 1-16</inkml:trace>
  <inkml:trace contextRef="#ctx0" brushRef="#br2" timeOffset="168119.91">18842 15522 37 0,'-25'53'18'0,"-21"35"-18"0,36-69 28 0,-4 15-26 16,-4 10 1-16,0 13 1 15,4 2 0-15,0-9-6 16,4-9 1-16,2-6 2 16,5-13 1-16,6-10-2 15,8-21 0-15,3-10-1 16,4-12 0-16,-1-17 0 16,8 1 1-16,0-15-1 15,0-7 1-15,-1-7-1 16,1 4 1-16,3 10-1 15,4-1 1-15,0 16-1 16,-1 3 1-16,5 16-1 16,6 9 1-16,0 16 0 15,-3 6 0-15,-7 9 1 16,-7 7 1-16,-11 10-2 0,-14-1 1 16,-14 9-1-16,-15 10 1 15,1 0-1-15,-4-9 0 16,-3-7-1-16,0-5 0 15,0-8-1-15,3-5 0 16,7-1-3-16,4-2 1 16,10-4-7-16,8-6 1 15,3-6-1-15,10-7 0 16</inkml:trace>
  <inkml:trace contextRef="#ctx0" brushRef="#br2" timeOffset="168466.21">19279 15654 39 0,'7'25'19'0,"7"-13"-17"15,-6-12 42-15,-1 0-41 16,7 0 0-16,3-3 1 16,5-3 0-16,-1-4-5 15,0-2 0-15,0-4 3 16,0-3 1-16,-7 4-3 15,-7 2 1-15,-3-3-1 16,-8-2 0-16,-3 2-1 16,-3 10 1-16,-4-1-1 15,-8 7 1-15,5 4-1 16,3 5 1-16,0 7 0 0,3 2 0 16,4 7 0-16,3 7 0 15,4-7-1-15,4 3 1 16,3-3-3-16,4 3 1 15,3-6-5-15,0 4 1 16,0-8-9-16,7-8 1 16</inkml:trace>
  <inkml:trace contextRef="#ctx0" brushRef="#br2" timeOffset="168738.7">19636 15801 28 0,'3'25'14'0,"1"-31"-7"16,-8-4 15-16,1-5-19 15,3-4 0-15,0-3 2 16,-4-3 1-16,4-3-7 16,0-1 1-16,0 7 5 15,0 0 1-15,4 7-2 16,3 5 0-16,3 4-1 15,4 6 1-15,4 0-5 16,3 3 0-16,0 3-6 16,-3 4 1-16,3-1-9 15,-3-2 1-15</inkml:trace>
  <inkml:trace contextRef="#ctx0" brushRef="#br2" timeOffset="168933.65">20055 15936 47 0,'7'34'23'0,"-7"13"-32"0,0-40 40 16,0-4-39-16,-3-6 1 15,-1-10-15-15,1-9 1 16,-1-9 24-16,1-16 0 0</inkml:trace>
  <inkml:trace contextRef="#ctx0" brushRef="#br2" timeOffset="169322.2">19971 15556 11 0,'3'16'5'0,"15"18"-3"16,-11-24 5-16,4 6-7 15,3 6 0-15,0-4 1 16,3 1 0-16,1 3-2 15,-4 0 1-15,7 0 0 16,4-3 0-16,3 0-2 16,4-7 0-16,0-9-1 15,0 0 1-15,-1-3 3 16,1-3 0-16,-7-3 3 16,-4-3 1-16,-3-4 4 15,-4 7 0-15,-4 0 0 0,-3 2 0 16,-7 4-3-16,-7 7 0 15,-3-1-3-15,-8 0 1 16,-3 7-5-16,-4 2 0 16,0 4-3-16,1 3 1 15,6 0-5-15,4 6 1 16,7-3 0-16,7 1 0 16,7-8 3-16,11-11 1 15,3-7 3-15,7-10 1 16,0-5-2-16,-3-4 0 0,0-6-3 15,-1-10 1-15</inkml:trace>
  <inkml:trace contextRef="#ctx0" brushRef="#br2" timeOffset="169817.66">20948 15039 42 0,'7'59'21'0,"-18"20"-33"16,8-51 45-16,-8 7-33 15,1 15 0-15,-1 0 5 0,4 6 0 16,-7 4-5-16,3 3 1 15,4-4 2-15,0-2 0 16,4-1 0-16,3-3 0 16,3-5-3-16,4-8 1 15,0-12-1-15,-3-6 0 16,3-6-1-16,-7-6 0 16,-4-10-1-16,-3-7 1 15,-7-5-1-15,-3-4 1 16,-1 0-1-16,-7 1 0 15,4 5 1-15,4 7 1 0,-1 13 1 16,4 5 0-16,0 7 2 16,7 3 0-16,0-3 0 15,7 0 0-15,0 0 0 16,0-3 1-16,10-7-2 16,11-2 0-16,11-7-5 15,0-3 1-15,-4-6-11 16,-3-7 0-16,-4 1-2 15,0-4 0-15</inkml:trace>
  <inkml:trace contextRef="#ctx0" brushRef="#br2" timeOffset="170239.18">21167 15798 44 0,'0'44'22'0,"-7"3"-23"0,7-28 42 0,0 6-40 16,0 9 1-16,0-6-1 15,0 1 1 1,3-14-14 0,4-8 0-16,0-23-1 15,-7-16 1-15</inkml:trace>
  <inkml:trace contextRef="#ctx0" brushRef="#br2" timeOffset="170391.34">21195 15547 29 0,'3'6'14'0,"8"7"-6"0,-7-7 20 16,-1 3-28-16,4 4 0 15,-3-1-3-15,3 4 0 16,3 0-5-16,4 0 0 16</inkml:trace>
  <inkml:trace contextRef="#ctx0" brushRef="#br2" timeOffset="170656.78">21735 15735 25 0,'0'-6'12'0,"-7"3"-2"0,3 3 12 0,-3 0-22 16,-7 0 1-16,0 3-1 16,-7 0 1-16,-4 0-1 15,0 6 0-15,1 10 0 16,-1 10 1-16,4 2 1 15,0 10 1-15,6 6 0 16,8-7 0-16,4-2 1 16,10-3 0-16,7-7-2 15,14-6 0-15,11-13-4 16,3-3 0-16,-3-18-8 16,0-7 1-16,-7-12-4 15,-1-4 0-15</inkml:trace>
  <inkml:trace contextRef="#ctx0" brushRef="#br2" timeOffset="174036.8">12813 16318 39 0,'-4'0'19'0,"4"-9"-9"16,0 9 19-16,0 3-25 15,0-3 0-15,4 3 0 16,3 3 1-16,0 1-8 16,4-1 1-16,-1 0 4 15,4 1 1-15,4-1-3 0,3 0 0 16,0-9 0-16,0 0 0 16,4 0 0-16,-7 3 1 15,-1-3-2-15,-6-1 1 16,-4 8 0-16,-7-1 0 15,-7 6-1-15,0 0 1 16,0 4-3-16,-4 3 1 16,-3-1-2-16,0 1 1 15,0 0-1-15,0 3 0 16,3-1 1-16,1 1 0 16,6-3 1-16,4 0 0 15,4-1 2-15,6 4 1 0,4-6 0 16,0 2 1-16,8-2 1 15,6-1 0-15,4 1 0 16,-4-4 0-16,-7 1 0 16,-7-1 1-16,-10 7-3 15,-22 12 0-15,-7 3-3 16,-17 1 0-16,-14 2-6 16,-15-6 1-16,0-12-7 15,4-13 1-15</inkml:trace>
  <inkml:trace contextRef="#ctx0" brushRef="#br2" timeOffset="174514.79">13402 16431 49 0,'42'-9'24'0,"-17"3"-26"0,-18-1 43 16,0-5-40-16,-3-4 0 16,-8 0 0-16,-6 1 1 15,-19-4-3-15,-16-6 1 16,-8-3 1-16,-14 2 0 16,3 8-1-16,-3 5 1 0,-11 7-3 15,-3 9 1-15,4 6-2 16,3 7 1-1,7 6-1-15,3 6 0 0,11 13 0 16,4 19 0-16,10 9 0 16,14 12 1-16,18 1 1 15,11 2 0-15,20-8 0 16,12 2 1-16,10-9 0 16,14-6 0-16,0-19 2 15,14-13 0-15,10-22 0 16,1-12 0-16,-4-16 0 15,-3-12 1-15,-4-3-2 16,-14-17 1-16,-11-2-3 16,-14 0 0-16,-13-10-3 15,-15 3 0-15,-11-5-8 16,-6 5 0-16,-15 0-2 16,4 7 1-16</inkml:trace>
  <inkml:trace contextRef="#ctx0" brushRef="#br2" timeOffset="175611.68">14489 16635 42 0,'-7'22'21'16,"-4"16"-29"-16,11-23 43 0,-4 10-34 16,-3 4 1-16,-3 8 1 15,-1 7 1-15,-3 9-5 16,0 13 0-16,3-3 2 15,4-16 1-15,0-9-4 16,0-10 0-16,4-9-7 16,3-7 0-16,0-5-4 15,0-20 0-15</inkml:trace>
  <inkml:trace contextRef="#ctx0" brushRef="#br2" timeOffset="175898.01">14111 16541 50 0,'0'28'25'0,"7"0"-28"0,-3-24 49 15,-4-4-43-15,7 0 0 16,3-10 2-16,12-2 0 15,13-10-7-15,14-3 1 16,25-7 4-16,18-12 1 0,28 7-4 16,25-10 1-1,13 6-5-15,19 6 0 0,-8 7-8 16,-24 6 0-16,-25 0-6 16,-36 13 0-16</inkml:trace>
  <inkml:trace contextRef="#ctx0" brushRef="#br2" timeOffset="177053.24">11321 16610 54 0,'-7'41'27'0,"3"-13"-32"15,4-25 50-15,4 6-43 16,-1-5 0-16,4-8 0 0,7-8 1 15,11-16-4-15,14-10 0 16,7-15 2-16,0-4 0 16,3-15-2-16,-3-6 1 15,-7 9 0-15,-11 3 0 16,-7 6-2-16,-7 10 1 16,-3 6-2-16,-4 13 0 15,0 12-2-15,-4 10 0 16,1 15-1-16,-4 13 1 15,0 6 0-15,0 19 0 16,0 0 3-16,0 15 0 16,7 7 2-16,3 16 1 0,5 2 0 15,2-2 1-15,-3-7-1 16,0-18 0-16,-3-7 0 16,0-16 0-16,-4-6 1 15,0-9 0-15,-4-16 0 16,-3-9 0-16,-3-10 1 15,-8-5 0-15,-7-1 0 16,-10-13 0-16,-11 1-2 16,-10-1 0-16,-11 4 0 15,-3 3 0-15,-1 6-1 16,-3 3 0-16,-3 12 0 16,20 1 1-16,-13 9-1 15,3 4 1-15,7 2-2 16,7 7 0-16,7 3 0 15,14-1 0-15,11-2-1 16,11-3 0-16,10-7-1 0,17 3 0 16,22-12 3-16,11-9 0 15,20-17 0-15,22-5 1 16,21-13-1-16,0-7 1 16,4-5 1-16,-22 6 1 15,-14 9-1-15,-14 6 1 16,-17 10 0-16,-15 6 0 15,-10 6-1-15,-18 13 1 16,-18 16-2-16,-24 12 1 0,-14 9-2 16,-18 10 0-1,-25 13-1-15,-7 8 0 0,-3-2-1 16,10 0 0-16,1-4-2 16,6-2 1-16,1-10-6 15,17-3 0-15,7-3-7 16,10-13 1-16</inkml:trace>
  <inkml:trace contextRef="#ctx0" brushRef="#br2" timeOffset="177520.17">11966 16453 44 0,'106'-25'22'0,"3"-13"-20"0,-80 23 36 16,2-1-35-16,-2 0 1 16,-5-6 1-16,-3-6 0 15,-6-9-6-15,-12 2 0 16,-17-9 4-16,-18 0 1 16,-24 0-2-16,-18 4 1 15,-7 8-3-15,-15 10 1 16,-9 10-2-16,-5 12 0 15,1 12-1-15,-1 10 0 16,-6 0-1-16,7 13 1 16,3 9-2-16,7 3 1 0,18 19-2 15,14 15 1 1,14 13-3-16,11 6 1 0,20 4-2 16,22-4 1-16,22-12 0 15,31-16 0-15,24-22 5 16,22-21 0-16,28-20 6 15,18-22 0-15,6-18 4 16,-10-25 1-16,-10-23 0 16,-11-24 0-16,-25-1-4 15,-24-2 1-15,-33-17-11 16,-23 7 1-16,-30 0-11 16,-16 13 0-16</inkml:trace>
  <inkml:trace contextRef="#ctx0" brushRef="#br2" timeOffset="178344.56">15000 16980 44 0,'-14'9'22'0,"-18"1"-25"0,22-10 33 16,-4 6-30-16,-11 0 1 15,-3 4-1-15,-1 2 1 16,1 7-1-16,0 9 0 16,0 4 1-16,7 2 0 15,3 1-1-15,7-1 0 16,8-6-1-16,10-6 1 16,7-3-1-16,7-13 1 0,0-9-1 15,1-12 0-15,-1-1 0 16,-4 0 1-16,1-3-1 15,-4 1 0-15,-3 5-2 16,-1 1 0-16,-3 2 0 16,-3 4 0-16,-4 6 1 15,0 0 0-15,0 9 1 16,0 1 1-16,0 8 1 16,0 11 1-16,-4 5-1 15,4 4 1-15,0 3-1 16,0-1 1-16,4 1-3 15,3-10 0-15,7-9-9 16,14-9 1-16,11-13-2 16,0-16 1-16</inkml:trace>
  <inkml:trace contextRef="#ctx0" brushRef="#br2" timeOffset="178572.13">15681 17027 36 0,'4'3'18'0,"-4"10"-17"0,0-1 35 16,-8 4-34-16,-6 12 0 16,-10 0 4-16,-15 10 1 15,-3 6-8-15,-18 0 0 0,-11 19 5 16,-3 2 0-16,0 11-2 16,3-4 1-16,8-3-4 15,10-13 0-15,14-15-7 16,11-16 0-16,14-16-7 15,10-27 0-15</inkml:trace>
  <inkml:trace contextRef="#ctx0" brushRef="#br2" timeOffset="178734.63">15131 16914 30 0,'14'-28'15'0,"3"40"0"15,-13-5 18-15,7 8-28 16,-1 14 0-16,1 11 2 15,-4 7 0-15,0 13-10 16,0 3 1-16,0-10 1 16,0-3 0-16,0-3-13 0,-3-25 0 15</inkml:trace>
  <inkml:trace contextRef="#ctx0" brushRef="#br2" timeOffset="180371.69">16009 16315 43 0,'-3'3'21'0,"-12"7"-20"0,12-4 27 16,-1 10-28-16,1 6 0 15,-4 12 1-15,-4 7 0 16,-3 0-1-16,0 12 0 15,-11 13 0-15,4 9 1 16,0 16-3-16,0 6 0 16,7-3-4-16,0-6 1 15,7-19-7-15,3-22 1 16</inkml:trace>
  <inkml:trace contextRef="#ctx0" brushRef="#br2" timeOffset="180672.63">16090 17036 39 0,'14'4'19'0,"-3"2"-25"16,-11-6 33-16,-4 0-28 16,-6 3 1-16,-4 0 0 15,-4 7 0-15,0 5-1 16,-3 10 1-16,0-3-4 15,3 6 1-15,1 4-3 16,3-4 1-16,7-3-2 16,7-6 0-16,3-13 5 15,8-9 0-15,6-9 5 16,5-7 1-16,-1-16 1 16,0 1 1-16,0-7-2 15,0 6 0-15,0-2-11 16,-3-1 0-16</inkml:trace>
  <inkml:trace contextRef="#ctx0" brushRef="#br2" timeOffset="180929.62">16277 17181 34 0,'0'0'17'0,"0"0"-14"0,0-10 27 0,0 1-27 16,4-4 0-16,-1 1 6 16,-3-1 0-16,7-2-10 15,4-4 1-15,7 0 5 16,10 0 1-16,11 0-5 16,10 4 1-16,-3 2-11 15,-4 4 1-15,0-7-8 16,-10 3 0-16</inkml:trace>
  <inkml:trace contextRef="#ctx0" brushRef="#br2" timeOffset="181663.13">18323 17062 35 0,'-17'-32'17'0,"-40"10"-17"0,43 19 24 0,-14 6-24 15,-7 3 0-15,-8 1 0 16,4 5 0-16,4 4 0 16,3 9 1-16,4 3-1 15,4-3 1-15,2 0-1 16,8-3 1-16,4 0 0 16,6 0 0-16,8 0 1 15,10 0 0-15,3 3 2 16,12-3 0-16,-1 0-1 15,0-6 1-15,-7 3-1 16,-3-7 0-16,-8 1-2 16,-10 2 1-16,-7 4-3 15,-7-3 0-15,-3 0-1 16,-5-4 0-16,1 1 0 16,7-7 0-16,4 3 1 15,-1-2 0-15,4-1 0 0,7-3 1 16,7-3 1-16,11-3 1 15,10-3 1-15,7-7 0 16,11-3 0-16,3 1 1 16,1-4-1-16,-4-3 0 15,-8 0-2-15,-6 0 1 16,-4 0-2-16,-6 3 1 16,-5 4-3-16,-6 2 1 15,-4 4-2-15,-7 9 1 16,-4 3-1-16,-6 6 1 15,-1 7-1-15,1 0 0 16,-1-1 1-16,0-2 1 0,8 2-1 16,3 4 0-16,3 0 1 15,5-3 1-15,2-1-3 16,1-2 0-16,6 0-8 16,1-10 0-16,0-13 0 15,10-2 0-15</inkml:trace>
  <inkml:trace contextRef="#ctx0" brushRef="#br2" timeOffset="181932.7">18641 17466 31 0,'-4'13'15'0,"-10"-48"-13"0,11 29 29 16,-4 0-28-16,0-4 1 15,-1-2 2-15,1-1 1 16,4 0-8-16,-1 4 1 16,4 0 6-16,7 2 0 15,4 4-3-15,7 0 1 16,3 3-2-16,7 3 0 16,4 0-6-16,0 1 1 15,-1-4-8-15,-3 0 0 16,1-7-5-16,-5-2 1 15</inkml:trace>
  <inkml:trace contextRef="#ctx0" brushRef="#br2" timeOffset="182114.81">18990 17444 42 0,'4'44'21'0,"-11"3"-27"16,7-41 38-16,0 1-33 15,0-4 0-15,0-3-6 16,-4-13 0-16,0-6 0 16,1-3 0-16,-4-9-4 15,-4-10 0-15</inkml:trace>
  <inkml:trace contextRef="#ctx0" brushRef="#br2" timeOffset="182231.75">18870 17118 19 0,'18'31'9'0,"6"-15"-17"0,-13-10 15 16,7 4-14-16,-4-4 1 15</inkml:trace>
  <inkml:trace contextRef="#ctx0" brushRef="#br2" timeOffset="182534.17">19131 17400 42 0,'21'19'21'0,"29"-16"-26"0,-36 0 42 0,7 4-37 16,4-1 0-16,-1-6-1 16,1 0 0-16,0-3 0 15,-4 0 0-15,-7-4-1 16,-3 1 0-16,-11-3-1 15,-7 2 1-15,-4 4-1 16,-3 3 1-16,-4 3-1 16,1 4 1-16,-1 8 0 15,0 4 1-15,4 3-1 16,7 6 0-16,7 4-2 16,0 2 1-16,7 4-6 15,4-10 1-15</inkml:trace>
  <inkml:trace contextRef="#ctx0" brushRef="#br2" timeOffset="182863.55">19995 17403 25 0,'-7'7'12'0,"-35"-4"-12"0,24 0 19 16,-3 0-21-16,-10-3 1 15,-5 0-3-15,-3-3 1 16,1 3 3-16,2 0 1 0,8 0-3 16,7 0 1-16,7 0 1 15,0 3 1-15,7 3 2 16,10 4 1-16,8 8 2 16,10 4 0-16,11 0 0 15,3 0 1-15,0 3-2 16,-3-3 1-16,-4 7-3 15,-10-4 0-15,-8 3-3 16,-13-6 1-16,-8-3-6 16,-6-1 1-16,-12-2-8 15,-6-6 0-15</inkml:trace>
  <inkml:trace contextRef="#ctx0" brushRef="#br2" timeOffset="183031.47">20052 17711 45 0,'28'37'22'0,"-21"1"-38"0,-7-29 38 16,-3-2-40-16,-8-1 1 15</inkml:trace>
  <inkml:trace contextRef="#ctx0" brushRef="#br2" timeOffset="192007.21">2332 3741 19 0,'32'-10'9'0,"45"1"-14"0,-63-1 9 0,15 1 1 15,9 0 0-15,12-1 5 16,3 4 1-16,14-4-13 16,3 1 0-16,8 9 8 15,14-6 0-15,6 6-3 16,12 0 1-16,-1-3-3 16,22 6 0-16,6 3 1 15,8-6 0-15,3 0-1 16,11 0 1-16,7-6-1 15,3 0 0-15,4 2-1 16,7-2 1-16,3 6-2 16,18 0 0-16,-3 0-1 15,13 3 1-15,1 0 0 16,7-3 1-16,10 0 0 16,-3-3 0-16,14 3 0 15,-4 0 1-15,25 3-1 16,-7 1 0-16,14 2 1 0,-3 0 0 15,3 3 0-15,-10-9 1 16,10 0 1-16,-7-6 1 16,3 3-1-16,1-9 0 15,-4 5 0-15,7-2 0 16,-3 3-2-16,3-1 1 16,-14-2-2-16,3 0 0 15,-24-1 0-15,0-9 1 16,-11 0-1-16,-17-2 1 15,-15 8-1-15,-10 4 0 0,-14-7-1 16,-25 3 1-16,-10 7-3 16,-18 3 1-16,-11 3-5 15,-17 3 0-15,-22 3-7 16,-21-6 1-16</inkml:trace>
  <inkml:trace contextRef="#ctx0" brushRef="#br2" timeOffset="193942.54">3048 12276 5 0,'0'-9'2'0,"11"-1"0"0,-11 10 2 16,0-3-1-1,3 0 1-15,-3 3 4 16,0 0 0-16,0 0-10 16,0 0 1-16,0 0 6 0,0 0 0 15,7 3-1-15,-7 4 0 16,0 2-2-16,4 0 0 16,3 4 0-16,-7 3 0 15,3-4 0-15,4 1 1 16,-7-1-1-16,4-2 0 15,3-1 0-15,0 0 0 16,4-2 0-16,-8 2 0 31,8-6 1-31,-1-3 0 0,8-6 1 16,0-10 1-16,3-15 0 16,7-7 1-16,7-18-2 15,22-22 0-15,3-13-6 16,10-22 0-16,11-19-12 15,15-25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5T14:56:49.79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12393 5192 24 0,'0'38'12'0,"4"-13"2"0,-4-19 13 0,0 1-24 16,0 2 1-16,-4 7 3 15,1-7 0-15,-1 1-9 16,4 8 1-16,0 1 5 16,0 16 1-16,0-1-3 15,4-9 1-15,-1 7-2 16,1-1 0-16,-1-3 0 16,1-12 1-16,3-13 0 15,3-15 1-15,8-29 0 16,21-34 0-16,21-26-1 15,24-15 1-15,15-28-7 0,25-13 0 16,6 16-12-16,-10-6 0 16</inkml:trace>
  <inkml:trace contextRef="#ctx0" brushRef="#br0" timeOffset="991.58">9289 7651 20 0,'88'-16'10'0,"42"7"-1"0,-91 3-3 16,21-1-5-16,25-2 1 16,24-7 0-1,18-3 0-15,18-3-3 16,21 1 1-16,17-1 2 0,15 3 0 15,-1 6 0-15,25 4 1 16,1 9-1-16,20 3 1 16,1 0-1-16,6 0 1 15,-7 3 0-15,4 1 0 16,-10 2-1-16,-22 1 0 0,-3-1-1 16,-15 0 1-16,-20 4-1 15,-26 6 0-15,-13 3-2 16,-18 0 1-16,-21 0-3 15,-18-10 0-15,-18-9-8 16,-17-6 1-16</inkml:trace>
  <inkml:trace contextRef="#ctx0" brushRef="#br0" timeOffset="7266.66">11268 11771 34 0,'56'-34'17'0,"11"-13"-12"16,-42 28 18-16,-4-12-22 16,0-13 1-16,-3-3-1 15,-8-10 0-15,-6 7-2 16,-15-3 1-16,-10-4 0 15,-7 7 1-15,-21 0-2 16,-18-3 1-16,-25-1-1 16,-10 7 1-16,-18 7 0 0,-14-1 0 31,-113 10 1-31,14 15 0 16,35 19 1-16,8 16 0 15,3 12 1-15,28 16 0 16,0 10-1-16,1 2 1 15,9 4-2-15,12 3 1 16,17 12-1-16,7-9 0 16,7 6-1-16,14-2 1 15,18 2-1-15,18-3 0 16,17 0 0-16,18 13 1 16,28-1-1-16,25 4 1 15,14-9-1-15,38 5 1 0,33-5-1 16,34-7 1-16,36-13-1 15,25-8 1-15,21-11-1 16,14-5 0-16,14-13-1 16,-11-10 1-16,1-12 0 15,-25-6 0-15,-4-10-1 16,-14-24 1-16,-32-7 1 16,-13-16 0-16,-22-12-1 15,-25-13 1-15,-31-13-1 16,-29 4 1-16,-35-6-1 15,-35-20 0-15,-21-5-3 16,-39-20 1-16,-39 1-7 16,-28-10 1-16,-39 0-6 15,0 13 1-15</inkml:trace>
  <inkml:trace contextRef="#ctx0" brushRef="#br0" timeOffset="9039.04">13730 15098 27 0,'-3'16'13'0,"-4"-10"-3"0,7-6 14 15,0 0-22 1,7-6 0-16,0-3 3 0,7-1 0 15,10 1-5-15,15 0 1 16,18-1 4-16,17 1 0 16,21-4-1-16,36 1 1 15,17 2-1-15,28-2 0 16,8 2-2-16,17 7 0 16,10-3-1-16,5 6 1 15,13 0-1-15,-18 0 0 16,5 0-1-16,-8 0 0 0,-21 0-1 15,-4 0 1-15,-13-3-3 16,-22 0 1-16,-25-1-9 16,-20-2 1-16,-19-13-6 15,-13-3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15T14:57:04.3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2932 4503 28 0,'7'3'14'0,"-7"3"1"0,0-3 14 0,3 3-27 15,4 7 1-15,-3 0 3 16,3 2 0-16,3 10-7 16,1 10 0-16,0 2 4 15,6-2 0 1,-6 9-1-16,-1 6 1 0,8-9-2 15,-4-7 1-15,4-6-1 16,-4-12 0-16,0-3 1 16,7-26 0-16,4-18-1 15,21-29 1-15,7-15-2 16,24-16 0-16,1-12-5 16,21-17 0-1</inkml:trace>
  <inkml:trace contextRef="#ctx0" brushRef="#br0" timeOffset="556.84">3101 6873 42 0,'-7'60'21'0,"14"-10"-13"16,-7-41 12-16,0 4-16 0,7 3 1 16,4-1 3-16,-8-2 0 15,8-4-10-15,6-2 1 16,1-11 6-16,3-8 0 16,7-13-2-16,15-19 0 15,10-25-2-15,14-22 1 16,10-9-4-16,22-7 0 15,-4-3-13-15,1 13 1 0,-26 12-3 16,-17 26 1-16</inkml:trace>
  <inkml:trace contextRef="#ctx0" brushRef="#br0" timeOffset="1969.66">3567 10837 35 0,'3'-41'17'0,"-6"-12"-18"15,3 43 28-15,0-8-27 0,-11 2 0 16,-3 0 0 0,-7 4 1-16,-11 2-2 0,0 4 1 15,-7 6 0-15,-10 0 0 16,0 3 1-16,-8 3 0 16,11 1 0-16,-3 2 0 15,-7 4 0-15,-4-4 1 16,0 7 0-16,-7 12 1 15,-4 0-1-15,7 7 1 16,5 2-1-16,2 10 1 16,-3 0-1-16,-3 10 1 0,3 6-2 15,0-4 1-15,0 10-1 16,3 6 0-16,8 16-1 16,10 7 1-16,0-8 0 15,7 14 0-15,4-4-1 16,7 4 1-16,11 9-1 15,-1-10 1-15,0 7-1 16,11 3 1-16,0-3-1 16,0 6 1-16,4-7-1 15,3 1 0-15,0 3 0 16,4 0 0-16,-1 0 0 16,1-7 0-16,-1 4-1 15,8 0 1-15,-4 6-1 16,4-3 1-16,-8-7-1 15,8-2 0-15,3-7 0 16,7 7 1-16,-7-13 0 16,1-1 0-16,-5 1-1 15,4-12 1-15,-6 2-1 0,2-2 1 16,1-4-1-16,3-3 1 16,-3-12-1-16,-4-10 1 15,3-9-1-15,5-7 1 16,6-6-2-16,21-12 1 15,1-10 0-15,2-9 1 16,16-9-1-16,2-17 0 16,1-2 0-16,17-13 0 0,0-3 1 15,4-16 0-15,-4-9-2 16,-14-22 1-16,-3-6 0 16,-11-10 1-16,-4-15-1 15,-14-10 1-15,4-6-1 16,-14-7 1-16,-4-15 0 15,-14 0 0-15,0-6 0 16,-14-13 0-16,-7 3 0 16,-3-15 0-16,-1-4 0 15,1 1 0-15,-8-1 0 16,-3 1 0-16,0 5 0 16,-8 10 1-16,-2 19 1 15,2 3 0-15,-2 19 0 16,2 10 0-16,-9 2-1 15,-5 16 1-15,4 10-1 16,1 15 1-16,-5 13-3 16,8 9 1-16,-7 19-5 15,-4 19 1-15,0 18-9 16,-10 13 0-16</inkml:trace>
  <inkml:trace contextRef="#ctx0" brushRef="#br0" timeOffset="2823.47">2233 15945 48 0,'4'3'24'0,"13"-3"-25"16,-10 3 38-16,-3 10-36 16,3 6 0-16,3 3 0 15,-10 9 0-15,0 10-1 0,-7 9 0 16,4-3 0-16,-4 6 0 16,-4 4-2-16,1 9 0 15,3 3-1-15,3 0 0 16,-3-3-1-16,4-10 1 15,3-12-2-15,-8-10 0 16,8-21-4-16,0-19 1 16,8-16-3-16,2-19 0 15</inkml:trace>
  <inkml:trace contextRef="#ctx0" brushRef="#br0" timeOffset="3438.95">2212 15951 16 0,'-7'-3'8'0,"14"3"4"15,-7 0 8-15,0 0-17 16,11-3 0-16,-1-3 1 16,4 6 1-16,11 0-6 15,7 0 1-15,6 0 4 16,1 3 1-16,14-3-1 15,14 0 1-15,4-6-1 16,17-4 1-16,-3-5-2 16,3-7 1-16,11-3-2 15,-11 3 0-15,-7 3-1 16,0 3 0-16,-3 10-1 0,-15 3 1 16,1 3-1-16,-11 3 0 15,-15 6-2-15,-6 1 1 16,0 5-3-16,-4 4 1 15,0 3-1-15,-10 6 0 16,-7 4 0-16,3 2 1 16,-4 1 1-16,-3 6 1 15,-7 2 1-15,0 1 0 16,0 0 1-16,0 6 1 0,-7 1-2 16,4 2 1-16,3 10-1 15,-7-7 0-15,3 0 0 16,4-2 0-16,0-4 1 15,-7-3 0-15,4-3 3 16,3-10 1-16,0-9 1 16,0-6 0-16,0 0 0 15,-7-6 0-15,3-1-2 16,-14-2 1-16,-3-4-4 16,-18 0 0-16,-10-6-2 15,-29-6 1-15,-10-10-1 16,-25-12 0-16,-28-7-4 15,-7-2 1-15,-32-16-11 16,-10 2 1-16,-8-2-2 16,-3 9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Short sectoin. Already seen problems.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Notation: x ~ fl(x) = floating pt representation of x</a:t>
            </a:r>
          </a:p>
          <a:p>
            <a:r>
              <a:rPr lang="en-US">
                <a:cs typeface="Calibri"/>
              </a:rPr>
              <a:t>Issue: Subtraction of closeby numbers and loss of significance.</a:t>
            </a:r>
          </a:p>
          <a:p>
            <a:r>
              <a:rPr lang="en-US">
                <a:cs typeface="Calibri"/>
              </a:rPr>
              <a:t>Tricks to avoid: Algebra to reformulate, identities, Taylor series, periodicity</a:t>
            </a:r>
          </a:p>
          <a:p>
            <a:r>
              <a:rPr lang="en-US">
                <a:cs typeface="Calibri"/>
              </a:rPr>
              <a:t>See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9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1.4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Loss of Significance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Evading machine error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2AECC4-6634-465B-A3B8-7EA03E15E17A}"/>
                  </a:ext>
                </a:extLst>
              </p14:cNvPr>
              <p14:cNvContentPartPr/>
              <p14:nvPr/>
            </p14:nvContentPartPr>
            <p14:xfrm>
              <a:off x="3239640" y="3324600"/>
              <a:ext cx="5723280" cy="128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2AECC4-6634-465B-A3B8-7EA03E15E1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0280" y="3315240"/>
                <a:ext cx="5742000" cy="130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 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C3F6056-BAA5-42D4-B5E2-ED23AD5FBD8E}"/>
                  </a:ext>
                </a:extLst>
              </p14:cNvPr>
              <p14:cNvContentPartPr/>
              <p14:nvPr/>
            </p14:nvContentPartPr>
            <p14:xfrm>
              <a:off x="890280" y="1465200"/>
              <a:ext cx="394200" cy="1593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C3F6056-BAA5-42D4-B5E2-ED23AD5FBD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920" y="1455840"/>
                <a:ext cx="412920" cy="161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28C8-92CA-4B86-81F3-1E4BF7D60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Short and sweet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5B71-E41B-4D7F-B102-2AC7E331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728022-A920-4059-AC58-6AEEA9F384CA}"/>
                  </a:ext>
                </a:extLst>
              </p14:cNvPr>
              <p14:cNvContentPartPr/>
              <p14:nvPr/>
            </p14:nvContentPartPr>
            <p14:xfrm>
              <a:off x="839520" y="784440"/>
              <a:ext cx="11238480" cy="562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728022-A920-4059-AC58-6AEEA9F384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0160" y="775080"/>
                <a:ext cx="11257200" cy="564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411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1.4: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Theorem proofs: None</a:t>
            </a:r>
          </a:p>
          <a:p>
            <a:r>
              <a:rPr lang="en-US">
                <a:cs typeface="Calibri"/>
              </a:rPr>
              <a:t>Text examples 1, 2, 3, 4, 5.</a:t>
            </a:r>
          </a:p>
          <a:p>
            <a:pPr lvl="1"/>
            <a:r>
              <a:rPr lang="en-US">
                <a:cs typeface="Calibri"/>
              </a:rPr>
              <a:t>Write down a problem. 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Text exercises NONE.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indent="-514350"/>
            <a:r>
              <a:rPr lang="en-US">
                <a:ea typeface="+mn-lt"/>
                <a:cs typeface="+mn-lt"/>
              </a:rPr>
              <a:t>Text </a:t>
            </a:r>
            <a:r>
              <a:rPr lang="en-US">
                <a:cs typeface="Calibri"/>
              </a:rPr>
              <a:t>computer exercises 1, 3, 4, 9.</a:t>
            </a:r>
          </a:p>
          <a:p>
            <a:pPr lvl="1"/>
            <a:r>
              <a:rPr lang="en-US">
                <a:ea typeface="+mn-lt"/>
                <a:cs typeface="+mn-lt"/>
              </a:rPr>
              <a:t>Record screenshots of your script and corresponding outputs.</a:t>
            </a:r>
          </a:p>
          <a:p>
            <a:pPr lvl="1"/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DEC20C-7213-4D81-A053-40BF14583786}"/>
                  </a:ext>
                </a:extLst>
              </p14:cNvPr>
              <p14:cNvContentPartPr/>
              <p14:nvPr/>
            </p14:nvContentPartPr>
            <p14:xfrm>
              <a:off x="3034080" y="1662840"/>
              <a:ext cx="3171600" cy="378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DEC20C-7213-4D81-A053-40BF145837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4720" y="1653480"/>
                <a:ext cx="3190320" cy="37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 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131467-F7B0-4C41-9475-8F887F7E6D98}"/>
                  </a:ext>
                </a:extLst>
              </p14:cNvPr>
              <p14:cNvContentPartPr/>
              <p14:nvPr/>
            </p14:nvContentPartPr>
            <p14:xfrm>
              <a:off x="746640" y="1593720"/>
              <a:ext cx="646920" cy="447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131467-F7B0-4C41-9475-8F887F7E6D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7280" y="1584360"/>
                <a:ext cx="665640" cy="448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Section 1.4 Loss of Significance</vt:lpstr>
      <vt:lpstr>Homework Submission to Canvas</vt:lpstr>
      <vt:lpstr>Short and sweet</vt:lpstr>
      <vt:lpstr>Section 1.4: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2021-02-15T14:57:54Z</dcterms:modified>
</cp:coreProperties>
</file>