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F8A43A-241F-45AC-A1B2-E1FB16CACA37}" v="1" dt="2021-02-02T19:50:42.641"/>
    <p1510:client id="{98B99A67-44F8-58B4-11A9-A67A6D5CD43A}" v="95" dt="2021-02-02T15:48:12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5F225402-85F5-4F39-5D55-5C173409862A}"/>
    <pc:docChg chg="addSld modSld">
      <pc:chgData name="Chad Vidden" userId="S::cvidden@uwlax.edu::fa919fd6-03f8-48d0-9b95-10ac8c9672df" providerId="AD" clId="Web-{5F225402-85F5-4F39-5D55-5C173409862A}" dt="2020-03-23T15:52:49.634" v="111"/>
      <pc:docMkLst>
        <pc:docMk/>
      </pc:docMkLst>
      <pc:sldChg chg="delSp">
        <pc:chgData name="Chad Vidden" userId="S::cvidden@uwlax.edu::fa919fd6-03f8-48d0-9b95-10ac8c9672df" providerId="AD" clId="Web-{5F225402-85F5-4F39-5D55-5C173409862A}" dt="2020-03-23T15:52:49.634" v="111"/>
        <pc:sldMkLst>
          <pc:docMk/>
          <pc:sldMk cId="109857222" sldId="256"/>
        </pc:sldMkLst>
        <pc:spChg chg="del">
          <ac:chgData name="Chad Vidden" userId="S::cvidden@uwlax.edu::fa919fd6-03f8-48d0-9b95-10ac8c9672df" providerId="AD" clId="Web-{5F225402-85F5-4F39-5D55-5C173409862A}" dt="2020-03-23T15:52:49.634" v="1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F225402-85F5-4F39-5D55-5C173409862A}" dt="2020-03-23T15:52:41.478" v="108" actId="20577"/>
        <pc:sldMkLst>
          <pc:docMk/>
          <pc:sldMk cId="2998406105" sldId="259"/>
        </pc:sldMkLst>
        <pc:spChg chg="mod">
          <ac:chgData name="Chad Vidden" userId="S::cvidden@uwlax.edu::fa919fd6-03f8-48d0-9b95-10ac8c9672df" providerId="AD" clId="Web-{5F225402-85F5-4F39-5D55-5C173409862A}" dt="2020-03-23T15:52:41.478" v="108" actId="20577"/>
          <ac:spMkLst>
            <pc:docMk/>
            <pc:sldMk cId="2998406105" sldId="259"/>
            <ac:spMk id="2" creationId="{4405AAA4-9C2F-43FB-83DF-3E681D4D3C04}"/>
          </ac:spMkLst>
        </pc:spChg>
      </pc:sldChg>
    </pc:docChg>
  </pc:docChgLst>
  <pc:docChgLst>
    <pc:chgData name="Chad Vidden" userId="S::cvidden@uwlax.edu::fa919fd6-03f8-48d0-9b95-10ac8c9672df" providerId="AD" clId="Web-{98B99A67-44F8-58B4-11A9-A67A6D5CD43A}"/>
    <pc:docChg chg="addSld delSld modSld sldOrd">
      <pc:chgData name="Chad Vidden" userId="S::cvidden@uwlax.edu::fa919fd6-03f8-48d0-9b95-10ac8c9672df" providerId="AD" clId="Web-{98B99A67-44F8-58B4-11A9-A67A6D5CD43A}" dt="2021-02-02T15:49:00.423" v="175"/>
      <pc:docMkLst>
        <pc:docMk/>
      </pc:docMkLst>
      <pc:sldChg chg="delSp modSp">
        <pc:chgData name="Chad Vidden" userId="S::cvidden@uwlax.edu::fa919fd6-03f8-48d0-9b95-10ac8c9672df" providerId="AD" clId="Web-{98B99A67-44F8-58B4-11A9-A67A6D5CD43A}" dt="2021-02-02T15:45:32.341" v="35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98B99A67-44F8-58B4-11A9-A67A6D5CD43A}" dt="2021-02-02T15:45:32.341" v="35" actId="20577"/>
          <ac:spMkLst>
            <pc:docMk/>
            <pc:sldMk cId="366813104" sldId="262"/>
            <ac:spMk id="2" creationId="{40FA1C7B-5008-4079-B0F2-2E08D1C98AAC}"/>
          </ac:spMkLst>
        </pc:spChg>
        <pc:inkChg chg="del">
          <ac:chgData name="Chad Vidden" userId="S::cvidden@uwlax.edu::fa919fd6-03f8-48d0-9b95-10ac8c9672df" providerId="AD" clId="Web-{98B99A67-44F8-58B4-11A9-A67A6D5CD43A}" dt="2021-02-02T15:44:35.043" v="0"/>
          <ac:inkMkLst>
            <pc:docMk/>
            <pc:sldMk cId="366813104" sldId="262"/>
            <ac:inkMk id="4" creationId="{ACF05C12-9A0A-46A4-A3EB-B099ED175048}"/>
          </ac:inkMkLst>
        </pc:inkChg>
      </pc:sldChg>
      <pc:sldChg chg="delSp modNotes">
        <pc:chgData name="Chad Vidden" userId="S::cvidden@uwlax.edu::fa919fd6-03f8-48d0-9b95-10ac8c9672df" providerId="AD" clId="Web-{98B99A67-44F8-58B4-11A9-A67A6D5CD43A}" dt="2021-02-02T15:49:00.423" v="175"/>
        <pc:sldMkLst>
          <pc:docMk/>
          <pc:sldMk cId="3221856487" sldId="263"/>
        </pc:sldMkLst>
        <pc:inkChg chg="del">
          <ac:chgData name="Chad Vidden" userId="S::cvidden@uwlax.edu::fa919fd6-03f8-48d0-9b95-10ac8c9672df" providerId="AD" clId="Web-{98B99A67-44F8-58B4-11A9-A67A6D5CD43A}" dt="2021-02-02T15:44:49.778" v="5"/>
          <ac:inkMkLst>
            <pc:docMk/>
            <pc:sldMk cId="3221856487" sldId="263"/>
            <ac:inkMk id="4" creationId="{E12624A0-45F1-4E08-B32F-3FDEBAEC5D4F}"/>
          </ac:inkMkLst>
        </pc:inkChg>
      </pc:sldChg>
      <pc:sldChg chg="del">
        <pc:chgData name="Chad Vidden" userId="S::cvidden@uwlax.edu::fa919fd6-03f8-48d0-9b95-10ac8c9672df" providerId="AD" clId="Web-{98B99A67-44F8-58B4-11A9-A67A6D5CD43A}" dt="2021-02-02T15:44:40.746" v="4"/>
        <pc:sldMkLst>
          <pc:docMk/>
          <pc:sldMk cId="1797778172" sldId="264"/>
        </pc:sldMkLst>
      </pc:sldChg>
      <pc:sldChg chg="modSp new ord modNotes">
        <pc:chgData name="Chad Vidden" userId="S::cvidden@uwlax.edu::fa919fd6-03f8-48d0-9b95-10ac8c9672df" providerId="AD" clId="Web-{98B99A67-44F8-58B4-11A9-A67A6D5CD43A}" dt="2021-02-02T15:48:10.203" v="145"/>
        <pc:sldMkLst>
          <pc:docMk/>
          <pc:sldMk cId="3820637923" sldId="264"/>
        </pc:sldMkLst>
        <pc:spChg chg="mod">
          <ac:chgData name="Chad Vidden" userId="S::cvidden@uwlax.edu::fa919fd6-03f8-48d0-9b95-10ac8c9672df" providerId="AD" clId="Web-{98B99A67-44F8-58B4-11A9-A67A6D5CD43A}" dt="2021-02-02T15:47:53.828" v="140" actId="20577"/>
          <ac:spMkLst>
            <pc:docMk/>
            <pc:sldMk cId="3820637923" sldId="264"/>
            <ac:spMk id="2" creationId="{0042A4ED-D781-4290-9151-E55CCA194426}"/>
          </ac:spMkLst>
        </pc:spChg>
      </pc:sldChg>
      <pc:sldChg chg="del">
        <pc:chgData name="Chad Vidden" userId="S::cvidden@uwlax.edu::fa919fd6-03f8-48d0-9b95-10ac8c9672df" providerId="AD" clId="Web-{98B99A67-44F8-58B4-11A9-A67A6D5CD43A}" dt="2021-02-02T15:44:40.731" v="3"/>
        <pc:sldMkLst>
          <pc:docMk/>
          <pc:sldMk cId="753490215" sldId="265"/>
        </pc:sldMkLst>
      </pc:sldChg>
      <pc:sldChg chg="del">
        <pc:chgData name="Chad Vidden" userId="S::cvidden@uwlax.edu::fa919fd6-03f8-48d0-9b95-10ac8c9672df" providerId="AD" clId="Web-{98B99A67-44F8-58B4-11A9-A67A6D5CD43A}" dt="2021-02-02T15:44:40.731" v="2"/>
        <pc:sldMkLst>
          <pc:docMk/>
          <pc:sldMk cId="1598217949" sldId="266"/>
        </pc:sldMkLst>
      </pc:sldChg>
      <pc:sldChg chg="del">
        <pc:chgData name="Chad Vidden" userId="S::cvidden@uwlax.edu::fa919fd6-03f8-48d0-9b95-10ac8c9672df" providerId="AD" clId="Web-{98B99A67-44F8-58B4-11A9-A67A6D5CD43A}" dt="2021-02-02T15:44:40.715" v="1"/>
        <pc:sldMkLst>
          <pc:docMk/>
          <pc:sldMk cId="1404973536" sldId="267"/>
        </pc:sldMkLst>
      </pc:sldChg>
    </pc:docChg>
  </pc:docChgLst>
  <pc:docChgLst>
    <pc:chgData name="Chad Vidden" userId="S::cvidden@uwlax.edu::fa919fd6-03f8-48d0-9b95-10ac8c9672df" providerId="AD" clId="Web-{5CF89135-BCC3-4997-9639-6418D94CDF32}"/>
    <pc:docChg chg="addSld delSld modSld">
      <pc:chgData name="Chad Vidden" userId="S::cvidden@uwlax.edu::fa919fd6-03f8-48d0-9b95-10ac8c9672df" providerId="AD" clId="Web-{5CF89135-BCC3-4997-9639-6418D94CDF32}" dt="2021-01-26T15:45:48.729" v="303"/>
      <pc:docMkLst>
        <pc:docMk/>
      </pc:docMkLst>
      <pc:sldChg chg="del">
        <pc:chgData name="Chad Vidden" userId="S::cvidden@uwlax.edu::fa919fd6-03f8-48d0-9b95-10ac8c9672df" providerId="AD" clId="Web-{5CF89135-BCC3-4997-9639-6418D94CDF32}" dt="2021-01-26T15:21:11.229" v="23"/>
        <pc:sldMkLst>
          <pc:docMk/>
          <pc:sldMk cId="932098906" sldId="257"/>
        </pc:sldMkLst>
      </pc:sldChg>
      <pc:sldChg chg="del">
        <pc:chgData name="Chad Vidden" userId="S::cvidden@uwlax.edu::fa919fd6-03f8-48d0-9b95-10ac8c9672df" providerId="AD" clId="Web-{5CF89135-BCC3-4997-9639-6418D94CDF32}" dt="2021-01-26T15:21:11.135" v="19"/>
        <pc:sldMkLst>
          <pc:docMk/>
          <pc:sldMk cId="2123868031" sldId="258"/>
        </pc:sldMkLst>
      </pc:sldChg>
      <pc:sldChg chg="del">
        <pc:chgData name="Chad Vidden" userId="S::cvidden@uwlax.edu::fa919fd6-03f8-48d0-9b95-10ac8c9672df" providerId="AD" clId="Web-{5CF89135-BCC3-4997-9639-6418D94CDF32}" dt="2021-01-26T15:21:11.198" v="21"/>
        <pc:sldMkLst>
          <pc:docMk/>
          <pc:sldMk cId="2368103611" sldId="259"/>
        </pc:sldMkLst>
      </pc:sldChg>
      <pc:sldChg chg="del">
        <pc:chgData name="Chad Vidden" userId="S::cvidden@uwlax.edu::fa919fd6-03f8-48d0-9b95-10ac8c9672df" providerId="AD" clId="Web-{5CF89135-BCC3-4997-9639-6418D94CDF32}" dt="2021-01-26T15:21:11.198" v="22"/>
        <pc:sldMkLst>
          <pc:docMk/>
          <pc:sldMk cId="4208923169" sldId="260"/>
        </pc:sldMkLst>
      </pc:sldChg>
      <pc:sldChg chg="del">
        <pc:chgData name="Chad Vidden" userId="S::cvidden@uwlax.edu::fa919fd6-03f8-48d0-9b95-10ac8c9672df" providerId="AD" clId="Web-{5CF89135-BCC3-4997-9639-6418D94CDF32}" dt="2021-01-26T15:21:11.260" v="24"/>
        <pc:sldMkLst>
          <pc:docMk/>
          <pc:sldMk cId="2378587493" sldId="261"/>
        </pc:sldMkLst>
      </pc:sldChg>
      <pc:sldChg chg="modSp">
        <pc:chgData name="Chad Vidden" userId="S::cvidden@uwlax.edu::fa919fd6-03f8-48d0-9b95-10ac8c9672df" providerId="AD" clId="Web-{5CF89135-BCC3-4997-9639-6418D94CDF32}" dt="2021-01-26T15:02:29.929" v="18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5CF89135-BCC3-4997-9639-6418D94CDF32}" dt="2021-01-26T15:02:29.929" v="18" actId="20577"/>
          <ac:spMkLst>
            <pc:docMk/>
            <pc:sldMk cId="366813104" sldId="262"/>
            <ac:spMk id="2" creationId="{40FA1C7B-5008-4079-B0F2-2E08D1C98AAC}"/>
          </ac:spMkLst>
        </pc:spChg>
      </pc:sldChg>
      <pc:sldChg chg="del">
        <pc:chgData name="Chad Vidden" userId="S::cvidden@uwlax.edu::fa919fd6-03f8-48d0-9b95-10ac8c9672df" providerId="AD" clId="Web-{5CF89135-BCC3-4997-9639-6418D94CDF32}" dt="2021-01-26T15:21:11.167" v="20"/>
        <pc:sldMkLst>
          <pc:docMk/>
          <pc:sldMk cId="318242049" sldId="263"/>
        </pc:sldMkLst>
      </pc:sldChg>
      <pc:sldChg chg="modSp new modNotes">
        <pc:chgData name="Chad Vidden" userId="S::cvidden@uwlax.edu::fa919fd6-03f8-48d0-9b95-10ac8c9672df" providerId="AD" clId="Web-{5CF89135-BCC3-4997-9639-6418D94CDF32}" dt="2021-01-26T15:45:48.729" v="303"/>
        <pc:sldMkLst>
          <pc:docMk/>
          <pc:sldMk cId="3221856487" sldId="263"/>
        </pc:sldMkLst>
        <pc:spChg chg="mod">
          <ac:chgData name="Chad Vidden" userId="S::cvidden@uwlax.edu::fa919fd6-03f8-48d0-9b95-10ac8c9672df" providerId="AD" clId="Web-{5CF89135-BCC3-4997-9639-6418D94CDF32}" dt="2021-01-26T15:21:21.260" v="29" actId="20577"/>
          <ac:spMkLst>
            <pc:docMk/>
            <pc:sldMk cId="3221856487" sldId="263"/>
            <ac:spMk id="2" creationId="{F187FB77-1C74-45AA-AA02-A45721C25ACD}"/>
          </ac:spMkLst>
        </pc:spChg>
      </pc:sldChg>
      <pc:sldChg chg="modSp new modNotes">
        <pc:chgData name="Chad Vidden" userId="S::cvidden@uwlax.edu::fa919fd6-03f8-48d0-9b95-10ac8c9672df" providerId="AD" clId="Web-{5CF89135-BCC3-4997-9639-6418D94CDF32}" dt="2021-01-26T15:43:17.043" v="216"/>
        <pc:sldMkLst>
          <pc:docMk/>
          <pc:sldMk cId="1797778172" sldId="264"/>
        </pc:sldMkLst>
        <pc:spChg chg="mod">
          <ac:chgData name="Chad Vidden" userId="S::cvidden@uwlax.edu::fa919fd6-03f8-48d0-9b95-10ac8c9672df" providerId="AD" clId="Web-{5CF89135-BCC3-4997-9639-6418D94CDF32}" dt="2021-01-26T15:30:37.067" v="48" actId="20577"/>
          <ac:spMkLst>
            <pc:docMk/>
            <pc:sldMk cId="1797778172" sldId="264"/>
            <ac:spMk id="2" creationId="{8C6D911F-EA75-4C82-B804-D4904D34DC8B}"/>
          </ac:spMkLst>
        </pc:spChg>
      </pc:sldChg>
    </pc:docChg>
  </pc:docChgLst>
  <pc:docChgLst>
    <pc:chgData name="Chad Vidden" userId="fa919fd6-03f8-48d0-9b95-10ac8c9672df" providerId="ADAL" clId="{52F8A43A-241F-45AC-A1B2-E1FB16CACA37}"/>
    <pc:docChg chg="modSld">
      <pc:chgData name="Chad Vidden" userId="fa919fd6-03f8-48d0-9b95-10ac8c9672df" providerId="ADAL" clId="{52F8A43A-241F-45AC-A1B2-E1FB16CACA37}" dt="2021-02-02T19:50:42.635" v="0"/>
      <pc:docMkLst>
        <pc:docMk/>
      </pc:docMkLst>
      <pc:sldChg chg="addSp">
        <pc:chgData name="Chad Vidden" userId="fa919fd6-03f8-48d0-9b95-10ac8c9672df" providerId="ADAL" clId="{52F8A43A-241F-45AC-A1B2-E1FB16CACA37}" dt="2021-02-02T19:50:42.635" v="0"/>
        <pc:sldMkLst>
          <pc:docMk/>
          <pc:sldMk cId="366813104" sldId="262"/>
        </pc:sldMkLst>
        <pc:inkChg chg="add">
          <ac:chgData name="Chad Vidden" userId="fa919fd6-03f8-48d0-9b95-10ac8c9672df" providerId="ADAL" clId="{52F8A43A-241F-45AC-A1B2-E1FB16CACA37}" dt="2021-02-02T19:50:42.635" v="0"/>
          <ac:inkMkLst>
            <pc:docMk/>
            <pc:sldMk cId="366813104" sldId="262"/>
            <ac:inkMk id="4" creationId="{304047E4-1292-4502-A893-95CFECBC03C4}"/>
          </ac:inkMkLst>
        </pc:inkChg>
      </pc:sldChg>
      <pc:sldChg chg="addSp">
        <pc:chgData name="Chad Vidden" userId="fa919fd6-03f8-48d0-9b95-10ac8c9672df" providerId="ADAL" clId="{52F8A43A-241F-45AC-A1B2-E1FB16CACA37}" dt="2021-02-02T19:50:42.635" v="0"/>
        <pc:sldMkLst>
          <pc:docMk/>
          <pc:sldMk cId="3221856487" sldId="263"/>
        </pc:sldMkLst>
        <pc:inkChg chg="add">
          <ac:chgData name="Chad Vidden" userId="fa919fd6-03f8-48d0-9b95-10ac8c9672df" providerId="ADAL" clId="{52F8A43A-241F-45AC-A1B2-E1FB16CACA37}" dt="2021-02-02T19:50:42.635" v="0"/>
          <ac:inkMkLst>
            <pc:docMk/>
            <pc:sldMk cId="3221856487" sldId="263"/>
            <ac:inkMk id="4" creationId="{BD534F10-1C3C-4DD5-8000-DFD48B5701A9}"/>
          </ac:inkMkLst>
        </pc:inkChg>
      </pc:sldChg>
      <pc:sldChg chg="addSp">
        <pc:chgData name="Chad Vidden" userId="fa919fd6-03f8-48d0-9b95-10ac8c9672df" providerId="ADAL" clId="{52F8A43A-241F-45AC-A1B2-E1FB16CACA37}" dt="2021-02-02T19:50:42.635" v="0"/>
        <pc:sldMkLst>
          <pc:docMk/>
          <pc:sldMk cId="3820637923" sldId="264"/>
        </pc:sldMkLst>
        <pc:inkChg chg="add">
          <ac:chgData name="Chad Vidden" userId="fa919fd6-03f8-48d0-9b95-10ac8c9672df" providerId="ADAL" clId="{52F8A43A-241F-45AC-A1B2-E1FB16CACA37}" dt="2021-02-02T19:50:42.635" v="0"/>
          <ac:inkMkLst>
            <pc:docMk/>
            <pc:sldMk cId="3820637923" sldId="264"/>
            <ac:inkMk id="4" creationId="{5C9C162F-C3CC-4980-8D23-5823F4C4AFC2}"/>
          </ac:inkMkLst>
        </pc:inkChg>
      </pc:sldChg>
    </pc:docChg>
  </pc:docChgLst>
  <pc:docChgLst>
    <pc:chgData name="Chad Vidden" userId="fa919fd6-03f8-48d0-9b95-10ac8c9672df" providerId="ADAL" clId="{D0C92E36-A0F1-4F4B-9CC3-EF1931AB0BEC}"/>
    <pc:docChg chg="modSld">
      <pc:chgData name="Chad Vidden" userId="fa919fd6-03f8-48d0-9b95-10ac8c9672df" providerId="ADAL" clId="{D0C92E36-A0F1-4F4B-9CC3-EF1931AB0BEC}" dt="2020-03-25T01:57:47.548" v="0"/>
      <pc:docMkLst>
        <pc:docMk/>
      </pc:docMkLst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109857222" sldId="256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932098906" sldId="257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932098906" sldId="257"/>
            <ac:inkMk id="3" creationId="{1038754D-21AF-4595-8141-46A02CD775E3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2123868031" sldId="258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2123868031" sldId="258"/>
            <ac:inkMk id="3" creationId="{D05881D4-290F-4442-9C85-736B212939E1}"/>
          </ac:inkMkLst>
        </pc:inkChg>
      </pc:sldChg>
    </pc:docChg>
  </pc:docChgLst>
  <pc:docChgLst>
    <pc:chgData name="Chad Vidden" userId="S::cvidden@uwlax.edu::fa919fd6-03f8-48d0-9b95-10ac8c9672df" providerId="AD" clId="Web-{75FEAF28-BE51-FB26-81D1-0A9D248E9EAB}"/>
    <pc:docChg chg="delSld">
      <pc:chgData name="Chad Vidden" userId="S::cvidden@uwlax.edu::fa919fd6-03f8-48d0-9b95-10ac8c9672df" providerId="AD" clId="Web-{75FEAF28-BE51-FB26-81D1-0A9D248E9EAB}" dt="2020-03-24T03:08:05.164" v="0"/>
      <pc:docMkLst>
        <pc:docMk/>
      </pc:docMkLst>
      <pc:sldChg chg="del">
        <pc:chgData name="Chad Vidden" userId="S::cvidden@uwlax.edu::fa919fd6-03f8-48d0-9b95-10ac8c9672df" providerId="AD" clId="Web-{75FEAF28-BE51-FB26-81D1-0A9D248E9EAB}" dt="2020-03-24T03:08:05.164" v="0"/>
        <pc:sldMkLst>
          <pc:docMk/>
          <pc:sldMk cId="2998406105" sldId="259"/>
        </pc:sldMkLst>
      </pc:sldChg>
    </pc:docChg>
  </pc:docChgLst>
  <pc:docChgLst>
    <pc:chgData name="Chad Vidden" userId="S::cvidden@uwlax.edu::fa919fd6-03f8-48d0-9b95-10ac8c9672df" providerId="AD" clId="Web-{7D80F8CF-EEA3-41FA-8624-A3C6C41A3791}"/>
    <pc:docChg chg="addSld modSld">
      <pc:chgData name="Chad Vidden" userId="S::cvidden@uwlax.edu::fa919fd6-03f8-48d0-9b95-10ac8c9672df" providerId="AD" clId="Web-{7D80F8CF-EEA3-41FA-8624-A3C6C41A3791}" dt="2020-03-23T15:50:03.115" v="322"/>
      <pc:docMkLst>
        <pc:docMk/>
      </pc:docMkLst>
      <pc:sldChg chg="modSp modNotes">
        <pc:chgData name="Chad Vidden" userId="S::cvidden@uwlax.edu::fa919fd6-03f8-48d0-9b95-10ac8c9672df" providerId="AD" clId="Web-{7D80F8CF-EEA3-41FA-8624-A3C6C41A3791}" dt="2020-03-23T15:45:27.740" v="9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7D80F8CF-EEA3-41FA-8624-A3C6C41A3791}" dt="2020-03-23T15:44:23.833" v="4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 new modNotes">
        <pc:chgData name="Chad Vidden" userId="S::cvidden@uwlax.edu::fa919fd6-03f8-48d0-9b95-10ac8c9672df" providerId="AD" clId="Web-{7D80F8CF-EEA3-41FA-8624-A3C6C41A3791}" dt="2020-03-23T15:48:13.256" v="183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7D80F8CF-EEA3-41FA-8624-A3C6C41A3791}" dt="2020-03-23T15:45:46.146" v="114" actId="20577"/>
          <ac:spMkLst>
            <pc:docMk/>
            <pc:sldMk cId="932098906" sldId="257"/>
            <ac:spMk id="2" creationId="{213156E3-F5D6-4EAF-8963-ED262F275915}"/>
          </ac:spMkLst>
        </pc:spChg>
        <pc:spChg chg="del">
          <ac:chgData name="Chad Vidden" userId="S::cvidden@uwlax.edu::fa919fd6-03f8-48d0-9b95-10ac8c9672df" providerId="AD" clId="Web-{7D80F8CF-EEA3-41FA-8624-A3C6C41A3791}" dt="2020-03-23T15:45:33.333" v="97"/>
          <ac:spMkLst>
            <pc:docMk/>
            <pc:sldMk cId="932098906" sldId="257"/>
            <ac:spMk id="3" creationId="{E9C722F8-6880-4F71-8FD8-C62E103CCAFA}"/>
          </ac:spMkLst>
        </pc:spChg>
      </pc:sldChg>
      <pc:sldChg chg="modSp new modNotes">
        <pc:chgData name="Chad Vidden" userId="S::cvidden@uwlax.edu::fa919fd6-03f8-48d0-9b95-10ac8c9672df" providerId="AD" clId="Web-{7D80F8CF-EEA3-41FA-8624-A3C6C41A3791}" dt="2020-03-23T15:50:03.115" v="322"/>
        <pc:sldMkLst>
          <pc:docMk/>
          <pc:sldMk cId="2123868031" sldId="258"/>
        </pc:sldMkLst>
        <pc:spChg chg="mod">
          <ac:chgData name="Chad Vidden" userId="S::cvidden@uwlax.edu::fa919fd6-03f8-48d0-9b95-10ac8c9672df" providerId="AD" clId="Web-{7D80F8CF-EEA3-41FA-8624-A3C6C41A3791}" dt="2020-03-23T15:48:27.959" v="213" actId="20577"/>
          <ac:spMkLst>
            <pc:docMk/>
            <pc:sldMk cId="2123868031" sldId="258"/>
            <ac:spMk id="2" creationId="{9CFB9A21-B335-4AA7-BF42-C0852291F7F3}"/>
          </ac:spMkLst>
        </pc:spChg>
      </pc:sldChg>
    </pc:docChg>
  </pc:docChgLst>
  <pc:docChgLst>
    <pc:chgData name="Chad Vidden" userId="S::cvidden@uwlax.edu::fa919fd6-03f8-48d0-9b95-10ac8c9672df" providerId="AD" clId="Web-{CEBF33B5-6C0D-4C7E-31BA-3DE636C101AF}"/>
    <pc:docChg chg="addSld delSld modSld sldOrd">
      <pc:chgData name="Chad Vidden" userId="S::cvidden@uwlax.edu::fa919fd6-03f8-48d0-9b95-10ac8c9672df" providerId="AD" clId="Web-{CEBF33B5-6C0D-4C7E-31BA-3DE636C101AF}" dt="2020-09-03T00:53:20.306" v="1109"/>
      <pc:docMkLst>
        <pc:docMk/>
      </pc:docMkLst>
      <pc:sldChg chg="delSp modSp del modNotes">
        <pc:chgData name="Chad Vidden" userId="S::cvidden@uwlax.edu::fa919fd6-03f8-48d0-9b95-10ac8c9672df" providerId="AD" clId="Web-{CEBF33B5-6C0D-4C7E-31BA-3DE636C101AF}" dt="2020-09-03T00:47:13.718" v="75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CEBF33B5-6C0D-4C7E-31BA-3DE636C101AF}" dt="2020-09-03T00:46:41.514" v="703" actId="20577"/>
          <ac:spMkLst>
            <pc:docMk/>
            <pc:sldMk cId="109857222" sldId="256"/>
            <ac:spMk id="2" creationId="{00000000-0000-0000-0000-000000000000}"/>
          </ac:spMkLst>
        </pc:spChg>
        <pc:inkChg chg="del">
          <ac:chgData name="Chad Vidden" userId="S::cvidden@uwlax.edu::fa919fd6-03f8-48d0-9b95-10ac8c9672df" providerId="AD" clId="Web-{CEBF33B5-6C0D-4C7E-31BA-3DE636C101AF}" dt="2020-09-02T20:18:40.481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delSp modSp modNotes">
        <pc:chgData name="Chad Vidden" userId="S::cvidden@uwlax.edu::fa919fd6-03f8-48d0-9b95-10ac8c9672df" providerId="AD" clId="Web-{CEBF33B5-6C0D-4C7E-31BA-3DE636C101AF}" dt="2020-09-02T20:32:54.145" v="396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CEBF33B5-6C0D-4C7E-31BA-3DE636C101AF}" dt="2020-09-02T20:20:12.109" v="87" actId="20577"/>
          <ac:spMkLst>
            <pc:docMk/>
            <pc:sldMk cId="932098906" sldId="257"/>
            <ac:spMk id="2" creationId="{213156E3-F5D6-4EAF-8963-ED262F275915}"/>
          </ac:spMkLst>
        </pc:spChg>
        <pc:inkChg chg="del">
          <ac:chgData name="Chad Vidden" userId="S::cvidden@uwlax.edu::fa919fd6-03f8-48d0-9b95-10ac8c9672df" providerId="AD" clId="Web-{CEBF33B5-6C0D-4C7E-31BA-3DE636C101AF}" dt="2020-09-02T20:18:49.544" v="1"/>
          <ac:inkMkLst>
            <pc:docMk/>
            <pc:sldMk cId="932098906" sldId="257"/>
            <ac:inkMk id="3" creationId="{1038754D-21AF-4595-8141-46A02CD775E3}"/>
          </ac:inkMkLst>
        </pc:inkChg>
      </pc:sldChg>
      <pc:sldChg chg="delSp modNotes">
        <pc:chgData name="Chad Vidden" userId="S::cvidden@uwlax.edu::fa919fd6-03f8-48d0-9b95-10ac8c9672df" providerId="AD" clId="Web-{CEBF33B5-6C0D-4C7E-31BA-3DE636C101AF}" dt="2020-09-03T00:53:20.306" v="1109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CEBF33B5-6C0D-4C7E-31BA-3DE636C101AF}" dt="2020-09-02T20:18:54.544" v="2"/>
          <ac:inkMkLst>
            <pc:docMk/>
            <pc:sldMk cId="2123868031" sldId="258"/>
            <ac:inkMk id="3" creationId="{D05881D4-290F-4442-9C85-736B212939E1}"/>
          </ac:inkMkLst>
        </pc:inkChg>
      </pc:sldChg>
      <pc:sldChg chg="delSp modSp new ord modNotes">
        <pc:chgData name="Chad Vidden" userId="S::cvidden@uwlax.edu::fa919fd6-03f8-48d0-9b95-10ac8c9672df" providerId="AD" clId="Web-{CEBF33B5-6C0D-4C7E-31BA-3DE636C101AF}" dt="2020-09-03T00:50:57.724" v="907"/>
        <pc:sldMkLst>
          <pc:docMk/>
          <pc:sldMk cId="2368103611" sldId="259"/>
        </pc:sldMkLst>
        <pc:spChg chg="mod">
          <ac:chgData name="Chad Vidden" userId="S::cvidden@uwlax.edu::fa919fd6-03f8-48d0-9b95-10ac8c9672df" providerId="AD" clId="Web-{CEBF33B5-6C0D-4C7E-31BA-3DE636C101AF}" dt="2020-09-02T20:27:20.011" v="202" actId="20577"/>
          <ac:spMkLst>
            <pc:docMk/>
            <pc:sldMk cId="2368103611" sldId="259"/>
            <ac:spMk id="2" creationId="{1415B5CE-FEBB-4C99-9036-1BE77F1F4274}"/>
          </ac:spMkLst>
        </pc:spChg>
        <pc:spChg chg="del">
          <ac:chgData name="Chad Vidden" userId="S::cvidden@uwlax.edu::fa919fd6-03f8-48d0-9b95-10ac8c9672df" providerId="AD" clId="Web-{CEBF33B5-6C0D-4C7E-31BA-3DE636C101AF}" dt="2020-09-03T00:47:44.203" v="760"/>
          <ac:spMkLst>
            <pc:docMk/>
            <pc:sldMk cId="2368103611" sldId="259"/>
            <ac:spMk id="3" creationId="{25F9E220-9EAD-4488-815B-ACCB93D294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46.641" v="761"/>
        <pc:sldMkLst>
          <pc:docMk/>
          <pc:sldMk cId="4208923169" sldId="260"/>
        </pc:sldMkLst>
        <pc:spChg chg="mod">
          <ac:chgData name="Chad Vidden" userId="S::cvidden@uwlax.edu::fa919fd6-03f8-48d0-9b95-10ac8c9672df" providerId="AD" clId="Web-{CEBF33B5-6C0D-4C7E-31BA-3DE636C101AF}" dt="2020-09-02T20:20:47.422" v="151" actId="20577"/>
          <ac:spMkLst>
            <pc:docMk/>
            <pc:sldMk cId="4208923169" sldId="260"/>
            <ac:spMk id="2" creationId="{E9AE5FFF-26AE-488E-94BD-23CC52AA9AF7}"/>
          </ac:spMkLst>
        </pc:spChg>
        <pc:spChg chg="del">
          <ac:chgData name="Chad Vidden" userId="S::cvidden@uwlax.edu::fa919fd6-03f8-48d0-9b95-10ac8c9672df" providerId="AD" clId="Web-{CEBF33B5-6C0D-4C7E-31BA-3DE636C101AF}" dt="2020-09-03T00:47:46.641" v="761"/>
          <ac:spMkLst>
            <pc:docMk/>
            <pc:sldMk cId="4208923169" sldId="260"/>
            <ac:spMk id="3" creationId="{625DD621-1F91-4338-96A0-0DA33FAB6D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38.734" v="759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CEBF33B5-6C0D-4C7E-31BA-3DE636C101AF}" dt="2020-09-02T20:33:53.412" v="446" actId="20577"/>
          <ac:spMkLst>
            <pc:docMk/>
            <pc:sldMk cId="2378587493" sldId="261"/>
            <ac:spMk id="2" creationId="{A3C572A1-DA72-435E-A667-7D3F69B49B08}"/>
          </ac:spMkLst>
        </pc:spChg>
        <pc:spChg chg="del">
          <ac:chgData name="Chad Vidden" userId="S::cvidden@uwlax.edu::fa919fd6-03f8-48d0-9b95-10ac8c9672df" providerId="AD" clId="Web-{CEBF33B5-6C0D-4C7E-31BA-3DE636C101AF}" dt="2020-09-03T00:47:38.734" v="759"/>
          <ac:spMkLst>
            <pc:docMk/>
            <pc:sldMk cId="2378587493" sldId="261"/>
            <ac:spMk id="3" creationId="{FE4C9C2A-DCA6-4380-A544-F0DA52571D98}"/>
          </ac:spMkLst>
        </pc:spChg>
      </pc:sldChg>
      <pc:sldChg chg="modSp new">
        <pc:chgData name="Chad Vidden" userId="S::cvidden@uwlax.edu::fa919fd6-03f8-48d0-9b95-10ac8c9672df" providerId="AD" clId="Web-{CEBF33B5-6C0D-4C7E-31BA-3DE636C101AF}" dt="2020-09-03T00:47:23.796" v="756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CEBF33B5-6C0D-4C7E-31BA-3DE636C101AF}" dt="2020-09-03T00:47:04.983" v="745" actId="20577"/>
          <ac:spMkLst>
            <pc:docMk/>
            <pc:sldMk cId="366813104" sldId="262"/>
            <ac:spMk id="2" creationId="{40FA1C7B-5008-4079-B0F2-2E08D1C98AAC}"/>
          </ac:spMkLst>
        </pc:spChg>
        <pc:spChg chg="mod">
          <ac:chgData name="Chad Vidden" userId="S::cvidden@uwlax.edu::fa919fd6-03f8-48d0-9b95-10ac8c9672df" providerId="AD" clId="Web-{CEBF33B5-6C0D-4C7E-31BA-3DE636C101AF}" dt="2020-09-03T00:47:23.796" v="756" actId="20577"/>
          <ac:spMkLst>
            <pc:docMk/>
            <pc:sldMk cId="366813104" sldId="262"/>
            <ac:spMk id="3" creationId="{989D0EB2-768B-4880-B369-6ECFE62FCD2D}"/>
          </ac:spMkLst>
        </pc:spChg>
      </pc:sldChg>
      <pc:sldChg chg="modSp new modNotes">
        <pc:chgData name="Chad Vidden" userId="S::cvidden@uwlax.edu::fa919fd6-03f8-48d0-9b95-10ac8c9672df" providerId="AD" clId="Web-{CEBF33B5-6C0D-4C7E-31BA-3DE636C101AF}" dt="2020-09-03T00:52:18.148" v="999"/>
        <pc:sldMkLst>
          <pc:docMk/>
          <pc:sldMk cId="318242049" sldId="263"/>
        </pc:sldMkLst>
        <pc:spChg chg="mod">
          <ac:chgData name="Chad Vidden" userId="S::cvidden@uwlax.edu::fa919fd6-03f8-48d0-9b95-10ac8c9672df" providerId="AD" clId="Web-{CEBF33B5-6C0D-4C7E-31BA-3DE636C101AF}" dt="2020-09-03T00:51:28.803" v="937" actId="20577"/>
          <ac:spMkLst>
            <pc:docMk/>
            <pc:sldMk cId="318242049" sldId="263"/>
            <ac:spMk id="2" creationId="{93559092-7718-4C79-BEF5-DD188FAAE9CF}"/>
          </ac:spMkLst>
        </pc:spChg>
      </pc:sldChg>
    </pc:docChg>
  </pc:docChgLst>
  <pc:docChgLst>
    <pc:chgData name="Chad" userId="fa919fd6-03f8-48d0-9b95-10ac8c9672df" providerId="ADAL" clId="{5EB490A7-D3AF-412B-A2D6-E133138AE337}"/>
    <pc:docChg chg="addSld modSld">
      <pc:chgData name="Chad" userId="fa919fd6-03f8-48d0-9b95-10ac8c9672df" providerId="ADAL" clId="{5EB490A7-D3AF-412B-A2D6-E133138AE337}" dt="2021-01-28T15:22:45.572" v="3"/>
      <pc:docMkLst>
        <pc:docMk/>
      </pc:docMkLst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366813104" sldId="262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366813104" sldId="262"/>
            <ac:inkMk id="4" creationId="{ACF05C12-9A0A-46A4-A3EB-B099ED175048}"/>
          </ac:inkMkLst>
        </pc:inkChg>
      </pc:sldChg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3221856487" sldId="263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3221856487" sldId="263"/>
            <ac:inkMk id="4" creationId="{E12624A0-45F1-4E08-B32F-3FDEBAEC5D4F}"/>
          </ac:inkMkLst>
        </pc:inkChg>
      </pc:sldChg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1797778172" sldId="264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797778172" sldId="264"/>
            <ac:inkMk id="4" creationId="{BE408F25-DAA4-4AF2-83E6-A89B72448694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753490215" sldId="265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753490215" sldId="265"/>
            <ac:inkMk id="4" creationId="{BEB73266-198D-40F5-BF35-6F61C5D24A37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1598217949" sldId="266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598217949" sldId="266"/>
            <ac:inkMk id="4" creationId="{51447EF0-D22E-4438-AB75-9161D6B7927E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1404973536" sldId="267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404973536" sldId="267"/>
            <ac:inkMk id="4" creationId="{A32AC0F5-E3FD-467C-9751-04DB944C7514}"/>
          </ac:inkMkLst>
        </pc:inkChg>
      </pc:sldChg>
    </pc:docChg>
  </pc:docChgLst>
  <pc:docChgLst>
    <pc:chgData name="Chad Vidden" userId="fa919fd6-03f8-48d0-9b95-10ac8c9672df" providerId="ADAL" clId="{4A593423-070F-4257-AB12-660A58A21B75}"/>
    <pc:docChg chg="modSld">
      <pc:chgData name="Chad Vidden" userId="fa919fd6-03f8-48d0-9b95-10ac8c9672df" providerId="ADAL" clId="{4A593423-070F-4257-AB12-660A58A21B75}" dt="2020-09-07T01:29:45.432" v="0"/>
      <pc:docMkLst>
        <pc:docMk/>
      </pc:docMkLst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932098906" sldId="257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932098906" sldId="257"/>
            <ac:inkMk id="3" creationId="{A4402F05-0109-4880-B49A-FAE2EDA70B6C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123868031" sldId="258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123868031" sldId="258"/>
            <ac:inkMk id="3" creationId="{4AA32375-3636-4504-ACF1-AE3BC3D505A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68103611" sldId="259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68103611" sldId="259"/>
            <ac:inkMk id="3" creationId="{905450B6-F313-4F82-8534-E83FD934783A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4208923169" sldId="260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4208923169" sldId="260"/>
            <ac:inkMk id="3" creationId="{635188D9-88E5-49BA-A3EB-7AB20FDC610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78587493" sldId="261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78587493" sldId="261"/>
            <ac:inkMk id="3" creationId="{B0380179-94FE-4AD1-89AE-7F3D1C43B798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318242049" sldId="263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318242049" sldId="263"/>
            <ac:inkMk id="4" creationId="{E16A0BB5-8CE7-4150-985B-7356CEB7E508}"/>
          </ac:inkMkLst>
        </pc:inkChg>
      </pc:sldChg>
    </pc:docChg>
  </pc:docChgLst>
  <pc:docChgLst>
    <pc:chgData name="Chad Vidden" userId="S::cvidden@uwlax.edu::fa919fd6-03f8-48d0-9b95-10ac8c9672df" providerId="AD" clId="Web-{4A4099DA-8B4C-CC18-1045-3D667BA2AB49}"/>
    <pc:docChg chg="modSld">
      <pc:chgData name="Chad Vidden" userId="S::cvidden@uwlax.edu::fa919fd6-03f8-48d0-9b95-10ac8c9672df" providerId="AD" clId="Web-{4A4099DA-8B4C-CC18-1045-3D667BA2AB49}" dt="2020-03-23T15:54:23.027" v="56"/>
      <pc:docMkLst>
        <pc:docMk/>
      </pc:docMkLst>
      <pc:sldChg chg="modNotes">
        <pc:chgData name="Chad Vidden" userId="S::cvidden@uwlax.edu::fa919fd6-03f8-48d0-9b95-10ac8c9672df" providerId="AD" clId="Web-{4A4099DA-8B4C-CC18-1045-3D667BA2AB49}" dt="2020-03-23T15:54:23.027" v="56"/>
        <pc:sldMkLst>
          <pc:docMk/>
          <pc:sldMk cId="2998406105" sldId="25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2T19:42:38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13236 10313 16 0,'4'25'8'0,"-1"-25"-7"0,-3 0 2 16,0 0-10-16,-3 0 1 0</inkml:trace>
  <inkml:trace contextRef="#ctx0" brushRef="#br0" timeOffset="269.57">13381 10025 38 0,'21'31'19'0,"0"35"-24"16,-17-41 39-16,-1 13-33 15,1 12 1-15,3 16 1 16,0 15 0-16,-4 16-4 16,1 13 0-16,7 13 3 15,-1 14 1-15,1 11-1 16,3 6 1-16,7-10-1 15,4-16 1-15,-1-18-2 16,1-16 0-16,3-19-9 16,-3-24 1-16,0-36-7 15,3-21 0-15</inkml:trace>
  <inkml:trace contextRef="#ctx0" brushRef="#br0" timeOffset="1485.36">13208 10222 28 0,'11'-3'14'0,"3"-3"-9"16,-7 3 16-16,3 3-20 16,8-10 0-16,3 10 1 15,7-3 0-15,4 6-3 16,3 1 0-16,-3-1 1 16,10 0 1-16,4 0 0 15,7 0 0-15,7-3 0 16,7 0 0-16,7-3 1 15,-3 3 1-15,14 3 0 16,17 0 0-16,7 0 0 16,4 4 0-16,7 2-1 15,11 0 1-15,3 1-2 16,-4-1 1-16,-3 1-1 0,14-4 0 16,4 3-1-16,-7 4 0 15,20-1 0 1,1 7 1-1,99 9-1-15,-22-2 0 16,-24-14 0-16,-4-6 0 16,-14-6 0-16,-18-3 1 0,4-3 0 15,-4-7 0-15,-3 1 0 16,4-1 0-16,3 7 0 16,-8 3 1-16,8-3-1 15,-3 2 0-15,-8 1 0 16,-7 0 1-16,-3-6-1 15,0-4 0-15,-14-2-2 16,-4-7 1-16,-7-3 0 16,3 6 0-16,-10 3-1 15,-17 0 1-15,-8-2 0 16,0 2 0-16,-14 0 0 16,-6 1 0-16,-5-1-1 15,-6 6 1-15,-8 4 0 16,-3 6 0-16,-3 6-1 15,-11 4 0-15,-4 12 0 16,-14 6 0-16,-3 10 0 16,-1 2 1-16,-2 7-1 0,-1 4 0 15,-7 8 0-15,0 13 1 16,-3-3 0-16,-4 7 0 16,0 2-1-16,-7 7 1 15,0-4 0-15,-4 1 0 16,1 2-1-16,-4-5 1 15,3-4-1-15,1-6 1 16,-5-3 0-16,5-10 0 16,-1-2 0-16,1-7 0 15,-4-13 0-15,0-3 0 16,-4-5 0-16,-3-1 0 0,-4 0 0 16,-6-10 0-16,-8-2-1 15,-7-4 1-15,0-2-1 16,-10-7 1-16,-11 0 0 15,7-3 0-15,-10-1 0 16,-15-5 0-16,-14-7-1 16,-10 4 0-16,-4-4 0 15,-7 7 1-15,-10 2 0 16,-8 7 0-16,1 0-1 16,-8 4 1-16,-10 2 0 15,3 3 0-15,-13 4 0 16,-5-4 1-16,-2 1-1 15,-12-1 1-15,-6 7 0 16,3-1 0-16,-21 1 0 16,-15 0 0-16,5-4-1 15,-11 1 0-15,-1-1 0 0,-10 4 1 16,1 3-1-16,-12-7 1 16,1 1-2-16,-1-7 1 15,-13 4-2-15,10-4 0 16,-18-3-5-16,15-6 0 15,-29-16-6-15,32-6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2T19:42:51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8110 5851 35 0,'-3'3'17'0,"6"-15"-10"0,-3 12 18 0,4-10-23 16,3-2 1-16,0-13 3 16,7-1 0-16,4-14-7 15,3-10 1-15,4-23 4 16,3-11 0-16,11-13-1 16,3-19 0-16,0-4-2 15,8 1 0-15,-11 6 0 16,-8 19 0-16,-3 10-1 15,-3 11 0-15,0 20-1 16,-4 12 1-16,-7 13-1 16,-3 16 1-16,-4 12-2 15,0 3 1-15,-4 12 0 0,-6 7 0 16,3 3 0-16,0-3 1 16,0-3 0-16,0-3 0 15,0-7 0-15,7-6 0 16,7-6 1-16,4-16 0 15,6 4 0-15,-2-4 1 16,2-9-1-16,-3 3 0 16,1-13-1-16,-1 13 1 15,0-6-1-15,0 2 1 16,0-2-1-16,-3 6 0 0,-1 0 0 16,1 9 1-16,3 7 0 15,-7 9 0-15,1 9-1 16,-5 7 1-16,1 18 0 15,-11 4 0-15,-7 18 0 16,3 10 1-16,-3 19-1 16,-4 3 1-16,1 0-1 15,3 9 0-15,3 3 0 16,4-3 1-16,7-12-4 16,4-19 0-16,7-10-7 15,6-9 1-15,4-15-9 16,-6-10 1-16</inkml:trace>
  <inkml:trace contextRef="#ctx0" brushRef="#br0" timeOffset="570.04">9550 5487 43 0,'0'0'21'0,"0"-3"-14"0,0-3 30 0,-4 0-36 0,1-4 1 0,-15 1 0 0,-3 2 0 0,0 4-3 16,-11 10 1-16,0-1 1 16,-3 10 0-16,3-7-1 15,0 10 0-15,4 3-1 16,3 0 0-16,4 0-1 16,7 0 0-16,4-10-2 15,10 1 1-15,7-10 0 16,10-3 1-16,8-10-1 15,0-5 1-15,-1-1 0 16,5-3 1-16,-1-3 0 16,0-6 1-16,0 3-1 15,-7 3 0-15,-3 6 0 16,-4 4 1 0,0 6-1-1,-3-1 1-15,-1 14 0 0,-2 2 0 0,-1 7 0 0,0-1 1 16,-7 4-1-16,0 3 0 15,0 6 1-15,0-3 0 16,0 7-2-16,7-7 0 31,3-6-10-31,8-4 1 16,-4-2-1-16,11-13 1 0</inkml:trace>
  <inkml:trace contextRef="#ctx0" brushRef="#br0" timeOffset="810.48">10082 4418 40 0,'-3'0'20'0,"-11"-6"-22"0,10 6 40 0,-17 50-34 15,0 22 1-15,0 25-2 16,0 22 1-16,-4 22-7 15,4 7 0-15,3-7 1 16,0-19 1-16,4-25-11 16,0-21 1-16,4-26-3 15,-1-12 1-15</inkml:trace>
  <inkml:trace contextRef="#ctx0" brushRef="#br0" timeOffset="1321.33">9462 5362 38 0,'21'16'19'0,"28"2"-17"0,-31-18 35 16,6-6-33-16,8-6 0 15,14-7 0-15,14-19 1 0,11-6-7 16,13-15 0-1,-3-4 4-15,-17-3 1 0,-4-3-3 16,-7 13 1-16,-7 5-1 16,-11 11 0-1,-3 8 0-15,-4 13 0 0,-7 13 0 16,-7 19 1 0,-7 15-2-16,-7 10 0 0,-3 12-1 15,-4-9 1 1,-8 15-2-16,1 0 1 0,4-9-1 15,3-6 1-15,0-6 0 16,3-13 1-16,4-7-1 16,11-12 1-16,3-9 0 15,7-9 0-15,11-1 0 16,-4 0 0 0,4 10 0-16,3 6 1 0,0 16 1 0,4 12 1 15,3 9 0-15,1 14 1 16,-1-4 0-1,-7-3 0-15,4 3-1 0,7-7 0 16,7-2-4-16,-4-7 1 16,-3-6-4-16,0-6 0 15,-7-12-9-15,-11-14 1 16</inkml:trace>
  <inkml:trace contextRef="#ctx0" brushRef="#br0" timeOffset="1816.25">8043 6346 31 0,'-14'7'15'0,"7"-1"-4"0,7-9 18 16,0 3-26-16,11 0 0 16,6 3 6-16,22-3 1 15,11-3-9-15,34-3 1 16,29-4 7-16,49-5 0 16,25-1-2-16,43 3 1 15,6-6-4-15,0 7 1 16,-13 3-4-16,-12 5 1 15,1-2-4-15,-32 0 1 0,-11 3-6 16,-10 3 1-16,-18 0-10 16,-14 3 1-16,-32-3-5 15,-17 3 1-15</inkml:trace>
  <inkml:trace contextRef="#ctx0" brushRef="#br0" timeOffset="4007.52">20694 4760 53 0,'0'-7'26'0,"-4"29"-15"0,4-18 27 0,-3 2-38 16,-4 3 0-16,-7 7-1 16,-11 6 0-16,-10 6 0 15,-11 3 1-15,-7 10-2 16,-14 6 0-16,-4 16-1 15,4 19 0-15,-3 8 0 16,3 11 1-16,3-4 1 0,15 3 0 16,10-2 1-16,14-1 1 15,18-16-3-15,21-18 1 16,18-10-2-16,14-12 0 16,18-3-3-16,17-13 1 15,10-3-7-15,-6-7 1 16,3-2 0-16,-3-4 0 15</inkml:trace>
  <inkml:trace contextRef="#ctx0" brushRef="#br0" timeOffset="4264.79">21068 5895 40 0,'10'-25'20'0,"-6"-7"-15"0,-4 23 40 0,-7 0-41 16,-4-7 0-16,-6 7 1 15,-8-7 0-15,-7 6-8 16,-7 1 1-16,-10 0 4 15,7 9 1-15,3 0-4 16,4 3 1-16,-1 12-2 16,5 11 1-16,6 5 0 15,7 10 0-15,8-1 0 16,10 1 0-16,7-6 0 16,10-10 0-16,15-16-2 15,7-6 0-15,3-12-7 16,-3-4 0-16,0-5-5 15,-4-8 0-15</inkml:trace>
  <inkml:trace contextRef="#ctx0" brushRef="#br0" timeOffset="7251.7">21265 5904 38 0,'-7'35'19'0,"0"9"-5"0,7-29 20 0,4-5-33 15,-4 5 1-15,7 1 1 16,0-3 0-16,0-4-3 16,4-3 0-16,3-12 3 15,3-10 0 1,15-21-2-1,-7 2 1-15,0 1-1 16,-4 9 0-16,-4 6-2 16,4 6 1-16,-6 7-1 15,-5 12 0-15,1-6 0 16,-1 7 1-16,-3 2-1 16,0 4 1-16,1-1-1 0,-1 1 1 15,0 5 0 1,0-5 0-16,0 3 0 0,0-1 0 15,-4-5 0-15,4 5 0 16,-3-5 0-16,-1-4 0 16,1-6 0-16,3-3 0 15,0-3-1-15,4-7 1 16,-1-6 0-16,4 1 1 16,4-4-1-16,0-3 1 15,-1 3 0-15,1 0 0 0,-4 0 0 16,0 0 0-16,0 6-1 15,0 7 1-15,-7 9-1 16,0 0 1-16,-3 9-1 16,0 10 1-16,-1 3-1 15,1 3 1-15,3 6-1 16,0 10 0-16,3-16-3 16,1-6 1-16,3-7-8 15,7-2 1-15,4-1-7 16,3-6 1-16</inkml:trace>
  <inkml:trace contextRef="#ctx0" brushRef="#br0" timeOffset="7655.7">22077 6340 53 0,'-4'85'26'0,"-6"-7"-28"0,6-65 45 16,1-4-43-16,-1-3 0 16,1-9 1-16,-1-9 0 15,4-10-1-15,0-10 0 16,0-8 1-16,-3-4 0 16,-1-13-1-16,4 7 1 15,0-13-2-15,0 1 1 16,4 5-1-16,3 4 0 15,3 6 0-15,8 0 1 0,3 12-1 16,11 10 1-16,3 3 0 16,4 7 0-16,-7 12 0 15,-8 9 1-15,1 10-1 16,-4-4 1-16,-7 13-2 16,-7 10 1-16,-7-4-1 15,-7 4 1-15,-14 2-2 16,-11 1 0-16,-6-7-4 15,-1-6 0-15,7-3-9 16,7-9 1-16</inkml:trace>
  <inkml:trace contextRef="#ctx0" brushRef="#br0" timeOffset="10074.74">22557 5801 44 0,'0'31'22'0,"0"38"-11"16,0-47 23-16,0 0-32 15,3 9 1-15,4-5 2 16,0-14 1-16,7-3-6 15,8-2 1-15,2-17 2 16,1-8 0-16,0-11-4 16,3-11 1-16,0-7-12 0,0-4 0 15,-10-5-6-15,10-7 0 16</inkml:trace>
  <inkml:trace contextRef="#ctx0" brushRef="#br0" timeOffset="10330.27">23114 5076 47 0,'11'79'23'0,"-15"53"-18"0,4-89 39 0,-3 14-44 0,-8 9 0 0,0 15 1 16,1 4 1-16,-1 0-2 15,4-16 0 17,0-13-1-32,7-15 1 0,7-19-5 15,0-16 0-15,0-18-10 0,-3-17 1 0,-1-5-1 16,-6-4 0-16</inkml:trace>
  <inkml:trace contextRef="#ctx0" brushRef="#br0" timeOffset="10506.46">22885 5515 49 0,'10'29'24'0,"4"2"-24"0,1-25 49 0,9 4-49 16,8 2 1-16,7 1-3 16,14-1 1-16,10 4-9 0,1 0 1 15,-15-10-6-15,-3 0 0 16</inkml:trace>
  <inkml:trace contextRef="#ctx0" brushRef="#br0" timeOffset="10809.25">23424 5948 56 0,'15'25'28'0,"23"-40"-36"0,-24 5 51 0,1 7-44 15,2-9 1-15,-3-4-1 16,-3-9 0-16,-4-7 0 16,-7 1 1-16,-7 6-3 15,-7 0 0-15,-4 6 0 16,4 7 0-16,0 2 0 16,0 13 1-16,0 13 0 15,7 9 1-15,3 13 2 16,4 2 0-1,7 11 0-15,7-14 1 0,11 4-4 16,3-13 1-16,8-6-11 16,6-9 1-16,0-4-2 15,1-18 1-15</inkml:trace>
  <inkml:trace contextRef="#ctx0" brushRef="#br0" timeOffset="11081.23">23897 5998 43 0,'-3'-22'21'0,"-4"-47"-22"0,7 51 43 0,3-11-39 16,1-2 1-1,-1-3 3-15,4 5 0 0,7-5-7 16,4 6 0-16,10 6 5 15,7 3 1-15,15-3-3 16,6 3 1-16,8 3-7 16,3 4 1-16,-14 6-9 15,-11 6 1-15,-14 0-9 16,-17 3 0-16</inkml:trace>
  <inkml:trace contextRef="#ctx0" brushRef="#br0" timeOffset="11907.41">20253 6610 43 0,'18'22'21'0,"45"-13"-20"0,-35-6 33 0,22 1-32 15,13-1 1-15,29 0 3 16,24-3 1-16,25 0-7 15,22-3 0 1,24 3 4-16,7 0 1 0,24-3-1 16,5 3 1-16,24 0-3 15,0 3 1-15,24-3-3 16,-3 6 1-16,11 0-2 16,-25 0 1-16,-18 1-4 15,-24-1 0-15,-39 7-11 16,-28 5 0 15,-40 7-2-15,-20 26 0-16</inkml:trace>
  <inkml:trace contextRef="#ctx0" brushRef="#br0" timeOffset="19396.3">2261 7482 36 0,'11'-13'18'0,"-1"4"-2"0,-10 9 19 0,0 0-32 16,0 0 0-16,0 0 1 15,-10 6 0-15,-8 6-6 16,-10 4 1-1,-25 34 3 1,4 4 1-16,-1 8-2 16,1 4 1-16,0 9-2 15,10 4 1-15,7 6-1 16,4-4 0-16,14-9-2 16,0-3 0-16,14-9-3 15,14-10 1-15,7-9-1 16,4-16 1-16,20-13 0 0,5-9 1 15,3-12 1-15,3-7 1 16,-14-9 2-16,-3-6 1 16,-10-4 0-16,-8 4 0 15,-11 3-1-15,-10 3 1 16,-10 6-1-16,-1 3 0 16,-17 10-3-16,0 3 1 15,3 3-2-15,-3 6 1 16,0 0-5-16,-1 7 0 15,15-4-6-15,4-5 0 16</inkml:trace>
  <inkml:trace contextRef="#ctx0" brushRef="#br0" timeOffset="19877.57">2431 8309 46 0,'3'13'23'0,"4"3"-19"16,4-16 41-16,-8 0-43 15,8 0 1-15,7 0 1 0,-11-7 0 16,7 4-5-16,3 3 0 16,1-9 2-16,-7-4 1 15,-1-5-2-15,1-1 0 16,-8-3-1-16,-3 0 1 16,-3 3-2-16,-8 3 0 15,4 4 0-15,-3 6 0 16,-1 6 0-16,0 9 0 15,1 7 0-15,-1 9 0 0,1-3 1 16,3 3 0-16,7 0 1 16,7 3 0-16,-4 0 1 15,4-3 0-15,-3-3-2 16,6-6 0-16,8-3-5 16,-7-4 1-16,6-9-7 15,4 0 1-15,8-13-4 16,-8-2 1-16</inkml:trace>
  <inkml:trace contextRef="#ctx0" brushRef="#br0" timeOffset="20237.22">2769 8322 31 0,'0'38'15'16,"11"-10"-11"-16,-11-22 27 0,3 0-30 15,4 1 0-15,-7-4 2 16,11 0 0-16,-7-6-4 15,6-7 1-15,4-2 1 0,-3-1 1 16,-1-2-1-16,1-1 0 16,0-3-1-16,-1 3 1 15,8 1-1-15,-8 2 0 16,5 1-1-16,-1-1 1 31,7 4-1-31,0 6 1 16,-3 9-1-16,3 0 1 15,-11 4 0-15,1 2 0 16,-4 4 0-16,4 3 1 0,-8-1-1 16,4 8 1-16,-7-5-1 15,0 1 0-15,0-6-3 16,0 0 1-16,0-7-7 16,11-6 0-16,-1-9-3 15,-6-3 1-15</inkml:trace>
  <inkml:trace contextRef="#ctx0" brushRef="#br0" timeOffset="20600.09">3291 8454 56 0,'18'15'28'0,"10"-15"-39"16,-17 0 58 0,28-9-48-16,-8 0 1 15,-2-4-1-15,-5-3 1 16,-6 1 0-16,0-1 0 16,-15-3-2-16,-3 0 0 15,-3 4-1-15,-11-1 0 16,-1 10 0-16,-2 12 1 15,3 10-1-15,-4 6 1 16,7 3 0-16,4 0 1 16,4 3 1-1,6-3 0-15,8 0-2 0,7 0 1 0,-1-6-5 16,4-3 0 0,8-4-6-16,-8-12 0 0</inkml:trace>
  <inkml:trace contextRef="#ctx0" brushRef="#br0" timeOffset="20881.93">3725 8457 31 0,'0'16'15'0,"11"-13"-8"16,-11-3 23-16,0-10-29 15,3 1 0-15,5-7 2 16,-8 1 0-16,0-1-3 15,3 3 0-15,4 4 3 16,-3-1 0-16,6 4 0 0,4 3 0 16,7 0-1-16,-6 0 0 15,9 0-3-15,1 0 0 16,10-1-4-16,4 1 0 31,-4 0-5-31,1 0 1 0,-5 0-5 16,-13-10 0-1</inkml:trace>
  <inkml:trace contextRef="#ctx0" brushRef="#br0" timeOffset="21603.64">4304 8234 39 0,'10'19'19'0,"1"3"-19"0,-11-16 36 0,0 1-37 16,0-1 1-16,-11 0-1 15,4 3 1-15,-3 1 1 16,-1-1 0-16,1 7 0 16,-8-3 1-16,7-1 0 15,-3 4 0-15,7-1 0 16,-3 1 1-16,3 0-2 16,3-1 1-16,4-2-1 15,4-4 0-15,3 4-1 16,3-4 0-16,-3-6 0 15,4-3 0-15,0 0-1 16,-1-6 1-16,1-3-2 0,6-4 0 16,-6-2-1-16,3-4 1 15,4 3-1 1,-8 0 1-16,8 4-1 0,-8 2 1 16,1 4 1-16,0 3 0 15,-1 6-1-15,-3 3 1 16,4 4 0-16,-11 2 0 15,3-2-1-15,4 2 1 16,-7 1 0-16,4-4 0 16,3 1 0-1,-7-1 1-15,4 7-1 0,-1-1 0 16,1 4 0-16,3 0 1 16,3-3-1-16,-6-4 0 0,6 1 0 15,8-4 1-15,0-2 0 16,3-4 0-16,7 0 0 15,4-6 1-15,-4-10 1 16,4-9 0-16,7-9 0 16,-1-10 0-16,-6-9 1 15,-11-22 0-15,-3-22 1 16,-8-16 1 0,-17-19-1-1,-7-2 0 1,-3-10 0-16,-1 9 0 15,-7 10-2-15,-3 12 1 0,7 31-2 0,-4 20 0 0,4 31 0 16,11 31 1-16,6 41-2 16,4 31 1-16,14 44-2 15,4 25 0-15,3 16-4 0,18-3 0 16,0-6-9-16,3-23 0 16,4-28-2-16,-4-18 1 15</inkml:trace>
  <inkml:trace contextRef="#ctx0" brushRef="#br0" timeOffset="22202.56">6668 8604 46 0,'-4'35'23'0,"8"-35"-22"0,3-3 45 16,-7-10-43-16,3-6 0 16,-3-9 2-16,0-16 0 15,-3-15-7-15,3-17 1 0,-11-15 4 16,11 0 0 0,0-9-3-16,0 3 1 0,11 3-2 15,6 6 1-15,15 6-1 16,0 1 1-16,7 18 0 15,-15 13 0-15,4 19-2 16,-3 18 1 0,-4 13-3-16,-3 10 0 0,-11 8-10 15,-3 7 0-15,-12 7-3 16,-9 9 0-16</inkml:trace>
  <inkml:trace contextRef="#ctx0" brushRef="#br0" timeOffset="22400.45">6537 8341 56 0,'7'6'28'0,"35"4"-33"0,-31-10 56 16,7 0-50 0,10-4 0-16,4 1-1 0,-1 0 1 15,1-3-4-15,3 3 1 16,-10 3-3-16,0 0 0 15,-4-7-12-15,-3 1 1 16</inkml:trace>
  <inkml:trace contextRef="#ctx0" brushRef="#br0" timeOffset="22716.26">7172 8579 46 0,'4'28'23'0,"3"-15"-22"0,-7-13 33 0,0 0-34 0,0-9 0 0,-7-4 1 0,3-9 1 0,4 0-2 16,-7-6 0-16,3-7 1 15,-3-2 1-15,0 5 0 16,4 4 0-16,3 0-1 16,3 6 1-16,4 6-2 15,4 10 1-15,7 0-4 16,-1 9 0-16,8 0-12 0,3 3 1 16</inkml:trace>
  <inkml:trace contextRef="#ctx0" brushRef="#br0" timeOffset="23090.32">7553 8460 52 0,'4'6'26'0,"-4"1"-26"0,-4-4 40 0,0 0-40 16,-3 0 0-16,0 0 0 15,-3 3 0-15,-1 4 0 16,8-1 0-16,-8 4 0 15,4-1 0-15,0-2-3 16,0-1 0-16,0-6-1 16,7-3 1-16,0 0-1 15,0-9 1-15,0 3-1 16,3-1 1-16,4 1 2 16,0 0 0-16,4-1 1 15,0 4 0-15,-1 0 0 16,1 6 0-16,-1 0 0 15,1 10 0-15,7 6 1 16,-8 3 0-16,4 0-1 16,0-3 1-16,8-1-1 15,-12 1 0-15,1-6-4 16,-1-4 0-16,1-3-8 16,7-9 0-16</inkml:trace>
  <inkml:trace contextRef="#ctx0" brushRef="#br0" timeOffset="23644.6">7821 8576 48 0,'14'47'24'0,"-7"-12"-26"0,0-32 42 0,-7 0-41 0,4 0 1 16,3-3-1-16,-7 0 0 0,3-6 1 15,1-4 0-15,-1-2-1 16,5-7 1-16,-1 0-1 16,3 0 1-16,8 0 0 15,-4 7 0-15,-3-1-1 16,-1 4 1-16,1 6-1 16,-1 9 0-16,-3 10 0 15,0 3 0-15,-3-1 0 16,3-2 0-16,-4-3-1 15,1-7 0-15,0-3 0 16,-1 0 0-16,-3-3 0 16,0 0 1-16,4-6-1 15,3-3 0-15,-4-1 0 0,4 1 1 16,-7-4 0 0,4 1 1-16,3-4-1 0,0 3 1 15,0 4 0-15,0 3 0 16,4-1 0-16,-4 1 0 15,3 3 1-15,-6 6 0 16,6 0 0-16,1 4 0 16,3 2 0-16,-10 4 0 15,6-1-1-15,1 1 1 16,3 2-1-16,-4 1 1 16,1-3-2 15,0-1 1-31,3 1-2 0,-4-4 1 0,1 0-7 0,3-2 1 0,-7-4-4 15,4-6 1-15</inkml:trace>
  <inkml:trace contextRef="#ctx0" brushRef="#br0" timeOffset="23975.91">8371 8636 46 0,'11'22'23'0,"7"0"-26"16,-8-22 46-16,4 0-44 15,0-4 1-15,4 1 0 16,3-3 1-16,-3-3-1 16,0-10 0-16,-4-6 0 15,-4 3 1-15,-3 0-1 16,0 3 1-16,-7 0-1 16,-3 3 0-16,-4 4-1 0,-4 9 1 15,1 3 0-15,-5 3 0 16,5 9-1-16,-1 7 1 15,4 6 0-15,7 4 1 16,4 2-1-16,6 3 0 31,12-2 0-31,2-10 0 16,8-10-4-16,0-9 0 16,-4-6-10-16,-3-9 1 15</inkml:trace>
  <inkml:trace contextRef="#ctx0" brushRef="#br0" timeOffset="24728.48">8883 8476 53 0,'7'31'26'0,"7"-22"-27"0,-7 1 44 0,-3 9-43 0,-1-1 1 0,4 4 0 15,-3 0 0-15,3 0-2 16,0 0 1-16,0-6 0 16,4-3 1-16,3-4-1 15,-4-3 0-15,-3-6-1 16,4-6 1-16,-1 0-1 16,1 3 0-16,0-1-1 15,-1 4 1-15,1 4-1 0,-1 2 1 16,1 3-1-16,0 1 0 15,3-4 0-15,0 0 0 16,3-3 1 0,1-3 0-16,7 0-1 0,3-3 1 15,0 0-3-15,4 0 0 16,-11 0-6-16,0 0 0 16,0-4-3-16,-3-5 0 15</inkml:trace>
  <inkml:trace contextRef="#ctx0" brushRef="#br0" timeOffset="24978.02">9592 8598 44 0,'18'3'22'0,"-8"0"-20"0,-10-3 44 0,0 0-45 16,0 0 1-16,-3-3 0 16,-1 0 0-16,-6 3-3 15,-4 0 0-15,-4 6 2 16,0 1 1-16,1 2-3 15,-1 7 1-15,4-1-2 16,3 7 1-16,4-3-3 16,7 0 0-16,7-3-4 15,4-4 0-15,6-6-7 16,5-9 1-16,-1-9 0 16,-4-7 1-16</inkml:trace>
  <inkml:trace contextRef="#ctx0" brushRef="#br0" timeOffset="25229.87">9938 8698 49 0,'0'-15'24'0,"-7"-17"-31"0,7 23 54 16,0-4-45-16,-4-2 1 0,4-1 1 15,0-3 1-15,7 3-6 16,4 4 0-16,6 3 2 16,12-1 1-16,2 1-6 15,5 2 1-15,-5 1-10 16,1 0 1-16,-11-4-4 16,-3-2 0-16</inkml:trace>
  <inkml:trace contextRef="#ctx0" brushRef="#br0" timeOffset="25898.49">10442 7557 30 0,'14'25'15'0,"0"13"-6"0,-6-23 22 0,-1 7-30 0,0 6 0 15,0 19 1-15,0 13 0 16,-4 12-3-16,1 16 1 16,-1 9 0-16,1 0 1 15,-1 4-2-15,1-4 0 16,3-15-7-16,0-20 0 15,0-21-4-15,0-16 1 16</inkml:trace>
  <inkml:trace contextRef="#ctx0" brushRef="#br0" timeOffset="26197.32">10777 8319 41 0,'4'22'20'0,"-8"-10"-21"0,4-8 38 0,-7-4-38 0,-10 0 0 0,-8 0 0 15,-7-4 1-15,-7-2 0 16,1 0 0-16,2-4-1 16,5 4 1-16,6 0 2 15,7 3 0-15,8 0 0 16,10 3 1-16,10 6 0 15,15 13 1-15,14 6-2 16,3 6 1-16,4 16-3 16,3 3 0-16,15 1-9 15,3 5 1-15,-11-3-7 16,-3-15 0-16</inkml:trace>
  <inkml:trace contextRef="#ctx0" brushRef="#br0" timeOffset="27071.4">16210 4283 47 0,'-10'-3'23'0,"-1"12"-18"0,7-5 40 0,1 5-43 16,-4 13 0-16,0 22-1 15,0 25 1-15,0 28-5 16,0 28 1-16,0 29 0 15,0 25 1-15,-4 37-2 0,-3 26 0 16,0 30 0-16,-4 39 0 16,4 37 2-16,0 31 0 15,3 42 0-15,4 14 1 16,4 39 0-16,-1 12 1 31,-3 470 0-31,-3-231 1 16,-1-98-1-16,0-78 1 15,8-51-1-15,-1-34 0 16,1-9-3-16,3-25 1 16,0-35-4-16,0-22 1 31,0-44-10-31,-4-25 0 0</inkml:trace>
  <inkml:trace contextRef="#ctx0" brushRef="#br0" timeOffset="27789.99">13247 7638 57 0,'7'32'28'0,"-7"27"-25"16,0-37 29-16,0 13-33 0,-4 12 1 16,1 16 0-1,-4 21 0-15,3 7-1 0,1 0 0 16,-1-3-3-16,1-16 0 15,-1-16-8-15,4-21 0 16,0-19-3-16,0-13 1 16</inkml:trace>
  <inkml:trace contextRef="#ctx0" brushRef="#br0" timeOffset="28148.56">13053 8209 9 0,'-14'-19'4'0,"10"32"11"0,8-10-2 0,3 3-12 16,0-3 0-16,7 10 6 15,7-4 1-15,7 7-7 16,11 0 1-16,10-7 6 16,11 7 1-16,-3 3 0 15,6 6 0-15,19-10-3 16,-8-2 0-16,-4-10-3 16,-10-6 0-16,-10-6-2 15,-15-4 0-15,-10 7-1 16,-15-10 0-16,-13 0 0 15,-12 7 0-15,-13 0 0 16,-7 9 0-16,-4 6-2 16,7 6 1-1,1 10-2-15,2 16 1 47,8-4-1-47,11-2 1 0,6-4 0 0,11-9 0 0,14-10 3 0,18-3 0 16,7-12 1-16,3-3 0 0,-3-10-4 0,-10-3 1 15,-15 0-11-15,-18 3 0 16</inkml:trace>
  <inkml:trace contextRef="#ctx0" brushRef="#br0" timeOffset="33134.48">1986 9962 44 0,'-3'31'22'16,"6"1"-8"-16,4-20 22 0,-3 4-34 15,3 6 0-15,-4-3 0 16,4 3 0-16,-7 3-3 16,4-10 1-16,3-2 1 15,-7-4 1-15,0-5-2 16,0-8 1-16,0-8 0 15,0-7 0-15,0-12-1 16,0 2 1-16,0-8-1 16,0-1 0-16,11 1 0 15,-4 5 1-15,14 4-1 16,0 3 0-16,-3 6-1 0,3 3 0 16,0 4-4-16,-3 2 1 15,-4 7-12-15,3-3 1 16,-6 12-2-16,-4 1 1 15</inkml:trace>
  <inkml:trace contextRef="#ctx0" brushRef="#br0" timeOffset="33539.83">2286 10028 43 0,'0'34'21'0,"-4"4"-17"16,4-32 42-16,4 1-41 16,3-1 0-16,4 3 3 15,6-6 0-15,4 1-10 16,1-8 1-16,9-8 5 16,-2 2 1-16,-8-5-3 15,-4-4 0-15,-6 0-3 16,7-6 1-16,-15 0-4 15,4-3 1-15,-14 6-1 16,4 3 0-16,-11 6-1 16,-1 10 1-16,-2 10 0 15,-4 5 0-15,-1 10 1 16,1 9 1-16,11 4 1 16,3-4 1-16,0 7 0 0,14 3 1 31,31 3-3-31,-16-10 0 15,6-6-5-15,4-9 0 16,-4-6-7-16,0-10 0 16</inkml:trace>
  <inkml:trace contextRef="#ctx0" brushRef="#br0" timeOffset="33900.3">2702 10432 47 0,'11'63'23'0,"-1"3"-20"16,-2-50 41-16,-8-1-42 15,3-2 0-15,4-4 1 16,-7-9 0-16,4-12-4 16,3-10 0-16,-7-10 2 15,-7-5 1-15,3-7-2 16,-6-9 0-16,2-1-1 15,5 1 0-15,3 0 0 16,0 6 1-16,11 3 0 16,-1 9 1-16,4 7 0 0,11 12 0 15,0 10 0-15,-1 3 0 16,-3 9-1-16,1 4 1 16,-15 5-3-16,-14 7 0 15,-15 10-4-15,1-1 1 16,-7 0-7-16,0-2 0 15,7-8-4-15,0-2 0 16</inkml:trace>
  <inkml:trace contextRef="#ctx0" brushRef="#br0" timeOffset="34260.15">3161 10320 45 0,'0'21'22'16,"0"-5"-22"-16,0-16 40 0,0 0-40 16,0 0 1-16,0-3 1 15,0-3 1-15,-7-4-3 16,3 1 1-16,4-4 1 15,0 1 1-15,0-4-1 16,0-3 1-16,11 1-1 16,-4-4 0-16,14 3-1 15,0 6 1-15,8 4-1 0,-8 3 0 16,7-1-2-16,4 4 1 16,-4 3-6-16,-3 0 1 15,3 3-10-15,0-3 0 16,-10-3-2-16,-4 3 0 15</inkml:trace>
  <inkml:trace contextRef="#ctx0" brushRef="#br0" timeOffset="34559.71">3556 10357 54 0,'14'13'27'0,"14"-20"-37"0,-17 4 56 0,0-3-46 15,6-3 0-15,-6-1-1 16,6-5 1-16,-3-1-1 16,-3-6 0-16,-4 3-1 15,-14 0 1-15,4 0-1 16,-8 4 0-16,0 5 0 16,4 7 1-16,-3 13 0 15,3 12 0-15,3 3 1 16,4 3 0-16,-7 6 1 15,14 4 0-15,4 0-2 16,3-4 0-16,11-6-5 16,6-9 0-16,8-6-7 15,-7-13 0-15</inkml:trace>
  <inkml:trace contextRef="#ctx0" brushRef="#br0" timeOffset="35131.68">4138 10172 23 0,'-14'35'11'0,"-4"-4"-3"0,11-22 10 15,-3 4-18-15,-1-1 0 16,-3 1 0-16,0 0 1 16,3-1 1-16,8-2 0 15,-4-1 2-15,7 0 1 0,7-2 0 16,3 2 1-16,1 0 0 15,7-2 1-15,3-1-3 16,-7 3 0-16,0 1-2 16,-3 2 1-16,-1 7-3 15,-6-3 0-15,3 3-1 16,-7-4 0-16,0 1-2 16,0 0 0-16,-11-4-1 15,1-2 1-15,-1-4-1 16,4 0 1-16,3 0-1 15,4-2 1-15,4-1 1 16,3-3 1-16,4-3 0 16,-1-4 1-16,1 4 0 15,10-9 1-15,7-7 1 16,0-6 1-16,15-7-1 0,-15-5 0 16,4 5 0-16,-11-2 1 15,-4 6-1-15,-2-1 0 16,-1 1-2-16,-4 9 0 15,-10 4-1-15,-7-1 1 16,4 13-1-16,-15 9 0 16,7 13 0-16,-6 6 0 15,3 3 0-15,7 4 0 16,7 2 1-16,0 7 0 16,0-7-1-16,10-8 1 15,1-5-4-15,6-5 1 16,5-6-8-16,6-4 0 0</inkml:trace>
  <inkml:trace contextRef="#ctx0" brushRef="#br0" timeOffset="35670.03">4692 10508 29 0,'3'15'14'0,"5"-2"-7"16,-8-13 17-16,3 0-24 15,4 0 1-15,-3-3-1 16,-4-4 1-16,7-5-2 16,-7-4 1-16,0-3 0 15,0 1 0-15,3 5 0 16,1 4 0-16,6 2 0 16,1 7 0-16,0 4-2 0,10 5 0 15,-4 7-2-15,4-7 0 16,4 7-1-16,0-1 1 15,-4 1 0-15,-3-3 1 16,13-1 2-16,-2-2 1 16,2-4 3-16,-2-6 1 15,6-6 0-15,4-1 1 16,-4-15-1-16,-10-9 1 16,3-7-1-16,0-21 0 15,0-1-3-15,-17-12 1 16,0 6-2-16,-8-15 0 0,-3-1 0 15,-3-6 1-15,-5 16-1 16,-6 0 1-16,-3 13-1 16,-4 15 1-16,3 22 0 15,0 15 0-15,4 23 0 16,-7 19 0-16,10 18 0 16,4 32 0-16,7 15-1 15,7 13 1-15,8-10-1 16,2-12 0-16,-6-12-4 15,-1-17 1-15,-3-11-8 16,4-20 1-16,-18-19-2 16,-4-5 0-16</inkml:trace>
  <inkml:trace contextRef="#ctx0" brushRef="#br0" timeOffset="35837.51">4755 10263 44 0,'-3'13'22'0,"28"5"-18"0,-8-21 46 15,15 0-50-15,14-9 1 16,14-4-1-16,14-3 1 16,0 3-4-16,18 4 1 15,-4 3-8-15,-14 2 0 16,-7-2-5-16,-7-1 0 16</inkml:trace>
  <inkml:trace contextRef="#ctx0" brushRef="#br0" timeOffset="36452.01">7789 10116 49 0,'-17'28'24'0,"-4"-3"-23"0,13-25 43 16,-2 3-44-16,-8 7 1 15,-6-1-2-15,-8 0 1 16,4 1 0-16,-8 2 0 16,12 1-1-16,-5-4 1 15,8 4-2-15,-3-1 1 16,6 4-1-16,11 6 0 15,0-3-2-15,14 0 0 0,-4-4 0 16,11-2 1-16,8-7 0 16,9-3 1-16,8-6 1 15,-7-3 0-15,0-4 1 16,-4-2 1-16,-3-1 0 16,-4 1 0-16,0 2-1 15,-3 1 1-15,-1 6 0 16,-3 3 0-16,0 3-1 15,1 3 0-15,-1 7 0 16,3 2 1-16,-6 1-1 16,3 3 1-16,0 0-5 15,7-4 1-15,-7 4-9 16,4-12 1-16</inkml:trace>
  <inkml:trace contextRef="#ctx0" brushRef="#br0" timeOffset="36782.8">8128 10329 46 0,'0'41'23'0,"11"25"-23"0,-11-57 38 16,3 0-38-16,-3-2 1 15,0-1 0-15,0 0 1 16,7-9-3-16,-3-6 1 15,6-4 1-15,-6-3 0 16,3-6 0-16,7 4 0 16,-3-1-1-16,3 0 0 15,3 6-1-15,4 7 0 0,4 3 0 16,0 9 0-16,3 4 0 16,4 9 0-16,-4 9 0 15,7 3 1-15,-6-9-3 16,-5-3 1-16,-3 0-6 15,8 0 0-15,-1-10-6 16,11 0 1-16</inkml:trace>
  <inkml:trace contextRef="#ctx0" brushRef="#br0" timeOffset="37023.17">9169 10034 48 0,'-7'57'24'0,"-25"21"-25"0,28-56 44 15,-6 12-43-15,-8 10 1 16,-10 10 0-16,-7 18 1 16,-8 16-3-16,1 3 1 15,-4 3 0-15,7 3 1 16,8-22-4-16,2-15 0 15,8-20-12-15,11-24 1 16</inkml:trace>
  <inkml:trace contextRef="#ctx0" brushRef="#br0" timeOffset="37227.65">8678 10191 40 0,'22'38'20'0,"20"59"-15"0,-25-66 25 0,5 4-30 16,2 15 1-16,-6 3-3 16,3-3 1-16,0-9-5 15,-10-6 0-15,-1-10-6 16,1-19 1-16</inkml:trace>
  <inkml:trace contextRef="#ctx0" brushRef="#br0" timeOffset="37532.44">7451 10871 64 0,'0'4'32'0,"21"8"-39"0,-7-15 64 15,21 0-55-15,15 0 1 0,20 0 1 16,18-4 0-16,36 4-6 16,31-3 1-16,4 0 1 15,10 2 0-15,8 8-4 16,-22-4 1-16,-14 6-9 15,-14-3 0-15,-28 0-8 16,-32 7 0-16</inkml:trace>
  <inkml:trace contextRef="#ctx0" brushRef="#br0" timeOffset="38149.58">10724 10768 44 0,'-10'31'22'0,"3"-24"-13"15,7-11 31-15,-4-8-38 16,4-7 1-16,0-25 0 15,0-22 0-15,0-18-4 0,4-14 0 16,-1-18 3 0,1-12 0-16,6-4-2 0,5 10 1 15,2 0-1-15,4 12 1 16,4 9 0-16,0 17 0 16,-1 15 0-16,1 22 0 15,-4 22-3-15,4 28 1 16,-7 9-7-16,-11 23 1 15,-11 9-10-15,-10 12 1 16</inkml:trace>
  <inkml:trace contextRef="#ctx0" brushRef="#br0" timeOffset="38345.42">10389 10542 55 0,'11'3'27'0,"45"0"-30"15,-34-3 44-15,9 0-41 16,12 0 1-16,-1 0-1 16,-3 0 1-16,-8 4-4 15,1-4 1-15,0 0-6 16,-4-4 1-16,-3 1-8 16,-4-9 0-16</inkml:trace>
  <inkml:trace contextRef="#ctx0" brushRef="#br0" timeOffset="38556.55">10922 10630 26 0,'4'47'13'0,"3"-16"0"0,0-27 13 16,0 2-24-16,0 9 1 16,3 1 0-16,4 3 0 15,4-7-4-15,0 1 1 16,3-7 2-16,4-9 1 15,-1-6-3-15,5-4 1 16,-1 1-5-16,-7-7 0 16,0-9-8-16,-7-1 0 0</inkml:trace>
  <inkml:trace contextRef="#ctx0" brushRef="#br0" timeOffset="38915.68">11310 10749 42 0,'4'28'21'0,"-4"1"-23"15,3-23 35-15,1 0-33 16,-4-3 0-16,3 0-1 16,1-9 1-16,-1-10-1 15,1 1 1-15,3-4-1 16,3-6 1-16,1-10-1 15,0 1 0-15,3 3 0 16,3-7 0-16,4 0-1 16,-3 13 1-16,3 9 0 15,-3 13 0-15,0 6 0 0,-1 7 0 16,1 9 1 0,-4 6 0-16,0 0-1 0,0 3 1 15,0-6-2-15,0 0 0 16,1 0-2-16,-1 6 1 15,0-6-6-15,3-6 0 16,1-10 0-16,-4-6 0 16</inkml:trace>
  <inkml:trace contextRef="#ctx0" brushRef="#br0" timeOffset="39485.44">12072 10639 34 0,'7'29'17'0,"4"-14"-18"0,-11-12 35 0,-4 1-33 16,-3-1 0-16,-3 3-1 16,-8 3 1-16,-3-5-2 15,-4 2 1-15,0 6 0 16,4 4 1-16,0 0-1 15,3 2 0-15,-3 1 0 16,11 3 0-16,-1 0-1 16,8-3 0-16,3 0-1 15,0 0 1-15,3 3-1 0,8-7 1 16,3-2-3-16,3-4 0 16,-3-9 0-16,4-6 1 15,3-7 0-15,4-2 1 16,3-7 0-1,7-13 1-15,4 1 2 0,7-16 1 16,7-4 0-16,-4-21 0 16,-3-10-1-16,0-6 1 15,-3-15-1-15,-15 12 1 16,-4-10 0-16,-9-5 0 16,-8 5 0-16,-11 7 0 0,1 6 1 15,-8 16 0-15,-7 18 1 16,-6 26 0-16,-1 25-1 15,0 18 0-15,-3 26 0 16,0 31 1-16,3 22-1 16,4 22 0-16,7 15-3 15,7-2 1-15,7-7-3 16,3-25 0-16,4-10-4 16,4-18 1-16,0-19-9 15,-1-18 0-15</inkml:trace>
  <inkml:trace contextRef="#ctx0" brushRef="#br0" timeOffset="39680.33">11910 10389 48 0,'35'15'24'0,"46"13"-27"0,-53-21 41 15,11-4-39-15,11 3 1 16,6-3-7-16,-3 4 0 16,-4-1-3-16,-3-9 1 15</inkml:trace>
  <inkml:trace contextRef="#ctx0" brushRef="#br0" timeOffset="39860.61">12545 10586 38 0,'7'53'19'0,"-7"26"-15"0,3-57 26 0,1 3-31 15,3-3 1-15,0 0-5 16,4-7 1-16,-4-2 0 16,0-13 0-16,0-9-7 15,0-13 0-15</inkml:trace>
  <inkml:trace contextRef="#ctx0" brushRef="#br0" timeOffset="40159.58">12577 10508 26 0,'24'34'13'0,"19"-24"-12"0,-29-4 20 16,7 3-18-16,4 1 1 15,3-1 2-15,4 0 0 16,-4-2-8-16,0-4 1 15,-7 0 4-15,-3-3 1 16,-4-3-2-16,-4-3 1 16,-2-4-2-16,-5 1 1 15,-6-1 0-15,-5 4 0 16,-2 0-1-16,-8 6 0 16,-3 3-1-16,-4 6 1 15,4 10-3-15,0 6 1 0,7-3-5 16,3 3 1-16,8 4-5 15,3-4 1-15,7 3-3 16,7-9 0-16</inkml:trace>
  <inkml:trace contextRef="#ctx0" brushRef="#br0" timeOffset="40536.18">12979 10834 18 0,'0'19'9'0,"10"-4"-12"15,-10-15 13-15,4-3-14 16,-1-6 1-16,1-7 4 0,3 0 0 16,0-2 3-16,-3 2 0 15,-1-3 1-15,1 0 1 16,-1-3 1-16,4-3 1 15,4 0-3-15,3-3 1 16,3 3-1-16,1 3 0 16,3 3-1-16,0 7 1 15,4 8-1-15,0 11 1 16,0 15-1 0,3 3 0-16,0 12-2 0,0 7 1 15,0-3-3-15,1-7 1 16,-5-2-3-16,1-10 0 0,-4-3-6 15,-3-10 0-15,-4-12-7 16,-11-3 1 15</inkml:trace>
  <inkml:trace contextRef="#ctx0" brushRef="#br0" timeOffset="41044.1">14316 10799 45 0,'-7'-53'22'0,"-25"-63"-19"0,18 66 38 0,0-22-41 16,-4-22 0-16,-3-10 1 15,-4-15 1-15,4-3-2 47,7 12 0-47,0 6 1 0,3 10 0 16,11 19 1-16,11 16 0 15,10 18-1-15,11 19 1 0,3 19-3 0,0 18 0 0,-3 1-8 16,-4 15 1-16,-7 7-8 16,-6 9 1-16</inkml:trace>
  <inkml:trace contextRef="#ctx0" brushRef="#br0" timeOffset="41244">13991 10439 56 0,'0'19'28'0,"25"-4"-31"0,-11-12 51 16,0 4-48-16,11-1 1 15,14-3-2-15,3 6 1 16,0-5-5-16,4 5 0 16,-7-3-11-16,-7-9 0 15</inkml:trace>
  <inkml:trace contextRef="#ctx0" brushRef="#br0" timeOffset="41503.98">14714 10320 41 0,'18'18'20'0,"-25"-11"-17"0,3-7 24 0,-3 3-24 15,0 3 1-15,-7 3 0 16,4 7 1-16,3 3-7 16,-4 12 1-16,0-2 3 15,4 5 1-15,4 10-2 16,3-3 0-16,0-4-4 16,0-5 0-16,7-7-11 0,3-16 1 15</inkml:trace>
  <inkml:trace contextRef="#ctx0" brushRef="#br0" timeOffset="41739.42">15078 10483 48 0,'3'72'24'0,"-34"-32"-19"0,20-18 36 15,-10 4-41-15,-4 5 0 16,-3 7 0-16,-7 5 1 0,-1-5-2 16,12-3 0-16,-1-7-5 15,4-6 0-15,7-10-9 16,3-9 1-16</inkml:trace>
  <inkml:trace contextRef="#ctx0" brushRef="#br0" timeOffset="41943.05">14982 10580 47 0,'18'25'23'0,"0"47"-19"0,-15-63 36 0,4 7-40 15,0 6 0-15,0 3 0 16,1 0 0-16,2 0-1 0,1 4 1 15,-1-4-3-15,1-3 0 16,3-4-8-16,0-8 1 16,-3-13-4-16,-1-7 1 15</inkml:trace>
  <inkml:trace contextRef="#ctx0" brushRef="#br0" timeOffset="42157.93">15081 10345 41 0,'32'72'20'0,"7"16"-14"0,-32-63 36 0,7 15-40 16,7-2 1-16,0 9-1 15,4 3 0-15,-7 0-5 16,-8-3 0-16,-13 4-5 15,-11-1 0-15,-18 3-7 16,-10-3 1-16</inkml:trace>
  <inkml:trace contextRef="#ctx0" brushRef="#br0" timeOffset="49643.06">15550 10984 13 0,'4'7'6'0,"3"2"4"16,-7-9 7-16,0 0-14 15,4 0 1-15,-1 3 4 16,-3-3 1-16,0 0-10 0,4 0 0 16,-4 0 7-16,0 0 0 15,0 0-2-15,0-3 1 16,0-3-3-16,0-1 1 16,-4 1-2-16,4-3 0 15,0-1-10-15,-3 1 1 16,-1 0-4-16,4-4 0 15</inkml:trace>
  <inkml:trace contextRef="#ctx0" brushRef="#br0" timeOffset="50791.07">6756 9786 18 0,'7'26'9'0,"7"24"-4"0,-7-28 9 0,-7 3-13 0,0 19 0 16,0 12 1-16,-11 19 0 16,1 26-3-16,-1 8 1 15,-3 11 1 1,0 5 0-16,0 0-1 0,3-2 1 15,4-17-3-15,4-15 0 16,-1-6-5-16,4-19 1 16</inkml:trace>
  <inkml:trace contextRef="#ctx0" brushRef="#br0" timeOffset="51825.35">6727 9780 27 0,'29'-3'13'0,"38"-13"-13"15,-46 13 22-15,18 0-19 0,24 3 1 0,15-3-1 0,21 0 1 16,3 0-6-16,18-4 1 16,10-2 3-1,-6-4 0-15,17-2-2 0,0-7 1 16,7 3 0-16,-24-3 0 16,-4-3-1-1,0-3 0-15,-8 0 0 16,-9 2 1-16,-8 1-1 0,-7 0 1 0,-14 3-1 15,-10 0 0 1,-8 0 0-16,-6 0 1 0,-4 1-1 16,-1-5 0-16,-2 4 0 31,-1 1 1-31,-3 2-1 16,-7 3 0-16,-1 7 0 0,-9 2 0 0,-1 7 0 15,-4 10 0-15,1-1 0 16,3 4 0-16,-3 12-1 15,-1 0 1-15,1 0 0 16,0 9 0 0,-1 7-1-16,-3 0 1 0,1 6 0 15,-1 13 0-15,-7-1 0 16,7 13 0-16,0-3 0 16,-3 16 0-1,-4 6-1 1,3 3 1 15,4 16 0-31,-3-10 0 0,-1-3 0 0,1 7 0 0,0-16 0 0,-1-10 1 0,1-3-1 0,-1 0 0 16,1-15-1-16,-4-7 1 15,-7-9-1-15,0-9 1 16,0-7-1-16,0 0 0 16,-11-9 0-16,8-3 1 15,-4-1 0-15,0-2 0 0,0-1 0 16,0-2 0-1,0-1 0-15,0 4 0 0,-4-1 0 16,0 1 0 0,-6-1 0-1,-4 1 1-15,-39 12-1 16,-7 0 0-16,-11 3 0 16,4-3 0-16,-14 7 1 15,-22-13 1 1,-10-4-1-1,-10-8 0-15,-15-4 0 0,-21-6 1 0,-14-4-1 16,-21-8 1-16,-7 2-4 16,-18-3 0-16,4 7-3 15,-28 3 1-15,6 3-7 16,-17 9 1-16</inkml:trace>
  <inkml:trace contextRef="#ctx0" brushRef="#br0" timeOffset="75171.25">3916 12577 28 0,'10'-12'14'0,"1"2"-3"0,-7 4 15 0,3 3-22 16,-7 3 0-16,0 0 0 16,7 3 0-16,-7 10-6 15,-7 12 0-15,0 15 4 16,-4 26 0-16,0 16-3 16,1 18 1-16,-1 4 0 15,1 9 0-15,-12-10-1 16,12-6 1-16,-11-9-3 15,7-16 1-15,3-18-7 16,7-17 0-16,-6-24-3 16,10-16 1-16</inkml:trace>
  <inkml:trace contextRef="#ctx0" brushRef="#br0" timeOffset="75562">3468 12549 35 0,'0'3'17'0,"0"-3"-12"0,0 0 33 0,0 3-34 16,3 0 1-16,4 1 3 15,4-1 1-15,7 3-11 16,-4 0 1-16,7-3 7 16,14 1 0-16,15-4-3 15,13-7 1-15,25-12-2 16,4-6 0-16,24-9-3 15,11-1 0-15,7-2-5 16,-14 5 1-16,-3 7-8 16,-18 13 1-16,-25 12-6 15,-18 12 0-15</inkml:trace>
  <inkml:trace contextRef="#ctx0" brushRef="#br0" timeOffset="76283.09">4586 13320 34 0,'0'10'17'0,"-14"-23"-13"16,14 10 25-16,-18 0-29 15,-3 3 1-15,-3 3-1 16,-12 0 1-16,-3 4-2 15,-6 2 1-15,2 7 0 16,11 3 1-16,-3-1-1 0,11 7 0 16,2-6-1-16,5-3 1 15,6-4-1-15,1 1 1 16,10 0-3-16,10-7 0 16,11 0-1-16,8-3 0 15,-1-6 1-15,3-6 0 16,-6-4-1-16,3 1 1 15,1-1 0-15,-1 4 0 0,-7-1 1 16,-3 4 0 0,-4 0 0-16,3 3 0 0,-6 3 1 15,0 6 0-15,-1 3 3 16,-3 7 0-16,-3 0 0 16,3 2 1-16,-7 8 0 15,0 2 1-15,0-3-1 16,0 3 1-16,0-3-4 15,3 0 0-15,4-6-7 16,-3-10 0-16</inkml:trace>
  <inkml:trace contextRef="#ctx0" brushRef="#br0" timeOffset="76568.16">5211 13223 37 0,'10'29'18'0,"-31"21"-19"0,-7 0 33 16,7-16-29-1,-15 20 0-15,5 5 0 16,-12 13-4-16,-3 7 0 15,-3 9 3-15,3-7 0 16,7 1-3-16,4-10 1 0,10-6-5 16,-3-19 0-16,7-10-7 15,0-21 0-15</inkml:trace>
  <inkml:trace contextRef="#ctx0" brushRef="#br0" timeOffset="76762.95">4713 13305 34 0,'4'-28'17'16,"-8"9"-12"-16,15 16 24 0,-4 9-27 15,7 6 1-15,4 17 0 16,3 15 0-16,-4 18-5 16,-3 10 0-16,4 4 1 15,0-7 1-15,-4-7-10 16,-7-8 0-16,-7-20-2 15,0-15 1-15</inkml:trace>
  <inkml:trace contextRef="#ctx0" brushRef="#br0" timeOffset="77438.85">5500 12345 35 0,'10'3'17'0,"-3"32"-18"0,1-26 32 0,-1 16-30 16,0 13 0-16,-4 12 0 15,4 13 1-15,-7 15-2 16,0 16 0-16,-10 22 1 15,-4 7 0-15,-11 12-2 16,-3 3 0-16,6-13-3 16,1-9 0-16,-3-25-7 15,-1-22 0-15</inkml:trace>
  <inkml:trace contextRef="#ctx0" brushRef="#br0" timeOffset="77814.17">5913 13574 37 0,'17'-21'18'0,"-10"-17"-24"0,-14 25 30 0,-3-5-25 0,-8-1 1 16,-3 0-1-16,-4 6 1 15,-3 7 0-15,-7 12 1 16,-1 10-1-16,-2 3 1 0,2 9-2 16,12 10 1-16,2-1-1 15,12 7 0-15,13 0-2 16,15 3 0-16,7-9 0 15,10-7 1-15,-7-12 1 16,7-6 0-16,1-10 1 16,-5-13 0-16,-2-12-7 15,-8-9 1-15</inkml:trace>
  <inkml:trace contextRef="#ctx0" brushRef="#br0" timeOffset="78279.53">6191 13872 35 0,'14'7'17'0,"-3"-20"-12"0,0 1 29 0,-8-7-31 16,4-9 1-16,-3-4 0 15,-1-5 0-15,4-10-6 16,0 9 1-16,4 3 4 16,7 1 0-16,-4 6-1 15,10 3 0-15,5 6-1 16,2 3 1-16,29 10-1 16,11 3 0-16,6 3-1 15,-6 0 0-15,0 3-4 16,-11 0 0-16,-8 10-10 15,-2-1 1-15,-4 4-2 16,-15-1 1-16</inkml:trace>
  <inkml:trace contextRef="#ctx0" brushRef="#br0" timeOffset="79136.28">9317 12471 46 0,'-46'0'23'0,"-35"0"-31"16,63 3 46-16,-10 3-37 15,-11 4 1-15,-7 5-1 16,0 10 1-16,-10 3-3 16,-7 10 0-1,-4 19 0-15,14-1 1 16,14-6-2-16,14 3 1 16,11-2 0-16,21 2 0 15,21 3-1-15,15 1 1 16,17 6 1-16,3-7 0 15,1 0 0-15,-15 4 0 16,-10-4-1-16,-18 13 1 16,-7 4-1-16,-3-8 1 15,-18 4-1-15,-8-9 0 16,-9-7 0-16,-8-12 1 16,0-10-1-16,1-5 1 0,2-8 0 15,1-5 0-15,7-4 1 16,10-2 0-16,1-4 1 15,10 0 1-15,14-3-1 16,14-10 1-16,14-2 0 16,4-13 0-16,7-3-1 15,18-7 0-15,-4-6-2 16,-4-6 1-16,-6 13-1 16,-8-1 0-16,-10 1-1 15,-7 2 0-15,-15 4 0 16,-6 3 0-16,-8 3-1 15,-10 10 0-15,-3 12 0 16,-4 9 1-16,-4 4 0 16,-3 12 0-16,0 6 0 0,0 4 0 15,6-1 1-15,8 1 1 16,7 5-2-16,7 4 0 16,8-12-2-16,6-1 1 15,7-9-4-15,11-6 0 16,0-7-6-16,-1-12 0 15</inkml:trace>
  <inkml:trace contextRef="#ctx0" brushRef="#br0" timeOffset="79435.14">9850 13988 52 0,'10'10'26'0,"1"-42"-36"0,-8 14 51 0,-3-14-42 16,0-8 0-16,-7-8 1 15,4-8 0-15,-4 0 0 16,3-1 1-16,4 4-1 16,4 6 0-16,3 3 1 15,0 6 0-15,3 4-1 16,4 9 1-16,8 3-1 15,-1 3 1-15,3 6-4 16,5 7 1-16,-8 9-8 16,4 7 0-16,-4 2-4 15,-4 1 0-15</inkml:trace>
  <inkml:trace contextRef="#ctx0" brushRef="#br0" timeOffset="79602.14">10361 13694 34 0,'14'25'17'0,"-7"22"-22"0,-3-38 28 16,-4 1-26-16,0-1 0 16,-4-3-14-16,-6-6 1 0</inkml:trace>
  <inkml:trace contextRef="#ctx0" brushRef="#br0" timeOffset="79783.75">10199 13161 26 0,'14'0'13'0,"7"9"-14"16,-10-9 17-16,-1 3-18 15,4 3 1-15,0 4-12 16,1-4 0-16</inkml:trace>
  <inkml:trace contextRef="#ctx0" brushRef="#br0" timeOffset="80124.32">10661 13625 40 0,'53'28'20'0,"-14"-19"-24"0,-25-9 37 16,7-3-34-16,7 0 1 15,0-6-1-15,-3 2 0 0,-4-5 1 16,-3-4 0-16,-8-3-2 15,-13 0 1-15,-11 4-1 16,0 2 1-16,-7 7 0 16,3 12 0-16,-3 7 0 15,3 6 0-15,4 9 1 16,7 6 0-16,3 7 0 16,4 3 0-16,7-6-4 15,4-1 1-15,7-2-6 16,6-10 0-16</inkml:trace>
  <inkml:trace contextRef="#ctx0" brushRef="#br0" timeOffset="80444.62">11451 13270 19 0,'-60'-3'9'0,"7"-3"-6"0,43 12 9 16,-8 7-12-16,-3 2 0 16,0 10 1-16,3 4 0 15,4 2 0-15,10 0 0 16,8-2 2-16,10 5 0 16,4 7 1-16,13 3 0 15,15 6 0-15,11 6 0 16,10-2-2-16,-4-4 1 0,-6 0-2 15,-15 0 1-15,-14-9-2 16,-17 0 1-16,-18 0-2 31,-25-7 0-31,-31-21-9 32,-15-10 1-32</inkml:trace>
  <inkml:trace contextRef="#ctx0" brushRef="#br0" timeOffset="81236.16">3030 12198 48 0,'18'19'24'0,"-7"68"-26"0,-8-55 41 0,-3 18-39 15,7 28 1 1,-7 16-1-16,0 16 1 0,0 13-2 16,0 11 1-1,-7 11-1-15,-3 5 1 0,-1 4-2 16,0-10 1-16,1-22-4 16,-1-15 0-16,4-22-9 31,4-29 1-31</inkml:trace>
  <inkml:trace contextRef="#ctx0" brushRef="#br0" timeOffset="82390.55">3150 12038 27 0,'11'12'13'0,"21"-15"-6"0,-15 0 14 31,1 0-21-31,14-3 1 16,45-4 2-16,4 4 1 0,8-3-4 16,20-4 0-16,11 4 1 15,10-1 1 1,22 1-1-16,14 0 0 16,3-1-3-16,11 4 1 0,0 6-1 15,21 0 1-15,7 6 0 16,0 4 1-16,11-1 0 15,-7 4 0-15,24 2 1 16,-6 1 1-16,6 3-1 16,11 6 0-16,0 3-1 15,7 3 0 1,7 7 0 15,-11 3 1-31,1 3 0 16,3-4 0-16,-4-8 0 0,8-7 1 0,-8 0 0 15,11-13 1-15,149-15 0 0,-72-3 0 16,-41 0-1-16,-33 0 1 31,-17 2-2-31,-18 1 1 0,-24 0-1 0,-22 0 0 16,-13-6-1-16,-15-4 1 16,-14 0-2-16,-14-2 1 15,-21 5 0-15,-14 1 0 16,-11 6-2-1,-11 6 1 1,-6 3-1-16,-15 10 1 0,-10 3-1 0,-14 3 1 0,-15 9-1 16,-13 7 1-16,-11 2 0 15,-7 11 1-15,-8 8-1 16,-10 13 1-16,-10 4 0 16,-4 18 0-16,4 15 0 15,-4-5 0 1,3 12 0-1,5 9 0-15,6 4 0 0,11 6 0 0,3-10 0 16,4 7 0-16,3-10 0 16,4 1 0-16,0-4 0 15,-4-10 0 1,1 1-1 0,-5-13 1-16,-9-9 0 0,-8-3 0 0,-7-10 0 15,-10-12 0-15,-15-13-1 16,-7-12 1-16,-3-7 1 15,-21-3 0-15,-14-9-1 16,-8-6 1-16,-17-4-1 16,-28-3 1-16,3-3-1 15,-25 1 1-15,-13-4-1 0,-19 0 0 16,-16-7 0-16,-8 1 0 16,-14 3 0-16,-11 0 0 15,-3 3 2-15,-11-7 0 16,0-5 0-1,-10 6 1 1,0 6 0-16,-22-4 0 0,8 8 0 0,-1-1 0 16,-13 3-2-16,13 3 0 15,-17-2 0-15,102-4 0 0,-116 0-1 16,113-3 0-16,-120-13 0 16,24 1 1-1,22-4-1-15,17-6 1 0,18-3-5 16,35 3 0-16,18-9-11 15,24 12 0-15</inkml:trace>
  <inkml:trace contextRef="#ctx0" brushRef="#br0" timeOffset="84149.03">13868 12621 25 0,'0'-6'12'0,"-14"-10"-6"16,7 13 12-16,-11 0-16 16,-10 0 0-16,-8 0 0 15,-2 3 1-15,-5 0-4 16,4 6 1-16,1 3 1 15,-8 4 1-15,0 9-2 16,0 3 1-16,0 13-2 16,0 12 1-16,15-3 0 0,6 6 0 15,7-3 0-15,11-3 1 16,14-6-1-16,14 0 1 16,11-7-3-16,3-5 0 15,4-4-3-15,0-10 0 16,0-8-4-16,0-7 1 15,-1 0-2-15,1-7 1 16</inkml:trace>
  <inkml:trace contextRef="#ctx0" brushRef="#br0" timeOffset="84479.34">13854 13035 18 0,'14'-19'9'0,"-11"19"-8"0,-6 7 18 0,-4-7-18 16,-4 6 1-16,-3 3 1 15,-4-6 0-15,-6 4-4 16,-5-1 1-16,1 3 3 15,-4 4 0-15,4 3-1 16,0 6 0-16,7-7 0 16,3 4 0-16,4 0 0 15,3-3 0-15,11-7-2 16,8-3 1-16,2-6-1 16,4 0 1-16,0 0-1 15,4-3 0-15,0-3 0 16,-4 0 0-16,3-1-1 15,1 4 1-15,-4-3 0 16,0 3 0-16,-3 0 0 16,-1 9 0-16,-3 0 0 15,1 10 0-15,-5 6-1 0,1-3 0 16,-1 6-4-16,-3 0 0 16,4-3-4-16,3-7 0 15</inkml:trace>
  <inkml:trace contextRef="#ctx0" brushRef="#br0" timeOffset="84734.66">14199 12844 31 0,'-3'19'15'0,"-18"15"-14"0,14-21 25 0,-4 12-24 16,-3 6 0-16,0 10 1 15,3 12 1-15,-3 4-6 16,0-7 1-16,0-3-1 16,3-9 0-16,4-7-8 15,4-12 0-15</inkml:trace>
  <inkml:trace contextRef="#ctx0" brushRef="#br0" timeOffset="85050.28">14453 13252 39 0,'14'25'19'0,"-14"-13"-23"0,0-12 31 16,-7 0-26-16,-7 0 0 15,-3 0 0-15,-8 3 0 16,0 0-2-16,1 4 1 16,-5-1 1-16,5 6 0 0,2 10 0 15,8 4 1-15,11-1-1 16,3 3 1-16,10-9-1 15,8-1 0-15,7 1-2 16,6 0 0-16,1-9-11 16,0-7 0-16</inkml:trace>
  <inkml:trace contextRef="#ctx0" brushRef="#br0" timeOffset="85802.16">13518 13791 47 0,'8'3'23'0,"-1"0"-21"15,0-9 37-15,3 0-38 16,8 6 1-16,3 3 1 16,7 0 0-16,11 3-4 15,0 0 1-15,0 10 2 16,-8-3 0-16,-9 2-2 16,-15 10 1-16,-11 10-1 0,-17-4 0 15,-14 4-1-15,-8 2 1 16,1-5-3-16,-4-7 1 15,-3-3 0-15,3-3 1 16,4-4-1-16,10-5 0 16,4-4 0-16,10-3 1 15,7 0 1-15,11-3 0 16,14 3 0-16,8 0 0 16,2 7 1-16,1 2 0 15,7 1 0 1,3 0 0-16,0 5-1 0,1 1 1 0,-1 3-1 15,-3 0 1-15,-8 3-4 16,-3-9 1-16,-3-1-12 16,-4-5 0-16</inkml:trace>
  <inkml:trace contextRef="#ctx0" brushRef="#br0" timeOffset="105505.16">14256 14431 10 0,'21'-4'5'0,"7"-30"-3"0,-21 21 6 16,7-2-7-16,0-4 1 15,1 0 0-15,-1-3 1 16,3-6-3-16,1 0 0 16,3-7 2-16,0 7 0 15,0-7-1-15,4-5 1 16,0-4-1-16,0 0 1 16,-4-9-2-16,-4-7 1 15,4-3 0-15,4 1 0 16,-4 2 0-16,4-3 1 15,-4 4-1-15,0 2 1 16,1 4-1-16,-1 9 0 0,-4-9 0 16,-3 9 0 15,1 6-1-15,-5-3 1-16,4 4-1 0,-3-1 0 0,-4 1 0 0,0-4 1 0,0 3-1 15,-3 4 0-15,-4 2 0 16,0 1 1-16,0 3-1 15,-4 0 0-15,-3-1 0 16,0 4 0-16,-7 3 0 16,0-3 1-16,-4-6-1 15,-3-1 1-15,0-2-1 16,0-1 0-16,-1 1 0 47,1-4 0-32,4 1 1-15,-5 5 0 0,1 1 0 0,0 3 0 0,0 6 0 16,0 6 1-16,-4 0-1 0,0 4 1 0,1-4-1 0,-5 1 1 16,5-4-1-16,-4-3 0 15,-1 0-1-15,-2 3 0 16,-1 0 0-16,-3 4 1 16,3 2-1-16,-4 4 0 15,5 2 0-15,3 4 0 16,-4-3 0-16,-4 0 0 0,-2-1 0 15,-1 1 0 1,0 3 0 0,0 0 0-16,-3-3 0 0,3 6 0 0,0-7 0 15,4 4 0-15,3 6 0 16,4-3 1 15,0 10-1-31,0-4 1 0,-1 0-1 16,8 4 1-16,-3-4-1 0,-1 3 1 0,4-2-1 15,0 2 0-15,-1-3 0 16,1 4 0-16,4-4 0 16,-1 3 1-16,0 1-1 15,-3-1 0-15,3 1 0 16,1-1 1-16,-1 0-1 16,1 1 1-16,-1-4-1 15,0 0 0-15,1-3 0 16,-1 7 0-16,0-1 0 0,-3 7 0 15,-4 0-1 1,1 2 1-16,-1 4 0 0,0 0 0 16,1 3-1-16,3-3 1 15,-1 3-1-15,5 4 1 16,3-4-1-16,3 6 1 16,0-6 0-16,4 0 0 15,0 0 0 16,0 4 0-31,0 2 0 16,0 3 0-16,0-5 0 0,0-1 1 0,0 6-1 0,0-5 0 16,0 2-1-16,0 4 1 0,3-1 0 15,1 0 1-15,-1 1-2 32,4 6 1-32,0-4-1 15,0 1 1-15,0 3-1 0,0 3 1 0,0-4-1 16,0-2 1-16,0 3 0 15,0-4 0-15,0 1 0 16,4-3 0-16,3-1 0 16,0 1 0-1,0 5 0 1,0 4 0-16,0 0 0 0,-3-3 1 0,-1 0-2 16,1-1 1-16,-1 1 0 15,1-6 0-15,-4-1 0 16,0-6 0-16,0 7-1 15,0-7 1 1,7 3 0-16,0-5 0 0,0 2 0 16,0 0 0-16,4 3 0 0,3-2 0 15,0 2 0-15,0-3 0 16,3 7 0-16,1-7 0 16,3 0 0-16,0-3 0 15,4 0 0-15,3 0 0 16,4-3 0-1,3 0 0 1,1-3 0-16,2 0 1 0,1 0-1 0,-3-4 0 16,13 1 0-1,-3-3 1-15,0-4-1 16,0-3 1 0,-1-3 0-1,5-3 0-15,-1-6-1 0,4-6 1 0,-4-1-1 16,1-3 1-16,-4 1-1 15,-7-4 1-15,-1 0-2 16,1 0 1-16,-4 0 0 16,1-6 0-1,-5 0 0-15,1 0 0 0,0 0-1 16,0 6 0-16,-1 4-2 16,1-4 1-16,-7 3-5 15,-4 4 0-15,-7 2-3 16,-3 1 0-1</inkml:trace>
  <inkml:trace contextRef="#ctx0" brushRef="#br0" timeOffset="121006.93">1281 15829 35 0,'7'13'17'0,"-7"-7"-11"16,0-6 17-16,0 0-21 15,0 6 0-15,0 0 4 16,0 7 0-16,0 6-7 16,0 12 1-16,3 10 4 15,4 12 0-15,4 10-2 16,-4 0 1-16,7 3-3 0,4-10 1 15,3-6-1 1,0-12 0-16,7-13 0 0,0-3 0 16,4-19 0-16,14-9 1 15,-4-19 0 1,1-19 0 15,3-10 0-31,-15-18 0 0,-2-6-2 16,-8-7 1-16,-11 7-6 0,-3-1 1 0,-7 4-10 0,-7 3 1 15</inkml:trace>
  <inkml:trace contextRef="#ctx0" brushRef="#br0" timeOffset="121717.53">2043 15933 44 0,'21'15'22'0,"-32"-12"-24"15,4-6 34-15,4 3-32 16,-15 0 1-16,7 0 0 16,1-3 0-16,-8 3-2 15,1 0 0-15,2 3 1 16,-6 7 1-16,11-1-1 15,-4-3 0-15,3 4-1 16,7-1 0-16,4 1 0 0,4-1 1 16,7 0-1-16,6 1 1 15,1-1-1-15,3 4 1 16,0-4 0-16,-3 1 0 16,-8-1 0-1,1 4 0-15,0 2-1 0,-15 1 0 16,-3 0-2-16,-4-1 0 15,1 1-2-15,-1 0 0 16,-6-1-1 0,-5-2 0-1,1-1 0-15,11 1 0 0,-4-1 3 0,10 1 1 0,4-4 4 16,11-2 1-16,6-4 3 16,-6 0 0-16,10 0 2 15,7-3 1 1,15-6-1-16,-5-7 1 0,1-6-4 15,3-2 1-15,-3-8-4 16,0 1 1-16,-11-6-3 16,-7-4 0-16,-6-3-1 15,-5 4 1-15,-3 5-1 16,-14 4 0-16,4 9-1 16,-8 7 1-16,0 8 0 15,1 14 0-15,3 15 1 16,-4 6 0-16,4 13 1 31,4 10 0-31,6-11 1 0,11-5 1 0,7 0-2 16,11-7 1-16,0-9-4 0,3-6 0 15,-3-7-8-15,-11-6 0 16,-3-6-5-16,3 0 1 16</inkml:trace>
  <inkml:trace contextRef="#ctx0" brushRef="#br0" timeOffset="122470.66">2822 15892 46 0,'7'0'23'0,"-3"3"-22"0,-4-3 41 0,7-3-41 15,-4 3 1-15,4 0-1 16,-3 3 1-16,3 0-4 15,4 0 0-15,-11 0-5 16,7 1 0-16,-4-4-8 16,-3 0 1-16</inkml:trace>
  <inkml:trace contextRef="#ctx0" brushRef="#br0" timeOffset="122601.1">2822 16140 44 0,'18'25'22'0,"-8"-19"-28"0,-10-6 35 0,4-3-40 0,3-7 1 0,-14-2-12 16,7-10 1-16</inkml:trace>
  <inkml:trace contextRef="#ctx0" brushRef="#br0" timeOffset="124504.7">4276 15936 30 0,'-21'12'15'0,"-8"-5"-16"0,19-7 16 0,-1 3-15 15,1 0 0-15,-1 0 0 16,0 3 1-16,4 4-2 16,-3 2 1-16,-1 7-1 15,11-3 1-15,0-4-1 16,0 1 1-16,0-1 0 15,11 1 1-15,-1-7 2 16,1 4 0-16,7-10 1 16,-8 0 0-16,4-4 0 15,0-2 1-15,-3 0-2 16,0-4 1-16,-8 1-4 0,4-3 1 16,-7-1-2-16,0 4 1 15,-10-4-2-15,-1 7 0 16,0-4-1-16,4 4 1 15,-3 3-2-15,-1 6 1 16,1 6 0-16,2 1 0 16,5 2 1-16,3 4 0 15,-7-3 0-15,7-1 1 0,7-2 2 16,-4-4 0 0,8 0 1-16,7 4 1 0,-8-7 0 15,8 0 1-15,3-3 0 16,-7 0 0-16,0-3-1 15,-3-4 0-15,-1-5 0 16,1-1 1-16,-11 4-2 16,-7-7 1-16,3 1-3 15,-3 2 1-15,-3 0-2 16,-8 7 1-16,-3 3-2 16,7 3 0-16,-4-3-1 15,-3 6 0-15,3 3-1 16,4 1 1-16,0-1 0 15,4 3 0-15,6 4 1 16,-3-1 0-16,7-2 2 16,7-1 0-16,-3-3 2 15,3 1 0-15,7-1 1 0,11-3 1 16,-4-6 0 0,-4-3 1-16,5-4-2 0,-12 1 1 15,1-4-2-15,-4 1 0 16,-4-1-1-16,4 1 0 15,-14-4-3-15,0 7 1 16,4-4-1-16,-8 1 0 16,1 5 0-16,-1 4 0 15,0 0-1-15,-3 6 1 16,4-3 0-16,6 3 0 16,-6 4 0-16,2 2 0 0,5 4-4 15,-4-1 0-15,7-6-4 16,0-3 0-16</inkml:trace>
  <inkml:trace contextRef="#ctx0" brushRef="#br0" timeOffset="125660.77">5133 15694 46 0,'7'19'23'0,"-3"3"-30"0,3-19 44 16,-7 10-37-16,3 12 0 16,4 6 1-16,-7 13 1 15,4 9-2-15,-4 16 1 16,-4 7 1-16,4 8 0 16,-10-8-1-16,-1-7 0 15,4-16-3-15,0-9 0 16,3-10-3-16,-3-15 0 0,7-10-3 15,7-12 0-15,4-12-6 16,0-10 0-16</inkml:trace>
  <inkml:trace contextRef="#ctx0" brushRef="#br0" timeOffset="126067.76">5002 15418 30 0,'0'13'15'0,"7"28"-8"16,-3-38 24-16,3 6-31 15,4 1 1-15,-1-4 2 0,1 0 1 16,-1-3-3-16,8 4 0 15,3-4 3-15,4 3 1 16,10 0 0-16,-3 7 0 16,17 2-1-16,11 4 1 15,18 6-1-15,7 4 0 16,-8-1-1-16,-10 3 1 16,-7 4-2-16,-18-1 0 15,-10 13-2-15,-7 10 0 16,-22-1-3-1,-17 16 1-15,-24-6-3 0,-22 9 0 0,-11-6-3 16,0-9 0-16,4-10-7 16,-3-6 1-16,10-10-1 15,11-5 0-15</inkml:trace>
  <inkml:trace contextRef="#ctx0" brushRef="#br0" timeOffset="126741.25">5549 16453 54 0,'11'10'27'0,"10"-4"-37"0,-10-6 56 0,6-3-45 16,4-4 0-16,8 1 1 15,2-10 0-15,-2 1-3 16,-8-10 0-16,0 3 1 16,-3 3 1-16,-8 0-2 15,-3 0 0-15,-3 1-3 16,-8 2 1-16,-3 3-2 15,-3 7 0-15,-8 9-3 0,0 7 1 16,-3 2-2-16,0 7 1 16,0 6 2-16,3 13 0 15,8-1 3-15,6-2 1 16,-3-1 1-16,14-6 1 16,7-6 0-16,4-9 0 15,10-7-6-15,-3-15 0 16</inkml:trace>
  <inkml:trace contextRef="#ctx0" brushRef="#br0" timeOffset="127041.52">6195 16234 39 0,'35'-47'19'0,"-24"15"-14"0,-11 32 36 16,-14 10-38 0,-8 8 1-16,-2 8-1 15,-1-4 1-15,-10-1-7 16,3 1 1-16,0 0 2 15,-3 0 1-15,10-3-3 16,1-6 1-16,9 2 0 16,5-5 0-16,10 2 1 15,3-2 1-15,11-1 1 16,8-3 1-16,2 4 0 16,1-1 0-16,-4 1-1 15,-7 2 1-15,-3 4-2 16,-11 6 1-16,-4 3-6 0,-17 0 0 31,-7-3-11-31,-4-6 1 0,-7-1-3 0,-3-8 1 16</inkml:trace>
  <inkml:trace contextRef="#ctx0" brushRef="#br0" timeOffset="127478.88">6484 16303 53 0,'-3'28'26'0,"10"6"-33"0,-7-24 53 16,7 9-46-16,-7-4 1 16,0 7-1-16,0-3 1 15,3-3-3-15,4-1 0 16,-7-5-5-16,0-4 0 16,0-6-8-16,0-19 0 15</inkml:trace>
  <inkml:trace contextRef="#ctx0" brushRef="#br0" timeOffset="127911.81">6470 16108 30 0,'25'22'15'0,"21"6"-8"0,-32-18 18 0,7 2-23 15,0 1 1-15,11 3 1 16,3-1 1-16,7-2-5 15,1-4 0-15,-5-3 4 16,-6-2 1-16,-4-1-2 16,-3-3 0-16,-4-3-1 15,-3-1 0-15,-7 4-2 16,-11 0 1-16,0 4-2 16,0 2 0-16,-4 3-3 15,-3-2 1-15,-7 2-4 16,3 4 1-16,1 2-1 0,3 1 1 15,7 3 1 1,3-1 1-16,8 4 5 0,-1 4 0 16,11-1 4-16,8 3 1 15,-5-3 0-15,5 0 1 16,-1-3-2-16,-14 0 0 16,-7-3-3-16,-11 6 1 15,-13 6-3-15,-4 4 0 16,-11 2-4-16,-7-5 1 15,-7-7-9-15,4-6 0 16,3-10-2-16,11-9 1 16</inkml:trace>
  <inkml:trace contextRef="#ctx0" brushRef="#br0" timeOffset="128620.12">7183 16340 25 0,'0'22'12'0,"0"10"-5"0,0-26 20 0,0 3-23 15,3 4 0-15,-3-4 4 16,7-3 1-16,-3 1-11 16,3-4 1-16,0 0 6 15,7-6 0-15,4-7-2 16,-1-5 0-16,4-4-3 16,1-3 0-16,-1 0-1 15,0-3 0-15,0 3 0 16,0 0 0-16,4 3 0 15,-11 4 1-15,0 2 0 16,-3 4 0-16,3 2 0 16,0 7 0-16,4 10 0 15,-4 2 0-15,-4 4-1 0,1 9 1 16,-8 6-1-16,-6 4 0 16,3 3-3-16,-4-7 0 15,4-9-9-15,4-13 0 16</inkml:trace>
  <inkml:trace contextRef="#ctx0" brushRef="#br0" timeOffset="129235.18">9419 16378 40 0,'-25'22'20'0,"-24"0"-22"0,31-16 30 16,-6 7-28-16,-8 2 0 15,0 4 0-15,8 6 0 16,-1 0-1-16,7 0 0 15,1-6-3-15,6-3 1 16,0 0-4-16,8-7 0 16,3-3 0-16,7 0 1 15,7-6 2-15,7-6 0 0,0-9 3 16,1-4 1-16,2-3 2 16,1 0 1-1,0 0-1-15,-1-3 1 0,-6 9-4 16,3 4 0-16,0 5 0 15,-3 10 0-15,3 7 2 16,-7 2 1-16,0 7 0 16,-3 3 1-16,-4 3 2 15,4-6 0-15,3 3-3 16,-7 0 1-16,7-6-10 16,3-7 1-16,5-6-4 15,-8-9 1-15</inkml:trace>
  <inkml:trace contextRef="#ctx0" brushRef="#br0" timeOffset="129460.57">9758 15619 43 0,'0'35'21'0,"-21"68"-31"0,17-65 44 15,-3 18-34-15,0 16 0 16,0 10-2-16,0 15 0 16,0-6 0-16,3-3 0 15,1-13-7-15,-1-12 1 16,4-16-3-16,4-16 0 0</inkml:trace>
  <inkml:trace contextRef="#ctx0" brushRef="#br0" timeOffset="129999.52">10089 16469 52 0,'22'28'26'0,"-12"-28"-33"16,-10 0 55-16,0 0-48 15,0 0 1-15,0-6 0 16,-3 0 0-16,-8 2-2 15,-7-2 1-15,1 0 0 16,-4 0 1-16,-1-1-3 16,5 4 1-16,3 3-2 0,7 0 0 15,-4 0-3-15,4 0 1 16,4 3-2-16,3 4 0 16,3 2-1-16,1 4 1 15,3 2 2-15,0 1 0 16,-4 3-2-16,4 3 1 15,4-4 0-15,-1-2 0 16,5 3 4-16,2 3 0 16,4 9 4-16,1 7 1 15,-1-4 4-15,-4-5 0 16,-3-1 3-16,-3 6 0 16,-4 1-2-16,0-4 1 0,-7-3-5 15,-3 1 0 1,-15-1-2-1,-3 0 1-15,0-9-2 16,-1-10 0-16,1-2-1 16,0-11 0-16,3-2-2 15,4-3 1-15,7-4-2 16,4 1 1-16,6-4-1 16,8-3 0-16,7 0-3 15,3 4 1-15,7-1-7 16,0-9 1-16</inkml:trace>
  <inkml:trace contextRef="#ctx0" brushRef="#br0" timeOffset="130270.02">10492 16525 53 0,'17'16'26'0,"-3"-16"-29"0,-14 0 48 16,0 0-45-16,-3-3 1 15,-4-3 0-15,-7 2 0 16,-4 4-2-16,-7 4 1 16,1-1 0-16,-8 6 1 15,7 1-1-15,4 2 0 16,0 1-2-16,7 2 1 16,3-8-3-16,11 2 0 15,11-6-2-15,6 0 0 0,8-6-5 16,0-3 1-16,10-7-4 15,-7-2 0 1</inkml:trace>
  <inkml:trace contextRef="#ctx0" brushRef="#br0" timeOffset="130495.06">10647 16560 36 0,'-7'-6'18'0,"0"-20"-19"16,7 20 31-16,0 0-30 16,3 0 0-16,1-1 2 15,-1 1 0-15,4 3-2 16,4 0 0-16,0-3 0 16,3-1 1-16,3 4-10 0,1-3 1 15,3 0-3-15,-3-4 0 16</inkml:trace>
  <inkml:trace contextRef="#ctx0" brushRef="#br0" timeOffset="130742.93">10968 16550 39 0,'-7'32'19'0,"14"8"-23"16,-7-33 36-16,0-4-31 0,0-3 1 0,-4 0 0 16,4 3 0-16,0-3-3 15,0 0 0-15,0 3 1 16,0-3 1-16,-3-6-6 16,-1-7 1-16,1-2-8 15,-1-7 1-15</inkml:trace>
  <inkml:trace contextRef="#ctx0" brushRef="#br0" timeOffset="131079.34">11028 15939 28 0,'17'-35'14'0,"5"-24"-14"0,-15 37 17 15,3 0-18-15,4-6 1 16,1-4-1-16,-1-2 0 16,0 2 1-16,0 1 0 15,0 3 0-15,0 3 0 16,0 6 1-16,0 3 1 16,0 10-1-16,-3 6 1 0,0 13 0 15,-1 15 0 1,-3 3-1-16,0 19 1 15,-3 16-2-15,-1 9 0 16,1 16 0 15,-1 10 1-31,1 15 0 16,6 3 0-16,-2-12-2 0,-1-10 1 0,0-19-9 0,0-18 1 0</inkml:trace>
  <inkml:trace contextRef="#ctx0" brushRef="#br0" timeOffset="131591.46">10986 16187 36 0,'14'3'18'0,"10"0"-21"0,-10-6 28 15,8-4-24-15,9 1 0 16,8-3 1-16,7-1 0 15,-4 1-3-15,4-4 1 16,4 1 0-16,-1 2 0 16,-7 4 0-16,-3 0 0 15,-7 6-1-15,-4-3 1 16,-7-3-1-16,-3 12 0 16,-4 13 1-16,-3 12 0 15,-4 7-1-15,-4 2 1 16,-3 14 0-16,0 2 1 0,0-3 0 15,-3-6 1-15,-1-6-1 16,1-16 0-16,3 0 0 16,0-9 1-16,0-6-1 15,0-10 0 1,0 0 0-16,3-7 1 0,4 1-1 16,0 0 0-16,4 3 0 15,-1 3 1-15,5 0-2 16,-1 3 1-16,3 3-1 15,-3 3 0-15,0 1 0 16,1-1 0-16,-1 4-2 16,-4-1 1-16,1-2-2 15,-4-4 1-15,0 0-5 16,-3 0 0-16,3-6-5 16,0-3 1-16</inkml:trace>
  <inkml:trace contextRef="#ctx0" brushRef="#br0" timeOffset="132192.18">11875 16491 35 0,'7'37'17'0,"14"32"-17"0,-14-59 29 16,3 2-28-16,-6 1 0 16,-1-1 2-16,1-2 0 15,-4-4-4-15,3 0 1 16,1-6 2-16,0-6 0 15,-1 3-1-15,4-10 0 0,-3-5-2 16,3-4 1-16,3 0-1 16,1 3 0-16,-1 0-1 15,1 3 1-15,3 4-1 16,4 2 1-16,-4 7-1 16,0 3 0-16,0 0 0 31,-3 0 0-31,-1 3 0 0,-3 1 1 0,-3 2-1 15,-1 0 1-15,-3 7 0 16,0-1 1-16,0 1 0 16,0-1 0-16,0-2 0 15,0-4 1 1,4 0-1-16,-1 1 1 0,1-1 0 16,3-6 0-16,0 3-1 15,0-3 0-15,4-3 0 16,-1 0 0-16,4-4 0 0,1 1 0 15,2 0-1-15,1 0 1 16,3-4 0-16,-3 4 0 16,-1-3 0-1,4-4 1 1,1-3-1 15,-5-3 0-15,-3 1 0-1,0-7 0-15,1 6 1 0,-5 0 0 0,1 3-1 0,-1 7 0 16,-3 9 1-16,4 9 0 0,0 7-1 0,-1 3 1 0,4 3-2 0,0 3 1 0,-3-6-6 16,3-7 1-16,4-6-5 15,-4-12 0-15</inkml:trace>
  <inkml:trace contextRef="#ctx0" brushRef="#br0" timeOffset="132507">12940 16240 33 0,'14'6'16'0,"-7"-3"-16"15,-7-3 27-15,0 0-27 16,-7 3 0-16,-4 1 0 16,-3 2 0-16,-7 0 0 15,4 0 0-15,-1 4 1 16,4-4 0-16,0 0 1 0,3 7 0 15,8 3 1-15,3 2 0 16,7 7 1-16,3 4 0 16,11-1-1-16,4 3 0 15,-7 4-1-15,-1-7 1 16,-3 0-3-16,-3 4 0 16,-7 2-2-16,-12 4 1 15,-13 2-5-15,-28-8 0 16,-11-10-8-16,-21-16 1 15</inkml:trace>
  <inkml:trace contextRef="#ctx0" brushRef="#br0" timeOffset="134895.94">4128 17532 31 0,'0'0'15'0,"7"0"-1"0,-7 0 15 15,0 0-25-15,0 0 0 16,0 0 3-16,0 0 1 16,0 0-10-16,0-3 0 15,0 3 6-15,0 0 1 0,0 0-4 16,0 0 1-16,0-7-3 16,-11 7 0-16,0-3-2 15,4 0 0-15,-10 0-1 16,3 3 0-16,3 3-1 15,-3-3 1-15,3 6-1 16,8 4 1-16,-8-1 0 16,11 1 0-16,0-1 2 15,11-3 0-15,-8-2 1 16,8-1 1-16,3 0 1 16,-3-3 1-16,-1-3 1 15,1 0 0-15,-1-1-1 16,-3-2 1-16,4 0-2 15,-7 0 1-15,3-1-1 16,-4 1 0-16,4 0-2 0,-7-1 1 16,0 1-1-16,0 0 1 15,-7 0 0-15,4 3 0 16,-4 3-1-16,3 0 1 16,-7 0-1-16,4 0 0 15,-3 3 0-15,3 0 1 16,3 0-1-16,-6 3 1 15,10 0-1-15,-7 1 1 16,3-1 0-16,4 3 0 16,0-2 1-16,4-1 0 15,3-3 1-15,3-3 0 0,1-3 1 16,-1-3 0 0,1 3 0-16,-4-4 0 0,4 4-3 15,-11-3 1-15,0 0-8 16,0 2 0-16,-7-5-6 15,-4 0 0-15</inkml:trace>
  <inkml:trace contextRef="#ctx0" brushRef="#br0" timeOffset="140102.54">3073 12069 21 0,'-4'10'10'0,"4"-17"0"0,0 11 10 0,0-4-17 16,0 6 0-16,0 3 2 16,0 4 1-16,0 6-8 15,4 3 0-15,-4 9 4 16,0 13 1-16,0 9-3 16,-4 13 1-16,4 16-2 15,-7 21 0-15,4 13 0 16,3 13 0-16,0 18 0 15,0 10 1-15,3 0-1 16,4 9 1-16,-7-3 0 16,0-10 0-16,0-11-2 0,0-8 1 15,0-11-3-15,0-23 0 16,0-25-3-16,4-21 0 16,6-32-2-16,1-29 0 15</inkml:trace>
  <inkml:trace contextRef="#ctx0" brushRef="#br0" timeOffset="142068.74">3168 12126 18 0,'11'19'9'0,"-1"-7"-8"0,1-12 16 0,-1 3-15 16,-3-3 1-16,7-3 1 16,4 0 0-16,3-3-4 15,-3-1 1-15,14-2 4 0,6 0 1 16,12-4-1 0,-8 4 1-16,25-4 0 0,7 4 0 15,11-1-2 1,10 1 1-16,0-1-3 0,15 1 1 15,-8 3-2-15,4 3 1 16,3 0-1-16,-17-1 0 16,7-2 0-1,0 0 0-15,-4-7 1 0,11 1 0 16,-8 2 0-16,5-2 0 16,3 6-1-16,3 2 1 0,0 4-2 15,4 0 1 1,46 4-2-1,-11-1 1-15,-10 3-2 16,-8 0 1-16,-6 4 0 16,-1 2 0-16,1 4 0 15,3 3 0-15,-18-4 0 16,-3 4 1-16,3 0 0 16,1-3 0-16,-5-10-1 15,-6 0 1-15,0-6 0 16,-4-6 0-16,11 0 0 15,0-1 0-15,0 1 0 16,0 3 0-16,3-3 0 16,7-1 1-1,1-2-1 1,-8 0 0 0,4-7 0-1,14-3 0-15,0 0 0 0,0-6 1 0,-7 0-1 0,14 3 0 0,11-3-1 0,-15 13 1 16,18 2 0-16,15 4 1 15,-1 3-2-15,-3 0 1 16,6 3 0-16,1 0 0 16,-14 0 0-16,7-7 0 15,-8 1 0-15,1 0 0 16,-14 3 0-16,-1 3 1 16,1 0-2-16,-4 0 1 0,-11-3 0 15,-13-1 0 1,-4 11 0-16,-4-1 0 0,-10 3-1 15,-4 7 1-15,-14 0-1 16,-11 6 1 0,-10 0-1-16,-14 3 0 0,-11 9-1 15,-14 7 1-15,-10-10-1 16,-11 10 0-16,-7 6 0 16,-7 3 0-1,-8 4 1-15,-6 8 0 0,0 1 0 16,-4 12 0-16,0-3 0 15,11 4 1-15,3 2-1 16,1 13 1-16,6 9-1 16,4 4 1-16,3 12-1 15,4 3 1-15,4-3 0 16,-1 9 0-16,4-12 0 0,0-3 0 16,-3-10 0-16,3-5 0 15,0-14 0 1,-4 1 1-1,4-17-1-15,0-2 1 16,0-10 0-16,-3-9 1 0,-4-6-2 0,-4-10 1 16,-7-6-1-16,-6-3 0 15,-8-3-1-15,-10-7 1 16,-4 0-1-16,-7-2 1 16,-7-7-1-1,3 3 1-15,-6-6 0 16,-11 3 0-16,-4-3-1 0,-3 3 1 0,-11-7 0 15,4 7 0-15,-11 3 0 16,-14 1 0-16,-7 2 0 16,4 0 0-16,-11 4 1 15,-14 2 0 1,-7 1 0 0,3-1 1-1,-17 1-2-15,-7-4 1 0,6-3-1 0,-17-2 0 0,-10-4-1 16,3-4 1-16,-11-2 0 15,1 0 0-15,-22-4 0 16,-3 4 1-16,-4 0 0 16,-10 3 0-16,10 3 0 15,-21 0 1 1,11 0-2-16,-15-3 0 16,8 0 0-16,-11-1 1 15,10 1-1-15,-10-3 0 0,0 6 0 16,14 0 1-16,-7 0-1 0,18 0 0 15,-7 0-1-15,13 0 1 16,-6 0-4-16,0 0 1 16,10-3-11-16,-7-3 1 31</inkml:trace>
  <inkml:trace contextRef="#ctx0" brushRef="#br0" timeOffset="143781.6">4752 18062 36 0,'0'12'18'0,"0"1"-12"16,0-13 18-16,11 3-21 16,-11 0 0-16,0-3 4 15,10 3 0-15,-6-6-9 16,3-9 1-16,10-7 4 0,4 0 1 15,1-12-2-15,6-13 1 16,-7 3-3-16,18-12 0 16,-7-7-1-16,6-6 0 15,5-9 0-15,3 9 0 16,-11-6 0-16,0 6 0 16,-14 7-1-16,0 15 1 15,-3 9-2-15,-7 7 1 16,-1 9-2-16,-3 10 1 15,-7 21-3-15,0 10 1 16,-7 6 0-16,0 13 0 0,-3 6 3 16,-1 10 0-16,0 2 2 15,1 7 1-15,-1 6 1 16,4-9 1-16,4 6-1 16,-4 0 1-16,7-16-3 15,7-9 1-15,-7-12-3 16,7-7 1-16,3-10-8 15,1-8 0-15,0-20-1 16,-11 0 0-16</inkml:trace>
  <inkml:trace contextRef="#ctx0" brushRef="#br0" timeOffset="143981.38">4957 17736 58 0,'0'25'29'0,"17"-25"-43"0,-6 3 65 16,6 0-52-16,1 3 1 15,14 1-4-15,-4-1 0 16,7-3 0-16,1 0 0 16,-12-3-11-16,12-6 0 15</inkml:trace>
  <inkml:trace contextRef="#ctx0" brushRef="#br0" timeOffset="144322.13">5362 17858 45 0,'0'66'22'0,"-3"-32"-23"0,3-24 34 0,0 2-34 15,0-5 1-15,0-4-2 16,0 0 1-16,3-9 1 15,4-1 0-15,-7-5-1 16,11-4 0-16,-1-6 0 16,1 0 1-16,7 0-1 15,-4 0 1-15,3 3-1 16,5 1 0-16,6 5 0 16,-7 4 1-16,7 2-1 15,-7 7 0-15,1 4 1 16,-5 2 0-16,1 6 0 0,-4 4 1 15,4 3-3-15,-8 6 0 16,1-3-2-16,-8-6 1 16,4-7-8-16,0 0 1 15,4 1-1-15,-8-4 1 16</inkml:trace>
  <inkml:trace contextRef="#ctx0" brushRef="#br0" timeOffset="144937.29">5828 17943 40 0,'3'-3'20'0,"19"3"-22"0,-19 0 42 0,4 0-39 16,-3-4 1-16,-4 4-1 15,3-3 1-15,4-3-3 16,-7 0 0-16,-7-1 0 16,4 1 1-16,-1 3-3 15,-3 0 1-15,0 3-2 16,7 3 0-16,-7 3-1 15,3 1 1-15,4 2-1 16,0 0 0-16,4-2 1 16,3-1 1-16,-3 3 0 15,-1-6 1-15,1 1 0 16,-1-1 1-16,1 0 0 16,-1 3 1-16,4 4-1 15,-7-1 0-15,4 4 0 16,3-4 0-16,-7 3-1 15,10-2 1-15,-2-1 0 16,-5-2 1-16,8-4 0 0,-1 0 0 16,1 0 1-16,6-3 1 15,5-3-1-15,-1-7 1 16,-4-5 0-16,5-1 0 16,6-9-1-16,0-13 1 15,4-2-1-15,-4-17 1 16,-7-6 0-16,0-12 1 15,-3 3-1-15,-4-6 1 16,-7-1-1-16,-7 10 0 16,0 3-1-16,-7 7 1 0,4 6-1 15,-8 18 0-15,4 19 0 16,-4 16 0-16,4 16-1 16,-3 22 1-16,-1 15-1 15,8 19 0-15,-8 13-1 16,11 15 1-16,0-9-1 15,0-16 1-15,11-3-3 16,-1-12 0-16,-3-10-4 16,7-9 0-16,7-13-4 15,-3-12 1-15</inkml:trace>
  <inkml:trace contextRef="#ctx0" brushRef="#br0" timeOffset="145201.99">6590 17936 39 0,'-7'32'19'0,"-11"-23"-21"0,8-6 39 16,-8 10-35-16,-3 9 1 15,0 6 0-15,-8 16 0 16,8 3-5-16,4 3 1 15,-1-3 0-15,4-9 1 16,-4-10-12-16,11-15 0 16,0-13-1-16,0-16 0 0</inkml:trace>
  <inkml:trace contextRef="#ctx0" brushRef="#br0" timeOffset="145314.91">6385 17811 30 0,'0'38'15'0,"29"27"-22"16,-22-52 27-16,7 3-24 16,-11 2 1-16,4 1-11 15,4 0 0-15</inkml:trace>
  <inkml:trace contextRef="#ctx0" brushRef="#br0" timeOffset="145899.34">6777 17742 49 0,'7'-9'24'0,"32"24"-24"0,-25-18 48 0,3 6-48 16,-2-3 1-16,-1 3-1 15,7 1 1-15,0 2-2 16,-3 0 1-16,3 3-1 16,-11 1 1-16,-3 6-3 15,-7 2 1-15,-3 4-2 16,-8 3 0-16,1 4-2 15,-4-4 1-15,-4 0 1 0,-3 3 0 16,0 0 2 0,7-6 0-16,-1 3 2 15,5-6 1-15,3-3 2 0,7-1 0 16,7-5 0-16,-4-1 0 16,8-6-1-16,0 1 1 15,-1-4-4-15,4-4 0 16,4-2-8-16,-4-3 0 15,-3-16-4-15,-1 0 0 16</inkml:trace>
  <inkml:trace contextRef="#ctx0" brushRef="#br0" timeOffset="146109.29">6833 17892 42 0,'0'44'21'0,"11"-19"-23"0,-11-21 38 0,3-1-35 16,4 0 1-16,4 0 0 15,0-3 0-15,-1 0-5 16,8-3 0-16,0-3-5 16,3-4 0-16,0-9-5 15,0-3 0-15</inkml:trace>
  <inkml:trace contextRef="#ctx0" brushRef="#br0" timeOffset="146439.63">7183 17892 40 0,'17'35'20'0,"15"-26"-18"16,-18-9 35-16,7-3-33 0,7-3 1 15,1-7-1-15,-1 1 1 16,-14-4-8-16,4-3 0 16,-8 4 5-16,-3-1 0 15,-14 0-4-15,-3 4 1 0,-8 2-2 16,-7 7 1 0,-3 10-1-16,0 8 1 0,3 13 0 15,8 1 0-15,-5 15 2 16,12-1 0-16,3 1 1 15,7-6 0-15,3-3 1 16,8-7 0-16,14-9-4 16,-1-7 1-16,12-12-12 15,-8-16 0-15</inkml:trace>
  <inkml:trace contextRef="#ctx0" brushRef="#br0" timeOffset="147116.67">9123 18200 52 0,'-4'94'26'0,"-3"-25"-31"0,7-53 41 0,0-1-36 16,0-2 1-16,0-4 0 15,0-9 1-15,0-9-3 16,7-10 1-16,-7-12 0 16,0-13 1-16,0-13-1 15,0-2 0-15,4-7-2 0,-4-3 1 16,0 6-1 0,0 7 1-16,0 2 0 15,0 7 0-15,3 10 1 0,8 8 0 16,7 17 1-16,10 3 0 15,11 5 0-15,3 4 1 16,-10 4 0-16,3 5 0 16,-7 10-1-16,-7 6 1 15,-10 6-1-15,-11-3 0 16,-7 4-3-16,-14-1 1 16,-11-3-5-16,0-3 1 15,-31 7-25-15</inkml:trace>
  <inkml:trace contextRef="#ctx0" brushRef="#br0" timeOffset="147521.9">9497 17968 38 0,'-7'19'19'0,"0"6"-11"16,7-19 25-16,-7-3-28 16,7 0 0-16,7 0 1 15,0 0 1-15,7-6-9 16,3-3 0-16,8-6 6 0,0 8 0 16,-4-5-3-16,-3-7 0 15,-4-6-2-15,-4-3 1 16,1-3-2-16,0-3 0 15,-4 9-2-15,-4 3 0 16,-3 3-1-16,0 7 1 16,-3 9-1-16,-4 9 1 15,3 13 1-15,-7 6 0 16,4-3 2-16,4 1 0 16,3 2 0-16,3 0 1 0,4-6-1 15,4 3 0-15,-4-6-7 16,11-7 1-1,3-12-4-15,0-6 0 0</inkml:trace>
  <inkml:trace contextRef="#ctx0" brushRef="#br0" timeOffset="147774.88">9948 17983 39 0,'0'4'19'0,"-3"-23"-24"15,3 9 37-15,-4-2-31 16,1-4 0-16,-1-3 1 16,1 0 0-16,-1-2-1 15,1 5 1-15,-1 3 2 16,4 4 0-16,0 3-1 16,7 3 1-16,4 3-2 0,6 0 1 15,8 3-6-15,3 0 1 16,1 0-12-16,2-6 0 15,-6-3-1-15,-7 2 1 16</inkml:trace>
  <inkml:trace contextRef="#ctx0" brushRef="#br0" timeOffset="148194.72">10463 18150 50 0,'0'-7'25'0,"0"-24"-34"16,0 9 52-16,0 0-43 15,0-16 0-15,0-15 0 16,0-3 0-16,-3-20 0 0,-4-2 0 16,3 3 0-16,4 3 0 15,0 0-1-15,7 9 1 16,4 10 0-1,7 12 0-15,6 13 0 0,4 15 0 16,4 13-3-16,-4 9 1 16,-3 4-8-16,-7 12 1 15,-8 0-5-15,-10 6 0 16</inkml:trace>
  <inkml:trace contextRef="#ctx0" brushRef="#br0" timeOffset="148391.7">10294 17987 49 0,'0'3'24'0,"11"0"-30"15,-1 0 47-15,8-3-41 16,7 3 0-16,-1-3 0 16,12 0 0-16,-5 3-1 15,1-3 1-15,0-3-5 16,0-3 1-16,-1 6-10 15,-2-3 1-15</inkml:trace>
  <inkml:trace contextRef="#ctx0" brushRef="#br0" timeOffset="148676.51">10774 17924 24 0,'0'9'12'0,"10"1"4"16,-6-7 8-16,3 3-20 0,-3-3 1 15,-1 0 2 1,1 0 1-16,-1-3-11 0,-6 7 1 15,-1 2 4-15,-3 1 1 16,-4 2-3-16,1 1 1 16,-4-1-3-16,0 1 1 15,0-1-1-15,-1 4 0 16,5 0 0-16,3-1 0 16,7 1-1-16,3 0 1 15,4-7 0-15,4-3 0 16,0-6-1-16,-1 0 1 15,1-6-7-15,-1-3 1 0,1-7-2 16,-1-3 1-16</inkml:trace>
  <inkml:trace contextRef="#ctx0" brushRef="#br0" timeOffset="149038.18">11045 18222 46 0,'4'19'23'0,"-4"-32"-34"0,0 7 48 16,4-7-37-16,-1-6 1 15,-3-3-1-15,4-3 1 16,-4 0 0-16,3-3 0 16,1 6 0-16,3 3 1 15,0 4-1-15,7 2 1 0,0 4-4 16,4-1 0-1,3-2-9-15,0-1 0 0,0-6-2 16,-7 1 0-16</inkml:trace>
  <inkml:trace contextRef="#ctx0" brushRef="#br0" timeOffset="149472.37">11271 18103 48 0,'4'40'24'0,"3"-40"-25"16,-4 3 47-16,-3-3-47 16,7-3 1-16,0-3-1 15,-3 0 1-15,0-4 0 16,3-2 0-16,-4-1-1 16,1 1 1-16,6-1 0 15,-3 10 0-15,0 6-1 0,0 4 0 16,0 2-2-16,-7 0 1 15,8 1-2-15,-5-4 1 16,1-3-1-16,3-3 1 16,0 0 0-16,0-9 1 15,3-1 1-15,4 1 0 16,-3-4 0-16,-4 1 1 16,4 6-1-16,-4-4 1 15,0-6-1-15,3 10 1 16,-3-3 0-16,4 3 0 15,0-1 0-15,-1 1 0 16,4 6 0-16,-3 6 1 0,-1 1-1 16,1 5 1-16,0 1-3 15,-1-1 1-15,1 1-7 16,-1-7 0-16,4-9-3 16,1-10 1-16</inkml:trace>
  <inkml:trace contextRef="#ctx0" brushRef="#br0" timeOffset="149833.12">11867 17933 39 0,'11'19'19'0,"-11"-10"-20"16,4-5 37-16,-4 2-33 16,0-3 0-16,0 0-2 15,0 0 0-15,-7 7-3 16,-1-1 1-16,-2 7 1 15,-1-4 1-15,1 4-3 0,-1-3 0 16,1-4-2-16,2 0 0 16,1-5-2-16,4-1 1 15,3 0-1-15,0-3 1 16,3-3 0-16,4-4 1 16,1 1 2-16,2-6 0 15,1 2 2-15,-1 4 1 16,-3 0-1-16,-3 6 1 15,3 3 1-15,-4 0 0 0,5 6 0 16,-5 1 0 0,1-1 0-16,-1-6 1 0,4 4-5 15,0-1 1-15,0-6-7 16,4-3 0-16</inkml:trace>
  <inkml:trace contextRef="#ctx0" brushRef="#br0" timeOffset="150178.22">12033 18021 41 0,'-7'41'20'0,"18"-16"-27"16,-8-22 36-16,-3 0-28 15,0-3 0-15,0 0 2 16,4-9 1-16,-4-1-4 15,3-2 1-15,4-4 1 0,-3 0 1 16,-1 7-1-16,8 0 0 16,0-1-2-16,-4 1 0 15,3-1-1-15,1 1 0 16,3 3 1-16,4-1 0 16,-1 4 0-16,1 3 0 15,0 3 1-15,3 1 1 16,0 2-1-16,-3 10 0 15,-1 2-3-15,4 4 1 16,-3-3-6-16,0-3 0 16,-4-13-6-16,-7-9 0 0</inkml:trace>
  <inkml:trace contextRef="#ctx0" brushRef="#br0" timeOffset="150884.25">12975 17792 45 0,'4'3'22'0,"-4"7"-22"0,-4-7 39 0,-3 3-38 15,-3 0 1-15,-8 4 0 16,-10 2 1-16,-1 4-4 15,-2 6 1-15,-1 0 2 16,0-6 0-16,8 9-1 0,2 0 0 16,5 6 0-16,3-3 0 15,7 1 0-15,7-4 0 16,7 0 0-16,7-3 0 16,7-4-2-1,7-5 1-15,4-4-4 0,-4-9 0 16,0 0-12-16,-7-15 1 15</inkml:trace>
  <inkml:trace contextRef="#ctx0" brushRef="#br0" timeOffset="151347.54">12972 18093 48 0,'0'10'24'0,"3"-7"-19"0,-3 0 34 0,0-3-37 15,11 0 0-15,3-3 2 16,7 3 1-16,11 0-6 15,7-3 1-15,3-10 2 16,-3 1 1-16,-4-4-2 16,-3 0 0-16,-8 0-2 0,-6-2 0 15,-11-1-1-15,-7-3 0 16,-7 0-2-16,-3 3 1 16,-5 10-1-16,1 9 1 15,-7 9 0-15,3 4 1 16,1 5 1-16,6 8 1 15,8 2 2-15,10 6 0 16,3 1 2-16,8 2 0 16,7 1 0-1,10 0 1-15,11-13-3 0,0-16 0 16,0-6-5-16,-1-9 0 0,-9-7-14 16,-8-12 0-16</inkml:trace>
  <inkml:trace contextRef="#ctx0" brushRef="#br0" timeOffset="172876.42">18383 7780 42 0,'7'-4'21'0,"-3"8"-7"0,-4-4 22 16,0 0-33-16,0 0 0 15,0 0 1-15,-4 0 1 16,-6 0-7-16,-8 3 1 16,-7 3 3-16,-10 6 1 15,0 10-3-15,-7 7 1 16,-8 5-2-16,1 10 0 15,3 12-1-15,4 20 0 16,3-1 0-16,7 3 1 0,4 1-1 16,7-4 1-16,14-9-3 15,10-13 0-15,11-6-2 16,14-9 0 0,8-10-4-16,6-12 0 15,7-7-3-15,4-9 0 0,4-3 2 16,-1-9 0-16</inkml:trace>
  <inkml:trace contextRef="#ctx0" brushRef="#br0" timeOffset="173125.65">18574 8451 29 0,'3'-16'14'0,"-3"7"-11"16,0 5 29-16,-3-2-31 16,-8 0 0-16,1 0 0 15,-1 2 1-15,-3 1-3 16,-4 6 1-16,-3 4 0 0,-4 8 1 15,-3 1-1 1,0 3 1-16,3 3-1 0,4 3 1 16,7 0-2-16,7-9 1 15,10-1-1-15,15-5 0 16,7-10-1 0,-1-10 0-16,8-5-3 0,0 2 1 15,3-12-6 16,1 0 0-31</inkml:trace>
  <inkml:trace contextRef="#ctx0" brushRef="#br0" timeOffset="173703.62">18750 8482 43 0,'-3'34'21'0,"3"-43"-17"0,0 12 38 0,0 3-41 16,0-6 0-16,0 0-1 16,0 0 1-16,0 0-1 15,7-6 0-15,0 3 0 16,3 0 1-16,4-3-2 16,1-1 1-16,2 1-1 15,1 0 1-15,-1 0-1 16,-2 6 0-16,-1 0 0 15,0 3 0-15,-4 0 0 16,1 0 1-16,-4 6-1 0,0 4 1 16,4 3 0-16,-8 2 0 15,4-2 0-15,0 0 0 16,-3-4 0-16,3-2 0 16,0-7-1-16,0-3 1 15,4 0 0 1,-1-3 0-1,-3-4-1-15,0 1 1 0,0-3 0 0,0-1 0 16,0 7 0-16,4-6 0 16,3-1-1-16,0 1 1 15,0 0 0-15,0 2 0 0,1 1 0 16,-5 6 0 0,1-3 0-16,-1 3 1 0,1-3 0 15,-1 9 0-15,-2 3 0 16,-1 4 0-16,0 3-1 15,0-1 1-15,3 4-1 16,1 0 0 0,-1 0-1-16,-2-7 1 15,2 4-5-15,4-10 0 0,0-3-9 16,4-9 1-16</inkml:trace>
  <inkml:trace contextRef="#ctx0" brushRef="#br0" timeOffset="174093.83">19410 8645 39 0,'3'100'19'0,"-6"45"-15"0,-1-111 28 0,-3 13-30 0,0 0 1 16,0-3-2-16,4-9 0 15,-4-10-2-15,3-13 1 16,1-15 1-16,-1-13 0 15,0-9-1-15,4-12 0 16,-3-67 0 0,-1 38-2-16,4-6 1 31,7 3-1-31,4 7 1 0,3 2-1 0,11 10 0 0,7 9 1 16,-1 10 1-16,5 9 0 15,2 12 1-15,-2 7 0 16,-5 9 1-16,-6 1-2 15,-7 8 1 1,-11 10-1-16,-11 4 0 16,-6 2-1-16,-4-3 1 0,-4-3-4 15,-3 4 1-15,-4-17-6 16,0-9 0-16,4-9-3 16,7-3 1-16</inkml:trace>
  <inkml:trace contextRef="#ctx0" brushRef="#br0" timeOffset="174904.24">19939 8494 42 0,'4'0'21'0,"6"13"-20"0,-6-10 42 16,-4 7-40-16,0 8 0 0,0 4 2 15,0 3 0-15,3 13-6 16,1 12 0-16,3-6 4 16,3-3 1-16,4-3-2 15,4-13 1-15,3-10-2 16,0-8 1-16,-3-14-2 16,0-15 1-16,3-6-1 15,0-3 0-15,-3-4-4 16,3 1 1-1,0-7-12-15,4 0 0 16,-8-3-2-16,1 4 0 0</inkml:trace>
  <inkml:trace contextRef="#ctx0" brushRef="#br0" timeOffset="175144.18">20563 7798 45 0,'4'38'22'0,"-25"109"-19"0,14-100 41 16,-4 19-44-16,-6 22 1 16,-1 6-1-16,0 10 1 0,1-7-3 15,6-16 1 1,-3-15-6-16,10-22 1 15,1-25-9-15,3-19 1 16</inkml:trace>
  <inkml:trace contextRef="#ctx0" brushRef="#br0" timeOffset="175328.24">20214 8378 47 0,'25'26'23'0,"35"-11"-20"0,-43-8 38 0,12-1-41 0,13 0 0 0,11 0-1 16,0 1 1-16,-11-4-7 15,-3 6 0-15,0-6-7 16,-7 0 1-16</inkml:trace>
  <inkml:trace contextRef="#ctx0" brushRef="#br0" timeOffset="175700.2">20680 8658 46 0,'7'22'23'0,"28"-22"-20"0,-21 0 36 16,4-4-39-16,3-2 0 15,-3 0-1-15,3-4 1 0,-3 1 0 16,-4-10 0-16,-4 0-1 15,-3 1 0-15,-7-1-1 16,0 6 1-16,-7 4-1 16,-3 9 1-16,-1 3 0 15,0 6 1-15,1 7 0 16,-1 3 0-16,1 0 0 16,3 9 1-16,0-9 0 15,7 3 1 1,3-4-2-16,4 1 0 0,0-3-1 15,7 0 1-15,4-1-1 16,0-2 0-16,3-4-3 16,0-2 0-16,0-4-4 15,4-6 1-15,0-1-6 0,-1-5 0 16</inkml:trace>
  <inkml:trace contextRef="#ctx0" brushRef="#br0" timeOffset="175986.03">21230 8839 39 0,'0'16'19'0,"0"-38"-13"0,0 10 34 15,-3-10-38-15,-1 0 1 16,1-3 3-16,3-4 0 0,0-2-6 15,3 0 0-15,1-1 6 16,-1 10 0-16,8 0-1 16,10 4 1-16,11 2-4 15,3 7 0-15,7-1-6 16,-3 4 0-16,3 0-15 16,-3-4 1-16,-11-9-2 15,-3 1 1-15</inkml:trace>
  <inkml:trace contextRef="#ctx0" brushRef="#br0" timeOffset="176676.56">24003 8532 38 0,'14'25'19'0,"-3"-6"-15"0,-11-19 34 0,0 0-35 16,0-9 1-16,-4 2 0 15,1 1 0-15,-8 3-6 16,-7 6 0-16,-6 3 4 16,-12 4 0-16,1 9-2 15,0 3 0-15,3 9-1 16,0 0 0-16,4 1 0 16,7-7 0-16,3-3-2 15,8-4 1-15,6-5-1 0,11-4 1 16,7-9-1-16,4-3 1 15,3-3-1-15,0 3 1 16,1-7 1-16,-5-2 0 16,1-1-1-16,-4 1 1 15,0-1-1-15,0 4 1 16,0 3 0-16,0 6 1 16,1 6 0-16,2 6 1 15,-10 4 0 1,0 9 1-16,0-3-1 0,4-3 1 0,-1 0-3 15,1-7 1 1,0 1-8-16,3-4 0 0,0-6-4 16,7-12 1-16</inkml:trace>
  <inkml:trace contextRef="#ctx0" brushRef="#br0" timeOffset="176917.55">24201 8783 40 0,'-4'3'20'0,"1"-9"-20"0,-1 0 37 0,0-4-34 16,4-2 0-16,-3-1 2 16,-1-3 0-16,1 4-6 15,6-1 0-15,4 4 5 16,4 0 0-16,0 2-3 0,6 7 0 15,4 0-7-15,8 3 0 16,-1 1-9-16,4-11 0 16</inkml:trace>
  <inkml:trace contextRef="#ctx0" brushRef="#br0" timeOffset="177143.22">24666 8658 57 0,'4'50'28'0,"3"12"-34"0,-7-40 49 0,0-3-44 16,0 3 1-16,-4 0-3 15,1-3 0-15,-1-3-4 16,4-7 0-16,0-6-8 15,-3-12 0-15</inkml:trace>
  <inkml:trace contextRef="#ctx0" brushRef="#br0" timeOffset="177515.28">24440 8200 29 0,'22'0'14'0,"16"-7"-6"0,-27 4 15 15,7-6-23-15,6 0 1 16,15-10-1-16,7-16 0 16,10-2-1-16,8-17 0 15,-1-5-2-15,-6 2 0 16,-8-5-1-16,-10 5 0 16,0-3 1-16,-4 7 0 15,-7 0 1-15,-6 12 0 16,-5 3 3-16,-3 17 0 15,-3 17-1-15,-8 17 1 0,-3 25-1 16,-7 12 1-16,0 19 0 16,0 25 0 15,0 25 2-15,0 10 1-16,-7 9 1 0,3-1 0 0,1-5-1 0,-1-19 1 0,1-16-4 15,3-25 0-15,3-18-11 16,1-20 0-16,3-18-2 15,-4-13 1 1</inkml:trace>
  <inkml:trace contextRef="#ctx0" brushRef="#br0" timeOffset="177922.6">24744 8369 39 0,'3'16'19'0,"19"12"-14"0,-12-22 40 15,4-3-44 1,7-3 1-16,11-3-1 0,7 0 1 16,3-3-3-16,4 0 1 15,14-1 1-15,0 1 0 16,-3 0-1-16,-8 3 0 16,-7-1-1-16,-3 8 1 15,-11 5-1-15,-7 7 1 16,-10 3-1-16,-7 6 1 15,-4 9-1-15,-4 4 0 16,-3-1 0-16,0 4 1 16,0 6 0-16,0-3 0 0,3-6 0 15,1-13 0 17,3 0 1-32,0-6 0 0,7-4-1 15,0-2 0 1,3-4 0-1,5-2 1-15,-1 2-1 0,3 0 0 0,1 4-3 0,0-4 1 0,-1 4-10 16,4-13 0-16,-6 0-2 16,-8-6 0-16</inkml:trace>
  <inkml:trace contextRef="#ctx0" brushRef="#br0" timeOffset="178688.19">25640 8821 46 0,'0'59'23'0,"0"-31"-21"0,3-21 45 0,1 2-46 16,-1 1 0-16,1-7 1 15,0-3 0-15,3 0-3 16,0-3 1-16,0-4 1 16,0-2 0-16,3 3-1 15,1-4 1-15,0-2-1 16,-1-4 0-16,1 0-1 15,3 4 1-15,-4-1-1 0,-3 4 1 16,0 9-1-16,1 6 1 16,2 3-1-16,-3-2 1 15,0 2-1-15,-3-3 0 16,3-2 0-16,0-4 0 16,0 0 0-16,0 0 0 15,0-7 0 1,4-2 1-16,3-4-1 0,0 4 0 31,0-1 0-31,4 4 0 16,-4 0-1-1,3 0 0-15,5-1 0 0,-5-2 0 0,1-4 0 0,-1 4 0 0,1-4 1 16,0 1 1-16,-1 3 0 16,-3 5 0-16,1 8 0 15,-1 8 0-15,-4 7 0 16,1 3 0-16,-4 3-1 15,0-3 1 17,0 3-3-32,0-6 1 0,0 0-6 0,0-4 1 0,-3-5-5 15,-1-4 0-15</inkml:trace>
  <inkml:trace contextRef="#ctx0" brushRef="#br0" timeOffset="179275.24">26374 8987 39 0,'17'25'19'0,"15"-16"-13"0,-18-9 34 0,7-3-39 0,1-6 1 16,2-1-1-16,1-8 1 15,-4-4-3-15,-3 0 0 16,-4-7 2-16,-4 1 0 15,-3 0-1-15,-7-3 0 16,-3 6-1-16,-4 3 1 0,-4 9-1 16,1 4 1-1,-1 12-2-15,1 9 0 0,2 7 0 16,5 3 0-16,-1 6 0 16,8 4 0-16,3-1 1 15,4-3 0-15,6 0 1 31,8-9 1-31,0-3 0 16,3-7 0-16,0-6-1 0,14-9 0 0,8-13 0 16,-1-9 1-16,4-28-2 15,4-16 1-15,3-10-1 16,-11-9 1-16,-14-25 1 16,-7-9 0-16,-6-1 0 15,-12 7 1-15,-10 0-1 16,-7 3 1-1,-7 12 0 1,-4 4 0-16,-6 25-1 0,-5 18 0 0,-6 29-1 16,0 31 0-16,-7 32-1 15,6 15 0-15,5 28 0 0,6 45 1 16,4 15-1-16,7 15 0 16,3 1 0-16,4-13 1 15,0-25-1-15,7-25 1 31,0-25-8-31,0-22 0 0,3-22-6 0,-10-19 1 16</inkml:trace>
  <inkml:trace contextRef="#ctx0" brushRef="#br0" timeOffset="179541.9">26628 8435 29 0,'17'19'14'0,"19"12"-3"0,-22-25 20 0,-4 4-28 15,8-4 1-15,3 0 1 16,11 1 1-16,7-1-8 16,-1 0 1-16,1-3 2 15,4 4 1-15,2-1-6 16,-2-3 0-16,-4 0-8 16,-4-3 0-16,0-9-2 15,-7-1 1-15</inkml:trace>
  <inkml:trace contextRef="#ctx0" brushRef="#br0" timeOffset="179694.81">27291 8532 28 0,'0'16'14'0,"0"34"-7"0,0-41 25 0,0 7-28 0,3 9 1 0,-3 0 1 0,0 10 1 16,4-1-10-16,-1-6 1 15,-3 1 5-15,0-7 0 16,0-7-6-16,0-8 1 15,0-4-6-15,0-16 0 16,-3-9-5-16,-1-6 0 16,1-7 0-16,3-5 1 0</inkml:trace>
  <inkml:trace contextRef="#ctx0" brushRef="#br0" timeOffset="180039.97">27337 8542 21 0,'10'28'10'0,"19"-13"-5"0,-22-11 20 0,3-1-22 16,4-3 0-16,7 0 3 15,1 0 0-15,2-3-7 16,1-4 1-16,-4 1 7 16,7-3 0-16,1-1-2 15,-8-2 1-15,0 2-2 16,-3 1 1-16,-4 6-2 15,-4-4 0-15,1 7-3 16,-8-3 1-16,-3 3-1 0,-7 3 0 16,-3 4 0-1,-4 8 0-15,-4 7 0 0,0 10 0 16,1 12 0-16,-1 3 0 16,8 0 1-16,2-3 0 15,5-4-1-15,6-5 0 16,8-10-4-16,10-13 1 15,7-12-11-15,4-3 1 16,-7-12-2-16,-7-4 0 16</inkml:trace>
  <inkml:trace contextRef="#ctx0" brushRef="#br0" timeOffset="181269.04">30057 7011 20 0,'10'-22'10'0,"-3"22"4"16,-7 0 12-16,0 0-22 15,0 0 1-15,0 0 2 16,0 3 0-16,-3 1-9 0,-1 8 1 16,-3 10 5-1,-7 9 1-15,-14 4-3 0,-14 28 0 16,-15 15-2-16,-10 22 1 15,-11 16-1 17,4 13 0-32,-7 21 0 0,-3 17 0 0,-5 8 0 0,15 13 1 31,11 113 1-31,20-47 0 16,22-53 1-16,21-41 0 15,21-25-2-15,18-32 1 16,4-27-4-16,10-23 0 0,3-28-13 15,-10-16 0-15</inkml:trace>
  <inkml:trace contextRef="#ctx0" brushRef="#br0" timeOffset="185729.31">29746 8623 39 0,'-3'3'19'0,"6"-6"-8"16,-3 3 19-16,0 0-27 16,4-3 0-16,3 3 2 15,3 0 1-15,1 0-7 16,3-3 0-16,7 0 4 15,4 0 0-15,7-4-1 16,3-5 0-16,4 2-2 16,14 1 1-16,3-1-2 15,4 4 0-15,0 3-3 0,-7 3 0 16,-4 3-9-16,-10 0 1 16,-11-6-4-16,-17-3 1 15</inkml:trace>
  <inkml:trace contextRef="#ctx0" brushRef="#br0" timeOffset="186016.37">30025 8190 36 0,'3'-6'18'0,"5"3"-20"15,-5 6 31-15,1 10-28 16,-1 9 1-16,1-1 1 16,-4 14 1-16,0 9-5 15,0 19 0-15,-4 6 1 16,4 12 0-16,0-2-11 15,0-4 1-15</inkml:trace>
  <inkml:trace contextRef="#ctx0" brushRef="#br0" timeOffset="186826.3">30473 8924 38 0,'11'25'19'0,"6"0"-17"16,-10-15 27-16,-3 2-29 15,-1 1 0-15,-3 2 0 16,-3 7 0-16,-8 3-1 16,-3-6 1-16,-4-3-4 15,-3 0 0-15,7-7-7 0,0-9 0 16</inkml:trace>
  <inkml:trace contextRef="#ctx0" brushRef="#br0" timeOffset="187337.79">30917 8767 44 0,'11'3'22'0,"31"-25"-22"0,-24 19 38 16,10-3-38-16,0 0 0 31,61-7-9-31,-5 4 1 16,-6 3-1-16,-22-4 1 16</inkml:trace>
  <inkml:trace contextRef="#ctx0" brushRef="#br0" timeOffset="187878.84">31552 9203 46 0,'15'25'23'0,"9"3"-19"0,-13-18 37 0,-1 9-41 16,-3 9 0-16,-3-3-2 16,-8 3 1-16,-10 7-5 15,-3-1 0-15,-4-6-8 16,-4-9 0-16</inkml:trace>
  <inkml:trace contextRef="#ctx0" brushRef="#br0" timeOffset="188357.81">32399 8491 39 0,'4'3'19'0,"-4"10"-19"16,-4-16 28-16,-3 12-28 16,-7 7 1-16,-11 9 0 15,-3 6 0-15,-4 13-2 16,-7 13 0-16,-3-4-3 16,3 0 1-16,4-2-8 15,3-14 1-15</inkml:trace>
  <inkml:trace contextRef="#ctx0" brushRef="#br0" timeOffset="188582.48">32060 8563 25 0,'43'60'12'0,"31"50"-3"0,-56-85 13 16,6 9-22-16,11 4 0 0,4 6-2 16,-7-6 0-16,-4 5-4 15,-3-2 0-15,-7-6-2 16,-1-10 0-16</inkml:trace>
  <inkml:trace contextRef="#ctx0" brushRef="#br0" timeOffset="188807.09">32628 9181 37 0,'-10'41'18'0,"-25"15"-25"0,24-40 37 15,-7 3-30-15,-3 3 0 16,-4 0-3-16,1 3 0 16,-8 0-5-16,7-9 0 15</inkml:trace>
  <inkml:trace contextRef="#ctx0" brushRef="#br0" timeOffset="189335.87">32879 8858 41 0,'10'-6'20'0,"5"12"-15"0,-5-9 33 15,4 3-36-15,4-3 1 16,3 3 0-16,11 0 1 15,7 3-6-15,10-3 0 16,0 0 2-16,1-3 0 0,-8 0-4 16,-3 3 0-16,3-10-10 15,-10-2 1-15,-14-7-1 16,-4 0 0-16</inkml:trace>
  <inkml:trace contextRef="#ctx0" brushRef="#br0" timeOffset="189612.63">33260 8488 39 0,'10'0'19'0,"5"3"-27"0,-12 0 37 16,1 1-44-16,-4-4 1 16,0 0-5-16,-4 3 0 15</inkml:trace>
  <inkml:trace contextRef="#ctx0" brushRef="#br0" timeOffset="189888.21">33179 9175 44 0,'7'13'22'0,"-4"-13"-27"16,-3 0 43-16,7 3-38 15,-3 0 0-15,3 0-4 16,-3 3 1-16,-1-3-8 15,-3 0 1-15</inkml:trace>
  <inkml:trace contextRef="#ctx0" brushRef="#br0" timeOffset="190398.06">33334 7629 39 0,'11'28'19'0,"-4"19"-18"16,0-47 26-16,7 10-27 0,10 21 0 16,5 16 1-16,6 13 0 15,7 24-1-15,4 7 1 16,-7 22 0-16,-7 31 1 16,-8 13-1-16,-6 3 0 31,-60 88-6-31,-11-51 0 15,0-27-7 1,4-20 1-16</inkml:trace>
  <inkml:trace contextRef="#ctx0" brushRef="#br0" timeOffset="203895.9">19025 10135 30 0,'4'6'15'0,"-8"-3"-4"16,4-3 16-16,-3 0-27 15,-1 0 1-15,-3 0 0 16,-3 3 1-16,-4 0-3 16,-1 0 1-16,1 0 1 0,-3 1 1 15,-1 8-2 1,4 4 1-16,3 0-1 0,4 2 0 16,0 1-1-16,7-3 1 15,4-4-1-15,6-2 1 16,4-4 0-16,1-6 1 15,2 0-1-15,-3-9 0 16,0 2 0-16,-3-2 0 16,0-7-1-16,-4 1 1 15,-4 5-1-15,1 1 1 16,-4-1 0-16,-4 1 0 16,1 0-1-16,-1 2 1 15,-3 4 0-15,0 0 0 16,0 6 0-16,0-3 1 0,0 0-1 15,0 3 0-15,3 7 0 16,1 2 1-16,3 1-1 16,3-1 0-16,1 1 0 15,3-1 1 1,3 1 0-16,1-4 0 0,0 1 0 16,-1-4 0-16,4-3 0 15,-3 0 0-15,-1-6-1 16,-3-6 1-1,1-1-1-15,-5-5 1 16,-3-1-1-16,-3 3 0 0,3 1 0 16,-4 3 0-16,-3 2 0 15,-4-2 0-15,-3 6-1 16,0 0 1-16,0 3-1 16,-4 0 1-16,4 3-1 0,0 3 1 15,0 7-1-15,7-1 0 16,3 4 0-16,4 3 1 15,4-1-1-15,10 1 1 16,0-3 0-16,4-4 1 31,-4-5 0-15,4-4 1 0,-1-3 0-16,4-3 0 15,-6-7 0-15,-5-5 1 0,1-1-2 0,-4-3 1 0,-7-3-3 0,-4 10 0 16,-3-4-10-16,0 10 0 0,-11-1-2 15,-3 14 0-15</inkml:trace>
  <inkml:trace contextRef="#ctx0" brushRef="#br0" timeOffset="209780.87">19502 10025 33 0,'0'31'16'0,"-15"29"-8"16,12-48 17-16,-1 13-22 15,-3 13 1-15,0 9 4 16,0 19 0-16,0-3-10 16,4 9 1-16,-1-13 5 15,1-9 0-15,-1 1-4 16,4-11 0-16,0-11-8 15,4-7 0-15,3-16-7 16,0-12 1-16</inkml:trace>
  <inkml:trace contextRef="#ctx0" brushRef="#br0" timeOffset="210038.56">19593 9981 49 0,'25'3'24'0,"38"0"-29"0,-38-12 44 16,7-1-39-16,10-2 0 15,4-1-1-15,4 1 1 0,-5 5-3 16,1-2 0-16,-10 3-10 15,-8 3 0-15,-18 9 0 16,-6 3 0-16</inkml:trace>
  <inkml:trace contextRef="#ctx0" brushRef="#br0" timeOffset="210233.17">19516 10326 55 0,'17'0'27'0,"12"15"-39"15,-19-15 58-15,4 4-47 16,4-8 0-16,0 4-7 16,3 4 0-16,0-1-2 15,0 0 0-15</inkml:trace>
  <inkml:trace contextRef="#ctx0" brushRef="#br0" timeOffset="210659.92">20070 10730 45 0,'10'-12'22'0,"-10"-10"-23"0,0 16 31 0,-7-1-30 0,-7 1 0 0,-4 0 0 16,-3 3 0-16,-4 6-1 16,1 3 1-16,-1 7-2 15,-3-4 1-15,7 7-2 16,3 6 1-16,7 0-2 16,4-4 0-16,4-2-2 15,6-7 1-15,12-9-2 16,2-9 1-16,4-4-4 0,8 4 1 15</inkml:trace>
  <inkml:trace contextRef="#ctx0" brushRef="#br0" timeOffset="211383.24">19770 10091 44 0,'-4'12'22'0,"-6"7"-30"0,10-6 46 0,0-1-38 15,-4 13 0-15,-3 13 0 16,3 15 0-16,1 16-1 16,-1 19 1-16,-3 3-2 15,-3-7 1-15,-1-8-11 16,1-7 0-16</inkml:trace>
  <inkml:trace contextRef="#ctx0" brushRef="#br0" timeOffset="212278.5">20415 10821 39 0,'4'0'19'0,"3"3"-12"0,-7-3 27 16,0 0-33-16,0 0 1 16,-7-3 0-16,0 3 1 15,-4 3-4-15,-6 1 1 16,-5 2 1-16,-2 0 1 16,-1 3-1-16,0 1 0 15,4 6-2-15,3-7 1 16,4 0-2-16,4-2 0 15,3-4-3-15,7-3 1 16,7-3-1-16,7 0 0 16,7-7-1-16,0 1 0 15,0-1 1-15,1 1 0 0,-1 3-1 16,0 2 1-16,0 1-2 31,-3 3 1-31,-4 7 1 0,0-1 0 47,4 6 1-47,-4 1 0 16,3 3 4-16,-3 6 0 15,4-4 3-15,0-2 1 0,-1 0 1 16,1-4 0-16,3-5 0 0,0-7 0 0,-3-10-1 0,3-12 1 16,0-15-2-16,0-7 1 0,4-16-1 15,-4-6 0-15,-7-22 0 16,-3-6 0-16,-4 0-1 15,-3-6 0-15,-4 12-1 0,-4 13 0 32,-10 18-1-17,3 29 0-15,1 28 0 0,-1 19 0 16,-3 28-2-16,3 28 0 16,1 19 0-16,-1 13 1 15,4-3-1-15,7-7 0 16,0-16-7-16,0-27 0 15,0-26 1-15,-7-13 0 16</inkml:trace>
  <inkml:trace contextRef="#ctx0" brushRef="#br0" timeOffset="212512.64">20489 10737 44 0,'11'-4'22'0,"17"1"-24"16,-14 3 46-16,4 0-44 15,7-3 1-15,-4 3-1 16,7 0 1-16,11 3-3 16,7-3 0-16,-4 0-5 15,-3 0 1-15,-4 0-8 16,0-6 1-16</inkml:trace>
  <inkml:trace contextRef="#ctx0" brushRef="#br0" timeOffset="212733.58">21011 10834 42 0,'0'37'21'0,"-3"7"-21"0,3-31 34 16,0 3-35-16,0-1 1 16,0-2-7-16,-4-7 0 15,1-3-1-15,-1-6 1 0,1-9-5 16,-4-4 0-16</inkml:trace>
  <inkml:trace contextRef="#ctx0" brushRef="#br0" timeOffset="213323.07">20951 10749 11 0,'18'16'5'0,"21"9"-5"15,-28-19 4-15,3 4-7 31,3-4 1-31,1 3-2 16,-4 1 1-16,0-4 5 0,4 0 1 0,-4 0 0 16,4-6 1-16,-1 0 2 15,1 0 0-15,-1-6 2 0,1 3 0 16,3 0-1-16,0-6 1 16,1 2-5-16,-5-5 0 31,1-4-2-31,-4 3 1 0,0 4-2 0,-7 0 0 15,0-1-4 1,-3 4 1-16,-8 3-4 0,1 6 1 31,-1 10-3 1,-3 8 0-32,4 11 2 15,31-20 7 1,-39 70 0-16,32 3 1 0,1 6 4 0,2-4 0 0,1 1 1 0,0-3 1 0,-8-22-5 15,-6-10 0-15,-8-6-2 16,-10-6 0-16,-3-7-1 16,-15-6 1-16,-10-3-1 15,-1-12 1-15,-2-7-1 32,-8-9 0-17,-4 0 0 1,-3-6 0-16,4-7-1 0,7-3 1 0,6 3 1 0,12 7 1 0,10 0 2 15,10 5 1-15,18-2 1 16,14 0 1-16,8-7 0 16,13 1 0-16,11-4-5 0,-3 0 1 15,-8 1-11 1,-10-7 0-16</inkml:trace>
  <inkml:trace contextRef="#ctx0" brushRef="#br0" timeOffset="213954.97">22677 11329 39 0,'-11'82'19'0,"0"-29"-18"16,11-50 29-16,0 0-29 0,0-3 0 16,4-15 0-16,3-20 0 15,4-2-2-15,-4-14 1 16,3-2 1-16,1-6 0 15,-1-4-1-15,4-3 1 16,1 0-1-16,2 0 0 16,4 16 0-16,1 3 1 15,-1 3 0 1,0 10 0-16,7 9 0 0,7 6 1 0,11 9-1 16,-7 10 1-1,-4 0 0-15,-6 3 1 0,-8 10-2 16,-11 6 0-16,-17 6-1 15,-10 0 1 1,-8 3-3 0,-3 0 1-16,-1 1-3 0,-2-4 0 0,-1-3-5 15,7 6 1-15,8-6-6 16,6-3 1 0</inkml:trace>
  <inkml:trace contextRef="#ctx0" brushRef="#br0" timeOffset="214255.07">23424 10922 44 0,'11'6'22'0,"-11"-16"-26"0,0 10 40 0,0 0-37 0,0-3 1 15,-7 0 1-15,-11 0 1 16,-10 0-2-16,-7 3 0 15,-4 0 0-15,0 6 1 16,-3 0 0-16,3 7 0 16,4 6-3-16,3 3 1 15,11 3-2-15,10 0 1 16,8-9-3-16,6-4 0 0,11 1-3 16,15-7 1-16,6 0-4 15,0-3 1-15,0-9 0 16,-6-6 0-1</inkml:trace>
  <inkml:trace contextRef="#ctx0" brushRef="#br0" timeOffset="214454.94">23520 11013 45 0,'10'40'22'0,"-6"1"-30"15,-4-35 49-15,0 4-42 16,0 2 1-16,0-2-4 16,-4-4 1-16,1-6 1 15,-1-6 0-15,1-7-11 16,-1-12 1-16</inkml:trace>
  <inkml:trace contextRef="#ctx0" brushRef="#br0" timeOffset="214611.87">23389 10608 24 0,'11'19'12'0,"10"9"-8"0,-18-22 11 16,5 4-19-16,2-1 1 0,11 4-11 16,0-4 1-16</inkml:trace>
  <inkml:trace contextRef="#ctx0" brushRef="#br0" timeOffset="-214321.42">23724 11041 28 0,'14'25'14'0,"4"-9"-16"0,-11-16 24 0,0-7-22 16,4-2 0-16,-1-4-1 15,1-6 0-15,0-9 0 16,-1 3 1-16,1 0-1 16,-1 0 0-16,1 3 0 15,-1 6 1-15,1 7 0 16,0 9 0-16,-1 6 0 16,4 4 0-16,-3 8 0 0,3 4 1 15,4-3-1-15,-8 0 0 16,-3 3 0-16,4 0 1 15,-1-10 0-15,8-2 1 16,0-7 0 0,3-6 1-16,4-7-1 0,6-15 1 15,-2-3-1-15,-1-19 1 16,0 0-1 15,-3-12 0 0,-4-7-2-31,-7-19 1 0,-3-9 0 0,-8 0 0 0,-6-13 0 0,-5 19 1 0,-6-2-1 0,-7 2 0 16,-3 19 0-16,-1 15 1 0,0 20-3 16,0 25 1-1,1 15-2-15,3 28 1 0,3 23-2 16,4 27 1 15,3 17 0-15,4 12 0-1,0 12 2 17,4-9 1-17,3-9-1-15,-4-20 0 16,4-18-8-16,-3-21 0 0,3-27-2 0,0-14 1 0</inkml:trace>
  <inkml:trace contextRef="#ctx0" brushRef="#br0" timeOffset="-214108.53">23661 10555 57 0,'14'0'28'0,"46"0"-39"0,-32 0 60 16,14-3-50-16,-3-1 0 16,14 4-6-16,14-3 0 15,-3 0 2-15,-8 3 1 0,-10 3-11 16,-11 0 0-16</inkml:trace>
  <inkml:trace contextRef="#ctx0" brushRef="#br0" timeOffset="-213079.98">25559 10994 38 0,'7'37'19'0,"0"-12"-14"0,-4-18 30 0,1-4-35 15,-4-3 1-15,0-10 1 16,0-5 0-16,-4-13-3 16,1-7 1-16,-1-6 1 15,1-6 1-15,-1 3-1 16,1-6 0-16,3 3-1 16,3 0 1-16,4 13 0 0,7 5 1 15,1 14-1-15,2 5 0 16,8 7-4-16,3 6 1 15,0 4-10 1,1 2 0-16,-1 0-3 0,0-2 1 16</inkml:trace>
  <inkml:trace contextRef="#ctx0" brushRef="#br0" timeOffset="-212669.59">25774 10953 52 0,'3'25'26'0,"26"-12"-35"0,-22-13 52 0,7-4-42 15,4 1 0-15,3-6-1 16,3 0 1-16,-2-7-2 15,-1 0 1-15,-4-6 0 16,1 0 1-16,-11-3-2 16,-7 0 1-16,-7 0-2 15,-11 6 0-15,1 7-2 16,-4 5 0-16,-4 14-1 16,-3 8 1-16,3 7 0 15,0 3 0-15,4 10 2 0,7 12 0 16,7-3 2-1,3 6 1-15,11-3 0 0,8-6 0 16,-1-7-1-16,7-6 1 16,7-6-5-16,4-9 0 15,3-7-7-15,7-12 1 16</inkml:trace>
  <inkml:trace contextRef="#ctx0" brushRef="#br0" timeOffset="-212244.1">26155 11564 54 0,'0'66'27'0,"3"-56"-39"15,-3-10 51-15,4-16-40 16,0-12 1-16,-1-10 0 16,1-12 1-16,-1-13-1 15,-3-9 1-15,0-9-1 16,-3-1 1-16,3-3 0 16,0-2 1-16,3 8-2 15,4 10 0-15,0 10 0 16,-3 12 0-16,10 12 0 15,11 16 1-15,-1 13-1 0,-3 6 0 47,-3 13 0-15,-7 9 0-17,-8 9-3 1,-3 7 1-16,-10 12-4 15,-5-6 1-15,-2-4-9 0,6-5 1 0,-3-7-1 16,-3-6 1-16</inkml:trace>
  <inkml:trace contextRef="#ctx0" brushRef="#br0" timeOffset="-211925.22">26497 11125 37 0,'-3'19'18'0,"-1"-3"-16"16,4-16 37-16,0 0-36 16,0-9 0-16,0-1 1 15,0-9 1-15,-3-6-7 16,-1-6 1-16,4 3 3 16,0-4 1-16,0 1-2 15,0 3 1-15,7 3-2 0,0 6 1 16,4 0 0-1,6 3 0-15,5 4-1 0,-1-1 0 16,0 4-3 0,-3 3 1-16,-1 2-6 15,-3 4 0-15,-3 10-7 0,-4-7 0 16</inkml:trace>
  <inkml:trace contextRef="#ctx0" brushRef="#br0" timeOffset="-211609.19">26726 11028 51 0,'18'16'25'0,"0"-7"-29"0,-1-9 44 0,5-6-40 16,2 0 0-16,1-4-1 15,-4-8 1-15,-3 2 0 16,-4-3 0-16,-7-3-1 15,-7 0 1-15,-7 3-1 16,-4 4 0-16,-6 5-1 16,-5 4 0-16,1 9-1 15,4 13 0-15,3 9 0 16,-1 6 1-16,5 1 0 16,3 5 0-16,3-2 0 15,4-7 1-15,-3-3-4 16,6-3 0-16,8-6-6 15,10-10 0-15</inkml:trace>
  <inkml:trace contextRef="#ctx0" brushRef="#br0" timeOffset="-211022.38">27263 10733 35 0,'0'-3'17'0,"-11"32"-15"0,4-20 27 16,-7 10-29-16,-7 0 0 15,-4 3-1-15,-3-1 1 16,-4 1-2-16,4 0 1 0,3 0 0 16,4-3 0-1,3-3 0-15,8 3 1 0,3-4 0 16,10 4 1-16,8-6 1 16,10 2 1-16,4-5 0 15,3-1 0-15,-7 4-1 16,0-1 0-16,-7 4-1 15,-3 3 1-15,-8 3-2 16,-6 0 1-16,-8 0-2 16,-3-4 0-16,-3-5-1 15,-1 0 1-15,0-7 0 16,4 0 0-16,4-3 0 31,6 0 0 0,4 0 0-31,7-3 1 0,7 0 1 16,4 0 0-16,7-6 0 0,6-3 1 16,33-16-1-16,-1 0 0 0,-6 6 0 0,-8 3 0 15,-6 0-1-15,-5 4 0 16,-9-4-1-16,-12-3 0 16,-6 1 0-16,-8-1 0 15,-6 3-2-15,-8 4 0 16,-6 8 0 15,-5 11 1-31,-6 15 0 16,7-10 1-16,3 10 0 15,4 3 0-15,4 7 1 16,6-4 1-16,4-3-2 16,7-3 1-16,7-6-5 15,4-1 0-15,0-5-5 0,6-4 1 0</inkml:trace>
  <inkml:trace contextRef="#ctx0" brushRef="#br0" timeOffset="-210468.53">27644 11185 28 0,'7'38'14'0,"-4"-4"-17"15,-3-31 23-15,0 4-21 16,0-4 1-16,0-3 0 0,0 0 0 15,4-10 1 1,-1-2 0-16,1-4-1 0,-1-6 1 16,4 0 0-16,0 0 0 15,1 7-2-15,-1 5 1 16,3 1-1-16,1-1 0 16,-1 7 0-16,1 6 1 15,0 7-1-15,-1 2 1 16,1 7 0-16,-1 0 1 15,1 0-1-15,3-4 1 16,-3-2-1-16,-1-4 1 16,8 1 0-16,6-7 1 15,8-13-1-15,0-8 1 32,7-11 0-17,0-21 0 1,-4-16-1-16,-3-9 1 0,-8-16 1 0,-6 3 0 0,-15-12 1 0,-6-7 0 0,-8 10 0 15,-3-6 1-15,-3 9-1 16,-5 12 1-16,-2 23-4 16,-1 5 1-16,0 20-3 15,-3 27 1 17,7 29-2-32,3 35 1 0,4 18-1 0,7 35 0 0,7 18 0 15,14 14 1-15,0 5-1 16,0-22 1-16,-3-18-5 15,-4-19 1-15,0-22-7 16,0-26 1-16</inkml:trace>
  <inkml:trace contextRef="#ctx0" brushRef="#br0" timeOffset="-209717.82">27788 10937 13 0,'29'35'6'0,"-1"27"8"0,-14-49-1 16,11 0-10-16,6 2 0 15,8 1 2-15,14 0 1 0,3-1-8 16,4-2 1-16,0-1 5 16,-14-5 1-16,-3-4-2 15,-5-3 1-15,-6-6-1 16,-7-4 1-16,-7-2-2 15,-8 5 1-15,-6-2-2 16,-4-1 1-16,-4 1-2 16,1 3 0-16,-4 6-1 15,-4 0 1-15,0 0-2 16,-3 3 1-16,4 3-1 16,3 7 1-16,0-1-2 15,7 4 0-15,0 0-1 16,3-1 1-16,4 1 0 15,0 0 0-15,0-1 1 16,0-2 0-16,0-4 0 16,0 1 1-16,-3 2 1 47,-1 4 0-47,1-7-1 15,0 4 1 1,-1-4-1-16,1-6 1 15,-1 1-1-15,4-8 1 0,4 1 0 0,3-3 0 0,3 3 0 0,8 0 1 0,-4-7 0 0,1-2 0 16,6-10 1-16,3-9 0 16,1 2 0-16,0-11 0 15,3-17 0-15,-3-6 1 16,0-9-1-16,-4-12 1 0,-3 2 0 16,-11-12 1-1,-7-3-1 1,-7 0 0-16,-7 2-1 0,-7 1 1 15,-7 16-2-15,-8 9 1 0,1 0-2 16,-7 19 0-16,3 18-1 16,0 23 0-16,1 9 0 15,2 31 1-15,5 26-1 32,2 31 0-32,8 3 1 0,7 18 0 15,7 20-1-15,7 0 1 0,7 2-2 16,4-18 0-16,0-19-4 15,-1-12 1-15,-3-20-7 16,1-24 1-16</inkml:trace>
  <inkml:trace contextRef="#ctx0" brushRef="#br0" timeOffset="-209518.43">28374 10918 20 0,'11'26'10'0,"-1"-14"-2"0,1-9 9 16,3 4-16-16,7 2 0 15,11-3 0-15,-1 4 1 16,5 2-4-16,6 1 1 0,0 2-6 16,1-5 1-1</inkml:trace>
  <inkml:trace contextRef="#ctx0" brushRef="#br0" timeOffset="-209323.84">28949 11072 20 0,'3'44'10'15,"-3"16"-7"-15,0-45 12 0,0 7-15 16,0 0 0-16,0-3-1 15,0 0 0-15,-3-7-5 16,3-9 1-16,0-3-1 16,-4-15 0-16</inkml:trace>
  <inkml:trace contextRef="#ctx0" brushRef="#br0" timeOffset="-209042.02">29048 11088 21 0,'35'-3'10'0,"11"0"-8"0,-32 3 21 0,0-4-19 0,4 8 1 0,-1-4 1 0,-3-10 0 16,-3 1-8-16,-4-7 1 0,-7-6 5 15,-3-3 1-15,-4 0-3 16,-4 6 0-16,-3 3 0 15,-4 4 0-15,1 6-2 16,-1 6 1 0,4 6-2-16,3 10 0 0,4 2-4 15,7 11 0-15,4-11-7 16,3 1 1-16</inkml:trace>
  <inkml:trace contextRef="#ctx0" brushRef="#br0" timeOffset="-208683.14">29344 11138 33 0,'18'34'16'0,"-4"10"-18"16,-11-37 24-16,4-1-22 0,0-3 1 15,1-3 1-15,-1-3 1 16,0-6-4-16,0-7 1 15,0-3 1-15,-4-3 1 16,1-3-2-16,-4-6 1 16,0-1-2-16,0-2 0 15,3-1 0-15,1 7 0 16,3 6 1-16,0 10 0 16,4 5 0-16,-1 14 0 15,8 15 1-15,3 3 1 0,4 9-1 16,3 4 1-1,-3-1-2-15,-1-2 1 0,-6-7-3 16,-4-6 1 0,-3-6-4-1,-4-7 1-15,-7-9-7 0,3-12 1 0</inkml:trace>
  <inkml:trace contextRef="#ctx0" brushRef="#br0" timeOffset="-208320.81">30032 10903 44 0,'11'9'22'0,"-15"4"-29"0,4-13 41 0,-3 0-33 16,-5 0 0-16,-6 3 0 0,-3 0 1 15,-4 0-3-15,-4 0 0 16,4 0 2-16,3-3 0 16,4 7-1-16,0-4 1 15,3 0 0-15,8 6 0 16,3 7 0-16,7 6 1 16,7 0-1-16,4 0 0 15,3 3-1-15,0 0 1 16,0 0-2-16,-7 0 0 0,-3-3-3 15,-8 3 1 1,-6-6-4-16,-4-3 0 0,-4-7-6 16,-10 1 0-16</inkml:trace>
  <inkml:trace contextRef="#ctx0" brushRef="#br0" timeOffset="-208117.93">30113 11342 34 0,'7'25'17'0,"-7"-28"-51"0,0 3 26 0,-3-7 6 15,10-8 1-15</inkml:trace>
  <inkml:trace contextRef="#ctx0" brushRef="#br0" timeOffset="-207063.51">31560 10169 36 0,'14'6'18'0,"3"-6"-11"0,-10 0 18 0,0 7-23 16,-3 5 0-16,-4 10 1 15,0 13 0-15,0 8-5 16,0 8 1-16,0 8-1 15,0 4 1-15,0-10-11 16,0-9 1-16,0-16-1 16,0-12 0-16</inkml:trace>
  <inkml:trace contextRef="#ctx0" brushRef="#br0" timeOffset="-206834.11">32180 10288 44 0,'-10'28'22'0,"-43"23"-31"0,32-23 47 16,-18 6-36-16,-21 23 0 16,-11 9 0-16,-10 21 1 15,-10 20-4-15,-5 3 0 16,-2-4-1-1,9-5 1-15,15-17-5 0,14-15 0 16,14-18-7-16,11-17 1 0</inkml:trace>
  <inkml:trace contextRef="#ctx0" brushRef="#br0" timeOffset="-206591.68">31616 11000 43 0,'0'63'21'0,"-18"-23"-25"0,11-21 36 0,-3 10-33 0,-4-1 1 0,-4 9-1 15,0 7 1-15,4 0 0 0,4 0 1 16,3-9-6-16,3-10 0 15,4-7-7-15,11-14 1 16</inkml:trace>
  <inkml:trace contextRef="#ctx0" brushRef="#br0" timeOffset="-206293.26">32008 11107 48 0,'17'0'24'0,"-13"0"-29"0,-4 0 42 0,-4-4-39 16,-6 4 1-16,-8 0 1 15,-7 0 0-15,-10 7-1 16,-7 5 1-16,6 10-2 16,1 6 0-16,3 4-2 15,4 5 0-15,7-2-1 16,10-1 1-16,4-2 0 15,14-13 1-15,15-10 1 16,9-9 1-16,5-16 1 16,-5-2 1-16,-2-17-1 15,-8 1 0-15,-7-7-8 16,-7-6 0-16</inkml:trace>
  <inkml:trace contextRef="#ctx0" brushRef="#br0" timeOffset="-205492.23">32293 10834 37 0,'0'-3'18'0,"-7"-4"-14"0,11 11 29 0,-4-4-30 16,0 0 0-16,3 3 2 16,4 0 1-16,4 0-7 15,3 0 0-15,4-3 4 16,6 0 0-16,5 0-3 16,-1 0 1-16,0 0-6 15,0-3 1-15,-10 3-11 16,-4-3 1-16</inkml:trace>
  <inkml:trace contextRef="#ctx0" brushRef="#br0" timeOffset="-205318.32">32244 11060 39 0,'3'28'19'0,"1"-31"-16"0,-1 3 26 16,8-3-29-16,7-1 0 15,6-2-2-15,5 0 1 16,2-4-7-16,-2 1 0 16,-5-7-3-16,1-2 0 15</inkml:trace>
  <inkml:trace contextRef="#ctx0" brushRef="#br0" timeOffset="-204899.25">32840 10508 40 0,'11'3'20'0,"13"-13"-23"16,-17 4 38-16,4-3-34 0,7-1 0 15,6 1 2-15,8 3 1 16,10 3-5-16,4 3 1 16,4 6 1-16,3 9 1 15,-11-8-1-15,-10 2 0 16,-4 7-3-16,-7 6 1 15,-7 6-1-15,-7 3 1 16,-10-2-2-16,-11 5 1 16,-8 7-1-16,-2 6 0 15,-4-6 0-15,-1-4 1 0,5 1-3 16,-1-13 0 0,4-3-6-16,0-10 1 15</inkml:trace>
  <inkml:trace contextRef="#ctx0" brushRef="#br0" timeOffset="-204652.39">32964 11310 51 0,'3'22'25'0,"-6"0"-28"0,3-22 48 16,10 0-47-1,-3 0 0-15,0 0-9 0,-3 0 0 16,-1-3 3-16,-10 3 0 16</inkml:trace>
  <inkml:trace contextRef="#ctx0" brushRef="#br0" timeOffset="-200183.57">18768 12160 30 0,'3'16'15'0,"8"-4"-8"0,-11-8 15 16,0-1-19-16,-4 0 1 16,1 0 0-16,-4-3 0 15,0-3-6-15,-4 3 1 16,1 3 4-16,-1-6 0 15,4 3-1-15,-4 0 1 0,1 3-1 16,-1 0 0-16,4 10-1 16,0-4 0-16,0 4 0 15,3-1 0-15,1-2-1 16,3-1 1-16,3-3-1 16,5 1 0-16,-1-4 0 15,0 0 1-15,0-3-1 16,0 0 1-16,0 0-1 15,0-6 0-15,0-4 0 16,0-2 0-16,0 2 0 16,0-5 0-16,0-7-1 15,0 0 1-15,0 6-1 16,-3 0 1-16,-4 7 0 16,-4 9 0-16,1 3 0 15,-4 0 0-15,0 3 0 16,0 1 1-16,3-1-1 0,-3 0 0 15,3-3 0 1,1 0 1-16,3 4-1 0,0-1 0 16,3 0 0-16,1 7 1 15,3-1-1-15,0 1 1 16,4-4-1-16,3 1 0 16,0-4 1-16,0-6 0 15,0-3 0-15,0-3 1 16,0-4 0-16,-7 1 1 15,0 3-1-15,-7-7 0 16,-7-9-1-16,-3 3 0 16,-4 4-1-16,-4-1 1 0,-3 6-1 15,0 10 0-15,-4 7-1 16,0 5 1-16,4-2-1 16,0 2 1-16,3 1-1 15,4 6 1-15,4-4 0 16,6-2 0-16,8 2 0 15,3-2 0-15,3-4-1 16,4-5 0-16,1-8-9 16,-1-5 1-16,3-7-7 15,1-2 1-15</inkml:trace>
  <inkml:trace contextRef="#ctx0" brushRef="#br0" timeOffset="-198667.51">19159 13129 38 0,'7'3'19'0,"15"-9"-16"0,-12 3 28 16,4-10-28-16,-3-18 1 15,-1 0 2-15,1-19 0 16,-4-10-8-16,-3-15 1 15,-4-7 4-15,-4-3 1 16,-3 7-3-16,-4 0 1 16,1 2-2-1,-1 11 1-15,1 5-1 0,-1 10 1 16,4 6-1-16,4 3 1 0,-1 13-1 16,4 12 1-16,7 1 0 15,7 8 0-15,4 1-1 16,7 3 0-1,10-3 0-15,11 2 0 0,10-5-1 16,8-7 0-16,3 7-1 16,3-4 0-16,1 4-4 15,-8 3 0-15,-6-1-9 16,-15-2 0-16</inkml:trace>
  <inkml:trace contextRef="#ctx0" brushRef="#br0" timeOffset="-198275.73">19304 12496 24 0,'0'0'12'0,"7"15"-5"0,-7-15 9 0,0 0-13 0,0 0 0 16,0 0 5-16,0 0 0 15,0 0-7-15,0 0 0 16,0 0 7-16,0 0 1 0,0 0-1 15,7 0 0-15,0 4-3 16,4-4 0-16,3-4-3 16,4 4 1-16,6-6-6 15,8 0 0-15,3 3-13 16,-7-3 0 15,-10 2-1-31,3 8 1 0</inkml:trace>
  <inkml:trace contextRef="#ctx0" brushRef="#br0" timeOffset="-197519.06">19685 12963 54 0,'-7'13'27'0,"10"-7"-28"0,-3-6 55 0,4 3-49 15,0 0 0-15,-1 0 1 16,1 0 1-16,-1 1-10 16,1-1 1-16,-1 0 1 15,1 3 0-15,-1 0-13 16,-3-3 1-16,-7-12-7 16,4 0 1-16</inkml:trace>
  <inkml:trace contextRef="#ctx0" brushRef="#br0" timeOffset="-196923.39">20239 12185 43 0,'3'19'21'0,"1"9"-15"0,-1-15 33 16,-3 9-36-1,0 3 0-15,0 19 0 0,-3 9 1 16,-1 16-5-16,1 13 0 15,-4 5 3-15,-4-5 0 16,4-10-4-16,0-6 0 16,0-16-7-16,0-9 1 15,3-13-8 17,1-15 1-32</inkml:trace>
  <inkml:trace contextRef="#ctx0" brushRef="#br0" timeOffset="-196530.28">20172 12085 26 0,'0'-9'13'0,"-4"18"0"0,8-3 13 0,-1 1-24 15,4 5 0-15,0 1 2 16,4-1 1-16,3 4-6 15,4-4 0-15,3 4 4 16,-3 0 1-16,3 3 0 16,3-1 0-16,8 1-1 15,7-3 1-15,14 0 0 16,0-4 0-16,-7-3-1 16,3 4 0-16,-3 0-1 15,-7 2 0-15,-7-5-2 0,-15 2 1 16,-10 7-2-16,-10 0 0 15,-8 3 0-15,-7 3 0 16,-6-3-1-16,-8-3 0 16,-7 3-3-16,-3-4 1 15,3 1-5-15,0 0 0 16,0-10-6-16,4 10 0 31</inkml:trace>
  <inkml:trace contextRef="#ctx0" brushRef="#br0" timeOffset="-196171.08">20666 13157 65 0,'0'7'32'0,"10"8"-40"0,-6-11 63 16,-1 5-55-16,1-3 0 15,-4 0-6-15,3 4 0 16,-3-4-4-16,-3-6 1 16,-11-6-9-16,-7 0 1 15</inkml:trace>
  <inkml:trace contextRef="#ctx0" brushRef="#br0" timeOffset="-190726.32">31087 7369 19 0,'7'12'9'0,"10"1"1"0,-9-10 10 16,-1-3-16-16,0 0 0 15,7 0 3-15,10-3 0 16,8 3-9-16,7-6 0 16,3-10 5-16,1-12 0 15,-5-1-2-15,-2-11 0 16,-8-7-2-16,-7 3 1 16,-7-3-1-16,-7 3 0 0,-17 6 0 15,-8 4 1-15,-7 5-1 16,-10 11 0-16,-4 5-2 15,1 10 1-15,-5 6-2 16,-3 6 0-16,-3 7-1 16,0 16 0-16,3 5 0 15,0 16 1-15,7 7 1 16,4 12 0-16,10 0 2 16,7 0 0-16,15 1 1 15,10-11 0-15,14-8 2 16,21-11 0-16,1-8 2 15,20-10 0-15,11-6 1 16,15-19 0-16,-1-19 0 16,-11-9 0-16,-6-13-2 15,-8-12 1-15,-6-7-4 16,-15-6 1-16,-10 0-1 16,-11-6 0-16,-10 6-1 15,-11 1 1-15,-4-7 0 16,-10 18 0-16,-11 13-1 0,-13 7 1 15,-12 9 0-15,-6 0 0 16,-11 9-1-16,3 10 1 16,4 9-1-16,0 10 1 15,0 2-2-15,4 4 0 16,-1 3 0-16,4 9 0 16,4 13-1-16,3 3 1 15,7 13 0-15,1 3 1 16,2 2 0-16,5-2 0 15,9 0 1-15,8 0 0 0,7-4 0 16,14-6 1-16,7-9 0 16,18-6 1-16,18-7 0 15,10-9 0-15,14-6 1 16,10-10 0-16,15-3 0 16,7-15 0-16,-11-16-1 15,4-7 0-15,-4-9-1 16,-14-6 0-16,-10-6-1 15,-11-10 1-15,-11 6-1 16,-14-3 0-16,-10-6 1 16,-18 7 0-16,-14-4-1 15,-21 3 0-15,-7 7 0 16,-11 2 1-16,-18 4-1 16,-13 6 1-16,-8 0-1 15,-3 16 0-15,7 9 0 16,3 10 1-1,-3 12 0-15,3 13 1 0,4 3-1 0,4 12 1 16,3 13-1-16,7 6 1 16,7 13-2-16,7 9 1 15,7 3-2-15,7 10 1 16,8-4-1-16,10-9 0 16,7-9-1-16,3-10 1 15,4-15-1-15,0-10 0 16,4-18-8-16,-1-7 0 15,-3-13-2-15,0-5 1 0</inkml:trace>
  <inkml:trace contextRef="#ctx0" brushRef="#br0" timeOffset="-186401.72">22348 12875 35 0,'8'10'17'0,"20"-1"-9"15,-21-6 18-15,0 0-21 16,0 0 0-16,0-3 2 16,-3 0 0-16,-4 0-9 15,-4 0 0-15,0-3 6 0,-3 0 1 16,-3 0-3-16,3 0 0 16,-4 3-1-16,-3 0 0 15,-4 0-1-15,-3 3 1 16,-3 3-2-16,-1 1 0 15,4 2 0-15,3-3 1 16,0 1-2-16,4-1 1 16,7 3 0-16,4 4 0 15,3 2 0-15,3-2 1 16,4 6-1-16,0-4 1 16,0 1 0-16,4-3 0 15,0-1 0-15,-1-2 0 0,1-1 0 16,-1-3 0-16,-3 1-1 15,0-4 1-15,1 3 0 16,-5 3 0-16,1-5-1 16,-1-1 1-16,-3-3-2 15,0 0 0-15,0 0-3 16,0 0 0-16,0 0-9 16,4-16 0-16</inkml:trace>
  <inkml:trace contextRef="#ctx0" brushRef="#br0" timeOffset="-185666.8">22571 13010 40 0,'3'31'20'0,"4"1"-18"0,-3-23 30 16,-4 1-28-16,0-1 0 15,0 7 1-15,0-7 0 16,0-3-7-16,0 1 0 16,0-1 5-16,0-6 0 15,0 0-3-15,0-6 1 16,0-7-1-16,0-9 1 16,3 0-1-16,1 0 0 15,-1-6 0-15,4 0 0 16,1 0 0-16,2-1 0 15,1 7 1-15,3 7 0 0,3 2-1 16,5 7 1-16,-1 6-2 16,3 6 0-16,1 4-8 15,0-4 0-15,-4-6-6 16,-3-3 0-16</inkml:trace>
  <inkml:trace contextRef="#ctx0" brushRef="#br0" timeOffset="-185452.78">23051 12922 47 0,'3'35'23'0,"-6"-7"-20"0,3-19 40 15,-4 7-43-15,4 3 1 16,-7 0-3-16,3-4 0 15,-3-5-2-15,0-4 1 16,4-6-12-16,-1-6 1 16</inkml:trace>
  <inkml:trace contextRef="#ctx0" brushRef="#br0" timeOffset="-185289.89">22899 12493 26 0,'14'-16'13'0,"32"-12"-13"15,-25 21 9-15,7-5-21 16,4-10 1-16</inkml:trace>
  <inkml:trace contextRef="#ctx0" brushRef="#br0" timeOffset="-185050.11">23467 11887 21 0,'0'-25'10'0,"0"35"-5"16,0-7 20-16,0 9-25 15,-4 7 1-15,1 13-1 16,3 12 1-16,-4 9-1 16,-10 19 1-16,0 9 1 15,-4 14 1-15,1 8 0 0,-1 16 1 16,4-6-1-16,0-9 0 15,0-7-2-15,3-19 1 16,4-18-5-16,4-10 0 16,-1-9-6-16,-3-16 0 15,-4-10-3-15,-3-15 1 16</inkml:trace>
  <inkml:trace contextRef="#ctx0" brushRef="#br0" timeOffset="-184673.77">23054 12822 38 0,'28'-3'19'0,"18"-35"-24"0,-25 32 39 0,15-16-32 16,6-6 0-16,0-4 0 16,4-2 0-16,0 2-3 15,-7 11 0-15,-7 5 2 16,-1 10 1-16,-10 12-2 15,-3 13 1-15,-7 12-1 16,-4 4 0-16,-7 5 0 16,-4 7 0-16,-3-9-1 15,4 0 0-15,-1-4 1 16,1 1 0-16,-1-1 0 16,4-6 0-16,0-3 0 0,0-9 0 15,0-3 0 1,4-1 0-16,3 1 0 0,-4-7 0 15,1 0 0-15,3 4 0 16,0-7-1-16,0 3 0 16,0-6-4-16,0 0 1 15,4 0-8-15,6-13 1 16</inkml:trace>
  <inkml:trace contextRef="#ctx0" brushRef="#br0" timeOffset="-184090.54">23689 13060 49 0,'11'32'24'0,"-4"-10"-28"16,-7-19 43-16,3 0-39 16,-3 0 0-16,0-3 0 15,4-6 0-15,-1-7-1 16,1 1 1-16,-1-1-1 15,4-6 0-15,0-3-1 16,0 3 1-16,1 7-1 16,-1-1 1-16,0 4-1 15,0 3 1-15,0 6-1 16,0-3 1 0,0 28-1-1,-4-3 1-15,1-4-1 0,-1 1 1 16,1-6 0-16,0-4 0 15,-1-6 0-15,1 0 1 16,3-6-1-16,3-6 0 16,1-13 0-16,3 0 1 15,0 3 0-15,-3 0 0 16,-1 1 0-16,1 2 0 16,-1 6 0-16,-3 7 1 15,0 6-1-15,1 1 1 16,2-4-1-16,-3 3 1 15,0 3-1-15,0-3 0 16,-3 0 0-16,3 4 1 0,-4 2-1 16,1 0 0-16,-4 7 0 15,0-3 1-15,0 2 0 16,0 4 0-16,0-3 0 16,3-1 0-16,1-2-1 15,-1 0 1-15,1-7-2 16,3-3 0-16,0 3-8 15,0-6 1-15,4-6-3 16,-4-3 0-16</inkml:trace>
  <inkml:trace contextRef="#ctx0" brushRef="#br0" timeOffset="-183517.9">24123 13104 40 0,'14'38'20'0,"4"-19"-21"15,-8-13 37-15,4-3-36 0,4 0 1 16,3-6 0-16,7-3 0 16,1-1-1-16,2-5 1 15,-2-7-1-15,-1-6 1 16,-3 0-1-16,-4 3 0 16,-4-3-1-16,-6 0 1 15,-4 0-3-15,0 6 1 16,-7 6-1-16,-7 10 1 15,0 6-1-15,-4 7 1 0,4 5 0 16,0 11 0-16,4 2 1 16,3 6 0-16,7 1 1 15,3 2 0 1,4-5 1-16,4-4 0 0,-4-3 0 16,0-9 1-16,4-10-1 15,3-9 0-15,7-13-1 16,4-15 1-16,7-16-1 15,3-16 0-15,8-9-1 16,3-25 1-16,3-22-1 16,-3-7 1-16,-11-6 0 15,-6-2 0-15,-8 5-1 16,-7-3 1-16,-11 23 0 16,-2 18 0-16,-8 12 0 15,-4 26 0-15,-3 22 0 16,-4 31 1-16,-10 25-2 0,-3 31 1 15,-12 38 0-15,1 28 0 16,3 23 1-16,0-7 0 16,4-10-1-16,0-21 1 15,3-22-3-15,4-13 0 16,7-16-7-16,3-6 1 16,8-25-3-16,-4-9 0 15</inkml:trace>
  <inkml:trace contextRef="#ctx0" brushRef="#br0" timeOffset="-183335.68">24455 12715 31 0,'17'29'15'0,"15"-14"-10"16,-21-15 28-16,3 3-32 15,14 4 0-15,11 2 0 16,-1 7 0-16,5 6-5 15,-1 3 0-15,-3 0-7 16,-4-3 1-16</inkml:trace>
  <inkml:trace contextRef="#ctx0" brushRef="#br0" timeOffset="-183141.95">24980 13001 39 0,'-3'37'19'0,"-8"13"-21"0,11-40 31 16,-3 6-29-16,-1-4 0 15,4-3-3-15,-3 1 0 16,3-7-2-16,0-9 1 16,3-4-6-16,1-12 0 15</inkml:trace>
  <inkml:trace contextRef="#ctx0" brushRef="#br0" timeOffset="-182979.31">25008 12781 17 0,'7'13'8'0,"8"18"0"0,-12-25 8 0,4 4-14 16,0-1 0-16,0 1-1 15,0 2 1-15,0 1-5 16,0-4 0-16,4 0-3 15,-4-2 0-15</inkml:trace>
  <inkml:trace contextRef="#ctx0" brushRef="#br0" timeOffset="-182753.26">25428 12863 24 0,'81'-16'12'0,"-52"13"-11"16,-22 3 19-16,0 0-17 15,0 0 0-15,-4 3 0 16,-3 0 0-16,-7 3-4 15,-7 4 0-15,-11 2 2 0,-3 4 1 16,-4-3-2-16,-3 9 1 16,0 9 1-16,3 7 0 15,11-1 1-15,7 7 1 16,10 0-1 0,8-10 0-16,10-5-3 0,11-7 1 15,6-16-12-15,5-3 1 16</inkml:trace>
  <inkml:trace contextRef="#ctx0" brushRef="#br0" timeOffset="-181628.18">26726 11881 42 0,'4'19'21'0,"-8"12"-16"16,1-21 31-16,-4 9-35 15,-7 12 0-15,-11 16 3 16,-14 22 0-16,-10 12-4 16,-18 32 0-16,-11 16 2 0,4 18 1 15,-3 1-2-15,20-35 1 16,-21 37-4-16,11-28 1 16,15-18-5-16,9-23 0 15,15-15-10-15,7-19 1 16</inkml:trace>
  <inkml:trace contextRef="#ctx0" brushRef="#br0" timeOffset="-181042.95">26868 13126 37 0,'14'13'18'0,"-4"-7"-14"0,-3-9 23 15,-3-10-25-15,3-6 0 16,0-15 4-16,0 6 0 0,0-10-6 16,0-3 0-16,0-3 4 15,-3 13 0-15,6 0-1 16,-3 6 0-16,4 6-2 15,3 3 1-15,4 4-3 16,3 5 0-16,4 4-2 16,3 0 0-16,0 6-11 15,-3 7 1-15,-8 5-2 16,-3 4 1-16</inkml:trace>
  <inkml:trace contextRef="#ctx0" brushRef="#br0" timeOffset="-180741.97">27510 12938 52 0,'7'-3'26'0,"0"-13"-37"0,-7 10 53 16,-4 0-43-16,-3-4 1 15,-7 4 0-15,-7 3 1 16,-11 3-1-16,0 6 0 15,8 7 0-15,-1-4 0 16,0 10-2-16,4 3 1 16,3 6-2-16,8-6 1 15,6 0-1-15,4-6 0 0,11-7 0 16,3-6 1 0,7-9 1-16,-3-7 0 0,3-6-3 15,-3 4 0-15,3-10-7 16,-4 0 0-16</inkml:trace>
  <inkml:trace contextRef="#ctx0" brushRef="#br0" timeOffset="-180455.43">27584 12929 43 0,'7'31'21'0,"-4"-22"-15"15,-3-9 35-15,0 7-41 16,4 2 0-16,-4 4 1 16,3 2 0-16,4-2-1 15,0-1 0-15,1 1 1 16,2-1 0-16,4-2-1 0,4-7 1 16,-1-3-1-16,1-6 1 15,3-1-1-15,0-8 0 16,-3-4-4-16,0 3 1 15,-4-3-8-15,0-3 0 16,-7-6-3-16,4 0 0 16</inkml:trace>
  <inkml:trace contextRef="#ctx0" brushRef="#br0" timeOffset="-179989.61">27954 12944 52 0,'-3'32'26'0,"-4"-26"-36"15,7 0 51-15,0 0-41 16,0-2 0-16,0-4 1 16,0 0 0-16,0 0-1 15,3-7 0-15,4-2-1 16,4 3 1-16,-1-4-2 0,1-2 1 16,-1-4-2-16,1 0 1 15,0 4-1-15,3-1 0 16,0 4 1-16,0 2 0 15,0 7 0-15,-3 7 1 16,-1 2 0-16,-3 7 1 16,0-7 0-16,0 13 0 15,-3 3 0-15,-1 4 0 16,-3-1 0-16,4 0 0 16,0-3-1-16,-1-9 0 15,8-7-7-15,3-3 0 0,7-18-3 16,0-4 0-1</inkml:trace>
  <inkml:trace contextRef="#ctx0" brushRef="#br0" timeOffset="-179540.06">28825 12276 55 0,'25'60'27'0,"-25"15"-38"16,-3-56 55-16,-1 12-45 15,1 7 1-15,-1 12 0 16,-3-3 0-16,3 0 0 16,1 0 0-16,-1-3 1 0,1-6 0 15,3-7 0-15,0-3 0 16,0-9-1-16,0-3 1 15,0-7 0-15,-4-6 0 16,1-6-2-16,-8-6 1 16,1-4-1-16,-4-2 0 15,-8-1 0-15,-2 0 0 16,-1 10-1-16,0 6 1 16,-3 6 0-16,0 13 1 15,3 3 0-15,4 0 0 0,0 6 1 16,7 4 0-16,7 2 0 15,7-3 0-15,10-2-1 16,8-4 1-16,3 0-4 16,4-6 1-16,3-10-8 15,0 0 0-15,4-21-5 16,-4-4 1-16</inkml:trace>
  <inkml:trace contextRef="#ctx0" brushRef="#br0" timeOffset="-179358.02">28942 12847 27 0,'0'53'13'0,"7"-12"-7"16,-7-35 16-16,0 7-22 0,0 3 1 16,0-1-4-16,0-2 1 15,0-4-5-15,0-9 0 16,0-9-2-16,-4-7 1 15</inkml:trace>
  <inkml:trace contextRef="#ctx0" brushRef="#br0" timeOffset="-178683.2">29266 12954 24 0,'11'18'12'0,"-7"36"-14"16,-1-39 24-16,1 1-21 16,-1 3 0-16,1 0 0 15,-1-4 1-15,-3-5-3 16,0-10 1-16,7-3 1 16,4-13 1-16,3-3-1 15,0-6 0-15,4 6 0 16,3-3 1-16,0 0 0 15,0 0 0-15,-3 4-2 0,3 2 1 16,4 3 0-16,3 4 0 16,0 6-1-16,4 6 0 15,-7 3 0-15,-1 1 0 16,-3-1 0-16,-3-3 1 16,0 6-1-16,-4 4 0 15,0 3-1-15,-3-1 1 16,-4 1-1-16,0 3 1 15,0 3-1-15,-4 3 0 16,1 3 0 0,-1 16 0-16,4-10 1 0,4 10 0 0,3 13 0 15,-3-7 0-15,-1 3 0 16,-3 1 1-16,-7-11-2 16,-3-8 1-16,-4-7-1 15,0-3 1-15,-4-3 0 16,-7-3 0 15,-6-6 0 0,-5-4 0-31,-2-6 0 0,-5-3 0 0,5-6-7 0,2-4 1 0,-2-8-3 0,-1-1 0 0</inkml:trace>
  <inkml:trace contextRef="#ctx0" brushRef="#br0" timeOffset="-177708.25">29390 13518 42 0,'21'-6'21'0,"18"-19"-21"0,-25 9 43 15,-3-9-43-15,3 0 1 16,10-13-1-16,15 4 1 15,11-4-5-15,10-6 0 16,3 0-9-16,-6-6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2T19:47:28.6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8280 4393 42 0,'7'-6'21'0,"-4"-1"-11"0,-3 7 21 16,0 0-29-16,-3 0 0 15,-4 7 0-15,-11-1 0 16,-10 0-3-16,-4 7 0 16,-3 5 1-16,0 14 1 0,-1-4-2 15,-3-3 0-15,4 3 0 16,3-9 0-16,11 3 0 15,-3 0 1-15,9-9 0 16,8 2 0-16,7 1 1 16,7-7 1-16,8 1-1 15,9 9 0-15,4 6 0 16,11-6 1-16,14 2-1 16,-10 11 0-16,-5-10-1 15,-2 0 0-15,-5 6 0 16,-6-3 0-16,-7-12-1 15,-11 2 1-15,-7 7-1 16,-7 3 0-16,-4 4 0 16,-10 2 0-16,-14-9-3 15,-4 3 0-15,4-9-11 16,-4-10 1-16</inkml:trace>
  <inkml:trace contextRef="#ctx0" brushRef="#br0" timeOffset="407.07">8103 4838 41 0,'0'-22'20'0,"-7"10"-15"0,7 12 27 0,0 0-30 16,-3-3 0-16,-1-1 1 15,-6 8 0-15,-8 2-4 16,4 0 1-16,0 3 1 16,0 7 1-16,-4 0-2 15,4 6 1-15,0-3-2 16,3-4 0-16,8 1 0 16,3-10 0-16,10 7 0 15,1-4 0 1,28 7 2-1,-4 3 0-15,4-1 0 16,-4 1 1-16,-14 0-1 16,0 6 0-16,-14-3-1 15,-17 10 1-15,-11 2-5 16,-11 10 1-16,-10 3-5 16,-11-3 0-16,3-10-6 15,1 1 0-15</inkml:trace>
  <inkml:trace contextRef="#ctx0" brushRef="#br0" timeOffset="739.56">8558 4443 38 0,'0'9'19'0,"0"48"-9"16,0-41 30-16,0 12-38 15,0 16 1-15,0 9 0 16,4 10 0-16,-1-7-5 15,1 4 1-15,0-7 1 16,-4 0 0-16,0-6-9 16,0-9 1-16,0-13-6 15,-4-6 0-15</inkml:trace>
  <inkml:trace contextRef="#ctx0" brushRef="#br0" timeOffset="979.41">8805 5152 54 0,'-7'6'27'0,"7"25"-30"0,0-21 49 15,-3-4-47-15,3 0 0 0,-4 4-8 16,8-4 1-16,-1-3-3 16,4-12 1-16</inkml:trace>
  <inkml:trace contextRef="#ctx0" brushRef="#br0" timeOffset="1380.71">9116 4330 42 0,'0'13'21'0,"28"-13"-11"0,-28 22 27 16,7-22-37-16,-7 15 0 0,4 17-1 15,-4 18 1-15,0 22 0 16,0 16 1-16,-4-4-1 16,1 14 0-16,3-11-3 15,0-2 1-15,0-16-12 16,0-19 1-16</inkml:trace>
  <inkml:trace contextRef="#ctx0" brushRef="#br0" timeOffset="2016.07">9871 4559 41 0,'-7'9'20'0,"17"-12"-18"0,-10 3 27 16,0 0-30-1,4 0 1-15,-4 0-8 0,3 3 1 16,1 1-1-16,-4-4 1 16</inkml:trace>
  <inkml:trace contextRef="#ctx0" brushRef="#br0" timeOffset="2241.15">9828 4923 63 0,'11'31'31'0,"7"-3"-41"0,-11-28 60 0,-4-3-55 16,4 6 0-16,-7-3-26 16,0-9 1-16,-7 3 31 15,-3-7 0-15</inkml:trace>
  <inkml:trace contextRef="#ctx0" brushRef="#br0" timeOffset="5901.32">11377 5230 49 0,'11'19'24'0,"-8"9"-12"16,-3-28 24-16,4-3-35 16,3-10 1-16,0-8 0 15,3-8 1-15,-3-5-4 16,-7-13 1-16,0-13 1 15,-7-3 0-15,-3 1-2 16,-4-17 0-16,0 14-1 16,3-8 0-16,0 8-1 15,1 14 1-15,-1 4-1 16,4 3 1-16,0 7 0 16,4 9 1-1,-1 9 0-15,1 3 0 0,3 7 1 0,0 9 0 16,3 0 0-16,8 6 1 15,3-6-1-15,11 0 1 16,10 0 0-16,11-6 1 16,14 6-1-16,10 0 0 15,-3-7-3-15,0 1 1 16,-10-3-9-16,-8 6 1 16,-10-1-6-16,-14 4 1 15</inkml:trace>
  <inkml:trace contextRef="#ctx0" brushRef="#br0" timeOffset="6098.98">11476 4907 59 0,'7'25'29'0,"28"-22"-35"0,-24-6 56 0,6-3-49 16,12-3 0-16,6-4-1 15,0 4 1-15,0-4-6 16,-3 4 1-16,-4-1-13 16,-13 10 1-16</inkml:trace>
  <inkml:trace contextRef="#ctx0" brushRef="#br0" timeOffset="6832.64">11811 5218 42 0,'-7'22'21'0,"14"-7"-7"0,-3-12 23 16,-1 0-36-16,4-3 1 16,4 4 2-16,-1-11 1 15,4-5-5-15,4-7 1 16,3 3 2-16,4-3 0 16,-7-2-1-16,-4-5 0 15,-4 5-3-15,-3-1 1 16,-7 3-3-16,-3 0 0 0,-8 3-1 15,1 7 1-15,-1 3-2 16,0 9 0-16,4 6 0 16,-3 10 0-16,3-3 1 15,3 2 1-15,1 11 1 16,-1 8 0-16,8-5 2 16,3 5 1-16,10 1-1 31,5-4 1-31,2-2-2 0,4-4 0 0,1-15-9 15,-1-7 0-15,4-12-2 16,-1-13 0-16</inkml:trace>
  <inkml:trace contextRef="#ctx0" brushRef="#br0" timeOffset="7236.01">12259 5274 41 0,'-3'19'20'0,"6"-29"-13"0,-3 10 40 15,4 0-44-15,3-3 0 16,3 3 2-16,4-9 0 16,4 3-7-16,0-4 1 15,-1-5 4-15,1-4 0 16,-8 6-3-16,1-3 1 15,-4-5-2-15,0-1 1 0,-7 0-2 16,-3 0 0-16,-4 3-1 16,-4 6 0-16,-3 10-2 15,-4 9 0-15,-3 10 0 16,0 3 0-16,0 12 1 16,0 7 0-16,6 3 2 15,5-1 0-15,6 1 2 16,11 0 1-16,8-3 1 15,6-7 0-15,7-12 0 16,4-7 0-16,3-12-6 16,4-9 1-16,10-16-9 15,1-13 0-15</inkml:trace>
  <inkml:trace contextRef="#ctx0" brushRef="#br0" timeOffset="7476.22">12658 4324 38 0,'0'75'19'0,"0"79"-11"0,3-110 26 16,1 28-32-16,-1 9 0 15,4 10 0-15,0 3 1 16,0-9-6-16,0-3 1 15,1-23-4-15,-1-9 1 0,3-15-8 16,4-13 1-16,0-13-2 16,1-12 1-16</inkml:trace>
  <inkml:trace contextRef="#ctx0" brushRef="#br0" timeOffset="7687.29">12961 5133 49 0,'0'22'24'0,"0"25"-28"15,0-41 54-15,-3 7-50 16,-1 6 1-16,0-4-1 16,1-2 0-16,-1-4-2 15,1 1 1-15,-1-4-4 16,4-12 0-16,0-7-10 0,0-15 0 15</inkml:trace>
  <inkml:trace contextRef="#ctx0" brushRef="#br0" timeOffset="8348.92">12936 4964 24 0,'18'22'12'0,"3"-19"1"16,-17 0 7-16,3 3-20 0,7 3 1 0,4 1-1 16,3-4 1-16,3 4-2 15,5-1 1-15,-1 0 0 16,-3 4 1-16,3-4 0 16,0 1 1-16,0-4 0 15,0-3 1-15,-3 0 0 16,3-6 0-16,-3-3-1 15,0-4 0-15,-1-5-1 16,-2-4 1-16,-1 3-3 16,-4 1 0-16,-6 2-3 15,0 1 1-15,-4 2-2 16,0 4 0-16,0 6-1 16,0 6 0-16,0 0 0 15,0 4 1-15,0 5 2 16,0-5 0-16,0 6 3 15,0 2 0-15,0 4 1 16,4-3 0-16,3 3 1 16,0 3 0-16,4 7-1 0,3 2 1 15,3 1 2-15,5 8 0 16,-1 11 1-16,0-7 0 16,-3 3 0-16,0 6 1 15,-11-2-2-15,-7-1 0 16,-7 0-3-16,-7 1 0 15,-7-4-2-15,-8-13 1 16,-6-8-2-16,-4-4 1 16,-3-13 0-16,0-9 1 0,-4-9-1 15,-3-13 0-15,-1-9 2 16,8 9 0-16,7 4 1 16,14-1 1-16,10 0 0 15,15 1 0-15,10-7 0 16,7 0 1-16,15 0-2 15,9-6 0-15,1 9-7 16,0-6 1-16,-7-4-10 16,-7-2 1-16</inkml:trace>
  <inkml:trace contextRef="#ctx0" brushRef="#br0" timeOffset="8768.39">15558 5142 48 0,'-4'-3'24'0,"-21"-6"-23"0,15 6 39 0,-4 0-39 16,-8-7 0-16,-2 4 0 16,-8-4 1-16,-7 4-3 15,4 3 1-15,0 6-1 16,10 7 1-16,4-1-3 15,3 4 0-15,4 8-2 16,3 5 1-16,4-8-1 16,11 1 0-16,10-6 0 15,11-7 0-15,6-9 0 16,5-10 0-16,3 1-6 16,-1 2 1-16</inkml:trace>
  <inkml:trace contextRef="#ctx0" brushRef="#br0" timeOffset="9022.39">15797 5208 47 0,'7'-16'23'0,"4"-34"-21"0,-14 22 44 16,-5-13-43-16,-6-15 1 15,-3-16 2-15,-1-10 1 16,-3-12-9-16,-4-3 0 15,4 0 4-15,7 3 1 16,7-7-3-16,7 23 1 16,7 9-3-16,7 16 0 15,-3 15-3-15,3 13 0 0,3 16-6 16,1 18 0-16,-18 10-6 16,0 12 1-16</inkml:trace>
  <inkml:trace contextRef="#ctx0" brushRef="#br0" timeOffset="9173.03">15455 4678 57 0,'-10'50'28'0,"24"-15"-25"15,-4-32 53-15,11 0-55 16,11-3 0-16,7-3-5 16,7-10 1-16,3 4-4 15,1-3 1-15,-1-4-12 16,-7 0 0-16</inkml:trace>
  <inkml:trace contextRef="#ctx0" brushRef="#br0" timeOffset="9773.62">16835 5039 57 0,'0'56'28'0,"-7"-15"-28"16,7-32 44-16,0 1-42 15,0 6 0-15,0-7 1 16,0 0 0-16,3-2-4 15,4-11 0-15,7-2 3 16,0-9 0-16,0-4-2 16,4-9 0-16,-4-1-1 0,7-5 1 15,-3-16-2-15,-4 12 0 16,4 0-1-16,-8 10 1 16,4 3-1-16,1 9 0 15,-5 10 0-15,1 12 0 16,-1 7 1-16,1 9 1 15,3 0 0-15,0 12 1 16,0 4 0-16,0-7 0 16,0 4 0-16,1-1 1 15,-1-5-3-15,-4-4 1 16,1-3-6-16,-1-7 1 0,5-9-9 16,-1-12 1-16</inkml:trace>
  <inkml:trace contextRef="#ctx0" brushRef="#br0" timeOffset="10043.32">17367 5029 37 0,'4'44'18'0,"3"7"-14"16,-4-45 25-16,1 0-27 15,-4 7 1-15,0-4 2 16,0-3 1-16,7 1-7 0,0-11 1 16,7-2 4-1,0-3 0-15,4-10-2 0,-4-9 1 16,0 6-3 0,-3 0 0-16,-1-13-7 0,-3 7 1 15,4-6-9-15,-4 5 0 16</inkml:trace>
  <inkml:trace contextRef="#ctx0" brushRef="#br0" timeOffset="10646.04">17671 5061 48 0,'3'41'24'0,"1"-19"-18"0,-4-22 38 0,0 0-43 16,0 0 1-16,7-10-1 16,-4-6 1-16,4-2-3 15,0-1 0-15,0-3 2 16,4 6 0-16,0 0-2 16,3-2 1-16,0 2-1 15,0 3 0-15,0 7-1 16,0 9 1-16,0-3-2 15,-3 10 1-15,-1 2 0 16,-2 1 1-16,-1-4-1 16,0 1 0-16,-4-4 1 15,1-3 0-15,-1-3 1 16,1 0 0-16,-4 0 0 16,7-3 0-16,0 3 0 0,0-10 0 15,0 4 0-15,0 3 1 16,0 0-2-16,0-3 0 15,-3-1 0-15,6 1 0 16,1-3-1-16,-1-1 1 16,1-2 0-16,0-4 0 15,-1 7 1-15,1 6 0 16,-1 3 0-16,1 6 1 16,-1 6-1-16,1-2 0 0,3-1 0 15,-3 1 1-15,-1 2-1 16,1 1 0-16,0 5-1 15,-4-5 1-15,0 3 0 16,0-1 1-16,0 4-2 16,0 0 1-1,7-6-7 1,0-1 0-16,0-2-6 16,0-10 1-16</inkml:trace>
  <inkml:trace contextRef="#ctx0" brushRef="#br0" timeOffset="10974.54">18292 5070 41 0,'21'44'20'0,"14"-6"-10"0,-21-38 33 16,0 0-42-1,4 0 0-15,-1-7 0 0,-2-2 0 16,2-3-3-16,-6-4 1 15,-4-3 1-15,-4 0 0 16,-6-9-1-16,-4 15 0 16,-7 1 0-16,-4-7 0 15,4 10-2-15,0 2 1 16,0 1 0-16,3 9 0 16,8 10 0-16,3 12 0 0,7 0 0 15,7 3 1-15,0-3 1 16,4 7 0-1,-1-4-2-15,-3 3 1 0,4-9-5 16,0-3 0-16,3-6-6 16,0-13 1-16</inkml:trace>
  <inkml:trace contextRef="#ctx0" brushRef="#br0" timeOffset="11246.42">18701 5180 34 0,'7'34'17'0,"-7"-34"-15"16,0 0 26-16,0-6-27 15,0-6 1-15,0 2 2 16,-4-12 0-16,1 0-3 16,-4-6 0-16,0 0 4 15,7 3 0-15,0 6 0 0,0 3 0 16,3 7-1-16,4 3 0 15,7 2-2-15,4-2 0 16,3 0-5-16,4 3 0 16,0 0-7-16,-4 0 0 15,3-4-6-15,-6-2 0 16</inkml:trace>
  <inkml:trace contextRef="#ctx0" brushRef="#br0" timeOffset="11456.68">19018 5023 46 0,'11'38'23'0,"-4"28"-24"15,-7-48 40-15,0 14-40 16,3-13 1-16,-3-4-6 16,4-12 1-16,-4-9 1 15,0-10 0-15,0-12-5 16,-4-9 1-16,-3 8-2 15,-3-8 0-15,-8-7-1 16,-3 0 1-16</inkml:trace>
  <inkml:trace contextRef="#ctx0" brushRef="#br0" timeOffset="11577.84">18927 4935 31 0,'28'63'15'0,"0"-85"-22"15,-21 22 31-15,4 3-27 0,-1-3 0 16,-3-3-12-16,4 3 0 15,-1-12 16-15,5-4 1 16</inkml:trace>
  <inkml:trace contextRef="#ctx0" brushRef="#br0" timeOffset="11875.55">19569 4910 25 0,'10'16'12'0,"-6"-7"-7"0,-4-9 25 15,3-6-28-15,-3 6 0 0,0 0 2 16,-3 0 0-16,-4 3-5 16,-7 3 1-16,-4 4 2 15,0-10 1-15,-3 6-2 16,0 0 0-16,0 7-1 15,0 3 1-15,-1 2-2 16,8 1 0-16,4 3-3 16,3 6 0-16,3-15-2 15,8 12 0-15,6 0-5 16,8-3 0-16</inkml:trace>
  <inkml:trace contextRef="#ctx0" brushRef="#br0" timeOffset="12177.32">19816 5177 27 0,'28'9'13'0,"4"-15"-6"0,-22 3 20 16,1-3-24-16,-4 2 0 16,0 1 1-16,0 3 1 15,-7 0-7-15,0 0 1 0,-7-3 3 16,-4 0 1-1,-3 3-2-15,-4-3 0 0,-3 3-1 16,4 0 1-16,-1 6-1 16,0 4 1-16,4-1-1 15,0 3 1-15,0-2-2 16,3 2 0-16,4-2-2 16,4 6 1-16,-1-13-6 15,1 3 1-15,-1 3-5 16,1-2 0-16</inkml:trace>
  <inkml:trace contextRef="#ctx0" brushRef="#br0" timeOffset="12882.65">19925 5164 33 0,'32'-12'16'0,"-18"18"-11"0,-14-6 28 0,7-6-29 15,-4 3 0-15,-3 3 1 16,0 0 1-16,-3-4-8 15,-4 4 0-15,-7 4 5 16,-4-4 1-16,-3 6-3 16,3 3 1-16,1 4-2 15,-1 6 1-15,0-1-1 16,4 8 1-16,4-11-2 16,3 4 1-16,3 0 0 15,8-7 0-15,3 1 0 16,3-4 0-16,1 1-1 15,3-4 1-15,0-6 0 0,-3 0 0 16,3-6-1-16,-4-7 1 16,1 1-1-16,-1-4 0 15,5 0-1-15,-5 1 1 16,-3 5-1-16,0-2 1 16,0 9-1-16,0 6 0 15,4 6 0-15,0 4 1 16,-4-1 1-16,3 4 0 0,1-4 0 15,-1 1 0 17,1-1 0-32,3-5 0 15,0 2-1-15,4 1 0 0,-4-4-5 0,4-6 1 0,-4-16-7 16,-4 0 0-16</inkml:trace>
  <inkml:trace contextRef="#ctx0" brushRef="#br0" timeOffset="13437.52">20507 4330 45 0,'4'3'22'0,"-8"19"-16"0,0-3 38 0,1-3-43 15,-8 31 0-15,1 9 0 16,-1 26 1-16,4 18-3 16,7 26 1-16,4 5 0 15,6-2 1-15,1-26-4 16,3-18 0-16,4-22-12 15,-4-26 0-15</inkml:trace>
  <inkml:trace contextRef="#ctx0" brushRef="#br0" timeOffset="14457.54">22324 5265 47 0,'-4'31'23'0,"8"-25"-14"0,-1-15 31 0,-3 3-40 15,7-4 0-15,4-12 0 16,3-3 1-16,4-6-1 16,3-7 0-16,4 4 0 15,3-7 0-15,-4-3 0 16,-2 13 0-16,-5 6-1 16,-3 12 0-16,-3 16-1 15,-4 0 1-15,0 13-2 16,-7 6 0-16,0-6 0 15,0 2 0-15,0 4 0 16,4-6 1-16,-4-7 1 16,3 1 0-1,4-4 2-15,0 4 0 0,0-7-1 0,0 0 1 16,0-3-1-16,4-3 0 16,0 0-1-1,-1-13 1 16,1 0-1-31,3-3 0 0,4-6 1 0,-1 10 0 16,1 5 0-16,-1-2 0 0,1-1 0 0,0 4 0 16,-4 2 1-16,0 7 1 0,0-3 0 15,0 10 0 1,-3 8-1-16,-1 7 1 0,-3 3 0 16,0 3 0-1,0 4-2 1,1-1 0-16,-5 7-1 0,1-13 1 0,-1-3-7 15,1-3 1-15,-1-13-8 16,4-9 1-16</inkml:trace>
  <inkml:trace contextRef="#ctx0" brushRef="#br0" timeOffset="15060.4">22987 5189 45 0,'4'16'22'0,"10"-13"-15"0,-7-3 35 0,7-3-41 0,3-6 0 16,1-1 0-16,0 1 0 16,3-10-2-16,-3-3 1 15,-4-3 0-15,0 0 0 16,-4 0-1-16,-3 3 1 15,-3 6-3-15,-8 4 0 16,-3 2-1-16,0 4 0 16,-3 12 0-16,-1 10 0 0,1 6 0 15,-5 9 0-15,1-3 2 16,4 10 1-16,-1 3 1 16,8 0 0-16,3-7 0 15,10 1 1-15,4-10-1 16,11-3 1 15,10-10-3-31,8-9 0 0,6-6-2 16,7-22 1-16,11-13-1 0,1-21 0 0,-1-16 0 15,-7-23 0-15,-8-8 2 16,-9-17 0-16,-11-5 1 16,-8 2 1-16,-6 4 2 15,-8 16 1-15,-3 15 1 16,-3 12 0-1,-4 17 1 32,-7 24 0-31,-4 25 0 0,-3 26 0-16,0 18-3 15,-7 41 1-15,0 13-2 16,-7 25 1-16,3 21-2 0,-3 1 1 0,-1 3-1 0,5-6 0 0,3-13-2 15,3-16 0-15,0-19-5 0,4-15 0 0,0-28-5 0,4-13 0 0</inkml:trace>
  <inkml:trace contextRef="#ctx0" brushRef="#br0" timeOffset="15493.78">23220 4923 31 0,'3'3'15'0,"22"38"-8"0,-21-38 23 0,10-3-29 16,3-3 1-16,5 3 0 15,6-3 1-15,-4-7-4 16,12-15 1-16,6-3 1 16,7-7 1-16,-3 1-2 15,-3-7 1-15,-1 0 0 16,-3 13 1-16,-7 0-1 16,-4 9 1-16,-4 7-1 15,-6 18 1-15,0 6-1 16,-4 10 0-16,0 7-2 15,-3 14 1-15,-1-5-2 16,-3-10 1-16,0-3 0 16,-3-6 0-16,3-3 0 15,-4-4 0 17,4 1 0-32,0-10 1 0,4 13 1 0,0-16 0 0,-1 0 0 0,4 9 0 15,-3 13 0-15,3 9 0 16,0 1 0-16,-3 12 1 15,-4-3-2-15,0-10 0 16,3 0-2-16,8-12 1 16,0-6-5-16,3-7 0 15,0-3-7 1,-3-9 0-16</inkml:trace>
  <inkml:trace contextRef="#ctx0" brushRef="#br0" timeOffset="15839.38">24349 5083 38 0,'24'3'19'0,"-9"-6"-13"0,-8 0 29 0,-4-1-33 15,-3-2 0-15,-3 0 1 16,-4 3 1-16,-8 3-5 15,-6 0 0-15,-3 3 3 16,-5 9 0-16,1 7-4 16,-4-3 1-16,8 12-2 15,-5 0 0-15,8 1-1 0,7-4 0 16,11-3 0-16,13-10 1 31,8-6 2-31,7-15 0 0,6-3 1 31,5-7 1-15,-1 3-1-16,-3 0 0 16,-4 4-9-16,0-13 0 0,-10 0-2 0,-4 0 0 0</inkml:trace>
  <inkml:trace contextRef="#ctx0" brushRef="#br0" timeOffset="16289.8">24871 4267 49 0,'21'35'24'0,"4"21"-33"0,-22-49 50 0,1 2-41 0,-4 7 0 0,-4 12 0 15,1 16 0-15,-4-3 0 16,0 12 0-16,3 3 0 15,4 10 1-15,0 0-1 16,0-19 0-16,0-9 0 16,0-10 0-16,0-12-1 15,0 2 0-15,-3-18 0 16,-1-6 1-16,-7-6 0 0,1-1 0 16,-8-3 0-16,-3 4 0 15,-7-1 0-15,0 4 1 16,-1 3-1-1,1 6 1-15,7 3-1 0,3 12 1 16,4 14-1-16,4-7 1 31,6 6 0-31,4 3 0 0,7 4-1 0,7-1 0 16,4-6-2-16,7-6 0 16,6-3-4-16,5-13 1 15,6-6-9-15,4-12 0 0</inkml:trace>
  <inkml:trace contextRef="#ctx0" brushRef="#br0" timeOffset="16573.97">25354 4722 30 0,'11'0'15'0,"-11"19"-8"0,-4-16 19 0,-3 6-26 16,-7 7 0-16,-11 0 0 15,1-7 1-15,-8 4-2 16,-3-1 1-16,6 1 0 15,8 3 1-15,4-4 1 16,2 4 0-16,5-1 1 16,3 1 1-16,7-6 0 15,14-4 1-15,14 0-1 16,7 3 1-16,11 10-2 16,7 6 0-16,-10 10-2 15,-8-7 0-15,-21 3-3 16,-18 7 0-16,-20 0-4 0,-26-1 0 15,-13-2-9-15,-22-1 1 16</inkml:trace>
  <inkml:trace contextRef="#ctx0" brushRef="#br0" timeOffset="18602.91">7715 5832 40 0,'11'10'20'0,"6"5"-7"0,-9-12 20 16,6-3-31-16,0 4 1 15,10-1 4-15,8 0 1 16,3-3-7-16,18 0 0 16,21-10 6-16,18-8 0 15,21-14-2-15,25 1 0 16,31-16-2-16,-3 0 0 15,7 6-6-15,-18 13 0 16,-28 9-4-16,-25 10 0 0,-21-4-13 16,-38 7 1-16</inkml:trace>
  <inkml:trace contextRef="#ctx0" brushRef="#br0" timeOffset="19381.62">8410 6989 58 0,'-21'-3'29'0,"-46"25"-32"16,46-9 43-16,-7 12-40 15,-8 9 1-15,-2-2-2 16,6-7 0-16,-3 28 0 15,-1-9 0-15,5 0 0 0,6 0 0 16,7-4 0-16,8-5 0 16,6-4 0-16,4 1 1 15,11-10 1-15,-1-7 1 16,15 1-1-16,10-7 0 16,8 4 0-16,-1-4 0 15,4 4-1-15,-7-4 1 16,-8-2-1-16,-2-1 0 15,-8 0-1-15,-4 0 1 16,-13 4-1-16,-8 2 1 16,-6 13-4-16,-8-3 0 0,-3-3-7 15,-11 0 1-15,-7-3-5 16,4-4 0-16</inkml:trace>
  <inkml:trace contextRef="#ctx0" brushRef="#br0" timeOffset="19832.8">8283 7447 46 0,'7'19'23'0,"0"-19"-20"16,-7 0 41-16,0 0-44 15,0 0 1-15,-10 3 0 0,-8 0 0 16,-3 10-2-16,-18 2 1 16,7 4-1-16,1 0 1 15,-1 6-3-15,7 3 1 16,-7 1-2-16,4 2 0 16,4-6-2-16,2-6 0 15,8 0 1-15,7-4 0 16,14 4 2-16,0-3 0 15,11 0 2-15,10 2 1 16,18 1 2-16,0 3 1 0,3 3 1 16,1-9 0-1,-8-4 1-15,-7 1 0 0,-10 6-2 16,-11 3 1-16,-14 12-3 16,-10-2 1-16,-12 2-4 15,-9 4 1-15,-5-1-4 16,-6-5 0-16,7-1-8 15,3-3 0-15,4-12 0 16,3 0 0-16</inkml:trace>
  <inkml:trace contextRef="#ctx0" brushRef="#br0" timeOffset="20313.8">8587 7231 41 0,'0'25'20'0,"7"22"-19"16,-4-31 41-16,1 6-40 15,-4 9 0-15,0 10 0 16,3 15 0-16,4 7-3 16,-3-4 0-16,3-2 0 15,-4-7 1-15,8-3-7 16,-11-16 0-16,11-9-7 15,-8-12 1-15</inkml:trace>
  <inkml:trace contextRef="#ctx0" brushRef="#br0" timeOffset="20512.73">8837 7780 40 0,'4'9'20'0,"-4"3"-19"0,0-8 30 16,0 2-31-16,-4 0 1 16,4 0-1-16,-3 1 0 0,3-1-6 15,0-3 1-15,3-12-6 16,1-1 0-16</inkml:trace>
  <inkml:trace contextRef="#ctx0" brushRef="#br0" timeOffset="20944.03">8985 7300 56 0,'7'25'28'0,"7"-13"-30"16,-7-8 53-16,4-1-50 15,3-3 1-15,4 0 0 0,-4-3 1 16,11-4-4 0,-1 1 0-16,5-3 3 0,2-1 0 15,1 4-1-15,-7 3 0 16,-8 3-2-16,-6 6 1 16,-11 10-2-16,-14 6 1 15,-7 12-3-15,-4 7 1 16,4 12-1-16,-4 7 0 15,0-13 1-15,4 0 0 16,4 0 2-16,-1-3 1 16,7-3 4-16,11-7 0 15,7-6 1-15,4-6 1 16,10-9-1-16,11-7 1 0,10-3-3 16,-3 0 0-16,0-3-6 15,-7-3 0-15,-8 0-8 16,-6 0 1-16,-11 0-10 15,-14 0 0-15</inkml:trace>
  <inkml:trace contextRef="#ctx0" brushRef="#br0" timeOffset="21213.19">8029 8520 64 0,'14'37'32'0,"57"7"-29"15,-39-41 55-15,21 0-57 0,24-6 1 16,22-16-2-16,28 1 1 16,18-17-2-16,-8-9 1 15,8 0-2-15,-15 16 1 16,-10 3-4-16,-14 0 0 15,-18 0-6-15,-17-3 1 16,-18-4-10-16,-4-5 1 16</inkml:trace>
  <inkml:trace contextRef="#ctx0" brushRef="#br0" timeOffset="21712.97">9843 7400 49 0,'-4'16'24'0,"18"-29"-19"0,-10 16 36 0,6 7-41 15,-3-1 0-15,4 4-4 16,-1 6 1-16,1-1-4 15,3-2 1-15,-3-3-9 16,-1 2 1-16</inkml:trace>
  <inkml:trace contextRef="#ctx0" brushRef="#br0" timeOffset="21876.76">9924 7927 52 0,'17'22'26'0,"8"-16"-46"15,-18-6 46-15,4-3-47 16,-4-10 1-16</inkml:trace>
  <inkml:trace contextRef="#ctx0" brushRef="#br0" timeOffset="22583.55">12093 7187 46 0,'-7'3'23'0,"14"-3"-25"16,-3 3 46-16,-4 3-42 15,-7-2 1-15,-4 11 1 16,-7 10 0-16,1 7-6 16,-8 12 1-16,4 12 2 15,0 16 0-15,0 0-4 16,3 0 1-16,7-6-5 15,4-16 0-15,-3-15-9 16,3-29 1-16</inkml:trace>
  <inkml:trace contextRef="#ctx0" brushRef="#br0" timeOffset="22821.6">11384 7284 60 0,'4'3'30'0,"38"-18"-28"0,-17 5 54 15,6-2-53-15,26-7 0 16,17-9 0-16,21-4 1 16,29-9-7-16,17 1 0 0,7-4-1 15,-10 3 1 1,-15 10-7-16,-17 6 1 0,-25 12-11 15,-21 10 0-15</inkml:trace>
  <inkml:trace contextRef="#ctx0" brushRef="#br0" timeOffset="23240.98">12400 7651 54 0,'11'31'27'0,"-22"-40"-33"15,8 6 43-15,-8 3-37 16,-3 0 0-16,-4-3 0 16,-3 3 0-16,0 3 0 15,0 3 0-15,0 0 0 16,3 4 0-16,4-1 0 15,0 1 0-15,7-4-2 0,7 0 1 16,7-3-2-16,7-9 1 16,4 0-1-16,3-4 0 15,0 4 0-15,-4 3 0 16,1 3 2-16,0 6 0 31,-4 4 1-31,-4-4 0 0,1 9 0 0,0 7 1 16,-1 0-1-1,1 0 1 1,-1-3-1-16,4-3 0 0,1-4-2 0,2-2 1 0,8-4-9 16,7-6 1-16,-4-6-2 15,7-4 0-15</inkml:trace>
  <inkml:trace contextRef="#ctx0" brushRef="#br0" timeOffset="23469.15">12986 7591 49 0,'-14'44'24'0,"3"38"-30"16,0-73 49-16,-10 23-42 16,-17 8 0-16,-8 4 0 15,-7 13 0-15,0-1-2 0,3 4 1 16,8 6-2-16,7-16 0 15,7-19-8 1,10-18 1-16,11-29-5 0,3-19 0 16</inkml:trace>
  <inkml:trace contextRef="#ctx0" brushRef="#br0" timeOffset="23640.59">12548 7692 16 0,'-7'-63'8'0,"4"35"4"0,10 22 4 15,0 6-10-15,7 9 0 0,4 16 4 16,3 0 0-16,0 6-12 15,0 7 0 1,0 6 7-16,-3-6 1 0,-4-10-6 16,0-3 1-16,-3-6-12 15,-4-10 1-15,-4-18-2 16,4-7 0-16</inkml:trace>
  <inkml:trace contextRef="#ctx0" brushRef="#br0" timeOffset="23887.31">13123 7005 48 0,'4'9'24'0,"3"7"-28"16,-4-7 50-16,1 17-46 15,-4 2 0-15,0 6 0 0,0 20 0 16,-7 8 0-16,0 7 0 16,0 7-1-16,3 11 1 15,4-15-5-15,-3-6 1 16,3-9-10 0,7-16 0-16</inkml:trace>
  <inkml:trace contextRef="#ctx0" brushRef="#br0" timeOffset="24186.07">13473 7635 45 0,'10'-15'22'0,"-6"18"-15"0,-4-3 32 0,0 0-39 16,-4 0 1-16,-6 3 0 15,-5 3 0-15,-2 4-1 16,-1 5 0-16,-6 7 0 15,-1-6 1-15,0 3-2 16,4 3 1-16,3 3-1 16,8-6 0-16,3-4 0 15,10 1 0-15,8-7 0 16,13-2 1-16,5-11-1 16,2-5 1-16,1 0-3 15,-11-1 0-15,-3-9-8 16,0-3 0-16,-1-12-3 0,4 3 0 15</inkml:trace>
  <inkml:trace contextRef="#ctx0" brushRef="#br0" timeOffset="24426.73">13681 7717 47 0,'0'-3'23'0,"3"-35"-25"0,-3 26 46 16,4-14-39-16,6 4 0 0,8 4 4 16,3-1 1-16,4 0-13 15,7 3 1-15,6-6 6 16,5 0 1-16,-1-3-6 16,-3 3 1-16,-4-3-8 15,-3 7 0-15,0 5-11 16,-4 0 1-1</inkml:trace>
  <inkml:trace contextRef="#ctx0" brushRef="#br0" timeOffset="25224.45">16122 7250 46 0,'39'-16'23'0,"-7"-9"-14"0,-29 19 32 15,-3 6-40-15,-7 3 1 16,-7-3 1-16,-14 0 0 0,-11 0-4 16,-7 9 0-16,-7 4 2 15,-3 5 1-15,6 11-2 16,4-4 1-16,4 6-2 16,7 0 1-16,7 1-1 15,6-1 0-15,8-3 0 16,7-6 0-16,11-9 0 31,6 3 1-31,11-7 0 0,8-3 0 16,2 1 0-16,5-1 0 0,-8 3-1 15,-7 1 1-15,-7 5-1 16,-10 7 0-16,-8 10-1 16,-6-4 0-16,-4 0 0 15,-4-3 0-15,-3 0 0 16,0 0 0-1,3-6 1 1,4 0 1-16,3-3-1 0,4-1 1 0,7 1 0 0,7-7 0 16,7-2 0-16,11-7 0 15,7-7 1-15,7-8 0 16,14-1 0-16,-1-15 1 31,1-7-1-31,-7-3 1 0,-7 7-1 0,-4-4 0 16,-10 7-1-16,-4-1 0 31,-7 4-1 16,-3 0 1-16,-11 6-1-15,-4 6 1-16,-6 10-1 15,-4 9 0-15,-4 10 0 0,0 2 0 0,1 1 1 0,3 6 0 0,-1 0 0 16,8 6 0-16,4 7 0 0,3-7 1 0,7 3-1 0,4 1 1 0,6 2-4 0,4-9 1 0,1-9-6 0,-1-7 0 16,0-9-6-1,4-6 0-15</inkml:trace>
  <inkml:trace contextRef="#ctx0" brushRef="#br0" timeOffset="25510.96">16514 7726 47 0,'-8'-12'23'0,"-27"-23"-24"0,28 23 41 15,0-4-39 1,-3-3 1-16,6 0 1 0,0 4 0 16,1-4-3-16,6 3 1 15,12 0 2-15,-1-2 1 16,7-1 0-16,7-3 0 15,7 3-1-15,8 3 0 16,-1-6-4-16,-3 7 1 16,-4-1-4-16,-10 4 0 15,-4-1-9-15,-3 4 1 0,-8-4-6 16,-10 1 0-16</inkml:trace>
  <inkml:trace contextRef="#ctx0" brushRef="#br0" timeOffset="25932.08">16983 7585 47 0,'-7'35'23'0,"17"21"-23"0,-10-40 40 15,7-4-42-15,0-2 1 16,4-4-12-16,0 3 0 0,3-12 6 16,3-9 1-16</inkml:trace>
  <inkml:trace contextRef="#ctx0" brushRef="#br0" timeOffset="26063.62">16909 7381 30 0,'21'32'15'0,"4"15"-15"0,-15-41 18 0,8 3-26 0,3 1 1 0,0-4-9 0,4-3 1 0</inkml:trace>
  <inkml:trace contextRef="#ctx0" brushRef="#br0" timeOffset="26386.09">17240 7623 48 0,'50'28'24'0,"3"3"-30"0,-43-31 49 16,11 0-44-16,-3-3 1 15,0-6-3-15,-4-4 1 0,0-6 2 16,-11-3 0-16,-6 1-2 16,-11 2 1-16,7 6-1 15,-4 4 1-15,-7 6 0 16,1 12 0-16,-1 4 0 15,4 15 1-15,3 6 0 16,4 1 0-16,7 6-1 16,4 6 0-16,3-7-1 31,7-8 0-15,-3-10-10-16,6-7 1 15</inkml:trace>
  <inkml:trace contextRef="#ctx0" brushRef="#br0" timeOffset="26672">17875 7278 38 0,'0'-19'19'0,"-7"41"-19"0,0-6 27 15,-7-1-27-15,-4 17 0 16,-3 2 0-16,-7 4 0 16,0-1-1-16,0-2 1 15,3-4 0-15,4 4 0 16,0-7 1-16,10 0 1 15,4-3 1-15,7 0 1 16,10-6 0-16,8-6 1 16,7-1 0-16,7 1 0 0,-4 2-2 15,-4 4 1-15,-9 0-3 16,-8 6 0 0,-14 3-5-16,-15-6 0 0,-6 3-12 15,-11-9 1 1</inkml:trace>
  <inkml:trace contextRef="#ctx0" brushRef="#br0" timeOffset="27128.81">19516 7698 46 0,'-7'13'23'0,"3"-29"-21"0,4 0 32 0,-3-6-34 16,-1-3 1-16,4-6 0 15,4-10 1-15,3 0-2 16,0-3 0-16,3-6 1 15,4 6 1-15,0 10-1 16,8 6 1-16,6 2-1 16,0 8 0-16,0 5-4 15,1 7 1-15,-8 6-13 16,0 3 1 15</inkml:trace>
  <inkml:trace contextRef="#ctx0" brushRef="#br0" timeOffset="27474.34">19710 7560 49 0,'14'35'24'0,"18"-10"-17"0,-22-25 34 16,4 0-40-16,7-4 1 15,4 1-1-15,0-6 0 16,-4 0-3-16,0-7 1 15,-7-6 1-15,-3-3 0 16,-11 3-2-16,-7-3 1 16,-4 3-3-16,-3 3 1 15,-7 13-2 1,-4 15 0-16,4 10 0 16,7 0 1-16,3 6 1 15,11 12 0-15,4 1 1 16,3-3 0-16,7-1 1 15,7-3 1-15,0 1-8 16,4-4 0 0,7-15-3-16,-4-7 1 0</inkml:trace>
  <inkml:trace contextRef="#ctx0" brushRef="#br0" timeOffset="27762.35">20232 7522 35 0,'7'32'17'0,"7"9"-13"16,-10-32 31-16,-1 0-35 16,-3-6 1-16,0-3 0 15,-3-12 0-15,-8-16 1 0,-3-16 1 16,-4-13 3-16,4-15 0 16,-7-12 1-16,0-14 0 15,0-5-1-15,-1-7 1 16,5 10-4-16,3-1 1 15,10 17-3-15,8 12 0 16,6 12-3-16,1 19 1 16,6 19-3-16,8 25 0 15,3 26-4-15,1 5 0 32,-5 16-10-32,-13-3 0 15</inkml:trace>
  <inkml:trace contextRef="#ctx0" brushRef="#br0" timeOffset="27992.82">19879 7337 60 0,'14'7'30'0,"53"2"-36"0,-42-9 50 0,7 0-45 0,6 0 1 0,15 0-5 0,-3 3 1 0,-1 0-5 15,-3 0 1-15,-4-3-8 16,-6-6 1-16</inkml:trace>
  <inkml:trace contextRef="#ctx0" brushRef="#br0" timeOffset="28269.98">20609 7654 44 0,'11'19'22'0,"-11"19"-20"0,0-38 36 15,0-7-37-15,-4-8 1 16,-3-4-1-16,0-6 1 16,-3 0-3-16,-1-7 1 15,4-2 2-15,0-1 0 0,3 7-1 16,1 0 1-16,6 0 1 15,4 6 0-15,8 3-1 16,6 6 0-16,-4 7-2 16,1 3 1-16,7 3-5 15,-1 3 0 1,1-3-10-16,-4 0 1 0,-3-3-4 16,-4 0 1-16</inkml:trace>
  <inkml:trace contextRef="#ctx0" brushRef="#br0" timeOffset="28615.28">20803 7654 55 0,'25'44'27'0,"3"-6"-31"0,-17-32 53 0,-1-12-49 0,5-4 0 15,6-2 1-15,7-10 0 16,-3-3-2-16,-4 0 1 16,-4-4 0-16,-2 1 0 15,-5 3 0-15,-6-6 0 16,-4 2-2-16,-4 7 1 16,1 4-1-16,-4 8 0 15,-1 13-1-15,1 10 1 16,0 6 0-16,0 6 0 15,4 0 1-15,3 3 0 0,3 0-2 16,4 7 1-16,0-7-5 16,4-9 1-16,7-3-8 15,-4-10 0-15</inkml:trace>
  <inkml:trace contextRef="#ctx0" brushRef="#br0" timeOffset="28947.34">21477 7209 26 0,'32'-10'13'0,"3"10"-1"16,-28 7 14-16,-7 5-26 15,-3 7 0-15,-11 6-1 16,-4-3 1-16,-3 3 0 0,-11-3 0 16,-3 6-1-1,-1 1 1-15,5-1-1 0,6 0 1 16,4-6 1-16,7 0 0 15,3-3 1-15,4-7 0 16,11 1 0-16,6-1 0 16,11-2 0-16,11-1 1 15,0 1-1-15,0-1 0 16,-1-3-1 0,-9 4 0-16,-8 5 0 15,-11 4 0-15,-6 3-3 0,-8-3 0 0,-10 0-10 16,-11-4 0-16,0-2 0 15,4-4 0-15</inkml:trace>
  <inkml:trace contextRef="#ctx0" brushRef="#br0" timeOffset="29382.49">21798 6779 39 0,'11'47'19'0,"-29"101"-24"16,18-108 38-16,-3 1-33 16,-4 16 0-16,-4 8-1 15,-7-2 1-15,1 0 0 0,-1-13 0 16,4-9 0-16,3-10 0 15,4-3 0 1,4-9 0-16,3-9 0 47,0-10 1-47,7-7-1 0,7-2 1 0,0 3-1 0,4-1 1 16,-4 11-1-1,3 2 1-15,8 3 0 0,7 10 0 16,7 0 1-16,10 3 1 0,11 0 0 0,11 6 0 0,-1 10-1 15,15-10 1 1,3-6-1-16,7 3 0 0,-3 0-4 16,-14 3 1-16,-22 0-6 15,-21 1 0-15,-21-1-7 32,-17-9 0-32</inkml:trace>
  <inkml:trace contextRef="#ctx0" brushRef="#br0" timeOffset="41949.23">8322 10131 54 0,'0'13'27'0,"-11"6"-23"16,8-13 28-16,-8-3-32 15,-10 7 0-15,-4 2 0 16,-10 7 0-16,-4 6-1 16,4 3 1-16,3 7-2 15,1-4 1-15,2 0-1 0,8 1 1 16,0-1-1-16,7-12 1 15,7-3 0-15,10-4 1 16,4 4 1-16,15-7 0 16,2 1 0-16,15 2 1 15,7 4-1-15,-7-4 1 16,0 1-1-16,-8 3 0 16,-13 2-1-16,-14 8 0 15,-12-1-1-15,-16 3 0 16,-11 0-5-16,-1-3 0 15,-3-6-9-15,1-10 1 16</inkml:trace>
  <inkml:trace contextRef="#ctx0" brushRef="#br0" timeOffset="42338.16">8082 10501 40 0,'7'4'20'0,"-17"14"-15"15,10-18 28-15,0 0-30 16,0 3 0-16,-7 1 1 16,0 2 1-16,-1 6-6 15,-2 7 0-15,-4 0 3 16,0 3 1-16,-8 0-2 0,1 0 0 15,4-6-1 1,3-1 0-16,3-2-1 0,7 3 0 16,8 2 0-16,7 1 1 15,3 0 0-15,0-3 1 16,10 2 1-16,8 4 0 16,-4-3 0-16,-3-3 1 15,-4 3-2-15,-10 6 1 16,-11 9-3-16,-18 1 1 15,-6 9-6-15,-19 6 0 16,-10-9-10-16,0-10 0 0</inkml:trace>
  <inkml:trace contextRef="#ctx0" brushRef="#br0" timeOffset="42954.08">8558 10345 41 0,'4'22'20'0,"-4"31"-17"0,3-28 25 0,1-3-25 15,-4 9 0-15,4 13 2 16,-4 3 1-16,0 16-8 16,3 12 1-16,-3 4 3 15,0-10 0-15,0-7-6 16,0-12 1-16,4-9-11 15,3-16 1-15,3-12-1 0,1-4 0 16</inkml:trace>
  <inkml:trace contextRef="#ctx0" brushRef="#br0" timeOffset="43203.94">8816 10997 53 0,'0'34'26'0,"0"10"-40"0,0-37 57 0,0-4-47 0,0-3 0 0,0 0-23 16,0-13 1-16,7-3 28 15,-3-2 0-15</inkml:trace>
  <inkml:trace contextRef="#ctx0" brushRef="#br0" timeOffset="43977.68">9095 10341 47 0,'0'16'23'0,"0"-16"-22"16,3 3 48-16,1-3-47 15,-1 3 1-15,1 1 3 16,3-4 1-16,3-4-8 15,8 4 1-15,0-6 4 16,10 3 0-16,4-6-1 16,-1 2 0-16,-2 4-2 0,-8-3 0 15,-4 0-2-15,-2 6 1 16,-8 6-3-16,-4 0 0 16,-6 7-2-16,-8-1 0 15,-3 1-3-15,0 9 1 16,0-3 0-16,3 12 0 15,4-12 2-15,3-4 1 16,4 1 1-16,8 3 1 16,6 0 3-16,0 0 1 31,3 3 0-31,5 3 1 0,-1 0 0 0,3-6 0 0,1-1 0 16,-7-5 0-16,-4-1-2 15,-4 1 1-15,-10 12-2 16,-7-6 1-16,-7 9-2 15,-14 0 1 1,-4 1-6 15,-14-8 1-31,8 1-9 16,-1-9 0-16</inkml:trace>
  <inkml:trace contextRef="#ctx0" brushRef="#br0" timeOffset="44289.65">9959 9965 56 0,'3'-6'28'0,"-10"56"-32"0,7-44 46 0,-7 29-42 0,-10 6 1 16,-15 18-1-16,-10 13 1 16,6 13-2-16,-17 12 1 15,-3 22 0-15,-11 13 0 16,3 0-3-16,8-13 1 16,0-3-9-16,10-22 1 31,3-16-5-31,15-21 0 0</inkml:trace>
  <inkml:trace contextRef="#ctx0" brushRef="#br0" timeOffset="45043.42">10061 10247 45 0,'7'41'22'0,"4"31"-22"0,-8-50 39 16,1 13-39-16,-4 2 1 15,0 10-1-15,-4 0 1 16,1 10-2-16,-4-1 1 16,0-2-5-16,3-1 0 15,1-9-9-15,3-16 1 0</inkml:trace>
  <inkml:trace contextRef="#ctx0" brushRef="#br0" timeOffset="45276.97">10238 10787 53 0,'-4'19'26'0,"-3"3"-32"16,7-16 44-16,7 3-39 15,-7 1 0-15,4 2-9 16,-4 1 0-16,3-7 2 16,-3-12 0-16</inkml:trace>
  <inkml:trace contextRef="#ctx0" brushRef="#br0" timeOffset="45594.95">10548 10116 45 0,'18'28'22'0,"-1"-6"-24"0,-13-19 34 0,-1 0-33 15,-3 7 1-15,-7 8-1 16,0 4 1-16,0 7 0 16,-3 2 0-16,-1 0 1 15,4 1 0-15,0-1 0 16,3-3 1-16,4 0 0 16,0-6 1-16,7-6 0 15,8-7 0-15,6-5-3 16,7-4 1-16,4-4-5 15,-1-8 1-15,1-10-11 16,4-6 1-16,-1-7-2 16,-3-9 1-16</inkml:trace>
  <inkml:trace contextRef="#ctx0" brushRef="#br0" timeOffset="45776.58">10880 10003 38 0,'0'25'19'0,"-4"60"-12"0,4-60 36 15,-3 15-39-15,-4 7 0 16,0 10 0-16,-8-1 1 16,1 10-8-16,4 6 1 15,-4-3 2-15,-4-3 0 16,-3-9-10-16,-4-10 1 16,-7-13-7-16,4-12 1 15</inkml:trace>
  <inkml:trace contextRef="#ctx0" brushRef="#br0" timeOffset="46241.09">7789 11844 53 0,'85'0'26'0,"74"0"-30"0,-110 0 48 16,36-4-42-16,24-5 0 15,32-4 1-15,29-5 1 31,13-7-6-31,36-4 1 16,3-8 2-16,25-7 1 0,7-10-4 0,-4 11 1 0,-17 5-6 16,-3 7 1-1,-19 6-11-15,-41 3 1 0</inkml:trace>
  <inkml:trace contextRef="#ctx0" brushRef="#br0" timeOffset="52611.1">11374 10272 46 0,'-4'-9'23'0,"4"0"-10"0,0 9 23 15,0 3-32 1,0-3 1-16,0 0 1 0,0 0 0 15,4 3-10-15,3 0 1 16,0 3-1-16,3 4 1 16,1 2-14-16,3-9 1 15</inkml:trace>
  <inkml:trace contextRef="#ctx0" brushRef="#br0" timeOffset="52788.94">11374 10589 59 0,'-4'22'29'0,"18"-16"-33"0,-10-6 46 0,3 4-47 16,3-4 1-16,4-4-28 15,-3-2 1-15</inkml:trace>
  <inkml:trace contextRef="#ctx0" brushRef="#br0" timeOffset="53629.99">12725 10912 45 0,'0'19'22'0,"7"-25"-17"0,-4-1 28 0,1-5-31 0,3-10 0 0,0-13 3 0,-4-2 0 16,1-16-6-16,-4-10 0 15,-7-12 3-15,-4 2 1 32,-10-30-2-32,4 9 1 0,2 19-3 15,5 15 1-15,3 13 0 16,3 13 1-16,1 5-1 16,3 14 1-16,10 5 0 15,11 1 0-15,11-1 2 16,18 1 0 15,-1 0-1-31,25-1 0 31,11 4-2-15,-1 3 0-16,-2 3-5 0,-8 6 1 0,-14 7-14 0,-11-4 1 0,-21 4-1 0,-14-1 0 16</inkml:trace>
  <inkml:trace contextRef="#ctx0" brushRef="#br0" timeOffset="53854.92">12809 10539 62 0,'-17'9'31'0,"27"-2"-33"0,-3-4 66 16,7 0-62-16,15 0 0 16,-1 0-1-16,11 0 1 15,0 1-7-15,3-1 0 16,-7 0-7-16,-3-3 0 15,-7-3-8-15,-11 6 0 16</inkml:trace>
  <inkml:trace contextRef="#ctx0" brushRef="#br0" timeOffset="54339.24">13370 10831 66 0,'0'12'33'0,"4"-12"-40"0,-4 0 60 0,0 3-54 16,3 0 1-16,1 1-9 15,-1-1 1-15,4 0-6 16,4-9 1-16</inkml:trace>
  <inkml:trace contextRef="#ctx0" brushRef="#br0" timeOffset="54919.82">14019 10210 59 0,'0'37'29'0,"-10"23"-29"0,10-38 42 0,-4 9-42 0,-3 13 0 16,-3 22-1-16,-8 0 1 15,0 6 0-15,1 3 0 16,-1-6-2-16,8-15 1 16,2-20-5-16,5-15 1 15,6-16-3-15,5-16 1 16,-1-8-3-16,-4-20 0 0,4-9 2 16,-14-23 0-1,-3-5 6-15,-5-7 0 31,1 4 2-31,4-4 0 16,-1 7 2-16,4 15 1 0,4 7 0 16,-1 12 1-1,4 12-1-15,4 10 1 0,3 10 2 0,3 2 0 0,8 1 0 16,3 6 0-16,11 3 1 16,3 6 0-16,0 4-1 15,15 5 1 1,3 7-2-16,7 0 0 0,3-3 0 15,-3-3 0-15,-7 3-2 16,-14-1 0-16,-15 7-3 16,-13 10 0-16,-18-1-4 0,-18 10 1 15,-10 3-3-15,-11-6 1 16,0-6-4-16,4-4 0 31,3-12-9-15,7-4 1-16,4 1 1 15,7 3 0-15</inkml:trace>
  <inkml:trace contextRef="#ctx0" brushRef="#br0" timeOffset="55194.68">14411 10859 62 0,'-11'19'31'0,"8"-4"-37"15,3-11 67-15,0-1-60 16,0 3 0-16,0-3-5 16,3 3 0-16,1 4-7 15,3-4 1-15,-3-9-8 16,6-3 0-16</inkml:trace>
  <inkml:trace contextRef="#ctx0" brushRef="#br0" timeOffset="55683.5">15843 10849 56 0,'0'13'28'0,"7"-16"-30"0,-3 0 47 0,3-7-43 15,0-15 0-15,7 0 2 16,-3-6 1-16,-1-7-6 16,-3-3 0-16,4 7 4 0,3 3 0 15,-3 5-1-15,-1 5 0 16,4 5-3-16,0 10 1 16,4 6-5-16,3-4 1 15,0 4-11-15,4 4 0 16,-4-1-4-16,-3 6 0 15</inkml:trace>
  <inkml:trace contextRef="#ctx0" brushRef="#br0" timeOffset="56030.16">16203 10837 65 0,'21'47'32'0,"18"-38"-44"0,-32-9 64 0,7-3-53 16,7-3 1-16,8-7-1 15,-5-2 0-15,-3-7 1 16,1 0 0-16,-5 3-1 16,-6 0 0-16,-11-3 0 15,-11 3 1-15,1 1-1 16,-8 5 1-16,-3 13-1 15,7 6 1-15,0 1 0 16,0 11 0-16,-1 8 0 16,5 8 0-16,3 4-1 15,7 15 1-15,0 0-1 16,0 1 0-16,10-1-3 0,5-9 0 16,6-10-12-16,17-12 0 15</inkml:trace>
  <inkml:trace contextRef="#ctx0" brushRef="#br0" timeOffset="56389.84">16697 11182 44 0,'-7'85'22'0,"-4"-45"-13"0,11-24 29 16,0-7-35-16,0-2 1 0,0-7 1 15,-3-10 0-15,-1-5-7 16,4-11 1-16,-3-11 5 16,-1-7 0-16,1-9-2 15,-1-10 1-15,8-3-1 16,3 3 1-16,7 7-1 16,7 9 0-16,4 6 0 15,-4 13 0-15,4 12-1 16,-4 7 0-16,-4 15-2 15,-2 7 1 1,-8 2-3 0,-7 10 0-16,-4 4-2 0,-3-1 0 0,-7 0-4 15,-4-3 1-15,1 0-6 16,-1-9 1-16,4-7-4 16,3-9 1-16</inkml:trace>
  <inkml:trace contextRef="#ctx0" brushRef="#br0" timeOffset="56720.83">17103 10890 53 0,'-7'110'26'0,"10"-69"-31"0,-3-35 51 0,0-6-45 0,0 0 1 0,4-13 1 15,-1-8 0-15,1-5-4 16,-1 1 1-16,-3-3 2 16,4-3 0-16,-1-7 0 15,1 13 1-15,-1 3-1 16,4 3 0-16,0 4 0 16,4 5 0-16,3 1-2 15,0 3 0-15,0-1-4 16,1 7 0-16,-1 3-4 15,-4 1 1-15,1-4-9 16,-4 0 0-16,0 0-1 16,-7 0 1-16</inkml:trace>
  <inkml:trace contextRef="#ctx0" brushRef="#br0" timeOffset="57041.85">17307 10884 59 0,'18'13'29'0,"17"-13"-38"0,-28 0 61 0,7 0-51 0,4-4 1 16,3-5-2-16,4 0 1 15,-7-7-2-15,-1-3 0 16,-6-3 1-16,-8 6 0 16,-6 1-2-16,-4 2 1 15,-4 4 0-15,-3 3 1 0,0 9-1 16,3 9 1-16,-3 10 0 15,7 10 0-15,0 2-1 16,4 7 1-16,-1 0-1 16,4-10 0-16,0-3-3 15,4-3 0-15,6-9-3 16,11-7 0-16,0-15-4 16,8-3 1-16,2-13-5 15,5-3 1-15</inkml:trace>
  <inkml:trace contextRef="#ctx0" brushRef="#br0" timeOffset="57621.45">17921 10680 38 0,'7'-6'19'0,"4"15"-20"0,-11-2 33 0,-4 2-32 16,-6-3 0-16,-4 4 0 16,-4 5 0-16,-3 1 0 15,-4-3 0-15,-3-1 0 0,3 7 0 16,4-3 2-1,3-1 0-15,8 1 0 0,3-4 1 16,10 1 0-16,8 3 0 16,6-4 0-16,5 4 0 15,-1-4-1-15,0 1 0 16,-3 0-1-16,-4 2 0 16,-7 1-1-16,-4 6 1 15,-6-3-2 1,-4-1 1-16,-4-2-2 0,-3 0 1 15,0-4-2-15,0-2 0 16,3-1 1-16,4-3 0 16,4-2 0-16,3-1 0 0,3 0 2 15,8-3 0-15,3 0 3 16,3 0 0 0,1-3 0-1,3 3 0-15,4-10 0 16,14 1 0-16,3-7-1 0,4-3 1 15,-4 1-2-15,1-4 0 0,-5 3 0 16,-6 0 0-16,-4 3-1 16,-6 1 0-16,-8-4-1 15,-4-3 1-15,-6 3-2 16,-8 3 1-16,-6 7-1 31,-1 9 0-31,-3 6 1 16,-4 10 0-16,4 6 0 0,0 6 0 0,4 0 1 15,6 1 0-15,4-7-1 0,4 3 1 16,6-7-4-16,4-2 1 16,7-6-4-16,8-4 0 15,2-3-7-15,5-9 0 16</inkml:trace>
  <inkml:trace contextRef="#ctx0" brushRef="#br0" timeOffset="58814.14">18486 10909 28 0,'-7'28'14'0,"14"38"-4"0,-7-47 17 0,0-7-26 16,0 1 1-16,0 0 1 15,0-1 0-15,0-2-4 16,0-4 0-16,0 0 2 16,3-3 1-16,-3-3-2 15,0 0 1-15,0 0-1 16,0 0 0-16,4 0-1 15,6-3 1-15,1 3-1 16,3 3 1-16,7 3-2 16,0 7 1-16,4 3-1 15,0-1 1-15,3 4 0 16,-7-6 0 15,18-4 2-31,0-9 0 0,6-9 2 16,5-10 0-16,-8-19-1 0,11-15 1 0,4-22-1 15,-1-13 0-15,-10-12 0 0,-11-20 0 16,-14-5-1-16,-17-10 1 16,-18 0 1-16,-7 4 0 15,-1 5 1 1,-2 26 0 0,-5 15-1-16,-6 16 1 0,0 28 0 0,-4 23 0 15,-3 33-1-15,7 29 0 16,3 38-3-16,7 18 1 15,4 29-2-15,7 18 1 0,3-9-2 16,4-3 0-16,4-29-4 16,-1-21 0-16,1-25-6 15,-4-26 0 1,-4-18-4 0,0-13 0-16,-3-9 1 0,-7-10 1 0,-7 3 3 15,0-2 1-15,3-1 7 16,7 4 1-16,1 5 7 15,3 7 0-15,6 0 1 16,12 10 0-16,7 9 1 16,6-1 1-16,11-2 0 31,8-3 0-31,6-1-4 0,11 1 1 0,7-4-1 16,0-3 0-16,3 1-3 15,1-4 1-15,-8 3-2 0,-6 0 0 16,-8-3 0-16,-3 1 0 15,-7-1-1 1,-8 0 1 0,-6-3 0-16,-4 0 0 0,-7 0 0 0,-3 0 0 15,-11 3 0-15,0 0 0 16,-4 0-1-16,-3 4 1 16,0 2 0-16,0 0 0 15,3 4-1-15,8-1 1 16,-5-2-1-16,8 2 0 15,8-2 0 1,2-4 1-16,4-3-1 16,0 0 1-16,0-3-1 0,1 0 1 0,-1 0 0 15,-4 0 1-15,1 7-2 16,-1 5 1 0,1 7 0-16,0-3 0 0,3-4 0 15,0 1 0-15,0-4-1 16,4-3 1-1,3 1 0 1,3-7 1 0,5 3 0-1,-5-6 0-15,1-13 0 0,-4-9 0 0,7-16 1 0,8-15 0 0,-1-10-1 16,-3-16 1-16,-8-21-1 16,1-16 1-16,-11-7 1 15,-7 4 0-15,-14 0-1 16,-3-4 0-1,-4 20 0 1,-8 12 0-16,5 12-1 0,-1 29 0 0,-3 24-1 16,-4 26 1-16,1 32-2 0,-1 21 0 15,0 38-1-15,0 15 0 16,8 26 0-16,3 9 0 16,3-10-2-16,4-6 0 15,0-21-7-15,7-20 0 16,0-15-1-16,7-19 1 31</inkml:trace>
  <inkml:trace contextRef="#ctx0" brushRef="#br0" timeOffset="59022.18">19241 10636 45 0,'28'38'22'0,"11"-4"-24"0,-22-27 46 0,4-4-45 16,11 3 1-16,7-3-1 16,3-3 1-16,4 3-3 15,7 0 0-15,0 4-5 16,-4-1 1-16,-6 0-7 16,-8-9 1-16</inkml:trace>
  <inkml:trace contextRef="#ctx0" brushRef="#br0" timeOffset="59543.49">19925 10893 31 0,'25'38'15'0,"-15"47"-11"0,-10-70 22 15,0 4-26-15,0 0 0 16,0-3-2-16,0-1 1 16,-3-8-3-16,-1-7 1 15,1-7-5-15,-1-11 1 16,1-14 0-16,-8-5 0 15,4-1 2-15,0 3 1 16,0 7 6-16,3 6 0 16,4 7 5-16,7 8 0 0,4 10 1 15,7 4 1-15,3 2-2 16,0 1 0-16,4-4-1 16,3 0 0-16,-7-6-2 15,7-3 0-15,7-3-1 16,1-1 1-16,-8 1-3 15,0-3 1-15,-3-7-2 16,-7 0 0-16,-4 1-1 16,-4-4 1 15,-6 0-1-31,-4 6 0 16,-4 1 0-16,-3 3 0 15,-3 2 0-15,-5 4 0 0,1 6-1 0,-3 10 0 0,3 2 0 16,3 4 0-16,0 6-1 15,8 4 0-15,3 2-2 16,7 3 0-16,4-2-1 0,3-7 0 31,0-6-1-31,7-13 1 16,7-12 1-16,0-4 0 0,-3-5 2 0,-4-4 0 16,-3-6-2-16,3-7 0 15</inkml:trace>
  <inkml:trace contextRef="#ctx0" brushRef="#br0" timeOffset="59923.43">20609 10774 40 0,'0'38'20'0,"-3"25"-22"0,6-45 42 0,1 11-38 16,-1 2 0-16,-3-3 0 15,4-3 0-15,-4-6-3 16,0-6 0-16,0-13 2 16,0-16 0-16,0-9-1 15,0-6 0-15,3-7 0 16,4-3 0-16,4 3 0 16,3 1 1-16,0 5 0 15,11 11 0-15,7 11 1 16,14 10 1-16,6 19-1 15,5 15 0-15,10 17-1 0,-4 2 1 16,-13 0-1-16,-1 1 0 16,-3-4-1-16,0-10 1 15,-11-5-6-15,-10-10 0 32,-14-12-10 14,-11-10 0-30</inkml:trace>
  <inkml:trace contextRef="#ctx0" brushRef="#br0" timeOffset="60987.24">22493 9692 35 0,'28'-44'17'0,"-10"16"0"16,-14 16 18-16,-4-4-30 16,0 3 0-16,0 4 2 15,-8 9 1-15,-9 13-11 16,-15 18 1-16,-3 22 6 16,-15 23 1-16,-13 27-4 15,-18 29 1-15,-11 34-2 16,0 13 0-16,1 24-2 15,-8 1 1-15,14-6-2 16,8-10 1 0,10-16-4-1,10-27 0-15,11-32-11 32,14-29 1-32</inkml:trace>
  <inkml:trace contextRef="#ctx0" brushRef="#br0" timeOffset="61569.68">22892 10802 42 0,'0'-6'21'0,"-7"12"-13"0,3-9 27 0,1 6-33 0,-8 4 1 0,-3-1 0 15,-7 0 1-15,-4 4-6 16,0-1 1-16,-3 4 2 15,0 2 1-15,0 4-2 16,0 6 1-16,3 0-1 16,4 7 1-16,3-4 0 15,4 0 0-15,7-6-1 0,7-6 1 16,7-4 0-16,3-5 0 16,5-4-1-16,2-10 1 15,4-2-1-15,1 0 1 16,-1-7-1-16,0 0 1 15,0 1-1-15,-3 5 1 16,-1 7-1-16,-3 6 1 16,1 7-1-16,-1 8 1 15,-4-2-1-15,1 0 1 16,-4-1 0-16,0 1 0 16,0 0 0-16,0-1 0 15,0 1-2 1,0-3 1-16,-3-1-7 0,-1-2 1 0,1-7-11 15,-1-10 0-15</inkml:trace>
  <inkml:trace contextRef="#ctx0" brushRef="#br0" timeOffset="61854.99">23121 10994 36 0,'0'6'18'0,"-7"-28"-11"0,7 13 19 0,-4-1-21 0,1-2 0 0,3-1 5 15,-4 1 0-15,1 2-12 16,3 1 1-16,0 3 8 0,3-4 1 16,4 1-4-16,1 6 1 15,6-1-3-15,3 1 1 16,8 0-4-16,3 3 1 15,0-3-5-15,1 3 1 16,-5 0-6 0,-2 3 1-16,-1 0-9 0,0-3 0 15</inkml:trace>
  <inkml:trace contextRef="#ctx0" brushRef="#br0" timeOffset="62128.21">23597 10915 27 0,'7'13'13'0,"4"9"3"0,-11-16 11 0,3 4-23 0,-3 5 0 0,0 7 4 0,0-3 1 0,-3 3-10 16,3 0 1-16,-4 3 6 15,1 0 1-15,-1 0-2 16,1 0 0-16,-1-3-3 15,1-3 1-15,-1-3-4 16,1-7 1-16,-1-6-3 16,4-6 0-16,4-9-6 15,-1-7 0-15,4-3-8 16,0-10 0-16</inkml:trace>
  <inkml:trace contextRef="#ctx0" brushRef="#br0" timeOffset="62313.03">23576 10693 48 0,'4'-3'24'0,"17"-16"-22"0,-14 12 38 16,0-2-40-16,0 0 1 16,4-1-3-16,3-2 0 15,3-4-2-15,5 3 0 0,-1-2-10 16,7-13 0-16</inkml:trace>
  <inkml:trace contextRef="#ctx0" brushRef="#br0" timeOffset="62574.08">24035 9865 33 0,'10'88'16'0,"-10"3"-9"16,-3-66 18-16,-4 25-24 16,0 22 1-16,3 22 0 15,-3 13 1-15,0 12-4 0,4 3 0 16,-1-6 2 0,0-19 0-16,1-18-5 0,-1-20 0 15,1-18-6-15,-1-22 0 31,-6-16-2-31,-11-9 1 0</inkml:trace>
  <inkml:trace contextRef="#ctx0" brushRef="#br0" timeOffset="62967.58">23566 10812 47 0,'38'16'23'0,"40"-26"-26"0,-50 1 51 16,15-10-48-16,6-3 0 0,-3-13 0 0,10-8 0 0,4 5-1 16,-7 0 1-16,-7 1-1 15,-11 5 1-15,-7 4-1 16,-3 12 1-16,-4 7-2 16,-7 12 0-16,-3 7-1 15,-4 5 0-15,-3 7 0 16,-4 10 0-16,0-1 0 15,-4 0 1-15,1 10 2 16,-4 6 0-16,-1-3 3 16,5 3 1-16,3 3-1 15,3 0 1-15,-3-9-1 16,4-3 1-16,3-1-2 16,0-12 1-16,4-6-3 15,3-6 1 16,7-7-1 1,0-3 0-32,0 0-1 0,0-3 0 15,1 0-5-15,-5 0 0 0,4-6-9 16,-6-10 1-16</inkml:trace>
  <inkml:trace contextRef="#ctx0" brushRef="#br0" timeOffset="63551.81">24500 10984 49 0,'-7'50'24'0,"0"1"-24"0,7-45 39 0,0 3-38 0,0-2 0 0,0-1 0 15,0-3 1-15,0-3-3 16,7-6 1-16,0-4 1 15,0-5 0-15,1-4-2 16,-1 0 1-16,-4-3-1 16,4 0 1-16,-3 6-1 15,-1 7 0-15,-3 9-1 16,4 3 1-16,-1 7 0 0,1 8 1 16,-1 4-1-1,1-12 1-15,-1-4-1 0,1 3 1 16,-1-5-1-16,-3-1 1 15,0-3-2-15,0 0 1 16,0 0-1-16,4-3 1 16,0-7-1-16,-1-2 1 15,4-10-1-15,0 3 1 16,4 0 0-16,3-3 0 16,3 0 0-16,-2 0 1 15,2 7 0-15,1 2 1 16,0 4-1-16,-4 2 0 0,0 7 0 15,0 0 1-15,-4 3-1 16,1 1 1 15,0 2-1-31,-4 6 0 0,-4 1 0 0,1-1 0 0,-4 4 0 16,0 3 0 0,0-3 0-16,0 2 0 0,0-2-3 15,0 3 0-15,7-10-9 16,3-6 0-16</inkml:trace>
  <inkml:trace contextRef="#ctx0" brushRef="#br0" timeOffset="64159.77">24952 11091 48 0,'14'22'24'0,"0"0"-22"0,-7-19 40 0,4 3-41 0,6-3 0 16,1 1 1-16,0-8 0 16,6-2-3-16,5-3 1 15,-1-4 0-15,-3-9 1 16,-4-6-1-16,-4-3 1 16,-6-7-3-16,-7 7 1 15,-4-1-2-15,-8 4 1 16,-2 9-2-16,-1 10 1 15,-3 6 0-15,4 9 0 0,-1 13 0 16,0 9 1-16,8 7 1 16,-1 2 1-16,4 7 0 15,4 0 0 1,10-3 0 0,0-7 1-16,11-2 0 0,3-10 1 0,4-10-2 15,14-3 1-15,10-15 0 16,8-19 0-16,3-13-2 15,0-21 1-15,0-13 0 16,-11-13 0-16,-10-9 0 16,-11-19 1-16,-10-12 0 15,-11 6 1-15,-14-4 0 32,-11 20 0-1,-10-1-1-31,-3 10 1 15,-5 19-1-15,-2 12 0 0,-5 26-1 0,-2 24 1 0,-1 32-1 16,-4 25 1-16,1 25-1 0,3 19 0 0,8 24 0 0,6 14 1 16,11 9-2-16,3 3 1 15,8-13-3-15,3-18 0 16,7-23-7-16,0-18 1 31,3-22-6-31,1-22 1 16</inkml:trace>
  <inkml:trace contextRef="#ctx0" brushRef="#br0" timeOffset="64363.39">25090 10705 37 0,'3'35'18'0,"-3"21"-13"0,0-46 30 0,11-4-32 0,-1 3 1 0,4 1 0 16,8-4 0-16,13 0-6 15,7-3 0-15,8-3 2 16,2 0 0-16,1-3-6 16,-7 0 0-16,0-6-8 15,-18-7 0-15</inkml:trace>
  <inkml:trace contextRef="#ctx0" brushRef="#br0" timeOffset="64533.28">25636 10931 38 0,'7'56'19'0,"0"26"-20"0,-7-63 28 16,0 6-28-16,0 3 1 15,0 0-3-15,0-6 1 16,0-3-3-16,0-9 0 16,0-10-5-16,0-19 0 15</inkml:trace>
  <inkml:trace contextRef="#ctx0" brushRef="#br0" timeOffset="64931.89">25665 10762 27 0,'10'25'13'0,"4"16"-4"0,-3-32 21 0,3 0-29 16,0 4 0-16,0-4 0 15,7-2 0-15,4-4-3 16,3-3 1-16,4-7-2 16,3 1 0-16,8-3 0 15,10-4 0-15,-8-2 0 16,5 8 1-16,-1 10 1 16,1 1 1-16,-12-1 3 15,-6 0 0-15,-7 0 0 16,-4 0 0-16,-10 0 0 15,-15 3 0-15,-7 1-1 0,-6 2 1 16,-4 4-2-16,-4 9 1 16,-3 6 0-16,0 10 0 15,3 5 0-15,4 14 1 16,7-10-1-16,10-3 1 31,4-7-3-31,11-8 0 0,6-11-6 16,1-8 1-16,17-10-8 0,15-10 0 15</inkml:trace>
  <inkml:trace contextRef="#ctx0" brushRef="#br0" timeOffset="65503.84">27598 9532 29 0,'56'-34'14'0,"4"25"-2"0,-46 5 18 0,4 1-27 0,0 0 1 0,-4 0 2 0,-4 3 0 0,-3 9-7 15,-7 13 0-15,-21 16 5 16,-18 18 1-16,-24 29-2 16,-22 28 0-16,-6 25-2 15,-22 25 1-15,0 19-1 78,0 22 0-78,14-13 0 16,14 16 0-16,4 3 0 0,7-12 0 0,7-13-2 0,14-13 0 0,11-40-8 0,10-35 1 0,18-34-8 0,14-38 0 0</inkml:trace>
  <inkml:trace contextRef="#ctx0" brushRef="#br0" timeOffset="66193.3">27989 10163 46 0,'4'15'23'0,"-46"23"-23"0,31-19 36 16,-7 9-34-16,4 19 0 15,-7 25 0-15,-4 19 0 16,-6 25-3-16,6 22 0 16,0-3 1-16,8-6 1 0,10-13-6 15,7-25 0-15,3-22-9 16,8-22 1-16,-1-19-1 15,11-16 1-15</inkml:trace>
  <inkml:trace contextRef="#ctx0" brushRef="#br0" timeOffset="66428.73">28095 11185 29 0,'0'41'14'0,"-14"3"-7"15,11-32 26-15,-4 7-32 16,-4 3 0-16,0 0 0 0,4-6 0 16,0-4-6-16,4-6 1 15,6-12-7-15,8-10 1 16</inkml:trace>
  <inkml:trace contextRef="#ctx0" brushRef="#br0" timeOffset="66606.23">27947 10846 39 0,'0'19'19'0,"25"0"-18"0,-18-13 31 0,3 1-36 16,1 2 1-16,0 0-15 15,3 4 0-15,3-4 17 16,8 4 1-16</inkml:trace>
  <inkml:trace contextRef="#ctx0" brushRef="#br0" timeOffset="67318.39">28236 11336 42 0,'-10'37'21'0,"6"-15"-25"0,4-22 41 0,0 0-37 16,7-9 0-16,7-7 0 15,4-3 0-15,0-6 0 16,3-6 0-16,-4 3 0 15,1-1 0-15,-4 7-1 16,-3 4 1-16,-4 5-2 16,0 10 1-16,0 6-2 15,-3 6 0-15,3 4-1 16,-4 0 0-16,-3-1 1 16,4 4 0-16,-1 3 1 15,1-1 1-15,-4 1 1 16,0 3 0-16,0-6 0 15,0-7 1-15,0-3-2 16,7-2 1-16,0-4 0 16,0-7 0-16,3 1 0 15,1-6 1-15,7 2-1 16,-4-2 1 0,-4 5 0-16,4 4 0 0,-3-3-1 0,3 3 1 15,-3 0-1-15,-1 3 0 16,1-4 0-16,-4 4 0 15,0 0 1-15,0 4 0 16,0 2 0-16,0 3 1 16,0 7 1-16,0 0 0 31,0-1 0-31,-3 1 1 16,3 0-1-1,0-1 0-15,0 1-1 16,-3 0 1-16,-1-1-4 0,4-2 0 0,4 0-9 0,-1-7 1 0,8-9-4 15,0-7 1-15</inkml:trace>
  <inkml:trace contextRef="#ctx0" brushRef="#br0" timeOffset="67534.95">28917 11304 43 0,'-3'35'21'0,"-8"21"-19"16,11-43 39-16,-3 2-40 16,3 7 1-16,0 3 0 15,-4-3 0-15,1-6-6 16,-1-3 1-16,0-10-6 0,1-10 0 16,-1-5-5-16,-3-16 0 15</inkml:trace>
  <inkml:trace contextRef="#ctx0" brushRef="#br0" timeOffset="67949.63">28720 10802 45 0,'10'7'22'0,"11"-7"-27"0,-10-7 41 0,3-2-40 16,7-7 1-16,7 4-9 15,-3-10 0-15,3-9 8 16,11-7 1-16,11-3-8 16,-1-15 1-16,0-10 1 15,1-6 0-15,3-7 7 16,-4 1 0-16,-7 9 5 16,-6 3 1-16,-8 6 1 15,-3 17 1-15,-4 8 0 16,0 19 0-16,-3 13-2 15,-8 10 0-15,-3 14 0 16,-7 11 0-16,-10 21-3 16,-8 22 1-16,-3 16-1 31,-4 19 1-15,-7 16-1-16,4 12 0 0,3 12-1 0,4-9 1 0,4-3 0 0,6-19 0 15,4-18-2-15,7-20 1 16,0-21-6-16,4-26 1 15,-1-18-4 1,-3-13 0 0</inkml:trace>
  <inkml:trace contextRef="#ctx0" brushRef="#br0" timeOffset="68132.69">28914 11125 48 0,'7'19'24'0,"17"0"-19"0,-17-19 48 15,18-3-50-15,10-3 0 0,18-4-1 16,18 1 1-16,3-1-8 16,-10 1 0-16,-8 6-5 15,-10 9 0-15,-18 7-8 16,-7 2 1-16</inkml:trace>
  <inkml:trace contextRef="#ctx0" brushRef="#br0" timeOffset="69030.75">29693 11370 41 0,'0'3'20'0,"-3"-3"-24"0,-4 0 31 0,0 3-27 0,-4 4 0 0,-3 2-1 16,-4 7 1-16,4 6-1 16,0 0 1-16,4 0-1 15,-1-4 1-15,4 1 0 16,3 0 0-16,4-7-1 16,7-8 1-16,8-4 0 15,-1-4 0-15,3-5-1 0,-3-3 1 16,1-4-1-16,-1-3 0 15,0 0-2-15,-4-3 1 16,1 3 0 0,-1 1 0-16,1 5 0 0,-4 13 1 31,0 6 1-31,0 10 1 16,0 3 0-16,0 9 0 15,15 13 1-15,6-7 0 31,7-5 0-15,4-11 1-16,0-5-1 0,14-16 0 0,7-16 1 16,7-16 0-16,14-18 1 0,0-28 0 0,-11-23 0 31,-10-9 0-15,-10-9 1-16,-8-3 1 0,-17-4-2 0,-11 4 1 15,-11 12-2-15,-6 22 0 0,-8 9-2 16,-10 23 0-16,-11 24-1 15,-3 16 0-15,0 29 0 16,-8 24 0-16,-2 23-1 16,-1 24 0-1,3 29-1-15,5 22 1 16,9 18-2-16,12-2 1 0,10 2-7 16,7-18 0-16,7-19-7 15,3-35 1-15</inkml:trace>
  <inkml:trace contextRef="#ctx0" brushRef="#br0" timeOffset="69306.59">29986 11207 41 0,'35'38'20'0,"8"-20"-18"0,-15-14 31 16,11-1-34-16,3 0 0 0,7 6-8 16,4 1 0-16,0 2 2 15,-7-9 1-15</inkml:trace>
  <inkml:trace contextRef="#ctx0" brushRef="#br0" timeOffset="69414.53">30473 11414 34 0,'-14'56'17'0,"7"29"-12"0,3-66 24 0,1 9-28 15,-1 7 1-15,1-4-2 16,-1-3 1-16,1-9-6 16,3-13 1-16,0-6-7 15,7-15 1-15</inkml:trace>
  <inkml:trace contextRef="#ctx0" brushRef="#br0" timeOffset="69751.34">30462 11339 10 0,'22'9'5'0,"6"19"14"0,-18-18-5 16,4-1-9-16,1 1 0 15,6 5 3-15,7 4 1 0,4 0-11 16,-1-7 0-1,1 1 8-15,-7-7 0 16,-4-3-3-16,-3-6 0 0,-4-3-1 16,-7-3 0-16,-7-1-1 15,-7 4 0-15,-7 3 0 16,-7 3 1-16,-4 3-1 16,4 3 1-16,0 7-1 15,-1 5 1-15,5 8-1 16,3-1 1-16,3 0-5 15,7 0 1-15,4 3-1 16,0-3 0-16,8-6-4 16,9-10 1-16,4-9-6 15,4-6 1 1,0-3 0 0,-1-10 0-16</inkml:trace>
  <inkml:trace contextRef="#ctx0" brushRef="#br0" timeOffset="70021.62">30847 11549 29 0,'0'37'14'0,"0"17"-14"0,0-42 28 0,0 7-27 0,0 0 1 0,0-3 0 0,3-7 0 15,1-6-3-15,3-9 1 16,0-7 1-16,4-2 1 16,-1-10-1-16,4-1 0 15,4-5-1-15,0 6 1 16,-1 3-1-16,4 9 1 15,1 10 0-15,-1 6 0 16,0 13-1-16,-3 3 1 16,-1 3-1-16,1 6 1 15,-4-3-3-15,-3-6 1 16,-1-3-9-16,4-7 1 0,7-9-2 16,4-6 0-16</inkml:trace>
  <inkml:trace contextRef="#ctx0" brushRef="#br0" timeOffset="70362.55">31679 11383 26 0,'18'-16'13'0,"-18"19"-5"0,4 0 23 0,-8 3-29 16,1 4 0-16,-8-1 0 16,-7-2 1-16,-6-1-4 15,-8 6 0-15,-3-2 2 16,-4 5 0-16,4 4-1 15,6 0 1-15,1 0-1 16,7 0 1-16,7-1-1 0,7 4 1 16,7-6 0-16,10 0 1 15,8-1-1-15,10 11 0 16,7-4-1-16,-6-1 1 16,-5 1-2-16,-13 4 1 15,-15-1-1-15,-13 0 1 16,-11 3-3-16,-18-6 1 15,-4-6-9-15,-3-4 0 16,8-6-1-16,2-3 1 16</inkml:trace>
  <inkml:trace contextRef="#ctx0" brushRef="#br0" timeOffset="70503.45">31990 11953 38 0,'10'29'19'0,"-13"-39"-65"0,-1 1 37 0</inkml:trace>
  <inkml:trace contextRef="#ctx0" brushRef="#br1" timeOffset="78924.2">5479 11517 39 0,'14'22'19'0,"21"-40"-15"16,-21 5 20-16,7-12-22 0,8-19 0 16,9-16 0-16,1-18 1 15,0-13-4-15,-4-9 0 16,4-4 2-16,0 4 1 15,-4-7-2-15,-3 4 0 16,7 12 0-16,-15 3 0 16,1 13 0-16,-11 15 0 15,4 16-1-15,-15 7 1 16,4 18-2-16,-7 19 1 0,0 16-2 16,4 18 1-16,-1 13-3 15,5 22 1-15,-1 9-1 16,10 17 0-16,-6 17 1 15,10 14 1-15,7-1 0 16,-7-2 1-16,8-7 1 16,-5-16 1-16,1-18 1 15,-11-20 0 1,0-12-1-16,-3-18 1 0,-1-13 1 16,-6-10 0-16,-8-15-1 15,-6-7 1-15,-15-6-1 16,-14-6 1-16,-21 0-1 15,-3 0 1-15,-18-3-2 16,-18 3 0-16,-10 6 0 16,-1 3 1-16,1 4-1 15,3 2 0-15,4 7 0 16,21 3 0-16,10 3 0 0,11 4 0 16,11 5 1-16,10-2 0 15,21-1 1-15,8-6 0 16,17-6 1-16,24-6 0 15,12-10 1-15,27-9 0 16,29-16-1-16,28-3 1 16,11 0-3-16,3-7 0 15,7-5-1-15,-18-4 0 16,-20 0-1-16,-11 10 0 16,-18 9-1-16,-11 3 1 0,-13 7 1 15,-8 6 0-15,-28 12-1 16,-21 16 1-16,-10 16 0 15,-36 9 0-15,-14 15 1 16,-25 23 0-16,-10 3 0 16,-7 12 1-16,-18 4-2 15,-7 3 1-15,14 2-2 16,14 1 1-16,14-6-3 16,11-7 0-16,0-12-8 15,18-10 1-15,10-22-2 16,18-18 0-16</inkml:trace>
  <inkml:trace contextRef="#ctx0" brushRef="#br1" timeOffset="79482.39">6346 11260 28 0,'82'-37'14'0,"45"-35"-6"15,-89 53 22-15,12-19-28 16,-1-12 0-16,4-13 4 15,-14-3 0-15,-4-6-6 16,-10-3 0-16,-11 0 4 16,-14 6 1-16,-21 6-1 15,-21 10 1-15,-26 6-2 16,-13 3 0-16,-10 9-2 16,-29 10 1-16,-14 16-2 0,10 12 1 15,-6 13-3-15,-8 18 0 16,0 16-3-16,26 13 0 15,-5 18-2-15,25 14 1 16,1 17-4-16,17 4 1 16,10 22-4-16,4 4 0 15</inkml:trace>
  <inkml:trace contextRef="#ctx0" brushRef="#br1" timeOffset="79721.45">5024 12151 23 0,'42'91'11'0,"81"-63"3"0,-73-34 14 16,31-13-24-16,28-28 0 0,15-13 0 15,24-15 1 1,7-19-8-16,-10-16 1 0,-18 7 4 16,-18-4 0-16,-10 4-3 15,-21 2 1-15,-15-2-1 16,-14-4 1-16,-10 1-1 16,-11 5 1-16,-13-5 0 15,-15 15 0-15,-25 3 1 16,-25 6 0-16,-20 20-2 15,-32 8 0-15,-22 29-8 16,-6 22 0-16,-19 19-3 16,1 18 1-16</inkml:trace>
  <inkml:trace contextRef="#ctx0" brushRef="#br1" timeOffset="103606.92">4911 8281 35 0,'10'38'17'0,"15"-41"-11"0,-18 3 18 0,0-7-23 15,7-8 1-15,4-10 2 16,7-13 0-16,10-15-4 16,4-13 0-16,-4-12 2 15,4-13 0-15,-1-3 0 16,8-4 0-16,-3 7-2 15,-5 13 1-15,1 6-2 16,-3 9 0-16,-12 7 0 16,-3 12 0-16,-10 12-1 15,0 14 0-15,-11 18-2 16,-4 12 0-16,-7 13-1 16,-3 22 1-16,11 19 0 15,-8 13 0-15,11 11 2 0,0 14 0 16,0 6 1-1,11-7 1-15,-1-18 2 0,-3-10 1 16,4-22-1-16,0-12 0 16,-8-13-1-16,-3-9 1 15,-10-16-2-15,-12-12 1 16,-9-4-1-16,-8 1 0 16,-11-7-1-16,-6-3 1 15,-7 0-1-15,-4 0 1 16,-4 0-1-16,4 0 0 31,7 3-1-31,7 7 1 0,7 3 0 0,11 5 0 0,-4 8 1 16,11 2 0-16,7-3 0 15,10 3 1-15,4 0 0 16,14 1 1 0,4-4 0-16,10 0 0 0,21-9 0 15,15-16 1-15,20-6-2 16,4-13 1-16,1-6-1 15,13-10 1-15,0 1-1 16,0-4 0 0,-14 4-2-1,-10 3 1-15,-11 6 0 0,-11 3 0 0,-10 12-1 16,-18 4 0-16,-14 19 0 16,-17 18 1-16,-18 13-1 15,-32 28 0-15,-11 10 0 16,-14 15 0-16,-17 19-3 0,-7 13 1 31,-1 2-6-15,19 1 0-1,13-22-1-15,11-19 0 16</inkml:trace>
  <inkml:trace contextRef="#ctx0" brushRef="#br1" timeOffset="104507.21">5570 8297 26 0,'-7'34'13'15,"14"-5"-11"-15,-7-26 25 0,7-3-23 0,4-6 1 0,10-10 2 16,0-22 0-16,18-15-10 16,0-16 1-16,10-16 5 15,11-15 1-15,4 0-3 16,3-10 0-16,-7 6-2 15,-7 10 1 1,-7 6 0-16,-11 19 0 0,0 7 0 0,-14 15 0 16,0 9 0-16,-3 13 0 31,-11 41-3 0,-7 18 1-15,-3 19-1-1,-1 20 1-15,-6 11-1 16,2 7 1-16,5 6-1 0,-4 7 1 0,3-4 2 0,4-12 1 0,0-3-2 0,0-10 1 16,-3-12 0-16,-1-7 0 15,4-12 0-15,0-6 0 16,4-16 1-16,3-10 0 0,3-15-1 16,1-13 1-16,-4-6-1 15,-3-15 1-15,-8-4-1 16,-17-6 1-16,-11 0-2 15,-17-3 1 17,-11 12 0-17,0 7 0 17,-7-1 0-32,-18 10 0 0,11 4 0 0,-7 2 0 0,7 7 0 0,10 2 0 0,4 4 1 15,15 6 0-15,13 7-1 0,7-1 1 0,11-6 0 16,25-3 1-16,13-9-1 15,26-1 0-15,13-8-1 16,18-7 1-16,25-10 0 16,14 4 0-16,0-13-1 0,-4-6 0 15,1-1 0 17,-18 11 0-32,-11-4 0 15,-11 9 0-15,-20 7-1 0,-15 6 0 0,-21 13 0 0,-24 21 0 16,-22 16 0-16,-14 13 0 15,-31 28 0-15,-40 19 0 16,-13 22 0-16,-18 15 1 16,-18 10-3-16,0-6 1 0,1-13-7 15,9-29 0-15,8-24-1 16,25-16 1-16</inkml:trace>
  <inkml:trace contextRef="#ctx0" brushRef="#br1" timeOffset="105108.45">5973 8542 34 0,'158'-38'17'0,"12"-19"-21"0,-121 32 34 15,18-6-30-15,11-22 1 16,3-16 2-16,0-13 1 16,-3-12-3-16,-18-25 1 15,-11-16 2 16,-17-6 1-31,-22 0-1 32,-13 3 0-17,-26 6-2 17,-38 16 1-32,-28 6-2 0,-28 16 0 15,-36 19-2-15,-14 12 1 0,-31 26-2 16,-1 27 0-16,-14 23-3 0,0 28 0 0,15 28-2 0,13 31 0 0,-38 151-2 0,60-29 1 0,49-18 1 15,32-19 1-15,35-22 2 16,42-18 1-16,39-14 0 16,53-5 0-16,46-20 2 15,46-24 1-15,67-19-1 16,35-23 0 15,18-24 1-31,21-10 1 16,-21-21 5-16,-25-10 0 0,-35-19 3 0,-36-13 1 0,-20-21 1 15,-40-29 0-15,-24-15-4 16,-35-16 0-16,-39-9-8 0,-15-1 0 16,-34-5-13-16,-40-1 0 15</inkml:trace>
  <inkml:trace contextRef="#ctx0" brushRef="#br1" timeOffset="108351.09">11497 8106 8 0,'0'3'4'0,"-7"9"5"16,7-15 5-16,-4 6-12 16,1-3 1-16,3 0 1 15,-4 3 0-15,1 1-5 0,-1-1 0 16,4 0 4-16,4 0 1 15,-1 0-1-15,1-3 0 16,7 0-1-16,-1-3 0 16,4 0 0-16,0 0 0 15,4 0-1-15,0-1 1 16,6 1-1-16,5-3 0 16,2 0 0-16,5 0 1 15,2-1-1-15,-2 4 1 16,6 0-1-16,0-3 1 0,15 3-1 15,3-4 0-15,-4-2 0 16,8 3 1-16,-1-1 0 16,-3 1 0-16,4 3 0 15,3 3 0-15,3 0 0 16,4 0 1-16,4 0-2 16,3 0 1-16,-7 0-1 15,4 0 0-15,6 0-1 16,8-9 1-16,3-1-2 15,8 1 1-15,-8-4 0 16,11 1 1-16,7 2-1 16,3 1 0-16,-7 3 1 15,8-4 0-15,13 7-1 16,1 3 1-16,-4-3-1 16,7 0 0-16,4 0 0 0,6 3 1 15,-10-4-1-15,14 4 0 16,8 0 0-1,-1 0 0-15,-3 0 0 0,6 4 0 16,8-4 0-16,-11 0 0 16,11 6 0-16,3 0 1 15,-10 4-1-15,11-1 0 16,-5 0 0-16,-2-2 1 16,-8-4 0-16,-3 0 0 15,-4 0 0-15,-4 3 0 16,-17 1 0-16,-10-1 0 0,-4 3-1 15,-15 4 1-15,-6-1-3 16,-14-2 0-16,-15-4-13 16,-10-6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E9418-D528-4FEA-A2DB-B1F624B2347E}" type="datetimeFigureOut">
              <a:rPr lang="en-US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3E06-DD70-4923-9255-338E5E320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2 foundations to build</a:t>
            </a:r>
          </a:p>
          <a:p>
            <a:r>
              <a:rPr lang="en-US">
                <a:cs typeface="Calibri"/>
              </a:rPr>
              <a:t>- Math: Many methods we dev use functions. How to approach all functions in general? Taylor series.</a:t>
            </a:r>
          </a:p>
          <a:p>
            <a:r>
              <a:rPr lang="en-US">
                <a:cs typeface="Calibri"/>
              </a:rPr>
              <a:t>- Computer: How are numbers represented? What are the limitations?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6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 feel for NMs</a:t>
            </a:r>
          </a:p>
          <a:p>
            <a:r>
              <a:rPr lang="en-US">
                <a:cs typeface="Calibri"/>
              </a:rPr>
              <a:t>Taylor series from scratch</a:t>
            </a:r>
          </a:p>
          <a:p>
            <a:r>
              <a:rPr lang="en-US">
                <a:cs typeface="Calibri"/>
              </a:rPr>
              <a:t>Feel for computer numbers / arithmetic and limitations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7B-5008-4079-B0F2-2E08D1C9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Chapter 1 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Math Prelims and Floating-Point Representation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0EB2-768B-4880-B369-6ECFE62FC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4047E4-1292-4502-A893-95CFECBC03C4}"/>
                  </a:ext>
                </a:extLst>
              </p14:cNvPr>
              <p14:cNvContentPartPr/>
              <p14:nvPr/>
            </p14:nvContentPartPr>
            <p14:xfrm>
              <a:off x="4754880" y="3609000"/>
              <a:ext cx="2706840" cy="65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4047E4-1292-4502-A893-95CFECBC03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5520" y="3599640"/>
                <a:ext cx="2725560" cy="66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A4ED-D781-4290-9151-E55CCA19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Two foundations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A7E87-D021-49E8-BED5-3131DE54A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9C162F-C3CC-4980-8D23-5823F4C4AFC2}"/>
                  </a:ext>
                </a:extLst>
              </p14:cNvPr>
              <p14:cNvContentPartPr/>
              <p14:nvPr/>
            </p14:nvContentPartPr>
            <p14:xfrm>
              <a:off x="461160" y="1540800"/>
              <a:ext cx="11657520" cy="508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9C162F-C3CC-4980-8D23-5823F4C4AF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800" y="1531440"/>
                <a:ext cx="11676240" cy="510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063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FB77-1C74-45AA-AA02-A45721C2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Chapter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0CE6-A45D-47BB-A7BE-E4D07651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534F10-1C3C-4DD5-8000-DFD48B5701A9}"/>
                  </a:ext>
                </a:extLst>
              </p14:cNvPr>
              <p14:cNvContentPartPr/>
              <p14:nvPr/>
            </p14:nvContentPartPr>
            <p14:xfrm>
              <a:off x="1557000" y="1460520"/>
              <a:ext cx="9963360" cy="295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534F10-1C3C-4DD5-8000-DFD48B5701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7640" y="1451160"/>
                <a:ext cx="9982080" cy="29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85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Chapter 1  Math Prelims and Floating-Point Representation</vt:lpstr>
      <vt:lpstr>Two foundations</vt:lpstr>
      <vt:lpstr>Outline of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2020-03-23T15:43:45Z</dcterms:created>
  <dcterms:modified xsi:type="dcterms:W3CDTF">2021-02-02T19:50:42Z</dcterms:modified>
</cp:coreProperties>
</file>