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2" r:id="rId2"/>
    <p:sldId id="261" r:id="rId3"/>
    <p:sldId id="263" r:id="rId4"/>
    <p:sldId id="264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F5C63-FC8C-4B33-8243-B766D2415FF3}" v="1" dt="2020-09-08T17:03:40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74357" autoAdjust="0"/>
  </p:normalViewPr>
  <p:slideViewPr>
    <p:cSldViewPr snapToGrid="0">
      <p:cViewPr varScale="1">
        <p:scale>
          <a:sx n="83" d="100"/>
          <a:sy n="83" d="100"/>
        </p:scale>
        <p:origin x="2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fa919fd6-03f8-48d0-9b95-10ac8c9672df" providerId="ADAL" clId="{084F5C63-FC8C-4B33-8243-B766D2415FF3}"/>
    <pc:docChg chg="modSld">
      <pc:chgData name="Chad Vidden" userId="fa919fd6-03f8-48d0-9b95-10ac8c9672df" providerId="ADAL" clId="{084F5C63-FC8C-4B33-8243-B766D2415FF3}" dt="2020-09-08T17:03:40.208" v="0"/>
      <pc:docMkLst>
        <pc:docMk/>
      </pc:docMkLst>
      <pc:sldChg chg="addSp">
        <pc:chgData name="Chad Vidden" userId="fa919fd6-03f8-48d0-9b95-10ac8c9672df" providerId="ADAL" clId="{084F5C63-FC8C-4B33-8243-B766D2415FF3}" dt="2020-09-08T17:03:40.208" v="0"/>
        <pc:sldMkLst>
          <pc:docMk/>
          <pc:sldMk cId="2123868031" sldId="258"/>
        </pc:sldMkLst>
        <pc:inkChg chg="add">
          <ac:chgData name="Chad Vidden" userId="fa919fd6-03f8-48d0-9b95-10ac8c9672df" providerId="ADAL" clId="{084F5C63-FC8C-4B33-8243-B766D2415FF3}" dt="2020-09-08T17:03:40.208" v="0"/>
          <ac:inkMkLst>
            <pc:docMk/>
            <pc:sldMk cId="2123868031" sldId="258"/>
            <ac:inkMk id="3" creationId="{2E1EDEEC-A5CA-41E2-A432-C0935AF1DDC7}"/>
          </ac:inkMkLst>
        </pc:inkChg>
      </pc:sldChg>
      <pc:sldChg chg="addSp">
        <pc:chgData name="Chad Vidden" userId="fa919fd6-03f8-48d0-9b95-10ac8c9672df" providerId="ADAL" clId="{084F5C63-FC8C-4B33-8243-B766D2415FF3}" dt="2020-09-08T17:03:40.208" v="0"/>
        <pc:sldMkLst>
          <pc:docMk/>
          <pc:sldMk cId="2378587493" sldId="261"/>
        </pc:sldMkLst>
        <pc:inkChg chg="add">
          <ac:chgData name="Chad Vidden" userId="fa919fd6-03f8-48d0-9b95-10ac8c9672df" providerId="ADAL" clId="{084F5C63-FC8C-4B33-8243-B766D2415FF3}" dt="2020-09-08T17:03:40.208" v="0"/>
          <ac:inkMkLst>
            <pc:docMk/>
            <pc:sldMk cId="2378587493" sldId="261"/>
            <ac:inkMk id="3" creationId="{EEC46E80-1160-4CE2-9820-1DE3BE0A9C60}"/>
          </ac:inkMkLst>
        </pc:inkChg>
      </pc:sldChg>
      <pc:sldChg chg="addSp">
        <pc:chgData name="Chad Vidden" userId="fa919fd6-03f8-48d0-9b95-10ac8c9672df" providerId="ADAL" clId="{084F5C63-FC8C-4B33-8243-B766D2415FF3}" dt="2020-09-08T17:03:40.208" v="0"/>
        <pc:sldMkLst>
          <pc:docMk/>
          <pc:sldMk cId="366813104" sldId="262"/>
        </pc:sldMkLst>
        <pc:inkChg chg="add">
          <ac:chgData name="Chad Vidden" userId="fa919fd6-03f8-48d0-9b95-10ac8c9672df" providerId="ADAL" clId="{084F5C63-FC8C-4B33-8243-B766D2415FF3}" dt="2020-09-08T17:03:40.208" v="0"/>
          <ac:inkMkLst>
            <pc:docMk/>
            <pc:sldMk cId="366813104" sldId="262"/>
            <ac:inkMk id="4" creationId="{406D1225-B1BF-49F8-B721-E10C50757274}"/>
          </ac:inkMkLst>
        </pc:inkChg>
      </pc:sldChg>
      <pc:sldChg chg="addSp">
        <pc:chgData name="Chad Vidden" userId="fa919fd6-03f8-48d0-9b95-10ac8c9672df" providerId="ADAL" clId="{084F5C63-FC8C-4B33-8243-B766D2415FF3}" dt="2020-09-08T17:03:40.208" v="0"/>
        <pc:sldMkLst>
          <pc:docMk/>
          <pc:sldMk cId="819660561" sldId="263"/>
        </pc:sldMkLst>
        <pc:inkChg chg="add">
          <ac:chgData name="Chad Vidden" userId="fa919fd6-03f8-48d0-9b95-10ac8c9672df" providerId="ADAL" clId="{084F5C63-FC8C-4B33-8243-B766D2415FF3}" dt="2020-09-08T17:03:40.208" v="0"/>
          <ac:inkMkLst>
            <pc:docMk/>
            <pc:sldMk cId="819660561" sldId="263"/>
            <ac:inkMk id="4" creationId="{80F388C7-7B30-4D92-AC2B-C7C9D38F13A1}"/>
          </ac:inkMkLst>
        </pc:inkChg>
      </pc:sldChg>
      <pc:sldChg chg="addSp">
        <pc:chgData name="Chad Vidden" userId="fa919fd6-03f8-48d0-9b95-10ac8c9672df" providerId="ADAL" clId="{084F5C63-FC8C-4B33-8243-B766D2415FF3}" dt="2020-09-08T17:03:40.208" v="0"/>
        <pc:sldMkLst>
          <pc:docMk/>
          <pc:sldMk cId="2091604721" sldId="264"/>
        </pc:sldMkLst>
        <pc:inkChg chg="add">
          <ac:chgData name="Chad Vidden" userId="fa919fd6-03f8-48d0-9b95-10ac8c9672df" providerId="ADAL" clId="{084F5C63-FC8C-4B33-8243-B766D2415FF3}" dt="2020-09-08T17:03:40.208" v="0"/>
          <ac:inkMkLst>
            <pc:docMk/>
            <pc:sldMk cId="2091604721" sldId="264"/>
            <ac:inkMk id="3" creationId="{B29FAA73-3777-48DF-A447-36300889DC72}"/>
          </ac:inkMkLst>
        </pc:inkChg>
      </pc:sldChg>
    </pc:docChg>
  </pc:docChgLst>
  <pc:docChgLst>
    <pc:chgData name="Chad Vidden" userId="S::cvidden@uwlax.edu::fa919fd6-03f8-48d0-9b95-10ac8c9672df" providerId="AD" clId="Web-{CEBF33B5-6C0D-4C7E-31BA-3DE636C101AF}"/>
    <pc:docChg chg="addSld delSld modSld sldOrd">
      <pc:chgData name="Chad Vidden" userId="S::cvidden@uwlax.edu::fa919fd6-03f8-48d0-9b95-10ac8c9672df" providerId="AD" clId="Web-{CEBF33B5-6C0D-4C7E-31BA-3DE636C101AF}" dt="2020-09-03T00:53:20.306" v="1109"/>
      <pc:docMkLst>
        <pc:docMk/>
      </pc:docMkLst>
      <pc:sldChg chg="delSp modSp del modNotes">
        <pc:chgData name="Chad Vidden" userId="S::cvidden@uwlax.edu::fa919fd6-03f8-48d0-9b95-10ac8c9672df" providerId="AD" clId="Web-{CEBF33B5-6C0D-4C7E-31BA-3DE636C101AF}" dt="2020-09-03T00:47:13.718" v="755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CEBF33B5-6C0D-4C7E-31BA-3DE636C101AF}" dt="2020-09-03T00:46:41.514" v="703" actId="20577"/>
          <ac:spMkLst>
            <pc:docMk/>
            <pc:sldMk cId="109857222" sldId="256"/>
            <ac:spMk id="2" creationId="{00000000-0000-0000-0000-000000000000}"/>
          </ac:spMkLst>
        </pc:spChg>
        <pc:inkChg chg="del">
          <ac:chgData name="Chad Vidden" userId="S::cvidden@uwlax.edu::fa919fd6-03f8-48d0-9b95-10ac8c9672df" providerId="AD" clId="Web-{CEBF33B5-6C0D-4C7E-31BA-3DE636C101AF}" dt="2020-09-02T20:18:40.481" v="0"/>
          <ac:inkMkLst>
            <pc:docMk/>
            <pc:sldMk cId="109857222" sldId="256"/>
            <ac:inkMk id="3" creationId="{FC74EA63-BEFE-4765-ACFA-1EE11A6AD8AE}"/>
          </ac:inkMkLst>
        </pc:inkChg>
      </pc:sldChg>
      <pc:sldChg chg="delSp modSp modNotes">
        <pc:chgData name="Chad Vidden" userId="S::cvidden@uwlax.edu::fa919fd6-03f8-48d0-9b95-10ac8c9672df" providerId="AD" clId="Web-{CEBF33B5-6C0D-4C7E-31BA-3DE636C101AF}" dt="2020-09-02T20:32:54.145" v="396"/>
        <pc:sldMkLst>
          <pc:docMk/>
          <pc:sldMk cId="932098906" sldId="257"/>
        </pc:sldMkLst>
        <pc:spChg chg="mod">
          <ac:chgData name="Chad Vidden" userId="S::cvidden@uwlax.edu::fa919fd6-03f8-48d0-9b95-10ac8c9672df" providerId="AD" clId="Web-{CEBF33B5-6C0D-4C7E-31BA-3DE636C101AF}" dt="2020-09-02T20:20:12.109" v="87" actId="20577"/>
          <ac:spMkLst>
            <pc:docMk/>
            <pc:sldMk cId="932098906" sldId="257"/>
            <ac:spMk id="2" creationId="{213156E3-F5D6-4EAF-8963-ED262F275915}"/>
          </ac:spMkLst>
        </pc:spChg>
        <pc:inkChg chg="del">
          <ac:chgData name="Chad Vidden" userId="S::cvidden@uwlax.edu::fa919fd6-03f8-48d0-9b95-10ac8c9672df" providerId="AD" clId="Web-{CEBF33B5-6C0D-4C7E-31BA-3DE636C101AF}" dt="2020-09-02T20:18:49.544" v="1"/>
          <ac:inkMkLst>
            <pc:docMk/>
            <pc:sldMk cId="932098906" sldId="257"/>
            <ac:inkMk id="3" creationId="{1038754D-21AF-4595-8141-46A02CD775E3}"/>
          </ac:inkMkLst>
        </pc:inkChg>
      </pc:sldChg>
      <pc:sldChg chg="delSp modNotes">
        <pc:chgData name="Chad Vidden" userId="S::cvidden@uwlax.edu::fa919fd6-03f8-48d0-9b95-10ac8c9672df" providerId="AD" clId="Web-{CEBF33B5-6C0D-4C7E-31BA-3DE636C101AF}" dt="2020-09-03T00:53:20.306" v="1109"/>
        <pc:sldMkLst>
          <pc:docMk/>
          <pc:sldMk cId="2123868031" sldId="258"/>
        </pc:sldMkLst>
        <pc:inkChg chg="del">
          <ac:chgData name="Chad Vidden" userId="S::cvidden@uwlax.edu::fa919fd6-03f8-48d0-9b95-10ac8c9672df" providerId="AD" clId="Web-{CEBF33B5-6C0D-4C7E-31BA-3DE636C101AF}" dt="2020-09-02T20:18:54.544" v="2"/>
          <ac:inkMkLst>
            <pc:docMk/>
            <pc:sldMk cId="2123868031" sldId="258"/>
            <ac:inkMk id="3" creationId="{D05881D4-290F-4442-9C85-736B212939E1}"/>
          </ac:inkMkLst>
        </pc:inkChg>
      </pc:sldChg>
      <pc:sldChg chg="delSp modSp new ord modNotes">
        <pc:chgData name="Chad Vidden" userId="S::cvidden@uwlax.edu::fa919fd6-03f8-48d0-9b95-10ac8c9672df" providerId="AD" clId="Web-{CEBF33B5-6C0D-4C7E-31BA-3DE636C101AF}" dt="2020-09-03T00:50:57.724" v="907"/>
        <pc:sldMkLst>
          <pc:docMk/>
          <pc:sldMk cId="2368103611" sldId="259"/>
        </pc:sldMkLst>
        <pc:spChg chg="mod">
          <ac:chgData name="Chad Vidden" userId="S::cvidden@uwlax.edu::fa919fd6-03f8-48d0-9b95-10ac8c9672df" providerId="AD" clId="Web-{CEBF33B5-6C0D-4C7E-31BA-3DE636C101AF}" dt="2020-09-02T20:27:20.011" v="202" actId="20577"/>
          <ac:spMkLst>
            <pc:docMk/>
            <pc:sldMk cId="2368103611" sldId="259"/>
            <ac:spMk id="2" creationId="{1415B5CE-FEBB-4C99-9036-1BE77F1F4274}"/>
          </ac:spMkLst>
        </pc:spChg>
        <pc:spChg chg="del">
          <ac:chgData name="Chad Vidden" userId="S::cvidden@uwlax.edu::fa919fd6-03f8-48d0-9b95-10ac8c9672df" providerId="AD" clId="Web-{CEBF33B5-6C0D-4C7E-31BA-3DE636C101AF}" dt="2020-09-03T00:47:44.203" v="760"/>
          <ac:spMkLst>
            <pc:docMk/>
            <pc:sldMk cId="2368103611" sldId="259"/>
            <ac:spMk id="3" creationId="{25F9E220-9EAD-4488-815B-ACCB93D2947C}"/>
          </ac:spMkLst>
        </pc:spChg>
      </pc:sldChg>
      <pc:sldChg chg="delSp modSp new modNotes">
        <pc:chgData name="Chad Vidden" userId="S::cvidden@uwlax.edu::fa919fd6-03f8-48d0-9b95-10ac8c9672df" providerId="AD" clId="Web-{CEBF33B5-6C0D-4C7E-31BA-3DE636C101AF}" dt="2020-09-03T00:47:46.641" v="761"/>
        <pc:sldMkLst>
          <pc:docMk/>
          <pc:sldMk cId="4208923169" sldId="260"/>
        </pc:sldMkLst>
        <pc:spChg chg="mod">
          <ac:chgData name="Chad Vidden" userId="S::cvidden@uwlax.edu::fa919fd6-03f8-48d0-9b95-10ac8c9672df" providerId="AD" clId="Web-{CEBF33B5-6C0D-4C7E-31BA-3DE636C101AF}" dt="2020-09-02T20:20:47.422" v="151" actId="20577"/>
          <ac:spMkLst>
            <pc:docMk/>
            <pc:sldMk cId="4208923169" sldId="260"/>
            <ac:spMk id="2" creationId="{E9AE5FFF-26AE-488E-94BD-23CC52AA9AF7}"/>
          </ac:spMkLst>
        </pc:spChg>
        <pc:spChg chg="del">
          <ac:chgData name="Chad Vidden" userId="S::cvidden@uwlax.edu::fa919fd6-03f8-48d0-9b95-10ac8c9672df" providerId="AD" clId="Web-{CEBF33B5-6C0D-4C7E-31BA-3DE636C101AF}" dt="2020-09-03T00:47:46.641" v="761"/>
          <ac:spMkLst>
            <pc:docMk/>
            <pc:sldMk cId="4208923169" sldId="260"/>
            <ac:spMk id="3" creationId="{625DD621-1F91-4338-96A0-0DA33FAB6D7C}"/>
          </ac:spMkLst>
        </pc:spChg>
      </pc:sldChg>
      <pc:sldChg chg="delSp modSp new modNotes">
        <pc:chgData name="Chad Vidden" userId="S::cvidden@uwlax.edu::fa919fd6-03f8-48d0-9b95-10ac8c9672df" providerId="AD" clId="Web-{CEBF33B5-6C0D-4C7E-31BA-3DE636C101AF}" dt="2020-09-03T00:47:38.734" v="759"/>
        <pc:sldMkLst>
          <pc:docMk/>
          <pc:sldMk cId="2378587493" sldId="261"/>
        </pc:sldMkLst>
        <pc:spChg chg="mod">
          <ac:chgData name="Chad Vidden" userId="S::cvidden@uwlax.edu::fa919fd6-03f8-48d0-9b95-10ac8c9672df" providerId="AD" clId="Web-{CEBF33B5-6C0D-4C7E-31BA-3DE636C101AF}" dt="2020-09-02T20:33:53.412" v="446" actId="20577"/>
          <ac:spMkLst>
            <pc:docMk/>
            <pc:sldMk cId="2378587493" sldId="261"/>
            <ac:spMk id="2" creationId="{A3C572A1-DA72-435E-A667-7D3F69B49B08}"/>
          </ac:spMkLst>
        </pc:spChg>
        <pc:spChg chg="del">
          <ac:chgData name="Chad Vidden" userId="S::cvidden@uwlax.edu::fa919fd6-03f8-48d0-9b95-10ac8c9672df" providerId="AD" clId="Web-{CEBF33B5-6C0D-4C7E-31BA-3DE636C101AF}" dt="2020-09-03T00:47:38.734" v="759"/>
          <ac:spMkLst>
            <pc:docMk/>
            <pc:sldMk cId="2378587493" sldId="261"/>
            <ac:spMk id="3" creationId="{FE4C9C2A-DCA6-4380-A544-F0DA52571D98}"/>
          </ac:spMkLst>
        </pc:spChg>
      </pc:sldChg>
      <pc:sldChg chg="modSp new">
        <pc:chgData name="Chad Vidden" userId="S::cvidden@uwlax.edu::fa919fd6-03f8-48d0-9b95-10ac8c9672df" providerId="AD" clId="Web-{CEBF33B5-6C0D-4C7E-31BA-3DE636C101AF}" dt="2020-09-03T00:47:23.796" v="756" actId="20577"/>
        <pc:sldMkLst>
          <pc:docMk/>
          <pc:sldMk cId="366813104" sldId="262"/>
        </pc:sldMkLst>
        <pc:spChg chg="mod">
          <ac:chgData name="Chad Vidden" userId="S::cvidden@uwlax.edu::fa919fd6-03f8-48d0-9b95-10ac8c9672df" providerId="AD" clId="Web-{CEBF33B5-6C0D-4C7E-31BA-3DE636C101AF}" dt="2020-09-03T00:47:04.983" v="745" actId="20577"/>
          <ac:spMkLst>
            <pc:docMk/>
            <pc:sldMk cId="366813104" sldId="262"/>
            <ac:spMk id="2" creationId="{40FA1C7B-5008-4079-B0F2-2E08D1C98AAC}"/>
          </ac:spMkLst>
        </pc:spChg>
        <pc:spChg chg="mod">
          <ac:chgData name="Chad Vidden" userId="S::cvidden@uwlax.edu::fa919fd6-03f8-48d0-9b95-10ac8c9672df" providerId="AD" clId="Web-{CEBF33B5-6C0D-4C7E-31BA-3DE636C101AF}" dt="2020-09-03T00:47:23.796" v="756" actId="20577"/>
          <ac:spMkLst>
            <pc:docMk/>
            <pc:sldMk cId="366813104" sldId="262"/>
            <ac:spMk id="3" creationId="{989D0EB2-768B-4880-B369-6ECFE62FCD2D}"/>
          </ac:spMkLst>
        </pc:spChg>
      </pc:sldChg>
      <pc:sldChg chg="modSp new modNotes">
        <pc:chgData name="Chad Vidden" userId="S::cvidden@uwlax.edu::fa919fd6-03f8-48d0-9b95-10ac8c9672df" providerId="AD" clId="Web-{CEBF33B5-6C0D-4C7E-31BA-3DE636C101AF}" dt="2020-09-03T00:52:18.148" v="999"/>
        <pc:sldMkLst>
          <pc:docMk/>
          <pc:sldMk cId="318242049" sldId="263"/>
        </pc:sldMkLst>
        <pc:spChg chg="mod">
          <ac:chgData name="Chad Vidden" userId="S::cvidden@uwlax.edu::fa919fd6-03f8-48d0-9b95-10ac8c9672df" providerId="AD" clId="Web-{CEBF33B5-6C0D-4C7E-31BA-3DE636C101AF}" dt="2020-09-03T00:51:28.803" v="937" actId="20577"/>
          <ac:spMkLst>
            <pc:docMk/>
            <pc:sldMk cId="318242049" sldId="263"/>
            <ac:spMk id="2" creationId="{93559092-7718-4C79-BEF5-DD188FAAE9CF}"/>
          </ac:spMkLst>
        </pc:spChg>
      </pc:sldChg>
    </pc:docChg>
  </pc:docChgLst>
  <pc:docChgLst>
    <pc:chgData name="Chad Vidden" userId="S::cvidden@uwlax.edu::fa919fd6-03f8-48d0-9b95-10ac8c9672df" providerId="AD" clId="Web-{CD5A3244-2189-F436-EFAE-5B198969053F}"/>
    <pc:docChg chg="addSld modSld">
      <pc:chgData name="Chad Vidden" userId="S::cvidden@uwlax.edu::fa919fd6-03f8-48d0-9b95-10ac8c9672df" providerId="AD" clId="Web-{CD5A3244-2189-F436-EFAE-5B198969053F}" dt="2020-09-04T13:30:35.450" v="293"/>
      <pc:docMkLst>
        <pc:docMk/>
      </pc:docMkLst>
      <pc:sldChg chg="modNotes">
        <pc:chgData name="Chad Vidden" userId="S::cvidden@uwlax.edu::fa919fd6-03f8-48d0-9b95-10ac8c9672df" providerId="AD" clId="Web-{CD5A3244-2189-F436-EFAE-5B198969053F}" dt="2020-09-04T13:30:12.357" v="290"/>
        <pc:sldMkLst>
          <pc:docMk/>
          <pc:sldMk cId="2123868031" sldId="258"/>
        </pc:sldMkLst>
      </pc:sldChg>
      <pc:sldChg chg="modNotes">
        <pc:chgData name="Chad Vidden" userId="S::cvidden@uwlax.edu::fa919fd6-03f8-48d0-9b95-10ac8c9672df" providerId="AD" clId="Web-{CD5A3244-2189-F436-EFAE-5B198969053F}" dt="2020-09-04T13:21:55.126" v="69"/>
        <pc:sldMkLst>
          <pc:docMk/>
          <pc:sldMk cId="2378587493" sldId="261"/>
        </pc:sldMkLst>
      </pc:sldChg>
      <pc:sldChg chg="modNotes">
        <pc:chgData name="Chad Vidden" userId="S::cvidden@uwlax.edu::fa919fd6-03f8-48d0-9b95-10ac8c9672df" providerId="AD" clId="Web-{CD5A3244-2189-F436-EFAE-5B198969053F}" dt="2020-09-04T13:30:35.450" v="293"/>
        <pc:sldMkLst>
          <pc:docMk/>
          <pc:sldMk cId="366813104" sldId="262"/>
        </pc:sldMkLst>
      </pc:sldChg>
      <pc:sldChg chg="modSp modNotes">
        <pc:chgData name="Chad Vidden" userId="S::cvidden@uwlax.edu::fa919fd6-03f8-48d0-9b95-10ac8c9672df" providerId="AD" clId="Web-{CD5A3244-2189-F436-EFAE-5B198969053F}" dt="2020-09-04T13:26:29.452" v="153"/>
        <pc:sldMkLst>
          <pc:docMk/>
          <pc:sldMk cId="819660561" sldId="263"/>
        </pc:sldMkLst>
        <pc:picChg chg="mod">
          <ac:chgData name="Chad Vidden" userId="S::cvidden@uwlax.edu::fa919fd6-03f8-48d0-9b95-10ac8c9672df" providerId="AD" clId="Web-{CD5A3244-2189-F436-EFAE-5B198969053F}" dt="2020-09-04T13:22:07.438" v="70" actId="14100"/>
          <ac:picMkLst>
            <pc:docMk/>
            <pc:sldMk cId="819660561" sldId="263"/>
            <ac:picMk id="3" creationId="{9FD2D3FC-EB09-49A9-AC7E-F5FA99C450BF}"/>
          </ac:picMkLst>
        </pc:picChg>
      </pc:sldChg>
      <pc:sldChg chg="addSp delSp modSp add replId modNotes">
        <pc:chgData name="Chad Vidden" userId="S::cvidden@uwlax.edu::fa919fd6-03f8-48d0-9b95-10ac8c9672df" providerId="AD" clId="Web-{CD5A3244-2189-F436-EFAE-5B198969053F}" dt="2020-09-04T13:28:42.654" v="203" actId="1076"/>
        <pc:sldMkLst>
          <pc:docMk/>
          <pc:sldMk cId="2091604721" sldId="264"/>
        </pc:sldMkLst>
        <pc:picChg chg="del">
          <ac:chgData name="Chad Vidden" userId="S::cvidden@uwlax.edu::fa919fd6-03f8-48d0-9b95-10ac8c9672df" providerId="AD" clId="Web-{CD5A3244-2189-F436-EFAE-5B198969053F}" dt="2020-09-04T13:26:35.327" v="155"/>
          <ac:picMkLst>
            <pc:docMk/>
            <pc:sldMk cId="2091604721" sldId="264"/>
            <ac:picMk id="3" creationId="{9FD2D3FC-EB09-49A9-AC7E-F5FA99C450BF}"/>
          </ac:picMkLst>
        </pc:picChg>
        <pc:picChg chg="add del mod">
          <ac:chgData name="Chad Vidden" userId="S::cvidden@uwlax.edu::fa919fd6-03f8-48d0-9b95-10ac8c9672df" providerId="AD" clId="Web-{CD5A3244-2189-F436-EFAE-5B198969053F}" dt="2020-09-04T13:28:28.467" v="198"/>
          <ac:picMkLst>
            <pc:docMk/>
            <pc:sldMk cId="2091604721" sldId="264"/>
            <ac:picMk id="4" creationId="{969522A5-B68D-4313-BBA4-A42C0055C380}"/>
          </ac:picMkLst>
        </pc:picChg>
        <pc:picChg chg="add mod">
          <ac:chgData name="Chad Vidden" userId="S::cvidden@uwlax.edu::fa919fd6-03f8-48d0-9b95-10ac8c9672df" providerId="AD" clId="Web-{CD5A3244-2189-F436-EFAE-5B198969053F}" dt="2020-09-04T13:28:42.654" v="203" actId="1076"/>
          <ac:picMkLst>
            <pc:docMk/>
            <pc:sldMk cId="2091604721" sldId="264"/>
            <ac:picMk id="5" creationId="{A62CC29A-1A7F-4CF3-9E8F-E5D52A5B4165}"/>
          </ac:picMkLst>
        </pc:picChg>
      </pc:sldChg>
    </pc:docChg>
  </pc:docChgLst>
  <pc:docChgLst>
    <pc:chgData name="Chad Vidden" userId="S::cvidden@uwlax.edu::fa919fd6-03f8-48d0-9b95-10ac8c9672df" providerId="AD" clId="Web-{AD504E60-D6E9-4911-6752-38116618AAE5}"/>
    <pc:docChg chg="addSld delSld modSld sldOrd">
      <pc:chgData name="Chad Vidden" userId="S::cvidden@uwlax.edu::fa919fd6-03f8-48d0-9b95-10ac8c9672df" providerId="AD" clId="Web-{AD504E60-D6E9-4911-6752-38116618AAE5}" dt="2020-09-03T18:56:44.371" v="320"/>
      <pc:docMkLst>
        <pc:docMk/>
      </pc:docMkLst>
      <pc:sldChg chg="del">
        <pc:chgData name="Chad Vidden" userId="S::cvidden@uwlax.edu::fa919fd6-03f8-48d0-9b95-10ac8c9672df" providerId="AD" clId="Web-{AD504E60-D6E9-4911-6752-38116618AAE5}" dt="2020-09-03T18:36:06.244" v="3"/>
        <pc:sldMkLst>
          <pc:docMk/>
          <pc:sldMk cId="932098906" sldId="257"/>
        </pc:sldMkLst>
      </pc:sldChg>
      <pc:sldChg chg="del">
        <pc:chgData name="Chad Vidden" userId="S::cvidden@uwlax.edu::fa919fd6-03f8-48d0-9b95-10ac8c9672df" providerId="AD" clId="Web-{AD504E60-D6E9-4911-6752-38116618AAE5}" dt="2020-09-03T18:36:06.244" v="1"/>
        <pc:sldMkLst>
          <pc:docMk/>
          <pc:sldMk cId="2368103611" sldId="259"/>
        </pc:sldMkLst>
      </pc:sldChg>
      <pc:sldChg chg="del">
        <pc:chgData name="Chad Vidden" userId="S::cvidden@uwlax.edu::fa919fd6-03f8-48d0-9b95-10ac8c9672df" providerId="AD" clId="Web-{AD504E60-D6E9-4911-6752-38116618AAE5}" dt="2020-09-03T18:36:06.244" v="2"/>
        <pc:sldMkLst>
          <pc:docMk/>
          <pc:sldMk cId="4208923169" sldId="260"/>
        </pc:sldMkLst>
      </pc:sldChg>
      <pc:sldChg chg="addSp delSp modSp modNotes">
        <pc:chgData name="Chad Vidden" userId="S::cvidden@uwlax.edu::fa919fd6-03f8-48d0-9b95-10ac8c9672df" providerId="AD" clId="Web-{AD504E60-D6E9-4911-6752-38116618AAE5}" dt="2020-09-03T18:56:33.340" v="298"/>
        <pc:sldMkLst>
          <pc:docMk/>
          <pc:sldMk cId="2378587493" sldId="261"/>
        </pc:sldMkLst>
        <pc:spChg chg="mod">
          <ac:chgData name="Chad Vidden" userId="S::cvidden@uwlax.edu::fa919fd6-03f8-48d0-9b95-10ac8c9672df" providerId="AD" clId="Web-{AD504E60-D6E9-4911-6752-38116618AAE5}" dt="2020-09-03T18:38:28.289" v="78" actId="20577"/>
          <ac:spMkLst>
            <pc:docMk/>
            <pc:sldMk cId="2378587493" sldId="261"/>
            <ac:spMk id="2" creationId="{A3C572A1-DA72-435E-A667-7D3F69B49B08}"/>
          </ac:spMkLst>
        </pc:spChg>
        <pc:picChg chg="add del mod">
          <ac:chgData name="Chad Vidden" userId="S::cvidden@uwlax.edu::fa919fd6-03f8-48d0-9b95-10ac8c9672df" providerId="AD" clId="Web-{AD504E60-D6E9-4911-6752-38116618AAE5}" dt="2020-09-03T18:54:17.497" v="219"/>
          <ac:picMkLst>
            <pc:docMk/>
            <pc:sldMk cId="2378587493" sldId="261"/>
            <ac:picMk id="3" creationId="{9FD2D3FC-EB09-49A9-AC7E-F5FA99C450BF}"/>
          </ac:picMkLst>
        </pc:picChg>
        <pc:picChg chg="add mod">
          <ac:chgData name="Chad Vidden" userId="S::cvidden@uwlax.edu::fa919fd6-03f8-48d0-9b95-10ac8c9672df" providerId="AD" clId="Web-{AD504E60-D6E9-4911-6752-38116618AAE5}" dt="2020-09-03T18:54:39.013" v="223" actId="1076"/>
          <ac:picMkLst>
            <pc:docMk/>
            <pc:sldMk cId="2378587493" sldId="261"/>
            <ac:picMk id="4" creationId="{A5DA10BF-9D09-4DB7-AE6A-F99BF1D51C71}"/>
          </ac:picMkLst>
        </pc:picChg>
      </pc:sldChg>
      <pc:sldChg chg="del">
        <pc:chgData name="Chad Vidden" userId="S::cvidden@uwlax.edu::fa919fd6-03f8-48d0-9b95-10ac8c9672df" providerId="AD" clId="Web-{AD504E60-D6E9-4911-6752-38116618AAE5}" dt="2020-09-03T18:36:06.244" v="0"/>
        <pc:sldMkLst>
          <pc:docMk/>
          <pc:sldMk cId="318242049" sldId="263"/>
        </pc:sldMkLst>
      </pc:sldChg>
      <pc:sldChg chg="add replId modNotes">
        <pc:chgData name="Chad Vidden" userId="S::cvidden@uwlax.edu::fa919fd6-03f8-48d0-9b95-10ac8c9672df" providerId="AD" clId="Web-{AD504E60-D6E9-4911-6752-38116618AAE5}" dt="2020-09-03T18:56:44.371" v="320"/>
        <pc:sldMkLst>
          <pc:docMk/>
          <pc:sldMk cId="819660561" sldId="263"/>
        </pc:sldMkLst>
      </pc:sldChg>
      <pc:sldChg chg="addSp delSp modSp new del ord">
        <pc:chgData name="Chad Vidden" userId="S::cvidden@uwlax.edu::fa919fd6-03f8-48d0-9b95-10ac8c9672df" providerId="AD" clId="Web-{AD504E60-D6E9-4911-6752-38116618AAE5}" dt="2020-09-03T18:54:09.810" v="217"/>
        <pc:sldMkLst>
          <pc:docMk/>
          <pc:sldMk cId="3378142702" sldId="263"/>
        </pc:sldMkLst>
        <pc:spChg chg="del">
          <ac:chgData name="Chad Vidden" userId="S::cvidden@uwlax.edu::fa919fd6-03f8-48d0-9b95-10ac8c9672df" providerId="AD" clId="Web-{AD504E60-D6E9-4911-6752-38116618AAE5}" dt="2020-09-03T18:49:01.892" v="211"/>
          <ac:spMkLst>
            <pc:docMk/>
            <pc:sldMk cId="3378142702" sldId="263"/>
            <ac:spMk id="3" creationId="{2D09036F-DD7B-456E-94B2-1FC7593FF57E}"/>
          </ac:spMkLst>
        </pc:spChg>
        <pc:spChg chg="add mod">
          <ac:chgData name="Chad Vidden" userId="S::cvidden@uwlax.edu::fa919fd6-03f8-48d0-9b95-10ac8c9672df" providerId="AD" clId="Web-{AD504E60-D6E9-4911-6752-38116618AAE5}" dt="2020-09-03T18:50:37.156" v="215"/>
          <ac:spMkLst>
            <pc:docMk/>
            <pc:sldMk cId="3378142702" sldId="263"/>
            <ac:spMk id="6" creationId="{3DC4C343-69F9-4E27-A03B-C24557A55C9F}"/>
          </ac:spMkLst>
        </pc:spChg>
        <pc:picChg chg="add del mod ord">
          <ac:chgData name="Chad Vidden" userId="S::cvidden@uwlax.edu::fa919fd6-03f8-48d0-9b95-10ac8c9672df" providerId="AD" clId="Web-{AD504E60-D6E9-4911-6752-38116618AAE5}" dt="2020-09-03T18:50:37.156" v="215"/>
          <ac:picMkLst>
            <pc:docMk/>
            <pc:sldMk cId="3378142702" sldId="263"/>
            <ac:picMk id="4" creationId="{45D825D5-53EF-4EB3-9E2A-B2AA23F0C653}"/>
          </ac:picMkLst>
        </pc:picChg>
      </pc:sldChg>
    </pc:docChg>
  </pc:docChgLst>
  <pc:docChgLst>
    <pc:chgData name="Chad Vidden" userId="S::cvidden@uwlax.edu::fa919fd6-03f8-48d0-9b95-10ac8c9672df" providerId="AD" clId="Web-{75FEAF28-BE51-FB26-81D1-0A9D248E9EAB}"/>
    <pc:docChg chg="delSld">
      <pc:chgData name="Chad Vidden" userId="S::cvidden@uwlax.edu::fa919fd6-03f8-48d0-9b95-10ac8c9672df" providerId="AD" clId="Web-{75FEAF28-BE51-FB26-81D1-0A9D248E9EAB}" dt="2020-03-24T03:08:05.164" v="0"/>
      <pc:docMkLst>
        <pc:docMk/>
      </pc:docMkLst>
      <pc:sldChg chg="del">
        <pc:chgData name="Chad Vidden" userId="S::cvidden@uwlax.edu::fa919fd6-03f8-48d0-9b95-10ac8c9672df" providerId="AD" clId="Web-{75FEAF28-BE51-FB26-81D1-0A9D248E9EAB}" dt="2020-03-24T03:08:05.164" v="0"/>
        <pc:sldMkLst>
          <pc:docMk/>
          <pc:sldMk cId="2998406105" sldId="259"/>
        </pc:sldMkLst>
      </pc:sldChg>
    </pc:docChg>
  </pc:docChgLst>
  <pc:docChgLst>
    <pc:chgData name="Chad Vidden" userId="S::cvidden@uwlax.edu::fa919fd6-03f8-48d0-9b95-10ac8c9672df" providerId="AD" clId="Web-{7D80F8CF-EEA3-41FA-8624-A3C6C41A3791}"/>
    <pc:docChg chg="addSld modSld">
      <pc:chgData name="Chad Vidden" userId="S::cvidden@uwlax.edu::fa919fd6-03f8-48d0-9b95-10ac8c9672df" providerId="AD" clId="Web-{7D80F8CF-EEA3-41FA-8624-A3C6C41A3791}" dt="2020-03-23T15:50:03.115" v="322"/>
      <pc:docMkLst>
        <pc:docMk/>
      </pc:docMkLst>
      <pc:sldChg chg="modSp modNotes">
        <pc:chgData name="Chad Vidden" userId="S::cvidden@uwlax.edu::fa919fd6-03f8-48d0-9b95-10ac8c9672df" providerId="AD" clId="Web-{7D80F8CF-EEA3-41FA-8624-A3C6C41A3791}" dt="2020-03-23T15:45:27.740" v="95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7D80F8CF-EEA3-41FA-8624-A3C6C41A3791}" dt="2020-03-23T15:44:23.833" v="4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Sp modSp new modNotes">
        <pc:chgData name="Chad Vidden" userId="S::cvidden@uwlax.edu::fa919fd6-03f8-48d0-9b95-10ac8c9672df" providerId="AD" clId="Web-{7D80F8CF-EEA3-41FA-8624-A3C6C41A3791}" dt="2020-03-23T15:48:13.256" v="183"/>
        <pc:sldMkLst>
          <pc:docMk/>
          <pc:sldMk cId="932098906" sldId="257"/>
        </pc:sldMkLst>
        <pc:spChg chg="mod">
          <ac:chgData name="Chad Vidden" userId="S::cvidden@uwlax.edu::fa919fd6-03f8-48d0-9b95-10ac8c9672df" providerId="AD" clId="Web-{7D80F8CF-EEA3-41FA-8624-A3C6C41A3791}" dt="2020-03-23T15:45:46.146" v="114" actId="20577"/>
          <ac:spMkLst>
            <pc:docMk/>
            <pc:sldMk cId="932098906" sldId="257"/>
            <ac:spMk id="2" creationId="{213156E3-F5D6-4EAF-8963-ED262F275915}"/>
          </ac:spMkLst>
        </pc:spChg>
        <pc:spChg chg="del">
          <ac:chgData name="Chad Vidden" userId="S::cvidden@uwlax.edu::fa919fd6-03f8-48d0-9b95-10ac8c9672df" providerId="AD" clId="Web-{7D80F8CF-EEA3-41FA-8624-A3C6C41A3791}" dt="2020-03-23T15:45:33.333" v="97"/>
          <ac:spMkLst>
            <pc:docMk/>
            <pc:sldMk cId="932098906" sldId="257"/>
            <ac:spMk id="3" creationId="{E9C722F8-6880-4F71-8FD8-C62E103CCAFA}"/>
          </ac:spMkLst>
        </pc:spChg>
      </pc:sldChg>
      <pc:sldChg chg="modSp new modNotes">
        <pc:chgData name="Chad Vidden" userId="S::cvidden@uwlax.edu::fa919fd6-03f8-48d0-9b95-10ac8c9672df" providerId="AD" clId="Web-{7D80F8CF-EEA3-41FA-8624-A3C6C41A3791}" dt="2020-03-23T15:50:03.115" v="322"/>
        <pc:sldMkLst>
          <pc:docMk/>
          <pc:sldMk cId="2123868031" sldId="258"/>
        </pc:sldMkLst>
        <pc:spChg chg="mod">
          <ac:chgData name="Chad Vidden" userId="S::cvidden@uwlax.edu::fa919fd6-03f8-48d0-9b95-10ac8c9672df" providerId="AD" clId="Web-{7D80F8CF-EEA3-41FA-8624-A3C6C41A3791}" dt="2020-03-23T15:48:27.959" v="213" actId="20577"/>
          <ac:spMkLst>
            <pc:docMk/>
            <pc:sldMk cId="2123868031" sldId="258"/>
            <ac:spMk id="2" creationId="{9CFB9A21-B335-4AA7-BF42-C0852291F7F3}"/>
          </ac:spMkLst>
        </pc:spChg>
      </pc:sldChg>
    </pc:docChg>
  </pc:docChgLst>
  <pc:docChgLst>
    <pc:chgData name="Chad Vidden" userId="S::cvidden@uwlax.edu::fa919fd6-03f8-48d0-9b95-10ac8c9672df" providerId="AD" clId="Web-{4A4099DA-8B4C-CC18-1045-3D667BA2AB49}"/>
    <pc:docChg chg="modSld">
      <pc:chgData name="Chad Vidden" userId="S::cvidden@uwlax.edu::fa919fd6-03f8-48d0-9b95-10ac8c9672df" providerId="AD" clId="Web-{4A4099DA-8B4C-CC18-1045-3D667BA2AB49}" dt="2020-03-23T15:54:23.027" v="56"/>
      <pc:docMkLst>
        <pc:docMk/>
      </pc:docMkLst>
      <pc:sldChg chg="modNotes">
        <pc:chgData name="Chad Vidden" userId="S::cvidden@uwlax.edu::fa919fd6-03f8-48d0-9b95-10ac8c9672df" providerId="AD" clId="Web-{4A4099DA-8B4C-CC18-1045-3D667BA2AB49}" dt="2020-03-23T15:54:23.027" v="56"/>
        <pc:sldMkLst>
          <pc:docMk/>
          <pc:sldMk cId="2998406105" sldId="259"/>
        </pc:sldMkLst>
      </pc:sldChg>
    </pc:docChg>
  </pc:docChgLst>
  <pc:docChgLst>
    <pc:chgData name="Chad Vidden" userId="fa919fd6-03f8-48d0-9b95-10ac8c9672df" providerId="ADAL" clId="{D0C92E36-A0F1-4F4B-9CC3-EF1931AB0BEC}"/>
    <pc:docChg chg="modSld">
      <pc:chgData name="Chad Vidden" userId="fa919fd6-03f8-48d0-9b95-10ac8c9672df" providerId="ADAL" clId="{D0C92E36-A0F1-4F4B-9CC3-EF1931AB0BEC}" dt="2020-03-25T01:57:47.548" v="0"/>
      <pc:docMkLst>
        <pc:docMk/>
      </pc:docMkLst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109857222" sldId="256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109857222" sldId="256"/>
            <ac:inkMk id="3" creationId="{FC74EA63-BEFE-4765-ACFA-1EE11A6AD8AE}"/>
          </ac:inkMkLst>
        </pc:inkChg>
      </pc:sldChg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932098906" sldId="257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932098906" sldId="257"/>
            <ac:inkMk id="3" creationId="{1038754D-21AF-4595-8141-46A02CD775E3}"/>
          </ac:inkMkLst>
        </pc:inkChg>
      </pc:sldChg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2123868031" sldId="258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2123868031" sldId="258"/>
            <ac:inkMk id="3" creationId="{D05881D4-290F-4442-9C85-736B212939E1}"/>
          </ac:inkMkLst>
        </pc:inkChg>
      </pc:sldChg>
    </pc:docChg>
  </pc:docChgLst>
  <pc:docChgLst>
    <pc:chgData name="Chad Vidden" userId="S::cvidden@uwlax.edu::fa919fd6-03f8-48d0-9b95-10ac8c9672df" providerId="AD" clId="Web-{5F225402-85F5-4F39-5D55-5C173409862A}"/>
    <pc:docChg chg="addSld modSld">
      <pc:chgData name="Chad Vidden" userId="S::cvidden@uwlax.edu::fa919fd6-03f8-48d0-9b95-10ac8c9672df" providerId="AD" clId="Web-{5F225402-85F5-4F39-5D55-5C173409862A}" dt="2020-03-23T15:52:49.634" v="111"/>
      <pc:docMkLst>
        <pc:docMk/>
      </pc:docMkLst>
      <pc:sldChg chg="delSp">
        <pc:chgData name="Chad Vidden" userId="S::cvidden@uwlax.edu::fa919fd6-03f8-48d0-9b95-10ac8c9672df" providerId="AD" clId="Web-{5F225402-85F5-4F39-5D55-5C173409862A}" dt="2020-03-23T15:52:49.634" v="111"/>
        <pc:sldMkLst>
          <pc:docMk/>
          <pc:sldMk cId="109857222" sldId="256"/>
        </pc:sldMkLst>
        <pc:spChg chg="del">
          <ac:chgData name="Chad Vidden" userId="S::cvidden@uwlax.edu::fa919fd6-03f8-48d0-9b95-10ac8c9672df" providerId="AD" clId="Web-{5F225402-85F5-4F39-5D55-5C173409862A}" dt="2020-03-23T15:52:49.634" v="111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Notes">
        <pc:chgData name="Chad Vidden" userId="S::cvidden@uwlax.edu::fa919fd6-03f8-48d0-9b95-10ac8c9672df" providerId="AD" clId="Web-{5F225402-85F5-4F39-5D55-5C173409862A}" dt="2020-03-23T15:52:41.478" v="108" actId="20577"/>
        <pc:sldMkLst>
          <pc:docMk/>
          <pc:sldMk cId="2998406105" sldId="259"/>
        </pc:sldMkLst>
        <pc:spChg chg="mod">
          <ac:chgData name="Chad Vidden" userId="S::cvidden@uwlax.edu::fa919fd6-03f8-48d0-9b95-10ac8c9672df" providerId="AD" clId="Web-{5F225402-85F5-4F39-5D55-5C173409862A}" dt="2020-03-23T15:52:41.478" v="108" actId="20577"/>
          <ac:spMkLst>
            <pc:docMk/>
            <pc:sldMk cId="2998406105" sldId="259"/>
            <ac:spMk id="2" creationId="{4405AAA4-9C2F-43FB-83DF-3E681D4D3C04}"/>
          </ac:spMkLst>
        </pc:spChg>
      </pc:sldChg>
    </pc:docChg>
  </pc:docChgLst>
  <pc:docChgLst>
    <pc:chgData name="Chad Vidden" userId="S::cvidden@uwlax.edu::fa919fd6-03f8-48d0-9b95-10ac8c9672df" providerId="AD" clId="Web-{0BEDD91A-ACDE-0D04-E2F7-A9FEAF4AE0A9}"/>
    <pc:docChg chg="modSld">
      <pc:chgData name="Chad Vidden" userId="S::cvidden@uwlax.edu::fa919fd6-03f8-48d0-9b95-10ac8c9672df" providerId="AD" clId="Web-{0BEDD91A-ACDE-0D04-E2F7-A9FEAF4AE0A9}" dt="2020-09-03T15:34:35.780" v="11" actId="20577"/>
      <pc:docMkLst>
        <pc:docMk/>
      </pc:docMkLst>
      <pc:sldChg chg="modSp">
        <pc:chgData name="Chad Vidden" userId="S::cvidden@uwlax.edu::fa919fd6-03f8-48d0-9b95-10ac8c9672df" providerId="AD" clId="Web-{0BEDD91A-ACDE-0D04-E2F7-A9FEAF4AE0A9}" dt="2020-09-03T15:34:35.764" v="10" actId="20577"/>
        <pc:sldMkLst>
          <pc:docMk/>
          <pc:sldMk cId="366813104" sldId="262"/>
        </pc:sldMkLst>
        <pc:spChg chg="mod">
          <ac:chgData name="Chad Vidden" userId="S::cvidden@uwlax.edu::fa919fd6-03f8-48d0-9b95-10ac8c9672df" providerId="AD" clId="Web-{0BEDD91A-ACDE-0D04-E2F7-A9FEAF4AE0A9}" dt="2020-09-03T15:34:35.764" v="10" actId="20577"/>
          <ac:spMkLst>
            <pc:docMk/>
            <pc:sldMk cId="366813104" sldId="262"/>
            <ac:spMk id="2" creationId="{40FA1C7B-5008-4079-B0F2-2E08D1C98AA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8T16:45:44.9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3997 12477 22 0,'4'-9'11'0,"10"2"6"16,-11 4 11-16,4 3-26 15,4 0 1-15,-8 0 6 16,4-3 0-16,-7 0-10 16,0 3 1-16,0 0 5 15,0 0 1-15,0 0-2 16,-10 3 1-16,-1 3-4 15,-13 7 1-15,-1-1-1 16,-10 4 0-16,-8 9-1 0,-6 3 1 16,-1 13-1-16,8 6 1 15,3 16-2-15,-10 0 1 16,7 15 0-16,3 7 0 16,7-1-1-16,7 4 1 15,11 0-1-15,14-19 1 16,4-13 0-16,13-2 0 15,5-10 0-15,27-13 0 16,11-12-1-16,21-7 1 16,7-15 0-16,0-16 0 0,-17-6 0 15,-4 3 0-15,-7-15 0 16,-18-1 0-16,-10 4 0 16,-11-1 0-16,-14 1 0 15,-7 5 0-15,-10 7 0 16,-8 7 0-16,-3 8 0 15,-7 14 1-15,3 8-1 16,-10 14 1-16,3-4-1 16,0 0 1-16,4 0-1 15,7-3 0-15,0-3-2 16,3-10 0-16,11-6-12 16,3-3 0-16,8-9-1 15,10-7 0-15</inkml:trace>
  <inkml:trace contextRef="#ctx0" brushRef="#br0" timeOffset="499.04">4692 13208 38 0,'11'-4'19'0,"-8"-11"-19"0,-3 15 32 0,0 0-27 16,0 0 0-16,-3 0 1 15,-5 3 0-15,-2 0-9 16,-1 0 1-16,-6 3 5 16,3 1 1-16,-11 2-3 15,4 7 0-15,-4 3 0 16,0-4 0-16,4 4-1 16,0 3 1-16,3 3-1 15,4 0 1-15,7-6-1 16,4-3 0-16,3-4 0 15,10-12 0-15,11-9 0 16,8-4 0 0,2-2 0-16,-2-4 0 0,-8-6-1 15,-4 6 1-15,-2 0-5 47,-5-6 1-47,-3 6-10 16,-7 7 1-16,0 2-1 0,-10 4 0 0</inkml:trace>
  <inkml:trace contextRef="#ctx0" brushRef="#br0" timeOffset="1247.63">4886 13161 46 0,'39'9'23'0,"-11"-12"-21"0,-28 3 46 0,7-6-47 15,-3 2 0-15,-4 4 1 16,7-6 0-16,-14 0-3 16,0 6 1-16,-8-3 1 15,-6 3 1-15,0 3-1 16,-7 0 0-16,7 10-1 16,3-4 1-16,-3 7-1 15,0 6 0-15,7 3-1 16,3 0 1-16,8-3-1 15,-8-3 0-15,14-4 0 16,8-2 0-16,7-10 0 16,3-3 0-16,7 0 0 15,0-10 1-15,-3-5 0 0,3-4 0 16,-7 3-1-16,1-2 1 16,-5 2 0-16,1 3 0 15,-4 1 0-15,0-1 0 16,-3 4 0-16,3 6 0 15,-4 6 0-15,1 3 0 16,3 7-1-16,-10 2 1 16,3 4-1-16,3 0 0 15,1 0 0-15,-1 3 0 16,8-4 0-16,-4-8 0 16,7-7 0-16,4-3 0 15,-4-16 1-15,11-9 0 16,3-12 0-16,7-7 0 0,8-6 0 15,-8-16 0-15,-3-6 0 16,-7-16 1-16,-8-3 0 16,-2-6 0-16,-12 9-1 15,-10 3 0-15,0 7 0 16,-10 18 1-16,-8 10 0 16,-3 16 0-16,0 21-1 15,-8 22 1-15,-2 20 0 16,2 24 0-16,8 28 0 15,7 17 0-15,7 2 0 16,4-3 0-16,10-3-1 16,3-6 0-16,1-16 0 15,6-9 1-15,-6-19-3 16,0-13 0-16,6-9-5 16,-6-12 1-16,6-10-9 0,5-10 0 15</inkml:trace>
  <inkml:trace contextRef="#ctx0" brushRef="#br0" timeOffset="1721.53">5810 12963 43 0,'-3'-3'21'0,"-15"15"-14"0,18-12 31 0,-10 4-38 15,-8-11 1-15,4 7 0 16,0 3 0-16,0 4-1 16,3-1 0-16,0-3 1 15,8 0 0-15,3 4 1 16,7-1 0-16,11 6 0 16,-4-2 1-16,3 2-1 15,12 4 0-15,-5 0 0 16,4 2 0-16,-6 8-2 78,-8-1 0-78,-4 6 0 0,-17 3 0 141,-3 1-1-141,-1-4 1 0,-10 1-2 0,-4-7 1 0,1-6-7 0,2-7 1 0,1-6-9 15,7-6 1-15</inkml:trace>
  <inkml:trace contextRef="#ctx0" brushRef="#br0" timeOffset="1881.79">6177 12888 57 0,'0'6'28'0,"0"-9"-33"0,0 3 46 16,0 0-41-16,0 0 0 0,0 0 0 0,4-6 0 0,-4-1-6 16,3 1 0-16,-6 6-9 15,3 0 1-15</inkml:trace>
  <inkml:trace contextRef="#ctx0" brushRef="#br0" timeOffset="2057.67">6149 13117 56 0,'18'22'28'0,"-8"-4"-33"15,-10-14 45-15,4-4-41 0,-1-4 1 16,1-2-8-16,-4-3 0 15,-7-4-2-15,3 4 0 32</inkml:trace>
  <inkml:trace contextRef="#ctx0" brushRef="#br0" timeOffset="8272.43">7860 12251 52 0,'35'-25'26'0,"-7"22"-14"16,-28 3 26-16,7-3-34 15,-7 3 0-15,-3 3 1 16,-4 6 0-16,-21 7-7 15,-1 9 0-15,-2 0 4 16,-8 3 1-16,-3 10-2 16,-11 0 0-16,7 2-1 15,14 4 0-15,-3 3-1 16,10-6 0-16,4-3 0 16,7-7 1-16,3-3-1 0,8-6 1 15,6 0 0-15,18 0 1 16,15 3 1-16,6 4 1 15,7 2-2-15,-3-6 1 16,-3 0-1-16,-15 6 0 16,-7 7-1-16,-14 6 1 15,-14 6-2-15,-18 10 1 16,-10 2-3-16,-11 1 0 16,0-3-3-16,11-10 0 15,3-9-3-15,0-10 1 0,8-3-11 16,10-9 0-16</inkml:trace>
  <inkml:trace contextRef="#ctx0" brushRef="#br0" timeOffset="8723.68">8170 12195 58 0,'18'-7'29'0,"-25"42"-35"0,0-19 48 0,-4 12-42 15,-6 6 1-15,-1 17 0 16,-3 14 1-16,3 17-2 16,1 12 0-16,-1-9 2 0,4-7 0 15,3-3-1 1,1-18 1 15,3-10-1-31,3-13 0 0,4-5-1 0,0-11 0 16,4-5 0-16,3-7 0 0,-7-6-1 0,0-6 1 15,10-7-1-15,-3 7 1 16,7-3 0-16,-3 2 1 16,7 4-1-16,-8 10 1 15,1 2-1-15,-1 7 1 16,1-1-1-16,-4 1 0 15,4 0 0-15,-8-1 0 16,4 4-2-16,-3-3 1 16,3-1-3-16,3-5 0 0,8-4-9 15,-4-3 0-15,4-3-4 16,3-6 1-16</inkml:trace>
  <inkml:trace contextRef="#ctx0" brushRef="#br0" timeOffset="9159.7">8513 12957 48 0,'24'-13'24'16,"-13"13"-23"-16,-11 0 43 0,0 0-43 15,0 0 1-15,-4 3 0 16,-3 4 1-16,-3-7-4 16,-12 3 1-16,-2 6 1 15,-4 4 1-15,-1-1-2 16,-2 1 1-16,6 2-1 15,4 1 1-15,7 0 0 16,3-4 0-16,8 1-1 0,3-1 0 16,7-5 0-16,7 2 0 15,3 1-1-15,1-7 1 16,0-10-1-16,6-2 1 16,-10 0-1-16,4-1 1 15,0 4 0-15,-1 0 0 16,-3-1 0-16,4 4 1 0,-7 3-1 15,-1 3 0-15,4-3 0 16,-3 10 1-16,0-1-1 16,-4 4 1-1,3-7-1-15,-3 7 0 0,0-1-1 16,0-6 1-16,-3-3-3 16,3 1 1-16,-7-4-4 15,3-7 0-15,8 1-6 16,-7 0 1-16,3 0-5 15,3-4 0-15</inkml:trace>
  <inkml:trace contextRef="#ctx0" brushRef="#br0" timeOffset="9415.66">8774 12963 39 0,'3'0'19'0,"4"-6"-18"16,-3 6 34-16,-4 0-33 0,3 0 0 15,1 0 4 1,6-7 0-16,-6 1-6 0,3-3 1 16,4-4 5-16,3 1 0 15,10-4-1-15,1 0 1 16,10 4-3-16,1-1 1 16,-1 1-5-16,-7 2 1 31,-7-2-15-31,-3-1 0 15,-8 4-3-15,5-1 0 16</inkml:trace>
  <inkml:trace contextRef="#ctx0" brushRef="#br0" timeOffset="9879.98">9285 13013 56 0,'-7'53'28'0,"-14"1"-36"0,17-26 52 0,4 3-42 16,-3 4 0-16,-1-1 1 16,1 1 0-16,-1-4-4 15,4-9 0-15,0-9 3 16,4-13 0-16,-1-7-2 15,1-8 1-15,-1-10-1 0,1-7 0 16,-4-2-1-16,7-7 1 16,-7 0-1-16,3 1 1 15,5 2-1-15,2 7 1 16,1 5 0-16,6 5 0 16,-6 5 0-16,7 3 1 15,3 4-1-15,3 3 0 16,1 6 1-16,-4 3 0 15,0 0-1-15,-6 6 0 16,-12 7-1-16,-6 12 1 16,-8 0-1-16,-7 4 0 15,-3-4-2-15,-4 3 1 0,4-12-4 16,4 3 0-16,3-6-9 16,3-10 1-16,7-6-2 15,8-9 0-15</inkml:trace>
  <inkml:trace contextRef="#ctx0" brushRef="#br0" timeOffset="10270.83">9624 13035 57 0,'17'6'28'0,"1"-18"-35"0,-11 2 59 15,7 1-51 1,4-3 0-16,3 2 3 16,0-2 0-16,-3-4-4 0,-1-3 0 15,-2-3 2-15,-5-3 0 16,-6 0-1-16,-8 3 1 16,-3 3-2-16,-7 7 0 15,0-1 0-15,-4 7 0 16,4 9 0-16,4 9 1 15,-1 7-1-15,4 6 1 16,0 0-1-16,3 7 1 16,4 2 0-16,7-2 0 0,4-4-1 15,3-3 1-15,4-3-4 16,3-6 1-16,4-10-6 16,6-3 1-16,-2-9-10 15,-1-10 1-15,-4-3-3 16,5-3 0-16</inkml:trace>
  <inkml:trace contextRef="#ctx0" brushRef="#br0" timeOffset="10586.27">10089 12998 39 0,'4'28'19'0,"-4"6"-20"16,0-31 35-16,4 0-31 15,-4-3 1-15,0 0 0 16,3-6 0-16,4-6-5 15,0-7 0-15,0 6 3 16,0-5 1-16,0-4-2 16,4-4 1-16,3 5 0 0,-7 2 1 15,7 0-1 1,-3 6 0-16,3 7 2 0,4 3 0 16,3 6 0-16,7 10 0 15,0 2-1 32,4 4 1-47,0 9-1 0,3 1 0 16,4-4-2-16,-4-3 0 0,-3-4-1 0,-4-8 0 0,0-7-6 0,-3-6 0 15,-7-10-13-15,-8-2 0 16</inkml:trace>
  <inkml:trace contextRef="#ctx0" brushRef="#br0" timeOffset="11233.53">12453 12900 67 0,'-7'25'33'0,"7"0"-35"16,0-18 53-16,0 5-51 16,-4 4 0-16,1 0 0 15,-1-1 1-15,1 1-6 0,3-3 1 16,0-1-15-16,-4-15 1 16</inkml:trace>
  <inkml:trace contextRef="#ctx0" brushRef="#br0" timeOffset="11438.86">12404 12649 56 0,'7'4'28'0,"3"-11"-32"0,-10 7 38 0,7-6-39 15,0 0 0-15,4-1-12 16,0 1 1-16,-1 0 12 16,1 0 1-16</inkml:trace>
  <inkml:trace contextRef="#ctx0" brushRef="#br0" timeOffset="12010.02">12644 12863 45 0,'7'59'22'16,"-4"-18"-20"-16,-3-35 38 0,0 7-39 16,4-4 1-16,-1 1 0 15,1-7 1-15,-1-6-4 16,4-7 1-16,0 1 1 16,4-7 0-16,-4-9-1 0,4-3 1 15,-1 0-1-15,1 3 1 16,3 6-1-16,4 3 0 15,3 3 0-15,0 4 1 16,4 12-1-16,-1 10 1 16,-3 2-1-16,4 4 0 15,-4 3 1-15,-3-6 0 0,3-4 1 16,4 4 0 0,3-3 0-16,4-1 1 0,3-6 0 15,0-2 1-15,4-4-2 16,0-10 1-16,0-15-1 15,0-13 1-15,-4-18-2 16,-7-16 1-16,0-3-1 16,-7-19 0-16,-6-10 0 15,-8 4 0-15,-7 6-1 16,0 3 1-16,-4 19-2 16,-3 15 0-16,0 10 0 15,-4 13 0-15,-6 21 0 16,-1 19 0-16,0 19 0 15,-3 22 0-15,4 26 1 16,3 5 0-16,6 16 1 16,1 13 0-16,7 2 0 15,7-8 0-15,4-29-2 0,3-9 0 16,0-19-5-16,4-7 1 16,0-12-7-16,-4-22 1 15,-7-15-9-15,-7-13 1 16</inkml:trace>
  <inkml:trace contextRef="#ctx0" brushRef="#br0" timeOffset="12208.39">13018 12455 61 0,'7'41'30'0,"10"3"-33"0,-6-38 55 16,6 6-52-16,12 4 1 0,2 3 0 15,15 0 1-15,4 0-5 16,-1-1 1-16,-3 1-5 16,-7-9 0-16,-8-4-11 15,-9 0 1-15</inkml:trace>
  <inkml:trace contextRef="#ctx0" brushRef="#br0" timeOffset="12461.37">13628 12869 62 0,'10'53'31'0,"-3"-25"-37"15,-7-28 51-15,4 4-43 16,0 2 1-16,-1 0 1 16,1 0 1-16,3 4-7 0,-4 2 1 15,8-2 3-15,-1-1 0 16,4-6-2-16,1-6 0 15,-1-3-2-15,3 0 0 16,1-7-2-16,0-3 0 31,6-21-14-31,-3 2 0 16</inkml:trace>
  <inkml:trace contextRef="#ctx0" brushRef="#br0" timeOffset="12855.58">14168 12806 61 0,'-7'19'30'0,"3"6"-32"0,4-15 46 16,0 5-44-16,0 1 0 15,-4 3 0-15,4-4 1 16,0 1-3-16,0-7 1 16,0-5-6-16,0-4 1 15,0-10-9-15,0-9 0 16,-3-6-2-16,-1-3 1 16</inkml:trace>
  <inkml:trace contextRef="#ctx0" brushRef="#br0" timeOffset="13242.71">14139 12480 55 0,'0'3'27'0,"11"13"-33"0,-11-16 56 0,7-3-50 16,4-7 0-16,3 1 0 16,3-4 0-16,8-2-2 15,0-1 1-15,6-6-4 16,5-9 1-16,-5-7-2 15,1-9 1-15,-4-6-1 16,-3-7 0-16,-4 7 1 16,-3 3 1-16,-4 6 2 15,0 6 1-15,-3 16 2 16,-1 10 1-16,-3 12-1 16,-3 9 1-16,-1 10 1 0,1 22 1 15,-4 6 0-15,0 19 0 16,-4 12 0-16,1 10 0 15,3 12 0-15,0 4 0 16,0-13-2-16,3-13 0 16,1-15-2-16,0-19 0 15,-1-7-4-15,1-15 0 16,-4-12-9-16,-7-17 1 16,-8-5-4-16,1-7 1 0</inkml:trace>
  <inkml:trace contextRef="#ctx0" brushRef="#br0" timeOffset="13443.86">14347 12618 57 0,'22'22'28'0,"-1"-13"-40"0,-11-5 58 0,8 2-46 15,7 0 0-15,3-3 0 16,4 0 1-16,-4-3-5 15,0 4 1-15,0-4-5 16,-3 0 0-16,-4 0-7 16,-7-7 1-16</inkml:trace>
  <inkml:trace contextRef="#ctx0" brushRef="#br0" timeOffset="13592.83">14781 12722 44 0,'18'53'22'0,"10"-9"-25"0,-21-29 37 0,0 7-34 0,-3 0 0 0,-1-6-4 0,1 0 1 0,-1-10-5 0,-3-3 1 15,0-9-5-15,0-13 1 16</inkml:trace>
  <inkml:trace contextRef="#ctx0" brushRef="#br0" timeOffset="13963.01">14848 12540 35 0,'29'22'17'0,"-1"18"-16"0,-21-30 30 0,7-1-29 15,0 7 0-15,0-4 1 16,4 1 0-16,0-4-5 16,-1-2 1-16,4-7 2 15,1 0 1-15,-1-10-1 16,-4 1 1-16,-3-1-1 15,1-2 0-15,-5-1 1 16,1-2 0-16,-4 2 0 16,-4 4 0-16,-3-1-1 15,0 4 0-15,-3 3-1 16,-8 6 1-16,-3 6-1 16,0 7 0-16,0 6-1 15,0 6 1-15,0 4-3 16,3 2 0-16,4 1 0 0,3-1 0 15,8-3-1-15,7-9 1 16,3-9-1-16,3-10 0 16,1-9-2-16,0-7 0 15,-1 1-5-15,-3-13 1 16</inkml:trace>
  <inkml:trace contextRef="#ctx0" brushRef="#br0" timeOffset="14276.64">15279 12712 40 0,'14'44'20'0,"-14"0"-25"0,3-32 36 0,-3 1-31 16,4 0 1-1,0-4 1-15,-1-3 0 0,4-3-2 16,0-6 0-16,0-3 2 16,4-10 1-16,-1-3-1 15,1-9 0-15,0-3 0 16,-1 0 0-16,4 2 0 15,0 4 1-15,4 6-1 16,0 10 1-16,3 12 0 16,3 16 0-16,5 3 0 15,6 9 0-15,0 4-1 16,-3-1 1-16,-4 1-2 16,8-7 0-16,2-6-2 15,1-6 1-15,0-7-7 16,-7-6 1-16,-4-6-11 0,-7-3 1 15</inkml:trace>
  <inkml:trace contextRef="#ctx0" brushRef="#br0" timeOffset="14876.53">17385 13010 45 0,'3'0'22'0,"12"-25"-18"0,-8 19 30 15,3-13-34-15,-3-16 0 16,7-12 1-16,-10-9 0 16,-1-13 0-16,1-3 0 15,3 3 0-15,0-6 1 16,0-1 0-16,4 1 0 15,-1 3-1-15,4 3 1 16,8 12 0-16,2 14 0 0,1 5-1 16,0 13 1-16,-1 9-2 15,5 10 0-15,-1 6-4 16,-4 9 0-16,-6 7-7 16,-4 9 0-16,-7 3-6 15,-7 7 1-15</inkml:trace>
  <inkml:trace contextRef="#ctx0" brushRef="#br0" timeOffset="15344.87">17283 12662 56 0,'17'28'28'0,"8"-12"-31"16,-18-13 54-16,4-3-51 15,-1 0 0-15,1-3 0 16,6 3 0-16,8-3 0 16,10 3 1-16,1 0-2 0,2 0 1 15,1 0-3-15,0 0 1 16,0-3-2-16,-4-7 1 16,-3 1-2-16,-4-1 0 15,-3-2 1-15,-4-1 1 16,-3 4 1-16,-1-1 1 15,-3 4 2-15,-3 0 0 16,-4 0 0-16,-3 3 1 0,-4 3 0 16,-8 0 0-1,1 3-1-15,-3 3 0 0,-1 3-1 16,1 7 1-16,-1 9-1 16,0 0 1-16,4 3-1 15,4 1 1-15,3-1-1 16,7-3 1-16,7-6-1 15,4-10 0-15,3-9 0 16,0-9 0-16,0-7-1 16,-7-3 1-16,0-6-6 15,-3 0 1-15,0-3-10 16,-4-3 1-16</inkml:trace>
  <inkml:trace contextRef="#ctx0" brushRef="#br0" timeOffset="15646.22">18182 12881 67 0,'14'10'33'0,"-14"-57"-39"0,0 34 62 15,0-6-55-15,4-6 1 0,3-6 2 16,3 3 0 0,8 0-5-16,7-1 1 0,3 4 2 15,7 0 1-15,1 0-2 16,-1 0 0-16,7 6-5 16,-7 7 0-16,-3 5-9 15,-4 7 1-15,-10 7-9 16,0 5 0-16</inkml:trace>
  <inkml:trace contextRef="#ctx0" brushRef="#br0" timeOffset="17145.36">19082 12449 52 0,'-4'-7'26'0,"11"-2"-14"0,-7 9 26 16,4 0-33-16,-1-6 0 15,1 6 2-15,3-3 1 16,0 3-11-16,0 3 1 16,0 3 5-16,0 0 0 0,0 1-11 15,-3-1 0-15,-1-3-12 16,1 0 1-16</inkml:trace>
  <inkml:trace contextRef="#ctx0" brushRef="#br0" timeOffset="17412.66">19082 12791 64 0,'7'12'32'0,"0"-3"-32"15,0-9 51-15,-4 0-51 0,5 0 0 16,-1 0-6-16,0-6 0 16,0 0-6-16,-7 0 1 15,-4-10-7-15,1 3 0 16</inkml:trace>
  <inkml:trace contextRef="#ctx0" brushRef="#br0" timeOffset="18575.54">8661 14315 40 0,'10'15'20'0,"-6"1"-12"0,-1-4 21 16,-3 4-25-16,0 6 0 15,0 9 2-15,-3 7 0 16,-4-3-9-16,0-1 1 15,-4 1 4-15,8-1 1 16,-8-9-14-16,11-9 1 31</inkml:trace>
  <inkml:trace contextRef="#ctx0" brushRef="#br0" timeOffset="19100.23">9021 14396 55 0,'35'-22'27'0,"-18"-34"-26"15,-13 40 35-15,0-12-36 16,-4 0 0-16,-4-4 0 0,-10 7 0 16,-14 0 0-16,6 3 0 15,-41 0 1-15,-15 6 0 16,11 7-1-16,-10 12 0 15,-1 10-2-15,-3 9 1 16,0 9-4-16,10 19 1 16,-3 16 0-16,18 12 0 15,10 7 0-15,11 6 1 16,28 9 3-16,10-2 1 16,22-7 4-16,17-7 0 15,18-21 1-15,11-22 0 0,24-16 1 16,4-25 0-1,3-19-2-15,-17-25 0 16,-11-12-2-16,-11-10 0 0,-20-6-4 16,-19-4 0-16,-20-5-9 15,-18-7 0-15,-29 7-9 16,-10-1 1-16</inkml:trace>
  <inkml:trace contextRef="#ctx0" brushRef="#br0" timeOffset="19952.22">3447 13722 24 0,'-29'22'12'0,"8"-32"10"0,21 14 5 16,0-4-21-16,0 3 1 0,4-3 3 15,6 3 0-15,8 0-11 16,10-3 1 0,8 0 8-16,20 3 1 0,22-3-2 15,31-3 0-15,21-10-2 16,40 1 1-16,3-10-3 16,31 0 1-16,-3-3-2 15,-3 0 1-15,-8 6-2 16,-13 3 1-16,-26 1-2 15,-24 2 1-15,-14 1-4 16,-31 5 0-16,-15 1-9 16,-25 3 1-16,-24 9-11 15,-29 7 0-15</inkml:trace>
  <inkml:trace contextRef="#ctx0" brushRef="#br0" timeOffset="23570.32">10082 14302 52 0,'25'-13'26'0,"-7"-2"-21"16,-15 5 26-16,1 1-30 16,-4-4 0-16,-4 1 0 15,-10-4 0-15,-7 1-1 16,-11 5 0-16,-10 4 1 16,-7 9 0-16,3 3 0 15,-7 10 0-15,7 9 0 16,0 13 1-16,0 6-2 15,4 12 1-15,3 7-1 16,7 9 1-16,11 6-1 16,14 10 0-16,14-13 0 15,7-6 0-15,7-15 0 0,15-11 1 16,13-21 1-16,7-9 1 16,8-26 0-16,-1-21 1 15,1-16-2-15,-8 3 1 16,-10-10-1-16,-10-2 0 15,-8 2-7-15,-7 1 1 16,-10 9-12-16,-8 3 0 47,-10 9-2-47,-4 10 0 0</inkml:trace>
  <inkml:trace contextRef="#ctx0" brushRef="#br0" timeOffset="23845.46">9783 14663 62 0,'21'22'31'0,"18"21"-40"16,-22-33 60-16,4 6-49 15,0 6 1-15,8 3 0 16,-5 0 0-16,-2 0-8 16,-5 0 1-16,-3-9-6 15,-7-1 0-15,-7-15-8 0,0-6 0 16</inkml:trace>
  <inkml:trace contextRef="#ctx0" brushRef="#br0" timeOffset="24186.11">10305 14763 55 0,'7'19'27'0,"0"9"-31"0,-7-22 47 0,3 7-43 15,1 6 1-15,6 3 2 16,1-4 0-16,0 4-3 16,6-6 0-16,1-7 2 15,7-9 0-15,-1-12-1 16,1-10 0-16,-4-3-3 15,0-3 1-15,0-1-8 16,-3 1 1-16,-4 0-9 16,0 3 0-16</inkml:trace>
  <inkml:trace contextRef="#ctx0" brushRef="#br0" timeOffset="24622.33">10742 14719 47 0,'18'16'23'0,"-15"-13"-18"0,-3-3 36 15,4-6-40-15,-1-4 1 16,-3 10 0-16,0 0 1 0,0 0-4 16,0 0 1-1,-3 3 1-15,-4 4 1 16,-4 2-1-16,1 4 0 15,3-1-1-15,-1 1 0 16,1 2-1-16,0-2 0 0,4-7-1 16,3 0 1-16,3-2-1 15,-3-4 1 1,7-4 0-16,0-2 0 0,1 0 1 16,-1 0 0-16,-4-1 0 15,4 1 0-15,0 3 0 16,0 3 1-16,4 3-1 15,3 3 0-15,0 4 0 16,0 5 1-16,4 1-1 16,-4 3 0 31,4 0 0-47,-4 0 0 0,0-4-4 0,0-5 0 15,0-4-10-15,-3-9 0 0,-4-4-1 0,0-8 0 0</inkml:trace>
  <inkml:trace contextRef="#ctx0" brushRef="#br0" timeOffset="25266.78">11014 14888 45 0,'0'38'22'0,"-4"-22"-32"0,4-13 45 0,0-3-32 15,0 0 1 1,0 0 2-16,0-6 1 0,4-1-9 15,-1-8 0-15,1-1 5 16,3-9 1-16,0 3-2 16,3 0 0-16,1 0-2 15,0 0 1-15,-1 0-1 16,4 6 1-16,4 4 0 16,0 6 0-16,-4 9 0 15,0 0 0-15,0 6-1 16,0 1 0-16,-3 5 0 15,-1 1 0-15,1 6 0 16,-1 0 0-16,-3 0-1 16,4-3 0-16,-4-4 1 15,4 1 0-15,-1-13-1 16,4-6 1-16,-3-9-1 16,0-1 1-16,6-6 0 15,4-6 1-15,4-9-1 16,7-1 0-16,3-12 0 0,-7-13 1 15,-3-18-2 1,-4-7 1-16,-7-9-2 0,-7-6 1 16,-7-10 0-16,-7 4 0 15,-7 5 0-15,0 23 1 16,0 15 0-16,0 13 1 16,3 19 0-16,1 18 1 15,3 26 0-15,0 18 0 16,3 22-1-16,0 13 1 15,1 9-1-15,-1 16 0 16,1-3-1-16,3 3 1 0,0-3-1 16,0-7 0-16,0-2 0 15,3-13 0-15,1-10-2 16,3-12 1-16,-3-13-3 16,6-9 1-16,-3-6-5 15,0-7 0-15,-3-5-8 16,-4-11 0-16</inkml:trace>
  <inkml:trace contextRef="#ctx0" brushRef="#br0" timeOffset="26684.92">11194 14362 48 0,'0'6'24'0,"7"13"-15"0,-7-13 25 0,0 0-32 0,3 0 1 16,4 1 1-16,4-1 0 16,3 0-6-16,7 1 1 15,4 2 2-15,17-3 1 16,11 4-6-16,18-4 0 15,80 10-22 1,-94-10 10-16,-8 0 0 0</inkml:trace>
  <inkml:trace contextRef="#ctx0" brushRef="#br0" timeOffset="27376.74">11740 14757 43 0,'8'9'21'0,"-5"-15"-27"15,-3-4 38-15,0 4-32 16,-3-6 1-16,-5-4 0 16,-2 0 1-16,-4 1-3 15,0 2 1-15,0 7 1 16,-1 3 0-16,1 3 0 15,0 6 0-15,4 6 0 16,-1 4 0-16,4 0-1 0,3-1 0 16,4 4 0-16,4-3 0 15,7 0 0-15,-1-4 0 16,4 1-1-16,0-4 0 16,0-3 1-16,1-6 0 15,-1-3-1-15,-4 0 0 16,1-3 0-16,-4 0 0 15,0 6 0-15,0 0 0 16,0 3 0-16,4 6 0 0,-1 1 1 16,1 5 0-1,-1 4 0-15,5 0 1 16,-1-7 0-16,-4 1 1 16,4-10 0-16,4-6 1 0,7-13-1 15,10-3 1-15,4-9-1 16,0-16 1-16,-1 0-3 15,-6-18 1-15,-7-14 0 16,-4-14 0-16,-7-8-1 16,-7 1 0-16,-7-3 0 15,0 15 0-15,-3 13 1 16,-4 22 0-16,3 3-1 16,-3 22 0-16,-4 12 0 15,4 19 1-15,-7 16-1 16,0 10 0-16,-4 21-1 15,8 19 1-15,3 16 0 16,3 9 1-16,4-6 0 16,4-16 0-16,-1-9-2 0,4-13 1 15,8-2-4-15,-1-23 0 16,-4-16-5-16,-3-8 0 16,-7-17-6-16,-3-3 0 15</inkml:trace>
  <inkml:trace contextRef="#ctx0" brushRef="#br0" timeOffset="27663.14">11839 14459 54 0,'11'22'27'0,"6"-7"-33"0,-13-8 52 0,3-1-46 15,7 3 0-15,14 1-1 16,4 2 1-16,7 1-3 15,7-1 0-15,0 1-8 16,-4-4 0-16,-3 4-4 16,-4-10 1-16</inkml:trace>
  <inkml:trace contextRef="#ctx0" brushRef="#br0" timeOffset="27735.48">12337 14537 44 0,'0'22'22'0,"3"28"-20"0,-3-43 40 0,0 5-41 0,0 1 0 0,0 2-1 0,0-2 1 0,0-1-4 0,0 1 1 16,0-4-9-16,0-5 1 0,-3-14-4 0,-1-6 0 16</inkml:trace>
  <inkml:trace contextRef="#ctx0" brushRef="#br0" timeOffset="27890.08">12248 14371 38 0,'22'22'19'0,"6"3"-19"0,-18-22 32 0,1 0-37 0,3-3 0 0,0 3-17 0,0 1 0 16</inkml:trace>
  <inkml:trace contextRef="#ctx0" brushRef="#br0" timeOffset="28150.41">12439 14625 44 0,'11'44'22'0,"6"15"-21"0,-10-46 36 0,4 3-35 15,-4 3 0-15,0-1 3 0,0-2 1 16,0-3-7 0,0-1 1-16,0-6 3 0,4-6 1 15,-1-9-2-15,1-7 1 16,3-6-4-16,0-12 1 16,4 6-5-16,-4-1 1 15,4 1-10-15,-4 6 0 16,3 0-2-16,1 7 0 15</inkml:trace>
  <inkml:trace contextRef="#ctx0" brushRef="#br0" timeOffset="28496.62">12802 14779 37 0,'25'3'18'16,"7"-38"-21"-16,-22 23 32 0,1-7-29 0,0 0 0 0,-1-3 1 15,-3 0 0-15,-3-3-1 16,-4 3 0-16,-7 0 0 16,0 10 1-16,-4 5 1 15,0 14 0-15,1 2 1 16,-1 10 0-16,4 9 1 15,0 3 1-15,7 7 0 16,4 3 1-16,6 0-1 16,4-7 0-16,4 1-2 0,3-7 0 15,-3-6-4-15,3-7 1 16,0-8-8 0,0-10 1-16,-7-7-10 0,1-12 1 15</inkml:trace>
  <inkml:trace contextRef="#ctx0" brushRef="#br0" timeOffset="29038.09">13780 14710 42 0,'21'50'21'0,"7"6"-11"0,-18-43 29 15,1 2-35-15,0 1 0 16,-1-3 1-16,-3-4 1 15,0-3-7-15,0-6 0 16,0-12 5-16,1-10 0 16,-1-9-2-16,3-7 0 15,-3 3-1-15,0-5 0 16,4-4-1-16,-1 0 1 0,5 3-3 16,2 7 1-1,-3 9-3-15,4 9 1 0,-7 3-7 16,3 7 0-16,0 3-8 15,0 6 0 1</inkml:trace>
  <inkml:trace contextRef="#ctx0" brushRef="#br0" timeOffset="29754.79">14157 14728 62 0,'18'22'31'0,"17"-22"-39"0,-21-3 57 0,7-3-49 0,0-3 1 15,1-7-1 1,-1 0 0-16,-4 1-1 16,1-4 1-16,-4-3 0 15,-3 0 0-15,-8 0-1 0,-6-3 0 16,-4 3 0-16,-4 6 0 15,-3 7 0-15,-4 9 1 32,-13 22-2-32,2 9 1 15,8 4 0-15,3-1 0 16,8 4 0-16,10-1 0 16,7 1 0-16,11 3 1 15,6-7-2 1,5-2 1-1,6-10-3-15,7-10 0 16,4-9-2 0,0-9 1-16,-7-7-3 0,-11-2 0 0,0-4 1 15,0-6 0-15,-3 0 2 0,-4-3 0 0,-3-4 2 16,-4 4 1-16,-3 0 2 16,-1 3 0-16,-3 3 3 15,-7 6 1-15,-3 7 0 31,-4 5 1-31,0 8 0 16,-1-1 0-16,1 6-1 0,-3 4 1 0,-4 2-3 16,0 7 1-16,-1 0 0 15,5 0 0-15,-1 6-1 16,8-9 0-16,-1 0 0 0,4-3 0 16,7-4 0-1,4-9 0-15,-1-3-2 47,1-9 0-47,3-4-1 16,-3-2 1 15,3-4-1-31,-4 0 1 0,1 3-1 16,-4 1 1-16,0 5 0 0,0 4 1 0,0 9-1 0,0 10 0 15,4-1-2-15,-1 7 1 0,5 0-4 0,-1 3 1 0,0-3-10 0,3-10 1 0</inkml:trace>
  <inkml:trace contextRef="#ctx0" brushRef="#br0" timeOffset="30094.23">15099 14478 46 0,'10'9'23'0,"-10"10"-29"0,0-13 37 0,-7 4-32 16,-3-1 1-16,-4 0-1 15,-4 1 1-15,0-4 0 16,1 0 1-16,-4 1-1 16,3-1 0-16,0-3 1 15,4 3 0-15,7 0 1 16,4 4 0-16,6-1-1 16,8 4 1-16,3 3-1 15,0 2 1-15,0 4-1 16,0 0 1-16,0 3-2 15,-3-3 0-15,-4 0-2 0,-3-3 0 16,-8 0-3-16,-3-3 1 16,-4-4-9-16,1-3 0 15,-1-5 0-15,4-1 0 47</inkml:trace>
  <inkml:trace contextRef="#ctx0" brushRef="#br0" timeOffset="30408.76">15392 14663 44 0,'24'12'22'0,"-20"-6"-33"0,-4-12 45 0,-4 0-33 15,-3-4 0-15,-3 4 0 16,-4 0 1-16,-8 6-3 15,-2-3 1-15,-1 3 1 16,0 6 0-16,4 0-1 16,4 7 0-16,2 3-2 15,5 2 1-15,3 1-2 16,7 0 0-16,7-3-3 16,3 3 1-16,1-10-5 15,7 0 1-15,3-9-2 0,4-9 1 16</inkml:trace>
  <inkml:trace contextRef="#ctx0" brushRef="#br0" timeOffset="30814.63">15529 14703 44 0,'7'41'22'0,"-10"-16"-31"0,3-22 47 0,0 1-39 15,0-4 1 1,-4 0 1-16,1 0 0 16,3-4 0-16,0-5 0 0,3-7 0 15,1-3 1 1,-1-2-2-16,1 5 1 16,3 0-1-16,0 0 0 0,4 1 0 15,-1 2 0-15,4 7 0 16,0 6 0-16,0 0 1 15,1 6 0-15,-5 4-1 16,1 5 0 0,-1 1-2-16,-3 0 1 0,0-1 0 78,-3 1 0-63,0-3-2-15,-1-1 1 32,1-2-4-17,-1-4 0-15,1-3-6 0,3-6 0 16</inkml:trace>
  <inkml:trace contextRef="#ctx0" brushRef="#br0" timeOffset="31426.94">15875 14653 46 0,'4'19'23'0,"3"12"-30"0,-7-24 41 16,0 2-34-16,0-3 0 0,3 4-1 15,1-4 1-15,-4 0-3 16,0-3 0-16,0-6-6 16,-4-3 0-16,1-13-3 15,3 4 0-15,0-11 2 16,0-5 1-16,0-3 6 16,7-4 1-16,3 10 8 15,4 3 0-15,11 0 4 16,7 9 1-16,10 10-2 15,4 9 0 17,3 9-5-17,-10 4 1-15,-4 0-3 0,-3-1 1 16,-4 1-3-16,1-3 1 0,-8-4 0 16,0-3 0-16,-7-3 0 0,-3-3 0 0,-1 0-1 15,-3 0 0-15,-3 0 0 16,-4 3 0-16,-4 7 0 15,1 2 0 1,-1 10 0 0,1 10 0-1,3 12 0-15,3 6 1 0,4 3-1 0,4 4 1 0,-1 5-1 0,-2-8 0 16,-8-1 0-16,0 0 0 16,-8 1-1-16,-9-14 0 15,-1-2 0-15,1-13 0 0,-5-9 0 16,-2-16 0-1,-8-13 0-15,-3-6 0 16,-4-15 0-16,-3-13 1 16,3 3 0-16,-4-6 0 0,8 6 0 15,10 12 1-15,8 7 0 16,13 7 0 0,8 2 2-16,10 6 0 15,14 1 0-15,14 6 0 0,8 0-1 16,-4-3 0-16,3 2-6 15,-3 4 0-15,-7-9-9 16,-11 3 0-16</inkml:trace>
  <inkml:trace contextRef="#ctx0" brushRef="#br0" timeOffset="32459.22">17597 13637 54 0,'3'-3'27'0,"-3"3"-22"0,-3 3 28 15,-8 10-31-15,-3 9 1 32,-25 69 6-32,7 12 1 15,4 19-11-15,3 20 0 16,-3-8 6-16,11-2 0 15,9 0-1-15,8-13 0 16,0-19-7-16,8-12 1 16,6-16-9-16,7-18 0 15,4-26-9-15,-8-9 0 0</inkml:trace>
  <inkml:trace contextRef="#ctx0" brushRef="#br0" timeOffset="36317.74">18320 14079 37 0,'3'3'18'0,"11"-6"-13"0,-14 3 18 16,7 7-21-16,-3 2 1 16,0 0 3-16,-4 4 0 15,-4 3-7-15,0-1 1 16,-3 4 4-16,-3 3 1 16,-1 9-2-16,-3 7 1 15,-4 6-2-15,1 3 0 16,3 0-2-16,0-3 1 15,3-6-4-15,4-7 0 0,3-9-6 16,1-6 0-16,10-16-6 16,4-7 0-16</inkml:trace>
  <inkml:trace contextRef="#ctx0" brushRef="#br0" timeOffset="36588.22">18479 14026 41 0,'7'25'20'0,"3"-12"-19"16,-6-13 34-16,-1 9-33 15,1-6 0-15,-4 3 1 16,0 4 1-16,-4-1-5 16,1 7 1-16,-4 6 2 15,0 3 1-15,-4 13-1 16,4 12 1-16,0 3-2 0,0 0 0 15,0-6-2-15,3-6 0 16,1-6-5-16,-1-7 0 16,-3-9-8-16,4-10 1 15,-8-12-2-15,-3-3 0 16</inkml:trace>
  <inkml:trace contextRef="#ctx0" brushRef="#br0" timeOffset="36834.16">18038 14390 44 0,'7'19'22'0,"-4"-4"-17"0,8-12 44 0,3-3-45 16,3 0 0 0,5 0 4-16,9 0 1 0,12 0-11 15,10 4 0-15,0-11 6 16,-4 1 1-16,0-7-6 15,4 7 0-15,-10-3-5 16,-8 3 0-16,-10 6-9 16,-11-7 1-16,-11 1-6 15,-10 6 1-15</inkml:trace>
  <inkml:trace contextRef="#ctx0" brushRef="#br0" timeOffset="37041.83">17967 14553 61 0,'4'6'30'0,"13"-9"-37"0,-3-3 58 15,7-1-51-15,11-2 1 16,11 0 1-16,9-1 0 16,8 4-4-16,0 3 0 15,-7 0-3-15,-3 0 1 16,-4-1-12-16,3-2 1 15,-14 0-3-15,-7 6 1 16</inkml:trace>
  <inkml:trace contextRef="#ctx0" brushRef="#br0" timeOffset="37428.51">19166 14431 55 0,'18'-10'27'0,"-21"1"-31"16,3 9 55-16,-4 0-50 16,-7 3 0-16,-3 3 0 15,-3 0 1-15,-1 1-3 16,0-1 1-16,1 3 1 15,-1 4 0-15,-3 3-1 0,3-4 1 16,1 4-1-16,6-4 0 16,4 4 0-16,7 0 1 15,4-1-1-15,6-2 1 16,1 9-1-16,3 0 1 16,3 3-1-1,1-3 1-15,-7 3-2 0,-4-3 0 16,-7 6-2-16,-7 0 0 15,0-3-4 1,-7 1 0-16,-8-5-10 0,-2-11 0 0</inkml:trace>
  <inkml:trace contextRef="#ctx0" brushRef="#br0" timeOffset="37679.08">18881 14239 67 0,'14'19'33'16,"3"3"-44"-16,-10-13 58 0,1 7-47 15,-5 6 0-15,-3-3-2 16,-3 6 1-16,-5 3-7 0,-6 0 1 15,-7-9-10-15,7-3 1 16</inkml:trace>
  <inkml:trace contextRef="#ctx0" brushRef="#br0" timeOffset="38404.04">20708 14368 45 0,'4'44'22'0,"-8"-16"-13"0,4-25 31 0,-3 0-39 0,3 0 1 15,-4 1 1-15,4-4 1 16,-7 0-4-16,-7 0 0 16,-7 0 2-16,-8 0 1 15,-2 3-1-15,-1 0 0 16,0 3-2-16,0 3 1 15,4 4-2-15,4 3 1 0,-1 3-1 16,11-1 1 0,7-2-1-16,3 0 0 15,11-7 0-15,7-6 1 0,11-3-1 16,0-6 1-16,3-3 0 16,0-1 0-16,-3-2-1 15,0-1 1-15,-4 4 0 16,-4 2 0-16,-3 1 0 15,1 6 0-15,-5 3 0 16,1 7 0-16,-4 5 0 16,-4 1 0-16,1 0 0 15,-1 6 0-15,1 0 0 16,-4 0 1-16,7-1-3 16,-4 5 1-16,8-11-4 15,0-2 0-15,-1-4-11 16,11-9 1-16,4-6-2 15,7 0 1-15</inkml:trace>
  <inkml:trace contextRef="#ctx0" brushRef="#br0" timeOffset="38840.65">20881 14732 56 0,'-21'65'28'0,"24"-2"-37"0,-6-50 58 0,3 12-48 15,-4-6 0 1,1-1-1-16,-1-2 0 16,1-3-1-16,3-7 1 0,0-6-1 15,10-13 1-15,-6-9-1 16,-4-9 1-16,3-7 0 15,4-5 0-15,0-1-1 16,-3-3 0-16,-1-7-1 16,1 4 0-16,0 0-2 15,3 6 1-15,0 6-1 16,3 7 1-16,4 9 2 16,11 10 0-16,-4 12 2 15,7 3 1-15,1 9 0 16,-5 7 1-16,-6 6-1 15,-4 3 1-15,-10-3-3 16,-11 1 1 0,-8-1-2-16,-6 0 0 15,0-6-7-15,-4-10 1 16,4-9-7-16,7-6 0 0</inkml:trace>
  <inkml:trace contextRef="#ctx0" brushRef="#br0" timeOffset="39213.33">21646 13731 22 0,'-14'13'11'0,"-3"6"-7"0,13-13 7 15,-3 6-12-15,0 4 0 0,0 0 7 16,-4-1 0-16,1 7-3 16,-4 7 1-16,0 8 4 15,0 1 0-15,3 18 1 16,0 4 1-16,1 15-5 15,3 4 1-15,3 5-3 16,1-15 0-16,-1-12-4 0,1-10 0 16,3-6-7-16,-4-13 1 15,1-13-8-15,-1-8 0 16</inkml:trace>
  <inkml:trace contextRef="#ctx0" brushRef="#br0" timeOffset="39428.81">21220 14340 56 0,'17'25'28'0,"43"3"-36"0,-35-22 50 0,7 0-43 15,10-2 1-15,14 2-6 16,-3-3 0-16,-7 0 0 15,-7 0 0-15,-7-9-9 16,-11 0 1-16</inkml:trace>
  <inkml:trace contextRef="#ctx0" brushRef="#br0" timeOffset="39613.87">21826 14481 53 0,'-7'34'26'0,"-7"16"-36"0,14-40 49 16,-3-1-40-1,3 1 1-15,0-1-6 16,0-6 0-16,0-6-4 0,0-19 0 16</inkml:trace>
  <inkml:trace contextRef="#ctx0" brushRef="#br0" timeOffset="39746.58">21830 14064 1 0,'28'-3'0'0</inkml:trace>
  <inkml:trace contextRef="#ctx0" brushRef="#br0" timeOffset="39995.83">22229 13399 26 0,'-4'25'13'0,"-17"35"-13"0,14-38 14 0,0 12-10 15,-4 10 0-15,1 12 6 16,-5 23 0-16,1 5-11 15,0 14 1-15,0 5 7 16,4-6 0-16,-1-6-3 16,4-12 0-16,3-10-5 15,1-16 0-15,-1-15-5 0,-3-13 0 16,0-13-3-16,-3-12 1 31,-1-6-5-31,-3-19 0 0</inkml:trace>
  <inkml:trace contextRef="#ctx0" brushRef="#br0" timeOffset="40183.87">21788 14148 37 0,'0'22'18'0,"14"10"-11"0,-7-29 35 0,3 3-39 0,4 3 0 0,8 1 1 0,6-1 0 0,4-2-6 16,10-4 0-16,0 0 1 0,1-3 1 0,-5 0-8 15,-6 0 1-15,-4 0-8 16,-6-6 0-16</inkml:trace>
  <inkml:trace contextRef="#ctx0" brushRef="#br0" timeOffset="40415.69">22324 14261 38 0,'10'32'19'0,"-10"18"-14"15,4-35 28-15,-1 4-30 16,1 3 0-16,-4 6 3 16,3 1 0-16,-3-1-7 15,0-3 1-15,4-6 4 16,7-7 1-16,6-9-3 0,4-9 1 16,8-13-2-16,-1 1 0 15,-3-11-3-15,-4-5 1 16,-4-4-10-16,-3-3 1 15,-3-6-6-15,7-3 0 16</inkml:trace>
  <inkml:trace contextRef="#ctx0" brushRef="#br0" timeOffset="41331.57">23054 13518 27 0,'-14'-6'13'0,"17"-4"5"15,-3 10 13-15,4 4-26 16,3-1 0-16,4 3 4 16,-1 6 0-16,1 17-11 15,-1 2 1-15,-3 13 7 16,-3 9 1-16,-1 13-4 0,-3 3 1 16,0 9-2-1,-3 1 0-15,-1 2-2 0,1 1 0 16,-4-19 0-16,3-10 0 15,-3-6-1-15,4-16 1 16,-4-9-1-16,3-6 0 16,1-10 0-16,-4-6 0 15,0-9 0-15,-4-4 1 32,-3-6-2-32,-18-21-1 15,14 24 1 1,1 4-1-16,-1 2 1 0,1 7 0 0,2 3 1 0,-2 3 0 15,3 7 1-15,3 5 0 16,0 13 1-16,4-3 0 16,7 4 0-1,4 2 0 17,3 7 0-1,0-1 0-16,0-5 1-15,7 2-1 0,7-9 0 16,8 0 0-16,9-6 0 16,1-13-1-16,4 1 0 0,-1-10 0 0,-3-7 0 0,0-9-1 15,-8-3 1-15,-3-3-2 0,-3 3 0 0,-4-3-1 0,-7 0 1 0,1 0 0 16,-5 9 0-16,1 1 0 16,-4 5 1-16,0 4 0 15,0 0 1-15,-4 6 0 0,1 0 1 16,-4 0 0-16,0 0 0 15,0 0 0-15,0 0 0 16,-4 3 1-16,1-3 0 16,-4 3-1-16,-4-3 0 15,-3 3 0-15,0 3 1 16,0-2-1-16,3 5 0 16,1 7 0-16,3 3 0 31,3 6 0-31,8 0 1 0,3 0-2 0,7-3 1 15,4-7-1-15,3-2 1 0,0-1-2 16,0-2 0-16,-3-4-4 16,3-6 0-16,-4-6-12 15,-2-13 0-15</inkml:trace>
  <inkml:trace contextRef="#ctx0" brushRef="#br0" timeOffset="41813.96">23897 13173 43 0,'4'47'21'0,"10"38"-22"0,-4-48 27 0,1 17-22 16,7 21 0-16,3 19 4 16,0 19 0-16,0 19-9 15,0 3 0 1,-10 2 5-16,-18-2 1 0,-11-3-3 15,-17-7 0-15,-29-9-7 16,-3-15 0-16,-14-29-11 16,-3-12 0-16</inkml:trace>
  <inkml:trace contextRef="#ctx0" brushRef="#br0" timeOffset="48028.84">8435 16111 31 0,'-4'7'15'0,"4"-11"0"0,0 4 15 16,0 0-25-16,0 0 0 16,4 0 4-16,-4 0 0 15,7 4-11-15,0-1 1 16,4 0 7-16,-1 0 1 16,1 0-3-16,3-3 0 15,0 3-1-15,4-3 0 0,-1 0-2 16,8-3 1-16,7 0-1 15,7-3 0-15,-4-1-1 16,-3 4 0-16,-4 0-1 16,-7 3 1-16,-7-3-2 15,-3 3 1-15,-4 0 0 16,-11 3 0-16,-6 7-1 16,-1 5 1-16,-10 4 0 15,0 6 0-15,-4 0 1 16,0 0 0-16,1 10 0 15,2 3 1-15,1-1 0 16,7-2 0-16,4 2 0 16,3-5 0-16,3-7 0 15,4-6 1-15,7-7-2 16,7-6 1-16,7-6-1 16,8-3 0-16,2-3-2 15,1-7 1-15,-4 1-8 31,-3-1 1-31,-11 1-10 0,-10-1 0 16</inkml:trace>
  <inkml:trace contextRef="#ctx0" brushRef="#br0" timeOffset="48658.32">9081 16278 42 0,'35'-26'21'0,"4"-27"-23"15,-29 37 27-15,-3 1-23 16,0-10 0-16,-7-4 3 16,-3-8 0-16,-8 6-5 15,1-1 0-15,-12 7 3 16,-13 0 1-16,-14 6-2 0,-8 7 1 15,-10 5-2-15,-14 4 1 16,7 6-2-16,0 10 0 16,-4 6-1-16,4 6 0 15,7 3-2-15,-3 10 0 16,6 15-1-16,8 3 1 16,6 17 0-16,12 8 0 15,13 4 3-15,14-7 1 16,15-3 1-16,17-9 1 15,4-9 2-15,21-4 1 0,17-15-1 16,15-10 0-16,24-9-2 16,4-13 0-16,-4-12-1 15,-7-16 0-15,-24-10-2 16,-8-12 0-16,-13-12-1 16,-15 0 1-16,-10-4-3 15,-11 4 1-15,-18-7-9 16,-13-6 1-16,-19-10-6 15,8 1 0-15</inkml:trace>
  <inkml:trace contextRef="#ctx0" brushRef="#br0" timeOffset="54108.38">9821 16306 41 0,'0'3'20'0,"0"-6"-15"0,0 3 21 0,0 9-22 16,0 1 0-16,0 5 3 16,0 4 0-16,4 12-8 15,-1 7 0-15,1 9 6 16,-4 6 0-16,-4 13-2 15,-3 0 0-15,0 6-2 16,-3-6 0-16,-1-6-3 16,4-10 0-16,0-9-5 15,0-13 1-15,3-6-8 16,4-16 1-16,0-15-3 16,0-20 0-16</inkml:trace>
  <inkml:trace contextRef="#ctx0" brushRef="#br0" timeOffset="54499.51">9775 16199 46 0,'11'3'23'0,"3"-3"-23"0,-7 0 45 0,0 0-43 16,4 3 1-16,3 4 2 16,0 5 1-16,4 4-6 15,3-4 0-15,7 7 4 16,4 3 0-16,7 6-1 16,-4 1 1-16,7-4-3 15,1 3 1-15,-5-3-2 16,-2 0 1-16,-8 3-1 15,-3 4 0-15,-11 2-1 16,-7 7 1-16,-11 9-1 16,-3-6 0-16,-10 9-1 15,-8-6 0-15,-3-3-3 16,-8-3 0-16,1-6-5 16,-4-4 1-16,-7-6-9 15,1-3 0-15</inkml:trace>
  <inkml:trace contextRef="#ctx0" brushRef="#br0" timeOffset="55067.33">10728 16751 54 0,'18'3'27'0,"-11"-3"-30"0,-7 0 46 0,-4 0-42 16,-6 3 1-16,-8 4 0 15,-3 2 1-15,-4 0-4 16,-3 4 0-16,0 3 2 15,-1-4 1-15,1 7-1 16,0 3 0-16,0 3 0 16,7 0 0-16,3-3-1 15,7 0 1-15,4-6-1 16,11-4 0-16,6-5 0 16,8-7 0-16,3-7-1 15,4-2 1-15,0-1-1 16,-1-2 1-16,-3-1-1 0,1 1 0 15,-1-1-1 1,-4 1 1-16,1 5 0 16,-4 1 0-16,0 0 0 0,0 3 1 15,-3 0 0-15,-4 3 0 16,4 6 0-16,-4 0 1 16,3 7-1-16,-3 6 1 15,4 2-1-15,-4 1 1 16,0 4-2 15,0-8 1-15,4-2-4-16,-1-7 0 0,4-9-7 0,0-6 1 0,1-10-6 0,2-18 0 0</inkml:trace>
  <inkml:trace contextRef="#ctx0" brushRef="#br0" timeOffset="55326.4">10993 15923 42 0,'14'-3'21'0,"-4"31"-21"16,-10-12 35-16,0 12-34 15,0 7 1-15,-3 12 1 16,-1 9 1-16,-6 16-4 16,10 19 1-16,-4 10 2 15,1-1 1-15,-4-19-2 16,-1-8 0-16,1-14-4 15,4-12 0-15,-1-15-6 16,1-17 0-16,-1-5-5 16,-6-10 0-16,-4-7-2 0,-11-8 0 15</inkml:trace>
  <inkml:trace contextRef="#ctx0" brushRef="#br0" timeOffset="55508.5">10682 16497 28 0,'-10'6'14'0,"20"23"-4"0,-3-17 26 15,4-2-31-15,3 5 0 16,4-2 3-16,6 2 1 16,15 1-12-16,7-3 1 15,7-1 6-15,17-6 1 0,4-2-6 16,-7-1 0-16,0 0-10 16,-17-3 1-16,-8-3-6 15,-14-4 1-15</inkml:trace>
  <inkml:trace contextRef="#ctx0" brushRef="#br0" timeOffset="55970.91">11377 16867 57 0,'25'9'28'0,"-22"-15"-35"15,-3 6 54-15,0-6-47 16,-7 0 1-16,-3-1 1 0,-1 1 0 16,-3 3-2-16,-4 3 0 15,-3 3 1 1,-4 3 1-16,1-2 0 0,-1 5 0 16,4 3-1-16,7 1 0 15,3 3 0-15,8-1 0 16,6 1-2-16,8-3 1 15,6-4-2-15,5-6 1 16,-5-3-1-16,1-6 1 16,3-4-1-16,-7-2 0 15,0-1 0-15,0 4 0 16,1-4 0-16,-1 7 1 0,0 0 0 16,7 0 1-16,-7 6 0 15,0 6 0-15,-3 6 1 16,3 4 0-16,0 0 0 15,4 6 0-15,-1 0-1 16,-3 3 0-16,4-10-5 16,0-5 0-16,-1-7-10 15,-6-6 1-15,-4-10-2 16,3-2 0-16</inkml:trace>
  <inkml:trace contextRef="#ctx0" brushRef="#br0" timeOffset="56992.47">12774 15591 46 0,'14'6'23'0,"-7"3"-22"0,-7-5 45 16,0 8-44-16,-7 10 1 16,-7 9 2-16,-7 13 0 15,-14 16-6-15,-15 28 1 16,-6 18 3-16,-8 23 1 15,-10 25-3-15,-10 12 1 16,-1 6-2-16,-3 1 0 16,14-23-2-16,10-21 1 15,15-32-5-15,10-19 0 16,7-12-9-16,11-25 1 16,7-19-3-16,14-16 0 0</inkml:trace>
  <inkml:trace contextRef="#ctx0" brushRef="#br0" timeOffset="57876.34">13293 16638 45 0,'7'6'22'0,"0"1"-20"0,-7-7 42 16,0 0-43-16,-4 0 1 15,-6 0 1-15,-4 0 1 16,-8 3-5-16,1 3 0 16,-7 4 3-16,0-1 1 15,0 10-2-15,-1 0 1 16,5 3-1-16,-1 3 0 16,7 0-1-16,8-3 1 0,3 3-1 15,10-3 0-15,8-7 0 16,6-8 0-16,12-4 0 15,2-10 0-15,1 1-1 16,0-9 1 0,-4-7 0-16,-3 0 0 0,-4-3-1 15,-3-1 1-15,-4 5-1 16,-4 5 1-16,-3 0-2 16,0 4 1-1,0-1-2-15,-7 13 1 0,0 9-1 16,-3 4 0-16,-1 6 0 15,1 6 0-15,-1-3 2 16,1 9 0-16,3 4 2 16,0-7 1-16,3 19 1 15,4 9 1-15,8 7 0 0,-1 0 1 16,0 0 0-16,-4-10 0 31,1-6-2-31,-4-3 1 16,-3-10-2-16,-4-2 0 0,-4-7-1 0,0-3 1 15,-6-7-2-15,-4-2 0 16,-4-10-1-16,-7-6 1 16,-3-6-1-16,-7-10 1 15,-7-10-1 1,-1-5 1-16,4-10 0 0,4-6 0 16,0 6 0-16,0 0 0 15,6 6 0-15,5 7 1 0,3 3-1 16,6 6 1-16,8 6-1 15,4 7 0-15,6 3 1 16,8 2 0 0,7 1-1-1,13 3 1 1,12 0-1 0,3-3 0-16,3 0-3 0,0-3 1 0,1 0-10 0,-4-10 1 0,-8-3-8 15,-9 6 0-15</inkml:trace>
  <inkml:trace contextRef="#ctx0" brushRef="#br0" timeOffset="58640.27">13660 16808 63 0,'-11'37'31'0,"22"-18"-38"0,-11-19 54 0,0 3-47 0,0-3 0 0,0 0 0 0,3-6 0 0,1-7 0 0,-4-6 0 0,0-6 0 0,0-6 1 0,0 0-1 0,0-4 0 0,0-2 1 0,3 5 0 0,1 10 1 16,6 3 0-16,8 10 0 16,3 6 0-16,7 9-2 15,8 4 0 17,2-1-4-32,1-3 1 15,0 4-5-15,3-4 1 0,-10 0-6 0,0 0 1 16,-4 1 0-16,-3-4 1 0,-1 3 3 15,1-3 1-15,-7-3 6 16,-1 0 0-16,-2 0 7 16,-1 0 1-16,-4 0 2 15,-3 0 1-15,0 0-1 16,-3 0 0-16,-8 0-3 16,-6 0 0-16,-1 7-3 15,-3-1 0-15,-4 6-2 0,8 1 0 16,-4-1 0-16,3 1 0 15,1 3 0-15,2-1 0 16,5-2-1-16,3-1 1 16,0-2 0-16,3-1 0 15,8-6-1-15,0-3 1 16,3-3-2-16,0-6 1 16,0-4-1-16,0-2 1 15,0-1-1-15,0 0 0 0,0 1 1 16,1 2 0-1,-1 4 0 1,0 5 1-16,-4 8-1 0,1 2 1 0,0 6-1 16,-4 4 1-16,0 3-1 15,0 3 1-15,-4-3-2 16,1-4 0-16,3 1-4 16,-4-3 1-16,4-7-7 15,0-3 0-15,0 0-6 16,1-9 0-16</inkml:trace>
  <inkml:trace contextRef="#ctx0" brushRef="#br0" timeOffset="59164.01">14587 16726 57 0,'11'53'28'0,"-15"4"-36"0,4-51 53 15,-3 10-44-15,-4 6 0 16,0 6 0-16,3 3 0 16,1 4-1-16,3 2 0 15,0-12 1-15,0-6 1 16,3-16-2-16,-3-3 0 0,4-15 0 15,3-17 0-15,0-5-1 16,0-7 0-16,-4-6 0 16,-3-1 0-16,0-8-1 15,0 2 1-15,0 1-1 16,4 12 0-16,3 6 1 16,4 10 0-16,3 13 0 31,3 8 1-31,5 14 1 15,-1 8 0-15,3 7-1 0,1-3 1 0,-4 3-1 16,-7 0 1-16,-3 3-1 16,-11 0 0-16,-7 3-1 15,-4-6 0-15,-10-3 0 16,-4 0 1 62,1-7-1-78,-4-2 0 0,-4-7-6 0,0-6 0 16,4-7-7-16,7-5 0 0</inkml:trace>
  <inkml:trace contextRef="#ctx0" brushRef="#br0" timeOffset="59545.46">14968 15929 44 0,'18'57'22'0,"0"37"-23"0,-15-63 34 16,-3 7-32-16,-3 9 1 16,-1 13 3-16,1 5 0 0,-1 8-6 15,1-20 0-15,-1-9 3 16,0-10 1-16,4-9-2 16,0-6 1-16,0-9-3 15,0-10 1-15,0-13-1 16,0-6 1-1,4-18 0 1,7 5 0-16,3 10 1 16,0 10 0-16,3 12 1 15,5 9 1-15,2 10 1 16,1 15 1-16,3 7-1 16,0 6 0-16,1 0-1 15,-1-6 0-15,0-3-3 16,0-13 1-16,-3-10-8 15,-7-8 1-15,-8-10-13 0,-13-10 1 16</inkml:trace>
  <inkml:trace contextRef="#ctx0" brushRef="#br0" timeOffset="60115.92">16514 16353 57 0,'17'44'28'0,"-3"15"-26"0,-10-43 43 15,3 9-41-15,-4 6 1 16,4-2 2-16,1 2 0 16,-1 0-9-16,0-2 1 15,0-7 5-15,0-4 1 16,3-11-3-16,1-11 1 15,7-5-2-15,3-10 0 16,0-12-1-16,4-7 1 16,-4 1-3-16,0-1 0 15,-3-3-6-15,3 4 0 0,0 2-11 16,-3 4 0-16,-4 3-2 16,3 9 0-16</inkml:trace>
  <inkml:trace contextRef="#ctx0" brushRef="#br0" timeOffset="60325.91">16990 16456 59 0,'7'38'29'0,"-4"18"-42"0,-3-43 59 0,0 6-47 0,4-4 1 0,-4 1-1 0,0-3 1 0,3-4-4 0,1-6 1 0,-4-12-10 0,0-16 1 0,-7-10-3 0,3-12 0 0</inkml:trace>
  <inkml:trace contextRef="#ctx0" brushRef="#br0" timeOffset="60727.44">17022 16174 50 0,'21'22'25'0,"0"6"-26"0,-14-21 49 15,4-1-48-15,3 0 1 0,3 3 0 0,4-2 0 0,1-1-2 0,6 0 1 0,0 1 0 16,0-4 0-16,0 0 0 16,-3-6 0-16,-4-4 0 15,1 4 1-15,-8 0-1 16,-4 3 1-16,-3 3 0 15,-3 4 0-15,-4-1-1 16,-4-3 1-16,-3 3-1 16,0 1 0-16,-3-1 0 15,-1 0 0-15,0 0 0 16,4 7 1-16,4 3-1 16,3-1 1-16,3 4 0 15,8 3 0 1,3-3 0-16,0 3 0 0,4 0-1 31,-4 0 1-31,-4 3-1 0,1-3 0 16,-7 3-1-16,-8-3 0 0,-7 3-2 0,-6 0 0 15,-11 0-10-15,-8-6 1 16,-2-7-5-16,9-5 1 16</inkml:trace>
  <inkml:trace contextRef="#ctx0" brushRef="#br0" timeOffset="61312.04">17791 16325 52 0,'21'12'26'0,"-18"7"-28"0,-3-13 47 16,0 10-44-16,-3 3 0 16,-1 0 2-1,4 6 0-15,4 3-2 0,-1 0 0 0,4 0 2 16,4-3 1-16,0-6-1 16,3-3 0-1,0-16-2-15,0-13 1 0,3-5-3 16,1-8 0-16,3 1-4 15,4-3 1-15,0-3-14 16,-4 3 1 15,0-7-1-31,7 7 1 0</inkml:trace>
  <inkml:trace contextRef="#ctx0" brushRef="#br0" timeOffset="61955.59">18443 16372 62 0,'11'6'31'0,"-11"6"-44"0,-4-12 62 16,-3 0-48-16,-10 0 0 15,-5 0 1 1,-2 4 0-16,-4-1-2 0,-1 3 0 16,1 3 2-16,3 4 0 15,1 3-1-15,-1-1 1 16,7-2-4-16,4-1 1 15,4-2-3-15,6-1 1 16,4-3-2-16,7-6 1 16,4-3 0-16,3-3 0 15,0 0 1-15,4-4 0 16,-1 4 0-16,-3 0 0 0,0 6 1 16,1 0 0-16,2 6-1 156,1 7 1-156,-4-1 1 0,0 4 0 15,0 3 1-15,0 0 1 16,0-7-1-16,1-6 1 0,2-3-1 0,-3-9 1 0,7-6-2 0,1-10 1 0,2-10 0 16,8-8 0-16,0-14 0 0,-4-15 0 0,-3-9 2 0,-4-4 0 0,-7-5 1 0,-7 5 0 15,0 4 0-15,-3 5 0 0,-1 11-1 0,-3 5 1 0,-3 17-2 0,-1 18 1 0,-3 15-1 0,-4 20 0 0,-3 12 0 0,0 16 1 16,4 15-1-16,3 13 1 31,3 16-1-31,4-4 0 0,0 4-1 0,4-10 1 16,6-9-3-16,1-6 0 15,3-10-4-15,0-6 1 16,0-19-10-16,4-9 0 16,-1-16-1-16,5 0 0 15</inkml:trace>
  <inkml:trace contextRef="#ctx0" brushRef="#br0" timeOffset="62179.95">18997 16284 49 0,'14'25'24'0,"-14"34"-28"0,-3-46 49 0,-1 6-46 0,-3 0 1 0,4 3 0 0,-1 0 0 0,1-4 0 0,-1-5 0 0,0-4-6 0,1-9 1 0,-1-6-9 0,-3-13 0 0</inkml:trace>
  <inkml:trace contextRef="#ctx0" brushRef="#br0" timeOffset="62306.29">18902 16080 48 0,'17'31'24'0,"5"-18"-25"15,-15-10 38-15,0 3-38 0,0 1 0 16,0-1-6-16,0 0 1 15,0 0-3-15,0 1 1 16,-7-7-5-16,-3 0 0 16</inkml:trace>
  <inkml:trace contextRef="#ctx0" brushRef="#br0" timeOffset="62740.91">19226 16287 54 0,'11'0'27'0,"10"-25"-29"0,-10 19 57 16,6 2-52-16,8 4 0 0,7 4 0 15,3 2 0-15,0 0-5 16,1 0 0-16,-12-2 2 15,-2 2 1-15,-5 0-3 16,-6-3 0-16,-8 4 0 16,-6-1 0-16,-11 6 0 15,-4 1 0-15,-7 3 0 0,-3-1 1 16,-4 4 0-16,4 9 1 16,3 0-1-16,4 7 1 15,4 3 0-15,2-1 1 16,8-2 0-16,4-1 0 15,6-2 0-15,4-4 0 16,8 0-1-16,6-9 1 16,3-7-1-16,5-2 1 15,-5-4-5-15,1-6 1 16,-7-3-8-16,-8-6 0 16,-10-7-6-16,-3 0 1 0</inkml:trace>
  <inkml:trace contextRef="#ctx0" brushRef="#br0" timeOffset="62974.6">19209 16560 47 0,'10'41'23'0,"4"-29"-17"16,-10-9 40-16,0-3-46 15,3 0 1-15,0-9 0 16,7 3 1-16,3-4-3 15,8 1 1-15,3-1 0 16,8-2 1-16,-5-1-7 0,1 1 0 16,-11 2-10-1,-3 1 1-15</inkml:trace>
  <inkml:trace contextRef="#ctx0" brushRef="#br0" timeOffset="63681.76">19749 16456 57 0,'10'7'28'0,"25"-1"-32"0,-31-6 46 15,-4 0-42-15,0 0 1 16,0 0-1-16,-4 3 1 16,-10 0-2-16,0-3 1 0,-3 3 0 15,-1 7 1-15,0-1-1 16,1-3 1-16,2 10-1 15,5 3 1-15,3 3-1 16,7-7 0-16,3 1-1 16,4 0 1-16,4-7-1 15,0-3 1-15,3 1-2 16,0-7 1-16,0-3 0 16,0-7 0-16,0-2-1 15,0-4 1-15,0-3-1 16,4 4 1-16,0-1-2 15,-4 3 1-15,3 4-1 16,1 3 1-16,0 2-1 16,-1 4 1-16,1 7-1 15,0-1 0-15,-4-3 1 16,0 3 1-16,0-2-1 16,-3 2 1-16,-1 0 0 0,1 0 1 15,-1 1 0-15,1-1 0 16,3-6 0-16,0-6 0 15,0-4 0-15,0-2 0 16,4-7 0-16,3-6 0 16,4-7 1 46,-1-5 0-62,1-17 1 16,0-2 1-16,-7-16 0 0,-4-3 0 0,-4-10 0 15,-3 7 0-15,-7-4-1 0,-7 1 0 0,-3 5-1 0,-4 14 1 0,-4 15-1 0,0 15 0 0,1 20 0 16,2 15 0-16,-2 19 0 16,-1 15 0-16,-3 20 0 15,7 27 1 1,3 11-1-16,1 5 0 0,3 3-1 16,3-12 1-16,4-6-3 15,4-7 1 1,3-12-4-16,0-16 1 0,-4-12-9 15,1-19 0 1,-8-16-2-16,-3-12 0 0</inkml:trace>
  <inkml:trace contextRef="#ctx0" brushRef="#br0" timeOffset="63875.94">19907 16303 47 0,'21'25'23'0,"8"-16"-29"0,-22-9 46 16,7-3-40-16,3 3 1 16,5-3 0-16,-1 0 0 15,0 6-2-15,4-3 0 16,3 0-8-16,0 0 1 16,-7 0-5-16,0-3 0 0</inkml:trace>
  <inkml:trace contextRef="#ctx0" brushRef="#br0" timeOffset="64682.47">20433 16463 41 0,'10'28'20'0,"-6"13"-22"16,-4-29 33-16,0 1-32 16,0-1 1-16,-4 4-1 15,1-7 1-15,-8-6-1 16,4-6 1-16,-3-6-5 15,3-10 0-15,0-3-5 16,0-6 0-16,0 0-1 16,-1-4 1-16,5 1 1 31,24 103 9-31,-35-169 1 16,28 75 0-16,4 12 7 0,3 10 0 15,7 4 2 1,-3 2 0-16,3 3-5 15,4-6 1-15,-4 4 0 0,4-4 1 16,0 0-3-16,-4-3 0 16,0 0-1-16,-3-6 0 15,-4-4-2-15,0-2 1 16,-7-1-2-16,0 1 0 16,-3 2-1-16,-11 4 1 15,0 9 0-15,-4 3 0 16,-3 4 0-16,-3 5 1 15,3 7-1-15,0 4 1 16,3-1-1-16,0-3 1 0,1-4-1 16,3 1 1-16,3 0-1 15,8-3 0-15,3-4-1 16,4 1 0-16,3-1-3 16,4 4 1-1,3-3-4-15,0-1 0 0,4-3-1 16,3 1 0-16,0-1 1 15,-6-2 0-15,6-1 3 16,-3 0 1-16,-4-3 2 78,-3 0 1-62,-1-3 1-1,4 0 1-15,-3-3-1 0,0 0 1 16,0-3 0-16,-1 0 1 0,1-13 0 16,3-3 0-16,-3-3 1 0,0-7 0 0,-1 1-1 0,8-3 1 0,-4 5-1 0,4 10 1 0,3 10 0 0,4 12 0 15,0 10 1-15,7 9 0 0,7 15 0 0,7-2 0 16,3 2-1-16,4 1 0 16,7-7-2-16,-7-9 0 15,-7-9-2-15,-14-10 0 16,-7-3-9-16,-14-6 1 0,-25-13-8 15,-15-12 0 32</inkml:trace>
  <inkml:trace contextRef="#ctx0" brushRef="#br0" timeOffset="75305.25">9892 17504 17 0,'-7'-3'8'0,"35"6"-3"16,-21-6 8-16,0 3-11 15,0 0 0-15,0-4 2 16,4 1 1-16,-1 3-5 16,1-3 1-16,7-3 3 15,-8 6 1-15,4-3-1 0,4 0 0 16,0-1-1 0,3-2 1-16,0 0-1 0,0 6 0 15,0-3-1-15,4 0 1 16,-4-1 0-16,4-2 0 15,3 3-1-15,4-3 1 16,3 0-1-16,0-1 0 16,4 1 0-16,7 3 1 15,3-3-2-15,4 2 1 16,0-2-1-16,0 0 1 16,11 0-1-16,6 6 0 15,4-4 0-15,18 4 0 0,-4 0 0 16,11 4 0-16,3 2 1 15,8-3 0-15,10 10-1 16,-7 2 1-16,6 4-1 16,5 3 1-16,6 0-1 15,5-9 0-15,2-1 0 16,8-6 0-16,3 1-1 16,14-4 1-16,4 0-1 15,0-3 0-15,0 6 0 16,-4 0 0-16,0 1 1 15,-21 2 0-15,0 1 0 16,-3 8 0-16,0-2-1 16,-11 3 1-16,-15 0 0 15,-9-4 0-15,-12-8-1 16,-9-1 0-16,-15-3-1 0,-14-6 0 16,-11-3 0-16,-10-1 0 15,-11 1-1 1,-11 0 0-16,-13-1-3 0,-4 7 1 15,-11 4-5-15,-7-1 1 16,-3 6-9-16,-7-6 0 16</inkml:trace>
  <inkml:trace contextRef="#ctx0" brushRef="#br0" timeOffset="77049.64">17854 14964 29 0,'4'15'14'0,"-1"1"-4"16,1-13 15-16,-4 0-24 16,3 4 1-16,1-1 2 15,-1 0 1-15,1 4-4 16,3-4 0-16,0 3 3 15,3 1 0-15,5-1-1 16,6 0 1-16,3 1-2 16,5-1 1-16,2 1-3 15,-2-1 1-15,2-3-1 16,1 1 1-16,0-1-1 16,3 0 1-16,4 0-1 0,3-2 0 15,1-4 0 1,-1 0 1-16,11-4 0 0,14 4 0 15,0 0 1-15,14-3 0 16,11-3 0-16,14 0 1 16,7 3 0-16,24-1 1 15,8-2-1-15,17 0 1 16,18-4-2-16,7-2 1 16,14-1-1-16,-3-2 0 15,-1 2-1-15,8 1 0 16,-22-4 0-16,1-3 1 15,6-3-2-15,-21-3 1 0,-3 0-1 16,-11-3 0 0,-13-4 0-16,-15 7 0 0,-15 0-1 15,-13-3 0-15,-11 3 0 16,-3 3 1-16,-14 3-1 16,-11 4 0-16,-7 5-2 15,-4-2 0-15,-14 8-3 16,-7-2 1-16,-6 3-7 15,-12 9 0-15,-6 1-6 16,-15-4 0-16</inkml:trace>
  <inkml:trace contextRef="#ctx0" brushRef="#br0" timeOffset="80441.8">12400 13364 30 0,'-10'10'15'0,"6"-13"-9"0,4 3 15 15,0 0-15-15,4-7 0 16,3 1 4-16,7 0 0 15,10-4-12-15,12 4 0 16,10 3 9-16,24 3 0 16,15 0-3-16,28 6 1 15,31-3-3-15,22-3 1 16,35 0-2-16,14-3 1 16,15 0-2-16,3-9 1 0,6 2-1 15,1-2 0-15,-24-1-1 16,-19 7 1-16,-17 3-3 15,-35 0 0-15,-29-1-6 16,-24 11 0-16,-25 2-8 16,-35 10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8T16:47:28.2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8T16:47:34.717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1556 4801 37 0,'14'15'18'0,"4"-2"-10"16,-11-4 19-16,3 4-24 15,-6 2 1-15,3 10 2 16,-7 4 0-16,0 11-8 15,0 1 0-15,0 22 5 16,0 0 1-16,0 2-6 16,10 4 0-16,-6-6-6 15,3-13 1-15,3-15-7 0,1-13 0 16</inkml:trace>
  <inkml:trace contextRef="#ctx0" brushRef="#br0" timeOffset="421.48">1616 4766 28 0,'-21'13'14'0,"3"-13"-5"0,7 0 18 0,1 0-24 15,-1-4 0 1,4 4 4-16,-3 0 1 0,6 0-8 16,-3 0 0-16,7 0 6 15,0 0 1-15,0-6-2 16,11 3 0-16,10-10-2 16,14 4 1-16,7 0-1 15,8-1 0-15,10 7 0 16,-7 3 1-16,7 0-1 15,0 3 0 17,-11 10-1-17,-10 12 1-15,-11 9-2 0,-21 17 0 0,-21 14-2 0,-7 11 0 0,-11 8-3 16,-17 7 0-16,-4-6-4 16,-4-13 0-16,4-9-5 15,4-13 0-15,3-9-5 16,14-16 0-16</inkml:trace>
  <inkml:trace contextRef="#ctx0" brushRef="#br0" timeOffset="1110.59">2014 5309 46 0,'11'18'23'0,"0"-24"-18"0,-11 6 40 0,10 0-43 15,8 0 1-15,-4-3 2 16,4 0 0-16,3-3-6 16,0-1 1-16,-4-8 2 15,1 5 1-15,-7-2-2 16,-8-4 0-16,4 7-2 15,-7-10 1-15,-7 6-2 16,-7 7 0-16,-4 6-1 16,1 9 1-16,-4 4-2 15,0 6 1-15,-1 6-1 16,12 9 1-16,-1-2 0 16,1 5 1-16,10-2-1 15,3-4 0-15,8-12-1 16,6-3 0-16,12-7-4 0,2-6 0 15,-2-12-6-15,9-10 1 32,15-19 4-17,-162-9 9 1,278 25 0-16,-112-25 0 16,-15 3 7-16,-14 16 0 15,-7 9 6-15,-10 4 1 16,0 8-7-16,-4 4 0 15,-7 9-3-15,-7 10 1 0,-4-3-3 16,-7 6 1-16,4-1-2 16,4 1 0-16,-8 6-1 15,7-15 0-15,-6 2 0 16,13-2 1-16,4-4-1 16,4-3 0-16,13 3 0 15,5 1 1-15,-5-4-1 16,-3-6 1-16,4 6-1 15,-7 0 1-15,-4 3-4 16,-4 10 0-16,4 3-7 16,-7 3 1-16,-10-1-6 15,3-5 1-15</inkml:trace>
  <inkml:trace contextRef="#ctx0" brushRef="#br0" timeOffset="1452.3">2752 5233 43 0,'17'10'21'0,"-13"-13"-22"0,-4 3 37 16,0 0-35-16,0 0 1 0,-4 3 2 15,-3 3 0 1,-3 0-5-16,-1 7 1 0,-10-1 2 15,3 1 1-15,8 3-1 16,-8-1 0-16,7 10-1 16,8 7 0-16,-4-4 0 15,7 0 0-15,0-3-1 16,7-3 1-16,7-3 0 16,7-7 0-16,4-5-2 15,7-4 1-15,-4 0-3 16,4-3 1-16,-4-3-8 15,-3-7 1-15,-1-5-7 16,-10 2 1-16</inkml:trace>
  <inkml:trace contextRef="#ctx0" brushRef="#br0" timeOffset="1758.39">3048 5440 47 0,'4'16'23'0,"-4"-29"-21"0,0 13 40 15,0-9-40-15,0 0 1 16,-4-4 2-16,4 0 0 16,0 1-6-16,0-4 0 15,0 1 4-15,0-4 1 16,0 6-2-16,11 1 1 0,-11 2-1 15,3 1 0 1,4-1-1-16,4 4 0 0,-1 9-5 16,1 0 0-16,0-3-8 15,-1-6 1-15,-3 3-8 16,4-10 1-16</inkml:trace>
  <inkml:trace contextRef="#ctx0" brushRef="#br0" timeOffset="1963.04">3221 5224 45 0,'28'25'22'0,"-14"-3"-21"16,-7-16 35-16,0 0-35 16,-7 7 0-16,4-4 1 15,3 4 0-15,-4-4-2 0,-3-2 0 16,0 2 0-16,0-6 0 15,-3-3-9-15,3-3 1 16,-7-6-6-16,7-10 1 16</inkml:trace>
  <inkml:trace contextRef="#ctx0" brushRef="#br0" timeOffset="2928.55">3228 4713 31 0,'21'-19'15'0,"7"-34"-7"16,-17 43 21-16,-1-2-28 16,1-10 0-1,3-7 0-15,4-2 1 0,-1 6-4 16,5 3 0-16,-5-6-3 16,-6 3 0-16,-1 6-5 15,1 3 0-15,-11 4-1 16,0 5 1-16,0 7 1 15,0 7 0-15,0 2 7 16,0 4 1-16,4 12 6 16,3 12 0-16,-7 1 2 15,7 6 1-15,-7 9 1 16,3 16 0-16,4 3-2 16,-7 16 1-16,0-6-2 15,0-1 1-15,0-2-3 16,0-14 0-16,0-11-2 15,0-10 1-15,4-13-3 16,3-12 0 31,3-16-2-47,-6-6 1 0,3-7-2 0,0-8 0 16,4-4-4-16,-11 3 1 0,0 0-2 0,0 0 0 0,0 0 0 0,0 7 0 15,0 2 6-15,0 7 0 16,0 3 5-16,3 3 0 15,4 1 4-15,-7-4 1 0,11 3 2 16,-8-3 1 0,8 0-3-16,3 0 0 0,0 0 0 15,7 0 0-15,8 3-2 16,9-3 1-16,5 0-3 16,-5 3 1-16,-6 6-3 15,-7 1 0-15,-4 5-2 16,-10 4 0-16,-11-3-1 15,-11 3 0-15,-10-4-1 16,3 1 0-16,-3 0-1 16,0-7 1-16,-7 7-1 15,10 0 1-15,4-1 0 16,3 10 1-16,4-9 0 16,-3 12 0-1,10-6 1 1,3-3 1-16,11-6 0 15,8-13 0-15,2 0 0 0,12-16 1 16,-5 3-1-16,-3-5 1 16,4-1-2-16,-4-6 1 15,1-7-1-15,-8 1 0 16,0-4-1-16,-10 7 1 16,-1 0-1-16,-3 0 1 15,-3 6 0-15,-4 9 0 16,-4 10 0-16,4 6 0 31,-10 44 1-31,10 0 1 16,0 0-1-16,0 4 1 0,10-11-1 15,1-11 1-15,10-4-2 16,7-13 1-16,4-12-4 16,-11-9 0-16,7-13-9 15,-10 0 0-15,3 0-5 16,-7-3 0-16</inkml:trace>
  <inkml:trace contextRef="#ctx0" brushRef="#br0" timeOffset="3843.3">5648 4437 46 0,'11'9'23'0,"-11"16"-24"0,0-15 39 16,0 8-37-16,-7 1 0 15,3 19 2-15,4 12 0 16,0 19-3-16,0 9 1 16,0 10 2-16,4-6 1 0,3-7-1 15,3-12 0-15,-10-16-2 16,4-13 1-16,-4-9-2 16,0-15 0-16,-4-16-1 15,-6 2 1-15,-8-2-1 16,-3-6 0-16,-7-1 0 15,-4 1 1-15,-7-7-2 16,0 6 1-16,7 4-1 16,-6 9 1-16,6 6-1 15,11 7 1-15,3-1 0 16,7 4 1-16,1 12 0 16,-1 0 0-16,11-3 1 15,11 4 0-15,3-8 0 16,14-5 0-16,18 3-2 15,0-10 0-15,10-2-8 16,-6-4 1-16,-1-9-7 0,1-1 0 16</inkml:trace>
  <inkml:trace contextRef="#ctx0" brushRef="#br0" timeOffset="4472.3">6008 5127 42 0,'0'3'21'0,"10"0"-16"0,-10-3 32 15,0 3-35-15,-3 0 0 16,-11-3 0-16,0 0 1 16,-4 6-4-16,-3 4 1 15,0-4 2-15,0 10 0 16,3-1-1-16,7-2 1 16,-6 3-2-16,10-4 0 0,3 1-1 15,-3-4 0-15,7 1-1 16,11-7 1-16,-1-3-2 15,4-7 1-15,11 1-1 16,-7-6 1-16,-1-4 0 16,4 0 0-16,1 1 1 15,-5-1 0-15,1 0 0 16,-4 4 0-16,4 2 2 16,-4 7 0-16,0 6-1 15,0 0 1-15,4 7 0 16,-8 2 0-16,4 7 0 15,0-6 0-15,1 2-2 16,2-8 0-16,1-4 0 16,6-13 1-16,1 1-1 15,7-16 0-15,-11-13-1 16,7-15 1-16,-7-13 0 0,-6-3 1 16,-1-12 1-16,-4-1 0 15,-10-3 0-15,0 1 1 16,-7 5 0-16,4 4 0 15,-8 9-1-15,1 13 1 16,-5 15-2 0,1 10 1-16,-10 12 0 0,-1 16 0 15,0 19-3-15,4 19 1 0,7 21 0 16,0 26 0-16,14 9 0 16,7 13 0-1,11-7-1-15,-8-18 1 16,4-16 0-16,0-13 1 0,-3-16-3 31,0-21 1-31,-8-10-10 0,-3-6 0 0,-3-6-1 16,-5 0 1-16</inkml:trace>
  <inkml:trace contextRef="#ctx0" brushRef="#br0" timeOffset="4999.1">6156 4964 43 0,'39'22'21'0,"24"-1"-30"0,-42-21 43 0,1 4-34 16,13-4 1-16,0 0 0 16,11-4 1-16,-4 4-1 0,-6-6 0 15,-8 3 2-15,-3 0 0 16,-8 0-1-16,-3 3 0 15,-3 0 0-15,-4 0 0 16,0 0-2-16,-7 0 0 16,-7 0 0-16,-4 3 0 15,1 3 1-15,-1 10 0 16,-6-4-1-16,2 10 1 16,1 0-1-16,4-3 1 15,-1 3 0-15,8-3 0 0,3 0-1 16,10 0 1-16,1-4-1 15,10-2 0-15,0-4-1 16,0-9 1 0,-3-3-1-16,3-6 0 0,-3 2-1 15,-1-5 1-15,5-4 0 16,-8 0 0-16,0 1 1 16,0 2 0-16,4 4 0 15,-8 6 1-15,4 6-1 16,0 6 1-16,0-2 0 15,1 2 1-15,-1 10-2 16,3 0 1-16,-6 2-3 16,-1-5 1-16,1 0-5 15,0 0 0-15,-1-16-8 16,1 0 0-16</inkml:trace>
  <inkml:trace contextRef="#ctx0" brushRef="#br0" timeOffset="5324.68">7073 4788 53 0,'0'6'26'0,"7"-3"-32"0,-3-3 46 0,3 4-40 16,0-4 1-16,0 3-1 15,4 0 1-15,-1 0-6 16,1 3 0-16,-1 7-9 15,-3-4 0-15</inkml:trace>
  <inkml:trace contextRef="#ctx0" brushRef="#br0" timeOffset="5478.24">7077 5026 52 0,'17'25'26'0,"1"10"-24"0,-14-26 42 16,3 1-43-16,3-1 0 15,-6 1-1 1,3-7 1-16,0 3-10 0,-4-3 0 16,-10-9-7-16,0 0 1 15</inkml:trace>
  <inkml:trace contextRef="#ctx1" brushRef="#br0">3538 1718 0,'0'0'16,"0"0"-16,0 0 15,0 0-15,0 0 16,0 0 0,0 0-16,0 0 15,0 0 1,0 0-16,0 0 15,0 0 1,0 0-16,0 0 16,4-3-16,10 6 47</inkml:trace>
  <inkml:trace contextRef="#ctx0" brushRef="#br0" timeOffset="7248.96">8082 4998 29 0,'11'9'14'0,"3"-18"-3"0,-7 6 14 0,18-10-24 16,-4 1 0-16,7-1 1 16,11 4 0-16,7-1-2 15,7 4 0-15,-1 3 1 16,19 0 1-16,7 3-1 15,10 6 1-15,11-3-1 16,6-3 1-16,19 0-2 16,14 0 1-16,3-3 0 15,17 0 1-15,26 0-1 16,-1 6 0-16,15 6 0 16,3 7 1-16,14-13 0 15,18 7 0-15,0-4-1 16,17-3 0-16,-3 0 0 15,21 0 0-15,-3 1-1 0,17-8 1 16,-3-5-1-16,7 0 1 16,13 5-1-16,-6-8 0 15,21 9 0-15,-7-13 0 16,7 7-1-16,-7-4 1 16,-4 1 0-16,-3-1 0 15,-7-6-1-15,-7 0 1 16,-4 4-1-16,-7-7 1 15,-3 3-1-15,-18 0 1 16,-7 3-1-16,-32 7 1 0,-3 0 0 16,-22 2 0-16,-13 4 1 15,-26 0 1-15,-20-6-1 16,-18 9 0-16,-15 0 0 16,-13 3 0-16,-14 6 0 15,-22 10 0-15,-21 12-2 16,-17 10 1-16,-18 6 0 15,-11 16 0-15,-3 3-1 16,-11 12 1-16,-3-6-3 16,-4 4 0-16,0-7-11 15,1-16 1-15,9-12-2 16,12-10 1-16</inkml:trace>
  <inkml:trace contextRef="#ctx0" brushRef="#br0" timeOffset="7940.02">17946 5497 47 0,'7'12'23'0,"14"16"-27"15,-14-18 46-15,0 9-41 16,4 9 0-16,-1 13 0 0,-3 12 1 16,4 3-2-16,0 10 0 15,-1-3 2-15,-3-3 0 16,0-4-1-16,0-9 1 16,4-9-1-16,3-13 1 15,4-6-1-15,10-13 0 16,14-9 0-16,18-4 1 15,0-18-1-15,14-6 0 16,4-4 0-16,-15 10 1 16,-10-6-1-16,-14 0 0 0,-11 9 0 15,-14 3 0-15,-21 6-1 16,-17-2 0-16,-12 8 0 16,-13 1 1-16,-15-6-2 15,-13-4 1-15,-1-3-5 16,1 0 0-16,10 0-12 15,3 4 0-15</inkml:trace>
  <inkml:trace contextRef="#ctx0" brushRef="#br0" timeOffset="22908.33">7137 5826 25 0,'24'9'12'0,"-9"16"-8"0,-8-15 13 16,3 12-13-1,1 6 0-15,-4 10 0 16,0-10 1-16,-7 6-7 16,0 7 0-16,-4 0 4 15,1 0 1-15,-1 6-3 16,-3 6 1-16,0 0-1 15,-3 4 1-15,-1 2-1 16,0 1 0-16,-3 9 0 16,0 0 1-16,4 9 0 15,-8 1 0-15,7 8 0 0,4 1 0 16,0 9 1-16,4 10 0 16,3 3-1-16,7 9 1 15,0 10-1-15,0 5 1 16,7 17 0-16,-3 6 1 15,3 3-1-15,-4 0 0 16,1 18-1-16,3-2 1 16,-3 18-1-16,3 1 1 15,0-1-1-15,7 4 0 16,0 2 0-16,0 7 1 16,8 7-1-16,-12-7 0 15,8 3 0-15,0-6 1 0,-4-4-1 16,3-5 0-16,-6-10 0 15,-7-7 1-15,-1-15-2 16,-3-6 1-16,-3-6-1 16,3-16 1-16,3-13-3 15,-3-15 0-15,1-20-3 16,-5-8 1-16,-3-13-12 16,-3-16 1-16,-1-19 0 15,15-12 1-15</inkml:trace>
  <inkml:trace contextRef="#ctx0" brushRef="#br0" timeOffset="23901.01">12139 4042 47 0,'0'12'23'0,"4"29"-14"0,-1-25 23 15,-3 6-32-15,-3 15 1 16,-4 13 0-16,-4 7 1 15,-3 12-3-15,-4 3 1 16,1 3 0-16,-1-12 1 16,4-10-3-16,0-12 0 15,3-19-4-15,4-13 1 16,7-18-8-16,4-13 1 16,3-19-3-16,0-3 1 15</inkml:trace>
  <inkml:trace contextRef="#ctx0" brushRef="#br0" timeOffset="24197.74">12167 3857 40 0,'18'0'20'0,"0"-10"-23"0,-11 10 40 0,3 0-37 16,1 10 1-16,3-10 2 15,7 3 1-15,0-3-3 16,7 12 0-16,1 1 3 16,-1 3 1-16,0 5-1 15,0 1 1-15,-10 7-2 16,-7-4 0-16,-15 12-3 16,-10 7 1-16,-18-6-2 15,-10 12 1-15,-8-6-4 16,-6-6 1-16,3-10-7 0,4-3 1 15,6-6-7-15,15-4 1 16</inkml:trace>
  <inkml:trace contextRef="#ctx0" brushRef="#br0" timeOffset="24707.99">12598 4553 44 0,'0'9'22'0,"-39"-9"-24"0,28 0 35 0,1 0-33 16,-8 3 1-16,0 0-1 15,1 1 0-15,-1-1 0 16,1 0 1-16,2 6 0 16,1 1 0-16,0-1 0 15,4-3 0-15,6 1 0 16,4-1 1-16,4-3-2 16,6-3 0-16,11-6 0 15,1 0 0-15,2-1-1 16,-3 4 1-16,1-6 0 31,-1 2 0-31,-4 1 0 0,1 0 0 16,-7 3 0 31,-1 3 1-47,-3 6 0 0,0-3 1 15,0-3-1 16,-3 13 1-15,-1-1-1-16,1 7 0 16,-4 3-1-16,0-3 0 15,0-7-7-15,7 4 1 0,0-7-9 0,4-9 1 0</inkml:trace>
  <inkml:trace contextRef="#ctx0" brushRef="#br0" timeOffset="24978.24">12834 4481 49 0,'0'34'24'0,"-7"13"-23"0,7-41 39 0,0 4-40 15,-4 9 1-15,4 0 0 16,4 2 0-16,3 1-1 16,0-6 1-16,4-3 0 15,3-10 1-15,0-10-1 0,4-5 1 16,-4-7-1-1,7 3 1-15,-11-5-4 16,1 2 1-16,0-6-9 16,3 0 1-16,3-1-7 0,1 1 1 15</inkml:trace>
  <inkml:trace contextRef="#ctx0" brushRef="#br0" timeOffset="25648.53">13264 4374 55 0,'15'19'27'0,"-8"15"-31"0,-7-34 48 0,-4 0-45 15,-3 0 1-15,-4 3-1 16,1 4 0-16,-4-7 1 16,-4 6 0-16,-3 0-1 15,3 1 0-15,-3 2 0 16,7-3 0-16,3-3 0 15,1 4 0-15,10-4 0 16,7 3 1-16,7 0 0 16,4 4 0-16,10 2 1 15,4 4 0-15,-1-7 0 16,1 4 1-16,-4-7-2 16,-6 0 1-16,-8 4-1 15,-11-1 0-15,-6 10-1 16,-8 0 1-16,-3-3-1 15,-4-4 0-15,1 4 0 16,-1-4 1-16,0 1 0 16,4-4 0-16,4 1 0 0,6-1 1 15,4-9 0-15,7 0 0 16,4 3 1-16,10-6 0 16,7-3 0-16,7-7 1 15,4-2-1-15,0-4 0 16,-4 3-1-16,-6-6 1 15,2 0-2-15,-2-3 1 16,-1-3-2-16,-4 0 1 0,-6 3-1 31,-4 3 1-15,-7-7-1-16,0 14 0 16,-7-4-1-16,-7 13 0 0,0 3 0 0,-7 12 1 15,4 22 0 1,-1 1 0-16,0-1 2 15,4 0 0 1,7 4 0 0,11-7 1-16,7-3-2 0,17-3 1 0,4-6-5 62,-4-16 0-62,-3 0-10 16,-8-10 0-16,-6-8-2 0,-4 8 0 0</inkml:trace>
  <inkml:trace contextRef="#ctx0" brushRef="#br0" timeOffset="26436.62">14129 4377 25 0,'70'-28'12'0,"43"3"-3"0,-85 15 18 0,4-2-24 0,0-4 1 0,3-6 2 16,-3-3 0-16,-4-9-8 15,-7 2 1-15,-7-8 4 16,-14-1 0-16,-21-6-1 15,-21 3 0-15,-36-9-2 16,-10-1 0-16,-28-2 0 16,-32 3 0-16,-15-1 0 0,-20-9 0 47,3 20 0-1,-21-4 0-14,3 6 1-32,8 13 1 0,-1 9-1 15,8 9 0-15,21 13-2 0,10 7 0 0,11 24-2 0,14 17 0 0,3 18-3 0,18 15 0 0,22 1-2 0,6 15 1 0,22 1 5 16,13-10 0-16,12 6 3 0,13-16 1 0,11 7 4 0,10-6 0 0,19 5 2 16,9-5 0-1,22-4-2-15,21-6 0 16,22-9-3-16,41 0 1 0,36-16-3 15,46-6 0-15,24-13 0 16,25-12 0-16,22-13-1 16,-12-16 0-16,-6-12 0 15,-25-25 0 1,-35-7 0 0,-25-12 0-1,-32-18-1-15,-25-4 0 0,-31-10-1 0,-32-15 1 0,-32 10-4 16,-45 9 1-16,-29-16-11 15,-53 9 1-15</inkml:trace>
  <inkml:trace contextRef="#ctx0" brushRef="#br0" timeOffset="30295.84">2004 6450 6 0,'10'-9'3'0,"1"-13"2"16,-4 18 4-16,-3-2-5 0,3 3 1 16,-4 3 3-16,-3 0 1 15,0-6-9-15,0 6 1 16,0 0 8-16,0 0 1 16,0 0-1-16,0 0 0 15,0 0-1-15,7-6 0 16,-7 2-3-16,-7-2 1 15,4 3-3-15,-8 0 0 0,-3-3-2 16,3-1 0-16,-3 4-1 16,-10 0 1-16,-1-3-1 15,-10 9 0-15,-1 6-1 16,1 7 1-16,3 3-2 16,0 15 1-16,11 13-1 15,4 7 1-15,-1 8-1 16,15-8 1-16,3-4 0 15,14-3 1-15,14-10 0 16,11-15 1-16,-1-9-1 16,12-13 1-16,10-3 0 15,-11-10 0-15,1-6-1 16,-15-6 1-16,-7 3-1 16,-7-3 0-16,-3-3-6 15,-8 0 1-15,-2 3-10 16,-8-7 1-16</inkml:trace>
  <inkml:trace contextRef="#ctx0" brushRef="#br0" timeOffset="31107.14">2237 6616 36 0,'7'25'18'0,"-7"-9"-9"0,0-16 21 16,0 3-28-16,0 6 1 15,0 4 1-15,0 3 1 16,0 2-6-16,0 1 1 15,3-3 3-15,4-3 0 16,-7 2-1-16,7-2 1 16,-3-4-3-16,3-3 1 15,3-2-1-15,1-1 0 0,0-10 0 16,-1-5 0-16,8-4-1 16,-8 1 1-16,1-1 0 15,0 0 0-15,-1 4 0 16,-3 5 0-16,7 7 0 15,-3 3 0-15,0 7 0 16,3 2 1-16,-4 1-1 16,1 0 0-16,-1-1 0 15,1-6 0-15,0 1 0 16,-4-1 0-16,3-3-1 16,-6-3 1-16,3-6 0 15,-7-4 0-15,10-5 0 16,-10-4 0-16,11-3 0 15,-11-13 1-15,11 4-2 16,-11 0 0-16,7-1-7 16,-4 1 1-16,4 0-8 0,-3 6 0 15</inkml:trace>
  <inkml:trace contextRef="#ctx0" brushRef="#br0" timeOffset="32847.99">2663 6544 9 0,'-3'0'4'0,"3"0"2"0,0 6-10 0,0-12 3 16,0 12 1-16,0-6 0 15,0 0 1-15,0 0 1 16,0 0 1-16,0 0 2 15,0 0 1-15,0 0 1 16,11 0 1-16,-11 3 1 16,10 1 0-16,-6 2-2 15,3 0 1 1,-4 10-1 0,4-4 0-16,-7 7-2 15,0 3 0-15,0 3-1 16,-10 0 0-16,10 0-1 15,-11-3 0-15,4-6-2 16,4 3 0-16,-8-10-1 0,11-3 1 16,-7 1-1-16,7-7 1 15,7-13-1-15,7-9 0 47,4 0 0-47,3-6 0 0,0-6 0 0,7 2 1 0,-7-2-1 16,8 6 1-16,-8 2-1 0,7 4 1 15,-7 10-1-15,-3 3 1 16,3-1-1-16,-10 4 1 16,6 3-1-16,-6 6 0 15,-1 3-1-15,1 4 1 16,0 8 0-16,-4 11 0 0,-4-11 0 16,4 4 1-16,4 0-1 15,-8 3 0-15,4 0 0 16,-7-3 0-16,11 0-5 15,-11-3 1-15,7-3-11 16,-7-4 0-16,0-5-1 16,-7-7 1-16</inkml:trace>
  <inkml:trace contextRef="#ctx0" brushRef="#br0" timeOffset="33314.14">1566 7061 54 0,'4'-3'27'0,"3"6"-34"0,4-3 55 16,6 0-44-16,4-6 0 16,18 3 4-16,14 0 1 15,3-3-11-15,26-1 1 16,16 1 6-16,1-3 0 0,3 6-2 15,4-1 0 1,-3-2-2-16,10 0 0 0,3-7-1 16,-7-2 0-16,-17-1 0 15,14 0 0-15,-14 4-1 16,-15-1 1-16,-13 7-2 16,-8 0 1-16,-17 3-5 15,-7-4 1-15,-11 1-9 16,-14 3 0-16,-7-10-6 15,-11 7 0-15</inkml:trace>
  <inkml:trace contextRef="#ctx0" brushRef="#br0" timeOffset="35128.83">9585 5851 24 0,'-4'-3'12'0,"8"0"0"16,-4 3 12-16,4 0-21 15,-1 0 0-15,1 3 2 16,-1 3 1-16,1 0-6 16,-4 4 0-16,0 2 4 15,0 1 1-15,0 6-2 0,0 6 1 31,-11 38-1-31,0-7 0 16,1 0-2-16,-4-9 1 16,0-3-1-16,0-3 1 15,3-3-1-15,0-10 1 16,4-3-1-16,0-3 1 16,4-3-1-16,-1-7 0 15,4 4 0-15,4 0 1 16,3-7-1-16,7-3 1 0,4 1 0 15,3-4 1-15,3-6-1 16,5-7 0-16,2 4-2 16,1-3 0-16,0-1-9 15,0 4 1-15,-1-3-10 16,-9 5 0-16</inkml:trace>
  <inkml:trace contextRef="#ctx0" brushRef="#br0" timeOffset="35730.11">9825 6318 26 0,'7'7'13'0,"-7"-4"0"0,3 0 8 16,1-3-17-16,0 0 0 0,-1 0 4 15,4 0 1-15,0 3-11 16,0-3 1-16,4 0 7 16,-1 0 0-16,4-3-3 15,4-3 1-15,0 2-2 16,3-8 0-16,0 2-2 16,0 4 1-16,-3 0-1 15,0 0 1-15,-4-4-1 16,-4-2 0-16,-3-4-1 15,-3 7 0-15,-4-1 1 16,-7 4 0-16,-4 6-1 16,-3 6 0-16,-4 4 0 15,1-4 0-15,3 10 0 16,-4 2 1-16,0 4 0 16,4 3 0-16,4 0 0 15,3 1 1-15,3-1-1 16,8-3 1-16,3-4-1 15,10-2 1-15,8-10-3 0,7-3 0 16,0-6-8-16,-1-3 1 16,-2-6-6-16,-1-1 1 15</inkml:trace>
  <inkml:trace contextRef="#ctx0" brushRef="#br0" timeOffset="36269.86">10460 6183 44 0,'7'19'22'0,"-14"-13"-25"15,7-6 38-15,-7 0-34 16,0 4 1-16,-7-1 0 16,0 3 1-16,-8 3-4 15,5-2 0-15,-1 2 2 16,0 10 1-16,1 3-1 15,3 0 0-15,0 3-1 16,7 0 1-16,3-3 0 16,8-3 1-16,3-7-2 15,10-2 0-15,8-10 0 16,7-3 0-16,3-10 0 16,11-12 0-16,3 0-1 15,4-16 0-15,-7-9 0 16,0-16 1-16,0-6-1 15,-4 0 1-15,-3-3-1 0,-7 6 1 16,-4 6 0-16,-3 3 0 16,-8 10-1-16,-6 9 1 15,-4 13 0-15,-7 3 0 16,-7 16 0-16,-7 12 0 16,-4 9 0-16,4 20 0 15,-11 12 0-15,4 12 1 16,0 13 0-16,3 9 1 15,4-2-1-15,4-14 0 16,-1-2 0-16,4-16 1 16,3-10-2-16,4-5 0 0,0-7-4 15,0-16 1-15,0-3-8 16,0-9 0-16,-3-16-4 16,-1 0 1-16</inkml:trace>
  <inkml:trace contextRef="#ctx0" brushRef="#br0" timeOffset="36479.74">10470 6058 58 0,'8'28'29'0,"6"-22"-37"16,-4-6 58-16,8 0-50 15,7 0 1-15,10-3 0 16,7 0 1-16,4-6-3 0,3-1 0 15,1 4-2-15,-4 3 1 16,-11 0-8-16,-7 0 0 16,-10 0-7-16,-11 3 1 15</inkml:trace>
  <inkml:trace contextRef="#ctx0" brushRef="#br0" timeOffset="36751.71">10908 6199 45 0,'18'25'22'0,"-11"3"-20"31,-7-21 36-31,0-4-39 0,-4 3 1 0,4 3 1 16,0 4 1-16,0-4-1 15,4 1 0-15,6-4 1 16,4-6 1-16,0-6 0 15,4 0 1-15,3-4-2 16,4-2 1-16,-4-4-4 16,4-3 0-16,-4 3-8 15,-3 4 1-15,-1-7-8 16,-3 3 0-16</inkml:trace>
  <inkml:trace contextRef="#ctx0" brushRef="#br0" timeOffset="37139.51">11271 6202 55 0,'21'28'27'0,"4"-12"-32"0,-21-10 47 16,3-6-42-16,7 4 0 15,3-4 0-15,8 0 0 16,7 0 0-16,-4-4 0 15,-3-5 0-15,-8 0 0 16,1-4 0-16,-7-3 0 16,-4 1-1-16,-4-1 1 0,-10 3-1 15,-7 1 0-15,0 3-1 16,-7 5 0-16,0 8-1 16,-1 2 1-16,-2 3-1 15,10 4 1-15,3 2 0 16,1 1 0-16,2-3 2 15,5 5 1-15,-4 4 0 16,3 7 0-16,8-1 0 16,3-3 0-16,4-6 0 15,3-4 0-15,3-2-5 16,8-7 1-16,0-6-10 16,-8-9 0-16</inkml:trace>
  <inkml:trace contextRef="#ctx0" brushRef="#br0" timeOffset="37694.92">11113 6394 39 0,'3'9'19'0,"1"-18"-17"0,-4 9 27 0,3-7-29 15,1-5 1-15,-1-4 0 16,1-3 0-16,3 7-1 16,0-4 0-16,0-6 2 0,0 0 0 15,3-3 0 1,5 6 1-16,-1 0-1 0,3 4 0 16,5-1 0-16,-1 3 0 15,-4 1-2-15,-3 3 1 16,4 2-7-16,-4 4 1 15,-3 0-9-15,-4 3 1 16</inkml:trace>
  <inkml:trace contextRef="#ctx0" brushRef="#br0" timeOffset="38190.12">9804 6729 42 0,'-36'28'21'0,"19"-18"-15"0,17-10 32 16,0 0-35-16,3 3 1 15,4-3 3-15,15 3 0 16,6 0-7-16,18 0 0 15,24-3 6-15,8-6 0 16,28 0-2-16,31-4 1 16,11-5-2-16,29-7 0 15,3 0-3-15,0 0 1 16,-8-3-1-16,-6-4 1 16,-14 7-3-16,-25 1 1 0,-21 11-4 15,-14 4 0-15,-25 6-8 16,-29 6 1-16,-16 0-8 15,-19 4 1-15</inkml:trace>
  <inkml:trace contextRef="#ctx0" brushRef="#br0" timeOffset="46585.18">2413 7504 41 0,'0'3'20'0,"0"-10"-7"0,0 7 21 15,4 0-32-15,3 0 1 16,0 4 2-16,-4-1 0 16,4 0-6-16,-7 3 0 15,11 0 4-15,-11 4 0 0,3-1-4 16,4-3 0-16,-7 1-11 15,0-1 1-15,0-3-5 16,-10-3 0-16</inkml:trace>
  <inkml:trace contextRef="#ctx0" brushRef="#br0" timeOffset="46810.04">2473 7801 17 0,'0'22'8'0,"0"-9"-1"16,0-10 2-16,-7 0-8 16,3 0 0-16,4 4 0 15,-7-1 1-15,4 0-3 16,3 4 1-16,0-1-5 15,0 0 0-15</inkml:trace>
  <inkml:trace contextRef="#ctx0" brushRef="#br0" timeOffset="47041.61">2462 8115 25 0,'4'22'12'0,"3"-9"-10"0,-7-10 20 0,4 0-20 15,3 3 0-15,-7 4 0 16,7-1 1-16,-7 0-6 16,3 1 1-16,4-1-6 15,-7 1 1-15</inkml:trace>
  <inkml:trace contextRef="#ctx0" brushRef="#br0" timeOffset="47309.52">2505 8601 28 0,'0'25'14'0,"7"-12"-5"0,-7-10 19 16,0 3-25-16,3 0 0 15,-3 4 0 1,0-1 1-16,0-2-6 0,0 2 1 16,0 0-1-16,0-2 1 15,0 2-8-15,7 0 0 16,-7 1-3-16,0 5 1 15</inkml:trace>
  <inkml:trace contextRef="#ctx0" brushRef="#br0" timeOffset="47498.69">2522 8990 35 0,'11'12'17'0,"-29"-12"-19"0,25 0 33 0,-7 4-31 16,0-1 0-16,0 0-3 16,0 0 0-16,0 3-2 15,0-3 0-15,0 1-5 16,0-1 0-16</inkml:trace>
  <inkml:trace contextRef="#ctx0" brushRef="#br0" timeOffset="47729.16">2522 9360 14 0,'0'19'7'0,"-7"-4"-3"0,7-8 5 0,7-1-9 0,-7 0 1 16,0 1-4-16,0-1 1 16,0-3-1-16,0 0 0 0</inkml:trace>
  <inkml:trace contextRef="#ctx0" brushRef="#br0" timeOffset="48010.52">2515 9721 28 0,'0'15'14'0,"7"-18"-6"15,-7 3 27-15,0 0-34 16,0 3 1-16,0 0 0 15,0 4 1-15,0-1-4 16,0 0 0-16,0 0 0 0,0 4 1 16,0-7-5-1,0 0 1-15,0 0-7 0,0 0 1 16,0 4-2-16,0-1 1 16</inkml:trace>
  <inkml:trace contextRef="#ctx0" brushRef="#br0" timeOffset="48221.98">2533 10006 33 0,'18'6'16'0,"-18"4"-16"0,0-10 33 0,0 3-32 16,0 0 1-16,0 3 1 15,0 0 1-15,0 1-6 16,0 2 1-16,0-3-9 16,0-2 0-16</inkml:trace>
  <inkml:trace contextRef="#ctx0" brushRef="#br0" timeOffset="55201.52">20458 5907 28 0,'7'-3'14'0,"7"0"-5"0,-11 0 15 0,1 0-22 16,3 3 1-16,0 6 2 15,0 13 0-15,0 9-6 16,-3 16 0-16,-1 16 5 16,-3 2 0-16,0 17-2 15,0 15 1-15,0 0-2 16,0 3 1-16,-3 16-1 16,-1-6 0-16,1-4-1 15,3-12 0-15,0-22-3 16,0-16 0-16,0-15-6 15,0-19 1-15,0-22-5 16,0-19 0-16</inkml:trace>
  <inkml:trace contextRef="#ctx0" brushRef="#br0" timeOffset="57409.78">20726 5911 19 0,'31'0'9'0,"12"6"-2"16,-29-3 9-16,11 0-13 16,3 3 1-16,4-2 3 15,10 2 0-15,0-3-8 0,8 0 0 16,-5 6 6-16,8-2 0 16,7 2-1-16,0 4 0 15,7 2-2-15,7 4 1 16,8-6-2-16,-12-4 1 15,4 1-1 48,4-1 1-63,3 0-2 0,7-5 1 0,7-1 0 0,-10 0 0 0,0 0-1 16,3-3 1-16,0 3-1 0,4 3 1 0,7 4-2 0,-8-4 1 0,-6 3-1 15,7-9 1-15,-1-6 0 16,12 0 0-16,-1 3 0 15,-10-7 0-15,3 4 1 16,0-6 1-16,4 5-1 16,7 1 1-16,-7 3-1 15,-11 0 1-15,7-4-2 16,4 4 1-16,7-6-1 16,0-1 0-16,-11-2 0 15,7 3 0-15,4-1 0 16,3 4 0-16,1 3 0 15,-12-4 1-15,8 11-1 16,4 2 1-16,3 13-1 16,3-1 1-16,-10-2 0 15,3-3 0-15,4-4 0 0,3-3 0 16,1 1-1 0,-11-1 1-16,10-6-1 0,-3 3 1 15,3-3-1-15,1 0 0 16,-8 0 0-16,11 3 0 15,4-3 0-15,3 0 1 16,-18 3-2-16,7-3 1 16,-3 0 0-16,4 0 1 15,-1-6-2-15,-10 0 1 16,-4-4 0-16,1 7 0 16,-1-6 0-16,0 6 0 15,1-13-1-15,-19 3 1 16,-3 1 0-16,4 6 0 15,-4-1 0-15,-3-8 0 0,-1-1-1 16,-6-3 1-16,-4 4 0 16,-4-7 0-16,-6 3 0 15,-8 0 0-15,4 3-1 16,-3 7 1-16,-1-1 0 16,-7 1 1-16,4 0-1 15,-4 2 0-15,-3 4 0 16,-3 0 0-16,-5 3-1 15,-2 3 1-15,-8 7-1 16,-4-4 1-16,1 6-1 16,-4 4 1-16,-3 3-1 15,-4 9 1-15,-4 4-1 16,-3 5 0-16,-3-5 0 16,-1 5 1-16,-3 7 0 15,0-6 0-15,0 6 0 16,0 3 0-16,0 3 0 0,0 0 0 15,3-3 0-15,4 3 1 16,0 0-1-16,0-9 0 16,0-3 0-16,0-1 0 15,0-2 0-15,0-1 0 16,-3 1 0-16,-4-4 0 16,0-6-1-16,-4 0 1 15,1 0-1-15,-1 1 1 16,0-1 0-16,1 0 0 0,-8 0-1 15,1-3 1-15,-5-3 0 16,1 3 0-16,-4-1 0 16,1-2 0-16,3 3-1 15,-1-3 1-15,-6 3-1 16,-7-3 1-16,0 0-1 16,-8-4 1-16,-6 1 0 15,-4 0 0-15,-7-1-1 16,-3-5 1-16,6-1 0 15,-6-3 0-15,-11-9 0 63,-4 0 0-63,-3-6 0 0,-4-1 0 0,4-5 0 0,0 5 0 0,-11 1 0 0,4-1 1 0,-4 1-1 16,-7 0 0-1,-28 9 0-15,4 0 0 16,10 3 0-16,0 0 1 15,14 3-1-15,8-3 0 16,-5 7 0-16,1-4 0 16,0 0 0-16,-4-3 0 15,7 1-1-15,1-1 1 16,-5 0 0-16,-2-3 1 16,2 0-1-16,-9 0 0 15,9 6 0-15,1-6 0 16,-4 3 0-16,-3-3 1 0,-4-3-1 15,4 3 0-15,3-6 0 16,-3 12 0-16,-4-3-1 16,0-3 1-16,-3 0 0 15,10 0 0-15,-7 7 0 16,-3-1 0-16,-1-6 0 16,-6 3 0-16,17 0 0 15,-3 0 1-15,-7-3-1 16,-1 3 0-16,-6-6-1 15,17 3 1-15,-7 0 0 16,-3-6 0-16,-8-7 0 16,1-2 0-16,14 2 0 15,-4 4 0-15,-7-1 0 0,-11 1 0 16,8 6 0 0,10 0 0-16,-3 3 0 15,-4 0 1-15,0 0-1 0,4 0 0 16,17 3 0-16,0 0 0 15,-10-3 0-15,7 0 1 16,-1-3-1-16,1-3 1 16,7-1-1-1,3 4 1-15,-3-3-1 0,4 0 1 16,-5-4-1-16,5 1 1 16,-1-1-1-16,14-2 1 15,1 2-1-15,3 4 0 16,-4 0 0-16,4 3 0 0,0 3 0 15,-3 0 1-15,3 0-1 16,3 3 1-16,8 3-1 16,10 0 1-16,7 7-1 15,4-1 1-15,3 4-1 16,0 6 0-16,4-3-7 16,3 0 0-1</inkml:trace>
  <inkml:trace contextRef="#ctx0" brushRef="#br0" timeOffset="61883.69">23103 16550 27 0,'0'16'13'0,"4"15"-2"0,-4-21 13 16,0 5-21-16,-4 7 1 15,1 10 1-15,-4 9 0 16,0-1-7-16,-7 11 1 15,0 5 4-15,-1 7 0 16,1 3-3-16,0-13 1 16,4-12-5-16,-1-7 0 15,4-9-8-15,0-15 1 16,0-17-1-16,7-15 0 16</inkml:trace>
  <inkml:trace contextRef="#ctx0" brushRef="#br0" timeOffset="63340.91">23054 16522 20 0,'0'-3'10'0,"4"12"-6"0,-1-9 18 15,4 0-22 1,0 4 1-16,0-1 2 0,4 0 1 15,-1 3-4-15,1-6 1 16,3 0 2-16,4 3 1 16,3 0-1-16,4 1 1 15,3-4-2-15,4 0 0 16,-1-4-1-16,1 4 1 0,3-3 0 16,4-3 0-1,0 0 1-15,7-4 0 0,-4 1 0 16,-3-1 1-1,0 1-1-15,0 0 0 0,-1 2-1 16,5-2 0-16,-1 0-2 16,0 2 1-16,-3-2-1 15,0-1 0-15,0 4 0 16,7 3 0-16,0 0 0 16,-1 0 0-16,1 3 1 15,0-6 0-15,0 2-1 16,3-2 1-16,1 0-1 15,3 0 1-15,-4 2 0 16,4 1 0-16,7 3-1 16,0-6 1-16,-4 6-1 15,1 0 0-15,-1 0 0 16,1-3 0-16,-1 0-1 0,-3 3 1 16,0 0 0-16,-4-3 0 15,4 6 0-15,7-3 0 16,0 0 0-16,0 0 0 15,4-3 0-15,-4-4 0 16,-4 4 0-16,-3-3 0 16,-4 0 0-16,1-4 0 15,-1 10 0-15,1 0 0 16,-1 0 0-16,4 3 0 16,0-3 0-16,3 0 0 15,-3 4 0-15,0-4 0 0,-11 0 0 16,-3 3 0-1,4 0 0-15,-1 0 0 0,0 3 0 16,4 0 0 31,-4 1 0-47,1-1 0 0,-4 0-1 16,-1-3 1-16,1 1 0 0,7-1 0 0,-7 0 0 0,0-3 0 15,-8 3 0-15,-2-3 0 0,-5 3 0 16,-3 0 0-16,-3 4-1 15,-4 2 1-15,-3 3 0 16,-4 7 0-16,0 3-1 16,0 6 0-16,-3 1 0 15,-4 2 1-15,-4 7-1 16,-3 6 1-16,-4 3-1 16,-3-3 1-16,-3 3 0 15,-1 6 0-15,4 3 0 0,0 7 1 16,3-3-1-16,1-7 0 15,3 0 0-15,-1-3 1 16,5-3-1-16,-1-6 1 16,1-6-2-16,-1-10 1 15,1 0 0-15,-1-3 0 16,-3 0-1-16,0-7 0 16,-3 1 0-16,-5-3 0 15,-2-1 0-15,-4 1 1 16,-11-1-1-16,-10 1 0 15,-4 3 0-15,0-4 1 0,-4-3-1 16,-9 1 1-16,-5-7 0 16,-3-3 0-16,-11-9 0 15,-6-4 1-15,-1 4-1 16,-10-4 1-16,-8 1 0 16,-9-1 0-16,6 0-1 15,0 4 1-15,0 0-1 16,0-1 1-16,-3 1-1 15,3-1 1-15,4 4-1 16,-8 0 1-16,5 0-2 16,-5-1 1-16,1 7-2 15,10 3 0-15,0 1-2 16,-3-1 1-16,7 0-2 16,-1 0 1-16,5 0-1 15,10 0 0-15,3 4 0 0,4 2 0 16,3-3 0-16,4-3 1 15,11 1 0-15,3-1 0 16,0 0-4-16,4-3 0 16</inkml:trace>
  <inkml:trace contextRef="#ctx0" brushRef="#br0" timeOffset="67167.92">14157 10442 20 0,'4'0'10'0,"3"9"-5"0,-4-6 11 16,-3 1-12-16,4-1 0 16,-4 0 0-16,3 3 1 15,-3-3-7-15,7 3 0 16,-3 4 5-16,3-1 0 0,-4 1-3 16,1-1 1-16,-1 4 0 15,1 2 0-15,-1 4 0 16,1 6 1-16,-4 0-1 15,-4 4 0-15,1 8 0 16,3 10 0-16,-4 0 0 16,1 13 0-16,-1 3 0 15,4 2 0-15,-3 7-1 16,-1 1 1-16,1-1-1 16,-4 0 1-16,3 9-1 15,4-2 0-15,-3 2 0 16,3-5 0-16,0 2 0 15,-4-3 0-15,1-6 0 16,3-6 0-16,0 3 0 16,0-10 0-16,0-2 0 15,0-7 0-15,0-7-1 16,0-2 1-16,0-7-2 16,0-2 0-16,0-14-8 0,0-8 1 15,-4-14-2-15,4-15 1 16</inkml:trace>
  <inkml:trace contextRef="#ctx0" brushRef="#br0" timeOffset="68277.07">14086 10501 25 0,'11'16'12'0,"7"-13"-10"0,-15 0 21 15,4 0-20-15,4-3 0 16,-1-6 2-16,5 3 0 16,2 3-6-16,4-6 1 15,8 3 4-15,2 3 0 0,8 0-1 16,7-3 0-16,3-1-1 15,4-2 0-15,-3 0-1 16,3-4 0-16,3-2-1 63,0-1 0-63,-3-2 0 15,-3 2 0-15,-8-3-1 0,-3 4 1 0,-7 3-1 0,-4-1 1 0,4 4-1 0,-8 0 1 16,-3 2-1-16,-3 4 1 0,-4 0-1 15,-3 0 1-15,-1 7-1 16,-3-1 0-16,-3 3 0 16,0 4 1-16,-4 3-1 15,0 6 1-15,0 0-1 0,-4-4 1 16,0 7 0 0,1 4 0-16,-4 2 0 0,0 0 0 15,0 4 0-15,0 2 0 16,-4 7 0-16,4 10 0 15,0 5 0-15,0 1 1 16,0 3-1-16,0 6 0 16,0-7 0-16,3 1 0 15,1-3 0-15,-1 2 0 16,4 4 0-16,4-3 1 16,3-4-1-16,0 1 1 15,0 3-1-15,0-4 0 16,0-2 0-16,-3-1 0 15,-1-3 0-15,1-2 0 0,-4-7 0 16,3 3 0-16,1-7 0 16,-1 4 0-16,4-3 0 15,-3-6 1-15,3-1 0 16,-4 1 0-16,1-4 0 16,-4 3 0-16,0-5 0 15,-4-1 1-15,-3-6-1 16,0 0 1-16,-7 0-2 15,0 0 1-15,-7 3-1 16,-4 0 1-16,-14-6-1 16,-3-4 1-16,-7 1-1 15,-1-3 0-15,-10-10 1 16,-7-6 0-16,-3-10-4 16,-8-3 0-16,-3 1-11 15,7-4 1-15</inkml:trace>
  <inkml:trace contextRef="#ctx0" brushRef="#br0" timeOffset="74251.67">30103 9890 21 0,'3'-13'10'0,"1"23"0"16,-4-10 11-16,3 0-19 16,1-3 1-16,-4-4 1 15,0 1 0-15,3 0-5 16,-3-4 0-16,0 4 3 15,0 0 1-15,-3 0-1 16,-1-7 0-16,-3 7-1 16,0-4 1-16,-4 4-1 15,1 0 1-15,-4 3-1 16,0-4 1-16,-4 7-2 16,-3-3 1-16,-4 3-1 0,-7 0 1 15,4 0-1-15,0 3 1 16,0-3-1-16,-1 4 0 15,5-1 0-15,-8 3 0 16,0 0 0-16,4 4 1 16,0 5-1-16,3-2 0 15,0-1 0 17,4 7 0-32,0-3 0 0,0 3 0 0,3-4 0 0,8 1 0 0,-1 0 0 15,1-1 0-15,-1 4 0 16,4 0 0-16,0 0 0 15,3 0 1-15,1 0-1 16,-1-1 0-16,1 1 1 16,-1-3 0-16,4 6-1 15,0-3 1-15,0 3-1 16,0-4 1-16,0 1-1 16,4-3 1-16,3 0-1 15,3-4 1-15,5 1 0 16,-1-4 0-16,0 4 0 15,3-1 0-15,1 1-1 16,3-7 1-16,7 0 0 16,1 0 0-16,-5-2-1 15,5-1 1-15,-5 0-1 16,1-3 1-16,0 0-1 16,-1 3 1-16,1-3-1 15,-4-3 1-15,0-3-1 0,1-1 0 16,-1 1 0-16,0-3 1 15,0-4-1-15,-7-6 1 16,0 4 0-16,0-4 0 16,0 0-1-16,-3 3 1 15,3-2-1-15,0-4 1 16,0 0-1-16,-3 0 0 16,0-7 0-16,-1 7 0 0,-3 1 0 15,0-8 0 1,-3 1 0-16,-4-3 0 0,-4-1 0 15,-3 4 0 1,-3-3-1-16,-1 6 1 16,-3 3-7-16,0 0 1 0,-7 0-9 15,-1-3 0 1</inkml:trace>
  <inkml:trace contextRef="#ctx0" brushRef="#br0" timeOffset="75709.89">30639 9783 37 0,'0'10'18'0,"3"12"-10"0,1-16 23 0,-4 3-29 16,0 4 1-16,0 3 2 15,-7 9 0-15,0 3-6 16,0 6 0-16,-4 7 4 15,-3 0 0-15,-4 0-2 16,-3 3 1-16,-4 3-2 16,1-7 1-16,3-5-1 15,-1-10 0-15,5-3 0 16,3-3 0-16,3-7 0 16,8-5 1-16,3-7-1 15,7-4 0-15,3-2 0 16,4-3 0-16,4-4 0 15,0 1 0-15,3 2-1 0,-4-2 1 16,-2-1 0-16,-1 7 0 16,-4 3 0-16,1 3 0 15,-4 3-1-15,0 3 1 16,0 4 0-16,-4 2 0 16,-3 1 0-16,0 5 0 15,0 1 0-15,0 3 0 16,0 0-1-16,0-3 1 31,-3 6-14-31,-8-9 0 16</inkml:trace>
  <inkml:trace contextRef="#ctx0" brushRef="#br0" timeOffset="76340.42">30886 10338 28 0,'7'7'14'0,"0"-11"0"0,-7 4 7 0,0 0-20 16,0-6 1-16,-4 3 1 16,-3-3 0-16,-3 0-4 15,-4-1 1-15,-1 4 2 16,-2 3 1-16,-8 6-2 15,0-2 1 1,1 5-2-16,-1 3 1 0,4 1 0 16,0 6 0-16,7 6-1 15,3 6 1-15,7-6 0 16,8 0 0-16,7-3-1 16,6-6 0-16,4-7 0 15,1-2 0-15,-1-14 0 16,3-2 0-16,-2-3-2 15,-1-7 1-15,-4-3-3 16,-3 0 1-16,-3 0-9 0,-7 0 0 16</inkml:trace>
  <inkml:trace contextRef="#ctx0" brushRef="#br0" timeOffset="76660.89">30956 10360 39 0,'4'22'19'0,"-1"6"-14"0,-3-24 29 0,0 11-32 15,0 1 0-15,0 3 0 16,7-4 0-16,-7 4-3 15,4 0 0-15,3-3 2 16,0-4 1-16,4-5-2 16,-1-11 1-16,4-2-1 15,0 0 1-15,1-7-3 16,2 1 1-16,-3-4-5 16,0 0 0-16,-3 1-8 15,-4-1 1-15</inkml:trace>
  <inkml:trace contextRef="#ctx0" brushRef="#br0" timeOffset="77468.13">31263 10357 43 0,'18'25'21'0,"-11"-9"-18"0,-4-13 35 16,-3 6-38-16,0-2 0 16,0 2 1-16,0-3 1 0,0 1-2 15,-3-4 1 1,-1-3 1-16,1 0 0 16,-4 0-1-16,-4 0 1 0,4 0-1 15,-3 0 0-15,-1 0 0 16,0 0 0-16,4 3-1 15,0 3 0-15,0-3 0 16,0 1 1-16,0-1-1 16,0 0 1-16,4 3-1 15,-5 0 0-15,5 1-1 16,-1 2 1-16,1 0-1 16,3 1 1-16,0-1-1 15,0 1 1-15,7 2-1 16,-4-2 1-16,1-1 0 15,-4 4 0-15,0-1-1 16,-4 1 1-16,1-1 0 16,-1 1 0-16,1-1-1 0,-4 1 1 15,0-4-1-15,3 1 1 16,-3-4 0-16,4 0 0 16,-1-3 0-16,4 0 0 15,0 1 0-15,0-4 1 16,7 0 0-16,-3-4 0 15,6 4-1-15,8-3 1 16,7-3-1-16,-4 3 1 16,11-3-1-16,-4-1 0 15,7-5 0-15,0-1 1 16,-3-2-2-16,0-1 1 0,-4 0 0 16,-3 4 0-16,3-7-1 15,-10-3 1-15,-4 0-1 16,-4 3 1-16,-6 0-1 15,-8 4 1-15,-3 5 0 16,0 4 0-16,-3 9 0 16,-5 7 0-16,1 8 0 15,-3 1 0-15,6 6 1 16,1 7 0-16,3-1 0 16,7 0 0-16,7-9-1 15,3 0 1-15,11-3-1 16,0-6 1-16,1-1-2 15,-1-2 0-15,-4-4-7 16,-2 0 0-16,-8-3-8 16,-7-12 1-16</inkml:trace>
  <inkml:trace contextRef="#ctx0" brushRef="#br0" timeOffset="80588.63">29976 15813 21 0,'3'13'10'0,"1"-16"-3"16,-4 3 10-16,0 0-17 16,3 3 0-16,-3-3-1 15,4-6 1-15,-4 6 0 0,3-3 0 16,-3-4 0-1,0-2 0-15,0 0-2 0,0-4 1 16,0 4-6-16,0-1 1 16</inkml:trace>
  <inkml:trace contextRef="#ctx0" brushRef="#br0" timeOffset="80829.05">29983 15547 28 0,'7'9'14'0,"10"-2"-9"0,-13-4 23 0,-1 0-27 15,4 0 1-15,-3 0-1 16,-4-3 1-16,0 0-3 16,0 0 0-16,0 0 1 15,0-6 1-15,0-4-3 16,0-2 1-16,-4-4-5 15,1-6 0-15,-4-3-4 16,-4 0 0-16</inkml:trace>
  <inkml:trace contextRef="#ctx0" brushRef="#br0" timeOffset="81024.59">29916 15189 25 0,'7'0'12'0,"3"-12"-11"16,-6 9 18-16,-1 0-19 0,1-4 1 16,-1 1 1-16,1 0 1 15,-1 0-4-15,1-1 0 16,-1 1 0-16,-3-3 1 16,0-4-7-16,0-3 0 15</inkml:trace>
  <inkml:trace contextRef="#ctx0" brushRef="#br0" timeOffset="81253.25">29894 14647 23 0,'4'12'11'0,"7"-24"-7"0,-11 12 15 0,7-3-18 15,0 0 0-15,0 0 1 16,0-4 1-16,0 1-4 16,0 0 1-16,0-4-3 15,3 1 0-15,-2-4-5 16,-5 1 1-16</inkml:trace>
  <inkml:trace contextRef="#ctx0" brushRef="#br0" timeOffset="81490.28">29940 14123 17 0,'4'0'8'0,"3"-28"-6"0,-4 22 9 16,1 3-11-16,6-4 0 16,-6-5-1-16,0-1 0 15,-1-2-3-15,1-1 0 0</inkml:trace>
  <inkml:trace contextRef="#ctx0" brushRef="#br0" timeOffset="81771.17">29933 13449 24 0,'7'-16'12'0,"4"-2"-14"15,-8 11 21-15,-3-2-19 16,4 3 0-16,-4-4-3 0,3 1 1 16,-3-1-4-16,0 1 1 15</inkml:trace>
  <inkml:trace contextRef="#ctx0" brushRef="#br0" timeOffset="82009.64">29954 12963 33 0,'4'-3'16'0,"6"-3"-17"15,-10 6 30-15,0 0-29 16,0 0 1-16,4-7-1 15,0 1 1-15,-1 0-2 16,1-4 1-16,-1-2 0 16,1-1 0-16,-4-2-2 15,0-1 0-15,0 0-8 16,0 4 1-16</inkml:trace>
  <inkml:trace contextRef="#ctx0" brushRef="#br0" timeOffset="82271.5">29986 12471 26 0,'7'-10'13'0,"0"-9"-14"0,-3 13 16 16,-1 0-15-16,1 0 0 16,-4-1-1-16,0 1 1 0,0 0 0 15,0-4 0 1,0-2-4-16,0-4 0 0,-4-3-3 16,1 4 1-16</inkml:trace>
  <inkml:trace contextRef="#ctx0" brushRef="#br0" timeOffset="82496.46">29968 12069 23 0,'4'0'11'0,"3"-12"-4"0,-7 12 19 0,0 0-25 16,4-7 1-16,-4 7 0 15,3-9 0-15,1 3-3 16,-1-4 1-16,1 1 0 16,-1 0 0-16,1-4-5 0,-1-3 0 15,-3-6-5-15,0 0 1 16</inkml:trace>
  <inkml:trace contextRef="#ctx0" brushRef="#br0" timeOffset="82787.41">29983 11611 26 0,'7'-3'13'0,"-4"-3"-8"0,-3 0 21 0,0-4-25 16,0-2 0-16,0-1 1 15,0 1 0-15,0-4-3 16,0 4 1-16,-3-1 1 16,-1 0 0-16,1 1-1 15,-1-4 0-15,1 1-4 16,3-1 1-16,0-3-5 16,0-3 0-16,-4 3-2 15,0 0 1-15</inkml:trace>
  <inkml:trace contextRef="#ctx0" brushRef="#br0" timeOffset="82990.95">29919 11113 27 0,'4'0'13'0,"3"-10"-9"0,-7 10 25 16,0 0-27-16,0-9 1 15,0-3 3-15,0-1 0 16,0 0-6-16,0 1 0 15,0-1 4-15,0 4 0 16,0-7-3-16,0 4 1 16,3 2-10-16,-3-2 1 15,0 2-6-15,-3-5 0 0</inkml:trace>
  <inkml:trace contextRef="#ctx0" brushRef="#br0" timeOffset="83263.5">29870 10724 26 0,'3'0'13'0,"1"-9"-1"0,-4 9 16 0,0 0-24 16,0 0 1-16,0-7 5 15,0 1 0-15,0 0-11 16,0 0 0-16,0-4 7 15,0 1 1-15,0-1-3 16,3 1 0-16,4 0-5 16,0-1 0-16,0 1-6 15,-3-4 0-15,-4 1-7 0,0 2 1 16,-4-2-3-16,-3 2 0 16</inkml:trace>
  <inkml:trace contextRef="#ctx0" brushRef="#br0" timeOffset="83471.98">29845 10429 27 0,'0'3'13'0,"0"4"-13"0,0-7 21 0,0 0-19 16,0 0 1 0,0-3 2-16,0 3 1 0,-4-10-6 15,4-2 0-15,0 2 5 16,0 1 0-16,0-1-1 15,0 10 0-15,4-3-11 16,-4 3 1-16,4-9-6 16,-1 6 1-16</inkml:trace>
  <inkml:trace contextRef="#ctx0" brushRef="#br0" timeOffset="85457.16">29168 10000 25 0,'0'3'12'0,"0"-9"-3"0,0 6 12 0,0 0-18 16,-4-4 0-16,1 4 3 16,-1 0 1-16,-3-3-9 15,0 3 1-15,0-3 5 16,0 0 0-16,0 0-2 16,0 3 0-16,-4-3-2 15,1-4 0-15,-5 4-5 16,1 0 1-16,-7-3-7 15,4 6 0-15,-1 0-1 16,0-9 0-16</inkml:trace>
  <inkml:trace contextRef="#ctx0" brushRef="#br0" timeOffset="85678.41">28596 10015 19 0,'-10'16'9'0,"-19"-7"-7"0,26-9 16 16,-4 0-18-16,0-3 0 31,-7-3-1-31,0 0 0 16,-1-1-5-16,1 1 1 0</inkml:trace>
  <inkml:trace contextRef="#ctx0" brushRef="#br0" timeOffset="85966.92">27951 10006 18 0,'-15'3'9'0,"-9"0"-10"0,17-3 12 15,0 3-12 1,-4-3 1-16,1 3-3 0,-1-3 1 15,0 0 2-15,1 0 0 16,-4-3-4-16,-4 0 0 16</inkml:trace>
  <inkml:trace contextRef="#ctx0" brushRef="#br0" timeOffset="86207.01">27189 10040 27 0,'-18'4'13'0,"-10"-4"-10"0,21 0 28 0,0 0-30 15,-4 0 0-15,-3-4 1 16,0 1 1-16,0 0-5 15,0 0 0-15,-1 0-7 16,-2 0 0-16</inkml:trace>
  <inkml:trace contextRef="#ctx0" brushRef="#br0" timeOffset="86478.03">26388 10113 20 0,'-11'3'10'0,"-13"-3"-5"0,16 0 6 15,1-3-11-15,-3 3 1 16,-1-4 0-16,1 4 0 15,-4-3-2-15,-1 0 1 0,1 0-1 16,0 0 1-16,4 3-6 16,-4 0 1-16</inkml:trace>
  <inkml:trace contextRef="#ctx0" brushRef="#br0" timeOffset="86717.84">25658 10169 22 0,'-25'6'11'0,"4"1"-10"16,14-11 16-16,-4 4-18 15,-3 0 1-15,-4-3 0 16,-3 0 0-16,-4 3 0 15,1 0 0-15,-4 0 0 0,-4 0 0 16,4-3-6-16,-1 0 0 16</inkml:trace>
  <inkml:trace contextRef="#ctx0" brushRef="#br0" timeOffset="86958.75">24529 10182 22 0,'-18'6'11'0,"-3"-19"-11"0,17 10 15 0,-3 0-15 15,-3 3 0-15,-4 0-1 16,-8 0 0-16,5 0-3 15,-4 0 0-15,-4 0-2 16,-3 0 0-16</inkml:trace>
  <inkml:trace contextRef="#ctx0" brushRef="#br0" timeOffset="87212.72">23678 10222 25 0,'-21'-9'12'0,"0"6"-18"0,18 0 25 16,-8 3-20-1,-3-3 1-15,0-1 0 0,-4 4 0 16,1 0 0-16,-1-3 0 15,0 0-2-15,1 0 1 16,-1 3-5-16,-3-3 0 0</inkml:trace>
  <inkml:trace contextRef="#ctx0" brushRef="#br0" timeOffset="87408.85">22983 10160 3 0,'-35'3'1'0,"-11"3"5"16,39-6-8-16,-3 0 5 16,-1 0 1-16,-3-3 0 15,-4 3 1-15,-3 0-7 16,0 0 0-16,0 0 2 16,-4 0 1-16,4 0-4 15,0 0 1-15</inkml:trace>
  <inkml:trace contextRef="#ctx0" brushRef="#br0" timeOffset="87644.57">22278 10222 13 0,'-18'7'6'0,"-10"2"-5"0,21-6 11 16,-4 0-12-16,1 0 0 16,-4-3-1-16,0 0 1 15,0 4 0-15,-4-4 0 16,0-4-4-16,1 1 1 0,-5-3-1 16,-2 0 0-16</inkml:trace>
  <inkml:trace contextRef="#ctx0" brushRef="#br0" timeOffset="87946.04">21368 10244 9 0,'-36'13'4'0,"8"-7"-6"0,21-6 8 0,-3 3-7 16,-4-3 1-16,-4 0 2 0,0-6 0 16,-3 3 0-16,-4-7 0 15,-3 4 0-15,-4-3 1 16,1-1 0-16,-5 1 0 16,1 3-2-16,-4-1 0 15,0 4-2-15,-3 3 1 16,3-3-3-16,1 0 1 15,-1 6-3-15,0-3 0 16</inkml:trace>
  <inkml:trace contextRef="#ctx0" brushRef="#br0" timeOffset="88176.05">20186 10269 10 0,'-21'-3'5'0,"0"0"-2"0,17 0 6 0,1 3-6 15,-4 0 0-15,-1 0 2 16,-2 0 0-16,-1 0-6 16,1 0 0-16,-1 0 3 15,-3 3 1-15,0 0-8 16,0 0 1-16</inkml:trace>
  <inkml:trace contextRef="#ctx0" brushRef="#br0" timeOffset="88476.55">19082 10216 28 0,'-14'3'14'0,"10"-9"-18"15,1 6 23-15,-1-3-26 16,1 0 1-16,-1 3-8 16,-3 0 0-16</inkml:trace>
  <inkml:trace contextRef="#ctx0" brushRef="#br0" timeOffset="88776.23">18337 10244 29 0,'-7'16'14'0,"4"-13"-17"0,3 0 25 31,0-9-24-31,-4 0 1 0,-3-1-1 16,0 1 0-1,0-3 1-15,-3-1 1 0,-1 4-8 16,0-3 1-16,-3-1 0 16,0 4 0-16</inkml:trace>
  <inkml:trace contextRef="#ctx0" brushRef="#br0" timeOffset="89012.5">17949 10288 20 0,'-31'10'10'0,"9"-14"4"16,15 4 19-16,-3-3-30 15,-8-3 1-15,-3 3 1 16,-4-3 0-16,1-4-7 15,-5-2 0-15,1-1 4 16,0-3 0-16,-4 4-3 16,-3-1 1-16,-4 1-4 0,0-1 1 15,4 1-7-15,0 2 1 16,-4 1-2-16,-3-7 0 16</inkml:trace>
  <inkml:trace contextRef="#ctx0" brushRef="#br0" timeOffset="89826.79">16429 10185 29 0,'-14'9'14'0,"14"-21"-5"16,0 12 25-16,0 0-30 15,0 0 1-15,3-4 4 0,-3 4 0 16,14 0-11-16,1 0 0 16,2 0 6-16,11 0 1 15,11 0-2-15,11-3 0 16,6 3-7-16,4-3 1 15,-4 6-13-15,-6-6 1 16</inkml:trace>
  <inkml:trace contextRef="#ctx0" brushRef="#br0" timeOffset="92164.52">30131 9611 37 0,'0'0'18'0,"10"3"-10"0,-3-3 19 15,0-6-23-15,8-1 0 16,-1-5 3-16,-4 2 1 16,11-15-9-16,4-6 0 15,7-7 6-15,7-2 0 16,3-1-2-16,7 3 0 16,1 4-6-16,3 6 0 15,-7 6-13-15,-4 6 0 0</inkml:trace>
  <inkml:trace contextRef="#ctx0" brushRef="#br0" timeOffset="92828.6">31196 8579 24 0,'7'6'12'0,"4"-6"10"0,-11 0 3 0,0 0-22 15,-4 0 0-15,1 0 4 16,-8 0 0-16,1 0-9 15,-1 0 1-15,-3 0 6 16,3 0 0-16,-13 7-2 16,-5 5 1-16,-2 1-3 15,-5 9 1-15,-2 3-1 16,-5 9 1-16,4 7-2 16,4 6 1-16,3 6 0 15,4-2 0-15,14 8-3 16,11-6 0 31,10-5-11-47,3-8 1 0,8-11-4 0,-1-4 0 0</inkml:trace>
  <inkml:trace contextRef="#ctx0" brushRef="#br0" timeOffset="94897.98">31168 8962 26 0,'-4'9'13'0,"-6"7"-1"0,10-10 16 16,0 3-27-16,0 1 1 15,-4 2 1-15,-3 1 1 16,0 3-5-16,0 2 1 15,-3 1 2-15,2-6 1 16,1-1-2-16,0-5 1 16,0-1-2-16,4-3 1 15,3-9-1-15,3-4 0 0,4-2 0 16,0-1 0-16,4 1 0 16,0-1 0-16,-4-2 1 15,3-1 0-15,4 3-1 16,0 1 0-16,8 5 1 15,-5 1 1-15,-3 3-2 16,0 3 1-16,-3 6-2 16,-7 1 1-16,-1-1 0 15,-6 0 1-15,-1 7-1 16,4-1 0-16,-3 4-1 16,-1-4 1-16,4 1 0 15,0-7 1-15,4 1-1 16,-1-4 0-16,4 0 0 15,4-6 0-15,-1 0-1 16,4-4 1-16,1-2 0 16,-1 3 0-16,0-1-1 15,0 4 1-15,0 0 0 0,-3 0 0 16,3 0-1-16,-4 3 1 16,1-3 0-16,-1 3 0 15,1 0 0-15,-4-3 0 16,0 3-1-1,-7 0 0-15,0 9 1 0,-3 0 1 32,-4 13-2-32,-1-6 1 15,1 0-1-15,4-1 0 16,-1-5-6-16,4-4 0 0,0-3-5 16,4-12 0-16</inkml:trace>
  <inkml:trace contextRef="#ctx0" brushRef="#br0" timeOffset="95421.96">31605 6974 35 0</inkml:trace>
  <inkml:trace contextRef="#ctx0" brushRef="#br0" timeOffset="96850.33">31581 8642 26 0,'0'-6'13'0,"3"-10"-5"16,-3 16 14-16,0 0-19 16,0 0 1-16,7 3 2 15,0-3 0-15,0 3-8 16,4 7 1-16,0-7 5 16,3 6 1-16,-4-3-2 15,4 1 0-15,0-4-2 0,1 3 1 16,-5 0-1-16,-3 7 1 15,-7-1-2-15,0 7 0 16,-3 0 0-16,-4 0 0 16,-4 6-1-16,-3-6 1 15,-4-4-1-15,1-2 1 16,-5 3-1-16,5-4 1 16,-1 1 0-16,4-1 0 15,4 4 0-15,2-3 1 0,5 2 0 16,6 1 0 31,12-7 0-47,6-6 0 0,0-3-10 0,0-3 1 0,0 3-6 0,0 3 1 15</inkml:trace>
  <inkml:trace contextRef="#ctx0" brushRef="#br0" timeOffset="97513.35">31662 9272 34 0,'3'16'17'0,"-6"-4"-9"0,3-8 24 15,-4 5-32-15,-3 3 1 16,-3 4-1-16,-8 3 0 16,-3 0-1-16,-4 0 1 15,0-4-10-15,4-2 1 16,4-7-3-16,6-6 1 16</inkml:trace>
  <inkml:trace contextRef="#ctx0" brushRef="#br0" timeOffset="97990.88">32269 8962 38 0,'-4'3'19'0,"-10"-3"-24"15,14 3 36-15,-4 3-31 16,-3 1 1-16,-7 2 0 15,-3 0 1-15,-1 4-3 16,-3-4 1-16,0-2 1 0,-1-4 0 16,5 3-1-1,3 3 1-15,0 1-2 0,7-1 1 32,17 19-1-32,4 1 1 15,4-1-1-15,3-3 1 16,-3-3-1-16,-1 3 1 15,-3 0 0-15,-3-6 0 16,-7 3-1-16,-8 3 1 16,-7 0-4-16,-6-3 0 0,-8-6-7 15,-7-4 1-15</inkml:trace>
  <inkml:trace contextRef="#ctx0" brushRef="#br0" timeOffset="98425.48">32195 8890 19 0,'-8'22'9'0,"5"-7"2"0,3-8 6 16,0-1-12-16,0 0 1 0,0 3 1 15,-4 1 1-15,1 6-11 16,-4-1 1-16,-4 1 6 16,1 12 0-16,-8 7-3 15,-3 2 1-15,-4 7-2 16,0 3 0-16,1 3-1 16,-1-9 1-16,4-6-8 15,3-4 0-15,-3-6-3 16,11-9 1-16</inkml:trace>
  <inkml:trace contextRef="#ctx0" brushRef="#br0" timeOffset="98756.16">32339 8877 24 0,'7'-3'12'0,"-10"12"-4"0,-1-6 17 0,-3 7-23 0,0 2 0 15,-4 7 2-15,1 9 0 16,-4 1-5-16,-7 8 1 15,-8 10 2-15,-2 10 1 16,-5 12-2-16,1 3 1 16,0-3-4-16,7-10 1 0,3-5-7 15,7-13 0-15,4-13-3 16,7-6 0-16</inkml:trace>
  <inkml:trace contextRef="#ctx0" brushRef="#br0" timeOffset="99163.46">32505 8532 26 0,'-11'25'13'0,"15"29"-4"0,-1-39 20 15,4 20-26-15,4 9 0 16,7 18 5-16,3-2 1 0,0 15-10 16,-3 4 0-16,-8 2 6 15,-10 1 1 1,-14 2-4-16,-14 1 1 0,-11-10-6 16,-14-9 1-16,-3-16-13 15,-8-18 1-15</inkml:trace>
  <inkml:trace contextRef="#ctx0" brushRef="#br0" timeOffset="101787.33">7691 7645 19 0,'7'-10'9'0,"-7"4"2"15,0 6 9-15,0 0-16 16,0 0 1-16,7 0 1 16,-7 0 1-16,0 0-9 15,0 0 0-15,0 0 5 16,0 0 1-16,-7-6-3 15,0 3 1-15,0-1-2 16,-4 1 1-16,0 0 0 16,-3 3 0-16,7 0-1 15,-3 3 1-15,-1 4-1 0,4-1 1 16,0 0-1 0,3-3 1-16,1 4-1 0,-1-1 0 15,8 0 0-15,3 0 1 16,0 1 0-16,4-4 0 15,-1 0-1-15,-3 3 1 16,4-6-1-16,-4 0 0 16,3-3-1-16,1 0 1 15,-7-6 0-15,3-1 0 16,0 1 0-16,-4 2 0 16,1 4-1-16,-1-3 0 0,-3 6-11 15,-3 0 0-15</inkml:trace>
  <inkml:trace contextRef="#ctx0" brushRef="#br0" timeOffset="103353.52">8297 7601 44 0,'11'6'22'0,"-11"-9"-17"0,0 3 33 15,0 0-37-15,0-3 0 16,0 0 0-16,-11-4 0 16,-3 1-2-16,-3 6 1 15,-1-3 1-15,-3 3 1 16,3 3-2-16,-3 3 1 16,7 7-1-16,0 3 1 15,7 2-2-15,0 4 1 16,10 0-2-16,8-6 1 0,6 0 0 15,5-7 1-15,2-3-1 16,4-3 0-16,-3-12 1 16,-4 0 0-16,-3-10-1 15,-7 0 1-15,-4-3-1 16,-4 3 0-16,1 0-2 16,-4 7 1-16,-4 3-3 15,4 5 1-15,-3 4-1 16,-1 7 0-16,4 8-1 15,0 10 0-15,0 4 2 16,0 2 0-16,4 13 4 16,3-3 0-16,3 3 3 15,8 9 1-15,0 6 2 16,6 7 0-16,-6 6 0 16,0-9 1-16,-8-10-2 15,1-6 0-15,-11-9-2 0,-11-7 0 16,1-2-1-16,-8-7 0 15,-10-7-1-15,-4-5 1 16,0-10-1-16,-7-7 1 16,4-5-1-16,0-7 0 15,7-9-1-15,-8-3 1 16,15-7 0-16,7 3 0 16,7 1-1-16,7-4 1 15,11 4 0-15,10-1 0 16,3 7 0-16,5 3 1 0,2 9-3 15,1 4 1 1,0-1-7-16,0 4 0 0,-4-4-9 16,-7-6 0-16</inkml:trace>
  <inkml:trace contextRef="#ctx0" brushRef="#br0" timeOffset="104024.53">8565 7664 48 0,'4'3'24'0,"0"-16"-24"15,-4 13 35-15,3-9-35 0,-3-1 1 16,4 1 0-1,-4 3 0-15,0 6-1 0,0 0 0 16,7-7 1 0,0 7 0-16,0 0-1 0,0-3 1 15,3 3 0-15,8-3 0 16,0-3-1-16,6 3 0 16,5-4 0-16,2 4 1 15,-2 0-1-15,-5-3 0 16,1 3 0-16,-11-4 1 15,0 4-1-15,-3 0 0 0,-1-3 0 16,-10 3 0-16,0 3 0 16,0-3 0-16,-10-1 0 15,3 4 0 1,-7 0 0-16,-1 4 0 0,1 5 0 16,-7 4 0-16,4-4-1 15,6 4 1-15,0 2-1 16,1 1 0-16,3-7 0 15,3 4 0-15,8-4 0 16,6-2 1-16,8-4-1 16,-7-6 1-1,6-4 0-15,4 1 1 0,-10-3-2 16,3-1 1-16,-3-2 0 16,-1 5 0-16,-3 1 0 15,0 0 0-15,0 3 0 16,0 6 0-16,0 3 0 0,1 3 1 15,-1 1-1-15,7 6 1 16,-4 2-1 0,1 4 0-16,-1-6 0 0,5 0 1 15,-1-1-4-15,0-2 1 16,3-10-7-16,-2 0 1 16,-1-15-6-16,-4-7 1 15</inkml:trace>
  <inkml:trace contextRef="#ctx0" brushRef="#br0" timeOffset="104458.44">9158 7883 48 0,'14'60'24'0,"-17"21"-24"0,3-71 42 0,0 5-43 15,-4-5 0-15,1-1 0 16,-1-9 1-16,1 0 0 16,-4-9 1-16,3-10-2 15,4-9 1-15,-7-4 0 16,3-9 0-16,1 1 0 16,-1-17 0-16,-3 4-2 15,4 0 0-15,-1 6-1 16,4 3 1-16,4 6 0 0,-1 7 1 15,8 6 0-15,7 9 0 32,3 10 2-32,14 3 1 0,0 3 0 0,1 3 1 15,-5 3-1-15,-2 0 0 16,-5 4-1-16,-6 5 0 31,-11 4-1-15,-11 9 1-16,-13 4-1 0,-15-1 0 0,-7 0-1 0,4 4 0 15,0-10-6-15,-1-6 0 16,1-7-7-16,7-9 1 16</inkml:trace>
  <inkml:trace contextRef="#ctx0" brushRef="#br0" timeOffset="104860.03">9483 7124 54 0,'17'38'27'0,"1"21"-33"0,-15-40 47 0,1 9-41 15,-4 16 1-15,0 10 1 16,0-1 0-16,-4 0-3 16,1-9 1-16,-1-9 0 15,1-10 1-15,-1-6 0 16,4-7 0-16,0-9-2 15,0-3 1-15,4-6 0 0,3-7 0 16,0 1 0-16,0-1 0 16,4 1 0-1,3 5 1-15,0 7-1 0,4 7 1 16,-1 2 0-16,1 7 0 16,3 0 0-1,0-1 0-15,0 1-1 16,4-4 0-16,-4-5 0 0,4-1 0 15,0-6-2-15,-1 0 0 16,1 0-6-16,-4-3 1 16,0 0-9-16,-7-7 1 0</inkml:trace>
  <inkml:trace contextRef="#ctx0" brushRef="#br0" timeOffset="106741.71">11042 7475 29 0,'3'16'14'0,"1"9"-2"0,0-15 13 0,-1 2-23 15,-3 7 1-15,0 12 1 16,-3 7 0-16,-1 9-5 15,0 9 0-15,-3-2 3 16,0-4 0-16,0-9-2 16,0-10 1-16,0-12-2 15,7-13 0-15,0-3 0 16,0-12 0-16,0-13-2 16,0-6 0-16,0-13 0 15,4-6 1-15,-4-7 0 16,0 1 0-16,0 0-1 15,3 3 1-15,1 6 1 16,3 9 0-16,0 7 0 16,3 3 1-16,5 6 0 15,2 7 0-15,-3 2 1 0,4 4 1 16,3 3 1-16,4 3 0 16,3 3-1-16,0 6 1 15,-7 4-1-15,1-1 1 16,-8 7-2-16,-4 6 1 15,-3 0-2-15,-7 10 0 16,-10-1-2-16,-8 1 1 16,-7-1-9-16,1-8 1 15,-4-5-3-15,6-11 1 16</inkml:trace>
  <inkml:trace contextRef="#ctx0" brushRef="#br0" timeOffset="107074.32">11599 7569 45 0,'7'-9'22'0,"-10"15"-31"0,-1-9 45 0,1 0-36 16,-8 0 0-16,-3 0 0 15,-4 3 1-15,1 3-1 16,-1 3 0-16,1 4 0 16,2 8 1-16,5 7-1 15,3 1 0-15,3-8 1 16,4 1 1-16,7-9-2 0,7-10 1 16,1-4-1-16,-1-5 0 15,0 0-2-15,0-4 1 16,4-3-7-16,-4 1 0 15,0 2-5-15,-4-2 1 16</inkml:trace>
  <inkml:trace contextRef="#ctx0" brushRef="#br0" timeOffset="107284.25">11790 7616 49 0,'14'22'24'0,"4"7"-25"15,-15-20 45-15,1 4-44 16,-1 2 0-16,1-2 0 16,-4-4 0-16,0-3-1 15,0-2 0-15,0-11-4 16,0-2 1-16,-4-7-9 16,1-3 1-16,-4 1-2 15,-4-11 0-15</inkml:trace>
  <inkml:trace contextRef="#ctx0" brushRef="#br0" timeOffset="107456.42">11762 7375 35 0,'14'3'17'0,"3"0"-19"31,-10-3 31-31,0 0-30 0,1 3 1 0,-1 1-7 0,3-8 1 16,1 4 2-16,-4-3 1 15,0 0-7-15,-7 3 1 16</inkml:trace>
  <inkml:trace contextRef="#ctx0" brushRef="#br0" timeOffset="107945.73">11952 7623 35 0,'7'25'17'0,"-3"-13"-24"0,-4-8 35 0,0-4-29 15,0-7 1-15,3-5-1 16,1-1 0-16,-4 1 1 16,3-4 0-16,-3 0-2 15,4 1 0-15,-1 2 1 16,4 4 0-16,0 5 0 16,4 1 0-16,3 10 0 15,0-1 0-15,7 6 2 16,-3 1 0-16,0 3 0 15,-1 2 0-15,1 1 0 16,0-3 0-16,-1-3 0 16,4-7 0-16,4-3-1 15,3-6 0-15,1-7 0 16,-5-5 0-16,1-10 1 16,0-10 1-16,-4-9-1 15,0-9 0-15,-3-16 0 16,-4-6 1-16,0-1-1 15,-14-5 1-15,0 2-2 0,0 17 1 16,-7 5-1-16,-4 13 0 16,1 13 0-16,-4 15 1 15,-1 13-1-15,-2 16 1 47,-1 18-1-31,4 16 1-16,3 13-1 0,8 9 1 0,3 9-2 0,3-3 1 0,8-6-4 15,0-12 1-15,-1-7-8 0,-3-19 1 0</inkml:trace>
  <inkml:trace contextRef="#ctx0" brushRef="#br0" timeOffset="108143.94">12143 7384 48 0,'7'26'24'0,"10"-11"-23"15,-10-15 44-15,4 0-43 16,7-6 0-16,3-3 0 16,11-1 1-16,3 4-5 15,4-4 1-15,6-2-5 0,5 2 1 16,-11 4-11 0,-11-3 1-16</inkml:trace>
  <inkml:trace contextRef="#ctx0" brushRef="#br0" timeOffset="108561.21">13264 7522 52 0,'15'51'26'0,"-1"-4"-31"16,-11-32 40-16,1 1-36 16,-1 0 1-16,-3-4-3 15,4 4 0-15,-4-10-3 0,0-3 1 16,-4-6-9-16,-3-13 1 15</inkml:trace>
  <inkml:trace contextRef="#ctx0" brushRef="#br0" timeOffset="108922.04">13229 7309 36 0,'32'25'18'0,"31"7"-12"0,-41-29 27 0,2 0-28 16,5 3 1-1,2-3 0-15,-3 0 1 0,4 1-9 16,0-4 0-16,0 0 5 16,-8-4 1-16,-2 4-4 15,-8 0 1-15,-11 4-1 16,-6-8 0-16,-8 8-1 16,-3-8 0-16,0 8 0 15,0-1 1-15,0 0-1 16,0 3 1-16,7 4 0 15,3-1 0-15,8 3 0 16,6 7 1-16,11-3 0 16,11 0 1-16,10-1 0 15,1 1 0-15,-5-3-1 32,-6 2 0-32,-7 1-2 15,-18 9 1-15,-18 0-4 0,-24 6 1 0,-11 1-13 0,-24-7 0 16</inkml:trace>
  <inkml:trace contextRef="#ctx0" brushRef="#br0" timeOffset="110316.21">9289 8143 58 0,'7'13'29'0,"10"3"-20"0,-10-7 30 16,0 7-39-1,1 6 1-15,-5-1 0 0,1 11 0 16,-1 9-2-16,-3 3 1 16,-3 3 0-16,3-10 1 15,-4-5-1-15,1-7 0 16,-5-3 0-16,5-7 0 16,-1-5-1-16,8-7 1 15,3-9-1-15,0-4 0 31,11 1-1-31,-1-1 0 16,4 1 0-16,4 3 0 16,-4-1-1-16,1 7 1 0,-1 0 0 15,0 0 1-15,-4 10 0 16,5 5 1-16,-12 1 0 16,1 0 0-16,-1 3-2 15,-3-4 1-15,1 1-7 16,-1-7 1-16,0 1-8 15,-4-10 1-15</inkml:trace>
  <inkml:trace contextRef="#ctx0" brushRef="#br0" timeOffset="110630.11">9902 8451 47 0,'15'6'23'0,"-12"-6"-28"0,-3 0 39 16,-3-3-33-16,-8 3 1 16,0-3 1-16,-3 3 1 15,0 3-5-15,-3 3 1 16,-1 3 2-16,7 4 0 16,-6 12-2-16,6-3 1 15,4 3-1-15,7-3 0 16,4-6-1-16,6-7 1 15,4-3 0-15,0-9 0 16,1-6 0-16,-1-7 0 16,0-3-1-16,-4 4 0 0,1-7-7 15,-1 3 1-15,1 0-7 16,-4 0 0-16</inkml:trace>
  <inkml:trace contextRef="#ctx0" brushRef="#br0" timeOffset="110878.63">10068 8494 43 0,'14'16'21'0,"1"0"-16"15,-12-10 35-15,1 7-39 16,3 2 0-16,0 1-1 16,0 0 0-16,0-1 0 15,0-2 0-15,3-4 0 16,1-2 0-16,0-7 0 0,-1-13 0 15,1-6 0 1,-4-6 1-16,3 3 0 16,1 0 0-16,0-3-4 0,6 3 0 15,1 3-11-15,-4 7 1 47</inkml:trace>
  <inkml:trace contextRef="#ctx0" brushRef="#br0" timeOffset="111472.56">10594 8372 54 0,'25'16'27'0,"-15"0"-30"0,-6-13 42 0,-4 0-40 16,-4 3 0-16,-3-3 1 16,-3 0 0-16,-5 1 0 15,-2 2 1-15,-1-3-1 16,1 3 0-16,-1-3 0 15,4 4 1-15,3-4-1 16,4 0 0-16,7 3 0 16,7 0 1-16,7-2-1 15,7-1 1-15,4 6-1 16,3-3 1-16,-3 1-1 16,-7 2 0-16,-4 7-1 15,-7-1 1-15,-7 4-1 16,-4-3 0-16,-3 0 0 15,-3-1 0-15,-1-2 0 16,1-4 1-16,3 4-1 16,3-7 1-16,4-3 0 15,7-3 0-15,7 0 0 0,7-6 1 16,4-7-1-16,3-2 1 16,8-4 0-16,-5-3 0 15,5 3-1-15,-5 0 0 16,-2-3 0-16,-1 0 0 15,0-3-1-15,-10 3 1 16,-8 4-1-16,-3-1 0 16,-7 3 1-16,-3 7 0 15,-4 9 0-15,-4 6 0 16,4 6 0-16,0 7 0 0,0 6 0 16,7 4 1-16,14-1-1 15,0-3 1-15,4-3-1 16,6-3 1-16,5-10-1 15,2-3 1-15,1-3-4 16,-7-9 0-16,-7 0-12 16,-15-4 1-16</inkml:trace>
  <inkml:trace contextRef="#ctx0" brushRef="#br0" timeOffset="112571.18">7811 9432 37 0,'3'0'18'0,"-3"6"-14"16,-3-6 19-16,-1-3-23 15,0-3 0-15,1 0 1 16,-8-1 1-16,-3 1-2 16,4 3 0-16,-1 3 1 15,0 6 1-15,1 1-1 16,3-1 0-16,0 3 0 15,3 1 0-15,4 2 0 16,0 1 0-16,4-1 0 16,-1 1 1-16,4-4-1 15,4-3 1-15,-8-2 0 0,5-8 0 16,-1-2-1-16,-4-3 0 16,4-1-1-16,-3 1 1 15,-1 0-1-15,1-1 0 16,-4 4-1-16,0 0 1 15,0-1 0-15,0 7 0 16,0-3 0-16,-4 3 0 16,1 0 0-16,-1 3 0 15,1 4 0-15,-1 2 1 16,1 7-1-16,-1 3 0 16,1-1 0-16,-5 1 1 0,5 0-2 15,3-6 1 1,0-7-6-16,0-6 0 0,0-13-7 15,11 1 0-15</inkml:trace>
  <inkml:trace contextRef="#ctx0" brushRef="#br0" timeOffset="115133.52">8710 9401 18 0,'11'-7'9'0,"-8"7"6"0,-3 0 2 16,0-6-11-16,0 9 0 0,-3-6 9 15,-1 3 0-15,-3-6-16 16,0 3 1-16,0 3 12 16,-11 6 0-16,4 0-3 15,-3 4 0-15,-1 5-4 16,-3 7 1-16,0 3-4 16,-8 7 1-16,1-7-2 15,0 3 0-15,3-3-1 16,-3 0 0-16,10 0-2 15,4-6 1-15,7 0-1 16,7-6 0-16,11-1 0 16,10-2 0-16,4-4 0 15,3-3 1-15,7 3 0 16,-7-3 1-16,1 4-1 16,-12-1 0-16,-3 3 0 15,-10 10 0-15,-4 0-1 16,-11 3 1-16,1 3-2 0,-4 9 1 15,-4-5-1 1,-3-7 0-16,3 0-1 0,4-7 1 16,3 1-4-16,8-4 0 15,3-5-9-15,7-4 1 16,0-13 1-16,7-2 0 16</inkml:trace>
  <inkml:trace contextRef="#ctx0" brushRef="#br0" timeOffset="115380.43">8961 9667 58 0,'0'29'29'0,"-15"-8"-41"0,12-11 63 0,-1 2-51 15,-3 1 1-15,0 3-1 16,7-1 1-16,-7-5-6 16,4-1 1-16,3-6-8 15,0-9 1-15,0-7-5 16,0-9 0-16</inkml:trace>
  <inkml:trace contextRef="#ctx0" brushRef="#br0" timeOffset="115570.29">8841 9485 39 0,'3'0'19'0,"1"-3"-21"0,-4 3 32 16,3-3-29-16,1 0 0 15,6 3-2-15,-6 0 0 16,6 0-9-16,1 3 1 15,-4-3-2-15,7 3 0 16</inkml:trace>
  <inkml:trace contextRef="#ctx0" brushRef="#br0" timeOffset="116067.13">9119 9520 46 0,'-3'12'23'16,"10"-5"-24"-16,-7-7 47 0,3 0-44 15,4 0 1-15,4-3 0 16,3-1 1-16,4 4-5 15,10 0 0-15,-3 0 3 0,-1 0 1 16,-2 0-2-16,-5 0 0 16,-3 0-1-16,-3 4 1 15,-8 5-2-15,-6 4 1 16,-1-4-1-16,-13 10 1 16,-1 3-2-16,-3 3 1 15,0 0 0-15,0 0 1 16,-1-3-1-16,8-3 1 15,0 3 0-15,7 0 0 0,0 3 1 16,4-3 0-16,3 3 0 16,10-6 0-1,4-4 0-15,7 1 1 16,4-7-1-16,3 1 0 0,1-4-1 16,-5-3 0-16,1-3-5 15,-7 0 1-15,-4-6-11 16,-7-4 1-16,-4-2-3 15,4-1 0-15</inkml:trace>
  <inkml:trace contextRef="#ctx0" brushRef="#br0" timeOffset="116321.04">9084 9761 48 0,'0'29'24'0,"4"-33"-24"16,-4 4 46-16,0 0-43 0,7-6 1 15,0 0 2 1,7 0 0-16,3-1-8 0,8 1 1 31,21 0 1-31,-11 0 1 16,-3-1-9-16,-7 4 1 15,-8 0-11-15,1-10 1 16</inkml:trace>
  <inkml:trace contextRef="#ctx0" brushRef="#br0" timeOffset="116727.66">9511 9717 42 0,'18'0'21'0,"10"-12"-14"0,-14 6 29 0,4-4-35 16,-1-2 0-16,-3-1 0 15,0 1 1-15,4-1-3 16,-4 1 0-16,-3-1 2 15,-8 0 0-15,-3 1-1 16,0-1 0-16,-7 4-1 16,0 3 1-16,-7 3-1 15,-4 6 0-15,1 3-1 0,-4 3 1 16,3 7 0-16,0 0 1 16,8 9 0-16,3 3 1 15,10 0 0 1,8 4 1-16,6-4 0 0,5-3 1 15,2-6-2-15,1-7 0 16,3-2-6-16,-3-4 0 0,-4-3-9 16,-10-9 0-1</inkml:trace>
  <inkml:trace contextRef="#ctx0" brushRef="#br0" timeOffset="117444.91">10537 9579 40 0,'0'-6'20'16,"8"6"-10"-16,-5 3 27 0,1 4-34 15,3-1 0-15,0 3 2 16,0 4 1-16,0 6-7 15,0-1 0-15,-4 1 5 0,4 0 0 16,-3-3-2 0,3-1 0-16,-3-2-1 15,3-7 0-15,0-3-1 0,3-3 0 16,4-3-1-16,0-12 1 16,4-1-1-16,0-3 1 15,-4-3-1-15,0-6 1 16,-3 0-7-16,-1 3 1 15,-3 0-11-15,0 6 0 16</inkml:trace>
  <inkml:trace contextRef="#ctx0" brushRef="#br0" timeOffset="117807.4">11102 9454 59 0,'25'16'29'15,"-18"-7"-31"-15,-7-6 48 0,-4 0-47 16,-3 1 0-16,-7 2 0 16,0 0 1-16,-4 0 0 15,1 1 1-15,-5 2-2 16,1 4 1-16,0-7 0 15,3 0 1-15,4 0-1 16,11 4 1-16,3-4 0 16,10 3 0-16,8 4 0 15,7 0 0-15,-1 5-1 0,5-2 1 16,-8 3-1-16,-4 3 1 16,-9 0-4-16,-12 3 1 15,-10 0-10-15,-14-9 1 16,-18 2-6-16,3-11 0 15</inkml:trace>
  <inkml:trace contextRef="#ctx0" brushRef="#br0" timeOffset="119099.17">12083 9426 39 0,'7'12'19'0,"-7"-2"-12"16,3-4 28-16,1 3-32 15,-1 7 0-15,1 3 3 16,-4 6 1-16,3-3-8 16,1-3 1-16,-1 3 5 15,1-7 0-15,-4 1-2 0,3-3 1 16,1-4-3 0,0-3 1-16,3-3-2 15,0-6 0-15,0 0-1 0,0-3 1 16,3 0-1-16,4 3 1 15,-3-1-2-15,3 4 0 16,0-3-1-16,0 6 1 16,0 4-1-16,4 2 1 15,-4 7 0-15,0-4 0 16,0-2 1-16,-3-1 0 16,0-6 0-16,-1-3 0 15,1-6 1-15,-1-7 0 16,1 1-1-16,-4-1 0 0,0-5 1 15,-3-4 0-15,-4-4-4 16,0-2 0-16,-4-3-10 16,-7 6 1-16</inkml:trace>
  <inkml:trace contextRef="#ctx0" brushRef="#br0" timeOffset="119534.08">12753 9429 44 0,'28'16'22'0,"-21"-23"-17"15,-7 7 32-15,0-3-36 0,-7-6 0 16,-3-1 0-16,-5 7 1 16,-2-6-3-16,-1 9 1 15,-3 6 1-15,0 0 0 16,-4 1-1-16,4 5 1 15,3 4-4-15,4 3 1 0,4 3-1 16,3 0 1-16,7 0-1 16,10-7 0-16,8-2 1 15,3-7 0-15,7-9 1 16,0-3 1-16,-3-4-3 16,-4-2 0-16,-3-7-9 15,-7 3 1-15</inkml:trace>
  <inkml:trace contextRef="#ctx0" brushRef="#br0" timeOffset="119864.98">12943 9564 48 0,'11'-3'24'0,"-4"-19"-28"0,-3 15 40 16,-1-8-34-16,-3 2 0 15,0 1 2-15,0-1 1 16,0 1-6-16,4 2 1 16,-1 1 3-16,1-1 1 15,3-2-2-15,3 2 1 0,4 1-2 16,1 3 0-16,2-4-1 15,1 1 1-15,3 3-2 16,0-1 1-16,0 1-5 16,1 6 0-1,-5 0-12-15,1 3 1 0</inkml:trace>
  <inkml:trace contextRef="#ctx0" brushRef="#br0" timeOffset="120136.21">13522 8962 39 0,'0'25'19'0,"0"12"-17"15,0-27 22-15,-7 9-24 0,-4 12 1 16,1 7 0-16,-1 12 1 15,1 6-3-15,3 1 1 16,-1-4 1-16,1-3 0 16,0-6-2-16,0-9 1 15,4-4-5-15,-1-9 0 16,1-6-6-16,-11-13 0 16</inkml:trace>
  <inkml:trace contextRef="#ctx0" brushRef="#br0" timeOffset="120601.15">13222 9442 41 0,'21'6'20'0,"15"-16"-19"0,-22 10 34 0,3-9-35 16,8-7 1-16,3-9-1 15,0-3 1-15,-3 0-1 16,3-4 0-16,-3-5 0 16,-4-1 0-16,0 4 0 15,1 5 1-15,-5 14-1 16,1 5 1-16,-4 13-1 16,0 13 0-16,-3 6 0 15,-1 6 0-15,1 13-1 16,-1-3 0-16,-3-4 0 15,1-2 1-15,-5-7-1 0,4-7 1 16,-3-2 0-16,-1-3 0 16,1-4 0-16,3 1 0 15,0-1 0-15,3-3 0 16,4 4 1-16,1-1 0 16,6 0 2-16,7 1 0 15,7-1 0-15,8-3 0 16,-1-2 0-16,0-4 0 15,-10 0-2-15,-4-4 0 0,-7 1-15 16,-6-3 0-16,-19 3-1 16,-7-10 0-16</inkml:trace>
  <inkml:trace contextRef="#ctx0" brushRef="#br0" timeOffset="123918.77">7789 10865 37 0,'0'3'18'0,"4"-9"-9"0,-4 6 18 0,0 0-26 16,0 0 1-16,0 0 2 16,0 0 0-16,0 0-5 15,0 0 1-15,0 0 2 16,0 0 0-16,0 0-1 15,-4-3 1-15,4 3-2 16,-7 0 0-16,7 3 0 16,-3 0 0-16,-1 3-1 15,1 4 1-15,-1-1 0 16,1 4 0-16,3-1-1 16,0 1 1-16,3-4 0 15,4 1 0-15,0-4 1 16,0 0 0-16,4-3 0 15,-4-3 0-15,0 0 0 16,0-6 0-16,-7 6-1 16,0 0 0-16,0-6 0 15,0 3 1-15,-3 3-5 16,-4 0 1-16,-1-7-11 0,5-2 1 16</inkml:trace>
  <inkml:trace contextRef="#ctx0" brushRef="#br0" timeOffset="134382.35">8227 10639 39 0,'21'13'19'0,"-18"3"-8"0,-3-10 19 16,0 3-27-16,0-2 1 16,4 2 1-16,-4 4 0 15,0 15-7-15,-4 0 0 16,1 13 4-16,-8 12 1 15,1 7-3-15,-1 9 1 16,1 0-1-16,3-10 0 16,-4-9-4-16,11-9 1 0,-7-13-6 15,3-6 1 1,4-9-7-16,-7-13 1 0</inkml:trace>
  <inkml:trace contextRef="#ctx0" brushRef="#br0" timeOffset="134703.25">8199 11110 26 0,'0'6'13'0,"14"-9"-4"0,-14 3 16 0,7-3-22 15,0-4 1-15,0-2 3 16,7 0 1-16,-3-4-8 15,6 7 0-15,4 3 7 16,8 6 0-16,2 3-2 0,-13 0 0 16,0 4-2-16,-1 5 1 15,-10 4-3-15,-7 6 0 16,-10 0-2-16,-4-3 1 16,-1-3-3-16,5 0 1 15,-1-3-4-15,-3 3 1 16,7-7-8-16,4 1 0 15,-1-7-2-15,8-3 0 32</inkml:trace>
  <inkml:trace contextRef="#ctx0" brushRef="#br0" timeOffset="134974.81">8569 11166 36 0,'4'22'18'0,"-8"6"-15"16,4-21 33-16,0 2-33 15,0 0 1-15,-4 7-1 16,1 0 1-16,-1-1-7 16,1-5 1-16,-1-4-2 15,4-6 1-15,4-6-11 16,-4-10 1-16</inkml:trace>
  <inkml:trace contextRef="#ctx0" brushRef="#br0" timeOffset="135403.13">8580 11069 40 0,'10'25'20'0,"-3"-9"-21"0,0-13 30 0,-3 0-29 0,-1 0 0 15,8 0-1-15,3-3 1 16,4-3-1-16,3 0 1 16,4 0-1-16,3-3 1 15,0-4 0-15,4-5 0 0,-4 2 1 16,0 0 1 0,-7 1 1-16,-3 6 0 0,-4-1 0 15,-7 10 0-15,-7 4 0 16,-3 5 0-16,-4-2-2 15,-4 2 0 1,-3 4-2-16,0 0 0 0,-4 2-2 16,0 4 0-16,4-3-1 15,-3 0 1-15,6-3 0 16,11-1 0-16,4-2 2 16,6 3 0-1,4 6 4 1,4-1 0-1,0 1 0 1,-1 4 1-16,-3-5-1 0,-7 1 1 0,-7 0-2 0,-7 7 1 16,-10 2-3-16,-8-3 0 0,-7-6-2 15,1 0 0-15,-5-9-2 16,8-1 0-16,3-9-5 16,8-3 1-16,6-6-6 0,8-7 1 15</inkml:trace>
  <inkml:trace contextRef="#ctx0" brushRef="#br0" timeOffset="136083.07">9148 11025 35 0,'17'0'17'0,"1"-16"-13"0,-15 10 30 0,1 3-30 16,-4 3 0-16,-4-3 2 15,-3 6 1-15,-3 3-9 16,-1 1 1-16,-3 5 5 16,-4 4 0-16,-3-4-2 15,0 7 0-15,0 0-1 16,3 3 0-16,1 0-2 16,6 0 0-16,4-3 0 15,7-1 0-15,7 1 0 16,11-3 0-16,-4-4 0 15,3 1 1-15,-2 3 0 16,-1 2 0-16,0 1-1 16,-7 3 1-16,-7 0-1 15,-4-3 0-15,-3 3-1 16,-3 0 1-16,-8-6-1 0,0-4 0 16,4-2 0-1,4-4 1-15,3-6 0 0,7 0 0 16,7-6 1-16,7-7 1 15,0 0 1-15,11-5 0 16,6-11 0 0,8 7 1-16,7-6-1 0,-11-6 1 15,1-1-2-15,-5 1 1 16,-6-1-1-16,-4 7 0 16,0 0-1-16,-10 3 1 15,-4 6-1 1,-4 3 1-16,-3 1-1 0,-3 5 1 0,-4 10-1 15,-4 10 0-15,-6-4 0 16,3 0 0-16,-4 4 0 16,7 2 1-16,1 4 0 15,6 3 0 17,4-1-1-32,4 4 1 15,6 0 0-15,1-3 0 0,3 3-1 0,4-6 0 0,-1-10-4 16,4 0 0-16,4-6-7 15,-7-6 0-15,-4-7-5 16,0-5 0-16</inkml:trace>
  <inkml:trace contextRef="#ctx0" brushRef="#br0" timeOffset="136334.94">9589 11226 28 0,'0'19'14'0,"-4"-29"-9"0,4 1 19 16,0-7-22-16,-4-3 0 16,4 0 4-16,0 1 1 15,0-4-6-15,4 3 1 16,3-3 7-16,7 6 1 16,7-3-1-16,8 7 0 15,-1 2-3-15,7 1 1 16,-3 6-3-16,0-3 0 0,-4-4-8 15,-11 1 0-15,-10-4-15 16,-17-2 1-16</inkml:trace>
  <inkml:trace contextRef="#ctx0" brushRef="#br0" timeOffset="136947.2">10918 10947 39 0,'-3'6'19'0,"-15"-15"-7"0,11 12 15 0,-3 0-24 16,-4 3 1-16,-4 7 0 16,4 2 0-16,0 4-6 15,0 3 1-15,-1-6 3 16,1-1 0-16,4 1-2 15,3 0 1-15,3-4 0 16,8 1 0-16,3-4-1 16,3 1 1-16,8-1 0 15,3 1 0-15,0-1-1 16,1 0 1-16,-5 4-1 16,-6-1 1-1,-8 4-1-15,-3-3 0 0,-7 5-5 16,-3-2 0-16,-1 0-9 15,0-4 1-15,-3-15-2 0,4 3 0 16</inkml:trace>
  <inkml:trace contextRef="#ctx0" brushRef="#br0" timeOffset="137182.57">11130 11050 45 0,'11'32'22'0,"-11"-7"-21"0,0-19 45 0,-4 3-44 16,1 7 0-16,-1 0 0 15,1-1 1-15,3-2-4 16,0-4 0-16,0-2-2 16,3-7 0-16,1-7-12 15,-4-8 0-15</inkml:trace>
  <inkml:trace contextRef="#ctx0" brushRef="#br0" timeOffset="137339.46">11105 10871 47 0,'15'16'23'0,"-1"-3"-20"0,-7-13 32 15,0-3-36-15,3 3 0 16,-3 0 0-16,4-4 0 15,0 4-5-15,-1-3 1 16,-3 3-9-16,0-9 1 16</inkml:trace>
  <inkml:trace contextRef="#ctx0" brushRef="#br0" timeOffset="137911.48">11441 10868 53 0,'7'3'26'0,"7"4"-29"0,-7-7 47 0,0 0-43 15,3 0 1-15,1-3 2 0,3-1 0 16,4 4-4-16,-1 0 1 15,5 0 2-15,-1-3 0 16,0 0-1-16,-7 3 1 16,0 3-3-16,-7 4 1 15,-7 5-3-15,-3 4 1 16,-4 3-1-16,-4 6 0 16,-3 3-1-16,-4 0 0 15,1 10 0-15,-1-1 1 16,0 1 0-16,4-3 1 15,4-1 0-15,3 1 1 16,7-7 1-16,7-3 0 0,3-6 0 16,8-7 0-1,3-6 0-15,4-12 0 0,-1 3-3 16,-2-3 1-16,-1-1-10 31,-7-2 0-31,-7-7-5 16,-4 1 1-16</inkml:trace>
  <inkml:trace contextRef="#ctx0" brushRef="#br0" timeOffset="138123.63">11469 11082 62 0,'14'3'31'0,"11"-6"-39"0,-15-4 59 15,4-5-51-15,4 5 0 16,3-2-1 0,4 0 0-16,3-1-6 0,-3 4 1 15,-1-3-11-15,-9 2 0 16</inkml:trace>
  <inkml:trace contextRef="#ctx0" brushRef="#br0" timeOffset="138580.49">11860 11053 42 0,'4'7'21'0,"14"-29"-17"0,-11 15 26 0,3-2-27 0,8-7 0 0,-1 1 2 0,1-1 1 0,3 3-7 0,0 1 0 0,-3-4 4 0,-4 0 0 0,-3 1-2 0,-1-1 1 0,-3 4-2 0,-10 2 0 0,-4 4-1 0,-7 0 1 0,-7 9-1 16,-1 3 0-16,-2 3 0 15,6 10 0 95,0 6 0-110,8 10 0 0,-4-1 1 31,10 4 0-16,4-4 2 1,7-2 1-16,11-7 0 0,10-6 0 16,11-7 0-16,7-9 0 0,0-6-2 0,-4-3 0 0,-10 0-12 0,-11-1 1 0,-18 1-7 0,-3 6 1 0</inkml:trace>
  <inkml:trace contextRef="#ctx0" brushRef="#br0" timeOffset="140235.91">8650 12129 48 0,'14'12'24'0,"0"-12"-19"0,-7 4 39 16,4-4-41-16,3 0 0 16,7 6 5-16,15 3 0 15,13 1-8-15,14-1 0 16,12-6 6-16,9 3 1 0,11-6-2 16,11-3 0-16,-7-9-3 15,3 6 0-15,-10-1-2 16,-11-2 0-16,-14-1-6 15,-14 1 1-15,-11 3-5 16,-10 3 1-16,-14-1-6 16,-15-2 0-16,-10-3-6 15,-7-4 1-15</inkml:trace>
  <inkml:trace contextRef="#ctx0" brushRef="#br0" timeOffset="140852.1">9652 11878 37 0,'0'13'18'0,"4"2"-11"0,-1-15 29 0,-3 3-32 15,4 4 0-15,3-4 3 16,3-6 1-16,4 3-10 16,4 3 1-16,10 0 7 15,11 3 0-15,3 7-2 16,4-1 1-16,0 4-3 16,-11 3 1-16,-3 0-1 15,-7 6 0-15,-11 3-2 16,-7 3 0-16,-7 1-2 15,-7 2 1-15,-4 4-1 16,1 6 1-16,-4-13-1 16,0-3 0-16,3 0 1 0,0-6 0 15,4-3 0 1,0-6 0-16,4-10 0 0,-1-3 0 16,4-13 1-16,-3-9 0 15,-8-6-1-15,-10-6 1 16,0-10-1-16,-7-6 1 15,6 3-1-15,-9 3 1 16,9 0-8-16,5 0 1 16,-1 6-9-16,11-3 0 15</inkml:trace>
  <inkml:trace contextRef="#ctx0" brushRef="#br0" timeOffset="142788.16">10707 11803 42 0,'7'0'21'0,"-4"9"-10"0,1-6 21 0,-4 0-29 16,0 4 1-16,0 2 2 15,-4 7 0-15,-3 12-7 16,0 10 0-16,-3 9 6 16,-4 12 0-16,-1 13-2 15,1-6 1-15,0 3-2 16,4-9 1-16,-1-13-2 15,4-13 1-15,4-9-4 16,3-12 1-16,0-13-1 16,7 0 1-16,3-9-1 15,1-4 1-15,6-6 0 16,1 0 0-16,0 1-1 16,-1-1 1-16,-3 3 0 15,1 4 0-15,-1 5-1 0,-4 7 1 16,1 7 0-16,-4 2 0 15,0 7 1-15,-4-1 0 16,4 4 0-16,-3 3 0 16,3 0 0-16,-3 0 0 15,3 0 0-15,-7-3 0 16,7-7-3-16,0-2 0 16,0-1-7-16,0-6 1 15,3-9-7-15,1-7 1 16</inkml:trace>
  <inkml:trace contextRef="#ctx0" brushRef="#br0" timeOffset="142985.79">11045 12377 39 0,'-3'34'19'0,"-4"-3"-15"16,7-24 29-16,-4-1-33 15,4 0 0-15,0-3-1 16,0 1 1-16,0-4-3 16,4-13 0-16,-1 4-9 15,1-7 1-15</inkml:trace>
  <inkml:trace contextRef="#ctx0" brushRef="#br0" timeOffset="143166">11017 12192 28 0,'4'6'14'0,"3"0"-4"0,-7-6 15 0,0 0-23 0,7 0 0 15,0 0-1-15,0 3 1 16,4-3-3-16,3 0 0 16,0 0-4-16,7 7 0 15,0-7-6-15,0 0 1 16</inkml:trace>
  <inkml:trace contextRef="#ctx0" brushRef="#br0" timeOffset="143539.22">11451 12214 45 0,'14'0'22'0,"-3"12"-19"16,-11-12 41-16,0 0-43 15,0 0 0-15,-4 0 0 16,-6 0 0-16,-4 3-2 15,-4-3 1-15,-7 0 1 16,11 0 0-16,-3 3-3 16,2 4 1-16,1 2-4 15,0 0 0-15,0 4-1 16,4 6 0-16,6 0 0 16,4-1 1-16,4-2 2 15,6 9 0-15,8 3 5 0,3 4 1 16,0-4 2-16,0 0 0 15,-3 7-1-15,-11-1 1 16,-11 1-2-16,-6 2 0 16,-4-5-2-16,0-7 0 15,-8-3-3-15,1-10 0 16,4 1-2-16,-1-7 0 16,4-12-5-16,7-7 1 15,3-6-5-15,4-9 0 16</inkml:trace>
  <inkml:trace contextRef="#ctx0" brushRef="#br0" timeOffset="144172.69">11610 11718 41 0,'3'-3'20'0,"-6"28"-16"15,-1-12 36-15,1 2-38 16,-4 7 0-16,0 16 1 16,-4 6 0-16,-3 18-4 15,3 1 1-15,1 0 2 16,-1-4 0-16,1-8-1 16,3-7 0-16,0-13-1 15,3-9 0-15,1-10-1 16,6-5 0-16,-3-7-1 0,7-3 1 15,4-4-2-15,-4 1 1 16,0 0-1-16,3-1 1 16,1 7 0-16,3 4 0 15,0 2 1-15,0 3 1 16,4 4 0-16,0-1 1 16,-1 1 0-16,1-1 1 15,0 1-1-15,-1-4 1 16,1-5-1-16,-1-1 1 15,1-6 0-15,-4-7 0 16,-3-2 0-16,-1-4 0 0,1-3-1 16,0 0 1-16,-4 0-1 15,0-2 0-15,0-1-1 16,-4-4 1-16,-6 11-2 16,-1 2 1-16,-3 7-1 15,0 3 1-15,-4 9-1 16,-3 7 1-16,4-1-1 15,-4 7 1-15,7 6-1 16,0 0 1-16,7-3 0 63,3 0 1-63,4-3-1 0,7 0 1 0,0-7-1 15,0-2 0-15,1-1-4 0,-5 0 0 0,1-5-9 0,-4-4 1 0,-4-10-3 0,1-2 0 16</inkml:trace>
  <inkml:trace contextRef="#ctx0" brushRef="#br0" timeOffset="144475.07">11980 12399 36 0,'4'3'18'0,"3"-3"-19"0,-7 0 31 15,0-10-27-15,-4-5 0 16,1-7 2-16,3-3 1 16,-4-4-6-16,4 1 0 0,0 3 5 15,0 0 0-15,7-3 0 16,4 9 0-16,7 6-1 16,6 7 1-16,5 3-3 15,2 0 1-15,-2 0-1 16,-1-4 0-16,-7 1-7 15,-3 0 1 1,-8-4-14 15,-13-5 0-15</inkml:trace>
  <inkml:trace contextRef="#ctx0" brushRef="#br0" timeOffset="144970.42">12887 12101 42 0,'14'37'21'0,"-7"7"-8"0,-3-38 24 0,3 7-35 16,-7 6 0-16,0-7 3 16,0 1 0-16,0-1-6 15,3-2 0-15,-3-1 4 16,4-2 0-16,-1-4-2 16,4-10 1-16,0-5-2 15,4-4 0-15,-4-12-1 16,0-10 1-16,4 10-6 15,3-6 1-15,0 5-9 16,4 4 1-16,-4 0-3 0,0 0 0 31</inkml:trace>
  <inkml:trace contextRef="#ctx0" brushRef="#br0" timeOffset="145628.49">13236 12098 46 0,'7'18'23'0,"-7"-15"-27"0,-3 1 44 15,-1-8-40-15,-3 4 0 0,-3 0 1 16,-1 4 0-16,0 2-1 16,1 0 1-16,-1-3 0 15,4 4 1-15,0-1-1 16,4-3 1-16,6 3-1 15,4 1 0-15,0 2-1 16,0-3 1-16,4-3-2 16,-4 0 1-16,0 1-2 15,0-4 0-15,0 0-2 16,-7 0 1-16,4 0 0 16,-1 3 0-16,1 0 1 15,-1 3 0-15,1 7 1 16,-1-1 0-1,4 10 0 1,0-3 1-16,0-3 0 16,1-7 0-16,2-6 1 0,1-9 1 15,3-7 1-15,0-2 0 32,0-13 0-32,0-13 0 0,-3-3-1 15,-1-6 1-15,1-4-2 0,-4-8 0 16,-4-7-1-16,-3 0 1 15,0 3 0-15,0 9 1 16,-3 7-1-16,-1 13 0 16,1 5-1-16,-1 20 1 15,1 12-1-15,-1 12 1 0,1 7-1 16,-1 9 0-16,1 10-1 16,3-7 1-16,0 10-1 31,0 3 0-31,3 0 0 0,4 6 1 0,0 3 0 15,0 1 0-15,0-11-3 16,1-5 0-16,2-7-7 16,-3-5 1 15,7-11-6 0,-7-5 1-31</inkml:trace>
  <inkml:trace contextRef="#ctx0" brushRef="#br0" timeOffset="145896.66">13536 12038 35 0,'7'19'17'0,"0"3"-13"0,-3-13 27 0,-4-3-29 0,0 1 0 16,0-1 5-16,0 3 0 16,0 1-7-16,3 5 0 15,1-2 5-15,-1 3 0 16,4-4-1-16,0-2 0 15,0-4-2-15,4-3 0 16,3-9-1-16,4-7 0 16,-1-6-1-16,1-3 0 15,-4 0-3-15,4 1 0 16,-4-1-10-16,0 3 0 16,-7-3-3-16,0 0 0 0</inkml:trace>
  <inkml:trace contextRef="#ctx0" brushRef="#br0" timeOffset="146273.19">13787 12151 52 0,'21'19'26'0,"7"-22"-32"0,-17-4 50 0,3-5-43 16,0-1 0-16,0-6 0 15,0-3 1-15,-3 0-3 16,-1 0 0-16,-10 1 1 0,-10 2 1 16,-5 3-1-1,-2 4 0-15,-1 8 0 16,1 4 1-16,-1 10-1 16,4 9 1-16,3 3-1 0,4 9 1 15,7 0 0 48,7-3 0-63,7 1 0 0,7-4 0 15,8-10-1 1,-1-8 0-16,4-4-9 0,-11-13 0 31,-14-8-7-31,-7-4 0 0</inkml:trace>
  <inkml:trace contextRef="#ctx0" brushRef="#br0" timeOffset="149757.79">1933 5832 37 0,'4'6'18'0,"13"16"-8"15,-6-22 19-15,7-3-25 16,3 0 0-16,7-3 1 16,4 0 0-16,7 2-7 15,3-2 0-15,14 6 6 0,4-3 0 16,0-3-2-16,21 3 0 15,1-13 0-15,16 3 1 16,12 1-1-16,10-1 1 16,7-2 0-16,24 5 1 15,-2 1-1-15,13 6 0 16,14 0 0-16,4-1 0 16,18 1 0-16,-8-6 0 15,11 3-2-15,25-1 1 16,-14 4-2-16,13 3 1 15,-13-9-1-15,-4-1 1 0,-10-8-1 16,-22-11 0-16,-10 4-1 16,-18-3 1-16,-24-6-9 15,-19 8 0-15,-30 8-11 16,-19 11 1-16</inkml:trace>
  <inkml:trace contextRef="#ctx0" brushRef="#br1" timeOffset="154664.57">1266 13415 37 0,'4'-16'18'0,"3"6"-13"0,-7 10 18 0,0 0-21 15,-7-3 1-15,3 3 5 16,4 0 0-16,-7 0-8 16,-3 0 1-16,-8 3 6 15,4 4 1-15,-4 5-1 16,-3 4 0-16,0 3-2 16,-7 0 0-16,-4 12-3 15,-3 7 1-15,10 15-1 16,-3 19 0-16,7 6-1 15,3-5 0-15,15-8 0 16,-4-5 0 0,17-7 0-16,18-3 0 0,4-18-1 15,18-13 1-15,9-16-2 16,9-13 1-16,13-12-1 16,-4-9 1-16,-6-3-1 15,-18-4 0-15,-4 0-1 16,-21 4 1-16,-6-1-1 15,-12 7 1-15,-13 6-1 16,-8 6 1-16,-17 7 0 0,0 9 0 16,-4 6-1-16,4 4 1 31,-11 5 0-31,7-2 0 16,4-1-3-16,0 1 0 0,13-4-6 0,5-2 0 15,3-1-8-15,3-15 1 16</inkml:trace>
  <inkml:trace contextRef="#ctx0" brushRef="#br1" timeOffset="155144.45">1746 13860 40 0,'11'37'20'0,"-11"-24"-19"0,0-10 28 0,0 0-29 0,0-3 1 0,0-3 4 16,0-3 0-16,0-4-5 15,0-8 1-15,0 5 2 0,0-6 1 16,0 0-1-16,0 4 1 16,0-4-2-16,7 3 0 15,-7 1-1-15,10-1 1 32,1 0-1-32,3 4 0 15,4 2-1-15,-1-2 1 16,5 6-1-16,-12 6 1 15,8-4-1 1,3 4 1-16,-10 0-2 0,-1 4 1 16,-3-4 0-16,-3 0 0 0,3 0-1 15,-7 0 0-15,0 0-10 16,0-10 1-16,-7 4-6 16,-4 6 1-16</inkml:trace>
  <inkml:trace contextRef="#ctx0" brushRef="#br1" timeOffset="155699.78">2212 13706 48 0,'21'13'24'0,"-10"-23"-19"0,-11 10 39 16,0 0-43-16,0 0 0 15,0-3 0 1,-7 3 0-16,-7 3-2 0,-4 0 1 0,-3 7 0 15,-11 2 1 1,4 4-1-16,0 6 0 16,6 3 0-16,1-6 1 0,4 0 0 15,6-4 0-15,4-2-1 16,7-4 1-16,14-5-1 16,-3-1 1-16,10-6-1 15,0-4 0-15,-3-2-1 16,3-1 1-16,0-2 0 15,-11-1 0-15,8 4-1 16,-4 0 1-16,4-1 0 16,-8 10 1-16,1 0-1 15,0 3 0-15,-4 7 0 16,3 2 0 0,-10 1 0-1,7-1 0 1,-3 1 0-16,-4-1 0 0,7 1-5 0,-4-4 0 0,8-2-10 15,0-4 0-15,6-13-1 0,1-2 0 16</inkml:trace>
  <inkml:trace contextRef="#ctx0" brushRef="#br1" timeOffset="156134.85">2452 13797 48 0,'-11'50'24'0,"4"0"-25"0,7-37 48 0,-3 9-46 16,-4-6 0-16,0 15 1 15,3 10 0-15,-7-10-3 16,11-6 1-16,-7-6 1 16,4-10 0-16,3-5-1 15,10-11 1-15,-6-5-1 16,3-7 0-16,4-9 0 15,-4-7 0-15,-4-12 0 16,4 0 0 0,-7-3 0-16,0 0 0 15,0 3-1-15,4 3 1 0,3 9 0 16,3 10 1-16,1 10-1 16,7 5 1-16,-4 4 0 15,3 9 0-15,1 6 0 16,-14 4 0-16,3 6-2 15,-7 6 1-15,-7 9-1 16,-4-2 1-16,0 2-1 16,-10-2 1-16,4-4-2 0,-5-6 1 15,1-10-6-15,11-5 1 16,-4-11-10-16,3-11 1 16</inkml:trace>
  <inkml:trace contextRef="#ctx0" brushRef="#br1" timeOffset="156551.01">2695 13057 35 0,'18'19'17'0,"-18"40"-7"0,0-46 20 0,0 12-25 15,-4 6 1-15,-3 10 2 16,7 9 1-16,-10-6-11 15,10-3 0-15,-7 6 7 16,7-9 0-16,0-4-2 16,7-6 0-16,-4-9-2 15,15-3 1-15,-8-7-1 16,8-6 0-16,-7-3-1 16,6 4 0-16,-6-4 0 15,3-7 1-15,4 4-1 16,-1 3 1-16,4 3-1 15,1-3 1-15,9 3-1 16,-2 4 0 31,-1 2 0-47,-7 1 1 16,-3 2-1-16,3-2 0 15,0-1 0-15,-3 0 0 16,-25 1-17-16,-11-4 0 15</inkml:trace>
  <inkml:trace contextRef="#ctx0" brushRef="#br1" timeOffset="159768.76">4156 14035 40 0,'3'13'20'0,"8"-13"-14"0,-11 0 21 15,3-6-22-15,-3-7 0 16,4-12 3-16,-8-13 0 16,1-12-10-16,-1-6 0 15,-6-1 6-15,-1-5 1 16,1 5-4-16,3 1 1 16,3-1-1-16,-3 4 0 0,3 6-1 15,4 3 0 1,4 0 1-16,7 7 0 15,-1 11 0-15,8 1 0 0,3 10 1 16,7 2 0-16,0 7-2 16,4 6 0-16,-4 6-5 15,-7 7 0-15,1 6-12 16,-22 9 1-16,-7 0-2 16,-4 3 0-16</inkml:trace>
  <inkml:trace contextRef="#ctx0" brushRef="#br1" timeOffset="159966.69">4008 13897 69 0,'28'4'34'0,"11"-8"-42"16,-29 1 74-16,11 0-66 15,-3 3 0-15,14-3 0 0,-4-3 0 16,-3-4-5-16,3 4 1 15,-7-3-8-15,-3-4 0 16,-11 1-8-16,-4-4 0 16</inkml:trace>
  <inkml:trace contextRef="#ctx0" brushRef="#br1" timeOffset="160983.95">4325 13976 52 0,'4'19'26'16,"10"-16"-22"-16,-11-3 42 0,4 0-41 15,4-3 1-15,-1-4 1 16,1-2 1-16,10 0-10 16,0-4 0-16,1 1 6 15,2-1 0-15,-3-3-3 16,-6-3 1-16,-1 1-2 15,-4-1 0-15,1-3-1 16,-11 0 1-16,0 6-1 16,-7 7 0-16,3 3-1 15,-3 9 0-15,-3 3-1 16,-1 7 0-16,0 5-1 16,-6 4 1-16,6 7 0 15,8 2 0-15,-8 0 1 0,8-3 1 16,3 1 1-16,7 2 1 15,3-9-1-15,8-6 0 16,3-7-2-16,0-9 0 16,7 0-4-16,1-6 0 15,2-4-4-15,-9-2 1 16,-5-4 0-16,4-3 0 16,-3-6 4-16,3 6 0 15,-7 1 6-15,0 2 0 16,0-3 6-16,-3 7 1 0,-4 2-1 15,-3 4 1 1,3 0-3-16,-7 6 1 16,-7 0-3-16,3 3 1 0,-6 6-3 15,-1 1 1-15,11 5-1 16,-7 1 0-16,3 3-1 16,4-4 1-16,-7 1-1 15,4 0 0-15,-1 0 1 16,8-7 0-16,6-3-1 15,1-3 1-15,3-6-1 16,4-6 0-16,-8-1 0 16,8-5 0-16,-8 2-1 15,1 1 1-15,3 2 0 16,0 1 0-16,7 3 0 16,-10 2 0-16,7 4 0 0,-4 4 0 15,3-1 0 1,-6 3 1-16,-4 0-1 0,4 4 1 15,-1-1-2-15,1-3 1 16,3-3 0-16,0-6 0 16,7-6-1-16,-7-7 1 15,11-3-1-15,-4-6 1 16,0-9 0-16,-3-10 0 16,3-6 0-16,-7-7 0 15,4-12 1-15,-8-3 0 16,-2-9-1-16,-8-1 1 15,-8 4 0-15,5 6 0 0,-11 9-1 16,0 10 0 0,-4 9 1-16,4 12 0 0,-4 23 0 15,1 15 0-15,3 13 1 16,3 31 0-16,11 13 0 16,0 9 0-16,4 13-1 15,13 2 0-15,-6-8 0 16,3-7 0-16,0-16-2 15,0-9 1-15,-3-15-5 16,-1-13 0-16,-3-16-11 16,-7-9 0-16,-7-16-3 15,4 0 1-15</inkml:trace>
  <inkml:trace contextRef="#ctx0" brushRef="#br1" timeOffset="161258.95">5002 13584 60 0,'18'19'30'0,"3"-19"-35"0,-10 0 60 15,3 3-53-15,11 0 1 16,-4 0-1-16,-4 3 1 16,5 7-5-16,-1 3 1 15,-4 2 1-15,5 1 1 16,-12 3-5-16,1-9 0 15,-4-4-2-15,3-3 1 16,-10-2-1-16,4-1 0 16,3-3-2-16,4 0 1 15,-1-3 0-15,1 3 0 0,6 3-6 16,-3 3 0-16</inkml:trace>
  <inkml:trace contextRef="#ctx0" brushRef="#br1" timeOffset="161435.88">5405 13850 46 0,'7'7'23'0,"0"-1"-17"0,-7-6 41 0,3 0-42 0,8-3 1 0,6 0 5 16,-6 0 0-16,7-1-13 15,-8-2 0-15,4-6 8 16,0-7 0-16,1-6-3 16,2-3 0-16,-6 2-3 15,-1-2 0-15,1-3-9 16,-4 3 1-16,-7 9-14 15,0 0 1-15</inkml:trace>
  <inkml:trace contextRef="#ctx0" brushRef="#br1" timeOffset="161856.17">5697 13800 45 0,'22'13'22'0,"-12"9"-7"0,-10-22 22 16,7 0-33-16,4-7 1 15,-1-5 2-15,1-1 1 0,3-2-10 16,0-4 0-16,7 0 6 16,-7 0 0-16,4 0-3 15,-4-9 1-15,0 3-2 16,-3 0 0-16,3 0-1 15,-10 0 1-15,-8 0-1 16,0 6 0-16,-6 6-1 16,-1 10 1-16,1 3-1 15,-1 13 0-15,4 9 0 16,-4 0 0-16,1 9 0 16,10 10 1-16,0 3 0 15,0 3 1-15,0-3 0 16,10-4 0-16,5-5 0 15,2-4 0-15,4-6-3 16,8-9 1-16,-1-10-5 16,-7-12 0-16,7-10-10 0,-10-2 1 15</inkml:trace>
  <inkml:trace contextRef="#ctx0" brushRef="#br1" timeOffset="162170.45">6371 13474 45 0,'0'16'22'0,"-3"0"-18"0,3-13 32 15,-4 6-33-15,-3-3 0 0,-4 7 2 16,1-4 1-16,-8 4-8 16,4-1 1-16,0 4 4 15,3 0 0-15,1-4-1 16,6-2 1-16,4-4-1 15,11 0 1-15,0-3 0 16,6 4 0-16,4 2 0 16,4 0 1-16,-4 4-1 15,-3 6 0-15,-1 3-3 16,-13 0 1-16,-8 9-5 16,-27 4 0-16,-19-1-12 15,-17 1 1-15,-14-10-5 16,-7-7 0-16</inkml:trace>
  <inkml:trace contextRef="#ctx0" brushRef="#br1" timeOffset="162896.22">6869 13474 53 0,'-7'-3'26'0,"-8"3"-15"0,12 0 47 16,-4 3-53-16,3 3 1 0,-6 1 2 15,3-1 0-15,3-3-10 16,1 7 1-16,-1-10 6 16,4 3 1-16,0-3-11 15,4 3 1-15,-1 3-16 16,-3-6 1-16,-3 3-4 16,-1 7 0-16</inkml:trace>
  <inkml:trace contextRef="#ctx0" brushRef="#br1" timeOffset="163073.47">6727 13825 60 0,'18'32'30'0,"0"-13"-41"0,-8-19 56 15,1 0-46-15,0 3 0 16,-4 0-12-16,0 0 0 15,-11 0 4-15,-3-3 1 16</inkml:trace>
  <inkml:trace contextRef="#ctx0" brushRef="#br1" timeOffset="164603.64">1090 14437 31 0,'7'6'15'0,"4"4"-8"0,-1-7 16 16,1 3-22-16,7 0 0 16,3 0 3-16,7 1 1 15,4-1-4-15,6 0 1 0,5 1 3 16,-4-1 0-16,14 0 0 15,3 4 0-15,4-1-2 16,7 0 1-16,4-2-2 16,3-4 1-16,10-3-2 15,1 0 1-15,10 0 0 16,8-3 0-16,-12-4 0 16,19 1 0-16,6 0 0 15,11-4 0-15,-7 1 1 16,3-4 0-16,15 1 0 15,0 2 0-15,-4-5-1 16,10-4 0 0,8-3-1-16,7-3 0 15,-1-6-1-15,12 5 1 0,-1-2-1 16,0-3 1-16,11 3-1 16,-7-1 1-16,-3 4 0 0,13 3 0 15,-3 7-1-15,-11 2 1 16,4 13-2-16,-7 3 0 15,-14 0-3-15,-15-3 1 16,-13-3-7-16,-15-9 0 16,-24-7-10-16,-11-9 0 15</inkml:trace>
  <inkml:trace contextRef="#ctx0" brushRef="#br1" timeOffset="169768.21">1358 15202 27 0,'7'13'13'0,"-3"-7"5"0,-4-6 13 16,0 0-24-16,0 0 1 0,0 0 2 16,0 0 0-1,7-6-10 1,-4 2 0-16,8 1 9 15,-4 0 0-15,-7 3-4 16,4-3 0-16,-4 3-2 16,0 0 1-16,0-3-4 15,0 0 0-15,-4-4-6 16,4 7 1-16,0 0-14 16,-7-6 0-16</inkml:trace>
  <inkml:trace contextRef="#ctx0" brushRef="#br1" timeOffset="171073.69">2078 14838 46 0,'7'0'23'0,"4"16"-10"16,-11-13 24-16,7 10-35 16,-14 2 0-16,7 10 1 15,-11 0 1-15,0 10-3 16,-6 9 0-16,3 3 3 0,-4 3 0 16,0 0-4-16,15 0 1 15,-8-9-4-15,11-13 1 16,-7-12-10-16,7-13 0 15,-3-9-6-15,-4-16 0 16</inkml:trace>
  <inkml:trace contextRef="#ctx0" brushRef="#br1" timeOffset="171362.67">1757 15011 61 0,'0'3'30'0,"7"-6"-27"0,-7 0 54 0,10-4-54 16,1 1 0-16,10-10 1 15,11-6 0-15,7-6-5 16,21-9 0-16,7-1 3 15,3-3 0-15,1 7-6 16,-4 2 1-16,-14 10-10 16,-14 7 1-16,-11 5-9 15,-14 7 1-15</inkml:trace>
  <inkml:trace contextRef="#ctx0" brushRef="#br1" timeOffset="171600.84">2314 15221 56 0,'0'25'28'0,"-10"13"-35"0,3-29 44 16,3 3-38-16,4 1 1 0,0 0-1 15,-7-4 1-15,7-3-8 16,0 0 0-16,0-15-6 16,7-7 0-16</inkml:trace>
  <inkml:trace contextRef="#ctx0" brushRef="#br1" timeOffset="171795.46">2272 15042 47 0,'3'3'23'0,"4"-9"-21"15,-3 3 39-15,3-3-41 16,4-1 0-16,6 1-5 16,-3 0 1-16,8-4-3 0,2-9 0 15,-3-6-7 1,-6 0 1-16</inkml:trace>
  <inkml:trace contextRef="#ctx0" brushRef="#br1" timeOffset="172006.52">2586 14631 42 0,'7'35'21'0,"-18"27"-14"0,4-46 36 16,-3 12-43-16,6 16 1 0,-6 10 1 15,3 11 0-15,-4-2-3 16,0-3 1-16,4-7-2 16,4-9 0-16,3-13-6 15,3-9 0-15,4-12-7 16,-7-17 1-16</inkml:trace>
  <inkml:trace contextRef="#ctx0" brushRef="#br1" timeOffset="172209.43">2494 15152 59 0,'18'22'29'0,"-15"-25"-38"16,4-1 55-16,11-2-46 15,-4-3 0-15,7 3-1 16,-3-1 0-16,10 4-6 0,-7 0 1 15,-10 3-9-15,-4-6 0 16</inkml:trace>
  <inkml:trace contextRef="#ctx0" brushRef="#br1" timeOffset="172543.7">2702 15211 56 0,'11'19'28'0,"21"-19"-29"0,-22-3 47 0,4 0-45 0,7-3 1 0,1-1 3 16,-5 1 0-16,4 0-6 16,-6-7 0-16,2 1 3 15,1-4 1-15,-8 0-3 16,-10 1 0-16,0 2-3 16,-7 4 0-16,-3 6-2 15,-4 6 1-15,-4 6-1 16,0 4 1-16,4 2 1 15,0 1 1-15,4 9 2 16,6 3 1-16,-3-3 1 16,7 1 0-16,7-1 0 15,4-10 0-15,6-2-1 16,4-7 1-16,1-6-2 16,9-6 0-16,-2 0-6 15,-1-10 1-15,-7-6-11 16,7-6 0-16</inkml:trace>
  <inkml:trace contextRef="#ctx0" brushRef="#br1" timeOffset="172983.42">3397 15293 73 0,'11'19'36'0,"21"0"-45"15,-25-13 65-15,7 3-56 16,3 4 1-16,-2-1-2 15,-1 4 1-15,-14 3-4 16,-7 6 1-16,-4-3-14 16,-17 0 1-16,7 3-4 0,-1-16 1 15</inkml:trace>
  <inkml:trace contextRef="#ctx0" brushRef="#br1" timeOffset="173688.32">4554 15249 54 0,'-10'3'27'0,"-11"-12"-25"0,10-1 49 15,4 4-48 1,-11-3 1-16,4 6 1 0,4-4 1 16,-15 7-8-16,4-3 1 15,-7 6 4-15,6-3 1 16,1 10-3-16,4-1 1 15,2 0-1-15,-2 4 0 16,6-4 0-16,4 4 0 16,7 0-1-16,7-7 1 15,11 3-1-15,3 1 1 0,-3-7-2 16,3-3 1-16,0-3-1 16,7-7 0-16,-7 1 0 15,1-7 0-15,-1 7-1 16,0-1 1-16,-3 4 0 15,-1 0 0-15,-3 9 0 16,-3 6 0-16,-4 4-1 16,0 3 1-16,-7-1 0 15,0 4 1-15,0 0-1 16,0-4 1-16,4 1-2 16,3-3 0-16,3-7-4 15,4-3 1-15,4-3-11 16,0-6 1-16,3-10-4 15,-4 0 1-15</inkml:trace>
  <inkml:trace contextRef="#ctx0" brushRef="#br1" timeOffset="173913.43">4995 15177 62 0,'-21'22'31'0,"-11"0"-41"0,15-16 62 16,-4 3-52-16,-8 10 1 15,1 0-1-15,3 0 1 16,4 0-5-16,4-4 0 0,-1-5-10 16,7-10 0-16,8-16-3 15,3-9 1-15</inkml:trace>
  <inkml:trace contextRef="#ctx0" brushRef="#br1" timeOffset="174111.23">4851 15089 53 0,'21'50'26'0,"-21"0"-26"16,0-37 50-16,0 3-50 15,0-1 0-15,0 7 0 16,10 0 1-16,-6 0-2 15,3 3 1-15,11 0-3 16,-8-3 1-16,1-6-8 16,3-7 0-16,0-9-6 15,7-9 0-15</inkml:trace>
  <inkml:trace contextRef="#ctx0" brushRef="#br1" timeOffset="174369.84">5281 15158 39 0,'7'25'19'0,"-10"0"-16"0,3-15 30 15,-4 5-30-15,4 1 0 0,-7 3 2 16,4 0 1-16,3-4-8 16,-8 1 1-16,8-3 0 15,0-7 1-15,0-6-13 16,8-6 0-16</inkml:trace>
  <inkml:trace contextRef="#ctx0" brushRef="#br1" timeOffset="174674.93">5345 15064 62 0,'24'19'31'0,"8"-16"-36"0,-14-6 53 0,-4 0-48 0,7-4 1 0,7 1-1 0,4-3 1 16,3-1-2-16,-10 1 1 15,0 0 0-15,-11 2 0 16,-4 4 0-16,-10 3 0 16,-3 3-1-16,-15 4 0 15,4 2-1-15,-4 3 0 16,-3 1-3-16,0 3 1 15,3-1-1-15,1 1 1 16,6-3 1-16,8-1 1 16,6-2 4-16,8-4 0 15,10 6 4-15,7 1 1 16,4-1 0-16,-4 4 0 16,-3 0-3-16,-11 3 0 15,-7-1-8-15,-21 4 0 0,-11 0-16 16,-14-6 1-16</inkml:trace>
  <inkml:trace contextRef="#ctx0" brushRef="#br1" timeOffset="175170.61">6812 14506 56 0,'0'19'28'0,"-10"9"-21"0,6-16 40 0,1 1-44 16,-8 15 1-16,-10 10 1 16,3 18 0-1,-14 67-8 1,11-11 0-16,7-21-1 16,4-19 1-16,6-18-13 15,4-20 0-15,11-18-4 16,-1-13 1-16</inkml:trace>
  <inkml:trace contextRef="#ctx0" brushRef="#br1" timeOffset="175548.04">7063 15055 62 0,'0'6'31'0,"-18"-9"-41"0,14 3 62 16,-3 3-52-16,-3 3 1 15,-11 0 2-15,7 7 0 16,-4 3-3-16,0-1 0 16,1 1 1-16,-1-3 1 15,4-1-2-15,-4-3 1 16,11-2-3-16,4-1 1 16,3-3-2-16,7-3 1 0,3 0-2 15,-6 0 1-15,13 3 0 16,-2-6 0-16,-1 3 1 15,0-3 0-15,0 3 1 16,4 0 1-16,-4 0 1 16,0 3 0-16,-4-3 0 15,1 3 1 1,-4 10-1-16,-3-4 0 0,-1 1-4 16,1-1 0-16,3 0-9 15,-7-2 0 1,3-14-4-1,8-5 1-15</inkml:trace>
  <inkml:trace contextRef="#ctx0" brushRef="#br1" timeOffset="175806.74">7341 14594 55 0,'4'40'27'0,"-18"-8"-33"0,7-17 53 15,-4 11-46-15,1 5 1 16,-8 16 3-16,0 9 1 16,4 13-7-16,4-9 1 15,-1 0 2-15,0-13 1 16,8-13-5-16,3-12 1 16,7-9-5-16,3-4 0 15,1-9-6-15,3-6 1 16,-3-7-7-16,-1-3 0 0</inkml:trace>
  <inkml:trace contextRef="#ctx0" brushRef="#br1" timeOffset="176031">7334 15033 47 0,'11'6'23'0,"17"3"-15"0,-17-9 40 0,6 3-42 15,-3 1 1-15,4-1 2 16,0 3 1-16,3 3-13 15,-11 4 1-15,-3-1 7 16,-7 7 0-16,-7 0-4 16,-3 6 1-16,-18 3-4 15,-4 1 0-15,-3-7-5 16,3-4 0-16,7-2-9 0,8-3 1 16,-5-10-5-16,22-13 0 15</inkml:trace>
  <inkml:trace contextRef="#ctx0" brushRef="#br1" timeOffset="176417.7">7624 15208 61 0,'7'3'30'0,"21"-12"-38"0,-18 6 57 0,5 0-49 15,2-7 1-15,1 4 0 16,-4 0 0-16,4-4-1 16,-11-2 0-16,3-4 0 15,-3 0 1-15,-3 4-1 16,-4-1 0-16,-7 4-2 16,0 6 0-16,-4 6-1 15,0 3 1-15,1 7-1 16,-4 2 0-16,0 1 2 15,3 0 0-15,1 6 2 16,6 6 1-16,8-3 0 16,3 0 1 15,-4 0-1-31,8-6 0 0,3-3-2 16,7-7 0-1,4-6-6 1,3-6 0-16,0-6-11 0,0-13 1 15</inkml:trace>
  <inkml:trace contextRef="#ctx0" brushRef="#br1" timeOffset="176648.54">8174 14625 54 0,'3'34'27'0,"-27"10"-30"0,13-28 43 0,8 12-39 15,-8 16 0-15,-3 9 2 16,3 16 0-16,4-6-4 16,0 0 1-16,0-4 0 15,4-8 0-15,3-14-7 16,0-5 1-16,10-7-10 16,-10-13 0-16</inkml:trace>
  <inkml:trace contextRef="#ctx0" brushRef="#br1" timeOffset="176974.43">8551 14995 56 0,'4'6'28'0,"-22"-3"-34"0,11-3 47 15,-7 4-42-15,-7-1 1 16,3 3 0-16,-10 0 1 15,7 4-1-15,0-1 0 16,0 0 1-16,6 4 1 16,12 0 0-16,3 2 0 15,3 4 3-15,12 0 0 16,9-7 1-16,-3 4 1 16,1 3-2-16,-5 0 1 15,-3 0-2-15,-7-1 0 0,-7 4-4 31,-10 3 0-31,-15 0-5 0,-10 4 0 16,-8-7-13 0,-6-10 1-16,-4-9-4 0,11-6 1 0</inkml:trace>
  <inkml:trace contextRef="#ctx1" brushRef="#br1" timeOffset="171090.1">5249 11796 0</inkml:trace>
  <inkml:trace contextRef="#ctx0" brushRef="#br1" timeOffset="178016.62">8890 15331 50 0,'14'18'25'0,"7"14"-12"0,-21-20 25 15,0 4-35 1,0 9 0-16,-10-3 1 0,-8 6 0 16,0 7-6-16,-6-4 1 15,-4-3-2-15,-1-3 0 16,5-9-14-16,-5-10 0 16</inkml:trace>
  <inkml:trace contextRef="#ctx0" brushRef="#br1" timeOffset="179196.02">9779 14603 47 0,'14'9'23'0,"-10"4"-13"0,-4-13 28 16,0 3-36-16,-4 7 1 16,1 5 1-16,-8 7 1 15,0 6-6-15,-3 16 1 16,0 13 2-16,0 12 1 16,0 0-3-16,0-3 1 15,0-7-7-15,7-12 1 16,0-9-8-16,3-13 0 15,4-19-4-15,-7-12 0 16</inkml:trace>
  <inkml:trace contextRef="#ctx0" brushRef="#br1" timeOffset="179409.03">9454 15124 58 0,'11'28'29'0,"24"-25"-32"16,-21-6 57-16,8-3-51 16,6-4 1-16,11-2 0 15,10-1 0-15,-7 0-7 16,1 7 1-16,-8 0-4 16,-3 0 1-16,-8 3-14 15,-9-7 1-15</inkml:trace>
  <inkml:trace contextRef="#ctx0" brushRef="#br1" timeOffset="179618.26">9948 15124 52 0,'0'34'26'0,"-14"-15"-19"0,11-10 36 16,-1 10-42-16,-3 3 1 15,0 3 0-15,-4-6 0 16,8 0-6-16,-1-7 1 0,8-9-4 16,-1-9 0-1,1-13-10-15,3 1 1 0</inkml:trace>
  <inkml:trace contextRef="#ctx0" brushRef="#br1" timeOffset="179813.5">9913 14957 52 0,'7'22'26'0,"0"-19"-21"16,-7-3 42-16,7-3-47 16,4 0 1-16,3-3-4 15,7 0 1-15,7 6-11 16,-3-3 0-16,-7-4-3 15,-4 1 0-15</inkml:trace>
  <inkml:trace contextRef="#ctx0" brushRef="#br1" timeOffset="180744.43">10269 15092 48 0,'18'3'24'0,"-4"-12"-21"16,-10 3 44-16,3-1-43 15,-4 1 0-15,1 0 3 16,-1 0 1-16,-3-1-10 16,-3 1 1-16,-4 3 5 15,-4 6 1-15,-3 3-3 16,3 4 0-16,-3 9-2 0,0 6 0 16,-3 3-1-16,-1 6 0 15,0 7 0-15,8-3 1 16,3-4-1-16,7 1 1 15,7-1 0-15,7-12 0 16,11-9-4-16,3-10 0 16,0-6-11-16,0-10 1 15,-10 1-5-15,-1 2 0 16</inkml:trace>
  <inkml:trace contextRef="#ctx0" brushRef="#br1" timeOffset="181482.48">10580 14634 43 0,'0'0'21'0,"-7"19"-18"0,3-9 34 0,1 5-36 0,-4 10 1 15,0 13 0-15,-4 12 0 16,4 7-3-16,0 12 0 15,0-10 1-15,3-2 0 16,4-7-10-16,4-9 1 16,-4-23-5-16,7-11 0 15</inkml:trace>
  <inkml:trace contextRef="#ctx0" brushRef="#br1" timeOffset="181776.41">10714 14794 55 0,'18'7'27'0,"-8"27"-34"0,-10-18 51 0,-3 6-44 16,-4 3 0-16,-8 3 0 15,-6 0 0-15,-3 0 0 16,-5-2 0-16,1-1-1 16,3-7 1-16,8-2-1 15,-1-3 1-15,8-4-1 16,6-3 1-16,8 1 0 15,6-4 1-15,4 3 0 16,4 0 0-16,3 4 1 16,0-1 0-16,-3 1 0 15,-1 2 1-15,1 4-5 16,-4 9 1-16,-3-3-6 16,-4-3 1-16,0-7-10 15,0-9 0-15</inkml:trace>
  <inkml:trace contextRef="#ctx0" brushRef="#br1" timeOffset="182110.44">11610 14522 49 0,'-4'6'24'0,"-17"28"-16"0,14-21 38 0,0-1-44 16,-3 13 0-16,-8 10 2 16,-3 9 0-16,0 9-5 15,-1 13 1-15,1 9 2 16,4 1 1-16,-1-1-3 15,0-13 1-15,8-11-7 16,3-14 0-16,7-8-6 16,7-17 1-16,3-9-7 15,11-15 0-15</inkml:trace>
  <inkml:trace contextRef="#ctx0" brushRef="#br1" timeOffset="182497.48">11744 15045 55 0,'7'10'27'0,"-14"-1"-34"0,3-6 49 15,-3 3-42-15,-7 4 1 16,-7 2 0-16,-4 4 1 16,1 0-2-16,-1-4 0 15,-3 7 1-15,3 3 0 16,0 0-1-16,8-3 1 0,3-4-2 15,7-5 1-15,3-1-1 16,8-9 1-16,6 0-1 16,1-6 0-16,3-3 0 15,4-4 0-15,-1 7 1 16,1 0 0-16,3-4 0 16,0 1 0-1,0-1 0-15,-3 7 1 0,0 6 0 16,-4 0 0-16,0 10 0 15,-7 0 0-15,0 2 0 16,0 1 0-16,0 0-2 16,0-1 0-16,0 1-6 15,0-7 1-15,4-6-10 16,-1-6 1-16</inkml:trace>
  <inkml:trace contextRef="#ctx0" brushRef="#br1" timeOffset="182980.02">12037 14612 44 0,'-14'26'22'0,"-7"33"-21"0,13-43 31 15,-2 9-28-15,-1 13 0 0,1 15 1 16,-8 16 1-16,4-3-8 15,0 0 0-15,0-7 3 16,7-12 0-16,0-12-6 16,3-17 0-16,4-5-2 15,0-16 0-15,4-10-4 16,-1 1 1-16,4-4-1 16,-3 0 1-16,-1 1 3 15,-3-1 1-15,4 3 2 16,3 4 0-16,0 3 5 15,0 3 1-15,4 3 5 16,-4 3 0-16,3-3 2 16,1 0 1-16,3 0 1 15,4 3 0-15,3 0-1 16,0 0 0-16,-4 3-3 16,-2 4 0-16,-5 2-3 15,-10 4 0-15,-7-3-3 16,-7 5 1-16,-7 4-4 0,-4 0 1 15,0 0-6-15,1-9 1 16,3-1-6-16,3-2 1 16,4-13-5-16,3-7 0 15</inkml:trace>
  <inkml:trace contextRef="#ctx0" brushRef="#br1" timeOffset="183414.94">12167 15189 48 0,'11'0'24'0,"3"0"-28"15,-7 0 46-15,0 0-40 16,4 0 1-16,-1 0 3 16,4-3 0-16,4 0-8 15,0-3 1-15,-1-4 4 16,-3 1 0-16,1-3-2 15,-5-1 1-15,1 0-2 16,-4 1 0-16,-4-1 0 16,1 1 0-16,-4-1-1 15,0 1 1-15,0 2-1 16,-4 1 1-16,-3 3-1 16,0 6 1-16,-3 6-1 15,-1 3 1-15,-3 4-1 16,3 3 1-16,-3 5-1 15,4-5 1-15,-1 6 0 0,0 3 0 16,4 3 0-16,4 4 0 16,6-4 0-16,4-6 1 15,8-3-1-15,6-7 1 63,3-5-1-63,1-7 0 0,0-4-5 15,-4-2 0-15,-7-6-11 0,-3-1 0 0</inkml:trace>
  <inkml:trace contextRef="#ctx0" brushRef="#br1" timeOffset="188160.65">12668 14603 42 0,'4'3'21'0,"-1"3"-9"0,-3-2 22 16,0-1-32-16,-3 6 1 0,-1 10 1 15,-6 6 1-15,-4 13-6 16,-1 12 0-16,1 6 3 16,-3 13 1-16,-1 3-2 15,0 4 1-15,4-7-3 16,0-16 1-16,7-9-6 16,0-13 0-16,4-15-10 15,3-16 0-15</inkml:trace>
  <inkml:trace contextRef="#ctx0" brushRef="#br1" timeOffset="188517.54">12926 14964 57 0,'14'15'28'0,"-11"-24"-32"0,-3 12 45 16,-7 0-39-16,0-3 0 16,-3 3 1-16,-11 0 0 15,3 7-4-15,0-1 0 16,1 1 2-16,3 2 1 16,-1-2-2-16,5-1 1 15,3 0 0-15,7 1 1 16,7-1-1-16,7 4 1 15,7 2 0-15,4 1 1 16,-4-3-1-16,0-1 1 0,0 4-2 16,-10 3 1-16,-11 12-2 15,-14 0 0-15,-14 1-5 16,-8-4 0-16,-3-6-14 16,-10-16 0-16</inkml:trace>
  <inkml:trace contextRef="#ctx0" brushRef="#br1" timeOffset="189035.02">13226 15315 55 0,'10'22'27'0,"1"0"-24"0,-11-13 36 0,0 10-39 16,-4 6 1-16,-3 0-1 15,0 0 1-15,-3 0-2 16,-5 0 1-16,-2-6-5 16,3-6 0-16,0-4-11 15,3-9 1-15</inkml:trace>
  <inkml:trace contextRef="#ctx0" brushRef="#br1" timeOffset="189496.37">13554 15233 59 0,'-4'0'29'0,"15"-3"-29"0,-11 3 47 16,7 0-45-16,0-3 1 0,7 0 0 16,0 0 1-16,4-3-5 15,3-1 0-15,-3-5 2 16,-4-4 1-16,-4 0-2 15,1-2 1-15,-8-1-2 16,-3 3 1-16,-7 7-2 16,-3 2 1-16,3 7-2 15,-4 7 1-15,-3 5-1 16,-4 4 1-16,4 3 0 16,0 3 1-16,4 6 0 15,2-3 1-15,5 0 0 31,3-3 1-15,7 0 0-16,0 3 0 0,4-6-1 0,6-4 1 0,8-5-4 0,-4-1 0 16,4-2-12-16,-4-11 1 15,0-2-3-15,0-6 0 16</inkml:trace>
  <inkml:trace contextRef="#ctx0" brushRef="#br1" timeOffset="189780.77">14076 15167 49 0,'7'-6'24'0,"-4"-6"-28"0,-3 5 46 0,0 1-41 16,0 0 1-16,-7 3 1 16,-3 3 0-16,-4 6-3 15,-4 3 0-15,-3 1 3 16,0 5 1-16,0 14 0 15,3-1 0-15,7 3 1 16,8-2 0-16,6 2-1 16,11-3 0-16,8-3-1 15,-1-12 0-15,11-4-4 16,-1-9 1-16,-3-3-9 16,-6-6 0-16,-15-7-11 15,-7 0 0-15</inkml:trace>
  <inkml:trace contextRef="#ctx0" brushRef="#br1" timeOffset="191282.79">13963 14612 28 0,'3'4'14'0,"12"2"-5"0,-12-3 15 16,1 0-21-16,-4 3 1 0,0 7 5 15,-4 9 0-15,-3 6-10 16,0 7 1-16,-4 12 6 15,1 3 0-15,-1 13-2 16,-3 2 0-16,-3 8-3 16,2-5 1-16,1-2-2 15,0-9 0-15,0-16-4 16,3-13 0-16,1-13-6 16,3-8 1-16,-4-10-6 15,1-13 0-15</inkml:trace>
  <inkml:trace contextRef="#ctx0" brushRef="#br1" timeOffset="191572.5">13744 15014 57 0,'0'9'28'0,"11"-12"-25"0,-4 3 54 0,3 0-54 15,8 0 0 1,10-6 1-16,11 0 0 0,7-1-6 16,0-2 0-16,0-4-2 15,-7 4 1-15,-15 3-16 16,-17-7 0-16,-17 4-1 15,-8 6 0-15</inkml:trace>
  <inkml:trace contextRef="#ctx0" brushRef="#br1" timeOffset="193699.17">20316 5650 34 0,'11'10'17'0,"3"-4"-12"16,-10 0 17-16,-1 1-19 15,1 5 0-15,-1 13 2 16,1 10 1-16,-1 5-6 15,-3 7 0-15,0 10 4 16,-3 15 1-16,-4 6-1 16,0 7 0-16,-4 19-1 15,-3 8 0-15,0-2-2 16,0 3 0-16,0-9-1 16,-4-7 1-16,0-6-2 15,-3-16 1-15,4-15-4 0,2-13 1 16,5-22-10-16,-1-13 1 15,-3-18-3-15,0-3 1 16</inkml:trace>
  <inkml:trace contextRef="#ctx0" brushRef="#br1" timeOffset="195498.19">20415 5766 34 0,'25'-9'17'0,"14"0"-14"0,-29 5 28 16,8 4-29-16,0 4 1 15,10-1-1-15,4 0 1 16,3 0-3-16,7-6 1 15,11 3 3-15,7 3 0 0,11 0-1 16,10 3 0-16,3 1-1 16,8-4 1-16,7 6-2 15,10 1 0-15,1 2-1 16,13 1 0 0,1-10 0-16,6 3 0 0,-6-3 1 15,10-3 0-15,3 0-1 16,4-3 1 15,-3-3-1-31,3 3 1 16,4-4-1-1,3 4 0-15,-3-3 0 0,-1 0 0 0,8-1 0 0,0-2 0 0,-11 3 0 16,3-1 0-16,4 4 1 16,-3-6 0-16,3 9 0 15,0-9 0-15,11 5 0 16,-7-2 0-16,-4 0 0 0,11 6 0 15,-8-6-1-15,-6-1 1 16,-4 7-1-16,11-3 1 31,-11 0-1-15,-3 0 1-16,-1 3 0 0,1-3 0 0,-1-7-1 0,-6-5 1 62,3-4 0-62,-4-6 0 16,1 3-1 0,-15-3 0 15,8-3 1-31,-8 2 0 0,1 1-2 0,-4 0 1 0,-8 10 0 0,-2-11 0 0,3 5 1 16,-8-1 0-16,1 0-2 0,3-3 1 0,-13-4 1 0,-1 4 0 15,-3-3 0-15,-4 0 0 16,-4 6-1-16,4 6 0 0,-3 4 1 15,-4 5 0 1,-7 7-1-16,-10 7 1 0,-1 2-1 0,0 7 1 0,-3 3-1 16,4-4 1-16,-8 4-1 15,-3 3 0-15,0 0 0 16,-4 3 0-16,1 3 0 16,-5-3 1-16,-2 4-1 15,-5-8 0-15,-2 5 0 16,-5 2 1-1,-2 6-1-15,-5 1 0 0,-3-7 0 16,-3 10 0-16,-4 9-1 16,-4 0 1-16,1 9-1 0,-4 10 1 15,0 3-1-15,0 9 1 16,-4-2 0-16,1 2 0 16,3 0 0-16,0 7 1 15,3 0-1-15,1 6 1 31,3-7-1-31,-7-2 0 0,-7-7 0 0,7-3 0 16,-4 0-1-16,-3-6 1 0,-3-9-1 16,-8-7 0 15,-7-6-1 0,-6-7 0-31,-8-2 0 0,0-13 1 0,-10-6-1 16,-8-10 1-16,8-9 0 0,-4-4 1 0,-7-8-1 0,-14-1 1 0,-4-3 0 15,-6-6 1-15,-1 6-1 16,-7 7 0-16,-7-4 0 16,-3 4 0-16,-7-1-1 31,3-3 1-31,-7 4 0 0,-7-1 0 16,-7 1-1-16,4 2 1 0,-1 4 0 15,-13 0 0-15,-5 3 0 16,8-1 1-16,-3-2-1 15,-8 0 0-15,-3-3-1 0,3-1 1 16,-10 4 0-16,0 0 0 16,3 2 0-16,-3 1 0 15,-11 6 0 1,0 1 0-16,8 2 0 0,-8 0 0 16,0 4 0-16,7-4 1 15,-3 0-1 1,0-3 0-1,3 0 0-15,-3 7 0 0,-1-7-1 0,-2 0 1 16,2 3 0-16,1 1 0 16,-4-4 0-16,4-3 0 0,0-3-1 15,-4-10 1 1,0 4 0-16,11-1 1 16,-4 4-1-16,0 3 0 0,15 6 0 15,3 3 1-15,3 7-1 16,4 2 1-1,11 1-1 1,10-3 0-16,3-4 0 16,-3-3 1-16,11-6-1 0,-4-6 0 0,7 0-5 15,15 0 0-15,-4-4-12 16,21 13 1-16</inkml:trace>
  <inkml:trace contextRef="#ctx0" brushRef="#br1" timeOffset="196386.65">22962 16478 34 0,'14'7'17'0,"4"8"-9"15,-11-9 18-15,0 7-23 16,0 6 0-16,-3 3 3 16,-1 3 1-16,1 6-8 15,-4 7 0-15,-4 9 6 16,-6 6 0-16,-4 10-2 15,-1 15 0-15,-2 4-2 0,3-16 1 16,0 3-3 0,3-13 1-16,0-12-5 0,4-13 1 15,4-15-7-15,-1-16 0 16,1-19-4-16,10-12 0 16</inkml:trace>
  <inkml:trace contextRef="#ctx0" brushRef="#br1" timeOffset="197346.6">23047 16488 30 0,'4'0'15'0,"-1"-7"-5"16,1 7 22-16,6-3-28 16,4 0 0-16,0 3 3 15,4 0 1-15,0 3-9 16,3-3 0-16,7 0 6 15,4 0 1-15,3 0-2 0,4 0 0 16,0-3-2-16,3 3 1 16,4-3-1-16,10-3 0 15,1-1 0 1,10 4 0-16,3-3-1 0,1 3 0 16,7 0 0-16,10 6 0 15,3 0-1-15,5 3 1 16,-1 4-1-16,0-1 1 15,11 7-1-15,7-4 0 16,3-5 0-16,-6-4 0 16,10 0-1-16,14-6 1 0,0-7 0 15,-4-2 0 1,8-1 0-16,3 1 0 16,-7-1-1-16,-14 1 1 0,-14-1-1 15,-4-3 1-15,-7-2-1 16,-10-4 1-16,-7 6-1 15,-11 3 0-15,-7-2 0 16,-11 5 1-16,-3 1-1 16,-7 3 0-1,-11 9 0 1,-10 3 0-16,-8 10 0 16,-3-1 0-16,-7 4-1 15,-3 6 1-15,-4 0 0 16,0 4 1-16,-1 5 0 15,1 4 0 1,-3-4 0 0,-1 10 0-16,1 9 0 0,-1-2 1 0,4 5-1 15,4 7 0-15,3-4 0 16,3-2 0-16,4 2 0 0,7-5 1 16,0-1-1-16,4 3 0 15,-4-2 0-15,-7-7 0 16,-3 6-1-16,-4-12 1 15,-4 0-1-15,-6-7 1 16,-5-3-1-16,-2-5 0 16,-18-8 0-16,-22 1 0 15,-6-6 0-15,-29 2 1 16,-28-5-1-16,-14-4 1 16,-21 0 0-16,-11-6 0 0,11-3 0 15,-8-9 0-15,-6-7 0 16,3-6 1-16,-14 3-1 15,0 0 1-15,7 3-5 16,-10 0 1-16,10 0-12 16,-7 4 0-16</inkml:trace>
  <inkml:trace contextRef="#ctx1" brushRef="#br1" timeOffset="191298.79">10012 7444 0</inkml:trace>
  <inkml:trace contextRef="#ctx0" brushRef="#br1" timeOffset="198538">14228 10539 27 0,'10'-3'13'0,"1"19"-1"16,-8-10 13-16,-3 0-18 0,0 4 0 15,0 2 4-15,-3 1 0 16,3-1-14-16,0 7 1 15,0 3 9-15,0 12 1 16,0 20-3-16,3 15 1 16,4 15-3-16,-3 10 1 15,-4 16-2-15,0 9 1 16,-4 4-2 0,-6-7 1-16,-4 0-3 140,-1-7 0-140,1-11-2 16,0-14 1-16,4-12-4 0,-1-15 0 0,4-16-5 0,4-13 0 0,6-22-7 0,4-9 1 0</inkml:trace>
  <inkml:trace contextRef="#ctx0" brushRef="#br1" timeOffset="199224.57">14161 10451 44 0,'3'3'22'0,"8"-3"-21"0,-4 0 36 16,7-3-36-16,3 6 1 15,12-3 2-15,9 4 0 16,12-1-4-16,10-3 0 16,7-3 3-16,7-1 1 15,7-8-2-15,0 2 1 16,-3-5-2-16,-8 5 1 0,-10 1-2 15,-3 3 0-15,-15-1-1 16,-7 7 1-16,-6 4-1 16,-5-1 0-16,-6 9 0 15,-4 4 0-15,0 9 0 16,-7-3 0 0,-3 6 0-16,-8 10 0 0,-3 3 0 15,-10 2 0-15,-5 11 1 16,1 5 0-16,4 13 0 15,-1 4 0-15,0 8 0 16,4 7 1-16,0 3-1 16,3 13 1-1,1 3-1-15,3-7 0 0,3 10 0 16,4-6 1-16,4-1-1 16,3-5 1-16,3 2-1 31,-2-15 1-31,-1 0-1 0,-4 6 1 0,1-6-1 0,-1-7 0 15,1-12 0-15,-1-9 1 16,1-16 0-16,-1-10 0 16,1-6 0 15,-4-6 0-31,-4-6-1 16,-3-7 1-16,-10 1-1 0,-12-4 1 0,-9-9-2 0,-19-10 1 15,-3-5-1-15,-10-1 0 16,-8-3 1-16,-3 0 0 0,-4 0-3 15,4-3 1 1,14 3-9-16,7-3 0 0,4-3-5 16,6-1 1-16</inkml:trace>
  <inkml:trace contextRef="#ctx0" brushRef="#br1" timeOffset="210604.05">30251 10639 20 0,'-4'4'10'0,"11"-8"-4"0,-7 4 11 16,0 0-15-16,4 0 0 15,3 0 3-15,-4 4 0 16,1-1-6-16,3 0 1 16,0 0 3-16,0 0 1 15,0 0-1-15,0 0 0 0,4 0-1 16,3-3 0-16,0 0-1 16,0 0 1-16,4 4 0 15,-1-1 0-15,1 0-1 16,3 3 0-16,0 0 0 15,4 4 0-15,-7-4 1 16,3-3 0-16,-4 0-1 16,1-3 1-16,7 4 0 15,7-1 0-15,3 6 0 16,0-3 0-16,4 1-1 16,-4-1 1-16,0 0-2 15,1 4 0-15,-1 2 0 16,0 1 0-16,1-4 0 15,2 0 0-15,-2-2-1 16,-5-1 1-16,8 0 0 16,0 1 0-16,0 2 0 15,3 0 1-15,-3 1-1 16,-7-4 0-16,-4 0-1 16,-3 1 1-16,-4-1-1 0,-4 0 1 15,-2-3-1-15,-5 0 1 16,-3 1-1-16,0-4 1 15,-3 0 0 17,-4 0 0-32,0 3-1 0,0-3 1 0,-4 3 0 0,-3-3 0 15,-10 0-1-15,-5 0 1 0,1 0-1 16,-11 0 1 0,1 0 0-16,2 0 0 15,-2-3-1-15,-5 0 1 0,-2-4 0 16,-5 1 0-16,-3 0 0 15,1-1 0-15,-1-2-1 16,0 0 1-16,4-7 0 16,-1 0 1-16,1-3-1 15,7 4 0-15,3 2 0 16,0 4 0-16,0-1-1 16,4 1 1-16,-4 0 0 15,4-1 1-15,0-2-1 16,0 5 0-16,3 1 0 15,-3 0 0-15,7 0 0 16,3 2 1-16,0 1-1 16,1 3 0-16,-1-3 0 15,4 3 0-15,0 0 0 16,0-3 0-16,3 0 0 16,1 3 0-16,3-3 0 0,-1 0 0 15,5 3 0-15,-1 0 0 16,1-4 0-16,-1 4 1 15,4 0-1-15,0 0 1 16,0 0-1-16,0 4 1 16,4-1-1-16,3 0 1 15,7 0-1-15,7 0 1 0,7 0-1 16,8 0 1 0,3 4-1-16,-1-1 0 15,-2 0 0-15,-1-3 1 16,0 1-1-16,7-1 0 0,1 0 0 15,-1 3 0-15,8 0 0 16,-1 1 0-16,4-1 0 16,0 3 0-16,-4 1-1 15,-3-1 1-15,-7-3 0 16,-4 4 0-16,0-1 0 16,-3-3 0-16,3 1-1 15,-3-1 1-15,0 3 0 16,-4-2 0-16,-3-1-1 15,-4 0 1-15,0 0 0 16,-3 1 0-16,-4-1 0 16,0-3 0-16,-3 0 0 15,-1-3 0-15,-3 0-1 16,-7 0 1-16,0 0-1 0,-3-3 0 16,-11 3 0-1,-11-3 1-15,-7 0-2 0,-3 0 1 16,0 3 0-16,-1-7 1 15,-10 1-1-15,-3-3 1 16,-4-1-1-16,-3 1 0 16,-11-4 1-16,3-2 0 15,4 2 0-15,7 1 0 16,4 5 0-16,0 4 1 16,-4-3-1-16,0 0 1 15,3-1-1-15,4 1 0 0,1-3 0 16,9-1 0-1,5 1 0-15,6 3 1 0,4-1-1 16,7 1 1-16,-1 3 0 16,5 0 0-16,3 0 0 15,0 3 0-15,3-3 0 16,1 3 0-16,-1 0-1 16,4 0 0-16,0 3 1 15,4 3 0-15,3 0-1 16,3 1 0-16,4-1 0 15,8 0 1 1,6-3-1-16,11 4 1 0,3-1-1 16,-3 3 1-16,7-6-1 15,3 4 1-15,4 2-1 16,0-3 0-16,3 1 0 16,4-1 0-16,0 3 0 15,4-3 1-15,-8-2-2 0,-3-1 1 16,0 0 0-16,0 3 0 15,-4-3-1-15,-3 0 1 16,-3 4-1-16,-8-1 1 16,-3 3 0-16,-8 1 0 15,-3-4 0-15,-6 0 0 16,-5 1-1-16,-3-4 1 16,-3 0-1-16,-8 0 0 15,-6-3 0-15,-15-3 0 16,-10-3 0-16,-4-4 1 0,-7 1-1 15,-10-10 1-15,-12 0-1 16,1 7 1-16,0-4 0 16,-7-3 0-16,11 0 0 15,3 1 0-15,3 2 0 16,-6 0 0-16,-1 0 0 16,1 4 1-16,6 3 0 15,5-1 0-15,9 4-1 16,8 0 1-16,3 6-1 15,8 0 1-15,6 3 0 16,7 3 1-16,8 0-1 16,6 4 0-1,33 2 0 1,9 1 0-16,5-1 0 16,-4-2 0-16,14 2-1 15,7 1 1-15,3 6-1 16,8-4 1-16,3 4-1 0,-7 0 0 15,0-7 0-15,0 4 0 16,-10-3-1-16,-1-4 1 16,-10 0 0-16,-7-2 0 15,-7-1-1-15,-7 0 1 16,-4-3-1-16,-7 1 0 16,-7-1 0-16,-14-3 0 15,-7-3 0-15,-18-1 1 16,-6 1-1-16,-5-3 0 0,-3 0 0 15,-3-4 1-15,-4-2 0 16,-7-4 0-16,-3 0 0 16,-4 1 1-16,-7 2-1 15,0 1 1-15,10 2 0 16,1 4 1-16,0-3-1 16,3-1 0-16,7-2-1 15,7 5 1-15,4 1-1 16,6 0 1-16,5 0 0 15,10 2 0-15,3 1 0 16,1 3 0-16,2 0 0 16,5 0 0-16,-1 0 0 15,1 0 0-15,3 0-1 16,0 0 1-16,0 0-1 16,0 0 0-16,0 0 0 0,0 0 0 15,0 0 0 1,0 0 0-16,0 0 0 0,0 0 0 15,0 0 0 1,0 0 1-16,-4 0-6 0,1 0 0 16,-8-3-11-16,-6-6 1 15</inkml:trace>
  <inkml:trace contextRef="#ctx0" brushRef="#br2" timeOffset="-200412.05">1196 16400 48 0,'21'-3'24'0,"11"-13"-14"16,-22 10 24-16,-3 3-30 15,4-4 1-15,0 1 5 16,-11-3 1-16,0-1-13 16,0 4 0-16,-11 0 8 15,-7 3 1-15,-3-4-3 16,0 7 0-16,-7 3-3 16,-4 10 1-16,4 6-2 15,-11 3 0-15,7 9-2 16,-6 16 0-16,6 10-1 15,4 15 1-15,6-3-1 0,5 6 1 16,24-12 0 0,14-4 0-16,18-15 3 0,10-12 0 15,11-17 1-15,4-15 1 16,-8-15 0-16,-3-4 1 16,-7-16-1-16,-7-6 1 15,-8-9-5-15,-9 0 1 16,-12-6-7-16,-3 2 0 15,-7 1-12-15,-7 9 0 16,-10 7-2-16,2-1 0 0</inkml:trace>
  <inkml:trace contextRef="#ctx0" brushRef="#br2" timeOffset="-199962.59">1595 16858 53 0,'0'12'26'0,"-7"4"-31"15,7-19 50-15,0 6-44 16,0-3 0-16,0 0 1 15,0-6 0-15,0-1-3 16,7-2 1-16,-7-4 1 16,10-2 0-16,-6-1-1 0,6-3 1 15,-3 4-2 1,4-1 1-16,-1 3-1 0,1 4 1 16,0 3-1-16,-1 6 1 15,4 3 0-15,0 3 0 16,-6 7 1-16,2 2 0 15,1 1 0-15,-1-3 0 16,-3-1 1-16,-3 4 0 16,3-1 0-16,3 4 0 0,-6-3-1 15,3-7 0-15,4 1-3 16,-1-7 0-16,1-3-10 16,6-6 1-16,-6-4-7 15,-7-2 0-15</inkml:trace>
  <inkml:trace contextRef="#ctx0" brushRef="#br2" timeOffset="-198429.59">2872 16585 54 0,'10'9'27'0,"8"-2"-30"0,-15-7 48 15,4 0-43 1,-7 3 1-16,0 0 0 0,0 3 0 16,-10-3-5-16,-11 3 1 15,-8-2 2-15,1 2 1 16,-11 0-2-16,8 4 0 15,-8 2-2-15,7 7 1 16,11 6-2-16,-4 0 0 31,22 3-2-31,13-6 0 16,11-3 2-16,8-6 0 16,-1-10 2-16,4-9 1 0,-1-7 1 15,-2-6 0 1,-1-9-13-1,-14 3 1-15</inkml:trace>
  <inkml:trace contextRef="#ctx0" brushRef="#br2" timeOffset="-198023.26">3059 16644 55 0,'0'19'27'0,"3"13"-26"0,4-26 40 16,-7 6-39-1,0 4 0-15,0 3 3 0,0 0 1 16,0 0-7-16,0-4 0 16,11-5 4-16,-1-4 0 15,1-6-1-15,7-6 0 16,-4-4-2-16,3 1 0 15,1-4-1-15,3 4 1 16,-7 3-1-16,0 2 0 16,0 8-2-16,4 2 1 15,-7 6-1-15,-1 1 1 16,1-4 0-16,-1 1 0 16,1-4 2-16,7-3 0 15,-8-6 0-15,8-6 0 0,-8-4 1 16,1-3 0-16,0-2-2 15,6-1 1-15,-6 0-8 16,-1-3 1-16,-10-3-10 16,4 3 1-16</inkml:trace>
  <inkml:trace contextRef="#ctx0" brushRef="#br2" timeOffset="-197648.02">3581 16632 54 0,'10'31'27'0,"-3"-24"-31"15,-7-4 44-15,4 0-38 0,3 0 1 16,-7 0 0-16,0-3 0 16,0 0-5-16,0-9 1 15,0-4 3-15,7-6 0 16,-3 0-2-16,3-2 0 15,3 2 0-15,1 0 0 16,-1 3 0-16,8 7 0 16,-4 3 0-16,4 9 1 15,3 3-1-15,7 10 1 16,-7 6-1-16,0 0 1 16,1 6-1-16,-5 6 1 15,1 4-1-15,3-7 0 0,-10-6-1 16,6-6 1-16,4-9-5 15,-10-7 1-15,7-10-8 16,-4-5 1-16,-4-4-6 16,8-9 1-16</inkml:trace>
  <inkml:trace contextRef="#ctx0" brushRef="#br2" timeOffset="-197300.19">4286 16312 69 0,'7'13'34'0,"7"-4"-44"0,-7-6 70 16,-7 3-59-16,11-2 0 16,-11-1-1-16,4 3 1 15,3 0-5-15,-7 0 0 16,-7 1-8-16,3-1 1 15,-14 7-9-15,4-7 1 16</inkml:trace>
  <inkml:trace contextRef="#ctx0" brushRef="#br2" timeOffset="-197124.26">4265 16554 56 0,'18'12'28'0,"-8"-3"-25"16,-6-2 47-16,-4-4-47 15,7 9 0-15,-7-5 0 16,3 2 1-16,-3 0-7 16,0-2 1-16,-3-4-6 15,3-3 0 1</inkml:trace>
  <inkml:trace contextRef="#ctx0" brushRef="#br2" timeOffset="-196509.65">663 17425 49 0,'36'0'24'0,"38"-3"-4"0,-50 0 16 16,19-3-30-16,27 3 0 16,18-4 6-16,32-2 1 15,32 3-14-15,35-10 1 16,21 3 9-16,4-5 1 16,7 2-4-16,-11 0 0 15,-21 1-4-15,-18-4 1 0,-7 6-3 16,-14 1 0-1,-10-1-3-15,-25-6 0 0,-14 0-5 16,-22 1 1-16,-13-4-11 16,-15-3 0-16,-21 3-7 15,1 0 1-15</inkml:trace>
  <inkml:trace contextRef="#ctx0" brushRef="#br2" timeOffset="-195608.66">5697 16074 59 0,'43'-16'29'0,"-26"-9"-26"0,-17 25 50 16,0-6-50-16,-10-1 1 15,-4 1 2-15,-11 3 1 16,-10 0-9-16,-11 0 0 16,-7 0 5-16,-4 9 1 15,5 10-5-15,6-1 0 16,-11 4-4-16,15 3 1 16,-4 6-2-16,7 0 1 15,15 1-1-15,-1-1 0 16,11-3 2-16,3 0 0 15,1 10 2-15,10 2 1 16,-7 13 0-16,3 7 1 0,4 2-1 16,-11 4 1-1,4 3 0-15,0-13 1 0,4 4 0 16,-4-7 1-16,7-3 2 16,7-3 0-16,-4-7 2 15,11-2 0-15,8-4 0 16,-1-2 0-16,7-14-1 15,-3-2 1-15,10-4-3 16,4-6 0-16,7-3-3 16,-1-6 1-16,-2 0-7 15,-4-7 0-15,-8 4-13 16,-9-4 0-16,-5-2-3 16,1 2 0-16</inkml:trace>
  <inkml:trace contextRef="#ctx0" brushRef="#br2" timeOffset="-195372.37">5013 16751 63 0,'7'19'31'0,"28"-7"-35"0,-21-8 61 16,8-1-55-16,9 0 0 15,22-3-10 1,-3 0 0-16,-4 0-7 16,-22-3 0-16,1-7-3 15,-4 4 0-15</inkml:trace>
  <inkml:trace contextRef="#ctx0" brushRef="#br2" timeOffset="-193278.62">6071 16550 28 0,'4'4'14'0,"6"2"-7"15,-6-6 20-15,3-3-23 16,4 3 0-16,-11-3 7 16,0 3 0-16,3-4-12 15,4 1 1-15,-7-3 9 16,0 6 1-16,-10 9-3 16,-1 10 1-16,-17 6-4 15,-15 10 1-15,-2 6-3 16,6 6 1-16,-4-10-5 15,-2 4 0-15,9 0-6 16,1-4 1-16,10-8-12 16,4-7 0-16</inkml:trace>
  <inkml:trace contextRef="#ctx0" brushRef="#br2" timeOffset="-193035.32">5821 16635 56 0,'17'28'28'0,"-13"4"-24"0,3-23 42 0,-7 7-44 16,7 9 0 0,4 3 1-16,-1 10 1 15,4 2-6-15,8 1 1 0,2-3-1 16,-3-4 0-16,8-5-8 15,-8-17 1-15,-7-6-10 16,4-12 1-16</inkml:trace>
  <inkml:trace contextRef="#ctx0" brushRef="#br2" timeOffset="-192736.57">6445 16020 62 0,'0'16'31'0,"-7"37"-36"0,4-37 55 16,3 12-49-16,-7 7 0 15,-4 18 2-15,0 19 1 16,1 13-5-16,-1 12 0 15,-3-15-1-15,4-17 1 16,3-14-7-16,-1-11 0 16,1-14-9-16,4-17 1 15,-15-15-3-15,1-7 1 47</inkml:trace>
  <inkml:trace contextRef="#ctx0" brushRef="#br2" timeOffset="-192572.33">6082 16644 68 0,'14'16'34'0,"18"-10"-50"0,-18-9 73 0,21 0-58 16,4-9 0-16,3-4-8 16,4-3 1-16,0 0-2 15,0 4 1-15,-14-7-9 16,-4 6 1-16</inkml:trace>
  <inkml:trace contextRef="#ctx0" brushRef="#br2" timeOffset="-192124.34">6632 16864 58 0,'4'16'29'0,"-8"-7"-38"0,4-9 56 0,0 0-46 16,0-6 0-16,-3-1 0 15,-1-2 1-15,4-10-3 16,0-6 1-16,0-6 1 16,4 3 0-16,3-4-1 15,3 4 1-15,8-3-1 16,-4 9 1-16,7 6-1 15,4 7 1-15,-4 2-2 16,-3 4 0-16,3 3-5 16,-3 0 0-16,-1 0-8 15,-3 0 0-15,-3 0-3 0,-11 0 0 16</inkml:trace>
  <inkml:trace contextRef="#ctx0" brushRef="#br2" timeOffset="-191777.7">6893 16754 65 0,'11'28'32'0,"3"-18"-38"0,-7-7 68 15,11-3-60-15,-4-3 1 16,7-3 0-16,4-4 1 16,-4-2-6-16,-7-4 1 15,0-3 2-15,-3 0 0 0,-1 0-1 16,-10-2 0-16,0 2-2 15,-10 0 0-15,3 6-2 16,-4 10 1-16,-3 9-2 16,0 7 1-16,0 6-1 15,-4 6 1-15,7 9 2 16,1-2 0-16,10-4 3 16,0-3 1-16,3 3 1 15,8-3 0-15,3-3-1 16,7-3 0-16,-7-6-3 15,11-4 0-15,0-6-7 16,-1-9 1-16,8-3-12 16,-11-1 1-16</inkml:trace>
  <inkml:trace contextRef="#ctx0" brushRef="#br2" timeOffset="-190983.19">7440 16704 55 0,'11'38'27'0,"-11"2"-23"0,0-30 42 16,0 2-43-16,-7-2 1 16,3-1 2-16,1 1 0 15,-1-4-8-15,1-3 0 16,-1-3 5-16,4-6 0 16,4-4-2-16,-1-5 1 15,4-1-2-15,4 0 0 0,-1 4 0 16,1-1 0-16,3 4 0 15,4 3 1-15,-1 6-1 16,1 0 1-16,0 3-1 16,-4 3 0-16,-4 0-1 15,1 0 1-15,-1-2-1 16,-3-1 1-16,-3 0-1 16,3-3 0-16,-3 3-1 15,3-3 0-15,-4 0-1 16,4 0 1-16,4 3-2 15,-1-3 0-15,1 0 0 16,-4-3 0-16,4-3 1 16,-1-4 0-16,4-2 1 15,0-4 1-15,0 4 1 16,1-1 0-16,2 4 0 16,1 2 0-16,-4 7 1 15,0 7 0-15,-3 5-1 0,-4 4 0 16,3 0 1-16,-6 2 0 15,3-2 0-15,-7-3 0 16,0-1 0-16,3-2 1 16,1-1 0-16,-1 0 0 15,1-2-1-15,0-1 1 16,3 0-2-16,3-3 1 16,4 0-1-16,0 1 0 15,1-4 0-15,6 3 0 0,-7-3 1 16,7-7 1-1,4-2-1-15,-8-7 1 0,8-2 0 16,-4-4 0-16,0 0-1 16,4 0 1-16,-11 0-2 15,0 0 1-15,-3-10-2 16,-4 7 1-16,-7 3-2 16,-4 13 0-16,-3 6-1 15,-3 9 1-15,-4 10 0 16,3 9 0-16,-7 12 1 15,4 1 0-15,7-3 1 16,7-7 0-16,0 0 0 16,11-6 1-16,6-6-3 15,12-10 1-15,2-6-8 16,5-6 0-16,-8-10-8 0,4-6 0 16</inkml:trace>
  <inkml:trace contextRef="#ctx0" brushRef="#br2" timeOffset="-190338.19">9546 16902 59 0,'25'53'29'0,"-15"13"-34"16,-10-47 51-16,0 12-44 15,-3 7 1-15,-1-1 1 16,1-2 1-16,-1-7-7 0,1-12 0 15,-1-13 3-15,1-16 1 16,-1-15-2-16,1-13 0 16,-1-9-2-16,1 3 1 15,3-6 0-15,0-10 1 16,0 3-2-16,3 4 0 16,11 3 0-16,4 6 1 15,3 9 0-15,4 10 0 16,7 15 2-16,6 13 0 15,1 6 3-15,-4 10 0 16,-3 6 0-16,-11 9 0 0,-3-2-1 16,-14-4 1-16,-12 3-5 15,-6 0 1-15,-3-3-6 16,-4-6 0-16,3-3-11 16,0-7 1-16,1-3-4 15,13-2 1-15</inkml:trace>
  <inkml:trace contextRef="#ctx0" brushRef="#br2" timeOffset="-190006.19">10262 16779 50 0,'18'16'25'0,"-7"-16"-27"0,-11 0 47 16,0 0-42-16,0 0 1 15,0 0 2-15,-8 0 0 16,-2 0-8-16,-1 3 1 16,-3 3 4-16,-3 4 1 15,-5-1-2-15,1 1 0 16,0-4-3-16,3 6 1 16,1 4-1-16,6 0 1 15,4-4-1-15,7 1 0 16,11-1 0-16,3-2 0 15,7-4 0-15,-7-6 0 16,7-6-2-16,0-7 0 0,4 1-9 16,-7-4 1-16,-1-3-7 15,5-3 1-15</inkml:trace>
  <inkml:trace contextRef="#ctx0" brushRef="#br2" timeOffset="-189791.73">10527 16760 68 0,'10'41'34'0,"-6"-3"-39"15,-4-32 65-15,0-3-60 16,0 7 1-16,0 2-1 16,0 1 1-16,0 2-4 0,-4-5 1 15,1-4-5 1,-1-9 1-16,1-10-10 0,-4 1 1 15,0-13-5-15,3-3 0 16</inkml:trace>
  <inkml:trace contextRef="#ctx0" brushRef="#br2" timeOffset="-189106.35">10400 16491 37 0,'25'25'18'0,"13"0"-17"0,-27-19 30 0,3 4-31 0,7 2 0 0,0-6 0 16,4 4 0-16,0 2-2 16,-4 1 1-16,0-1-1 15,-3 4 0-15,-4 3-1 16,0 3 1-16,-3 6 0 16,-1-3 1-16,-3 0 2 15,0-3 0-15,0-6 2 16,0-3 1-16,0-1 1 15,4-3 0-15,-4-5-1 16,0-8 1-16,0-5-2 16,0-7 1-16,7-2-2 15,-3-4 0-15,3 0-2 16,0 0 1-16,0 6-1 16,0 3 1-16,1 4 0 15,-1 15 1-15,0 7 0 16,3 6 1-16,5 6-1 15,-8 0 1-15,0-3-1 16,0-3 0-16,0-1-2 0,4-5 0 16,-1-10-6-16,4 3 1 15,4-9-7-15,0-9 0 16,3-10-5-16,4-6 1 16,-4-4 8 15,-70 107 8-16,130-213 3-15,-49 88 1 16,-11 16 6-16,-10 9 1 0,-11 12 4 16,-4 7 0-1,-6 6-12-15,-8 6 1 0,-3 4-3 16,-4 2 1-16,1 1-1 16,3-1 0-16,3 1-1 15,7 2 1-15,8 4 1 16,7 0 1-16,6 6 0 15,-3-3 0-15,7 0 1 16,-3-3 0-16,0-3-1 16,-4-1 0-16,-11-2-4 15,-6-1 1-15,-8 7-8 16,-13 0 1-16,-12-3-13 16,-6-1 1-16</inkml:trace>
  <inkml:trace contextRef="#ctx0" brushRef="#br2" timeOffset="-188862.31">11575 16851 83 0,'7'22'41'0,"-11"16"-41"0,4-29 75 16,0 4-75-16,4-1 1 0,-1 1-1 16,1-4 1-1,3 1-11-15,-7 2 1 0,-11-8-16 16,-17-1 1-16</inkml:trace>
  <inkml:trace contextRef="#ctx0" brushRef="#br2" timeOffset="-186420.55">11719 16002 29 0,'0'-4'14'0,"0"-2"1"0,0 6 14 0,0 6-22 16,0 1 0-16,0 2 4 15,-3 7 1-15,-1 3-14 16,1 9 0-16,-1 19 10 16,-3 0 0-16,4 16-3 15,-1 21 1-15,-3 23-4 16,-4 3 1-16,1 3-2 16,-4-1 0-16,0-11-2 15,0-23 0-15,3-12-5 16,4-22 1-16,3-22-9 15,4-19 1-15,4-12-6 16,3-10 0-16</inkml:trace>
  <inkml:trace contextRef="#ctx0" brushRef="#br2" timeOffset="-186130.91">11462 16654 67 0,'17'22'33'0,"1"-3"-33"0,-7-16 64 15,3 0-60-15,7-3 1 0,14-6 2 16,15-7 1-1,6-6-11-15,11-9 1 0,11-3 1 16,-8-1 1-16,-10 4-15 16,-17-3 0-16,-26 9-9 15,-10 6 0-15</inkml:trace>
  <inkml:trace contextRef="#ctx0" brushRef="#br2" timeOffset="-182846.86">31507 14308 29 0,'10'-3'14'0,"-3"0"-2"0,-7 3 15 16,0 3-24-16,4 3 0 0,-1 1 3 16,-3-1 1-16,4 3-8 15,-4-6 0-15,3 7 6 16,1 6 0-16,-1-1-2 16,-3 4 1-16,0 6-1 15,0 10 1-15,-3 5-2 16,-4-5 1-16,0 9-2 15,-4-3 1-15,4-4-2 16,0-5 1-16,0-7-1 16,0-3 0-16,3-7-1 15,1-5 1-15,-1-7-1 16,1-9 1-16,3-7 0 16,-4-9 0-16,4 3-1 15,-7-3 1-15,7-9 0 16,0-4 0-16,7-2-1 15,-3-1 1-15,-1 1 0 16,4-1 0-16,0 3 0 0,1 7 1 16,-1 9-1-16,0 4 1 15,-4 2-1-15,-3 13 1 16,0 0-1-16,0 3 0 16,0 4-1-16,0-4 1 15,0 0-1-15,0 0 1 16,0 0-1-16,0-3 1 15,0 3 0-15,0-3 0 16,0 0 0-16,0 0 0 16,0 0-1-16,0 0 1 0,4-6 0 15,-1 0 0-15,1-4 0 16,3 1 0-16,-4-1-1 16,1 1 1-16,-1-3 0 15,1 5 0-15,-4 1 0 16,0-3 0-16,0 9 0 15,0 0 0-15,0 0 0 16,0 3 1-16,0-3-1 16,0 0 0-16,3 0 0 15,1 0 0-15,3-3 0 16,4 3 1-16,3 0-1 16,3 0 1-16,5 3-1 15,-1 6 1-15,7 1-1 16,4 2 1-16,6 1-1 15,-6-1 1-15,-4-6-2 0,-3 1 1 16,-4-4 0-16,0-3 0 16,-3 0-1-1,-4 0 1-15,-3 0-1 0,-4 3 1 16,-7 3 0-16,-4 7 0 16,1-4 0-16,-4 1 0 15,0-1 0-15,-7 4 0 31,-1 2 0-31,5-2 0 16,-1-1 0-16,4 1 0 16,4-1 0-16,-1 1 0 0,1 3 0 15,-1-1 1-15,1 4-1 16,-1-3 0-16,1-1 0 16,3 7 0-16,-4 0 0 15,1-3 1-15,-1-3-1 16,0 0 0-16,1 2 1 15,-1-2 0-15,1-3-1 16,-1-1 1-16,1-2-1 16,-1-4 1-16,4 3 1 15,0-6 0-15,0 1-1 16,0-1 0-16,-3 0 0 16,-1-6 0-16,-3 3-1 15,0-3 1-15,-3-1-2 16,-1-2 1-16,-3 0-1 0,-4 0 0 15,-6-1 1 1,-5-2 0-16,-6-1 1 16,0 1 0-16,-1 3-1 15,5 3 0-15,2 3-2 0,1-7 0 16,11 7-10-16,3 0 0 16,6-3-6-16,8 3 1 15</inkml:trace>
  <inkml:trace contextRef="#ctx0" brushRef="#br2" timeOffset="-181300.62">31655 14409 40 0,'7'0'20'0,"0"-13"-18"15,-7 13 30-15,0 0-26 16,3 3 0-16,-3 3 0 16,0 1 1-16,-3 2-10 15,-4 7 1-15,0 6 5 16,0 3 1-16,-4 3-3 0,-3-3 0 15,0-3-1 1,0-6 1-16,0-1-2 16,3-2 1-16,4-4 0 15,0-5 0-15,7-1-1 0,4-3 1 16,3-7-1-16,3-5 1 16,4-10-1-16,4-3 1 15,0 0 0-15,-1-10 0 16,-3 1 0-16,4 2 0 15,0 7 0-15,-1 10 1 16,1 2-1-16,-4 13 1 16,-3 6-1-16,-1 1 0 15,-3 8 0-15,-7 1 0 16,0 0 0-16,-3 3 0 0,-1-1-1 16,-3 4 1-16,-4 0 0 15,4 3 0-15,0-6-1 16,0-3 1-16,4-4 0 15,-1 1 0-15,1-4 0 16,3-6 0-16,0-3-1 16,7-9 1-16,0-7 0 15,3 1 1-15,1-4-1 16,3 0 0-16,0 0 0 16,4 0 1-16,-4 4-1 15,0 5 0-15,-3 4 0 16,-4 0 1-16,-4 9-1 15,-3 6 1-15,-3 4-1 16,-4 6 0-16,-4 3 0 16,-7 0 1-16,-3 6-1 0,4 0 0 15,-5 3 0-15,1 1 0 16,0-10-1-16,4-7 1 16,2-8 0-16,5-10 0 15,6-10 0-15,4-3 1 16,4-6 0-16,3-6 1 15,0-6 0-15,0 2 0 16,-3 4-1-16,-1-3 1 16,4 2-1-16,-3 1 0 0,-1 9-1 15,-3 4 1 1,0 2-1-16,0 7 0 16,-3 9 1-16,-1 3 0 0,1 1-1 15,-4 2 0-15,-4 4 0 16,0 5 0-16,1 4 1 15,-1 0 0-15,1-3-2 16,3-3 0-16,-1-4 1 16,5-2 0-16,3-4 1 15,0 0 0-15,3-6-2 16,5-6 0-16,-5-3 1 16,4-7 0-16,-3-3 0 15,-1 0 0-15,1-6-1 16,-1 3 0-16,-3 0 1 15,0 3 0-15,0 1-1 16,0 2 1-16,0 3 0 16,0 7 0-16,-3 6 1 0,-1 6 0 15,-3 4 0-15,0 2 0 16,-4 4 0 0,1 0 1-16,-4-1-2 0,0 1 0 15,0-3-1-15,3-1 1 47,-3-2-1-47,3-7 0 0,4 0 0 16,4-6 0-16,-1 0 1 0,4-7 0 0,4 4-1 0,-1-3 1 15,4-7 0-15,0-6 0 0,4-3 0 16,-4 3 0-16,4 0 0 16,-4 3 0-16,0 3 1 15,0 7 0-15,0 3 0 16,-4 12 0-16,1 3 0 15,-1 7 0-15,-3 3 0 16,0 6 0-16,0 3-1 16,0 7 0-16,-3-1 0 15,3-2 0-15,0-4 0 16,0-9 0-16,3-1 0 16,4-2 0-16,0-3-1 15,1-4 1-15,-1-3-1 16,3 1 0-16,1-4 0 15,-1-6 1-15,-3-4-1 16,0-12 0-16,4 1 0 16,0-1 0-16,-4 0 1 15,0 3 0-15,0 7 0 16,-7 9 0-16,-4 6 1 0,4 7 0 16,-3 6 0-16,-4 3 0 15,-4 3 0-15,1 3 0 16,2-12-5-16,1-7 0 15,0-12-14-15,-3-13 0 16</inkml:trace>
  <inkml:trace contextRef="#ctx0" brushRef="#br2" timeOffset="-180037.01">18020 7870 16 0,'7'-12'8'0,"0"-23"-7"0,-3 26 8 16,-1 0-6-1,1-1 0-15,-4-2 6 0,0 12 0 16,3-3-8-16,-3 3 1 15,0 0 7-15,7 3 1 16,-3 6-2-16,-1 7 1 16,-3 3-3-16,4 6 1 31,-4 34-2-31,-4 7 0 16,1 6-2-16,-1-9 1 0,-3-10-2 15,0-9 0-15,0-9-4 16,3-13 0-16,1-10-5 15,6-6 0-15,1-12-10 16,-4-3 1-16</inkml:trace>
  <inkml:trace contextRef="#ctx0" brushRef="#br2" timeOffset="-179272.26">18027 7692 25 0,'7'12'12'0,"-7"-5"1"0,0-4 7 15,0 0-18-15,0 3 1 16,-4 0 2-16,1 1 1 16,-1-1-6-16,4-3 1 15,0 0 5-15,4 0 0 16,3 0-1-16,4 1 1 16,-1-1-1-16,1-3 0 0,3 0-2 15,4 0 0 1,-1-3-1-16,11-4 1 0,8-2-2 15,2-4 1 1,5-2-2-16,-4 2 1 16,-4 1-1-16,-3-4 1 0,-8 3-1 15,-3 4 0-15,-3 0 0 16,0 2 0-16,-8 1 0 16,1 6 0-16,0 3-1 15,-4 7 1-15,0 2 0 16,-7 10 0-16,0 0-1 15,0 3 1-15,0 6-1 16,0 1 1-16,-4 2 0 16,1-5 0-16,-1 5 0 15,1 1 0-15,-1 2 0 0,4-2 0 16,0 2 0 0,4 1 0-16,3-4 0 15,0 4 1-15,3-3-1 0,1-7 1 16,-1 0-1-16,-3-6 0 15,0-3 0-15,-7-4 0 16,0 1 0-16,-3-3 0 16,-4-1-1-16,0 1 1 15,-4-4-1-15,-6-6 1 16,-8 0-1-16,-7-3 1 16,-10 0 0-16,3 0 0 15,-3 0 0-15,-1 0 0 16,1 0 0-16,-4 0 0 0,0 0 0 15,4 0 0-15,7 0-5 16,6 0 1-16,5 0-13 16,-1 0 1-16</inkml:trace>
  <inkml:trace contextRef="#ctx0" brushRef="#br2" timeOffset="-177709.79">18154 7780 42 0,'3'0'21'0,"8"6"-11"0,-11-3 24 16,4 6-33-16,-4 7 1 16,0 6 1-16,0-3 1 15,0 9-5-15,-4 10 1 16,1 6 2-16,-5 3 1 15,-6 0-1-15,0-7 0 16,4-8-2-16,-1-10 0 0,1-7 0 16,2-11 0-16,5-8-1 15,3-8 1-15,3-4 0 16,12-6 0-16,2-6 0 16,1-3 0-16,3 2 0 15,4 1 1-15,-4 3-1 16,0 0 1-16,0 6-1 15,-3 7 0-15,-4 9 0 16,-3 6 0-16,-4 0 0 16,-7 6 0-16,-4 13 0 15,-3 3 0-15,0 0-1 16,-4 0 1-16,1 4 0 16,3-4 0-16,-4-6-1 15,4-4 1-15,0-5 0 16,4-7 1-16,3-3-2 0,3-10 1 15,4-2 0 17,4-7 0-32,3 0 0 15,0 0 1-15,0 1-1 0,4 2 0 0,-4 6 0 0,0 7 0 16,0 3 0-16,-3 3 1 16,-1 7-1-16,-3 12 0 15,0-3 0-15,0 9 1 0,-3 9-1 16,-1 4 0-1,-3-6 0-15,0-7 0 16,0-6-1-16,0-3 1 0,0-4-1 16,0-2 1-16,0-7 0 15,4 0 1-15,-1-6 0 16,4-6 0-16,1-9 0 16,-1-7 0-16,3-7 0 15,1 1 1-15,-4 3-2 16,0-3 1-16,3 3-1 15,-6 3 1-15,0 6-1 16,-1 0 1-16,1 4-1 16,-4 12 0-16,0 0 1 15,0 6 1-15,-4 4-1 16,1 5 0-16,-1 1-1 16,0 6 1-16,-3 3 0 15,0-3 1-15,-3-3-2 16,-1-7 0-16,-3-2 0 0,7-7 1 15,0-9-1-15,0-7 1 16,0-6-1-16,3-3 0 16,1-9 0-16,3-7 1 15,0 7-1 1,0-7 0-16,3 1 0 0,1-1 1 16,-1 4-1-16,-3 2 0 15,0 10 0-15,0 7 1 16,-3 8-1-16,-4 10 1 15,-7 10-1-15,-4 3 0 16,-7 6-1-16,1 3 1 0,2 3-2 16,1 0 0-1,4-3 0-15,3 0 0 16,-1-3-1-16,8-9 1 0,0-4 0 16,7-9 0-16,4-12 1 15,6-7 1-15,1 0-1 16,3-3 0-16,0-9 0 15,4-4 1-15,0 1 0 16,-4 2 0-16,0 4 0 16,0 3 0-16,-4 6 0 15,1 10 1-15,-4 6-1 16,-7 9 0-16,-7 6 0 16,-4 10 0-16,-6 4 0 15,-4-8 0-15,-1 7-1 16,1 4 1-16,0 8 0 15,-4 1 1-15,1 9-1 0,-1 0 0 16,0 0-1 0,4-9 1-16,4-7-2 0,-1-6 0 15,4-3-1-15,7-9 0 16,3-13 1-16,11-10 0 16,4-9 0-16,10-9 1 15,0-6 1-15,7-4 0 16,4-3 0-16,0 7 0 15,-4 12 0-15,-3-3 1 16,-4 15 0-16,-3 13 0 16,-8 16 0-16,-3 16 0 0,-3 2-1 15,-4 4 1-15,-4-3-1 16,1-10 1-16,-4-3-7 16,3-12 1-16,-3-10-10 15,7-16 0-15</inkml:trace>
  <inkml:trace contextRef="#ctx0" brushRef="#br2" timeOffset="-175247.31">19202 7977 45 0,'3'9'22'0,"15"-9"-11"16,-15 4 23-16,4-4-32 16,1 3 1-16,-1 3 1 0,0-6 1 15,0 3-6 1,0 0 1-16,3-6 4 0,4-3 0 16,1-4-1-16,6 4 1 15,0-3-2-15,4-7 1 16,-4 0-2-16,0-2 1 15,0-4-2-15,-7 0 1 16,-3 0-1-16,-4 6 0 16,-4-6 0-16,-3 6 0 15,-3 1-1-15,-8 2 1 16,1 7 0-16,-8 6 0 16,0 0-1-16,-3 0 1 0,0 6-1 15,0 4 1 1,0 5 0-16,0 7 0 0,-1 3-1 15,1-3 1-15,0 10 0 16,7 2 1-16,3 4-1 16,4-1 1-16,7 10-1 15,7-3 1-15,4-6 1 16,3 0 0-16,11-13 0 16,3-6 0-16,7-10 1 15,4-6 0-15,-4-9-1 16,4 0 1-16,-11-4-2 15,-3-2 1-15,-4-1-3 16,-3 4 0-16,-4-1-6 16,-3 1 0-16,-4 6-14 15,-11 6 0-15,-7 0-1 16,-3 0 1-16</inkml:trace>
  <inkml:trace contextRef="#ctx0" brushRef="#br2" timeOffset="-174167.49">19717 8162 31 0,'7'-3'15'0,"-11"16"-8"0,4-13 24 0,0 0-28 16,7-4 1-16,-7 4 4 15,0 0 1-15,4 4-10 16,-1-1 1-16,1 3 6 16,-4 3 1-16,-4 4-2 15,1 6 0-15,-1 3-2 16,-3 3 1-16,4 0-2 16,-1 3 0-16,1 0-1 15,-1-6 0-15,1-3-2 16,3-3 1-16,0-4-8 15,3-2 0-15,-6-7-10 16,3-6 0-16</inkml:trace>
  <inkml:trace contextRef="#ctx1" brushRef="#br2" timeOffset="-179911.79">28385 10755 0,'0'0'0,"0"0"16,0 0 0,0 0-16</inkml:trace>
  <inkml:trace contextRef="#ctx0" brushRef="#br2" timeOffset="-172608.28">32247 14653 9 0,'0'22'4'0,"4"-12"5"16,-4-4 4-16,0-3-10 15,0 0 1-15,0-3 6 16,0 3 0-16,0-3-10 0,0 0 1 15,3 3 8 1,1 1 0-16,3-1-1 0,4 3 0 16,-1 0-3-16,4 0 1 15,4-2-2-15,0-1 0 16,3-6-2-16,0-4 0 16,0-5-1-16,0-4 1 15,-3 0-1-15,0 4 0 16,-1-1-1-16,-6 1 1 0,-4-1-1 15,-7-2 0 1,-4 2-1-16,-3 0 1 16,-7 4-1-16,0 0 1 0,-4 2-1 15,-3 1 1-15,-3 3-1 16,-1 3 1-16,0 6-1 16,8 4 1-16,-1 2-1 15,4 16 1-15,0 4 0 16,7 5 0-16,3 7 0 15,4 0 1-15,7 0 0 16,7-3 0-16,4-3 0 16,7-4 0 31,-4-6-1-47,-4-3 0 15,1-6-5-15,-4-3 1 0,0-7-12 0,-3-6 1 0</inkml:trace>
  <inkml:trace contextRef="#ctx0" brushRef="#br2" timeOffset="-171948.23">32537 14917 37 0,'-4'25'18'0,"1"-10"-6"16,3-8 20-16,0-1-28 15,0-3 1-15,3 0 3 16,1 0 0-16,3 0-9 16,0 1 0-16,3-1 6 15,1 3 1-15,3 0-2 16,0 1 0-16,0-1-3 15,-3 0 1-15,-1 0-2 0,-2-2 1 16,-5-1-2-16,-3 0 1 16,0 0-1-16,-3 0 0 15,-5 0 0-15,-2 3 0 16,-1 1 1-16,-3-1 0 16,0 3-1-16,0-2 1 15,0 2 0-15,0 0 0 16,3 1 0-16,4 2 1 15,0 1-1-15,4 0 1 16,3-1 0-16,0-6 0 0,3 1-1 16,4-1 1-16,4-3-1 15,3 0 1-15,0 0-2 16,0-3 1-16,0 0-4 16,0 0 1-16,0 3-9 15,0-3 0-15,-10 0-6 16,0 7 0-16</inkml:trace>
  <inkml:trace contextRef="#ctx0" brushRef="#br3" timeOffset="-150429.34">21601 7836 29 0,'14'25'14'0,"-35"-3"-6"0,6-16 15 0,-9 4-22 16,-4-1 0-16,-15-3 0 16,-10-2 1-16,4-1-3 15,-11 3 1-15,-11-6 1 16,-3 3 0-16,-3 0-1 16,-1-3 1-16,7 3-1 15,-3 0 1-15,-3 1-4 16,-1-1 0-16,1-3-7 15,10 0 0-15</inkml:trace>
  <inkml:trace contextRef="#ctx0" brushRef="#br3" timeOffset="-149846">20602 7707 47 0,'14'25'23'0,"-10"-3"-23"0,-4-18 41 0,0-1-41 15,-4 0 1 1,-3 0 1-16,-7-3 0 0,-3 0-2 16,-8 3 0-16,-3 3 1 15,-8 4 1-15,1 2-1 16,-11 4 1-16,0 3-2 16,4 3 1-16,7-7-1 15,3 4 1-15,4-3-1 16,3 3 0-16,4 0 0 15,10-1 1-15,4 1-1 16,11 0 0-16,6 0-1 16,15 3 1-16,7 0-1 15,3 0 1-15,4-3-1 16,0-1 1-16,-4-2 0 16,-3-3 0-16,-1-1-1 15,-9 1 1-15,-5 2-1 16,-6-2 0-16,-4-4-1 15,-7-2 1-15,-4-7-1 0,-3-4 1 16,0-5 0-16,0-10 1 16,4-12 0-16,6-13 0 15,4 0 0-15,7-12 0 16,4 5-13-16,0 1 1 16,-4 6-2-1,-7 7 0-15</inkml:trace>
  <inkml:trace contextRef="#ctx1" brushRef="#br3" timeOffset="-155744.78">11924 11502 0</inkml:trace>
  <inkml:trace contextRef="#ctx0" brushRef="#br3" timeOffset="-148240.2">18200 15766 24 0,'-4'19'12'0,"11"-6"-3"0,-7-10 13 15,0 3-18-15,4-3 0 16,-4-3 2-16,3 0 0 15,-3 0-8-15,7-9 0 16,-3 0 5-16,0-4 1 16,-1 0-5-16,1-5 0 15,-4-11-6-15,3-5 0 16,-3-1-5-16,0-15 1 0</inkml:trace>
  <inkml:trace contextRef="#ctx0" brushRef="#br3" timeOffset="-148011.39">18143 15067 37 0,'11'13'18'0,"0"-4"-14"16,-11-9 33-16,3 0-36 15,-3 0 1-15,4 0 1 16,3-3 0-16,0-3-4 15,0-4 0 1,0-5-3 0,-4 2 1-16,-3-9-10 0,-3-6 1 15</inkml:trace>
  <inkml:trace contextRef="#ctx0" brushRef="#br3" timeOffset="-147819.61">17992 14468 21 0,'0'-3'10'0,"0"0"6"0,7 3 4 16,0 0-18-16,0 0 1 0,0-3 0 15,0 0 0-15,0 0-5 16,4-4 1-16,-4-2 2 16,3-1 1-16,-3-2-10 15,0-1 1-15,-3-9-3 16,-1-3 1-16</inkml:trace>
  <inkml:trace contextRef="#ctx0" brushRef="#br3" timeOffset="-147560.37">18045 13734 36 0,'0'-25'18'0,"3"22"-21"15,-3-6 33-15,4-1-30 0,-1 1 1 16,4 3 0-16,0-1 0 16,0 1-2-16,4-3 1 15,3-10-5-15,-3 0 1 16,-1 0-6-16,-3-9 0 15</inkml:trace>
  <inkml:trace contextRef="#ctx0" brushRef="#br3" timeOffset="-147338.24">18045 12938 28 0,'10'3'14'0,"11"3"-4"16,-14-6 19-16,4-3-27 16,-4 0 0-16,0-6 0 15,0-4 1-15,-3-3-5 16,-1 1 1-16,-3-4-2 16,4 0 0-16,-8 0-8 15,1-6 1-15</inkml:trace>
  <inkml:trace contextRef="#ctx0" brushRef="#br3" timeOffset="-147068.37">18048 12207 16 0,'14'-12'8'0,"-7"2"-4"0,-3 1 2 16,-1-7-7-16,-3 4 1 16,0-7-1-16,0 0 1 0,-3-6 0 15,3 3 0-15,-4 0-4 16,4-12 0-16</inkml:trace>
  <inkml:trace contextRef="#ctx0" brushRef="#br3" timeOffset="-146768.79">17974 11185 47 0,'7'-3'23'0,"4"-10"-37"0,-8 7 50 16,1-3-36-16,-1-1 0 15,1 1-1-15,-1-1 0 16,4-5-3-16,-3-1 0 16,-1 0-7-16,1-12 0 15</inkml:trace>
  <inkml:trace contextRef="#ctx0" brushRef="#br3" timeOffset="-146545.14">17939 10577 41 0,'-4'-13'20'0,"15"1"-20"16,-8 8 33-16,1-8-32 16,-1-1 0-16,1-2 0 15,3 2 0-15,-3-3-2 16,3 1 1-16,-4-1-2 15,1 0 0-15,3-6-10 16,0 1 0-16</inkml:trace>
  <inkml:trace contextRef="#ctx0" brushRef="#br3" timeOffset="-146253.83">17985 9884 33 0,'7'-7'16'0,"-4"-8"-16"0,1 8 19 15,-1 1-19-15,1-3 1 16,-1-7 1-16,1 0 1 0,-1 1-3 15,1-4 0-15,-1-6 0 16,1-3 1-16,-4 6-7 16,0 0 1-16,7-7-5 15,-3 4 0-15</inkml:trace>
  <inkml:trace contextRef="#ctx0" brushRef="#br3" timeOffset="-146015.03">17939 9222 34 0,'7'6'17'0,"10"4"-14"0,-9-10 31 16,-1-3-31 0,0 3 1-16,0-7 2 0,0 1 0 15,0 0-8-15,0-1 0 16,0-2 4-16,-4 0 1 15,4-1-6-15,1 1 0 16,-1-1-10-16,3-2 1 16,-10-1-2-16,0 1 1 15</inkml:trace>
  <inkml:trace contextRef="#ctx0" brushRef="#br3" timeOffset="-145642.25">18119 9002 8 0,'0'-9'4'0,"3"-13"-2"0,-6 13 0 0,3-1-2 16,0-2 0-16,-4-1 6 15,1 1 0-15,3 2-5 16,3 1 0-16,1 3 2 16,6-1 1-16,1 4-5 0,-1 3 1 15,1-3-4-15,-4 0 0 16,-3-10 0-16,-4-2 1 15,-7-7 1-15,-11-3 0 16,-3 0 2-16,0-1 0 16,3 5-1-16,4-5 0 15</inkml:trace>
  <inkml:trace contextRef="#ctx1" brushRef="#br3" timeOffset="-151449.14">12361 4365 0</inkml:trace>
  <inkml:trace contextRef="#ctx0" brushRef="#br3" timeOffset="-144514.98">16750 8034 36 0,'7'9'18'0,"7"-22"-11"0,-7 10 19 0,0 3-26 15,0 0 1-15,0 0-1 0,0 0 0 16,0-3-9-16,0 0 0 16,1-6-2-16,6 2 1 15</inkml:trace>
  <inkml:trace contextRef="#ctx0" brushRef="#br3" timeOffset="-144305.1">17067 8059 46 0,'15'18'23'0,"-1"-21"-30"0,-7 0 44 0,0 0-38 16,3 0 1-16,1 0-6 15,-1 0 0-15,5-1-2 16,-1 4 1-1,0-6-6-15,0-3 1 0</inkml:trace>
  <inkml:trace contextRef="#ctx0" brushRef="#br3" timeOffset="-144091.56">17360 8012 30 0,'7'18'15'0,"0"-5"-10"0,-3-10 28 0,-1 0-31 15,-3 0 0-15,0 0 1 0,4 1 1 16,-4-1-5-16,0 3 0 16,3-6 3-16,4-3 0 15,4 0-3-15,0 3 0 16,-1-3-6-16,8-4 1 16,-4 4-6-16,4-6 0 15</inkml:trace>
  <inkml:trace contextRef="#ctx0" brushRef="#br3" timeOffset="-143841.53">17695 8059 45 0,'14'9'22'0,"4"13"-26"0,-11-19 41 0,0-3-35 15,0 3 1-15,4-3 1 16,-1 0 0-16,1 0-5 16,0-3 1-16,-1 0 3 15,-3 3 0-15,4-3-2 16,-1-3 1-16,1-1-6 16,0 1 1-16,-1 0-12 15,-3-7 0-15</inkml:trace>
  <inkml:trace contextRef="#ctx0" brushRef="#br3" timeOffset="-139879.93">22327 7275 44 0,'0'6'22'0,"4"-6"-10"0,-4 0 22 16,0 0-33 0,3 6 0-16,-3 4 1 0,0 5 0 15,-3 4-2-15,-4 12 0 16,-4 10 1-16,1 6 0 15,-4 7-1-15,3-14 1 16,-7 23-2-16,4-6 0 16,4-10-5-16,-1-4 1 15,4-14-10-15,3-17 0 16</inkml:trace>
  <inkml:trace contextRef="#ctx0" brushRef="#br3" timeOffset="-139413.27">22334 7620 37 0,'4'12'18'0,"-4"-21"-11"15,0 9 22-15,0 0-28 0,0 0 1 16,3 0 2-16,1 3 1 15,-1 3-6-15,1 4 1 16,0 5 2-16,-4 7 1 16,0 0-1-16,0 3 0 15,0 7-2-15,-4-7 1 16,8-3-1-16,-1-7 0 16,4-5 0-16,4-10 1 15,6-10-1-15,5-2 1 0,-1-16-1 16,3-1 0-16,1-2-5 15,0 3 0-15,-4 6-9 16,0 0 0-16</inkml:trace>
  <inkml:trace contextRef="#ctx0" brushRef="#br3" timeOffset="-139113.08">22860 7573 48 0,'7'12'24'0,"-10"-12"-25"15,-1 3 37-15,-3 4-36 16,-7 5 1-16,-7 4-1 0,-8 6 1 15,-6 3-1-15,0 0 0 16,0 6-2-16,6 4 1 16,1-7-3-16,3-6 0 15,8-6-9-15,6-7 0 16,8-15-1-16,6-4 1 16</inkml:trace>
  <inkml:trace contextRef="#ctx0" brushRef="#br3" timeOffset="-138898.29">22631 7522 30 0,'17'22'15'0,"12"22"-5"0,-19-31 27 0,1 2-34 16,-1 7 1-16,4 0 1 16,1 0 0-16,-5 3-7 15,-3 4 0-15,-3 5 4 16,-4-3 1-16,0-2-6 15,0-7 1-15,0-7-7 16,0-12 0-16,3-6-5 16,4-12 1-16</inkml:trace>
  <inkml:trace contextRef="#ctx0" brushRef="#br3" timeOffset="-138479.83">22892 7729 42 0,'3'32'21'0,"1"-29"-13"0,-1-3 38 16,1-3-44-16,3 3 1 15,4 0 1-15,3 0 1 16,3-3-6-16,1 3 0 15,0-4 3-15,-1-5 0 0,-3-4-2 16,0-5 1-16,-3 2-2 16,-4-3 1-16,-7 0-1 15,-3 1 0-15,-8 2 0 16,-3 3 0-16,0 7-1 16,-4 6 0-16,4 6 0 15,0 7 0-15,3 9 0 16,-3 3 1-16,7 3 0 15,7 3 1-15,0 4 0 16,7-7 0 15,4-3 0-31,-1-6 0 16,8-6-4-16,3-7 0 0,0-6-10 0,0-9 0 0,8-4-1 16,-5 0 1-16</inkml:trace>
  <inkml:trace contextRef="#ctx0" brushRef="#br3" timeOffset="-138225.77">23227 7745 39 0,'7'31'19'0,"-4"-9"-20"0,-3-22 37 16,0 0-36-16,0-6 1 16,0 0 2-16,0-4 1 15,0-5-4-15,0-4 1 16,4-3 2-16,0 6 1 15,3-3 0-15,0 7 0 0,3 3-2 16,4 2 1-16,4 4-2 16,3 3 1-16,0 0-5 15,0 3 1-15,1-3-6 16,-1-3 1-16,4 3-9 16,6-9 1-16</inkml:trace>
  <inkml:trace contextRef="#ctx0" brushRef="#br3" timeOffset="-138000.56">23865 7532 37 0,'22'6'18'0,"-8"-9"-10"0,-11 3 25 0,1 3-30 16,-4 0 1-16,-4 3 1 15,-3 7 1-15,-7 3-8 16,-11 9 0-16,-6 9 5 0,-8 10 0 15,-7 9-2-15,-7 7 0 16,4 0-1-16,6-4 1 16,8 1-5-16,7-14 1 15,3-8-12 1,7-19 1-16</inkml:trace>
  <inkml:trace contextRef="#ctx0" brushRef="#br3" timeOffset="-137817.09">23474 7557 42 0,'10'28'21'0,"19"72"-14"0,-22-78 27 0,0 7-36 16,0 8 1-16,-4-5-5 16,1-7 1-16,-4-3-5 15,-4-7 1-15</inkml:trace>
  <inkml:trace contextRef="#ctx0" brushRef="#br3" timeOffset="-137190.93">22546 8491 55 0,'0'7'27'0,"0"-7"-31"0,0 0 46 0,-3 0-42 16,-8 0 1-1,0-4-1-15,-3 4 1 0,-3 4-1 16,-8 2 0-16,0 3 0 15,8 7 1-15,-5 3-1 16,5-4 0-16,3 7-1 16,3-3 1-16,4-3-2 15,7 0 1-15,0-7-1 16,11-3 1-16,3-3-1 16,3-6 1-16,5 0 0 15,-5-6 0-15,4-4-2 16,-7 4 0-16,-3-4-1 15,0 4 1-15,-1 6 0 16,-3 0 0-16,0 3 0 16,-3 3 1-16,-1 6 2 15,-3 1 1-15,0 5 0 0,0 4 1 16,0-3-1-16,0 3 0 16,-3-1 0-16,3 4 0 15,3-3-5-15,-3 0 0 16,4-7-8-16,3-8 1 15</inkml:trace>
  <inkml:trace contextRef="#ctx0" brushRef="#br3" timeOffset="-136741.46">22698 8839 43 0,'-14'47'21'0,"-22"10"-16"16,29-41 34-16,-3 6-38 15,-4-7 0-15,3-5 0 16,0 2 1-16,4-9-2 16,4-9 1-16,3-10 0 15,3-9 1-15,4 3-1 16,0-9 0-16,4-4 0 15,0 1 0-15,-1-1-4 16,1 1 1-16,-1-1-2 16,5 1 0-16,-1 3-1 15,3-1 1-15,1 1 0 0,0 3 0 16,-1 12 2-16,1 7 0 16,-1 9 3-16,1 3 0 15,-4 3 1-15,-3 0 1 16,-4 7 0-16,-4-1 1 15,-6 1-1-15,-4 6 0 16,-4-4-2-16,-6 1 1 16,-1-3-4-16,-3-1 0 15,3-6-6-15,0 1 0 16,4-7-6-16,7-7 1 16</inkml:trace>
  <inkml:trace contextRef="#ctx0" brushRef="#br3" timeOffset="-136456.15">23118 8322 55 0,'-15'22'27'0,"-6"25"-34"0,11-28 51 16,-4 3-43 0,-4 9 1-16,-3 10 0 0,3 6 0 15,0 3-3-15,1-12 0 16,6-7-2-16,4-15 0 16,0-13-4-16,7-9 0 15,7-7-9-15,-3-6 1 16</inkml:trace>
  <inkml:trace contextRef="#ctx0" brushRef="#br3" timeOffset="-136271.56">22892 8460 55 0,'0'25'27'0,"3"0"-24"0,1-22 49 0,6 7-48 16,8-4 0-16,17 3 2 15,4-5 0-15,18-4-8 16,10-7 0-16,0 4 1 15,-7-6 1-15,-4 2-12 16,-7 4 1-16,-6-9-9 16,-8 2 1-16</inkml:trace>
  <inkml:trace contextRef="#ctx0" brushRef="#br3" timeOffset="-128136.33">31422 15754 23 0,'7'6'11'0,"-3"0"-3"16,-4 1 12-16,0-1-17 16,0 0 1-16,0 4 1 15,0-4 1-15,0-3-8 16,0-3 0-16,0 0 4 15,0 0 1-15,3-6-3 16,1 0 1-16,-4 6-8 16,3-13 0-16,1 7-4 15,-4-7 1-15</inkml:trace>
  <inkml:trace contextRef="#ctx0" brushRef="#br3" timeOffset="-127897.31">31450 15588 27 0,'14'37'13'0,"4"-5"-5"0,-15-26 21 16,1-3-27-16,-1 0 0 15,1-3 0-15,0-3 0 16,-1-3-3-16,1 0 0 0,-1-4 0 15,1 1 0-15,-4-13-18 16,0 6 8 0,-4 0 1-16</inkml:trace>
  <inkml:trace contextRef="#ctx0" brushRef="#br3" timeOffset="-127701.03">31436 15290 28 0,'4'12'14'0,"10"-9"-11"16,-7 1 25-16,3-1-27 15,-3 0 1-15,0 0-1 16,-3 0 0-16,-1-3-2 16,1 0 0-16,0 0-3 15,-1-3 0-15,1-3-6 0,3-4 1 16</inkml:trace>
  <inkml:trace contextRef="#ctx0" brushRef="#br3" timeOffset="-127477.45">31510 15080 28 0,'7'15'14'0,"4"-8"-10"0,-8-7 20 0,4 3-25 15,0 0 1 1,0 0-1-16,1-3 1 0,-1 0 0 16,-7 0 0-16,3-3-1 15,1-3 0-15,-4-1-7 16,0-2 1-16,0-7-1 16,-4 1 0-16</inkml:trace>
  <inkml:trace contextRef="#ctx0" brushRef="#br3" timeOffset="-127327.34">31531 14835 33 0,'0'6'16'0,"7"7"-15"15,-3-10 32-15,3 10-33 16,0 5 1-16,4 4-1 16,-1-6 0-16,1 0-9 0,-4-7 0 15,-7-9-2 1,-4-12 1-16</inkml:trace>
  <inkml:trace contextRef="#ctx0" brushRef="#br3" timeOffset="-125943.77">16817 14446 41 0,'3'7'20'0,"-3"-1"-12"0,0-6 20 0,4 3-28 16,-4-3 0-1,0 0 0-15,0 0 0 16,4-3-1-16,6 0 0 0,1 0-7 16,-1 3 1-16,4-7-5 15,4 1 0 1</inkml:trace>
  <inkml:trace contextRef="#ctx0" brushRef="#br3" timeOffset="-125749.18">17149 14437 37 0,'24'3'18'0,"12"-3"-23"0,-26 0 31 16,4-6-26-16,4-4 0 16,-1-2-7-16,-2 2 0 15,2-2 1-15,1 2 0 16</inkml:trace>
  <inkml:trace contextRef="#ctx0" brushRef="#br3" timeOffset="-125536.91">17522 14324 29 0,'11'6'14'0,"-4"19"-11"0,0-22 20 0,-3-3-23 16,3 4 0-16,3-4 0 15,1 0 0-15,0-4-2 16,3-2 0-16,0 0-5 15,0 3 1-15,0-4-3 16,0 1 1-16</inkml:trace>
  <inkml:trace contextRef="#ctx0" brushRef="#br3" timeOffset="-125375.77">17949 14261 34 0,'14'13'17'0,"-6"-7"-23"0,-1-6 34 16,3 0-28-16,1 0 0 16,3-3-7-16,3 0 0 15,5-3 1-15,-1-4 1 16</inkml:trace>
  <inkml:trace contextRef="#ctx0" brushRef="#br3" timeOffset="-125134">18510 14230 29 0,'21'16'14'0,"4"-7"-10"0,-18-6 21 0,4-6-26 15,3 3 1-15,4-6-1 16,3 3 1-16,3-4 0 15,1 1 0-15,-4 0-1 16,0 6 1-16,1-3-6 16,2-1 0-16,-3 1-2 15,1 0 0-15</inkml:trace>
  <inkml:trace contextRef="#ctx0" brushRef="#br3" timeOffset="-124908.95">19219 14183 36 0,'29'19'18'0,"-1"-32"-17"0,-21 13 35 0,3 0-36 0,5 0 1 16,2 0 0-16,4 0 0 15,4 0-3-15,3-3 1 16,0 3-4-16,8-6 1 15,-8 3-8-15,0-7 1 16</inkml:trace>
  <inkml:trace contextRef="#ctx0" brushRef="#br3" timeOffset="-124704.41">20112 14139 35 0,'18'6'17'0,"-4"-12"-17"16,-4-3 26-16,4-1-27 15,4-2 1-15,3 2-2 16,4 1 0-16,0-1-5 16,-1 1 1-16,1 0-4 15,0-4 1-15</inkml:trace>
  <inkml:trace contextRef="#ctx0" brushRef="#br3" timeOffset="-124528.27">20669 13973 34 0,'18'19'17'0,"-11"-13"-16"0,0 0 33 15,4-6-34-15,3 0 0 16,7 0 0-16,7 0 1 15,0-6-4-15,4 3 0 16,3 0-8-16,4-4 1 16</inkml:trace>
  <inkml:trace contextRef="#ctx0" brushRef="#br3" timeOffset="-124321.58">21717 14017 31 0,'35'6'15'0,"-10"-6"-10"0,-18-3 20 0,7-3-25 16,7-1 0-16,4-2-1 16,3 3 1-16,4-1-2 15,0 1 0-15,7 0-8 16,-1-1 1-16</inkml:trace>
  <inkml:trace contextRef="#ctx0" brushRef="#br3" timeOffset="-124078.89">22782 13998 39 0,'50'34'19'0,"-8"-21"-12"0,-31-10 32 16,6 0-38-16,8 3 1 16,10 1 0-16,1-7 0 15,6 0-3-15,4 3 0 16,3-3 0-16,4 0 1 0,0-3-9 16,-7-4 0-16,3 1-5 15,8-3 1-15</inkml:trace>
  <inkml:trace contextRef="#ctx0" brushRef="#br3" timeOffset="-123851.42">24529 14199 45 0,'31'6'22'0,"29"-6"-28"15,-42-3 40-15,10 0-35 16,0-4 1-16,4 1 0 16,3-3 0-16,4-1-4 0,4 1 0 15,-1-1-8 1,-3-2 1-16</inkml:trace>
  <inkml:trace contextRef="#ctx0" brushRef="#br3" timeOffset="-123674.64">25456 14139 31 0,'25'3'15'0,"0"3"-14"0,-15-6 20 0,5-3-23 15,-1 0 0-15,3-3-4 16,1 3 0-16,-4 0 1 15,4-4 1-15</inkml:trace>
  <inkml:trace contextRef="#ctx0" brushRef="#br3" timeOffset="-123431.39">26120 14192 41 0,'21'0'20'0,"4"-6"-29"0,-18 3 38 0,3 0-29 0,4 0 1 16,7-7-2-16,8 4 0 16,2 3-4-16,5-4 0 15,-1 7-5-15,0-3 0 16</inkml:trace>
  <inkml:trace contextRef="#ctx0" brushRef="#br3" timeOffset="-123243.9">27002 14289 23 0,'24'19'11'0,"5"-25"-2"0,-22 0 15 15,3-4-24-15,4 1 1 0,4 0 1 16,0-4 0-16,3 4-3 16,3-4 0-16,1 7-6 15,-4-1 0-15,4 4-2 16,3 0 1-16</inkml:trace>
  <inkml:trace contextRef="#ctx0" brushRef="#br3" timeOffset="-123003.46">28046 14405 23 0,'21'4'11'0,"21"-17"-12"0,-31 13 18 15,3-6-17-15,4 0 0 16,3-4 0-16,0 1 0 15,4-4 0-15,-1 4 0 16,1-4 0-16,-4 4 1 16,0-1-4-16,-3 4 1 15,3 6-4-15,0-9 0 16</inkml:trace>
  <inkml:trace contextRef="#ctx0" brushRef="#br3" timeOffset="-122830.39">28878 14296 10 0,'22'6'5'0,"-1"0"-10"0,-14-9 3 0,0 3 0 15,3 0 1-15</inkml:trace>
  <inkml:trace contextRef="#ctx0" brushRef="#br3" timeOffset="-122596.92">29485 14349 25 0,'11'13'12'0,"-8"-23"-9"0,4 7 25 16,4 0-26-16,0 0 0 15,3-4 0-15,3 4 1 16,1 0-8-16,0 3 0 16,3 3-3-16,0-3 0 15</inkml:trace>
  <inkml:trace contextRef="#ctx0" brushRef="#br3" timeOffset="-122353.71">30036 14377 41 0,'7'7'20'0,"10"-7"-25"16,-6 0 36-16,-1-4-31 16,4 4 0-16,4-3-1 15,0 0 1-15,-1-3-10 16,5 0 0-16,-1-7-1 16,7 0 1-16</inkml:trace>
  <inkml:trace contextRef="#ctx0" brushRef="#br3" timeOffset="-122118.7">30512 14393 24 0,'14'12'12'0,"-7"-12"-12"0,-4 0 19 16,1 0-19-16,3-3 0 0,0-3 0 15,0 0 0-15,0 3 0 16,0 3 0-16,0-7-5 16,4 7 0-16,3-6-2 15,4-3 1-15</inkml:trace>
  <inkml:trace contextRef="#ctx0" brushRef="#br3" timeOffset="-121941.16">30815 14352 29 0,'7'13'14'0,"7"2"-13"0,-10-15 27 0,-1 4-28 16,4 2 0-16,-3-3 0 16,3 3 1-16,0-3-3 0,4 4 0 15,-1-7-7-15,4-4 0 16</inkml:trace>
  <inkml:trace contextRef="#ctx0" brushRef="#br3" timeOffset="-121752.27">31147 14418 33 0,'3'3'16'0,"18"-12"-18"0,-17 2 24 0,3 7-26 16,0-6 0-16,-3 3-13 15,-1-6 1-15</inkml:trace>
  <inkml:trace contextRef="#ctx0" brushRef="#br3" timeOffset="-115902.81">30942 13129 36 0,'4'10'18'0,"-4"-10"-11"16,0 0 18-16,3 3-24 15,1 3 0-15,-4 3 2 16,0 7 1-16,-4 3-4 16,1 9 1-16,-4-3 2 15,-4 7 1-15,0 5-1 0,-3 4 1 16,0-10-2-16,0 4 0 15,4-4-1-15,-1-9 0 16,4-3-1-16,3-6 0 16,4-4 0-16,7-9 0 15,4 0 0-15,3-6 0 16,4-1-1-16,-1 1 0 16,1-3 0-16,-4 2 1 15,0 7-1-15,4 4 1 16,-8 5-1-16,-2-3 0 15,-5 7 0-15,1 6 1 0,3-4-1 16,0 7 0-16,0-3-1 16,7-3 1-16,0-4-1 15,4-5 1-15,-1-7 2 16,-3-7 0-16,4-2 1 16,0-10 0-16,3 0 0 15,0-9 0-15,4-10 0 16,-4 1 1-16,-4-10-4 15,-2-3 1-15,-5 12-11 16,-6 3 0-16,-4 13-4 16,0 13 1-16</inkml:trace>
  <inkml:trace contextRef="#ctx0" brushRef="#br3" timeOffset="-115346.37">31394 13521 28 0,'0'-3'14'0,"-4"3"-8"0,1 3 18 16,-4-3-23-16,-4-3 0 0,-3 0 0 15,-7 0 1-15,-4 0-3 16,0 3 1-16,1 0 1 16,2 0 1-16,5 3-1 15,3 6 0-15,3 1 0 16,1 2 0-16,3 1 0 15,3-1 0-15,0 1 0 16,4-1 0-16,8-2-1 16,-5-4 0-16,8 0 0 15,3-6 0-15,0 0-1 16,0-3 1-16,4-3-1 16,-4 3 0-16,0-7 1 15,0 4 0-15,0 6 0 47,-3 0 0-47,-1-3 0 0,-3 0 1 0,0 3-1 0,0 3 1 0,0 3-1 16,-3 4 0-16,-4 2 0 0,0 4 0 15,0 3 0-15,-4 6 0 16,4-3-6-16,-3 0 1 16,6-16-5-16,8-3 0 15</inkml:trace>
  <inkml:trace contextRef="#ctx0" brushRef="#br3" timeOffset="-114735.78">31425 13584 28 0,'0'47'14'0,"4"-22"-7"0,-4-25 20 0,0 6-27 0,0-3 1 0,0-3 2 16,4-6 0-16,3 0-3 15,0-7 1-15,0-5 1 16,3-1 1-16,8 3-1 16,-4 3 0-16,0 1-1 15,0-1 1-15,0 4-1 16,0 3 0-16,1-1 0 15,-1 1 0-15,-4 6-1 16,1 6 0-16,-4-2-2 16,0-1 0-16,-4 3-4 15,1-3 0-15,0 0-7 16,-4-3 1-16</inkml:trace>
  <inkml:trace contextRef="#ctx0" brushRef="#br3" timeOffset="-114364.27">31672 13697 38 0,'18'31'19'0,"-7"-31"-14"0,-11 0 30 15,7-3-34-15,0-6 1 16,0-1 0-16,3-2 1 15,4-7-4-15,-3 3 1 16,-4-3 1-16,-7 4 0 0,-3-4 0 16,-4 6 0-16,-4 1-1 15,4 5 0-15,-4 7 0 16,-3 0 0-16,-3 10 0 16,-1 2 1-16,0 4-1 15,4 0 1-15,4 3-1 16,3 3 1-1,3 3-1-15,4 6 1 0,4 0 0 16,3-6 0-16,0-3-3 47,0-6 0-47,3-3-5 0,1-7 1 16,-1-19-9-1,5-12 1-15</inkml:trace>
  <inkml:trace contextRef="#ctx0" brushRef="#br3" timeOffset="-113997.41">31997 13493 41 0,'-14'31'20'0,"-7"23"-21"0,17-42 32 15,-3 4-29-15,-3 0 0 16,-8 2 1-16,4 1 1 15,-4-3-5-15,4 3 0 16,0-4 2-16,3-8 1 0,4-1-1 16,4-6 0-1,-1-3 0-15,8-4 0 0,3 1-1 16,7-6 0-16,0 2 1 16,4 4 0-16,-4 0-1 15,3 6 1 1,1 6-1-16,0 3 0 15,-1 4 0-15,-3 12 0 0,-3-3 0 16,-4-3 0-16,0 0-1 16,0-4 1-16,0-2-6 15,0-4 0-15,0-3-8 16,0-9 1-16</inkml:trace>
  <inkml:trace contextRef="#ctx0" brushRef="#br3" timeOffset="-113661.78">32247 13763 43 0,'0'28'21'0,"18"-31"-22"0,-14-4 33 15,-4-2-30-15,-4 6 1 16,1-6-3-16,-1-1 1 15,-3 4-1-15,-4 6 0 16,-3 3 1-16,0 3 1 16,-3 4-2-16,-5 8 1 15,1 1 0-15,4 0 1 16,6 3-2-16,4 0 0 0,3 0-2 16,11-3 0-16,4-7-1 15,3-5 0-15,4-7-4 16,-1-4 1-16,-2-2-6 15,-5-3 0-15,4-7 0 16,0 0 1-16</inkml:trace>
  <inkml:trace contextRef="#ctx0" brushRef="#br3" timeOffset="-113424.52">32364 13785 35 0,'10'31'17'0,"1"13"-16"15,-11-38 35-15,0 7-36 16,0 2 0-16,-4 4 1 0,1 0 0 16,-1 0-1-16,4 0 1 15,0-4 0 1,4-2 1-16,7-1-1 0,-1-8 1 16,4-4-2-16,4-7 1 15,0-5-2-15,-1-1 1 16,8 1-5-16,-8-1 1 15,5 4-9-15,-1-4 0 16</inkml:trace>
  <inkml:trace contextRef="#ctx0" brushRef="#br3" timeOffset="-112795.46">32822 13913 41 0,'4'10'20'0,"-18"-14"-25"0,10 1 32 0,-3-3-27 16,-7 3 0-16,-3 0 0 15,-8 0 1-15,0 3-1 16,0 0 1-16,4 3-1 16,4 0 1-16,6 3 0 15,4 0 1-15,7 4-1 16,11 2 0-16,6 4 0 15,4 0 0-15,1-1-1 16,-5 4 1-16,-3-6-1 16,-3-4 1-16,-8 1-2 15,-6-1 1-15,-8 4-1 16,-3-1 1-16,-3-3-1 16,-1 1 1-16,4-4-1 15,0-3 1-15,3 4 1 0,4-4 0 16,4 0 0-16,3 0 1 15,7 6 0-15,3 1 0 16,4-4-1 0,7-3 1-16,1-3-1 0,-5 0 1 15,8-6-1-15,0-7 0 16,3 1-1-16,0 2 1 16,-3-2-1-16,-1-1 1 0,-2-2-1 15,-8-1 1 1,-4 0-1-16,-6 1 0 0,-11 2 0 47,-4 1 0-47,-3 8 0 0,-4 8 0 15,1 8 0 1,6 4 0 0,1-4 0-16,3 7 1 0,0 6 0 15,0 3 0-15,3 4-1 0,4-1 1 0,11-3 0 0,13 10 0 16,19 3-3-16,2-7 0 0,1-9-8 15,-10-9 0-15,-12-19-4 16,-6 3 0-16</inkml:trace>
  <inkml:trace contextRef="#ctx0" brushRef="#br3" timeOffset="-102218.31">31062 13738 25 0,'7'12'12'0,"-3"-18"-6"16,-4 6 13-16,0 6-16 16,-4 4 0-16,1 5 3 15,-4 7 0-15,-8 3-8 0,-6 10 1 16,-3 9 5-16,-5 3 0 16,-6 12-2-16,3 4 0 15,1 0-1-15,2 3 1 16,5-4 0-16,6 1 0 15,7-10 0-15,8-3 0 16,6-6-1-16,5-9 1 16,2-7-1-16,4-9 1 15,4-3-3-15,3-4 0 0,0 1-5 16,0 2 1-16,1-2-8 16,-5-1 0-16</inkml:trace>
  <inkml:trace contextRef="#ctx0" brushRef="#br3" timeOffset="-101773.28">31066 14440 36 0,'-11'13'18'0,"0"-1"-15"0,11-12 25 16,0 3-22-16,4 0 0 15,3 4 2-15,4-1 1 16,3 3-11-16,3 4 0 16,-3-1 7-16,8 4 1 15,6 3-4-15,-3-3 1 16,-4-4-2-16,-7 7 0 0,-7 0-2 16,-18 0 1-16,-6 2-2 15,-12 8 1-15,-9-4 0 16,-8 0 0-16,-4-3-4 15,1 0 0-15,0-3-5 16,6-1 1-16,8 1-6 16,7-13 0-16</inkml:trace>
  <inkml:trace contextRef="#ctx0" brushRef="#br3" timeOffset="-101555.92">31041 14509 47 0,'-4'44'23'0,"-10"19"-20"0,7-45 43 16,0 14-46-16,0-7 1 16,-11 34 0-16,-6-2 0 15,-1-7-4-15,4-6 0 16,0-22-12-16,-4-19 1 15</inkml:trace>
  <inkml:trace contextRef="#ctx0" brushRef="#br3" timeOffset="-81174.79">24444 10285 19 0,'35'0'9'0,"-10"-3"-2"0,-18 3 9 0,0-3-11 16,4 0 0-16,-4 3 2 16,0-4 0-16,-4-2-9 15,-6 0 0-15,-1 3 6 16,-6-7 1-16,-8 1-3 15,-10 3 0-15,-11-1-1 16,0 1 0-16,0 6 0 16,-6 0 0-16,-1 10-1 15,-7-1 1-15,7 0-1 16,4 7 0-16,3 3-1 16,0 3 1-16,4 6-1 15,6 13 0-15,5-4 0 16,10 7 1-16,10-3-1 0,11 3 1 15,7-6 0-15,22-1 0 47,13 1 0-47,11-4 0 0,3-5 1 0,4-11 0 16,-7-11 0-16,-7-7 1 0,-3-3 0 0,-8-10 0 16,-10-9-1-16,-15-3 1 15,-10-3-2-15,-7-7 1 16,-7-2-4-16,-14 2 1 15,-14 1-10-15,0-4 0 16</inkml:trace>
  <inkml:trace contextRef="#ctx0" brushRef="#br3" timeOffset="-80408.08">25492 10564 40 0,'24'-6'20'0,"-9"-4"-18"0,-15 10 29 0,0 0-30 16,0-6 1-16,-4-3 1 15,-7-4 0-15,-6-2-4 16,-8 2 1-16,-10 0 1 16,-4 1 1-16,-3 3-1 15,-8 5 1-15,4 17-3 16,4 6 0-16,0 6-1 15,-4 9 0-15,4 4-1 16,3 3 1-16,7 9-2 0,14 6 1 16,15-2 1-16,17-1 1 15,7-12 1 1,14-7 0-16,15-12 3 0,3-9 0 16,0-16 0-16,0-13 1 15,-4-6-1-15,-7-6 1 16,-6-4-5-16,-5 1 1 15,-6-10-13-15,-14-3 0 16,-4-3-1-16,-4-3 1 16</inkml:trace>
  <inkml:trace contextRef="#ctx0" brushRef="#br3" timeOffset="-79841.97">26046 10611 34 0,'38'13'17'0,"1"-13"-11"0,-32 0 31 16,0 0-36-16,-3-3 1 15,-4-4 0-15,0 1 0 16,-7-3-3-16,-11-1 1 16,-7-2 1-16,-6 2 0 15,-5 1 0-15,-2 3 0 0,-8 6-1 16,0 3 0-16,-3 6-1 16,6 7 0-16,4 9-1 15,4 3 1 1,3 7-1-16,11 5 0 0,11 7 0 15,6-3 1-15,22 0 1 16,17 0 0-16,4-6 1 16,7-13 1-16,7-13 0 15,-1-15 0-15,1-12-1 16,-7-11 0-16,-7-5-4 16,-4-3 0-16,-6 2-10 15,-12-2 1-15</inkml:trace>
  <inkml:trace contextRef="#ctx0" brushRef="#br3" timeOffset="-79208.21">26561 10978 27 0,'42'28'13'0,"4"-9"5"16,-32-13 13-16,0-3-26 16,4 7 0-16,-4-7 2 15,-4-3 0-15,1 0-10 16,-4 0 1-16,-3-6 6 15,-1-7 0-15,-6-2-3 16,-8 2 0-16,-10-6-1 16,-11 7 0-16,-3-1-1 15,-4 7 1-15,-3 9-2 16,-4 10 1-16,0 12-2 0,0 12 0 16,7 7-1-16,11 6 1 15,10 0 0-15,11 4 0 16,21-1 1-16,15 0 0 15,20-9 2-15,18-15 0 16,-3-11 1-16,-1-11 1 78,4-11 0-78,-7-11 1 0,-7-10-1 0,-14-7 0 16,-14-15-1-16,-11-3 1 0,-18-9-10 0,-10 5 1 0,-14 7-7 0,-8 6 1 0</inkml:trace>
  <inkml:trace contextRef="#ctx0" brushRef="#br3" timeOffset="-78504.34">26596 12392 40 0,'46'-9'20'0,"-11"-13"-18"16,-28 16 32-16,-3-7-32 15,-4 1 0-15,-7-7 1 16,-11 0 1-16,-10 0-5 15,-11 0 0-15,-3-3 2 16,-4 4 1-16,-4-1-2 16,-6 12 1-16,10 14-2 15,4 5 1-15,-1 17-1 16,5 5 0-16,6 4 0 16,4 6 0-16,13 3-1 0,15-4 1 15,11 5 1-15,17-5 0 16,15-11 1-16,2-13 0 15,5-13 1-15,-1-9 0 32,8-38-5-32,-8 0 0 15,-17-3-10-15,-11 0 1 16</inkml:trace>
  <inkml:trace contextRef="#ctx0" brushRef="#br3" timeOffset="-77857.37">27513 12377 36 0,'28'3'18'0,"8"-13"-12"0,-26 7 21 16,4-3-25-16,0-3 1 15,1-4 3-15,-5 0 0 16,-3 1-7-16,-7-4 0 0,-7 1 4 15,-10-1 1-15,-8 0-2 16,-10 1 0-16,-8-1-2 16,-3-3 1-16,4 13-1 15,0 9 1-15,-4 3-1 16,-4 13 1-16,1 12-1 16,3 1 0-16,4 18 0 15,10 3 1-15,7 7-1 16,15 6 0-16,20-10 0 15,22-6 0-15,3-9 0 16,11-10 1-16,11-9-2 16,-1-9 1-16,-3-13 0 15,0-13 0-15,-4-15-3 16,-6-6 0-16,-4-10-12 16,-11-3 1-16</inkml:trace>
  <inkml:trace contextRef="#ctx0" brushRef="#br3" timeOffset="-77241.6">27975 11351 34 0,'29'6'17'0,"2"-9"-6"16,-24 3 18-16,0 0-27 16,-7 0 0-16,0 0 2 15,0 0 1-15,-10-3-6 0,-4 3 0 16,-7-3 3-16,-4 0 0 15,-7 3-1-15,4 0 0 16,0 3-2-16,-8 10 1 16,-2 5-2-16,-1 8 1 15,0 11-1-15,4 7 1 16,3 12-2-16,4 10 1 16,10 0 0-16,11-3 1 15,14-7 0-15,14-5 1 0,14-17 1 16,8-9 1-1,10-9 1-15,7-16 0 0,0-16 0 16,-7-3 0-16,-4-12-1 47,-14-10 0-47,-10 0-12 0,-18-9 1 0,-14 3-6 16,-11 3 1-16</inkml:trace>
  <inkml:trace contextRef="#ctx0" brushRef="#br3" timeOffset="-76506.3">27259 9962 28 0,'25'9'14'0,"-8"-30"-4"16,-6 17 19-16,0-2-24 15,-1 0 1-15,1-4 2 16,-1-2 1-16,-3-4-11 16,-3 1 1-16,-8-1 6 15,-6-3 1-15,-4-3-3 0,-7 10 0 16,-4 2-2-1,-10 4 1-15,-4 3-1 0,-4 3 0 16,1 3-1-16,-4 9 1 16,0 17-1-16,1 5 0 15,-1 7 0-15,10 9 0 16,12 6 0-16,13-2 0 16,15 2 0-16,17-6 1 15,18-3-1-15,17-15 0 16,1-13 0-16,-5-13 0 15,-6-12 0-15,0-16 0 16,-7 0-2-16,-4-10 1 0,-10-2-10 16,-11-1 0-16,-7-5-6 15,0 11 1 1</inkml:trace>
  <inkml:trace contextRef="#ctx0" brushRef="#br3" timeOffset="-68956.24">19371 3581 43 0,'7'9'21'0,"-3"7"-9"15,-4-13 21-15,0 13-32 0,-4-4 1 16,-3 10 1-16,0 13 1 16,-7 5-5-16,-4 14 0 15,-3 5 2-15,-7 4 1 16,0 0-5-16,3-10 0 16,4-9-7-16,3-13 1 15,4-6-6-15,0-15 0 16</inkml:trace>
  <inkml:trace contextRef="#ctx0" brushRef="#br3" timeOffset="-68082.7">19272 3615 46 0,'0'13'23'0,"0"-10"-19"16,4-3 40-16,3 3-42 15,3-3 0-15,5 0 2 0,6-3 1 16,7-3-4-16,7-4 0 16,4 1 4-16,0-1 0 15,-7 4-1-15,-4 3 0 16,-4 3-1-16,-2 0 1 15,-8 9-3-15,-7 1 0 16,-7 9-1-16,0-1 0 16,-11 7-1-16,-3 10 1 15,-11-4-2-15,-3-6 0 16,-4 4-2-16,1-1 1 0,-1-3-1 16,7 0 1-16,8-6-1 15,3-3 0-15,6-4 1 16,8-3 0-16,8 1 2 15,2-1 0-15,8 4 0 16,3-4 1-16,4 1 0 16,-4 2 0-16,-4-2 0 15,-2 2 0-15,-5 7 0 16,-3-6 0-16,0 5 0 16,0 4 0-16,0-9 0 15,0 3 1-15,4-1 0 16,0-12 1-16,3-3 0 15,0-3 1-15,3-6 0 16,5-7 0-16,-5 7 0 16,4-7 0-16,-3 0-2 15,-4-2 1-15,-3-1-2 63,-1-3 0-63,-6 3-2 0,-4 3 1 0,0 7-2 0,-7-1 1 0,-4 10-1 0,1 10 0 15,-5-1 0-15,1 7 0 0,4 6 2 0,-1 3 0 16,4-3 0-16,4 0 1 16,3 3 1-16,3-6 0 15,1 0-1-15,6-7 1 16,4-2-1-16,8-7 0 16,2-10-5-16,4-2 0 0,4-10-11 15,3-3 0-15</inkml:trace>
  <inkml:trace contextRef="#ctx0" brushRef="#br3" timeOffset="-67633.54">20133 3891 45 0,'0'10'22'0,"4"5"-13"0,-1-12 30 0,-3 4-39 15,0-1 1-15,-7 0 0 16,-4 4 0-16,-6-1-1 15,-8 7 0-15,0-4 1 16,-3 4 0-16,4-7-1 16,-1 1 1-16,7-1-1 0,4-3 0 15,7 7 0-15,7-1 0 16,7-2-1-16,7-10 1 16,4 0-1-16,-1 0 1 15,1-6-1-15,0-1 1 16,-4 4-1-16,0-3 0 15,-3 0-1-15,-1-1 1 16,1-2-2-16,-4 3 0 16,0 3 2-16,0 3 0 0,-4 3 1 15,1 3 1 1,-4-3 0-16,0 7 0 0,0 5 2 16,0 4 0-1,0 3-1-15,0 0 0 0,3 3-1 16,5-9 1-16,-5 2-1 15,1 1 0-15,3-9-4 16,3-10 0-16,4 0-12 16,4-10 0-16,-4-5-1 15,4-10 1-15</inkml:trace>
  <inkml:trace contextRef="#ctx0" brushRef="#br3" timeOffset="-67394.7">20380 3490 58 0,'4'9'29'0,"-22"63"-39"0,14-56 61 16,-3 15-51-16,0 19 0 15,-3 4 4-15,-1 9 1 16,-3-7-5-16,3 4 0 15,1-7-1-15,-1-12 1 16,1-7-7-16,6-12 1 16,4-16-12-16,11-12 1 15</inkml:trace>
  <inkml:trace contextRef="#ctx0" brushRef="#br3" timeOffset="-66787.39">20641 3922 61 0,'11'16'30'0,"-1"3"-23"0,-6-13 50 0,3-6-55 16,3 0 0-16,1 3 0 15,10-3 0-15,14 0-6 16,4-3 1-16,0 3-5 15,0 0 0-15,-4 0-12 16,-3 0 0-16</inkml:trace>
  <inkml:trace contextRef="#ctx0" brushRef="#br3" timeOffset="-66283.14">21191 3995 69 0,'0'22'34'0,"-14"6"-38"0,11-16 58 0,-4 10-53 16,0 3 0-16,0 4 0 15,0 2 1-15,3-6-3 16,0-6 1-16,4-10 0 16,8-6 1-16,2-6-1 15,1-6 0-15,-1-4 0 16,4-2 0-16,-3 2-3 16,0-3 1-16,-1 10-2 15,-3 6 1-15,4 6-1 16,-4 7 1-16,3-1-1 15,-3 7 1-15,4-9 2 16,0 5 0-16,3-2 1 16,3 3 0-16,1-7 1 15,3-3 0-15,0-3 0 16,-3-6 0-16,0-3 1 16,-1-3 0-16,4-10-1 0,-6-6 1 15,-1-4-1-15,0 1 1 16,0 3-5-1,0 0 1-15,0 6-9 0,0-3 1 16,0 10-8-16,-3 2 0 16</inkml:trace>
  <inkml:trace contextRef="#ctx0" brushRef="#br3" timeOffset="-65937.09">21788 4057 56 0,'0'13'28'0,"14"-19"-29"16,-11-1 47-1,-3 7-44-15,0 0 0 0,0-6 3 16,-3 0 1-16,3 0-7 16,0-1 1-16,-4 4 3 15,-3 3 1-15,-7 3-1 16,-4-3 0-16,1 3-2 15,-4 13 0-15,-1 3-2 16,5 3 1-16,3 3-2 16,7 0 1-16,3 6-1 15,11-9 0-15,7-9 0 16,4-4 1-16,3-6 0 16,-3-6 0-16,-1-6-2 15,1-1 1-15,0-2-6 0,-4-4 0 16,0-3-10-1,-4 1 0-15</inkml:trace>
  <inkml:trace contextRef="#ctx0" brushRef="#br3" timeOffset="-65652.66">21978 4195 55 0,'11'16'27'15,"-8"-22"-29"-15,-3-1 42 16,-3 4-38-16,3-6 0 0,0-7 2 16,0-3 0-16,0 4-3 15,0-7 0-15,3 12 4 16,4-2 0-16,4-1-1 16,3 4 1-16,7-1-2 15,4 1 1-15,-1 3-4 16,1 3 1-16,0-4-6 15,0 1 0-15,-4 3-7 16,0-6 0-16,-7-10-8 16,-3 3 0-16</inkml:trace>
  <inkml:trace contextRef="#ctx0" brushRef="#br3" timeOffset="-65366.65">22592 3490 46 0,'0'19'23'0,"-7"34"-19"0,7-41 35 16,-4 10-35-16,1 10 0 16,-1 18 1-16,-3 3 1 15,4 13-8-15,-1-3 0 16,-3 9 5-16,4-13 1 0,-1-5-3 15,4-10 0-15,0-10-2 16,0-15 0 0,4-3-4-16,-1-1 1 0,-3-12-12 15,0-3 1-15,4-3-2 16,10-12 0-16</inkml:trace>
  <inkml:trace contextRef="#ctx0" brushRef="#br3" timeOffset="-64761.33">22892 3596 44 0,'0'10'22'0,"0"2"-26"0,0-5 42 15,0 2-37-15,3 7 0 16,-3 2 3-16,0 17 1 0,0 3-5 16,0 6 1-16,0 9 4 15,0-6 0-15,0 6-1 16,0-6 1-16,0-6-3 16,0-10 1-16,0-9-2 15,0-12 1-15,0-7-2 16,0-6 0-16,4-7-1 15,-4 1 1-15,-7-4 0 16,-4-2 0-16,-6-1-1 16,-5 7 1-16,-2-1 0 15,-1 10 0-15,0 3 0 16,4 7 1-16,3 5-1 16,8 14 1-16,6 2 0 15,8 0 0-15,10-2 0 16,7 2 1-16,7-19-2 15,-3-2 1-15,3-7-3 16,-3-6 1-16,0 0-10 0,-4-7 1 16,-3-5-9-16,-1-1 1 15</inkml:trace>
  <inkml:trace contextRef="#ctx0" brushRef="#br3" timeOffset="-63957.25">24056 3512 49 0,'11'25'24'0,"-22"25"-19"0,7-41 37 0,1 10-40 16,-1 6 1 0,1 13 3-16,-4 6 0 0,0 3-7 15,3 12 1-15,1-2 4 16,-1-7 1-16,1-6-2 15,-1-16 1-15,4-3-3 16,0-9 1-16,-3-7-2 16,-1-15 0-16,4 0-1 15,0-4 1-15,-4 1-1 16,-6-10 0-16,-4 0 0 16,-7 4 0-16,-8-4-1 15,5 6 0-15,-5 10 0 16,5 9 0-16,-1 4 0 15,4 9 1-15,7-10 0 32,3 4 0-32,8 9 2 15,3-4 0-15,7 7 0 0,7 4 0 0,4-10-1 0,3 6 1 16,3-10-5-16,1 7 1 16,-4-6-12-16,7-7 1 31,4-9-4-31,0 3 0 15</inkml:trace>
  <inkml:trace contextRef="#ctx0" brushRef="#br3" timeOffset="-63513.76">24388 4057 54 0,'3'13'27'0,"-17"-1"-34"0,7-15 51 0,-4 6-43 0,-3 4 0 0,-3-1 2 15,-5 7 0-15,5-4-3 16,-1 0 0-16,-3 1 2 16,7-1 0-16,3-3 0 15,4 1 0-15,7-1-1 16,7-3 1-16,4-3-2 16,3-3 1-16,4-3-1 15,-1 3 0-15,1-1 0 16,0-2 0-16,-1 3-2 15,1-3 1-15,-4 3-1 0,0-7 1 16,0 4-1-16,-3 3 1 16,-1 6 0-16,1 3 0 31,3 22 1-31,4 7 0 16,-4-13 0-16,-4 3 1 15,1-6-2 1,3-7 0-16,-3-5-4 15,-1-11 1 1,4-2-11-16,0-6 0 16,4-4-1-16,3-9 1 15</inkml:trace>
  <inkml:trace contextRef="#ctx0" brushRef="#br3" timeOffset="-63241.95">24747 3521 60 0,'4'22'30'0,"-25"25"-40"0,17-28 62 0,-6 12-49 16,-1 16 0-16,0 7 1 15,-3 5 1-15,0 7-7 16,0-3 1-16,4-7 2 16,-1-12 1-16,4-9-7 15,3-10 1-15,4-19-8 16,0-6 1-16,4-13-8 15,-1 1 1-15</inkml:trace>
  <inkml:trace contextRef="#ctx0" brushRef="#br3" timeOffset="-63092.03">24507 3919 54 0,'18'35'27'0,"-4"-16"-26"0,-10-19 48 15,-4 3-49-15,7 0 1 16,3 0 0-16,12 0 0 0,6 0-1 16,0 4 0-16,4-1-3 15,0 0 0 1,-1-6-6-16,-3 3 1 0,-3-3-9 16,-4-3 1-16</inkml:trace>
  <inkml:trace contextRef="#ctx0" brushRef="#br3" timeOffset="-62786.88">24977 4042 52 0,'21'6'26'0,"11"-9"-24"0,-25 0 43 0,0 3-45 16,3-3 0-16,-3-4 1 15,0 1 0-15,-3-13-2 16,-1 0 1-16,-6 4 0 15,-4-4 0-15,-4 3 0 0,-6 10 0 16,-5 6 0 0,-2 9 0-16,-1 7 0 0,0 0 1 15,8 6 0-15,6 3 0 16,8 6 2-16,6 7 0 16,11-10 0-16,11 0 0 15,3-3-1-15,-3-9 0 16,3-7-3-16,4-15 1 15,-4-3-9-15,-3-1 0 16,-11-9-10-16,-4 4 1 16</inkml:trace>
  <inkml:trace contextRef="#ctx0" brushRef="#br3" timeOffset="-60742.3">25054 3976 19 0,'4'6'9'0,"-1"-6"-4"15,-3 0 9-15,0 0-12 16,0 0 0-16,0 0 2 0,7 0 1 15,-7 0-6-15,0 0 1 16,0 0 4-16,0 0 0 16,0 0 0-16,0 0 1 15,0 0 0-15,4 0 0 16,-1 3 0-16,-3 3 1 16,0 1 0-16,0 2 0 15,0 1 0-15,-3 2 1 0,-1 16 0 16,4 4 0-16,4 5-1 15,3 10 1-15,0-3-2 16,4-3 0-16,13-13-5 16,8-3 1-16,0-22-12 15,-4-6 1-15,4-6-11 16,-4 0 1-16</inkml:trace>
  <inkml:trace contextRef="#ctx0" brushRef="#br3" timeOffset="-59782.17">26264 3822 44 0,'0'19'22'0,"7"-3"-9"15,-7-13 22-15,0 6-33 16,0 1 1-16,0 12 0 16,0-4 1-16,0 7-5 15,0 4 0-15,0-4 3 16,4 6 1-16,3-3-2 16,4-3 1-16,10-9-1 0,0-10 0 15,4-9-1-15,6-6 0 16,1-13-2-1,3-9 1-15,-6-1-11 0,-5-2 1 16,-3-4-6-16,-6 4 1 16</inkml:trace>
  <inkml:trace contextRef="#ctx0" brushRef="#br3" timeOffset="-59194.94">26832 3788 65 0,'7'6'32'0,"-17"3"-38"15,3-2 61-15,-4-4-55 16,1 6 1-16,-1-3 1 16,0 4 0-16,-3-1-3 0,0 1 0 15,0 2 2-15,3-2 0 16,4 2 0-16,4-2 0 16,6-1-1-16,8 0 1 15,3 1-1-15,7-1 1 16,4 7-1-16,3-4 0 15,-3 7 0-15,-7-6 0 16,-8 6-1-16,-13-4 0 0,-12 7 0 16,-6 3 1-16,-3-6-1 15,-8 0 0-15,-3 0-1 16,-1-4 0-16,5 1-2 16,2-10 1-16,8-3-6 15,11-3 1-15,10 0-10 16,14-9 0-16</inkml:trace>
  <inkml:trace contextRef="#ctx0" brushRef="#br3" timeOffset="-58857.41">27012 3891 61 0,'-7'10'30'0,"-3"33"-35"0,10-24 51 16,0-6-45-16,0 2 0 16,0 11 2-16,3-1 1 15,4 3-5-15,4-9 1 16,3-4 2-16,3-5 0 15,8-13-1-15,0-10 0 16,0 4-2 0,-1-10 1-16,-3-3-2 0,-3 0 0 0,0 3-7 15,-4-6 1-15,-4 6-10 16,-10 4 0 31</inkml:trace>
  <inkml:trace contextRef="#ctx0" brushRef="#br3" timeOffset="-58172.94">27503 4042 60 0,'10'-3'30'0,"-13"9"-36"0,3-9 50 0,-4-4-42 16,-6 1 1-16,-8 3 1 0,-7-6 1 15,0-1-6 1,1 10 0-16,3 0 3 0,7 3 1 16,-1 4-1-16,1-4 0 15,4 9-2-15,3 4 1 16,0 6-2-16,7-10 0 16,7 1-1-16,3-4 0 15,8-2-1-15,3-7 1 16,-3-3-1-16,3-4 1 15,-4 1 0-15,1 0 0 16,0-10 0-16,-4 13 0 16,0-3 0-16,-3-1 1 15,-1 4 0-15,1 0 1 16,-1 9-1-16,-3 7 1 0,0-1 0 16,4 7 1-16,-4 3-1 15,4-9 0-15,3-1 0 16,3-2 0-16,5-4 0 15,2-15 0-15,4-4 1 16,1-6 0-16,-1-9-1 16,-3-13 1-16,-4-6 0 15,0-22 1-15,-3-3-2 16,-1-9 1-16,1 5-1 16,-4 4 1-16,-7 6-1 15,-3 7 0-15,-8 12 0 16,-3 18 0-16,3 7 1 15,1 22 0-15,-8 13 0 16,1 18 0-16,-4 20 0 0,3 18 0 16,-3 12-1-16,0 1 1 15,0 2 0-15,0 1 0 16,7-16-2-16,3-13 0 16,8-12-2-16,6-19 0 15,1-6-1-15,3-9 0 16,-4-7-5-16,1 3 0 15,0-6-7-15,-1-9 0 16</inkml:trace>
  <inkml:trace contextRef="#ctx0" brushRef="#br3" timeOffset="-57529.57">27841 4167 54 0,'7'6'27'0,"22"-15"-30"0,-15-4 46 15,7-2-41-15,7-4 0 16,4-6 1-16,-4-10 0 0,0-5-4 16,0-4 0-16,-3-16 2 15,-4-3 1-15,-3 1-2 16,0-4 1-16,-8 12-1 15,-3 4 0-15,-7 6-1 16,-3 7 1-16,-4 18-1 16,-4 13 0-16,-3 6-1 15,0 15 0-15,-7 14-1 16,7 21 1-16,-1 3 0 16,8 19 0-16,0-6 1 15,4 9 0-15,-1-6 0 16,11-9 1-16,0-7-2 15,4-6 1-15,0-6-4 16,3-7 0-16,0-12-10 16,0-9 1-16</inkml:trace>
  <inkml:trace contextRef="#ctx0" brushRef="#br3" timeOffset="-57285.77">28512 3973 62 0,'-39'56'31'0,"-14"-12"-39"16,42-22 56-16,-6 6-48 15,-5 16 1-15,-6 13 0 16,-4-1 0-16,1 4-5 15,2-10 0-15,8-13-13 16,7-21 1-16</inkml:trace>
  <inkml:trace contextRef="#ctx0" brushRef="#br3" timeOffset="-57059.37">28243 3828 46 0,'29'29'23'0,"-1"43"-11"15,-21-47 28-15,0 16-40 16,-4 6 1-16,5 0-3 0,-1-3 1 16,-4-10-8-16,1-6 0 15,-8-18-6 1,-3-10 1-16</inkml:trace>
  <inkml:trace contextRef="#ctx0" brushRef="#br3" timeOffset="-56448.07">29732 3531 53 0,'4'-4'26'0,"-4"8"-25"0,0-1 47 16,0 6-44-16,0 10 0 15,-7 6 2-15,-4 13 0 16,-7 15-8-16,1 3 0 16,-4 7 5-16,-1 9 1 15,1-6-3-15,0-13 0 16,7-12-1-16,3-13 0 0,4-15 0 16,11-19 0-16,6-4 0 15,8-5 1-15,3-7-2 16,-3 3 0-16,3 0 0 15,0 3 0-15,-3 10-1 16,-1 12 0-16,1 4 0 16,0 2 0-16,-4 13 0 15,0 4 1-15,-3 2-1 16,-1-6 1-16,4-3-3 16,0-3 0-16,0-10-9 15,4-3 1-15,-4-2-5 16,0-8 0-16</inkml:trace>
  <inkml:trace contextRef="#ctx0" brushRef="#br3" timeOffset="-56073.58">30092 4039 47 0,'25'-4'23'0,"-22"14"-19"0,-3-10 40 15,-3 0-43-15,-8 0 1 16,0 0 1-16,-3 0 0 15,-3 6-3-15,-4 7 0 16,-1 5 2-16,-2 4 1 16,3-3-1-16,-1 3 1 15,8-3-2-15,7-3 1 16,7-7-1-16,4-3 1 0,6-3-2 16,4-6 1-16,8 3-2 15,-8-9 0-15,0-4 0 16,-4-2 1-16,1 2 0 15,0 10 0-15,-1-6 0 16,-3 9 0-16,-3 9 1 16,-1 0 0-16,4 10 0 15,-3 6 0-15,-1-6-1 16,1 6 0-16,-1-6-4 16,4-3 1-16,4-4-5 15,7-2 1-15,-1-4-11 16,12-6 0-16</inkml:trace>
  <inkml:trace contextRef="#ctx0" brushRef="#br3" timeOffset="-55788.01">30536 4035 53 0,'8'-9'26'0,"-12"12"-28"16,0-3 41-16,-3 0-39 15,-7 3 0-15,-7 4 1 0,-4-4 1 16,-6 3-3-16,2 3 1 15,1 4 1 1,4 6 0-16,6-10 1 0,4 1 0 16,10 5 1-16,8 4 1 15,10 3 1-15,11 9 0 16,10-2 0-16,-3 8 0 16,-4-2-1-16,0-7 0 0,-14-3-3 15,-7 0 1-15,-10-6-4 16,-15-3 1-16,-14-7-11 15,-10-6 1-15,-14 3-9 16,6-6 0-16</inkml:trace>
  <inkml:trace contextRef="#ctx1" brushRef="#br3" timeOffset="-61858.95">16584 1668 0,'0'0'16,"0"0"0,4 9-1,-1-6 1</inkml:trace>
  <inkml:trace contextRef="#ctx0" brushRef="#br3" timeOffset="-54652.12">20034 4967 56 0,'0'31'28'0,"0"16"-21"16,-3-22 28-16,-1-6-34 15,-6 6 1-15,-4 10 0 16,-1-4 0-16,1-3-3 16,0-3 1-16,7-6 1 15,0-6 1-15,4-4-2 16,3-6 1-16,7-6-2 16,3-6 1-16,8-7-2 0,3-3 1 15,0 3-2-15,0 1 1 16,0-4-1-16,1-3 0 15,-8 0 0-15,0 3 1 16,4 4 1-16,-4 5 1 16,3 4-1-16,-3 6 1 15,-3 3 1-15,0 6 0 16,-1 4 0-16,-3 0 0 16,-3 2-1-16,-1 7 1 15,-3 3-1-15,0 3 0 16,0-2-1-16,4-8 0 15,-1 1-5-15,1-9 1 32,3-1-10-32,7-12 1 15</inkml:trace>
  <inkml:trace contextRef="#ctx0" brushRef="#br3" timeOffset="-54346.3">20623 5142 43 0,'18'10'21'0,"-4"-13"-10"0,-7 3 31 0,-3 3-39 16,-1 0 1-16,-3-3-1 16,0 0 1-16,-3 0-6 15,-4-3 1-15,-7 6 3 16,-8 3 1-16,-2 10-3 16,-5 6 1-16,5 0-1 0,-1 9 1 15,0 4-2-15,8 5 1 16,6 1-1-16,8-3 0 15,10-16 0-15,10-10 0 16,12-15 1-16,-1-9 0 16,0-7 0-16,-3-6 1 15,-4 0-4-15,-3-7 0 16,-4 1-13-16,-7 9 0 16</inkml:trace>
  <inkml:trace contextRef="#ctx0" brushRef="#br3" timeOffset="-53207.18">21336 5114 41 0,'-4'3'20'0,"1"4"-1"0,6-4 21 15,5 0-36-15,-1 0 0 0,7 0 3 16,3 0 0 0,8 7-9-16,7-4 1 0,7 0 6 15,-1-3 0-15,1-6-3 16,-4 6 1-16,-3-9-2 16,-7-3 0-16,-7-4-1 15,-4 1 0-15,-11-1-1 16,-6 4 0-16,-4 2-3 15,-7 7 0-15,-8 7-1 16,-2 2 1-16,-1 4-1 16,0 5 1-16,4 4 0 15,0 6 1-15,7 4 2 63,7-1 1-63,3 7 0 0,4-1 0 15,11 1 0 1,6-10 1 0,8-6-1-1,7-9 0-15,3-13-1 0,4-3 1 0,-7-7 0 16,-1-12 0-16,1 4-1 0,4-4 0 0,-8-7 0 0,0 7 1 16,0-3-1-16,-3 0 1 0,-4 3 1 0,-3 3 0 0,-1 7 1 0,-6 2 0 15,-4 4 0-15,-4 0 0 16,-6 3 0-16,-8 3 1 15,-6 0-1-15,-4-6 1 0,3 12-1 16,-3-3 0 0,7 6 0-16,0 1 0 15,3-1 0-15,0 7 1 0,4 3-2 16,0-1 0 0,4-2-1-16,3 0 1 15,10-7 0-15,1-2 0 0,-1-4-1 16,1-3 0-16,0-3-1 15,-1-1 1-15,-3 1-1 16,4-6 1-16,-1 3-1 16,-2-4 1-16,-1 4 0 15,3-4 0-15,1 7 1 16,3 3 0-16,-11 10-1 16,-3-1 1-16,0 10 0 15,-3 0 0-15,-11 9-1 16,0 16 1-16,-4-3-1 15,0 3 0-15,1-1 0 16,-1-2 0-16,7-6 0 0,1-1 0 16,3-9-1-16,3 0 1 15,1-15-3-15,6-4 0 16,11-6-3-16,8-6 1 16,6-4-5-16,0-8 0 15,0-7-9-15,8-1 0 16</inkml:trace>
  <inkml:trace contextRef="#ctx0" brushRef="#br3" timeOffset="-52935.99">22204 5136 47 0,'-7'13'23'0,"-4"30"-16"0,8-30 35 0,-1 3-40 16,1 6 1-16,-1-4 4 15,1 4 0-15,3-3-7 16,3 0 0-16,4-6 5 16,7-4 1-16,4-6-2 15,3 0 0-15,4-6-3 16,-4-3 1-16,4 0-3 16,-4-4 1-16,3 1-5 15,1-1 0-15,3-2-8 16,1-1 1-16,6-9-8 15,-7 4 0-15</inkml:trace>
  <inkml:trace contextRef="#ctx0" brushRef="#br3" timeOffset="-52294.64">22652 5167 37 0,'14'10'18'0,"0"-1"-8"0,-10-9 23 0,-1 3-28 0,1 4 0 16,-1-4 1-1,-3 0 1-15,-3 0-9 16,-4 0 0-16,-4 3 5 0,-3-2 1 15,-4 2-3-15,1 3 1 0,-5 4-1 16,1-4 0-16,4 4-2 16,3 2 1-16,-1 4-2 15,8-6 0-15,4-4-1 16,3 7 1-16,7 0-1 16,4-10 0-16,-1-3 1 15,1-9 0-15,3-7 1 16,0 4 0-16,0-4 0 15,-3-2 1-15,3 2 0 16,0-3 0-16,0 7 0 16,0 6 0-16,0 0 0 15,0 6 1-15,0 3 0 16,0 0 0-16,1 1-1 16,-5 2 1-16,4 0-1 15,0 1 0-15,1-4 0 16,2-3 0-16,1-3-1 15,-4-9 1-15,4-4-1 16,6-15 1-16,4 3 0 16,11-10 1-1,-7-12 0-15,-4-6 0 0,-3-19 0 0,-7-3 1 16,-1-1-1-16,-3-5 1 16,-3-4-1-16,-4 19 0 15,-4 13 0-15,-3 6 0 16,-3 16 0-16,-4 12 1 15,-7 19-1-15,-7 19 1 16,-1 9 0-16,1 22 0 16,4 16 0-16,-1 25 0 0,4 0-1 15,0 3 0-15,3-3 0 16,-3-6 0-16,7-23-2 16,4-5 1-1,-1-7-3-15,0-25 0 0,4-16-5 16,0-9 1-16,0-12-10 15,-3-10 0-15</inkml:trace>
  <inkml:trace contextRef="#ctx0" brushRef="#br3" timeOffset="-52078.91">22737 5033 61 0,'17'28'30'0,"11"-16"-32"16,-17-12 51-16,7 0-48 0,3-3 0 16,-4 3-1-16,12-6 0 15,2 6-3-15,1 0 0 16,3 6-2-16,-10-3 0 16,-4 0-7-16,-3 1 0 15,-4-1-5-15,4-6 0 16</inkml:trace>
  <inkml:trace contextRef="#ctx0" brushRef="#br3" timeOffset="-51855.04">23174 5302 44 0,'7'32'22'0,"-10"-7"-27"0,3-25 37 0,0 3-33 16,0-6 0-16,0-10-1 15,0-3 0-15,0-9-1 16,0-3 1-16,3 3-7 16,1 3 1-16,-4 0-3 15,0 0 0-15</inkml:trace>
  <inkml:trace contextRef="#ctx0" brushRef="#br3" timeOffset="-51472.52">23181 5042 27 0,'0'22'13'0,"11"3"-3"0,-8-22 23 0,4 3-31 16,0 1 1-16,4 2 1 16,3 1 0-1,4-4-6-15,6 0 1 0,1-3 3 0,0 0 0 16,-4-3-1-16,0 0 0 16,-3 3-1 15,-8-3 0-31,1 4 0 0,-1-4 1 0,-3 0 0 0,1-4 1 15,-5 1-1-15,1 0 1 16,-1 0 0-16,-3 3 0 16,0 0-1-16,0 3 0 15,-3 0-1-15,-4-3 1 0,-4 7-2 16,0 2 1-16,-3 10-2 16,0 3 1-16,4 3-2 15,2 0 0-15,5 0-1 16,6 3 0-16,5-6 0 15,2-3 1-15,1-6 1 16,-1-13 0-16,4 0 1 16,1-10 0-16,2 1 0 15,-3-4 0-15,0-2-9 16,4-1 0-16</inkml:trace>
  <inkml:trace contextRef="#ctx0" brushRef="#br3" timeOffset="-51119.26">23601 5274 45 0,'10'22'22'0,"-10"-13"-19"0,0-9 38 16,0 0-40-16,7-3 0 15,4-6 1-15,0-7 0 32,10-15-3-32,0-4 1 15,0 1 1-15,-3 2 0 16,-1 11-1-16,1 2 1 0,0 12 1 16,3 14 0-16,0 5-1 15,0 16 1-15,0 7 0 16,1 3 0-1,-1 2-1-15,0 7 1 0,-3-3-2 16,-1-3 0-16,-3-13-3 16,0-9 0-16,0-13-12 15,-3-12 1-15,-4-6-3 16,7-7 1-16</inkml:trace>
  <inkml:trace contextRef="#ctx0" brushRef="#br3" timeOffset="-50416.21">24698 4512 43 0,'49'-16'21'0,"-27"10"-9"0,-19 9 38 16,-3 7-49-16,-3 8 1 16,-5 4 2-16,-13 7 1 0,-7 11-5 15,-4 20 0 1,-10 18 3-16,-11 13 0 0,-10 22-1 16,-8 22 1-16,8-3-3 31,10-16 0-31,7-7-5 15,14-21 1-15,11-22-7 16,17-22 1-16,11-16-9 0,11-21 0 0</inkml:trace>
  <inkml:trace contextRef="#ctx0" brushRef="#br3" timeOffset="-50009.9">24783 5387 49 0,'-4'50'24'0,"4"-6"-19"0,0-38 39 16,0-6-44-16,0-6 0 15,0-10 1-15,4-12 0 16,-1-10-1-16,-3-15 1 16,0 9 1-16,4-12 0 15,-1-1-1-15,1-2 1 0,-1-1-1 16,4-3 1-16,0 13 0 16,8 6 0-1,2 10-1-15,4 9 1 0,4 9-1 16,3 7 1-16,4 9-1 15,-7 0 0-15,-4 12-6 16,-4 4 1-16,-6 9-8 16,-4-3 0-16,-14 0-7 15,-7 6 1 1</inkml:trace>
  <inkml:trace contextRef="#ctx0" brushRef="#br3" timeOffset="-49761.9">24620 5240 66 0,'25'34'33'0,"17"-25"-36"0,-24-9 63 15,3 10-59 1,7-7 1-16,8 3-1 0,3-6 1 16,3 0-4-16,-3 0 1 15,-4-9-1-15,0 3 0 16,-10-4-5-16,-7-2 1 15,-1-4-4-15,-3 0 0 16,0 7-6-16,1 3 0 16,-1 2-1-16,-4 11 0 15</inkml:trace>
  <inkml:trace contextRef="#ctx0" brushRef="#br3" timeOffset="-49483.6">25202 5296 38 0,'8'0'19'0,"16"-9"-16"0,-20 5 35 0,-4 4-33 15,0-3 0-15,0 3 5 16,0-3 0-16,-4 0-11 16,-3 3 1-16,-3 0 8 15,-1 0 0-15,0 0-2 16,-6 3 0-16,3 7-3 16,0-1 1-16,-1 4-2 15,1 2 0-15,0 4-3 16,0 6 0-16,0-3-3 15,0-3 1-15,7 3-3 16,7-3 1-16,3 3-2 16,4-13 1-16,0 0 0 15,1-5 1-15,2-17-3 32,4 4 1-32,0-4-8 0,4-6 0 0</inkml:trace>
  <inkml:trace contextRef="#ctx0" brushRef="#br3" timeOffset="-48749.55">25344 5334 45 0,'0'25'22'0,"-4"9"-14"0,4-28 32 0,0 1-38 15,0-1 0-15,0 0 2 16,0-6 0-16,4-9-5 16,-1-7 1-16,4-6 3 15,0-6 1-15,0 3-1 16,0 0 0-16,4 0-1 15,3 3 0-15,4 6-2 16,3 7 0-16,4 12-4 16,-4 3 0-16,0 4-9 15,-4-7 0-15,-6-3-6 16,0 0 1-16</inkml:trace>
  <inkml:trace contextRef="#ctx0" brushRef="#br3" timeOffset="-48192.91">25633 5261 48 0,'3'41'24'0,"1"0"-21"0,-1-25 41 15,1-7-43-15,-4 7 1 16,0-1 2-16,0-2 0 16,0-7-5-16,0-6 1 15,3-6 2-15,5-7 0 16,-1-2 0-16,0-1 1 15,0 4-2-15,3-4 0 0,1 6 0 16,-4 1 1-16,4 6-1 16,-1 9 1-16,1 0-2 15,-1 1 1-15,4 2-1 16,0 7 1-16,-3-7-2 16,0-2 1-16,-4-7-1 15,0 0 0-15,0-7 0 16,0 1 0-16,0 3 0 15,-4 0 1-15,-3 3-1 16,0 0 1-16,4 0-1 16,0 3 1-16,-1 0-1 15,1-3 1-15,3 3-2 16,0-9 0-16,3-7 1 16,4 4 0-16,0-4 0 0,1 4 1 15,-1 3 0-15,-4 3 1 16,4-1-1-16,-3 8 1 15,0 2-1-15,-4 0 1 16,0 7-1-16,0 9 0 16,0-4 0-16,0 4 0 15,3-6 0-15,1 0 0 32,3-7-2-32,0-3 0 15,0-12-5-15,-3-6 0 16,0-4-10-16,-4-3 1 15</inkml:trace>
  <inkml:trace contextRef="#ctx0" brushRef="#br3" timeOffset="-47824.37">26317 5205 52 0,'0'28'26'0,"-7"-3"-31"16,7-15 41-16,0 5-35 0,0 7 1 15,4 3 2-15,-1 4 0 16,4-4-5-16,0-6 0 16,4-10 3-16,3-3 1 15,4-6-2-15,3-15 0 16,7-10-1-16,0-10 0 16,4-6-5-16,-7 7 0 15,-4-1-11-15,-7-6 1 16</inkml:trace>
  <inkml:trace contextRef="#ctx0" brushRef="#br3" timeOffset="-47245.56">26801 4581 47 0,'3'-13'23'0,"1"7"-14"0,-4 6 32 0,3 3-38 16,-3 4 0 0,0 2 3-16,-7 10 1 0,4 12-8 15,-8 10 0-15,4 19 5 16,0 18 0-16,0 7-2 15,-4 6 0-15,4-1-6 16,4-17 1-16,3-14-6 16,0-12 1-16,3-22-8 15,4-9 0-15,7-10-3 16,0 1 1-16</inkml:trace>
  <inkml:trace contextRef="#ctx0" brushRef="#br3" timeOffset="-46842.26">27079 5233 46 0,'7'7'23'0,"-14"5"-30"0,4-9 45 16,-8 0-37-16,-3 0 0 16,0 4 2-16,-4-1 1 15,-3 7-4-15,0 2 0 16,3-2 2-16,1 2 1 15,6-2-1-15,4 0 0 16,7-1-1-16,7 1 0 16,7-7-1-16,7-6 1 0,-3-3-1 15,0-3 0-15,-1 2 0 16,-3-2 0-16,0-3-1 16,1-7 1-16,-1 3 0 15,0-2 0-15,0 2-1 16,0-2 1-16,0 11 1 15,-3 1 0-15,-1 10-1 16,-3 2 1-16,0 10 0 16,-3 6 0-16,-1 6-2 15,1 4 0-15,3-10-4 16,0 0 0-16,4-6-5 16,-1-7 0-16,4-9-6 15,-3-12 1 1</inkml:trace>
  <inkml:trace contextRef="#ctx0" brushRef="#br3" timeOffset="-46587.01">27982 4644 61 0,'-7'31'30'0,"-35"7"-41"0,28-29 61 15,0 13-46-15,-7 19 0 16,-15 12 3-16,-13 22 0 0,-11 13-9 16,-14 16 0-16,-4 15 6 15,8-6 0-15,-8 12-6 16,11-15 1-16,7-10-8 16,11-18 0-1,10-16-11-15,11-29 1 0</inkml:trace>
  <inkml:trace contextRef="#ctx0" brushRef="#br3" timeOffset="-45910">28159 5007 60 0,'3'0'30'0,"1"0"-32"15,-4 0 48-15,0 0-44 16,-4 4 0-16,-3 2 1 15,-3-6 0-15,-4 6-4 16,-4 0 0-16,-3 4 3 16,0 2 0-16,-4 10-2 15,-3-3 1-15,-1 0 0 0,1 3 0 16,3 6 0-16,8 7 0 16,10-1 0-16,10-6 0 15,11 1-1-15,18-7 0 16,3-7-4-16,1-12 1 15,-1-3-5-15,0-9 0 16,1-4-11-16,-8-5 0 16</inkml:trace>
  <inkml:trace contextRef="#ctx0" brushRef="#br3" timeOffset="-45648.49">28353 5111 52 0,'0'19'26'0,"-4"-4"-26"0,4-15 39 0,0 10-37 16,0 2 0-16,0 10 1 15,0-3 1-15,4 0-5 16,3-3 1-16,0-4 3 16,0-6 1-16,4-2-2 15,3-8 0-15,0-2-1 16,3-9 1-16,1 2-3 15,3-3 0-15,-3 1-6 16,3-1 1-16,-3 0-12 16,-1-3 1-16</inkml:trace>
  <inkml:trace contextRef="#ctx0" brushRef="#br3" timeOffset="-45368.98">28744 5343 56 0,'18'41'28'0,"-11"-35"-33"0,-7-6 43 0,4-9-38 0,-1-7 1 0,1-9 2 0,-1-6 0 0,4-1-3 0,0 4 1 0,0-3 1 0,4-1 1 0,-1-2 0 0,5 6 0 0,-1 9-1 15,0 6 1-15,0 4-5 16,0 6 0-16,0 3-4 16,-3 3 0-16,-4 0-10 15,0 0 1-15,-7-3-3 16,7 0 0-16</inkml:trace>
  <inkml:trace contextRef="#ctx0" brushRef="#br3" timeOffset="-45011.26">29005 5171 43 0,'11'15'21'0,"3"10"-19"0,-10-18 40 0,-1-4-40 0,-3 3 0 16,4 0 3-16,-1 1 1 15,1 2-6-15,-1 0 0 31,1 4 5-31,-4-1 1 16,0-2-1-16,3 2 0 16,1-8-1-16,-1 5 0 15,1-3-2-15,3 4 1 0,4-7-2 16,3 3 0-16,0-6 0 16,3-6 1-16,1-7-1 15,0 1 1-15,3-7-1 16,4-9 0-16,3 6 0 15,4-3 1-15,-1-4-4 16,-3 1 1-16,-3 3-7 16,-4 3 1-16,-7 3-14 15,-10 10 0-15</inkml:trace>
  <inkml:trace contextRef="#ctx0" brushRef="#br3" timeOffset="-44619.92">29422 5305 55 0,'10'19'27'0,"1"-19"-25"0,-4-3 36 15,0 0-36 1,7 0 0-16,-7-3 2 0,4-1 0 15,6 1-5-15,1-3 0 16,3-7 3-16,0-3 1 16,-3-3-2-16,-4 3 0 15,-7-3-1-15,-10 0 0 16,-8-3 0-16,-7 7 0 16,4 2 0-16,0 10 1 0,-3 9-2 15,-1 9 1-15,-3 4 0 16,0 6 0-16,-1 12-1 15,12 4 0-15,6 3-2 16,8 3 0-16,3 6-2 16,3-13 0-16,5-11-7 15,-5-14 0-15,4-9-4 16,7-3 0-16</inkml:trace>
  <inkml:trace contextRef="#ctx0" brushRef="#br3" timeOffset="-44319.37">30043 5042 42 0,'3'9'21'0,"-10"26"-26"15,0-26 37-15,-11 4-33 16,-10-4 1-16,-14-2 0 0,-1-1 1 16,-6-3 0-16,3 0 0 15,0 6 1-15,4 1 0 16,10-1 0-16,8-2 1 15,9-1 0-15,12 3 0 16,21 4-1-16,10-1 1 16,11 4-1-16,6 0 0 15,8 2-1-15,-7-2 1 16,-10 0-2-16,-8 0 0 16,-7 2 0-16,-3 11 0 0,-15-4-4 15,-10 3 0 1,-11 0-11-16,-3-3 0 15</inkml:trace>
  <inkml:trace contextRef="#ctx0" brushRef="#br3" timeOffset="-44099.85">30166 5610 64 0,'39'12'32'0,"-7"-6"-43"15,-25-6 55-15,-4 4-53 16,-3 2 1-16,-7 6-24 16,-11-5 1-16</inkml:trace>
  <inkml:trace contextRef="#ctx0" brushRef="#br3" timeOffset="-41103.11">19911 5569 39 0,'-11'9'19'0,"-13"10"-11"0,16-16 19 16,1 3-23 0,-3 1 1-16,-1-1 3 0,1 3 1 15,3-2-10-15,3-1 0 16,1-3 8-16,3 3 0 15,7-6-2-15,10 7 1 16,15-7-3-16,14 0 1 0,7-7-1 16,17 7 0-1,19 0-2-15,27 0 1 0,14-12-2 16,33 2 1-16,17-2-1 16,24-1 1-16,11-2-1 15,8 5 0-15,17-2 0 16,-8-1 0-16,-6 1-1 15,-25 5 1-15,-35-8-1 16,-18 2 0-16,-31 7-1 16,-22 3 0-16,-21 3-3 15,-21 3 0-15,-11-3-5 16,-21 3 0-16,-14-3-9 16,-10 3 0-16</inkml:trace>
  <inkml:trace contextRef="#ctx0" brushRef="#br3" timeOffset="-34470.78">24592 5660 40 0,'0'6'20'0,"11"-12"-11"16,-1 3 20-16,1-4-24 16,-4 7 1-16,18-6 2 15,3 6 1-15,14 0-10 16,18 6 0-16,11 4 7 15,28 5 1-15,24-8-3 16,18-1 0-16,28-3-2 16,22 10 0-16,-1-13-2 0,12 6 1 15,-19-9-5-15,-35 0 0 16,-21-7-5-16,-25 4 0 16,-31 0-10-16,-29-1 1 15</inkml:trace>
  <inkml:trace contextRef="#ctx0" brushRef="#br3" timeOffset="-33852.24">27834 5412 47 0,'4'22'23'0,"3"-3"-12"0,-7-13 33 16,3 7-39-16,4-1 1 0,11 1 2 16,14-1 1-1,14 4-11-15,28-4 1 0,10-2 6 16,22-4 1-16,32-6-3 15,13-6 0-15,19-4-2 16,10-8 1-16,-25-7-4 16,-17 9 0-16,-26 3-6 15,-20 1 1-15,-28 2-14 16,-26 1 0-16,-16 6 0 16,-12 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8T16:54:13.706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8T16:54:18.541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22677 4057 27 0,'0'-12'13'0,"3"18"0"0,-3-6 20 15,0 0-30-15,4-3 1 16,-4 3 3-16,0 0 0 16,3 6-8-16,-3 4 0 15,0 5 5-15,0-2 1 16,-7 21-3-16,-3 10 1 15,-1 10-3-15,-3-1 1 16,0 13-1-16,3-16 1 16,-3 13-3-16,0-4 0 0,0-12-5 15,3-3 1-15,4-19-9 16,11-6 1-16</inkml:trace>
  <inkml:trace contextRef="#ctx0" brushRef="#br0" timeOffset="318.22">22934 3973 39 0,'-3'9'19'0,"-8"16"-15"16,7-15 26-16,1-1-29 0,-1 13 0 16,-3 9 3-1,0 13 1-15,-3 19-6 0,-1-7 1 32,-7 38 2-32,4-12 1 15,4-19-5-15,6-16 1 16,1-13-7-16,3-15 1 15,0-10-7-15,0-9 1 16</inkml:trace>
  <inkml:trace contextRef="#ctx0" brushRef="#br0" timeOffset="531.41">22613 4440 48 0,'14'16'24'0,"7"-10"-20"16,-10-6 44-16,3-10-47 16,7 4 1-16,7 3-1 15,4 0 1-15,0 3-4 16,-7 0 0-16,-8 0-3 16,-3 0 0-16,-3 3-11 15,-8 0 0-15</inkml:trace>
  <inkml:trace contextRef="#ctx0" brushRef="#br0" timeOffset="973.01">23079 4537 41 0,'10'6'20'0,"-3"-15"-15"0,-7 9 25 0,0-9-28 15,-7 2 1-15,0 1 0 16,-7 3 1-16,-3 0-5 15,-5 3 0-15,5 3 3 16,-4 3 0-16,3 4-1 16,4-1 0-16,3 0 0 15,1 1 0-15,3 2 0 16,0 4 0-16,3 0-1 16,8-1 1-16,6 4-1 15,8 0 1-15,-4-10-1 16,3 1 0-16,1-16-3 15,3 2 0-15,-3-14-3 16,0 8 0-16,-4-5-8 16,0-4 1-16,3-6-2 15,1 6 1-15</inkml:trace>
  <inkml:trace contextRef="#ctx0" brushRef="#br0" timeOffset="1232.91">23255 4534 39 0,'-3'25'19'0,"-8"3"-19"0,11-18 38 16,-4-10-35-16,1 9 1 15,-1 1 1-15,4 2 0 16,0 4-7-16,4-1 1 16,3 1 4-16,4-3 1 15,6-7-2-15,4-6 0 0,4-6-1 16,3-7 0-16,-7-3-1 15,-3 1 1-15,0-4-2 16,-1 0 1-16,1-3-6 16,3 0 0-16,-3-3-10 15,-4 6 1-15</inkml:trace>
  <inkml:trace contextRef="#ctx0" brushRef="#br0" timeOffset="1950.45">23805 4471 53 0,'25'19'26'15,"-18"-19"-26"-15,-7 0 42 0,0 0-42 16,-3 0 0-16,-1-9 0 16,-6 2 0-16,-5 4 0 0,1 0 0 15,-3 0 0-15,-4 3 1 16,3 3-1-16,0 0 1 15,4 0-1-15,4-3 0 16,-1 0-1-16,4 0 1 16,3 7-1-16,1-7 1 15,3 3-1-15,0 3 1 16,0 3 0-16,3 4 0 16,1 3-1-16,3-1 1 0,0-5 0 15,0-1 0-15,0 1 0 16,0-4 1-16,-3 3-1 15,-1 1 1-15,-3 2-1 16,-3 4 0-16,-4 0 0 16,0-4 0-16,-7 7-1 15,-4 0 1 48,0-4-1-63,4-5 1 15,-4-4 0-15,4 4 0 0,4-4 0 0,3 0 0 0,3-6 1 0,4 0 0 0,4 3 1 0,10-3 0 0,0 0-1 16,4-3 1-16,3 0 0 16,3 0 0-16,5-3-1 15,2-4 1-15,5 1-1 16,3-13 0-16,-4 0-1 0,-3 12 1 16,-4-8-1-16,0-1 0 15,4-3-1-15,-11 0 1 16,0-3-1-16,-7 0 1 15,-7 6-1-15,0 3 1 16,-10 4-1-16,-4-4 0 16,0 3 0-16,3 13 0 15,-3 13 1-15,0 6 0 16,3 3 0-16,1 6 1 16,3 3 0-16,0 1 0 15,0-7-1-15,14 3 1 0,14-9-3 16,11-4 1-16,10-5-5 15,1-7 0-15,-1-9-11 16,-13-10 0-16</inkml:trace>
  <inkml:trace contextRef="#ctx0" brushRef="#br0" timeOffset="3411.02">23033 17002 43 0,'0'3'21'0,"7"3"-14"0,-4-3 22 31,-3 23-25-31,0 11 1 16,-3 13 0-16,-8 13 0 16,-3 3-7-16,-3 15 0 15,-1-12 4-15,0 0 1 16,8-9-7-16,-4-10 1 16,7-12-9-16,0-10 0 15,3-12-3-15,4-16 0 16</inkml:trace>
  <inkml:trace contextRef="#ctx0" brushRef="#br0" timeOffset="4024.21">22994 16924 29 0,'7'28'14'0,"28"9"-3"16,-20-30 21-16,2-1-27 15,8 3 0-15,14-2 3 16,14-1 0-16,3 0-10 16,15-3 0-16,13 4 7 15,22-1 0-15,0-3-3 16,-4-3 0-16,8 0-2 0,-5-9 1 15,5-1-2-15,-15-2 1 16,-7-4-1-16,-17 0 1 16,-11-3-1-16,-7 4 1 15,-4 5-1-15,-10 4 1 16,-4 3 0-16,-7 3 0 16,-3 6-1-16,-4 4 0 15,-3 2 0-15,-4 4 0 0,-3 3-1 16,-1-4 1-16,-3 4 0 15,-7 3 0-15,4 0 1 16,-1 6 0-16,1 0 0 16,-1 10 0-16,1 9 0 15,-1 6 0-15,4 16 0 16,4 0 1-16,3 7-1 16,-3-10 1-16,-1-1-1 15,1-8 0-15,-4-4 0 16,-4-6 1-16,-3-6-1 15,-7-3 0-15,-17-13 0 16,-12 3 0-16,-17-6 0 16,-28-3 0-16,-32-10 0 15,-3 0 0-15,-32-9 0 16,-14-15 0-16,-1-13-8 16,-10-4 1-16,4-9-7 15,14 10 0-15</inkml:trace>
  <inkml:trace contextRef="#ctx1" brushRef="#br0">7324 9162 0</inkml:trace>
  <inkml:trace contextRef="#ctx0" brushRef="#br0" timeOffset="5678.51">13152 10031 20 0,'0'-6'10'0,"3"3"-2"16,-3 3 11-16,4 3-15 15,-1 3 0-15,4 0 4 16,0 7 1-16,-3 3-10 16,-1 5 1-16,-3-5 7 15,4 22 0-15,-8 12-2 16,4 19 1-16,0 6-3 15,-3 26 1-15,-4 24-3 16,3 16 1-16,-6 13-2 16,-1-4 1-16,0-5-1 0,1-26 0 15,3-13-1-15,0-21 0 16,3-19-3-16,1-13 1 16,-1-12-8 46,1-19 0-62,3-16-4 0,0-9 0 0</inkml:trace>
  <inkml:trace contextRef="#ctx0" brushRef="#br0" timeOffset="6470.07">12989 9915 36 0,'-7'-3'18'0,"4"3"-17"0,6 3 32 15,4 0-29-15,4 3 0 16,3 1 3-16,4-1 0 0,6-3-8 16,12 0 0-1,6-6 6-15,11-6 0 16,10-7-2-16,1-3 1 0,13-3-2 16,15-3 1-16,3-6-2 15,-3 6 1-15,-7 0-2 16,-11 3 1-16,-18 3-2 15,-10 3 1-15,-11 4-1 16,-6 5 0-16,-8 7-3 16,-3 7 1-16,-8 11-2 15,-3 11 1-15,0 5-1 16,0 7 1-16,-3-3 0 16,3 2 1-16,-4 11 1 15,-3-4 0-15,-3 12 2 16,-4 13 0-16,0 7-1 15,3-4 1-15,1 13 0 16,3 3 0-16,0 9-1 0,7 19 1 31,3 66-1-31,1-37 1 16,-1-20 1-16,-6-24 0 16,-8-13 1-16,1-22 0 15,-15-4 0-15,-17-2 0 16,-21 0 0-16,-22-7 1 15,-3-9-1-15,-18-6 0 16,-14-13-5-16,-14-9 1 16,4-16-12-16,6-15 1 15</inkml:trace>
  <inkml:trace contextRef="#ctx0" brushRef="#br0" timeOffset="9277.89">31122 9307 13 0,'4'6'6'0,"3"-9"8"0,-4 6 7 16,1 0-18-16,-1 3 1 15,-3 1 3-15,0 2 1 16,0 4-9-16,0 5 1 16,-3 4 5-16,-4 10 0 15,-7 5-1-15,-11 13 1 0,-7 16-2 16,-3 13 0-16,-4 15-1 15,-7 3 0-15,-3 7-1 16,-1-7 1-16,1-6-2 16,10-7 1-16,4-15-2 15,3-12 1-15,4-7-4 16,7-9 1-16,3-13-10 16,8-6 1-16,2-6-2 15,5-10 1-15</inkml:trace>
  <inkml:trace contextRef="#ctx0" brushRef="#br0" timeOffset="9884.79">30417 10282 38 0,'3'22'19'0,"-6"-10"-20"0,3-5 37 16,-4 2-35-16,0 4 0 15,1 5 4-15,-1 11 0 0,-3 5-5 16,-3-6 0-16,-1 7 3 16,-3 2 1-16,0 1-1 15,-4-3 0-15,4-10-2 16,0-3 0-16,0-7-1 16,3-2 1-16,4-1-1 15,0 1 0-15,4-4 1 16,10 7 1-16,7-7-1 15,7-2 1-15,14-4-1 16,8-3 1-16,3-3-1 16,3 3 0-16,0 0-1 15,4-3 1-15,-3-4-1 16,-8 1 0-16,-3-3 0 16,-11 2 0-16,-3 1-1 15,-8 3 1-15,-3 3-1 16,-10 0 1-16,-11 3-1 15,-18-3 1-15,-7 0-1 16,1-6 0-16,-12-10 0 16,-6-9 0-16,-4 0 0 0,0-10 1 15,0-2-6-15,14 2 0 16,15-5-10-16,17 18 1 16</inkml:trace>
  <inkml:trace contextRef="#ctx0" brushRef="#br0" timeOffset="13484.18">28543 7077 22 0,'4'19'11'0,"13"-13"-2"0,-13-3 11 15,-1 4-15-15,1 5 0 16,-4 4 1-16,-4 0 1 0,-3 5-9 16,-3 8 0-16,-8 5 6 15,-3 13 0-15,-4 7-3 16,4-1 1-16,-4 0-2 15,4 0 1-15,4-9-2 16,3-9 0-16,3-10-5 16,7-13 1-16,4-8-6 15,4-11 0-15</inkml:trace>
  <inkml:trace contextRef="#ctx0" brushRef="#br0" timeOffset="14004.97">28526 7134 38 0,'7'0'19'0,"0"-10"-18"0,0 10 32 0,0 3-30 0,0-3 0 0,0 3 3 0,4 1 0 16,-1-1-7-16,1 0 1 15,3 3 5-15,7 0 0 16,4 4-1-16,3-1 0 16,7-3-2-16,-3-2 1 15,-4 2-1-15,-7 0 0 0,-7 0-3 16,-14 4 1-16,-10 2-1 15,-11 4 1-15,-8 0-1 16,1-1 0-16,0 1-2 16,3 0 1-16,1-1 0 15,2-2 1-15,8-4-1 16,4-2 1-16,3 2 0 16,7 4 1-16,0 2 0 15,7 4 0-15,3-3 0 16,4-1 0-16,1 4 0 15,-5-6 1-15,-3-1-2 16,-10 1 1-16,-8 3 0 16,-10 2 0-16,-7 1-1 15,-8 3 0-15,5-3-5 16,-1-3 0-16,4-10-9 16,-1-6 1-16</inkml:trace>
  <inkml:trace contextRef="#ctx0" brushRef="#br0" timeOffset="14456.69">28691 7541 44 0,'7'19'22'0,"18"-6"-14"0,-14-10 32 0,3 0-38 15,-4 0 0-15,15 0 3 16,0 0 0-16,-4-3-6 16,0-6 0-16,-3 0 3 15,-4-4 1-15,0-2-2 16,-3-4 1-16,-4-3-2 15,-7 0 0-15,-4 1 0 16,-3 2 0-16,-3 3 0 16,-5 7 0-16,-6 9 0 15,-3 7 0-15,-1 8 0 16,0 4 1-16,0 7-1 16,4 5 1-16,4 1-1 15,6-1 0-15,4-6 0 16,7-3 0-16,11-6-3 15,6-6 1-15,4-4-5 16,8-3 0-16,-1-9-10 0,4-9 0 16</inkml:trace>
  <inkml:trace contextRef="#ctx0" brushRef="#br0" timeOffset="14788.81">29182 7431 39 0,'0'13'19'0,"0"-4"-13"0,-4-2 25 0,1 2-29 16,-8-3 1-16,-3 4 0 16,-4-1 1-16,-3 1-5 15,0-4 1 1,0 0 2-16,3-3 0 0,1 0-1 16,6 4 1-16,4-1-1 15,3 3 0-15,8 1-1 16,7 2 1-16,3 4-1 15,3 3 1-15,1-4-1 16,-4 4 1-16,-3-3-2 16,-4 3 1-16,-7-4-1 15,-7 1 1-15,-11 0-1 16,-7-4 0-16,8 1-3 16,-1-7 0-16,0-3-5 15,4 0 1-15,4-3-6 16,6-9 0-16</inkml:trace>
  <inkml:trace contextRef="#ctx0" brushRef="#br0" timeOffset="15057.26">29595 7177 26 0,'10'-15'13'0,"1"15"-4"0,-11 0 17 15,-4 0-22-15,-6 3 0 0,-5 6 3 16,-2-2 0-16,3 8-8 16,0 7 1-16,-4 13 5 15,-3 2 1-15,-7 14-3 16,-8 5 1-16,8 13-2 16,0-6 0-16,3-13-2 15,4-9 0-15,7-13-5 16,3-6 1-16,4-19-11 15,4-16 1-15</inkml:trace>
  <inkml:trace contextRef="#ctx0" brushRef="#br0" timeOffset="15245.09">29189 7359 58 0,'17'44'29'0,"26"10"-28"0,-26-48 48 15,15 0-50-15,11-3 1 16,6-3 0 0,25 0 0-16,-3-6-4 0,-8 3 0 15,-14 3-13-15,-10-6 0 16</inkml:trace>
  <inkml:trace contextRef="#ctx0" brushRef="#br0" timeOffset="15836.42">30275 7952 44 0,'0'13'22'0,"4"-10"-16"0,-1-10 26 0,5 1-31 0,2-16 1 16,11-50 2-16,0 0 1 0,1-6-6 15,-1 5 1-15,0 11 3 16,0 5 0-16,4 7-1 16,3 3 0-16,-3 13-1 15,-4 8 1-15,0 11-1 16,0 12 0-16,-3 9-2 15,-1 3 1-15,-9 13-7 16,-8 3 1-16,-4 4-10 16,-7-4 0-16</inkml:trace>
  <inkml:trace contextRef="#ctx0" brushRef="#br0" timeOffset="16051.47">30205 7861 54 0,'14'35'27'0,"0"-13"-26"0,-7-19 44 16,7 0-41-16,7 0 0 15,1 0 1-15,2 0 1 16,4 0-9-16,-3-3 1 16,0 0 2-16,0 3 0 15,-1-3-8-15,1 0 1 16,-4-6-11-16,0-3 0 15</inkml:trace>
  <inkml:trace contextRef="#ctx0" brushRef="#br0" timeOffset="16262.55">30656 7921 53 0,'-7'25'26'0,"-3"-22"-27"0,6 3 39 0,1 7-38 16,-1-1 0-16,-3 4 0 16,0 0 0-16,0-1-1 15,3 1 1-15,1-7-8 16,3-9 0-16,3-9-6 16,1-16 0-16</inkml:trace>
  <inkml:trace contextRef="#ctx0" brushRef="#br0" timeOffset="16455.16">30663 7654 53 0,'4'16'26'0,"0"-26"-35"0,-4 10 46 15,7-6-36-15,0 0 0 16,3 0-3-16,4-1 0 15,4 1-4-15,3-3 1 16,4-1-8-16,3-5 0 16</inkml:trace>
  <inkml:trace contextRef="#ctx0" brushRef="#br0" timeOffset="16726.81">31154 7209 45 0,'0'15'22'0,"0"17"-21"15,0-20 37-15,-4 7-36 16,-3 3 0-16,-10 19 1 16,-8 12 1-16,-3 22-5 15,-4 4 1-15,-3 6 2 16,-8-1 0-16,8 1-1 15,3-19 0 32,4-13-4-47,7-15 0 0,7-10-5 0,3-12 1 0,4-13-8 16,7-16 0-16</inkml:trace>
  <inkml:trace contextRef="#ctx0" brushRef="#br0" timeOffset="17149.09">30759 7808 41 0,'-11'19'20'0,"4"-16"-10"16,7-3 31-16,0 0-37 15,0 0 1-15,7 0 4 16,0-3 0-16,7-4-11 16,11 1 0-16,14 0 7 15,10-1 1-15,4 4-7 0,0 0 1 16,-4 0-9-16,-10 3 1 16,-14-3-11-16,-15 0 0 15</inkml:trace>
  <inkml:trace contextRef="#ctx0" brushRef="#br0" timeOffset="17970.58">31425 8400 43 0,'0'26'21'0,"11"-11"-8"0,-4-12 28 0,4 0-39 15,6 1 1-15,1-4 1 16,3-4 0-16,4-8-5 16,3-10 0-16,4-3 3 15,-8-16 1 1,5-9-1-16,2-7 0 0,1-2-1 16,3 2 0-16,-6-5-1 15,-5-4 0 16,-2 3 0-31,-8 4 1 0,-7 2-2 0,-4 13 1 0,-6 7-2 16,-4 12 1-16,-4 9-2 16,-7 13 1-16,1 12-1 15,-1 4 1-15,8 18-1 0,-5 10 1 16,-2 12 1-16,3-12 1 16,-7 50 0-16,3-3 0 15,4-7 0 1,3-6 0-16,8-18-2 0,3-10 1 15,3-9-5-15,4-10 1 16,0-3-10-16,4-9 0 16,0-13 0-16,3-3 1 15</inkml:trace>
  <inkml:trace contextRef="#ctx0" brushRef="#br0" timeOffset="18169.22">31842 8360 46 0,'-11'34'23'0,"-3"4"-24"16,7-29 48-16,0 1-47 15,0-1 0-15,0 0 0 16,0 1 0-16,3-4-4 16,8-3 1-16,3-3-11 15,3-9 1-15,1-10-2 16,0-3 1-16</inkml:trace>
  <inkml:trace contextRef="#ctx0" brushRef="#br0" timeOffset="18359.05">31905 8187 49 0,'7'22'24'0,"4"-3"-36"15,-8-16 50-15,-3 0-39 0,0 0 1 16,0 0-1-16,0 4 1 16,0-4-5-16,0 0 0 15,0 0-7-15,4 0 0 0</inkml:trace>
  <inkml:trace contextRef="#ctx0" brushRef="#br0" timeOffset="18921.41">31909 8479 40 0,'-7'22'20'0,"7"3"-21"15,0-22 32-15,0-3-31 16,0 0 1-16,3-6 1 16,1 3 0-16,3-4-3 15,3 1 1-15,5-3 1 16,-1-1 0-16,7-2 0 15,-4 2 0-15,-2 4 0 16,-1 3 0-16,0 3 0 16,0 3 0-16,-4 3 0 15,1 1 0-15,0-1 0 16,-1-3 1-16,4 0-1 16,0 3 1-16,1 4 0 0,2 2 0 15,-3 1 0-15,0-4 0 16,1-6-1-16,-1 1 0 15,-4-4 0-15,1-13 0 47,-1 4-1-47,4 2 1 16,-3-5-2-16,3-4 1 0,-3-3 0 0,-8 0 0 16,-10 4-1-16,0 5 1 15,0 7 0-15,0 13 1 0,-4 2-1 16,1 4 1-16,-1 9 0 15,4 3 0-15,4 4 0 16,6-1 0-16,4-3 0 16,7-3 0-16,11 0-1 15,3-9 0-15,1-7-1 16,-1-5 0-16,-11-4-9 16,-2-4 0-16,-15-8-6 15,0 6 0 16</inkml:trace>
  <inkml:trace contextRef="#ctx0" brushRef="#br0" timeOffset="21559.05">28639 8253 28 0,'10'9'14'0,"1"1"-2"0,-8-7 15 16,1 3-25-16,-1 1 1 15,-3-1 1-15,-7 0 1 16,-3 7-5-16,-12 15 1 0,-9 3 3 16,-8 7 0-16,-3 15-1 15,-4 10 0-15,-11 15-1 16,1 4 1-16,-1-4-2 16,4-15 0-16,11-13-2 15,7-9 1-15,7-7-7 16,10-12 1-16,7-6-9 15,11-13 1-15</inkml:trace>
  <inkml:trace contextRef="#ctx0" brushRef="#br0" timeOffset="21830.99">28303 8366 48 0,'4'3'24'0,"3"3"-25"0,-4-3 39 0,1 4-38 0,0 5 0 0,-4 4 1 0,3 0 0 16,-3 6-1-16,-3 6 0 15,3 3 0-15,-4 4 1 16,0-1-4-16,1-2 1 31,-4-14-12-31,0 1 0 0</inkml:trace>
  <inkml:trace contextRef="#ctx0" brushRef="#br0" timeOffset="22252.48">28737 8498 33 0,'4'-4'16'0,"-8"8"-5"0,4-4 17 15,0 0-24-15,0 3 1 16,-3 0 4-16,3 0 1 16,0 0-12-16,3 0 1 15,1 0 8-15,6 4 1 16,5-1-3-16,6 0 1 15,0-3-3-15,4 4 0 16,-1-4-2-16,-3-3 1 16,-3 0-6-16,-4 3 0 0,-3-6-7 15,-4 3 0-15,-7 0-8 16,-7-3 1-16</inkml:trace>
  <inkml:trace contextRef="#ctx0" brushRef="#br0" timeOffset="22442.76">28635 8689 58 0,'14'19'29'0,"21"-4"-29"16,-21-11 50-16,4-1-48 16,7 3 1-16,7-3-1 15,-1 3 1-15,-2-3-6 16,-5 4 1-16,-3-4-3 15,-6 3 0-15,-8 0-14 16,-7-9 1-16</inkml:trace>
  <inkml:trace contextRef="#ctx0" brushRef="#br0" timeOffset="23509.16">29118 8708 48 0,'4'19'24'0,"-8"-4"-19"0,4-12 32 0,-3 7-37 15,-1-4 1-15,1 0 1 16,-4 4 1-16,0-1-3 15,3 1 0-15,1-4 1 16,3-6 0-16,3-10 0 16,8-2 1-16,3-7-1 15,3 0 0-15,1-3-1 16,7 0 1-16,3 4 0 16,0-1 0-16,0 6-1 15,-3 4 1-15,-4 6-1 16,-7-4 1-16,-3 14-2 15,-4 2 1-15,-3 0-1 16,-4 4 1-16,0 0-1 16,-4-4 1-16,4-3-1 15,0 0 1-15,0 1 0 16,0-1 0-16,0-3 0 0,4 0 1 16,-1 0-1-16,1 1 1 15,3-4-1-15,0 0 0 16,3-4 0-16,1-5 0 15,3 0-1-15,0-4 1 16,0 1 0-16,0-4 0 16,0 3 0-16,1 1 0 15,-5-1 0-15,-3 4 0 0,0 3 0 16,0 6 0-16,0 3 0 16,-3 3 0-16,-4 3 0 15,0 7 0-15,0-3 0 16,0 2 0-16,0 1-1 15,0 6 1-15,0 0 0 16,0 6 0-16,-4-3-1 16,1-3 1-16,-1 0-5 15,4-6 1-15,4-4-7 16,-4-2 0-16,14-4-5 16,4-6 0-16</inkml:trace>
  <inkml:trace contextRef="#ctx0" brushRef="#br0" timeOffset="23795.25">30000 8614 46 0,'7'12'23'0,"-7"-9"-20"0,0-3 41 16,-7 7-42-16,-3-4 0 15,-8 3 2-15,-10 0 1 16,0 7-6-16,-4 12 0 16,-3 9 4-16,-4 4 1 15,0 9-2-15,0-3 1 16,4-6-6-16,3-10 1 0,7-6-6 16,11-13 1-16,7-9-6 15,7-6 0-15,4-3-5 16,3-10 0-16</inkml:trace>
  <inkml:trace contextRef="#ctx0" brushRef="#br0" timeOffset="24024.54">29718 8604 28 0,'4'3'14'0,"-4"26"-2"16,0-26 22-1,0 3-30-15,-4 3 0 0,0 1 3 16,4 2 1-16,0 4-9 15,0 0 0-15,8 9 6 16,2 0 0-16,4 3-2 16,0 0 1-16,0 7-3 15,1-4 1-15,-1 1-3 16,-4-7 1-16,1-3-6 0,-4-7 0 16,0-2-10-16,0-16 0 15</inkml:trace>
  <inkml:trace contextRef="#ctx0" brushRef="#br0" timeOffset="24311.87">30036 8805 59 0,'7'3'29'0,"0"6"-33"0,0-5 49 0,10-4-45 15,8 3 1-15,7 3 0 16,0 3 1-16,-1 1-3 16,-3-4 0-16,-6 0-3 15,-8-2 0-15,-7-1-9 16,-7-3 1-16,3-13-5 15,4 1 0-15</inkml:trace>
  <inkml:trace contextRef="#ctx0" brushRef="#br0" timeOffset="24531.42">30205 8604 49 0,'0'22'24'0,"-14"13"-31"0,10-20 46 16,-6 7-40-16,-4 16 1 15,-1 3 0-15,-2 6 0 16,-1 0 0-16,8-10 0 16,-1-5-6-16,0-10 0 0,4-7-7 15,4-5 1 1</inkml:trace>
  <inkml:trace contextRef="#ctx0" brushRef="#br0" timeOffset="24848.36">30575 8482 48 0,'-3'28'24'0,"-15"38"-27"0,11-47 40 0,-4 9-36 16,-3 19 0-16,-3 6 1 16,-4 7 1-16,-4-4-4 15,4-5 0-15,3-4 0 0,4-16 0 16,3-6-6-16,8-9 1 15,6-10-6-15,4 0 0 16,4-9-2-16,0-3 0 16</inkml:trace>
  <inkml:trace contextRef="#ctx0" brushRef="#br0" timeOffset="25102.81">30473 8883 40 0,'7'16'20'0,"4"3"-22"16,-4-16 41-16,3 3-34 15,4 7 1-15,4-1 2 16,3 1 0-16,11 6-11 16,0-4 1-16,-4 4 6 15,-7 3 1-15,-10 3-4 16,-15 0 0-16,-10 4-1 15,-7-1 0-15,-11-3-3 16,-10-9 0-16,-8-10-9 16,4-9 0-16,4-13-4 15,17-3 0-15</inkml:trace>
  <inkml:trace contextRef="#ctx0" brushRef="#br0" timeOffset="25940.89">28056 7939 37 0,'-3'13'18'0,"-1"3"-14"16,4-10 28-16,-3 13-30 15,-4 3 0-15,-4 15 3 16,-6 17 1-16,-5 8-7 16,-6 10 1-16,-4 19 3 15,1 10 1-15,-5 5-3 0,1-2 1 16,3-16-7-1,4-22 0-15,7-13-10 0,10-19 1 16</inkml:trace>
  <inkml:trace contextRef="#ctx0" brushRef="#br0" timeOffset="27128.61">28166 7908 19 0,'7'19'9'0,"7"-10"3"16,-11-9 1-16,5 3-11 15,-1 4 0-15,0 2 4 0,0-3 0 16,3 1-6-16,4-1 1 15,4 3 4-15,0-2 0 16,3-4 0-16,-4-3 0 16,1 0-1-16,0 3 0 15,3-3-1-15,7 3 1 16,4 0-2-16,14 0 1 16,3-6-1-16,15 0 0 15,6 0-1-15,-6 0 1 16,-1 0-1-1,8 3 0-15,-4 3 0 0,3 3 0 0,-6 3 0 16,3 1 0-16,0 2-1 16,-4-2 1-1,1-4-1-15,10 0 1 0,11 1-1 16,-1-1 0-16,1-3-1 16,-4 3 1-16,-14 1 0 15,-3-4 0-15,-4 3-1 16,3-3 1-16,-3 7-1 15,-11-4 1-15,11 0 0 16,0-3 0-16,4 0-1 16,-1 0 1-16,-3 1 0 15,7 2 0-15,4 3 0 16,-8 1 0-16,-6 2 0 16,-4 1 0-16,-7-4 0 15,-7-3 0-15,-4 4-1 0,-7 2 1 16,0 1-1-1,-3-4 1-15,-4 4 0 0,0-4 0 16,4 4-1-16,-4 3 1 63,0 2-1-63,-3 7 1 0,-4 4-1 0,-3-1 1 0,-4-3-1 0,-7 9 1 0,-4 7 0 15,1 3 0-15,-4 9 0 0,0 13 0 16,-8 0-1-16,-2 3 1 15,-4-3 0-15,-1 3 0 16,1 3-1-16,4-9 1 0,6-4 0 16,0 1 0-16,8-7 0 15,-1-3 1-15,1-9-1 16,-4-3 1-16,0-4-1 16,-4 1 0-16,1-7-1 15,-5 0 1-15,1-6-2 16,-7-3 1-16,-14-3 0 15,0-10 0-15,-8-3 0 16,-13-6 1-16,-22-6 1 16,-13-10 0-16,-12 0 0 15,-17 3 1-15,-17-6 0 16,-8 4 0-16,-14-8-1 16,-6 1 0-16,-1 0-1 15,7 6 1-15,-3-3-1 16,-4-3 1-16,7 3 0 0,4-3 0 15,7-3-1-15,-4 3 1 16,22 0-2-16,6 0 1 16,4 3-2-16,4 6 0 15,13 1-6-15,5-4 0 16,9 3-8-16,12-3 1 16</inkml:trace>
  <inkml:trace contextRef="#ctx0" brushRef="#br0" timeOffset="31990.95">1517 4597 42 0,'11'9'21'0,"-11"7"-8"0,7-13 22 0,-7 6-32 16,0 7 0-16,0 9 3 16,0 6 1-16,0 23-8 15,0 5 1-15,-7 13 4 16,-4 13 1-16,4 3-3 15,3-3 1-15,-6-7-3 16,10-9 0-16,-7-22-5 16,3-12 0-16,-3-20-8 15,-3-12 1-15,-1-12-6 16,0-7 0-16</inkml:trace>
  <inkml:trace contextRef="#ctx0" brushRef="#br0" timeOffset="32428.4">1686 5337 42 0,'11'28'21'0,"7"-3"-14"0,-8-16 35 0,1 10-40 16,-1-6 1 0,1 2 2-16,-1 1 0 15,-3-6-6-15,4-7 0 16,-11-13 4-16,4-12 0 0,3-9-1 16,-7-10 0-16,10-9-2 15,-3-10 1-15,-3-2-1 16,-4-13 1-16,7-4 0 15,-7 7 0-15,0 6-1 16,0-3 0-16,0 19-1 16,3 3 0-16,4 9 0 15,-3 7 0-15,3 9-2 16,4 6 1-16,6 7 1 16,4 3 0-16,-10-1 0 15,10 1 0-15,-14 9-6 16,4 0 1-16,-8 10-10 15,-6 3 0-15</inkml:trace>
  <inkml:trace contextRef="#ctx0" brushRef="#br0" timeOffset="32641.92">1566 5139 60 0,'11'28'30'0,"10"-18"-21"0,-10-10 50 0,-1 3-57 15,1 3 1-15,6 4 0 16,1-10 1-16,14-4-6 16,7-2 1-16,3-3 0 15,4 3 1-15,-7-7-11 16,3 0 1-16,-14-8-11 16,-3 5 0-16</inkml:trace>
  <inkml:trace contextRef="#ctx0" brushRef="#br0" timeOffset="33273.6">3570 4753 51 0,'7'13'25'0,"7"31"-18"15,-7-25 35-15,-7 6-41 16,0 0 1-16,0 9 0 16,-7 10 0-16,4-3-3 0,-15 9 0 15,4 0-1-15,0-9 1 16,3-9-7-16,1-11 0 16,6-8-8-16,-3-19 0 15</inkml:trace>
  <inkml:trace contextRef="#ctx0" brushRef="#br0" timeOffset="33779.62">3440 4735 44 0,'-7'15'22'0,"14"-21"-12"0,-7 6 32 0,7-3-40 16,3-6 1-16,4-1 2 15,11-15 0-15,7 3-4 16,0 0 0-16,17 3 5 16,0 4 1-16,1 5-1 15,-8 7 1-15,-7 3-3 16,-10 0 1-16,-7 10-3 16,-18 11 0-16,-11 5-2 15,-10 5 0-15,3 3-2 16,-10 7 0-16,3-6 0 15,1-1 0-15,-1-6-1 16,0-3 0-16,1-9-2 0,6 0 1 16,7-7-1-16,1-3 1 15,-1-6 1-15,11 7 0 16,4-4 2-16,3 3 0 16,3 0 1-16,-6 4 1 15,10 6 0-15,-3 9 1 16,-1 0-1-16,4 9 1 15,0 7-2-15,-3 0 1 16,0-4-1-16,-1-2 0 0,1-4-7 16,-1-6 0-1,-3-12-11-15,4-19 0 63</inkml:trace>
  <inkml:trace contextRef="#ctx0" brushRef="#br0" timeOffset="34215.25">4015 4923 67 0,'10'41'33'0,"-10"-16"-35"16,0-16 56-16,0 10-55 0,4-3 1 15,-4 12 2 1,0-9 0-16,7-4-2 16,-7-2 1-16,0-4-1 0,0-2 1 15,0-4 0 1,0 3 0-16,3-3-1 0,4-3 0 16,4 0-1-16,-4 0 1 15,4 0-1-15,3 3 1 16,-4 0-1-16,1 10 0 15,3 9 0-15,-3-7 1 16,-8 7 0-16,4-3 0 16,4-6 0-16,-1-10 0 0,8-9 1 15,3-7 0-15,0-3 0 16,-3-6 1-16,7-3-1 16,-1-6 1-16,-10 0-1 15,4-1 1-15,-7-5-2 16,-8-4 0-16,-3 0-2 15,-3 0 0-15,-4 1-4 16,3-11 0-16,4 4-15 16,-11-6 1-16</inkml:trace>
  <inkml:trace contextRef="#ctx0" brushRef="#br0" timeOffset="35626.68">5817 4503 61 0,'4'25'30'0,"-8"15"-32"15,4-33 43-15,0 15-38 16,0 3 0-16,-10 12 2 16,6 17 1-16,1 2-6 0,-1-12 0 15,1 9 4-15,3-9 1 16,-4-6-3-16,4-10 1 15,-7-9-2 1,4-13 0-16,-8-6-2 0,-7-3 1 16,1-6-1-16,-8-4 0 15,0 1 0-15,1 2 0 16,-8 1-1 46,4-4 1-62,-8 10-2 0,1 9 0 0,7 7 1 0,0-1 0 16,6 4 0-16,5 6 1 0,6 3 1 0,8 0 0 0,13 0 1 0,4 0 1 0,15 1-2 16,9-8 1-16,12-2-4 15,-1-10 0-15,-6-6-7 16,-1-3 1-16,4 0-6 16,3-3 0-16,0-7 1 15,-6-2 1-15,3-4 5 16,-8-3 1-16,5 3 8 15,-11 0 1-15,-4 7 8 16,0 2 0-16,-7 4 1 16,-7-4 1-16,0 4-3 15,-3 3 1-15,-7 6-2 0,-8 3 0 16,-7-2-3-16,-3 5 0 16,0 4-3-16,-3-1 1 31,-15 13-1-31,11-9 0 15,-8-4-3-15,19 1 1 16,-1 0-2-16,11-10 1 16,11 3-2-16,-4-3 1 15,7-6-1-15,4-6 1 16,-4-1 0-16,3-6 0 16,5 1 1-16,6 2 0 15,0-9 0-15,-7 7 0 0,4 5 0 16,0-2 0-16,-4 8 1 15,-4 4 0-15,-3 4-1 16,4 8 1-16,-11 4 0 16,4 6 0-16,-1-7-1 15,1 1 1-15,-8-6 0 16,4-7 0-16,8-10 0 16,9-5 0-16,-3-13-1 15,8-16 1-15,-5-6-1 16,5-9 1-16,-1-10-1 15,-7-10 0-15,-3-15 0 16,-18-6 1-16,0 9 0 16,-7-12 1-16,0 22-1 15,-4 9 1-15,0 12 0 16,-3 17 1-16,4 18 0 16,-12 22 1-16,5 15-1 0,6 32 1 15,-6 10 0-15,6 15 0 16,4 22-1-16,3 22 1 15,4-9-2-15,4-13 0 16,3-13-3-16,0-24 0 16,4-20-5-1,-1-18 0-15,-6-10-9 0,-4-18 1 16,-4-13-3-16,-6-3 0 16</inkml:trace>
  <inkml:trace contextRef="#ctx0" brushRef="#br0" timeOffset="36167.53">6325 4760 56 0,'21'44'28'0,"8"-41"-30"0,-19 0 57 0,11 0-54 16,1-3 1-16,6 0-2 16,11 0 0-16,-8 0-3 15,8 3 1-15,0 0-4 16,-4-3 1-16,1 10-6 15,-12-10 0-15,1 0-2 16,-4 0 1-16,-3 0 3 16,-4 0 0-16,4-7 7 15,-8 4 0-15,1 6 7 16,-1 4 0-16,1-4 5 16,-4 3 0-16,3 0-1 0,-10 1 1 15,0-1-4-15,-7 3 1 16,-3-2-3-16,-4 2 0 15,-4 4-3-15,0-1 1 16,4 1-1-16,-7-1 0 16,7 1 0-16,3-4 0 15,8-3-1-15,6-2 1 16,8-1 0-16,7-3 0 16,-1 3-1-16,5-3 0 15,-8 0-1-15,0-6 0 0,0-1 0 16,3-2 0-16,-9-4 0 15,2 7 0-15,1 0 0 16,-1 0 0-16,-6 6 1 16,10 3 0-16,-3 9 1 15,-1 1 0-15,1-4-1 16,3 1 1-16,0 5-3 16,0-2 0-16,4-4-4 15,-8-3 0-15,4-6-11 16,4 0 1-16</inkml:trace>
  <inkml:trace contextRef="#ctx0" brushRef="#br0" timeOffset="36381.14">7324 5070 65 0,'42'66'32'0,"-24"-31"-44"0,-18-20 58 16,-7 10-47-16,-8 4 0 15,-6-1-6-15,-7 9 1 0,0-8-7 16,0-7 1 0</inkml:trace>
  <inkml:trace contextRef="#ctx1" brushRef="#br0" timeOffset="32160.47">4604 2217 0</inkml:trace>
  <inkml:trace contextRef="#ctx0" brushRef="#br0" timeOffset="38012.37">8703 5287 42 0,'0'6'21'0,"4"-25"-16"0,-1 10 22 16,1-7-25-16,-4-6 1 16,0-9 3-16,-4-10 0 15,-3-9-7-15,-11-13 1 16,4-6 4-16,-7-3 1 16,7 0-2-16,0-7 1 15,3 7-2-15,8 0 1 16,3 0-2-16,3 6 0 0,4 0 0 15,11 10 0-15,0 3-1 16,6 9 1-16,1 3-2 16,0 19 0-16,3 3-3 15,0 10 1-15,4 15-6 16,-7 6 0-16,-1 7-8 16,-3 0 0-16</inkml:trace>
  <inkml:trace contextRef="#ctx0" brushRef="#br0" timeOffset="39334.37">8340 4876 36 0,'-14'6'18'0,"7"-22"-6"16,7 10 18-16,0 0-23 16,0 6 0-16,3-6 5 15,4 2 0-15,7 1-14 16,11 0 0-16,3-3 10 16,11 3 1-16,7 3-4 15,10-10 0-15,8 4-5 16,-4 0 1-16,-4 3-6 15,-6 3 0-15,-8 0-11 16,-7 3 1-16,-14 0-6 16,-3 0 1-16</inkml:trace>
  <inkml:trace contextRef="#ctx0" brushRef="#br0" timeOffset="39587.9">9066 4938 52 0,'-3'41'26'0,"3"-25"-28"0,0-10 46 0,-4 4-42 16,1 5 0-16,-1 4 0 15,4 6 1-15,-3-12-6 16,3 2 1-16,3-5-4 15,4-10 1-15,-3-10-11 16,3-12 1-16</inkml:trace>
  <inkml:trace contextRef="#ctx0" brushRef="#br0" timeOffset="39760.51">8961 4612 45 0,'7'-12'22'0,"10"18"-17"0,-10-6 31 0,4-6-36 16,3 6 0-16,4-3 0 16,-4 3 0-16,0 0-3 0,4-10 1 15,3-2-7 1,3-10 1-16,5-3-6 0,-1-13 1 16</inkml:trace>
  <inkml:trace contextRef="#ctx0" brushRef="#br0" timeOffset="40004.44">9405 3838 43 0,'14'37'21'0,"4"20"-20"0,-15-35 38 0,-3 19-37 0,0 12 1 0,0 16 0 0,-3 19 1 0,-1 12-6 15,1 16 1-15,3 16 2 16,0-13 1-16,0-6-6 15,3-38 1-15,1-12-7 16,-4-16 1-16,0-16-5 16,-4-15 1-16,-3-16-2 15,0-16 1-15</inkml:trace>
  <inkml:trace contextRef="#ctx0" brushRef="#br0" timeOffset="40147.37">9193 4797 57 0,'11'35'28'0,"28"-13"-33"0,-29-19 65 0,8-3-58 16,10-6 0-16,8-4-1 15,13-2 1-15,11-7-5 16,-4 3 0-16,-3 1-6 0,-3 5 1 16,-1 4-11-16,-14 6 1 15</inkml:trace>
  <inkml:trace contextRef="#ctx0" brushRef="#br0" timeOffset="40758.26">11067 4982 47 0,'-14'7'23'0,"-4"-4"-13"0,11-3 33 16,0 3-41-16,-4 0 1 15,-6 6-1-15,-5-5 1 16,-2 2-4-16,-5 0 0 16,-2 0 2-16,10 4 1 15,-1 2-2-15,5 7 1 16,-1-9-2-16,8 2 1 15,-1 1-2-15,7-4 1 16,1-6-2-16,6 4 1 16,12-7-1-16,6 0 0 15,0-7 1-15,7 1 0 0,0-3 1 16,-3-1 1 0,-4-2 0-16,0 2 0 0,1 1 1 15,-1-1 0-15,0 10 0 16,4 10 1-16,-1 9-1 15,1-1 1-15,0 14 0 16,-1 9 0-16,-3 2-2 16,1-8 1-16,-5-4-4 15,1-9 1-15,-4-12-12 16,0-13 0-16,-7-13-2 16,7-6 0-16</inkml:trace>
  <inkml:trace contextRef="#ctx0" brushRef="#br0" timeOffset="41181.48">12344 4484 48 0,'0'44'24'0,"-21"40"-23"0,17-59 45 0,-3 19-45 16,0 19 1 0,-4 12 0-16,4-3 0 0,0-9-4 15,0-16 0-15,4-12-1 16,3-7 0-16,3-19-2 16,1-12 0-16,-1-6-3 15,-3-13 0-15,-3 9-4 16,-4 4 0-16,0-7 0 15,0 1 1-15</inkml:trace>
  <inkml:trace contextRef="#ctx0" brushRef="#br0" timeOffset="41382.08">12308 4992 36 0,'32'15'18'0,"49"-5"-6"0,-60-10 35 15,4 3-46 1,0 3 1-16,-7 4 0 0,-4 2 0 15,-11 10-3-15,-10-6 0 16,-11 6 1-16,-3 0 0 16,-7 0-5-16,-4-3 1 15,-3-4-10-15,7-2 1 16,3-7-2-16,15 0 1 16</inkml:trace>
  <inkml:trace contextRef="#ctx0" brushRef="#br0" timeOffset="41780.28">12905 5086 58 0,'24'25'29'0,"-17"-19"-41"15,-7-6 61-15,-3 0-49 16,-4 0 1-16,-11 0 0 15,-7 0 0-15,-6 7-1 16,-5-1 0-16,5 0 1 16,2 0 0-16,-2 10 0 15,2 3 0-15,5-7-1 0,3 4 0 16,10-3-1-16,8-7 0 16,10-3-1-1,10-3 0-15,8-3 0 0,3-7 1 16,4 7 0-16,-4-3 0 15,0 0 1-15,-3-1 0 16,-4 4 0-16,-3 3 1 16,-1 3-1-16,1 10 1 15,-7 0-1-15,3 2 0 16,-7 1 0-16,3-7 0 16,-3 7-6-16,1-3 1 15,-5-4-10-15,1-9 0 0</inkml:trace>
  <inkml:trace contextRef="#ctx0" brushRef="#br0" timeOffset="42096.07">13233 4945 53 0,'0'15'26'15,"-4"7"-28"-15,1-22 41 0,-1 7-38 16,-3 2 1-16,-4 4 0 0,-3-1 0 0,0 1-3 15,0-1 1-15,4 10 1 16,-1-12 1-16,7 2-1 16,8 1 1-16,3-4-1 15,7 1 0-15,0-4 0 0,4-3 0 16,-4 0-1-16,0 3 1 16,-3 10-2-16,-8 3 1 15,-3 6-1-15,-3-3 1 16,-8-3-3-16,-3-4 1 15,0-2-4-15,3-1 1 16,8-8-7-16,-1-8 1 16,11-5-5-16,11-7 1 15</inkml:trace>
  <inkml:trace contextRef="#ctx0" brushRef="#br0" timeOffset="42296.26">13526 5095 48 0,'7'47'24'0,"-7"-12"-25"0,0-23 44 0,-4 7-43 15,1 3 1-15,-1-3-1 16,4 0 0-16,0-7-4 16,0-5 0-16,0-7-9 15,4-13 1-15,-4-15-3 16,-4 0 1-16</inkml:trace>
  <inkml:trace contextRef="#ctx0" brushRef="#br0" timeOffset="42446.02">13480 4938 47 0,'21'29'23'0,"-4"-4"-29"0,-13-25 47 15,0 3-45 1,3 0 1-16,3 0-10 0,8-3 1 15,-1 0 7-15,5-3 0 16</inkml:trace>
  <inkml:trace contextRef="#ctx0" brushRef="#br0" timeOffset="42743.17">13966 4992 46 0,'39'19'23'0,"-14"-4"-24"0,-25-15 39 0,0 0-41 16,-4 0 1-16,-6 0 0 16,-8 3 0-16,-6 4 3 15,-5 5 0-15,-6 10-1 16,7-6 0-16,3 0 3 16,4 6 1-16,3 6 1 15,11 0 0-15,7 0 1 16,14-3 1-16,11 0-2 15,10-9 1-15,8-7-3 16,-1 1 0-16,0-16-5 16,-6 2 0-16,-8-5-14 15,-11 0 0-15,-6 5-3 16,-4 4 1-16</inkml:trace>
  <inkml:trace contextRef="#ctx0" brushRef="#br0" timeOffset="43705.03">2621 6265 55 0,'4'0'27'0,"-8"0"-19"0,-6 3 28 16,-1-3-34-16,-3 0 1 15,0 0 2-15,-4 6 0 16,-3 1-7-16,0 2 1 16,-7 7 4-16,-4 6 1 15,4 6-2-15,6 6 0 16,1 7 0-16,11 3 0 16,3 3-1-16,17 3 1 15,8-9-2-15,14-6 0 16,-11-14-5-16,18-5 1 15,-1-10-8-15,12-2 1 0,-1-14-9 16,1-2 0-16</inkml:trace>
  <inkml:trace contextRef="#ctx0" brushRef="#br0" timeOffset="43942.25">2843 6425 45 0,'-3'28'22'0,"3"7"-16"16,0-20 34-16,0 4-38 16,0 12 0-16,0-2 2 15,3 5 0-15,4 4-5 16,4-1 1-16,10-8 3 16,0-7 1-16,8-7-3 0,-1-5 1 15,-3-13-2 1,-1-10 1-16,-13-6-6 0,3-3 0 15,0-3-12-15,-3-6 0 16</inkml:trace>
  <inkml:trace contextRef="#ctx0" brushRef="#br0" timeOffset="44288.44">3323 6663 48 0,'7'28'24'0,"-7"-12"-18"0,0-16 32 0,0 0-38 16,0-6 1-16,0-4 1 16,-7-2 1-16,7-10-3 15,0-6 0-15,-3-1 2 16,3 1 0-16,-7 0 0 15,14 6 0-15,-7 6 0 16,10 4 1-16,8 2-1 16,3 4 1-16,7 3-4 15,-3 3 0-15,3 0-5 16,0 3 1-16,-10-3-10 16,3-6 0-16,-10-4-4 15,-1 4 1-15</inkml:trace>
  <inkml:trace contextRef="#ctx0" brushRef="#br0" timeOffset="44563.95">3641 6469 55 0,'17'12'27'0,"-6"4"-34"0,-4-7 54 15,4 4-46-15,-8 3 0 16,4 12 2-16,4-3 1 0,-8 3-5 15,4 0 0 1,0-3 2-16,-7-3 1 0,4-6-1 16,3-3 0-16,4-10 0 15,-1-10 1-15,1-5 0 16,-1-4 0-16,8-9 0 16,-8-3 0-16,12-3-2 15,-5-4 1-15,4 4-8 16,1 3 0-16,6 2-11 15,-3-2 0-15</inkml:trace>
  <inkml:trace contextRef="#ctx0" brushRef="#br0" timeOffset="44934.43">4124 6660 53 0,'25'9'26'0,"-8"-18"-24"16,-10 3 37-16,15-10-39 0,-1-3 0 15,7-9 0-15,-7 3 1 16,0-6-2-16,-3 2 1 16,-8 1 0-16,-10 0 0 15,-7 0 0-15,-7 3 0 16,0 12-1-16,-7 7 0 15,7 12 0-15,-4 7 1 16,-3 9-1-16,11 15 1 16,-1 4 0 15,11 6 1-31,0 6 0 0,3-6 1 0,15-9 0 0,10-10 0 0,15-3-1 16,-5-12 1-16,5-10-6 15,3-12 1-15,-15-7-10 16,-2-3 0-16,-8-6-3 15,-7 0 0-15</inkml:trace>
  <inkml:trace contextRef="#ctx0" brushRef="#br0" timeOffset="45580.3">5549 5958 52 0,'0'3'26'0,"-10"9"-29"0,10 1 51 16,-11 3-46-16,-3 2 1 15,0 7 2-15,-7 7 1 16,-4 9-7-16,0 12 1 16,1 10 4-1,2 21 1-15,8 7-2 0,0 6 0 16,7 4-3-1,4-17 1-15,3-15-8 0,10-12 0 16,4-13-13-16,11-22 1 16</inkml:trace>
  <inkml:trace contextRef="#ctx0" brushRef="#br0" timeOffset="46376.15">5958 6798 45 0,'-7'22'22'0,"18"-13"-9"0,-11-9 26 0,0 0-37 16,7 0 1-16,0 0 1 15,7-3 0-15,4-9-4 16,-4-13 0-16,11-7 4 16,-4-9 0-16,-4-12-1 15,5-3 1-15,-8-10-2 16,0 6 0-16,-4-6-2 15,-6-3 1-15,3 10-4 16,-7-7 0-16,-7 16-3 0,3 3 1 16,-3 9-1-16,0 7 0 15,-3 15-2-15,-1 10 1 16,1 12 2-16,-1 7 1 16,0 9 2-16,8 12 0 15,-1 7 2 1,4 12 0-16,7 13 3 0,0 12 1 15,4 1 0-15,3 6 0 16,4-13-1-16,-8-10 0 16,8-8-3-16,-7-10 0 15,6-13-8-15,1-15 1 0,7-7-8 16,-4-12 0-16</inkml:trace>
  <inkml:trace contextRef="#ctx0" brushRef="#br0" timeOffset="46602.35">6445 6550 57 0,'11'22'28'0,"-22"19"-29"0,11-35 50 0,-7 4-47 15,4-1 1-15,-8 4 0 16,4-1 1-16,4-2-6 15,-1-1 1-15,8-6-2 16,-1-6 1-16,1-3-9 16,-1-10 1-16,8-9-8 15,-11-3 0-15</inkml:trace>
  <inkml:trace contextRef="#ctx0" brushRef="#br0" timeOffset="46779.94">6410 6406 55 0,'11'13'27'0,"3"2"-34"0,-11-21 48 15,4 6-42-15,4 0 1 0,-4 0-7 16,7 0 1-16,4 0-3 16,3 0 1-16,0-3-7 15,0 0 1-15</inkml:trace>
  <inkml:trace contextRef="#ctx0" brushRef="#br0" timeOffset="47334.35">6668 6707 52 0,'7'41'26'0,"-7"-19"-35"16,0-19 52-16,0-3-44 15,0 0 1-15,0 0 1 16,0-6 0-16,3-7-1 15,4-3 0-15,-3 1 0 16,3-1 1-16,3 4-1 16,1-4 1-16,7 3 0 15,-8 7 0-15,8-3-1 0,-4-1 1 16,7 10-1-16,0 3 1 16,4 1 0-16,-11-1 0 15,0 3-1-15,7-3 0 16,-7 3 1-16,4-3 0 15,0 4 0-15,3-1 0 16,-7 0 0-16,4-3 1 16,-1 1-1-16,-6-4 0 15,3-7-2-15,0-2 1 16,-3 3-1-16,-1-4 1 0,-3-5-1 16,0-4 1-1,0 0-1-15,-3 3 1 0,-8 4 0 16,1 5 0-16,-1 7 0 15,1 10 1-15,-1 5-1 16,1 4 1-16,-1 3-1 16,4 3 0-16,0 4 1 15,7-1 0-15,4-6-1 16,3 0 1-16,4-4-1 16,-4-8 0-16,7-7-2 15,4 3 1-15,-4-9-4 16,7-9 1-16,-7-4-12 15,7-9 1-15,-6 3-1 16,-5 0 0-16</inkml:trace>
  <inkml:trace contextRef="#ctx0" brushRef="#br0" timeOffset="47605.15">7489 5801 59 0,'-10'19'29'0,"13"9"-29"0,1-16 60 0,7 4-59 16,13 19 0-16,1 15 1 15,10 16 1-15,4 21-4 16,-14 11 0-16,-4 18 2 15,-7-3 0-15,-14-1-4 16,-11-11 0-16,-6-20-7 16,-11-15 0-16,3-19-10 15,0-19 1-15</inkml:trace>
  <inkml:trace contextRef="#ctx0" brushRef="#br0" timeOffset="48448.62">9186 5804 46 0,'18'0'23'0,"-18"9"-20"0,0-15 33 0,0 6-33 16,0 0 1-16,0 6 1 16,0 4 1-16,-7 2-7 15,3 13 0-15,4 19 5 16,-7 13 1-16,4 9-2 16,-8 15 0-16,1 7-1 15,3 9 0-15,0-15-5 16,3-16 1-16,4-19-9 15,-7-13 0-15,3-25-7 16,-3-18 0-16</inkml:trace>
  <inkml:trace contextRef="#ctx0" brushRef="#br0" timeOffset="48976.74">8911 6362 54 0,'18'32'27'0,"14"-4"-26"0,-18-25 46 16,-4 0-45-16,8-3 0 15,3 3 2-15,4-3 1 16,10 3-6-16,11-3 0 16,7 0 2-16,-4 3 1 15,1 1-2-15,-5-1 0 16,1 0-3-16,0 0 0 0,-7-3-1 15,0-3 0-15,-4 0 1 16,-7-4 0-16,4 1 0 16,-4-3 1-16,4-4 2 15,-11 4 1-15,0-1 1 16,-3 1 0-16,-11 0 0 16,0-4 0-16,-7 7-1 15,-7 3 0-15,0-1 0 16,-7 11 0-16,-4 5-1 15,-3 7 1-15,-4 6-2 16,4 13 1-16,0 3 0 16,7-4 0-16,7 4 0 15,10-10 0-15,12-9-1 16,2-12 1-16,11-10 1 16,1-13 0-16,-1-9-1 15,-3-6 0-15,-11-7-8 16,-4 4 1 46,-10-7-10-46,-3 4 1-16</inkml:trace>
  <inkml:trace contextRef="#ctx0" brushRef="#br0" timeOffset="50068.48">11356 5892 46 0,'14'0'23'0,"0"6"-11"0,-10-6 24 15,3 6-34-15,0 7 1 16,-4 6 3-16,1 15 1 15,-4 4-8-15,0 9 1 0,-4 6 4 16,1 10 1-16,-1 3-2 16,1 3 0-16,3-16-2 15,-4-6 1-15,1-16-3 16,-4-12 1-16,-4-13-1 16,0-12 0-16,-3-6 0 15,-7-7 0-15,-7-3-2 16,-7 3 1-16,-8 0-2 62,1 4 0-62,-7 11-3 0,3-2 0 0,0 12 0 16,7 7 1-16,11 6 1 0,3 3 0 0,11 9 3 0,11 7 0 16,13-1 4-16,15-2 0 0,17-1 0 15,18-5 1-15,0-7-2 16,7-4 1-16,11-5-4 15,-8-7 0-15,-3-6-12 0,7-9 1 16</inkml:trace>
  <inkml:trace contextRef="#ctx0" brushRef="#br0" timeOffset="50683.66">11857 6381 40 0,'0'-3'20'0,"0"15"-11"16,0-8 27-16,-7 2-35 0,0 0 1 15,-4 3 2-15,-3-2 1 16,-4 2-5-16,1 1 0 0,-1 2 3 16,1 4 1-16,-1-4-1 15,4 7 0-15,7 0-1 16,3-3 0-16,4 6-1 16,7-13 0-16,4-3-2 15,3-6 1-15,0-6-1 16,0-7 1-16,-3-2-1 15,-1-1 0-15,1 0 0 16,-1 1 0-16,1 2 0 16,0 1 1-1,-1 2 0-15,4 4 0 0,0 6 0 16,4 0 0-16,-4 9 0 16,4 4 0-1,-1 15 0 1,1-3 0-16,0-6 0 15,3 3 0-15,7-13-1 0,0-5 1 16,4-14-1-16,3-9 1 16,1-9-1-16,-1-10 1 15,0-9-1-15,-3-15 0 16,-7-7 1-16,-11-16 1 16,-4-3-1-16,-3-3 1 15,-3 13-1-15,-8 0 1 16,-3 12 0-16,-3 12 1 15,-4 10-2-15,-4 19 1 16,-3 22 0 0,-4 13 1-16,-3 21 0 0,-4 19 1 0,8 25-1 15,2 26 0-15,5 9 0 16,13 6 0-16,4-7-3 16,7-27 0-1,0-23-3-15,0-12 0 0,0-28-5 16,-7-19 0-16,0-9-9 15,-7-13 0-15</inkml:trace>
  <inkml:trace contextRef="#ctx0" brushRef="#br0" timeOffset="51254.51">11994 6375 62 0,'22'15'31'0,"9"-8"-36"0,-17-10 54 15,8-4-49-15,6-2 0 16,11 6 0-16,3-4 0 16,0 7-2-16,1 0 0 15,-12 7-4-15,-2-1 0 16,-5 0-7-16,-2 1 1 16,-1-4-3-16,0-3 1 15,0 0 6-15,0-3 0 16,0-4 6-16,-3 4 1 15,0 3 8-15,-4 3 0 16,0 4 4 31,-4-1 0-47,-6 0-3 0,-4 0 1 16,-11 1-4-16,-3-1 1 0,-3 0-3 0,-1 4 1 0,0 2-2 0,4 4 0 0,0 6-1 15,0 3 1-15,3 0-1 16,8 0 0-16,3-6 0 15,0-4 0-15,10-2-1 16,8-7 0-16,3-9 0 16,4-9 0-16,0-4-1 15,-1-6 1-15,-2-3-1 16,-1 3 1-16,0 3-1 16,-3 0 1-16,-4 4 0 15,0 2 1-15,-4 10-1 16,1 6 1-16,-1 10 0 15,-2 2 0-15,-1 7-1 0,0 0 1 16,3 6-1 0,4-6 0-16,4-6-1 0,3-7 0 15,7 1-6-15,1-4 1 16,-1-3-10-16,-11-6 0 16</inkml:trace>
  <inkml:trace contextRef="#ctx0" brushRef="#br0" timeOffset="51437.16">13328 6613 63 0,'7'41'31'0,"4"-16"-37"0,-8-22 54 0,-3 3-49 15,0 1 1-15,-3-1-10 16,-1-3 1-16,-3 0-3 15,-11-3 0-15</inkml:trace>
  <inkml:trace contextRef="#ctx0" brushRef="#br0" timeOffset="54273.65">29898 7231 20 0,'21'-22'10'0,"-17"16"-10"16,-8-1 11-16,-6-2-11 16,-15-7 1-16,-14-6 1 15,-24-3 0-15,-5 3-3 16,-13 3 1-16,-14 1 1 16,-21 2 1-16,10 0-1 0,0 7 0 15,-7 3 0 1,-3 2 0-16,-11 4-1 0,17 0 1 15,8 7 0-15,0 2 0 47,3 7-1-31,11 6 1-16,7 9-1 0,7 0 0 0,7 10-1 0,10 0 1 0,11 9-1 0,11 7 1 16,17 2-1-16,22 7 0 15,13 3 0-15,22-3 1 0,25 0 0 16,6-7 1-1,29-2 0-15,14-17 0 0,14-5 0 16,-7-13 1-16,7-6-1 16,3-10 1-16,5-12-1 15,-23-13 1-15,-2-3-2 16,-4-10 1-16,-15-11-1 16,-6-8 0-16,-18 1 0 15,-11-9 0-15,-17 12-1 16,-21-4 0-16,-18-2 0 15,-25 0 0-15,-10 6 2 16,-14 0 0-16,-22-3 0 16,-21 3 0-16,-14 3 0 15,-6 3 1-15,-15 10-1 16,-18 9 0-16,7 12-8 16,-6 13 0-16,-1 13-1 15,11 15 0-15</inkml:trace>
  <inkml:trace contextRef="#ctx0" brushRef="#br1" timeOffset="64706.75">17939 6669 42 0,'3'-3'21'0,"1"6"-8"0,-4-3 22 0,0 7-31 16,0 5 0-16,0 4 1 16,0 6 0-16,0 3-7 15,-4 9 1-15,-3 10 5 16,-3 13 1-16,-1 6-3 15,0-4 1-15,-3 4-1 16,0 0 1-16,0-10-2 16,4-16 1-16,-1-5-1 15,7-4 1-15,4-6-1 16,8-3 0-16,6-3 0 16,3-7 0-16,1 0 0 0,7-6 0 15,6 1-1-15,5-1 0 16,-1-3-3-16,0 0 0 15,-3-3-6-15,-4-1 0 16,0 1-11-16,-6-6 1 16</inkml:trace>
  <inkml:trace contextRef="#ctx0" brushRef="#br1" timeOffset="64968.71">18411 7209 57 0,'11'22'28'0,"-18"19"-29"15,3-29 44-15,1 4-43 16,-4-1 0-16,0 4-1 16,-4 0 1-16,4-6-4 15,0-4 0-15,4-9-5 16,-1-3 0-16,4-13-7 15,0-12 1-15</inkml:trace>
  <inkml:trace contextRef="#ctx0" brushRef="#br1" timeOffset="65146.8">18352 6992 54 0,'0'7'27'0,"0"8"-33"0,0-15 49 0,0 0-43 0,0 0 1 16,0 0-1-16,3 4 1 15,1-1-2-15,-4-3 0 16,3 3-4-16,-3-3 0 16,7 3-10-16,0-6 1 15</inkml:trace>
  <inkml:trace contextRef="#ctx0" brushRef="#br1" timeOffset="66102.69">18503 7137 40 0,'14'59'20'0,"11"-21"-13"0,-21-26 26 0,3 4-32 15,-7 3 1-15,0 0 1 16,-4-4 0-16,-3 1-4 15,0-3 0-15,0-4 2 16,0-3 0-16,3 1 0 16,1-7 0-16,-1 0-1 15,1-10 0-15,3-2 0 16,7-4 1-16,3-3 0 16,4 0 0-16,4 4-1 0,3 2 1 15,4 4-1-15,0 9 1 16,-1 3-1-16,-2 6 1 15,-1 4-2-15,-4-1 1 16,1-2 0-16,-4-1 0 16,0 1 0-16,0-1 0 15,0-3 0-15,1 4 0 16,-1-4 0-16,0-3 1 16,0-3-1-16,0-3 1 15,4-3 0-15,3-7 0 16,0-3 0-16,4-2 0 0,-8-1 0 15,1 3 0-15,-4-6 0 16,0 0 0-16,-3 0-1 16,-4 3 0-16,-4 4-1 15,1 5 1-15,-4 7 0 16,-4 13 0-16,1-1 0 16,-1 10 0-16,1 6 0 15,3 3 1-15,0-3-1 16,0 0 1-16,0-3-1 15,3-3 0-15,4-3-3 16,0-7 1-16,7-6-4 16,4 0 1-16,3 1-5 15,4-4 1-15,3-4-5 16,0-2 0-16,-3-3 0 16,0-4 1-16,0 1 5 31,-11-13 8-31,0 25 2 0,10-22 1 15,-6 9 7-15,0-3 1 16,-8 7 2-16,-3 0 0 16,-7 2-6-16,-7 7 0 15,-3 3-3-15,-4 4 1 16,-1 2-2-16,1 4 0 16,0-1-2-16,4 4 1 31,3 3-1-31,3-4 1 0,4-2-1 15,4-7 0 1,3-3-1-16,3 1 0 0,1-4 1 16,3 0 0-1,0 0-1 1,-3 0 0-16,-1 0 0 0,1 0 0 0,-1 3 0 16,1 0 0-16,0 0-1 15,3 3 1-15,0 0 0 16,3-2 0-16,5-1 0 15,-1-3 0-15,-4 6-1 16,1 0 1-16,-4 4-6 16,-3-1 1-16,-1 1-10 15,1-14 1-15</inkml:trace>
  <inkml:trace contextRef="#ctx0" brushRef="#br1" timeOffset="66374.39">19699 7309 25 0,'0'13'12'0,"-7"-4"-10"0,7-12 7 15,-7-3-3-15,0-4 0 16,3-2 6-16,1-4 0 16,-1 0-12-16,1 4 0 15,3 2 11-15,3 1 0 16,8 3-1-16,10-1 0 15,7 4-3-15,11 0 0 16,7 3-3-16,0-3 0 16,0-6-6-16,-4-1 0 0,-7-2-13 15,-10-4 0-15,-11 0-4 16,0-2 1 0</inkml:trace>
  <inkml:trace contextRef="#ctx0" brushRef="#br1" timeOffset="66978.7">21258 7193 55 0,'15'6'27'0,"-15"-6"-31"15,0 0 50-15,0-9-46 16,-4-7 1-16,4-2 0 16,-4-8 0-16,1 4-1 15,3-3 1-15,3 3 0 16,5 0 0-16,6 4 0 16,0-1 1-16,7 3 0 15,7 4 0-15,0 2-2 0,-3 1 1 16,0 6-3-16,6 3 1 15,-6 0-5 1,0 6 0-16,0 0-12 0,-1 0 0 47</inkml:trace>
  <inkml:trace contextRef="#ctx0" brushRef="#br1" timeOffset="67321.67">21823 7171 66 0,'25'25'33'0,"3"-9"-35"0,-18-19 56 0,4-7-55 0,1-5 1 16,-1-4 0-16,-7-6 0 0,3 3 0 16,-10 0 0-16,-7 0 0 15,-3 3 0-15,-4 3 0 16,-8 7 0-16,1 9-2 15,7 6 1-15,-4 10-2 16,4 9 0-16,0 0 0 16,4 3 1-16,3 7-1 15,7-1 1-15,3 1 1 16,-3-7 0-16,11-6 1 16,6-3 0-16,1-3 0 15,7-4 0-15,-1-2-3 0,1-7 0 16,3-10-6-1,-3-2 1-15,3-4-9 16,4-5 1-16</inkml:trace>
  <inkml:trace contextRef="#ctx0" brushRef="#br1" timeOffset="68037.36">22373 7250 56 0,'25'0'28'0,"-4"-13"-30"0,-17 7 51 0,-1-1-48 15,-3 7 1-15,-3-3 1 16,-4 0 1-16,-8 0-5 16,5 3 0-16,-8-3 3 15,-3 6 0-15,-4 3-1 16,-3 7 1-16,0 6-2 16,3 3 1-16,4 0-2 15,7-7 0-15,7 1-1 16,10-3 0-16,11-1 0 15,8 1 0-15,-1-4 0 16,4-6 0-16,-1-3 0 0,1-3 1 16,-7-6 0-16,-4-1 0 15,-4 1-1-15,-3-1 0 16,-3 1-2-16,-4 3 1 16,-4 6 0-16,-3 3 0 15,0 6 0-15,0 4 0 16,4 9 2-16,-4 6 0 15,-1 3 2-15,8 13 1 16,0 10 0-16,0 2 0 16,0 13 1-16,0 0 0 0,0 0-1 15,-3-9 0-15,-4-10-1 16,-4-6 0-16,-3-10 0 16,-3-6 1-16,-8-6-1 15,0 0 1-15,-3-9-1 16,0-7 1-16,0-6-1 15,-1-3 1-15,5-10-1 16,2-12 1-16,8 10-2 16,4-7 1-1,6-7 0-15,11-2 1 0,7-3-3 16,11 8 1-16,7-8-3 16,3 3 0-16,0-1-8 15,-6 1 0-15,-1-4-7 16,-7 10 0-16</inkml:trace>
  <inkml:trace contextRef="#ctx0" brushRef="#br1" timeOffset="68448.5">22684 7347 52 0,'14'34'26'0,"-7"-2"-28"0,-4-26 44 0,-3 3-42 16,0-6 1-16,0-3 1 15,0-9 0-15,0 0-2 16,0-7 0-16,0-9 2 16,4-6 0-16,-1 2-1 15,4-2 1-15,0 0-1 16,1 2 1-16,2 7-2 16,4 7 1-16,4 2-2 15,0 4 1-15,3 3-5 16,-7 2 1-16,0 4-6 15,0 0 1-15,0 0-8 16,-3-3 0-16</inkml:trace>
  <inkml:trace contextRef="#ctx0" brushRef="#br1" timeOffset="68834.38">22980 7297 58 0,'18'50'29'0,"3"-25"-33"0,-11-22 53 15,4-3-48-15,1 3 0 16,6-3 2 0,3-6 0-16,5 0-4 0,-1-7 1 0,0 1 1 15,-7-4 1-15,-3-3-2 16,-8-3 0-16,-10 6-1 15,-3 1 0-15,-8-4-1 16,-6 6 1-16,-1 7 0 16,0 3 1-16,1 9 0 15,-4 13 0-15,3 6 0 16,4 0 1-16,7 13 0 16,3-1 0-16,8 4 0 15,3 0 0-15,3-10-3 16,5-2 1-16,2-7-3 15,1-13 0-15,3-3-7 16,4-15 1-16,6-10-8 16,-2-9 1-16</inkml:trace>
  <inkml:trace contextRef="#ctx0" brushRef="#br1" timeOffset="69202.38">23647 7068 43 0,'7'0'21'0,"-7"12"-21"0,0-5 34 15,-7 2-33-15,-4 0 0 16,-7 4 2-16,-6-1 0 16,-4 10-3-1,6-6 0-15,5-3 2 16,3-4 1-16,3 0 0 16,0 1 0-16,11 2-1 15,8 1 1-15,9 3-1 16,8 2 1-16,-4-2-2 15,-3 0 1-15,-4-1-2 16,-7-2 0 0,-7 3-1-16,-7-1 1 31,-11 4-3-31,-3 0 0 0,0-3-5 16,3-7 1 15,4-3-9 0,-4-6 1-15</inkml:trace>
  <inkml:trace contextRef="#ctx0" brushRef="#br1" timeOffset="69556.44">23954 7168 48 0,'14'3'24'0,"-11"7"-27"0,-3-7 38 0,-3 3-34 0,-1-3 1 0,-3-3 2 0,0 3 1 0,-7 0-6 0,0 1 1 16,3-4 3-16,-3 3 1 15,-3 0-2-15,-1 3 1 0,4 0-2 16,0 1 1-16,0-1-2 16,3 0 1-16,4 4-1 15,3 2 1 1,4 4-1-16,0-1 0 0,4 1-1 15,-1-3 0-15,1-1 0 16,3 1 0-16,0-4 0 16,0 1 1-16,4 2-1 15,-1 1 0-15,-3-1 0 16,-7 4 1 0,-3 0-2-16,-4 6 0 0,-7-4-3 15,-4-2 0-15,0 0-4 16,-3-7 0-16,4-3-6 15,2-6 0 17</inkml:trace>
  <inkml:trace contextRef="#ctx0" brushRef="#br1" timeOffset="69797.85">24119 7381 55 0,'0'13'27'0,"0"37"-34"0,-3-37 51 15,-1-1-44-15,1 1 0 16,-1-1 0-16,1 1 0 16,-1-4-4-16,1-3 1 0,3-6-8 15,3-12 0-15,4-10-4 16,0-3 0-16</inkml:trace>
  <inkml:trace contextRef="#ctx0" brushRef="#br1" timeOffset="69960.36">24130 7181 45 0,'18'40'22'0,"6"-30"-27"0,-20-4 41 16,3 0-36-16,-4 1 0 0,5-1-4 15,-1 0 0-15,7 0-2 16,3 1 1-16,8-4-7 16,3-6 0-16</inkml:trace>
  <inkml:trace contextRef="#ctx0" brushRef="#br1" timeOffset="70246.74">24624 7350 39 0,'25'12'19'0,"-4"-2"-17"0,-18-10 34 0,-3 0-36 0,-3 0 0 0,-11 0 1 0,-8 0 0 0,5 3-1 0,-4-3 1 15,-4 0 0-15,-3 9 0 16,0 1 0-16,-1 6 1 0,5 2-1 16,2 4 1-1,8 0-3-15,11 0 1 16,10 0-1-16,7-3 1 0,7-3-2 15,-3-10 1-15,-1-6-1 16,5-10 1-16,2-2 0 16,1-7 0-16,0-3-3 15,-1-3 1 1,-2 6-9-16,2-9 0 16</inkml:trace>
  <inkml:trace contextRef="#ctx0" brushRef="#br1" timeOffset="70636.8">24896 7438 52 0,'-4'44'26'0,"-3"-19"-34"0,7-22 46 15,3 0-38-15,1-3 0 16,3-3 2-16,4-7 0 16,6-2-3-16,1-7 1 15,7 0 0-15,-8-3 1 16,1-3-1-16,0 0 1 16,-4 0-1-16,0 0 0 15,-4 6 0-15,1 3 1 0,3 7-1 16,4 6 1-16,6 9 0 15,1 7 0 1,3 2-1 0,-3 4 0-16,-4 6 0 0,0 4 0 0,-3-4-1 15,0-3 1-15,-4-4-5 16,0-5 0-16,3-4-10 16,5-9 1-16</inkml:trace>
  <inkml:trace contextRef="#ctx0" brushRef="#br1" timeOffset="70837.47">25926 7613 48 0,'7'38'24'0,"7"-13"-31"0,-14-25 36 0,-4-3-45 0,-3-3 1 16,0-4-8-16,-14-2 0 16</inkml:trace>
  <inkml:trace contextRef="#ctx0" brushRef="#br1" timeOffset="72695.08">3859 8683 31 0,'7'-16'15'0,"4"-3"-3"0,-7 16 16 0,-4 3-23 15,0 0 0-15,0 0 3 16,0 0 0-16,0 0-10 16,0 0 1-16,0 3 7 15,-4 7 0-15,-7 5-2 16,-10 10 1-16,-3 13-1 15,-8 9 0-15,0 16-1 16,0 9 0-16,-6 12-1 16,-1 14 0-16,0 8-1 15,-3 7 0-15,-4 0 0 16,14 6 0-16,0-15-1 16,-3-4 1-16,10-6-2 15,-10-22 1-15,3-9-3 16,4-3 0-16,3-13-6 0,8-7 1 15,-4-11-11-15,13-23 0 16</inkml:trace>
  <inkml:trace contextRef="#ctx0" brushRef="#br1" timeOffset="73083.72">3189 8752 44 0,'0'0'22'0,"0"-7"-17"16,0 7 28-16,0 0-28 16,0-6 0-16,4 9 3 15,3 7 0-15,3-1-8 16,8 13 1-16,3 6 8 16,0 10 0-16,7 6-2 15,11 9 1-15,-7 7-3 0,7-7 0 16,-7-6-5-16,-4-3 1 15,-7-10-9 1,-3-5 1-16,-15-17-16 0,-6-15 1 16</inkml:trace>
  <inkml:trace contextRef="#ctx0" brushRef="#br1" timeOffset="73717.8">4187 8996 43 0,'-3'3'21'0,"-8"0"-8"0,11 1 19 0,0 2-27 16,0 0 0-16,0 0 5 16,0 1 0-16,-3-1-11 15,3 3 1-15,0-2 8 16,0-1 0-16,7-3-2 16,11 0 1-16,13-3-4 15,8-3 1-15,3-3-5 16,8 3 0-16,-4 0-5 15,-4-1 0-15,-14 4-12 16,-7 0 1-16,-10-3-5 16,-7 6 0-16</inkml:trace>
  <inkml:trace contextRef="#ctx0" brushRef="#br1" timeOffset="73945.33">4156 9332 71 0,'3'41'35'0,"4"6"-34"16,-7-44 68-16,0 0-62 0,7 0 0 15,7 0 2-15,15-6 1 16,2 3-13-16,8 0 0 16,11 0 7-16,-1-3 0 15,0 0-9-15,-10 3 1 16,-7 0-11-16,-14 0 1 15,-8-10-13-15,-6 1 0 16</inkml:trace>
  <inkml:trace contextRef="#ctx0" brushRef="#br1" timeOffset="74947">5101 9166 61 0,'0'22'30'0,"-7"15"-28"0,4-24 44 0,3-1-43 16,-11 4 1-16,4 0 1 16,0 6 1-16,3-4-7 15,4 1 0-15,-7-3 5 16,7-4 0-16,0-5-2 16,7-7 1-16,4-13-1 15,0-6 0-15,-1-3-1 16,8-3 0-16,-1 0-1 15,5 0 1-15,-1 0-1 16,-7 6 1-16,3 7-1 16,1 5 0-16,-7 4 0 0,-1 6 1 15,1 4-2 1,-1 2 1-16,-2 4 0 0,-5-1 0 16,4 4-1-16,-7-1 1 15,0-2-1-15,0-4 1 16,0 1-1-16,0-7 1 15,4 0 0-15,3-3 0 16,3-6-1-16,-3-7 1 16,4 1 0-16,-1-7 0 15,5-3-1-15,2-3 0 16,1-3 0-16,10 6 1 16,-7 0-1-16,0-3 0 0,1 3 0 15,-5 0 0-15,4 6 0 16,-10 4 1-16,7 5-1 15,3 7 1-15,-11 3 0 16,1 4 0-16,0 8-1 16,-4 7 1-16,3 7 0 15,-6-1 1-15,3 0-1 16,0 3 1-16,3 1-1 16,5 5 1-16,2-8-1 15,-3-1 0-15,4-13-4 16,0-5 0-16,-1-10-8 15,-3-10 1-15,7-11-10 16,4-1 0-16</inkml:trace>
  <inkml:trace contextRef="#ctx0" brushRef="#br1" timeOffset="75247.67">6325 8896 64 0,'11'6'32'0,"-36"57"-27"0,18-44 55 15,-7 6-59-15,-7 12 1 16,-4 10 0-16,-3 13 0 0,-11 3-3 15,0 12 1-15,1-9-2 16,6-13 1-16,0-9-7 16,7-16 1-16,11-15-9 15,4-19 1-15,3-13-6 16,3-19 0-16</inkml:trace>
  <inkml:trace contextRef="#ctx0" brushRef="#br1" timeOffset="75441.34">5951 8996 63 0,'25'44'31'0,"17"13"-30"0,-31-39 59 15,7 11-58-15,-4 8 1 16,10 10 0-16,12 0 0 16,3 0-5-16,3-3 1 15,-7-6-2-15,-3-10 0 16,-4-9-11-16,-14-10 1 15,0-12-8-15,0-9 1 16</inkml:trace>
  <inkml:trace contextRef="#ctx0" brushRef="#br1" timeOffset="75941.19">6657 9213 62 0,'-14'22'31'0,"10"-19"-24"0,4-3 54 15,4 0-57-15,3 3 1 16,7 3 3-16,11-3 0 0,10 0-11 16,7-3 1-16,8 0 2 15,-1 0 1-15,4-6-10 16,-7 0 1-16,-7-7-16 15,-15-6 0-15</inkml:trace>
  <inkml:trace contextRef="#ctx0" brushRef="#br1" timeOffset="76164.84">6872 8943 66 0,'4'44'33'0,"-8"12"-27"0,4-37 48 0,-3 16-52 0,3 8 0 0,0 14 0 0,0 9 0 0,0 6-4 0,0-6 1 16,-4 3-4-16,4-16 0 16,0-9-14-16,0-25 0 15,0-10-2-15,14-18 1 16</inkml:trace>
  <inkml:trace contextRef="#ctx0" brushRef="#br1" timeOffset="76445.53">7581 8394 63 0,'4'28'31'0,"-18"32"-36"0,14-38 61 0,-14 19-54 16,3 9 0-16,-3 22 1 15,3 9 0-15,1 14-4 16,-1 8 0-16,4-3 2 16,3-12 1-16,1-13-6 15,-1-12 1-15,1-19-7 16,3-16 0-16,0-9-9 15,0-19 1-15,-4-19-2 16,4-9 1-16</inkml:trace>
  <inkml:trace contextRef="#ctx0" brushRef="#br1" timeOffset="76701.98">7472 9009 41 0,'0'9'20'0,"0"7"-15"0,0-16 41 16,0 0-41-16,0 0 0 15,7 0 6-15,7 0 1 16,14 0-13-16,15 3 1 16,13 0 10-16,15 0 0 15,-8 10-2-15,-6 6 0 16,-8 3-4-16,-14 3 1 16,-3 3-4-16,-18 6 0 15,-14 7-3-15,-21 6 0 0,-29 0-3 16,-6-6 0-16,-7-7-5 15,3-8 0-15,-7-17-13 16,7-18 1-16</inkml:trace>
  <inkml:trace contextRef="#ctx0" brushRef="#br1" timeOffset="80798.98">3739 10715 47 0,'-3'12'23'0,"14"-12"-10"16,-11 0 23-16,3 6-33 16,4 1 0-16,-3 8 1 15,3 1 0-15,-4 6-5 16,-3 9 0-16,-3 10 4 16,-4 9 0-16,-4 7-2 15,-3 9 1-15,3-7-1 16,-6-2 0-16,6-4 0 15,-7-6 0-15,15-9-1 16,-8-7 0-16,11-6 1 16,0-3 0-16,11-3 0 15,0-10 1-15,10-2-1 16,10-7 1-16,8-4-1 0,0-2 1 16,0-3-3-16,10-1 1 15,-13-2-6-15,-1-1 0 16,-3 1-14-16,-4-1 1 15</inkml:trace>
  <inkml:trace contextRef="#ctx0" brushRef="#br1" timeOffset="81061.25">4265 11201 54 0,'0'6'27'0,"-10"16"-26"15,10-16 36-15,-8 4-37 16,5-1 1-16,3 7 0 16,-7-1 0-16,3 4-5 15,4 0 0-15,0-10-9 16,0-12 1-16,4-16-3 15,3-3 0-15</inkml:trace>
  <inkml:trace contextRef="#ctx0" brushRef="#br1" timeOffset="81239">4166 10940 47 0,'18'19'23'0,"-15"-6"-23"0,5-13 45 0,2 0-46 0,1-3 1 16,-1-4-5-16,8 1 0 16,3 0-3-16,-3-4 1 15,3-2-7-15,0-1 0 16</inkml:trace>
  <inkml:trace contextRef="#ctx0" brushRef="#br1" timeOffset="81775">4473 11169 33 0,'0'54'16'0,"-10"-10"-15"15,10-41 25-15,0 6-26 16,-7-3 1-16,3 1 1 16,1-4 1-16,3 0-3 15,0-9 1-15,3 2 2 16,8-2 0-1,10-16 0 1,4 0 0-16,-1 4 0 16,-3 2 0-16,1 3-1 15,-5 7 0-15,-3 9-1 16,0 7 1-16,-3-1-1 16,0 4 0-16,-1-1 0 0,-6 1 0 15,3-7 1 1,3 0 0-16,1 0 1 0,-1-2 0 15,-2-4-1-15,2 3 1 16,1-6-1-16,6-4 0 16,-6-2-2-16,10-7 1 15,-10-3-2-15,6-3 1 16,-6 0 0-16,-1-6 0 16,-6 0-2-16,-4 0 1 15,-4 6 0-15,-3 6 0 16,4 13-1-16,-8 12 1 15,1 7 0-15,3 6 1 0,7 9 0 16,-7 1 1-16,7 5 0 16,7 1 1-16,0 0-1 15,14-10 0-15,4-3-1 16,10-16 0-16,4-9-4 16,-4-9 1-16,0-10-13 15,-14-6 0-15</inkml:trace>
  <inkml:trace contextRef="#ctx0" brushRef="#br1" timeOffset="82306.35">5962 10762 63 0,'14'34'31'0,"-3"-28"-25"16,-8-2 50-16,4 2-55 15,4-3 1-15,-4 3-1 0,3 1 0 16,1-4-3 0,0 0 0-16,-8-3-4 0,4 0 0 15,4 0-14-15,-4-10 0 16,7 4 0-16,4 0 1 15</inkml:trace>
  <inkml:trace contextRef="#ctx0" brushRef="#br1" timeOffset="82511.55">6269 10768 64 0,'0'22'32'0,"-4"-13"-35"0,4-9 66 0,0 3-60 16,0 1 0-16,0-1 0 16,0 0 0-16,0 0-6 15,0 0 0-15,0 3-5 16,0-6 1-16,0-3-14 16,-7-6 0-16</inkml:trace>
  <inkml:trace contextRef="#ctx0" brushRef="#br1" timeOffset="83011.03">5888 11113 56 0,'0'-3'28'0,"14"3"-18"0,-7 0 39 0,0 0-44 16,4 0 0-16,-8 3 2 15,4 3 0-15,4 7-10 16,-11 2 0-16,10 7 7 16,-6 3 0-16,-1-6-3 15,5 0 0-15,6 3-1 16,-4 0 1-16,8-3 0 15,7-10 1-15,6-9-1 16,8-3 0-16,7-13-1 16,0-9 1-16,-11-3-5 15,-7 0 0-15,4-10-17 16,-11-6 0-16,7 7-2 16,-10-1 1-16</inkml:trace>
  <inkml:trace contextRef="#ctx0" brushRef="#br1" timeOffset="83639.17">6826 10881 42 0,'46'-32'21'0,"-21"-18"-15"16,-15 35 34-16,-6-1-36 16,-4-9 1-16,-4-13 1 15,-10 4 1-15,-7-7-9 16,-7 3 0-16,-18 4 6 16,-7 9 0-16,-7 6-2 15,0 10 0-15,-7 5-2 16,-7 4 0-16,-4 0-1 0,-13 7 1 15,3-7-3-15,-4 9 1 16,14 4-5-16,1 9 1 16,3 9-2-16,-1 0 0 15,15 13-3-15,8 10 1 16,13 21 2-16,7 9 1 16,18 4 5-16,21 19 1 15,21-1 6-15,11 1 1 16,21-3 5-16,10-20 1 15,33-21 0-15,3-25 0 0,14-23-3 16,-8-27 1-16,-6-23-6 16,-10-21 1-16,-19-4-5 15,-17-12 0-15,-14-6-18 16,-21-7 0-16,-11 7-2 16,0 9 0-16</inkml:trace>
  <inkml:trace contextRef="#ctx0" brushRef="#br1" timeOffset="85799.37">9402 8096 38 0,'10'-15'19'0,"1"-17"-6"16,-4 26 20-16,-7 6-30 15,3-9 1-15,-3 9 3 16,0 0 1-16,0 6-9 16,-3 3 0-16,-4 4 6 15,-11 6 1-15,-7 9-2 16,-10 16 0-16,-7 6-2 15,3 19 1-15,-10 31-1 16,-8 22 0-16,-6 29-2 16,3 18 1-16,0 13 0 0,10-9 0 15,1-4 0 1,24-15 0-16,11-10-2 0,11-22 1 16,10-25-3-16,17-18 1 15,8-13-7-15,10-22 1 16,-6-19-12-16,-5-16 1 15</inkml:trace>
  <inkml:trace contextRef="#ctx0" brushRef="#br1" timeOffset="87618.14">9945 8338 48 0,'-4'15'24'0,"4"7"-17"0,0-19 33 15,0 1-38-15,0-4 0 16,4-7 2-16,6-2 1 16,5-16-6-16,6-13 0 15,3-6 4-15,8-9 0 16,3-7-1-16,1-9 0 0,6-6-1 16,4 0 1-16,-4 3-2 15,4 3 1 1,-7 6-1-16,-4 10 0 0,-3 3 0 15,-4 6 0-15,-7 9-1 16,-3 7 0-16,-4 12 0 16,-3 7 0-16,-4 12 0 15,-4 10 0-15,-3 5 0 16,-3 17 0-16,-4 9 0 16,-4 15 1-16,-3 4 0 15,0 15 0-15,0-2 0 16,3 2 0-16,1-3-1 15,-1-9 1-15,7-12-2 16,1-11 1-16,6-11-3 16,8-10 0-16,-4-7-5 15,4-5 0-15,-4-10-7 16,-4-13 0-16</inkml:trace>
  <inkml:trace contextRef="#ctx0" brushRef="#br1" timeOffset="87811.9">10146 8062 58 0,'0'19'29'0,"21"-1"-29"0,-10-14 53 16,-1-4-50-16,8 0 1 16,7 0 0-16,6-4 0 15,8 4-7-15,0 0 1 0,0 0-3 16,0 0 1-16,-4 4-16 15,-3-11 1-15</inkml:trace>
  <inkml:trace contextRef="#ctx0" brushRef="#br1" timeOffset="88245.87">10732 8284 55 0,'0'66'27'0,"-15"6"-25"0,8-56 38 0,0 6-39 15,-3 3 1-15,-1 0 1 16,1-3 0 0,2-16-4-16,1-15 0 15,4 0 2-15,-1-10 1 16,4-9-2-16,0-7 0 15,0-3-1-15,0-2 0 16,4-4-1-16,-1 6 0 16,4 4 0-16,1-1 1 15,2 10 0-15,4 0 0 63,4 6 1-48,-4 3 0-15,4 7 1 0,-1 6 1 0,-3 3-1 0,-3 6 1 0,-8 4-2 0,-6 12 1 0,-1 6-1 16,-6 3 0-16,-11-6-1 0,-4 0 0 0,0-3-3 16,4-3 0-16,3-6-6 15,8-4 1-15,6-6-7 16,8-9 0-16</inkml:trace>
  <inkml:trace contextRef="#ctx0" brushRef="#br1" timeOffset="88669.02">11007 8262 44 0,'0'60'22'0,"-4"-4"-18"15,1-37 37-15,-1 3-39 16,-3 3 0-16,0 0 0 0,0-3 1 15,0-6-4-15,0-10 1 16,0-9 3-16,3-3 0 16,1-13-1-16,3-9 0 15,0 0-1-15,3-7 1 16,-3-9-2-16,4-6 1 16,-1 6-2-16,4 3 1 15,4 4-1-15,0-1 1 16,3 10 0-16,0 6 1 15,3 9-1-15,5 7 1 0,-5 6 0 16,1 3 0 0,-4 4-1-16,-3 2 1 0,-8 4-2 15,-3 2 1-15,-11 7-1 16,-3 3 1-16,-3-3-3 16,-4-3 1-16,-1 0-6 15,5-7 1-15,-1 1-10 16,11-16 1-16</inkml:trace>
  <inkml:trace contextRef="#ctx0" brushRef="#br1" timeOffset="89043.22">11437 8077 55 0,'7'13'27'0,"-3"-19"-29"0,-1-1 46 16,-3 7-43-16,-3-6 1 15,-1 3 1-15,-6 3 1 16,-5 0-4-16,-6 0 1 16,7 6 2-16,0 1 0 15,-4 2-1-15,1 4 1 16,-1 2-3-16,4 13 0 15,3 1-4-15,8 2 1 16,3-6-1-16,7-6 1 0,0-3-1 16,7-7 1-16,4-12 2 15,-1-10 1-15,1-6 1 32,0-2 0-32,-1-1-2 15,1 0 0-15,-7 3-8 0,-1 0 1 16,-3-6-8-16,4 6 0 0</inkml:trace>
  <inkml:trace contextRef="#ctx0" brushRef="#br1" timeOffset="89319.32">11903 7936 59 0,'21'0'29'0,"-21"-12"-31"0,0 12 52 0,0 0-47 0,-4 3 1 16,-6 3 0-16,-1 10 0 0,-10 9-6 0,-7 9 0 0,-7 17 4 0,-4-1 1 15,0 6-6-15,4-2 1 16,6-11-7-16,5-5 0 15,6-16-10-15,11-22 1 16</inkml:trace>
  <inkml:trace contextRef="#ctx0" brushRef="#br1" timeOffset="89511.26">11673 7933 49 0,'25'13'24'0,"7"46"-14"0,-25-43 35 15,4 9-44-15,3 0 1 0,0 7-1 16,3 2 1-16,-3 4-4 16,1-4 1-16,-5-3-2 15,1-2 1-15,-4-10-11 16,-4-10 1-16,-3-9-5 16,-3-13 1-16</inkml:trace>
  <inkml:trace contextRef="#ctx0" brushRef="#br1" timeOffset="90007.41">12852 7569 54 0,'7'16'27'0,"0"31"-29"0,-7-31 50 0,-4 9-47 0,-3 6 1 16,-3 19 0-1,-4 4 1-15,-4 12-4 0,0 9 0 16,4 3 0-16,4-12 0 16,3-19-6-16,-1-12 0 15,1-17-4-15,0-18 0 16,-3-9-6-16,-4-10 0 16</inkml:trace>
  <inkml:trace contextRef="#ctx0" brushRef="#br1" timeOffset="90438.65">12541 7971 36 0,'21'28'18'0,"29"13"-8"0,-33-32 30 0,8 4-36 16,7 2 0-16,10 4 2 0,8 3 0 0,-1 0-8 16,7-3 1-16,8-6 4 15,-8-4 1-15,-6-6-2 16,-8-6 0-16,-7-6-1 15,-6-1 1-15,-8-2-1 16,-4-1 1-16,-6-3-1 16,-4 4 0-16,-7-1 0 15,-7 1 0-15,-7 2-1 16,0 10 0-16,-7 3-2 16,3 7 1-16,0 6-1 15,1 9 0-15,3 6 0 16,3 3 0-16,7 1 0 15,8-7 1-15,7-3 0 79,10-6 0-79,3-13 1 0,1-3 0 15,0-9-4 16,-8-6 1-31,-6-10-8 0,-11-3 0 0,-18-10-5 16,1 1 0 0</inkml:trace>
  <inkml:trace contextRef="#ctx0" brushRef="#br1" timeOffset="91102.67">10305 9589 54 0,'-7'19'27'0,"3"-7"-28"0,4-12 51 0,0 0-50 16,0 0 1-16,4-9 1 15,-1-7 0-15,1-9-2 16,3-6 0-16,-4-10 1 16,1 0 0-16,-4-3 0 15,3 7 1-15,1 5-1 16,3 7 0-16,0 3-1 16,7 7 1-16,7 2 0 15,4 7 0-15,7 6-1 16,-1 3 1-1,19 6-2 1,-8-2 1-16,-7-1-7 16,-3 0 1-16,-7-6-12 0,-11 0 0 15</inkml:trace>
  <inkml:trace contextRef="#ctx0" brushRef="#br1" timeOffset="92110.36">10770 9583 62 0,'-7'25'31'0,"14"-22"-28"15,-7-3 48-15,4-6-49 0,6-1 0 0,1-2 1 0,3-1 0 0,0-2-4 0,0-4 0 0,0 1 3 0,-3-4 0 0,-4 0-2 16,0 3 1-16,-3-3-2 16,-4 1 1-16,-4-1-2 15,-3 3 1-15,-3 7-2 16,-5 9 0-16,1 3-1 15,4 6 0-15,-1 10 0 16,1 6 0-16,-1 3 0 16,4-3 1-16,3 10 2 0,1-7 0 31,3 0 1-31,7 1 0 0,3-7 0 0,8-4 0 16,3-2 0-16,8-6 0 15,2-7-1-15,5-10 0 16,-5-8-1-16,5 2 1 15,-1-3 0-15,-3-2 1 16,-4-4-1-16,0 0 1 16,-3 0 0-16,-4 3 1 0,-3 0 0 15,-4 7 1 1,-7 2-1-16,-7 10 1 16,-4 0-1-16,-3 3 0 0,-7 7-1 15,0 5 1-15,0 1 0 16,-4-3 0-16,4 5-1 15,0 4 1 1,3 0-1-16,4 0 1 0,4-3-1 16,3 0 1-16,7-6-1 15,7-4 1-15,0-6-1 16,4-6 0-16,-1-6 0 16,1-7 0-16,0 3 0 15,-4 4 0-15,0-4 0 16,0 4 0-16,0 3-1 15,0 6 1-15,-3-3-1 16,3 3 0 0,-4 3-1-1,-3 3 0-15,1 0 0 16,-1 0 0-16,7-2 0 0,0-11 1 0,3 1 0 0,5 0 0 16,2-7 0-16,8-9 1 15,-7-12 0-15,-4-13 0 16,4-10 0-16,-8-12 1 15,1-3-1-15,-4-19 0 16,-7 10 0-16,0-7 0 16,-3 10 0-1,-4 12 0-15,0 16 1 0,-4 18 0 0,1 20 0 16,-4 21 0-16,-1 22 0 16,-6 13 1-16,-7 25-1 15,11 22 0 1,-1 13-1-16,11 2 1 0,4-18-1 15,3-9 0-15,7-20-3 16,3-12 0-16,1-19-7 16,0-9 1-16,6-13-7 15,-2-6 0 1</inkml:trace>
  <inkml:trace contextRef="#ctx0" brushRef="#br1" timeOffset="92338.67">11857 9391 46 0,'10'51'23'0,"-13"-30"-19"16,3-11 39-16,-4 9-41 0,1 3 1 16,-1 0 0-16,4-4 0 15,-3 7-5-15,3-3 1 16,0-3 1-16,0-6 0 15,3-7-8-15,1-12 0 16,-4 0-8-16,0-16 0 16</inkml:trace>
  <inkml:trace contextRef="#ctx0" brushRef="#br1" timeOffset="92720.72">11857 9053 39 0,'10'-10'19'0,"-2"-15"-16"0,-5 13 26 0,8-1-29 0,6-3 0 0,11-2 0 0,1-4 0 0,2-7 0 16,5 4 0-16,-8-3-1 16,0 3 1-16,-3 3-1 15,-7 3 1-15,-4 7-1 16,-7 2 1-16,-7 10-1 15,0 7 0-15,0 2 1 16,-4 10 1-16,1 12 0 16,-1 10 0-16,1 6 0 15,-1 13 1-15,1 5 1 16,-1 17 0-16,-3 3-1 0,0 2 1 16,0-2-2-16,0-3 1 15,0-13-4-15,7-19 1 16,0-13-3-16,-4-18 1 15,8-16-2-15,-8-9 0 16,1-10-7-16,-4-6 1 16,-8-6-1-16,5 0 1 15</inkml:trace>
  <inkml:trace contextRef="#ctx0" brushRef="#br1" timeOffset="93007.29">11956 9429 46 0,'24'31'23'0,"26"-21"-25"0,-33-10 48 0,5 0-46 16,6-3 1-16,4-4-1 31,3 1 1-31,4 3-2 0,3-3 1 0,-3-7-4 16,-8-3 1-16,1-6-10 16,0 1 1-16,0-5-2 15,3 1 0-15</inkml:trace>
  <inkml:trace contextRef="#ctx0" brushRef="#br1" timeOffset="93101.23">12704 9209 42 0,'7'32'21'0,"-11"-1"-25"0,1-18 40 0,-5 15-34 0,-6 3 1 15,-10 13 0-15,-8 3 1 0,-7 10-5 0,0 5 0 0,4 4 3 0,3 3 1 0,1-3-4 0,6-13 0 16,0-9-9-16,8-15 1 31,6-26-5-31,4-22 1 0</inkml:trace>
  <inkml:trace contextRef="#ctx0" brushRef="#br1" timeOffset="93303.53">12361 9294 43 0,'18'47'21'0,"0"13"-24"0,-11-45 38 0,-4 14-35 0,1 5 0 0,3 1 0 0,-4 5 0 0,1-2-2 16,3-10 0-16,-4-3-8 15,4-15 1-15,1-13-3 16,-1-13 1-16</inkml:trace>
  <inkml:trace contextRef="#ctx0" brushRef="#br1" timeOffset="93756.12">13342 7224 46 0,'-28'19'23'0,"3"28"-19"0,22-31 45 0,3 9-46 0,7 16 1 0,10 15 2 15,19 23 0-15,6 15-8 16,11 28 0-16,14 25 5 15,0 26 1-15,-4 31-3 16,-17 12 1-16,-21 16-1 16,-29-15 0-16,-31-7-1 15,-18-16 0-15,-28-25-5 16,-21-18 0-16,-11-32-14 0,-7-25 1 16</inkml:trace>
  <inkml:trace contextRef="#ctx0" brushRef="#br1" timeOffset="95664.01">917 12941 63 0,'0'0'31'0,"11"0"-26"15,-8 0 31-15,4 3-34 16,-3 0 1-16,3 10 1 15,-7 9 0-15,0 9-5 16,0 22 0-16,-11 16 3 16,1 16 0-16,-1 15-1 15,1 10 0-15,3-3-3 16,0-10 1-16,3-9-5 16,4-19 1-16,4-16-7 15,3-12 1-15,3-13-8 16,1-18 1-16</inkml:trace>
  <inkml:trace contextRef="#ctx0" brushRef="#br1" timeOffset="96307.73">1249 13600 38 0,'-11'15'19'0,"1"7"-13"0,10-16 27 16,-7 4-27-16,3 6 0 16,4 2 2-16,-7 14 1 15,4-4-12-15,3 0 1 0,0-3 7 16,0-6 1-16,3-3-4 16,4-7 1-16,4-3-2 15,6-15 0-15,-3-10 0 16,4 0 0-16,3-6-2 15,-3 3 1-15,3 7-2 16,-10-1 1-16,6 0-1 16,-3 1 1-16,4 5-1 15,0 1 0-15,-8 3 1 16,1 9 0-16,-1 3 1 16,1 7 0-16,0 5 0 15,-11-2 0-15,10 3 0 16,-10-3 1-16,0-7-1 15,7-3 0-15,-7-3 0 16,11-3 0-16,-1-6 0 16,1-3 0-16,7-1 0 0,-8 1 1 15,11-4-1-15,-3 4 0 16,-4-1 0-16,4-2 0 16,-4 3-1-16,3-1 0 15,-6-2 0-15,7 2 1 16,-8 1-1-16,1-1 0 15,-4 4 1-15,4-3 0 16,-8 6 1-16,4 3 1 0,4 3 0 16,-11 6 0-16,3 4 0 15,4 2 1-15,-7 7-1 16,0 6 1 0,11 7-4-1,-1-10 1-15,8-6-6 16,-4-16 1-16,11-9-13 15,-4-16 0-15</inkml:trace>
  <inkml:trace contextRef="#ctx0" brushRef="#br1" timeOffset="97122.1">2067 13665 59 0,'7'16'29'0,"-17"28"-33"0,10-25 46 15,-7 9-42 1,3 10 1-16,-6 9 0 16,3 0 0-16,-4 9-2 0,0 1 1 15,1-10-1-15,3-13 1 16,3-9-1-16,-3-15 0 16,7-20-2-16,-3-5 1 15,3-14-3-15,0-8 0 16,-7-10 0-16,7-3 1 15,0-1 0-15,7 4 1 16,-4 0 0-16,8 0 1 16,6 6 2-16,1 4 1 15,3 15 2-15,0 3 0 16,1 10 2-16,-1 6 0 16,0 6 1-16,-4 3 0 15,1 0 0-15,-7 7 1 0,-11 2-3 16,0 7 0-16,-7 10-2 15,-7 2 0-15,3-2-3 16,-7-1 1-16,1-3-7 16,3-3 1-16,7-9-9 15,-4-7 0-15,4-9-3 16,7-12 0-16</inkml:trace>
  <inkml:trace contextRef="#ctx0" brushRef="#br1" timeOffset="97451.31">2544 13665 49 0,'0'19'24'0,"-11"-34"-22"0,11 15 47 15,-7-4-47-15,3 4 1 16,-6 0 0-16,-11 4 1 15,3-1-5-15,-10 3 1 16,7 0 3-16,-8 4 0 16,5 2-2-16,-1 10 1 15,11 0-3-15,7 3 1 0,3-3-3 16,15-3 0 0,-1-3-1-16,12-7 0 0,6-6 0 15,-3-12 1-15,-1-10 0 16,-10-3 1-16,4-3-3 15,-7 3 0-15,-1 0-10 16,1-3 1-16</inkml:trace>
  <inkml:trace contextRef="#ctx0" brushRef="#br1" timeOffset="97733.1">2713 13738 57 0,'18'-4'28'0,"-26"1"-33"0,8 0 47 15,-3-6-39 1,3 2 0-16,0-5 1 16,0-1 1-16,3 1-6 0,5-1 1 15,2 1 5-15,1-1 0 16,6 4-1-16,8 3 0 15,10-1-1-15,8-2 1 16,-5 3-4-16,-6 2 1 16,-4 4-7-16,-6-3 0 15,-5 6-15-15,-6-12 1 16</inkml:trace>
  <inkml:trace contextRef="#ctx0" brushRef="#br1" timeOffset="98262.62">3588 12863 45 0,'0'34'22'0,"0"13"-10"0,-7-41 22 0,3 16-32 16,-6 4 0-16,3 8 1 15,-4 19 0-15,0 13-4 16,-10 16 1-16,0 2 2 16,3 7 0-16,1-3-3 15,3-19 0-15,7-19-6 16,-4-25 0-16,11-15-9 16,-7-20 0-16</inkml:trace>
  <inkml:trace contextRef="#ctx0" brushRef="#br1" timeOffset="98457.34">3210 13421 60 0,'29'31'30'0,"20"7"-39"0,-28-35 53 0,11 0-44 0,14 0 0 0,7 0-3 0,-4-3 1 15,4 0-5-15,3 0 0 16,-3-3-9-16,4-3 1 16</inkml:trace>
  <inkml:trace contextRef="#ctx0" brushRef="#br1" timeOffset="98838.57">3958 13515 52 0,'0'3'26'0,"-10"6"-27"0,6-5 44 0,-3 2-40 15,-11 0 0-15,4 0 1 16,-14 4 0-16,0 2-5 16,7 4 1-16,-8 0 3 15,8 3 0-15,11-1-2 16,-8 1 1-16,15-3-2 16,3 0 0-16,10-1-1 15,1-9 1-15,6 1-2 16,-3-4 1-16,4-3 0 15,0-3 0-15,3-4 0 16,-7 1 1-16,4-3-1 16,-1-1 1-16,-3 7 0 15,-3 0 1-15,0 3 0 16,-4 0 0-16,3 3 0 16,-3 0 1-16,4 4-1 0,-8 8 1 15,4-8-4-15,4 2 1 16,-11 0-7-16,7-5 0 15,4-8-10-15,-1-2 1 16,1-6-1-16,-1-4 1 16</inkml:trace>
  <inkml:trace contextRef="#ctx0" brushRef="#br1" timeOffset="99372.28">4135 13631 34 0,'3'-13'17'0,"8"4"-16"0,-11 9 33 0,7 0-31 0,-7 0 0 0,10 3 2 0,-10 3 1 0,0-2-8 15,0 5 1-15,0 0 4 16,0 4 0-16,0 3 0 16,0 2 0-16,0 1-1 15,0 0 1-15,0-3 0 16,4-1 1-16,10-5-1 16,-3-1 1-16,-1 1-3 15,1-10 1-15,-1-4-2 16,1 4 1-16,-4-6-2 15,4 0 1-15,-8-3-1 16,8 2 1-16,3 1 0 16,7-3 0-16,0-1-1 15,0 4 1-15,7 0 0 16,1-1 1-16,2-8-2 16,1 2 1-16,7-6-1 0,0-9 0 15,-7-3 0-15,-1-13 0 16,5-6-1-16,-12-19 1 15,4-13 0-15,-6-9 0 16,-8-6 0-16,-11-10 0 16,-6 1 0-16,-1 9 1 15,4 9-1-15,-3 12 1 16,3 20 1-16,-11 22 0 16,1 21 0-16,-1 26 1 15,0 21 0-15,4 26 0 16,-10 15-1-16,6 22 1 0,1 13-2 15,6 9 1-15,-7-6-3 16,8-19 0-16,-1-19-6 16,4-15 0-16,4-19-8 15,3-23 1-15,0-14-2 16,-3-11 1-16</inkml:trace>
  <inkml:trace contextRef="#ctx0" brushRef="#br1" timeOffset="99580.88">4406 13377 69 0,'11'22'34'0,"17"-6"-37"0,-10-20 77 16,13-5-73-16,19-7 0 15,3-2 0-15,24-14 0 16,-6-5-5-16,-1 5 1 15,-3 7-6-15,-14 6 1 16,-7 7-15-16,-21-4 1 16</inkml:trace>
  <inkml:trace contextRef="#ctx0" brushRef="#br1" timeOffset="99956.89">6269 12675 63 0,'0'53'31'0,"-4"47"-34"16,4-72 47-16,-7 16-45 16,4 16 1-16,-4 18 0 0,0 23 1 15,-4-4-3-15,8-25 0 16,-8 13-5-16,0-13 1 15,4-19-11-15,0-25 1 16,0-18-1-16,0-20 1 16</inkml:trace>
  <inkml:trace contextRef="#ctx0" brushRef="#br1" timeOffset="100335.81">5877 13311 43 0,'29'50'21'0,"34"0"-18"0,-42-34 43 0,14 3-43 0,18-7 0 0,11 1 3 16,10 0 0-16,-3-4-7 15,3-3 1-15,0-3 4 16,-14 4 1-16,-11-7-2 16,-7-7 0-16,-3-5-2 15,-14-4 0-15,-7 0-1 16,-8 1 1-16,-10 2-1 15,-3 4 1-15,-8 6-1 16,-7 6 0-16,1 6-1 16,-4 7 1-16,-1 0-2 15,5 9 0-15,3 6 0 16,7 4 0-16,7-4-1 0,17-9 0 16,4-10 1-1,11-12 0-15,7-6 0 16,-7-10 1-16,-4-2-1 15,-10-1 0-15,-15-3-14 0,-6-13 1 16,-5 7-1-16,5-3 0 16</inkml:trace>
  <inkml:trace contextRef="#ctx0" brushRef="#br1" timeOffset="100783.73">8319 13327 51 0,'-32'0'25'16,"-25"15"-25"-16,36-8 49 0,0 2-47 15,-14 4 0 1,10 2 1-16,-3 1 0 0,7 3-4 16,-8 0 0-16,8-1 3 15,4-5 0-15,2-4-2 16,8-2 1-16,7 2-1 0,7-3 1 15,15 4 0-15,2-1 0 16,22 7-1 0,-7-4 0-16,0 7 1 0,-7-6 0 15,-11 6-1-15,-11 3 0 16,-10 6-2-16,-17 0 0 16,-8 3-5-16,-10-9 0 15,3-6-11-15,0-16 0 16</inkml:trace>
  <inkml:trace contextRef="#ctx0" brushRef="#br1" timeOffset="101067.26">8551 12656 56 0,'-3'-7'28'0,"6"26"-22"0,1-6 43 0,-4 9-45 16,0 12 0-16,-4 10 1 16,-3 25 1-16,4 19-8 15,-1 15 1-15,-3 10 4 16,4 3 0-16,-8-3-4 16,8-9 0-16,-1-26-6 15,0-18 1-15,1-23-9 16,-4-24 1-16,0-19-6 0,0-13 0 31</inkml:trace>
  <inkml:trace contextRef="#ctx0" brushRef="#br1" timeOffset="101258.76">8322 13487 58 0,'11'28'29'0,"6"-25"-31"0,-10 0 53 0,4-6-47 0,-1 3 0 15,8 0 1-15,14-6 1 16,-4-4-9-16,7 1 1 0,4 0 1 16,-4 2 0-16,-3 1-8 15,-7 3 0-15,0 0-10 16,-8-7 0-16</inkml:trace>
  <inkml:trace contextRef="#ctx0" brushRef="#br1" timeOffset="101488.87">8816 13487 53 0,'0'34'26'0,"0"10"-22"0,0-35 40 0,0 1-42 16,0 9 1-16,0-4 3 16,7 7 0-16,0-9-7 15,7 3 1-15,7-10 3 16,-3-3 1-16,3-6-2 0,7-7 0 15,-6-2-2 1,-1-10 0-16,-4-3-5 0,1 6 1 16,-4-6-10-16,-3 3 0 15,-4-19-5 1,-4-9 1-16</inkml:trace>
  <inkml:trace contextRef="#ctx0" brushRef="#br1" timeOffset="101921.51">9476 12747 62 0,'24'47'31'0,"-13"25"-41"0,-8-53 58 0,1 6-47 15,-4 12 0 1,3 14 4-16,5 17 0 0,-1 8-5 15,3 2 0-15,-3 1 3 16,0-4 1-16,-3-12-2 47,-1-13 1-47,1-13-3 0,-4-8 0 0,-4-17-1 0,1-6 0 0,-4-12-1 16,-7 0 1-16,-8-7-2 15,-6-9 0-15,-3-3-1 16,-8-3 0-1,-7 3 0-15,7 6 1 0,4 10-1 0,-1 9 0 16,8 6 3-16,11 7 1 16,10 2 0-16,3 4 1 15,11 9 0-15,18 4 0 16,3-1 0-16,4 3 0 16,7-5-2-16,-1-1 1 15,5-6-6-15,-4-10 0 16,-1-15-10-16,-2-16 1 15</inkml:trace>
  <inkml:trace contextRef="#ctx0" brushRef="#br1" timeOffset="102147.28">10213 13233 45 0,'11'25'22'0,"-15"22"-15"0,-3-35 31 0,-7 10-36 15,-11 7 0-15,-3 2 2 16,-11 7 1-16,-3 5-6 16,-4 11 1-16,0 8 2 15,4 11 1-15,3 5-3 16,7-9 0-16,7-16-7 16,11-18 0-16,0-20-10 15,14-24 1-15</inkml:trace>
  <inkml:trace contextRef="#ctx0" brushRef="#br1" timeOffset="102318.92">9737 13364 49 0,'3'-9'24'0,"15"62"-17"0,-11-31 38 16,0 6-43-16,4 13 0 16,-1 3-1-16,1-3 1 15,-1-7-5-15,1-9 1 16,-4-9-7-16,0-10 0 15,-3-12-8-15,-1-13 1 16</inkml:trace>
  <inkml:trace contextRef="#ctx0" brushRef="#br1" timeOffset="102789.46">11289 12662 67 0,'3'50'33'0,"-6"13"-39"0,3-41 63 16,-4 12-56-16,-3 20 0 16,0 24 1-16,4 16 0 0,-4 13-3 15,0 6 0-15,3-13-2 16,4-19 1 0,4-27-8-16,3-20 0 15,0-18-10-15,3-29 1 0</inkml:trace>
  <inkml:trace contextRef="#ctx0" brushRef="#br1" timeOffset="102989.37">11536 13352 65 0,'0'47'32'0,"-21"28"-40"15,21-59 56-15,-4 12-48 16,1 0 0-16,-1-3-4 0,4-6 1 16,4-9-6-16,6-10 0 15,1-16-8-15,3-12 0 16</inkml:trace>
  <inkml:trace contextRef="#ctx0" brushRef="#br1" timeOffset="103217">11469 13095 62 0,'7'28'31'0,"7"-25"-36"0,-10-3 56 0,3-3-52 16,3 0 1-16,4-3-5 15,0-7 1-15,4 7-4 16,0-1 0-16,-1 4-9 15,1-3 0-15</inkml:trace>
  <inkml:trace contextRef="#ctx0" brushRef="#br1" timeOffset="103664.04">11772 13374 46 0,'4'59'23'16,"-4"-8"-20"-16,0-42 35 0,0-6-36 0,0 7 0 0,0-7 1 0,0 0 0 0,3 0-4 0,1 0 0 0,-1-3 2 0,4 0 1 0,0-3-2 0,0 0 1 15,1 0-1-15,2 0 1 16,1 3 0 0,-1 0 0-16,1 0-1 0,3 0 1 15,4 0 0-15,-1 0 1 16,4 3 1-16,1 0 0 15,2 0-1-15,5-3 0 16,-1-6 0-16,0-4 1 16,-3-5-3-16,-1-7 1 15,-2-3-2-15,-5-1 0 16,-3 4 0-16,-3 1 0 0,-8-5-1 16,-3 8 0-16,-3 5-1 15,-1 7 1-15,-3 9 0 16,0 0 0-16,-3 10 0 15,-1 5 1 17,0 8 1-17,4 2 0-15,4-3 0 16,6 3 1-16,4 0-1 0,4 1 1 0,3-4-1 0,4-3 1 0,3-10-3 16,4-3 1-16,-1-9-7 15,5-6 1-15,2-6-9 16,-6-7 0-16</inkml:trace>
  <inkml:trace contextRef="#ctx0" brushRef="#br1" timeOffset="104222.06">12880 13173 61 0,'3'-3'30'0,"-13"-10"-31"15,3 10 54-15,-7 0-52 16,-11 6 1-16,-3-3 0 15,0 7 1-15,-4 2-3 16,4 10 0-16,-4 0 2 16,7 3 0-16,4-4-1 0,7-5 1 31,21 6-1-31,0-4 0 16,28 4-1-16,-7-3 1 15,15 9-1 1,-8 0 1-16,-7 3-2 0,-17-3 1 15,-22 10-4-15,-17 9 1 16,-21-3-6-16,-15-1 0 16,-6-15-11-16,-11-9 0 15</inkml:trace>
  <inkml:trace contextRef="#ctx0" brushRef="#br1" timeOffset="105991.87">2402 15146 56 0,'0'25'28'0,"4"-10"-18"0,3-12 29 0,-3 4-35 16,10-14 0-16,-4 4 2 16,4 0 1-16,15-6-9 15,-1-4 1-15,11-2 4 16,3-4 1-16,-10 0-4 16,-4-3 1-16,0 0-2 15,-14 6 1-15,4-2-1 16,-11 2 0-16,-4 0 0 15,-3 4 0-15,-3 2-1 16,-4 7 1-16,-11 3-2 16,4 6 0-16,-14 10 0 15,7 6 1-15,0 3-1 16,3 3 1-16,-3 7 1 16,3 2 0 15,8 4 1-31,-1 3 1 0,11-6 0 0,0-1 1 0,11-2-2 0,6-10 1 15,4-6-1-15,18-10 0 16,0-9-2-16,-4-6 0 16,11-7-4-16,-4-6 0 15,4-2 0-15,-3-8 1 16,-1 4 0-16,-7-3 0 16,-3-3 4-16,7-1 0 15,-11 7 5-15,4 3 0 16,-11 3 1-16,-10 4 1 0,6 2 0 15,-13 1 0-15,-4 2-1 16,-4 4 0-16,-6 3-2 16,-1 3 0-16,-7 6-1 15,-3 4 1-15,-7 2-2 16,0 7 1-16,0-3-1 16,3 6 0-16,4 3 0 15,3 6 1-15,11-6-1 16,3 0 0-16,15-6-1 15,0-10 1-15,6-2-2 16,4-10 1-16,1-10-2 16,-5-3 0-16,-3 1-7 15,4-4 0-15,10-13-11 16,-14 4 0-16</inkml:trace>
  <inkml:trace contextRef="#ctx0" brushRef="#br1" timeOffset="106597.69">3313 15174 64 0,'-4'15'32'0,"4"-8"-30"0,0-7 51 16,0 0-51-16,0 0 1 0,0 0 1 15,0 0 0-15,0 0-6 16,11-10 1-16,-1 1 3 16,-3-7 0-16,4 1-1 15,-1-1 0-15,1 6-1 16,0 1 0-16,-4 3-1 16,3 3 0-16,1 3-1 15,-8 3 1-15,4 0-1 16,-3 0 0-16,3 0 0 15,-3 0 0-15,3 4 0 16,-7-1 0-16,7 0 1 16,-7 0 0-16,3 1 0 15,4-1 0-15,-3 0 0 16,3 0 1-16,-4-2-1 16,4-1 1-16,4-3 0 15,0 3 0-15,6 0-1 16,-6-3 0-16,3-6 0 15,0-4 0-15,-3 1 0 0,-1 0 1 16,1-1-1-16,-8 4 1 16,4 0 1-16,-3 6 0 15,3 3 0-15,4 3 0 16,-4 7 0-16,3-4 0 16,1 3 0-16,-1 1 1 15,8 6-1-15,3-7 0 16,7-2-1-16,4-7 1 0,0-3-4 15,-4-6 1 1,0 3-12-16,-7-7 1 0,-10-12-6 16,10 6 0 15</inkml:trace>
  <inkml:trace contextRef="#ctx0" brushRef="#br1" timeOffset="107628.33">4149 15149 64 0,'7'37'32'0,"-7"7"-36"0,-7-28 59 16,3 6-54-16,-3 6 0 15,4 16-1-15,-8 0 1 0,0 9-2 16,4-6 1 0,-3-6-1-16,3-13 0 0,7-18-2 15,0-10 0-15,7-22-2 16,-7-13 1-16,0-9-3 16,0-3 1-16,0 0 0 15,0 3 0-15,-7 0 1 16,3 0 0-16,4-3 1 15,0 10 0-15,4 5 4 16,3 4 0-16,3 6 2 16,1 3 0-16,0 7 2 15,6 3 1-15,4 5 0 16,8 4 1-16,-5 4 1 16,12-1 0-16,-8 0-1 15,-4 3 0-15,-2 0-1 16,-5 1 0-16,1 2-2 15,-15 4 1-15,-3 5-3 0,-10 1 0 16,-4 3-4-16,-11 3 0 16,0 0-5-16,-3-3 0 15,-4-9-10 1,8-7 0-16,-1-9-1 0,7-3 0 16</inkml:trace>
  <inkml:trace contextRef="#ctx0" brushRef="#br1" timeOffset="107898.82">4674 14421 54 0,'4'28'27'0,"-4"4"-29"0,0-20 53 0,-4 13-47 16,-3 0 0-16,-7 19 4 15,4 16 1-15,-12 12-11 16,8 10 1-16,0-1 6 16,4-6 1-16,3-18-4 15,3-13 1-15,8-10-5 16,3-6 0-16,3-9-7 16,4-9 0-16,0-7-13 15,-3-13 1-15</inkml:trace>
  <inkml:trace contextRef="#ctx0" brushRef="#br1" timeOffset="108291.44">4745 15120 63 0,'18'44'31'0,"-18"-25"-26"0,0-19 49 15,3 3-53-15,-3-3 1 16,7 0 2-16,4 0 0 15,6-6-5-15,4-3 0 16,1-7 2-16,-1-6 1 16,-4 0-1-16,-6 0 0 15,-11 3-4-15,0 0 1 16,-11 7-2-16,4 3 0 0,-3 2-1 16,-4 7 1-16,0 7-1 15,-1 5 1-15,5 4 1 16,-8 6 1-16,8 0 2 15,10-7 0-15,0 7 1 16,3 6 1-16,4 4-1 16,4-4 0-16,6-6-1 15,1-3 1-15,7-7-3 16,3-5 0-16,0-7-4 16,-3-13 1-16,3 1-10 15,4-4 0-15,-7-6-2 16,-1 3 0-16</inkml:trace>
  <inkml:trace contextRef="#ctx0" brushRef="#br1" timeOffset="108598.61">5313 14277 56 0,'-4'3'28'0,"4"-6"-31"0,0 9 57 15,0 7-50-15,0 12 1 0,-7 0 1 16,0 13 0 0,4 12-8-16,-1 6 0 0,-3 13 6 15,-3 19 0-15,2-7-4 16,5-5 0-16,-8-10-6 15,4-13 0-15,4-19-10 16,-1-15 1-16,4-16-5 16,-3-15 0-16</inkml:trace>
  <inkml:trace contextRef="#ctx0" brushRef="#br1" timeOffset="108801.88">5105 14841 56 0,'10'29'28'0,"1"-26"-22"0,-11-3 51 16,3 0-52-16,8 0 0 15,0-7 2-15,10 1 0 16,-4 0-10-16,8-4 1 16,10-2 3-16,-3-1 0 15,7 4-9-15,-11 0 1 16,4-1-15-16,-11-2 0 15</inkml:trace>
  <inkml:trace contextRef="#ctx0" brushRef="#br1" timeOffset="109202.89">5500 15127 65 0,'0'15'32'0,"3"-11"-27"16,4-4 49-16,4-7-51 15,7-2 0-15,3-4 1 16,0-6 0-16,0 1-6 16,-3-1 0-16,-4-3 3 15,0 0 1-15,-10 0-4 16,3-3 1-16,-7 3-3 15,-11 6 0-15,4 10-1 16,-4 12 1-16,1 7-1 0,-8 3 1 16,4 5 1-1,3 8 1-15,4 5 3 16,7-6 0-16,0 1 2 16,11-1 0-16,7 0 0 0,6-6 1 15,1 0-2 1,7-9 0-1,-11-7-7-15,7-6 1 0,-10-6-14 0,-4-7 1 16,-7-9-3-16,7 3 1 16</inkml:trace>
  <inkml:trace contextRef="#ctx0" brushRef="#br1" timeOffset="109849.11">6177 14236 44 0,'-7'6'22'0,"7"4"-20"15,0-1 40-15,0 7-39 16,-3 12 0-16,3 0 4 16,-11 16 1-16,4 10-9 15,-4 8 0-15,1 17 5 16,-1 18 1-16,4 13-3 15,4-7 1-15,3-3-5 16,3-18 1-16,4-10-7 16,4-19 0-16,-4-15-10 15,14-25 0-15</inkml:trace>
  <inkml:trace contextRef="#ctx0" brushRef="#br1" timeOffset="110131.54">6766 14782 56 0,'-7'41'28'0,"-14"9"-25"0,18-31 44 0,-15 6-44 16,-3 12 1-1,-11 10 0-15,-14 16 1 16,-7 12-7-16,4 19 1 0,-1 4 3 15,1-4 1-15,3-16-6 16,11-22 0-16,7-18-6 16,7-10 1-16,10-25-10 15,11-18 1 1,-7-23-2 0,3-12 1-1</inkml:trace>
  <inkml:trace contextRef="#ctx0" brushRef="#br1" timeOffset="110308.64">6258 14766 55 0,'29'66'27'0,"-19"15"-33"0,-6-62 57 16,3 16-49 0,0 6 1-16,3-4-1 0,-6 4 0 15,3 0-6-15,3-10 1 16,-2-6-13-16,6-19 1 15</inkml:trace>
  <inkml:trace contextRef="#ctx0" brushRef="#br1" timeOffset="110730.49">7003 15105 83 0,'3'28'41'0,"-6"0"-50"0,3-22 73 0,0-2-65 0,0-1 1 16,-7 0-13-16,3-3 0 15,-7-3-3-15,-13-13 1 16</inkml:trace>
  <inkml:trace contextRef="#ctx0" brushRef="#br2" timeOffset="118739.58">5768 8642 30 0,'21'-19'15'0,"-10"-28"-7"0,-8 28 16 15,1 4-22-15,-1-4 0 16,4 0 2-16,-7 0 1 15,0 0-7-15,-7 7 1 16,-3-1 5-16,-8 4 0 0,-7 3-2 16,-3-1 1-16,-14 1-1 15,-4 3 1-15,-7-3-1 16,-7 6 1-16,11 0-2 16,-1 9 1-16,1 4-1 15,-1-1 0-15,1 7 0 16,0 0 0-16,-1 6 0 15,8 3 0-15,-7 3-1 16,-1 7 1-16,1 6-1 16,10 3 0-16,7 0 0 15,-3 0 1-15,14 6-1 16,3 1 1-16,4 8-1 16,7 1 1-16,3-3-1 15,4 2 0-15,0 1 0 16,0-3 0-16,0-7-1 15,4 0 1-15,3-3 0 0,4-6 0 16,6 3 0-16,-3 4 0 16,11-4 0-16,0 0 0 15,3-3 0-15,-7-4 0 16,7-5 0-16,1-7 0 16,2-6 0-16,-2 0 1 15,2-10-2-15,-2-5 1 16,-8-4 0-16,0 0 1 15,0-3-1-15,4-3 0 0,-4 0 0 16,4-4 0 0,-1 1 0-16,-3 0 0 15,4-7-1-15,0-2 1 0,7-1-1 16,-4-3 1-16,0-3 0 16,4-3 0-16,-11 0-1 15,7 3 1-15,-7-3 0 16,8-3 1-16,-8-4-2 15,0 1 1-15,0 3 0 16,-3-4 0-16,3-2 0 16,-3 0 0-16,-4-1-1 15,0-3 1-15,0 1 0 16,4-7 0-16,-8 0-1 16,-3 0 1 30,-3 3 0-46,3 1 0 0,-4-1-1 16,4-3 1-16,-7 3-1 0,0-9 1 0,0-3-1 0,-7 2 1 0,4 1-2 0,-4-3 1 16,-4 3-11-16,-10 6 0 15,-11-3-2-15,4 6 0 16</inkml:trace>
  <inkml:trace contextRef="#ctx0" brushRef="#br2" timeOffset="119465.25">4957 7692 54 0,'24'3'27'0,"-13"-13"-31"0,-8 10 52 15,4 4-46-15,-7 2 0 16,0 6 0-16,-10-2 1 16,3 5-4-16,-7 7 0 15,-4 0 2-15,-10 3 1 16,3 1-2-16,-3-4 1 0,7-4 0 16,3 1 0-16,7 0 0 15,1-3 1-15,3-4-1 16,14-2 1-16,3-4-1 15,15 0 1-15,10-3-2 16,4 4 1-16,-7-1-1 16,7 0 1-1,-11 0-2-15,-3 1 1 0,-8 5-2 16,-13 10 0-16,-4 6 0 16,-4 1 1-16,-13 2-3 15,3-3 1-15,-15-3-4 16,8-6 0-16,-3 0-7 15,2-3 1-15,1-7-4 16,11-3 0 15</inkml:trace>
  <inkml:trace contextRef="#ctx0" brushRef="#br2" timeOffset="119759.65">5260 7391 46 0,'0'0'23'0,"0"34"-22"0,0-21 43 0,-7 12-42 16,3 0 0-16,4 6 3 15,0 13 0-15,0 3-6 16,0 7 1-16,0 2 3 15,0 7 1-15,0 3-2 16,0-10 1-16,0-3-2 16,0-9 1-16,0 0-3 15,0-13 0-15,4-12-6 16,3 0 0-16,-7-10-11 16,3-2 0-16</inkml:trace>
  <inkml:trace contextRef="#ctx0" brushRef="#br2" timeOffset="120075.02">5560 7983 54 0,'14'0'27'0,"-7"-22"-28"0,-7 22 41 15,0-6-38-15,-4 6 0 0,-3-6-1 0,-3 6 1 16,-18 0-3-16,-1 0 1 15,5 0 1 1,-5 9 0-16,1 4-1 0,7 6 1 16,0 6 0-16,10 3 0 15,1-3-1-15,10 10 0 0,10-1-1 16,11 1 1 0,8-7-1-16,-8-6 0 15,4-19-1-15,-1-13 1 0,-10-8-1 16,-3-11 1-16,-4-8-4 15,-3-1 1-15,-1 7-12 16,1-7 1-16</inkml:trace>
  <inkml:trace contextRef="#ctx0" brushRef="#br2" timeOffset="120544.69">5779 7946 42 0,'14'12'21'0,"-7"-2"-14"0,-4-4 28 16,-3 10-33-16,0-1 0 16,0 7 1-16,0 10 1 15,0 2-5-15,4 4 0 16,-4-4 2-16,0 1 1 15,0-13-2-15,-4-10 1 16,1-9-1-16,-1-9 0 16,-3-6-1-16,0-7 1 15,4-6-1-15,-5-4 1 16,5-8 0-16,3 2 1 16,-7-5-1-16,3 2 0 0,4 0 0 15,0 7 1-15,4 0-1 16,6 5 1-16,1 8 0 15,0 2 0-15,6 3-1 16,4 1 1-16,1 6-1 16,2 2 1-1,-10 11-2-15,-3 5 1 0,-11 10-1 16,-4 3 1-16,-6 10-2 16,-8-4 0-16,1 1-4 15,2-1 0-15,-6-6-9 16,4-6 0-16</inkml:trace>
  <inkml:trace contextRef="#ctx0" brushRef="#br2" timeOffset="120961.65">6096 7971 63 0,'32'3'31'0,"7"-22"-38"0,-29 16 55 16,8 0-48-16,3-3 1 16,0-7-2-16,-7-3 1 0,0-6 0 15,-10-3 0-15,3 3-1 16,-14 7 1-16,-4-4-1 15,-3 6 0-15,-3 1 0 16,-8 6 1-16,0 9 0 16,4 9 1-16,3 16-1 15,8 1 1-15,-1 8 1 16,11 4 0 15,4 3 0-31,10-3 0 0,7-4 0 0,11-5 1 0,7-10-2 16,-8-10 1-16,8-9-5 15,-7-6 0-15,0-3-10 16,-8-3 1-16,-13-4-7 16,3 4 1-16</inkml:trace>
  <inkml:trace contextRef="#ctx0" brushRef="#br2" timeOffset="121906.86">7793 9137 20 0,'32'-59'10'16,"6"2"2"-16,-27 32 3 0,3-6-11 0,7-10 1 15,-10-3 3-15,3 0 0 16,0-3-9-16,0-3 1 0,-3 0 7 16,-4-3 1-1,-7-7-3-15,-4 7 1 0,-3 3-2 16,-17-4 0-1,-8 1-3-15,-14 0 1 0,-10 12-1 16,-4 6 1-16,-7 10-1 16,7 6 1-16,-4 10-1 15,1 9 1-15,-1 9 0 16,-7 13 0 0,4 0-1-16,4 13 1 0,7 9 0 15,3 12 0-15,10 13 0 16,8 16 0-16,14 12 0 15,21 16 0-15,3 9-2 16,22 7 1-16,10-1-2 16,11-15 0-16,4 3-1 15,13-15 1-15,4-20-1 47,14-9 1-47,7-18 0 0,1-10 0 16,-12-16 0-16,-3-16 1 0,-7-12-1 0,-17-15 1 15,3-10 0-15,-4-19 0 0,-7-13 0 0,-6-15 0 16,-12-9 1-16,1-10 1 16,-4-10-1-16,-17-9 0 15,-4 7 0-15,-4-10 1 16,-6 13-4-16,-8 6 1 16,-3 6-8-16,-11 13 1 15,-14 18-10-15,-17 16 1 16</inkml:trace>
  <inkml:trace contextRef="#ctx0" brushRef="#br2" timeOffset="122506.72">7779 10040 40 0,'10'7'20'0,"-6"2"-10"16,-4-6 26-16,0 7-33 16,0 5 0-16,-4 1 3 15,-17 15 0-15,-4 7-7 16,-6 9 0-16,-1 16 4 15,-3 9 1-15,3 13-3 16,0-1 1-16,11-5-3 16,3-10 0-16,4-10-5 15,7-18 0-15,-3-13-10 16,-1-15 1-16,4-23-2 16,0-9 1-16</inkml:trace>
  <inkml:trace contextRef="#ctx0" brushRef="#br2" timeOffset="122783.15">7387 10166 41 0,'25'3'20'0,"-4"-6"-13"0,-14 6 39 16,4 10-43-16,-8-1 1 16,8 7 0-16,-1 3 1 15,4 3-7-15,8 3 1 0,-1 0 3 16,4 4 1-16,-1-4-5 15,1-3 0-15,0-6-8 16,-8-3 1-16,-3-20-8 16,-10-2 1-16</inkml:trace>
  <inkml:trace contextRef="#ctx0" brushRef="#br2" timeOffset="123032.58">7888 10451 60 0,'11'7'30'0,"10"-11"-33"0,-14 1 54 16,4-3-50-16,10 0 1 15,-11-7-1-15,8 4 0 16,3 2-4-16,-7 1 0 16,0 0-6-16,-3 3 1 0,-4-3-10 15,4-1 0 1</inkml:trace>
  <inkml:trace contextRef="#ctx0" brushRef="#br2" timeOffset="123273.29">8269 10379 55 0,'11'35'27'16,"-8"15"-30"-16,-3-41 44 0,0 4-40 16,-3-1 0-16,3 4 0 15,-4-4 0-15,4 1-3 16,-3-4 0-16,-1-5-8 16,1-8 0-16,-8-11-6 15,4-10 1-15</inkml:trace>
  <inkml:trace contextRef="#ctx0" brushRef="#br2" timeOffset="123440.21">8061 10047 39 0,'28'12'19'0,"-3"1"-17"0,-18-10 31 0,4 0-34 0,-1 0 1 16,4 0-7-16,0 0 1 15,4 4-2-15,0-4 0 0</inkml:trace>
  <inkml:trace contextRef="#ctx0" brushRef="#br2" timeOffset="124071.52">8477 10363 37 0,'7'10'18'0,"-3"-4"-20"0,-4-6 27 0,0 0-25 15,0 0 0-15,0 0 1 16,0 0 1-16,0 0-2 16,0 0 1-16,0 0 0 15,3-3 1-15,4-3 0 0,0-1 0 16,1 4-1-1,6 0 1-15,-4 6 0 16,-6 4 1-16,3 5-1 0,0 4 0 16,3 3-1-16,-2 6 1 15,-1-3 0-15,0-7 0 32,-4 1-1-32,4-3 0 46,-3-4 0-30,-1-3 0 0,4-6-1-16,0-9 1 0,0-13-1 15,4-6 0-15,0-7 0 0,-1-12 0 16,4-3 0-16,0-10 0 0,1-2-1 0,-8-1 1 0,-7-9 0 0,-4 12 0 0,1 4-1 16,-1 6 0-16,-7 6 1 15,4 12 0-15,-3 7 0 16,3 10 1-16,0 11-1 15,0 14 1-15,0 6-1 16,3 15 1-16,-3 3 0 16,7 10 1-16,7 6 0 15,-7 13 0-15,11 6 0 16,6 16 0-16,4-1-1 16,4 7 1-16,-4-6-2 15,-3-22 1-15,-8-16-4 16,1-13 1-16,-4-18-4 15,-7-16 1-15,-3-13-11 0,-4-12 1 16</inkml:trace>
  <inkml:trace contextRef="#ctx0" brushRef="#br2" timeOffset="124269.2">8456 10225 64 0,'28'54'32'0,"4"-32"-28"0,-21-22 56 16,-1-3-60-16,8-7 1 0,14-6 0 16,17-9 0-16,4-12-3 15,14-13 0-15,-7-1-7 16,-11 11 1-16,-13 5-12 16,-12 16 0-16</inkml:trace>
  <inkml:trace contextRef="#ctx0" brushRef="#br2" timeOffset="130931">15720 5327 35 0,'0'3'17'0,"-4"13"-10"16,4-6 17-16,0-1-22 15,-3 4 1-15,-1 8 3 16,-3 1 0-16,-3 3-7 15,-5 7 1-15,-2 5 4 16,-4 4 1-16,-8-3-2 16,1 12 0-16,0 10-2 15,3-13 1-15,1 12-2 16,2-5 1-16,5-7-2 16,-1-10 1-16,8-2-4 15,-1-13 1-15,0-10-5 16,8-6 0-16,3-6-7 15,0-12 1-15</inkml:trace>
  <inkml:trace contextRef="#ctx0" brushRef="#br2" timeOffset="131216.57">15445 5478 29 0,'0'-6'14'0,"-7"15"-3"0,7-9 18 15,0 3-26-15,0 0 0 16,0 4 4-16,0 2 0 0,0 0-8 16,3 4 1-16,4 6 4 15,4 9 1-15,-1-3-2 16,4 6 1-16,1 10-3 15,-5-3 0-15,1-10-10 16,-4-9 1-16,-11-7-7 16,4-12 0-16</inkml:trace>
  <inkml:trace contextRef="#ctx1" brushRef="#br2" timeOffset="127182.11">28515 11267 0,'0'0'16,"0"0"-1,0 0 1</inkml:trace>
  <inkml:trace contextRef="#ctx0" brushRef="#br2" timeOffset="132444.26">32798 15130 24 0,'3'-3'12'0,"1"0"1"0,-4 3 13 0,0 0-23 16,0 0 1-16,0 3 4 16,0 6 0-16,-4 1-10 15,-3 2 1-15,-3 4 5 16,-4 12 0-16,-4 0-2 16,-7 7 1-16,-3 9-3 15,-4 3 0-15,-3-7-3 16,3 1 0-16,4-6-5 15,3-4 0-15,4-15-5 16,7-10 0-16</inkml:trace>
  <inkml:trace contextRef="#ctx0" brushRef="#br2" timeOffset="132716.37">32565 15146 47 0,'18'37'23'0,"-1"4"-24"0,-10-22 43 0,4 12-42 15,6 10 1-15,5 6-1 16,2 3 1-16,-2 3-3 15,-1 1 0-15,-4-7-11 16,-3-13 0-16,-17-9-1 16,-8 0 0-16</inkml:trace>
  <inkml:trace contextRef="#ctx1" brushRef="#br2" timeOffset="128843.6">9962 12866 0,'0'0'15,"0"0"1,0 0-1,0 0 1,0 0 0</inkml:trace>
  <inkml:trace contextRef="#ctx0" brushRef="#br2" timeOffset="134852.35">15737 15098 18 0,'7'0'9'0,"-7"-6"2"0,0 3 10 15,0-3-19-15,0-4 0 16,-3-2 2-16,3-1 1 16,-4-2-6-16,1 5 1 15,-4 1 4-15,-4 3 0 0,-3 2-1 16,-3 1 0-1,-5-3-1-15,-2 3 1 0,-1 0-1 16,-3 3 0-16,0 0-1 16,-1 0 1-16,5 3-1 15,-1 6 1-15,-3 4-1 16,-4 6 1-16,0 3-1 16,0 3 0-16,1-3-1 15,2 3 0-15,5 3 0 16,3 0 0-16,3 7 0 15,4-4 0-15,3 0 0 16,4 4 1-16,4-1-1 16,3 7 1-16,-4-3 0 15,8-4 1-15,3 4-2 16,3 0 1-16,1-4-1 16,3 0 0-16,4-5 0 15,3 2 1-15,0-6-2 16,4-3 1-16,-1 0 0 0,1-9 0 15,0-1 0-15,7-2 0 16,-4-4 0-16,-4-3 1 16,1 0-1-16,0 0 0 15,0-3 0-15,-1-3 1 16,1-3-1-16,-4 0 0 16,0 2-1-16,0-5 1 15,-3 0-1-15,0-4 1 16,3 1 0-16,-4-4 0 15,1 0 1-15,-4-3 0 0,0 1 0 16,4-4 0-16,-7 0 0 16,-1-7 1-16,-3-2-1 15,-3-7 0-15,-1-2-1 16,1 5 0-16,-4 1 1 16,-4-4 0-16,1 0-1 15,-1 10 1-15,1 0 0 16,-4-3 0-16,-4-4 0 15,-3-3 0-15,3 4 0 16,4 3 0-16,-3 2-1 16,-1 1 1-16,-3 3-1 15,-4 3 0-15,-3 0 0 16,-3 7 0-16,-5-1 0 16,1 0 0-16,0 0 0 15,0 7 1-15,-1-3-3 0,1 8 1 16,-7 4-10-1,-4 10 0-15,-7-10-5 16,7 3 0 31</inkml:trace>
  <inkml:trace contextRef="#ctx0" brushRef="#br2" timeOffset="136127.48">14633 16130 52 0,'0'3'26'0,"0"0"-17"0,4 1 27 16,-4 2-33-16,0 6 0 16,0 10 3-16,0 3 0 15,0 16-8-15,0 6 1 16,0 13 4-16,0 9 1 15,-4 3-3-15,1 3 1 16,-4-12-4-16,0-13 0 0,0-6-5 16,-1-16 0-16,5-9-5 15,3-6 1-15,0-20-7 16,-4-8 0-16</inkml:trace>
  <inkml:trace contextRef="#ctx0" brushRef="#br2" timeOffset="136410.17">14566 16447 27 0,'7'19'13'0,"7"-10"-1"15,-7-6 14-15,0 4-24 16,1 2 1-16,-1 0 4 16,3-2 0-16,4-1-7 15,0 0 0-15,8 0 6 16,2 4 0-16,1 2-1 15,0 4 1-15,-4-3-3 16,-4 2 1-16,-6-5-2 0,-4 2 0 16,-14 4-2-1,-7 3 0-15,-4 0-1 0,-3 2 0 16,-4-2-2-16,8-3 0 16,-1 0-8-16,4-4 1 15,-4-6-6-15,4-2 1 16</inkml:trace>
  <inkml:trace contextRef="#ctx0" brushRef="#br2" timeOffset="136729.26">15064 16469 58 0,'0'3'29'16,"3"0"-32"-16,4-3 54 0,4 0-49 15,3 0 1-15,0-3 0 16,0 0 1-16,4 0-6 15,-1-4 1-15,1 4-2 16,0 0 0-16,-8 0-13 16,-3-6 1-16,-7-1-3 0,0 1 0 15</inkml:trace>
  <inkml:trace contextRef="#ctx0" brushRef="#br2" timeOffset="136905.82">15014 16673 60 0,'21'22'30'0,"15"-13"-39"0,-22-9 58 0,3 0-49 0,1 0 0 0,3-3-1 16,4 3 1-16,0-3-6 16,-1-4 0-16,1-5-10 15,-7 3 0-15</inkml:trace>
  <inkml:trace contextRef="#ctx0" brushRef="#br2" timeOffset="137312.51">15812 16416 54 0,'24'-13'27'0,"-10"-28"-29"0,-10 32 43 15,-4-1-40 1,-7 4 1-16,-4-3 0 0,-6 2 0 16,-1 1-3-16,-3 3 1 15,-7 9 1-15,-4 7 1 16,-7 9-1-16,0 6 0 15,0 10-2-15,1 9 1 16,9 0-2-16,8 6 1 16,11 3-1-16,13-8 1 15,18-5-1-15,18-14 0 16,3-17 2-16,15-12 1 0,3-12 0 16,-11-7 1-16,-6-16-1 15,-12-12 1-15,-17 3-4 16,-7-6 1-16,-17 0-15 15,-15-3 1-15</inkml:trace>
  <inkml:trace contextRef="#ctx0" brushRef="#br2" timeOffset="148858.41">29528 8397 23 0,'3'3'11'0,"1"-6"-4"0,-4 3 11 0,0 0-17 15,0 0 0-15,0 0 3 16,0-6 1-16,-4 3-5 15,4 0 0-15,-3 3 3 16,-1 0 1-16,0 3-2 16,1-3 1-16,-4 3-2 15,0 0 1-15,-4-3-2 16,1 3 1-16,-4-3-1 16,-8 3 1-16,-2 4-1 15,-1 2 0-15,-3 1 0 16,0 2 1-16,-1 1-1 15,1-4 1-15,0-3-1 16,3 7 1 0,-10 18-1-1,3 4 0-15,7-1 0 0,1 4 0 16,-1 9 0-16,4-3 0 16,3-4 0-16,1-2 0 15,3-3 0-15,3-1 1 16,4-3-1-16,7 1 0 15,0-1 0-15,7-3 0 16,0 4 0-16,4-1 1 16,-1-6-1-16,4 0 0 15,0 0 0-15,4-3 0 16,0-3 0-16,3-6 1 0,0 2-1 16,0-2 0-16,0-4 0 15,0 1 0-15,1-4 0 16,-5 0 0-16,1 4 0 15,0-10 0-15,-1-10-1 16,1 1 1-16,3-1 0 16,4-5 1-16,-1-4-1 15,1-6 1-15,-4 3 1 16,-3-3 0-16,0 0 0 16,-4-7 0-16,3 1-1 15,-3 3 1-15,4-7-1 16,0-2 1-16,-1-1-2 15,1 0 0-15,-4 1 0 16,0 5 0-16,-3-2 0 16,-1-4 0-16,-3-2 0 0,0 2 0 15,-7-3 0-15,0 4 0 16,-3-1 0-16,-4 0 1 16,0 4-1-16,-4 6 0 15,-3 2 0-15,-4 8 0 16,4-4 0-16,4 3 0 15,-1 6 0-15,1 4 0 16,-4 0 0-16,-1 5 0 16,1 4 0-16,-3 4 1 15,-8-1-1-15,0 3 0 16,1 3 0-16,-5 7 0 0,-2 9 0 16,-5 6 1-1,5-2-1-15,-1 11 1 0,-3 4-1 16,-1 3 1-16,8 10-1 15,-4 2 0-15,4-5-2 16,3-4 0-16,8-3-4 16,-1 0 1-1,4-3-9-15,0-6 0 16</inkml:trace>
  <inkml:trace contextRef="#ctx0" brushRef="#br2" timeOffset="154543.43">28155 11668 17 0,'4'3'8'0,"3"-9"-1"15,-7 6 9-15,0 0-14 16,3-3 0-16,1 0 1 16,-1-4 0-16,-3 1-4 15,0 0 0-15,0-1 3 16,0 7 0-16,-3-6-1 16,-1 3 0-16,-3 0-1 15,-3 6 1-15,3-3 0 16,0 3 0-16,0-6-1 15,-4 6 1-15,4 3-1 16,0-2 0-16,0-1 0 16,0 0 1-16,0 3-1 0,3 4 0 15,1 2 0-15,-1 1 1 16,1-1-1-16,3 1 0 16,3-1 1-16,4-2 1 15,4-4 0-15,3-3 0 16,3 0 0-16,5 0 0 15,-1-3 0-15,-4 0 1 16,1-6-2-16,-4-3 0 16,0-1-1-16,-3-2 1 15,-4-1-1-15,-4 1 0 16,-3-4-1-16,-7 0 1 0,-3 4 0 16,-4 2 0-16,-4 4 0 15,-3 3 0-15,-4 3 0 16,1 6 1-16,2 0-1 15,1 1 0-15,0-1 0 16,3 0 1-16,8 1-1 16,3-1 1-16,3 3-1 15,8 1 1-15,-1-1-1 16,4 0 1-16,0 4-1 16,4 0 1-16,0-4-1 15,-1 0 1-15,4-6-1 16,0-6 0-16,0-3-1 15,4-6 1-15,-4-1 0 16,0 0 0-16,-3 4 0 16,-1 0 0-16,-6-1-1 0,0 1 1 15,-8-1 0-15,0 4 1 16,-3 3-1 0,0 0 0-16,-3 3 0 0,-1 3 0 15,1-3 0-15,-1 3 1 16,0 3-1-16,1 1 0 15,3 2 0-15,0 4 1 16,3-1-1-16,1-2 1 16,3-1-1-16,0-3 0 15,3-3 0-15,-3-3 0 16,0 0 0-16,7-6 0 16,-3 0 0-16,3 0 1 0,0-1-6 15,0 4 0-15,0-6-7 16,4 9 1-16</inkml:trace>
  <inkml:trace contextRef="#ctx0" brushRef="#br2" timeOffset="156138.12">28183 11709 7 0,'-7'3'3'0,"7"-3"7"0,0 0-10 0,0 0 5 16,0 0 1-16,0 0 2 15,4-6 1-15,-4 6-10 16,3-4 0-16,-3 4 7 15,4 0 1-15,-4 0-3 16,7 0 0-16,-3 0-1 16,3-3 1-16,0 0-2 15,0 0 0-15,0 0 0 16,0 0 0-16,0 0-1 16,-7 3 1-16,7 0-1 15,-7 0 1-15,7 0-1 16,-3 0 0-16,-1 0-1 15,1 0 1-15,-1 0 0 16,4 0 0-16,0 3 0 16,0-3 1-16,0 0-1 15,0 0 1-15,0 3 0 16,4 0 0 15,0 0 0-31,-1 0 0 0,1 0 1 0,-1 1 0 0,1-1-1 16,3 0 0-16,4 0 0 0,3 0 0 15,4 3 0-15,6 1 1 16,-2-4-1-16,-1 0 0 16,3 0-1-16,5 0 1 15,3 0 0-15,-1 0 0 16,1 1-1-16,4-1 1 16,-5 0-1-16,-6 0 0 15,0 0 0-15,0 0 0 0,-1 0-1 16,5 1 1-16,-8-1-1 15,0 0 0-15,-7-3 0 16,-3 0 0-16,-1 0-1 16,-6 0 1-16,0 3-4 15,-4 3 1-15,0 0-11 16,-7-2 1-16,-11-8-5 16,8-2 1-16</inkml:trace>
  <inkml:trace contextRef="#ctx0" brushRef="#br2" timeOffset="157203.31">29079 11724 5 0,'0'7'2'0,"0"-1"7"16,0-6-13-16,0 3 4 16,0 0 0-16,0 0 4 15,4 0 0-15,-4-3-2 16,0 0 1-16,0 4 2 16,0-1 0-16,0-3 1 15,0 3 1-15,0-3-2 16,0 0 0-16,-4 0-1 0,4 0 0 15,-3 0 0-15,3 0 1 16,0-6-1-16,3-4 0 16,-3-2 1-16,4-4 0 15,0-3-1-15,-1-6 0 16,1-3-1-16,-1 3 0 16,-3-7-1-16,7 4 1 15,-3 3-2-15,-1 3 0 16,4 0-1-16,0 3 0 15,-3 1-4-15,-1-1 0 16,-3 6-11-16,-3-9 1 16</inkml:trace>
  <inkml:trace contextRef="#ctx0" brushRef="#br2" timeOffset="158102.04">29178 11285 34 0,'7'0'17'0,"-7"0"-9"0,0 0 20 15,0 0-27-15,-3-3 1 0,-4-3 0 16,-4 0 0-16,1-1-3 16,-1 4 0-16,-3 0 2 15,-4 3 1-15,1 0-2 16,2 3 1-16,1 0-1 15,0 1 0-15,7 2 0 16,-3 3 1-16,6 4-1 16,4 6 0-16,4 3 1 15,6-1 0-15,4-5-1 16,0 0 1-16,1-4 0 16,-1 1 0-16,3-4 0 15,-3-2 0-15,1-4-1 16,-5-3 1-16,1 3-1 15,-1-6 1-15,1-4-1 0,-4-2 1 32,-4-10-1-32,-3-3 0 15,-7 3 0 32,0 4 0-47,0-1 0 0,-3-3 0 0,-4 7 0 0,-1 2 1 0,-2 7-1 0,-1 0 1 16,-3 3-1-16,3 3 1 15,4 3-1-15,0 1 0 16,4 5-1-16,3 4 1 16,3 0-2-16,4-1 1 0,4 1 0 15,3-3 1-15,3-4-2 16,4-6 0-16,0-6 1 16,0-10 0-16,1-2 1 15,-5-1 0-15,1 4-1 16,-4-4 0-16,-4-3 1 15,1 6 0-15,-8 1 0 16,-3 3 0-16,-3 2-4 16,-1 4 1-16,-3-3-9 15,3 0 1-15</inkml:trace>
  <inkml:trace contextRef="#ctx0" brushRef="#br2" timeOffset="160042.92">30043 11420 35 0,'0'3'17'0,"0"13"-13"16,0-16 23-16,-4 3-27 15,-3 3 0-15,-7 4 1 16,-7-1 0-16,-15 4-2 16,-2-1 1-16,-5 1 0 15,-6 3 1-15,0 2-1 16,-1 1 1-16,4 0-1 16,11-6 0-16,3-1-6 15,4 4 0-15,0-7-5 16,0 1 1-16</inkml:trace>
  <inkml:trace contextRef="#ctx0" brushRef="#br2" timeOffset="160520.6">29520 11433 36 0,'4'9'18'0,"7"-3"-19"0,-11-6 30 16,-4 4-28-16,1-1 1 15,-1 3 0-15,-3 3 0 16,0 7-3-16,-4 0 1 0,1 6 1 16,-4 0 0-16,-8 0 0 15,1-4 0-15,0 1-1 16,0 6 0-16,3-3 0 15,4-3 1-15,4 0-1 16,-1-3 1-16,7-4 0 16,4 1 0-16,8-1 0 15,6 1 1-15,0 2 0 16,3 1 1-16,5-7-1 16,-5 1 0-16,-3-1 0 15,4-2 0-15,3-4-1 16,0 0 0-16,0 0-1 15,1-3 1-15,-5 3 0 16,-3-3 0-16,-7-6 0 16,-3-4 0-16,-11-5-1 15,-7-7 0-15,3-3 0 16,-3 0 0-16,-7-7-9 16,0 1 0-16,-4-4-6 0,4 1 1 15</inkml:trace>
  <inkml:trace contextRef="#ctx0" brushRef="#br2" timeOffset="161513.32">30339 11464 29 0,'-11'16'14'0,"1"9"-2"0,6-19 15 0,1 4-25 16,-4 2 1-16,0 1 1 15,0 2 0-15,-1 1-6 16,1-3 1-16,0-4 4 16,0 0 0-16,4-6-1 15,-1 4 0-15,4-20-1 16,7 1 1-16,4-4-1 16,3-3 1-16,4-3-2 15,3 3 1-15,0 1-1 16,0 2 1-16,0 3-1 15,-3 7 1-15,-4 3-1 16,-3 6 0-16,-4 3 0 16,0 1 1-16,-4-1-2 15,1 3 1-15,-4-2 0 16,0 5 0-16,0 1 0 16,-4-1 0-16,1-2-1 15,-1 2 1-15,1-2 0 0,-1-4 0 16,4-6-1-16,4-6 1 15,3-7 0-15,0 0 0 16,3-2 0-16,8-4 0 16,-4 0 0-16,4 0 1 15,-1 1-1-15,-2-1 0 16,-1 3 0-16,-4 4 1 16,1 5-1-16,-4 4 1 15,-7 3-1-15,3 0 1 16,1 3-1-16,-4 4 0 0,3 2 0 15,1 3 1-15,-4 4-1 16,0 9 0-16,0 3 0 16,0 4 0-16,-4-7-1 15,4-6 0-15,0-4-6 16,4-2 1-16,-1-4-8 16,5-9 0-16</inkml:trace>
  <inkml:trace contextRef="#ctx0" brushRef="#br2" timeOffset="161814.73">30787 11439 58 0,'18'0'29'0,"-8"-6"-35"0,-3 6 53 15,0 0-47-15,4 0 1 16,3 0 0-16,4 0 0 16,-1 3-2-16,1-3 1 15,-4 3-3-15,0 0 1 0,-3 0-8 16,-4 0 0-16,-4 1-6 15,-6-4 0-15</inkml:trace>
  <inkml:trace contextRef="#ctx0" brushRef="#br2" timeOffset="161992.38">30794 11552 54 0,'4'25'27'0,"3"-12"-28"16,-4-10 49-16,4 3-47 15,4 3 0-15,3 4 0 16,3-7 0-16,1 0-2 16,0-2 0-16,-1-1-4 15,1-3 0-15,-4 3-12 16,-3-13 1-16</inkml:trace>
  <inkml:trace contextRef="#ctx0" brushRef="#br2" timeOffset="162666.62">31411 11213 24 0,'-3'-3'12'0,"-1"0"-1"0,4 3 3 0,0 0-10 16,0 0 0-16,0 0 5 15,0 0 1-15,0 0-10 16,-3 3 0-16,-1 0 8 16,1 4 0-16,-1-1-2 15,1 3 1-15,-4 1-3 16,0-1 0-16,-8 4-3 16,-2 2 1-16,-4 7-1 15,-1 0 0-15,-2-3-1 16,3 0 1-16,-1 0-1 15,8-7 0-15,0 1 0 0,4-1 0 16,-1-6 0-16,4 1 0 16,7-4 0-16,11-3 1 15,3 0-1-15,10 3 1 16,8 3-1-16,0 1 1 16,3 2-1-16,-3-3 1 15,-4 1-1-15,-3-4 0 16,-4 0-1-16,-7 0 1 15,-3 0-1-15,-4 0 0 0,-4-6 0 16,-3-3 0-16,0-4 0 16,-3-2 0-16,-1-4 0 15,-3-9 1-15,0 0-1 16,-3 0 1-16,-1-3-2 16,4-4 1-16,0 4-9 15,3 6 1-15,1-3-7 16,6 9 1-16</inkml:trace>
  <inkml:trace contextRef="#ctx0" brushRef="#br2" timeOffset="163048.95">31789 11191 43 0,'-4'13'21'0,"-17"12"-25"0,14-19 33 0,-4 4-27 15,4-1 0-15,-3 13 3 16,-8 6 1-16,-3 13-7 16,-4 6 0-16,1 9 4 15,-5-5 0-15,1-4-2 16,4-7 0-16,-1-8-7 16,7-13 1-16,8-10-9 15,3-6 1-15,3-15-1 16,4-14 0-16</inkml:trace>
  <inkml:trace contextRef="#ctx0" brushRef="#br2" timeOffset="163229.39">31549 11282 45 0,'7'47'22'0,"-3"19"-31"16,-4-53 47-16,3 2-38 0,-3 4 0 15,0-3-2 1,0 0 1-16,0-4-6 0,-3-6 0 16,-1-12-5-16,-3-3 0 15</inkml:trace>
  <inkml:trace contextRef="#ctx0" brushRef="#br2" timeOffset="163528.97">31133 11749 52 0,'10'7'26'16,"47"-17"-31"-16,-29 7 50 0,7 0-44 16,8 0 0-16,6 3 0 15,0 0 0-15,-3 0-2 16,-4 3 0-16,-13 0-5 16,-8-3 1-16,-7 0-10 15,-10-6 0-15</inkml:trace>
  <inkml:trace contextRef="#ctx0" brushRef="#br2" timeOffset="164063.78">31143 11963 41 0,'0'28'20'0,"0"-9"-12"0,0-10 28 0,-3 1-34 15,-1 2 1-15,-3 1 0 16,0-1 1-16,-4 4-5 16,-3 3 1-16,-3-1 3 15,-4 1 0-15,-1-3-2 16,1 0 1-16,4-1-1 15,-1-2 1-15,0-4-2 16,8 4 1-16,6-4 0 16,8-2 0-16,6-1-1 15,11-3 1-15,1 0-1 16,2 0 1-16,-2 0-1 16,-1 0 1-16,-4 1-2 15,1-4 1 1,-7 0 0-16,-4 3 0 15,3-3-1 1,-3 0 1-16,0-3-1 0,0-1 0 16,-7-2 0-1,0-3 0-15,0-4 0 0,0-9 0 16,0-6 0-16,-3 0 1 16,-1-4 0-16,-3-2 0 15,4 9-1-15,-1 0 0 16,1 3-8-16,-1 3 1 15,4 0-8-15,-7 0 1 16</inkml:trace>
  <inkml:trace contextRef="#ctx0" brushRef="#br2" timeOffset="164545.15">31510 11950 49 0,'-7'28'24'0,"-18"-3"-25"15,18-21 39-15,-7 5-38 16,0 7 1-16,0 2-1 15,-4 11 1-15,4-1-2 16,0-6 1-16,-4-6-2 16,1-4 0-16,3 1-7 15,3-10 1-15,4-9-6 16,4-10 1-16,-1-6-1 16,1-3 1-16,3-3 3 0,0-4 1 15,3 1 5-15,1 3 1 16,3 3 9-16,0 9 0 15,0 10 4-15,0 9 1 16,0 9 2-16,0 13 1 16,0 7 1-16,0 8 1 15,4-2-6-15,-1 3 1 0,8 0-6 16,3 3 1-16,0-10-6 16,0-6 1-16,-7-6-11 15,-7-6 0-15,-10-16-7 16,-1-6 0-16</inkml:trace>
  <inkml:trace contextRef="#ctx0" brushRef="#br2" timeOffset="166890.09">31902 11690 25 0,'-4'9'12'0,"-6"-9"3"0,10 0 12 0,0-3-22 16,0 3 0-16,0 0 5 15,0 0 0-15,0 0-11 16,0 0 0-16,7 3 8 15,0 4 1-15,7-1-4 16,3 3 1-16,8 1-3 16,10-4 0-16,-3 0-3 15,0-3 0-15,0 0-6 16,-8-3 0-16,-2 0-10 47,-8-6 0-47</inkml:trace>
  <inkml:trace contextRef="#ctx0" brushRef="#br2" timeOffset="167085.87">31919 11878 68 0,'4'38'34'0,"10"-26"-41"0,-3-12 60 15,3 0-53-15,14-3 0 16,0 3-1-16,7-3 1 15,-3 0-7-15,-4-7 1 16,-3 1-12-16,-18 0 0 16</inkml:trace>
  <inkml:trace contextRef="#ctx1" brushRef="#br2" timeOffset="162983.54">26861 8811 0,'0'0'0,"0"0"16,0 0-1,0 0 1,0 0 0,0 0-1,0 0 1,0 0-1,0 0 1,0 0 0,0 0-1,0 0 1,0 0 0,0 0-1,0 0 1,0 0-1,0 0 1,0 0 0</inkml:trace>
  <inkml:trace contextRef="#ctx1" brushRef="#br2" timeOffset="163392.2">29485 8140 0</inkml:trace>
  <inkml:trace contextRef="#ctx0" brushRef="#br2" timeOffset="169048.21">32389 11884 48 0,'-4'0'24'0,"8"7"-13"0,-4-7 24 0,7-4-31 0,0 1 1 0,0 3 3 15,0-3 0-15,3 0-10 0,4 0 1 16,8 3 7 0,9 3 0-16,8-3-2 0,11 3 0 15,2 3-2-15,19 7 0 16,10-7-1-16,0 4 0 16,0-7-2-16,-3 0 1 15,-14 0-7-15,-15 0 1 16,-10 3-15-16,-15-2 0 15</inkml:trace>
  <inkml:trace contextRef="#ctx0" brushRef="#br2" timeOffset="169547.73">32766 12217 37 0,'-4'6'18'0,"-3"0"5"0,4-3 13 16,-1 4-31-16,-3 8 1 16,0 7 4-16,-7 3 0 0,0 10-12 15,0 12 1-15,0 3 8 16,3 7 0 0,1 2-4-16,-1-9 1 0,0-6-8 15,4-9 1-15,-3-13-18 16,3-19 0-16</inkml:trace>
  <inkml:trace contextRef="#ctx0" brushRef="#br2" timeOffset="171721.13">32646 11301 38 0,'7'19'19'0,"-17"-3"-9"0,6-10 19 0,-3 3-26 16,-4 1 1-16,1 5 0 15,-8 1 1-15,1 0-7 16,-5 2 0-16,-2 4 4 15,-1 7 1-15,0-1-2 16,1 0 0-16,-1-3-1 16,4-3 0-16,3-3 0 15,4 0 1-15,3-4-1 16,1-2 0-16,6 0 0 16,4-4 1-16,7 0-1 15,7-2 0-15,1-1 1 16,6-3 0-16,7-3 0 15,7 0 0-15,0 0 0 16,4-3 0-16,0 3 0 16,-4-3 0-16,-6 0-1 15,-5-4 1-15,-3 4-1 16,-6-3 0-16,-5 0 0 0,-3 3 0 16,-7-10-1-16,-3-6 1 15,-8-6 0-15,-10-3 1 16,-4-4-1-16,1-2 0 15,-1-7-1-15,4 4 1 16,3 8-6-16,7 1 1 16,4 6-11-16,7-3 1 15</inkml:trace>
  <inkml:trace contextRef="#ctx0" brushRef="#br2" timeOffset="172114.33">33242 11326 40 0,'4'10'20'0,"-15"5"-14"16,4-12 25-16,-3 4-29 16,-8 5 1-16,-7 4 2 15,-7 6 0-15,-6 12-6 0,-8 13 0 16,-7 19 4-16,4 0 0 15,3 6-2-15,7-12 1 16,7-10-6-16,4-9 0 16,10-13-9-16,11-16 1 15,4-12-3-15,3-18 1 16</inkml:trace>
  <inkml:trace contextRef="#ctx0" brushRef="#br2" timeOffset="172275.93">32872 11389 59 0,'7'81'29'0,"21"32"-40"16,-17-88 60-16,-4 10-55 16,3-7 1-16,-3-3-26 15,-3-12 0-15</inkml:trace>
  <inkml:trace contextRef="#ctx0" brushRef="#br2" timeOffset="176959.77">29704 13079 35 0,'18'-6'17'0,"34"-57"-9"16,-27 35 17-16,7-16-24 15,7-19 0-15,0-12 0 16,-4-3 1-16,0 5-3 15,-3-2 1-15,-4 0-2 16,0 12 0-16,-7 10-9 16,-3 0 0-16</inkml:trace>
  <inkml:trace contextRef="#ctx0" brushRef="#br2" timeOffset="177515.15">29753 12330 46 0,'4'40'23'0,"6"-18"-18"0,-3-19 37 0,1-3-42 16,2 4 1-16,4-11 0 15,7-5 1-15,8-13-3 16,6-7 1-16,0-8 1 16,0-7 0-16,4-4-1 15,0 11 1-15,-4-1-1 16,-3 6 0-16,-7 7 0 16,-1 9 0-16,-6 4 0 15,-4 2 0-15,-7 7-2 16,-3 9 1-16,-4 3-1 15,0 7 0-15,-4 2 0 16,1 4 1-16,3 3-1 16,7 0 1-16,0 0 1 0,3-3 0 15,8 3 0 1,10 0 0-16,8 6 0 0,2 3 1 16,-2-2-1-1,-5-1 1-15,-6-6-1 0,-11-7 0 16,-10 4-1-16,-11 0 0 15,-11 0-1-15,-10-7 1 16,-4-5-1-16,-10-4 1 16,-11-13-1-16,3-8 1 15,-6-7 1-15,-8-7 0 0,1 4-7 16,3 3 0-16,0-6-5 16,21 12 0-16</inkml:trace>
  <inkml:trace contextRef="#ctx0" brushRef="#br2" timeOffset="178251.9">28081 13330 38 0,'-7'16'19'0,"-11"6"-13"0,11-10 30 0,-3 10-32 15,-11 3 0-15,-11 13 1 16,-3 12 1-16,-1 6-8 15,1 7 0-15,0-10 5 16,7-6 0-16,6-15-3 16,5-10 0-16,6-13-2 15,8-12 1-15,6-13-4 0,4-9 1 16,7-12-2 0,0-7 1-16,1 0-1 15,6-10 0-15,3-2-3 0,1 3 1 16,0-4 2-1,-1 4 1-15,-6 12 0 0,3 4 1 16,-3 8 1-16,-4 4 1 16,0 10 3-16,-3 2 1 15,-1 10-4-15,1 0 0 16,-1 0-4-16,1 3 1 16</inkml:trace>
  <inkml:trace contextRef="#ctx0" brushRef="#br2" timeOffset="179123.05">27989 13082 39 0,'18'6'19'0,"-18"-6"-16"0,0 0 40 16,4 0-42-1,-4 0 1-15,0 0 1 16,3 0 1-16,-3 0-4 0,0 0 0 15,7 0 2-15,0 0 1 16,4 0-1-16,6 4 1 16,8 2-2-16,7 0 0 15,7 7 0-15,7-1 0 16,-4-2-1 15,-7 5 0-15,-7 4 0-16,-10 3 0 15,-4 3-1-15,-14-3 1 0,-14 6-1 0,-14 1 0 0,-7-1 0 0,-8-3 0 0,4-6-1 16,1-1 1-16,-5-5-3 16,1 0 0-1,3-10-8-15,7-6 0 0,4-10-3 16,18 7 0-16</inkml:trace>
  <inkml:trace contextRef="#ctx0" brushRef="#br2" timeOffset="179499.08">28370 13468 54 0,'-7'41'27'0,"0"-29"-34"0,7-12 54 16,0 0-48-16,0 0 1 16,0 0 1-16,0 0 1 15,4-9-2-15,3-7 0 16,0-6 1-16,0-6 1 16,0 3-1-16,0-7 1 15,4 14-1-15,-1-1 0 16,1 3 0-16,3 10 0 15,0 3 0-15,4 3 0 16,-4 3-1-16,0 3 0 0,0 0-3 16,0 4 1-16,0-1-6 15,-3 1 0-15,-1-4-9 16,1 0 0-16</inkml:trace>
  <inkml:trace contextRef="#ctx0" brushRef="#br2" timeOffset="179693.54">28716 13396 39 0,'0'37'19'0,"-7"4"-8"15,4-31 26 1,-5-4-36-16,1 6 0 0,-3 4 1 16,3 0 0-16,0-1-3 0,0-2 0 15,0-4-1-15,3-9 0 16,4 0-8-16,7-12 1 15,4-1-5-15,-1-9 1 16</inkml:trace>
  <inkml:trace contextRef="#ctx0" brushRef="#br2" timeOffset="179895.61">28695 13264 29 0,'-4'-3'14'0,"11"15"-1"0,-3-2 20 15,0-1-27-15,3-2 0 16,0 2 5-16,0 0 0 15,0 1-15-15,0-1 1 0,0 1 8 16,0-1 1-16,0-3-7 16,4 1 1-16,-1-4-11 15,4 0 0-15,4-9-5 16,-8-1 0-16</inkml:trace>
  <inkml:trace contextRef="#ctx0" brushRef="#br2" timeOffset="180561.64">29016 13458 53 0,'14'10'26'0,"-10"-10"-28"0,-4 0 46 16,0 0-43-16,0 0 0 15,0 0 0-15,-7 0 0 16,0 3-2-16,-4 0 1 0,0 3 0 16,-3 1 1-1,0-1-1-15,-7 0 1 16,0 1-1-16,0 2 0 0,-1 3 0 16,5 4 1-16,3 3-1 15,7 3 1-15,3-3-1 16,8 3 0-16,6-4 0 31,8-2 1-31,-4-3-1 16,0-1 0-16,7-9 0 0,4 1 0 15,7-8 0-15,-4-2 1 0,4-3-2 16,-4-4 1-16,-3-6 0 16,-1-6 0-16,-3 3-1 15,-3 7 1-15,-4-1-1 16,-7 0 1-16,-3 4 0 15,-4 5 0-15,-4 4 0 16,-3 3 0-16,-3-3 0 0,-4 6 0 16,-1 0 0-16,-2 10 0 15,-4 3 0-15,3 6 1 16,4 3-1-16,3 9 1 16,8 1-1-16,6 2 1 15,8-8-2-15,3-4 0 16,4-7-6-16,-1-5 1 15,8-16-10-15,0-7 0 16</inkml:trace>
  <inkml:trace contextRef="#ctx0" brushRef="#br2" timeOffset="180931.2">29979 13763 46 0,'18'15'23'0,"-8"-27"-21"15,-10 12 33-15,0-10-35 16,-3-2 0-16,-8-1 1 15,-3-2 0-15,-7-1-1 16,0 10 0-16,-7 3 1 0,-1 3 1 16,1 9-1-1,0 3 1-15,3 10-3 0,4 0 1 16,7 3-2-16,10-3 0 16,11-3-3-16,11-3 0 15,3-4-4-15,7-5 1 16,1-1-6-16,2-9 1 15</inkml:trace>
  <inkml:trace contextRef="#ctx0" brushRef="#br2" timeOffset="181210.18">30134 14014 36 0,'7'40'18'0,"4"-37"-15"0,-4-9 29 0,0-10-29 0,4-12 1 0,-1-16 2 16,1-12 0-16,-1-4-7 15,1-12 1-15,0 6 5 16,-1-6 0-16,1 3-2 16,6 16 1-16,5 3 0 15,2 18 0-15,8 10-4 16,0 10 1-16,-4 15-6 15,-3 10 1-15,-8-1-8 16,-6 4 0-16,-8-7-6 16,-13-3 1-16</inkml:trace>
  <inkml:trace contextRef="#ctx0" brushRef="#br2" timeOffset="181395.33">30036 13565 68 0,'7'41'34'0,"24"-22"-41"0,-10-13 70 0,15 3-64 0,13 7 1 0,15-3-1 0,-1-4 1 0,-6 0-3 15,-15-2 1-15,-10-1-8 16,-18 0 0-16,-18-12-10 16,-10 3 1-16</inkml:trace>
  <inkml:trace contextRef="#ctx0" brushRef="#br2" timeOffset="182280.52">28106 14082 60 0,'14'10'30'0,"-7"-4"-33"0,-7-3 49 0,0 10-44 15,-4 6 1-15,-6 9 0 16,-4 13 1-16,0 12-5 15,-11 16 0-15,-3 0 2 16,-4 3 1-16,4-6-4 16,0-10 0-16,13-5-9 15,8-20 0-15,11-19-7 16,10-8 0-16</inkml:trace>
  <inkml:trace contextRef="#ctx0" brushRef="#br2" timeOffset="182875.9">29002 14659 42 0,'-11'7'21'0,"-17"-14"-11"0,21 4 30 0,-4 3-39 16,-3-3 1-16,-7 3 1 15,-4 3 0-15,1 0-4 16,-4 1 1-16,-1 5 1 16,5-6 1-16,-1 0-1 15,7 4 0-15,4 2-1 0,7-3 1 16,7 4-1-16,11 2 1 16,10 1-1-16,7-1 0 15,0 7 0-15,-3 0 1 16,-7 3-1-1,-4 3 1-15,-7-3-2 0,-7 3 1 16,-11 0-1-16,-10-9 1 16,-7-1-4-16,-4-2 1 15,0-4-6-15,4-2 0 16,3-7-7-16,11 0 1 16</inkml:trace>
  <inkml:trace contextRef="#ctx0" brushRef="#br2" timeOffset="183395.58">29164 14873 59 0,'0'6'29'0,"-7"-22"-37"16,4 10 53-16,-4 0-45 15,-8-1 1-15,-6 4 0 16,-3 3 1-16,-1 0-2 16,4 7 0-16,3 2 1 15,0 7 1-15,1 9-2 16,3-10 1-16,3 1-1 0,4 0 1 16,7-4-1-16,0-5 0 15,11-4-1-15,-1 0 0 16,4-6 1-16,-3 6 0 15,-1-3-1-15,-2-3 1 16,-8 3-1-16,0 3 0 16,-4 3-1-16,-3 4 1 15,-4 2-1-15,4 7 1 16,0 3-1-16,0 3 1 0,0 3 1 16,-7-6 1-16,-4 6 0 15,-3 1 1-15,0 5 1 16,3-6 0-16,8 1 1 15,3-7 1-15,10-4-2 16,8-5 1-16,3-4-2 16,11-2 1-16,3-7-6 15,7-4 0 1,0-5-14 15,-3-13 1-31,3 0-3 0,-3 3 0 16</inkml:trace>
  <inkml:trace contextRef="#ctx0" brushRef="#br2" timeOffset="184856.8">29972 15083 44 0,'-18'37'22'0,"-6"14"-19"0,17-45 38 16,-4 0-37-16,0 7 1 15,1-4 0 1,-1-6 0-16,4-3-6 0,0-6 0 16,4 0 5-16,3-16 0 15,3-10-2-15,4-8 1 16,4-11-1-16,3-8 0 16,7-1-1-16,4-9 1 15,3 16-2-15,-7 3 0 16,11 3-1-16,3 6 0 15,0 10-2-15,-6 9 1 0,-5 9-4 16,-2 10 1 0,-5 6-8-16,-6 0 0 0,-11 4-4 15,-11 5 0-15</inkml:trace>
  <inkml:trace contextRef="#ctx0" brushRef="#br2" timeOffset="185052.61">29669 14910 54 0,'14'25'27'0,"10"10"-23"15,-13-29 49-15,10 4-51 16,11 2 0-16,7 4 0 16,3 0 1-16,-3-1-5 0,-7 1 1 15,-4-4-3-15,4-2 0 16,-8-7-15-16,8-9 1 15</inkml:trace>
  <inkml:trace contextRef="#ctx0" brushRef="#br2" timeOffset="185296.04">30603 14522 48 0,'4'21'24'0,"0"8"-17"0,-4-20 30 0,-8 0-37 16,-6 13 0-16,-10 4 1 15,-8 14 0-15,-7 23-2 16,-3 9 0-16,3 13-2 16,4-16 0-16,3-3-7 15,7-10 0-15,4-25-5 16,14-12 1-16</inkml:trace>
  <inkml:trace contextRef="#ctx0" brushRef="#br2" timeOffset="185502.51">30173 14838 52 0,'11'44'26'0,"24"28"-16"16,-24-65 49-16,10 2-57 0,14 0 0 15,14 1 0-15,8-4 0 16,-4 0-7-16,3 1 1 16,-6-1-13-16,-12-6 0 15,-13 6-3-15,-11 4 1 16</inkml:trace>
  <inkml:trace contextRef="#ctx0" brushRef="#br2" timeOffset="193116.25">30163 7118 18 0,'-25'-28'9'0,"-28"-13"-3"0,42 28 10 16,-17-2-14-16,-14-4 0 15,-18-3 0-15,-18 0 1 16,-3 0-4-16,-11 3 0 16,-14 4 2-16,-3-1 1 15,-11 0-1-15,18 7 1 16,-15 6-1-16,-6 6 1 15,-15 9 0-15,18 4 0 16,8 0 0-16,6 6 0 16,10 0-1-16,12 6 0 15,10 9 0-15,7 7 0 0,7 3 0 16,10 10 0-16,4-1-1 16,15 7 1-16,17 3-1 15,21 3 1-15,17 9-1 16,29-12 1-16,11-6 0 15,28-4 0-15,17-12 1 16,21-10 0-16,-3-15 1 16,15-16 0-16,6-6-1 15,-7-22 1-15,-14-12-1 16,-4-1 0-16,-13 0-2 47,-8-6 0-47,-17 0-2 0,-18 10 1 15,-18-4-1-15,-21-9 1 0,-24 0-1 0,-32-3 1 0,-25-9 0 16,-39 2 0-16,-39-2 0 16,-6 2 0-16,-33 13-8 15,-13 3 1-15,-4 16-3 16,-7 13 0-16</inkml:trace>
  <inkml:trace contextRef="#ctx0" brushRef="#br2" timeOffset="197677.77">2515 15719 25 0,'-3'0'12'0,"13"4"-5"0,-10-4 12 0,0 0-17 16,0 0 1-16,0 0 0 16,0 0 1-16,4 0-5 15,3 0 0-15,-7 0 4 16,11 0 0-16,-4 0-1 16,-7 0 0-16,10 0-1 15,1 0 1-15,-1 0 0 16,1 0 0-16,7 0 0 15,3 3 1-15,7 0-1 16,4-3 1-16,-4 0-1 16,4 0 1-16,-1 0 0 15,1 0 0-15,3 0-1 16,4 0 0-16,-7 0 0 16,0 0 1-16,-4 0-1 15,0 0 0-15,4 0 0 16,-4-3 0-16,11 0 0 15,-4-1 1-15,4-2-1 16,0 0 0-16,0 3 0 16,-1 0 1-16,1-1-1 0,4 4 0 15,-12 0-1-15,5 0 0 16,-5 0 0-16,-2 0 1 16,-8-3-1 30,7-3 0-46,-3 0 0 0,3-1 1 0,11 1-1 0,0 0 1 0,-1 3-1 0,-6 0 1 0,7 3-1 16,-7 0 0-16,6 0-1 16,1 3 1-16,0-3-1 15,3 0 1-15,-3 0-1 16,0 0 1-16,3-3-1 16,8 0 0-16,-1-1 0 15,-7 1 0-15,4 0 0 16,-3 0 1-16,-5 0-1 15,1 3 1-15,0-3-1 16,3 0 1 0,8-1-1-1,-8-2 0-15,8 0-1 16,6 0 1-16,4-1 0 16,-11 1 0-16,-3 6 0 15,7 0 1-15,0 3-1 16,-4 0 0-16,-6 0 0 0,3-3 0 15,-8 0-1-15,-2 0 1 16,2 0 0-16,8-3 0 16,4 0 0-16,-1 0 0 15,4 0 0-15,-4 0 0 16,1 3 0-16,-11 0 0 16,10 0 0-16,-7 3 0 15,1 0 0-15,-5 0 1 16,8 0-1-16,14 4 0 15,0-4 0-15,0 0 0 16,0-3-1-16,-10 0 1 16,-1 0 0-16,-3-3 0 15,-7 3-1-15,-1 0 1 0,-6 0 0 16,-7 0 0-16,-4 3 0 16,-3-3 0-16,3 0-1 15,0 0 1-15,0 0 0 16,-3 0 0-16,0 3-1 15,-4-3 1-15,3 0 0 16,-6 3 0-16,-1 0-1 16,1-3 1-16,-4 3-1 15,-3 1 1-15,3-1-1 16,-7 0 1-16,-7 0-1 16,3 0 0-16,-3-3-5 15,-4-6 0-15,1-10-13 16,-8-18 1-16,-6-13-2 15,24 0 1-15</inkml:trace>
  <inkml:trace contextRef="#ctx1" brushRef="#br2" timeOffset="193712.61">1528 12257 0,'0'0'0,"0"0"15,0 0-15,0 0 16,0 13-16,-11-4 0,0 4 16,4-1-16,4 4 15,-8-6-15,4-1 16,7 0-16,-10 1 15,10-4-15</inkml:trace>
  <inkml:trace contextRef="#ctx0" brushRef="#br2" timeOffset="199811.49">5179 16312 37 0,'10'3'18'0,"12"22"-13"0,-19-22 19 0,4 4-23 0,-3 2 1 0,3 4 1 0,0 2 1 0,14 1-4 0,0 6 1 0,11 3 3 0,10 10 1 0,15 5-1 0,10 7 0 0,3 3-1 16,1 1 1-16,17-4-2 16,0-3 0-16,7-7 0 15,11-5 0-15,4-4-1 16,-1-9 1-16,0-4-1 15,11-2 0-15,-10-7 0 16,10-3 0-16,3 0-1 16,11-6 1-16,-3-3-1 0,6-3 0 15,4-1-1-15,4-6 1 16,0-9 0-16,-4-3 0 16,10-6 0-16,-2 2 0 15,-5-8 1-15,8-4 1 16,10-3-1-1,-7 0 1 1,8 3-1-16,13-10 0 0,-7 7 0 0,1-6 1 16,13-3-2-16,-17-1 1 15,10-6 0-15,4-2 1 16,-10-4-1-16,6-4 0 0,0 8 0 16,4-11 0-16,0-2-1 15,-3-4 1-15,3-9-1 16,3 4 1-16,-3-1-1 15,3-6 1-15,1 0-1 16,-1-13 1 0,1 1-1-16,3 5 1 0,-4-15-1 15,8-6 1-15,-11-7-1 16,3 10 1-16,4-9 0 16,-14-17 0-16,3-5 0 15,8 2 0-15,-19-2-1 16,5-13 1-16,3 0-1 15,-15-10 1-15,5 1-1 16,10 6 0 0,-4-7 0-16,-10 1 0 0,10-4 0 15,4 10 1-15,-18 6-1 0,18-3 1 16,0 12-1-16,-11-2 1 16,11 5-1-16,0 4 0 15,-11 9 0-15,11 13 1 16,-4 3 0-1,-3 18 0-15,-7 11 0 16,0 17 0-16,-1 17 0 0,-10 15 0 16,-6 19 0-16,-5 19 0 15,1 9-1-15,-15 19 0 0,-17 16-1 16,-21 0 1-16,-8 12-2 16,-17 4 1-16,-3-4-6 15,-18 3 1-15,-11-5-12 16,-11-14 1-16,-6-15-5 15,3-6 1 1</inkml:trace>
  <inkml:trace contextRef="#ctx0" brushRef="#br2" timeOffset="200488.98">18581 11125 30 0,'-7'-3'15'0,"-4"3"-3"0,11 0 17 0,0 3-24 16,4 4 1 0,3 2 4-16,3 7 1 0,4 9-13 15,8 9 1-15,-1 13 9 16,3 13 0-16,1 12-2 15,0 3 0-15,0 7-2 16,-4-1 0-16,-4-2-2 16,1-10 1-16,-4-6-2 15,4-10 1-15,-4-6-1 16,0-13 0-16,4-9 0 16,3-9 0-16,0-10 0 15,4-9 0-15,-1-12-1 16,8-10 1-16,7-7-1 15,7-9 0-15,10-9 0 16,15-3 0-16,6-10 0 16,-10 4 1-16,-7 5-1 15,-3 4 0-15,-15 6-1 16,-10 3 1-16,-11 7-2 0,-14 3 1 16,-21 2-1-16,-28 7 0 15,-25 7 1 1,-25-4 0-16,-3 3 0 0,-11 7 1 15,0-7-2-15,4 4 0 16,10-1-9-16,14-3 1 47,22-2-10-47,28 2 1 16</inkml:trace>
  <inkml:trace contextRef="#ctx0" brushRef="#br2" timeOffset="201899.48">7793 16873 36 0,'7'-9'18'0,"11"12"-8"16,-11-3 18-1,3 3-19 1,-3 7 0-16,0 8 2 15,-3 11 1-15,3 11-16 16,-7 17 0-16,-7 15 11 16,3 3 0-16,-6 7-6 15,-1 6 0-15,4-10-2 16,0-6 0-16,4-19-6 16,-1-9 0-16,4-22-11 15,7-19 0-15</inkml:trace>
  <inkml:trace contextRef="#ctx0" brushRef="#br2" timeOffset="202528.81">8079 17463 47 0,'0'38'23'0,"0"-20"-14"16,0-15 32-16,0 4-40 15,0-1 1-15,0 0 0 16,-11 1 1-16,8-1-4 0,-1 0 0 15,4-3 1-15,-7 0 1 16,3-3-1-16,1-9 0 16,3-4-1-16,0-5 1 15,7-4-1-15,4 0 1 16,3 0 0-16,0 0 1 16,3 3-1-16,1 3 1 15,0 4 0-15,-1 9 0 16,1 6 0-16,0 3 0 15,-8 3-1-15,1 10 0 16,-4 0 1-16,0 0 0 0,-7 3-1 16,3-3 0-16,1-1 0 15,3 8 0-15,-4-4-5 16,5-4 1-16,-1-8-10 16,3-13 0-16,4-16-2 15,4 0 0-15</inkml:trace>
  <inkml:trace contextRef="#ctx0" brushRef="#br2" timeOffset="202855.86">8527 17516 40 0,'-7'44'20'0,"14"-6"-15"0,-7-35 36 15,0 0-37-15,0 0 0 16,0-12 6-16,0-7 0 15,0-15-11-15,0-4 0 16,-11-15 7-16,4-6 0 16,-4-13-2-16,1-7 1 15,3 10-4-15,3 4 1 16,-3 5-2-16,7 10 1 16,7 7 0-16,7 5 1 15,0 13-1-15,1 6 1 16,6 10-2-16,0 6 1 0,4 6-5 15,-4 4 1 1,-4-1-6-16,-2 4 0 0,-8-1-11 16,-7 4 0-16,-7-3 0 15,-4 2 1-15</inkml:trace>
  <inkml:trace contextRef="#ctx0" brushRef="#br2" timeOffset="203101.4">8456 17319 55 0,'4'34'27'0,"13"-12"-28"16,-17-19 55-16,7 0-50 16,0 0 0-16,4 1 0 15,3-4 1-15,0 0-7 16,-3-4 0-16,-1 1 4 16,1 0 0-16,3 0-6 15,0 0 1-15,0-3-6 16,0-1 0-16,4-2-10 15,0-4 0-15</inkml:trace>
  <inkml:trace contextRef="#ctx0" brushRef="#br2" timeOffset="203382.42">8795 17391 60 0,'21'25'30'0,"14"-25"-35"0,-21-3 51 15,0 0-46-15,4-4 1 16,3-2 0-16,-7-4 0 0,0-2-2 16,-3-4 1-16,-7 0 0 15,-4-3 1-15,-7 3-1 16,-8 0 0-16,1 7-1 16,-7 3 1-16,3 9-1 15,4 9 0-15,7 7 1 16,-7 12 0-16,11-6 0 15,3 6 0-15,3 6 1 16,11-2 0-16,-7-4-1 16,7-3 1-16,1-6-4 15,9-3 1-15,-10-4-6 16,8-9 0-16,2-9-9 16,-10-10 1-16</inkml:trace>
  <inkml:trace contextRef="#ctx0" brushRef="#br2" timeOffset="203624.14">9112 17438 53 0,'0'9'26'0,"7"-12"-33"0,-3 0 44 15,-4-3-37-15,3-4 0 16,-3 1 2-16,0-4 0 16,0-2-2-16,0-1 0 15,0 3 2-15,0 4 1 16,4 3 0-16,10 3 1 0,0 3-1 15,14 0 1-15,4-4-2 16,0-2 1-16,0-3-3 16,-1-1 1-1,-9-5-8-15,-1-4 0 0,-4-9-11 16,1-1 0-16</inkml:trace>
  <inkml:trace contextRef="#ctx0" brushRef="#br2" timeOffset="204211.15">10234 17199 59 0,'0'32'29'0,"-3"-10"-33"0,6-16 48 15,-3 3-45-15,-3 1 1 16,-4 6 0-16,-1-1 1 16,-6 1-1-16,0 0 0 0,-3-1-1 15,-1 1 1-15,4-7-1 16,0-2 1-16,3 2-1 16,4-6 0-16,4-3 0 15,3 0 0-15,10-9 0 16,4-4 0-16,0-2 1 15,4-4 0-15,-7 0-1 16,3-3 1-16,-7 3 0 16,0 3 1-16,0 7-1 15,0 6 0-15,4 9 1 16,-4 10 0-16,3 9 0 16,1-3 0-16,3 6 0 15,0 0 0-15,-3 4-1 16,3-4 1-16,3-3-2 15,4-9 1-15,1-10-7 0,-1-15 1 16,11-10-10-16,-8-16 1 16</inkml:trace>
  <inkml:trace contextRef="#ctx0" brushRef="#br2" timeOffset="204661.24">10566 16666 57 0,'0'82'28'0,"-4"12"-28"0,4-66 47 16,4 19-46-16,-1 13 1 0,4 6-2 16,0-4 1-16,0-5-2 15,0-10 0-15,1-13 0 16,-5-15 1-16,1-13-4 15,-4-12 1-15,-4-6-3 16,-3-7 0-16,0-9-1 16,-4-1 1-16,4 1 0 15,0 3 0-15,4 3 2 16,3 6 1-16,7 7 3 16,3 9 1-16,4 3 2 15,4 7 0-15,3-1 2 16,0 0 1-16,1 4 0 15,-1-1 1-15,0 1-1 16,0 3 1-16,0-4-3 16,-3 1 1-16,-4 2-3 15,-10 4 0-15,-8 3-3 0,-3 6 1 16,-14 7-7-16,-7-13 1 16,-4 3-8-16,0 0 0 15,4-9-3-15,7-7 0 16</inkml:trace>
  <inkml:trace contextRef="#ctx0" brushRef="#br2" timeOffset="205003.56">11035 17215 44 0,'7'13'22'0,"-25"9"-19"16,15-16 41-16,-4 0-42 15,-4 4 0-15,-3 5 0 16,3 1 1-16,-3 3-4 16,4 3 1-16,-1-3 1 15,4 2 1-15,4 1-2 16,3 0 1-16,10-6-1 15,4-7 0-15,4-5-1 16,-4-1 1-16,4-13-1 0,-1-5 0 16,-3-4-5-16,1-6 1 15,-5-3-9-15,4-1 0 16,-3-5-1-16,3-1 0 16</inkml:trace>
  <inkml:trace contextRef="#ctx0" brushRef="#br2" timeOffset="205288.86">11299 17253 55 0,'8'41'27'0,"-5"-13"-38"15,1-19 57-15,-4 4-43 16,3 2 0-16,1 1 2 15,-1 3 0-15,-3 0-5 16,0 0 0-16,4-4 4 16,3-5 0-16,3-4-2 15,4-6 1-15,4-10-2 16,0 1 0-16,6-10-3 16,-2-9 0-16,-1-6-10 15,0-10 0-15,-3-16-7 16,6-3 1-16</inkml:trace>
  <inkml:trace contextRef="#ctx0" brushRef="#br2" timeOffset="205561.26">11688 16566 54 0,'-4'44'27'0,"-3"0"-32"0,7-28 46 16,0 15-40-16,0 3 0 15,3 10 0-15,-3 13 0 0,4 12-2 16,0 0 0-16,-4 0 1 16,-4-10 0-16,0-5-6 15,1-14 1-15,-4-11-8 16,3-17 1-16,-3-15-3 15,0-16 1-15</inkml:trace>
  <inkml:trace contextRef="#ctx0" brushRef="#br2" timeOffset="205786.96">11483 16867 54 0,'11'19'27'0,"6"12"-30"0,-13-24 55 0,3-1-47 15,3-3 0-15,4 0 5 16,4-3 1-16,10-6-13 16,11-7 1-16,10 1 7 0,4-4 1 15,11-6-5-15,3 0 1 16,-4 3-9-16,-13 1 0 16,-15 5-15-16,-10-6 1 15,-18 10-3-15,-4 2 1 16</inkml:trace>
  <inkml:trace contextRef="#ctx0" brushRef="#br2" timeOffset="207530.51">9112 17996 55 0,'4'13'27'0,"-4"-1"-20"0,0-6 28 0,0 4-33 15,0 9 1-15,0 6 0 16,3 15 0-16,-3 7-5 16,-3 10 1-16,-4 2 2 15,0-5 0-15,0-10-2 16,-4-13 1-16,4-3-7 16,3-9 1-16,4-3-11 15,0-16 0-15</inkml:trace>
  <inkml:trace contextRef="#ctx0" brushRef="#br2" timeOffset="208027.1">9056 17952 34 0,'-4'22'17'0,"1"-22"-7"16,3 0 17-16,0 3-24 0,0-3 1 15,0 0 3-15,0 0 1 16,3 0-8-16,8-3 0 16,-1-6 6-16,12-4 1 15,2-3-1-15,15-2 0 16,7 2-1-16,3 3 1 16,-3 7-2-16,0 6 0 0,-4 6-1 15,-3 10 0 1,-14-3-2-16,-11-1 1 15,-10 16-3-15,-11 10 1 0,-11 0-1 16,-10 6 1-16,-15-1-3 16,-3 1 0-16,4-6 0 15,7-10 0 1,-4-6-1 0,11-9 1-16,7-4-1 15,10-6 1-15,8-3 2 16,3 3 0-16,10 0 1 15,11 7 0-15,8-1 3 16,2 7 0-16,1 6 0 16,0 6 0-16,-4 3-1 15,-3-5 1-15,-4 2-2 16,-4 0 0-16,1-6-9 16,-7-6 1-16,-4-4-12 15,-7-12 0-15</inkml:trace>
  <inkml:trace contextRef="#ctx0" brushRef="#br2" timeOffset="208651.44">9701 18005 48 0,'4'-3'24'0,"10"-3"-16"15,-10 9 31-15,3 7-37 16,0 2 0-16,0 7 5 15,-4 6 0-15,1 13-7 16,3 5 0-16,0 8 5 16,0-1 0-16,-4-3-1 15,1 0 0-15,0-9-3 16,3-10 1-16,0-3-2 16,-4-6 0-16,8-7-1 15,-1-9 0-15,4-6 0 16,1-6 0-16,-1-1 1 0,0-2 0 15,3 2 0-15,8-2 0 16,3 2 1-16,1 4 0 16,-1 3 0-16,4 3 0 15,-4 0-1-15,0 0 1 16,-7 3-1-16,0 0 0 16,-3 0-1-16,-4 1 1 15,0-1-1-15,-3-3 1 16,-1-3-1-16,-3-4 0 15,0-2 0-15,-3-4 1 16,3 1-1-16,-3-10 1 16,3-6 0-16,-4-4 0 15,1-2 0-15,-4-4 0 0,0-3 0 16,-4 1 0-16,1 8-7 16,-1 1 1-16,-3 0-13 15,-11-7 0-15</inkml:trace>
  <inkml:trace contextRef="#ctx0" brushRef="#br2" timeOffset="209100.44">9624 18388 48 0,'0'19'24'0,"3"3"-9"0,-3-16 28 0,0 0-37 16,0 4 1-16,0-1 3 15,0 0 0-15,-3 4-13 16,3-7 0-16,0 1 8 16,0-4 0-16,0 0-9 15,0-3 1-15,0-10-15 16,0-15 1-16,-7 3-5 15,0-9 1-15</inkml:trace>
  <inkml:trace contextRef="#ctx0" brushRef="#br2" timeOffset="209421.7">10714 18241 73 0,'0'0'36'0,"3"3"-42"0,1 0 72 15,-1 6-64-15,5 1 1 16,-1-1-1-16,0 0 1 0,0-2-8 16,0-1 1-16,-4 0-11 15,-6-3 0-15,-15-6-7 16,0-9 0-16</inkml:trace>
  <inkml:trace contextRef="#ctx0" brushRef="#br0" timeOffset="-27682.5">15692 12725 14 0,'10'-22'7'0,"4"15"2"16,-10 4 8-16,3-6-12 16,3 3 0-16,5-1 3 15,2 4 1-15,1 0-11 0,-1 9 0 16,8 4 7-16,3 9 0 15,1 6-3-15,6 19 1 16,7 15-2-16,4 13 0 16,11 26-1-16,2 14 0 15,9 14 0-15,23 24 1 16,8 13-1-16,0 4 0 16,-11 2 0-16,4-6 0 15,-4-16-2-15,-3-6 0 16,-15-12-9-16,-3-10 1 15,-17-22-1-15,-5-24 0 16</inkml:trace>
  <inkml:trace contextRef="#ctx0" brushRef="#br0" timeOffset="-27084.03">15713 9316 18 0,'31'41'9'0,"19"9"-5"0,-32-31 13 16,6 12-16-16,4 7 0 0,1 21 0 15,6 7 1-15,4 13-3 16,7 21 1-16,3 25 1 16,4 20 1-16,17 27-2 15,26 38 1-15,10 13-1 16,10 25 1-16,0 12-1 15,15 3 1-15,10 23-1 16,-3 5 0-16,3 7 0 16,14-3 1-16,-10-10-1 15,-15-2 0-15,-6-14-1 16,-4-12 1-16,-11-25-1 16,-17-28 1-16,-18-38-3 15,-14-43 1-15,-18-29-5 16,-21-44 1-16</inkml:trace>
  <inkml:trace contextRef="#ctx0" brushRef="#br0" timeOffset="-26435.5">16182 7529 23 0,'11'-22'11'15,"-1"25"-8"-15,-6-9 17 0,3 2-19 0,0-2 1 16,0 6 1 0,3 6 0-16,1 13-4 0,10 16 1 15,11 18 1-15,17 19 1 16,11 38-2-16,21 15 1 16,4 42-2-16,21 14 1 15,17 36-2-15,18 24 1 16,-10 26-1-16,17 24 0 15,4 20-2-15,-4 15 1 16,-3 16 0-16,3 6 0 16,7 3 0-16,-14 3 1 15,4 1 0-15,6-7 0 16,5 3 3-16,-19-25 0 0,8-9 1 16,-7-35 0-1,-22-37 0-15,-17-48 0 0,-22-49-6 16,-24-42 1-16,-25-46-3 15,-10-51 0-15</inkml:trace>
  <inkml:trace contextRef="#ctx0" brushRef="#br0" timeOffset="-25849.75">17851 6701 25 0,'0'-3'12'0,"7"6"-10"0,0 0 22 0,3 3-22 15,4 10 0-15,0 12 0 16,18 19 1-16,7 22-4 16,17 19 0-16,19 28 0 15,9 31 0-15,11 23-3 16,22 27 1-16,17 26-3 16,-7 21 1-16,21 23-1 15,18 25 0-15,-4 21 3 16,18 23 0-16,11 9 4 31,-15 0 0-31,15 9 3 0,6-3 0 16,-24-6 0-16,10-9 1 0,-10-23-1 15,-18-21 0-15,-31-41-3 16,-11-32 1-16,-18-31-7 0,-10-25 0 16,-22-18-3-16,1-36 1 15</inkml:trace>
  <inkml:trace contextRef="#ctx0" brushRef="#br0" timeOffset="-25267.62">20204 6986 24 0,'0'0'12'0,"0"22"-14"0,3-12 20 16,8 15-19-16,10 15 1 15,7 26 0-15,4 22 0 16,10 22-1-16,11 31 0 16,11 19-3-16,3 37 1 15,17 35-2-15,19 32 1 16,13 21-1-16,0 29 0 16,8 18 1-16,10 26 0 15,7 9 5-15,0 12 0 0,11 7 4 16,3-4 0-16,-7-21 1 15,0-10 0-15,-6-22 0 16,-15-28 0-16,-8-37-3 16,-27-51 1-16,-21-37-11 15,-22-42 1-15</inkml:trace>
  <inkml:trace contextRef="#ctx0" brushRef="#br0" timeOffset="-24681.92">22821 6691 19 0,'-3'-3'9'0,"3"0"-3"0,0 3 10 0,3 6-16 16,8 13 0-16,-1 13 0 16,1 18 1-16,14 22-2 15,21 19 0-15,17 31-1 16,15 35 0-16,6 15 0 15,8 32 0-15,17 22 0 16,15 28 0-16,3 22 1 16,0 19 0-16,14 9 2 15,11 13 1-15,-11 15 0 16,3 7 0-16,12-4 1 0,-19-21 1 16,-10-26-1-1,-21-31 0-15,-11-31-1 0,-3-25 1 16,-18-32-10-16,-14-21 1 15,-11-39-2-15,8-37 1 16</inkml:trace>
  <inkml:trace contextRef="#ctx0" brushRef="#br0" timeOffset="-24168.86">25178 6472 19 0,'32'34'9'0,"31"54"-10"0,-45-60 16 15,6 13-15-15,8 28 1 16,10 22-1 0,15 28 0-16,10 29-1 0,14 34 1 15,14 24 0-15,15 23 0 16,-8 22 0-16,18 25 0 16,3 19-1-16,8 9 1 15,-8 10 0-15,4 2 0 0,7 4-1 16,-3-19 1-16,-8-6-5 15,-17-25 1-15,-7-22-1 16,-7-26 0-16</inkml:trace>
  <inkml:trace contextRef="#ctx0" brushRef="#br0" timeOffset="-23630.03">26663 6466 13 0,'-4'-25'6'0,"11"9"-1"0,-7 16 11 0,8 3-15 15,2 6 0-15,1 20 0 16,6 18 1-16,12 22-3 16,9 25 1-16,15 28 0 15,14 41 1-15,14 35-1 16,-3 27 0-16,10 36-3 15,15 27 1-15,2 19-3 16,12 29 0-16,-15 6-1 16,25 18 1-16,11-8 0 15,-1-11 1-15,-10-14 1 16,-14-23 1-16</inkml:trace>
  <inkml:trace contextRef="#ctx0" brushRef="#br0" timeOffset="-21349.44">21654 8607 39 0,'-4'16'19'0,"-3"-3"-10"16,3-13 20-16,1 6-27 15,-1 3 1-15,-3 4 2 16,-3 6 0-16,-4 6-7 15,-4 9 1-15,-3 7 4 16,-4 6 0-16,-3 3-2 16,-7 7 1-16,-1 2-3 15,5 1 0-15,6-4-6 16,4-9 1-16,0-3-9 16,-1-12 0-16</inkml:trace>
  <inkml:trace contextRef="#ctx0" brushRef="#br0" timeOffset="-21042.66">21290 8598 40 0,'14'13'20'0,"-3"-1"-9"0,-8-6 30 16,1 4-39-16,3 5 1 0,0 7 0 16,4 13 0-16,-1 6-5 15,-3-1 1-15,4 1 2 16,3-3 0-16,-3-7-11 15,-1 1 1-15,-6-14-6 16,-4-8 0-16</inkml:trace>
  <inkml:trace contextRef="#ctx0" brushRef="#br0" timeOffset="-20234.97">21802 8645 44 0,'3'3'22'16,"-3"-9"-15"-16,0 6 34 0,0 0-39 0,0 0 1 16,4 0 1-16,-1 3 0 15,4-3-5-15,-3 3 1 16,3 0 2-16,0 4 1 15,0-4-1-15,7 3 1 16,0-3-1-16,4 3 0 16,3-2 0-16,0 2 0 15,4 0 0-15,-4 0 0 0,-7 1-2 16,0 5 1 15,-3 1-1-31,-8 2 0 47,1 10 0-31,-8-3 0-1,1 3-1 1,-11-3 1-16,-4 4-1 0,-7-1 1 0,-6 3-1 16,2 3 1-16,1-6-1 0,-4-3 1 0,4 3-5 0,4-9 1 0,2-3-11 0,5-1 0 0,6-9-3 0,8 0 1 15</inkml:trace>
  <inkml:trace contextRef="#ctx0" brushRef="#br0" timeOffset="-19245.46">22246 8880 34 0,'7'6'17'0,"-7"1"-11"0,0-7 27 16,0 6-29-16,-3 3 0 15,-1 4 2-15,-3 3 1 16,0-1-9-16,0 1 1 15,0 0 4-15,0-4 1 16,3-2-3-16,1-4 1 16,3-3-2-16,0-3 1 15,7-6-1-15,3-7 0 16,5 1 0-16,-1-4 1 16,0 0-1-16,0 4 1 0,-3-4-1 15,-1 7 0-15,1 2 0 16,-4 1 1-16,0 6-1 15,0 0 1 17,-4 3-1-32,-3 4 0 0,0 2 0 0,4 4 0 0,-4-4-1 15,3-3 1-15,-3 0-1 16,0-2 1-16,0-1 0 16,0-3 0-16,0 0 0 15,0-10 0-15,7 4 0 16,1-3 0-16,2-7 0 15,1-3 0-15,3 3 0 16,3-9 0-16,1-3 0 16,-4 9 0-16,4 1 0 15,-4-1 0-15,0 9 0 16,0 4 1-16,-3 9-1 16,-4 10 0-16,0-1 0 0,-4 7 1 15,-3 6-1-15,0 0 0 16,0 0 0-16,-3 4 0 15,-1 2 0-15,4-6 1 16,0-3-1-16,4-10 0 16,3-2-3-16,0-1 1 15,4-6-7-15,-1-3 0 16,1-3-7-16,3-6 1 16</inkml:trace>
  <inkml:trace contextRef="#ctx0" brushRef="#br0" timeOffset="-18862.17">22874 8817 54 0,'7'10'27'0,"-14"21"-34"0,7-28 48 16,-7 7-41-16,-4-1 1 16,-3 4 0-1,-7 6 1-15,0 3-3 0,-4-1 1 16,4 1 1-16,0-3 1 15,3-9-6-15,8-4 0 16,3 0-8-16,3-6 1 16,1-6-4-16,3-7 0 15</inkml:trace>
  <inkml:trace contextRef="#ctx0" brushRef="#br0" timeOffset="-18649.15">22765 8843 42 0,'10'37'21'0,"-6"-15"-18"0,-1-16 38 0,1 4-39 0,-1 6 0 0,1-4 1 0,3 4 0 0,0-1-4 0,0-2 0 0,-3 6 2 15,-1-4 1-15,1 4-6 16,-1-6 1-16,1-4-11 15,-1-3 1-15,-3-12-2 16,-3 3 1-16</inkml:trace>
  <inkml:trace contextRef="#ctx0" brushRef="#br0" timeOffset="-18394.1">22938 8990 58 0,'14'16'29'0,"-14"-16"-35"0,7 0 61 16,3 0-53-16,1 0 0 0,10 0 0 15,0 0 1 1,0 0-4-16,1 0 0 15,-5 0 1-15,1 0 0 0,-4 0-8 16,-3 0 1-16,-4-4-11 16,-7-5 0-16</inkml:trace>
  <inkml:trace contextRef="#ctx0" brushRef="#br0" timeOffset="-18105.29">23075 8770 37 0,'7'-3'18'0,"-14"13"-1"0,11-7 19 0,-1 3-33 0,1 10 1 16,-1 3 1-16,-3 6 1 16,-3 6-8-16,-4 7 0 15,-7-1 4-15,-4 4 1 16,0-6-7-16,4-10 0 16,0-3-12-16,0-10 0 15</inkml:trace>
  <inkml:trace contextRef="#ctx0" brushRef="#br0" timeOffset="-17826.72">23372 8614 55 0,'-4'56'27'0,"-3"13"-29"16,3-44 41-16,-3 3-39 15,-3 7 0-15,-4 6 0 16,0-1 0-16,-1-5-2 16,1-4 0-16,4-3-6 0,3-9 1 15,3-9-8-15,1-4 0 16</inkml:trace>
  <inkml:trace contextRef="#ctx0" brushRef="#br0" timeOffset="-17590.34">23287 8890 41 0,'7'6'20'0,"21"0"-10"0,-17-3 31 15,3 4-37-15,3 2 0 0,-2 7 2 16,-1-1 0-16,-4 1-9 16,-3 0 1-16,-7 2 4 15,-7 1 1-15,-17 3-5 16,-12 3 1-16,-6 0-10 16,-7-6 0-16,-8-12-6 15,11-4 1-15</inkml:trace>
  <inkml:trace contextRef="#ctx0" brushRef="#br0" timeOffset="-11679.08">21802 9611 39 0,'7'-3'19'0,"-7"6"-12"0,0-3 19 0,-4 0-26 16,4 0 0-16,-3-3 0 16,-4 0 1-16,-4-1-1 15,0 4 1-15,-3 4-1 16,0-1 1-16,0 0-1 15,0 0 1-15,0 6 0 16,0 4 0-16,3 6 0 16,4 3 0-16,4 3 0 15,3 0 0-15,3-3 0 16,4 0 0-16,4-3 0 16,-1-7 1-16,1-6-2 15,0-6 0-15,-1-9-1 16,1-7 1-16,-1-3-2 15,1-2 1-15,7-5-13 16,-4 5 1-16</inkml:trace>
  <inkml:trace contextRef="#ctx0" brushRef="#br0" timeOffset="-11319.95">21953 9677 58 0,'7'6'29'0,"-3"25"-30"0,-4-24 48 0,0 5-44 15,0 4 0-15,0 3 1 16,0 3 1-16,3 6-7 15,1 3 1-15,0-3 3 16,-1-9 0-16,1-3-2 16,3-4 1-16,3-8-1 15,4-8 0-15,4-8 0 16,0-7 0-16,-1-6-3 16,1 0 1-16,0-3-6 15,-1-1 0-15,1 1-10 16,-1 6 0-16,-6 3-1 15,-4 1 1-15</inkml:trace>
  <inkml:trace contextRef="#ctx0" brushRef="#br0" timeOffset="-10956.79">22211 9799 43 0,'3'16'21'0,"4"-1"-14"0,-7-15 42 0,8 3-46 0,-1-3 1 15,3-3 2-15,4-3 1 0,4 3-9 16,-4-6 1-16,4-4 5 16,-4 0 0-16,0 1-3 15,-4-1 0-15,-2-2-1 16,-5-4 0-16,-3 3-1 16,-3 1 1-16,-1 5-2 15,-3 7 1-15,-4 6 0 16,-3 10 1-16,0 2-2 15,0 4 1-15,0 6 0 16,3 0 0-16,4 0 1 16,4 4 0-16,6-4 0 15,4-3 1-15,0-4-3 16,4-2 0-16,0-10-5 16,-1-2 1-16,1-8-11 15,-1 1 1-15,1-12-1 16,3-4 0-16</inkml:trace>
  <inkml:trace contextRef="#ctx0" brushRef="#br0" timeOffset="-10698.52">22475 9899 44 0,'4'3'22'0,"0"-18"-25"0,-1 5 44 16,1-2-39-16,3-4 0 15,3 0 2-15,1-2 1 0,-4 2-5 16,3 0 0-16,1 4 4 16,0 2 0-1,3 4-2-15,0 3 1 0,3 3-1 16,1 0 0-16,0 0-4 16,-4 0 1-16,-4 0-10 15,1 0 1-15,-4-3-7 16,0-7 1-16</inkml:trace>
  <inkml:trace contextRef="#ctx0" brushRef="#br0" timeOffset="-10284.73">22719 9943 49 0,'0'57'24'0,"-21"15"-27"0,14-53 41 15,-4-4-38-15,1 1 0 16,-1 6-1-16,0-13 1 16,4-2 0-16,4-7 0 15,-1-13 0-15,4-12 0 16,4-6 0-16,3-1 0 16,0-12 0-16,0 0 0 15,0 1-4-15,0-4 1 16,4 3-1-16,-1 3 0 15,4 9-1-15,0 4 1 16,4 9 2-16,3 7 0 16,0 6 5-16,1 9 0 15,-5 6 2 1,-3 1 0-16,-3 5 0 0,-8 4 0 0,-6 6-2 16,-8 3 0-16,-10 7-2 15,-7-4 0 1,-4-6-2-16,0-6 1 0,4-3-3 15,7-4 1-15,3-5-5 16,8 2 0-16,6-9-7 16,11-16 0-16</inkml:trace>
  <inkml:trace contextRef="#ctx0" brushRef="#br0" timeOffset="-9923.56">22892 9881 48 0,'0'31'24'0,"0"-19"-25"0,0-5 43 16,0-4-41-16,0 0 1 15,0-3 0-15,0 0 1 16,0-13-4-16,3-2 1 15,4-4 2-15,0 0 0 16,4-3-1-16,3 3 1 16,4-3-1-16,-1 10 1 15,-3-1-1-15,4 7 1 0,-4 3-2 16,0 0 0-16,0 0-5 16,4 3 1-16,-4-7-8 15,0 1 1-15,0 3-6 16,1-6 0-1</inkml:trace>
  <inkml:trace contextRef="#ctx0" brushRef="#br0" timeOffset="-9740.46">23195 9821 54 0,'11'28'27'0,"-15"7"-31"0,4-26 52 0,-3 0-49 16,-1 1 1-16,1 2-1 15,-1-2 1-15,1-4-1 16,-1-3 0-16,4-3-7 0,0-12 1 16,4-7-8-16,-4-9 0 15</inkml:trace>
  <inkml:trace contextRef="#ctx0" brushRef="#br0" timeOffset="-9554.3">23241 9630 49 0,'4'12'24'0,"-1"-9"-24"0,-3-3 40 0,0 3-40 0,4-12 0 16,-1 6 0-16,4 0 1 0,4-3-4 16,3 6 0-16,0-4-6 15,0 1 1-15,-7 3-6 16,0-9 0-16</inkml:trace>
  <inkml:trace contextRef="#ctx0" brushRef="#br0" timeOffset="-9215.08">23453 9680 38 0,'21'22'19'0,"-4"-10"-16"0,-13-12 32 0,3 0-31 0,0 0 1 0,0 0 3 0,0 0 0 0,0 0-10 0,0 0 1 0,0 0 6 16,0 0 0-16,-7 0-3 0,0 0 0 15,-7 0-2-15,-3 0 1 16,-4 3-1-16,0 7 0 16,-1 2-1-16,1 1 1 15,0 3 0-15,4-1 0 16,-1 4 0-16,4 3 0 15,4 3 0-15,3-6 0 16,3 3 0-16,-3-6 1 0,7-4-1 16,4 1 0-1,-1-7 0-15,4-3 0 16,8-6-3-16,-1-3 1 0,3-4-6 16,1 1 1-1,0-7-10 1,-4-6 1-16</inkml:trace>
  <inkml:trace contextRef="#ctx0" brushRef="#br0" timeOffset="-8450.25">23904 9451 42 0,'4'12'21'0,"-1"17"-13"15,-3-17 31-15,0 7-37 16,-3 0 0-16,-4 9 1 15,-4 10 0-15,1 2-5 16,-1 8 1-16,4-1 2 16,0-10 1-16,3-2-2 15,4-4 1-15,4-9-1 0,3-13 0 16,0-2 0-16,-7-7 0 16,0-7 0-16,-4 1 0 15,-6-3 0-15,-4-7 0 16,-4 0-1-16,-3-2 1 15,0 5 0-15,0 7 0 16,-8 9-1-16,5 6 1 16,3 7 0-16,6 9 0 15,5 0 0-15,6-3 1 16,8 0-1-16,6-3 1 0,15-7-1 16,10-2 1-16,8-4-3 31,-1-3 0-31,-7-6-13 15,-14-6 0-15</inkml:trace>
  <inkml:trace contextRef="#ctx0" brushRef="#br0" timeOffset="-5956.95">24800 15246 27 0,'7'0'13'0,"-3"0"0"16,-4 0 13-16,3 3-24 16,-3-3 1-16,0 6 0 15,4-3 1-15,-1 1-5 16,1-1 0-16,-4 0 2 16,4-3 1-16,-4 0-8 15,7-10 0-15,-4-2-6 16,-3 2 1-16</inkml:trace>
  <inkml:trace contextRef="#ctx0" brushRef="#br0" timeOffset="-5699.86">24832 14882 41 0,'7'-9'20'0,"-3"2"-22"0,-4 7 34 0,0 0-32 16,3-3 1-16,-3 3-1 15,4-3 1-15,-1 0-2 16,1-3 1-16,-1-1-2 16,1-8 0-16,-4-1-5 15,0-6 1-15,-4-6-6 16,1 3 1-16</inkml:trace>
  <inkml:trace contextRef="#ctx0" brushRef="#br0" timeOffset="-5461.97">24800 14258 30 0,'11'22'15'0,"3"-19"-5"15,-7-3 23-15,-3-3-32 0,3-3 0 16,0-4 0-16,-4 1 0 16,1 0-1-16,-1-4 0 15,1 4-1-15,-1-4 1 16,-3 4-6-16,0-4 1 16,0-3-6-16,0-2 0 15,-3 2-1-15,-4-9 0 16</inkml:trace>
  <inkml:trace contextRef="#ctx0" brushRef="#br0" timeOffset="-5251.16">24867 13694 39 0,'14'0'19'0,"4"-13"-30"15,-14 7 43-15,3 3-32 16,0-7 0-16,-4 1 0 16,1-4 0-16,-1 1-3 15,1-4 1-15,-1-3-8 16,-3 4 0-16</inkml:trace>
  <inkml:trace contextRef="#ctx0" brushRef="#br0" timeOffset="-4950.84">25037 13073 36 0,'10'-19'18'0,"-3"3"-16"0,0 13 28 15,-3-6-28-15,-1-1 0 0,1 1 2 16,-1-4 1 0,1 4-6-16,0 0 0 0,-4-4 3 15,0-28 2 1,0 19-2-16,0-3-5 16,0 3 1-16,0 3-6 15,0 4 1-15,0-1-6 16,-4 10 0-16</inkml:trace>
  <inkml:trace contextRef="#ctx0" brushRef="#br0" timeOffset="-4726.77">25075 12649 40 0,'4'7'20'0,"0"-23"-19"16,-4 16 34-16,0-6-31 0,3-1 1 16,-3 1 0-16,0 6 1 15,0 0-8-15,0-6 0 16,0 6-3-16,0 0 0 16,0-3-10-16,-3-7 1 15</inkml:trace>
  <inkml:trace contextRef="#ctx0" brushRef="#br0" timeOffset="-3768.28">25322 12417 30 0,'22'-9'15'0,"-8"12"-7"15,-7-9 17-15,0-4-22 16,0 1 0-16,0-7 3 15,0 1 1-15,0-1-8 16,0 0 0-16,-3 4 6 0,-8-1 0 16,-7 4-2-16,-3-1 0 15,-7 1-1-15,-3 0 0 16,-5-1-1-16,-2 1 0 16,2 6-1-16,1 0 1 15,3-1-1-15,1 4 1 16,3 4 0-16,-1-1 0 15,1 3 0-15,0 3 0 16,0 7 0-16,0 6 0 16,3 0-1-16,0 0 1 15,1 6-1-15,3 7 1 16,3-1-1-16,8 4 0 0,3 2 0 16,3-2 0-16,8 3 0 15,3-4 0-15,3 1 0 16,5-3 0-16,-1-4 0 15,7 0 1-15,7-2-1 16,8-1 0-16,-1-9 0 16,7-10 0-16,1-9 1 15,3-9 0-15,-4-7-1 16,-3-6 1-16,-4 0-1 16,-7-9 0-16,-10-1 1 15,-4-5 0-15,-7-1-1 16,1-3 0-16,-5 0 1 15,-3 4 0-15,-7-7 0 16,-3 0 1-16,-4 0-1 16,-11 7 1-16,-3-4-1 0,-7 0 1 15,-8 7-1-15,1 5 1 16,-11 7-1-16,4 7 0 16,0-1-1-16,-4 7 1 15,7 2-1-15,4 1 1 16,3 0-1-16,0 6 1 15,0 0-1-15,1 6 0 16,-1 7 1-16,0-1 0 16,0 1 0-16,4-1 0 15,0 7-1-15,3 9 1 0,4 0 0 16,3 4 0-16,1-4-1 16,3 3 1-16,3 4-2 15,4-1 1-15,3 4-2 16,8-3 1-16,7 2-1 15,3-2 0 1,7-10-4-16,7-3 0 0,0-10-12 16,-3-6 1-16,-14-6-2 15,-4-6 0 17</inkml:trace>
  <inkml:trace contextRef="#ctx0" brushRef="#br0" timeOffset="-2681.05">25075 12113 22 0,'4'0'11'0,"0"22"2"16,-1-19 11-16,-3-3-19 0,4 3 0 15,-4 1 2-15,3-4 0 16,-3 0-10-16,0 0 1 0,0 0 5 16,4-7 1-16,-1 1-3 15,1-3 0-15,-1-4-8 16,-3-3 1-16,-3-2-6 15,3-1 0-15</inkml:trace>
  <inkml:trace contextRef="#ctx0" brushRef="#br0" timeOffset="-2445.05">25083 11844 29 0,'3'3'14'0,"1"-6"-7"16,-4 3 19-16,0 0-24 15,0 0 0-15,0-7 0 16,0 1 1-16,0-3-4 0,0-1 0 16,0 1 1-16,3-4 1 15,-3-2-8-15,0-4 1 16,0 0-5-16,-3-6 1 15</inkml:trace>
  <inkml:trace contextRef="#ctx0" brushRef="#br0" timeOffset="-2262.76">25040 11439 32 0,'11'-9'16'0,"-1"12"-16"0,-6 0 28 0,-4-3-27 16,0 0 0-16,3 3 0 15,1 0 1-15,-4-3-4 16,0 0 1-16,3-3-5 16,1-3 0-16,0-4-4 15,-4-8 0-15</inkml:trace>
  <inkml:trace contextRef="#ctx0" brushRef="#br0" timeOffset="-2067.53">25075 11141 36 0,'8'3'18'0,"-1"7"-23"0,-7-10 33 16,0 0-29 0,0 0 1-16,0 0-1 15,0 0 0-15,3-7 0 0,1 1 0 16,-4 0-9-16,0-7 1 15</inkml:trace>
  <inkml:trace contextRef="#ctx0" brushRef="#br0" timeOffset="-1859.17">25125 10881 38 0,'7'12'19'0,"-4"-15"-23"16,-3 3 31-16,0 0-28 0,4-6 1 0,-1 0 0 15,1-4 1-15,0 4-5 16,-4 3 1-16,3-3-7 16,-6-4 0-16</inkml:trace>
  <inkml:trace contextRef="#ctx0" brushRef="#br0" timeOffset="-1620.25">25118 10643 34 0,'14'9'17'0,"4"-3"-13"0,-11-6 27 16,0-3-28-16,-7 3 0 15,3-3 0-15,1-3 0 16,-1-1-4-16,-3 1 1 16,-3-3 3-16,-1-1 0 15,4 1-5-15,0-4 1 16,0 4-11-16,0-10 0 16</inkml:trace>
  <inkml:trace contextRef="#ctx0" brushRef="#br0" timeOffset="-299.06">25291 10241 26 0,'35'6'13'0,"-10"4"0"0,-18-13 9 0,0 0-19 15,0-1 1-15,0-2 1 16,-4 0 1 0,-3-7-7-16,-3 4 1 0,-4-4 3 15,-4 7 1-15,-6 0-1 16,-5 0 0-16,-2-1-2 16,-1 4 1-16,-3 0-1 15,0 3 0-15,3 6 0 16,4 7 1-16,3 6-1 15,4 3 1-15,3 3-1 16,4 6 0-16,0-3 0 16,7 4 0-16,0 2-1 15,11 1 1-15,6-7-1 16,8-6 0-16,3-7 0 16,1-5 0-16,-1-13 0 15,-3-13 0-15,-4 0 0 16,-4-12 1-16,-6-3 0 0,0-4 0 15,-8 4-1-15,-3 3 1 16,-3-1 0-16,-8 11 0 16,-10-1-1-16,-4 6 0 15,0 13 1-15,-3 3 0 16,3 1-1-16,1 5 1 16,3 4-1-16,3 2 1 15,4 4 0-15,3 0 0 16,1 3-1-16,3-3 1 0,3-1-1 15,4-5 0-15,0 0 0 16,4-4 1-16,3-9-1 16,7-3 0-16,0-7-1 15,0 1 1-15,-3-7-1 47,3-3 1-47,-4 1-1 16,-6-7 1-16,-1 3-1 0,-3 0 1 0,-3 3 0 0,-4 0 0 0,-4 3-1 15,-3 7 1-15,3 3 0 16,1 6 0-16,-1-3 0 16,-3 9 0-16,4 6 0 15,-1 4 1-15,0 3 0 16,4 0 0-16,7-1-1 16,4 4 1-16,3-3-1 15,-3 0 1-15,6-6-1 0,8-4 1 16,-1-9-2-16,1-3 1 15,0-3-1-15,-4-10 0 16,-4-3 0-16,-3-3 1 16,-7 0-1-16,-3 3 1 15,-4 4-1-15,-4 2 1 16,1 4 0-16,-1-1 0 16,0 7 0-16,1 6 0 15,3 4 1-15,0 5 0 16,0 7 0-16,3 0 0 15,1 0-1-15,3 6 1 16,0 0 0-16,0-6 0 0,0-1-1 16,0-2 0-16,7-10 0 15,-7-6 1-15,7-9-2 16,0-4 1-16,0 1 0 16,0-7 0-1,4-3-7 1,-1 3 0-16,-3 7-6 15,4-1 0-15,-8 4-4 16,1-1 0 0</inkml:trace>
  <inkml:trace contextRef="#ctx0" brushRef="#br0" timeOffset="150.93">25181 10210 35 0,'0'0'17'0,"4"34"-10"15,-4-27 29-15,0-4-31 0,3 3 1 16,1 3 2-16,-1 1 1 15,-3-1-11-15,0-3 1 16,0 1 7-16,4-4 1 16,-1 0-4-16,-3-3 1 15,0 0-2-15,4-6 1 16,-4 6-2-16,4-10 1 16,3 1-3-16,0-1 1 15,-7-2 0-15,0-1 1 16,0 4-1-16,0-4 0 15,-7 1-1-15,0-1 1 0,-4 1-1 16,-3-1 1 0,0 1 0-16,0 2 0 15,-1 7 0-15,5 3 0 0,-1 3 1 16,4 4 0 0,0 8-1-16,4 7 1 15,-1 0-1 16,4 0 0-31,0 3 0 16,7 0 1-16,7-6-1 0,4 0 0 0,3-7-1 0,-3-8 1 0,3-4-1 16,0-7 1-16,-10-5-1 15,-4-1 0-15,-4-2-1 16,1-4 0-16,-8 3-10 16,-3-3 0-1,0 4-6-15,4 5 0 0</inkml:trace>
  <inkml:trace contextRef="#ctx0" brushRef="#br0" timeOffset="705.91">25982 10003 30 0,'4'0'15'0,"-4"-10"-5"16,0 10 16-16,0 0-22 16,-4-3 0-16,-3 3 2 15,-4 3 1-15,-6 4-9 16,3 5 1-16,-4 4 5 16,-7 3 0-16,1 3-2 15,-5 0 0-15,5-7-1 0,-1-2 0 16,4 12 0-16,3-9 0 15,4 2 0-15,7 1 0 16,7 0-1-16,7-3 1 16,11 3-1-1,10-1 1-15,-3 1-1 0,-1 3 0 16,1-3-1-16,-7-3 1 16,-4-4-1-16,-11 4 1 15,-6 3-1-15,-8-1 0 16,-6 1-2-16,-12-3 1 15,-2 0-6-15,-1 2 1 16,4-5-7-16,-1 0 0 0</inkml:trace>
  <inkml:trace contextRef="#ctx0" brushRef="#br0" timeOffset="1113.29">25873 9909 40 0,'7'0'20'0,"3"-13"-14"0,-6 16 32 16,-1 0-36-16,-3 4 0 15,0 5 0-15,0 1 0 16,-3 12-3-16,-4 13 0 16,-4 2 2-16,-3 14 1 15,0 8-2-15,3 7 1 16,-3 0-1-16,4-9 1 15,-1-7-1-15,1-3 1 16,3-12-5-16,-1-10 1 16,1-6-5-16,4-6 1 0,6-10-8 15,-3-6 1-15</inkml:trace>
  <inkml:trace contextRef="#ctx0" brushRef="#br0" timeOffset="1375.04">25940 9934 34 0,'24'-3'17'0,"-2"3"-11"16,-19 0 24-16,1 3-29 16,-4 3 0-16,-4 4 3 15,-3-1 0-15,-3 10-4 16,-1 9 0-16,-7 10 3 15,1 9 0-15,-5 12-1 16,1 10 1-16,4 3-4 0,3-3 0 16,-1-3-6-16,5-9 1 31,-4-10-8-31,0-16 1 0</inkml:trace>
  <inkml:trace contextRef="#ctx0" brushRef="#br0" timeOffset="1908.13">26190 9990 41 0,'7'0'20'0,"-7"3"-17"0,4 1 32 0,-4-1-35 16,0 3 0-16,0 3 0 15,0 1 0-15,-4 2 0 0,1 1 1 16,-4-1-1-16,-4 4 1 16,1 0-1-16,-5-4 1 15,1 1 0-15,4-4 0 16,3 4 0-16,0-4 0 16,3 4 0-16,8 2 0 15,6 1 0-15,4 0 0 16,-3 3-1-16,3-1 1 15,7 1-1-15,-7 0 0 16,0 0-1-16,-3 0 0 16,-7 3 0-16,-8 0 1 15,-3 3-1-15,0 9 1 16,-4-9-3-16,-6-3 1 0,-5-3-5 16,-2-3 1-16,-1-7-7 15,0-3 0-15</inkml:trace>
  <inkml:trace contextRef="#ctx0" brushRef="#br0" timeOffset="2192.19">26173 9902 40 0,'14'-3'20'0,"-14"16"-21"16,3-10 33-16,-3 3-33 0,4 1 1 16,-4 2 0-16,0 4 1 15,-4 8-1-15,-3 8 0 16,-3 5 0-16,-1 7 0 16,-3 12 0-16,0 4 1 15,3 9-2-15,1-4 1 16,-1 1-5-16,4-7 0 15,0-12-7-15,0-9 1 16</inkml:trace>
  <inkml:trace contextRef="#ctx0" brushRef="#br0" timeOffset="2509.78">26194 9899 27 0,'0'10'13'0,"0"-26"-6"15,0 19 16-15,0 0-19 16,0 7 1-16,0 5 4 15,0 7 1-15,0 13-12 16,0 6 0-16,0 21 7 0,0 20 0 16,0 6-2-16,-4 12 0 15,-6-9-5-15,-4-6 0 16,-8-23-12-16,-6-15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8T16:58:06.35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1397 6218 39 0,'-7'28'19'0,"-4"-9"-13"15,8-19 19-15,3 0-19 16,-7 3 1-16,7 0 2 16,0-3 1-16,0 0-12 15,0 0 0-15,7-3 9 16,-4-9 1-16,8-14-3 0,7-14 0 15,10-20-2-15,14-12 1 16,8-6-2-16,17-20 1 31,35-40-2-31,-14 13 1 16,-10 25-2-16,-15 15 1 16,-13 22-1-16,-12 7 0 15,1 12-1-15,-18 13 1 16,1 2 0-16,-5 14 0 15,-3 11 0-15,-7 11 0 16,4 12-1-16,-11 3 1 16,7-4 0-16,-7-2 1 15,11 3-1-15,-8-7 0 0,4-8 0 16,4-4 1-16,6-4 0 16,-3-8 0-16,15-10 0 15,-1 0 0-15,4 0 0 16,6 3 0-16,-6-3-1 15,0-3 1-15,-4-3-2 16,-7 3 1-16,1 3 0 16,-8 6 0-16,7-3 0 15,-11 7 0-15,1 6-1 16,-4 9 1-16,-3 9-1 16,-8 10 1-16,-3 13-1 15,7 9 0-15,-11 6-1 16,1 9 1-16,-1 7 0 15,-6 9 1 1,-15 26-3 0,4-20 1-16,10-12-3 15,7-12 1-15,8-16-6 0,13-13 1 16,1-6-7-16,0-7 0 16,-1-5-2-16,1-13 1 15</inkml:trace>
  <inkml:trace contextRef="#ctx0" brushRef="#br0" timeOffset="436.61">2812 5666 41 0,'10'13'20'0,"-20"-1"-20"0,10-9 39 0,-7 0-36 16,3 4 1-16,-7-7 2 15,1 3 1-15,-8 9-8 16,-3-2 0-16,0 9 5 16,3-1 0-16,-3 4-2 15,11-3 1-15,-8-3-2 16,7 3 0-16,11-4-1 16,0-2 0-16,4-7 0 15,10-6 0-15,-3 0-1 16,3-6 1-16,3 0-1 15,1-4 0-15,-7 1-1 16,3 2 0-16,-4-5 1 16,4-1 0-16,-3 7 0 15,-1 3 0-15,1 3 1 0,0-3 0 16,-1 6 1 0,-3 6 0-16,4 7 0 0,-1-3 0 15,1 2-2-15,0 4 0 16,-1-3-6-16,8-7 1 15,-4-6-7-15,4-9 1 16,-11-3-4-16,3-4 0 16</inkml:trace>
  <inkml:trace contextRef="#ctx0" brushRef="#br0" timeOffset="781.93">3020 5722 36 0,'0'-6'18'0,"14"9"-11"0,-7 0 32 0,-7 13-34 31,7 3 0-31,-7 0 2 0,0 0 0 0,0 6-8 0,4 0 0 16,-4-3 6-16,7-3 1 0,-7-7-3 16,0-6 1-16,0-6-2 15,10-9 1-15,-6 0-2 16,6-7 0-16,8-3-1 16,-7 3 0-16,6 4 0 15,-6-1 1-15,3 1-2 16,0 2 1-16,0 1 0 15,7 3 0-15,4-1 0 16,-11 7 1-16,4 0-1 16,3 7 1-16,7 2-1 15,0 0 1-15,-3 10-1 0,10 3 1 16,-3 0-1-16,0 6 0 16,0-6-1-16,-8 0 0 15,-3-12-7-15,8-4 0 16,-8-12-11-16,-11-16 0 15</inkml:trace>
  <inkml:trace contextRef="#ctx0" brushRef="#br0" timeOffset="1771.71">4516 5431 47 0,'7'9'23'0,"-25"23"-14"0,11-23 30 0,-4 4-37 16,-3 5 0-16,-10 17 1 15,-12 9 1-15,-20 25-5 16,3 15 1-16,-18 20 3 16,4 9 0-16,-3 0-2 15,3 3 1-15,3-7-3 16,15-21 1-16,-1-16-6 16,12-18 1-16,9-14-7 15,8-18 1-15,11-18-6 16,-1-23 0-16</inkml:trace>
  <inkml:trace contextRef="#ctx0" brushRef="#br0" timeOffset="1968">3955 5691 62 0,'10'19'31'0,"1"22"-34"0,-8-26 59 15,4 20-56-15,-7 9 1 16,11 9-5-16,-4 3 1 16,7-5-4-16,4-17 1 15,-8-12-12-15,1-19 0 16</inkml:trace>
  <inkml:trace contextRef="#ctx0" brushRef="#br0" timeOffset="2585.42">6195 5613 60 0,'10'15'30'0,"-10"-15"-32"0,-3-3 48 0,-8 0-44 16,-3-3 0 0,-7 0 1-16,-4 2 0 0,-6 8-4 15,-1 5 1-15,-11 7 3 16,8 9 1-16,3 9-2 16,1 7 0-16,13 6 0 15,7 13 1-15,11-7-2 16,11-9 1-16,17-10-2 62,0-9 0-62,15-18-3 0,-1-7 0 16,8-7-10-16,-1-15 1 0,-10-6-9 0,-11-3 1 0</inkml:trace>
  <inkml:trace contextRef="#ctx0" brushRef="#br0" timeOffset="2839.74">6463 5738 55 0,'7'28'27'0,"-21"26"-24"0,14-45 44 16,-7 4-44-16,3 5 0 15,4 8 2-15,-7 2 0 16,7 3-6 0,7-6 0-16,-3 3 5 0,6-15 0 15,4-4-2-15,8-6 0 0,-1-12-1 16,0-7 0-16,0-9-1 15,-3-6 0-15,-1 0-6 16,-2-7 1-16,2 3-11 16,-10 4 1-16,4-3-5 15,3 2 1-15</inkml:trace>
  <inkml:trace contextRef="#ctx0" brushRef="#br0" timeOffset="3181.7">6876 5933 61 0,'17'31'30'0,"-13"-28"-30"16,-4 0 57-16,0-3-55 15,0-3 1-15,-4 0 1 0,4-7 0 16,-10-11-5-16,3-1 0 16,3-7 3-16,4-5 1 15,0 6-2-15,4 3 1 16,3 3-1-16,3 3 1 16,8 3-2-16,3 4 1 15,4 5-5-15,3 4 0 16,0 0-5-16,-7 3 1 15,8 0-10-15,-12 0 1 0,-6-3-4 16,-1 3 0 0</inkml:trace>
  <inkml:trace contextRef="#ctx0" brushRef="#br0" timeOffset="3438.52">7172 5766 66 0,'21'38'33'0,"-3"-19"-39"0,-11-7 66 0,0 1-60 16,0 6 1-16,4 0 1 16,-8-1 1-16,8 7-3 15,-1 0 1-15,-3-12 2 16,0 0 0-16,4-10 0 16,0-10 1-16,-4-11-2 15,7-7 0-15,3-1-1 16,4-11 1-16,-3 9-6 0,3-1 1 15,-3 7-11 1,3 4 1-16,-7 5-10 0,-3 4 1 16</inkml:trace>
  <inkml:trace contextRef="#ctx0" brushRef="#br0" timeOffset="3768.87">7504 5864 67 0,'35'34'33'0,"7"-31"-32"16,-24-3 57-16,14-3-58 0,-8 0 0 0,5-3 1 16,-5-1 0-16,1-8-2 15,-7-7 1-15,-4 0 0 16,-7-3 1-16,-7 9-2 16,-7 0 1-16,-4 4-2 15,-3 2 1-15,-4 4-1 16,-6 9 1-16,6 16 0 15,-3 3 0-15,10 9 1 16,8 10 0-16,6 3 1 16,8-3 0-16,-1-4 0 15,5-8 0-15,-1-4-2 16,3-10 1-16,8-2-4 16,-11-7 1-16,7-9-8 15,4-9 1-15,-14-7-10 16,3-6 1-16</inkml:trace>
  <inkml:trace contextRef="#ctx0" brushRef="#br0" timeOffset="4037.85">8110 5610 47 0,'18'6'23'0,"-14"3"-22"0,-4-6 33 16,0 1-34-16,-4 2 0 15,-10 6 1-15,-4 4 1 16,4-3-1-16,0 2 0 15,3 1 3-15,4 3 1 0,4 0 2 16,6-1 0-16,12 1 1 16,9 0 1-16,-6 3-2 15,7-3 0-15,-4 0-3 16,-7 3 0-16,-11-1-4 16,-10 11 1-16,-10-1-9 15,-8-3 1-15,-7-12-14 16,-24-10 1-16,13-9-2 15,12-6 1-15</inkml:trace>
  <inkml:trace contextRef="#ctx0" brushRef="#br0" timeOffset="4475.17">9698 4917 55 0,'7'12'27'0,"0"7"-31"0,0-10 52 0,-3 4-46 16,-1 12 0-16,1 9 3 15,-8 23 1-15,1 6-7 16,-4 28 0-16,3-4 3 15,-7 4 1 1,4-9-4-16,0-13 0 16,0-13-7-16,4-12 1 0,-4-16-7 15,0-18 0-15,-11-10-4 16,-3-3 0-16</inkml:trace>
  <inkml:trace contextRef="#ctx0" brushRef="#br0" timeOffset="4854.95">9469 5616 48 0,'28'34'24'0,"25"7"-20"0,-36-38 45 15,5 7-47-15,9-4 1 16,8 3 2-16,14-2 0 16,-4-1-6-16,4-12 0 15,-3 2 3-15,-1 1 1 16,-10-3-3-16,-11-3 1 15,-7-13-3-15,-7 3 1 16,-3-6 0-16,-8 6 0 0,-3 3-1 16,-7 1 1-16,-3 8 1 15,-4 7 0-15,0 10-2 16,0 9 0-16,-4-1-2 16,0 11 0-16,1 5-1 15,2 4 0-15,8-7 1 16,7 0 0-16,7-2 2 15,11-17 0-15,3-6 3 16,4-18 1-16,0-13 0 16,-8 0 0-16,-3-7-6 15,-7-2 1-15,-14 3-10 16,4-4 0-16</inkml:trace>
  <inkml:trace contextRef="#ctx0" brushRef="#br0" timeOffset="5536.22">11628 5550 59 0,'17'-6'29'0,"-20"9"-36"0,-1-3 50 15,-3 0-44-15,-3 0 1 16,-5 0 0-16,-2 3 1 15,-8 0-1-15,0 7 0 16,-3 2-1-16,3 10 1 16,4 0-1-16,4 9 1 15,10 4-2-15,3-1 1 16,11-2-3-16,11-7 1 0,6-3-3 16,5-10 1-16,2-2-5 15,1-10 0-15,0 3-4 16,0-6 0-16</inkml:trace>
  <inkml:trace contextRef="#ctx0" brushRef="#br0" timeOffset="5737.27">11889 5650 51 0,'10'-28'25'0,"-3"9"-28"0,-7 13 49 0,0 0-45 16,-3 3 0-16,-4 3 1 15,0 0 1-15,-4 6-4 16,-3 6 1-16,0 10 0 15,-4 0 0-15,1 7-3 16,-1-1 0-16,4 0-3 0,3-6 0 16,11-6-3-1,11-10 1-15,3-9-4 0,0-7 0 16,0-2-1-16,-3-7 1 16</inkml:trace>
  <inkml:trace contextRef="#ctx0" brushRef="#br0" timeOffset="6079.54">11896 5779 49 0,'10'44'24'0,"-6"-44"-30"0,-4 0 51 0,10-3-45 16,-3-13 0-16,0 3 0 15,4-2 1 1,0 5-1-16,-1-8 1 0,1-1 0 15,3-6 0-15,-3 3 0 16,-1 0 0-16,4-3 0 16,0 6 0-16,4 3 0 15,0 4 0-15,-1 2 1 16,-3 7 0-16,0 9 0 16,-3 7 0-16,0 6 0 15,-4 0 0-15,-4 6-1 16,-3 3 1-16,0 6-4 15,0 1 1-15,0-10-6 16,4-6 1-16,3-4-5 16,3-8 0-16,4-7-6 15,1-19 0-15</inkml:trace>
  <inkml:trace contextRef="#ctx0" brushRef="#br0" timeOffset="6419.21">12495 5437 37 0,'11'9'18'0,"-4"1"-18"16,-10-4 30-16,-5 7-28 0,-2-1 0 15,-4-2 4-15,0-1 0 0,0 4-7 16,-1 2 1-16,1-2 3 16,0 3 1-16,7-1-1 15,4-2 0-15,3-4-2 16,3 1 1-16,4-4 0 15,11-3 0-15,-1 0 0 16,5 3 0-16,-1 1-1 16,-4-1 0-16,-2 3-1 15,-5 7 1-15,-3-7-2 16,-7 7 1-16,-10 0-3 16,-1-1 0-1,-3 4-3-15,-4-3 0 0,4-4-4 16,0 1 0 15,3-4-5-15,-3-5 0-16</inkml:trace>
  <inkml:trace contextRef="#ctx0" brushRef="#br0" timeOffset="6804.5">12746 5566 58 0,'10'15'29'0,"-6"32"-37"0,-4-31 58 0,0 3-50 0,-4 0 0 0,1 6-1 0,-1 3 1 0,1 3-4 0,-1-12 0 0,1 0-12 0,-1-13 1 0,4-15-1 0,4-10 0 0</inkml:trace>
  <inkml:trace contextRef="#ctx0" brushRef="#br0" timeOffset="7000.9">12718 5302 54 0,'21'3'27'0,"-4"-3"-38"0,-9 0 56 0,2-3-46 0,4-6 0 0,4-7-5 0,3 4 1 0,4-10-4 0,3 3 1 0,-10 0-7 0,3-9 1 0</inkml:trace>
  <inkml:trace contextRef="#ctx0" brushRef="#br0" timeOffset="7627.49">13208 5114 39 0,'11'44'19'0,"-4"-13"-16"0,-4-9 34 0,-3 7-32 0,4 8 0 0,-4 13 2 15,0 7 1-15,3 5-10 16,-3-8 0-16,4-1 6 15,-1-12 1 1,1-13-3 0,-4-9 0-16,0-3-1 15,-7-7 0-15,0-3 1 16,-7-6 0-16,-4-6-2 16,-7-3 0-16,1-4-1 0,-5 7 0 15,1 3-1 1,7 6 1-16,3 9-2 0,1 1 1 15,3-4 1-15,3 7 0 16,0 9 1 0,8 0 1-16,6-3 0 0,4 3 0 15,8-3-1-15,2 0 1 16,4 0 0-16,8-6 1 16,-1-1-1-16,0-11 1 0,-3-1-2 15,3-10 1 1,0-2-1-1,4-7 1 1,-4-3-1 0,0 1 0-1,-3-11-2 1,-4 14 1-16,-7-4 0 16,-3 3 1-16,-4 1-1 0,0 2 1 0,-3 7-1 0,-4 6 1 0,0 0-1 0,0 0 1 0,-4 6-1 15,1 3 1-15,-1 7 0 16,0 0 0-16,1 3 0 15,3 6 1-15,0-3-1 32,7 0 1-17,0 3-1 1,7-6 0-16,4-1-2 0,-1-8 1 0,5 2-5 16,-1-2 0-16,0-10-9 0,0-3 1 0,-7-10-2 15,0-9 0-15</inkml:trace>
  <inkml:trace contextRef="#ctx0" brushRef="#br0" timeOffset="7858.73">13561 5829 39 0,'0'22'19'0,"0"-31"-14"0,-4 5 36 0,4-8-38 0,0-4 1 0,4-6 4 0,-1 3 1 16,11-6-9-16,8 0 0 0,13 0 7 15,7 0 0-15,15-3-2 16,13 6 1-16,-3-9-4 16,0 6 0-16,-10 6-10 15,-11 3 0-15,-22 3-12 16,-13 4 0-16</inkml:trace>
  <inkml:trace contextRef="#ctx0" brushRef="#br0" timeOffset="9114.27">2921 7378 39 0,'18'0'19'0,"-8"10"-9"0,-10-10 20 16,0 0-27-16,0 0 1 15,-10-4 1-15,3 1 0 16,-11 3-7-16,4 0 0 16,-7 0 4-16,3 0 1 15,7 3-3-15,1 4 1 16,-1 2-2-16,4 4 0 16,0-4-1-16,4 0 0 0,6 4 0 15,4-4 1 1,11-2-1-16,-4-4 1 15,4 0 0-15,10 0 1 0,-14 0-1 16,4-3 1 0,-1-15-1-1,-6-4 1-15,-8 3-1 16,4-3 0-16,-7 4 0 16,-7 5 0-16,4 4 0 15,-8 6 1-15,-6 9-1 16,6-2 0-16,-10 8 0 15,3 7 1-15,1 3-1 16,6-6 1-16,0 3 0 16,8-3 1-16,3-7-1 15,3-2 0-15,8-10-7 16,7-3 0-16,-8-13-5 16,1 3 1-16</inkml:trace>
  <inkml:trace contextRef="#ctx0" brushRef="#br0" timeOffset="9788.21">3609 6989 58 0,'0'0'29'0,"18"10"-35"0,-18-1 57 0,3 7-48 16,4 12 0-16,-7 10 1 16,4 18 1-1,-4 19-6-15,-4 16 0 0,8 16 3 16,-8 6 1-16,4-13-2 16,-10-15 0 15,10-10-4-31,-7-22 1 15,7-9-7-15,0-15 0 0,7-8-10 0,3-14 0 0</inkml:trace>
  <inkml:trace contextRef="#ctx0" brushRef="#br0" timeOffset="10026.61">3905 7845 58 0,'-7'25'29'0,"4"1"-31"0,3-20 47 0,-7 0-45 0,7 0 1 16,0 1-1-16,0-4 0 16,0 0-5-16,0-3 1 15,0-9-8-15,7-7 1 16,-14-6-6-16,14-3 1 0</inkml:trace>
  <inkml:trace contextRef="#ctx0" brushRef="#br0" timeOffset="10239.79">3888 7595 43 0,'7'12'21'15,"-4"-12"-20"-15,-3 0 37 0,0 0-37 0,0 0 1 0,7 0-1 16,4-3 1-16,-8 0-7 16,8 3 0-16,3 3-6 15,-3-3 0-15,-1 6-3 16,-6-6 1-16</inkml:trace>
  <inkml:trace contextRef="#ctx0" brushRef="#br0" timeOffset="10811.58">4156 7827 37 0,'0'22'18'0,"-7"12"-16"0,7-28 35 16,0 1-34-16,-4 2 0 15,4-3 1-15,-7 4 0 16,7-7-6-16,0 3 1 15,0-3 2-15,7-6 1 16,-3-6-2-16,3-4 1 16,3-6-2-16,1 0 1 15,7 1-1-15,-8-1 1 16,11 3 0-16,-3 7 1 0,-4 2 0 16,4 7 0-16,-1 4 0 15,-6 5 0-15,3 4 1 16,4 2 0-16,-8 1 1 15,8 0 0 1,-8-4 1-16,12 1 0 0,-5-4 0 16,4-3 0-16,8-6-1 15,-5-6 1-15,5-6-2 16,-1-4 1-16,0-6-3 16,-7 3 1-16,-7-3-2 15,0-6 1-15,-3-3-1 16,-11-4 1-16,0 7-1 0,0 3 1 15,-11 6-2 1,4 10 1-16,-3 9 0 0,-1 12 1 16,1 10-2-16,3 0 1 62,3 9 1-46,8 13 0-16,3-12 1 0,3 2 0 0,4 4-2 0,4-7 0 0,0-9 0 0,3-9 1 0,-4-10-5 0,8-3 0 15,0-7-8-15,7-8 0 0,-8-10-4 16,4-7 0 0</inkml:trace>
  <inkml:trace contextRef="#ctx0" brushRef="#br0" timeOffset="11078.22">5122 7488 54 0,'4'0'27'0,"-18"6"-35"0,3 0 50 0,1 4-41 0,-8-1 1 0,0 7 0 16,4 0 0-16,-10 9-3 16,2-3 1-16,8 3 2 15,-3 0 1-15,13-3 2 16,4-10 0-16,11 4 1 16,10-3 1-16,11 2-1 15,6 4 1-15,-6 0-2 16,0 3 0-16,-7 0-4 15,-15 6 0-15,-20-6-5 16,-26 9 1-16,-13 1-11 0,-25-1 0 16,-7-6-8-1,-8-3 1-15</inkml:trace>
  <inkml:trace contextRef="#ctx0" brushRef="#br0" timeOffset="14771.57">26264 5431 11 0,'11'6'5'0,"-11"-18"4"0,0 5 6 0,0-5-13 16,-4 2 0-16,-3-2 1 16,-7 2 0-16,-3 1-4 15,-5 3 0-15,-6 3 2 16,-7 3 1-16,-4 3-1 16,-3-3 0-16,-4-3 0 15,-3-4 0-15,-11 4 0 16,3-3 0-1,-17 0 1 1,3-1 1-16,1 1-1 16,6 0 1-16,-3 0-2 15,-3-1 1 1,3-2 0-16,3 3 0 0,4-4-2 0,4 1 1 16,-4-1-1-1,0 1 0-15,0 3 0 0,0 3 1 16,-4-7-1-16,1 7 0 15,-1 9 0-15,8 1 0 16,0-4 0-16,-1 6 0 16,-3 0 1-16,4 4 0 15,-4 6-1-15,3-10 1 16,-3 4 0-16,14-4 0 16,-10 7 0-16,3 3 0 15,0-7-1-15,-3 1 0 16,-1-1 0-16,-3-2 1 0,7-4 0 15,1 0 0-15,-1-6-1 16,-4 0 1-16,1 0-1 16,3 7 1-16,0-1-1 15,0 6 0-15,-3 1 0 16,3 3 1-16,3-7-1 16,1 0 0-16,6 4 0 15,-2-4 1-15,-1 1-1 16,0 2 0-16,0-2 0 15,7 2 0-15,0 1 0 16,-3-1 0-16,3 1 0 16,0-1 0-16,4 1 0 15,0 0 1-15,0-4-1 16,3 0 0-16,4 4 0 16,-1-4 0-16,5 1 0 0,-1-7 0 15,0 3 0 1,1 0 0-16,3 7 0 0,-1-1 1 15,-2 1-1-15,6 0 1 16,0 5-1-16,4 1 0 16,0 0 0-16,7-3 1 15,4 2-1-15,6 1 1 16,8 6 0-16,10-6 1 16,4 0-1-16,3 3 1 15,7 6 0-15,4-6 0 16,7 0-1-16,3-3 1 0,-3-3-1 15,0-1 0 1,7-2 0-16,3-1 0 0,4 1 0 16,11-1 0-16,-4-5-1 15,3 2 1-15,-10 4-1 16,0-1 1-16,4 4-1 16,3 6 1-16,3-7-1 15,1-2 1-15,6 3 0 16,5-1 0-16,-5 1-1 15,4 0 1-15,4-1 0 16,0-2 0-16,-1 0 0 16,1-1 0-16,-4 1-1 15,4-4 1-15,7 0-1 16,-8 1 0-16,4-4 0 16,1-3 0-16,-8-3 0 15,3 3 0-15,1 1-1 0,0-4 1 16,-4 0 0-1,0-4 1-15,-3 4-1 0,-4-3 0 16,-11-3 0-16,4 0 0 16,-7 3 0-16,0-4 0 15,-7 1 0-15,-3-3 0 16,-1-4-1-16,0 1 1 16,1-1 0-16,-1 4 0 15,0-7-1-15,-6-6 1 0,-4-6-1 16,-4-1 1-16,-10-2 0 15,-4-13 0-15,0-9 0 16,-7-4 1-16,-7-12-1 16,0 4 1-16,-3-4 0 15,-1-3 0 32,-6-4-1-47,-4 1 1 16,-8 12-2-16,-6 4 1 0,-7 5-10 0,-14 14 0 0,-15 5-6 0,-3 13 0 0</inkml:trace>
  <inkml:trace contextRef="#ctx0" brushRef="#br0" timeOffset="17326.78">2963 9084 59 0,'0'0'29'0,"11"44"-28"0,-4-35 29 15,-3 1-31-15,3-1 1 16,3-6-1-16,1-9 1 15,-1-3 0-15,1-7 0 16,-4 0-4-16,0 1 1 16,-7 2-12-16,-7-3 1 15</inkml:trace>
  <inkml:trace contextRef="#ctx0" brushRef="#br0" timeOffset="18031.3">3627 9558 44 0,'10'53'22'16,"-10"28"-17"-16,0-65 30 0,0 0-34 0,-7-10 1 0,4 0 1 0,3-12 0 0,-7-7-4 0,7-8 1 0,0-8 1 0,0-5 1 0,-4-7-1 0,4-9 0 0,-7-10-1 15,-4 4 0-15,1-1-1 16,3 4 0-16,3 3 0 16,4 3 0-16,4 9-1 15,3 10 1-15,-4 6 0 16,4 3 1-16,4 4 0 15,-4 2 0-15,14 4 0 16,0 2 1-16,0 7 0 16,8 10 0-16,-12 2 0 15,5 7 1-15,-8 0-1 0,-7 3 1 16,-7-3-1-16,-11 0 0 16,1 2-2-16,-19 5 0 15,8-1-9-15,-7-3 1 16,-11 6-7-16,0-6 1 15</inkml:trace>
  <inkml:trace contextRef="#ctx0" brushRef="#br0" timeOffset="18512.14">4085 9134 59 0,'11'16'29'0,"-18"-10"-36"0,3-3 55 0,-3 4-47 16,-3 2 0-16,-1-3-1 15,-7 4 1-15,4-1-2 16,-7 0 1-16,3 1 0 15,8-1 1-15,-8 4-1 16,8-4 1-16,3 1-1 16,3-4 1-16,-3-3-1 0,7 0 0 15,7 0 0 1,-3-3 0-16,10-3-1 0,-4 0 1 16,1 0-1-16,-1 0 1 15,5 0 0-15,-1 3 0 16,-4 6-1-16,1 3 1 15,-1 7 0-15,1 0 1 16,-4 2-1-16,4 4 0 16,-1-6 0-16,1-3 0 15,-1-10 0-15,-3-3 0 16,-3-6-3-16,3-1 1 16,-7-2-11-16,0-1 1 0,0-5-4 15,-11 2 0 1</inkml:trace>
  <inkml:trace contextRef="#ctx0" brushRef="#br0" timeOffset="18782.49">4265 9278 46 0,'14'19'23'0,"-17"-41"-27"0,3 16 39 0,0-7-34 16,0-2 0-16,0-7 2 15,0 0 1-15,0 0-4 16,3-3 1-16,4 6 3 16,0 3 0-16,4 7-1 15,10 3 1-15,-3 3-2 16,3-1 1-16,4 1-2 16,3-3 0-16,0 0-6 15,-7 3 1 16,7-4-8-31,-10 1 0 0,3 3-5 0,-10-3 1 0</inkml:trace>
  <inkml:trace contextRef="#ctx0" brushRef="#br0" timeOffset="19172.11">4717 9081 60 0,'7'6'30'0,"-14"7"-38"0,7-10 59 0,0 0-51 15,-4 3 0-15,-3 4 0 16,-4-1 1-16,-3 0-1 15,0 1 0-15,0 2 1 16,4 4 0-16,-1-3-2 16,-3 2 0-16,10-2-2 15,4 3 1-15,4-10-1 16,10 0 0-16,-3-3-1 16,3-6 1-16,-4-3 0 15,1-10 1-15,3 0 1 16,-3 1 0-16,-8-1 1 15,4 0 0-15,4 1 0 16,-4-1 0-16,3 7 0 16,-6 6 1-16,3 9-1 15,4 3 1-15,-8 10-1 16,4 3 1-16,4 3-1 16,-8 10 0-16,4-4 0 15,0 0 1-15,-3-3-4 0,6-6 1 16,1-15-3-16,3-4 0 15,0-16-9-15,4-6 0 16</inkml:trace>
  <inkml:trace contextRef="#ctx0" brushRef="#br0" timeOffset="19441.96">5002 8570 43 0,'7'37'21'0,"-21"26"-13"0,11-38 33 0,-4 16-39 16,-4 9 0-16,1 7 0 15,3 2 0-15,3 4-3 16,-7-7 0-16,11-9 2 16,0-12 1-16,0-10-3 15,4-9 1-15,3-10-3 16,-7-12 0-16,4-1-4 15,-4-5 0-15,0-4-8 16,0 4 1-16,0-1-1 16,0 0 1-16</inkml:trace>
  <inkml:trace contextRef="#ctx0" brushRef="#br0" timeOffset="19652.34">4971 9009 35 0,'10'0'17'0,"15"12"-18"15,-11-5 36-15,7-4-29 0,0 0 0 16,1 6 2-16,6 4 1 15,-11 2-12-15,5 1 1 16,-12 3 6-16,1-3 1 16,-8-1-4-16,-3 4 0 15,-3 0-1-15,-8 0 0 16,1-4-1-16,-12 11 1 16,5-11-4-16,-4-2 1 15,-4-4-5-15,11-3 0 16,3-2-7-16,1-4 0 0</inkml:trace>
  <inkml:trace contextRef="#ctx0" brushRef="#br0" timeOffset="19964.81">5489 9087 58 0,'36'28'29'0,"-33"-18"-39"0,-6-10 54 0,-8 3-45 0,-3-3 1 0,-7 0 0 0,-1 6 0 0,-2-3 0 0,-1 7 0 0,-3 5 0 16,7 4 1-16,3 3-1 16,7 10 1-16,1-1-1 15,3-9 0-15,14-3 0 16,3-10 0-16,12-9-1 0,6-9 0 15,-7-7 0-15,7-6 1 16,-7-3-3-16,-6-6 0 16,2-1-10-16,1 7 1 15,-8-9-3-15,8-1 1 16</inkml:trace>
  <inkml:trace contextRef="#ctx0" brushRef="#br0" timeOffset="20193.66">5701 8488 62 0,'21'35'31'0,"-14"56"-43"16,-3-63 63-16,-4 13-51 16,0 15 1-16,0 10-1 15,-4 9 1-15,4 10-2 16,0-10 1-16,0-9-6 15,0-16 0-15,4-12-7 16,-1-16 1-16,4-10-5 16,0-2 1-16</inkml:trace>
  <inkml:trace contextRef="#ctx0" brushRef="#br0" timeOffset="20598.33">6036 9106 54 0,'14'-6'27'0,"-14"9"-38"0,0-3 53 15,-3 0-42 1,-8 0 1-16,-7 3-1 0,-3 0 1 16,-3 7-1-16,2-1 0 15,-2 3 1-15,6 1 0 16,-3 3-2-16,10-4 0 15,1 4 0-15,6 0 1 0,8-4-3 16,6 1 1-16,11-7-1 16,1-6 0-16,-1-6 1 15,7-7 1-15,0 1-1 16,-7-1 1-16,1-3 0 16,-5 1 1-16,-3 2 0 15,0 7 0-15,-3 6 1 16,0 9 1-16,-11 4-1 15,0 3 0-15,0 5 1 16,0 8 0-16,0-4-3 16,3 0 0-16,4-9-6 15,4-7 0-15,3-3-6 16,0-9 1-16</inkml:trace>
  <inkml:trace contextRef="#ctx0" brushRef="#br0" timeOffset="20867.93">6505 8981 34 0,'0'6'17'0,"-17"6"-16"15,10-9 25-15,-4 7-26 0,-3-1 1 16,-7 1 0-16,7 2 1 16,-1 7-2-16,-6 3 1 15,11 0 3-15,3 0 0 16,3-6 1-16,4-1 0 15,4 4 0-15,3-3 0 16,3-1-1-16,1 1 0 16,3 3-4-16,-14 0 1 0,-4 0-2 15,-6 3 0-15,-8-1-8 32,-3 1 0-32,-18-6-6 0,8-6 0 0</inkml:trace>
  <inkml:trace contextRef="#ctx0" brushRef="#br0" timeOffset="21553.88">7959 8184 62 0,'10'13'31'0,"-17"2"-38"0,4-8 59 0,-8 5-51 0,-7 4 1 16,-13 12 1 0,-8 16 0-16,-10 15-4 15,-8 20 1-15,-6 31 1 0,6 18 1 16,8 13-2-16,10 0 0 16,14-12-3-16,8-19 0 15,10-22-5-15,10-26 1 16,18-18-9-16,-3-12 1 15,3-17-3-15,14-5 1 16</inkml:trace>
  <inkml:trace contextRef="#ctx0" brushRef="#br0" timeOffset="22114.05">8177 9144 45 0,'22'-7'22'0,"-22"-8"-19"16,0 8 42-16,0 4-42 16,-11 0 0-16,4 0 1 15,-7 3 1-15,-4 3-6 16,1 0 0-16,-5 7 3 15,1-4 1-15,4 6-2 0,-1 4 1 16,0 0-1-16,4 3 1 16,0-1-2-16,3 1 0 15,8 0-1-15,6-3 1 16,1-7-2-16,0-3 1 16,10-2-1-16,0-11 0 15,0 1 0-15,0-3 0 16,4-1 1-16,-4-2 0 15,-4 2 0-15,1 4 1 16,3 3 0-16,-3 3 1 16,-8 6-1-16,4 7 1 15,-3 5 0-15,-4 11 1 16,-4 2 0-16,1 10 1 0,-4 3-1 16,-4 0 1-16,-7 0-1 15,1 9 1-15,3-6-1 16,0-9 0-16,3-10-2 15,4-3 1-15,0-6-1 16,3-7 0-16,8 4 0 16,3-10 0-16,7-6-3 15,4-3 1-15,-8-3-5 16,11-1 0-16,1-8-12 16,-1-4 1-16</inkml:trace>
  <inkml:trace contextRef="#ctx0" brushRef="#br0" timeOffset="22429.47">8435 9175 56 0,'3'6'28'0,"-6"4"-27"0,3-7 42 16,0 6-42-16,0 4 1 16,3 9 1-16,5 3 1 15,-1 3-4-15,7 0 1 0,-4-3 2 16,-3-6 0-16,4-3-1 16,3-7 1-16,4-6-3 15,-8-12 1-15,4-7-6 16,8 1 1-16,-1-4-9 15,0 0 1-15,0 3-7 16,-3-6 0-16</inkml:trace>
  <inkml:trace contextRef="#ctx0" brushRef="#br0" timeOffset="22850.82">8943 9244 55 0,'14'9'27'0,"-14"-6"-28"0,-3 1 48 0,-5-1-47 16,-2 0 1-16,-1 0 0 16,-10 0 1-16,3 0-2 15,1 0 0-15,-1 4 1 0,-3-1 0 16,7 3 0-16,-4 1 1 16,8-1-1-16,3 4 0 15,3-1 0-15,11 4 0 16,4-7-2-16,3 1 1 15,0-4-1-15,4-3 0 16,6-3-2-16,-6-3 1 16,3-6-1-16,4-7 0 15,-4 0 0-15,-3 1 1 0,-1-1 0 16,-6 3 1-16,-1 7 1 16,1 3 0-16,-4 6 0 15,4 7 1-15,-11 5-1 16,7 7 1-16,-4-3 0 15,4 0 0-15,0 0-2 47,4-4 0-47,0-5-4 0,3-4 0 16,0-6-10-16,3-6 1 0,5-13-2 0,6-3 1 0</inkml:trace>
  <inkml:trace contextRef="#ctx0" brushRef="#br0" timeOffset="23314.71">9617 8579 48 0,'17'0'24'0,"-10"3"-24"0,-7 0 50 16,-3 10-48-16,-1 9 0 16,1 16 3-16,-1 9 1 15,-3 6-6-15,0 6 0 16,-3 7 5-16,3 10 0 15,3-7-1-15,1-4 0 16,3-5-2-16,0-10 1 16,0-12-3-16,3-10 1 15,1-12-2-15,-1-10 1 0,-3-12-1 16,-3-4 0-16,-8-2 0 16,-3-1 0-16,-4-9-1 15,-6 7 1-15,-5-4-1 16,1 3 1-16,-4 10-1 15,-3 6 0-15,3 6 0 16,4 7 1-16,7 5 0 16,10 8 1-16,-3-1 0 15,11 3 0-15,6-6 0 16,11 6 1-16,0-6-1 16,8-6 0-16,2-1 0 15,5-5 0-15,6-4-2 16,-3-6 1-16,-1-3-8 15,1-10 1-15,-7-2-10 16,-8-7 0 0</inkml:trace>
  <inkml:trace contextRef="#ctx0" brushRef="#br0" timeOffset="24125.09">9772 9316 45 0,'14'35'22'0,"-14"-26"-24"0,0-9 31 16,0-9-28-16,0-7 0 16,-3-3 3-16,3 0 0 0,0-3-4 15,0 3 1-15,3 1 2 16,1-7 1-16,6 9-1 16,1 3 1-16,-1 4-2 15,8 3 0-15,3 3-2 16,0 3 1-16,4 0-4 15,7-4 0-15,0 1-3 16,-1 0 0-16,1 0-4 16,-4 3 0-16,-3 3-1 15,-4 0 1-15,-3 4 4 16,-4-1 1-16,0 0 4 16,-3 0 1-16,-1-2 5 15,-3 2 0-15,-3-3 1 16,-4 0 1-16,-4 3 0 15,-3 1 0-15,-3-1-2 16,-5 0 0-16,1 4-2 16,0-4 0-16,4 0 0 15,-1 3 0-15,4-2-2 16,7 2 0-16,4 4-1 0,3-1 0 16,0-2 0-16,3 2 0 15,1-2-1 1,-1 2 1-16,1-6-1 0,0 1 0 15,-4-1 0-15,3-6 1 16,-3 0-1 31,4-6 1-47,-4-1 0 0,0 1 0 0,0 0 0 0,4 0 0 0,3-1 0 0,0 1 0 16,0 0 0-16,0-7 0 0,4-2-1 15,6-7 1-15,5-13-1 16,-1-2 1-16,4-11-2 15,-4-11 1-15,-7-20-1 16,-3-15 1-16,-8-6 0 16,-6-7 0-16,-8-15 0 15,-3 12 0-15,-7 16 1 16,3 10 0-16,-3 24 1 16,4 22 1-16,-4 20 0 15,3 24 1-15,4 25-1 16,0 29 0-16,0 25 0 15,7 24 0-15,0 14-1 16,-4-1 1-16,-3-6-2 16,0-19 1-16,4-9-1 15,-1-22 1-15,1-16-4 0,-1-16 0 16,1-15-3-16,3-12 0 16,-4-11-9-16,-3-2 0 15</inkml:trace>
  <inkml:trace contextRef="#ctx0" brushRef="#br0" timeOffset="24308.96">10234 9034 46 0,'14'16'23'0,"39"-20"-21"0,-35 1 38 15,6 0-41-15,1-3 1 16,0 0 0-16,0 2 1 0,-4 4-5 15,0 0 1-15,0 4-11 16,-3 2 1-16</inkml:trace>
  <inkml:trace contextRef="#ctx0" brushRef="#br0" timeOffset="24480.27">10679 9062 34 0,'14'19'17'0,"-11"37"-11"0,-3-40 19 0,0 6-25 16,0 6 0-16,0 4 0 16,0-14 0-16,-3-5-4 15,3-10 0-15,0-12-6 16,-4-7 0-16</inkml:trace>
  <inkml:trace contextRef="#ctx0" brushRef="#br0" timeOffset="24877.77">10636 8937 38 0,'21'25'19'0,"1"6"-20"0,-15-25 31 15,3 1-30-15,1-1 0 16,3 0-2-16,0 0 0 16,4-2-2-16,10-1 1 15,4 0-3-15,-1-3 0 0,1 0 1 16,-4 3 0-16,4 0 2 15,-7-3 1-15,0 0 5 16,-4-3 0-16,-4 0 3 16,1-3 1-16,-4-1-1 15,-3 1 0-15,-8 3-2 16,-3-3 0-16,-7 6-2 16,-3 3 0-16,-8 3-2 15,-3 0 1-15,-4 1-1 16,0 5 1-16,4 10 0 15,7 3 0-15,3 3 0 16,11 7 1-16,8-4-1 31,9-3 1-31,4 1-2 0,8-11 1 16,-1-5-3-16,4-7 0 0,-1-6-5 16,-2-3 1-16,-8 0-7 0,-7-6 0 15</inkml:trace>
  <inkml:trace contextRef="#ctx0" brushRef="#br0" timeOffset="25266.93">11476 9018 54 0,'3'6'27'0,"-38"-9"-38"0,25 3 50 0,-8 3-39 16,0 1 0-16,1-1 1 16,-5 0 0-16,1 6-1 15,4 4 0-15,-1 2 1 16,4-5 0-16,7 2-1 15,7 1 1-15,7-4-1 16,0 1 1-16,11 2-1 16,-1 1 1-16,1-4-2 15,-4 1 1-15,-3 2 0 16,-4 1 0-16,-7 2-4 0,-7-2 1 16,-4 3-7-1,-7-4 1-15,-10-2-5 16,0-7 0-16</inkml:trace>
  <inkml:trace contextRef="#ctx0" brushRef="#br0" timeOffset="25598.07">11666 8068 45 0,'-7'41'22'0,"43"72"-27"0,-19-79 40 0,8 16-35 15,3 22 1-15,11 19-1 16,0 25 1-16,-7 13-2 16,-11-4 1-16,-14 10-1 15,-14-6 1-15,-22-7-13 16,-27-9 1-16</inkml:trace>
  <inkml:trace contextRef="#ctx0" brushRef="#br0" timeOffset="26740.27">2879 10367 44 0,'10'6'22'0,"1"-6"-14"0,-11 0 22 16,-7-3-30-16,3 0 1 15,-3 3-1-15,-3-4 1 16,-1 1-1-16,0 0 0 16,1 3 1-16,-1-3 0 15,-3 3 0-15,11 6 0 16,-8 1 0-16,4 2 0 15,3 0-1-15,-3 1 1 0,4-1-1 16,3-6 0-16,0-3 0 16,0 7 0-16,3-7-1 15,4 0 1-15,4-4-1 16,-7-2 1-16,3-3 0 16,-4 3 0-16,4-4-1 15,-7 1 1-15,0-4-1 16,0 4 1-16,0-1 0 15,0 4 0-15,7 0 0 16,-7 0 1-16,0 6 0 16,0 0 1-16,0 6-1 15,0 6 0-15,-7 1-4 16,0 6 0-16,4-7-11 16,3-2 0-16</inkml:trace>
  <inkml:trace contextRef="#ctx0" brushRef="#br0" timeOffset="28897.86">26988 6406 12 0,'35'-6'6'0,"-3"-7"-5"16,-25 7 6-16,3 0-4 15,-3-4 1-15,0 4 3 16,-3-3 0-16,-1 5-8 15,-6-11 0-15,-4 5 6 0,-4 1 1 16,-3 0-2 0,0-1 1-16,-4-2-2 0,1-4 1 15,-4-6-1-15,-8 3 0 16,-10 0-1-16,4 4 1 16,3 2-1-1,-3 1 0-15,-4-4-1 0,-3 3 1 16,-7-5-1-16,-1-4 0 15,1-7-1-15,-8 4 1 16,-3-3-1-16,-3 6 1 16,3 3-1-16,-7 7 0 15,-4-1 0-15,-3 7 1 0,-3-3 0 16,-1 2 0-16,-3 1 0 16,7 3 0-16,-4 0 0 15,1 0 1-15,3-1-1 16,-4 4 1-16,-7-3 0 15,11 0 0-15,0 6 0 16,0 0 0-16,-4 1 0 16,1-1 0-16,-1 3-1 15,-3 0 0-15,7 1-1 16,10 2 1-16,1-6-1 16,3 16 0-16,0-13 0 15,4 10 0-15,-1-4 0 16,-3-2 1-16,4 5-1 15,-4 1 0-15,3 0 0 16,4-4 1-16,4 4-1 16,-4 3 1-16,-3 3-1 0,-1 3 1 15,-3 0-1-15,7-3 1 16,4 0-1-16,0 3 0 16,3 9 0-16,3-5 1 15,5-1-1-15,2-3 1 16,5 3-1-16,6 4 0 15,4 2 0-15,7 1 1 16,3 2-1-16,7 1 1 0,4-1-1 16,7 1 1-1,4-3-1-15,7-4 0 0,-1-6 0 16,5 0 0-16,2 3 0 16,4-6 0-16,8 3 0 15,3 0 1-15,3 1-1 16,7-4 0-16,1-4 0 15,10-2 0-15,14 3 0 16,-4-4 1-16,8-2-1 16,-1 0 0-16,-2-4 0 15,-8 0 0-15,3 4 0 16,1-1 1-16,-8 1-1 16,1 0 1-16,-1 2-1 15,8-2 1-15,-4-4-1 16,0 1 0-16,0-1 0 15,7 0 1-15,-4 1-2 16,1 2 1-16,3-2 0 16,4-4 0-16,-4-3-1 0,0-3 1 15,7 0 0-15,-7 0 0 16,0-3 0 0,4 0 0-16,3-3 0 0,-3-7 0 15,3-6 0-15,10 4 0 16,8-4 0-16,11 0 0 15,-8 0-1-15,-3 0 1 16,-8 7 0-16,-10-1 0 16,-10 1-1-16,-11-4 1 15,-4-9-1-15,-6 0 0 16,-8-6 0-16,-3-13 0 0,-11-7-1 16,-10-2 0-16,-18-6-8 15,-14-4 0-15,-25-6-6 16,-3 9 1-16</inkml:trace>
  <inkml:trace contextRef="#ctx0" brushRef="#br0" timeOffset="30880.02">3468 10708 41 0,'14'25'20'0,"-7"19"-7"0,-7-31 20 0,0 9-30 15,-7 9 0-15,3 13 0 16,4 9 1-16,-7 7-6 15,4 3 1-15,3-10 2 16,0-3 1-16,-7-15-3 16,7-10 0-16,0-16-3 15,0-3 1-15,-4-15-4 16,4-10 0-16,0-9-5 16,0-10 1-16,0-6-3 15,0-6 1-15</inkml:trace>
  <inkml:trace contextRef="#ctx0" brushRef="#br0" timeOffset="31194.12">3418 10746 16 0,'-10'0'8'0,"3"-3"-5"0,7-3 10 0,0 6-8 16,0 0 1-16,0 0 5 0,7-4 1 16,-4 1-12-1,8-3 0-15,7-6 9 0,-1 2 1 16,8 1-2-16,10-1 1 15,-10 1-4-15,14 6 1 16,7 3 0-16,-4 3 0 16,0 0-1-16,-6 0 0 15,-5 3-1-15,-10 1 1 16,-3-1-2-16,-18 7 1 16,-11 8-3-16,-17 8 0 15,-3 2-1-15,-8 7 0 16,-4-1-4-16,5 1 0 15,-1-4-5-15,0 1 1 0,11-10-10 16,7 0 0-16,10-16-2 16,11-9 1-16</inkml:trace>
  <inkml:trace contextRef="#ctx0" brushRef="#br0" timeOffset="34079.89">4173 10740 46 0,'11'-3'23'0,"0"-4"-19"0,-11 7 44 0,0 0-44 16,0-6 0-1,0-6 4-15,0 2 0 0,0-2-10 16,-8-1 0-16,5 4 6 16,-4-1 1-16,-4 1-3 15,1 3 0-15,-11 2-2 16,3 1 1-16,-3 3-2 15,0 7 1-15,3 2-3 16,-3 3 0-16,10 1-1 16,-6 0 1-16,6 12-2 15,0 9 1-15,11 4 0 16,0 6 1-16,11-4 1 16,7-2 1-16,3-13 1 15,7-12 0-15,4-13 1 16,-11-13 1-16,7-6-1 15,-3-6 0-15,-8-3-1 16,1 0 0-16,-7 0-10 16,-8 2 1-16,-3 5-7 0,-3-1 0 15</inkml:trace>
  <inkml:trace contextRef="#ctx0" brushRef="#br0" timeOffset="34393.55">4434 10075 64 0,'0'22'32'0,"-7"34"-41"0,7-43 59 16,0 15-48-16,0 16 0 0,-3 19 0 16,3 18 1-16,-7 10-5 15,7 3 1-15,0-6 0 16,0-3 0-16,7-16-7 16,-7-7 0-16,3-15-5 15,4-18 0-15,4-10-5 16,0-19 0-16</inkml:trace>
  <inkml:trace contextRef="#ctx0" brushRef="#br0" timeOffset="34636.79">4815 10614 46 0,'11'25'23'0,"-32"13"-25"0,17-25 43 15,-6 5-38-15,-4 20 1 16,0 9 1-16,-4 19 0 16,-3 6-7-16,-11 6 0 15,-3 1 4-15,3-10 1 0,11-16-7 16,0-18 0-16,10-20-5 16,4-15 1-16,7-22-8 15,7-12 0-15</inkml:trace>
  <inkml:trace contextRef="#ctx0" brushRef="#br0" timeOffset="34798.58">4554 10602 42 0,'11'-10'21'0,"21"35"-12"0,-22-12 35 0,4 9-41 16,1-3 0-16,-5 9 0 15,1 10 0-15,-4-1-5 16,3 4 0-16,-3-3-1 15,4-7 0-15,-8-6-13 0,5-9 0 16</inkml:trace>
  <inkml:trace contextRef="#ctx0" brushRef="#br0" timeOffset="35248.41">5069 10712 61 0,'11'40'30'0,"-18"23"-32"0,7-44 50 16,-4 3-47-16,1 3 1 0,-1-3 0 15,4-3 1-15,-7-10-4 16,7-6 0-16,0-9 2 15,7-10 1-15,-3-6-2 16,10-12 1-16,-3 9-1 16,3 0 0-16,3-4 0 15,1 4 0-15,-4 3 0 16,4 0 0-16,-8 7 0 16,8 5 0-16,-7 4 1 15,3 6 0-15,-4 0-1 16,4 6 1-16,-3 1-1 15,0 2 1-15,-8 7-1 16,4 6 0-16,0 0 0 16,-3 3 0-16,3 0-2 15,3 0 0-15,1-6-3 0,-8-1 0 16,8-5-5-16,0 0 0 16,6-10-9-16,1-3 0 15</inkml:trace>
  <inkml:trace contextRef="#ctx0" brushRef="#br0" timeOffset="35535.15">5747 10733 52 0,'24'-3'26'0,"-6"-15"-22"0,-18 18 43 16,0 0-44-16,0 0 1 0,0 0 1 16,-7 0 1-16,4 0-8 15,-15 3 0 1,0 0 5-16,-3 3 1 0,0 7-3 15,0 2 1-15,0 4-1 16,10 3 0-16,-3 3-2 16,7 0 1-16,10 0-2 15,8-6 1-15,7-6-3 16,3-10 1-16,-4 0-3 16,5-9 0-16,-1-10-3 15,-4 0 1-15,5 1-7 16,-8-7 0-16,0 3-1 15,0 0 0-15</inkml:trace>
  <inkml:trace contextRef="#ctx0" brushRef="#br0" timeOffset="36016.23">5937 10787 39 0,'4'25'19'0,"3"6"-13"0,-7-21 37 0,3 2-39 0,4-2 0 0,-7-1 2 0,4-3 1 0,3-3-9 0,4-3 0 16,-1-6 5-16,8-3 0 15,-8-1-2-15,5 1 0 16,-1-4-2-16,0 1 1 16,0 2 0-16,7-2 0 15,-7 9 0-15,4-4 1 16,-8 7-1-16,1 4 1 16,0-1-1-16,-4 0 0 0,-4 3 0 15,4 0 0-15,-7 4 0 16,0-1 0-16,4-3 0 15,-1 1 0-15,4-4 0 16,0 0 0-16,4 0 0 16,7-6 0-16,-8-3-1 15,8-1 1-15,3-2 0 16,-10-3 0-16,3-1-1 16,0 4 1-16,-4 2 0 15,1 4 0-15,-1 3 0 16,-6 3 1-16,3 4-1 15,0 2 0-15,0 4 0 16,0-1 0-16,0-3 0 16,-3 1 0 15,3-4 0-31,3-3 0 0,-2 0-2 16,-1 1 1-16,7-8-5 0,0-2 0 0,3 0-10 15,1-4 0-15,3-8-1 0,-7-1 1 16</inkml:trace>
  <inkml:trace contextRef="#ctx0" brushRef="#br0" timeOffset="36168.82">6689 10746 45 0,'10'16'22'0,"-13"24"-24"0,3-30 45 16,0 6-42-16,-4 2 0 16,1 4 0-16,-1-3 1 15,-6-6-7-15,10-7 0 0,-7-9-4 16,3-10 1-16,4-6-6 15,-7-3 0-15</inkml:trace>
  <inkml:trace contextRef="#ctx0" brushRef="#br0" timeOffset="36781.37">6703 10671 29 0,'21'25'14'0,"0"-3"-16"0,-14-16 22 0,4-6-20 15,-1 0 0-15,4 0-1 16,4 0 1-16,3 0 0 16,-3 0 0-16,3-6 1 15,7 3 1-15,1 0 1 16,2-1 1-16,-6-2 1 0,0 0 0 16,-4-4-1-16,-4 1 1 15,5 0-2 1,-12-1 0-16,-3 1-2 0,-3 3 1 15,-4 6-1-15,-4 3 0 16,-3 6-1-16,0 7 1 31,4-4 0-31,-8 7 0 0,8 6 0 16,3-3 0-16,7-3-1 0,3 0 1 16,1-4-1-16,-1 1 0 15,4-3 0-15,1-1 0 16,2-2-1-16,-6-4 1 0,3-3 0 31,0-9 0-31,7-7 0 16,-3-9 0-16,14-9 0 0,-4-19 0 0,4-22 1 15,-4-13 1-15,-7-6 0 16,-7-9 0-16,-10-1-1 16,-12-2 1-16,-2 9-1 15,-1 15 0-15,-6 20 0 16,3 15 0-16,-1 16-1 15,5 21 1 1,-4 20 0-16,0 18 1 16,0 76 0-1,6 15 0-15,8 4-2 0,8-13 1 16,-5-10-3 0,11-18 0-16,7-23-4 0,8-15 0 15,2-15-5-15,-6-13 1 16,10-19-6-16,1-7 1 15</inkml:trace>
  <inkml:trace contextRef="#ctx0" brushRef="#br0" timeOffset="37060.62">7807 10376 40 0,'4'0'20'0,"-15"6"-20"0,11 1 35 15,-11 2-34-15,-6 7 0 0,-4 6 1 16,-8-4 0-1,1-2-2-15,-4 3 0 0,4 0 1 16,3-4 1-16,11-2-1 16,4-4 1-16,13 1 0 15,11-1 0-15,18 1 0 16,14 2 1-16,7 4-1 16,3 6 1-16,-17-3-1 15,-7-4 1 1,-11 10-2-16,-14 4 1 15,-17 5-7-15,-19 0 0 16,-20 1-11-16,-32-1 1 0</inkml:trace>
  <inkml:trace contextRef="#ctx0" brushRef="#br0" timeOffset="37951.3">2815 12013 52 0,'7'0'26'0,"-7"0"-23"0,0 0 38 16,7-3-39-16,-7 3 0 0,0 0 0 15,0 0 1 1,0 0-4-16,0-7 1 0,0 4 2 16,-7-3 0-16,0 0-1 15,4 0 0-15,-8 2-1 16,4 4 1-16,-4 0-1 16,8 0 1-16,-8 0-1 15,11 0 0-15,-7 0-1 16,7 0 1-16,-7 0 0 15,4 4 0-15,3-1-1 16,-7 0 0-16,3 0 0 16,-3 3 0-16,4 0-1 15,-8-2 0-15,11-1 0 16,-7 0 1-16,7 0 0 16,7-6 0-16,4 3-2 15,-1-3 1-15,1 0-12 16,-1-1 1-16,-3-2-2 0,7 0 0 15</inkml:trace>
  <inkml:trace contextRef="#ctx0" brushRef="#br0" timeOffset="39601.62">3348 12430 45 0,'0'9'22'0,"0"16"-8"16,3-18 23-16,4 2-34 16,4 1 1-16,7-1 3 15,3 3 1-15,0-8-9 16,7-4 0-16,4-13 5 16,-4 1 1-16,4-4-3 15,7-9 1-15,-11-3-3 16,-3-7 1-16,-8 1-2 15,-6-1 0-15,-11 1 0 16,-7 5 0-16,3 4-1 0,-6 10 0 16,-1-1-1-16,1 19 1 15,-8 3-1-15,-3 13 1 16,0 6-1-16,-8 7 1 16,8 2 1-16,0 7 0 15,3 6 1-15,8 9 1 16,10 10 0-16,0-3 1 15,10-4 0-15,1-5 1 16,7-13-2-16,6-13 1 16,1-13-2-16,7-8 1 0,7-14-6 15,10-8 0-15,0-10-13 16,-13-10 0-16</inkml:trace>
  <inkml:trace contextRef="#ctx0" brushRef="#br0" timeOffset="39959.26">4205 12088 65 0,'0'-3'32'0,"-10"16"-30"0,10-4 51 15,-11 13-53-15,0 6 1 16,-6 13 0-16,-11 6 0 16,-4 0-3-16,-7 6 0 15,0 1-3-15,11-4 1 16,3-16-8-16,8-6 0 15,6-15-7-15,0-10 0 16</inkml:trace>
  <inkml:trace contextRef="#ctx0" brushRef="#br0" timeOffset="40150.36">3898 12179 41 0,'18'6'20'0,"3"26"-8"0,-14-26 29 0,4 7-37 0,-8 5 1 0,4 7 3 0,-3 0 0 0,3 10-10 0,3 6 0 0,5 9 6 0,2 10 1 0,11-1-6 0,-6-12 0 0,-1-6-5 0,0-10 0 0,4-15-8 15,-1-13 0-15,-10-9-5 16,8-7 1-16</inkml:trace>
  <inkml:trace contextRef="#ctx0" brushRef="#br0" timeOffset="40533.17">4325 12646 55 0,'-7'63'27'0,"-7"19"-37"0,14-57 52 15,0 0-41-15,-7 0 0 16,7-10 1-16,0-2 0 16,0-13-3-16,7-16 0 0,-7-18 1 15,0-16 1-15,0 0-1 16,0-10 0-16,0-3 0 16,3-3 0-16,8-3 0 15,7 7 0-15,-1-1 0 16,-3 13 0-16,4 6 1 15,10 13 0-15,-7 12 1 16,1 19 1-16,-1 6 1 16,-4 13 0-16,-13 12-1 15,-4-3 1-15,-4 13-2 16,-13 3 1-16,-4-3-4 16,-1 0 0-16,-6-7-6 15,7 1 0-15,0-14-8 16,10-2 1-16,-3-6-4 15,14-10 0-15</inkml:trace>
  <inkml:trace contextRef="#ctx0" brushRef="#br0" timeOffset="40849.51">4921 12367 64 0,'11'6'32'0,"-32"-6"-40"0,3 0 65 16,7-3-56-16,-10 3 0 15,-3 0 1 1,-1 7 0-16,7-4-3 0,1 0 1 16,3 9 2-16,-8 4 0 15,8 6-2-15,4 6 0 0,6 1-1 16,4 2 1-16,11-9-2 15,-1-7 1-15,8-8-2 16,-4-7 1-16,4-7 0 16,3-5 0-16,0-7-3 15,0-12 1-15,-3 9-14 16,-1 0 0-16</inkml:trace>
  <inkml:trace contextRef="#ctx0" brushRef="#br0" timeOffset="41466.35">5034 12527 58 0,'7'28'29'0,"-14"7"-30"0,7-32 43 0,0 0-42 0,0 0 1 0,0-3 0 0,0 0 1 16,7-9-2-16,4-4 0 15,-1-2 0-15,8-7 1 16,3-3-1-16,0 3 1 16,1 3-1-16,-1 0 1 15,0 0-2-15,-4 4 1 16,1 5 0-16,-7 4 0 16,-4 3 0-16,3 3 0 15,-6 3 0-15,3 6 1 0,-7 7-1 16,0-4 0-16,0 4 0 15,3 0 0-15,5-4 0 16,-8 4 0-16,10 3 0 16,-6-10 0-16,6 1 0 15,4-1 0-15,-3 4 0 16,10-7 0-16,0-6 0 16,11-3 0-16,3-7-1 15,-3-2 1-15,-4-4 0 16,-3-9 0-16,0 3-1 15,-4 6 1-15,-11-2-1 16,1-1 1-16,-4 0-1 16,-7 3 1-16,0 4-2 15,-11 9 0-15,4 6 0 16,-3 0 1-16,-8 13 0 16,4 2 0-16,3 7 0 0,4 1 0 15,0-1 1-15,14 3 1 16,-3-3-1-16,7-6 1 15,3 0-1-15,-4-7 0 16,11-2-4-16,1-7 0 16,-1-6-9-16,0-1 0 15,-3-2-2-15,-1-6 0 16</inkml:trace>
  <inkml:trace contextRef="#ctx0" brushRef="#br0" timeOffset="41995.47">5831 12455 44 0,'11'25'22'0,"-15"13"-23"0,4-35 43 0,0 6-41 16,0 1 0-16,-7-1 0 15,4 0 1-15,3-2-3 16,0-4 0-16,0-3 1 16,3 0 1-16,4-3-1 15,4-4 0-15,-4 1-1 16,4-3 1-16,-1 6 0 15,1-4 1-15,3 7-1 16,0 0 0-16,-3 4 0 16,-1 2 1-16,1 3-1 15,6-3 0-15,-2 1 0 0,2-4 0 16,1-3-1 0,3-3 1-16,4-7-1 15,10-5 1-15,-3-14 0 0,10 1 0 16,-3-6-1-16,-4-13 1 15,-3-13-1-15,-11-12 1 16,0-16-1-16,-3-6 0 16,-15-9 0-16,-6-17 0 15,-8-2 1-15,-10 12 0 16,-4 7 2-16,-6 15 0 16,-1 19 1-16,4 16 1 15,7 21 0-15,-4 26 1 0,11 19-1 16,3 24 1-16,1 29-2 15,10 22 0-15,0 9-2 16,10 10 1-16,-6 3-2 16,3-10 0-16,-4-9-6 47,1-19 0-47,-1-12-11 0,-3-16 0 0,4-19-1 0,-1-13 1 0</inkml:trace>
  <inkml:trace contextRef="#ctx0" brushRef="#br0" timeOffset="42219.59">5916 12085 61 0,'14'44'30'0,"14"-22"-24"0,-17-22 63 15,7 3-64-15,6-9 0 16,15-7 1-16,11-6 1 15,10-6-12-15,17-3 1 16,11 6-1-16,-17 3 1 16,-8 10-15-16,-27 6 0 15,-15 9-5-15,-14-6 1 16</inkml:trace>
  <inkml:trace contextRef="#ctx0" brushRef="#br0" timeOffset="42628.92">6414 12471 56 0,'21'28'28'0,"0"16"-26"16,-21-35 51-16,7 4-51 0,-4 2 0 16,4 1-1-16,1-6 1 15,-1-4-6-15,10-3 0 16,-6-3-6 0,3-13 1-16,-11-9-10 0,1-9 1 0</inkml:trace>
  <inkml:trace contextRef="#ctx0" brushRef="#br0" timeOffset="48251.31">6932 12348 36 0,'-3'10'18'0,"3"-4"-9"0,0-6 19 16,0 0-25-16,0 0 1 16,0 0 1-16,0 3 0 15,-4 3-6-15,-3 1 0 16,-7-4 4-16,-7 0 0 16,3 3-2-16,0-3 0 15,4 1-1-15,-7 2 1 16,7-3-1-16,3 0 1 0,8 0-1 15,3-3 0-15,0 0-1 16,3-3 1-16,8 3-1 16,0-3 1-16,-1 0-1 15,4-3 0-15,-10-1-1 16,3 4 1-16,3 0 0 16,-10 6 1-16,4 0-1 15,0 0 1-15,3 10 0 16,-4 3 1-16,1 2 0 15,-1 1 0-15,1 3 0 16,6 0 1-16,-6 6-1 16,6-3 0-16,-3 4 0 15,4-4 1-15,7-6-2 16,-4-7 0-16,3-6-4 16,1-9 1-16,3-9-12 15,-3-4 0-15</inkml:trace>
  <inkml:trace contextRef="#ctx0" brushRef="#br0" timeOffset="48519.48">7172 11461 59 0,'11'-3'29'0,"-1"15"-28"0,-6-5 48 0,-1 11-48 16,1 14 1-16,-4 9 1 16,0 21 0-16,0 17-5 15,3 18 0-15,1 22 0 16,-1-6 1-16,-3 0-5 16,4-16 0-16,-1-22-11 15,1-21 1-15,6-20-2 16,5-18 0-16</inkml:trace>
  <inkml:trace contextRef="#ctx0" brushRef="#br0" timeOffset="48823.19">7641 12069 59 0,'11'10'29'0,"-18"-10"-43"16,3 0 60-16,-6 0-46 15,-8 3 1-15,0 3-1 0,-3 0 1 16,0 4-1-16,7-1 0 16,0 4 1-16,3 2 0 15,1-2 0-15,6-4 0 16,1 4 1-16,6-1 0 16,11 1 1-16,11 3 1 0,10-1 0 15,-3 4 0 1,3 0-1-1,-14 0 1-15,-3 3-4 0,-18-3 0 0,-28 6-8 16,-11 9 0-16,-17 1-12 31,-12-4 1-31</inkml:trace>
  <inkml:trace contextRef="#ctx0" brushRef="#br0" timeOffset="49831.85">3069 13938 42 0,'0'19'21'0,"0"-16"-13"0,0-3 21 16,0 0-26-16,0-6 0 15,0 0 1-15,0-1 1 16,-7-2-6-16,4 3 0 0,-8-1 3 16,4 4 1-16,-4 0-2 15,1 3 1-15,-1 0-2 16,1 0 0-16,3 3-1 16,-4 0 1-16,0 1-1 15,4-1 1-15,4 0-1 16,-4 0 1-16,3 3-1 15,4 1 1-15,11-1-1 16,-1-3 1-16,1 0-2 16,0-3 1-16,-1-3-1 15,8-3 1-15,-8-1 0 16,1-2 1 0,-4-4-1-1,-7-2 1-15,0-1 0 0,0 4 0 16,-7 5 1-16,-4 4 0 15,-6 6-2-15,3 0 1 16,0 1-4-16,3-1 0 16,7 0-10-16,4-6 1 15</inkml:trace>
  <inkml:trace contextRef="#ctx0" brushRef="#br0" timeOffset="50324.09">3888 13515 48 0,'0'9'24'0,"0"-6"-16"0,0-3 37 16,0 0-40-16,0 4 0 15,0 8 2 1,0 7 0-16,-7 6-9 0,3 13 1 16,-3 15 5-16,-4 16 1 15,-3 6-4-15,-10 10 1 16,2 12-3-16,1-6 1 15,4-13-5-15,-5-15 0 16,12-13-6-16,6-9 1 16,-3-16-9-16,14-15 0 0</inkml:trace>
  <inkml:trace contextRef="#ctx0" brushRef="#br0" timeOffset="50786.95">4269 14070 60 0,'0'6'30'0,"-4"-12"-35"0,4 6 51 16,0-3-45-16,-10 0 0 16,-8 0 0-16,7-1 1 15,1 4-2-15,-11 0 1 16,-4 7-1-16,0-4 1 15,-3 6-2-15,0 7 0 16,3 6-1-16,7 6 1 16,8 3-2-16,10-2 1 15,10-1 0-15,1-12 1 0,7-10 0 16,3-9 1-16,-7-10 0 16,4-9 1-16,-1-6-2 15,4 3 1-15,-3 0-10 16,3-3 0-16,-7-1-6 15,11 4 1-15</inkml:trace>
  <inkml:trace contextRef="#ctx0" brushRef="#br0" timeOffset="51224.83">4706 14057 58 0,'21'25'29'0,"-24"-28"-35"15,3 3 52-15,0 0-44 16,0 0 1-16,0-3 1 0,-7 3 1 16,-7 0-6-16,-15 0 0 15,1 3 3-15,-4 0 0 16,1-3-3-16,-5-3 0 16,12 6-3-16,-1 1 1 15,4 8-2-15,10 4 0 16,8 3 0-16,6-1 1 15,8 1 1-15,10 3 1 16,4 3 2-16,-1 10 1 16,1-7 0-16,-11 7 1 15,-3-7-1-15,-11 3 0 0,-4 4-1 16,-13-1 0-16,-5-3-1 16,1-2 1-16,-7-7 0 15,7-10 0-15,3-6 0 16,4-6 1-16,7-9 0 15,0-7 1-15,7 1-1 16,7-4 1-16,-3-3-3 16,10-6 1-16,0 6-7 15,7 0 1-15,4-3-10 16,-1 0 1-16</inkml:trace>
  <inkml:trace contextRef="#ctx0" brushRef="#br0" timeOffset="51704.99">5214 13966 59 0,'-3'4'29'0,"-36"2"-35"0,21-6 52 16,-7 3-44-16,-3 3 0 15,-7 4 2-15,0 9 1 16,-1-7-6-16,5 4 1 16,-1-1 3-16,11 7 0 0,-8-3-1 15,19 3 1 1,3 0-2-16,14-6 0 16,3-4-1-16,8-2 1 0,3-4-1 15,0-6 1-15,1 0-2 16,-5 0 1-16,-3 0-1 15,-3-3 0-15,0 3-1 16,3 0 1-16,-11-3-1 16,4 3 0-16,4 0 1 15,-1 0 1-15,-3 3-1 16,4 0 0-16,0 0 1 16,-8 3 1-16,4 1-1 15,4-1 1-15,-11 0-1 16,3 0 0-16,4-2 0 15,-3 2 0-15,3-3-2 16,4-3 0-16,-1 3-5 16,8-6 1-16,-8-3-12 0,1-10 1 15</inkml:trace>
  <inkml:trace contextRef="#ctx0" brushRef="#br0" timeOffset="51991.93">5334 14173 43 0,'7'-3'21'0,"-7"-44"-22"0,0 35 27 0,4 2-27 16,-1-5 1 0,1-4 1-16,3 0 1 0,3 3 0 15,-6 1 1-15,6 2 2 16,12 4 0-16,2 9 0 15,-3 3 1-15,8 6-2 16,-8-2 1-16,-4-4-4 16,5 0 1-16,-1-6-6 15,-7-4 0-15,11-5-8 16,-4-1 1 15,-4-2-5-31,5 2 0 16</inkml:trace>
  <inkml:trace contextRef="#ctx0" brushRef="#br0" timeOffset="52185.09">5817 13998 55 0,'0'34'27'0,"0"-12"-30"0,0-19 52 0,0 1-48 0,0 5 1 16,0 0-1-16,-7 4 1 15,4-4-3-15,-1 1 0 16,1-4-2-16,3-3 1 15,0-3-9-15,0-9 1 16,0-4-7-16,0-6 1 16</inkml:trace>
  <inkml:trace contextRef="#ctx0" brushRef="#br0" timeOffset="52605.62">5838 13622 36 0,'18'3'18'0,"7"-38"-19"0,-18 26 26 0,7-7-25 16,-3 0 0-16,6-9 0 15,4-3 0-15,1-6-1 16,2-4 0-16,-6-9 0 16,0 3 0-16,-1 0-3 15,1-3 1-15,-1 0-3 16,5 0 1-16,-1 3-2 15,-4 6 0-15,-2 1 1 16,2-1 0-16,-10 7 6 16,4 3 1-16,-1 3 5 15,1 6 1-15,-8 12 4 0,8 14 1 16,0 8 0 0,-4 4 1-16,0 16-3 0,3 12 0 15,1 22-4-15,0 19 0 16,-11 6-2-16,10 19 0 15,-6 15-4-15,6 4 1 16,-6-10-3-16,-1-18 0 16,4-20-4-16,4-12 1 15,-11-21-5-15,3-17 1 16,-3-18-7-16,0-19 0 16</inkml:trace>
  <inkml:trace contextRef="#ctx0" brushRef="#br0" timeOffset="53042.2">6047 13910 55 0,'24'22'27'0,"12"-31"-29"16,-15-1 49-16,0-12-47 15,14-9 1-15,0-10 0 16,1-3 1-1,27-12-3 1,-10 2 1-16,-3 17 0 16,-12 9 1-16,-2 12-1 15,-8 0 1-15,-3 19-1 0,-4 10 0 16,-4 9 0-16,-6 9 0 16,-4 10 0-16,-3 6 0 15,3 0-1-15,-7 0 1 16,0-6 0-16,0-7 0 15,0-5-1-15,0-4 1 16,0-7 0-16,0-5 0 16,10-4 0-16,-6-2 0 15,3 5 0-15,3-5 1 16,1-1-1-16,7 3 0 16,-8-3-1 30,4 1 1-46,4-7-5 0,3-7 1 0,4-2-8 0,-1-7 1 0,1-15-6 16,0 0 1-16</inkml:trace>
  <inkml:trace contextRef="#ctx0" brushRef="#br0" timeOffset="53354.39">7232 13603 44 0,'11'22'22'0,"-8"-19"-21"0,-3 0 38 0,-3 0-37 16,-5-3 1-16,-2 0 1 15,-1 0 0-15,-6 3-5 16,-8 0 0-16,-3 0 3 16,0 4 1-16,3-1-2 15,0 3 0-15,8 4-1 0,2 6 1 16,8 3-1 0,11 0 1-16,10-3 2 0,14 6 0 15,4-7 0-15,14 1 1 16,7 3-1-16,-4-3 1 15,-7 0-1-15,-10 3 0 16,-14 6-4-16,-18 0 1 16,-21 10-5-16,-22 6 1 15,-27-7-14-15,-8-2 0 16,-10-4-1-16,0-9 1 16</inkml:trace>
  <inkml:trace contextRef="#ctx0" brushRef="#br0" timeOffset="55044.31">4900 14910 49 0,'-7'3'24'0,"25"13"-13"0,-15-13 25 16,4 0-33-16,-7 4 1 15,4-1 2-15,3 3 0 16,-7-2-7-16,0-4 1 15,0 6 4-15,0 1 1 16,0 2-3-16,-7 1 1 0,7 2-4 16,7-2 0-16,-7-1-6 15,0-2 1-15,3-4-12 16,4 0 0-16,4-2-1 16,0-1 0-16</inkml:trace>
  <inkml:trace contextRef="#ctx0" brushRef="#br0" timeOffset="55202.96">4900 15331 49 0,'4'18'24'0,"-4"-11"-26"0,0-7 48 0,0 3-46 16,0 0 1-16,7 3-1 0,-7 0 1 15,0 1-3-15,0-1 1 16,3 0-6 0,4-3 1-16,-7 1-9 0,0 2 0 15</inkml:trace>
  <inkml:trace contextRef="#ctx0" brushRef="#br0" timeOffset="55432.33">4935 15923 17 0,'18'13'8'0,"-14"-7"-3"0,-1-6 0 0,-3 3-4 15,4 0 0-15,3 0 0 16,-7 4 1-16,0-4-4 15,0 6 1-15,0 1-3 16,0 5 0 0</inkml:trace>
  <inkml:trace contextRef="#ctx0" brushRef="#br0" timeOffset="55714.5">4953 16419 25 0,'7'37'12'0,"7"-18"-13"0,-7-16 22 16,-7 4-20-16,0-1 0 0,0 0-1 15,0-3 1 1,0 0-3-16,0 4 1 16,0-4-6-16,0 3 1 15,0 0-2-15,0 1 1 0</inkml:trace>
  <inkml:trace contextRef="#ctx0" brushRef="#br0" timeOffset="55847.82">4942 16792 53 0,'0'34'26'0,"0"-15"-40"0,0-16 59 0,0-3-49 15,-7 3 1 1</inkml:trace>
  <inkml:trace contextRef="#ctx0" brushRef="#br0" timeOffset="58928.3">893 7052 29 0,'0'6'14'0,"-4"-15"-4"0,4 9 15 16,4-3-21-16,-4 3 1 0,0 0 5 15,0 0 1-15,0 0-12 16,7 0 1-16,-7 6 10 16,7-3 0-16,-4 0-2 15,-3 4 1-15,7-4-3 16,-3 0 0-16,-4 0-2 16,0 0 0-16,0-3-5 15,0 0 1-15,0 0-10 16,7-6 1-16,-7-7-12 15,0 1 0-15</inkml:trace>
  <inkml:trace contextRef="#ctx0" brushRef="#br0" timeOffset="59335.11">1386 6908 66 0,'11'3'33'0,"-7"-9"-31"16,-4 6 54-16,7 3-55 16,-7 0 0-16,0 0 1 15,0 3 0 1,-7 4-3-1,7-4 0-15,0-3-3 16,0 0 0-16,-4 0-7 16,4-6 1-16,-7-3-10 15,-4-3 0-15</inkml:trace>
  <inkml:trace contextRef="#ctx0" brushRef="#br0" timeOffset="59901.99">921 7347 44 0,'7'6'22'0,"3"-3"-11"15,-10-3 30-15,4 3-39 16,3 0 1-16,-7 1-1 16,0 5 1-16,0 0-4 15,0 4 1-15,0 3 3 0,0 2 1 16,4 4-1-16,3-3 0 15,3 0 0-15,8 0 0 16,-4-7-1-16,11 1 0 16,-4-7-2-16,0-3 0 15,0-3 0-15,0-3 0 16,4-9-1-16,-4-13 0 16,11-4-1-16,-4-15 0 15,11-6-4-15,-7 3 1 16,-4-3-13-16,-7-3 0 15</inkml:trace>
  <inkml:trace contextRef="#ctx0" brushRef="#br0" timeOffset="60620.87">1619 6823 42 0,'46'-9'21'0,"-4"-51"-8"0,-24 41 22 31,-7-9-31-31,-1 0 1 0,1 3 0 15,-15 3 0 1,-10 0-8-16,-10 3 1 0,-15 3 5 16,-11 7 0-16,1 6-3 15,0 15 1-15,-18 7 0 16,-4-3 0-16,-3 6 0 16,-4 6 1-16,-3 7-1 15,14 2 1-15,-14 13-1 16,10 4 1-16,-6 15-1 15,17 9 1-15,-4 13-1 16,4 0 0-16,4-6-1 16,17-4 0-16,7-9-1 15,11 10 1-15,21-13-2 16,11-3 1-16,21-10-2 16,24-12 1-16,7-13-2 15,26-21 0-15,20-7 1 16,4-19 0-16,-14-18 0 15,-11-1 0-15,-7-9 1 16,7-12 1-16,-17-1 1 16,-4-5 0-16,-18-4-1 0,-6 0 1 15,-12 0-4-15,-13 3 0 16,-8 10-11-16,-20-3 1 31</inkml:trace>
  <inkml:trace contextRef="#ctx0" brushRef="#br0" timeOffset="62411.15">1266 8529 38 0,'0'6'19'0,"0"4"-14"0,0-4 23 15,0 0-27-15,0 0 0 16,0 4 1-16,0-1 0 15,0 1-3-15,4 5 0 16,3 1 2-16,-7 9 1 0,4 0-2 16,-4 7 1-16,7 2-1 15,-7 4 0-15,0 2 0 16,0 4 0-16,0-6 0 16,3 6 0-16,4 3 0 15,-7 0 0-15,7-3 0 16,-3 0 0-16,3 3 0 15,-7 0 0-15,3 0 0 16,-3-3 0-16,0 0 0 16,-3 0 0-16,3 3-1 15,0-7 0 1,-7 29 0 0,3-6 0-16,-3 0 0 15,7-4 1-15,0-5-1 16,0 5 1-16,0-2-1 0,-7-4 0 15,4-3 0-15,3 0 0 16,-7 1 0-16,3-1 0 16,4-6 0-1,0-4 1-15,0 4 0 0,0 3 0 16,4-3 0-16,-4 10 0 16,0-4 0-16,0 6 0 15,-4-6 0-15,4 4 0 16,-7-1 0-16,7 7 1 15,0-4 0-15,0 4 1 16,7-7 0-16,-7 0 0 0,4 0-1 16,3-2 0-1,-7-7-1-15,0-1 1 0,0 5-1 16,0 2 0-16,0 3-1 16,0 0 1-16,0 1 0 15,0-4 1-15,0-3-1 16,3 0 0-16,4 0 0 15,-7-3 0-15,0-10 0 16,0-2 1-16,0 2-2 16,-7 1 1-16,4-1 0 15,3 1 0-15,-7 2 0 16,3 4 0-16,4-3-1 16,-7 2 1-16,7-2 0 15,-4 3 1-15,4 0-1 16,0 6 0-16,-7-3 0 15,7-4 0 1,-3 7 1-16,-4 0 0 16,7 38 0-16,7-13 1 15,-4-3-1 1,-3 0 0-16,7-9 0 0,-7-4 0 16,0 4-1-16,0-4 1 15,0-3-2-15,0 7 1 16,4 0 0-16,-4-4 0 15,0-3 0-15,0-2 0 16,7-1-1-16,-7-3 1 16,0-10 0-16,-7 7 1 0,3 0-1 15,4 0 0-15,-7-3-1 16,7 6 1-16,0 0 0 16,0 0 1-16,0 0-1 15,0-3 0-15,0 0-1 16,-3 3 0-16,-4 0 0 15,3-13 0-15,-10 7-1 16,4 6 0-16,-1-3 1 16,0-3 0-16,1-4-1 15,-1 1 1-15,4 0-1 16,4-1 0-16,-8 1 0 16,4-7 0-16,4 4-1 15,-5-1 0-15,5-2-2 16,-4-1 1-16,7-3-6 15,0-3 1-15</inkml:trace>
  <inkml:trace contextRef="#ctx0" brushRef="#br0" timeOffset="63159.68">769 14230 45 0,'11'28'22'0,"10"19"-22"15,-11-34 41-15,-3 9-39 16,4 0 1-16,-7 9 1 0,10 7 1 16,-11 5-6-16,8-5 0 15,-11 9 4-15,7 3 0 16,-7 0-2-16,0 7 0 15,0 3-1-15,0-1 1 16,0-6-1-16,0-6 0 0,0-12 0 16,3-13 0-1,4-10 0-15,15-15 1 0,-5-12 0 16,8-10 0-16,10-7-1 16,8-9 1-16,6 1-1 15,11-7 1-15,-4 6-1 16,-10 0 1-16,0 0-1 15,-7 4 1 17,3 2-2-32,-10 1 1 0,-4 9-1 0,-10 6 1 0,-8 3-1 15,-10 4 0-15,0 2 0 16,-17 1 0-16,-15-1 0 16,-17 4 1-16,-1 0-2 15,-10 0 1-15,0-7-9 16,4-6 0-16,14 0-6 15,10 4 1-15</inkml:trace>
  <inkml:trace contextRef="#ctx0" brushRef="#br0" timeOffset="64451.78">1157 15726 54 0,'0'12'27'0,"-10"4"-29"16,10-16 47-16,-8 0-44 15,5 3 0-15,-15 3 1 16,1 1 1-16,-4 2-4 16,-1 7 1-16,-6-4 1 15,0 7 1-15,3 3-2 16,1 3 0-16,9 10-1 16,-2 5 1-16,6 10-2 15,1 4 1-15,10-1-1 0,10-12 0 16,8 0-1-16,3-10 0 15,11-9-4-15,3-6 1 16,-3-7-9-16,7-9 0 16,3-13 0-16,-10-8 1 15</inkml:trace>
  <inkml:trace contextRef="#ctx0" brushRef="#br0" timeOffset="64676.28">1330 16033 40 0,'7'-25'20'0,"-7"25"-19"0,0 0 41 0,0 0-39 16,0 0 1-1,0 0 0-15,0 0 1 0,0 3-7 16,0 3 1-16,-11 4 3 16,1 5 1-16,-8 1-3 15,-3 3 1-15,3 9-2 16,-3 0 1-16,0 1-2 16,3-1 1-16,8-3-2 15,10-6 1-15,7-10-3 16,4-6 1-16,10-9-6 15,7-7 1-15,-7-9-4 16,0 0 0-16</inkml:trace>
  <inkml:trace contextRef="#ctx0" brushRef="#br0" timeOffset="65230.9">1446 16199 53 0,'4'35'26'0,"-8"-17"-29"0,4-14 50 16,0-4-48-16,0 0 0 15,0 0 0-15,0-7 1 16,0-2 0-16,0-4 0 16,4 1 0-16,3-4 0 15,-3 0 0-15,3 4 1 0,3 3-1 16,1-1 1-16,-4 4-1 15,3 3 1-15,-6 3-2 16,3 6 1-16,0 0-1 16,-7 1 0-16,0-1 0 15,-7-3 0-15,7 0 0 16,-7-3 0-16,3 0 1 16,4 0 0-16,0 0 0 15,11-3 0-15,0 3 0 16,-1 0 1-16,8 0-1 15,-4 0 1-15,4 0-1 16,-8 0 1-16,1 0-1 31,-1-3 0-31,1-3 0 16,-4-1 1-16,3 1-1 0,-2 0 0 0,2-4 0 16,1 4 1-1,10 3-1 1,0 3 0-16,-3 0-1 0,3 3 1 15,-11 0 0-15,1 7 0 16,0 2-2-16,-4 4 0 16,3-1-3-16,-3 1 0 15,4 0-10-15,-1-10 1 16,5-6-1-16,-1-6 1 16</inkml:trace>
  <inkml:trace contextRef="#ctx0" brushRef="#br0" timeOffset="65637.92">1976 16256 45 0,'0'44'22'0,"-11"-7"-26"16,11-21 46-16,-11 9-42 15,1 9 0-15,-1 4 0 16,1-3 1-16,-8-10-3 15,7-7 1-15,1-14 2 16,-1-14 0-16,11-9 0 16,0-9 0-16,4-10-3 15,13 4 1-15,-6-16-4 16,0-3 0-16,-1-4-4 16,1-6 1-16,-4 4-1 0,3-4 1 15,1 13 2-15,0 9 1 16,10 10 7-16,7 6 1 15,11 12 3-15,0 10 0 16,-4 12 2-16,-7 13 0 16,-7 10-1-16,-7-1 1 15,-10-3-4-15,-15 7 0 16,-17 2-4-16,-4-5 0 16,-6-7-7-16,16-3 0 15,-6-10-7-15,7-9 1 16</inkml:trace>
  <inkml:trace contextRef="#ctx0" brushRef="#br0" timeOffset="65922.25">2434 15124 44 0,'-21'12'22'0,"-7"23"-13"0,24-17 37 0,-3 17-44 16,4 15 1-16,-11 19 4 15,-1 19 1-15,5 19-10 16,-1 15 1-16,4-3 4 16,7 0 0-16,0-25-4 15,0-22 1-15,11-9-7 16,6-25 0-16,-2-10-12 15,9-16 1-15,-10-12 0 0,-3-6 0 16</inkml:trace>
  <inkml:trace contextRef="#ctx0" brushRef="#br0" timeOffset="66325.14">2515 16190 72 0,'7'22'36'0,"-3"-13"-48"0,-4-9 78 0,7 0-65 16,11 0 1-16,3-3-1 16,0-6 1-16,7-4-4 15,-3-6 1-15,0 0 1 16,-4-6 0-16,-11-9-3 15,1-1 1-15,-4 7-2 16,-7 6 0-16,-7 6-2 16,-4 4 1-16,-6 15 0 15,3 6 0-15,-4 10 1 16,7 6 1-16,-10 7 1 16,11 5 1-16,-1-2 2 15,-3-1 0-15,10-2 0 16,4-1 1-16,0-3-1 15,0-3 1-15,11-6-4 0,7-9 0 16,13-7-9 0,-2-6 1-16,9-7-6 0,-2-9 0 15</inkml:trace>
  <inkml:trace contextRef="#ctx0" brushRef="#br0" timeOffset="66584.45">3249 15839 62 0,'-10'37'31'0,"-29"-5"-35"0,28-23 59 0,-10 10-55 0,3 6 1 0,1 3 0 0,3 7 0 0,-11 2-4 16,4 4 0-16,7-10-5 16,3-6 1-16,4-12-11 15,-4-16 0-15</inkml:trace>
  <inkml:trace contextRef="#ctx0" brushRef="#br0" timeOffset="66783.47">2900 15873 65 0,'39'113'32'0,"14"44"-34"0,-36-123 55 0,-3 13-53 0,11 0 0 0,7-6-5 0,0-6 0 0,6-10-4 0,-9-10 0 15,-8-24-9-15,-11-4 0 16</inkml:trace>
  <inkml:trace contextRef="#ctx0" brushRef="#br0" timeOffset="73144.05">1556 17118 48 0,'10'12'24'0,"-6"-21"-13"16,-4 9 25-16,7 6-34 16,-7 1 1-16,7-1 1 15,-3 0 1-15,-4 4-6 16,7-4 0-16,-7 0 3 16,3 4 0-16,4-7-8 15,4-3 0-15,-11 0-11 16,0-13 0-16</inkml:trace>
  <inkml:trace contextRef="#ctx0" brushRef="#br0" timeOffset="73473.38">1909 16924 56 0,'14'12'28'0,"-11"-12"-28"16,4 0 43-16,-7 3-41 15,4 0 1-15,3 0 0 16,-4 1 0-16,4-1-5 16,-7 0 0-16,0 0-4 15,0-3 0-15,0 0-11 16,-10-6 0-16</inkml:trace>
  <inkml:trace contextRef="#ctx0" brushRef="#br0" timeOffset="74328.63">1676 17513 28 0,'0'13'14'0,"-7"-1"2"0,7-12 8 15,0 0-21-15,0 0 1 16,0 0 3-16,0 3 0 16,0 0-9-16,0-3 1 15,0 0 5-15,7 0 0 0,-7 0-3 16,0 0 1 0,3-3-2-16,4-3 1 0,4 3-2 15,-4-7 1-15,-4-5-1 16,8-4 1-16,7-6 0 15,-1-3 0-15,4-7-1 16,1-2 1-16,6 2 0 16,-7 10 1-16,7-3-1 15,-7 12 1-15,1 7-1 16,-1 9 1-16,0 6 0 16,-3 3 0-16,-1 4 0 15,-3 6 0-15,4 3 0 16,0-7 1-16,-8 10-2 15,-6 7 1-15,3-4-4 16,3-9 1-16,-10-4-12 16,0-5 0-16,-7-13-1 15,14-7 0-15</inkml:trace>
  <inkml:trace contextRef="#ctx0" brushRef="#br0" timeOffset="75140.64">2540 16855 41 0,'14'-35'20'0,"-7"4"-26"0,-7 18 37 16,-7 1-29-16,4 2 1 16,-8-2 2-16,-14-1 0 15,-6 1-6-15,-19-1 0 16,-13 4 4-16,-11 2 0 0,3 7-1 16,-3 3 0-16,-4 7-2 15,-3 2 1-15,-7 7-1 16,7 0 1-16,-4 3-1 15,11 3 1-15,4 6-1 16,3 7 0-16,7 9-1 16,0 13 0-16,10 12 0 15,8 3 0-15,3-6 1 16,21 6 0-16,8 4 0 16,17-4 1-16,14-6 1 15,11-6 1-15,28-7-1 16,17-15 1-16,22-16-1 15,11-16 0-15,9-5-2 16,12-17 1-16,-11-9-1 16,-32 6 0-16,4-31-2 15,-11-3 1 17,-14 0-1-32,-18-10 1 0,-17-5-4 0,-14 2 1 15,-4-9-6-15,-14 9 0 0,-14-3-5 16,-14-6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8T16:59:33.64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8851 4791 52 0,'4'3'26'0,"6"32"-18"0,-6-26 26 0,-4 13-33 15,0 3 1-15,0 7-1 16,-4 5 1-16,-3 1-3 16,0 6 0-16,0 0 0 15,0-10 0-15,0-6-9 16,4-12 1-16,3-13-7 15,3-12 1-15</inkml:trace>
  <inkml:trace contextRef="#ctx0" brushRef="#br0" timeOffset="461.2">9211 4722 49 0,'18'-6'24'0,"-11"-10"-22"0,-7 10 41 15,0-4-40-15,-4-5 0 16,-6 5 1-16,-4-5 1 16,-4 2-7-16,-3 4 1 0,-11-1 3 15,-7 7 1 1,-7 3-2-16,-3 0 0 0,-4 7-2 15,-7 11 0-15,0 7-2 16,4 7 0-16,3 12-3 16,3 12 1-1,4 10-1-15,8 12 0 0,-5 13 1 16,19 22 0-16,13-9 2 16,15-7 0-16,10-16 4 15,7-21 1-15,25-16 1 16,21-19 1-16,17-22 2 15,1-15 0-15,10-23-1 16,-14-12 1-16,-10-9-2 16,-11-4 0-16,-18-3-2 15,-17 1 0-15,-18-4-7 16,-14-3 0-16,-14 3-9 16,-7 6 0-16,-15 7-3 0,1 12 0 15</inkml:trace>
  <inkml:trace contextRef="#ctx0" brushRef="#br0" timeOffset="2086.25">9941 4979 47 0,'-3'22'23'0,"10"-6"-22"0,-4-10 43 16,4 4-42-16,0 2 1 0,4 4 1 15,0-7 0 1,-1-3-5-16,-3 4 1 16,4-1 3-1,-4-2 0-15,0-1-2 16,-4-3 1-16,5-3-1 16,2 0 1-16,4-3 0 15,7-3 0-15,8-4 1 16,2 1 0-1,15 2 0-15,11 4 1 0,-1 3-1 16,-3 0 0-16,-7 3-1 16,-7 7 0-16,-18 6-2 15,-3-4 0-15,-29 16-1 16,-10 7 1-16,-7 12-2 16,-15 9 1-16,8 1-1 15,0 2 0-15,3-5 0 16,4-1 1-16,3-6 0 0,11-16 1 15,7 4 0-15,7-13 0 16,7 3 0-16,11-16 1 16,13 1 0-16,12-1 0 15,6-9-4-15,4-3 0 16,7-6-11-16,-7-1 1 16,-11-9-7-16,-10 7 1 15</inkml:trace>
  <inkml:trace contextRef="#ctx0" brushRef="#br0" timeOffset="2369.07">10964 5133 66 0,'-3'38'33'0,"-18"46"-47"16,14-59 61-16,-4 13-47 15,-7 25 1-15,4 2-1 16,0 4 0-16,4-6-1 16,3-9 0-16,3-11-4 15,4-27 0-15,7-13-6 16,4-15 1-16,-1-13-7 0,1-22 1 15</inkml:trace>
  <inkml:trace contextRef="#ctx0" brushRef="#br0" timeOffset="2642.64">10986 5007 53 0,'10'0'26'0,"-3"10"-31"15,0-7 49-15,4 3-42 0,3 1 0 16,7-1 4-16,14 3 1 16,8 4-7-16,3-1 1 0,14 1 4 15,-1 6 1-15,-2 0-1 16,-4 6 1-16,-4 6-4 16,-17 10 1-16,-14 12-2 15,-22 13 0-15,-24 15-5 16,-11 1 1-16,-17-4-8 15,-11-9 1-15,-11-15-11 16,4-32 1-16</inkml:trace>
  <inkml:trace contextRef="#ctx0" brushRef="#br0" timeOffset="3211.83">13526 5453 60 0,'-4'-3'30'0,"8"12"-33"0,-8-12 48 0,-3 6-45 15,-4 10 1-15,-6-7-1 16,-8 6 1-16,-3 1-2 16,-4-4 1-16,0 1 0 15,1 2 0-15,6 1-2 16,0-1 1-16,8 1-2 16,6 3 0-16,7-4-1 15,15 4 1-15,10 3 0 16,18-4 1-16,3-2 1 15,4-4 0-15,0-2 1 16,-11 2 1-16,-6 7-1 0,-15-7 0 16,-14 16 0-16,-11 3 0 15,-14-6-2-15,-6 3 0 16,-8-3-8-16,0-6 1 16,0-3-5-16,14-10 1 15</inkml:trace>
  <inkml:trace contextRef="#ctx0" brushRef="#br0" timeOffset="3632.5">13864 5713 58 0,'-10'28'29'0,"-8"51"-40"15,14-54 57-15,-3 16-45 16,-3 2 0-16,3 11 1 16,0-10 0-16,0-10-4 15,3-9 1-15,1-12 1 16,3-13 0-16,0-22-1 16,0-16 1-16,0-3-1 15,0-15 0-15,-4 6 0 16,1-7 1-16,-1 1-2 15,0 6 1-15,4-4 0 16,0 4 0-16,8 6 0 0,9 10 1 16,11 21 1-1,11 1 0-15,4 9 2 0,-1 9 0 16,-10 3 0-16,-11 1 1 16,-4 9-2-16,-6 6 0 15,-15-3-4-15,-13 9 1 16,-15 7-6-16,-3-4 0 15,-4-3-10-15,-3-9 0 16</inkml:trace>
  <inkml:trace contextRef="#ctx0" brushRef="#br0" timeOffset="4067.85">14415 5588 62 0,'17'12'31'0,"-17"-12"-36"0,-3 0 54 0,-11 3-49 15,-4 4 1-15,-7-1-1 16,-7 3 0-16,-3-2 0 16,-4 2 0-16,4 7 1 15,7-4 0-15,3 1-1 16,4 2 1-16,3 4 0 15,8-3 0-15,10-4-1 16,10 1 1-16,8-1-1 16,7-8 0-16,3-1-1 0,0-6 1 15,-3-1-1 1,0 1 0-16,-4-6 0 16,0 0 1-16,-4 2-1 0,-2 1 1 15,-1 6 0-15,-4 6 0 16,-3 7 0-16,0 2 0 15,-3 7-2-15,-1 7 1 16,1-11-3-16,0 1 1 16,6-3-6-16,1-3 1 15,3-10-8-15,7-3 1 16,0-7-1-16,4-8 1 0</inkml:trace>
  <inkml:trace contextRef="#ctx0" brushRef="#br0" timeOffset="4594.79">14965 5528 57 0,'10'13'28'0,"-13"-13"-37"16,-1 0 60-16,-3 0-51 15,-7-4 1-15,-3 4-1 16,-8 7 1-16,0 2-1 15,-3 7 0-15,0 3 0 16,0 3 1-16,-1-4 0 16,8 11 0-16,3-1-1 0,8 0 1 15,6 3 0-15,11-6 0 16,8 1-1-16,9-8 1 16,4-5-1-16,1-4 0 15,2-6 0-15,1-3 0 16,3-6-1-16,4 0 1 15,0-7-1-15,0-5 0 16,-7-1 0-16,3-6 1 16,0-4 0-16,-3-2 0 15,-4 0-1-15,-7-1 0 16,-3 1 1-16,-7 12 0 16,-4 7-1-16,-11 5 1 15,-3 7 0-15,-4 4 0 0,1 8 0 16,-1 10 0-16,1 3 1 15,-1 3 0-15,4 16 0 16,4 3 0-16,3 7 0 16,7-4 0-16,14-3 0 15,14-10 0-15,7-5-3 16,15-20 1-16,-4-12-12 16,-4-19 0-16,-14-12-4 15,-6 6 0-15</inkml:trace>
  <inkml:trace contextRef="#ctx0" brushRef="#br0" timeOffset="5313.5">17642 4590 44 0,'4'-3'22'0,"-8"-6"-13"0,1 9 36 15,-1 3-42-15,-3 0 0 16,-10 0 4-16,-8 16 0 0,-7 12-9 16,-3 16 1-1,-4 22 5-15,-7 29 0 0,-10 21-2 16,-1 38 1-16,1 12-2 15,7 10 0-15,10-16-1 16,11-16 0-16,17-37-5 16,14-25 1-16,19-23-10 15,13-27 1-15,0-23-6 16,11-12 0-16</inkml:trace>
  <inkml:trace contextRef="#ctx0" brushRef="#br0" timeOffset="6424.78">18464 5007 25 0,'15'-12'12'0,"-1"3"1"16,-11-1 11-16,4 4-20 15,-3 0 1-15,-4 6 5 16,0 0 0-16,-4 0-12 0,1 3 1 15,-4 0 7-15,-4 3 1 16,-7 4-3-16,-10 11 0 16,-11 1-2-16,-3 10 0 15,-4 2-1-15,-10 16 0 16,3 10-1-16,0 15 1 16,11-6-1-16,6 3 0 15,15-12-2-15,14-13 1 16,18-9-4-16,13-10 1 0,12-6-4 15,13-3 1-15,7-13-4 16,1-6 1-16,-1-6-4 16,1-10 1-16,6 0 2 15,-10-9 0-15</inkml:trace>
  <inkml:trace contextRef="#ctx0" brushRef="#br0" timeOffset="6799.59">18757 5384 35 0,'0'-13'17'0,"-3"20"-13"16,-1-7 37-16,-3-4-37 15,-7 4 1-15,-7 4 1 32,-7-1 1-32,-1 3-9 0,-2 6 1 0,2 10 5 15,5 0 0-15,-1 0-2 16,4 3 0-16,0 0-1 16,7-3 0-16,7-3-1 0,7-6 1 15,3-7-1-15,8-3 0 16,3-6 0-1,3-3 0-15,1 0-1 0,3 2 1 16,0-8-1-16,-3-1 1 16,0-2 0-16,-1-1 0 15,-3 7-1-15,-3 5 1 16,0 4 0-16,-4 10 1 16,0-4-1-16,-4 3 1 15,1 10-1-15,-4-3 0 16,3 6 0-16,-3 0 1 15,4-3-2-15,3-4 0 0,3-5-4 16,8-4 1-16,3 0-7 16,0-15 0-16,1-7-5 15,2-3 0-15</inkml:trace>
  <inkml:trace contextRef="#ctx0" brushRef="#br0" timeOffset="7038.56">19279 4738 44 0,'-7'41'22'15,"-14"12"-19"-15,14-31 38 0,-7 6-39 0,-7 10 1 0,-7 12-1 0,-4 13 0 0,4 15-3 16,3 7 0-16,0-4 2 0,4-9 0 15,3-12-6-15,8-19 1 16,3-16-4-16,7-16 1 16,0-6-8-16,0-15 0 15</inkml:trace>
  <inkml:trace contextRef="#ctx0" brushRef="#br0" timeOffset="7236.2">18877 5233 59 0,'4'35'29'0,"10"-26"-31"0,-7-9 55 15,7 0-53-15,11 0 1 0,3-3-1 16,7-3 0-16,11-1-1 16,0 1 0-16,0-3-5 15,-4 3 0-15,-7-4-12 16,-10 4 1-16</inkml:trace>
  <inkml:trace contextRef="#ctx0" brushRef="#br0" timeOffset="7627.08">19191 5472 58 0,'11'28'29'0,"13"-9"-26"0,-17-13 45 0,4-3-48 16,3 3 0-16,7-12 1 0,0 6 1 16,1-3-2-16,-1-7 0 15,-4-5 1-15,1-4 0 16,-7 0-1-16,-4-3 1 16,-4 0-2-16,-3-3 1 15,-3 3-2-15,-4 0 0 16,0 10 0-16,-4 2 0 15,0 13 0-15,1 4 1 16,-4 12 0-16,3 6 0 0,1 6 1 16,-1 0 1-16,7 7-1 15,1 3 1-15,3 0-1 16,3-13 1-16,1-3-2 16,7-6 1-16,-1-4-3 15,8-2 0-15,7-7-7 16,3-6 1-16,0-9-8 15,-3-10 1-15</inkml:trace>
  <inkml:trace contextRef="#ctx0" brushRef="#br0" timeOffset="8811.01">18782 5566 49 0,'3'15'24'0,"1"4"-23"0,-4-19 41 16,0 3-42-16,0-3 1 16,3-3 0-16,5-6 0 0,-1-1-1 15,0-5 0 1,0-4 0-16,0-9 1 16,0-1 0-16,-4 1 0 0,1 0-1 15,-4 0 1-15,0 6-1 16,3 3 1-16,1 0-1 15,3 7 0-15,0 2-3 16,4 4 1-16,3 6-4 16,7 0 1-16,0-3-9 15,4 0 1-15,-4-7-2 16,0 1 0-16</inkml:trace>
  <inkml:trace contextRef="#ctx0" brushRef="#br0" timeOffset="9335.75">19741 5274 62 0,'11'19'31'0,"-11"-16"-34"0,0 3 65 0,-11-6-62 15,-3 7 1-15,-3 2-1 16,-8 0 1-16,0 4-2 16,-3 3 1-16,0-7 0 15,0 4 1-15,-1-7-1 16,8 3 0-16,7-3 0 16,11-2 0-16,10 2-1 15,7 3 1-15,10 1 0 16,12 2 0-16,6 7 0 15,-3 0 0 1,-11 0-1-16,-7-1 1 0,-10 1-1 31,-15 3 0-31,-10 3-3 0,-10-3 0 16,2-3-5-16,1-3 0 0,4-4-5 0,2-2 0 16,8-7-4-16,4-16 1 15</inkml:trace>
  <inkml:trace contextRef="#ctx0" brushRef="#br0" timeOffset="9585.48">19995 5446 65 0,'-10'54'32'0,"-8"-10"-44"0,11-38 65 0,0 3-53 0,0-2 0 0,4-4-4 15,-1-6 0-15,8-4 0 16,-1-5 1-16,1-10-7 16,-1-6 0-16,-3-4-7 15,0 1 0-15,-3 3 2 16,-4 0 0-16</inkml:trace>
  <inkml:trace contextRef="#ctx0" brushRef="#br0" timeOffset="10270.67">19985 5268 34 0,'14'15'17'0,"4"-5"-22"0,-11-10 35 0,0 9-30 0,3-6 0 0,1 1-1 0,3-1 0 0,0 0 0 16,4 0 1-16,3 3-2 0,4-3 0 16,-1 0 1-16,1 1 0 15,0 2 2 1,-4 0 1-16,0-3 3 0,-3 4 0 15,-4-4 2-15,-4 3 0 16,-3-3 0-16,-7 3 0 16,-3 1-3-16,-1-1 1 15,-6 3-3 32,-4 1 1-47,0 5-2 16,-1 1 1-16,1-3-2 15,0 9 1 1,4-10 0-16,3 4 0 0,7-1-1 0,7-2 1 0,3-4-1 0,8-2 0 0,3-4-1 16,-3-3 1-16,-1 0-1 0,4-3 0 0,-3-4 0 15,0 4 0-15,-1-12-1 94,1 8 1-78,-4-5 0 15,0 6 1-31,-3 9 0 31,3 6 0-31,-7 4 0 0,-3 5 0 31,-4 1 0-31,0 0 1 0,0 0-2 0,0-3 1 0,7-7 0 0,0 0 0 0,3-2-1 0,1-4 1 0,3 0 0 0,4-3 0 16,-1-3-1-16,4-7 0 0,1-2-1 0,-1-1 1 0,0-2-1 0,-3-1 1 0,3-6 0 16,3 6 0-16,5-3 1 0,2 4 0 0,5-1 1 15,-5 7 0-15,-2 6 1 0,-1 3 1 0,-3 3 1 0,-1 9 0 16,1 4 0-16,0 6 1 0,10 0-2 47,4 3 1-32,-1-3-2-15,8-6 0 16,7-4-4-16,0-6 1 16,-7 1-8-16,-7-7 1 0,-7-10-10 0,-1-2 0 0</inkml:trace>
  <inkml:trace contextRef="#ctx0" brushRef="#br0" timeOffset="11590.89">22557 5243 46 0,'3'25'23'0,"1"12"-14"0,-4-24 33 15,-4 3-40-15,1 6 1 16,-4 3 0-16,-8 6 1 15,-2 13-6-15,-8 9 1 16,0 7 3-16,-6 12 0 16,10 13-2-16,-1-4 1 15,5-6-3-15,6-21 1 16,4-7-4-16,7-19 1 16,0-9-2-16,11-19 0 15,-1-25-1-15,4-13 0 0,-3-18 0 16,3-4 1-16,0-3 0 15,4-3 1-15,-4-6-1 16,0 0 0-16,4 13 1 16,-1 5 0-16,-3 10 4 15,1 13 0-15,-1 3 5 16,3 3 1-16,1 9 4 16,0 7 0-16,3-1 1 15,3 4 1-15,8 3-3 16,0 3 1-16,-4 0-4 15,-3 3 0-15,-4 3-3 16,-7 1 1-16,-7 8-2 16,-7 1 0-16,-10 12-1 15,-12 0 0-15,-9 4-3 16,-5-7 1-16,1-3-6 16,0-3 1-16,7-4-9 0,3-5 0 15</inkml:trace>
  <inkml:trace contextRef="#ctx0" brushRef="#br0" timeOffset="11843.55">23135 4631 60 0,'14'28'30'0,"-17"54"-37"0,-1-48 53 0,-3 10-47 16,0 13 1-16,-11 12 0 16,-6 12 0-16,-1 17 0 15,4-4 0-15,3-10-4 16,4-18 0-16,7-16-5 16,7-12 0-16,11-13-7 15,3-12 0-15</inkml:trace>
  <inkml:trace contextRef="#ctx0" brushRef="#br0" timeOffset="12203.84">23372 5327 57 0,'0'19'28'0,"-18"28"-37"0,11-37 53 0,-7-1-44 0,-4 0 0 0,-3 1 0 0,-4 9 1 0,1-4-1 0,-1-2 0 16,4-4 0-16,7 4 1 16,3-4-1-16,7-3 1 15,12-2-1-15,6-1 0 16,0 0 0-16,3 0 0 16,1-3 0-16,0 6 0 15,-1-6 0-15,1 0 0 16,-4 3 0-16,0-3 1 15,0 4-1-15,-3-1 1 0,-1 3-1 16,-3 3 1-16,-3 4-1 16,0 3 0-16,-1-7-1 15,1 4 0-15,-1-7-5 16,4 0 1-16,0-6-11 16,0-3 1-16</inkml:trace>
  <inkml:trace contextRef="#ctx0" brushRef="#br0" timeOffset="12700.88">23590 5512 44 0,'0'35'22'0,"-3"-16"-26"16,3-19 31-16,0 0-28 15,0 0 0-15,0 0 0 0,3-7 1 16,1-8 0-16,3-1 1 15,0-3-2 1,3 7 1-16,1-4 1 0,3 0 0 16,0 7-1-16,4 6 1 15,0 6 0-15,-1 6 0 16,1 1-1-16,-1 2 1 16,5-2 1-16,-1-1 0 15,0 0 0-15,0-2 1 16,4-7-1-16,0 3 1 15,-1 0-1-15,-3-3 1 0,8-6-2 16,-5-1 1 0,1-5-3-16,0-7 1 0,-8 0-1 15,-6 0 1-15,-8 1-1 16,-3-1 0-16,-7 3 1 16,-3 4 0-16,-1 12 0 15,1 6 1-15,-1 16-1 16,0 3 1-16,4 6 0 15,0 4 0-15,4 2-1 16,6-2 1-16,1-7-1 16,10-6 1-16,21-6-2 15,8-13 1-15,6-6-5 16,4-10 1-16,-4-6-11 16,-13 1 1-16</inkml:trace>
  <inkml:trace contextRef="#ctx0" brushRef="#br0" timeOffset="13599.97">27111 4195 45 0,'25'-9'22'16,"-4"-1"-13"-16,-14 10 32 0,3 4-38 16,1 2 0-16,-4 3 3 15,0 16 1-15,-3 16-8 16,-4 25 0-16,-11 25 5 15,-7 28 1-15,-6 22-3 0,-4 29 1 16,-4 21-2-16,0 3 0 16,4 1-2-16,3-23 0 15,0-21-3-15,11-38 0 16,7-19-4-16,7-25 0 16,4-16-10-16,-1-19 1 15,4-18 0-15,0-10 0 16</inkml:trace>
  <inkml:trace contextRef="#ctx0" brushRef="#br0" timeOffset="13958.77">25827 5425 58 0,'35'12'29'0,"82"-12"-29"0,-75-3 60 16,25 3-57-1,39-3 0-15,28-7 1 0,39-5 1 16,17-7-7-16,22 0 0 16,10-10 3-16,-24 4 1 15,-11 9-5-15,-32 7 1 16,-32 2-8-16,-27 7 0 31,-26 0-10-31,-20-3 0 0</inkml:trace>
  <inkml:trace contextRef="#ctx0" brushRef="#br0" timeOffset="14530.44">27859 4895 39 0,'-4'6'19'0,"4"10"-11"15,0-10 21-15,4 0-27 16,-1 10 1-16,4-7 1 15,4-6 1-15,3 7-6 0,-3-4 1 16,20 3 4-16,12 4 0 16,3-1-1-16,7 1 0 15,3 3-1-15,-3-1 1 16,-7 4-2-16,-11 0 0 16,-10 0-1-16,-11 3 0 15,-14 6-1-15,-11 3 1 16,-3-2 0-16,-7-1 0 15,0-3-1-15,-4 0 1 16,0-3 0-16,4-3 0 0,0-7-1 16,0-2 1-1,-4-7-1-15,1-3 1 0,-1-6-1 16,4-13 1-16,0-3-1 16,3-6 1-16,0-4 0 15,4-5 0-15,0-4 0 16,7-12 0-16,3-1-2 15,8 4 0-15,3 3-13 16,7 3 1-16,-3 16-2 16,13 0 1-16</inkml:trace>
  <inkml:trace contextRef="#ctx0" brushRef="#br0" timeOffset="14864.18">28949 5098 42 0,'-7'7'21'0,"-4"18"-28"0,1-19 40 15,-8 3-33-15,-10 7 1 0,-4 9 0 16,-7 10 1-16,1-1-3 16,2 7 1-16,4 0-5 15,4-4 1-15,4-12-7 16,6-21 0-16</inkml:trace>
  <inkml:trace contextRef="#ctx0" brushRef="#br0" timeOffset="15039.41">28660 5073 43 0,'24'25'21'0,"15"22"-15"0,-28-31 35 0,3 15-40 0,4 7 0 0,6 6 0 0,4 12 0 0,1 1-5 0,-8-10 0 0,-4-9-8 0,-2-10 1 0,-15-16-3 0,-11-5 0 15</inkml:trace>
  <inkml:trace contextRef="#ctx0" brushRef="#br0" timeOffset="15774.9">26832 4296 41 0,'4'25'20'0,"-4"9"-13"16,0-24 38-16,0-7-42 0,3 3 0 15,1-6 0-15,6-6 1 16,8-10-6-16,7-6 1 15,7-6 3-15,6-7 0 16,-2 1-2-16,-5-4 0 16,-2 7 0-16,-5 3 1 15,-3 6-1-15,-6 3 1 16,-1 3-1-16,-4 7 0 0,1 3 0 16,-4-1 0-16,-4 10-1 15,1 7 0-15,-1 2-1 16,1 7 1-16,3 6-1 15,4 0 1-15,3 4-1 16,3 2 1-16,-2 7 0 16,-5-4 1-16,1-3-1 15,-1-5 1-15,-6-1-1 16,-4-10 0-16,-7 1 1 16,-7 0 0-16,-11-7 0 15,-7-3 0-15,-7-3 0 16,-6-3 0-16,-8 0 0 15,-4-3 1-15,1-6-14 16,10-7 1-16,-4-3-3 0,8 10 1 16</inkml:trace>
  <inkml:trace contextRef="#ctx0" brushRef="#br0" timeOffset="16184.83">27210 3427 46 0,'3'0'23'0,"-10"9"-21"15,0 1 42-15,-3 6-43 16,-8 5 1-16,-7 14 0 15,-6 9 0-15,-5 12-3 16,-3 7 1-16,-3 6 0 16,-4-9 0-16,7 5-8 15,4-14 1-15,7-14-9 16,7-27 1-16</inkml:trace>
  <inkml:trace contextRef="#ctx0" brushRef="#br0" timeOffset="16365.11">26836 3518 54 0,'32'50'27'0,"10"32"-31"0,-32-54 46 0,5 3-44 16,-5 4 1-16,8-10-22 15,-8-6 1-15,5-7 19 16,-5-15 0-16</inkml:trace>
  <inkml:trace contextRef="#ctx0" brushRef="#br0" timeOffset="17159.34">29087 4035 52 0,'21'7'26'0,"35"59"-13"0,-28-32 26 16,25 22-37-16,7 20 0 16,67 146 5-1,-31 20 0 1,-44 2-8-16,-52 7 0 0,-24 6 4 15,-40-18 0-15,-27-26-7 16,-19-34 0 0,4-38-16-16,-3-38 1 0</inkml:trace>
  <inkml:trace contextRef="#ctx0" brushRef="#br0" timeOffset="20644.38">11448 7030 42 0,'3'3'21'0,"4"-6"-16"15,-7 3 22-15,0 0-25 16,0-6 0-16,-3 0 1 16,-1 2 0-16,-3 1-5 15,0 0 1-15,-4 0 3 16,-6 3 0-16,3 0-2 15,0 3 1-15,0 0-1 16,3 4 1-16,0 2 0 16,1 0 0-16,3 1-1 0,3-4 1 15,4 0-1-15,0-3 1 16,11-3-1-16,-1-3 1 16,4-3-1-16,1 3 0 15,-1-3 0-15,0 2 0 16,0-2-1-16,-7 3 1 15,4-3-1-15,-4 0 1 16,-4-4-1-16,-3 4 1 16,0 0-1-16,0-4 1 15,-3 4-1-15,-4-4 1 0,-1 4 0 16,-2 6 0-16,-4 3 0 16,0 0 0-16,0 7 0 15,-1 2 1-15,5 4-2 16,-1 0 1-16,4-4-9 15,4-2 0-15,-1-13-4 16,15-10 0-16</inkml:trace>
  <inkml:trace contextRef="#ctx0" brushRef="#br0" timeOffset="21497.85">12319 6368 40 0,'4'16'20'0,"-4"9"-13"16,0-15 32-16,0 8-34 0,0 7 0 15,0 10 4-15,-4 3 1 16,0 18-12-16,1 4 0 16,-4 9 8-16,3 6 0 15,1 10-3-15,3-13 0 16,3-10-2-16,1-11 1 15,-1-11-2-15,1-15 0 16,-4-6-1-16,-4-9 1 16,-3-13-1-16,-7-7 1 15,-7-9-1-15,-4-6 1 16,-10 0-1-16,0-6 1 16,-4-1-3-16,0 4 0 0,0 9 0 15,4 4 0-15,3 8 0 16,4 11 0-16,7 8 0 15,3 10 1-15,1 9 2 16,13 10 1-16,1 0 1 16,10 0 0-16,14-1 0 15,7-2 1-15,7-7-1 16,4-5 0-16,0-8-1 16,0-8 1-16,0-7-4 15,-4-3 0-15,0-10-10 16,0-2 0-16,-6-4-6 15,-8-6 0-15</inkml:trace>
  <inkml:trace contextRef="#ctx0" brushRef="#br0" timeOffset="21693.36">12555 7165 58 0,'7'22'29'0,"-21"9"-37"0,11-31 53 16,-4 3-46-16,0 0 1 16,3-3-3-16,-3 0 1 0,4-3-4 15,3-6 1 1,0-7-11-16,0-12 1 16</inkml:trace>
  <inkml:trace contextRef="#ctx0" brushRef="#br0" timeOffset="21872.02">12464 6958 53 0,'14'12'26'0,"-11"4"-28"0,4-16 43 0,0 0-42 16,4 0 1-16,-4-3 0 16,4 3 0-16,6-3-5 15,8-7 1-15,3 7-8 16,0-3 0-16,1-3-3 15,-1-4 1-15</inkml:trace>
  <inkml:trace contextRef="#ctx0" brushRef="#br0" timeOffset="22171.39">12922 6870 47 0,'14'13'23'0,"-10"31"-26"0,-4-38 45 0,-4 6-41 15,-6 1 0-15,-8-4 0 0,1 1 1 31,-1-1-3-31,0 1 1 0,1-1 1 0,-1-3 0 16,4 4-1-16,3-1 1 16,4 0-1-16,7 4 1 15,7-7-1-15,11 10 1 16,7-10-1-16,3 4 1 16,0 2 1-16,4 4 0 15,-8 0 0-15,-6 2 0 0,-7-2-1 16,-8 3 0-16,-6 3 0 15,-4 0 0-15,-4-3-5 16,-3-7 1-16,0-6-6 16,7-6 1-16,3-6-8 15,8-6 0-15</inkml:trace>
  <inkml:trace contextRef="#ctx0" brushRef="#br0" timeOffset="22428.8">13257 6406 57 0,'4'28'28'0,"-15"16"-31"16,8-22 50-16,-1 9-46 0,-3 20 0 16,0 2 2-1,0 19 1-15,0 10-5 16,7 12 1-16,4-13 1 0,-1-9 0 15,4-12-1-15,0-16 0 16,-3-13-4-16,-4-18 1 16,-4-7-5-16,-6-3 1 15,-8-15-11-15,-14-7 1 16</inkml:trace>
  <inkml:trace contextRef="#ctx0" brushRef="#br0" timeOffset="22909.48">13003 7018 49 0,'32'18'24'0,"35"-2"-20"0,-42-13 37 0,7 0-40 16,10 4 1-16,7-4 0 15,4 3 0-15,-7 0-3 16,-4 4 1-16,1-4 0 16,-11-3 1-16,-4 0-2 15,-4 0 1-15,-6-3-1 16,-4-6 1-16,-3 3-1 15,-8 3 1-15,-6 0 0 16,-1 6 1-16,-3 4-1 16,0 2 0-16,-3 4 0 15,-5 0 1-15,1-1-1 16,0 1 1-16,4 0-1 16,3-1 1-16,7-2-1 15,3-1 1-15,4-2-1 0,4-4 1 16,-1 0-1-16,-3-6 0 15,4 0 0-15,0-3 0 16,3-3 0-16,-4 0 0 16,4 2 0-16,0 1 0 15,1 0 0-15,-5 0 1 16,1 3-1-16,-1 3 0 16,1 3 0-16,-4 4 0 15,-3 6 0-15,-4-1 0 0,-4 1-3 16,0 0 1-16,1-4-5 15,-1-6 0-15,4-2-5 16,7-8 1-16,4-2-5 16,0-3 0-16</inkml:trace>
  <inkml:trace contextRef="#ctx0" brushRef="#br0" timeOffset="23551.97">13885 7130 40 0,'11'10'20'0,"-4"24"-22"0,-7-27 37 0,4-1-34 0,-4 0 0 0,0-3 0 0,0 0 0 0,0 1-1 0,0-1 0 0,0-3 1 0,0 0 1 0,3 3 0 15,-3 0 0-15,4 3 0 0,-4 0 0 16,0-2 0-16,0 2 0 15,3-3-1-15,4 0 0 16,-3 0-1-16,3-3 1 16,0-3-1-16,3-3 0 15,1 3 0-15,0 0 0 16,-1-1 0-16,1 1 0 31,3-3-1-31,-4 0 1 16,1-7-1-16,0 4 1 15,-1-4-1-15,-3 4 0 16,4 3 0-16,3 6 1 0,0 0 0 16,4 6 0-16,3 3 1 15,0 1 0-15,0-4 0 16,4-6 0-16,0 3 0 16,3-3 1-16,4-6-1 15,3-7 1-15,-3 1-1 16,-1-4 1-16,1-6-1 15,-4 3 1-15,-7 1-1 16,-3-1 0-16,-7 3-2 16,-4-3 1-16,-7 7 0 15,-4 5 0-15,-3 7-1 16,-3 4 1-16,-1 5 0 16,0 7 0-16,1 2 0 15,6 4 0-15,4 7 0 16,7-11 1-16,4 4 0 15,10-6 1-15,4 0-1 0,3-4 1 16,4-5-1-16,-1-4 0 16,1 0-8-16,-4-9 0 15,-10-13-10-15,-4-3 0 16</inkml:trace>
  <inkml:trace contextRef="#ctx0" brushRef="#br0" timeOffset="23989.22">15395 7319 68 0,'7'15'34'0,"-24"17"-46"0,10-29 60 16,-11 9-48-16,-3 7 0 15,-4 3-11-15,0-6 0 16,4-7-1-16,0-9 1 15</inkml:trace>
  <inkml:trace contextRef="#ctx0" brushRef="#br0" timeOffset="24680.91">16263 7243 64 0,'7'29'32'0,"0"-4"-33"0,-3-22 52 15,-1 0-52-15,-3-3 1 16,7-6 0-16,0-7 0 16,7-3 0-16,1-2 0 15,-5-1 0-15,1-3 0 16,-1 6 0-16,1 0 0 15,-4 7-2-15,0 3 1 16,-3 3-1-16,3 6 0 0,3 0 0 16,1 0 0-16,3 3-1 15,-4 1 1-15,1-1 2 16,0 3 0-16,-1 4 0 16,-3-1 0-16,0-2 0 15,-3-1 0-15,-1-3 0 16,1-6 0-16,3-3-1 15,0-3 1-15,4-3-1 16,3-4 1-16,0-3 0 16,3 1 0-16,5-1 0 15,-1 0 0-15,0-2 0 16,-3 11 1-16,-1 7-1 16,-3 13 0-16,-3 3 0 15,-4-4 1-15,0 4-1 16,0-4 0-16,0 1 0 0,0-1 0 15,0 1 0-15,4-4 0 16,-4-2 0-16,3-4 0 16,1-3-6-16,0-3 0 15,-1-4-10-15,-3-8 0 16</inkml:trace>
  <inkml:trace contextRef="#ctx0" brushRef="#br0" timeOffset="24877.06">17018 7108 48 0,'-4'38'24'0,"-20"12"-19"0,20-43 34 16,-3-1-40-16,-3 3 1 0,3-3 0 16,0 1 0-16,3-4-2 15,0-3 0-15,4 0-7 16,8-6 0-16,-1-10-5 15,0-12 0-15</inkml:trace>
  <inkml:trace contextRef="#ctx0" brushRef="#br0" timeOffset="25058.3">16979 6701 26 0,'18'-16'13'0,"7"13"-6"16,-18 3 16-16,0 0-23 15,0-3 1-15,3-3-1 0,1-1 0 16,-1-5-3-16,5-10 1 16,2 0-6-1,4-3 1-15,4-3-2 0,0-1 1 16</inkml:trace>
  <inkml:trace contextRef="#ctx0" brushRef="#br0" timeOffset="25445.2">17385 6450 35 0,'7'28'17'0,"4"44"-16"0,-11-50 37 0,3 6-35 0,-3 13 1 15,0 6 1 1,0 19 0-16,4 16-6 0,3 5 0 0,0-5 4 16,3-10 1-16,-3-12-3 15,0-10 1-15,4-16-1 16,0-12 1-16,-8-12-2 15,-6-10 0-15,-4-7 0 16,-8 1 0-16,1-3 0 16,-3-1 1-16,-5-8-2 15,-2 2 1-15,-1 6-1 16,0 7 1-16,1 6-1 16,6 4 1-16,4-1-1 15,7 7 1-15,7 2 0 16,7 4 1-16,4 6 0 15,3 0 0-15,3-6 0 16,1 0 0-16,3-3-1 0,4-1 1 16,3-5-3-16,7-4 0 15,1-3-7-15,-1-3 0 16,-3-9-6-16,3-13 0 16</inkml:trace>
  <inkml:trace contextRef="#ctx0" brushRef="#br0" timeOffset="25803.79">17840 7322 59 0,'-18'59'29'0,"-17"7"-37"0,24-44 55 0,1 6-47 16,-1 7 0-16,1-7-1 15,3-9 0-15,3-16 1 16,4-12 0-16,4-13-1 15,-1-13 1-15,4 1-1 16,-3-13 0-16,3 0 0 16,0 0 1-16,0-7-5 15,0-2 1-15,4 9 0 16,-1 0 0-16,4 12 0 16,4 7 0-16,3 9 3 15,4 13 0-15,-1 6 4 16,-2 12 0-16,2 10 0 15,-13 7 1-15,-11-1-1 16,-7 9 0-16,-7 1-4 16,-18-7 1-16,0-5-6 0,1-11 1 15,-1-9-10-15,4-6 1 16</inkml:trace>
  <inkml:trace contextRef="#ctx0" brushRef="#br0" timeOffset="26076.31">18235 6397 56 0,'11'18'28'0,"-11"8"-25"0,0-14 48 15,-4 13-50-15,1 13 0 0,-4 12 0 16,0 3 1-1,-1 19-3-15,5 7 0 0,-1 9 1 16,1-16 0-16,-1-10-3 16,1-11 0-1,-1-17-3-15,1-18 0 0,-1-19-5 16,-3-13 0-16,0-3-7 16,-7 0 1-16</inkml:trace>
  <inkml:trace contextRef="#ctx0" brushRef="#br0" timeOffset="26464.92">18041 6923 33 0,'4'22'16'0,"27"-3"-4"0,-13-13 24 0,3-2-30 0,4 2 1 0,7-3 1 32,6-3 1-32,8-3-11 0,4 0 0 0,-4-4 8 0,-4 4 0 15,-10 0-3-15,-1 0 0 16,-9 3-3-16,-8 0 1 31,-14 3-2-31,-4 0 0 16,-3 4-1-16,-4-1 0 0,-3 6-1 15,0 7 0 1,-3 6 0-16,2 4 1 0,5-4 0 16,-1 0 1-16,4-6 0 15,4-1 0-15,6-5 1 16,8-4 1-16,3-2-1 15,0-4 0-15,4 3 0 16,-8 0 0-16,-3-3 0 16,0 1 0-16,-3 2 0 15,-4 3 0-15,-4 4-4 16,-3 2 1-16,-7 1-5 16,-7 0 1-16,3-4-8 15,1-2 0-15</inkml:trace>
  <inkml:trace contextRef="#ctx0" brushRef="#br0" timeOffset="26904.51">18800 7284 57 0,'21'35'28'0,"0"2"-32"15,-18-31 51-15,1 16-47 16,-8 7 1-16,-3 8-1 15,-7 4 0-15,-3-6-3 16,-5-7 0-16,-9-6-13 16,-5-16 1-16</inkml:trace>
  <inkml:trace contextRef="#ctx0" brushRef="#br0" timeOffset="27503.72">19614 7422 45 0,'8'-3'22'0,"-5"12"-7"0,-3-9 23 16,0 0-35-16,0 0 1 15,0 0 3-15,0 0 0 0,7 0-9 16,0 0 1 0,0 3 4-16,4-6 1 15,3 3-5-15,0-3 1 16,4 3-9-16,3-6 0 0,-4-3-10 15,1-1 1-15</inkml:trace>
  <inkml:trace contextRef="#ctx0" brushRef="#br0" timeOffset="27715.91">20055 7359 62 0,'25'19'31'0,"-11"-9"-31"16,-14-10 53-16,7 3-53 16,0-3 1-16,0 0-1 15,0-3 1-15,-3 3-2 16,3-4 1-16,0-2-7 0,0 0 1 16,4 0-13-1,-4-1 1-15</inkml:trace>
  <inkml:trace contextRef="#ctx0" brushRef="#br0" timeOffset="27908.86">20500 7388 31 0,'28'12'15'0,"-10"4"-13"0,-11-16 9 0,0 0-14 15,3-3 0-15,5-4-10 16,-1 1 0-16,0-3 13 16,0-1 1-1</inkml:trace>
  <inkml:trace contextRef="#ctx0" brushRef="#br0" timeOffset="28076.75">20987 7319 62 0,'46'40'31'0,"10"-21"-50"0,-42-19 72 0,4 0-61 0,-1-6 0 0,-6-7-23 0,-14-5 0 0</inkml:trace>
  <inkml:trace contextRef="#ctx0" brushRef="#br0" timeOffset="29814.51">8467 8554 47 0,'3'16'23'0,"4"-10"-12"0,-7-3 24 0,4 0-32 15,-4-3 0-15,7 3 2 16,0-3 0-16,3 0-6 16,5-3 1-16,2-6 4 15,8-4 0-15,7 4-2 16,-4 0 1-16,0-1-2 0,-3 1 1 15,-4 2-2-15,-3 11 1 16,-11 2-3-16,-4 3 1 16,-10 4-1-16,-3-1 1 15,-1 1-1-15,-3-1 1 16,0 4 0-16,0 3 0 16,-4 3 0-16,4 0 1 15,3 3 0-15,4 3 0 16,0-3 0-16,0 0 1 15,7-3 0-15,4-3 0 16,6-3 0-16,11-7 1 0,8-9-4 16,2-3 1-16,5 0-7 15,-1-10 0-15,-10 4-10 16,-8 0 1-16</inkml:trace>
  <inkml:trace contextRef="#ctx0" brushRef="#br0" timeOffset="30383.32">9123 8516 39 0,'67'-34'19'0,"0"-4"-12"0,-53 26 23 16,-3-4-26-16,-8-6 1 15,-10-3 2-15,-14-3 0 0,-7-10-9 16,-18 10 1-16,-14 6 5 16,-14 3 1-16,0 4-3 15,-18 11 1-15,14 17-2 16,1 9 0-16,-1 3-1 16,1 3 0-16,6 7-2 15,4-4 1-15,3 7-2 16,8 9 0-16,10 6-1 15,7 16 0-15,18 13 1 16,11 5 1-16,13 11 1 16,18 2 1-16,18-12 3 15,21-7 0-15,7-24 2 16,32-17 1-16,14-27-1 16,3-26 0-16,1-24-1 15,3-20 1-15,-29-15-3 16,-20-6 0-16,-25-1-6 15,-25 7 0-15,-18 10-15 0,-17 5 1 16</inkml:trace>
  <inkml:trace contextRef="#ctx0" brushRef="#br0" timeOffset="31682.39">10255 8808 44 0,'25'-16'22'0,"-11"7"-6"0,-10 3 22 0,-4 6-34 15,0 0 1-15,0 0 2 16,-7 9 0-16,-4 7-9 15,-3 3 1-15,-7 3 5 16,-8 3 0-16,-9 6-2 0,-5 4 1 16,-3 2-2-16,-3 7 1 15,0 6-1-15,-1 7 0 16,4 12 0-16,11 3 0 16,7 0-1-16,7-16 1 15,14 13 0-15,14-9 0 16,17-10-1-16,15-19 0 15,18-12-1-15,3-16 0 16,-4-3-6-16,1-3 1 16,-1-6-14-16,-21-7 0 15,1 0-1-15,-8 1 1 16</inkml:trace>
  <inkml:trace contextRef="#ctx0" brushRef="#br0" timeOffset="31959.82">10407 9429 56 0,'-4'16'28'0,"-6"-7"-32"15,10-3 56-15,0 4-49 16,0 5 0-16,0 4 1 15,3 3 0-15,4-3-6 0,8 0 1 16,-1-7 3 0,3-5 0-16,4-1-2 15,1-3 0-15,-1-9 0 0,-4-10 0 16,1-6-5-16,0-6 0 16,-1 3-14-16,-10-3 1 15</inkml:trace>
  <inkml:trace contextRef="#ctx0" brushRef="#br0" timeOffset="32320.35">10823 9583 58 0,'14'15'29'0,"-10"-18"-33"0,-4-3 41 0,0-4-37 15,-4-5 1-15,1-7 1 16,-1-3 0-16,1 0-2 16,-1-4 1-16,4 1 1 15,0 0 0-15,7 6 0 16,4 3 0-16,7 4 0 15,3 2 0-15,3 4-2 16,5 2 0-16,-5-2-4 16,-3 3 0-16,-3-1-4 0,0 1 0 15,-1-3-10 1,-3 2 0-16</inkml:trace>
  <inkml:trace contextRef="#ctx0" brushRef="#br0" timeOffset="32583.32">11190 9385 67 0,'18'50'33'0,"-4"-31"-37"0,-11-6 61 16,4 5-57-16,1 7 1 0,-1-3 2 16,0-3 1-16,0 3-4 15,0-6 0-15,0 0 2 16,0-7 0-16,3-6 0 15,-3 0 0-15,1-9-2 16,6-7 1-16,0-9-4 16,7-6 1-16,0 0-7 15,0-6 0-15,4-1-10 16,-4 4 1-16,-3-1-3 16,3 4 0-16</inkml:trace>
  <inkml:trace contextRef="#ctx0" brushRef="#br0" timeOffset="32908.04">11546 9514 59 0,'11'31'29'0,"7"-12"-35"16,-11-16 60-16,7 0-52 0,7-3 0 16,0-6-2-16,4-4 1 15,-4-2-3-15,0-7 1 16,-3 0 1-16,-4 0 0 15,-3 1-1-15,-8-1 0 16,-3-3 0-16,-7 3 1 16,-4 6-1-16,1 10 0 15,-4 10 0-15,0 5 1 0,-1 10-1 16,1 9 1 0,4 4 0-16,3-7 1 0,3 7-1 15,8-7 1-15,3-3-1 16,7-3 0-16,4-10-1 15,3-8 1-15,3-8-6 16,5-5 1-16,-5 0-12 16,-3-7 1-16</inkml:trace>
  <inkml:trace contextRef="#ctx0" brushRef="#br0" timeOffset="33162.35">12181 9241 37 0,'-10'12'18'0,"-22"4"-14"16,18-10 20-16,-4 7-24 16,-10-4 1-16,0 4 0 15,0 2 0-15,3 1-1 0,4 0 0 16,10 0 4-16,8-1 1 16,13 1 1-16,11 3 0 15,8 0 2-15,2-1 0 16,1 4-2-16,-7 0 1 15,-7 0-5-15,-11-3 1 16,-18 6-8-16,-14-6 0 16,-14 0-13-16,-10-7 0 15</inkml:trace>
  <inkml:trace contextRef="#ctx0" brushRef="#br0" timeOffset="33614.64">13395 9316 66 0,'18'41'33'0,"3"9"-34"0,-14-37 54 16,-4 2-53-16,-3 7 0 0,0 0-1 16,0 0 1-16,-3-3-7 15,-1-3 0-15,1-13-12 16,-8-10 1-16</inkml:trace>
  <inkml:trace contextRef="#ctx0" brushRef="#br0" timeOffset="33793.41">13282 9150 59 0,'21'19'29'0,"0"-13"-34"16,-10-9 43-16,3 0-47 16,4-4 1-16,3 4-22 15,-3-3 0-15</inkml:trace>
  <inkml:trace contextRef="#ctx0" brushRef="#br0" timeOffset="34108.03">13561 9501 45 0,'7'19'22'0,"-4"-13"-22"0,1-12 31 15,3-4-32-15,0-2 0 16,0-1 0-16,0-5 1 16,0-7 0-16,0-4 1 15,0-2-1-15,0 0 0 0,0 2 0 16,4 4 1-16,0 6 1 15,3 7 1-15,7 9 2 16,4 12 1-16,3 10 1 16,0 12 0-16,-3 1 1 62,-1 2 1-62,1 4-4 0,0-4 0 0,-1-5-4 0,5-8 1 0,-8-8-9 0,0-4 1 0,-3-18-14 16,-11-4 0-16</inkml:trace>
  <inkml:trace contextRef="#ctx0" brushRef="#br0" timeOffset="36061.71">15304 9084 46 0,'17'6'23'0,"-27"1"-14"0,3-1 23 15,-8 0-30-15,-6 10 1 16,-3-1 0-16,-5 1 1 0,-2 3-5 15,-5 0 0 1,5-4 3-16,2 4 1 16,5 3-2-16,6-3 0 0,7-3 0 15,8-4 0-15,10 1-1 16,11-1 1-16,6-2-1 16,4-1 1-16,8 1-1 15,-1-1 0-15,-7 4 0 16,-7-1 0-16,-6 1 0 15,-15 5 0-15,-11 11-1 16,-7 5 0-16,-10-6-5 16,-11 1 1-16,-3-4-10 15,3-10 0 32,4-5-1-47,14-7 0 0</inkml:trace>
  <inkml:trace contextRef="#ctx0" brushRef="#br0" timeOffset="36629.73">15399 9492 53 0,'3'25'26'0,"4"25"-30"0,-7-44 53 0,0 16-49 15,4 6 1-15,-4 10 0 16,0 6 1-16,-4 6-3 15,-3 0 1-15,4-9 0 16,3-13 0-16,0-15 0 16,0-13 0-16,0-16-1 15,3-15 1-15,1-13-1 16,-4 6 1-16,3-9-1 16,-3-9 0-16,0-1 1 15,0-2 0-15,4-1 0 16,3 10 0-16,4 6 0 15,-1 6 1-15,4 7 0 0,4 6 0 16,7 9 0-16,-1 7 0 16,1 9 1-16,-4 6 0 15,-3 10-1-15,-11 9 0 16,-11 0 0-16,-10 6 0 16,-11 7-1-16,-3 0 1 15,0-4-5-15,-4-9 1 16,8-6-8-16,-1 0 0 15,7-13-6-15,8-9 0 16</inkml:trace>
  <inkml:trace contextRef="#ctx0" brushRef="#br0" timeOffset="37427.18">16115 9294 54 0,'0'0'27'0,"-4"0"-28"0,1-3 49 0,-8 0-47 15,-3 3 0-15,-7 0 1 16,-4 6 0-16,-3 4-3 16,0-1 1-16,0 3 2 15,-4 10 1-15,7-6-2 16,0 6 1-16,4-3-1 16,7 0 0-16,7 0-1 15,7-4 1-15,7-5-2 16,11-7 1-16,3-6-1 15,0-4 0-15,4-2-1 0,0-4 1 16,-8-2 0 0,1-4 1-16,-4 3 0 15,0 7 0-15,-3 3 0 0,-4 6 0 16,0 3 0-16,0 6 1 16,0 0 0-16,0 4 0 15,0 3 0-15,0-1 0 16,0 4 0-16,0 3 0 15,0 0-1-15,0 0 1 16,0 0-5-16,0-9 1 16,4-7-8-16,7-6 0 15,-1-6-7-15,-3-10 0 16</inkml:trace>
  <inkml:trace contextRef="#ctx0" brushRef="#br0" timeOffset="37981.65">16538 9188 40 0,'14'3'20'0,"4"15"-11"16,-18-18 29-16,4 4-36 15,-4-4 1-15,-4 3 1 16,-3-3 0-16,-4 3-4 16,-6 0 0-16,-8 0 4 15,-3 7 1-15,3-1-1 16,0 3 0-16,-3 7 0 15,11 3 0-15,-1 0-1 16,4 3 0-16,3 0-1 16,4 0 0-16,7 4-1 0,4-1 0 15,-1-3 0-15,4-3 0 16,4-3-1-16,-1 0 1 16,8-7-2-16,3-6 1 15,7-6 0-15,4-9 0 16,7-4 0-16,3-12 0 15,4 3-1-15,-3 0 1 16,-5-6-1-16,-6-3 1 16,-4 0-1-16,-3-4 1 0,0 7-1 15,-11-4 1-15,-4 7-1 16,-3 0 1 0,-3 10-1-16,-8 2 1 0,-3 7 0 15,-3 6 0-15,-1 6-1 16,-3 3 1-16,0 17 0 15,0 2 0-15,3 6 0 16,4 1 0-16,7 2 0 16,4 1 1-16,6-3-1 15,8-7 1-15,3-6-1 16,11-10 1-16,10-12-5 16,1-6 1-16,-1-7-13 15,-10-5 1-15,-4 2-5 16,0-9 1-16</inkml:trace>
  <inkml:trace contextRef="#ctx0" brushRef="#br0" timeOffset="38761.69">18344 8360 48 0,'-3'12'24'0,"-61"54"-20"0,43-50 42 0,-7 15-45 16,-14 10 0-16,-1 12 0 15,1 22 0-15,-4 13-1 16,0 19 0-16,8 25 1 16,6 9 1-16,4 3-1 15,17-6 1-15,14-3-1 16,12-32 0-16,20-24-6 15,7-23 1-15,4-28-13 16,0-15 0-16</inkml:trace>
  <inkml:trace contextRef="#ctx0" brushRef="#br0" timeOffset="39571.01">18486 9545 25 0,'-7'19'12'0,"14"-13"5"0,-7-6 3 16,0 0-14-16,0 0 0 16,0 0 7-16,3-6 1 15,1 0-15-15,6-4 1 16,4-6 10-16,4-6 0 0,10-15-2 16,4-16 0-16,-4-13-4 15,-3-10 0 1,0-14-2-16,-4-11 0 15,-4 4-1-15,-6-3 1 0,-4 12-3 16,-7 19 0-16,0 6-3 16,-4 10 1-16,1 12-2 15,-4 16 0-15,-4 12-1 16,-3 17 0-16,0 11 1 16,3 13 1-16,4 13 2 15,4 22 0-15,3 12 2 16,3 7 1-16,1 9 1 15,7 3 1 1,3-3-1-16,0-10 0 0,0-6 0 16,0-9 0-16,0-12-2 15,4-14 1-15,3-8-8 16,0-10 1 0,7-10-11-1,-7-9 0-15</inkml:trace>
  <inkml:trace contextRef="#ctx0" brushRef="#br0" timeOffset="39785.56">19103 9304 59 0,'-7'21'29'0,"-7"5"-25"0,10-20 48 15,-3 3-50-15,4 4 0 0,-4-1 1 16,0 1 1-16,3-4-7 15,0-2 1-15,4-7-5 16,0-7 1-16,0-8-13 16,-3-4 1-16</inkml:trace>
  <inkml:trace contextRef="#ctx0" brushRef="#br0" timeOffset="39945.91">19011 9122 49 0,'7'28'24'0,"4"-38"-27"0,-11 10 32 0,3-9-35 16,4 3 1-16,4-4-19 16,-4 4 0-16</inkml:trace>
  <inkml:trace contextRef="#ctx0" brushRef="#br0" timeOffset="40474.67">19205 9357 57 0,'7'44'28'0,"-7"-13"-36"0,0-28 49 15,-3 0-41-15,3 1 0 0,-4-1 0 16,4 0 0-16,0-3 0 15,4-3 0-15,3-4 0 16,0-5 0-16,3-7-1 16,5 0 1-16,-1-3 0 15,3 0 1-15,4 0-1 16,1 7 1-16,2 5-1 16,-2 4 1-16,-1 6-1 15,0 0 1-15,0 3 0 16,4 3 0-16,-8 1 0 15,1-7 0-15,0 0 0 16,-1-7 0-16,-3-5 0 16,0-4 0-16,1 0-1 15,-5 1 1-15,1-4-1 16,-4 0 1-16,-4 0-1 16,-3 4 1-16,-3 2-1 0,-1 10 1 15,-3 6-1 1,0 7 0-16,-3 2 0 0,3 4 1 15,3 3-1-15,0 9 1 16,4 0-1-16,4-3 1 16,3 0-1-16,0 0 1 15,7-6-1-15,4-6 1 16,3-7-4-16,7-6 1 16,0-9-7-16,1-1 0 0,2-6-9 15,1-6 1 1</inkml:trace>
  <inkml:trace contextRef="#ctx0" brushRef="#br0" timeOffset="40741.74">20137 9006 44 0,'0'0'22'0,"-18"18"-16"0,11-11 32 0,-7-4-36 16,-7 0 1-16,-1 6 0 15,-6-2 1-15,4 5-5 16,-1 1 0-16,4-4 3 15,7 1 1-15,3 2-2 16,11 1 1-16,14-1 0 16,7 4 1-16,7 0 0 15,1 6 1-15,-5-1 0 16,-2 8 0-16,-5-1-2 16,-10 6 1-16,-10-2-4 0,-15-1 0 15,-14-3-9-15,-6-3 0 16,-5-9-10-1,-6-6 1-15</inkml:trace>
  <inkml:trace contextRef="#ctx0" brushRef="#br0" timeOffset="41190.64">20659 9592 78 0,'24'28'39'0,"-17"10"-52"0,-7-26 71 16,-7 10-59-16,-7 0 1 15,-10 3-11-15,-12 4 0 16,-3-7-1-16,1-7 1 16,9-15-9-16,5-3 0 15</inkml:trace>
  <inkml:trace contextRef="#ctx0" brushRef="#br0" timeOffset="41778.87">22197 8946 62 0,'-4'0'31'0,"-13"6"-38"0,10-3 60 0,-8 4-51 0,-2-1 1 0,-4 3 0 0,-4 4 0 0,0-1-4 16,1 4 1-1,-12 34 2 1,8 7 1-16,10 6-1 16,15 2 0-16,10-5-1 15,7-10 1-15,7-9-1 16,7-13 0-16,8-9-6 15,3-10 1-15,-1-9-12 16,-2-6 0-16,-12-6-4 16,-6-10 0-16</inkml:trace>
  <inkml:trace contextRef="#ctx0" brushRef="#br0" timeOffset="42081.84">22486 9216 74 0,'7'40'37'0,"-7"4"-50"0,-3-31 72 16,-1 3-60-16,-3-4 1 0,3 4-6 15,1-7 1 1,-1-6-1-16,8-9 1 0,3-10-15 16,-7-6 1-16</inkml:trace>
  <inkml:trace contextRef="#ctx0" brushRef="#br0" timeOffset="42273.82">22468 8962 55 0,'15'22'27'0,"-12"-16"-25"0,-3-6 40 15,0 0-42-15,0 0 1 0,0 0 0 16,7-3 1-16,4 3-5 15,-1 0 0-15,1 3-8 16,-1 3 0-16,-2 0-5 0,6-2 1 16</inkml:trace>
  <inkml:trace contextRef="#ctx0" brushRef="#br0" timeOffset="42534.33">22772 9347 54 0,'14'38'27'0,"-14"-22"-36"0,0-16 49 16,0-10-39-16,0-2 1 15,0-10 2-15,0-3 0 16,0 0-4-16,0-4 0 0,3 1 2 16,5-3 1-16,-1 3-1 15,3-1 1-15,1 11-1 16,3-1 0-16,-4 9-4 15,8 4 0-15,0 3-6 16,-1 0 0-16,1 3-9 16,0-3 1-16</inkml:trace>
  <inkml:trace contextRef="#ctx0" brushRef="#br0" timeOffset="42860.81">23305 9031 38 0,'21'0'19'0,"-7"-7"-10"16,-14 7 24-16,0 0-29 0,0 0 0 15,0 4 4-15,-4-1 0 16,-3 0-8-16,0 0 0 16,-3 0 7-16,-1 0 0 15,-3 0-2-15,-4 4 1 16,-3 5-2-16,0 7 1 15,0 3-3-15,0 3 1 16,-1 6-2-16,5 10 0 16,3 3 0-16,7-6 1 15,7-4-3-15,10-2 0 0,15-7-4 16,10-13 1-16,7-9-4 16,1-15 0-16,-8-16-9 15,0-4 1-15,-6-12-4 16,2-12 1-16</inkml:trace>
  <inkml:trace contextRef="#ctx0" brushRef="#br0" timeOffset="43098.74">23686 8357 50 0,'14'25'25'0,"0"50"-18"15,-11-50 46-15,-3 13-51 16,-7 12 1-16,-3 16 0 15,-1 3 0-15,0 3-4 0,-6 0 0 16,-1 3 2-16,8 0 1 16,3-9-4-1,3 0 1-15,0-6-3 0,8-7 1 16,3-12-6-16,0-13 0 16,4-9-7-16,-1-7 0 15,-3-2-1-15,0-7 1 16</inkml:trace>
  <inkml:trace contextRef="#ctx0" brushRef="#br0" timeOffset="43354.89">23756 9344 45 0,'25'-6'22'0,"14"9"-19"0,-25-3 43 0,7-6-43 16,0-4 0-16,0-5 1 0,-3-1 0 0,-4-3-6 16,0 0 1-16,0 1 3 15,-7-4 0-15,-3 6-2 16,-8 0 1-16,-3 4-1 15,-7 12 1 1,0 6-1-16,0 4 0 0,0 5-1 16,3 7 1-16,4 6 0 15,4 1 0-15,3-4-1 16,7 0 1-16,7-3-2 16,3-7 1-16,-3-2-6 15,8-4 0-15,-1-9-9 16,0-9 0-1</inkml:trace>
  <inkml:trace contextRef="#ctx0" brushRef="#br0" timeOffset="43642.12">24483 9040 50 0,'-21'16'25'0,"-32"-7"-27"0,39-6 39 0,-8 4-36 16,-6 2 0-16,0 4 0 0,3-1 1 16,1 4-2-16,2-1 0 15,8 1 1-15,11-3 1 16,10 2-1-16,7-2 1 0,11 3-1 16,6-1 0-16,5 7 0 15,-5 0 0-15,-6 0-2 16,-11 3 1-16,-10 0-6 15,-11 0 0-15,-11 7-10 16,-10-1 1-16</inkml:trace>
  <inkml:trace contextRef="#ctx0" brushRef="#br0" timeOffset="43856.38">24606 9482 57 0,'0'38'28'0,"-31"12"-35"16,27-44 46-16,-7 7-39 0,-3-1 0 16,-3 4-20-16,-1-6 1 15,-3-4 14-15,3-6 0 16</inkml:trace>
  <inkml:trace contextRef="#ctx0" brushRef="#br0" timeOffset="47394">26127 8325 42 0,'7'0'21'0,"-7"22"-14"0,0-9 21 16,0 5-25-16,0 11 1 15,-4-1 2-15,-3 13 0 16,4 15-8-16,-1 19 1 16,1 16 4-16,-8 7 0 15,0-1-2-15,1 0 1 16,3-16-5-16,0-12 0 0,3-18-8 15,1-20 1-15,3-18-6 16,0-26 1-16</inkml:trace>
  <inkml:trace contextRef="#ctx0" brushRef="#br0" timeOffset="47649.65">26095 9056 49 0,'11'6'24'0,"10"-12"-22"16,-11 6 43-16,1 3-43 15,-1 0 0-15,12 6 2 16,2 1 0-16,1 2-5 16,-4 4 1-16,-7 0 2 15,-7 3 0-15,-10 6-1 16,-11 6 0-16,-7 10-2 15,-11 0 0-15,-7-7-7 0,-3-3 0 16,3-9-9 0,0-6 0-16</inkml:trace>
  <inkml:trace contextRef="#ctx0" brushRef="#br0" timeOffset="48086.43">26698 9184 64 0,'7'7'32'0,"-10"-7"-44"16,-1 0 56-16,-6 0-44 15,-12 0 0-15,-6 3 0 16,0 0 1-16,-4 6-1 15,4 1 0-15,0 2 0 16,3 1 1-16,4-4-2 16,7 1 1-16,0-4-3 15,14-3 1-15,14 0-2 16,4-6 1-16,6-3-2 16,4-4 1-16,4 1 1 15,-4 0 0-15,-3-4 1 16,0 7 1-16,-4 3 0 0,-3 3 1 15,-8 3 1-15,4 9 1 16,-3 7 0 0,-4 0 1-16,0 3-1 0,0 3 0 15,-3 0 0-15,-4-3 0 16,0-3-8-16,0-4 1 16,3-2-9-16,1-13 0 15</inkml:trace>
  <inkml:trace contextRef="#ctx0" brushRef="#br0" timeOffset="48415.49">27160 9097 49 0,'7'28'24'0,"-38"-13"-21"0,17-11 39 0,-4-1-42 16,-7 0 1-16,1 3 0 15,-5-3 1-15,1 0-3 16,3 1 1-16,4-1 1 16,7 0 1-16,11 0-1 15,10 3 0-15,14 1 0 16,0 2 1-16,11 3-1 16,-1 4 0-16,-2 9-1 15,-8-3 1-15,-7 6-1 16,-14 1 1-16,-7-1-2 0,-7-3 1 15,0-6-6 1,-4-4 1-16,4-5-10 16,0-4 0-16,7-9-2 15,7-6 1-15</inkml:trace>
  <inkml:trace contextRef="#ctx0" brushRef="#br0" timeOffset="48627.44">27319 9238 57 0,'14'47'28'0,"-14"-19"-37"0,0-19 58 0,-3 1-50 16,-1 2 1-16,1 1 0 16,-1-4 0-16,1 1-1 15,-1-4 1-15,4-6-7 16,0-6 1-16,0-7-10 15,4-12 1-15</inkml:trace>
  <inkml:trace contextRef="#ctx0" brushRef="#br0" timeOffset="48822.84">27347 8946 52 0,'22'3'26'0,"-12"0"-27"16,-6-3 41-16,-1 3-40 0,1 1 1 16,-1-1-1-1,1-3 1-15,3 3-6 0,7 0 0 16,0 0-10-16,-3-3 1 16</inkml:trace>
  <inkml:trace contextRef="#ctx0" brushRef="#br0" timeOffset="49361.08">27831 9140 60 0,'10'16'30'0,"8"-19"-32"0,-15 0 51 16,-3 3-49-16,0 0 0 16,-3-3 1-16,-4 3 0 15,-4 3-1-15,-6 3 0 16,-5 7 1-16,-2-4 0 15,-1 10 0-15,0 3 1 16,4 6-2-16,4 10 1 16,6-10 0-16,7 0 0 15,8 0-1-15,10 1 1 0,7-7-3 32,7-4 1-32,1-5-5 15,2-10 1-15,-2-3-10 0,-5-3 1 16,-6-10-5-16,-4-5 1 0</inkml:trace>
  <inkml:trace contextRef="#ctx0" brushRef="#br0" timeOffset="50065.91">28303 9084 48 0,'25'-3'24'0,"-14"19"-25"16,-11-13 44-16,-4 6-42 15,-6 1 0-15,-5 2-1 16,-2 1 1-16,-4-4-1 0,-4 4 0 16,0-4 0-1,1 0 1-15,2 1-1 16,5-4 0-16,3-3 1 0,7 7 0 16,3-1-1-16,11 7 0 15,11-1 0-15,10 4 1 16,7 3-1-16,-3 6 1 15,-4-3-2-15,-7 1 1 16,-7-5-1-16,-6 1 1 16,-16 0-1-16,-16 0 0 15,-11-3-7-15,-11 0 1 16,-18-7-8-16,4-8 0 16</inkml:trace>
  <inkml:trace contextRef="#ctx0" brushRef="#br0" timeOffset="50622.31">28804 7880 48 0,'0'28'24'0,"7"25"-21"0,0-31 39 0,8 22-39 16,6 28 0-16,0 29 1 15,14 27 1-15,22 38-7 16,-8 10 0-16,-10 6 4 16,-11 6 0-16,-21-6-3 15,-21 6 1 1,-21-3-4-1,-22-25 0-15,-20-25-13 0,-19-19 1 0</inkml:trace>
  <inkml:trace contextRef="#ctx0" brushRef="#br0" timeOffset="52542.76">8551 10937 60 0,'0'13'30'0,"14"6"-23"0,-10-13 31 15,0 0-32-15,3 4 0 16,0-4 2-16,7 3 0 15,3 1-11-15,5 2 1 16,6-12 6-16,7 0 0 16,4-12-3-16,0 2 1 15,-4 1-2-15,-10 6 0 16,-1 0-1-16,-20 9 0 16,-8 6 0-16,-10 10 0 15,-14 0-1-15,-4 3 0 16,0 0 0-16,-3 1 0 15,7-1 0-15,0 0 1 16,10-3 0-16,8-7 0 16,6-2 0-16,8-1 1 0,10 1 1 15,10-4 0-15,8 1 0 16,0-4 0-16,0 7 0 16,-1-1 0-16,-13 7-1 15,-7 3 0-15,-15 6-1 16,-21 7 1-16,-10 2-3 15,-7 4 0-15,-4-10-3 16,0-9 0-16,-10-12-12 16,3-7 0-16,14-13-1 15,11-2 1-15</inkml:trace>
  <inkml:trace contextRef="#ctx0" brushRef="#br0" timeOffset="53068.86">9313 11013 57 0,'67'-38'28'0,"-35"-19"-35"0,-25 39 56 0,-7-4-47 15,-3-7 0-15,-11 1 3 16,-15 3 1 0,-17-3-7-16,-3 6 0 0,-18 3 4 15,-11 4 1-15,-10 5-2 16,-3 7 0-16,2 9-1 15,8 1 0-15,0 14-3 16,3 5 0-16,4 8-2 16,7 13 0-16,7 10-2 15,4 15 0-15,-1 22 0 16,15 9 0-16,14 16 3 16,10 7 1-16,18-4 3 15,14-12 0-15,18-19 2 16,18-25 1-16,17-29 1 0,35-21 0 15,28-25-1-15,22-32 1 16,21-31-2-16,-7-16 0 16,-22-6-1-16,-17 6 0 15,-24 3-6-15,-36 4 0 16,-32 6-15-16,-35 12 1 16</inkml:trace>
  <inkml:trace contextRef="#ctx0" brushRef="#br0" timeOffset="55981.44">10174 11329 53 0,'4'38'26'0,"-1"12"-21"16,1-28 27-16,-1 13-31 16,1 18 0-16,-4 13 0 15,0 12 1-15,-4 0-3 16,-3 1 0-16,-3-13-1 16,-1-10 1-16,-7-21-7 15,4-20 1-15,0-18-8 16,0-25 0-16</inkml:trace>
  <inkml:trace contextRef="#ctx0" brushRef="#br0" timeOffset="57301.64">10033 11417 47 0,'7'25'23'0,"0"-15"-18"0,-7-7 38 15,0-3-40-15,0 0 0 16,7-7 5-16,4-2 0 16,3-4-9-16,4-8 1 15,6-5 6-15,8-8 0 16,10-7-1-16,11-6 0 16,11 3-2-16,-1 0 1 0,-3 10 0 15,-7 6 0-15,-7 12-3 16,-11 16 1-16,-14 6-1 15,-14 19 0-15,-17 10-1 16,-15 9 0-16,-17 6-2 16,-11 3 1-16,0 10-2 15,0-4 1-15,0-5-2 16,4-7 1-16,3-6-3 16,7-7 1 30,7-3-1-46,11-9 0 0,11-6 1 0,10-3 0 0,10-4 2 16,4 0 0-16,11 1 3 0,-4 2 0 0,4 4 1 16,3 3 1-16,0-3 0 15,-3 2 1-15,-7 4 0 16,-1 3 0-16,-3 4-1 16,1-7 1-16,-1-4-2 0,3 1 1 15,4-6-1 1,4-4 0-16,0-3 0 0,3-2 0 15,4-4-1-15,0-7 1 16,-1-8-1-16,1-4 0 16,-4 0-1-16,-3 3 1 15,-4-6-1-15,-7 0 1 16,-3 0-3-16,-4 4 0 16,-7 2 0-16,0 3 0 15,-7 10-1-15,0 10 1 0,-4 5 0 16,1 1 0-1,-5-1 1-15,5 4 1 0,-1 0 2 16,4-1 0-16,7 4 1 16,4 0 1-16,3 0 0 15,3-7 0-15,8 1 0 16,0-4 0-16,3-6-2 16,7-3 0-16,7-9-5 15,1-1 0-15,6 1-2 16,-3-10 1-16,7 7 0 15,-8-1 0-15,-2 1 2 16,-5-1 0-16,-2-3 4 16,-8 1 1-16,-3-1 1 15,-8 3 0-15,-3 4 1 16,-7 3 0-16,-7 3-2 0,-7 6 1 16,-4 3-1-16,1 3 1 15,-8-2-2-15,4 2 1 16,0 7 0-16,3 0 0 15,4 2-1-15,7 1 0 16,10 0-1-16,12-3 1 16,2-7-1-16,15-9 1 15,7-9-1-15,0-7 0 16,-4 3-2-16,-7 1 1 16,-7-4 0-16,-3 1 1 0,-4-1-1 15,-3 3 1 1,-4 4-3-16,-7 3 0 0,-7 2 0 15,-1 8 0-15,-2 5-1 16,-4 0 1-16,-4 10-1 16,4 3 1-16,3 10 3 15,4 5 0-15,7 7 3 16,7 6 0-16,8 7 1 16,2 2 0-16,1-2 0 15,-1-10 1-15,-6-6-1 16,-4-1 0-16,-10-2-2 15,-4-4 0-15,-11 4-1 16,-7-3 0-16,-3-7-1 16,-11 0 1-16,-3-9-2 15,-1-10 1-15,1-6 0 16,3-12 0-16,8 0 0 0,2-7 0 16,12-9 0-16,10 6 0 15,7 0 1-15,14-3 0 16,14-6 0-16,4 0 0 15,7 0-5-15,-1-1 1 16,1 7-10-16,-7 4 0 16,-7-8-7-16,-8-2 1 15</inkml:trace>
  <inkml:trace contextRef="#ctx0" brushRef="#br0" timeOffset="57515.64">11486 11834 75 0,'18'16'37'0,"-21"9"-45"0,-1-16 70 0,1 1-63 16,-1-4 1-16,0 10-1 15,-3-7 1-15,4-3-5 16,3-9 0-16,0-9-10 15,0-7 0-15,-7 0-6 16,7-9 1-16</inkml:trace>
  <inkml:trace contextRef="#ctx0" brushRef="#br0" timeOffset="57678.92">11494 11643 50 0,'14'25'25'0,"-4"-13"-21"0,-6-8 43 0,-1-1-46 15,4 0 1-15,0 0 0 16,0-3 1-16,4 0-4 0,3-3 0 16,7 0-4-16,8-4 0 15,2 4-12-15,-3-3 1 16</inkml:trace>
  <inkml:trace contextRef="#ctx0" brushRef="#br0" timeOffset="57949.12">11910 11721 53 0,'24'10'26'0,"-16"-7"-28"0,-8-3 39 0,-4 3-38 0,-7 3 1 15,4 4 0-15,-7-1 1 16,-10 7-1 0,-1-1 1-16,4 4-1 15,3 0 1-15,4 0 0 16,3 0 0-16,8-4 0 15,3 1 0-15,10 0-1 16,5-10 0-16,-1-9 0 16,3-7 0-16,1 1-1 15,0-4 1-15,3 1-6 16,3-4 1-16,-2 1-10 0,-5-4 1 16</inkml:trace>
  <inkml:trace contextRef="#ctx0" brushRef="#br0" timeOffset="58281.12">12111 11878 57 0,'3'13'28'0,"12"-13"-32"0,-15 0 47 0,7-7-44 0,0-2 1 15,3-1 0 1,1 1 0-16,-1-7 0 0,4-2 0 15,1-8 0-15,-1 5 0 0,3 2 0 16,-3 3 1 0,4 4-1-16,-4 2 0 0,0 7 0 15,0 6 1-15,-3 7-2 16,-4 2 1-16,0 4-1 16,-3-1 1-16,-1-2-1 15,4-4 0-15,0 4-2 16,0-7 1-16,4-3-4 15,0 0 1-15,3-6-3 16,10-3 0-16,1-7-6 16,3-5 0-16</inkml:trace>
  <inkml:trace contextRef="#ctx0" brushRef="#br0" timeOffset="58562.91">12739 11530 34 0,'7'-6'17'0,"-14"15"-13"0,3 0 26 0,-3-2-29 0,-3 8 1 16,-4 1 0-16,-8 0 1 0,-2-4-4 0,-5 4 1 0,1 0 2 0,0-1 1 15,3-2-1-15,4-1 0 16,4 1 0-16,6 0 1 16,7-4 1-16,8 0 0 15,14 4 2-15,10-1 0 16,4 1 0-16,6 0 0 15,-2 2-2 1,-12-5 1-16,-10 5-3 0,-10 7 1 0,-11 6-5 16,-14 4 0-16,-11-1-9 15,-7-9 1-15,-10-9-9 16,3-13 0-16</inkml:trace>
  <inkml:trace contextRef="#ctx0" brushRef="#br0" timeOffset="58985.34">14280 11796 61 0,'-3'38'30'0,"-8"-16"-34"0,8-16 52 0,-1 4-49 16,-3-1 1-16,0-3 0 16,0 1 0-16,4-4-6 15,-1-3 1-15,1-13-12 16,-8-2 1-16</inkml:trace>
  <inkml:trace contextRef="#ctx0" brushRef="#br0" timeOffset="59170.63">14136 11464 45 0,'25'19'22'16,"3"-10"-16"-16,-18-6 29 0,4 1-36 15,4-1 1-15,3-6-8 0,4 3 1 16,-4 3-2-16,0 3 1 16,-3 3-6-16,-4 4 1 15</inkml:trace>
  <inkml:trace contextRef="#ctx0" brushRef="#br0" timeOffset="59466.76">14446 11812 37 0,'4'25'18'0,"3"-15"-20"0,-7-10 36 15,7-3-33-15,0 3 0 0,0 0 0 16,0-7 0-16,4-2-2 16,-1-7 1-16,1-3 0 15,-1-3 0-15,1 0-2 16,3 4 0-16,0-1 0 16,0 0 1-16,-3 3 1 15,7 4 1-15,3 9 4 16,0 6 0-16,-3 9 2 15,-1 4 1-15,-3 6-1 16,-3 3 1-16,-1-3-3 16,1 3 0-1,0 0-3 1,-1 0 1-16,1 0-5 0,3-6 1 0,7-6-8 16,-3-10 1-16,-4-13-9 15,7-5 0-15</inkml:trace>
  <inkml:trace contextRef="#ctx0" brushRef="#br0" timeOffset="59960.46">16655 11414 54 0,'-11'9'27'15,"-31"7"-26"-15,28-10 44 0,-8 4-43 16,-6-1 0-16,-4 1 1 16,4 2 0-16,0 4-4 15,7 6 1-15,-4 0 1 16,8-7 0-16,6 4-2 16,4-3 1-16,7-4-1 15,14 4 0-15,7-3-1 16,14-1 1-16,4 1 1 15,0 2 1-15,-4 4 1 0,-10 3 0 16,-14 0 0-16,-15 0 0 16,-10 12 0-16,-14-2 0 15,-11 2-7-15,-3-5 1 16,-1-4-13-16,4-7 0 16,4-14-1-16,3-1 0 15</inkml:trace>
  <inkml:trace contextRef="#ctx0" brushRef="#br0" timeOffset="60364.24">16729 11702 61 0,'24'79'30'0,"-45"-10"-42"0,14-44 62 16,-3 6-51-16,-4 13 1 0,-1 3 2 15,5-3 1-15,-1-3-2 16,4-10 0-16,0-9 1 16,4-9 0-16,3-20-1 15,0-15 0-15,0-12 0 16,0-10 0-16,0 3-4 16,3-6 1-16,-3-9-4 15,4 3 0-15,-1-4-2 16,4 4 1-16,4 6-2 15,3 6 1-15,7 13 5 16,4 3 1-16,10 15 6 16,0 17 1-16,1 8 2 15,-8 13 0-15,-7 4 0 16,-14 2 0-16,-10-5-4 0,-12 2 0 16,-2 0-7-16,-4-3 1 15,-4-2-9-15,0-11 1 16,1-5-6-16,6-14 1 31</inkml:trace>
  <inkml:trace contextRef="#ctx0" brushRef="#br0" timeOffset="60787.4">17339 11577 66 0,'-3'19'33'0,"-29"6"-44"0,18-19 66 0,-11 0-54 0,-7 4 1 0,0-1 1 15,-3 7 1-15,0 0-5 16,0 6 0-16,3-4 3 16,4 1 1-16,6 0-3 15,12-3 1-15,10-1-1 16,10-5 0-16,12-7-1 15,9-3 1-15,5-6-1 16,2-4 1-16,1-2-1 0,-3-4 0 16,-5 0 0-16,-2-2 1 15,-8 5-1-15,-4 4 1 16,-3-1 0-16,1 7 0 16,-5 6 0-16,-3 7 0 15,0 5 0-15,0 4 0 16,-7 0 0-16,0-3 0 15,4-4-4-15,-1 1 1 16,-3-4-7-16,7-6 1 16,4 0-10-16,0-9 0 15</inkml:trace>
  <inkml:trace contextRef="#ctx0" brushRef="#br0" timeOffset="61310.98">17829 11458 59 0,'53'12'29'0,"-56"-18"-35"16,3 6 48-16,-7 3-42 15,-4 0 1-15,-6 4 0 16,-5-1 0-16,-2 6-1 16,-1 4 0-16,0 6 1 15,1 6 0-15,2-3 0 16,5 7 0-16,3-1 0 15,7 4 0-15,3-1-1 16,8-9 1-16,6-6 0 0,8-3 0 16,10-4 0-16,4 1 0 15,3-7 0 1,-3 0 0-16,0-6-1 0,-1-6 0 16,8-7 0-16,3-5 0 15,1-4-1 1,-4-6 0-16,-8-4-1 0,-2-2 1 15,-8-4 0-15,-4 4 1 16,-10 8 0-16,-14 4 0 16,-7 4-1-16,-3 8 0 15,-5 10 0-15,5 10 1 0,-4 5-1 16,3 10 1-16,0 4 1 16,8 8 1-16,6-2 2 15,11 2 1 1,7-2-1-16,11-1 0 0,7-5 0 15,10-7 1-15,15-7-3 16,6-8 0-16,-10-11-7 16,-11-5 0-16,-10-7-14 15,-18-3 1 1,-14 1-3 0,-7-14 1-16</inkml:trace>
  <inkml:trace contextRef="#ctx0" brushRef="#br0" timeOffset="63261.08">19699 10636 46 0,'18'-3'23'0,"-15"3"-13"0,-6 0 24 0,-4 3-31 15,-7 4 0-15,-4 5 2 16,-7 4 0-16,-3 15-6 16,-7 19 0-16,-11 26 4 15,-7 24 0-15,0 19-1 16,-7 25 1-16,7 10-2 16,4-10 0-16,17-6-1 15,14-22 1-15,22-19-3 16,7-18 0-16,13-23-12 15,4-24 1-15,1-23-5 16,-1-3 1-16</inkml:trace>
  <inkml:trace contextRef="#ctx0" brushRef="#br0" timeOffset="67457.1">20443 11332 44 0,'0'0'22'0,"0"13"-8"0,0-10 23 0,0 6-32 16,-3 4 0-16,-4 3 4 15,3 3 1-15,-3 2-12 16,0 8 0-16,-3 2 7 16,-1 0 1-16,4-2-7 15,0-11 1-15,3-2-10 16,4-6 0-16,4-10-10 16,3-16 1-16</inkml:trace>
  <inkml:trace contextRef="#ctx0" brushRef="#br0" timeOffset="67683.25">20429 11185 52 0,'0'13'26'0,"-3"-23"-23"0,3 4 40 16,0 0-41-16,0-4 0 15,0 1 0 1,0 3 1-16,7-1-7 0,7 7 0 16,0 0-9-16,0 0 1 15,-3-3-4-15,-1 3 0 16</inkml:trace>
  <inkml:trace contextRef="#ctx0" brushRef="#br0" timeOffset="68803.96">20662 11379 63 0,'0'54'31'0,"-10"2"-42"16,6-43 62-16,1 2-51 16,-4-5 1-16,-1-1 0 15,1-3 0-15,0-9-2 16,4-3 0-16,3-6 1 15,3-7 0-15,4-3 0 16,4-3 0-16,0-4-2 16,-1 1 1-16,4 3-1 15,4 6 1-15,0 4 0 0,-1 5 0 16,4 7 0-16,4-3 0 16,-4 0 2-16,0 12 0 15,1 0 1 1,-5 4 1-16,-3 2 0 0,-3 4 1 15,-1 6-1-15,-2 0 0 16,-5 0 0-16,1 0 0 16,-1 0-2-16,1 3 1 15,-1 0-1-15,1-7 0 16,3 1 0-16,0-3 0 16,7-7-1-16,0 1 0 15,0-7 0-15,7-3 0 16,4-9-1-16,3-7 1 15,0-3 0-15,4-3 0 0,0 0-1 16,-4-3 1-16,0 0 0 16,1-3 0-16,-5 0-1 15,-3 2 0-15,-6 4 1 16,-5 4 0-16,1 2 0 16,-8 0 0-16,-3 7-1 15,-7 3 1-15,0 9 0 16,-3 6 0-16,-1 10 0 15,0 0 0-15,1 0-1 16,3 3 1-16,0 3 0 16,3-3 0-16,4 3 0 15,4 0 0-15,3 3 0 16,7-6 0-16,7-3-1 0,7-7 1 16,8-9-3-1,2-6 1-15,5-6-2 0,6-7 0 16,-3-3 0-16,0-6 1 15,-4 0 0-15,-3-3 0 16,-7 0 3-16,-4 3 1 16,-10 3 1-16,-1 3 0 15,-6 6 0-15,-4 4 1 16,-11 0-1-16,-3 9 1 47,-7 9-1-47,-7-6 0 0,-4 7-1 0,1 2 0 0,-1 1 0 0,4 5 0 0,0 1-1 15,3-3 1-15,4 0-1 16,7 2 1-16,3-5-1 16,11-4 1-16,7-2-1 15,8-4 1-15,2-3-1 16,-3-6 0-16,1-1 0 16,-1 1 0-16,-4-3-1 15,-3 2 1-15,1 1 0 16,-5 0 0-16,1-1 0 15,-4 7 0-15,0 0 0 16,0 7 0-16,-4 5 0 16,1 4 0-16,-8 9 0 15,1 3 0-15,-4 0 0 16,0 4 1-16,-4 5-2 16,-3 7 1-16,0-3 0 15,3-9 1-15,4-1-1 0,4-3 0 16,3-9 0-16,3-3 0 15,8-4-2-15,3-9 0 16,0-3-6-16,0 0 0 16,7-9-11-16,-6-7 0 15</inkml:trace>
  <inkml:trace contextRef="#ctx0" brushRef="#br0" timeOffset="69044.63">22027 11442 64 0,'11'28'32'0,"-25"10"-37"0,14-29 52 0,-4 4-46 15,1-1 1-15,-1 4 0 16,1 0 0-16,-1 0-3 16,4-4 0-16,4-3 2 15,6 1 0-15,5-10-2 16,6-10 0-16,3 1-1 15,5-7 0-15,2 1-5 16,1-4 1-16,-4 0-11 16,-3 3 1-16,-4-6-1 15,0 4 0-15</inkml:trace>
  <inkml:trace contextRef="#ctx0" brushRef="#br0" timeOffset="69634.8">22543 11383 58 0,'17'15'29'16,"-38"1"-37"-16,14-13 59 0,-7 3-51 0,-4-3 0 16,-3 4 0-16,0 2 1 15,-4 1-1-15,8 2 0 16,2 4 0-16,1-1 1 16,4-2-2-16,3-4 1 15,0-2-1-15,7-4 0 16,7-3 0-16,3 0 0 15,4 0-1-15,4-3 1 0,0 0 0 16,3-1 1-16,-7 1 0 16,4 0 0-16,-4 3 0 15,0-3 0-15,-4 6 0 16,1 3 0-16,0 1-1 16,-1 5 1-16,1 1 0 31,3 2 0-31,0 4 0 15,0-6 0-15,0-1-1 0,4 1 1 16,3-10-1-16,4-16 0 0,3-8 0 16,4-14 0-16,-1-9 0 15,8-9 0-15,0-10 0 16,0-12 0-16,-7-19 0 16,-1-7 1-16,-13-8-1 15,-8 2 0-15,-10-6 0 16,-7 7 1-16,-3 21 0 0,-1 19 0 15,-6 22 2-15,6 22 0 63,0 25 0-47,4 26 1-16,-3 18 0 0,-4 12 0 31,7 20 0-31,3 18 0 0,1 6-2 15,3-6 0-15,0-6-5 0,0-15 0 16,0-17-7 0,3-12 1-16,1-12-7 0,10-20 1 0</inkml:trace>
  <inkml:trace contextRef="#ctx0" brushRef="#br0" timeOffset="69848.25">23202 11339 63 0,'18'50'31'0,"-18"-9"-41"0,0-29 61 0,0 7-51 16,0 6 0-16,0 0 0 15,3 0 0-15,1-6-5 16,-1-13 1-16,1-12-6 16,-1-10 0-16,5-9-7 15,-8-9 1-15</inkml:trace>
  <inkml:trace contextRef="#ctx0" brushRef="#br0" timeOffset="70183.69">23297 10793 48 0,'29'-19'24'0,"13"-3"-25"0,-28 19 42 0,0-3-41 0,4 0 1 15,7-7-2-15,10-9 1 0,-3-6-1 0,-4 0 1 0,-3-10-1 0,-4 0 1 0,-4 1-5 16,-3 5 1-16,-3 4-4 16,0 13 0-16,-4 11-1 15,-4 8 1-15,1 8 0 16,-1 7 1-16,-3 12 6 16,0 13 1-16,4 6 5 31,-4 13 0-31,-4 19 2 0,1 5 1 0,-8 7-2 15,-3 7 1-15,3-10-4 16,4-16 0-16,4-15-5 16,-1-20 1-16,4-11-6 15,4-14 0-15,-1-12-6 16,-6-9 0-16</inkml:trace>
  <inkml:trace contextRef="#ctx0" brushRef="#br0" timeOffset="70376.6">23499 11235 54 0,'38'25'27'0,"22"-18"-35"0,-46-7 54 0,8-4-46 0,6-2 0 16,4-3 0-16,3-1 0 15,-3 4-6-15,-1 0 1 16,-2 3-10-16,-12 3 1 15</inkml:trace>
  <inkml:trace contextRef="#ctx0" brushRef="#br0" timeOffset="70518.33">23911 11383 40 0,'-10'37'20'0,"-4"1"-21"0,14-32 27 0,-4 4-33 15,1-1 0-15,-1-9-14 16,0-6 1-16</inkml:trace>
  <inkml:trace contextRef="#ctx0" brushRef="#br0" timeOffset="70699.09">23880 11100 48 0,'21'22'24'0,"0"19"-22"0,-14-32 43 0,0 1-45 0,0-1 0 16,4 1 0-16,-4-1 1 15,3-3-6-15,-3-2 1 16,0-4-11-16,0 3 1 16</inkml:trace>
  <inkml:trace contextRef="#ctx0" brushRef="#br0" timeOffset="71038.67">24102 11323 45 0,'42'22'22'0,"4"-13"-15"0,-35-12 30 0,3-3-36 16,7 0 0-16,0-1 1 15,4-2 0-15,-4 0-3 16,-3-1 0-16,-1-2 1 15,-6-1 1-15,-8 4-1 16,-6 2 1-16,-8 4-1 16,-3 6 0-16,-4 4 0 15,1-1 0-15,-1 13 0 16,4 6 1-16,-4 0-1 16,4 3 1-16,7 10-1 15,7 6 1 1,4 0-1-16,6-4 1 0,4-5-3 15,11-10 1-15,3-13-5 16,8-2 0-16,2-23-4 0,1-9 1 16,14-6-7-16,-3 0 1 15</inkml:trace>
  <inkml:trace contextRef="#ctx0" brushRef="#br0" timeOffset="71327.81">24836 11232 34 0,'0'-3'17'0,"-25"12"-18"0,18-6 28 0,-7 4-26 0,-7-1 0 0,-8-3 1 0,-2 0 1 0,-5 4-4 16,8-1 1-16,3 3 1 15,4 1 1-15,4 2-1 16,2-2 1-16,8 2-1 16,4-2 1-16,10-1 1 15,11 3 1-15,20 7-1 16,8 0 0-16,7 6 0 15,-3 3 1-15,-8-2-2 16,-10 2 1-16,-15 3-3 16,-17 0 1-16,-14 4-4 15,-11 6 0-15,-17-4-11 16,-7-2 0-16,-4-13-1 16,3-13 1-16</inkml:trace>
  <inkml:trace contextRef="#ctx0" brushRef="#br0" timeOffset="71691.3">25033 10382 53 0,'11'7'26'0,"10"40"-34"0,-14-29 53 0,7 11-44 16,14 14 1 0,8 11 0-16,9 15 0 0,8 28-3 15,-3 16 1-15,-4 12 1 16,-11 13 0 46,-21 7-1-62,-25-7 0 0,-24-1-5 0,-21-2 0 16,-25-12-11 0,-1-20 1-16</inkml:trace>
  <inkml:trace contextRef="#ctx0" brushRef="#br1" timeOffset="127204.55">8484 13587 42 0,'7'3'21'0,"4"10"-9"0,-8-13 21 16,1 3-30-16,0 6 0 15,-4-2 2-15,-4 5 0 16,0 4-7-16,-3 6 1 16,0 3 4-16,-3 12 1 15,-1-2-2-15,1 6 0 16,6 3 0-16,4-4 1 0,4-2 0 15,6-10 1 1,4-3-1-16,4-6 0 0,-4-9-1 16,7-7 1-16,0-3-6 15,8-7 0-15,-8-5-11 16,7-4 1-16,0 0-6 16,4-9 0-16</inkml:trace>
  <inkml:trace contextRef="#ctx0" brushRef="#br1" timeOffset="127443.73">8876 13518 42 0,'7'16'21'0,"-18"21"-11"15,8-24 31-15,-8 3-40 16,1 6 1-16,-11 9 0 15,-1 22 1-15,-9 7-4 0,-5 6 1 16,1 12 1-16,3 7 1 16,8 6-2-16,-1-13 1 15,4-9-6-15,7-16 1 16,-8-9-12-16,5-16 1 16</inkml:trace>
  <inkml:trace contextRef="#ctx0" brushRef="#br1" timeOffset="127969.99">8992 13772 45 0,'57'-16'22'16,"-11"-12"-13"-16,-39 9 31 0,3-6-36 15,1-3 0-15,-1-3 7 16,-6-7 0-16,-4-6-13 16,-4-3 1-16,-6-3 7 15,-8 0 1-15,-10 6-2 16,-7 3 0-16,-8 16-4 0,-13 3 0 15,-11 13-2-15,0 18 1 16,0 7-3 0,-4 15 1-16,-6 13-4 0,-1 12 1 15,4 10-1-15,0 28 0 16,14 19 1-16,3 19 1 16,22 9 1-16,18 0 1 15,20-15 3-15,18-23 0 16,22-21 2-16,24-26 1 15,24-18 0-15,22-19 0 16,11-26 0 0,-18-21 1-16,-8-25-2 0,-13-10 1 15,-18-6-3-15,-21-13 0 0,-25-5-2 16,-17-14 1-16,-22-5-8 16,-14 15 0-16,-14-3-12 15,-7 6 0-15</inkml:trace>
  <inkml:trace contextRef="#ctx0" brushRef="#br1" timeOffset="129292.23">10354 13493 46 0,'14'-25'23'0,"-10"-10"-10"0,-1 23 26 15,-6-1-35-15,-4 1 0 16,-11 12 3-16,-7 12 0 16,-6 10-9-16,-15 10 1 15,-7 5 4-15,-4 10 1 0,-3 7-3 16,4 5 0-16,3 4-1 15,11-7 0-15,6-2-1 16,15-10 1 0,46-1 0-1,24-11 1-15,8-4 0 16,-1-9 1-16,1 0-1 16,-8-4 1-16,-17 1-1 15,-11 9 0-15,-21 6-1 16,-11 7 0-1,-24 9-4 1,-14 6 0 0,-8-2-5-16,1-1 0 0,-1-9-10 0,4-4 1 0,11-5-1 15,14-7 0-15</inkml:trace>
  <inkml:trace contextRef="#ctx0" brushRef="#br1" timeOffset="129586.72">10499 14220 59 0,'14'-3'29'0,"-7"-3"-39"0,-7 6 61 16,0 3-51-16,-4 0 1 16,-3 4 0-16,-7 2 1 0,-7 0-2 15,-7 10 0-15,0 6-1 16,-4 10 1-16,4-4-1 15,3 1 0-15,7-1-2 16,4-3 1-16,14-6 0 16,14-9 0-16,14-10 1 15,4-10 0-15,11-8-3 16,-5-10 1 0,-2-7-12-16,-5-5 1 0</inkml:trace>
  <inkml:trace contextRef="#ctx0" brushRef="#br1" timeOffset="129847.81">10806 13446 62 0,'14'31'31'0,"-18"23"-39"0,4-36 51 15,-3 17-41-15,3 15 0 16,0 16 3-16,-4 19 1 16,1 2-7-16,-1 11 1 15,8-1 3-15,-4-16 1 16,0-12-5-16,0-15 0 0,0-10-6 16,0-19 0-1,7-13-13-15,0-21 1 16</inkml:trace>
  <inkml:trace contextRef="#ctx0" brushRef="#br1" timeOffset="130120.72">11031 14264 60 0,'14'47'30'0,"-10"-31"-31"16,0-10 48-16,3 1-41 15,0 5 1-15,3-6 3 16,4 1 0-16,0-4-14 16,4 0 1-16,0-9 8 15,-1-4 1-15,1-5-5 16,0-4 0-16,-4-6-4 0,3 3 1 16,1-3-6-16,0 0 1 15,-4 3-13-15,-4 0 0 16,1 0-2-16,3 3 1 15</inkml:trace>
  <inkml:trace contextRef="#ctx0" brushRef="#br1" timeOffset="130492.38">11377 14352 59 0,'25'28'29'16,"-4"-21"-35"-16,-10-7 57 0,3-7-47 16,7-5 1-16,4-1 2 15,3-6 1-15,-4 1-10 16,1-11 0-16,0 1 6 16,-8-6 0-16,-2 2-3 15,-8 7 1-15,-7 3-3 16,-11 4 0-16,-3 5-2 15,-4 4 1-15,-6 5-1 16,-5 14 1-16,1 9-1 16,7 12 1-1,3 13 2-15,11 6 0 0,11 10 3 16,10-4 1 0,7-6-1-16,14-9 1 0,11-10-2 0,4-12 0 15,-1-12-7-15,-7-11 0 16,-10-8-16-16,-18-13 0 15</inkml:trace>
  <inkml:trace contextRef="#ctx0" brushRef="#br1" timeOffset="131859.29">13384 14268 59 0,'7'9'29'0,"4"16"-20"0,-4-25 30 0,7-9-34 0,0 2 0 0,4-2 1 15,-4-4 1-15,4 1-9 16,-4-4 0-16,0 0 6 15,-3-2 0-15,-4 2-3 16,-4 3 1-16,-3-2-2 16,0 5 0-16,-7 4-2 15,-4 9 0-15,-3 0-3 16,-3 7 1-16,-4 2-1 16,-1 4 0-16,1 6 1 15,0 6 1-15,3 4 1 16,8 5 1-16,3-2 1 0,7-1 0 15,10 1 1-15,8-4 0 16,3-6-1 0,7-6 0 15,-6-7 0-15,9-8 1-16,8-8-1 0,3-5 1 0,1-4-1 0,3-8 0 0,3-8 1 15,0 1 0-15,-3 0 0 0,-3 0 0 0,-8 6 0 16,0 0 0-1,-7 6-1-15,-6 4 1 0,-5 2-2 16,1 1 1 0,-4-1-1-16,-3 1 0 15,-1-1 0-15,1 4 1 16,-4 0 0-16,0-3 1 0,0 2 1 16,-4 1 1-16,-3 6 1 15,0 0 1-15,0 0 0 16,0 0 0-16,0 0-1 15,0 0 1-15,-3 3-2 16,-4 0 1-16,-7 0-2 16,-4 4 0-16,-7 2-1 15,-3 7 1-15,0 6-1 16,0 3 0-16,-1 6-1 16,5-6 1-16,6 0-1 15,8 0 0-15,10-3-1 16,10-6 1-1,11-7 0-15,11-9 0 0,3-3-1 16,-6-9 0-16,-5-10 0 0,1 0 1 16,-4 0-1-16,-3 0 1 15,-4 3-1-15,0 0 0 16,-3 7 0-16,-4 6 0 16,-4 9-1-16,-6 6 0 15,-1 19 0-15,1 0 0 16,-5 10 0-1,1 9 1-15,-3-3 0 0,-4 9 0 0,0 10 1 16,3 6 1-16,0 3-1 16,4-6 0-16,4-6 0 15,3-16 0-15,7-7-2 16,4-18 1-16,6-13-5 16,8-12 1-16,3-13-11 15,4-12 1-15,7-10-6 16,3-6 0-16</inkml:trace>
  <inkml:trace contextRef="#ctx0" brushRef="#br1" timeOffset="132231.91">14485 14211 62 0,'14'57'31'0,"-14"11"-37"0,-3-49 57 0,-4 0-49 0,0 3 0 15,-1 3 3-15,1-3 0 16,0-3-6-16,4-3 0 16,3-7 3-16,3-6 1 15,4-9-2-15,0-4 1 16,4-8-3-16,0-7 1 16,3-4-3-16,-4-2 1 15,1 0 0-15,3 2 0 16,0-5 0-16,0 9 0 0,0 6 1 15,0 6 0 1,1 7 1-16,-1 9 1 0,0 7-1 16,0 2 1-16,-3 4 0 15,-1 6 0-15,4 6-2 16,-3-3 0 0,13-6-12-1,5-6 0-15,-1-13-5 16,0-13 0-16</inkml:trace>
  <inkml:trace contextRef="#ctx0" brushRef="#br1" timeOffset="132489.34">15085 14126 44 0,'35'-34'22'0,"-21"18"-17"0,-10 10 33 0,-1 3-37 16,-3 3 1-16,0 0 1 16,0 0 0-16,-7 6-4 0,-7-6 1 15,-4 6 2-15,-6 7 0 16,-4 3-1-16,-1 6 1 15,5-1-2-15,2 1 1 16,8 4 0-16,7-1 1 16,11 0 2-16,10 3 0 15,14 3 0-15,4-6 1 16,-4 0-1-16,-3 1 1 16,-8-1-4-16,-6 0 1 31,-15-3-11-31,-10-4 1 0,-17-2-12 0,2-10 0 0</inkml:trace>
  <inkml:trace contextRef="#ctx0" brushRef="#br1" timeOffset="133312.53">17060 13559 48 0,'-17'28'24'0,"10"41"-13"0,7-38 31 15,3 16-37-15,1 13 0 16,-1 3 2 0,1 12 1-16,-1 16-10 0,1 3 0 15,3-3 7-15,-4-10 0 16,4-12-3-16,-3-22 0 15,3-15-1-15,-3-20 1 16,-4-12-2-16,-7-15 1 0,-15-20-2 16,-9 1 1-1,-8-10-1-15,-4-3 1 0,-9 6-4 16,-5 3 0-16,-3 1-1 16,7 9 0-1,4 9 1-15,6 12 0 0,8 7 2 16,14 10 1-16,14 9 6 15,18 9 0-15,24 3 3 16,14-3 1 93,29 1 0-93,21-10 0 78,17-19-3-79,-3-16 1 32,-4-3-8-31,-10-3 0-16,-18 0-14 0,-21 0 0 16,-3 6-10-16,-22 4 1 0</inkml:trace>
  <inkml:trace contextRef="#ctx0" brushRef="#br1" timeOffset="133518.29">18785 14543 61 0,'7'57'30'0,"-3"-35"-38"15,-4-19 47-15,0 3-44 16,0 1 1-16,0-4-25 15,0-3 0-15,0-16 31 0,0-9 0 16</inkml:trace>
  <inkml:trace contextRef="#ctx0" brushRef="#br1" timeOffset="133692.79">18602 13907 57 0,'21'38'28'0,"4"-4"-34"0,-15-25 58 16,1 7-52-16,3-3 0 0,7-1-5 16,8 1 1-16,2 6-7 15,5 2 0 1,-8 1-6-16,-4 7 1 0</inkml:trace>
  <inkml:trace contextRef="#ctx0" brushRef="#br1" timeOffset="134664.65">18979 14616 55 0,'11'22'27'0,"0"-29"-35"16,-11 7 52-16,7-3-44 16,0-3 0-16,-4-4 0 15,4-8 0-15,0-1 0 16,4-3 0-16,3-3 0 15,0 0 0-15,0 0 0 16,0 0 1-16,1 6 0 16,-1 6 0-16,3 10 1 0,1 6 0 15,-4 7 1-15,0 2 1 16,0 4-1-16,-3 3 1 16,-1-1-1-16,1 1 1 15,3 0-1-15,0-3 0 16,4-1-1-16,-1-2 0 15,5-4-1-15,2-2 1 16,5-7-1-16,2-10 0 16,5-5 0-16,-8-7 0 15,-3 0 0-15,-4-7 0 16,-7 1-1-16,-4-3 1 0,-3 3-1 16,-3 6 1-1,-8 3-2 1,1 6 0-1,-4 7-1-15,-4 15 0 0,-3 7-1 0,0 6 1 16,0 6-1-16,3 7 1 0,4 2 1 16,7-11 0-16,7 2 0 15,7-3 1-15,8 0-3 16,-1-13 1-16,11-5-3 16,3-4 1-16,4 0-4 46,-1-3 1-46,1-6 0 0,0-4 0 32,0-5 3-17,-4 2 0-15,0-3 4 0,-3 1 1 0,-4-1 4 0,1 0 0 16,-12 1 1-16,-6 2 0 0,-8 1 0 16,-6 2 0-16,-8 1-2 0,-6 3 0 15,-8 2-1 16,0 8 0-15,4 2 0-16,0 3 0 0,0 7-2 16,3 3 1-1,0 3-1-15,8 0 1 0,6-4-1 0,11 4 0 0,7 0-1 0,8-6 1 16,2-3-2-16,-2-4 1 0,-1-9-1 0,0 0 1 16,0 0-1-16,-3-3 0 0,-4 0 0 15,-4-4 0-15,1 1 0 16,0 0 1-16,-1 3 0 31,-3 3 0-15,0 6 0-1,0-3 1-15,-3 10-1 0,-4 5 0 0,0 8 0 16,-4 8 1-16,-3 7-1 0,-3 6 1 0,-1 9-1 16,-3 4 1-16,3-7-1 15,1-6 0 1,3-9 0-16,7-10 0 0,10-12-2 15,8-10 0-15,7-12-4 16,-1-10 1-16,-3-3-9 16,4-9 0-16,3-10-6 0,4-2 1 15</inkml:trace>
  <inkml:trace contextRef="#ctx0" brushRef="#br1" timeOffset="135367.67">20489 14459 54 0,'29'15'27'0,"-8"7"-27"0,-18-18 49 16,1-1-46-16,-4 0 0 0,0 0 3 15,-4 0 1 1,-3 3-8-16,-3 4 0 16,-4-1 4-16,-4 4 1 0,0-1-2 15,1 1 1-15,2-1-4 16,-2 1 1-16,6-7-2 15,1 4 0-15,6 2-1 16,1-2 0-16,3-4-1 16,7-3 0-16,0 0 0 15,3-9 1-15,1 3 0 16,3 3 0-16,-3-3 1 16,3-4 1-16,0 1-1 15,0 0 1-15,0 3 0 16,0 3 1-16,0 0-1 15,0 0 1-15,0 3 0 16,1 0 0-16,-5 0 0 16,1 0 0-16,-1 7 0 15,-3-1 0-15,0 3 0 16,1 1 0-16,-1 0 0 0,3-4 0 16,-3 4 0-16,4-4 0 15,3-3 0-15,0 0 0 16,4-6-1-16,6-6 1 15,5-9-1-15,2-1 1 16,5-9-1-16,6-16 1 16,4-12-1-16,0-16 1 31,-4-19-1-31,0-3 0 0,-10-19 1 16,-14-12 0-16,-8-4 1 0,-3 23 0 15,-7 15 0-15,-3 13 0 0,-4 15 1 16,-4 20 0-1,-14 52 1 1,8 29 0 0,-1 31 0-16,4 13 0 0,4 15 0 15,-1 22 1 1,4-9-4 15,0-6 0-15,3-23-5-16,1-11 0 15,3-20-8-15,0-15 1 16,0-13-6-16,0-16 0 0</inkml:trace>
  <inkml:trace contextRef="#ctx0" brushRef="#br1" timeOffset="135555.56">20782 14220 53 0,'28'48'26'0,"8"-1"-27"0,-22-41 48 16,0 0-47-16,4 0 1 15,3-3 0-15,10-3 0 16,5 0-3-16,3 4 0 16,-1-11-4-16,-2-2 0 15,-8-4-10-15,-3-2 1 16</inkml:trace>
  <inkml:trace contextRef="#ctx0" brushRef="#br1" timeOffset="135778.76">21311 14368 46 0,'21'59'23'0,"-24"-5"-17"0,-1-42 33 0,1 7-39 15,-1 3 0-15,1-3 0 16,-1-3 1-16,1-4-4 16,3-3 0-16,0 1-7 15,0-20 0-15,0-5-4 16,-4-10 0-16</inkml:trace>
  <inkml:trace contextRef="#ctx0" brushRef="#br1" timeOffset="135897.04">21237 14089 36 0,'4'-7'18'0,"24"7"-20"0,-21 4 29 0,7-1-28 0,4-3 1 0,6-3-4 16,5-4 0-16,2-8-4 0,8-14 1 15</inkml:trace>
  <inkml:trace contextRef="#ctx0" brushRef="#br1" timeOffset="136120.65">21756 13449 28 0,'7'-9'14'0,"0"34"-6"0,-7-16 19 0,0 7-25 16,-4 15 1-16,1 10 1 15,-1 19 1-15,-3 9-7 16,-3 15 1-16,-8 1 5 16,4 3 1-16,0 18-2 15,3-5 0-15,1-4-1 16,3-9 1-16,3-29-3 16,1-12 1-16,6-6-6 15,1-16 1-15,-1-12-6 16,-3-13 0-16,0-10-4 15,-3-5 1-15</inkml:trace>
  <inkml:trace contextRef="#ctx0" brushRef="#br1" timeOffset="136324.29">21509 14311 37 0,'-4'41'18'0,"8"-3"-6"0,-1-29 33 15,4 1-41-15,4-1 0 16,3 0 2-16,7-2 1 15,11-1-9-15,7-3 1 16,-4-3 4-16,7-3 1 16,4 3-8-16,0-6 0 15,-11-4-12-15,-10 1 0 16,-11-4-2-16,-3 1 0 16</inkml:trace>
  <inkml:trace contextRef="#ctx0" brushRef="#br1" timeOffset="137402.6">22031 14431 45 0,'-11'12'22'0,"-3"10"-10"0,11-13 23 15,-1 7-34 1,-3 6 1-16,0 0-1 0,0-3 1 15,0-3-6-15,3-4 1 16,4-3-11-16,8-15 0 16</inkml:trace>
  <inkml:trace contextRef="#ctx0" brushRef="#br1" timeOffset="137589.32">21964 14051 44 0,'18'28'22'0,"3"-28"-21"0,-11 0 28 0,4 3-32 15,8 4 1-15,-1-4-21 16,7 3 1-16,-3 4 22 16,-4-1 1-16</inkml:trace>
  <inkml:trace contextRef="#ctx0" brushRef="#br1" timeOffset="138179.5">22274 14562 62 0,'22'25'31'0,"6"-28"-45"16,-21-6 67-16,3-7-52 0,5-3 1 15,2-3-1-15,-3-3 0 16,0-6-2-16,-3 3 1 16,-7-1 0-16,-4 4 1 15,-8 3-2-15,-2 7 1 16,-1 8 0-16,4 14 0 16,-3 8 0-16,-1 11 0 15,0 8 0-15,4 10 0 16,0-6 0-16,4 2 1 15,3-2-1-15,10-4 1 16,8-8-3-16,10-8 0 0,11-8-3 16,10-17 0-16,8 1-7 15,3-13 1-15,3-12-2 16,-6-10 0-16,-1-6 5 16,-3 0 0-16,-3 3 5 15,-12 4 0-15,-6 5 8 16,-7 10 1-16,-11 3 3 15,-14 6 0-15,-4 7-3 16,-6 9 1-16,-1 6-2 16,-3 4 0-16,0 8-2 15,-4 7 1-15,-3 1-2 16,0 2 0-16,3 0 1 16,8 0 1-16,6 4 1 15,8-4 0-15,6-3 1 16,1 0 0-16,10 6 0 0,7 7 1 15,4 0-3-15,0-1 0 16,-14 1-3-16,-22 0 0 16,-14-4-9-16,-10 4 0 15,-28-10-13-15,-22-12 0 16</inkml:trace>
  <inkml:trace contextRef="#ctx0" brushRef="#br1" timeOffset="150791.5">9377 4565 24 0,'17'-37'12'0,"-9"-23"-8"0,-8 44 13 0,0 1-17 16,-4 15 1-16,-3-10 2 15,-11 4 0-15,-6-6-3 16,-8 2 0-16,0 1 1 15,0-4 1-15,-3 10 0 16,-4-6 0-16,-3 9-1 16,0 9 0-16,-11-9 0 15,7 9 0-15,-4 7-1 16,-2 6 1-16,6 3-3 16,3 10 1-16,-6-4-3 15,10 10 0-15,0 3 0 16,11-16 0-1,-14 10 1-15,-1-4 0 0,5 1 1 0,2 8 1 16,1-5 0 0,7-7 0-16,0-2 0 0,6 5 0 15,5 7-1-15,6 0 1 16,4 6 1-16,4 0 0 16,3 6 1-16,3-9 1 15,11 3 1-15,0 6 0 16,8 1 1-16,9-7 0 15,-2-3-1-15,-1-7 1 16,4-5 0-16,6-7 1 16,5-7-2-16,3-5 0 0,-1 0-1 15,5-4 1-15,-4 0-2 16,0-2 0-16,-1-7-1 16,1 0 1-16,-7-13 0 15,-4 4 0-15,1-10 0 16,6-16 0-16,7-5 1 15,4-14 1-15,-7 1-1 16,0 0 0-16,-11-1-1 16,-3-5 0-16,-7 15 0 15,-8-13 0-15,-3-8-2 16,-3-4 0-16,-4-4 0 16,-7 11 0-16,-3-14 0 15,-12 14 0-15,-6 2-1 16,-10 10 1-16,-8 12 0 15,0 1 1-15,-10 15-2 16,-15 9 0-16,-7 16-4 16,-17 16 0-16,-3 13-6 0,2 5 1 15</inkml:trace>
  <inkml:trace contextRef="#ctx0" brushRef="#br1" timeOffset="155668.19">1764 6484 42 0,'10'7'21'0,"1"12"-15"0,-11-13 22 16,11 0-25-16,-11 7 1 0,3 12 2 15,4-6 1-15,-7 12-8 16,0 13 0-16,-7 9 5 16,4 10 1-16,-8 6-3 15,11 12 1-15,-7-9-3 16,7-9 1-16,7-6-5 15,-3-13 0-15,3-19-10 16,3-19 1-16,1-22-4 16,-4-9 1-16</inkml:trace>
  <inkml:trace contextRef="#ctx0" brushRef="#br1" timeOffset="156045.22">1686 6525 38 0,'-10'3'19'0,"-11"7"-17"0,13-7 34 15,5 0-31-15,-4-3 0 16,7-3 3-16,-7 0 0 16,7-7-9-16,0 1 0 15,14 0 7-15,0-4 1 16,14 0-2-16,11-2 0 0,10-1-1 15,1 4 0 1,10 2-2-16,10 4 0 16,1 6 0-16,-11 9 0 15,-7 10-2-15,-7 19 1 0,-18 6-1 16,-7 21 0-16,-21 11-1 16,-10 5 1-16,-19 4-2 15,-10 3 0-15,-3-10-2 16,7-9 0-16,0-9-3 15,6-10 1-15,8-16-10 16,4-9 0-16,-5-15-2 16,12-10 0-16</inkml:trace>
  <inkml:trace contextRef="#ctx0" brushRef="#br1" timeOffset="156259.73">2402 7043 57 0,'4'25'28'0,"-8"47"-36"0,-3-56 55 16,4 2-47-16,-4 1 0 15,3-3-2 1,4-4 1-16,0-9-4 0,0-9 0 15,0-13-10-15,0-15 0 0</inkml:trace>
  <inkml:trace contextRef="#ctx0" brushRef="#br1" timeOffset="156678.57">2402 6833 57 0,'22'15'28'0,"-5"-12"-32"0,-6-6 47 0,-1 3-43 0,1-9 0 0,0 6 0 0,6-4 1 0,4-5-1 15,11-1 0-15,-4-2 0 16,1 2 1-16,-8 4-2 16,0-1 1-16,-3 4 0 15,-15 6 0-15,-3 6 0 16,-3 4 0-16,-5-1 1 15,-2 10 0-15,-1 0-1 16,1 3 1-16,-8 3 0 0,8-3 0 16,-1-3-1-1,11-1 1-15,0-2-1 0,11-3 1 16,6-1-1-16,4 1 1 16,0-1 0-16,1 4 0 15,-5 3-2-15,-6 6 1 16,-15 6-1-16,-10-3 1 15,0 1-3-15,-7-1 0 16,3-6-7-16,-3-10 1 16,11-9-7-16,-8-6 0 0</inkml:trace>
  <inkml:trace contextRef="#ctx0" brushRef="#br1" timeOffset="156977.89">3179 6748 59 0,'10'6'29'0,"-10"-6"-32"16,0 0 53-16,-7 0-48 16,-4 3 0-16,-6 7 1 15,3-1 1-15,-4 7-5 16,-3 6 0-16,0 3 3 15,-7 9 0-15,6-2-1 16,12 5 1-16,-1 4 0 16,15 3 0-16,6-3-1 15,1-7 1-15,14-9-1 16,10-3 0-16,11-9-2 0,-7-13 1 16,-8-10-9-16,-2-5 1 15,-15-7-13-15,-7 3 1 16</inkml:trace>
  <inkml:trace contextRef="#ctx0" brushRef="#br1" timeOffset="157442.79">3422 6133 59 0,'0'7'29'0,"0"8"-22"0,0-9 43 16,0 10-47-16,0 3 0 15,0 9 2-15,0 16 0 16,0 9-7-16,7 20 1 15,-3 21 3-15,3 12 1 16,0-5-4-16,3-11 1 31,-6-11-14-31,3-32 1 16,3-25-8-16,1-10 1 16</inkml:trace>
  <inkml:trace contextRef="#ctx0" brushRef="#br1" timeOffset="157908.89">3856 6785 64 0,'0'10'32'0,"3"-4"-36"16,-3-6 55-16,-3 0-49 15,-8 3 0-15,-3 0 0 16,0 1 1-16,-7 2-4 15,-7 3 1-15,-1 4 2 16,8 9 0-16,0 0-1 0,3 3 0 16,8-3-2-1,-1-3 0-15,4-4-1 0,4-2 0 16,13-7-2 0,1 0 1-16,17-9-1 0,0-3 1 15,4-7 0-15,-4-2 1 16,-7-4 0-16,1-6 0 15,-5 6 0-15,-6 6 1 16,-1 4 0-16,1 3 1 16,0 6 0-16,-4 9 0 15,3 4 1-15,-6 6 0 16,3 6 0-16,3 3 1 16,1 9-1-16,7 1 0 0,3-7-1 15,-7-2 1-15,4-7-5 16,-1-13 0-1,4-9-10-15,-3-13 1 0,-7-8-4 16,-1-8 1-16</inkml:trace>
  <inkml:trace contextRef="#ctx0" brushRef="#br1" timeOffset="158105.07">4233 6792 49 0,'11'31'24'0,"-11"22"-21"16,-7-40 45-16,3 3-45 16,4-1 0-16,0 1 2 15,-7 0 0-15,7-4-8 16,0-6 1-16,0-6 0 0,0 0 0 16,7-9-9-16,-7 0 0 15,0-20-7-15,-7-2 0 16</inkml:trace>
  <inkml:trace contextRef="#ctx0" brushRef="#br1" timeOffset="158267.84">4149 6604 62 0,'10'12'31'0,"4"20"-38"0,-10-29 58 15,3-3-52-15,4-7 1 16,-1 1-2-16,1 0 0 0,6-7-7 15,5 4 0-15,-12-4-8 16,18-2 0-16</inkml:trace>
  <inkml:trace contextRef="#ctx0" brushRef="#br1" timeOffset="158861.9">4533 6817 55 0,'14'50'27'0,"-17"-15"-30"16,3-26 46-16,0-3-42 16,0 0 1-16,-7-9 0 15,7 6 0-15,0-6-3 16,7-6 0-16,-7 3 2 16,10-10 1-16,-3 0-2 15,8 7 0-15,2-4 0 16,4-5 0-16,-3 2 0 0,-4 0 1 15,4 4-1-15,-4 2 0 16,0 4 0-16,-11 3 1 16,5 3-2-16,-5 3 1 15,-3 0 0-15,7 0 0 16,-3 3-1-16,3 4 1 16,-7-4-1-16,0 4 1 15,0 2 0-15,3 1 0 0,-3-1 0 16,0-2 0-16,-3-4 0 15,3-6 0-15,7-6 0 16,3-4 0-16,1-2 0 16,3-1 0-16,4 1-1 15,-8-4 1-15,8 0-1 16,-8 1 0-16,5-1 0 16,2 3 0-16,1 4 0 15,-4 3 1-15,11 6-1 16,-15 0 1-16,1 6 1 15,-1 3 0-15,1 4 0 16,0 3 0-16,-1-4 0 16,1-3 0-16,-1 7 0 15,1-3 0-15,0-1-1 16,3 1 1-16,-4 2-3 16,1-5 1-16,-1-4-6 15,-3-6 0-15,8-9-9 0,-8-4 0 16</inkml:trace>
  <inkml:trace contextRef="#ctx0" brushRef="#br1" timeOffset="159255.68">5189 6826 61 0,'14'13'30'0,"4"-10"-24"0,-14-6 53 0,3 0-56 16,0-4 0-16,3 4 0 15,12-3 0 1,-1 0-5-16,7-4 0 0,-7-2 3 16,0-7 0-16,-3-3-2 15,-8 0 0-15,-6 6-1 16,-8 1 1-16,-6 2-4 15,-1 7 1-15,-10 0-1 16,7 6 0-16,0 9 0 16,3 10 0-16,4 6 0 15,0 0 1-15,4 9 3 16,-1 1 0-16,11 3 1 16,7-7 1-16,-3-3 0 15,10-6 0-15,7-9-1 16,8-10 0-16,-1-6-6 0,-10-10 1 15,3-9-11-15,-7 3 1 16</inkml:trace>
  <inkml:trace contextRef="#ctx0" brushRef="#br1" timeOffset="159584.76">5722 6886 55 0,'11'3'27'0,"-11"-12"-30"0,3 2 43 0,1-5-40 0,-1-13 1 0,-3-7 0 0,0-2 0 0,0 6-1 0,4-1 1 0,-1 1 3 15,8 3 0-15,-1 0 0 16,12 6 1-16,13-3-1 15,7 0 1-15,25 0-2 16,-14 0 1 15,4 7-7-31,-15 2 1 0,-10 4-11 32,-15 2 0-1,-17-2-7-31,0 9 1 15</inkml:trace>
  <inkml:trace contextRef="#ctx0" brushRef="#br1" timeOffset="160233.31">2007 7732 52 0,'11'13'26'0,"7"-7"-27"16,-11-3 43-16,14-3-39 0,0 4 0 16,7-8 4-16,14 1 0 15,18-3-8-15,7-10 0 16,25-2 6-16,28-4 0 16,7 0-2-16,14-3 1 15,11 3-2 1,7 0 1-16,-4 3-1 0,14 0 0 15,1 3-1-15,-1-6 1 0,11-3-1 16,3-3 0-16,4 3-1 16,21-9 0-16,-10-4 0 15,21-3 0-15,-18 10-1 16,-28 3 1-16,-15-7-1 16,-13 7 0-16,-25 0-6 15,-21-1 0-15,-18 4-14 16,-32 0 0-16</inkml:trace>
  <inkml:trace contextRef="#ctx0" brushRef="#br1" timeOffset="178341.44">741 9119 36 0,'10'-10'18'0,"8"-6"-7"16,-14 13 19-16,3 0-26 15,-7 3 1-15,3 3 1 16,4-3 1-16,-7 0-9 15,0 0 1-15,0 0 5 16,0 0 0-16,0 0-3 16,-7-6 1-16,4 9-1 15,-4-3 0-15,-4 6-1 16,0 1 0-16,1 2 0 16,-8 1 0-16,4 5-1 15,4 1 1-15,-1 0-1 16,0-4 0-16,4 1 0 0,0-1 0 15,7-2-1 1,7-4 1-16,0-3 1 0,7-3 0 16,-3-6 0-16,7 3 0 15,-8-4 0-15,8 1 1 16,-8 0-2-16,1 3 1 16,0-4-1-16,-8-2 1 15,4 0-1-15,0-4 1 16,-3 4-1-16,-4-4 1 15,0 7-1-15,-4 0 1 16,-3 6 0-16,-3 3 0 16,-1 0 0-16,0 3 0 0,1 0-1 15,-1 4 1-15,-3-1 0 16,4 1 0-16,-1 2-1 16,0 1 1-16,8-1-1 15,-4-2 1-15,-4-1 0 16,11-6 0-16,-7-3 0 15,7 0 1-15,7-6-1 16,-7-4 1-16,11 1-1 16,-4 3 1-16,-4-4-1 15,5 4 1-15,-8 3-1 16,3 0 0-16,-3 3 0 16,0 0 0-16,0 0-1 15,0 0 1-15,7 0-1 16,-7 0 1-16,0 0-1 15,11-3 1-15,-11 0-1 16,10-4 1-16,-10 7-1 16,0 0 1-16,0 0-1 15,0 0 1-15,0 0 0 0,0 0 0 16,0 0-1-16,0-3 1 16,-7 3 0-16,4 0 0 15,3 0 0-15,-7 0 1 16,3 3-1-16,-6 4 1 15,2-1-1-15,8 0 1 0,-3 0-1 16,-4 4 1 0,7-1-1-16,0-3 1 0,7 4-1 15,-4-7 1-15,8-3-1 16,0-3 1 0,6-3 0-16,-6-1 0 0,-1 1 0 15,1 0 0-15,-4 0-1 16,4-4 1-16,-11 4-1 15,3-7 0-15,-3 4-1 16,0-1 1 0,-3 7-1-1,-8 0 0-15,4 6-3 16,-4 0 0-16,1 4-8 16,6-4 0-16,-3-6-3 15,0-4 0-15</inkml:trace>
  <inkml:trace contextRef="#ctx0" brushRef="#br1" timeOffset="179107.03">1707 8636 28 0,'0'-10'14'0,"0"29"-4"0,0-19 22 0,0 3-27 16,0 3 0-16,-3 4 3 15,-4 6 1-15,7 9-11 16,-11 12 0-16,4 17 7 16,-3 5 0-16,-4 13-3 15,-4 10 1-15,0 9-3 16,8-22 0-16,-1 18-3 16,8-11 1-16,-4-17-9 15,14-18 1-15,3-25-6 16,1-16 1-16</inkml:trace>
  <inkml:trace contextRef="#ctx0" brushRef="#br1" timeOffset="179370.02">1439 9275 42 0,'-3'32'21'0,"3"-26"-14"0,-7-6 35 31,14-6-33-31,3-4 1 0,5-5 1 16,23-7 0-1,12-10-17-15,10-2 0 0,7 2 6 16,-4 7 0-16,-3 0-16 16,-3 3 0-16,-8 0-3 15,-10 4 0-15</inkml:trace>
  <inkml:trace contextRef="#ctx0" brushRef="#br1" timeOffset="180188.84">2014 9467 53 0,'22'3'26'0,"6"-16"-27"16,-18 10 49-16,1 0-46 0,7 0 0 16,3 0 1-16,-11-4 0 15,8-2-4-15,-7-4 0 16,-1-2 2-16,1-1 0 15,-8 0-1-15,-3 1 0 16,0 2-1-16,-3 4 1 16,3-1-1-16,-11 4 0 15,1 0 0-15,-1 6 0 16,4 3 0-16,-4 6 0 0,1 4 0 16,-1 3 0-1,1 6 1-15,3-1 0 0,3 5 0 16,-3-1 0-16,7 0 0 15,11 0 1-15,6-6-1 16,4-1 1-16,8-8-1 16,2-10 0-16,8-6-3 15,0-10 0-15,3 0-4 16,-3-3 0-16,-7-6-2 16,0 0 1-1,3-6 2 1,-3 6 0-16,-4 0 4 15,-7 9 1-15,-3 3 6 16,-8 4 0-16,1 0 3 16,-1 6 0-16,-10 3-1 15,-7 0 0-15,4 0-3 16,-8 3 1-16,4 3-3 16,4 3 1-16,-4 4-2 15,3 6 1 1,-3-4-1-16,-4 1 1 0,4 0-1 0,4-1 0 15,3-2-1-15,0-4 1 16,0-2-1-16,0-7 1 16,3 0-2-16,8-3 0 15,7-10-1-15,-8 4 1 16,8-4-1-16,-4 4 1 16,0-4-1-16,0 7 0 15,4 3 0-15,-4 3 0 0,0 3 1 16,0 3 1-16,4 0 0 15,-8 4 0 1,1-1-1-16,-1 1 1 0,8-1-5 16,-7-3 0 15,6-3-9-31,8-3 1 0,3-9-3 0,4-4 1 16</inkml:trace>
  <inkml:trace contextRef="#ctx0" brushRef="#br1" timeOffset="180435.47">3129 9209 41 0,'11'-25'20'0,"-11"10"-21"16,0 8 38-16,-7-2-35 0,3 3 1 16,-6-1 1-16,-1 4 0 15,4 6-5-15,-14 10 0 16,3 3 4-16,-3 6 0 16,0 6-2-16,0 13 1 15,7-1-1-15,3 7 0 16,7 4 0-16,15-7 0 15,0-10-1-15,6-12 0 32,22-41-6-32,3-15 0 15,1-10-9-15,3-19 0 16</inkml:trace>
  <inkml:trace contextRef="#ctx0" brushRef="#br1" timeOffset="180774.16">3397 8504 46 0,'0'-3'23'0,"4"25"-18"0,-4-3 35 0,-4 15-39 0,-6 26 0 15,3 12 0-15,-4 12 1 0,0 17-3 16,4 2 1-16,4-9 1 16,3-22 0-16,0-12-1 15,3-13 0-15,4-16 0 16,4-21 0-1,0-13-1-15,6-10 1 0,-3-6-1 16,4-3 1-16,0-6 0 16,3 6 0-16,0 3 0 15,0 10 0-15,-3 9 1 16,3 9 1-16,-3 7 0 16,-8 9 1-1,4 10 0 16,4 2 0-15,0-5 0 0,3-4 0-1,-4-6-2-15,5-7 0 0,-1-5-5 0,-4-10 1 0,-6-10-15 0,-8-11 1 0</inkml:trace>
  <inkml:trace contextRef="#ctx0" brushRef="#br1" timeOffset="181753.28">4844 9159 38 0,'7'32'19'0,"3"-7"-8"0,-10-19 18 15,0 7-25-15,-7-4 1 16,7-3 2-16,0 0 1 16,-3-6-9-16,-4-12 0 15,0-19 7-15,3-10 0 16,-7-16-2-16,4-15 1 0,-3-16-3 15,6-15 1-15,-3 3-1 16,7 2 0 47,7-2-1-63,4 6 0 0,-1 12 0 31,5 13 1 16,9 19-2-47,-3 16 0 0,8 15-4 0,-8 13 1 0,0 21-7 0,-10 14 1 0,-4 15-11 0,-7 12 1 0</inkml:trace>
  <inkml:trace contextRef="#ctx0" brushRef="#br1" timeOffset="181914.41">4741 9053 59 0,'4'6'29'0,"6"-12"-28"15,1 6 49-15,7-3-48 0,10-4 0 16,0-2 0-16,4-7 1 15,7 4-7-15,-8-1 1 16,-2 4-6-16,2-4 0 16,-2 4-9-16,-8-1 0 15</inkml:trace>
  <inkml:trace contextRef="#ctx0" brushRef="#br1" timeOffset="182229.17">5232 9078 48 0,'7'31'24'0,"-7"10"-22"0,0-38 36 0,0 0-38 16,-4 0 1-16,1-6 0 16,3-6 1-16,0-10-2 15,0 0 0-15,-7-9 1 16,3-3 0-16,4-4 0 15,0 4 1-15,4 2-1 16,3 8 0-16,3 5 0 16,1 6 1-16,7 4-1 15,-1 6 1-15,8 6-2 16,10 4 0 0,0-1-3-16,1 1 1 0,-5-4-6 15,-2-6 0-15,2 0-9 16,-2-6 1-16</inkml:trace>
  <inkml:trace contextRef="#ctx0" brushRef="#br1" timeOffset="182497.17">5782 8924 47 0,'11'3'23'0,"-4"-12"-14"0,-7 9 37 16,0 0-45-16,0 0 0 16,-4 0 0-16,-3-3 1 15,-3 3-3-15,-1 3 1 16,-10 3 1-16,3 4 0 0,-3-1-1 15,0 3 0-15,3 4-1 16,8 0 0-16,3-4-2 16,7 1 0-16,7-1 0 15,3 1 0-15,4 0 0 16,4-7 1-16,0-9 0 16,-1 3 0-16,4-7-1 15,-10-5 0-15,3-4-6 16,-3-3 0-16,-1-3-5 15,4-3 1-15</inkml:trace>
  <inkml:trace contextRef="#ctx0" brushRef="#br1" timeOffset="183065.17">5898 8996 53 0,'15'41'26'0,"-1"-35"-29"0,-14-6 51 0,0 0-47 15,0-6 0-15,3-3 1 0,4-10 0 16,4 0-3-16,-8-3 0 16,4 3 2-16,0 4 1 15,4-4-1-15,0 9 0 16,-1 4-1-16,4 3 1 16,0 9-1-16,-3 4 1 15,0 2-1-15,-1 10 0 16,-6 0 0-16,3-3 0 15,-4-7-1-15,-3-2 1 16,0-1-2 0,0-3 0-16,4-2 0 0,-1 2 0 0,1-3-1 15,3-3 1-15,0-3 0 16,4-3 1-16,-1-4 0 31,4-6 0-31,0 1 0 16,1-7 1-16,-5 0-1 15,1-6 0-15,-1-1 0 0,1 1 0 0,3 0 1 16,-3 6 0-16,3 6 0 16,0 4 0-16,0 6 0 15,4 9 1-15,-1 6-1 16,-3 4 1-16,-3-1 0 16,-1 1 0-16,1-4 0 15,3 1 1-15,7-1 0 16,0-3 0-1,1 1 0-15,6-4 0 0,0-6-1 16,4 3 0-16,-11-4-6 16,0-2 1-16,-3-3-13 0,-8-4 1 15</inkml:trace>
  <inkml:trace contextRef="#ctx0" brushRef="#br1" timeOffset="183761.43">2663 10025 65 0,'8'3'32'0,"-16"3"-39"0,5-3 54 0,-4 4-47 0,-11 2 0 0,4 4 2 0,-7 2 0 0,3 4-2 0,1-6 0 0,3 5 0 0,-4-2 0 0,0 0-1 0,8-4 0 0,6 1-1 16,4-4 1-16,4 4-1 15,3-4 1-15,14-3 0 16,0 1 0-16,7-1 1 16,1 3 0-16,-8 4 0 15,-11-1 0-15,-6 4-2 16,-8 3 1-16,-17 9-5 15,4 13 1-15,-12-7-11 16,5 1 0-16</inkml:trace>
  <inkml:trace contextRef="#ctx0" brushRef="#br1" timeOffset="184103.13">2921 10150 43 0,'11'10'21'0,"-1"-17"-10"0,-10 7 28 0,0 0-37 16,0 0 0-16,0 0 1 16,-3-3 0-16,-4 3-4 15,-4 3 1-15,0 0 2 16,-6 7 0-16,3 6-1 15,-4 6 1-15,7 3-1 16,4 3 1-16,4 3 0 16,6 4 0-16,8-7-2 15,7 0 1-15,10-9-2 16,4-7 1-16,-4-12-4 16,-7-6 0-16,7-9-13 15,-3-4 1-15,3-10-1 16,4-2 1-16</inkml:trace>
  <inkml:trace contextRef="#ctx0" brushRef="#br1" timeOffset="184932.22">3288 10338 49 0,'3'3'24'0,"-6"-18"-27"0,3 5 46 15,3-2-42-15,4-4 0 0,-3-3 0 16,3 1 0-16,4 2-1 16,-8 3 0-16,11 1 1 15,0-1 1 1,8 4-2-16,6-1 1 0,0 1-3 16,4-4 1-16,-4 4-4 15,0 0 0-15,-7-1-5 16,-3-2 0-16,3 5-5 15,0 4 1-15,-3 0 2 16,3 3 1 0,-10 3 6-16,3 0 0 15,0-3 9-15,-11 0 0 0,5 4 7 16,-8-1 1-16,-8 3 0 16,-2 3 1-16,-1-2-4 15,4 2 0-15,4 4-5 16,-8 2 1-16,1 1-3 15,-1 0 1-15,4-1-2 0,7 1 0 16,-7-7-2-16,7 1 0 16,7-4-1-16,-7-6 1 15,7 0-1-15,7-3 0 47,4-3-1 16,-4-1 1-63,3 1 2 31,1-3 0-31,3-1-1 0,-3 1 0 47,-7 0 0 0,10 2 1-32,-11 4 0 1,8 0 1-16,-8 0-1 0,5 6 0 0,-5 3 1 0,4 1 0 0,-3-1-1 0,-1-3 0 0,5-3-1 0,9-6 1 16,-3-4-1-16,8-12 1 0,2-9-1 0,1-7 0 0,-4-9 0 0,-6-3 1 15,-5-3 0-15,-3-10 0 0,-7 3 0 0,-3-5 0 0,-8-1 1 0,-3 9 0 0,-7 7 1 16,4 13 0-16,-8 11 2 0,7 14 0 15,-10 18 0-15,4 16 0 0,-5 9 0 0,12 20 0 0,-1 18-1 0,4 9 1 0,14 7-3 16,7-10 0 0,4-3-2-1,-7-19 1-15,6-9-5 0,-3-19 0 0,-3-15-9 0,-11-7 1 0,-4-16-4 16,-6-9 0-16</inkml:trace>
  <inkml:trace contextRef="#ctx0" brushRef="#br1" timeOffset="185350.31">3895 10072 60 0,'42'15'30'0,"22"-11"-43"0,-40-8 59 0,-3-2-46 16,8-3 0-16,-5-1-2 16,5 1 1-16,-1 3-1 15,0 3 0 1,4 3-2-16,-15 0 0 0,8 0 0 15,0 0 0-15,-1-4 2 16,-2-2 1-16,2 0 2 16,-3 0 1-16,-6-1 1 15,2 1 1-15,-6 3-1 16,-4 0 0-16,-7 3-1 16,0 0 0-16,0 0-1 15,-7 0 0-15,-7 6 0 16,-4 7 0-16,-3 5-1 15,0 4 1-15,3 0 0 16,7 0 0-16,1 7 0 16,-1-4 0-16,11-7-1 15,0 1 1-15,14-3-2 0,8-10 1 16,2-9-5-16,8-9 0 16,-4-1-7-16,4-12 1 15,-11-13-5-15,0-12 0 16</inkml:trace>
  <inkml:trace contextRef="#ctx0" brushRef="#br1" timeOffset="185733.84">4561 9579 45 0,'11'44'22'0,"-7"47"-17"0,3-59 41 0,-7 15-43 15,0 12 0-15,0 10 0 16,0-9 0-16,0-1-5 15,3-12 1-15,4-6 3 16,-3-13 0-16,6-12-2 16,4-13 0-16,1-6 0 15,2-3 0-15,-3-7 0 16,-3 1 0-16,6-1 0 16,1 1 0-16,10 9 0 15,4 6 1 16,7 9 0-31,-4-2 0 0,4-4-1 47,7 0 1 0,-7-3-2-31,-4-3 0-16,0-3-6 15,-14-3 0-15,-3-10-10 0,-14 1 0 0</inkml:trace>
  <inkml:trace contextRef="#ctx0" brushRef="#br1" timeOffset="192722.99">6131 9793 36 0,'0'6'18'0,"7"-3"-9"0,-7-3 19 0,4 0-27 15,-4 0 1-15,0 3 2 16,0-3 0-16,-4 3-6 16,-3 1 0-16,-3-1 2 15,-4 3 1-15,-15 3 0 16,8-2 0-16,-11 5-2 16,15 4 0-16,-4 0 1 15,-1-1 0-15,8 1-1 16,4-4 0-16,10 1-1 15,7-7 0-15,7 1 1 16,11-1 0-16,-4-3 0 16,4 0 0-16,3-3 1 15,-4-9 0-15,1-1-1 16,-4-2 1-16,-3-4-1 16,0 3 1-16,-8 1 0 0,1 3 0 15,-1 2 0-15,1 1 0 31,-4 3 0-31,4 6 0 0,-8 3 1 0,4 7 1 16,0 2 1-16,0-2 0 16,0 3-1-16,0-1 0 15,4 1 0-15,-8 0 0 16,8-4-5-16,0-5 1 16,-1-4-9-16,4-3 1 15,-3-3-3-15,3-10 0 16</inkml:trace>
  <inkml:trace contextRef="#ctx0" brushRef="#br1" timeOffset="193106.99">6576 9686 30 0,'28'-34'15'0,"-17"21"-5"0,-11 13 25 0,0 0-34 16,0 3 1-16,-7 3-1 16,-8 4 0-16,-2 6-2 15,-15 2 1-15,4 1 0 16,-4 0 1-16,7 0-1 15,4-4 1-15,4-5 0 16,6 2 1-16,7-2-1 16,4-7 1-16,8 0 1 15,13 0 0-15,17-3 1 16,5 0 1-16,6 0-2 16,-10 0 1-16,-7 3-2 15,-4 7 1-15,-17 15-3 16,-18 3 0-16,-15-6-8 0,-9 0 1 15,-15-6-10-15,-4-1 1 16</inkml:trace>
  <inkml:trace contextRef="#ctx0" brushRef="#br1" timeOffset="193659.36">2653 11154 48 0,'7'34'24'0,"-7"1"-20"0,0-26 36 0,0 0-40 15,0 4 1-15,-7 3-2 16,7-7 1-16,-7 0-4 15,3-5 1-15,4-4-7 16,0-13 0-16,0-15-5 16,0-3 1-16</inkml:trace>
  <inkml:trace contextRef="#ctx0" brushRef="#br1" timeOffset="193819.7">2565 10897 42 0,'0'15'21'0,"17"-18"-17"0,-13 3 38 0,3 3-40 0,0 0 1 16,-3 0 1 0,3 1 0-16,3-1-6 0,1 0 0 15,-1 0-3-15,8-3 0 16,7-6-10-16,3-1 1 16</inkml:trace>
  <inkml:trace contextRef="#ctx0" brushRef="#br1" timeOffset="194135.19">3013 11248 45 0,'7'31'22'0,"-4"-22"-19"0,-3-9 33 0,0 0-34 15,0-6 0-15,0-6 1 16,-3-10 1-1,-4-10-5-15,3-8 0 0,-6-7 3 16,-8-7 0-16,7 1-2 16,4-7 0-16,4 10-1 15,6 9 1-15,8 7-1 16,7 6 1-16,-1 3 0 16,-6 6 0-16,3 6 0 15,4 7 0-15,-1 9-4 16,-13 0 0-16,3 7-10 15,-7 2 1-15,-7 1-2 0,-7 2 1 16</inkml:trace>
  <inkml:trace contextRef="#ctx0" brushRef="#br1" timeOffset="194301.48">2900 11138 69 0,'32'19'34'0,"10"-16"-44"0,-24-6 75 15,-1-3-65-15,8-4 0 0,3 4-1 16,4-4 1-16,3 1-6 16,-10 0 1-16,0-1-15 15,-4-9 1-15</inkml:trace>
  <inkml:trace contextRef="#ctx0" brushRef="#br1" timeOffset="195189.59">4255 11013 58 0,'3'53'29'0,"4"-6"-29"0,-7-38 39 16,0 4-39-16,0-1 0 16,-7-2 0-16,4-7 0 15,3-3 0-15,-8-9 0 16,5-4-1-16,3-3 1 16,0-6-1-16,-7-3 0 15,14 3 0-15,-4-3 0 16,5 3-1-16,2 0 1 15,4 7 0-15,4 2 1 16,3 1 0-16,0 2 0 16,-3 4 1-16,-1 0 0 15,-2 2 0-15,2 4 1 16,-6 7-1-16,-1 5 1 0,1 7 0 16,0 6 0-16,3 0 0 15,-11 0 1-15,4-3-1 16,4 0 1-16,-8 0-1 15,4 0 0-15,4-3-2 16,-4-3 1-16,4-4-6 16,-1-6 1-16,1-6-15 15,6-9 1-15,-6 0 0 16,0-10 0-16</inkml:trace>
  <inkml:trace contextRef="#ctx0" brushRef="#br1" timeOffset="195906.54">4713 11075 48 0,'11'28'24'0,"-11"-21"-23"0,0-7 48 31,3-3-43-31,4-1 1 16,4-2 0-16,-4-6 0 15,4-7-11-15,-8 0 1 16,8-3 6-16,-4-3 0 15,-4 6-5-15,-6-3 0 16,3 3-2-16,-11 1 1 16,1 8-1-16,2 4 0 0,-2 6 0 15,6 6 1-15,4 7 2 16,-7 9 0-16,7 6 3 16,0-3 0-16,-3 6 2 15,-1-2 0-15,8-1 0 16,-1 3 1-16,8-3-2 15,-1 1 1-15,8-11-3 16,-7-2 0-16,6-3-4 16,4-4 0-16,4-12-3 15,0-6 0-15,3-7-4 16,-3-6 1-16,-4 3-2 16,4-6 1-16,-4 0 2 15,-7 0 0-15,4 6 4 16,-1 3 0-16,4 10 6 15,-10 9 0 32,7 3 5-47,-8 1 0 0,1 2 0 0,-1 4 1 0,1-1-2 0,-4 1 1 0,4-1-3 0,-8-2 1 16,4-4-3-16,4 0 0 16,-1-6-1-16,1 0 0 15,-1-3-1-15,1 0 1 16,0 0-1-16,-1 3 0 15,4 3 1-15,-10 0 0 16,3 0 1-16,-4 0 0 16,8-3 0-16,3 0 0 0,0 0 0 15,4-3 0 1,-8 0-1-16,8-3 0 0,-4 0 0 16,4-1 0-16,-8-2-1 15,12-4 1-15,-5-5-1 16,4-11 1-16,-10-2-1 15,7-7 1-15,-8-2-5 16,-10-4 0-16,-10 6-15 16,-15-12 0-16</inkml:trace>
  <inkml:trace contextRef="#ctx0" brushRef="#br1" timeOffset="198519.44">4318 11583 26 0,'-14'16'13'0,"14"-13"-2"15,0-3 13-15,0-6-20 16,0 6 0-16,0 0 4 16,0 3 0-16,10 0-9 15,1 3 1-15,3-3 6 0,14 10 0 16,18-10-1 0,7 0 1-16,7 0-2 0,18-9 1 15,13-10-2-15,19-2 1 16,6-7-1-16,4-4 0 31,60-27-2-31,-39 9 1 16,-21 12-2-16,-25 7 0 15,-13 9-1-15,-22 7 0 16,-11-1-1-16,-14 4 1 16,-10-1-2-16,-15 7 1 15,1 10-2-15,-18 11 1 16,3-2-3-16,-6 6 1 15,-1-6-6-15,-10 3 1 0,-4-13-6 16,11 0 1-16</inkml:trace>
  <inkml:trace contextRef="#ctx0" brushRef="#br1" timeOffset="199436.41">6142 10514 33 0,'14'19'16'0,"-10"-22"-3"16,-4-4 16-16,0 10-24 15,0-9 0-15,0 6 2 16,0 0 0-16,0 0-10 15,7 3 0-15,-7 0 6 16,0 4 1-16,0-1-7 16,0 0 1-16,0-3-11 15,0-3 0-15,3-6-2 16,4 6 1-16</inkml:trace>
  <inkml:trace contextRef="#ctx0" brushRef="#br1" timeOffset="199704.92">6357 10395 48 0,'7'12'24'0,"-7"-9"-28"0,0-3 48 16,0 0-44-16,0 0 1 15,0 0-1-15,4 4 1 16,-4-4-4-16,0 0 1 0,0 0-9 16,0 0 0-16,-7-13-4 15,3 4 1 32</inkml:trace>
  <inkml:trace contextRef="#ctx0" brushRef="#br1" timeOffset="200243.44">6219 10824 21 0,'-3'16'10'0,"3"-10"7"0,0-6 11 15,0 3-23-15,0-3 1 16,0 4 4-16,0-1 0 16,0-3-12-16,0 3 1 15,3 0 8-15,5 0 0 16,-5-6-3-16,4-3 1 15,0-1-3-15,4-2 0 0,3-3-1 16,4-7 0 0,-8 3-2-16,4 0 0 0,0 7 0 15,-3 0 1-15,-1 2-2 16,-6 1 1-16,0 3-1 16,-1-3 1-16,1 6 0 15,-1 0 0-15,4 0-1 16,0 3 1-16,4 0 0 15,6 0 1-15,-6 6-1 16,7 1 0-16,-8-1 0 16,4 1 1-16,0-1 0 15,-3 0 0-15,0-2-1 16,-1-7 0-16,1 0 0 16,6-3 1-16,5-7-2 15,-12-6 1-15,4 7-5 0,0-7 1 16,1-6-9-1,-5-6 1-15</inkml:trace>
  <inkml:trace contextRef="#ctx0" brushRef="#br1" timeOffset="200902.62">6777 10523 29 0,'35'-3'14'0,"-14"-50"-5"15,-17 40 15-15,3-5-21 16,-4-4 0-16,4-7 4 15,-7-5 1-15,-7-4-9 0,-3 7 0 16,-11 0 5-16,-11 5 0 16,-7 8-2-16,-21 5 1 15,0 4-2-15,0 6 0 16,0 9-1-16,-7 3 0 16,-7 10-2-1,7 6 1-15,0-3-3 0,4 6 0 16,6 7-2-16,4 6 1 15,11-10-4-15,7 13 0 16,6 9 3-16,15 0 0 16,4 13 4-16,10 0 0 15,21 3 3-15,18-3 0 0,14-6 5 16,14-17 0-16,3-5 1 16,1-13 0-16,6-6-1 15,4-16 1-15,-10-19-3 16,0-12 1-16,-4-22-3 15,-7-6 1-15,-18-13-4 16,-7 9 0-16,-14-9-13 16,-10-6 1-16</inkml:trace>
  <inkml:trace contextRef="#ctx0" brushRef="#br1" timeOffset="202496.5">1090 13342 20 0,'-10'4'10'0,"17"-14"-5"16,-14 7 11-16,3 0-15 16,-3 3 1-16,-4 0 2 15,1 0 1-15,-1 0-5 16,1 3 0-16,-8 3 3 16,7 1 0-16,1 2-1 15,-1 0 1-15,4 1-2 16,4-1 1-16,-4 1-2 15,7-1 1-15,7 0-1 16,-4-2 1-16,8-4 0 0,-1 0 0 31,8-6-1-15,3-3 1-16,-3-7-1 0,-8 0 1 16,8 1-1-16,-7-1 1 15,-1 1-1-15,-6 2 0 16,3 1 0-16,3-4 1 15,-10 4-1-15,0 9 1 16,-7-6-1-16,4 6 0 16,-8 3 0-16,4 3 0 15,-7 0-1-15,-4 1 1 16,1-1-1-16,6 3 1 0,1 1-1 16,-1-1 0-16,0 1 0 15,11-1 1-15,0-3 0 16,0 1 0-16,4-4 0 15,3 0 0-15,4-3 1 16,6-3 1-16,-13-4-1 16,6 1 1-16,1-3-1 15,-4-1 0-15,4 1 0 16,-11 3 0-16,7-1-1 16,-7 1 0-16,0 0-2 15,0 3 1-15,0-4-3 16,-7 1 0-16,7 3-8 15,0-9 1-15</inkml:trace>
  <inkml:trace contextRef="#ctx0" brushRef="#br1" timeOffset="204663.5">1856 13850 40 0,'7'44'20'0,"-4"-12"-21"16,-3-29 34-16,0 0-31 15,0-3 1-15,-3-9 1 16,-4-13 1-16,7-13-6 16,-7-15 0-16,3-13 4 15,4-3 0-15,-7-9-2 16,3-6 0-16,-6-1-1 0,3 1 0 15,-4-4-1-15,4 13 0 16,4 0 0-16,3-1 1 16,10 14-1-16,1 9 1 15,-4 12 0-15,7 7 1 16,4 6 0-16,-8 9 1 0,8 10-1 16,-4 9 0-1,-3 9-1-15,-4 7 1 16,-7 13-5-16,0 2 0 15,-11 4-8-15,0 2 1 16</inkml:trace>
  <inkml:trace contextRef="#ctx0" brushRef="#br1" timeOffset="205183.1">1647 13509 34 0,'-10'3'17'0,"10"31"-8"16,0-27 15-16,0-1-19 15,7-3 1-15,-4-3 3 16,15 6 0-16,-4-6-11 16,22 3 0-16,2-6 8 15,5 0 0-15,-5-3-3 16,5 3 0-16,6 0-2 0,1-7 1 16,-12 1-2-1,1 2 1-15,0 1-2 16,-14 3 1-16,3 0-1 0,-10 0 1 15,3 0 0-15,-11 3 0 16,1 0 0-16,-4 0 0 16,-7 0 0-16,0 3 0 15,0 3-1-15,-11 0 1 16,-3 7-1-16,0-1 0 16,4 1 0-16,-8 3 0 15,0-1 0-15,8 1 1 16,6 0-1-16,4-4 1 15,0 1 0-15,0-4 0 0,11-3-1 16,-1-2 1-16,8-4 0 16,3-7 0-16,-7-2-1 15,4-1 1-15,0 1-1 16,-8 0 1-16,4 2-1 16,4-2 0-16,-8 6 0 15,1-3 0-15,0 9 0 16,-1 3 0-16,4 0 1 15,-3 4 0-15,-1 5 0 16,1 1 0-16,10 3-3 16,-3-3 1-16,3-1-8 15,0-5 1-15,-3-10-5 16,3-10 0-16</inkml:trace>
  <inkml:trace contextRef="#ctx0" brushRef="#br1" timeOffset="205500.43">2780 13386 44 0,'14'-34'22'0,"-3"15"-20"0,-11 19 39 16,-4-3-38-16,-3 3 0 16,-4 6 1-16,-10 7 1 15,-7 2-7-15,3 4 1 16,-3 6 3-16,0-3 1 16,0 0-2-16,7 3 1 15,3 0-2-15,4-3 0 16,3 0 0-16,11-3 1 0,0-6-2 15,11-7 1 1,31-6 0 0,-3 0 0-1,-11 0-1-15,-7 3 0 16,-3 3-1-16,-15 7 1 0,-6-1-3 16,-4 4 1-16,-14 0-4 15,10-1 1-15,-7-2-7 16,8 0 0-16,3-10-2 15,14-6 1-15</inkml:trace>
  <inkml:trace contextRef="#ctx0" brushRef="#br1" timeOffset="205770.38">3002 12913 28 0,'39'-50'14'0,"-18"-7"-5"0,-21 45 23 15,7-1-29-15,-7 1 0 16,0 5 5-16,0 7 1 16,-7 7-10-16,4 15 0 15,-8 18 6-15,4 17 1 16,-4 12-2-16,11 12 0 16,0 10-3-16,0-6 0 15,0-13-2-15,4-12 0 16,-4-17-4-16,0-8 0 15,0-19-4-15,-4-7 0 16,-3-12-6-16,-3-10 0 16</inkml:trace>
  <inkml:trace contextRef="#ctx0" brushRef="#br1" timeOffset="205952.21">2755 13342 53 0,'7'22'26'0,"0"3"-23"0,-3-21 49 0,6-1-46 15,12-3 0-15,13-7 0 16,14-5 1-16,1-7-10 16,10 0 0-16,0-6 3 15,3-3 0-15,-6 3-9 16,-8 6 1-16,-14 3-12 16,0-2 1-16</inkml:trace>
  <inkml:trace contextRef="#ctx0" brushRef="#br1" timeOffset="206565.56">4085 13571 48 0,'4'32'24'0,"-4"5"-20"0,7-27 32 0,-7 5-36 15,3 7 1-15,4 10-1 16,-3 2 1-16,-1-6-1 16,1 1 0-16,-4-7-1 15,0-7 1-15,0-8-1 16,0-7 0-16,-4-19 0 15,-3-13 0-15,0-8-1 0,-3-11 1 16,6-2 0 0,-6-3 1-16,-1-1-1 0,11 10 1 15,0 0 0-15,0 3 0 16,11 4 0-16,-1 2 1 16,1 10 0-16,3 6 1 15,11 9 0-15,-4 13 0 16,0 6 0-16,-3 4 0 15,3 12-1-15,-11 6 1 16,-10 7-3-16,0-4 0 16,-10 3-4-16,-1 1 0 0,1-7-8 15,-1-3 0-15,4-9-2 16,0-10 1-16</inkml:trace>
  <inkml:trace contextRef="#ctx0" brushRef="#br1" timeOffset="206968.63">4533 13330 44 0,'11'16'22'0,"-11"-10"-24"16,0-3 43-16,0 0-39 15,-11 3 0-15,1 4 1 16,-8 5 0-16,-3 4-4 15,3 3 0-15,-3-3 3 0,0-3 0 16,0 3-2-16,3-7 0 16,7 1-1-16,1-7 0 15,-1 0-1-15,11-6 0 16,11 0-1-16,-1-3 0 16,5-6 0-16,9-4 1 15,1-3 0-15,0 1 1 16,-1-1 0-16,1 0 1 15,-4 1 0-15,0 5 1 16,1 4 0-16,-5 12 0 16,4 4 1-16,-10 2 0 15,7 4 0-15,-8-4 0 16,1 1-2-16,-1-4 1 0,1 4-5 16,-1-4 0-16,-2-9-10 15,6-9 1-15</inkml:trace>
  <inkml:trace contextRef="#ctx0" brushRef="#br1" timeOffset="207286.52">5052 13139 51 0,'17'6'25'0,"-6"-6"-27"16,-11 0 41-16,-7 3-38 15,0 0 1-15,-4 3-1 16,-3 4 1-16,-18 9-3 0,4-1 1 16,0 4 1-16,-11 0 0 15,7 7 0-15,1-1 0 16,6 6 0-16,11 1 0 16,3-7 0-16,4 7 0 15,14-4 0-15,18-6 0 16,10-9-1-16,4-7 1 15,3-9-2-15,-3-3 0 16,-3-3-8-16,-12-7 1 0,-3-9-8 16,-10 6 0-16</inkml:trace>
  <inkml:trace contextRef="#ctx0" brushRef="#br1" timeOffset="208035.99">5369 13255 27 0,'0'-7'13'0,"0"29"2"0,0-15 12 0,0-7-21 15,0 0 0-15,0 3 6 16,0-3 0-16,0 3-13 16,11-3 1-16,-1-3 9 15,5 0 1-15,9-4-3 16,1-2 0-16,3-7-3 16,0 4 0-16,1-4-3 15,-8 3 1-15,-4-2-3 16,-2 2 1-16,-5-2-1 15,-10 2 1-15,-3 0-2 16,-8 1 1-16,-3 6-3 16,-7 6 1-16,-4 6-1 0,0 3 1 15,1 16 0-15,6 10 0 16,7-7 1-16,4 4 0 16,14 2 2-16,4 0 0 15,10-2 2-15,11-7 1 16,14-9-1-16,3-13 1 15,-10-10-3-15,0-5 0 16,3-1-6-16,-14 1 0 16,-6-1-13-16,-12 1 1 15</inkml:trace>
  <inkml:trace contextRef="#ctx0" brushRef="#br1" timeOffset="209988.54">18249 9899 34 0,'-14'13'17'0,"18"-4"-4"0,3-6 18 16,3-6-27-1,8 0 0-15,14-6 4 0,6 2 0 16,12-2-9-16,27 3 0 15,26-10 7-15,10 4 1 16,24-4-3-16,18 3 1 16,-6-2-2-16,2 8 0 15,-10 1-2-15,-7 3 0 16,-24 3-4-16,-18 0 1 16,-18-3-4-16,-18 0 1 15,-14 0-8-15,-13-1 1 16,-19-5-6-16,-10-7 0 0</inkml:trace>
  <inkml:trace contextRef="#ctx0" brushRef="#br1" timeOffset="-208021.55">4198 14086 23 0,'0'-10'11'0,"-3"29"1"16,3-19 11-16,-8 0-21 16,8 0 1-16,0 0 2 15,0-3 0-15,0 6-6 16,0-3 0-16,8 3 6 15,-5-3 0-15,8-3-1 16,6 3 0-16,12 3 0 16,9-6 0-16,5 0 0 15,24 3 1-15,-4 3-3 16,25-6 1-16,22 0 0 0,17 0 0 16,7-10 0-16,10-6 1 15,12-6-2-15,-12-9 1 16,4-1-1-16,-13 4 0 15,-19-1-1-15,-14 4 1 16,-14 3-3-16,-13 3 1 16,-12 7-2-16,-21 8 0 15,-3-2-2-15,-14 9 1 16,-8 3-4-16,-9 6 0 16,-8 1-6-16,-18-1 0 0,-3-3-3 15,3-12 0-15</inkml:trace>
  <inkml:trace contextRef="#ctx0" brushRef="#br1" timeOffset="-203655.81">7863 4198 29 0,'15'-3'14'0,"-1"-12"-8"16,-7 11 15-16,3 4-20 16,-6 10 1-16,3-7-1 15,0 13 0-15,0 9-1 16,0 16 0-16,-3 2 1 15,-4 17 0-15,-4-4-2 16,1 23 1-16,-1 18 0 0,4-12 1 16,0 15-1-16,0-6 0 15,0 7 0-15,0 2 0 16,0-6 0-16,-4-6 0 16,1 3-1-16,-4-6 1 15,-4 9-1-15,-3-3 1 16,7 7-1-16,0 5 1 15,11 10 0-15,6 3 1 16,15 7-1-16,-7 2 1 16,3-8 1-16,0 2 0 0,4-3 0 15,-1-3 0-15,1 6 0 16,0 4 0-16,-8 6-1 16,4 2 1-16,1 7-2 15,-5-3 1-15,4 7-1 16,1-1 0-16,-12 0-1 15,4-3 1-15,-3 10-1 16,-4-10 1-16,0-3 0 16,0 6 0-16,0 4 0 15,-3 2 0-15,-1-6 0 16,1 4 0-16,-4 2 0 16,0 7 0-16,0-10-1 15,-4 10 1-15,4-3 0 16,-3-1 0-16,-1 1-1 15,1 3 1-15,-1 6 0 16,-3-6 1-16,7 3-1 0,0 0 1 16,-7-4 0-16,-4-5 0 15,4 3 0-15,-3-4 1 16,-4-9-1-16,-8-3 1 16,1 6-1-16,-7 1 0 15,-4-7-1-15,8 0 0 16,2 6 0-16,1 0 0 15,-7-12-1-15,7 0 1 16,0-4 0-16,0 4 1 16,3-7-1-16,-3-9 1 0,3-6-1 15,4-6 0 1,0 5 1-16,3-12 0 0,1-2-1 16,3-8 0-16,3-8 0 15,-3-7 0-15,4-6 0 16,-1-4 0-16,0-5 0 15,1-1 0-15,3-9-1 16,7-3 0-16,4-9 0 16,10-4 1-16,3-6 0 15,8-6 1-15,11-3-1 16,2-4 1-16,5-2-1 31,6-4 1-31,1-6 0 0,10-6 0 0,7-4-1 16,7-9 1-16,7-3-1 15,7-6 0-15,4 0 0 16,0 0 0-16,-4 0 0 16,-3-1 0-16,-7 11 0 0,-8-4 0 15,-6 9-1-15,-8 4 1 16,-6 9-2-16,-11 0 1 16,-8 9-1-16,-6 4 0 15,-4 2-1-15,-7 1 1 16,-6-3 1-16,-1-1 0 15,-4-6-1-15,-3-3 1 16,0-3 0-16,0-9 1 16,0-7-1-16,4-9 1 15,3 0-1-15,0-9 1 16,0-10-1-16,1-16 1 0,-5-2 1 16,-3-11 0-16,0-8 0 15,0-4 0-15,-3-6 0 16,-4-15 0-16,-4-1 0 15,4 4 1 1,0-1-2-16,0-3 1 16,0-2-1-16,0-1 1 0,4 0-1 15,3 4 0-15,3-1 0 16,1-9 1-16,0 9-1 16,6-6 0-16,1 16 0 15,0 0 1-15,-1-10 0 16,1 4 0-16,-4 3 0 15,0 2 0-15,0 1 0 16,-3 3 0-16,-4-6-1 16,-4 2 1-16,4 8-1 0,-7-5 0 15,0 8 0-15,0-4 0 16,-14 0 0-16,0-13 0 16,-4 4 0-16,1 3 0 15,-1-7 0-15,1 10 0 16,-1-3 0-16,0-3 0 15,1-1 0-15,3 7 1 16,-1-9-1-16,-2 9 0 16,-1-10 0-16,1-9 0 15,-1 4 0-15,4-7 0 16,0 6 0-16,3 3 0 16,4-6 0-16,3 7 1 0,1-7-1 15,3 0 0-15,-4-3 0 16,1-10 1-16,-1 1 0 15,-3 6 0-15,0-13 0 16,4-3 0-16,-1 0 0 16,4 7 0-16,0-7-1 15,0-9 1-15,0 0-1 16,0 2 1-16,0-2-1 16,0 6 0-16,0-3 0 15,0-6 1-15,4 6-1 16,3-1 0-16,7 1 0 15,0-12 0-15,7 2 0 16,4 1 1-16,-4-1-1 16,-3 4 0-16,-4 6 1 0,-4 12 0 15,8 7-1 1,-7 3 1-16,3 3-1 0,-4 9 1 16,4 0-1-16,1 16 1 15,-1 4-1-15,-7 5 0 16,3-3 0-16,-3 23 0 15,0-14 0-15,-3 7 0 16,3 7-1-16,-7 5 1 16,3-2 0-16,-3 15 0 15,0 0 0-15,-3-3 0 16,-4 3 0-16,-7 0 0 0,-4 0-1 47,1 3 1-47,-8 1-1 0,-7 8 0 0,-3 1 0 0,-8 9 1 0,-6 3-1 15,0 4 1-15,-15 5-1 16,-3 1 1-16,4 12 0 16,-15 16 0-16,-17 6-1 15,-18 19 1-15,-11 12-3 16,-13 7 0-16,-15-4-10 16,-7-5 1-16,-6-20-2 15,-5-12 0-15</inkml:trace>
  <inkml:trace contextRef="#ctx0" brushRef="#br1" timeOffset="-201438.42">4385 14070 23 0,'0'9'11'0,"0"-18"-11"0,0 9 11 16,0 0-9-16,0 0 0 0,0 3 6 15,0-3 1 1,0 0-9-16,0 0 0 0,0 0 6 15,4 0 0-15,10-3-1 16,0 3 1-16,18-3-3 16,17 0 1-16,7-4-1 15,22 1 1-15,14-3-1 16,17-4 1-16,-7-6-1 16,8-6 0-16,6 3-2 15,-6-3 1-15,-12-9-2 16,-6-4 1-16,-14 4-1 15,-18 9 0-15,-18-1 0 16,-3 8 0-16,-11 2-1 16,-14 10 0-16,-7 9-1 15,-17 9 1-15,-19 4-1 16,-20 6 0-16,-22 3-1 16,-10 0 1-16,-18 0 0 15,-6 3 1-15,-8-2-2 0,7-1 1 16,0 0-2-16,0-3 0 15,15-3-2-15,2-4 0 16,8-5-2-16,11-4 1 16,13 3 1-16,15-2 1 15,3 2 1-15,11-6 1 16,17-3 3-16,11 0 0 16,18-3 4-16,24-6 0 15,18-7 2-15,21-6 1 16,25-13 1-16,18 4 1 15,10-13-2-15,17 3 1 0,-10 1-3 16,-3 2 0-16,-25 7-2 16,-18-10 0-16,-14 6-3 15,-10 10 1-15,-11 0-1 16,-14 3 1-16,-15 3-2 16,-13 7 1-16,-18 12-1 78,-14 6 1-78,-28 7-1 0,-29 2 0 15,-28 4 0-15,-3 6 1 0,-14 7 0 0,-11-4 0 0,7-3-1 0,17 3 0 0,1-6-1 16,7-3 0-16,14 3-2 0,3-3 1 0,18 0 0 16,11-1 0-16,13-2 0 15,12 3 1-15,20-3 1 16,15-4 1-16,28-6 1 15,21-3 1-15,28-6 1 16,28-9 0-16,18-7 0 0,11 6 1 16,10-15 0-16,-17 0 1 15,-8 0-2-15,-20 6 1 16,-12-3-2-16,-27 9 0 16,-11 0-1-16,-28 10 0 15,-32 6-1-15,-22 19 0 16,-23 3-1-16,13-3 1 15,-70 12-1-15,-4-3 0 0,-7-3-2 16,-14-6 0-16,14-6-8 16,4-7 1-16,10-6-5 15,21 0 1-15</inkml:trace>
  <inkml:trace contextRef="#ctx0" brushRef="#br1" timeOffset="-200454.21">6816 12311 38 0,'10'-22'19'0,"8"9"-16"0,-8 10 31 16,-10 3-33-16,8 3 0 16,-5 10 1-16,1 12 1 15,-4 6-3-15,0 16 0 16,0 13 2-16,7 15 1 15,0 13 0-15,3-3 0 16,1-1 0-16,3-5 1 0,4-20 0 16,-1-15 0-16,-6-16-2 15,-4-12 1-15,-7-16-2 16,-4-12 0-16,-6-10-2 16,-4-10 1-16,-18-5-1 15,-14 5 0-15,-3 7-1 16,-4 6 1-16,-7-9-1 15,3 12 1-15,8 4 0 16,7 12 0-16,3 0 1 16,11 3 0-16,10 6 1 15,14 4 1-15,15 6 3 16,17 0 0-16,22-7 1 16,20-12 0-16,11-12 0 15,22-7 1-15,6-19-2 16,-3-6 0-16,-14-3-3 15,-11 0 0-15,-21 3-10 0,-14 10 1 16,-8 2-12-16,-27 10 0 16,-22 4-3-16,-10 8 0 15</inkml:trace>
  <inkml:trace contextRef="#ctx0" brushRef="#br1" timeOffset="-199440.42">2586 14606 44 0,'14'10'22'0,"-3"-4"-19"0,-8-3 39 0,4 6-41 0,-7 4 1 0,11 9 0 16,-11 3 0-16,0 9-3 15,3 10 1-15,4 10 2 16,4 5 0-16,-4 7 0 16,4-13 0-16,-1 1 0 15,1-7 0-15,-1-6-1 16,-3-10 1-16,-3-6-1 16,-8-9 0-16,-3-10-2 15,-14-9 1-15,0-3-1 16,-7-7 0-16,0-3 0 15,-4 1 1-15,0-4 0 32,-14 3 0-32,4 7 0 31,3 2 0 47,-10 23-1-62,6 3 1-1,4 9 0-15,22 7 0 32,6 2 0-32,11 4 1 31,11 0 1-31,17-7 1 31,14-15 0 0,8-13 1-15,6-6-2 0,4-9 1-16,0-7-4 0,-7-3 1 0,-7 1-12 0,-4-1 1 0,-13 0-8 15,-8 3 0-15</inkml:trace>
  <inkml:trace contextRef="#ctx0" brushRef="#br1" timeOffset="-199102.89">2949 15233 52 0,'36'22'26'0,"-12"-19"-24"16,-13-3 43-16,-1 0-42 16,8-6 0-16,-4-3 1 0,14-4 1 15,-6 1-7-15,6-1 1 16,-7-6 2-16,-3 0 1 16,-15 1-2-16,4-1 0 15,-14 3-2-15,4 0 0 16,-8 7-1-16,-7 9 0 15,-3 6 0-15,11 7 0 16,-8 3 0-16,7-1 1 16,-6 1 1-16,6 3 0 15,8 9 2-15,3-3 0 16,3 0 1-16,15-6 0 16,-4 0 0-1,11-4 1-15,-1-2-1 0,12-7 0 0,-5-3-5 16,-2-3 1-16,2-9-10 15,-3-7 1-15,-13-9-6 16,2 0 0 0</inkml:trace>
  <inkml:trace contextRef="#ctx0" brushRef="#br1" timeOffset="-198605.4">3468 15183 49 0,'10'3'24'0,"1"-6"-21"0,-11 3 44 15,7 0-45-15,7-3 1 16,4-3 2-16,3-4 1 31,7-8-8-31,-14-1 1 16,4 0 2-16,-7 3 1 0,-4 1-2 15,-7-1 0-15,0 6-3 16,-7 7 1 0,3 6-2-1,-10 4 1-15,0 5 0 0,3 7 0 0,1 0 1 16,-1 6 0-16,4 3 1 15,0 0 1-15,14 4 1 16,0-1 1-16,4-3-1 31,-1-3 1-31,1 1-1 47,3-11 1-31,4-2-3-1,3-4 1 1,0-6-8 0,4-6 1-16,-4-6-9 0,-4-7 0 0</inkml:trace>
  <inkml:trace contextRef="#ctx0" brushRef="#br1" timeOffset="-198278.63">3898 15384 44 0,'11'53'22'0,"-1"19"-15"0,-10-59 32 15,7 3-37-15,-7-4 0 16,4 1 1-16,3-4 1 15,-7-6-5-15,0-9 0 16,-7-13 3-16,3-12 1 16,4-10-2-16,-7-6 1 0,4-6-2 15,-8-1 1-15,4-5-1 16,4 2 1-16,-4-5-1 16,7 14 0-1,10 5 1-15,1 11 0 0,6 10 1 16,5 7 0-16,6 11-1 15,-7 8 1-15,0 8-2 16,-3 10 1-16,-8 9-1 16,-10 1 0-16,-10 9-1 15,-11-1 0-15,3 1-3 16,-3-3 0-16,0-7-4 16,3-9 1-16,0-3-10 15,8-10 0-15</inkml:trace>
  <inkml:trace contextRef="#ctx0" brushRef="#br1" timeOffset="-197852.33">4177 15183 51 0,'18'16'25'0,"-4"-16"-22"0,-4-3 40 16,4-7-41-16,11 4 0 16,3-3 1-16,0-4 1 15,1-3-5-15,2-2 0 16,-9-4 2-16,-5 0 1 0,-3 3-2 16,-7-3 1-1,-3-3-2-15,-8 3 1 16,4 3-2-16,-10 7 1 0,3 2-1 15,-7 16 1-15,-4 7-1 16,7 6 1-16,4 6 0 16,4 6 0-16,6-3 1 15,8 1 1-15,7 2-1 32,-1 0 1-32,-3 1-1 31,8-10 0-31,2-7-4 15,8-5 0 1,-11-10-11 15,0-3 0-31,-3-10-1 0,0-6 1 0</inkml:trace>
  <inkml:trace contextRef="#ctx0" brushRef="#br1" timeOffset="-197602.61">4724 15067 40 0,'10'25'20'0,"-10"-19"-25"16,-3-9 39-16,3 0-33 0,-4-6 1 15,1-1 0-15,3-2 0 16,0-1-2-16,0-2 1 16,0-4 3-16,0 0 1 15,10-3 1-15,11 3 1 0,11-3 0 16,14-6 0-16,3-3-1 16,15 6 0-16,-4 0-6 46,-4 6 1-46,-17 9-7 0,-7 4 0 16,-14 6-13-16,-18 6 1 0,-11 1-1 0,-7-4 0 0</inkml:trace>
  <inkml:trace contextRef="#ctx0" brushRef="#br1" timeOffset="-197065.25">2424 15763 46 0,'-7'-3'23'0,"7"0"-22"0,0 3 45 0,7 0-41 16,10-3 0-16,-3 0 5 16,22 0 1-16,24-1-11 15,31-2 0-15,19-13 8 16,48-6 1-16,22-9-4 16,43-7 1-16,20-15-3 15,7 2 0-15,-20-2-3 16,-1 3 1-16,-31 2-2 15,-25 11 1-15,-32 2-2 16,-25 3 0-16,-28 10-6 16,-28 10 1-16,-21 2-9 15,-28 10 0-15,-29-3-7 0,-21-4 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E9418-D528-4FEA-A2DB-B1F624B2347E}" type="datetimeFigureOut">
              <a:rPr lang="en-US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33E06-DD70-4923-9255-338E5E3205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7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Sharpen intuition for quantitative reasoning / data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16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Axis labels super important, axis scales can differ, title super important, can also be misleading</a:t>
            </a:r>
            <a:endParaRPr lang="en-US" dirty="0"/>
          </a:p>
          <a:p>
            <a:r>
              <a:rPr lang="en-US" dirty="0">
                <a:cs typeface="Calibri"/>
              </a:rPr>
              <a:t>Intuition: add extreme dots and interpret</a:t>
            </a:r>
          </a:p>
          <a:p>
            <a:r>
              <a:rPr lang="en-US" dirty="0">
                <a:cs typeface="Calibri"/>
              </a:rPr>
              <a:t>What if reversed </a:t>
            </a:r>
            <a:r>
              <a:rPr lang="en-US" dirty="0" err="1">
                <a:cs typeface="Calibri"/>
              </a:rPr>
              <a:t>x,y</a:t>
            </a:r>
            <a:r>
              <a:rPr lang="en-US" dirty="0">
                <a:cs typeface="Calibri"/>
              </a:rPr>
              <a:t> axis? Same data new meaning.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Often no equation (general curve) to fit real data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34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Linear regression: best fit line</a:t>
            </a:r>
          </a:p>
          <a:p>
            <a:r>
              <a:rPr lang="en-US" dirty="0">
                <a:cs typeface="Calibri"/>
              </a:rPr>
              <a:t>How to interpret line? Slope is value of each square foot</a:t>
            </a:r>
          </a:p>
          <a:p>
            <a:r>
              <a:rPr lang="en-US" dirty="0">
                <a:cs typeface="Calibri"/>
              </a:rPr>
              <a:t>What if above line? Below? Distance from line is important.</a:t>
            </a:r>
          </a:p>
          <a:p>
            <a:r>
              <a:rPr lang="en-US" dirty="0">
                <a:cs typeface="Calibri"/>
              </a:rPr>
              <a:t>How to tell if line is any good?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43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Can use more complex curves (polynomials, others).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9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Understand 2 dimensional space (cartesian plane, distance)</a:t>
            </a:r>
          </a:p>
          <a:p>
            <a:r>
              <a:rPr lang="en-US" dirty="0">
                <a:cs typeface="Calibri"/>
              </a:rPr>
              <a:t>Curves in 2 space (circles, lines, basics)</a:t>
            </a:r>
          </a:p>
          <a:p>
            <a:r>
              <a:rPr lang="en-US" dirty="0">
                <a:cs typeface="Calibri"/>
              </a:rPr>
              <a:t>Regions in 2 space (inequalities)</a:t>
            </a:r>
          </a:p>
          <a:p>
            <a:r>
              <a:rPr lang="en-US" dirty="0">
                <a:cs typeface="Calibri"/>
              </a:rPr>
              <a:t>Solving equations and inequalities compared to 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1C7B-5008-4079-B0F2-2E08D1C98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Chapter 1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Equations and Graphs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D0EB2-768B-4880-B369-6ECFE62FC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cs typeface="Calibri"/>
              </a:rPr>
              <a:t>Introduction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6D1225-B1BF-49F8-B721-E10C50757274}"/>
                  </a:ext>
                </a:extLst>
              </p14:cNvPr>
              <p14:cNvContentPartPr/>
              <p14:nvPr/>
            </p14:nvContentPartPr>
            <p14:xfrm>
              <a:off x="1222920" y="4306680"/>
              <a:ext cx="7435080" cy="205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6D1225-B1BF-49F8-B721-E10C507572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3560" y="4297320"/>
                <a:ext cx="7453800" cy="20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81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72A1-DA72-435E-A667-7D3F69B4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Motivation: Housing Data and Curve Fitting</a:t>
            </a:r>
            <a:endParaRPr lang="en-US" dirty="0"/>
          </a:p>
        </p:txBody>
      </p:sp>
      <p:pic>
        <p:nvPicPr>
          <p:cNvPr id="4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5DA10BF-9D09-4DB7-AE6A-F99BF1D51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793" y="2087114"/>
            <a:ext cx="6934200" cy="40444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EC46E80-1160-4CE2-9820-1DE3BE0A9C60}"/>
                  </a:ext>
                </a:extLst>
              </p14:cNvPr>
              <p14:cNvContentPartPr/>
              <p14:nvPr/>
            </p14:nvContentPartPr>
            <p14:xfrm>
              <a:off x="238680" y="600480"/>
              <a:ext cx="11667960" cy="5723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EC46E80-1160-4CE2-9820-1DE3BE0A9C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320" y="591120"/>
                <a:ext cx="11686680" cy="57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858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72A1-DA72-435E-A667-7D3F69B4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Motivation: Housing Data and Curve Fitting</a:t>
            </a:r>
            <a:endParaRPr lang="en-US" dirty="0"/>
          </a:p>
        </p:txBody>
      </p:sp>
      <p:pic>
        <p:nvPicPr>
          <p:cNvPr id="3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FD2D3FC-EB09-49A9-AC7E-F5FA99C45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29" y="1427984"/>
            <a:ext cx="7260771" cy="51722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F388C7-7B30-4D92-AC2B-C7C9D38F13A1}"/>
                  </a:ext>
                </a:extLst>
              </p14:cNvPr>
              <p14:cNvContentPartPr/>
              <p14:nvPr/>
            </p14:nvContentPartPr>
            <p14:xfrm>
              <a:off x="320040" y="798120"/>
              <a:ext cx="11648880" cy="587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F388C7-7B30-4D92-AC2B-C7C9D38F13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680" y="788760"/>
                <a:ext cx="11667600" cy="589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966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72A1-DA72-435E-A667-7D3F69B4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Motivation: Housing Data and Curve Fitting</a:t>
            </a:r>
            <a:endParaRPr lang="en-US" dirty="0"/>
          </a:p>
        </p:txBody>
      </p:sp>
      <p:pic>
        <p:nvPicPr>
          <p:cNvPr id="5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A62CC29A-1A7F-4CF3-9E8F-E5D52A5B4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472" y="1284514"/>
            <a:ext cx="7083877" cy="52958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29FAA73-3777-48DF-A447-36300889DC72}"/>
                  </a:ext>
                </a:extLst>
              </p14:cNvPr>
              <p14:cNvContentPartPr/>
              <p14:nvPr/>
            </p14:nvContentPartPr>
            <p14:xfrm>
              <a:off x="190440" y="1770120"/>
              <a:ext cx="9563400" cy="4597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29FAA73-3777-48DF-A447-36300889DC7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080" y="1760760"/>
                <a:ext cx="9582120" cy="461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60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9A21-B335-4AA7-BF42-C0852291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Outline of Chapter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1EDEEC-A5CA-41E2-A432-C0935AF1DDC7}"/>
                  </a:ext>
                </a:extLst>
              </p14:cNvPr>
              <p14:cNvContentPartPr/>
              <p14:nvPr/>
            </p14:nvContentPartPr>
            <p14:xfrm>
              <a:off x="238680" y="1233720"/>
              <a:ext cx="10410480" cy="4441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1EDEEC-A5CA-41E2-A432-C0935AF1DD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320" y="1224360"/>
                <a:ext cx="10429200" cy="446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386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179</Words>
  <Application>Microsoft Office PowerPoint</Application>
  <PresentationFormat>Widescreen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Chapter 1 Equations and Graphs</vt:lpstr>
      <vt:lpstr>Motivation: Housing Data and Curve Fitting</vt:lpstr>
      <vt:lpstr>Motivation: Housing Data and Curve Fitting</vt:lpstr>
      <vt:lpstr>Motivation: Housing Data and Curve Fitting</vt:lpstr>
      <vt:lpstr>Outline of Chapter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Chad Vidden</cp:lastModifiedBy>
  <cp:revision>402</cp:revision>
  <dcterms:created xsi:type="dcterms:W3CDTF">2020-03-23T15:43:45Z</dcterms:created>
  <dcterms:modified xsi:type="dcterms:W3CDTF">2020-09-08T17:03:43Z</dcterms:modified>
</cp:coreProperties>
</file>